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6" r:id="rId2"/>
    <p:sldMasterId id="2147483813" r:id="rId3"/>
    <p:sldMasterId id="2147483832" r:id="rId4"/>
    <p:sldMasterId id="2147483951" r:id="rId5"/>
    <p:sldMasterId id="2147484225" r:id="rId6"/>
    <p:sldMasterId id="2147484301" r:id="rId7"/>
  </p:sldMasterIdLst>
  <p:notesMasterIdLst>
    <p:notesMasterId r:id="rId51"/>
  </p:notesMasterIdLst>
  <p:sldIdLst>
    <p:sldId id="720" r:id="rId8"/>
    <p:sldId id="260" r:id="rId9"/>
    <p:sldId id="830" r:id="rId10"/>
    <p:sldId id="448" r:id="rId11"/>
    <p:sldId id="484" r:id="rId12"/>
    <p:sldId id="261" r:id="rId13"/>
    <p:sldId id="776" r:id="rId14"/>
    <p:sldId id="359" r:id="rId15"/>
    <p:sldId id="558" r:id="rId16"/>
    <p:sldId id="723" r:id="rId17"/>
    <p:sldId id="711" r:id="rId18"/>
    <p:sldId id="311" r:id="rId19"/>
    <p:sldId id="817" r:id="rId20"/>
    <p:sldId id="818" r:id="rId21"/>
    <p:sldId id="831" r:id="rId22"/>
    <p:sldId id="832" r:id="rId23"/>
    <p:sldId id="842" r:id="rId24"/>
    <p:sldId id="768" r:id="rId25"/>
    <p:sldId id="444" r:id="rId26"/>
    <p:sldId id="765" r:id="rId27"/>
    <p:sldId id="828" r:id="rId28"/>
    <p:sldId id="829" r:id="rId29"/>
    <p:sldId id="834" r:id="rId30"/>
    <p:sldId id="668" r:id="rId31"/>
    <p:sldId id="791" r:id="rId32"/>
    <p:sldId id="843" r:id="rId33"/>
    <p:sldId id="833" r:id="rId34"/>
    <p:sldId id="844" r:id="rId35"/>
    <p:sldId id="596" r:id="rId36"/>
    <p:sldId id="782" r:id="rId37"/>
    <p:sldId id="794" r:id="rId38"/>
    <p:sldId id="839" r:id="rId39"/>
    <p:sldId id="845" r:id="rId40"/>
    <p:sldId id="823" r:id="rId41"/>
    <p:sldId id="726" r:id="rId42"/>
    <p:sldId id="840" r:id="rId43"/>
    <p:sldId id="841" r:id="rId44"/>
    <p:sldId id="819" r:id="rId45"/>
    <p:sldId id="838" r:id="rId46"/>
    <p:sldId id="837" r:id="rId47"/>
    <p:sldId id="825" r:id="rId48"/>
    <p:sldId id="824" r:id="rId49"/>
    <p:sldId id="827" r:id="rId50"/>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lexandre Nepomuceno" initials="AN" lastIdx="3" clrIdx="0">
    <p:extLst>
      <p:ext uri="{19B8F6BF-5375-455C-9EA6-DF929625EA0E}">
        <p15:presenceInfo xmlns:p15="http://schemas.microsoft.com/office/powerpoint/2012/main" userId="131bc9c0d0da5ca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CC66"/>
    <a:srgbClr val="FF9999"/>
    <a:srgbClr val="33CC33"/>
    <a:srgbClr val="00FF00"/>
    <a:srgbClr val="0033CC"/>
    <a:srgbClr val="FFFFFF"/>
    <a:srgbClr val="009900"/>
    <a:srgbClr val="0000FF"/>
    <a:srgbClr val="FF99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763" autoAdjust="0"/>
    <p:restoredTop sz="73540" autoAdjust="0"/>
  </p:normalViewPr>
  <p:slideViewPr>
    <p:cSldViewPr snapToGrid="0">
      <p:cViewPr varScale="1">
        <p:scale>
          <a:sx n="55" d="100"/>
          <a:sy n="55" d="100"/>
        </p:scale>
        <p:origin x="1512"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theme" Target="theme/theme1.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tableStyles" Target="tableStyles.xml"/><Relationship Id="rId8" Type="http://schemas.openxmlformats.org/officeDocument/2006/relationships/slide" Target="slides/slide1.xml"/><Relationship Id="rId51" Type="http://schemas.openxmlformats.org/officeDocument/2006/relationships/notesMaster" Target="notesMasters/notesMaster1.xml"/><Relationship Id="rId3" Type="http://schemas.openxmlformats.org/officeDocument/2006/relationships/slideMaster" Target="slideMasters/slideMaster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1FCAB18-1B21-46B9-8811-1430B5634F07}" type="datetimeFigureOut">
              <a:rPr lang="pt-BR" smtClean="0"/>
              <a:t>28/02/2024</a:t>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DBB99B-E7B1-49CF-9071-D94C66CA5553}" type="slidenum">
              <a:rPr lang="pt-BR" smtClean="0"/>
              <a:t>‹nº›</a:t>
            </a:fld>
            <a:endParaRPr lang="pt-BR"/>
          </a:p>
        </p:txBody>
      </p:sp>
    </p:spTree>
    <p:extLst>
      <p:ext uri="{BB962C8B-B14F-4D97-AF65-F5344CB8AC3E}">
        <p14:creationId xmlns:p14="http://schemas.microsoft.com/office/powerpoint/2010/main" val="21067799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www.etcgroup.org/content/blocking-chain"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www.etcgroup.org/content/blocking-chain"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Quando se trata das biotecnologias modernas nós sempre enfrentamos dois obstáculos: REGULAMENTAÇÃO E PI. Isto não existia antes da era da </a:t>
            </a:r>
            <a:r>
              <a:rPr lang="pt-BR" dirty="0" err="1"/>
              <a:t>trangenia</a:t>
            </a:r>
            <a:r>
              <a:rPr lang="pt-BR" dirty="0"/>
              <a:t>. A EMBRAPA colocava produtos no mercado sem problemas de REGULAMENTAÇÃO E PI.</a:t>
            </a:r>
          </a:p>
          <a:p>
            <a:r>
              <a:rPr lang="pt-BR" dirty="0"/>
              <a:t>ENTÃO NÓS ESTAMOS TENTANDO RESOLVER ESTES DOIS ENTRAVES REGULAMENTAÇÃO E PI. EU TRABALHEI NA CTNBIO NO GRUPO DE TRABALHO QUE FEZ A REGULAMENTAÇÃO PARA PRODUTOS EDITADOS (SIMPLIFICOU A REGULAMENTAÇÃO) E AGORA PRECISAMOS TRABALHAR PARA RESOLVER AS QUESTÕES DE PI</a:t>
            </a:r>
          </a:p>
        </p:txBody>
      </p:sp>
      <p:sp>
        <p:nvSpPr>
          <p:cNvPr id="4" name="Espaço Reservado para Número de Slide 3"/>
          <p:cNvSpPr>
            <a:spLocks noGrp="1"/>
          </p:cNvSpPr>
          <p:nvPr>
            <p:ph type="sldNum" sz="quarter" idx="5"/>
          </p:nvPr>
        </p:nvSpPr>
        <p:spPr/>
        <p:txBody>
          <a:bodyPr/>
          <a:lstStyle/>
          <a:p>
            <a:fld id="{E9DBB99B-E7B1-49CF-9071-D94C66CA5553}" type="slidenum">
              <a:rPr lang="pt-BR" smtClean="0"/>
              <a:t>1</a:t>
            </a:fld>
            <a:endParaRPr lang="pt-BR"/>
          </a:p>
        </p:txBody>
      </p:sp>
    </p:spTree>
    <p:extLst>
      <p:ext uri="{BB962C8B-B14F-4D97-AF65-F5344CB8AC3E}">
        <p14:creationId xmlns:p14="http://schemas.microsoft.com/office/powerpoint/2010/main" val="19039321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ção da Imagem do Diapositivo 1"/>
          <p:cNvSpPr>
            <a:spLocks noGrp="1" noRot="1" noChangeAspect="1"/>
          </p:cNvSpPr>
          <p:nvPr>
            <p:ph type="sldImg"/>
          </p:nvPr>
        </p:nvSpPr>
        <p:spPr/>
      </p:sp>
      <p:sp>
        <p:nvSpPr>
          <p:cNvPr id="3" name="Marcador de Posição de Notas 2"/>
          <p:cNvSpPr>
            <a:spLocks noGrp="1"/>
          </p:cNvSpPr>
          <p:nvPr>
            <p:ph type="body" idx="1"/>
          </p:nvPr>
        </p:nvSpPr>
        <p:spPr/>
        <p:txBody>
          <a:bodyPr/>
          <a:lstStyle/>
          <a:p>
            <a:r>
              <a:rPr lang="pt-BR" dirty="0"/>
              <a:t>Este processo pode ser revertido com a regulamentação de </a:t>
            </a:r>
            <a:r>
              <a:rPr lang="pt-BR" dirty="0" err="1"/>
              <a:t>NPBTs</a:t>
            </a:r>
            <a:r>
              <a:rPr lang="pt-BR"/>
              <a:t> QUE É MUITO MAIS SIMPLES E MAIS BARATA</a:t>
            </a:r>
            <a:endParaRPr lang="pt-BR" dirty="0"/>
          </a:p>
        </p:txBody>
      </p:sp>
      <p:sp>
        <p:nvSpPr>
          <p:cNvPr id="4" name="Marcador de Posição do Número do Diapositivo 3"/>
          <p:cNvSpPr>
            <a:spLocks noGrp="1"/>
          </p:cNvSpPr>
          <p:nvPr>
            <p:ph type="sldNum" sz="quarter" idx="10"/>
          </p:nvPr>
        </p:nvSpPr>
        <p:spPr/>
        <p:txBody>
          <a:bodyPr/>
          <a:lstStyle/>
          <a:p>
            <a:fld id="{E9DBB99B-E7B1-49CF-9071-D94C66CA5553}" type="slidenum">
              <a:rPr lang="pt-BR" smtClean="0"/>
              <a:t>12</a:t>
            </a:fld>
            <a:endParaRPr lang="pt-BR"/>
          </a:p>
        </p:txBody>
      </p:sp>
    </p:spTree>
    <p:extLst>
      <p:ext uri="{BB962C8B-B14F-4D97-AF65-F5344CB8AC3E}">
        <p14:creationId xmlns:p14="http://schemas.microsoft.com/office/powerpoint/2010/main" val="2055010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Marcador de Posição da Imagem do Diapositivo 1"/>
          <p:cNvSpPr>
            <a:spLocks noGrp="1" noRot="1" noChangeAspect="1" noTextEdit="1"/>
          </p:cNvSpPr>
          <p:nvPr>
            <p:ph type="sldImg"/>
          </p:nvPr>
        </p:nvSpPr>
        <p:spPr>
          <a:ln/>
        </p:spPr>
      </p:sp>
      <p:sp>
        <p:nvSpPr>
          <p:cNvPr id="23555" name="Marcador de Posição de Nota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pt-BR" altLang="pt-BR" dirty="0"/>
              <a:t>BASICAMENTE UM CONJUNTO DE TÉCNICAS QUE PERMITE CORTAR O DNA EM UM PONTO ESPECÍFICO E FAZER PEQUENAS MODIFICAÇÕES</a:t>
            </a:r>
          </a:p>
        </p:txBody>
      </p:sp>
      <p:sp>
        <p:nvSpPr>
          <p:cNvPr id="23556" name="Marcador de Posição do Número do Diapositivo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defRPr/>
            </a:pPr>
            <a:fld id="{3A4E4207-1845-4169-AECE-D9A9B8C7EDAC}" type="slidenum">
              <a:rPr lang="pt-BR" altLang="pt-BR">
                <a:solidFill>
                  <a:prstClr val="black"/>
                </a:solidFill>
              </a:rPr>
              <a:pPr>
                <a:defRPr/>
              </a:pPr>
              <a:t>13</a:t>
            </a:fld>
            <a:endParaRPr lang="pt-BR" altLang="pt-BR">
              <a:solidFill>
                <a:prstClr val="black"/>
              </a:solidFill>
            </a:endParaRPr>
          </a:p>
        </p:txBody>
      </p:sp>
    </p:spTree>
    <p:extLst>
      <p:ext uri="{BB962C8B-B14F-4D97-AF65-F5344CB8AC3E}">
        <p14:creationId xmlns:p14="http://schemas.microsoft.com/office/powerpoint/2010/main" val="36418967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AA77B1DD-8763-1ADB-3E0B-CD3711096F62}"/>
            </a:ext>
          </a:extLst>
        </p:cNvPr>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xmlns="" id="{E6E37A21-7F61-CB2D-CB14-F9B3EFFADBFA}"/>
              </a:ext>
            </a:extLst>
          </p:cNvPr>
          <p:cNvSpPr>
            <a:spLocks noGrp="1" noRot="1" noChangeAspect="1" noTextEdit="1"/>
          </p:cNvSpPr>
          <p:nvPr>
            <p:ph type="sldImg" idx="2"/>
          </p:nvPr>
        </p:nvSpPr>
        <p:spPr>
          <a:xfrm>
            <a:off x="381000" y="685800"/>
            <a:ext cx="6096000" cy="3429000"/>
          </a:xfrm>
          <a:prstGeom prst="rect">
            <a:avLst/>
          </a:prstGeom>
          <a:noFill/>
          <a:ln w="12700">
            <a:miter lim="800000"/>
          </a:ln>
        </p:spPr>
      </p:sp>
      <p:sp>
        <p:nvSpPr>
          <p:cNvPr id="6147" name="Notes Placeholder 2">
            <a:extLst>
              <a:ext uri="{FF2B5EF4-FFF2-40B4-BE49-F238E27FC236}">
                <a16:creationId xmlns:a16="http://schemas.microsoft.com/office/drawing/2014/main" xmlns="" id="{21D49ECA-8A7B-5FCD-B228-11AF61430103}"/>
              </a:ext>
            </a:extLst>
          </p:cNvPr>
          <p:cNvSpPr>
            <a:spLocks noGrp="1"/>
          </p:cNvSpPr>
          <p:nvPr>
            <p:ph type="body" idx="3"/>
          </p:nvPr>
        </p:nvSpPr>
        <p:spPr>
          <a:xfrm>
            <a:off x="685800" y="4343400"/>
            <a:ext cx="5486400" cy="4114800"/>
          </a:xfrm>
          <a:prstGeom prst="rect">
            <a:avLst/>
          </a:prstGeom>
          <a:noFill/>
          <a:ln w="9525">
            <a:noFill/>
            <a:miter lim="800000"/>
          </a:ln>
        </p:spPr>
        <p:txBody>
          <a:bodyPr vert="horz" wrap="square" lIns="91440" tIns="45720" rIns="91440" bIns="45720" anchor="t" anchorCtr="0">
            <a:noAutofit/>
          </a:bodyPr>
          <a:lstStyle>
            <a:lvl1pPr marL="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1pPr>
            <a:lvl2pPr marL="4572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2pPr>
            <a:lvl3pPr marL="9144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3pPr>
            <a:lvl4pPr marL="13716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4pPr>
            <a:lvl5pPr marL="18288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5pPr>
          </a:lstStyle>
          <a:p>
            <a:pPr marL="0" lvl="0" indent="0"/>
            <a:r>
              <a:rPr lang="en-US" altLang="en-US" b="1" dirty="0">
                <a:latin typeface="Arial" pitchFamily="34" charset="0"/>
                <a:ea typeface="Arial" pitchFamily="34" charset="0"/>
              </a:rPr>
              <a:t>Figure 1 </a:t>
            </a:r>
            <a:r>
              <a:rPr lang="en-US" altLang="en-US" dirty="0">
                <a:latin typeface="Arial" pitchFamily="34" charset="0"/>
                <a:ea typeface="Arial" pitchFamily="34" charset="0"/>
              </a:rPr>
              <a:t>The regulatory landscape on a global schema. Color code: Dark green: legislation open toward </a:t>
            </a:r>
            <a:r>
              <a:rPr lang="en-US" altLang="en-US" dirty="0" err="1">
                <a:latin typeface="Arial" pitchFamily="34" charset="0"/>
                <a:ea typeface="Arial" pitchFamily="34" charset="0"/>
              </a:rPr>
              <a:t>GEd</a:t>
            </a:r>
            <a:r>
              <a:rPr lang="en-US" altLang="en-US" dirty="0">
                <a:latin typeface="Arial" pitchFamily="34" charset="0"/>
                <a:ea typeface="Arial" pitchFamily="34" charset="0"/>
              </a:rPr>
              <a:t>, light green: open legislation or positive statement being prepared, yellow: discussion ongoing with no decision yet. Red: strict GMO regulation for </a:t>
            </a:r>
            <a:r>
              <a:rPr lang="en-US" altLang="en-US" dirty="0" err="1">
                <a:latin typeface="Arial" pitchFamily="34" charset="0"/>
                <a:ea typeface="Arial" pitchFamily="34" charset="0"/>
              </a:rPr>
              <a:t>GEd</a:t>
            </a:r>
            <a:r>
              <a:rPr lang="en-US" altLang="en-US" dirty="0">
                <a:latin typeface="Arial" pitchFamily="34" charset="0"/>
                <a:ea typeface="Arial" pitchFamily="34" charset="0"/>
              </a:rPr>
              <a:t> products. White: no discussion on </a:t>
            </a:r>
            <a:r>
              <a:rPr lang="en-US" altLang="en-US" dirty="0" err="1">
                <a:latin typeface="Arial" pitchFamily="34" charset="0"/>
                <a:ea typeface="Arial" pitchFamily="34" charset="0"/>
              </a:rPr>
              <a:t>GEd</a:t>
            </a:r>
            <a:r>
              <a:rPr lang="en-US" altLang="en-US" dirty="0">
                <a:latin typeface="Arial" pitchFamily="34" charset="0"/>
                <a:ea typeface="Arial" pitchFamily="34" charset="0"/>
              </a:rPr>
              <a:t> or no information available.
</a:t>
            </a:r>
          </a:p>
          <a:p>
            <a:pPr marL="0" lvl="0" indent="0"/>
            <a:r>
              <a:rPr lang="en-US" altLang="en-US" dirty="0">
                <a:latin typeface="Arial" pitchFamily="34" charset="0"/>
                <a:ea typeface="Arial" pitchFamily="34" charset="0"/>
              </a:rPr>
              <a:t>Unless provided in the caption above, the following copyright applies to the content of this slide: © The Author(s) 2022. Published by Oxford University Press on behalf of American Society of Plant </a:t>
            </a:r>
            <a:r>
              <a:rPr lang="en-US" altLang="en-US" dirty="0" err="1">
                <a:latin typeface="Arial" pitchFamily="34" charset="0"/>
                <a:ea typeface="Arial" pitchFamily="34" charset="0"/>
              </a:rPr>
              <a:t>Biologists.This</a:t>
            </a:r>
            <a:r>
              <a:rPr lang="en-US" altLang="en-US" dirty="0">
                <a:latin typeface="Arial" pitchFamily="34" charset="0"/>
                <a:ea typeface="Arial" pitchFamily="34" charset="0"/>
              </a:rPr>
              <a:t> is an Open Access article distributed under the terms of the Creative Commons Attribution License (https://creativecommons.org/licenses/by/4.0/), which permits unrestricted reuse, distribution, and reproduction in any medium, provided the original work is properly cited.</a:t>
            </a:r>
          </a:p>
        </p:txBody>
      </p:sp>
      <p:sp>
        <p:nvSpPr>
          <p:cNvPr id="6148" name="Slide Number Placeholder 3">
            <a:extLst>
              <a:ext uri="{FF2B5EF4-FFF2-40B4-BE49-F238E27FC236}">
                <a16:creationId xmlns:a16="http://schemas.microsoft.com/office/drawing/2014/main" xmlns="" id="{7D408315-4402-F60B-D984-7F6D21903707}"/>
              </a:ext>
            </a:extLst>
          </p:cNvPr>
          <p:cNvSpPr>
            <a:spLocks noGrp="1"/>
          </p:cNvSpPr>
          <p:nvPr>
            <p:ph type="sldNum"/>
          </p:nvPr>
        </p:nvSpPr>
        <p:spPr>
          <a:xfrm>
            <a:off x="3884612" y="8685212"/>
            <a:ext cx="2971800" cy="457200"/>
          </a:xfrm>
          <a:prstGeom prst="rect">
            <a:avLst/>
          </a:prstGeom>
          <a:noFill/>
          <a:ln>
            <a:noFill/>
            <a:miter lim="800000"/>
          </a:ln>
        </p:spPr>
        <p:txBody>
          <a:bodyPr anchor="b" anchorCtr="0">
            <a:noAutofit/>
          </a:bodyPr>
          <a:lstStyle>
            <a:lvl1pPr marL="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1pPr>
            <a:lvl2pPr marL="4572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2pPr>
            <a:lvl3pPr marL="9144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3pPr>
            <a:lvl4pPr marL="13716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4pPr>
            <a:lvl5pPr marL="18288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5pPr>
          </a:lstStyle>
          <a:p>
            <a:pPr marL="0" lvl="0" indent="0" algn="r" eaLnBrk="1" hangingPunct="1"/>
            <a:fld id="{46AB9F04-B4FD-45D5-9C17-1F4C6523EED0}" type="slidenum">
              <a:rPr lang="en-US" altLang="en-US" sz="1200"/>
              <a:t>15</a:t>
            </a:fld>
            <a:endParaRPr lang="en-US" altLang="en-US" sz="1200"/>
          </a:p>
        </p:txBody>
      </p:sp>
    </p:spTree>
    <p:extLst>
      <p:ext uri="{BB962C8B-B14F-4D97-AF65-F5344CB8AC3E}">
        <p14:creationId xmlns:p14="http://schemas.microsoft.com/office/powerpoint/2010/main" val="12099081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2A534178-D238-E2A4-A72F-3A5437751EBE}"/>
            </a:ext>
          </a:extLst>
        </p:cNvPr>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xmlns="" id="{27EDD6F5-7B32-442B-AAD3-82A06A18FE99}"/>
              </a:ext>
            </a:extLst>
          </p:cNvPr>
          <p:cNvSpPr>
            <a:spLocks noGrp="1" noRot="1" noChangeAspect="1" noTextEdit="1"/>
          </p:cNvSpPr>
          <p:nvPr>
            <p:ph type="sldImg" idx="2"/>
          </p:nvPr>
        </p:nvSpPr>
        <p:spPr>
          <a:xfrm>
            <a:off x="381000" y="685800"/>
            <a:ext cx="6096000" cy="3429000"/>
          </a:xfrm>
          <a:prstGeom prst="rect">
            <a:avLst/>
          </a:prstGeom>
          <a:noFill/>
          <a:ln w="12700">
            <a:miter lim="800000"/>
          </a:ln>
        </p:spPr>
      </p:sp>
      <p:sp>
        <p:nvSpPr>
          <p:cNvPr id="6147" name="Notes Placeholder 2">
            <a:extLst>
              <a:ext uri="{FF2B5EF4-FFF2-40B4-BE49-F238E27FC236}">
                <a16:creationId xmlns:a16="http://schemas.microsoft.com/office/drawing/2014/main" xmlns="" id="{C2C59B53-4454-A57B-A58A-3DA7826F10C9}"/>
              </a:ext>
            </a:extLst>
          </p:cNvPr>
          <p:cNvSpPr>
            <a:spLocks noGrp="1"/>
          </p:cNvSpPr>
          <p:nvPr>
            <p:ph type="body" idx="3"/>
          </p:nvPr>
        </p:nvSpPr>
        <p:spPr>
          <a:xfrm>
            <a:off x="685800" y="4343400"/>
            <a:ext cx="5486400" cy="4114800"/>
          </a:xfrm>
          <a:prstGeom prst="rect">
            <a:avLst/>
          </a:prstGeom>
          <a:noFill/>
          <a:ln w="9525">
            <a:noFill/>
            <a:miter lim="800000"/>
          </a:ln>
        </p:spPr>
        <p:txBody>
          <a:bodyPr vert="horz" wrap="square" lIns="91440" tIns="45720" rIns="91440" bIns="45720" anchor="t" anchorCtr="0">
            <a:noAutofit/>
          </a:bodyPr>
          <a:lstStyle>
            <a:lvl1pPr marL="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1pPr>
            <a:lvl2pPr marL="4572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2pPr>
            <a:lvl3pPr marL="9144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3pPr>
            <a:lvl4pPr marL="13716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4pPr>
            <a:lvl5pPr marL="1828800" indent="0" algn="l" defTabSz="457200" rtl="0" eaLnBrk="0" fontAlgn="base" hangingPunct="0">
              <a:lnSpc>
                <a:spcPct val="100000"/>
              </a:lnSpc>
              <a:spcBef>
                <a:spcPct val="30000"/>
              </a:spcBef>
              <a:spcAft>
                <a:spcPct val="0"/>
              </a:spcAft>
              <a:buClrTx/>
              <a:buSzTx/>
              <a:buFontTx/>
              <a:buNone/>
              <a:defRPr kumimoji="0" lang="en-US" altLang="en-US" sz="1200" b="0" i="0" u="none" baseline="0">
                <a:solidFill>
                  <a:schemeClr val="tx1"/>
                </a:solidFill>
                <a:effectLst/>
                <a:latin typeface="Calibri" pitchFamily="34" charset="0"/>
                <a:ea typeface="ＭＳ Ｐゴシック" pitchFamily="34" charset="-128"/>
              </a:defRPr>
            </a:lvl5pPr>
          </a:lstStyle>
          <a:p>
            <a:pPr marL="0" lvl="0" indent="0"/>
            <a:r>
              <a:rPr lang="en-US" altLang="en-US" b="1">
                <a:latin typeface="Arial" pitchFamily="34" charset="0"/>
                <a:ea typeface="Arial" pitchFamily="34" charset="0"/>
              </a:rPr>
              <a:t>Figure 1 </a:t>
            </a:r>
            <a:r>
              <a:rPr lang="en-US" altLang="en-US">
                <a:latin typeface="Arial" pitchFamily="34" charset="0"/>
                <a:ea typeface="Arial" pitchFamily="34" charset="0"/>
              </a:rPr>
              <a:t>The regulatory landscape on a global schema. Color code: Dark green: legislation open toward GEd, light green: open legislation or positive statement being prepared, yellow: discussion ongoing with no decision yet. Red: strict GMO regulation for GEd products. White: no discussion on GEd or no information available.
</a:t>
            </a:r>
          </a:p>
          <a:p>
            <a:pPr marL="0" lvl="0" indent="0"/>
            <a:r>
              <a:rPr lang="en-US" altLang="en-US">
                <a:latin typeface="Arial" pitchFamily="34" charset="0"/>
                <a:ea typeface="Arial" pitchFamily="34" charset="0"/>
              </a:rPr>
              <a:t>Unless provided in the caption above, the following copyright applies to the content of this slide: © The Author(s) 2022. Published by Oxford University Press on behalf of American Society of Plant Biologists.This is an Open Access article distributed under the terms of the Creative Commons Attribution License (https://creativecommons.org/licenses/by/4.0/), which permits unrestricted reuse, distribution, and reproduction in any medium, provided the original work is properly cited.</a:t>
            </a:r>
          </a:p>
        </p:txBody>
      </p:sp>
      <p:sp>
        <p:nvSpPr>
          <p:cNvPr id="6148" name="Slide Number Placeholder 3">
            <a:extLst>
              <a:ext uri="{FF2B5EF4-FFF2-40B4-BE49-F238E27FC236}">
                <a16:creationId xmlns:a16="http://schemas.microsoft.com/office/drawing/2014/main" xmlns="" id="{33C4A139-CCF1-78D4-90A9-85942618A0A2}"/>
              </a:ext>
            </a:extLst>
          </p:cNvPr>
          <p:cNvSpPr>
            <a:spLocks noGrp="1"/>
          </p:cNvSpPr>
          <p:nvPr>
            <p:ph type="sldNum"/>
          </p:nvPr>
        </p:nvSpPr>
        <p:spPr>
          <a:xfrm>
            <a:off x="3884612" y="8685212"/>
            <a:ext cx="2971800" cy="457200"/>
          </a:xfrm>
          <a:prstGeom prst="rect">
            <a:avLst/>
          </a:prstGeom>
          <a:noFill/>
          <a:ln>
            <a:noFill/>
            <a:miter lim="800000"/>
          </a:ln>
        </p:spPr>
        <p:txBody>
          <a:bodyPr anchor="b" anchorCtr="0">
            <a:noAutofit/>
          </a:bodyPr>
          <a:lstStyle>
            <a:lvl1pPr marL="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1pPr>
            <a:lvl2pPr marL="4572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2pPr>
            <a:lvl3pPr marL="9144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3pPr>
            <a:lvl4pPr marL="13716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4pPr>
            <a:lvl5pPr marL="18288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Arial" pitchFamily="34" charset="0"/>
                <a:ea typeface="ＭＳ Ｐゴシック" pitchFamily="34" charset="-128"/>
              </a:defRPr>
            </a:lvl5pPr>
          </a:lstStyle>
          <a:p>
            <a:pPr marL="0" lvl="0" indent="0" algn="r" eaLnBrk="1" hangingPunct="1"/>
            <a:fld id="{46AB9F04-B4FD-45D5-9C17-1F4C6523EED0}" type="slidenum">
              <a:rPr lang="en-US" altLang="en-US" sz="1200"/>
              <a:t>17</a:t>
            </a:fld>
            <a:endParaRPr lang="en-US" altLang="en-US" sz="1200"/>
          </a:p>
        </p:txBody>
      </p:sp>
    </p:spTree>
    <p:extLst>
      <p:ext uri="{BB962C8B-B14F-4D97-AF65-F5344CB8AC3E}">
        <p14:creationId xmlns:p14="http://schemas.microsoft.com/office/powerpoint/2010/main" val="36987138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ção da Imagem do Diapositivo 1"/>
          <p:cNvSpPr>
            <a:spLocks noGrp="1" noRot="1" noChangeAspect="1"/>
          </p:cNvSpPr>
          <p:nvPr>
            <p:ph type="sldImg"/>
          </p:nvPr>
        </p:nvSpPr>
        <p:spPr/>
      </p:sp>
      <p:sp>
        <p:nvSpPr>
          <p:cNvPr id="3" name="Marcador de Posição de Notas 2"/>
          <p:cNvSpPr>
            <a:spLocks noGrp="1"/>
          </p:cNvSpPr>
          <p:nvPr>
            <p:ph type="body" idx="1"/>
          </p:nvPr>
        </p:nvSpPr>
        <p:spPr/>
        <p:txBody>
          <a:bodyPr/>
          <a:lstStyle/>
          <a:p>
            <a:r>
              <a:rPr lang="pt-BR" dirty="0"/>
              <a:t>Jennifer Doudna University of California</a:t>
            </a:r>
            <a:r>
              <a:rPr lang="pt-BR" baseline="0" dirty="0"/>
              <a:t> </a:t>
            </a:r>
            <a:r>
              <a:rPr lang="pt-BR" dirty="0"/>
              <a:t>Berkeley</a:t>
            </a:r>
            <a:r>
              <a:rPr lang="pt-BR" baseline="0" dirty="0"/>
              <a:t> – </a:t>
            </a:r>
            <a:r>
              <a:rPr lang="en-US" dirty="0"/>
              <a:t>Feng Zhang, a 34-year-old molecular biologist at the Broad Institute of MIT and Harvard</a:t>
            </a:r>
            <a:r>
              <a:rPr lang="pt-BR" baseline="0" dirty="0"/>
              <a:t>Zhang </a:t>
            </a:r>
            <a:endParaRPr lang="pt-BR" dirty="0"/>
          </a:p>
        </p:txBody>
      </p:sp>
      <p:sp>
        <p:nvSpPr>
          <p:cNvPr id="4" name="Marcador de Posição do Número do Diapositivo 3"/>
          <p:cNvSpPr>
            <a:spLocks noGrp="1"/>
          </p:cNvSpPr>
          <p:nvPr>
            <p:ph type="sldNum" sz="quarter" idx="10"/>
          </p:nvPr>
        </p:nvSpPr>
        <p:spPr/>
        <p:txBody>
          <a:bodyPr/>
          <a:lstStyle/>
          <a:p>
            <a:fld id="{E9DBB99B-E7B1-49CF-9071-D94C66CA5553}" type="slidenum">
              <a:rPr lang="pt-BR" smtClean="0"/>
              <a:t>19</a:t>
            </a:fld>
            <a:endParaRPr lang="pt-BR"/>
          </a:p>
        </p:txBody>
      </p:sp>
    </p:spTree>
    <p:extLst>
      <p:ext uri="{BB962C8B-B14F-4D97-AF65-F5344CB8AC3E}">
        <p14:creationId xmlns:p14="http://schemas.microsoft.com/office/powerpoint/2010/main" val="9577453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AA33D73F-5878-909C-FFA4-E597414696B2}"/>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xmlns="" id="{DE8A69A3-B82E-9BC6-A2D8-85D8B463FC0B}"/>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xmlns="" id="{1492B8CF-CF39-31E9-8D02-7752CE4F3F75}"/>
              </a:ext>
            </a:extLst>
          </p:cNvPr>
          <p:cNvSpPr>
            <a:spLocks noGrp="1"/>
          </p:cNvSpPr>
          <p:nvPr>
            <p:ph type="body" idx="1"/>
          </p:nvPr>
        </p:nvSpPr>
        <p:spPr/>
        <p:txBody>
          <a:bodyPr/>
          <a:lstStyle/>
          <a:p>
            <a:endParaRPr lang="pt-BR" dirty="0"/>
          </a:p>
        </p:txBody>
      </p:sp>
      <p:sp>
        <p:nvSpPr>
          <p:cNvPr id="4" name="Espaço Reservado para Número de Slide 3">
            <a:extLst>
              <a:ext uri="{FF2B5EF4-FFF2-40B4-BE49-F238E27FC236}">
                <a16:creationId xmlns:a16="http://schemas.microsoft.com/office/drawing/2014/main" xmlns="" id="{B76EE2BD-0D3C-E713-9E11-0FC82370B2A3}"/>
              </a:ext>
            </a:extLst>
          </p:cNvPr>
          <p:cNvSpPr>
            <a:spLocks noGrp="1"/>
          </p:cNvSpPr>
          <p:nvPr>
            <p:ph type="sldNum" sz="quarter" idx="5"/>
          </p:nvPr>
        </p:nvSpPr>
        <p:spPr/>
        <p:txBody>
          <a:bodyPr/>
          <a:lstStyle/>
          <a:p>
            <a:fld id="{E9DBB99B-E7B1-49CF-9071-D94C66CA5553}" type="slidenum">
              <a:rPr lang="pt-BR" smtClean="0"/>
              <a:t>21</a:t>
            </a:fld>
            <a:endParaRPr lang="pt-BR"/>
          </a:p>
        </p:txBody>
      </p:sp>
    </p:spTree>
    <p:extLst>
      <p:ext uri="{BB962C8B-B14F-4D97-AF65-F5344CB8AC3E}">
        <p14:creationId xmlns:p14="http://schemas.microsoft.com/office/powerpoint/2010/main" val="32414875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3C634629-C9BD-B366-0534-EDA84AD1AEEE}"/>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xmlns="" id="{4E0E7505-53E7-C195-3B98-5C27A4E4C931}"/>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xmlns="" id="{CE065B31-AF13-FF6F-63AA-CA420EDE1631}"/>
              </a:ext>
            </a:extLst>
          </p:cNvPr>
          <p:cNvSpPr>
            <a:spLocks noGrp="1"/>
          </p:cNvSpPr>
          <p:nvPr>
            <p:ph type="body" idx="1"/>
          </p:nvPr>
        </p:nvSpPr>
        <p:spPr/>
        <p:txBody>
          <a:bodyPr/>
          <a:lstStyle/>
          <a:p>
            <a:endParaRPr lang="pt-BR" dirty="0"/>
          </a:p>
        </p:txBody>
      </p:sp>
      <p:sp>
        <p:nvSpPr>
          <p:cNvPr id="4" name="Espaço Reservado para Número de Slide 3">
            <a:extLst>
              <a:ext uri="{FF2B5EF4-FFF2-40B4-BE49-F238E27FC236}">
                <a16:creationId xmlns:a16="http://schemas.microsoft.com/office/drawing/2014/main" xmlns="" id="{022C33EF-4424-7C06-9118-9EED6016142F}"/>
              </a:ext>
            </a:extLst>
          </p:cNvPr>
          <p:cNvSpPr>
            <a:spLocks noGrp="1"/>
          </p:cNvSpPr>
          <p:nvPr>
            <p:ph type="sldNum" sz="quarter" idx="5"/>
          </p:nvPr>
        </p:nvSpPr>
        <p:spPr/>
        <p:txBody>
          <a:bodyPr/>
          <a:lstStyle/>
          <a:p>
            <a:fld id="{E9DBB99B-E7B1-49CF-9071-D94C66CA5553}" type="slidenum">
              <a:rPr lang="pt-BR" smtClean="0"/>
              <a:t>22</a:t>
            </a:fld>
            <a:endParaRPr lang="pt-BR"/>
          </a:p>
        </p:txBody>
      </p:sp>
    </p:spTree>
    <p:extLst>
      <p:ext uri="{BB962C8B-B14F-4D97-AF65-F5344CB8AC3E}">
        <p14:creationId xmlns:p14="http://schemas.microsoft.com/office/powerpoint/2010/main" val="37021179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A6A24734-B158-B23A-DFE1-FD4B54142A36}"/>
            </a:ext>
          </a:extLst>
        </p:cNvPr>
        <p:cNvGrpSpPr/>
        <p:nvPr/>
      </p:nvGrpSpPr>
      <p:grpSpPr>
        <a:xfrm>
          <a:off x="0" y="0"/>
          <a:ext cx="0" cy="0"/>
          <a:chOff x="0" y="0"/>
          <a:chExt cx="0" cy="0"/>
        </a:xfrm>
      </p:grpSpPr>
      <p:sp>
        <p:nvSpPr>
          <p:cNvPr id="2" name="Espaço Reservado para Imagem de Slide 1">
            <a:extLst>
              <a:ext uri="{FF2B5EF4-FFF2-40B4-BE49-F238E27FC236}">
                <a16:creationId xmlns:a16="http://schemas.microsoft.com/office/drawing/2014/main" xmlns="" id="{35FE6DA5-42CE-D23C-6B35-B7C1088BD0FE}"/>
              </a:ext>
            </a:extLst>
          </p:cNvPr>
          <p:cNvSpPr>
            <a:spLocks noGrp="1" noRot="1" noChangeAspect="1"/>
          </p:cNvSpPr>
          <p:nvPr>
            <p:ph type="sldImg"/>
          </p:nvPr>
        </p:nvSpPr>
        <p:spPr/>
      </p:sp>
      <p:sp>
        <p:nvSpPr>
          <p:cNvPr id="3" name="Espaço Reservado para Anotações 2">
            <a:extLst>
              <a:ext uri="{FF2B5EF4-FFF2-40B4-BE49-F238E27FC236}">
                <a16:creationId xmlns:a16="http://schemas.microsoft.com/office/drawing/2014/main" xmlns="" id="{90AF9E90-0718-171E-4EDD-9A3538A610A4}"/>
              </a:ext>
            </a:extLst>
          </p:cNvPr>
          <p:cNvSpPr>
            <a:spLocks noGrp="1"/>
          </p:cNvSpPr>
          <p:nvPr>
            <p:ph type="body" idx="1"/>
          </p:nvPr>
        </p:nvSpPr>
        <p:spPr/>
        <p:txBody>
          <a:bodyPr/>
          <a:lstStyle/>
          <a:p>
            <a:r>
              <a:rPr lang="en-US" sz="1200" b="0" i="0" kern="1200" dirty="0">
                <a:solidFill>
                  <a:schemeClr val="tx1"/>
                </a:solidFill>
                <a:effectLst/>
                <a:latin typeface="+mn-lt"/>
                <a:ea typeface="+mn-ea"/>
                <a:cs typeface="+mn-cs"/>
              </a:rPr>
              <a:t>EM CONSEQUENCIA DO ALTO CUSTO DA REULAMENTAÇÃO OCORREU PROCESSO DE OLIGOPOLIZAÇÃO</a:t>
            </a:r>
          </a:p>
          <a:p>
            <a:r>
              <a:rPr lang="en-US" sz="1200" b="0" i="0" kern="1200" dirty="0">
                <a:solidFill>
                  <a:schemeClr val="tx1"/>
                </a:solidFill>
                <a:effectLst/>
                <a:latin typeface="+mn-lt"/>
                <a:ea typeface="+mn-ea"/>
                <a:cs typeface="+mn-cs"/>
              </a:rPr>
              <a:t>In recent years, the “Big 6” agrichemical/seed firms have combined into the “Big 4”:</a:t>
            </a:r>
          </a:p>
          <a:p>
            <a:r>
              <a:rPr lang="en-US" sz="1200" b="0" i="0" kern="1200" dirty="0">
                <a:solidFill>
                  <a:schemeClr val="tx1"/>
                </a:solidFill>
                <a:effectLst/>
                <a:latin typeface="+mn-lt"/>
                <a:ea typeface="+mn-ea"/>
                <a:cs typeface="+mn-cs"/>
              </a:rPr>
              <a:t>- Dow and DuPont merged in 2015 and then divided into three companies, including </a:t>
            </a:r>
            <a:r>
              <a:rPr lang="en-US" sz="1200" b="0" i="0" kern="1200" dirty="0" err="1">
                <a:solidFill>
                  <a:schemeClr val="tx1"/>
                </a:solidFill>
                <a:effectLst/>
                <a:latin typeface="+mn-lt"/>
                <a:ea typeface="+mn-ea"/>
                <a:cs typeface="+mn-cs"/>
              </a:rPr>
              <a:t>Corteva</a:t>
            </a:r>
            <a:endParaRPr lang="en-US" sz="1200" b="0" i="0" kern="1200" dirty="0">
              <a:solidFill>
                <a:schemeClr val="tx1"/>
              </a:solidFill>
              <a:effectLst/>
              <a:latin typeface="+mn-lt"/>
              <a:ea typeface="+mn-ea"/>
              <a:cs typeface="+mn-cs"/>
            </a:endParaRPr>
          </a:p>
          <a:p>
            <a:r>
              <a:rPr lang="en-US" sz="1200" b="0" i="0" kern="1200" dirty="0">
                <a:solidFill>
                  <a:schemeClr val="tx1"/>
                </a:solidFill>
                <a:effectLst/>
                <a:latin typeface="+mn-lt"/>
                <a:ea typeface="+mn-ea"/>
                <a:cs typeface="+mn-cs"/>
              </a:rPr>
              <a:t>- </a:t>
            </a:r>
            <a:r>
              <a:rPr lang="en-US" sz="1200" b="0" i="0" kern="1200" dirty="0" err="1">
                <a:solidFill>
                  <a:schemeClr val="tx1"/>
                </a:solidFill>
                <a:effectLst/>
                <a:latin typeface="+mn-lt"/>
                <a:ea typeface="+mn-ea"/>
                <a:cs typeface="+mn-cs"/>
              </a:rPr>
              <a:t>Chemchina</a:t>
            </a:r>
            <a:r>
              <a:rPr lang="en-US" sz="1200" b="0" i="0" kern="1200" dirty="0">
                <a:solidFill>
                  <a:schemeClr val="tx1"/>
                </a:solidFill>
                <a:effectLst/>
                <a:latin typeface="+mn-lt"/>
                <a:ea typeface="+mn-ea"/>
                <a:cs typeface="+mn-cs"/>
              </a:rPr>
              <a:t> acquired Syngenta</a:t>
            </a:r>
          </a:p>
          <a:p>
            <a:r>
              <a:rPr lang="en-US" sz="1200" b="0" i="0" kern="1200" dirty="0">
                <a:solidFill>
                  <a:schemeClr val="tx1"/>
                </a:solidFill>
                <a:effectLst/>
                <a:latin typeface="+mn-lt"/>
                <a:ea typeface="+mn-ea"/>
                <a:cs typeface="+mn-cs"/>
              </a:rPr>
              <a:t>- Bayer acquired Monsanto</a:t>
            </a:r>
          </a:p>
          <a:p>
            <a:r>
              <a:rPr lang="en-US" sz="1200" b="0" i="0" kern="1200" dirty="0">
                <a:solidFill>
                  <a:schemeClr val="tx1"/>
                </a:solidFill>
                <a:effectLst/>
                <a:latin typeface="+mn-lt"/>
                <a:ea typeface="+mn-ea"/>
                <a:cs typeface="+mn-cs"/>
              </a:rPr>
              <a:t>- Bayer’s seed divisions were sold to BASF</a:t>
            </a:r>
          </a:p>
          <a:p>
            <a:r>
              <a:rPr lang="en-US" sz="1600" b="1" i="0" kern="1200" dirty="0">
                <a:solidFill>
                  <a:schemeClr val="tx1"/>
                </a:solidFill>
                <a:effectLst/>
                <a:latin typeface="+mn-lt"/>
                <a:ea typeface="+mn-ea"/>
                <a:cs typeface="+mn-cs"/>
              </a:rPr>
              <a:t>These four firms now control an estimated </a:t>
            </a:r>
            <a:r>
              <a:rPr lang="en-US" sz="1600" b="1" i="0" u="none" strike="noStrike" kern="1200" dirty="0">
                <a:solidFill>
                  <a:schemeClr val="tx1"/>
                </a:solidFill>
                <a:effectLst/>
                <a:latin typeface="+mn-lt"/>
                <a:ea typeface="+mn-ea"/>
                <a:cs typeface="+mn-cs"/>
                <a:hlinkClick r:id="rId3"/>
              </a:rPr>
              <a:t>60+%</a:t>
            </a:r>
            <a:r>
              <a:rPr lang="en-US" sz="1600" b="1" i="0" kern="1200" dirty="0">
                <a:solidFill>
                  <a:schemeClr val="tx1"/>
                </a:solidFill>
                <a:effectLst/>
                <a:latin typeface="+mn-lt"/>
                <a:ea typeface="+mn-ea"/>
                <a:cs typeface="+mn-cs"/>
              </a:rPr>
              <a:t> of global proprietary seed sales.</a:t>
            </a:r>
          </a:p>
          <a:p>
            <a:endParaRPr lang="pt-BR" dirty="0"/>
          </a:p>
        </p:txBody>
      </p:sp>
      <p:sp>
        <p:nvSpPr>
          <p:cNvPr id="4" name="Espaço Reservado para Número de Slide 3">
            <a:extLst>
              <a:ext uri="{FF2B5EF4-FFF2-40B4-BE49-F238E27FC236}">
                <a16:creationId xmlns:a16="http://schemas.microsoft.com/office/drawing/2014/main" xmlns="" id="{6B26B043-678F-7D4C-45B6-CE825902327B}"/>
              </a:ext>
            </a:extLst>
          </p:cNvPr>
          <p:cNvSpPr>
            <a:spLocks noGrp="1"/>
          </p:cNvSpPr>
          <p:nvPr>
            <p:ph type="sldNum" sz="quarter" idx="10"/>
          </p:nvPr>
        </p:nvSpPr>
        <p:spPr/>
        <p:txBody>
          <a:bodyPr/>
          <a:lstStyle/>
          <a:p>
            <a:fld id="{E9DBB99B-E7B1-49CF-9071-D94C66CA5553}" type="slidenum">
              <a:rPr lang="pt-BR" smtClean="0"/>
              <a:t>33</a:t>
            </a:fld>
            <a:endParaRPr lang="pt-BR"/>
          </a:p>
        </p:txBody>
      </p:sp>
    </p:spTree>
    <p:extLst>
      <p:ext uri="{BB962C8B-B14F-4D97-AF65-F5344CB8AC3E}">
        <p14:creationId xmlns:p14="http://schemas.microsoft.com/office/powerpoint/2010/main" val="20207451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a:p>
            <a:r>
              <a:rPr lang="pt-BR" dirty="0"/>
              <a:t>Todos os alimentos encontrados</a:t>
            </a:r>
            <a:r>
              <a:rPr lang="pt-BR" baseline="0" dirty="0"/>
              <a:t> na natureza </a:t>
            </a:r>
            <a:r>
              <a:rPr lang="pt-BR" dirty="0"/>
              <a:t>foram profundamente modificados pelo homem em um processo que se iniciou há milhares de anos atrás com a DOMESTICAÇÃO DO GRÃO e posteriormente utilizando bases científicas com o MELHORAMENTO</a:t>
            </a:r>
            <a:r>
              <a:rPr lang="pt-BR" baseline="0" dirty="0"/>
              <a:t> GENÉTICO </a:t>
            </a:r>
            <a:r>
              <a:rPr lang="pt-BR" dirty="0"/>
              <a:t>e resultou nos alimentos que temos hoje. SE compararmos os alimentos atuais com os seus ancestrais iremos reparar que eles são completamente diferentes.</a:t>
            </a:r>
            <a:r>
              <a:rPr lang="pt-BR" baseline="0" dirty="0"/>
              <a:t> E estas diferenças fenotípicas refletem alterações genéticas.</a:t>
            </a:r>
            <a:endParaRPr lang="pt-BR" dirty="0"/>
          </a:p>
        </p:txBody>
      </p:sp>
      <p:sp>
        <p:nvSpPr>
          <p:cNvPr id="4" name="Espaço Reservado para Número de Slide 3"/>
          <p:cNvSpPr>
            <a:spLocks noGrp="1"/>
          </p:cNvSpPr>
          <p:nvPr>
            <p:ph type="sldNum" sz="quarter" idx="10"/>
          </p:nvPr>
        </p:nvSpPr>
        <p:spPr/>
        <p:txBody>
          <a:bodyPr/>
          <a:lstStyle/>
          <a:p>
            <a:fld id="{E9DBB99B-E7B1-49CF-9071-D94C66CA5553}" type="slidenum">
              <a:rPr lang="pt-BR" smtClean="0"/>
              <a:t>2</a:t>
            </a:fld>
            <a:endParaRPr lang="pt-BR"/>
          </a:p>
        </p:txBody>
      </p:sp>
    </p:spTree>
    <p:extLst>
      <p:ext uri="{BB962C8B-B14F-4D97-AF65-F5344CB8AC3E}">
        <p14:creationId xmlns:p14="http://schemas.microsoft.com/office/powerpoint/2010/main" val="42325081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330E23-6425-4308-B807-F45B12289EA5}" type="slidenum">
              <a:rPr kumimoji="0" lang="pt-BR" altLang="pt-BR"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pt-BR" altLang="pt-BR"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pt-BR" altLang="pt-BR" dirty="0"/>
              <a:t>E estas alterações foram obtidas primeiramente há milhares de anos com o processo de domesticação do grão,</a:t>
            </a:r>
            <a:r>
              <a:rPr lang="pt-BR" altLang="pt-BR" baseline="0" dirty="0"/>
              <a:t> onde o homem selecionava fenótipos que o agradavam mais, sem usar nenhuma base científica. Posteriormente com a genética, o conhecimento científico foi empregado dando início ao melhoramento genético vegetal. </a:t>
            </a:r>
            <a:endParaRPr lang="pt-BR" altLang="pt-BR" dirty="0"/>
          </a:p>
        </p:txBody>
      </p:sp>
    </p:spTree>
    <p:extLst>
      <p:ext uri="{BB962C8B-B14F-4D97-AF65-F5344CB8AC3E}">
        <p14:creationId xmlns:p14="http://schemas.microsoft.com/office/powerpoint/2010/main" val="765431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Fonte de Cobalto 60 – raios gama</a:t>
            </a:r>
          </a:p>
        </p:txBody>
      </p:sp>
      <p:sp>
        <p:nvSpPr>
          <p:cNvPr id="4" name="Espaço Reservado para Número de Slide 3"/>
          <p:cNvSpPr>
            <a:spLocks noGrp="1"/>
          </p:cNvSpPr>
          <p:nvPr>
            <p:ph type="sldNum" sz="quarter" idx="5"/>
          </p:nvPr>
        </p:nvSpPr>
        <p:spPr/>
        <p:txBody>
          <a:bodyPr/>
          <a:lstStyle/>
          <a:p>
            <a:fld id="{E9DBB99B-E7B1-49CF-9071-D94C66CA5553}" type="slidenum">
              <a:rPr lang="pt-BR" smtClean="0"/>
              <a:t>5</a:t>
            </a:fld>
            <a:endParaRPr lang="pt-BR"/>
          </a:p>
        </p:txBody>
      </p:sp>
    </p:spTree>
    <p:extLst>
      <p:ext uri="{BB962C8B-B14F-4D97-AF65-F5344CB8AC3E}">
        <p14:creationId xmlns:p14="http://schemas.microsoft.com/office/powerpoint/2010/main" val="25761591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61F33A-C5A9-498E-B5A6-AA2895363643}" type="slidenum">
              <a:rPr kumimoji="0" lang="pt-BR" altLang="pt-BR"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pt-BR" altLang="pt-BR"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3458" name="Rectangle 2"/>
          <p:cNvSpPr>
            <a:spLocks noGrp="1" noRot="1" noChangeAspect="1" noChangeArrowheads="1" noTextEdit="1"/>
          </p:cNvSpPr>
          <p:nvPr>
            <p:ph type="sldImg"/>
          </p:nvPr>
        </p:nvSpPr>
        <p:spPr>
          <a:ln/>
        </p:spPr>
      </p:sp>
      <p:sp>
        <p:nvSpPr>
          <p:cNvPr id="403459" name="Rectangle 3"/>
          <p:cNvSpPr>
            <a:spLocks noGrp="1" noChangeArrowheads="1"/>
          </p:cNvSpPr>
          <p:nvPr>
            <p:ph type="body" idx="1"/>
          </p:nvPr>
        </p:nvSpPr>
        <p:spPr/>
        <p:txBody>
          <a:bodyPr/>
          <a:lstStyle/>
          <a:p>
            <a:endParaRPr lang="pt-BR" altLang="pt-BR" dirty="0"/>
          </a:p>
        </p:txBody>
      </p:sp>
    </p:spTree>
    <p:extLst>
      <p:ext uri="{BB962C8B-B14F-4D97-AF65-F5344CB8AC3E}">
        <p14:creationId xmlns:p14="http://schemas.microsoft.com/office/powerpoint/2010/main" val="37120527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Estratégia de modificar geneticamente plantas usando </a:t>
            </a:r>
            <a:r>
              <a:rPr lang="pt-BR" dirty="0" err="1"/>
              <a:t>mutagênes</a:t>
            </a:r>
            <a:r>
              <a:rPr lang="pt-BR" dirty="0"/>
              <a:t> é comum: BANCO DE DADOS DA FAO DE MUTANTES - MILHARES DE MUTANTES QUE SÃO CONSIDERADOS MELHORAMENTO CLÁSSICO E NÃO TEM NENHUMA REGULAMENTAÇÃO</a:t>
            </a:r>
          </a:p>
          <a:p>
            <a:endParaRPr lang="pt-BR" dirty="0"/>
          </a:p>
        </p:txBody>
      </p:sp>
      <p:sp>
        <p:nvSpPr>
          <p:cNvPr id="4" name="Espaço Reservado para Número de Slide 3"/>
          <p:cNvSpPr>
            <a:spLocks noGrp="1"/>
          </p:cNvSpPr>
          <p:nvPr>
            <p:ph type="sldNum" sz="quarter" idx="5"/>
          </p:nvPr>
        </p:nvSpPr>
        <p:spPr/>
        <p:txBody>
          <a:bodyPr/>
          <a:lstStyle/>
          <a:p>
            <a:fld id="{E9DBB99B-E7B1-49CF-9071-D94C66CA5553}" type="slidenum">
              <a:rPr lang="pt-BR" smtClean="0"/>
              <a:t>7</a:t>
            </a:fld>
            <a:endParaRPr lang="pt-BR"/>
          </a:p>
        </p:txBody>
      </p:sp>
    </p:spTree>
    <p:extLst>
      <p:ext uri="{BB962C8B-B14F-4D97-AF65-F5344CB8AC3E}">
        <p14:creationId xmlns:p14="http://schemas.microsoft.com/office/powerpoint/2010/main" val="17520427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44F0B84-006D-4E84-9E4C-7390F563E945}" type="slidenum">
              <a:rPr kumimoji="0" lang="pt-BR" altLang="pt-BR"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pt-BR" altLang="pt-BR"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xfrm>
            <a:off x="914400" y="4343400"/>
            <a:ext cx="5029200" cy="4114800"/>
          </a:xfrm>
        </p:spPr>
        <p:txBody>
          <a:bodyPr/>
          <a:lstStyle/>
          <a:p>
            <a:endParaRPr lang="pt-BR" altLang="pt-BR" dirty="0"/>
          </a:p>
        </p:txBody>
      </p:sp>
    </p:spTree>
    <p:extLst>
      <p:ext uri="{BB962C8B-B14F-4D97-AF65-F5344CB8AC3E}">
        <p14:creationId xmlns:p14="http://schemas.microsoft.com/office/powerpoint/2010/main" val="68787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defRPr/>
            </a:pPr>
            <a:fld id="{15E41B36-8F98-4B8C-A041-3E9C07F93C41}" type="slidenum">
              <a:rPr lang="pt-BR" altLang="pt-BR" smtClean="0">
                <a:solidFill>
                  <a:prstClr val="black"/>
                </a:solidFill>
              </a:rPr>
              <a:pPr>
                <a:defRPr/>
              </a:pPr>
              <a:t>9</a:t>
            </a:fld>
            <a:endParaRPr lang="pt-BR" altLang="pt-BR">
              <a:solidFill>
                <a:prstClr val="black"/>
              </a:solidFill>
            </a:endParaRPr>
          </a:p>
        </p:txBody>
      </p:sp>
      <p:sp>
        <p:nvSpPr>
          <p:cNvPr id="8195" name="Rectangle 2"/>
          <p:cNvSpPr>
            <a:spLocks noGrp="1" noRot="1" noChangeAspect="1" noChangeArrowheads="1" noTextEdit="1"/>
          </p:cNvSpPr>
          <p:nvPr>
            <p:ph type="sldImg"/>
          </p:nvPr>
        </p:nvSpPr>
        <p:spPr>
          <a:ln/>
        </p:spPr>
      </p:sp>
      <p:sp>
        <p:nvSpPr>
          <p:cNvPr id="8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pt-BR" altLang="pt-BR" dirty="0"/>
              <a:t>MUTAGÊNESE</a:t>
            </a:r>
            <a:r>
              <a:rPr lang="pt-BR" altLang="pt-BR" baseline="0" dirty="0"/>
              <a:t> É CONSIDERADO MELHORAMENTO CONVENCIONAL – AUSENCIA DE NECESSIDADE DE AVALIAÇÃO DE RISCOS – CONCEITO IMPORTANTE PARA ENTENDERMOS A REGULAMENTAÇÃO DE PRODUTOS DE EDIÇÃO DE GENOMAS</a:t>
            </a:r>
            <a:endParaRPr lang="pt-BR" altLang="pt-BR" dirty="0"/>
          </a:p>
        </p:txBody>
      </p:sp>
    </p:spTree>
    <p:extLst>
      <p:ext uri="{BB962C8B-B14F-4D97-AF65-F5344CB8AC3E}">
        <p14:creationId xmlns:p14="http://schemas.microsoft.com/office/powerpoint/2010/main" val="35398025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en-US" sz="1200" b="0" i="0" kern="1200" dirty="0">
                <a:solidFill>
                  <a:schemeClr val="tx1"/>
                </a:solidFill>
                <a:effectLst/>
                <a:latin typeface="+mn-lt"/>
                <a:ea typeface="+mn-ea"/>
                <a:cs typeface="+mn-cs"/>
              </a:rPr>
              <a:t>EM CONSEQUENCIA DO ALTO CUSTO DA REULAMENTAÇÃO OCORREU PROCESSO DE OLIGOPOLIZAÇÃO</a:t>
            </a:r>
          </a:p>
          <a:p>
            <a:r>
              <a:rPr lang="en-US" sz="1200" b="0" i="0" kern="1200" dirty="0">
                <a:solidFill>
                  <a:schemeClr val="tx1"/>
                </a:solidFill>
                <a:effectLst/>
                <a:latin typeface="+mn-lt"/>
                <a:ea typeface="+mn-ea"/>
                <a:cs typeface="+mn-cs"/>
              </a:rPr>
              <a:t>In recent years, the “Big 6” agrichemical/seed firms have combined into the “Big 4”:</a:t>
            </a:r>
          </a:p>
          <a:p>
            <a:r>
              <a:rPr lang="en-US" sz="1200" b="0" i="0" kern="1200" dirty="0">
                <a:solidFill>
                  <a:schemeClr val="tx1"/>
                </a:solidFill>
                <a:effectLst/>
                <a:latin typeface="+mn-lt"/>
                <a:ea typeface="+mn-ea"/>
                <a:cs typeface="+mn-cs"/>
              </a:rPr>
              <a:t>- Dow and DuPont merged in 2015 and then divided into three companies, including </a:t>
            </a:r>
            <a:r>
              <a:rPr lang="en-US" sz="1200" b="0" i="0" kern="1200" dirty="0" err="1">
                <a:solidFill>
                  <a:schemeClr val="tx1"/>
                </a:solidFill>
                <a:effectLst/>
                <a:latin typeface="+mn-lt"/>
                <a:ea typeface="+mn-ea"/>
                <a:cs typeface="+mn-cs"/>
              </a:rPr>
              <a:t>Corteva</a:t>
            </a:r>
            <a:endParaRPr lang="en-US" sz="1200" b="0" i="0" kern="1200" dirty="0">
              <a:solidFill>
                <a:schemeClr val="tx1"/>
              </a:solidFill>
              <a:effectLst/>
              <a:latin typeface="+mn-lt"/>
              <a:ea typeface="+mn-ea"/>
              <a:cs typeface="+mn-cs"/>
            </a:endParaRPr>
          </a:p>
          <a:p>
            <a:r>
              <a:rPr lang="en-US" sz="1200" b="0" i="0" kern="1200" dirty="0">
                <a:solidFill>
                  <a:schemeClr val="tx1"/>
                </a:solidFill>
                <a:effectLst/>
                <a:latin typeface="+mn-lt"/>
                <a:ea typeface="+mn-ea"/>
                <a:cs typeface="+mn-cs"/>
              </a:rPr>
              <a:t>- </a:t>
            </a:r>
            <a:r>
              <a:rPr lang="en-US" sz="1200" b="0" i="0" kern="1200" dirty="0" err="1">
                <a:solidFill>
                  <a:schemeClr val="tx1"/>
                </a:solidFill>
                <a:effectLst/>
                <a:latin typeface="+mn-lt"/>
                <a:ea typeface="+mn-ea"/>
                <a:cs typeface="+mn-cs"/>
              </a:rPr>
              <a:t>Chemchina</a:t>
            </a:r>
            <a:r>
              <a:rPr lang="en-US" sz="1200" b="0" i="0" kern="1200" dirty="0">
                <a:solidFill>
                  <a:schemeClr val="tx1"/>
                </a:solidFill>
                <a:effectLst/>
                <a:latin typeface="+mn-lt"/>
                <a:ea typeface="+mn-ea"/>
                <a:cs typeface="+mn-cs"/>
              </a:rPr>
              <a:t> acquired Syngenta</a:t>
            </a:r>
          </a:p>
          <a:p>
            <a:r>
              <a:rPr lang="en-US" sz="1200" b="0" i="0" kern="1200" dirty="0">
                <a:solidFill>
                  <a:schemeClr val="tx1"/>
                </a:solidFill>
                <a:effectLst/>
                <a:latin typeface="+mn-lt"/>
                <a:ea typeface="+mn-ea"/>
                <a:cs typeface="+mn-cs"/>
              </a:rPr>
              <a:t>- Bayer acquired Monsanto</a:t>
            </a:r>
          </a:p>
          <a:p>
            <a:r>
              <a:rPr lang="en-US" sz="1200" b="0" i="0" kern="1200" dirty="0">
                <a:solidFill>
                  <a:schemeClr val="tx1"/>
                </a:solidFill>
                <a:effectLst/>
                <a:latin typeface="+mn-lt"/>
                <a:ea typeface="+mn-ea"/>
                <a:cs typeface="+mn-cs"/>
              </a:rPr>
              <a:t>- Bayer’s seed divisions were sold to BASF</a:t>
            </a:r>
          </a:p>
          <a:p>
            <a:r>
              <a:rPr lang="en-US" sz="1600" b="1" i="0" kern="1200" dirty="0">
                <a:solidFill>
                  <a:schemeClr val="tx1"/>
                </a:solidFill>
                <a:effectLst/>
                <a:latin typeface="+mn-lt"/>
                <a:ea typeface="+mn-ea"/>
                <a:cs typeface="+mn-cs"/>
              </a:rPr>
              <a:t>These four firms now control an estimated </a:t>
            </a:r>
            <a:r>
              <a:rPr lang="en-US" sz="1600" b="1" i="0" u="none" strike="noStrike" kern="1200" dirty="0">
                <a:solidFill>
                  <a:schemeClr val="tx1"/>
                </a:solidFill>
                <a:effectLst/>
                <a:latin typeface="+mn-lt"/>
                <a:ea typeface="+mn-ea"/>
                <a:cs typeface="+mn-cs"/>
                <a:hlinkClick r:id="rId3"/>
              </a:rPr>
              <a:t>60+%</a:t>
            </a:r>
            <a:r>
              <a:rPr lang="en-US" sz="1600" b="1" i="0" kern="1200" dirty="0">
                <a:solidFill>
                  <a:schemeClr val="tx1"/>
                </a:solidFill>
                <a:effectLst/>
                <a:latin typeface="+mn-lt"/>
                <a:ea typeface="+mn-ea"/>
                <a:cs typeface="+mn-cs"/>
              </a:rPr>
              <a:t> of global proprietary seed sales.</a:t>
            </a:r>
          </a:p>
          <a:p>
            <a:endParaRPr lang="pt-BR" dirty="0"/>
          </a:p>
        </p:txBody>
      </p:sp>
      <p:sp>
        <p:nvSpPr>
          <p:cNvPr id="4" name="Espaço Reservado para Número de Slide 3"/>
          <p:cNvSpPr>
            <a:spLocks noGrp="1"/>
          </p:cNvSpPr>
          <p:nvPr>
            <p:ph type="sldNum" sz="quarter" idx="10"/>
          </p:nvPr>
        </p:nvSpPr>
        <p:spPr/>
        <p:txBody>
          <a:bodyPr/>
          <a:lstStyle/>
          <a:p>
            <a:fld id="{E9DBB99B-E7B1-49CF-9071-D94C66CA5553}" type="slidenum">
              <a:rPr lang="pt-BR" smtClean="0"/>
              <a:t>11</a:t>
            </a:fld>
            <a:endParaRPr lang="pt-BR"/>
          </a:p>
        </p:txBody>
      </p:sp>
    </p:spTree>
    <p:extLst>
      <p:ext uri="{BB962C8B-B14F-4D97-AF65-F5344CB8AC3E}">
        <p14:creationId xmlns:p14="http://schemas.microsoft.com/office/powerpoint/2010/main" val="40422891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21522908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Texto Vertical 2"/>
          <p:cNvSpPr>
            <a:spLocks noGrp="1"/>
          </p:cNvSpPr>
          <p:nvPr>
            <p:ph type="body" orient="vert" idx="1"/>
          </p:nvPr>
        </p:nvSpPr>
        <p:spPr/>
        <p:txBody>
          <a:bodyPr vert="eaVert"/>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24742792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p:cNvSpPr>
            <a:spLocks noGrp="1"/>
          </p:cNvSpPr>
          <p:nvPr>
            <p:ph type="body" orient="vert" idx="1"/>
          </p:nvPr>
        </p:nvSpPr>
        <p:spPr>
          <a:xfrm>
            <a:off x="838200" y="365125"/>
            <a:ext cx="7734300" cy="5811838"/>
          </a:xfrm>
        </p:spPr>
        <p:txBody>
          <a:bodyPr vert="eaVert"/>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17672282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ítulo, text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914400" y="609600"/>
            <a:ext cx="10363200" cy="1143000"/>
          </a:xfrm>
        </p:spPr>
        <p:txBody>
          <a:bodyPr/>
          <a:lstStyle/>
          <a:p>
            <a:r>
              <a:rPr lang="pt-BR"/>
              <a:t>Clique para editar o título mestre</a:t>
            </a:r>
          </a:p>
        </p:txBody>
      </p:sp>
      <p:sp>
        <p:nvSpPr>
          <p:cNvPr id="3" name="Espaço Reservado para Texto 2"/>
          <p:cNvSpPr>
            <a:spLocks noGrp="1"/>
          </p:cNvSpPr>
          <p:nvPr>
            <p:ph type="body" sz="half" idx="1"/>
          </p:nvPr>
        </p:nvSpPr>
        <p:spPr>
          <a:xfrm>
            <a:off x="914400" y="1981200"/>
            <a:ext cx="5080000" cy="4114800"/>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981200"/>
            <a:ext cx="5080000" cy="4114800"/>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a:xfrm>
            <a:off x="914400" y="6248400"/>
            <a:ext cx="2540000" cy="457200"/>
          </a:xfrm>
        </p:spPr>
        <p:txBody>
          <a:bodyPr/>
          <a:lstStyle>
            <a:lvl1pPr>
              <a:defRPr/>
            </a:lvl1pPr>
          </a:lstStyle>
          <a:p>
            <a:pPr eaLnBrk="0" fontAlgn="base" hangingPunct="0">
              <a:spcBef>
                <a:spcPct val="0"/>
              </a:spcBef>
              <a:spcAft>
                <a:spcPct val="0"/>
              </a:spcAft>
            </a:pPr>
            <a:endParaRPr lang="pt-BR" altLang="pt-BR">
              <a:solidFill>
                <a:srgbClr val="000000"/>
              </a:solidFill>
            </a:endParaRPr>
          </a:p>
        </p:txBody>
      </p:sp>
      <p:sp>
        <p:nvSpPr>
          <p:cNvPr id="6" name="Espaço Reservado para Rodapé 5"/>
          <p:cNvSpPr>
            <a:spLocks noGrp="1"/>
          </p:cNvSpPr>
          <p:nvPr>
            <p:ph type="ftr" sz="quarter" idx="11"/>
          </p:nvPr>
        </p:nvSpPr>
        <p:spPr>
          <a:xfrm>
            <a:off x="4165600" y="6248400"/>
            <a:ext cx="3860800" cy="457200"/>
          </a:xfrm>
        </p:spPr>
        <p:txBody>
          <a:bodyPr/>
          <a:lstStyle>
            <a:lvl1pPr>
              <a:defRPr/>
            </a:lvl1pPr>
          </a:lstStyle>
          <a:p>
            <a:pPr algn="ctr" eaLnBrk="0" fontAlgn="base" hangingPunct="0">
              <a:spcBef>
                <a:spcPct val="0"/>
              </a:spcBef>
              <a:spcAft>
                <a:spcPct val="0"/>
              </a:spcAft>
            </a:pPr>
            <a:endParaRPr lang="pt-BR" altLang="pt-BR">
              <a:solidFill>
                <a:srgbClr val="000000"/>
              </a:solidFill>
            </a:endParaRPr>
          </a:p>
        </p:txBody>
      </p:sp>
      <p:sp>
        <p:nvSpPr>
          <p:cNvPr id="7" name="Espaço Reservado para Número de Slide 6"/>
          <p:cNvSpPr>
            <a:spLocks noGrp="1"/>
          </p:cNvSpPr>
          <p:nvPr>
            <p:ph type="sldNum" sz="quarter" idx="12"/>
          </p:nvPr>
        </p:nvSpPr>
        <p:spPr>
          <a:xfrm>
            <a:off x="8737600" y="6248400"/>
            <a:ext cx="2540000" cy="457200"/>
          </a:xfrm>
        </p:spPr>
        <p:txBody>
          <a:bodyPr/>
          <a:lstStyle>
            <a:lvl1pPr>
              <a:defRPr/>
            </a:lvl1pPr>
          </a:lstStyle>
          <a:p>
            <a:pPr eaLnBrk="0" fontAlgn="base" hangingPunct="0">
              <a:spcBef>
                <a:spcPct val="0"/>
              </a:spcBef>
              <a:spcAft>
                <a:spcPct val="0"/>
              </a:spcAft>
            </a:pPr>
            <a:fld id="{E4907354-36D8-4B84-A3EE-5067089F0982}"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4995543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cSld name="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280731"/>
            <a:ext cx="10972800" cy="444182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itle Placeholder 1"/>
          <p:cNvSpPr>
            <a:spLocks noGrp="1"/>
          </p:cNvSpPr>
          <p:nvPr>
            <p:ph type="title"/>
          </p:nvPr>
        </p:nvSpPr>
        <p:spPr bwMode="auto">
          <a:xfrm>
            <a:off x="609601" y="425451"/>
            <a:ext cx="8145137" cy="612775"/>
          </a:xfrm>
          <a:prstGeom prst="rect">
            <a:avLst/>
          </a:prstGeom>
          <a:noFill/>
          <a:ln>
            <a:noFill/>
          </a:ln>
        </p:spPr>
        <p:txBody>
          <a:bodyPr/>
          <a:lstStyle/>
          <a:p>
            <a:pPr lvl="0"/>
            <a:r>
              <a:rPr lang="en-US" altLang="en-US"/>
              <a:t>Click to edit Master title style</a:t>
            </a:r>
          </a:p>
        </p:txBody>
      </p:sp>
      <p:sp>
        <p:nvSpPr>
          <p:cNvPr id="2054" name="Footer Placeholder 3"/>
          <p:cNvSpPr>
            <a:spLocks noGrp="1"/>
          </p:cNvSpPr>
          <p:nvPr>
            <p:ph type="ftr" sz="quarter" idx="10"/>
          </p:nvPr>
        </p:nvSpPr>
        <p:spPr>
          <a:xfrm>
            <a:off x="0" y="5994400"/>
            <a:ext cx="10236200" cy="863600"/>
          </a:xfrm>
          <a:prstGeom prst="rect">
            <a:avLst/>
          </a:prstGeom>
        </p:spPr>
        <p:txBody>
          <a:bodyPr vert="horz" lIns="180000" tIns="0" rIns="180000" bIns="0" rtlCol="0" anchor="ctr"/>
          <a:lstStyle>
            <a:lvl1pPr eaLnBrk="0" hangingPunct="0">
              <a:defRPr sz="1000"/>
            </a:lvl1pPr>
          </a:lstStyle>
          <a:p>
            <a:pPr algn="l" fontAlgn="base">
              <a:spcBef>
                <a:spcPct val="0"/>
              </a:spcBef>
              <a:spcAft>
                <a:spcPts val="600"/>
              </a:spcAft>
              <a:defRPr/>
            </a:pPr>
            <a:endParaRPr lang="en-US">
              <a:solidFill>
                <a:srgbClr val="2A2A2A"/>
              </a:solidFill>
              <a:latin typeface="Arial" pitchFamily="34" charset="0"/>
              <a:ea typeface="ＭＳ Ｐゴシック" pitchFamily="34" charset="-128"/>
            </a:endParaRPr>
          </a:p>
        </p:txBody>
      </p:sp>
    </p:spTree>
    <p:extLst>
      <p:ext uri="{BB962C8B-B14F-4D97-AF65-F5344CB8AC3E}">
        <p14:creationId xmlns:p14="http://schemas.microsoft.com/office/powerpoint/2010/main" val="3745406981"/>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Only">
  <p:cSld name="Conteúdo">
    <p:spTree>
      <p:nvGrpSpPr>
        <p:cNvPr id="1" name=""/>
        <p:cNvGrpSpPr/>
        <p:nvPr/>
      </p:nvGrpSpPr>
      <p:grpSpPr>
        <a:xfrm>
          <a:off x="0" y="0"/>
          <a:ext cx="0" cy="0"/>
          <a:chOff x="0" y="0"/>
          <a:chExt cx="0" cy="0"/>
        </a:xfrm>
      </p:grpSpPr>
      <p:sp>
        <p:nvSpPr>
          <p:cNvPr id="2" name="Espaço Reservado para Conteúdo 1"/>
          <p:cNvSpPr>
            <a:spLocks noGrp="1"/>
          </p:cNvSpPr>
          <p:nvPr>
            <p:ph/>
          </p:nvPr>
        </p:nvSpPr>
        <p:spPr>
          <a:xfrm>
            <a:off x="609600" y="274639"/>
            <a:ext cx="10972800" cy="5851525"/>
          </a:xfrm>
          <a:prstGeom prst="rect">
            <a:avLst/>
          </a:prstGeom>
        </p:spPr>
        <p:txBody>
          <a:body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Tree>
    <p:extLst>
      <p:ext uri="{BB962C8B-B14F-4D97-AF65-F5344CB8AC3E}">
        <p14:creationId xmlns:p14="http://schemas.microsoft.com/office/powerpoint/2010/main" val="263539333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Slide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7553079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34543620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Abertura_img. grande horizontal">
    <p:spTree>
      <p:nvGrpSpPr>
        <p:cNvPr id="1" name=""/>
        <p:cNvGrpSpPr/>
        <p:nvPr/>
      </p:nvGrpSpPr>
      <p:grpSpPr>
        <a:xfrm>
          <a:off x="0" y="0"/>
          <a:ext cx="0" cy="0"/>
          <a:chOff x="0" y="0"/>
          <a:chExt cx="0" cy="0"/>
        </a:xfrm>
      </p:grpSpPr>
      <p:pic>
        <p:nvPicPr>
          <p:cNvPr id="4" name="Imagem 2"/>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39785" y="5949950"/>
            <a:ext cx="211243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tângulo 4"/>
          <p:cNvSpPr/>
          <p:nvPr userDrawn="1"/>
        </p:nvSpPr>
        <p:spPr>
          <a:xfrm>
            <a:off x="-4233" y="1"/>
            <a:ext cx="7200900" cy="50847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prstClr val="white"/>
              </a:solidFill>
              <a:effectLst/>
              <a:uLnTx/>
              <a:uFillTx/>
              <a:latin typeface="Calibri" panose="020F0502020204030204" pitchFamily="34" charset="0"/>
              <a:ea typeface="+mn-ea"/>
              <a:cs typeface="Arial" panose="020B0604020202020204" pitchFamily="34" charset="0"/>
            </a:endParaRPr>
          </a:p>
        </p:txBody>
      </p:sp>
      <p:sp>
        <p:nvSpPr>
          <p:cNvPr id="3" name="Espaço Reservado para Imagem 2"/>
          <p:cNvSpPr>
            <a:spLocks noGrp="1"/>
          </p:cNvSpPr>
          <p:nvPr>
            <p:ph type="pic" sz="quarter" idx="10"/>
          </p:nvPr>
        </p:nvSpPr>
        <p:spPr>
          <a:xfrm>
            <a:off x="-4778" y="1052513"/>
            <a:ext cx="12196777" cy="4032250"/>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576676557"/>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1_Abertura_img. grande horizontal">
    <p:spTree>
      <p:nvGrpSpPr>
        <p:cNvPr id="1" name=""/>
        <p:cNvGrpSpPr/>
        <p:nvPr/>
      </p:nvGrpSpPr>
      <p:grpSpPr>
        <a:xfrm>
          <a:off x="0" y="0"/>
          <a:ext cx="0" cy="0"/>
          <a:chOff x="0" y="0"/>
          <a:chExt cx="0" cy="0"/>
        </a:xfrm>
      </p:grpSpPr>
      <p:sp>
        <p:nvSpPr>
          <p:cNvPr id="3" name="Retângulo 2"/>
          <p:cNvSpPr/>
          <p:nvPr userDrawn="1"/>
        </p:nvSpPr>
        <p:spPr>
          <a:xfrm>
            <a:off x="1295400" y="0"/>
            <a:ext cx="96012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39785" y="5940425"/>
            <a:ext cx="211243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spaço Reservado para Imagem 2"/>
          <p:cNvSpPr>
            <a:spLocks noGrp="1"/>
          </p:cNvSpPr>
          <p:nvPr>
            <p:ph type="pic" sz="quarter" idx="10"/>
          </p:nvPr>
        </p:nvSpPr>
        <p:spPr>
          <a:xfrm>
            <a:off x="1487488" y="3140968"/>
            <a:ext cx="4704523" cy="2448272"/>
          </a:xfrm>
          <a:prstGeom prst="rect">
            <a:avLst/>
          </a:prstGeom>
        </p:spPr>
        <p:txBody>
          <a:bodyPr/>
          <a:lstStyle>
            <a:lvl1pPr>
              <a:defRPr>
                <a:solidFill>
                  <a:schemeClr val="bg1"/>
                </a:solidFill>
              </a:defRPr>
            </a:lvl1pPr>
          </a:lstStyle>
          <a:p>
            <a:pPr lvl="0"/>
            <a:endParaRPr lang="pt-BR" noProof="0" dirty="0"/>
          </a:p>
        </p:txBody>
      </p:sp>
    </p:spTree>
    <p:extLst>
      <p:ext uri="{BB962C8B-B14F-4D97-AF65-F5344CB8AC3E}">
        <p14:creationId xmlns:p14="http://schemas.microsoft.com/office/powerpoint/2010/main" val="1813872422"/>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2_Abertura_img. grande horizontal">
    <p:spTree>
      <p:nvGrpSpPr>
        <p:cNvPr id="1" name=""/>
        <p:cNvGrpSpPr/>
        <p:nvPr/>
      </p:nvGrpSpPr>
      <p:grpSpPr>
        <a:xfrm>
          <a:off x="0" y="0"/>
          <a:ext cx="0" cy="0"/>
          <a:chOff x="0" y="0"/>
          <a:chExt cx="0" cy="0"/>
        </a:xfrm>
      </p:grpSpPr>
      <p:sp>
        <p:nvSpPr>
          <p:cNvPr id="4" name="Retângulo 3"/>
          <p:cNvSpPr/>
          <p:nvPr userDrawn="1"/>
        </p:nvSpPr>
        <p:spPr>
          <a:xfrm>
            <a:off x="1240367" y="0"/>
            <a:ext cx="971126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5"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888318" y="5940425"/>
            <a:ext cx="2110316"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Espaço Reservado para Imagem 2"/>
          <p:cNvSpPr>
            <a:spLocks noGrp="1"/>
          </p:cNvSpPr>
          <p:nvPr>
            <p:ph type="pic" sz="quarter" idx="10"/>
          </p:nvPr>
        </p:nvSpPr>
        <p:spPr>
          <a:xfrm>
            <a:off x="8544984" y="-14288"/>
            <a:ext cx="3647017" cy="6872288"/>
          </a:xfrm>
          <a:prstGeom prst="rect">
            <a:avLst/>
          </a:prstGeom>
        </p:spPr>
        <p:txBody>
          <a:bodyPr/>
          <a:lstStyle>
            <a:lvl1pPr>
              <a:defRPr>
                <a:solidFill>
                  <a:schemeClr val="bg1"/>
                </a:solidFill>
              </a:defRPr>
            </a:lvl1pPr>
          </a:lstStyle>
          <a:p>
            <a:pPr lvl="0"/>
            <a:endParaRPr lang="pt-BR" noProof="0" dirty="0"/>
          </a:p>
        </p:txBody>
      </p:sp>
    </p:spTree>
    <p:extLst>
      <p:ext uri="{BB962C8B-B14F-4D97-AF65-F5344CB8AC3E}">
        <p14:creationId xmlns:p14="http://schemas.microsoft.com/office/powerpoint/2010/main" val="3139322917"/>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34512768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Layout Personalizado">
    <p:spTree>
      <p:nvGrpSpPr>
        <p:cNvPr id="1" name=""/>
        <p:cNvGrpSpPr/>
        <p:nvPr/>
      </p:nvGrpSpPr>
      <p:grpSpPr>
        <a:xfrm>
          <a:off x="0" y="0"/>
          <a:ext cx="0" cy="0"/>
          <a:chOff x="0" y="0"/>
          <a:chExt cx="0" cy="0"/>
        </a:xfrm>
      </p:grpSpPr>
      <p:sp>
        <p:nvSpPr>
          <p:cNvPr id="3" name="Retângulo 2"/>
          <p:cNvSpPr/>
          <p:nvPr userDrawn="1"/>
        </p:nvSpPr>
        <p:spPr>
          <a:xfrm>
            <a:off x="1240368" y="0"/>
            <a:ext cx="10951633"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 name="Retângulo 3"/>
          <p:cNvSpPr/>
          <p:nvPr userDrawn="1"/>
        </p:nvSpPr>
        <p:spPr>
          <a:xfrm>
            <a:off x="1238252" y="2619376"/>
            <a:ext cx="11002433" cy="1746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5" name="Imagem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303685" y="5940425"/>
            <a:ext cx="211243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spaço Reservado para Imagem 8"/>
          <p:cNvSpPr>
            <a:spLocks noGrp="1"/>
          </p:cNvSpPr>
          <p:nvPr>
            <p:ph type="pic" sz="quarter" idx="10"/>
          </p:nvPr>
        </p:nvSpPr>
        <p:spPr>
          <a:xfrm>
            <a:off x="1254386" y="2926160"/>
            <a:ext cx="5281084" cy="3959225"/>
          </a:xfrm>
          <a:prstGeom prst="rect">
            <a:avLst/>
          </a:prstGeom>
        </p:spPr>
        <p:txBody>
          <a:bodyPr/>
          <a:lstStyle>
            <a:lvl1pPr marL="0" indent="0">
              <a:buNone/>
              <a:defRPr>
                <a:solidFill>
                  <a:schemeClr val="bg1"/>
                </a:solidFill>
              </a:defRPr>
            </a:lvl1pPr>
          </a:lstStyle>
          <a:p>
            <a:pPr lvl="0"/>
            <a:r>
              <a:rPr lang="pt-BR" noProof="0"/>
              <a:t>Clique no ícone para adicionar uma imagem</a:t>
            </a:r>
            <a:endParaRPr lang="pt-BR" noProof="0" dirty="0"/>
          </a:p>
        </p:txBody>
      </p:sp>
    </p:spTree>
    <p:extLst>
      <p:ext uri="{BB962C8B-B14F-4D97-AF65-F5344CB8AC3E}">
        <p14:creationId xmlns:p14="http://schemas.microsoft.com/office/powerpoint/2010/main" val="1305479498"/>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_Layout Personalizado">
    <p:spTree>
      <p:nvGrpSpPr>
        <p:cNvPr id="1" name=""/>
        <p:cNvGrpSpPr/>
        <p:nvPr/>
      </p:nvGrpSpPr>
      <p:grpSpPr>
        <a:xfrm>
          <a:off x="0" y="0"/>
          <a:ext cx="0" cy="0"/>
          <a:chOff x="0" y="0"/>
          <a:chExt cx="0" cy="0"/>
        </a:xfrm>
      </p:grpSpPr>
      <p:sp>
        <p:nvSpPr>
          <p:cNvPr id="3" name="Retângulo 2"/>
          <p:cNvSpPr/>
          <p:nvPr userDrawn="1"/>
        </p:nvSpPr>
        <p:spPr>
          <a:xfrm>
            <a:off x="0" y="549276"/>
            <a:ext cx="12192000" cy="56880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Espaço Reservado para Imagem 6"/>
          <p:cNvSpPr>
            <a:spLocks noGrp="1"/>
          </p:cNvSpPr>
          <p:nvPr>
            <p:ph type="pic" sz="quarter" idx="10"/>
          </p:nvPr>
        </p:nvSpPr>
        <p:spPr>
          <a:xfrm>
            <a:off x="0" y="548681"/>
            <a:ext cx="5327651" cy="5688013"/>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2055488022"/>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2_Layout Personalizado">
    <p:spTree>
      <p:nvGrpSpPr>
        <p:cNvPr id="1" name=""/>
        <p:cNvGrpSpPr/>
        <p:nvPr/>
      </p:nvGrpSpPr>
      <p:grpSpPr>
        <a:xfrm>
          <a:off x="0" y="0"/>
          <a:ext cx="0" cy="0"/>
          <a:chOff x="0" y="0"/>
          <a:chExt cx="0" cy="0"/>
        </a:xfrm>
      </p:grpSpPr>
      <p:sp>
        <p:nvSpPr>
          <p:cNvPr id="3" name="Retângulo 2"/>
          <p:cNvSpPr/>
          <p:nvPr userDrawn="1"/>
        </p:nvSpPr>
        <p:spPr>
          <a:xfrm>
            <a:off x="-23284" y="549276"/>
            <a:ext cx="12238568" cy="63087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5"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Espaço Reservado para Imagem 6"/>
          <p:cNvSpPr>
            <a:spLocks noGrp="1"/>
          </p:cNvSpPr>
          <p:nvPr>
            <p:ph type="pic" sz="quarter" idx="10"/>
          </p:nvPr>
        </p:nvSpPr>
        <p:spPr>
          <a:xfrm>
            <a:off x="-48683" y="549276"/>
            <a:ext cx="5327651" cy="6308725"/>
          </a:xfrm>
          <a:prstGeom prst="rect">
            <a:avLst/>
          </a:prstGeom>
        </p:spPr>
        <p:txBody>
          <a:bodyPr/>
          <a:lstStyle>
            <a:lvl1pPr>
              <a:defRPr baseline="0">
                <a:solidFill>
                  <a:schemeClr val="bg1"/>
                </a:solidFill>
              </a:defRPr>
            </a:lvl1pPr>
          </a:lstStyle>
          <a:p>
            <a:pPr lvl="0"/>
            <a:r>
              <a:rPr lang="pt-BR" noProof="0"/>
              <a:t>Clique no ícone para adicionar uma imagem</a:t>
            </a:r>
            <a:endParaRPr lang="pt-BR" noProof="0" dirty="0"/>
          </a:p>
        </p:txBody>
      </p:sp>
    </p:spTree>
    <p:extLst>
      <p:ext uri="{BB962C8B-B14F-4D97-AF65-F5344CB8AC3E}">
        <p14:creationId xmlns:p14="http://schemas.microsoft.com/office/powerpoint/2010/main" val="391727860"/>
      </p:ext>
    </p:extLst>
  </p:cSld>
  <p:clrMapOvr>
    <a:masterClrMapping/>
  </p:clrMapOvr>
  <p:transition spd="med">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3_Layout Personalizado">
    <p:spTree>
      <p:nvGrpSpPr>
        <p:cNvPr id="1" name=""/>
        <p:cNvGrpSpPr/>
        <p:nvPr/>
      </p:nvGrpSpPr>
      <p:grpSpPr>
        <a:xfrm>
          <a:off x="0" y="0"/>
          <a:ext cx="0" cy="0"/>
          <a:chOff x="0" y="0"/>
          <a:chExt cx="0" cy="0"/>
        </a:xfrm>
      </p:grpSpPr>
      <p:sp>
        <p:nvSpPr>
          <p:cNvPr id="3" name="Retângulo 2"/>
          <p:cNvSpPr/>
          <p:nvPr userDrawn="1"/>
        </p:nvSpPr>
        <p:spPr>
          <a:xfrm>
            <a:off x="0" y="2997200"/>
            <a:ext cx="12192000" cy="30241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Espaço Reservado para Imagem 7"/>
          <p:cNvSpPr>
            <a:spLocks noGrp="1"/>
          </p:cNvSpPr>
          <p:nvPr>
            <p:ph type="pic" sz="quarter" idx="10"/>
          </p:nvPr>
        </p:nvSpPr>
        <p:spPr>
          <a:xfrm>
            <a:off x="0" y="837952"/>
            <a:ext cx="12192000" cy="2159000"/>
          </a:xfrm>
          <a:prstGeom prst="rect">
            <a:avLst/>
          </a:prstGeom>
        </p:spPr>
        <p:txBody>
          <a:bodyPr/>
          <a:lstStyle>
            <a:lvl1pPr>
              <a:defRPr baseline="0">
                <a:solidFill>
                  <a:schemeClr val="bg1"/>
                </a:solidFill>
              </a:defRPr>
            </a:lvl1pPr>
          </a:lstStyle>
          <a:p>
            <a:pPr lvl="0"/>
            <a:r>
              <a:rPr lang="pt-BR" noProof="0"/>
              <a:t>Clique no ícone para adicionar uma imagem</a:t>
            </a:r>
            <a:endParaRPr lang="pt-BR" noProof="0" dirty="0"/>
          </a:p>
        </p:txBody>
      </p:sp>
    </p:spTree>
    <p:extLst>
      <p:ext uri="{BB962C8B-B14F-4D97-AF65-F5344CB8AC3E}">
        <p14:creationId xmlns:p14="http://schemas.microsoft.com/office/powerpoint/2010/main" val="4022150025"/>
      </p:ext>
    </p:extLst>
  </p:cSld>
  <p:clrMapOvr>
    <a:masterClrMapping/>
  </p:clrMapOvr>
  <p:transition spd="med">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4_Layout Personalizado">
    <p:spTree>
      <p:nvGrpSpPr>
        <p:cNvPr id="1" name=""/>
        <p:cNvGrpSpPr/>
        <p:nvPr/>
      </p:nvGrpSpPr>
      <p:grpSpPr>
        <a:xfrm>
          <a:off x="0" y="0"/>
          <a:ext cx="0" cy="0"/>
          <a:chOff x="0" y="0"/>
          <a:chExt cx="0" cy="0"/>
        </a:xfrm>
      </p:grpSpPr>
      <p:sp>
        <p:nvSpPr>
          <p:cNvPr id="4" name="Retângulo 3"/>
          <p:cNvSpPr/>
          <p:nvPr userDrawn="1"/>
        </p:nvSpPr>
        <p:spPr>
          <a:xfrm>
            <a:off x="0" y="4854576"/>
            <a:ext cx="12192000" cy="201612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5"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Espaço Reservado para Imagem 2"/>
          <p:cNvSpPr>
            <a:spLocks noGrp="1"/>
          </p:cNvSpPr>
          <p:nvPr>
            <p:ph type="pic" sz="quarter" idx="10"/>
          </p:nvPr>
        </p:nvSpPr>
        <p:spPr>
          <a:xfrm>
            <a:off x="5231904" y="2924944"/>
            <a:ext cx="3360373" cy="1728192"/>
          </a:xfrm>
          <a:prstGeom prst="rect">
            <a:avLst/>
          </a:prstGeom>
        </p:spPr>
        <p:txBody>
          <a:bodyPr/>
          <a:lstStyle>
            <a:lvl1pPr>
              <a:defRPr>
                <a:solidFill>
                  <a:schemeClr val="bg1"/>
                </a:solidFill>
              </a:defRPr>
            </a:lvl1pPr>
          </a:lstStyle>
          <a:p>
            <a:pPr lvl="0"/>
            <a:endParaRPr lang="pt-BR" noProof="0"/>
          </a:p>
        </p:txBody>
      </p:sp>
      <p:sp>
        <p:nvSpPr>
          <p:cNvPr id="9" name="Espaço Reservado para Imagem 2"/>
          <p:cNvSpPr>
            <a:spLocks noGrp="1"/>
          </p:cNvSpPr>
          <p:nvPr>
            <p:ph type="pic" sz="quarter" idx="11"/>
          </p:nvPr>
        </p:nvSpPr>
        <p:spPr>
          <a:xfrm>
            <a:off x="8688288" y="2924944"/>
            <a:ext cx="3360373" cy="1728192"/>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2909936670"/>
      </p:ext>
    </p:extLst>
  </p:cSld>
  <p:clrMapOvr>
    <a:masterClrMapping/>
  </p:clrMapOvr>
  <p:transition spd="med">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5_Layout Personalizado">
    <p:spTree>
      <p:nvGrpSpPr>
        <p:cNvPr id="1" name=""/>
        <p:cNvGrpSpPr/>
        <p:nvPr/>
      </p:nvGrpSpPr>
      <p:grpSpPr>
        <a:xfrm>
          <a:off x="0" y="0"/>
          <a:ext cx="0" cy="0"/>
          <a:chOff x="0" y="0"/>
          <a:chExt cx="0" cy="0"/>
        </a:xfrm>
      </p:grpSpPr>
      <p:sp>
        <p:nvSpPr>
          <p:cNvPr id="2" name="Retângulo 1"/>
          <p:cNvSpPr/>
          <p:nvPr userDrawn="1"/>
        </p:nvSpPr>
        <p:spPr>
          <a:xfrm>
            <a:off x="0" y="2205038"/>
            <a:ext cx="12192000" cy="465296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3"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3334307"/>
      </p:ext>
    </p:extLst>
  </p:cSld>
  <p:clrMapOvr>
    <a:masterClrMapping/>
  </p:clrMapOvr>
  <p:transition spd="med">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6_Layout Personalizado">
    <p:spTree>
      <p:nvGrpSpPr>
        <p:cNvPr id="1" name=""/>
        <p:cNvGrpSpPr/>
        <p:nvPr/>
      </p:nvGrpSpPr>
      <p:grpSpPr>
        <a:xfrm>
          <a:off x="0" y="0"/>
          <a:ext cx="0" cy="0"/>
          <a:chOff x="0" y="0"/>
          <a:chExt cx="0" cy="0"/>
        </a:xfrm>
      </p:grpSpPr>
      <p:sp>
        <p:nvSpPr>
          <p:cNvPr id="8" name="Retângulo 7"/>
          <p:cNvSpPr/>
          <p:nvPr userDrawn="1"/>
        </p:nvSpPr>
        <p:spPr>
          <a:xfrm>
            <a:off x="0" y="2205038"/>
            <a:ext cx="12192000" cy="465296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9"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Espaço Reservado para Imagem 2"/>
          <p:cNvSpPr>
            <a:spLocks noGrp="1"/>
          </p:cNvSpPr>
          <p:nvPr>
            <p:ph type="pic" sz="quarter" idx="10"/>
          </p:nvPr>
        </p:nvSpPr>
        <p:spPr>
          <a:xfrm>
            <a:off x="239349" y="2996952"/>
            <a:ext cx="3744416" cy="1728192"/>
          </a:xfrm>
          <a:prstGeom prst="rect">
            <a:avLst/>
          </a:prstGeom>
        </p:spPr>
        <p:txBody>
          <a:bodyPr/>
          <a:lstStyle>
            <a:lvl1pPr>
              <a:defRPr>
                <a:solidFill>
                  <a:schemeClr val="bg1"/>
                </a:solidFill>
              </a:defRPr>
            </a:lvl1pPr>
          </a:lstStyle>
          <a:p>
            <a:pPr lvl="0"/>
            <a:endParaRPr lang="pt-BR" noProof="0"/>
          </a:p>
        </p:txBody>
      </p:sp>
      <p:sp>
        <p:nvSpPr>
          <p:cNvPr id="15" name="Espaço Reservado para Imagem 2"/>
          <p:cNvSpPr>
            <a:spLocks noGrp="1"/>
          </p:cNvSpPr>
          <p:nvPr>
            <p:ph type="pic" sz="quarter" idx="11"/>
          </p:nvPr>
        </p:nvSpPr>
        <p:spPr>
          <a:xfrm>
            <a:off x="4175787" y="2996952"/>
            <a:ext cx="3744416" cy="1728192"/>
          </a:xfrm>
          <a:prstGeom prst="rect">
            <a:avLst/>
          </a:prstGeom>
        </p:spPr>
        <p:txBody>
          <a:bodyPr/>
          <a:lstStyle>
            <a:lvl1pPr>
              <a:defRPr>
                <a:solidFill>
                  <a:schemeClr val="bg1"/>
                </a:solidFill>
              </a:defRPr>
            </a:lvl1pPr>
          </a:lstStyle>
          <a:p>
            <a:pPr lvl="0"/>
            <a:endParaRPr lang="pt-BR" noProof="0"/>
          </a:p>
        </p:txBody>
      </p:sp>
      <p:sp>
        <p:nvSpPr>
          <p:cNvPr id="16" name="Espaço Reservado para Imagem 2"/>
          <p:cNvSpPr>
            <a:spLocks noGrp="1"/>
          </p:cNvSpPr>
          <p:nvPr>
            <p:ph type="pic" sz="quarter" idx="12"/>
          </p:nvPr>
        </p:nvSpPr>
        <p:spPr>
          <a:xfrm>
            <a:off x="8112224" y="2996952"/>
            <a:ext cx="3744416" cy="1728192"/>
          </a:xfrm>
          <a:prstGeom prst="rect">
            <a:avLst/>
          </a:prstGeom>
        </p:spPr>
        <p:txBody>
          <a:bodyPr/>
          <a:lstStyle>
            <a:lvl1pPr>
              <a:defRPr>
                <a:solidFill>
                  <a:schemeClr val="bg1"/>
                </a:solidFill>
              </a:defRPr>
            </a:lvl1pPr>
          </a:lstStyle>
          <a:p>
            <a:pPr lvl="0"/>
            <a:endParaRPr lang="pt-BR" noProof="0"/>
          </a:p>
        </p:txBody>
      </p:sp>
      <p:sp>
        <p:nvSpPr>
          <p:cNvPr id="17" name="Espaço Reservado para Imagem 2"/>
          <p:cNvSpPr>
            <a:spLocks noGrp="1"/>
          </p:cNvSpPr>
          <p:nvPr>
            <p:ph type="pic" sz="quarter" idx="13"/>
          </p:nvPr>
        </p:nvSpPr>
        <p:spPr>
          <a:xfrm>
            <a:off x="239349" y="4869160"/>
            <a:ext cx="3744416" cy="1728192"/>
          </a:xfrm>
          <a:prstGeom prst="rect">
            <a:avLst/>
          </a:prstGeom>
        </p:spPr>
        <p:txBody>
          <a:bodyPr/>
          <a:lstStyle>
            <a:lvl1pPr>
              <a:defRPr>
                <a:solidFill>
                  <a:schemeClr val="bg1"/>
                </a:solidFill>
              </a:defRPr>
            </a:lvl1pPr>
          </a:lstStyle>
          <a:p>
            <a:pPr lvl="0"/>
            <a:endParaRPr lang="pt-BR" noProof="0"/>
          </a:p>
        </p:txBody>
      </p:sp>
      <p:sp>
        <p:nvSpPr>
          <p:cNvPr id="18" name="Espaço Reservado para Imagem 2"/>
          <p:cNvSpPr>
            <a:spLocks noGrp="1"/>
          </p:cNvSpPr>
          <p:nvPr>
            <p:ph type="pic" sz="quarter" idx="14"/>
          </p:nvPr>
        </p:nvSpPr>
        <p:spPr>
          <a:xfrm>
            <a:off x="4175787" y="4869160"/>
            <a:ext cx="3744416" cy="1728192"/>
          </a:xfrm>
          <a:prstGeom prst="rect">
            <a:avLst/>
          </a:prstGeom>
        </p:spPr>
        <p:txBody>
          <a:bodyPr/>
          <a:lstStyle>
            <a:lvl1pPr>
              <a:defRPr>
                <a:solidFill>
                  <a:schemeClr val="bg1"/>
                </a:solidFill>
              </a:defRPr>
            </a:lvl1pPr>
          </a:lstStyle>
          <a:p>
            <a:pPr lvl="0"/>
            <a:endParaRPr lang="pt-BR" noProof="0"/>
          </a:p>
        </p:txBody>
      </p:sp>
      <p:sp>
        <p:nvSpPr>
          <p:cNvPr id="19" name="Espaço Reservado para Imagem 2"/>
          <p:cNvSpPr>
            <a:spLocks noGrp="1"/>
          </p:cNvSpPr>
          <p:nvPr>
            <p:ph type="pic" sz="quarter" idx="15"/>
          </p:nvPr>
        </p:nvSpPr>
        <p:spPr>
          <a:xfrm>
            <a:off x="8112224" y="4869160"/>
            <a:ext cx="3744416" cy="1728192"/>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4201623258"/>
      </p:ext>
    </p:extLst>
  </p:cSld>
  <p:clrMapOvr>
    <a:masterClrMapping/>
  </p:clrMapOvr>
  <p:transition spd="med">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7_Layout Personalizado">
    <p:spTree>
      <p:nvGrpSpPr>
        <p:cNvPr id="1" name=""/>
        <p:cNvGrpSpPr/>
        <p:nvPr/>
      </p:nvGrpSpPr>
      <p:grpSpPr>
        <a:xfrm>
          <a:off x="0" y="0"/>
          <a:ext cx="0" cy="0"/>
          <a:chOff x="0" y="0"/>
          <a:chExt cx="0" cy="0"/>
        </a:xfrm>
      </p:grpSpPr>
      <p:sp>
        <p:nvSpPr>
          <p:cNvPr id="3" name="Retângulo 2"/>
          <p:cNvSpPr/>
          <p:nvPr userDrawn="1"/>
        </p:nvSpPr>
        <p:spPr>
          <a:xfrm>
            <a:off x="0" y="2205038"/>
            <a:ext cx="12192000" cy="465296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Espaço Reservado para Imagem 2"/>
          <p:cNvSpPr>
            <a:spLocks noGrp="1"/>
          </p:cNvSpPr>
          <p:nvPr>
            <p:ph type="pic" sz="quarter" idx="10"/>
          </p:nvPr>
        </p:nvSpPr>
        <p:spPr>
          <a:xfrm>
            <a:off x="335362" y="3284984"/>
            <a:ext cx="7008777" cy="3312368"/>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4096605712"/>
      </p:ext>
    </p:extLst>
  </p:cSld>
  <p:clrMapOvr>
    <a:masterClrMapping/>
  </p:clrMapOvr>
  <p:transition spd="med">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8_Layout Personalizado">
    <p:spTree>
      <p:nvGrpSpPr>
        <p:cNvPr id="1" name=""/>
        <p:cNvGrpSpPr/>
        <p:nvPr/>
      </p:nvGrpSpPr>
      <p:grpSpPr>
        <a:xfrm>
          <a:off x="0" y="0"/>
          <a:ext cx="0" cy="0"/>
          <a:chOff x="0" y="0"/>
          <a:chExt cx="0" cy="0"/>
        </a:xfrm>
      </p:grpSpPr>
      <p:sp>
        <p:nvSpPr>
          <p:cNvPr id="3" name="Retângulo 2"/>
          <p:cNvSpPr/>
          <p:nvPr userDrawn="1"/>
        </p:nvSpPr>
        <p:spPr>
          <a:xfrm>
            <a:off x="0" y="2205038"/>
            <a:ext cx="12192000" cy="4652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Espaço Reservado para Imagem 2"/>
          <p:cNvSpPr>
            <a:spLocks noGrp="1"/>
          </p:cNvSpPr>
          <p:nvPr>
            <p:ph type="pic" sz="quarter" idx="10"/>
          </p:nvPr>
        </p:nvSpPr>
        <p:spPr>
          <a:xfrm>
            <a:off x="527381" y="3717032"/>
            <a:ext cx="3264363" cy="2808312"/>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399848515"/>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9_Layout Personalizado">
    <p:spTree>
      <p:nvGrpSpPr>
        <p:cNvPr id="1" name=""/>
        <p:cNvGrpSpPr/>
        <p:nvPr/>
      </p:nvGrpSpPr>
      <p:grpSpPr>
        <a:xfrm>
          <a:off x="0" y="0"/>
          <a:ext cx="0" cy="0"/>
          <a:chOff x="0" y="0"/>
          <a:chExt cx="0" cy="0"/>
        </a:xfrm>
      </p:grpSpPr>
      <p:sp>
        <p:nvSpPr>
          <p:cNvPr id="3" name="Retângulo 2"/>
          <p:cNvSpPr/>
          <p:nvPr userDrawn="1"/>
        </p:nvSpPr>
        <p:spPr>
          <a:xfrm rot="5400000">
            <a:off x="-477308" y="477308"/>
            <a:ext cx="6858000" cy="590338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3"/>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96601" y="152401"/>
            <a:ext cx="910167"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3"/>
          <p:cNvPicPr>
            <a:picLocks noChangeAspect="1" noChangeArrowheads="1"/>
          </p:cNvPicPr>
          <p:nvPr userDrawn="1"/>
        </p:nvPicPr>
        <p:blipFill>
          <a:blip r:embed="rId3"/>
          <a:srcRect/>
          <a:stretch>
            <a:fillRect/>
          </a:stretch>
        </p:blipFill>
        <p:spPr bwMode="auto">
          <a:xfrm>
            <a:off x="6479117" y="339726"/>
            <a:ext cx="1397000" cy="1046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6" name="Picture 3"/>
          <p:cNvPicPr>
            <a:picLocks noChangeAspect="1" noChangeArrowheads="1"/>
          </p:cNvPicPr>
          <p:nvPr userDrawn="1"/>
        </p:nvPicPr>
        <p:blipFill>
          <a:blip r:embed="rId3"/>
          <a:srcRect/>
          <a:stretch>
            <a:fillRect/>
          </a:stretch>
        </p:blipFill>
        <p:spPr bwMode="auto">
          <a:xfrm rot="10800000">
            <a:off x="10469034" y="5307013"/>
            <a:ext cx="1090084"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3" name="Espaço Reservado para Imagem 2"/>
          <p:cNvSpPr>
            <a:spLocks noGrp="1"/>
          </p:cNvSpPr>
          <p:nvPr>
            <p:ph type="pic" sz="quarter" idx="10"/>
          </p:nvPr>
        </p:nvSpPr>
        <p:spPr>
          <a:xfrm>
            <a:off x="-4777" y="0"/>
            <a:ext cx="5908757" cy="6858000"/>
          </a:xfrm>
          <a:prstGeom prst="rect">
            <a:avLst/>
          </a:prstGeom>
        </p:spPr>
        <p:txBody>
          <a:bodyPr/>
          <a:lstStyle>
            <a:lvl1pPr>
              <a:defRPr>
                <a:solidFill>
                  <a:schemeClr val="bg1"/>
                </a:solidFill>
              </a:defRPr>
            </a:lvl1pPr>
          </a:lstStyle>
          <a:p>
            <a:pPr lvl="0"/>
            <a:endParaRPr lang="pt-BR" noProof="0"/>
          </a:p>
        </p:txBody>
      </p:sp>
    </p:spTree>
    <p:extLst>
      <p:ext uri="{BB962C8B-B14F-4D97-AF65-F5344CB8AC3E}">
        <p14:creationId xmlns:p14="http://schemas.microsoft.com/office/powerpoint/2010/main" val="1271210003"/>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Editar estilos de texto Mestre</a:t>
            </a:r>
          </a:p>
        </p:txBody>
      </p:sp>
      <p:sp>
        <p:nvSpPr>
          <p:cNvPr id="4" name="Espaço Reservado para Data 3"/>
          <p:cNvSpPr>
            <a:spLocks noGrp="1"/>
          </p:cNvSpPr>
          <p:nvPr>
            <p:ph type="dt" sz="half" idx="10"/>
          </p:nvPr>
        </p:nvSpPr>
        <p:spPr/>
        <p:txBody>
          <a:body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22289845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0_Layout Personalizado">
    <p:spTree>
      <p:nvGrpSpPr>
        <p:cNvPr id="1" name=""/>
        <p:cNvGrpSpPr/>
        <p:nvPr/>
      </p:nvGrpSpPr>
      <p:grpSpPr>
        <a:xfrm>
          <a:off x="0" y="0"/>
          <a:ext cx="0" cy="0"/>
          <a:chOff x="0" y="0"/>
          <a:chExt cx="0" cy="0"/>
        </a:xfrm>
      </p:grpSpPr>
      <p:sp>
        <p:nvSpPr>
          <p:cNvPr id="2" name="Retângulo 1"/>
          <p:cNvSpPr/>
          <p:nvPr userDrawn="1"/>
        </p:nvSpPr>
        <p:spPr>
          <a:xfrm>
            <a:off x="0" y="5516564"/>
            <a:ext cx="12192000" cy="1341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 name="Retângulo 2"/>
          <p:cNvSpPr/>
          <p:nvPr userDrawn="1"/>
        </p:nvSpPr>
        <p:spPr>
          <a:xfrm>
            <a:off x="1390651" y="1"/>
            <a:ext cx="9144000" cy="55165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039785" y="5949950"/>
            <a:ext cx="211243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03387405"/>
      </p:ext>
    </p:extLst>
  </p:cSld>
  <p:clrMapOvr>
    <a:masterClrMapping/>
  </p:clrMapOvr>
  <p:transition spd="med">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3_Layout Personalizado">
    <p:spTree>
      <p:nvGrpSpPr>
        <p:cNvPr id="1" name=""/>
        <p:cNvGrpSpPr/>
        <p:nvPr/>
      </p:nvGrpSpPr>
      <p:grpSpPr>
        <a:xfrm>
          <a:off x="0" y="0"/>
          <a:ext cx="0" cy="0"/>
          <a:chOff x="0" y="0"/>
          <a:chExt cx="0" cy="0"/>
        </a:xfrm>
      </p:grpSpPr>
      <p:sp>
        <p:nvSpPr>
          <p:cNvPr id="2" name="Retângulo 1"/>
          <p:cNvSpPr/>
          <p:nvPr userDrawn="1"/>
        </p:nvSpPr>
        <p:spPr>
          <a:xfrm>
            <a:off x="0" y="5516564"/>
            <a:ext cx="12192000" cy="1341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 name="Retângulo 2"/>
          <p:cNvSpPr/>
          <p:nvPr userDrawn="1"/>
        </p:nvSpPr>
        <p:spPr>
          <a:xfrm>
            <a:off x="1390651" y="1"/>
            <a:ext cx="9144000" cy="55165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377018" y="5949950"/>
            <a:ext cx="7437967"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6496292"/>
      </p:ext>
    </p:extLst>
  </p:cSld>
  <p:clrMapOvr>
    <a:masterClrMapping/>
  </p:clrMapOvr>
  <p:transition spd="med">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11_Layout Personalizado">
    <p:spTree>
      <p:nvGrpSpPr>
        <p:cNvPr id="1" name=""/>
        <p:cNvGrpSpPr/>
        <p:nvPr/>
      </p:nvGrpSpPr>
      <p:grpSpPr>
        <a:xfrm>
          <a:off x="0" y="0"/>
          <a:ext cx="0" cy="0"/>
          <a:chOff x="0" y="0"/>
          <a:chExt cx="0" cy="0"/>
        </a:xfrm>
      </p:grpSpPr>
      <p:sp>
        <p:nvSpPr>
          <p:cNvPr id="2" name="Retângulo 1"/>
          <p:cNvSpPr/>
          <p:nvPr userDrawn="1"/>
        </p:nvSpPr>
        <p:spPr>
          <a:xfrm>
            <a:off x="0" y="5516564"/>
            <a:ext cx="12192000" cy="1341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 name="Retângulo 2"/>
          <p:cNvSpPr/>
          <p:nvPr userDrawn="1"/>
        </p:nvSpPr>
        <p:spPr>
          <a:xfrm>
            <a:off x="1390651" y="1"/>
            <a:ext cx="9144000" cy="55165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377018" y="5957888"/>
            <a:ext cx="7437967"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69191186"/>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2_Layout Personalizado">
    <p:spTree>
      <p:nvGrpSpPr>
        <p:cNvPr id="1" name=""/>
        <p:cNvGrpSpPr/>
        <p:nvPr/>
      </p:nvGrpSpPr>
      <p:grpSpPr>
        <a:xfrm>
          <a:off x="0" y="0"/>
          <a:ext cx="0" cy="0"/>
          <a:chOff x="0" y="0"/>
          <a:chExt cx="0" cy="0"/>
        </a:xfrm>
      </p:grpSpPr>
      <p:sp>
        <p:nvSpPr>
          <p:cNvPr id="2" name="Retângulo 1"/>
          <p:cNvSpPr/>
          <p:nvPr userDrawn="1"/>
        </p:nvSpPr>
        <p:spPr>
          <a:xfrm>
            <a:off x="0" y="5516564"/>
            <a:ext cx="12192000" cy="1341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 name="Retângulo 2"/>
          <p:cNvSpPr/>
          <p:nvPr userDrawn="1"/>
        </p:nvSpPr>
        <p:spPr>
          <a:xfrm>
            <a:off x="1390651" y="1"/>
            <a:ext cx="9144000" cy="551656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srgbClr val="FFFFFF"/>
              </a:solidFill>
              <a:effectLst/>
              <a:uLnTx/>
              <a:uFillTx/>
              <a:latin typeface="Calibri" panose="020F0502020204030204" pitchFamily="34" charset="0"/>
              <a:ea typeface="+mn-ea"/>
              <a:cs typeface="Arial" panose="020B0604020202020204" pitchFamily="34" charset="0"/>
            </a:endParaRPr>
          </a:p>
        </p:txBody>
      </p:sp>
      <p:pic>
        <p:nvPicPr>
          <p:cNvPr id="4" name="Imagem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440518" y="5949950"/>
            <a:ext cx="7310967"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9498354"/>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Only">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8200" y="365127"/>
            <a:ext cx="10515600" cy="1325563"/>
          </a:xfrm>
          <a:prstGeom prst="rect">
            <a:avLst/>
          </a:prstGeom>
        </p:spPr>
        <p:txBody>
          <a:bodyPr/>
          <a:lstStyle/>
          <a:p>
            <a:r>
              <a:rPr lang="pt-BR"/>
              <a:t>Clique para editar o título mestre</a:t>
            </a:r>
          </a:p>
        </p:txBody>
      </p:sp>
      <p:sp>
        <p:nvSpPr>
          <p:cNvPr id="3" name="Espaço Reservado para Data 2"/>
          <p:cNvSpPr>
            <a:spLocks noGrp="1"/>
          </p:cNvSpPr>
          <p:nvPr>
            <p:ph type="dt" sz="half" idx="10"/>
          </p:nvPr>
        </p:nvSpPr>
        <p:spPr>
          <a:xfrm>
            <a:off x="838200" y="6356351"/>
            <a:ext cx="27432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mtClean="0"/>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D34C4B0F-B637-44F8-91A8-C3C23A597F89}" type="datetimeFigureOut">
              <a:rPr kumimoji="0" lang="pt-BR" altLang="pt-BR" sz="1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28/02/2024</a:t>
            </a:fld>
            <a:endParaRPr kumimoji="0" lang="pt-BR" altLang="pt-BR"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Espaço Reservado para Rodapé 3"/>
          <p:cNvSpPr>
            <a:spLocks noGrp="1"/>
          </p:cNvSpPr>
          <p:nvPr>
            <p:ph type="ftr" sz="quarter" idx="11"/>
          </p:nvPr>
        </p:nvSpPr>
        <p:spPr>
          <a:xfrm>
            <a:off x="4038600" y="6356351"/>
            <a:ext cx="411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mtClean="0"/>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pt-BR" altLang="pt-BR"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Espaço Reservado para Número de Slide 4"/>
          <p:cNvSpPr>
            <a:spLocks noGrp="1"/>
          </p:cNvSpPr>
          <p:nvPr>
            <p:ph type="sldNum" sz="quarter" idx="12"/>
          </p:nvPr>
        </p:nvSpPr>
        <p:spPr>
          <a:xfrm>
            <a:off x="8610600" y="6356351"/>
            <a:ext cx="27432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mtClean="0"/>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EA4BED5C-057D-4F62-AB33-0D135E2A0D29}" type="slidenum">
              <a:rPr kumimoji="0" lang="pt-BR" altLang="pt-BR" sz="1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‹nº›</a:t>
            </a:fld>
            <a:endParaRPr kumimoji="0" lang="pt-BR" altLang="pt-BR"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349200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914400" y="2130426"/>
            <a:ext cx="10363200" cy="1470025"/>
          </a:xfrm>
        </p:spPr>
        <p:txBody>
          <a:bodyPr/>
          <a:lstStyle/>
          <a:p>
            <a:r>
              <a:rPr lang="pt-BR"/>
              <a:t>Clique para editar o estilo do título mestre</a:t>
            </a:r>
          </a:p>
        </p:txBody>
      </p:sp>
      <p:sp>
        <p:nvSpPr>
          <p:cNvPr id="3" name="Subtítulo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pt-BR"/>
              <a:t>Clique para editar o estilo do subtítulo mestre</a:t>
            </a:r>
          </a:p>
        </p:txBody>
      </p:sp>
      <p:sp>
        <p:nvSpPr>
          <p:cNvPr id="4"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69F6D2CC-B773-4530-864B-17258E7963F1}"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40563378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Conteúdo 2"/>
          <p:cNvSpPr>
            <a:spLocks noGrp="1"/>
          </p:cNvSpPr>
          <p:nvPr>
            <p:ph idx="1"/>
          </p:nvPr>
        </p:nvSpPr>
        <p:spPr/>
        <p:txBody>
          <a:body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E04AF2E7-2A11-4EB8-93CD-90033FA4ABB2}"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0738611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963084" y="4406901"/>
            <a:ext cx="10363200" cy="1362075"/>
          </a:xfrm>
        </p:spPr>
        <p:txBody>
          <a:bodyPr anchor="t"/>
          <a:lstStyle>
            <a:lvl1pPr algn="l">
              <a:defRPr sz="4000" b="1" cap="all"/>
            </a:lvl1pPr>
          </a:lstStyle>
          <a:p>
            <a:r>
              <a:rPr lang="pt-BR"/>
              <a:t>Clique para editar o estilo do título mestre</a:t>
            </a:r>
          </a:p>
        </p:txBody>
      </p:sp>
      <p:sp>
        <p:nvSpPr>
          <p:cNvPr id="3" name="Espaço Reservado para Texto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pt-BR"/>
              <a:t>Clique para editar os estilos do texto mestre</a:t>
            </a:r>
          </a:p>
        </p:txBody>
      </p:sp>
      <p:sp>
        <p:nvSpPr>
          <p:cNvPr id="4"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60E7AB21-FFF5-4822-8594-F6D775E4B960}"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21187932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Conteúdo 2"/>
          <p:cNvSpPr>
            <a:spLocks noGrp="1"/>
          </p:cNvSpPr>
          <p:nvPr>
            <p:ph sz="half" idx="1"/>
          </p:nvPr>
        </p:nvSpPr>
        <p:spPr>
          <a:xfrm>
            <a:off x="9144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981200"/>
            <a:ext cx="508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BCB43CEB-863E-4CF5-B2BB-57E3E25669AC}"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1016899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4638"/>
            <a:ext cx="10972800" cy="1143000"/>
          </a:xfrm>
        </p:spPr>
        <p:txBody>
          <a:bodyPr/>
          <a:lstStyle>
            <a:lvl1pPr>
              <a:defRPr/>
            </a:lvl1pPr>
          </a:lstStyle>
          <a:p>
            <a:r>
              <a:rPr lang="pt-BR"/>
              <a:t>Clique para editar o estilo do título mestre</a:t>
            </a:r>
          </a:p>
        </p:txBody>
      </p:sp>
      <p:sp>
        <p:nvSpPr>
          <p:cNvPr id="3" name="Espaço Reservado para Texto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do texto mestre</a:t>
            </a:r>
          </a:p>
        </p:txBody>
      </p:sp>
      <p:sp>
        <p:nvSpPr>
          <p:cNvPr id="4" name="Espaço Reservado para Conteúdo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do texto mestre</a:t>
            </a:r>
          </a:p>
        </p:txBody>
      </p:sp>
      <p:sp>
        <p:nvSpPr>
          <p:cNvPr id="6" name="Espaço Reservado para Conteúdo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30ED1477-C5D9-4091-A650-985B699E419C}"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3653367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sz="half" idx="1"/>
          </p:nvPr>
        </p:nvSpPr>
        <p:spPr>
          <a:xfrm>
            <a:off x="838200" y="1825625"/>
            <a:ext cx="5181600" cy="4351338"/>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72200" y="1825625"/>
            <a:ext cx="5181600" cy="4351338"/>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p:txBody>
          <a:bodyPr/>
          <a:lstStyle/>
          <a:p>
            <a:fld id="{BDF48C22-BE49-4B77-A00A-649FBE2BCD85}" type="datetimeFigureOut">
              <a:rPr lang="pt-BR" smtClean="0"/>
              <a:t>28/02/2024</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13276300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2BE49154-AC5B-4203-9ACD-82FCEDBB667C}"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6637643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73B0B73E-B360-4DC8-9729-AAEE76C4EC9E}"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7480866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609601" y="273050"/>
            <a:ext cx="4011084" cy="1162050"/>
          </a:xfrm>
        </p:spPr>
        <p:txBody>
          <a:bodyPr anchor="b"/>
          <a:lstStyle>
            <a:lvl1pPr algn="l">
              <a:defRPr sz="2000" b="1"/>
            </a:lvl1pPr>
          </a:lstStyle>
          <a:p>
            <a:r>
              <a:rPr lang="pt-BR"/>
              <a:t>Clique para editar o estilo do título mestre</a:t>
            </a:r>
          </a:p>
        </p:txBody>
      </p:sp>
      <p:sp>
        <p:nvSpPr>
          <p:cNvPr id="3" name="Espaço Reservado para Conteúdo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os estilos do texto mestre</a:t>
            </a:r>
          </a:p>
        </p:txBody>
      </p:sp>
      <p:sp>
        <p:nvSpPr>
          <p:cNvPr id="5"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65660B43-9963-427E-B34E-440283CD9B20}"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38315081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2389717" y="4800600"/>
            <a:ext cx="7315200" cy="566738"/>
          </a:xfrm>
        </p:spPr>
        <p:txBody>
          <a:bodyPr anchor="b"/>
          <a:lstStyle>
            <a:lvl1pPr algn="l">
              <a:defRPr sz="2000" b="1"/>
            </a:lvl1pPr>
          </a:lstStyle>
          <a:p>
            <a:r>
              <a:rPr lang="pt-BR"/>
              <a:t>Clique para editar o estilo do título mestre</a:t>
            </a:r>
          </a:p>
        </p:txBody>
      </p:sp>
      <p:sp>
        <p:nvSpPr>
          <p:cNvPr id="3" name="Espaço Reservado para Imagem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pt-BR" noProof="0"/>
          </a:p>
        </p:txBody>
      </p:sp>
      <p:sp>
        <p:nvSpPr>
          <p:cNvPr id="4" name="Espaço Reservado para Texto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os estilos do texto mestre</a:t>
            </a:r>
          </a:p>
        </p:txBody>
      </p:sp>
      <p:sp>
        <p:nvSpPr>
          <p:cNvPr id="5"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49966542-D59B-46D7-98AA-8A9CEEC4C026}"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4427507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C6A60A50-685A-4FCF-8116-98218085C1AC}"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24486126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686800" y="609600"/>
            <a:ext cx="2590800" cy="5486400"/>
          </a:xfrm>
        </p:spPr>
        <p:txBody>
          <a:bodyPr vert="eaVert"/>
          <a:lstStyle/>
          <a:p>
            <a:r>
              <a:rPr lang="pt-BR"/>
              <a:t>Clique para editar o estilo do título mestre</a:t>
            </a:r>
          </a:p>
        </p:txBody>
      </p:sp>
      <p:sp>
        <p:nvSpPr>
          <p:cNvPr id="3" name="Espaço Reservado para Texto Vertical 2"/>
          <p:cNvSpPr>
            <a:spLocks noGrp="1"/>
          </p:cNvSpPr>
          <p:nvPr>
            <p:ph type="body" orient="vert" idx="1"/>
          </p:nvPr>
        </p:nvSpPr>
        <p:spPr>
          <a:xfrm>
            <a:off x="914400" y="609600"/>
            <a:ext cx="7569200" cy="5486400"/>
          </a:xfrm>
        </p:spPr>
        <p:txBody>
          <a:bodyPr vert="eaVert"/>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Rectangle 4"/>
          <p:cNvSpPr>
            <a:spLocks noGrp="1" noChangeArrowheads="1"/>
          </p:cNvSpPr>
          <p:nvPr>
            <p:ph type="dt" sz="half" idx="10"/>
          </p:nvPr>
        </p:nvSpPr>
        <p:spPr>
          <a:ln/>
        </p:spPr>
        <p:txBody>
          <a:bodyPr/>
          <a:lstStyle>
            <a:lvl1pPr>
              <a:defRPr/>
            </a:lvl1pPr>
          </a:lstStyle>
          <a:p>
            <a:pPr eaLnBrk="0" fontAlgn="base" hangingPunct="0">
              <a:spcBef>
                <a:spcPct val="0"/>
              </a:spcBef>
              <a:spcAft>
                <a:spcPct val="0"/>
              </a:spcAft>
              <a:defRPr/>
            </a:pPr>
            <a:endParaRPr lang="pt-B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lgn="ctr" eaLnBrk="0" fontAlgn="base" hangingPunct="0">
              <a:spcBef>
                <a:spcPct val="0"/>
              </a:spcBef>
              <a:spcAft>
                <a:spcPct val="0"/>
              </a:spcAft>
              <a:defRPr/>
            </a:pPr>
            <a:endParaRPr lang="pt-B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eaLnBrk="0" fontAlgn="base" hangingPunct="0">
              <a:spcBef>
                <a:spcPct val="0"/>
              </a:spcBef>
              <a:spcAft>
                <a:spcPct val="0"/>
              </a:spcAft>
            </a:pPr>
            <a:fld id="{6D40D788-C8CB-4193-84CF-EC735CC293BE}"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40225888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914400" y="2130426"/>
            <a:ext cx="10363200" cy="1470025"/>
          </a:xfrm>
        </p:spPr>
        <p:txBody>
          <a:bodyPr/>
          <a:lstStyle/>
          <a:p>
            <a:r>
              <a:rPr lang="pt-BR"/>
              <a:t>Clique para editar o título mestre</a:t>
            </a:r>
          </a:p>
        </p:txBody>
      </p:sp>
      <p:sp>
        <p:nvSpPr>
          <p:cNvPr id="3" name="Subtítulo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pt-BR"/>
              <a:t>Clique para editar o estilo do subtítulo mestre</a:t>
            </a:r>
          </a:p>
        </p:txBody>
      </p:sp>
      <p:sp>
        <p:nvSpPr>
          <p:cNvPr id="4" name="Espaço Reservado para Data 3"/>
          <p:cNvSpPr>
            <a:spLocks noGrp="1"/>
          </p:cNvSpPr>
          <p:nvPr>
            <p:ph type="dt" sz="half" idx="10"/>
          </p:nvPr>
        </p:nvSpPr>
        <p:spPr/>
        <p:txBody>
          <a:bodyPr/>
          <a:lstStyle>
            <a:lvl1pPr>
              <a:defRPr/>
            </a:lvl1pPr>
          </a:lstStyle>
          <a:p>
            <a:pPr>
              <a:defRPr/>
            </a:pPr>
            <a:fld id="{55830D42-71CB-455D-9A0E-758A6E66C6F6}"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9BE41171-6B98-4BB4-A91C-3D8373437D25}"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606050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lvl1pPr>
              <a:defRPr/>
            </a:lvl1pPr>
          </a:lstStyle>
          <a:p>
            <a:pPr>
              <a:defRPr/>
            </a:pPr>
            <a:fld id="{23A78933-0DB2-42FF-A5F3-91441CDF8079}"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77BC5761-C45B-47F3-B18C-C9B630E96DB9}"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17512513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963084" y="4406901"/>
            <a:ext cx="10363200" cy="1362075"/>
          </a:xfrm>
        </p:spPr>
        <p:txBody>
          <a:bodyPr anchor="t"/>
          <a:lstStyle>
            <a:lvl1pPr algn="l">
              <a:defRPr sz="4000" b="1" cap="all"/>
            </a:lvl1pPr>
          </a:lstStyle>
          <a:p>
            <a:r>
              <a:rPr lang="pt-BR"/>
              <a:t>Clique para editar o título mestre</a:t>
            </a:r>
          </a:p>
        </p:txBody>
      </p:sp>
      <p:sp>
        <p:nvSpPr>
          <p:cNvPr id="3" name="Espaço Reservado para Texto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pt-BR"/>
              <a:t>Clique para editar o texto mestre</a:t>
            </a:r>
          </a:p>
        </p:txBody>
      </p:sp>
      <p:sp>
        <p:nvSpPr>
          <p:cNvPr id="4" name="Espaço Reservado para Data 3"/>
          <p:cNvSpPr>
            <a:spLocks noGrp="1"/>
          </p:cNvSpPr>
          <p:nvPr>
            <p:ph type="dt" sz="half" idx="10"/>
          </p:nvPr>
        </p:nvSpPr>
        <p:spPr/>
        <p:txBody>
          <a:bodyPr/>
          <a:lstStyle>
            <a:lvl1pPr>
              <a:defRPr/>
            </a:lvl1pPr>
          </a:lstStyle>
          <a:p>
            <a:pPr>
              <a:defRPr/>
            </a:pPr>
            <a:fld id="{95A0454E-E91D-4F2E-A18E-DC7B4A74B69F}"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C49555E3-A66A-43CE-BB14-8FCB113D8313}"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1913919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3"/>
          <p:cNvSpPr>
            <a:spLocks noGrp="1"/>
          </p:cNvSpPr>
          <p:nvPr>
            <p:ph type="dt" sz="half" idx="10"/>
          </p:nvPr>
        </p:nvSpPr>
        <p:spPr/>
        <p:txBody>
          <a:bodyPr/>
          <a:lstStyle>
            <a:lvl1pPr>
              <a:defRPr/>
            </a:lvl1pPr>
          </a:lstStyle>
          <a:p>
            <a:pPr>
              <a:defRPr/>
            </a:pPr>
            <a:fld id="{10A21C6C-4AD2-44CE-8325-FC0C318BF5A6}"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6"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7"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0345EAD1-AF89-4327-B0B4-5057B06FAB20}"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3528379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Editar estilos de texto Mestre</a:t>
            </a:r>
          </a:p>
        </p:txBody>
      </p:sp>
      <p:sp>
        <p:nvSpPr>
          <p:cNvPr id="4" name="Espaço Reservado para Conteúdo 3"/>
          <p:cNvSpPr>
            <a:spLocks noGrp="1"/>
          </p:cNvSpPr>
          <p:nvPr>
            <p:ph sz="half" idx="2"/>
          </p:nvPr>
        </p:nvSpPr>
        <p:spPr>
          <a:xfrm>
            <a:off x="839788" y="2505075"/>
            <a:ext cx="5157787" cy="3684588"/>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Editar estilos de texto Mestre</a:t>
            </a:r>
          </a:p>
        </p:txBody>
      </p:sp>
      <p:sp>
        <p:nvSpPr>
          <p:cNvPr id="6" name="Espaço Reservado para Conteúdo 5"/>
          <p:cNvSpPr>
            <a:spLocks noGrp="1"/>
          </p:cNvSpPr>
          <p:nvPr>
            <p:ph sz="quarter" idx="4"/>
          </p:nvPr>
        </p:nvSpPr>
        <p:spPr>
          <a:xfrm>
            <a:off x="6172200" y="2505075"/>
            <a:ext cx="5183188" cy="3684588"/>
          </a:xfrm>
        </p:spPr>
        <p:txBody>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p:cNvSpPr>
            <a:spLocks noGrp="1"/>
          </p:cNvSpPr>
          <p:nvPr>
            <p:ph type="dt" sz="half" idx="10"/>
          </p:nvPr>
        </p:nvSpPr>
        <p:spPr/>
        <p:txBody>
          <a:bodyPr/>
          <a:lstStyle/>
          <a:p>
            <a:fld id="{BDF48C22-BE49-4B77-A00A-649FBE2BCD85}" type="datetimeFigureOut">
              <a:rPr lang="pt-BR" smtClean="0"/>
              <a:t>28/02/2024</a:t>
            </a:fld>
            <a:endParaRPr lang="pt-BR"/>
          </a:p>
        </p:txBody>
      </p:sp>
      <p:sp>
        <p:nvSpPr>
          <p:cNvPr id="8" name="Espaço Reservado para Rodapé 7"/>
          <p:cNvSpPr>
            <a:spLocks noGrp="1"/>
          </p:cNvSpPr>
          <p:nvPr>
            <p:ph type="ftr" sz="quarter" idx="11"/>
          </p:nvPr>
        </p:nvSpPr>
        <p:spPr/>
        <p:txBody>
          <a:bodyPr/>
          <a:lstStyle/>
          <a:p>
            <a:endParaRPr lang="pt-BR"/>
          </a:p>
        </p:txBody>
      </p:sp>
      <p:sp>
        <p:nvSpPr>
          <p:cNvPr id="9" name="Espaço Reservado para Número de Slide 8"/>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40201804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lvl1pPr>
          </a:lstStyle>
          <a:p>
            <a:r>
              <a:rPr lang="pt-BR"/>
              <a:t>Clique para editar o título mestre</a:t>
            </a:r>
          </a:p>
        </p:txBody>
      </p:sp>
      <p:sp>
        <p:nvSpPr>
          <p:cNvPr id="3" name="Espaço Reservado para Texto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4" name="Espaço Reservado para Conteúdo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6" name="Espaço Reservado para Conteúdo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3"/>
          <p:cNvSpPr>
            <a:spLocks noGrp="1"/>
          </p:cNvSpPr>
          <p:nvPr>
            <p:ph type="dt" sz="half" idx="10"/>
          </p:nvPr>
        </p:nvSpPr>
        <p:spPr/>
        <p:txBody>
          <a:bodyPr/>
          <a:lstStyle>
            <a:lvl1pPr>
              <a:defRPr/>
            </a:lvl1pPr>
          </a:lstStyle>
          <a:p>
            <a:pPr>
              <a:defRPr/>
            </a:pPr>
            <a:fld id="{C75D1396-0CDF-46C2-9375-9BC5F37462B0}"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8"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9"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ED8FB572-BB1E-4580-8263-5C9A9B839531}"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407605819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Data 3"/>
          <p:cNvSpPr>
            <a:spLocks noGrp="1"/>
          </p:cNvSpPr>
          <p:nvPr>
            <p:ph type="dt" sz="half" idx="10"/>
          </p:nvPr>
        </p:nvSpPr>
        <p:spPr/>
        <p:txBody>
          <a:bodyPr/>
          <a:lstStyle>
            <a:lvl1pPr>
              <a:defRPr/>
            </a:lvl1pPr>
          </a:lstStyle>
          <a:p>
            <a:pPr>
              <a:defRPr/>
            </a:pPr>
            <a:fld id="{F2327EAF-62A5-4E3E-9BBA-E9FFF1E21341}"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4"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5"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07920ADA-E3B4-4CBF-8373-11966DA86E84}"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34291535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3"/>
          <p:cNvSpPr>
            <a:spLocks noGrp="1"/>
          </p:cNvSpPr>
          <p:nvPr>
            <p:ph type="dt" sz="half" idx="10"/>
          </p:nvPr>
        </p:nvSpPr>
        <p:spPr/>
        <p:txBody>
          <a:bodyPr/>
          <a:lstStyle>
            <a:lvl1pPr>
              <a:defRPr/>
            </a:lvl1pPr>
          </a:lstStyle>
          <a:p>
            <a:pPr>
              <a:defRPr/>
            </a:pPr>
            <a:fld id="{32487041-CAF5-4D37-A9D8-F4CBAD854E2D}"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3"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4"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32BCB812-25B4-45BE-9312-D735E47C4DD1}"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37435037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609601" y="273050"/>
            <a:ext cx="4011084" cy="1162050"/>
          </a:xfrm>
        </p:spPr>
        <p:txBody>
          <a:bodyPr anchor="b"/>
          <a:lstStyle>
            <a:lvl1pPr algn="l">
              <a:defRPr sz="2000" b="1"/>
            </a:lvl1pPr>
          </a:lstStyle>
          <a:p>
            <a:r>
              <a:rPr lang="pt-BR"/>
              <a:t>Clique para editar o título mestre</a:t>
            </a:r>
          </a:p>
        </p:txBody>
      </p:sp>
      <p:sp>
        <p:nvSpPr>
          <p:cNvPr id="3" name="Espaço Reservado para Conteúdo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 texto mestre</a:t>
            </a:r>
          </a:p>
        </p:txBody>
      </p:sp>
      <p:sp>
        <p:nvSpPr>
          <p:cNvPr id="5" name="Espaço Reservado para Data 3"/>
          <p:cNvSpPr>
            <a:spLocks noGrp="1"/>
          </p:cNvSpPr>
          <p:nvPr>
            <p:ph type="dt" sz="half" idx="10"/>
          </p:nvPr>
        </p:nvSpPr>
        <p:spPr/>
        <p:txBody>
          <a:bodyPr/>
          <a:lstStyle>
            <a:lvl1pPr>
              <a:defRPr/>
            </a:lvl1pPr>
          </a:lstStyle>
          <a:p>
            <a:pPr>
              <a:defRPr/>
            </a:pPr>
            <a:fld id="{23EEB45F-D692-465A-9145-1F9B66DA01E8}"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6"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7"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758B24B3-DA73-4B50-9637-9E2B05317601}"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35726325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2389717" y="4800600"/>
            <a:ext cx="7315200" cy="566738"/>
          </a:xfrm>
        </p:spPr>
        <p:txBody>
          <a:bodyPr anchor="b"/>
          <a:lstStyle>
            <a:lvl1pPr algn="l">
              <a:defRPr sz="2000" b="1"/>
            </a:lvl1pPr>
          </a:lstStyle>
          <a:p>
            <a:r>
              <a:rPr lang="pt-BR"/>
              <a:t>Clique para editar o título mestre</a:t>
            </a:r>
          </a:p>
        </p:txBody>
      </p:sp>
      <p:sp>
        <p:nvSpPr>
          <p:cNvPr id="3" name="Espaço Reservado para Imagem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pt-BR" noProof="0"/>
          </a:p>
        </p:txBody>
      </p:sp>
      <p:sp>
        <p:nvSpPr>
          <p:cNvPr id="4" name="Espaço Reservado para Texto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 texto mestre</a:t>
            </a:r>
          </a:p>
        </p:txBody>
      </p:sp>
      <p:sp>
        <p:nvSpPr>
          <p:cNvPr id="5" name="Espaço Reservado para Data 3"/>
          <p:cNvSpPr>
            <a:spLocks noGrp="1"/>
          </p:cNvSpPr>
          <p:nvPr>
            <p:ph type="dt" sz="half" idx="10"/>
          </p:nvPr>
        </p:nvSpPr>
        <p:spPr/>
        <p:txBody>
          <a:bodyPr/>
          <a:lstStyle>
            <a:lvl1pPr>
              <a:defRPr/>
            </a:lvl1pPr>
          </a:lstStyle>
          <a:p>
            <a:pPr>
              <a:defRPr/>
            </a:pPr>
            <a:fld id="{8A835503-077A-4F07-B3D4-81E3B284AB12}"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6"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7"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B6D47F4A-C7C6-4D21-9C7F-A470D4A7983C}"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16345293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lvl1pPr>
              <a:defRPr/>
            </a:lvl1pPr>
          </a:lstStyle>
          <a:p>
            <a:pPr>
              <a:defRPr/>
            </a:pPr>
            <a:fld id="{A8BA8BEA-5285-4D5C-912A-AA85C6BF993F}"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5D3A041D-BEA3-41EF-9363-E439216B404D}"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3817696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39"/>
            <a:ext cx="2743200" cy="5851525"/>
          </a:xfrm>
        </p:spPr>
        <p:txBody>
          <a:bodyPr vert="eaVert"/>
          <a:lstStyle/>
          <a:p>
            <a:r>
              <a:rPr lang="pt-BR"/>
              <a:t>Clique para editar o título mestre</a:t>
            </a:r>
          </a:p>
        </p:txBody>
      </p:sp>
      <p:sp>
        <p:nvSpPr>
          <p:cNvPr id="3" name="Espaço Reservado para Texto Vertical 2"/>
          <p:cNvSpPr>
            <a:spLocks noGrp="1"/>
          </p:cNvSpPr>
          <p:nvPr>
            <p:ph type="body" orient="vert" idx="1"/>
          </p:nvPr>
        </p:nvSpPr>
        <p:spPr>
          <a:xfrm>
            <a:off x="609600" y="274639"/>
            <a:ext cx="8026400" cy="5851525"/>
          </a:xfrm>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lvl1pPr>
              <a:defRPr/>
            </a:lvl1pPr>
          </a:lstStyle>
          <a:p>
            <a:pPr>
              <a:defRPr/>
            </a:pPr>
            <a:fld id="{8EA1954F-ED80-4CFD-A118-392BD3412D1F}"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lvl1pPr>
              <a:defRPr/>
            </a:lvl1pPr>
          </a:lstStyle>
          <a:p>
            <a:pPr fontAlgn="base">
              <a:spcBef>
                <a:spcPct val="0"/>
              </a:spcBef>
              <a:spcAft>
                <a:spcPct val="0"/>
              </a:spcAft>
            </a:pPr>
            <a:fld id="{542D776E-861B-4C6F-8203-250A66550504}"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47112402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Only">
  <p:cSld name="Conteúdo">
    <p:spTree>
      <p:nvGrpSpPr>
        <p:cNvPr id="1" name=""/>
        <p:cNvGrpSpPr/>
        <p:nvPr/>
      </p:nvGrpSpPr>
      <p:grpSpPr>
        <a:xfrm>
          <a:off x="0" y="0"/>
          <a:ext cx="0" cy="0"/>
          <a:chOff x="0" y="0"/>
          <a:chExt cx="0" cy="0"/>
        </a:xfrm>
      </p:grpSpPr>
      <p:sp>
        <p:nvSpPr>
          <p:cNvPr id="2" name="Espaço Reservado para Conteúdo 1"/>
          <p:cNvSpPr>
            <a:spLocks noGrp="1"/>
          </p:cNvSpPr>
          <p:nvPr>
            <p:ph/>
          </p:nvPr>
        </p:nvSpPr>
        <p:spPr>
          <a:xfrm>
            <a:off x="609600" y="274639"/>
            <a:ext cx="10972800" cy="5851525"/>
          </a:xfrm>
        </p:spPr>
        <p:txBody>
          <a:body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3" name="Rectangle 4"/>
          <p:cNvSpPr>
            <a:spLocks noGrp="1" noChangeArrowheads="1"/>
          </p:cNvSpPr>
          <p:nvPr>
            <p:ph type="dt" sz="half" idx="10"/>
          </p:nvPr>
        </p:nvSpPr>
        <p:spPr/>
        <p:txBody>
          <a:bodyPr/>
          <a:lstStyle>
            <a:lvl1pPr>
              <a:defRPr/>
            </a:lvl1pPr>
          </a:lstStyle>
          <a:p>
            <a:pPr>
              <a:defRPr/>
            </a:pPr>
            <a:endParaRPr lang="pt-BR">
              <a:solidFill>
                <a:prstClr val="black">
                  <a:tint val="75000"/>
                </a:prstClr>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pt-BR">
              <a:solidFill>
                <a:prstClr val="black">
                  <a:tint val="75000"/>
                </a:prstClr>
              </a:solidFill>
            </a:endParaRPr>
          </a:p>
        </p:txBody>
      </p:sp>
      <p:sp>
        <p:nvSpPr>
          <p:cNvPr id="5" name="Rectangle 6"/>
          <p:cNvSpPr>
            <a:spLocks noGrp="1" noChangeArrowheads="1"/>
          </p:cNvSpPr>
          <p:nvPr>
            <p:ph type="sldNum" sz="quarter" idx="12"/>
          </p:nvPr>
        </p:nvSpPr>
        <p:spPr/>
        <p:txBody>
          <a:bodyPr/>
          <a:lstStyle>
            <a:lvl1pPr>
              <a:defRPr/>
            </a:lvl1pPr>
          </a:lstStyle>
          <a:p>
            <a:pPr fontAlgn="base">
              <a:spcBef>
                <a:spcPct val="0"/>
              </a:spcBef>
              <a:spcAft>
                <a:spcPct val="0"/>
              </a:spcAft>
            </a:pPr>
            <a:fld id="{16B7C779-CC62-4D4E-8D37-48184F374077}"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127784846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7" name="Shape 47"/>
          <p:cNvSpPr>
            <a:spLocks noGrp="1"/>
          </p:cNvSpPr>
          <p:nvPr>
            <p:ph type="title"/>
          </p:nvPr>
        </p:nvSpPr>
        <p:spPr>
          <a:xfrm>
            <a:off x="1190625" y="178593"/>
            <a:ext cx="9810751" cy="1714501"/>
          </a:xfrm>
          <a:prstGeom prst="rect">
            <a:avLst/>
          </a:prstGeom>
        </p:spPr>
        <p:txBody>
          <a:bodyPr lIns="35718" tIns="35718" rIns="35718" bIns="35718"/>
          <a:lstStyle>
            <a:lvl1pPr defTabSz="584200">
              <a:defRPr sz="5600"/>
            </a:lvl1pPr>
          </a:lstStyle>
          <a:p>
            <a:pPr lvl="0"/>
            <a:r>
              <a:t>Texto do Título</a:t>
            </a:r>
          </a:p>
        </p:txBody>
      </p:sp>
      <p:sp>
        <p:nvSpPr>
          <p:cNvPr id="48" name="Shape 48"/>
          <p:cNvSpPr>
            <a:spLocks noGrp="1"/>
          </p:cNvSpPr>
          <p:nvPr>
            <p:ph type="body" idx="1"/>
          </p:nvPr>
        </p:nvSpPr>
        <p:spPr>
          <a:xfrm>
            <a:off x="1190625" y="1946672"/>
            <a:ext cx="9810751" cy="4018361"/>
          </a:xfrm>
          <a:prstGeom prst="rect">
            <a:avLst/>
          </a:prstGeom>
        </p:spPr>
        <p:txBody>
          <a:bodyPr lIns="35718" tIns="35718" rIns="35718" bIns="35718" anchor="ctr"/>
          <a:lstStyle>
            <a:lvl1pPr marL="260684" indent="-260684" defTabSz="584200">
              <a:spcBef>
                <a:spcPts val="4200"/>
              </a:spcBef>
              <a:buFontTx/>
              <a:defRPr sz="2600"/>
            </a:lvl1pPr>
            <a:lvl2pPr marL="641684" indent="-260684" defTabSz="584200">
              <a:spcBef>
                <a:spcPts val="4200"/>
              </a:spcBef>
              <a:buFontTx/>
              <a:buChar char="•"/>
              <a:defRPr sz="2600"/>
            </a:lvl2pPr>
            <a:lvl3pPr marL="1022684" indent="-260684" defTabSz="584200">
              <a:spcBef>
                <a:spcPts val="4200"/>
              </a:spcBef>
              <a:buFontTx/>
              <a:defRPr sz="2600"/>
            </a:lvl3pPr>
            <a:lvl4pPr marL="1403684" indent="-260684" defTabSz="584200">
              <a:spcBef>
                <a:spcPts val="4200"/>
              </a:spcBef>
              <a:buFontTx/>
              <a:buChar char="•"/>
              <a:defRPr sz="2600"/>
            </a:lvl4pPr>
            <a:lvl5pPr marL="1784684" indent="-260684" defTabSz="584200">
              <a:spcBef>
                <a:spcPts val="4200"/>
              </a:spcBef>
              <a:buFontTx/>
              <a:buChar char="•"/>
              <a:defRPr sz="2600"/>
            </a:lvl5pPr>
          </a:lstStyle>
          <a:p>
            <a:pPr lvl="0"/>
            <a:r>
              <a:t>Nível de Corpo Um</a:t>
            </a:r>
          </a:p>
          <a:p>
            <a:pPr lvl="1"/>
            <a:r>
              <a:t>Nível de Corpo Dois</a:t>
            </a:r>
          </a:p>
          <a:p>
            <a:pPr lvl="2"/>
            <a:r>
              <a:t>Nível de Corpo Três</a:t>
            </a:r>
          </a:p>
          <a:p>
            <a:pPr lvl="3"/>
            <a:r>
              <a:t>Nível de Corpo Quatro</a:t>
            </a:r>
          </a:p>
          <a:p>
            <a:pPr lvl="4"/>
            <a:r>
              <a:t>Nível de Corpo Cinco</a:t>
            </a:r>
          </a:p>
        </p:txBody>
      </p:sp>
    </p:spTree>
    <p:extLst>
      <p:ext uri="{BB962C8B-B14F-4D97-AF65-F5344CB8AC3E}">
        <p14:creationId xmlns:p14="http://schemas.microsoft.com/office/powerpoint/2010/main" val="591701979"/>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914400" y="2130436"/>
            <a:ext cx="10363200" cy="1470025"/>
          </a:xfrm>
        </p:spPr>
        <p:txBody>
          <a:bodyPr/>
          <a:lstStyle/>
          <a:p>
            <a:r>
              <a:rPr lang="pt-BR"/>
              <a:t>Clique para editar o estilo do título mestre</a:t>
            </a:r>
          </a:p>
        </p:txBody>
      </p:sp>
      <p:sp>
        <p:nvSpPr>
          <p:cNvPr id="3" name="Subtítulo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xmlns="" id="{5D3F3BF7-F68A-4C92-A62F-04019DF41581}"/>
              </a:ext>
            </a:extLst>
          </p:cNvPr>
          <p:cNvSpPr>
            <a:spLocks noGrp="1"/>
          </p:cNvSpPr>
          <p:nvPr>
            <p:ph type="dt" sz="half" idx="10"/>
          </p:nvPr>
        </p:nvSpPr>
        <p:spPr/>
        <p:txBody>
          <a:bodyPr/>
          <a:lstStyle>
            <a:lvl1pPr>
              <a:defRPr/>
            </a:lvl1pPr>
          </a:lstStyle>
          <a:p>
            <a:pPr>
              <a:defRPr/>
            </a:pPr>
            <a:fld id="{527E3C7B-D260-4D94-BB98-28F52C3E4181}"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F51D990A-5C21-4A3F-B80A-843B16703B70}"/>
              </a:ext>
            </a:extLst>
          </p:cNvPr>
          <p:cNvSpPr>
            <a:spLocks noGrp="1"/>
          </p:cNvSpPr>
          <p:nvPr>
            <p:ph type="ftr" sz="quarter" idx="11"/>
          </p:nvPr>
        </p:nvSpPr>
        <p:spPr/>
        <p:txBody>
          <a:bodyPr/>
          <a:lstStyle>
            <a:lvl1pPr>
              <a:defRPr/>
            </a:lvl1pPr>
          </a:lstStyle>
          <a:p>
            <a:pPr>
              <a:defRPr/>
            </a:pPr>
            <a:endParaRPr lang="pt-BR"/>
          </a:p>
        </p:txBody>
      </p:sp>
      <p:sp>
        <p:nvSpPr>
          <p:cNvPr id="6" name="Espaço Reservado para Número de Slide 5">
            <a:extLst>
              <a:ext uri="{FF2B5EF4-FFF2-40B4-BE49-F238E27FC236}">
                <a16:creationId xmlns:a16="http://schemas.microsoft.com/office/drawing/2014/main" xmlns="" id="{677DE7B1-D45F-4279-9B20-45E0DC90F539}"/>
              </a:ext>
            </a:extLst>
          </p:cNvPr>
          <p:cNvSpPr>
            <a:spLocks noGrp="1"/>
          </p:cNvSpPr>
          <p:nvPr>
            <p:ph type="sldNum" sz="quarter" idx="12"/>
          </p:nvPr>
        </p:nvSpPr>
        <p:spPr/>
        <p:txBody>
          <a:bodyPr/>
          <a:lstStyle>
            <a:lvl1pPr>
              <a:defRPr/>
            </a:lvl1pPr>
          </a:lstStyle>
          <a:p>
            <a:pPr>
              <a:defRPr/>
            </a:pPr>
            <a:fld id="{41943211-7CDD-4245-81ED-C2A8428E2145}" type="slidenum">
              <a:rPr lang="pt-BR" altLang="pt-BR"/>
              <a:pPr>
                <a:defRPr/>
              </a:pPr>
              <a:t>‹nº›</a:t>
            </a:fld>
            <a:endParaRPr lang="pt-BR" altLang="pt-BR"/>
          </a:p>
        </p:txBody>
      </p:sp>
    </p:spTree>
    <p:extLst>
      <p:ext uri="{BB962C8B-B14F-4D97-AF65-F5344CB8AC3E}">
        <p14:creationId xmlns:p14="http://schemas.microsoft.com/office/powerpoint/2010/main" val="22441987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Data 2"/>
          <p:cNvSpPr>
            <a:spLocks noGrp="1"/>
          </p:cNvSpPr>
          <p:nvPr>
            <p:ph type="dt" sz="half" idx="10"/>
          </p:nvPr>
        </p:nvSpPr>
        <p:spPr/>
        <p:txBody>
          <a:bodyPr/>
          <a:lstStyle/>
          <a:p>
            <a:fld id="{BDF48C22-BE49-4B77-A00A-649FBE2BCD85}" type="datetimeFigureOut">
              <a:rPr lang="pt-BR" smtClean="0"/>
              <a:t>28/02/2024</a:t>
            </a:fld>
            <a:endParaRPr lang="pt-BR"/>
          </a:p>
        </p:txBody>
      </p:sp>
      <p:sp>
        <p:nvSpPr>
          <p:cNvPr id="4" name="Espaço Reservado para Rodapé 3"/>
          <p:cNvSpPr>
            <a:spLocks noGrp="1"/>
          </p:cNvSpPr>
          <p:nvPr>
            <p:ph type="ftr" sz="quarter" idx="11"/>
          </p:nvPr>
        </p:nvSpPr>
        <p:spPr/>
        <p:txBody>
          <a:bodyPr/>
          <a:lstStyle/>
          <a:p>
            <a:endParaRPr lang="pt-BR"/>
          </a:p>
        </p:txBody>
      </p:sp>
      <p:sp>
        <p:nvSpPr>
          <p:cNvPr id="5" name="Espaço Reservado para Número de Slide 4"/>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252426960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Conteúdo 2"/>
          <p:cNvSpPr>
            <a:spLocks noGrp="1"/>
          </p:cNvSpPr>
          <p:nvPr>
            <p:ph idx="1"/>
          </p:nvPr>
        </p:nvSpPr>
        <p:spPr/>
        <p:txBody>
          <a:body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xmlns="" id="{37D93E5E-4E5E-4590-8B16-D4EA097B50E9}"/>
              </a:ext>
            </a:extLst>
          </p:cNvPr>
          <p:cNvSpPr>
            <a:spLocks noGrp="1"/>
          </p:cNvSpPr>
          <p:nvPr>
            <p:ph type="dt" sz="half" idx="10"/>
          </p:nvPr>
        </p:nvSpPr>
        <p:spPr/>
        <p:txBody>
          <a:bodyPr/>
          <a:lstStyle>
            <a:lvl1pPr>
              <a:defRPr/>
            </a:lvl1pPr>
          </a:lstStyle>
          <a:p>
            <a:pPr>
              <a:defRPr/>
            </a:pPr>
            <a:fld id="{A0208CA5-CE0B-41EA-AFB0-FD46C73C30E6}"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C211057B-1209-4401-BB82-70466AA5FD62}"/>
              </a:ext>
            </a:extLst>
          </p:cNvPr>
          <p:cNvSpPr>
            <a:spLocks noGrp="1"/>
          </p:cNvSpPr>
          <p:nvPr>
            <p:ph type="ftr" sz="quarter" idx="11"/>
          </p:nvPr>
        </p:nvSpPr>
        <p:spPr/>
        <p:txBody>
          <a:bodyPr/>
          <a:lstStyle>
            <a:lvl1pPr>
              <a:defRPr/>
            </a:lvl1pPr>
          </a:lstStyle>
          <a:p>
            <a:pPr>
              <a:defRPr/>
            </a:pPr>
            <a:endParaRPr lang="pt-BR"/>
          </a:p>
        </p:txBody>
      </p:sp>
      <p:sp>
        <p:nvSpPr>
          <p:cNvPr id="6" name="Espaço Reservado para Número de Slide 5">
            <a:extLst>
              <a:ext uri="{FF2B5EF4-FFF2-40B4-BE49-F238E27FC236}">
                <a16:creationId xmlns:a16="http://schemas.microsoft.com/office/drawing/2014/main" xmlns="" id="{E0F5C033-1202-4AF2-93A8-BD9DEE867493}"/>
              </a:ext>
            </a:extLst>
          </p:cNvPr>
          <p:cNvSpPr>
            <a:spLocks noGrp="1"/>
          </p:cNvSpPr>
          <p:nvPr>
            <p:ph type="sldNum" sz="quarter" idx="12"/>
          </p:nvPr>
        </p:nvSpPr>
        <p:spPr/>
        <p:txBody>
          <a:bodyPr/>
          <a:lstStyle>
            <a:lvl1pPr>
              <a:defRPr/>
            </a:lvl1pPr>
          </a:lstStyle>
          <a:p>
            <a:pPr>
              <a:defRPr/>
            </a:pPr>
            <a:fld id="{13C3D457-B5BA-4163-BA03-107146CF1E24}" type="slidenum">
              <a:rPr lang="pt-BR" altLang="pt-BR"/>
              <a:pPr>
                <a:defRPr/>
              </a:pPr>
              <a:t>‹nº›</a:t>
            </a:fld>
            <a:endParaRPr lang="pt-BR" altLang="pt-BR"/>
          </a:p>
        </p:txBody>
      </p:sp>
    </p:spTree>
    <p:extLst>
      <p:ext uri="{BB962C8B-B14F-4D97-AF65-F5344CB8AC3E}">
        <p14:creationId xmlns:p14="http://schemas.microsoft.com/office/powerpoint/2010/main" val="299718376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963084" y="4406911"/>
            <a:ext cx="10363200" cy="1362075"/>
          </a:xfrm>
        </p:spPr>
        <p:txBody>
          <a:bodyPr anchor="t"/>
          <a:lstStyle>
            <a:lvl1pPr algn="l">
              <a:defRPr sz="4000" b="1" cap="all"/>
            </a:lvl1pPr>
          </a:lstStyle>
          <a:p>
            <a:r>
              <a:rPr lang="pt-BR"/>
              <a:t>Clique para editar o estilo do título mestre</a:t>
            </a:r>
          </a:p>
        </p:txBody>
      </p:sp>
      <p:sp>
        <p:nvSpPr>
          <p:cNvPr id="3" name="Espaço Reservado para Texto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pt-BR"/>
              <a:t>Clique para editar os estilos do texto mestre</a:t>
            </a:r>
          </a:p>
        </p:txBody>
      </p:sp>
      <p:sp>
        <p:nvSpPr>
          <p:cNvPr id="4" name="Espaço Reservado para Data 3">
            <a:extLst>
              <a:ext uri="{FF2B5EF4-FFF2-40B4-BE49-F238E27FC236}">
                <a16:creationId xmlns:a16="http://schemas.microsoft.com/office/drawing/2014/main" xmlns="" id="{C109E7F3-75F3-427A-83BD-8257EDB3F7A5}"/>
              </a:ext>
            </a:extLst>
          </p:cNvPr>
          <p:cNvSpPr>
            <a:spLocks noGrp="1"/>
          </p:cNvSpPr>
          <p:nvPr>
            <p:ph type="dt" sz="half" idx="10"/>
          </p:nvPr>
        </p:nvSpPr>
        <p:spPr/>
        <p:txBody>
          <a:bodyPr/>
          <a:lstStyle>
            <a:lvl1pPr>
              <a:defRPr/>
            </a:lvl1pPr>
          </a:lstStyle>
          <a:p>
            <a:pPr>
              <a:defRPr/>
            </a:pPr>
            <a:fld id="{60338839-F990-4417-9D60-AD45370127B2}"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2A3010CE-CBAE-44D8-AD91-51404DD1A9E5}"/>
              </a:ext>
            </a:extLst>
          </p:cNvPr>
          <p:cNvSpPr>
            <a:spLocks noGrp="1"/>
          </p:cNvSpPr>
          <p:nvPr>
            <p:ph type="ftr" sz="quarter" idx="11"/>
          </p:nvPr>
        </p:nvSpPr>
        <p:spPr/>
        <p:txBody>
          <a:bodyPr/>
          <a:lstStyle>
            <a:lvl1pPr>
              <a:defRPr/>
            </a:lvl1pPr>
          </a:lstStyle>
          <a:p>
            <a:pPr>
              <a:defRPr/>
            </a:pPr>
            <a:endParaRPr lang="pt-BR"/>
          </a:p>
        </p:txBody>
      </p:sp>
      <p:sp>
        <p:nvSpPr>
          <p:cNvPr id="6" name="Espaço Reservado para Número de Slide 5">
            <a:extLst>
              <a:ext uri="{FF2B5EF4-FFF2-40B4-BE49-F238E27FC236}">
                <a16:creationId xmlns:a16="http://schemas.microsoft.com/office/drawing/2014/main" xmlns="" id="{0887507E-FB45-4158-8F76-7B15C535EE6E}"/>
              </a:ext>
            </a:extLst>
          </p:cNvPr>
          <p:cNvSpPr>
            <a:spLocks noGrp="1"/>
          </p:cNvSpPr>
          <p:nvPr>
            <p:ph type="sldNum" sz="quarter" idx="12"/>
          </p:nvPr>
        </p:nvSpPr>
        <p:spPr/>
        <p:txBody>
          <a:bodyPr/>
          <a:lstStyle>
            <a:lvl1pPr>
              <a:defRPr/>
            </a:lvl1pPr>
          </a:lstStyle>
          <a:p>
            <a:pPr>
              <a:defRPr/>
            </a:pPr>
            <a:fld id="{3D849A99-E4A2-420F-8949-E1BDD247F9C2}" type="slidenum">
              <a:rPr lang="pt-BR" altLang="pt-BR"/>
              <a:pPr>
                <a:defRPr/>
              </a:pPr>
              <a:t>‹nº›</a:t>
            </a:fld>
            <a:endParaRPr lang="pt-BR" altLang="pt-BR"/>
          </a:p>
        </p:txBody>
      </p:sp>
    </p:spTree>
    <p:extLst>
      <p:ext uri="{BB962C8B-B14F-4D97-AF65-F5344CB8AC3E}">
        <p14:creationId xmlns:p14="http://schemas.microsoft.com/office/powerpoint/2010/main" val="67741611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Conteúdo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3">
            <a:extLst>
              <a:ext uri="{FF2B5EF4-FFF2-40B4-BE49-F238E27FC236}">
                <a16:creationId xmlns:a16="http://schemas.microsoft.com/office/drawing/2014/main" xmlns="" id="{461F5A68-A8E4-40A8-BB12-4A9C3DB620BB}"/>
              </a:ext>
            </a:extLst>
          </p:cNvPr>
          <p:cNvSpPr>
            <a:spLocks noGrp="1"/>
          </p:cNvSpPr>
          <p:nvPr>
            <p:ph type="dt" sz="half" idx="10"/>
          </p:nvPr>
        </p:nvSpPr>
        <p:spPr/>
        <p:txBody>
          <a:bodyPr/>
          <a:lstStyle>
            <a:lvl1pPr>
              <a:defRPr/>
            </a:lvl1pPr>
          </a:lstStyle>
          <a:p>
            <a:pPr>
              <a:defRPr/>
            </a:pPr>
            <a:fld id="{B6564AEC-F0B0-445B-A134-D31232072ED2}" type="datetimeFigureOut">
              <a:rPr lang="pt-BR"/>
              <a:pPr>
                <a:defRPr/>
              </a:pPr>
              <a:t>28/02/2024</a:t>
            </a:fld>
            <a:endParaRPr lang="pt-BR"/>
          </a:p>
        </p:txBody>
      </p:sp>
      <p:sp>
        <p:nvSpPr>
          <p:cNvPr id="6" name="Espaço Reservado para Rodapé 4">
            <a:extLst>
              <a:ext uri="{FF2B5EF4-FFF2-40B4-BE49-F238E27FC236}">
                <a16:creationId xmlns:a16="http://schemas.microsoft.com/office/drawing/2014/main" xmlns="" id="{00417C04-85F4-4390-8BD9-E7A462FE864C}"/>
              </a:ext>
            </a:extLst>
          </p:cNvPr>
          <p:cNvSpPr>
            <a:spLocks noGrp="1"/>
          </p:cNvSpPr>
          <p:nvPr>
            <p:ph type="ftr" sz="quarter" idx="11"/>
          </p:nvPr>
        </p:nvSpPr>
        <p:spPr/>
        <p:txBody>
          <a:bodyPr/>
          <a:lstStyle>
            <a:lvl1pPr>
              <a:defRPr/>
            </a:lvl1pPr>
          </a:lstStyle>
          <a:p>
            <a:pPr>
              <a:defRPr/>
            </a:pPr>
            <a:endParaRPr lang="pt-BR"/>
          </a:p>
        </p:txBody>
      </p:sp>
      <p:sp>
        <p:nvSpPr>
          <p:cNvPr id="7" name="Espaço Reservado para Número de Slide 5">
            <a:extLst>
              <a:ext uri="{FF2B5EF4-FFF2-40B4-BE49-F238E27FC236}">
                <a16:creationId xmlns:a16="http://schemas.microsoft.com/office/drawing/2014/main" xmlns="" id="{6389285A-48A7-4C83-8E9B-205F5D3C51AE}"/>
              </a:ext>
            </a:extLst>
          </p:cNvPr>
          <p:cNvSpPr>
            <a:spLocks noGrp="1"/>
          </p:cNvSpPr>
          <p:nvPr>
            <p:ph type="sldNum" sz="quarter" idx="12"/>
          </p:nvPr>
        </p:nvSpPr>
        <p:spPr/>
        <p:txBody>
          <a:bodyPr/>
          <a:lstStyle>
            <a:lvl1pPr>
              <a:defRPr/>
            </a:lvl1pPr>
          </a:lstStyle>
          <a:p>
            <a:pPr>
              <a:defRPr/>
            </a:pPr>
            <a:fld id="{C3446A75-BA0E-4F17-8DE5-50B6572A99B3}" type="slidenum">
              <a:rPr lang="pt-BR" altLang="pt-BR"/>
              <a:pPr>
                <a:defRPr/>
              </a:pPr>
              <a:t>‹nº›</a:t>
            </a:fld>
            <a:endParaRPr lang="pt-BR" altLang="pt-BR"/>
          </a:p>
        </p:txBody>
      </p:sp>
    </p:spTree>
    <p:extLst>
      <p:ext uri="{BB962C8B-B14F-4D97-AF65-F5344CB8AC3E}">
        <p14:creationId xmlns:p14="http://schemas.microsoft.com/office/powerpoint/2010/main" val="34660286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lvl1pPr>
          </a:lstStyle>
          <a:p>
            <a:r>
              <a:rPr lang="pt-BR"/>
              <a:t>Clique para editar o estilo do título mestre</a:t>
            </a:r>
          </a:p>
        </p:txBody>
      </p:sp>
      <p:sp>
        <p:nvSpPr>
          <p:cNvPr id="3" name="Espaço Reservado para Texto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do texto mestre</a:t>
            </a:r>
          </a:p>
        </p:txBody>
      </p:sp>
      <p:sp>
        <p:nvSpPr>
          <p:cNvPr id="4" name="Espaço Reservado para Conteúdo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93374"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do texto mestre</a:t>
            </a:r>
          </a:p>
        </p:txBody>
      </p:sp>
      <p:sp>
        <p:nvSpPr>
          <p:cNvPr id="6" name="Espaço Reservado para Conteúdo 5"/>
          <p:cNvSpPr>
            <a:spLocks noGrp="1"/>
          </p:cNvSpPr>
          <p:nvPr>
            <p:ph sz="quarter" idx="4"/>
          </p:nvPr>
        </p:nvSpPr>
        <p:spPr>
          <a:xfrm>
            <a:off x="6193374"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3">
            <a:extLst>
              <a:ext uri="{FF2B5EF4-FFF2-40B4-BE49-F238E27FC236}">
                <a16:creationId xmlns:a16="http://schemas.microsoft.com/office/drawing/2014/main" xmlns="" id="{E1BDAC2D-EF54-4D34-A880-7E72DFEEFB4E}"/>
              </a:ext>
            </a:extLst>
          </p:cNvPr>
          <p:cNvSpPr>
            <a:spLocks noGrp="1"/>
          </p:cNvSpPr>
          <p:nvPr>
            <p:ph type="dt" sz="half" idx="10"/>
          </p:nvPr>
        </p:nvSpPr>
        <p:spPr/>
        <p:txBody>
          <a:bodyPr/>
          <a:lstStyle>
            <a:lvl1pPr>
              <a:defRPr/>
            </a:lvl1pPr>
          </a:lstStyle>
          <a:p>
            <a:pPr>
              <a:defRPr/>
            </a:pPr>
            <a:fld id="{44BF9E19-5269-46CB-B64B-33FA4C6A477B}" type="datetimeFigureOut">
              <a:rPr lang="pt-BR"/>
              <a:pPr>
                <a:defRPr/>
              </a:pPr>
              <a:t>28/02/2024</a:t>
            </a:fld>
            <a:endParaRPr lang="pt-BR"/>
          </a:p>
        </p:txBody>
      </p:sp>
      <p:sp>
        <p:nvSpPr>
          <p:cNvPr id="8" name="Espaço Reservado para Rodapé 4">
            <a:extLst>
              <a:ext uri="{FF2B5EF4-FFF2-40B4-BE49-F238E27FC236}">
                <a16:creationId xmlns:a16="http://schemas.microsoft.com/office/drawing/2014/main" xmlns="" id="{5B8EF938-58B4-4D6C-A532-E3122CF1E7EC}"/>
              </a:ext>
            </a:extLst>
          </p:cNvPr>
          <p:cNvSpPr>
            <a:spLocks noGrp="1"/>
          </p:cNvSpPr>
          <p:nvPr>
            <p:ph type="ftr" sz="quarter" idx="11"/>
          </p:nvPr>
        </p:nvSpPr>
        <p:spPr/>
        <p:txBody>
          <a:bodyPr/>
          <a:lstStyle>
            <a:lvl1pPr>
              <a:defRPr/>
            </a:lvl1pPr>
          </a:lstStyle>
          <a:p>
            <a:pPr>
              <a:defRPr/>
            </a:pPr>
            <a:endParaRPr lang="pt-BR"/>
          </a:p>
        </p:txBody>
      </p:sp>
      <p:sp>
        <p:nvSpPr>
          <p:cNvPr id="9" name="Espaço Reservado para Número de Slide 5">
            <a:extLst>
              <a:ext uri="{FF2B5EF4-FFF2-40B4-BE49-F238E27FC236}">
                <a16:creationId xmlns:a16="http://schemas.microsoft.com/office/drawing/2014/main" xmlns="" id="{3587A10D-FEF4-45EA-B8C0-585AAFB71DFA}"/>
              </a:ext>
            </a:extLst>
          </p:cNvPr>
          <p:cNvSpPr>
            <a:spLocks noGrp="1"/>
          </p:cNvSpPr>
          <p:nvPr>
            <p:ph type="sldNum" sz="quarter" idx="12"/>
          </p:nvPr>
        </p:nvSpPr>
        <p:spPr/>
        <p:txBody>
          <a:bodyPr/>
          <a:lstStyle>
            <a:lvl1pPr>
              <a:defRPr/>
            </a:lvl1pPr>
          </a:lstStyle>
          <a:p>
            <a:pPr>
              <a:defRPr/>
            </a:pPr>
            <a:fld id="{1C823610-73A6-4925-B9FA-38B34F768FE1}" type="slidenum">
              <a:rPr lang="pt-BR" altLang="pt-BR"/>
              <a:pPr>
                <a:defRPr/>
              </a:pPr>
              <a:t>‹nº›</a:t>
            </a:fld>
            <a:endParaRPr lang="pt-BR" altLang="pt-BR"/>
          </a:p>
        </p:txBody>
      </p:sp>
    </p:spTree>
    <p:extLst>
      <p:ext uri="{BB962C8B-B14F-4D97-AF65-F5344CB8AC3E}">
        <p14:creationId xmlns:p14="http://schemas.microsoft.com/office/powerpoint/2010/main" val="2481672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Data 3">
            <a:extLst>
              <a:ext uri="{FF2B5EF4-FFF2-40B4-BE49-F238E27FC236}">
                <a16:creationId xmlns:a16="http://schemas.microsoft.com/office/drawing/2014/main" xmlns="" id="{11034CF3-2CEF-44B9-B005-6BDF40C95169}"/>
              </a:ext>
            </a:extLst>
          </p:cNvPr>
          <p:cNvSpPr>
            <a:spLocks noGrp="1"/>
          </p:cNvSpPr>
          <p:nvPr>
            <p:ph type="dt" sz="half" idx="10"/>
          </p:nvPr>
        </p:nvSpPr>
        <p:spPr/>
        <p:txBody>
          <a:bodyPr/>
          <a:lstStyle>
            <a:lvl1pPr>
              <a:defRPr/>
            </a:lvl1pPr>
          </a:lstStyle>
          <a:p>
            <a:pPr>
              <a:defRPr/>
            </a:pPr>
            <a:fld id="{F43A6221-8F8C-496A-9090-93A1300FA671}" type="datetimeFigureOut">
              <a:rPr lang="pt-BR"/>
              <a:pPr>
                <a:defRPr/>
              </a:pPr>
              <a:t>28/02/2024</a:t>
            </a:fld>
            <a:endParaRPr lang="pt-BR"/>
          </a:p>
        </p:txBody>
      </p:sp>
      <p:sp>
        <p:nvSpPr>
          <p:cNvPr id="4" name="Espaço Reservado para Rodapé 4">
            <a:extLst>
              <a:ext uri="{FF2B5EF4-FFF2-40B4-BE49-F238E27FC236}">
                <a16:creationId xmlns:a16="http://schemas.microsoft.com/office/drawing/2014/main" xmlns="" id="{6016C69C-E0A5-4FC1-AC59-774864ABB3D7}"/>
              </a:ext>
            </a:extLst>
          </p:cNvPr>
          <p:cNvSpPr>
            <a:spLocks noGrp="1"/>
          </p:cNvSpPr>
          <p:nvPr>
            <p:ph type="ftr" sz="quarter" idx="11"/>
          </p:nvPr>
        </p:nvSpPr>
        <p:spPr/>
        <p:txBody>
          <a:bodyPr/>
          <a:lstStyle>
            <a:lvl1pPr>
              <a:defRPr/>
            </a:lvl1pPr>
          </a:lstStyle>
          <a:p>
            <a:pPr>
              <a:defRPr/>
            </a:pPr>
            <a:endParaRPr lang="pt-BR"/>
          </a:p>
        </p:txBody>
      </p:sp>
      <p:sp>
        <p:nvSpPr>
          <p:cNvPr id="5" name="Espaço Reservado para Número de Slide 5">
            <a:extLst>
              <a:ext uri="{FF2B5EF4-FFF2-40B4-BE49-F238E27FC236}">
                <a16:creationId xmlns:a16="http://schemas.microsoft.com/office/drawing/2014/main" xmlns="" id="{40991574-A2DE-4D47-8818-8EACA68D1C6E}"/>
              </a:ext>
            </a:extLst>
          </p:cNvPr>
          <p:cNvSpPr>
            <a:spLocks noGrp="1"/>
          </p:cNvSpPr>
          <p:nvPr>
            <p:ph type="sldNum" sz="quarter" idx="12"/>
          </p:nvPr>
        </p:nvSpPr>
        <p:spPr/>
        <p:txBody>
          <a:bodyPr/>
          <a:lstStyle>
            <a:lvl1pPr>
              <a:defRPr/>
            </a:lvl1pPr>
          </a:lstStyle>
          <a:p>
            <a:pPr>
              <a:defRPr/>
            </a:pPr>
            <a:fld id="{5F36DB51-BF94-4944-9DF7-18A18BCD30EA}" type="slidenum">
              <a:rPr lang="pt-BR" altLang="pt-BR"/>
              <a:pPr>
                <a:defRPr/>
              </a:pPr>
              <a:t>‹nº›</a:t>
            </a:fld>
            <a:endParaRPr lang="pt-BR" altLang="pt-BR"/>
          </a:p>
        </p:txBody>
      </p:sp>
    </p:spTree>
    <p:extLst>
      <p:ext uri="{BB962C8B-B14F-4D97-AF65-F5344CB8AC3E}">
        <p14:creationId xmlns:p14="http://schemas.microsoft.com/office/powerpoint/2010/main" val="186185198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3">
            <a:extLst>
              <a:ext uri="{FF2B5EF4-FFF2-40B4-BE49-F238E27FC236}">
                <a16:creationId xmlns:a16="http://schemas.microsoft.com/office/drawing/2014/main" xmlns="" id="{237AEB55-F512-464A-9A6D-7AAF94A4A80F}"/>
              </a:ext>
            </a:extLst>
          </p:cNvPr>
          <p:cNvSpPr>
            <a:spLocks noGrp="1"/>
          </p:cNvSpPr>
          <p:nvPr>
            <p:ph type="dt" sz="half" idx="10"/>
          </p:nvPr>
        </p:nvSpPr>
        <p:spPr/>
        <p:txBody>
          <a:bodyPr/>
          <a:lstStyle>
            <a:lvl1pPr>
              <a:defRPr/>
            </a:lvl1pPr>
          </a:lstStyle>
          <a:p>
            <a:pPr>
              <a:defRPr/>
            </a:pPr>
            <a:fld id="{F835A562-E250-46FF-BE6C-ED7B94DE5AE5}" type="datetimeFigureOut">
              <a:rPr lang="pt-BR"/>
              <a:pPr>
                <a:defRPr/>
              </a:pPr>
              <a:t>28/02/2024</a:t>
            </a:fld>
            <a:endParaRPr lang="pt-BR"/>
          </a:p>
        </p:txBody>
      </p:sp>
      <p:sp>
        <p:nvSpPr>
          <p:cNvPr id="3" name="Espaço Reservado para Rodapé 4">
            <a:extLst>
              <a:ext uri="{FF2B5EF4-FFF2-40B4-BE49-F238E27FC236}">
                <a16:creationId xmlns:a16="http://schemas.microsoft.com/office/drawing/2014/main" xmlns="" id="{165DD6C3-BBCE-49CD-A277-BD7031F799F1}"/>
              </a:ext>
            </a:extLst>
          </p:cNvPr>
          <p:cNvSpPr>
            <a:spLocks noGrp="1"/>
          </p:cNvSpPr>
          <p:nvPr>
            <p:ph type="ftr" sz="quarter" idx="11"/>
          </p:nvPr>
        </p:nvSpPr>
        <p:spPr/>
        <p:txBody>
          <a:bodyPr/>
          <a:lstStyle>
            <a:lvl1pPr>
              <a:defRPr/>
            </a:lvl1pPr>
          </a:lstStyle>
          <a:p>
            <a:pPr>
              <a:defRPr/>
            </a:pPr>
            <a:endParaRPr lang="pt-BR"/>
          </a:p>
        </p:txBody>
      </p:sp>
      <p:sp>
        <p:nvSpPr>
          <p:cNvPr id="4" name="Espaço Reservado para Número de Slide 5">
            <a:extLst>
              <a:ext uri="{FF2B5EF4-FFF2-40B4-BE49-F238E27FC236}">
                <a16:creationId xmlns:a16="http://schemas.microsoft.com/office/drawing/2014/main" xmlns="" id="{9453C65B-302A-4263-B308-2B39CA1DE607}"/>
              </a:ext>
            </a:extLst>
          </p:cNvPr>
          <p:cNvSpPr>
            <a:spLocks noGrp="1"/>
          </p:cNvSpPr>
          <p:nvPr>
            <p:ph type="sldNum" sz="quarter" idx="12"/>
          </p:nvPr>
        </p:nvSpPr>
        <p:spPr/>
        <p:txBody>
          <a:bodyPr/>
          <a:lstStyle>
            <a:lvl1pPr>
              <a:defRPr/>
            </a:lvl1pPr>
          </a:lstStyle>
          <a:p>
            <a:pPr>
              <a:defRPr/>
            </a:pPr>
            <a:fld id="{1F12A6B4-A8CA-44A0-A777-B08536A8B61D}" type="slidenum">
              <a:rPr lang="pt-BR" altLang="pt-BR"/>
              <a:pPr>
                <a:defRPr/>
              </a:pPr>
              <a:t>‹nº›</a:t>
            </a:fld>
            <a:endParaRPr lang="pt-BR" altLang="pt-BR"/>
          </a:p>
        </p:txBody>
      </p:sp>
    </p:spTree>
    <p:extLst>
      <p:ext uri="{BB962C8B-B14F-4D97-AF65-F5344CB8AC3E}">
        <p14:creationId xmlns:p14="http://schemas.microsoft.com/office/powerpoint/2010/main" val="28789817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609603" y="273050"/>
            <a:ext cx="4011084" cy="1162050"/>
          </a:xfrm>
        </p:spPr>
        <p:txBody>
          <a:bodyPr anchor="b"/>
          <a:lstStyle>
            <a:lvl1pPr algn="l">
              <a:defRPr sz="2000" b="1"/>
            </a:lvl1pPr>
          </a:lstStyle>
          <a:p>
            <a:r>
              <a:rPr lang="pt-BR"/>
              <a:t>Clique para editar o estilo do título mestre</a:t>
            </a:r>
          </a:p>
        </p:txBody>
      </p:sp>
      <p:sp>
        <p:nvSpPr>
          <p:cNvPr id="3" name="Espaço Reservado para Conteúdo 2"/>
          <p:cNvSpPr>
            <a:spLocks noGrp="1"/>
          </p:cNvSpPr>
          <p:nvPr>
            <p:ph idx="1"/>
          </p:nvPr>
        </p:nvSpPr>
        <p:spPr>
          <a:xfrm>
            <a:off x="4766733" y="27306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os estilos do texto mestre</a:t>
            </a:r>
          </a:p>
        </p:txBody>
      </p:sp>
      <p:sp>
        <p:nvSpPr>
          <p:cNvPr id="5" name="Espaço Reservado para Data 3">
            <a:extLst>
              <a:ext uri="{FF2B5EF4-FFF2-40B4-BE49-F238E27FC236}">
                <a16:creationId xmlns:a16="http://schemas.microsoft.com/office/drawing/2014/main" xmlns="" id="{BEA044B1-2657-4ABC-826E-6F192EE87F62}"/>
              </a:ext>
            </a:extLst>
          </p:cNvPr>
          <p:cNvSpPr>
            <a:spLocks noGrp="1"/>
          </p:cNvSpPr>
          <p:nvPr>
            <p:ph type="dt" sz="half" idx="10"/>
          </p:nvPr>
        </p:nvSpPr>
        <p:spPr/>
        <p:txBody>
          <a:bodyPr/>
          <a:lstStyle>
            <a:lvl1pPr>
              <a:defRPr/>
            </a:lvl1pPr>
          </a:lstStyle>
          <a:p>
            <a:pPr>
              <a:defRPr/>
            </a:pPr>
            <a:fld id="{14077E52-B813-44A5-B22B-6F73DB8ECA4C}" type="datetimeFigureOut">
              <a:rPr lang="pt-BR"/>
              <a:pPr>
                <a:defRPr/>
              </a:pPr>
              <a:t>28/02/2024</a:t>
            </a:fld>
            <a:endParaRPr lang="pt-BR"/>
          </a:p>
        </p:txBody>
      </p:sp>
      <p:sp>
        <p:nvSpPr>
          <p:cNvPr id="6" name="Espaço Reservado para Rodapé 4">
            <a:extLst>
              <a:ext uri="{FF2B5EF4-FFF2-40B4-BE49-F238E27FC236}">
                <a16:creationId xmlns:a16="http://schemas.microsoft.com/office/drawing/2014/main" xmlns="" id="{90BFAB37-6EAB-4AE0-B1A0-B42D89D484F9}"/>
              </a:ext>
            </a:extLst>
          </p:cNvPr>
          <p:cNvSpPr>
            <a:spLocks noGrp="1"/>
          </p:cNvSpPr>
          <p:nvPr>
            <p:ph type="ftr" sz="quarter" idx="11"/>
          </p:nvPr>
        </p:nvSpPr>
        <p:spPr/>
        <p:txBody>
          <a:bodyPr/>
          <a:lstStyle>
            <a:lvl1pPr>
              <a:defRPr/>
            </a:lvl1pPr>
          </a:lstStyle>
          <a:p>
            <a:pPr>
              <a:defRPr/>
            </a:pPr>
            <a:endParaRPr lang="pt-BR"/>
          </a:p>
        </p:txBody>
      </p:sp>
      <p:sp>
        <p:nvSpPr>
          <p:cNvPr id="7" name="Espaço Reservado para Número de Slide 5">
            <a:extLst>
              <a:ext uri="{FF2B5EF4-FFF2-40B4-BE49-F238E27FC236}">
                <a16:creationId xmlns:a16="http://schemas.microsoft.com/office/drawing/2014/main" xmlns="" id="{33CA7AC9-E7CF-42C8-AA38-C6DC383C7B5C}"/>
              </a:ext>
            </a:extLst>
          </p:cNvPr>
          <p:cNvSpPr>
            <a:spLocks noGrp="1"/>
          </p:cNvSpPr>
          <p:nvPr>
            <p:ph type="sldNum" sz="quarter" idx="12"/>
          </p:nvPr>
        </p:nvSpPr>
        <p:spPr/>
        <p:txBody>
          <a:bodyPr/>
          <a:lstStyle>
            <a:lvl1pPr>
              <a:defRPr/>
            </a:lvl1pPr>
          </a:lstStyle>
          <a:p>
            <a:pPr>
              <a:defRPr/>
            </a:pPr>
            <a:fld id="{D9ABB34D-8187-42A7-AC51-6ECCEEC8B6DD}" type="slidenum">
              <a:rPr lang="pt-BR" altLang="pt-BR"/>
              <a:pPr>
                <a:defRPr/>
              </a:pPr>
              <a:t>‹nº›</a:t>
            </a:fld>
            <a:endParaRPr lang="pt-BR" altLang="pt-BR"/>
          </a:p>
        </p:txBody>
      </p:sp>
    </p:spTree>
    <p:extLst>
      <p:ext uri="{BB962C8B-B14F-4D97-AF65-F5344CB8AC3E}">
        <p14:creationId xmlns:p14="http://schemas.microsoft.com/office/powerpoint/2010/main" val="129267492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2389717" y="4800600"/>
            <a:ext cx="7315200" cy="566738"/>
          </a:xfrm>
        </p:spPr>
        <p:txBody>
          <a:bodyPr anchor="b"/>
          <a:lstStyle>
            <a:lvl1pPr algn="l">
              <a:defRPr sz="2000" b="1"/>
            </a:lvl1pPr>
          </a:lstStyle>
          <a:p>
            <a:r>
              <a:rPr lang="pt-BR"/>
              <a:t>Clique para editar o estilo do título mestre</a:t>
            </a:r>
          </a:p>
        </p:txBody>
      </p:sp>
      <p:sp>
        <p:nvSpPr>
          <p:cNvPr id="3" name="Espaço Reservado para Imagem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pt-BR" noProof="0"/>
          </a:p>
        </p:txBody>
      </p:sp>
      <p:sp>
        <p:nvSpPr>
          <p:cNvPr id="4" name="Espaço Reservado para Texto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pt-BR"/>
              <a:t>Clique para editar os estilos do texto mestre</a:t>
            </a:r>
          </a:p>
        </p:txBody>
      </p:sp>
      <p:sp>
        <p:nvSpPr>
          <p:cNvPr id="5" name="Espaço Reservado para Data 3">
            <a:extLst>
              <a:ext uri="{FF2B5EF4-FFF2-40B4-BE49-F238E27FC236}">
                <a16:creationId xmlns:a16="http://schemas.microsoft.com/office/drawing/2014/main" xmlns="" id="{4D7705E4-DF69-449C-AD9F-814008D0EA6C}"/>
              </a:ext>
            </a:extLst>
          </p:cNvPr>
          <p:cNvSpPr>
            <a:spLocks noGrp="1"/>
          </p:cNvSpPr>
          <p:nvPr>
            <p:ph type="dt" sz="half" idx="10"/>
          </p:nvPr>
        </p:nvSpPr>
        <p:spPr/>
        <p:txBody>
          <a:bodyPr/>
          <a:lstStyle>
            <a:lvl1pPr>
              <a:defRPr/>
            </a:lvl1pPr>
          </a:lstStyle>
          <a:p>
            <a:pPr>
              <a:defRPr/>
            </a:pPr>
            <a:fld id="{502047EC-1349-4E99-A752-FF7EDB4BF83F}" type="datetimeFigureOut">
              <a:rPr lang="pt-BR"/>
              <a:pPr>
                <a:defRPr/>
              </a:pPr>
              <a:t>28/02/2024</a:t>
            </a:fld>
            <a:endParaRPr lang="pt-BR"/>
          </a:p>
        </p:txBody>
      </p:sp>
      <p:sp>
        <p:nvSpPr>
          <p:cNvPr id="6" name="Espaço Reservado para Rodapé 4">
            <a:extLst>
              <a:ext uri="{FF2B5EF4-FFF2-40B4-BE49-F238E27FC236}">
                <a16:creationId xmlns:a16="http://schemas.microsoft.com/office/drawing/2014/main" xmlns="" id="{02A3F70A-6DA0-499C-AEA7-494F6F1F078B}"/>
              </a:ext>
            </a:extLst>
          </p:cNvPr>
          <p:cNvSpPr>
            <a:spLocks noGrp="1"/>
          </p:cNvSpPr>
          <p:nvPr>
            <p:ph type="ftr" sz="quarter" idx="11"/>
          </p:nvPr>
        </p:nvSpPr>
        <p:spPr/>
        <p:txBody>
          <a:bodyPr/>
          <a:lstStyle>
            <a:lvl1pPr>
              <a:defRPr/>
            </a:lvl1pPr>
          </a:lstStyle>
          <a:p>
            <a:pPr>
              <a:defRPr/>
            </a:pPr>
            <a:endParaRPr lang="pt-BR"/>
          </a:p>
        </p:txBody>
      </p:sp>
      <p:sp>
        <p:nvSpPr>
          <p:cNvPr id="7" name="Espaço Reservado para Número de Slide 5">
            <a:extLst>
              <a:ext uri="{FF2B5EF4-FFF2-40B4-BE49-F238E27FC236}">
                <a16:creationId xmlns:a16="http://schemas.microsoft.com/office/drawing/2014/main" xmlns="" id="{A633DC45-9D39-4ECC-A3BA-086AD91D1CD5}"/>
              </a:ext>
            </a:extLst>
          </p:cNvPr>
          <p:cNvSpPr>
            <a:spLocks noGrp="1"/>
          </p:cNvSpPr>
          <p:nvPr>
            <p:ph type="sldNum" sz="quarter" idx="12"/>
          </p:nvPr>
        </p:nvSpPr>
        <p:spPr/>
        <p:txBody>
          <a:bodyPr/>
          <a:lstStyle>
            <a:lvl1pPr>
              <a:defRPr/>
            </a:lvl1pPr>
          </a:lstStyle>
          <a:p>
            <a:pPr>
              <a:defRPr/>
            </a:pPr>
            <a:fld id="{17EDD856-DA20-412C-8A56-9A8BBC0509B5}" type="slidenum">
              <a:rPr lang="pt-BR" altLang="pt-BR"/>
              <a:pPr>
                <a:defRPr/>
              </a:pPr>
              <a:t>‹nº›</a:t>
            </a:fld>
            <a:endParaRPr lang="pt-BR" altLang="pt-BR"/>
          </a:p>
        </p:txBody>
      </p:sp>
    </p:spTree>
    <p:extLst>
      <p:ext uri="{BB962C8B-B14F-4D97-AF65-F5344CB8AC3E}">
        <p14:creationId xmlns:p14="http://schemas.microsoft.com/office/powerpoint/2010/main" val="40803972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estilo do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xmlns="" id="{6A841A96-3E3F-4FB9-B681-1FEFD3EC151F}"/>
              </a:ext>
            </a:extLst>
          </p:cNvPr>
          <p:cNvSpPr>
            <a:spLocks noGrp="1"/>
          </p:cNvSpPr>
          <p:nvPr>
            <p:ph type="dt" sz="half" idx="10"/>
          </p:nvPr>
        </p:nvSpPr>
        <p:spPr/>
        <p:txBody>
          <a:bodyPr/>
          <a:lstStyle>
            <a:lvl1pPr>
              <a:defRPr/>
            </a:lvl1pPr>
          </a:lstStyle>
          <a:p>
            <a:pPr>
              <a:defRPr/>
            </a:pPr>
            <a:fld id="{2BE323A1-A01A-444D-912D-C21A4B7D4927}"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135AC095-0D5A-4BC7-A2E1-5353FC591807}"/>
              </a:ext>
            </a:extLst>
          </p:cNvPr>
          <p:cNvSpPr>
            <a:spLocks noGrp="1"/>
          </p:cNvSpPr>
          <p:nvPr>
            <p:ph type="ftr" sz="quarter" idx="11"/>
          </p:nvPr>
        </p:nvSpPr>
        <p:spPr/>
        <p:txBody>
          <a:bodyPr/>
          <a:lstStyle>
            <a:lvl1pPr>
              <a:defRPr/>
            </a:lvl1pPr>
          </a:lstStyle>
          <a:p>
            <a:pPr>
              <a:defRPr/>
            </a:pPr>
            <a:endParaRPr lang="pt-BR"/>
          </a:p>
        </p:txBody>
      </p:sp>
      <p:sp>
        <p:nvSpPr>
          <p:cNvPr id="6" name="Espaço Reservado para Número de Slide 5">
            <a:extLst>
              <a:ext uri="{FF2B5EF4-FFF2-40B4-BE49-F238E27FC236}">
                <a16:creationId xmlns:a16="http://schemas.microsoft.com/office/drawing/2014/main" xmlns="" id="{B453ABEB-E0A7-4163-98BD-B31CCB8D49F9}"/>
              </a:ext>
            </a:extLst>
          </p:cNvPr>
          <p:cNvSpPr>
            <a:spLocks noGrp="1"/>
          </p:cNvSpPr>
          <p:nvPr>
            <p:ph type="sldNum" sz="quarter" idx="12"/>
          </p:nvPr>
        </p:nvSpPr>
        <p:spPr/>
        <p:txBody>
          <a:bodyPr/>
          <a:lstStyle>
            <a:lvl1pPr>
              <a:defRPr/>
            </a:lvl1pPr>
          </a:lstStyle>
          <a:p>
            <a:pPr>
              <a:defRPr/>
            </a:pPr>
            <a:fld id="{1C0A91CA-DB31-4265-814B-08E43FBDF046}" type="slidenum">
              <a:rPr lang="pt-BR" altLang="pt-BR"/>
              <a:pPr>
                <a:defRPr/>
              </a:pPr>
              <a:t>‹nº›</a:t>
            </a:fld>
            <a:endParaRPr lang="pt-BR" altLang="pt-BR"/>
          </a:p>
        </p:txBody>
      </p:sp>
    </p:spTree>
    <p:extLst>
      <p:ext uri="{BB962C8B-B14F-4D97-AF65-F5344CB8AC3E}">
        <p14:creationId xmlns:p14="http://schemas.microsoft.com/office/powerpoint/2010/main" val="14538143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49"/>
            <a:ext cx="2743200" cy="5851525"/>
          </a:xfrm>
        </p:spPr>
        <p:txBody>
          <a:bodyPr vert="eaVert"/>
          <a:lstStyle/>
          <a:p>
            <a:r>
              <a:rPr lang="pt-BR"/>
              <a:t>Clique para editar o estilo do título mestre</a:t>
            </a:r>
          </a:p>
        </p:txBody>
      </p:sp>
      <p:sp>
        <p:nvSpPr>
          <p:cNvPr id="3" name="Espaço Reservado para Texto Vertical 2"/>
          <p:cNvSpPr>
            <a:spLocks noGrp="1"/>
          </p:cNvSpPr>
          <p:nvPr>
            <p:ph type="body" orient="vert" idx="1"/>
          </p:nvPr>
        </p:nvSpPr>
        <p:spPr>
          <a:xfrm>
            <a:off x="609600" y="274649"/>
            <a:ext cx="8026400" cy="5851525"/>
          </a:xfrm>
        </p:spPr>
        <p:txBody>
          <a:bodyPr vert="eaVert"/>
          <a:lstStyle/>
          <a:p>
            <a:pPr lvl="0"/>
            <a:r>
              <a:rPr lang="pt-BR"/>
              <a:t>Clique para editar os estilos do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xmlns="" id="{5917E891-6413-43E8-8202-6EEF5ECF36AD}"/>
              </a:ext>
            </a:extLst>
          </p:cNvPr>
          <p:cNvSpPr>
            <a:spLocks noGrp="1"/>
          </p:cNvSpPr>
          <p:nvPr>
            <p:ph type="dt" sz="half" idx="10"/>
          </p:nvPr>
        </p:nvSpPr>
        <p:spPr/>
        <p:txBody>
          <a:bodyPr/>
          <a:lstStyle>
            <a:lvl1pPr>
              <a:defRPr/>
            </a:lvl1pPr>
          </a:lstStyle>
          <a:p>
            <a:pPr>
              <a:defRPr/>
            </a:pPr>
            <a:fld id="{1F604BF5-5BAC-4992-921A-9CD98BC481F3}"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945DBFEE-9B71-41EF-AAAA-8E4E8751FC50}"/>
              </a:ext>
            </a:extLst>
          </p:cNvPr>
          <p:cNvSpPr>
            <a:spLocks noGrp="1"/>
          </p:cNvSpPr>
          <p:nvPr>
            <p:ph type="ftr" sz="quarter" idx="11"/>
          </p:nvPr>
        </p:nvSpPr>
        <p:spPr/>
        <p:txBody>
          <a:bodyPr/>
          <a:lstStyle>
            <a:lvl1pPr>
              <a:defRPr/>
            </a:lvl1pPr>
          </a:lstStyle>
          <a:p>
            <a:pPr>
              <a:defRPr/>
            </a:pPr>
            <a:endParaRPr lang="pt-BR"/>
          </a:p>
        </p:txBody>
      </p:sp>
      <p:sp>
        <p:nvSpPr>
          <p:cNvPr id="6" name="Espaço Reservado para Número de Slide 5">
            <a:extLst>
              <a:ext uri="{FF2B5EF4-FFF2-40B4-BE49-F238E27FC236}">
                <a16:creationId xmlns:a16="http://schemas.microsoft.com/office/drawing/2014/main" xmlns="" id="{CFBC51F7-F712-4782-A4A5-9A09C2595E6D}"/>
              </a:ext>
            </a:extLst>
          </p:cNvPr>
          <p:cNvSpPr>
            <a:spLocks noGrp="1"/>
          </p:cNvSpPr>
          <p:nvPr>
            <p:ph type="sldNum" sz="quarter" idx="12"/>
          </p:nvPr>
        </p:nvSpPr>
        <p:spPr/>
        <p:txBody>
          <a:bodyPr/>
          <a:lstStyle>
            <a:lvl1pPr>
              <a:defRPr/>
            </a:lvl1pPr>
          </a:lstStyle>
          <a:p>
            <a:pPr>
              <a:defRPr/>
            </a:pPr>
            <a:fld id="{8CE25751-E3AC-4E52-9D2D-D187DDB9402F}" type="slidenum">
              <a:rPr lang="pt-BR" altLang="pt-BR"/>
              <a:pPr>
                <a:defRPr/>
              </a:pPr>
              <a:t>‹nº›</a:t>
            </a:fld>
            <a:endParaRPr lang="pt-BR" altLang="pt-BR"/>
          </a:p>
        </p:txBody>
      </p:sp>
    </p:spTree>
    <p:extLst>
      <p:ext uri="{BB962C8B-B14F-4D97-AF65-F5344CB8AC3E}">
        <p14:creationId xmlns:p14="http://schemas.microsoft.com/office/powerpoint/2010/main" val="40681332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BDF48C22-BE49-4B77-A00A-649FBE2BCD85}" type="datetimeFigureOut">
              <a:rPr lang="pt-BR" smtClean="0"/>
              <a:t>28/02/2024</a:t>
            </a:fld>
            <a:endParaRPr lang="pt-BR"/>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161047461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914400" y="2130480"/>
            <a:ext cx="10362720" cy="1469880"/>
          </a:xfrm>
          <a:prstGeom prst="rect">
            <a:avLst/>
          </a:prstGeom>
        </p:spPr>
        <p:txBody>
          <a:bodyPr lIns="0" tIns="0" rIns="0" bIns="0"/>
          <a:lstStyle/>
          <a:p>
            <a:endParaRPr/>
          </a:p>
        </p:txBody>
      </p:sp>
      <p:sp>
        <p:nvSpPr>
          <p:cNvPr id="6" name="PlaceHolder 2"/>
          <p:cNvSpPr>
            <a:spLocks noGrp="1"/>
          </p:cNvSpPr>
          <p:nvPr>
            <p:ph type="subTitle"/>
          </p:nvPr>
        </p:nvSpPr>
        <p:spPr>
          <a:xfrm>
            <a:off x="609600" y="1604520"/>
            <a:ext cx="10972320" cy="3977640"/>
          </a:xfrm>
          <a:prstGeom prst="rect">
            <a:avLst/>
          </a:prstGeom>
        </p:spPr>
        <p:txBody>
          <a:bodyPr anchor="ctr"/>
          <a:lstStyle/>
          <a:p>
            <a:endParaRPr/>
          </a:p>
        </p:txBody>
      </p:sp>
    </p:spTree>
    <p:extLst>
      <p:ext uri="{BB962C8B-B14F-4D97-AF65-F5344CB8AC3E}">
        <p14:creationId xmlns:p14="http://schemas.microsoft.com/office/powerpoint/2010/main" val="118917276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Em br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1007386"/>
      </p:ext>
    </p:extLst>
  </p:cSld>
  <p:clrMapOvr>
    <a:masterClrMapping/>
  </p:clrMapOvr>
  <p:transition spd="med">
    <p:pull dir="l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Editar estilos de texto Mestre</a:t>
            </a:r>
          </a:p>
        </p:txBody>
      </p:sp>
      <p:sp>
        <p:nvSpPr>
          <p:cNvPr id="5" name="Espaço Reservado para Data 4"/>
          <p:cNvSpPr>
            <a:spLocks noGrp="1"/>
          </p:cNvSpPr>
          <p:nvPr>
            <p:ph type="dt" sz="half" idx="10"/>
          </p:nvPr>
        </p:nvSpPr>
        <p:spPr/>
        <p:txBody>
          <a:bodyPr/>
          <a:lstStyle/>
          <a:p>
            <a:fld id="{BDF48C22-BE49-4B77-A00A-649FBE2BCD85}" type="datetimeFigureOut">
              <a:rPr lang="pt-BR" smtClean="0"/>
              <a:t>28/02/2024</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2409221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Editar estilos de texto Mestre</a:t>
            </a:r>
          </a:p>
        </p:txBody>
      </p:sp>
      <p:sp>
        <p:nvSpPr>
          <p:cNvPr id="5" name="Espaço Reservado para Data 4"/>
          <p:cNvSpPr>
            <a:spLocks noGrp="1"/>
          </p:cNvSpPr>
          <p:nvPr>
            <p:ph type="dt" sz="half" idx="10"/>
          </p:nvPr>
        </p:nvSpPr>
        <p:spPr/>
        <p:txBody>
          <a:bodyPr/>
          <a:lstStyle/>
          <a:p>
            <a:fld id="{BDF48C22-BE49-4B77-A00A-649FBE2BCD85}" type="datetimeFigureOut">
              <a:rPr lang="pt-BR" smtClean="0"/>
              <a:t>28/02/2024</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8D98D989-43DA-41CE-8DAB-9FF55842CFA0}" type="slidenum">
              <a:rPr lang="pt-BR" smtClean="0"/>
              <a:t>‹nº›</a:t>
            </a:fld>
            <a:endParaRPr lang="pt-BR"/>
          </a:p>
        </p:txBody>
      </p:sp>
    </p:spTree>
    <p:extLst>
      <p:ext uri="{BB962C8B-B14F-4D97-AF65-F5344CB8AC3E}">
        <p14:creationId xmlns:p14="http://schemas.microsoft.com/office/powerpoint/2010/main" val="39655316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18" Type="http://schemas.openxmlformats.org/officeDocument/2006/relationships/slideLayout" Target="../slideLayouts/slideLayout3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slideLayout" Target="../slideLayouts/slideLayout33.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20" Type="http://schemas.openxmlformats.org/officeDocument/2006/relationships/image" Target="../media/image2.png"/><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19" Type="http://schemas.openxmlformats.org/officeDocument/2006/relationships/theme" Target="../theme/theme3.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theme" Target="../theme/theme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Editar estilos de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DF48C22-BE49-4B77-A00A-649FBE2BCD85}" type="datetimeFigureOut">
              <a:rPr lang="pt-BR" smtClean="0"/>
              <a:t>28/02/2024</a:t>
            </a:fld>
            <a:endParaRPr lang="pt-B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98D989-43DA-41CE-8DAB-9FF55842CFA0}" type="slidenum">
              <a:rPr lang="pt-BR" smtClean="0"/>
              <a:t>‹nº›</a:t>
            </a:fld>
            <a:endParaRPr lang="pt-BR"/>
          </a:p>
        </p:txBody>
      </p:sp>
    </p:spTree>
    <p:extLst>
      <p:ext uri="{BB962C8B-B14F-4D97-AF65-F5344CB8AC3E}">
        <p14:creationId xmlns:p14="http://schemas.microsoft.com/office/powerpoint/2010/main" val="142605998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4303"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invGray">
      <p:bgPr>
        <a:solidFill>
          <a:schemeClr val="tx1"/>
        </a:solidFill>
        <a:effectLst/>
      </p:bgPr>
    </p:bg>
    <p:spTree>
      <p:nvGrpSpPr>
        <p:cNvPr id="1" name=""/>
        <p:cNvGrpSpPr/>
        <p:nvPr/>
      </p:nvGrpSpPr>
      <p:grpSpPr>
        <a:xfrm>
          <a:off x="0" y="0"/>
          <a:ext cx="0" cy="0"/>
          <a:chOff x="0" y="0"/>
          <a:chExt cx="0" cy="0"/>
        </a:xfrm>
      </p:grpSpPr>
      <p:pic>
        <p:nvPicPr>
          <p:cNvPr id="6146" name="Picture 16"/>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217151" y="6275389"/>
            <a:ext cx="1725083"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0073291"/>
      </p:ext>
    </p:extLst>
  </p:cSld>
  <p:clrMap bg1="dk2" tx1="lt1" bg2="dk1" tx2="lt2" accent1="accent1" accent2="accent2" accent3="accent3" accent4="accent4" accent5="accent5" accent6="accent6" hlink="hlink" folHlink="folHlink"/>
  <p:sldLayoutIdLst>
    <p:sldLayoutId id="2147483667" r:id="rId1"/>
    <p:sldLayoutId id="2147483670" r:id="rId2"/>
    <p:sldLayoutId id="2147484304" r:id="rId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p:cNvPicPr>
            <a:picLocks noChangeAspect="1" noChangeArrowheads="1"/>
          </p:cNvPicPr>
          <p:nvPr userDrawn="1"/>
        </p:nvPicPr>
        <p:blipFill>
          <a:blip r:embed="rId20"/>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1912364918"/>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Lst>
  <p:transition spd="med">
    <p:fade/>
  </p:transition>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pt-BR" altLang="pt-BR"/>
              <a:t>Clique para editar o estilo do título mestre</a:t>
            </a:r>
          </a:p>
        </p:txBody>
      </p:sp>
      <p:sp>
        <p:nvSpPr>
          <p:cNvPr id="27651" name="Rectangle 3"/>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pt-BR" altLang="pt-BR"/>
              <a:t>Clique para editar os estilos do texto mestre</a:t>
            </a:r>
          </a:p>
          <a:p>
            <a:pPr lvl="1"/>
            <a:r>
              <a:rPr lang="pt-BR" altLang="pt-BR"/>
              <a:t>Segundo nível</a:t>
            </a:r>
          </a:p>
          <a:p>
            <a:pPr lvl="2"/>
            <a:r>
              <a:rPr lang="pt-BR" altLang="pt-BR"/>
              <a:t>Terceiro nível</a:t>
            </a:r>
          </a:p>
          <a:p>
            <a:pPr lvl="3"/>
            <a:r>
              <a:rPr lang="pt-BR" altLang="pt-BR"/>
              <a:t>Quarto nível</a:t>
            </a:r>
          </a:p>
          <a:p>
            <a:pPr lvl="4"/>
            <a:r>
              <a:rPr lang="pt-BR" altLang="pt-BR"/>
              <a:t>Quinto nível</a:t>
            </a:r>
          </a:p>
        </p:txBody>
      </p:sp>
      <p:sp>
        <p:nvSpPr>
          <p:cNvPr id="420868" name="Rectangle 4"/>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smtClean="0">
                <a:latin typeface="+mn-lt"/>
              </a:defRPr>
            </a:lvl1pPr>
          </a:lstStyle>
          <a:p>
            <a:pPr eaLnBrk="0" fontAlgn="base" hangingPunct="0">
              <a:spcBef>
                <a:spcPct val="0"/>
              </a:spcBef>
              <a:spcAft>
                <a:spcPct val="0"/>
              </a:spcAft>
              <a:defRPr/>
            </a:pPr>
            <a:endParaRPr lang="pt-BR">
              <a:solidFill>
                <a:srgbClr val="000000"/>
              </a:solidFill>
            </a:endParaRPr>
          </a:p>
        </p:txBody>
      </p:sp>
      <p:sp>
        <p:nvSpPr>
          <p:cNvPr id="420869"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smtClean="0">
                <a:latin typeface="+mn-lt"/>
              </a:defRPr>
            </a:lvl1pPr>
          </a:lstStyle>
          <a:p>
            <a:pPr algn="ctr" eaLnBrk="0" fontAlgn="base" hangingPunct="0">
              <a:spcBef>
                <a:spcPct val="0"/>
              </a:spcBef>
              <a:spcAft>
                <a:spcPct val="0"/>
              </a:spcAft>
              <a:defRPr/>
            </a:pPr>
            <a:endParaRPr lang="pt-BR">
              <a:solidFill>
                <a:srgbClr val="000000"/>
              </a:solidFill>
            </a:endParaRPr>
          </a:p>
        </p:txBody>
      </p:sp>
      <p:sp>
        <p:nvSpPr>
          <p:cNvPr id="420870"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latin typeface="Times New Roman" panose="02020603050405020304" pitchFamily="18" charset="0"/>
              </a:defRPr>
            </a:lvl1pPr>
          </a:lstStyle>
          <a:p>
            <a:pPr eaLnBrk="0" fontAlgn="base" hangingPunct="0">
              <a:spcBef>
                <a:spcPct val="0"/>
              </a:spcBef>
              <a:spcAft>
                <a:spcPct val="0"/>
              </a:spcAft>
            </a:pPr>
            <a:fld id="{7A09C462-119F-4791-B1FF-499485F46ACF}" type="slidenum">
              <a:rPr lang="pt-BR" altLang="pt-BR" smtClean="0">
                <a:solidFill>
                  <a:srgbClr val="000000"/>
                </a:solidFill>
              </a:rPr>
              <a:pPr eaLnBrk="0" fontAlgn="base" hangingPunct="0">
                <a:spcBef>
                  <a:spcPct val="0"/>
                </a:spcBef>
                <a:spcAft>
                  <a:spcPct val="0"/>
                </a:spcAft>
              </a:pPr>
              <a:t>‹nº›</a:t>
            </a:fld>
            <a:endParaRPr lang="pt-BR" altLang="pt-BR">
              <a:solidFill>
                <a:srgbClr val="000000"/>
              </a:solidFill>
            </a:endParaRPr>
          </a:p>
        </p:txBody>
      </p:sp>
    </p:spTree>
    <p:extLst>
      <p:ext uri="{BB962C8B-B14F-4D97-AF65-F5344CB8AC3E}">
        <p14:creationId xmlns:p14="http://schemas.microsoft.com/office/powerpoint/2010/main" val="1547444651"/>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Espaço Reservado para Título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pt-BR" altLang="pt-BR"/>
              <a:t>Clique para editar o título mestre</a:t>
            </a:r>
          </a:p>
        </p:txBody>
      </p:sp>
      <p:sp>
        <p:nvSpPr>
          <p:cNvPr id="1027" name="Espaço Reservado para Texto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pt-BR" altLang="pt-BR"/>
              <a:t>Clique para editar o texto mestre</a:t>
            </a:r>
          </a:p>
          <a:p>
            <a:pPr lvl="1"/>
            <a:r>
              <a:rPr lang="pt-BR" altLang="pt-BR"/>
              <a:t>Segundo nível</a:t>
            </a:r>
          </a:p>
          <a:p>
            <a:pPr lvl="2"/>
            <a:r>
              <a:rPr lang="pt-BR" altLang="pt-BR"/>
              <a:t>Terceiro nível</a:t>
            </a:r>
          </a:p>
          <a:p>
            <a:pPr lvl="3"/>
            <a:r>
              <a:rPr lang="pt-BR" altLang="pt-BR"/>
              <a:t>Quarto nível</a:t>
            </a:r>
          </a:p>
          <a:p>
            <a:pPr lvl="4"/>
            <a:r>
              <a:rPr lang="pt-BR" altLang="pt-BR"/>
              <a:t>Quinto nível</a:t>
            </a:r>
          </a:p>
        </p:txBody>
      </p:sp>
      <p:sp>
        <p:nvSpPr>
          <p:cNvPr id="4" name="Espaço Reservado para Data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8F991C34-ED1E-4FFD-B292-E14F583F839D}" type="datetimeFigureOut">
              <a:rPr lang="pt-BR" smtClean="0">
                <a:solidFill>
                  <a:prstClr val="black">
                    <a:tint val="75000"/>
                  </a:prstClr>
                </a:solidFill>
              </a:rPr>
              <a:pPr>
                <a:defRPr/>
              </a:pPr>
              <a:t>28/02/2024</a:t>
            </a:fld>
            <a:endParaRPr lang="pt-BR">
              <a:solidFill>
                <a:prstClr val="black">
                  <a:tint val="75000"/>
                </a:prstClr>
              </a:solidFill>
            </a:endParaRPr>
          </a:p>
        </p:txBody>
      </p:sp>
      <p:sp>
        <p:nvSpPr>
          <p:cNvPr id="5" name="Espaço Reservado para Rodapé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pt-BR">
              <a:solidFill>
                <a:prstClr val="black">
                  <a:tint val="75000"/>
                </a:prstClr>
              </a:solidFill>
            </a:endParaRPr>
          </a:p>
        </p:txBody>
      </p:sp>
      <p:sp>
        <p:nvSpPr>
          <p:cNvPr id="6" name="Espaço Reservado para Número de Slide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fontAlgn="base">
              <a:spcBef>
                <a:spcPct val="0"/>
              </a:spcBef>
              <a:spcAft>
                <a:spcPct val="0"/>
              </a:spcAft>
            </a:pPr>
            <a:fld id="{05197E6F-3398-444C-B4C2-BB6A3307CCB1}" type="slidenum">
              <a:rPr lang="pt-BR" altLang="pt-BR" smtClean="0">
                <a:cs typeface="Arial" panose="020B0604020202020204" pitchFamily="34" charset="0"/>
              </a:rPr>
              <a:pPr fontAlgn="base">
                <a:spcBef>
                  <a:spcPct val="0"/>
                </a:spcBef>
                <a:spcAft>
                  <a:spcPct val="0"/>
                </a:spcAft>
              </a:pPr>
              <a:t>‹nº›</a:t>
            </a:fld>
            <a:endParaRPr lang="pt-BR" altLang="pt-BR">
              <a:cs typeface="Arial" panose="020B0604020202020204" pitchFamily="34" charset="0"/>
            </a:endParaRPr>
          </a:p>
        </p:txBody>
      </p:sp>
    </p:spTree>
    <p:extLst>
      <p:ext uri="{BB962C8B-B14F-4D97-AF65-F5344CB8AC3E}">
        <p14:creationId xmlns:p14="http://schemas.microsoft.com/office/powerpoint/2010/main" val="210022486"/>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 id="2147483965" r:id="rId13"/>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Espaço Reservado para Título 1">
            <a:extLst>
              <a:ext uri="{FF2B5EF4-FFF2-40B4-BE49-F238E27FC236}">
                <a16:creationId xmlns:a16="http://schemas.microsoft.com/office/drawing/2014/main" xmlns="" id="{A2F255C5-8CD8-4E32-833C-26B1BF5527B0}"/>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pt-BR" altLang="en-US"/>
              <a:t>Clique para editar o estilo do título mestre</a:t>
            </a:r>
          </a:p>
        </p:txBody>
      </p:sp>
      <p:sp>
        <p:nvSpPr>
          <p:cNvPr id="48131" name="Espaço Reservado para Texto 2">
            <a:extLst>
              <a:ext uri="{FF2B5EF4-FFF2-40B4-BE49-F238E27FC236}">
                <a16:creationId xmlns:a16="http://schemas.microsoft.com/office/drawing/2014/main" xmlns="" id="{2732C80C-404A-4AEE-A996-D09F6CEAE670}"/>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pt-BR" altLang="en-US"/>
              <a:t>Clique para editar os estilos do texto mestre</a:t>
            </a:r>
          </a:p>
          <a:p>
            <a:pPr lvl="1"/>
            <a:r>
              <a:rPr lang="pt-BR" altLang="en-US"/>
              <a:t>Segundo nível</a:t>
            </a:r>
          </a:p>
          <a:p>
            <a:pPr lvl="2"/>
            <a:r>
              <a:rPr lang="pt-BR" altLang="en-US"/>
              <a:t>Terceiro nível</a:t>
            </a:r>
          </a:p>
          <a:p>
            <a:pPr lvl="3"/>
            <a:r>
              <a:rPr lang="pt-BR" altLang="en-US"/>
              <a:t>Quarto nível</a:t>
            </a:r>
          </a:p>
          <a:p>
            <a:pPr lvl="4"/>
            <a:r>
              <a:rPr lang="pt-BR" altLang="en-US"/>
              <a:t>Quinto nível</a:t>
            </a:r>
          </a:p>
        </p:txBody>
      </p:sp>
      <p:sp>
        <p:nvSpPr>
          <p:cNvPr id="4" name="Espaço Reservado para Data 3">
            <a:extLst>
              <a:ext uri="{FF2B5EF4-FFF2-40B4-BE49-F238E27FC236}">
                <a16:creationId xmlns:a16="http://schemas.microsoft.com/office/drawing/2014/main" xmlns="" id="{F5F1E59E-3D08-483B-BE3B-F10D4EB3BBAE}"/>
              </a:ext>
            </a:extLst>
          </p:cNvPr>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prstClr val="black">
                    <a:tint val="75000"/>
                  </a:prstClr>
                </a:solidFill>
                <a:latin typeface="+mn-lt"/>
                <a:cs typeface="+mn-cs"/>
              </a:defRPr>
            </a:lvl1pPr>
          </a:lstStyle>
          <a:p>
            <a:pPr>
              <a:defRPr/>
            </a:pPr>
            <a:fld id="{837F4B34-C3F5-45A1-A465-244A67EF0010}" type="datetimeFigureOut">
              <a:rPr lang="pt-BR"/>
              <a:pPr>
                <a:defRPr/>
              </a:pPr>
              <a:t>28/02/2024</a:t>
            </a:fld>
            <a:endParaRPr lang="pt-BR"/>
          </a:p>
        </p:txBody>
      </p:sp>
      <p:sp>
        <p:nvSpPr>
          <p:cNvPr id="5" name="Espaço Reservado para Rodapé 4">
            <a:extLst>
              <a:ext uri="{FF2B5EF4-FFF2-40B4-BE49-F238E27FC236}">
                <a16:creationId xmlns:a16="http://schemas.microsoft.com/office/drawing/2014/main" xmlns="" id="{92E99F32-AFE3-40A5-937D-325CCD806FFD}"/>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mn-lt"/>
                <a:cs typeface="+mn-cs"/>
              </a:defRPr>
            </a:lvl1pPr>
          </a:lstStyle>
          <a:p>
            <a:pPr>
              <a:defRPr/>
            </a:pPr>
            <a:endParaRPr lang="pt-BR"/>
          </a:p>
        </p:txBody>
      </p:sp>
      <p:sp>
        <p:nvSpPr>
          <p:cNvPr id="6" name="Espaço Reservado para Número de Slide 5">
            <a:extLst>
              <a:ext uri="{FF2B5EF4-FFF2-40B4-BE49-F238E27FC236}">
                <a16:creationId xmlns:a16="http://schemas.microsoft.com/office/drawing/2014/main" xmlns="" id="{AFF2B9A7-97F8-4BFB-80D6-A9F77FB433AF}"/>
              </a:ext>
            </a:extLst>
          </p:cNvPr>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pPr fontAlgn="base">
              <a:spcBef>
                <a:spcPct val="0"/>
              </a:spcBef>
              <a:spcAft>
                <a:spcPct val="0"/>
              </a:spcAft>
              <a:defRPr/>
            </a:pPr>
            <a:fld id="{BC34E737-6A42-4D7B-A933-F32AAC7E0754}" type="slidenum">
              <a:rPr lang="pt-BR" altLang="pt-BR">
                <a:cs typeface="Arial" pitchFamily="34" charset="0"/>
              </a:rPr>
              <a:pPr fontAlgn="base">
                <a:spcBef>
                  <a:spcPct val="0"/>
                </a:spcBef>
                <a:spcAft>
                  <a:spcPct val="0"/>
                </a:spcAft>
                <a:defRPr/>
              </a:pPr>
              <a:t>‹nº›</a:t>
            </a:fld>
            <a:endParaRPr lang="pt-BR" altLang="pt-BR">
              <a:cs typeface="Arial" pitchFamily="34" charset="0"/>
            </a:endParaRPr>
          </a:p>
        </p:txBody>
      </p:sp>
    </p:spTree>
    <p:extLst>
      <p:ext uri="{BB962C8B-B14F-4D97-AF65-F5344CB8AC3E}">
        <p14:creationId xmlns:p14="http://schemas.microsoft.com/office/powerpoint/2010/main" val="3664664217"/>
      </p:ext>
    </p:extLst>
  </p:cSld>
  <p:clrMap bg1="lt1" tx1="dk1" bg2="lt2" tx2="dk2" accent1="accent1" accent2="accent2" accent3="accent3" accent4="accent4" accent5="accent5" accent6="accent6" hlink="hlink" folHlink="folHlink"/>
  <p:sldLayoutIdLst>
    <p:sldLayoutId id="2147484226" r:id="rId1"/>
    <p:sldLayoutId id="2147484227" r:id="rId2"/>
    <p:sldLayoutId id="2147484228" r:id="rId3"/>
    <p:sldLayoutId id="2147484229" r:id="rId4"/>
    <p:sldLayoutId id="2147484230" r:id="rId5"/>
    <p:sldLayoutId id="2147484231" r:id="rId6"/>
    <p:sldLayoutId id="2147484232" r:id="rId7"/>
    <p:sldLayoutId id="2147484233" r:id="rId8"/>
    <p:sldLayoutId id="2147484234" r:id="rId9"/>
    <p:sldLayoutId id="2147484235" r:id="rId10"/>
    <p:sldLayoutId id="2147484236" r:id="rId11"/>
    <p:sldLayoutId id="2147484237" r:id="rId12"/>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cxnSp>
        <p:nvCxnSpPr>
          <p:cNvPr id="1026" name="Conector reto 4"/>
          <p:cNvCxnSpPr>
            <a:cxnSpLocks noChangeShapeType="1"/>
          </p:cNvCxnSpPr>
          <p:nvPr userDrawn="1"/>
        </p:nvCxnSpPr>
        <p:spPr bwMode="auto">
          <a:xfrm>
            <a:off x="452967" y="1196975"/>
            <a:ext cx="11211984" cy="0"/>
          </a:xfrm>
          <a:prstGeom prst="line">
            <a:avLst/>
          </a:prstGeom>
          <a:noFill/>
          <a:ln w="6350">
            <a:solidFill>
              <a:srgbClr val="002060"/>
            </a:solidFill>
            <a:round/>
            <a:headEnd type="none" w="sm" len="sm"/>
            <a:tailEnd type="none" w="sm" len="sm"/>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633915879"/>
      </p:ext>
    </p:extLst>
  </p:cSld>
  <p:clrMap bg1="dk2" tx1="lt1" bg2="dk1" tx2="lt2" accent1="accent1" accent2="accent2" accent3="accent3" accent4="accent4" accent5="accent5" accent6="accent6" hlink="hlink" folHlink="folHlink"/>
  <p:sldLayoutIdLst>
    <p:sldLayoutId id="2147484302" r:id="rId1"/>
  </p:sldLayoutIdLst>
  <p:transition spd="med">
    <p:pull dir="ld"/>
  </p:transition>
  <p:txStyles>
    <p:titleStyle>
      <a:lvl1pPr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mj-lt"/>
          <a:ea typeface="MS PGothic" panose="020B0600070205080204" pitchFamily="34" charset="-128"/>
          <a:cs typeface="ＭＳ Ｐゴシック" charset="0"/>
        </a:defRPr>
      </a:lvl1pPr>
      <a:lvl2pPr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ea typeface="MS PGothic" panose="020B0600070205080204" pitchFamily="34" charset="-128"/>
          <a:cs typeface="ＭＳ Ｐゴシック" charset="0"/>
        </a:defRPr>
      </a:lvl2pPr>
      <a:lvl3pPr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ea typeface="MS PGothic" panose="020B0600070205080204" pitchFamily="34" charset="-128"/>
          <a:cs typeface="ＭＳ Ｐゴシック" charset="0"/>
        </a:defRPr>
      </a:lvl3pPr>
      <a:lvl4pPr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ea typeface="MS PGothic" panose="020B0600070205080204" pitchFamily="34" charset="-128"/>
          <a:cs typeface="ＭＳ Ｐゴシック" charset="0"/>
        </a:defRPr>
      </a:lvl4pPr>
      <a:lvl5pPr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ea typeface="MS PGothic" panose="020B0600070205080204" pitchFamily="34" charset="-128"/>
          <a:cs typeface="ＭＳ Ｐゴシック" charset="0"/>
        </a:defRPr>
      </a:lvl5pPr>
      <a:lvl6pPr marL="457200"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defRPr>
      </a:lvl6pPr>
      <a:lvl7pPr marL="914400"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defRPr>
      </a:lvl7pPr>
      <a:lvl8pPr marL="1371600"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defRPr>
      </a:lvl8pPr>
      <a:lvl9pPr marL="1828800" algn="ctr" rtl="0" eaLnBrk="0" fontAlgn="base" hangingPunct="0">
        <a:spcBef>
          <a:spcPct val="0"/>
        </a:spcBef>
        <a:spcAft>
          <a:spcPct val="0"/>
        </a:spcAft>
        <a:defRPr sz="3200" b="1">
          <a:solidFill>
            <a:srgbClr val="FF0000"/>
          </a:solidFill>
          <a:effectLst>
            <a:outerShdw blurRad="38100" dist="38100" dir="2700000" algn="tl">
              <a:srgbClr val="C0C0C0"/>
            </a:outerShdw>
          </a:effectLst>
          <a:latin typeface="Arial" charset="0"/>
        </a:defRPr>
      </a:lvl9pPr>
    </p:titleStyle>
    <p:bodyStyle>
      <a:lvl1pPr marL="342900" indent="-342900" algn="l" rtl="0" eaLnBrk="0" fontAlgn="base" hangingPunct="0">
        <a:spcBef>
          <a:spcPct val="20000"/>
        </a:spcBef>
        <a:spcAft>
          <a:spcPct val="0"/>
        </a:spcAft>
        <a:buClr>
          <a:srgbClr val="99FFCC"/>
        </a:buClr>
        <a:buChar char="•"/>
        <a:defRPr sz="3200">
          <a:solidFill>
            <a:schemeClr val="tx1"/>
          </a:solidFill>
          <a:latin typeface="+mn-lt"/>
          <a:ea typeface="MS PGothic" panose="020B0600070205080204" pitchFamily="34" charset="-128"/>
          <a:cs typeface="ＭＳ Ｐゴシック" charset="0"/>
        </a:defRPr>
      </a:lvl1pPr>
      <a:lvl2pPr marL="742950" indent="-285750" algn="l" rtl="0" eaLnBrk="0" fontAlgn="base" hangingPunct="0">
        <a:spcBef>
          <a:spcPct val="20000"/>
        </a:spcBef>
        <a:spcAft>
          <a:spcPct val="0"/>
        </a:spcAft>
        <a:buClr>
          <a:srgbClr val="0099FF"/>
        </a:buClr>
        <a:buChar char="•"/>
        <a:defRPr sz="2800">
          <a:solidFill>
            <a:schemeClr val="tx1"/>
          </a:solidFill>
          <a:latin typeface="+mn-lt"/>
          <a:ea typeface="MS PGothic" panose="020B0600070205080204" pitchFamily="34"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S PGothic" panose="020B0600070205080204" pitchFamily="34" charset="-128"/>
        </a:defRPr>
      </a:lvl3pPr>
      <a:lvl4pPr marL="1600200" indent="-228600" algn="l" rtl="0" eaLnBrk="0" fontAlgn="base" hangingPunct="0">
        <a:spcBef>
          <a:spcPct val="20000"/>
        </a:spcBef>
        <a:spcAft>
          <a:spcPct val="0"/>
        </a:spcAft>
        <a:buClr>
          <a:srgbClr val="FFFFCC"/>
        </a:buClr>
        <a:buChar char="•"/>
        <a:defRPr sz="2000">
          <a:solidFill>
            <a:schemeClr val="tx1"/>
          </a:solidFill>
          <a:latin typeface="+mn-lt"/>
          <a:ea typeface="MS PGothic" panose="020B0600070205080204" pitchFamily="34"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S PGothic" panose="020B0600070205080204" pitchFamily="34" charset="-128"/>
        </a:defRPr>
      </a:lvl5pPr>
      <a:lvl6pPr marL="2514600" indent="-228600" algn="l" rtl="0" eaLnBrk="0" fontAlgn="base" hangingPunct="0">
        <a:spcBef>
          <a:spcPct val="20000"/>
        </a:spcBef>
        <a:spcAft>
          <a:spcPct val="0"/>
        </a:spcAft>
        <a:buClr>
          <a:schemeClr val="tx2"/>
        </a:buClr>
        <a:buChar char="•"/>
        <a:defRPr sz="2000">
          <a:solidFill>
            <a:schemeClr val="tx1"/>
          </a:solidFill>
          <a:latin typeface="+mn-lt"/>
        </a:defRPr>
      </a:lvl6pPr>
      <a:lvl7pPr marL="2971800" indent="-228600" algn="l" rtl="0" eaLnBrk="0" fontAlgn="base" hangingPunct="0">
        <a:spcBef>
          <a:spcPct val="20000"/>
        </a:spcBef>
        <a:spcAft>
          <a:spcPct val="0"/>
        </a:spcAft>
        <a:buClr>
          <a:schemeClr val="tx2"/>
        </a:buClr>
        <a:buChar char="•"/>
        <a:defRPr sz="2000">
          <a:solidFill>
            <a:schemeClr val="tx1"/>
          </a:solidFill>
          <a:latin typeface="+mn-lt"/>
        </a:defRPr>
      </a:lvl7pPr>
      <a:lvl8pPr marL="3429000" indent="-228600" algn="l" rtl="0" eaLnBrk="0" fontAlgn="base" hangingPunct="0">
        <a:spcBef>
          <a:spcPct val="20000"/>
        </a:spcBef>
        <a:spcAft>
          <a:spcPct val="0"/>
        </a:spcAft>
        <a:buClr>
          <a:schemeClr val="tx2"/>
        </a:buClr>
        <a:buChar char="•"/>
        <a:defRPr sz="2000">
          <a:solidFill>
            <a:schemeClr val="tx1"/>
          </a:solidFill>
          <a:latin typeface="+mn-lt"/>
        </a:defRPr>
      </a:lvl8pPr>
      <a:lvl9pPr marL="3886200" indent="-228600" algn="l" rtl="0" eaLnBrk="0" fontAlgn="base" hangingPunct="0">
        <a:spcBef>
          <a:spcPct val="20000"/>
        </a:spcBef>
        <a:spcAft>
          <a:spcPct val="0"/>
        </a:spcAft>
        <a:buClr>
          <a:schemeClr val="tx2"/>
        </a:buClr>
        <a:buChar char="•"/>
        <a:defRPr sz="2000">
          <a:solidFill>
            <a:schemeClr val="tx1"/>
          </a:solidFill>
          <a:latin typeface="+mn-lt"/>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71.xml"/><Relationship Id="rId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0.xml"/><Relationship Id="rId1" Type="http://schemas.openxmlformats.org/officeDocument/2006/relationships/slideLayout" Target="../slideLayouts/slideLayout6.xml"/><Relationship Id="rId4"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2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20.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2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2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2.xml"/><Relationship Id="rId5" Type="http://schemas.openxmlformats.org/officeDocument/2006/relationships/image" Target="../media/image54.jpeg"/><Relationship Id="rId4" Type="http://schemas.openxmlformats.org/officeDocument/2006/relationships/image" Target="../media/image53.png"/></Relationships>
</file>

<file path=ppt/slides/_rels/slide2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0.xml"/></Relationships>
</file>

<file path=ppt/slides/_rels/slide2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10.pn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3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7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3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 Id="rId6" Type="http://schemas.openxmlformats.org/officeDocument/2006/relationships/image" Target="../media/image33.png"/><Relationship Id="rId5" Type="http://schemas.openxmlformats.org/officeDocument/2006/relationships/image" Target="../media/image30.png"/><Relationship Id="rId4" Type="http://schemas.openxmlformats.org/officeDocument/2006/relationships/image" Target="../media/image65.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38.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52.xm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20.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25.png"/><Relationship Id="rId4" Type="http://schemas.openxmlformats.org/officeDocument/2006/relationships/oleObject" Target="../embeddings/oleObject1.bin"/></Relationships>
</file>

<file path=ppt/slides/_rels/slide9.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notesSlide" Target="../notesSlides/notesSlide8.xml"/><Relationship Id="rId7" Type="http://schemas.openxmlformats.org/officeDocument/2006/relationships/image" Target="../media/image18.png"/><Relationship Id="rId2" Type="http://schemas.openxmlformats.org/officeDocument/2006/relationships/slideLayout" Target="../slideLayouts/slideLayout1.xml"/><Relationship Id="rId1" Type="http://schemas.openxmlformats.org/officeDocument/2006/relationships/vmlDrawing" Target="../drawings/vmlDrawing2.vml"/><Relationship Id="rId6" Type="http://schemas.openxmlformats.org/officeDocument/2006/relationships/image" Target="../media/image25.png"/><Relationship Id="rId5" Type="http://schemas.openxmlformats.org/officeDocument/2006/relationships/oleObject" Target="../embeddings/oleObject2.bin"/><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tângulo 2"/>
          <p:cNvSpPr>
            <a:spLocks/>
          </p:cNvSpPr>
          <p:nvPr/>
        </p:nvSpPr>
        <p:spPr bwMode="auto">
          <a:xfrm>
            <a:off x="-14476" y="0"/>
            <a:ext cx="8064500" cy="6858000"/>
          </a:xfrm>
          <a:prstGeom prst="rect">
            <a:avLst/>
          </a:prstGeom>
          <a:solidFill>
            <a:schemeClr val="tx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wrap="none" anchor="ct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pt-BR" sz="2400" b="1" i="0" u="sng" strike="noStrike" kern="1200" cap="none" spc="0" normalizeH="0" baseline="0" noProof="0">
              <a:ln>
                <a:noFill/>
              </a:ln>
              <a:solidFill>
                <a:prstClr val="white"/>
              </a:solidFill>
              <a:effectLst/>
              <a:uLnTx/>
              <a:uFillTx/>
              <a:latin typeface="Times New Roman" panose="02020603050405020304" pitchFamily="18" charset="0"/>
              <a:ea typeface="MS PGothic" panose="020B0600070205080204" pitchFamily="34" charset="-128"/>
              <a:cs typeface="+mn-cs"/>
            </a:endParaRPr>
          </a:p>
        </p:txBody>
      </p:sp>
      <p:pic>
        <p:nvPicPr>
          <p:cNvPr id="4104" name="Imagem 2">
            <a:extLst>
              <a:ext uri="{FF2B5EF4-FFF2-40B4-BE49-F238E27FC236}">
                <a16:creationId xmlns:a16="http://schemas.microsoft.com/office/drawing/2014/main" xmlns="" id="{B90D9A98-E3D4-4B59-889D-73E307E98BC0}"/>
              </a:ext>
            </a:extLst>
          </p:cNvPr>
          <p:cNvPicPr>
            <a:picLocks noChangeAspect="1"/>
          </p:cNvPicPr>
          <p:nvPr/>
        </p:nvPicPr>
        <p:blipFill>
          <a:blip r:embed="rId3"/>
          <a:srcRect/>
          <a:stretch>
            <a:fillRect/>
          </a:stretch>
        </p:blipFill>
        <p:spPr bwMode="auto">
          <a:xfrm>
            <a:off x="-8973" y="0"/>
            <a:ext cx="3475038" cy="6858000"/>
          </a:xfrm>
          <a:prstGeom prst="rect">
            <a:avLst/>
          </a:prstGeom>
          <a:noFill/>
          <a:ln>
            <a:noFill/>
          </a:ln>
          <a:effectLst>
            <a:outerShdw blurRad="292100" dist="139700" dir="2700000" algn="tl" rotWithShape="0">
              <a:srgbClr val="333333">
                <a:alpha val="65000"/>
              </a:srgbClr>
            </a:outerShdw>
          </a:effectLst>
        </p:spPr>
      </p:pic>
      <p:sp>
        <p:nvSpPr>
          <p:cNvPr id="4100" name="Rectangle 4"/>
          <p:cNvSpPr>
            <a:spLocks noChangeArrowheads="1"/>
          </p:cNvSpPr>
          <p:nvPr/>
        </p:nvSpPr>
        <p:spPr bwMode="auto">
          <a:xfrm>
            <a:off x="3466065" y="4997306"/>
            <a:ext cx="552608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spAutoFit/>
          </a:bodyP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pt-BR" sz="2400" b="1" i="0" u="none" strike="noStrike" kern="1200" cap="none" spc="0" normalizeH="0" baseline="0" noProof="0" dirty="0">
                <a:ln>
                  <a:noFill/>
                </a:ln>
                <a:solidFill>
                  <a:srgbClr val="10345C"/>
                </a:solidFill>
                <a:effectLst/>
                <a:uLnTx/>
                <a:uFillTx/>
                <a:latin typeface="Calibri" panose="020F0502020204030204" pitchFamily="34" charset="0"/>
                <a:ea typeface="MS PGothic" panose="020B0600070205080204" pitchFamily="34" charset="-128"/>
                <a:cs typeface="+mn-cs"/>
              </a:rPr>
              <a:t>Eduardo Romano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pt-BR" sz="1800" b="0" i="0" u="none" strike="noStrike" kern="1200" cap="none" spc="0" normalizeH="0" baseline="0" noProof="0" dirty="0">
                <a:ln>
                  <a:noFill/>
                </a:ln>
                <a:solidFill>
                  <a:srgbClr val="10345C"/>
                </a:solidFill>
                <a:effectLst/>
                <a:uLnTx/>
                <a:uFillTx/>
                <a:latin typeface="Calibri" panose="020F0502020204030204" pitchFamily="34" charset="0"/>
                <a:ea typeface="MS PGothic" panose="020B0600070205080204" pitchFamily="34" charset="-128"/>
                <a:cs typeface="+mn-cs"/>
              </a:rPr>
              <a:t>PhD – EMBRAPA CENARGEN</a:t>
            </a:r>
            <a:endParaRPr kumimoji="0" lang="en-US" altLang="pt-BR" sz="1200" b="1" i="0" u="none" strike="noStrike" kern="1200" cap="none" spc="0" normalizeH="0" baseline="0" noProof="0" dirty="0">
              <a:ln>
                <a:noFill/>
              </a:ln>
              <a:solidFill>
                <a:srgbClr val="10345C"/>
              </a:solidFill>
              <a:effectLst/>
              <a:uLnTx/>
              <a:uFillTx/>
              <a:latin typeface="Arial" panose="020B0604020202020204" pitchFamily="34" charset="0"/>
              <a:ea typeface="MS PGothic"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pt-BR" sz="1200" b="1" i="0" u="none" strike="noStrike" kern="1200" cap="none" spc="0" normalizeH="0" baseline="0" noProof="0" dirty="0">
              <a:ln>
                <a:noFill/>
              </a:ln>
              <a:solidFill>
                <a:srgbClr val="10345C"/>
              </a:solidFill>
              <a:effectLst/>
              <a:uLnTx/>
              <a:uFillTx/>
              <a:latin typeface="Arial" panose="020B0604020202020204" pitchFamily="34" charset="0"/>
              <a:ea typeface="MS PGothic" panose="020B0600070205080204" pitchFamily="34" charset="-128"/>
              <a:cs typeface="+mn-cs"/>
            </a:endParaRPr>
          </a:p>
        </p:txBody>
      </p:sp>
      <p:cxnSp>
        <p:nvCxnSpPr>
          <p:cNvPr id="9" name="Conector reto 8">
            <a:extLst>
              <a:ext uri="{FF2B5EF4-FFF2-40B4-BE49-F238E27FC236}">
                <a16:creationId xmlns:a16="http://schemas.microsoft.com/office/drawing/2014/main" xmlns="" id="{F31C7AA3-6386-4E9C-ADD9-9F506EC47A21}"/>
              </a:ext>
            </a:extLst>
          </p:cNvPr>
          <p:cNvCxnSpPr/>
          <p:nvPr/>
        </p:nvCxnSpPr>
        <p:spPr bwMode="auto">
          <a:xfrm>
            <a:off x="3383537" y="4766230"/>
            <a:ext cx="5795962" cy="0"/>
          </a:xfrm>
          <a:prstGeom prst="line">
            <a:avLst/>
          </a:prstGeom>
          <a:ln>
            <a:solidFill>
              <a:srgbClr val="10345C"/>
            </a:solidFill>
            <a:headEnd type="none" w="sm" len="sm"/>
            <a:tailEnd type="none" w="sm" len="sm"/>
          </a:ln>
        </p:spPr>
        <p:style>
          <a:lnRef idx="1">
            <a:schemeClr val="dk1"/>
          </a:lnRef>
          <a:fillRef idx="0">
            <a:schemeClr val="dk1"/>
          </a:fillRef>
          <a:effectRef idx="0">
            <a:schemeClr val="dk1"/>
          </a:effectRef>
          <a:fontRef idx="minor">
            <a:schemeClr val="tx1"/>
          </a:fontRef>
        </p:style>
      </p:cxnSp>
      <p:sp>
        <p:nvSpPr>
          <p:cNvPr id="2" name="Rectangle 53"/>
          <p:cNvSpPr>
            <a:spLocks noChangeArrowheads="1"/>
          </p:cNvSpPr>
          <p:nvPr/>
        </p:nvSpPr>
        <p:spPr bwMode="auto">
          <a:xfrm>
            <a:off x="1824227" y="2798058"/>
            <a:ext cx="9781413"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chor="ctr">
            <a:spAutoFit/>
          </a:bodyP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sz="3800" b="0" i="0" u="none" dirty="0">
                <a:solidFill>
                  <a:srgbClr val="222222"/>
                </a:solidFill>
                <a:effectLst/>
                <a:latin typeface="Arial" panose="020B0604020202020204" pitchFamily="34" charset="0"/>
              </a:rPr>
              <a:t>Edição </a:t>
            </a:r>
            <a:r>
              <a:rPr lang="pt-BR" sz="3800" b="0" i="0" u="none">
                <a:solidFill>
                  <a:srgbClr val="222222"/>
                </a:solidFill>
                <a:effectLst/>
                <a:latin typeface="Arial" panose="020B0604020202020204" pitchFamily="34" charset="0"/>
              </a:rPr>
              <a:t>Gênica </a:t>
            </a:r>
            <a:endParaRPr lang="pt-BR" sz="3800" b="0" i="0" u="none" dirty="0" smtClean="0">
              <a:solidFill>
                <a:srgbClr val="222222"/>
              </a:solidFill>
              <a:effectLst/>
              <a:latin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pt-BR" sz="3800" b="0" i="0" u="none" dirty="0" smtClean="0">
                <a:solidFill>
                  <a:srgbClr val="222222"/>
                </a:solidFill>
                <a:effectLst/>
                <a:latin typeface="Arial" panose="020B0604020202020204" pitchFamily="34" charset="0"/>
              </a:rPr>
              <a:t>Assembleia Cidadã Brasileira </a:t>
            </a:r>
            <a:endParaRPr kumimoji="0" lang="en-US" altLang="pt-BR" sz="3800" b="1" i="0" u="none" strike="noStrike" kern="1200" cap="none" spc="0" normalizeH="0" baseline="0" noProof="0" dirty="0">
              <a:ln>
                <a:noFill/>
              </a:ln>
              <a:solidFill>
                <a:prstClr val="black"/>
              </a:solidFill>
              <a:effectLst/>
              <a:uLnTx/>
              <a:uFillTx/>
              <a:latin typeface="Calibri" panose="020F0502020204030204" pitchFamily="34" charset="0"/>
            </a:endParaRPr>
          </a:p>
        </p:txBody>
      </p:sp>
      <p:pic>
        <p:nvPicPr>
          <p:cNvPr id="3" name="Picture 4" descr="logo-cenargen">
            <a:extLst>
              <a:ext uri="{FF2B5EF4-FFF2-40B4-BE49-F238E27FC236}">
                <a16:creationId xmlns:a16="http://schemas.microsoft.com/office/drawing/2014/main" xmlns="" id="{133D426C-018E-B26E-04B2-EA5603E938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3048043"/>
      </p:ext>
    </p:extLst>
  </p:cSld>
  <p:clrMapOvr>
    <a:masterClrMapping/>
  </p:clrMapOvr>
  <p:transition spd="med">
    <p:pull dir="ld"/>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0595" y="295181"/>
            <a:ext cx="9709109" cy="523220"/>
          </a:xfrm>
          <a:prstGeom prst="rect">
            <a:avLst/>
          </a:prstGeom>
          <a:noFill/>
        </p:spPr>
        <p:txBody>
          <a:bodyPr wrap="square">
            <a:spAutoFit/>
            <a:scene3d>
              <a:camera prst="orthographicFront"/>
              <a:lightRig rig="balanced" dir="t">
                <a:rot lat="0" lon="0" rev="2100000"/>
              </a:lightRig>
            </a:scene3d>
            <a:sp3d extrusionH="57150" prstMaterial="metal">
              <a:bevelT w="38100" h="25400"/>
              <a:contourClr>
                <a:schemeClr val="bg2"/>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Over-regulation makes GM product development expensive</a:t>
            </a:r>
            <a:endParaRPr kumimoji="0" lang="en-US" sz="2800" b="0" i="0" u="none" strike="noStrike" kern="1200" cap="none" spc="0" normalizeH="0" baseline="0" noProof="0" dirty="0">
              <a:ln w="50800"/>
              <a:solidFill>
                <a:prstClr val="black"/>
              </a:solidFill>
              <a:effectLst/>
              <a:uLnTx/>
              <a:uFillTx/>
              <a:latin typeface="Calibri" panose="020F0502020204030204" pitchFamily="34" charset="0"/>
              <a:ea typeface="+mn-ea"/>
              <a:cs typeface="Calibri" panose="020F0502020204030204" pitchFamily="34" charset="0"/>
            </a:endParaRPr>
          </a:p>
        </p:txBody>
      </p:sp>
      <p:sp>
        <p:nvSpPr>
          <p:cNvPr id="4" name="Rectangle 3"/>
          <p:cNvSpPr/>
          <p:nvPr/>
        </p:nvSpPr>
        <p:spPr>
          <a:xfrm>
            <a:off x="5990893" y="3511865"/>
            <a:ext cx="3159198" cy="584775"/>
          </a:xfrm>
          <a:prstGeom prst="rect">
            <a:avLst/>
          </a:prstGeom>
          <a:noFill/>
        </p:spPr>
        <p:txBody>
          <a:bodyPr wrap="none">
            <a:spAutoFit/>
            <a:scene3d>
              <a:camera prst="orthographicFront"/>
              <a:lightRig rig="balanced" dir="t">
                <a:rot lat="0" lon="0" rev="2100000"/>
              </a:lightRig>
            </a:scene3d>
            <a:sp3d extrusionH="57150" prstMaterial="metal">
              <a:bevelT w="38100" h="25400"/>
              <a:contourClr>
                <a:schemeClr val="bg2"/>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w="50800"/>
                <a:solidFill>
                  <a:prstClr val="white">
                    <a:shade val="50000"/>
                  </a:prstClr>
                </a:solidFill>
                <a:effectLst>
                  <a:outerShdw blurRad="38100" dist="38100" dir="2700000" algn="tl">
                    <a:srgbClr val="000000">
                      <a:alpha val="43137"/>
                    </a:srgbClr>
                  </a:outerShdw>
                </a:effectLst>
                <a:uLnTx/>
                <a:uFillTx/>
                <a:latin typeface="Calibri" panose="020F0502020204030204"/>
                <a:ea typeface="+mn-ea"/>
                <a:cs typeface="+mn-cs"/>
              </a:rPr>
              <a:t>Prado et al., 2014</a:t>
            </a:r>
          </a:p>
        </p:txBody>
      </p:sp>
      <p:pic>
        <p:nvPicPr>
          <p:cNvPr id="7" name="Picture 10" descr="C:\Documents and Settings\Francisco\Meus documentos\Minhas imagens\embrapa.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6"/>
          <p:cNvSpPr>
            <a:spLocks noChangeShapeType="1"/>
          </p:cNvSpPr>
          <p:nvPr/>
        </p:nvSpPr>
        <p:spPr bwMode="auto">
          <a:xfrm flipV="1">
            <a:off x="1257118" y="1134555"/>
            <a:ext cx="8374237" cy="5566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pt-B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 name="Rectangle 4"/>
          <p:cNvSpPr/>
          <p:nvPr/>
        </p:nvSpPr>
        <p:spPr>
          <a:xfrm>
            <a:off x="3224873" y="6125289"/>
            <a:ext cx="5065746" cy="646331"/>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1" u="none" strike="noStrike" kern="1200" cap="none" spc="0" normalizeH="0" baseline="0" noProof="0" dirty="0">
                <a:ln w="1905"/>
                <a:solidFill>
                  <a:srgbClr val="002060"/>
                </a:solidFill>
                <a:effectLst>
                  <a:innerShdw blurRad="69850" dist="43180" dir="5400000">
                    <a:srgbClr val="000000">
                      <a:alpha val="65000"/>
                    </a:srgbClr>
                  </a:innerShdw>
                </a:effectLst>
                <a:uLnTx/>
                <a:uFillTx/>
                <a:latin typeface="Calibri" panose="020F0502020204030204"/>
                <a:ea typeface="+mn-ea"/>
                <a:cs typeface="+mn-cs"/>
              </a:rPr>
              <a:t>Costs: Up to $ 100 million</a:t>
            </a:r>
          </a:p>
        </p:txBody>
      </p:sp>
      <p:pic>
        <p:nvPicPr>
          <p:cNvPr id="2" name="Imagem 1"/>
          <p:cNvPicPr>
            <a:picLocks noChangeAspect="1"/>
          </p:cNvPicPr>
          <p:nvPr/>
        </p:nvPicPr>
        <p:blipFill rotWithShape="1">
          <a:blip r:embed="rId3"/>
          <a:srcRect l="24649" t="22607" r="27450" b="29687"/>
          <a:stretch/>
        </p:blipFill>
        <p:spPr>
          <a:xfrm>
            <a:off x="1447804" y="1380256"/>
            <a:ext cx="8102705" cy="4539281"/>
          </a:xfrm>
          <a:prstGeom prst="rect">
            <a:avLst/>
          </a:prstGeom>
        </p:spPr>
      </p:pic>
      <p:sp>
        <p:nvSpPr>
          <p:cNvPr id="5" name="Seta para a Direita 4"/>
          <p:cNvSpPr/>
          <p:nvPr/>
        </p:nvSpPr>
        <p:spPr>
          <a:xfrm>
            <a:off x="1925053" y="5919537"/>
            <a:ext cx="7706302" cy="205752"/>
          </a:xfrm>
          <a:prstGeom prst="right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812339192"/>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p:cNvPicPr>
            <a:picLocks noChangeAspect="1"/>
          </p:cNvPicPr>
          <p:nvPr/>
        </p:nvPicPr>
        <p:blipFill>
          <a:blip r:embed="rId3"/>
          <a:stretch>
            <a:fillRect/>
          </a:stretch>
        </p:blipFill>
        <p:spPr>
          <a:xfrm>
            <a:off x="1145151" y="1285992"/>
            <a:ext cx="7617970" cy="4966314"/>
          </a:xfrm>
          <a:prstGeom prst="rect">
            <a:avLst/>
          </a:prstGeom>
          <a:ln>
            <a:solidFill>
              <a:schemeClr val="tx1"/>
            </a:solidFill>
          </a:ln>
        </p:spPr>
      </p:pic>
      <p:sp>
        <p:nvSpPr>
          <p:cNvPr id="3" name="Título 1"/>
          <p:cNvSpPr txBox="1">
            <a:spLocks/>
          </p:cNvSpPr>
          <p:nvPr/>
        </p:nvSpPr>
        <p:spPr bwMode="auto">
          <a:xfrm>
            <a:off x="1009934" y="-87534"/>
            <a:ext cx="913895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lvl="0" algn="ctr">
              <a:spcBef>
                <a:spcPct val="0"/>
              </a:spcBef>
              <a:buNone/>
              <a:defRPr/>
            </a:pPr>
            <a:r>
              <a:rPr lang="en-US" sz="2400" b="1" dirty="0">
                <a:effectLst>
                  <a:outerShdw blurRad="38100" dist="38100" dir="2700000" algn="tl">
                    <a:srgbClr val="000000">
                      <a:alpha val="43137"/>
                    </a:srgbClr>
                  </a:outerShdw>
                </a:effectLst>
              </a:rPr>
              <a:t>Few companies share the seed market and few products are developed - (products are commodities that can return the required investment)</a:t>
            </a:r>
            <a:endParaRPr lang="pt-BR" altLang="pt-BR" sz="2400" b="1" dirty="0">
              <a:solidFill>
                <a:prstClr val="black"/>
              </a:solidFill>
              <a:effectLst>
                <a:outerShdw blurRad="38100" dist="38100" dir="2700000" algn="tl">
                  <a:srgbClr val="000000">
                    <a:alpha val="43137"/>
                  </a:srgbClr>
                </a:outerShdw>
              </a:effectLst>
              <a:latin typeface="Arial Narrow" panose="020B060602020203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pt-BR" sz="2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Narrow" panose="020B0606020202030204" pitchFamily="34" charset="0"/>
              </a:rPr>
              <a:t> </a:t>
            </a:r>
          </a:p>
        </p:txBody>
      </p:sp>
      <p:sp>
        <p:nvSpPr>
          <p:cNvPr id="4" name="Rectangle 8"/>
          <p:cNvSpPr>
            <a:spLocks noChangeArrowheads="1"/>
          </p:cNvSpPr>
          <p:nvPr/>
        </p:nvSpPr>
        <p:spPr bwMode="auto">
          <a:xfrm>
            <a:off x="-1" y="6482833"/>
            <a:ext cx="4954137" cy="35343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auto" latinLnBrk="0" hangingPunct="1">
              <a:lnSpc>
                <a:spcPct val="70000"/>
              </a:lnSpc>
              <a:spcBef>
                <a:spcPct val="0"/>
              </a:spcBef>
              <a:spcAft>
                <a:spcPts val="0"/>
              </a:spcAft>
              <a:buClrTx/>
              <a:buSzTx/>
              <a:buFontTx/>
              <a:buNone/>
              <a:tabLst/>
              <a:defRPr/>
            </a:pPr>
            <a:r>
              <a:rPr kumimoji="0" lang="pt-BR" altLang="pt-BR" sz="1200" b="1" i="0" u="none" strike="noStrike" kern="1200" cap="none" spc="0" normalizeH="0" baseline="0" noProof="0" dirty="0">
                <a:ln>
                  <a:noFill/>
                </a:ln>
                <a:effectLst/>
                <a:uLnTx/>
                <a:uFillTx/>
                <a:latin typeface="Arial Narrow" panose="020B0606020202030204" pitchFamily="34" charset="0"/>
                <a:ea typeface="MS PGothic" panose="020B0600070205080204" pitchFamily="34" charset="-128"/>
                <a:cs typeface="+mn-cs"/>
              </a:rPr>
              <a:t>Fonte:  ASA, 2018</a:t>
            </a:r>
          </a:p>
          <a:p>
            <a:pPr lvl="0">
              <a:lnSpc>
                <a:spcPct val="70000"/>
              </a:lnSpc>
              <a:spcBef>
                <a:spcPct val="0"/>
              </a:spcBef>
              <a:buNone/>
              <a:defRPr/>
            </a:pPr>
            <a:r>
              <a:rPr lang="pt-BR" sz="1200" dirty="0"/>
              <a:t>https://www.cornucopia.org/seed-industry-structure-dr-phil-howard/</a:t>
            </a:r>
            <a:endParaRPr kumimoji="0" lang="pt-BR" altLang="pt-BR" sz="1200" b="1" i="0" u="none" strike="noStrike" kern="1200" cap="none" spc="0" normalizeH="0" baseline="0" noProof="0" dirty="0">
              <a:ln>
                <a:noFill/>
              </a:ln>
              <a:effectLst/>
              <a:uLnTx/>
              <a:uFillTx/>
              <a:latin typeface="Arial Narrow" panose="020B0606020202030204" pitchFamily="34" charset="0"/>
            </a:endParaRPr>
          </a:p>
        </p:txBody>
      </p:sp>
      <p:pic>
        <p:nvPicPr>
          <p:cNvPr id="5" name="Picture 4" descr="logo-cenargen"/>
          <p:cNvPicPr>
            <a:picLocks noChangeAspect="1" noChangeArrowheads="1"/>
          </p:cNvPicPr>
          <p:nvPr/>
        </p:nvPicPr>
        <p:blipFill>
          <a:blip r:embed="rId4">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ector reto 6"/>
          <p:cNvCxnSpPr/>
          <p:nvPr/>
        </p:nvCxnSpPr>
        <p:spPr>
          <a:xfrm>
            <a:off x="1009934" y="1055466"/>
            <a:ext cx="8797759"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9358354" y="4592639"/>
            <a:ext cx="1972116" cy="1815882"/>
          </a:xfrm>
          <a:prstGeom prst="rect">
            <a:avLst/>
          </a:prstGeom>
          <a:noFill/>
        </p:spPr>
        <p:txBody>
          <a:bodyPr wrap="square" rtlCol="0">
            <a:spAutoFit/>
          </a:bodyPr>
          <a:lstStyle/>
          <a:p>
            <a:pPr algn="just"/>
            <a:r>
              <a:rPr lang="en-US" sz="2800" b="1" i="1" dirty="0">
                <a:effectLst>
                  <a:outerShdw blurRad="38100" dist="38100" dir="2700000" algn="tl">
                    <a:srgbClr val="000000">
                      <a:alpha val="43137"/>
                    </a:srgbClr>
                  </a:outerShdw>
                </a:effectLst>
              </a:rPr>
              <a:t>Four firms control 60+%  seed market.</a:t>
            </a:r>
            <a:endParaRPr lang="pt-BR" sz="2800" b="1" i="1" dirty="0">
              <a:effectLst>
                <a:outerShdw blurRad="38100" dist="38100" dir="2700000" algn="tl">
                  <a:srgbClr val="000000">
                    <a:alpha val="43137"/>
                  </a:srgbClr>
                </a:outerShdw>
              </a:effectLst>
            </a:endParaRPr>
          </a:p>
        </p:txBody>
      </p:sp>
      <p:sp>
        <p:nvSpPr>
          <p:cNvPr id="6" name="CaixaDeTexto 5"/>
          <p:cNvSpPr txBox="1"/>
          <p:nvPr/>
        </p:nvSpPr>
        <p:spPr>
          <a:xfrm>
            <a:off x="8772686" y="2198466"/>
            <a:ext cx="3416256" cy="2031325"/>
          </a:xfrm>
          <a:prstGeom prst="rect">
            <a:avLst/>
          </a:prstGeom>
          <a:noFill/>
        </p:spPr>
        <p:txBody>
          <a:bodyPr wrap="none" rtlCol="0">
            <a:spAutoFit/>
          </a:bodyPr>
          <a:lstStyle/>
          <a:p>
            <a:r>
              <a:rPr lang="en-US" dirty="0">
                <a:solidFill>
                  <a:srgbClr val="FF0000"/>
                </a:solidFill>
              </a:rPr>
              <a:t>-</a:t>
            </a:r>
            <a:r>
              <a:rPr lang="en-US" dirty="0"/>
              <a:t> </a:t>
            </a:r>
            <a:r>
              <a:rPr lang="en-US" b="1" i="1" dirty="0">
                <a:solidFill>
                  <a:srgbClr val="FF0000"/>
                </a:solidFill>
              </a:rPr>
              <a:t>Dow and DuPont merged in </a:t>
            </a:r>
          </a:p>
          <a:p>
            <a:r>
              <a:rPr lang="en-US" b="1" i="1" dirty="0">
                <a:solidFill>
                  <a:srgbClr val="FF0000"/>
                </a:solidFill>
              </a:rPr>
              <a:t>   2015 - </a:t>
            </a:r>
            <a:r>
              <a:rPr lang="en-US" b="1" i="1" dirty="0" err="1">
                <a:solidFill>
                  <a:srgbClr val="FF0000"/>
                </a:solidFill>
              </a:rPr>
              <a:t>Corteva</a:t>
            </a:r>
            <a:endParaRPr lang="en-US" b="1" i="1" dirty="0">
              <a:solidFill>
                <a:srgbClr val="FF0000"/>
              </a:solidFill>
            </a:endParaRPr>
          </a:p>
          <a:p>
            <a:r>
              <a:rPr lang="en-US" b="1" i="1" dirty="0">
                <a:solidFill>
                  <a:srgbClr val="FF0000"/>
                </a:solidFill>
              </a:rPr>
              <a:t>- </a:t>
            </a:r>
            <a:r>
              <a:rPr lang="en-US" b="1" i="1" dirty="0" err="1">
                <a:solidFill>
                  <a:srgbClr val="FF0000"/>
                </a:solidFill>
              </a:rPr>
              <a:t>Chemchina</a:t>
            </a:r>
            <a:r>
              <a:rPr lang="en-US" b="1" i="1" dirty="0">
                <a:solidFill>
                  <a:srgbClr val="FF0000"/>
                </a:solidFill>
              </a:rPr>
              <a:t> acquired Syngenta</a:t>
            </a:r>
          </a:p>
          <a:p>
            <a:r>
              <a:rPr lang="en-US" b="1" i="1" dirty="0">
                <a:solidFill>
                  <a:srgbClr val="FF0000"/>
                </a:solidFill>
              </a:rPr>
              <a:t>- Bayer acquired Monsanto</a:t>
            </a:r>
          </a:p>
          <a:p>
            <a:r>
              <a:rPr lang="en-US" b="1" i="1" dirty="0">
                <a:solidFill>
                  <a:srgbClr val="FF0000"/>
                </a:solidFill>
              </a:rPr>
              <a:t>- Bayer’s seed divisions were sold </a:t>
            </a:r>
          </a:p>
          <a:p>
            <a:r>
              <a:rPr lang="en-US" b="1" i="1" dirty="0">
                <a:solidFill>
                  <a:srgbClr val="FF0000"/>
                </a:solidFill>
              </a:rPr>
              <a:t>   to BASF</a:t>
            </a:r>
          </a:p>
          <a:p>
            <a:endParaRPr lang="pt-BR" dirty="0"/>
          </a:p>
        </p:txBody>
      </p:sp>
    </p:spTree>
    <p:extLst>
      <p:ext uri="{BB962C8B-B14F-4D97-AF65-F5344CB8AC3E}">
        <p14:creationId xmlns:p14="http://schemas.microsoft.com/office/powerpoint/2010/main" val="1050125282"/>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5"/>
          <p:cNvPicPr>
            <a:picLocks noChangeAspect="1" noChangeArrowheads="1"/>
          </p:cNvPicPr>
          <p:nvPr/>
        </p:nvPicPr>
        <p:blipFill>
          <a:blip r:embed="rId3">
            <a:extLst>
              <a:ext uri="{28A0092B-C50C-407E-A947-70E740481C1C}">
                <a14:useLocalDpi xmlns:a14="http://schemas.microsoft.com/office/drawing/2010/main" val="0"/>
              </a:ext>
            </a:extLst>
          </a:blip>
          <a:srcRect l="62004" t="7828" r="12051" b="12041"/>
          <a:stretch>
            <a:fillRect/>
          </a:stretch>
        </p:blipFill>
        <p:spPr bwMode="auto">
          <a:xfrm>
            <a:off x="152400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Retângulo 4"/>
          <p:cNvSpPr/>
          <p:nvPr/>
        </p:nvSpPr>
        <p:spPr>
          <a:xfrm>
            <a:off x="2202952" y="183846"/>
            <a:ext cx="7786107" cy="738664"/>
          </a:xfrm>
          <a:prstGeom prst="rect">
            <a:avLst/>
          </a:prstGeom>
          <a:noFill/>
        </p:spPr>
        <p:txBody>
          <a:bodyPr wrap="none">
            <a:spAutoFit/>
            <a:scene3d>
              <a:camera prst="orthographicFront"/>
              <a:lightRig rig="glow" dir="tl">
                <a:rot lat="0" lon="0" rev="5400000"/>
              </a:lightRig>
            </a:scene3d>
            <a:sp3d contourW="12700">
              <a:bevelT w="25400" h="25400"/>
              <a:contourClr>
                <a:schemeClr val="accent6">
                  <a:shade val="73000"/>
                </a:schemeClr>
              </a:contourClr>
            </a:sp3d>
          </a:bodyPr>
          <a:lstStyle/>
          <a:p>
            <a:pPr algn="ctr">
              <a:defRPr/>
            </a:pPr>
            <a:r>
              <a:rPr lang="pt-BR" sz="4200" b="1" u="sng" kern="0" dirty="0">
                <a:ln w="11430"/>
                <a:solidFill>
                  <a:srgbClr val="FFC000"/>
                </a:solidFill>
                <a:effectLst>
                  <a:outerShdw blurRad="80000" dist="40000" dir="5040000" algn="tl">
                    <a:srgbClr val="000000">
                      <a:alpha val="30000"/>
                    </a:srgbClr>
                  </a:outerShdw>
                </a:effectLst>
              </a:rPr>
              <a:t>TECNOLOGIAS DE EDIÇÃO GÊNICA</a:t>
            </a:r>
            <a:endParaRPr lang="pt-BR" sz="4200" b="1" u="sng" dirty="0">
              <a:ln w="11430"/>
              <a:solidFill>
                <a:srgbClr val="FFC000"/>
              </a:solidFill>
              <a:effectLst>
                <a:outerShdw blurRad="80000" dist="40000" dir="5040000" algn="tl">
                  <a:srgbClr val="000000">
                    <a:alpha val="30000"/>
                  </a:srgbClr>
                </a:outerShdw>
              </a:effectLst>
            </a:endParaRPr>
          </a:p>
        </p:txBody>
      </p:sp>
      <p:pic>
        <p:nvPicPr>
          <p:cNvPr id="180230" name="Picture 6"/>
          <p:cNvPicPr>
            <a:picLocks noChangeAspect="1" noChangeArrowheads="1"/>
          </p:cNvPicPr>
          <p:nvPr/>
        </p:nvPicPr>
        <p:blipFill>
          <a:blip r:embed="rId4"/>
          <a:srcRect/>
          <a:stretch>
            <a:fillRect/>
          </a:stretch>
        </p:blipFill>
        <p:spPr bwMode="auto">
          <a:xfrm>
            <a:off x="1624013" y="6469063"/>
            <a:ext cx="6731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53882" dir="13500000" algn="ctr" rotWithShape="0">
                    <a:schemeClr val="bg2">
                      <a:alpha val="50000"/>
                    </a:schemeClr>
                  </a:outerShdw>
                </a:effectLst>
              </a14:hiddenEffects>
            </a:ext>
          </a:extLst>
        </p:spPr>
      </p:pic>
    </p:spTree>
    <p:extLst>
      <p:ext uri="{BB962C8B-B14F-4D97-AF65-F5344CB8AC3E}">
        <p14:creationId xmlns:p14="http://schemas.microsoft.com/office/powerpoint/2010/main" val="3446813244"/>
      </p:ext>
    </p:extLst>
  </p:cSld>
  <p:clrMapOvr>
    <a:masterClrMapping/>
  </p:clrMapOvr>
  <p:transition spd="med">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Line 10"/>
          <p:cNvSpPr>
            <a:spLocks noChangeShapeType="1"/>
          </p:cNvSpPr>
          <p:nvPr/>
        </p:nvSpPr>
        <p:spPr bwMode="auto">
          <a:xfrm flipV="1">
            <a:off x="1573190" y="1105373"/>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a:defRPr/>
            </a:pPr>
            <a:endParaRPr lang="pt-BR">
              <a:solidFill>
                <a:prstClr val="black"/>
              </a:solidFill>
            </a:endParaRPr>
          </a:p>
        </p:txBody>
      </p:sp>
      <p:grpSp>
        <p:nvGrpSpPr>
          <p:cNvPr id="22533" name="Grupo 2"/>
          <p:cNvGrpSpPr>
            <a:grpSpLocks/>
          </p:cNvGrpSpPr>
          <p:nvPr/>
        </p:nvGrpSpPr>
        <p:grpSpPr bwMode="auto">
          <a:xfrm>
            <a:off x="2040698" y="1403977"/>
            <a:ext cx="7767574" cy="5185091"/>
            <a:chOff x="1714500" y="2283371"/>
            <a:chExt cx="5715000" cy="3766909"/>
          </a:xfrm>
        </p:grpSpPr>
        <p:pic>
          <p:nvPicPr>
            <p:cNvPr id="22535" name="Imagem 3"/>
            <p:cNvPicPr>
              <a:picLocks noChangeAspect="1"/>
            </p:cNvPicPr>
            <p:nvPr/>
          </p:nvPicPr>
          <p:blipFill>
            <a:blip r:embed="rId3">
              <a:extLst>
                <a:ext uri="{28A0092B-C50C-407E-A947-70E740481C1C}">
                  <a14:useLocalDpi xmlns:a14="http://schemas.microsoft.com/office/drawing/2010/main" val="0"/>
                </a:ext>
              </a:extLst>
            </a:blip>
            <a:srcRect t="8264"/>
            <a:stretch>
              <a:fillRect/>
            </a:stretch>
          </p:blipFill>
          <p:spPr bwMode="auto">
            <a:xfrm>
              <a:off x="1714500" y="2283371"/>
              <a:ext cx="5715000" cy="3618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6" name="Retângulo 1"/>
            <p:cNvSpPr>
              <a:spLocks noChangeArrowheads="1"/>
            </p:cNvSpPr>
            <p:nvPr/>
          </p:nvSpPr>
          <p:spPr bwMode="auto">
            <a:xfrm>
              <a:off x="1714500" y="5585460"/>
              <a:ext cx="853440" cy="464820"/>
            </a:xfrm>
            <a:prstGeom prst="rect">
              <a:avLst/>
            </a:prstGeom>
            <a:solidFill>
              <a:schemeClr val="bg1"/>
            </a:solidFill>
            <a:ln w="9525">
              <a:solidFill>
                <a:schemeClr val="bg1"/>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lnSpc>
                  <a:spcPct val="90000"/>
                </a:lnSpc>
                <a:spcBef>
                  <a:spcPct val="0"/>
                </a:spcBef>
                <a:buFontTx/>
                <a:buNone/>
                <a:defRPr/>
              </a:pPr>
              <a:endParaRPr lang="en-US" altLang="pt-BR" sz="1800">
                <a:solidFill>
                  <a:prstClr val="black"/>
                </a:solidFill>
              </a:endParaRPr>
            </a:p>
          </p:txBody>
        </p:sp>
      </p:grpSp>
      <p:grpSp>
        <p:nvGrpSpPr>
          <p:cNvPr id="25" name="Group 5"/>
          <p:cNvGrpSpPr>
            <a:grpSpLocks/>
          </p:cNvGrpSpPr>
          <p:nvPr/>
        </p:nvGrpSpPr>
        <p:grpSpPr bwMode="auto">
          <a:xfrm>
            <a:off x="7293165" y="1612727"/>
            <a:ext cx="1549091" cy="870080"/>
            <a:chOff x="7978205" y="2696307"/>
            <a:chExt cx="1074348" cy="618717"/>
          </a:xfrm>
        </p:grpSpPr>
        <p:sp>
          <p:nvSpPr>
            <p:cNvPr id="26" name="Rectangle 6"/>
            <p:cNvSpPr>
              <a:spLocks noChangeArrowheads="1"/>
            </p:cNvSpPr>
            <p:nvPr/>
          </p:nvSpPr>
          <p:spPr bwMode="auto">
            <a:xfrm>
              <a:off x="7978205" y="2696307"/>
              <a:ext cx="1061590" cy="618717"/>
            </a:xfrm>
            <a:prstGeom prst="rect">
              <a:avLst/>
            </a:prstGeom>
            <a:solidFill>
              <a:srgbClr val="BBE0E3"/>
            </a:solidFill>
            <a:ln w="9525">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defRPr/>
              </a:pPr>
              <a:endParaRPr lang="en-US" altLang="pt-BR" sz="1800" kern="0">
                <a:solidFill>
                  <a:srgbClr val="000000"/>
                </a:solidFill>
              </a:endParaRPr>
            </a:p>
          </p:txBody>
        </p:sp>
        <p:grpSp>
          <p:nvGrpSpPr>
            <p:cNvPr id="27" name="Group 7"/>
            <p:cNvGrpSpPr>
              <a:grpSpLocks/>
            </p:cNvGrpSpPr>
            <p:nvPr/>
          </p:nvGrpSpPr>
          <p:grpSpPr bwMode="auto">
            <a:xfrm>
              <a:off x="8006108" y="2800513"/>
              <a:ext cx="1046445" cy="464083"/>
              <a:chOff x="8006108" y="2800513"/>
              <a:chExt cx="1046445" cy="464083"/>
            </a:xfrm>
          </p:grpSpPr>
          <p:cxnSp>
            <p:nvCxnSpPr>
              <p:cNvPr id="28" name="Straight Connector 8"/>
              <p:cNvCxnSpPr>
                <a:cxnSpLocks noChangeShapeType="1"/>
              </p:cNvCxnSpPr>
              <p:nvPr/>
            </p:nvCxnSpPr>
            <p:spPr bwMode="auto">
              <a:xfrm>
                <a:off x="8401538" y="2898205"/>
                <a:ext cx="273539"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29" name="Rectangle 9"/>
              <p:cNvSpPr>
                <a:spLocks noChangeArrowheads="1"/>
              </p:cNvSpPr>
              <p:nvPr/>
            </p:nvSpPr>
            <p:spPr bwMode="auto">
              <a:xfrm>
                <a:off x="8069385" y="2823308"/>
                <a:ext cx="384257" cy="140025"/>
              </a:xfrm>
              <a:prstGeom prst="rect">
                <a:avLst/>
              </a:prstGeom>
              <a:solidFill>
                <a:srgbClr val="FF8000"/>
              </a:solidFill>
              <a:ln w="9525">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defRPr/>
                </a:pPr>
                <a:endParaRPr lang="en-US" altLang="pt-BR" sz="1800" kern="0">
                  <a:solidFill>
                    <a:srgbClr val="000000"/>
                  </a:solidFill>
                </a:endParaRPr>
              </a:p>
            </p:txBody>
          </p:sp>
          <p:sp>
            <p:nvSpPr>
              <p:cNvPr id="30" name="Pie 10"/>
              <p:cNvSpPr/>
              <p:nvPr/>
            </p:nvSpPr>
            <p:spPr bwMode="auto">
              <a:xfrm rot="2822922">
                <a:off x="8649050" y="2800840"/>
                <a:ext cx="195134" cy="195480"/>
              </a:xfrm>
              <a:prstGeom prst="pie">
                <a:avLst/>
              </a:prstGeom>
              <a:solidFill>
                <a:srgbClr val="367DDC"/>
              </a:solidFill>
              <a:ln w="9525" cap="flat" cmpd="sng" algn="ctr">
                <a:solidFill>
                  <a:srgbClr val="000000"/>
                </a:solidFill>
                <a:prstDash val="solid"/>
                <a:round/>
                <a:headEnd type="none" w="med" len="med"/>
                <a:tailEnd type="none" w="med" len="med"/>
              </a:ln>
              <a:effectLst/>
            </p:spPr>
            <p:txBody>
              <a:bodyPr/>
              <a:lstStyle/>
              <a:p>
                <a:pPr algn="ctr" eaLnBrk="0" fontAlgn="base" hangingPunct="0">
                  <a:lnSpc>
                    <a:spcPct val="90000"/>
                  </a:lnSpc>
                  <a:spcBef>
                    <a:spcPct val="0"/>
                  </a:spcBef>
                  <a:spcAft>
                    <a:spcPct val="0"/>
                  </a:spcAft>
                  <a:defRPr/>
                </a:pPr>
                <a:endParaRPr lang="en-US" kern="0">
                  <a:solidFill>
                    <a:srgbClr val="000000"/>
                  </a:solidFill>
                  <a:latin typeface="Arial" panose="020B0604020202020204" pitchFamily="34" charset="0"/>
                  <a:ea typeface="MS PGothic" charset="0"/>
                  <a:cs typeface="MS PGothic" charset="0"/>
                </a:endParaRPr>
              </a:p>
            </p:txBody>
          </p:sp>
          <p:sp>
            <p:nvSpPr>
              <p:cNvPr id="31" name="TextBox 11"/>
              <p:cNvSpPr txBox="1">
                <a:spLocks noChangeArrowheads="1"/>
              </p:cNvSpPr>
              <p:nvPr/>
            </p:nvSpPr>
            <p:spPr bwMode="auto">
              <a:xfrm>
                <a:off x="8006108" y="2956819"/>
                <a:ext cx="4841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defRPr/>
                </a:pPr>
                <a:r>
                  <a:rPr lang="bg-BG" altLang="pt-BR" sz="700" kern="0">
                    <a:solidFill>
                      <a:srgbClr val="000000"/>
                    </a:solidFill>
                  </a:rPr>
                  <a:t>Binding</a:t>
                </a:r>
              </a:p>
              <a:p>
                <a:pPr algn="ctr" eaLnBrk="0" fontAlgn="base" hangingPunct="0">
                  <a:spcBef>
                    <a:spcPct val="0"/>
                  </a:spcBef>
                  <a:spcAft>
                    <a:spcPct val="0"/>
                  </a:spcAft>
                  <a:buFontTx/>
                  <a:buNone/>
                  <a:defRPr/>
                </a:pPr>
                <a:r>
                  <a:rPr lang="bg-BG" altLang="pt-BR" sz="700" kern="0">
                    <a:solidFill>
                      <a:srgbClr val="000000"/>
                    </a:solidFill>
                  </a:rPr>
                  <a:t>domain</a:t>
                </a:r>
                <a:endParaRPr lang="en-US" altLang="pt-BR" sz="700" kern="0">
                  <a:solidFill>
                    <a:srgbClr val="000000"/>
                  </a:solidFill>
                </a:endParaRPr>
              </a:p>
            </p:txBody>
          </p:sp>
          <p:sp>
            <p:nvSpPr>
              <p:cNvPr id="32" name="TextBox 12"/>
              <p:cNvSpPr txBox="1">
                <a:spLocks noChangeArrowheads="1"/>
              </p:cNvSpPr>
              <p:nvPr/>
            </p:nvSpPr>
            <p:spPr bwMode="auto">
              <a:xfrm>
                <a:off x="8493648" y="2956819"/>
                <a:ext cx="5589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defRPr/>
                </a:pPr>
                <a:r>
                  <a:rPr lang="bg-BG" altLang="pt-BR" sz="700" kern="0" dirty="0">
                    <a:solidFill>
                      <a:srgbClr val="000000"/>
                    </a:solidFill>
                  </a:rPr>
                  <a:t>Nuclease</a:t>
                </a:r>
              </a:p>
              <a:p>
                <a:pPr algn="ctr" eaLnBrk="0" fontAlgn="base" hangingPunct="0">
                  <a:spcBef>
                    <a:spcPct val="0"/>
                  </a:spcBef>
                  <a:spcAft>
                    <a:spcPct val="0"/>
                  </a:spcAft>
                  <a:buFontTx/>
                  <a:buNone/>
                  <a:defRPr/>
                </a:pPr>
                <a:r>
                  <a:rPr lang="bg-BG" altLang="pt-BR" sz="700" kern="0" dirty="0">
                    <a:solidFill>
                      <a:srgbClr val="000000"/>
                    </a:solidFill>
                  </a:rPr>
                  <a:t>domain</a:t>
                </a:r>
                <a:endParaRPr lang="en-US" altLang="pt-BR" sz="700" kern="0" dirty="0">
                  <a:solidFill>
                    <a:srgbClr val="000000"/>
                  </a:solidFill>
                </a:endParaRPr>
              </a:p>
            </p:txBody>
          </p:sp>
        </p:grpSp>
      </p:grpSp>
      <p:sp>
        <p:nvSpPr>
          <p:cNvPr id="17" name="CaixaDeTexto 1"/>
          <p:cNvSpPr txBox="1">
            <a:spLocks noChangeArrowheads="1"/>
          </p:cNvSpPr>
          <p:nvPr/>
        </p:nvSpPr>
        <p:spPr bwMode="auto">
          <a:xfrm>
            <a:off x="1052906" y="6437555"/>
            <a:ext cx="10726013" cy="36933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lvl="0">
              <a:spcBef>
                <a:spcPct val="0"/>
              </a:spcBef>
              <a:buNone/>
              <a:defRPr/>
            </a:pPr>
            <a:r>
              <a:rPr lang="en-US" sz="1800" b="1" i="1" dirty="0"/>
              <a:t>SE INTRODUZIREM PEQUENAS MODIFICAÇÕES NÃO SÃO CONSIDERADOS TRANSGÊNICOS</a:t>
            </a:r>
            <a:endParaRPr kumimoji="0" lang="pt-BR" altLang="pt-BR" sz="1800" b="1" i="1" u="none" strike="noStrike" kern="1200" cap="none" spc="0" normalizeH="0" baseline="0" noProof="0" dirty="0">
              <a:ln>
                <a:noFill/>
              </a:ln>
              <a:solidFill>
                <a:prstClr val="black"/>
              </a:solidFill>
              <a:effectLst/>
              <a:uLnTx/>
              <a:uFillTx/>
              <a:latin typeface="+mn-lt"/>
            </a:endParaRPr>
          </a:p>
        </p:txBody>
      </p:sp>
      <p:sp>
        <p:nvSpPr>
          <p:cNvPr id="2" name="Título 1">
            <a:extLst>
              <a:ext uri="{FF2B5EF4-FFF2-40B4-BE49-F238E27FC236}">
                <a16:creationId xmlns:a16="http://schemas.microsoft.com/office/drawing/2014/main" xmlns="" id="{FE509A1B-A5E8-C932-8D8E-29C628D9BFDE}"/>
              </a:ext>
            </a:extLst>
          </p:cNvPr>
          <p:cNvSpPr txBox="1">
            <a:spLocks/>
          </p:cNvSpPr>
          <p:nvPr/>
        </p:nvSpPr>
        <p:spPr bwMode="auto">
          <a:xfrm>
            <a:off x="0" y="-209389"/>
            <a:ext cx="10840598" cy="17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lvl="0" algn="ctr">
              <a:spcBef>
                <a:spcPct val="0"/>
              </a:spcBef>
              <a:buNone/>
              <a:defRPr/>
            </a:pPr>
            <a:r>
              <a:rPr lang="en-US" altLang="pt-BR" sz="2800" dirty="0">
                <a:solidFill>
                  <a:schemeClr val="tx1">
                    <a:lumMod val="95000"/>
                    <a:lumOff val="5000"/>
                  </a:schemeClr>
                </a:solidFill>
                <a:latin typeface="Calibri" panose="020F0502020204030204" pitchFamily="34" charset="0"/>
                <a:cs typeface="Calibri" panose="020F0502020204030204" pitchFamily="34" charset="0"/>
              </a:rPr>
              <a:t>TÉCNICAS DE EDIÇÃO DE GENOMAS: CONJ DE TÉCNICAS QUE GERAM PRODUTOS SEMELHANTES AOS OBTIDOS POR MUTAGÊNESE QUÍMICA</a:t>
            </a:r>
            <a:endParaRPr lang="pt-BR" altLang="pt-BR" sz="2800" dirty="0">
              <a:solidFill>
                <a:schemeClr val="tx1">
                  <a:lumMod val="95000"/>
                  <a:lumOff val="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843723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8" name="Imagem 1">
            <a:extLst>
              <a:ext uri="{FF2B5EF4-FFF2-40B4-BE49-F238E27FC236}">
                <a16:creationId xmlns:a16="http://schemas.microsoft.com/office/drawing/2014/main" xmlns="" id="{232EF168-330C-49C7-B147-814AEA781D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3" y="1832972"/>
            <a:ext cx="8779930" cy="492956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 name="Retângulo 1">
            <a:extLst>
              <a:ext uri="{FF2B5EF4-FFF2-40B4-BE49-F238E27FC236}">
                <a16:creationId xmlns:a16="http://schemas.microsoft.com/office/drawing/2014/main" xmlns="" id="{226A151D-0630-40C3-A830-56EB0CA99FFE}"/>
              </a:ext>
            </a:extLst>
          </p:cNvPr>
          <p:cNvSpPr/>
          <p:nvPr/>
        </p:nvSpPr>
        <p:spPr>
          <a:xfrm>
            <a:off x="3284434" y="241279"/>
            <a:ext cx="5623141" cy="1446550"/>
          </a:xfrm>
          <a:prstGeom prst="rect">
            <a:avLst/>
          </a:prstGeom>
          <a:noFill/>
        </p:spPr>
        <p:txBody>
          <a:bodyPr wrap="none">
            <a:spAutoFit/>
          </a:bodyPr>
          <a:lstStyle/>
          <a:p>
            <a:pPr algn="ctr" eaLnBrk="0" fontAlgn="base" hangingPunct="0">
              <a:spcBef>
                <a:spcPct val="0"/>
              </a:spcBef>
              <a:spcAft>
                <a:spcPct val="0"/>
              </a:spcAft>
              <a:defRPr/>
            </a:pPr>
            <a:r>
              <a:rPr lang="pt-BR" sz="4400" b="1" dirty="0">
                <a:ln w="13462">
                  <a:solidFill>
                    <a:srgbClr val="0066CC"/>
                  </a:solidFill>
                  <a:prstDash val="solid"/>
                </a:ln>
                <a:solidFill>
                  <a:schemeClr val="bg1">
                    <a:lumMod val="40000"/>
                    <a:lumOff val="60000"/>
                  </a:schemeClr>
                </a:solidFill>
                <a:effectLst>
                  <a:outerShdw dist="38100" dir="2700000" algn="bl" rotWithShape="0">
                    <a:srgbClr val="AAE2FF"/>
                  </a:outerShdw>
                </a:effectLst>
                <a:cs typeface="Arial" pitchFamily="34" charset="0"/>
              </a:rPr>
              <a:t>CTNBio FORÇA TAREFA </a:t>
            </a:r>
          </a:p>
          <a:p>
            <a:pPr algn="ctr" eaLnBrk="0" fontAlgn="base" hangingPunct="0">
              <a:spcBef>
                <a:spcPct val="0"/>
              </a:spcBef>
              <a:spcAft>
                <a:spcPct val="0"/>
              </a:spcAft>
              <a:defRPr/>
            </a:pPr>
            <a:r>
              <a:rPr lang="pt-BR" sz="4400" b="1" dirty="0">
                <a:ln w="13462">
                  <a:solidFill>
                    <a:srgbClr val="0066CC"/>
                  </a:solidFill>
                  <a:prstDash val="solid"/>
                </a:ln>
                <a:solidFill>
                  <a:schemeClr val="bg1">
                    <a:lumMod val="40000"/>
                    <a:lumOff val="60000"/>
                  </a:schemeClr>
                </a:solidFill>
                <a:effectLst>
                  <a:outerShdw dist="38100" dir="2700000" algn="bl" rotWithShape="0">
                    <a:srgbClr val="AAE2FF"/>
                  </a:outerShdw>
                </a:effectLst>
                <a:cs typeface="Arial" pitchFamily="34" charset="0"/>
              </a:rPr>
              <a:t>RN 16 – Edição Gênica</a:t>
            </a:r>
          </a:p>
        </p:txBody>
      </p:sp>
      <p:pic>
        <p:nvPicPr>
          <p:cNvPr id="4" name="Picture 2">
            <a:extLst>
              <a:ext uri="{FF2B5EF4-FFF2-40B4-BE49-F238E27FC236}">
                <a16:creationId xmlns:a16="http://schemas.microsoft.com/office/drawing/2014/main" xmlns="" id="{BA80A6EC-CC6A-47A0-ACF1-66AB586668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3074" y="241279"/>
            <a:ext cx="1230100" cy="609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val 4"/>
          <p:cNvSpPr/>
          <p:nvPr/>
        </p:nvSpPr>
        <p:spPr>
          <a:xfrm>
            <a:off x="7323667" y="3058008"/>
            <a:ext cx="2269066" cy="61652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395704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74BBE3F5-D049-CED2-7E5A-78169A47E949}"/>
            </a:ext>
          </a:extLst>
        </p:cNvPr>
        <p:cNvGrpSpPr/>
        <p:nvPr/>
      </p:nvGrpSpPr>
      <p:grpSpPr>
        <a:xfrm>
          <a:off x="0" y="0"/>
          <a:ext cx="0" cy="0"/>
          <a:chOff x="0" y="0"/>
          <a:chExt cx="0" cy="0"/>
        </a:xfrm>
      </p:grpSpPr>
      <p:sp>
        <p:nvSpPr>
          <p:cNvPr id="5123" name="Title 1">
            <a:extLst>
              <a:ext uri="{FF2B5EF4-FFF2-40B4-BE49-F238E27FC236}">
                <a16:creationId xmlns:a16="http://schemas.microsoft.com/office/drawing/2014/main" xmlns="" id="{890B397C-A57A-E6CA-6B6A-B99B876556C5}"/>
              </a:ext>
            </a:extLst>
          </p:cNvPr>
          <p:cNvSpPr>
            <a:spLocks noGrp="1"/>
          </p:cNvSpPr>
          <p:nvPr>
            <p:ph type="title"/>
          </p:nvPr>
        </p:nvSpPr>
        <p:spPr>
          <a:xfrm>
            <a:off x="10307565" y="5847165"/>
            <a:ext cx="6108700" cy="612775"/>
          </a:xfrm>
          <a:prstGeom prst="rect">
            <a:avLst/>
          </a:prstGeom>
          <a:noFill/>
          <a:ln>
            <a:miter lim="800000"/>
          </a:ln>
        </p:spPr>
        <p:txBody>
          <a:bodyPr vert="horz" wrap="square" lIns="0" tIns="0" rIns="0" bIns="0" rtlCol="0" anchor="t" anchorCtr="0">
            <a:noAutofit/>
          </a:bodyPr>
          <a:lstStyle>
            <a:lvl1pPr marL="0" indent="0" algn="l" defTabSz="914400" rtl="0" eaLnBrk="0" fontAlgn="base" hangingPunct="0">
              <a:lnSpc>
                <a:spcPct val="100000"/>
              </a:lnSpc>
              <a:spcBef>
                <a:spcPct val="0"/>
              </a:spcBef>
              <a:spcAft>
                <a:spcPct val="0"/>
              </a:spcAft>
              <a:buClrTx/>
              <a:buSzTx/>
              <a:buFontTx/>
              <a:buNone/>
              <a:defRPr kumimoji="0" lang="en-US" altLang="en-US" sz="1600" b="1" i="0" u="none" kern="1200" baseline="0">
                <a:solidFill>
                  <a:schemeClr val="tx1"/>
                </a:solidFill>
                <a:latin typeface="Arial" pitchFamily="34" charset="0"/>
                <a:ea typeface="+mj-ea"/>
                <a:cs typeface="Arial" pitchFamily="34" charset="0"/>
              </a:defRPr>
            </a:lvl1pPr>
            <a:lvl2pPr algn="l" rtl="0" eaLnBrk="0" fontAlgn="base" hangingPunct="0">
              <a:spcBef>
                <a:spcPct val="0"/>
              </a:spcBef>
              <a:spcAft>
                <a:spcPct val="0"/>
              </a:spcAft>
              <a:defRPr lang="en-US" altLang="en-US" sz="1600" b="1">
                <a:solidFill>
                  <a:schemeClr val="tx1"/>
                </a:solidFill>
                <a:latin typeface="Arial" pitchFamily="34" charset="0"/>
                <a:ea typeface="ＭＳ Ｐゴシック" pitchFamily="34" charset="-128"/>
                <a:cs typeface="Arial" pitchFamily="34" charset="0"/>
              </a:defRPr>
            </a:lvl2pPr>
            <a:lvl3pPr algn="l" rtl="0" eaLnBrk="0" fontAlgn="base" hangingPunct="0">
              <a:spcBef>
                <a:spcPct val="0"/>
              </a:spcBef>
              <a:spcAft>
                <a:spcPct val="0"/>
              </a:spcAft>
              <a:defRPr lang="en-US" altLang="en-US" sz="1600" b="1">
                <a:solidFill>
                  <a:schemeClr val="tx1"/>
                </a:solidFill>
                <a:latin typeface="Arial" pitchFamily="34" charset="0"/>
                <a:ea typeface="ＭＳ Ｐゴシック" pitchFamily="34" charset="-128"/>
                <a:cs typeface="Arial" pitchFamily="34" charset="0"/>
              </a:defRPr>
            </a:lvl3pPr>
            <a:lvl4pPr algn="l" rtl="0" eaLnBrk="0" fontAlgn="base" hangingPunct="0">
              <a:spcBef>
                <a:spcPct val="0"/>
              </a:spcBef>
              <a:spcAft>
                <a:spcPct val="0"/>
              </a:spcAft>
              <a:defRPr lang="en-US" altLang="en-US" sz="1600" b="1">
                <a:solidFill>
                  <a:schemeClr val="tx1"/>
                </a:solidFill>
                <a:latin typeface="Arial" pitchFamily="34" charset="0"/>
                <a:ea typeface="ＭＳ Ｐゴシック" pitchFamily="34" charset="-128"/>
                <a:cs typeface="Arial" pitchFamily="34" charset="0"/>
              </a:defRPr>
            </a:lvl4pPr>
            <a:lvl5pPr algn="l" rtl="0" eaLnBrk="0" fontAlgn="base" hangingPunct="0">
              <a:spcBef>
                <a:spcPct val="0"/>
              </a:spcBef>
              <a:spcAft>
                <a:spcPct val="0"/>
              </a:spcAft>
              <a:defRPr lang="en-US" altLang="en-US" sz="1600" b="1">
                <a:solidFill>
                  <a:schemeClr val="tx1"/>
                </a:solidFill>
                <a:latin typeface="Arial" pitchFamily="34" charset="0"/>
                <a:ea typeface="ＭＳ Ｐゴシック" pitchFamily="34" charset="-128"/>
                <a:cs typeface="Arial" pitchFamily="34" charset="0"/>
              </a:defRPr>
            </a:lvl5pPr>
            <a:lvl6pPr marL="457200" algn="ctr" rtl="0" eaLnBrk="0" fontAlgn="base" hangingPunct="0">
              <a:spcBef>
                <a:spcPct val="0"/>
              </a:spcBef>
              <a:spcAft>
                <a:spcPct val="0"/>
              </a:spcAft>
              <a:defRPr lang="en-US" altLang="en-US" sz="4400">
                <a:solidFill>
                  <a:schemeClr val="tx1"/>
                </a:solidFill>
                <a:latin typeface="Times New Roman" panose="02020603050405020304" pitchFamily="18" charset="0"/>
                <a:ea typeface="ＭＳ Ｐゴシック" pitchFamily="34" charset="-128"/>
              </a:defRPr>
            </a:lvl6pPr>
            <a:lvl7pPr marL="914400" algn="ctr" rtl="0" eaLnBrk="0" fontAlgn="base" hangingPunct="0">
              <a:spcBef>
                <a:spcPct val="0"/>
              </a:spcBef>
              <a:spcAft>
                <a:spcPct val="0"/>
              </a:spcAft>
              <a:defRPr lang="en-US" altLang="en-US" sz="4400">
                <a:solidFill>
                  <a:schemeClr val="tx1"/>
                </a:solidFill>
                <a:latin typeface="Times New Roman" panose="02020603050405020304" pitchFamily="18" charset="0"/>
                <a:ea typeface="ＭＳ Ｐゴシック" pitchFamily="34" charset="-128"/>
              </a:defRPr>
            </a:lvl7pPr>
            <a:lvl8pPr marL="1371600" algn="ctr" rtl="0" eaLnBrk="0" fontAlgn="base" hangingPunct="0">
              <a:spcBef>
                <a:spcPct val="0"/>
              </a:spcBef>
              <a:spcAft>
                <a:spcPct val="0"/>
              </a:spcAft>
              <a:defRPr lang="en-US" altLang="en-US" sz="4400">
                <a:solidFill>
                  <a:schemeClr val="tx1"/>
                </a:solidFill>
                <a:latin typeface="Times New Roman" panose="02020603050405020304" pitchFamily="18" charset="0"/>
                <a:ea typeface="ＭＳ Ｐゴシック" pitchFamily="34" charset="-128"/>
              </a:defRPr>
            </a:lvl8pPr>
            <a:lvl9pPr marL="1828800" algn="ctr" rtl="0" eaLnBrk="0" fontAlgn="base" hangingPunct="0">
              <a:spcBef>
                <a:spcPct val="0"/>
              </a:spcBef>
              <a:spcAft>
                <a:spcPct val="0"/>
              </a:spcAft>
              <a:defRPr lang="en-US" altLang="en-US" sz="4400">
                <a:solidFill>
                  <a:schemeClr val="tx1"/>
                </a:solidFill>
                <a:latin typeface="Times New Roman" panose="02020603050405020304" pitchFamily="18" charset="0"/>
                <a:ea typeface="ＭＳ Ｐゴシック" pitchFamily="34" charset="-128"/>
              </a:defRPr>
            </a:lvl9pPr>
          </a:lstStyle>
          <a:p>
            <a:pPr lvl="0"/>
            <a:r>
              <a:rPr lang="pt-BR" sz="2800" i="0" dirty="0">
                <a:solidFill>
                  <a:srgbClr val="1C1D1E"/>
                </a:solidFill>
                <a:effectLst/>
                <a:latin typeface="Open Sans" panose="020B0606030504020204" pitchFamily="34" charset="0"/>
              </a:rPr>
              <a:t> </a:t>
            </a:r>
            <a:r>
              <a:rPr lang="pt-BR" sz="2800" i="0" dirty="0" err="1">
                <a:solidFill>
                  <a:srgbClr val="1C1D1E"/>
                </a:solidFill>
                <a:effectLst/>
                <a:latin typeface="Open Sans" panose="020B0606030504020204" pitchFamily="34" charset="0"/>
              </a:rPr>
              <a:t>June</a:t>
            </a:r>
            <a:r>
              <a:rPr lang="pt-BR" sz="2800" i="0" dirty="0">
                <a:solidFill>
                  <a:srgbClr val="1C1D1E"/>
                </a:solidFill>
                <a:effectLst/>
                <a:latin typeface="Open Sans" panose="020B0606030504020204" pitchFamily="34" charset="0"/>
              </a:rPr>
              <a:t> 2022</a:t>
            </a:r>
            <a:endParaRPr lang="en-US" altLang="en-US" sz="2800" dirty="0"/>
          </a:p>
        </p:txBody>
      </p:sp>
      <p:pic>
        <p:nvPicPr>
          <p:cNvPr id="2" name="Imagem 1">
            <a:extLst>
              <a:ext uri="{FF2B5EF4-FFF2-40B4-BE49-F238E27FC236}">
                <a16:creationId xmlns:a16="http://schemas.microsoft.com/office/drawing/2014/main" xmlns="" id="{1B104E45-FFFD-A97E-8C70-6C692FD4048D}"/>
              </a:ext>
            </a:extLst>
          </p:cNvPr>
          <p:cNvPicPr>
            <a:picLocks noChangeAspect="1"/>
          </p:cNvPicPr>
          <p:nvPr/>
        </p:nvPicPr>
        <p:blipFill>
          <a:blip r:embed="rId3"/>
          <a:stretch>
            <a:fillRect/>
          </a:stretch>
        </p:blipFill>
        <p:spPr>
          <a:xfrm>
            <a:off x="673769" y="243214"/>
            <a:ext cx="9633796" cy="6614786"/>
          </a:xfrm>
          <a:prstGeom prst="rect">
            <a:avLst/>
          </a:prstGeom>
        </p:spPr>
      </p:pic>
    </p:spTree>
    <p:extLst>
      <p:ext uri="{BB962C8B-B14F-4D97-AF65-F5344CB8AC3E}">
        <p14:creationId xmlns:p14="http://schemas.microsoft.com/office/powerpoint/2010/main" val="117934315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Agrupar 6">
            <a:extLst>
              <a:ext uri="{FF2B5EF4-FFF2-40B4-BE49-F238E27FC236}">
                <a16:creationId xmlns:a16="http://schemas.microsoft.com/office/drawing/2014/main" xmlns="" id="{342805CC-5CF3-4150-490E-B416ACB3BA25}"/>
              </a:ext>
            </a:extLst>
          </p:cNvPr>
          <p:cNvGrpSpPr/>
          <p:nvPr/>
        </p:nvGrpSpPr>
        <p:grpSpPr>
          <a:xfrm>
            <a:off x="782425" y="329938"/>
            <a:ext cx="8163611" cy="6386466"/>
            <a:chOff x="782426" y="776782"/>
            <a:chExt cx="7814820" cy="5939622"/>
          </a:xfrm>
        </p:grpSpPr>
        <p:pic>
          <p:nvPicPr>
            <p:cNvPr id="3" name="Imagem 2">
              <a:extLst>
                <a:ext uri="{FF2B5EF4-FFF2-40B4-BE49-F238E27FC236}">
                  <a16:creationId xmlns:a16="http://schemas.microsoft.com/office/drawing/2014/main" xmlns="" id="{7A72897A-919E-A09D-1A67-5EED5B20791D}"/>
                </a:ext>
              </a:extLst>
            </p:cNvPr>
            <p:cNvPicPr>
              <a:picLocks noChangeAspect="1"/>
            </p:cNvPicPr>
            <p:nvPr/>
          </p:nvPicPr>
          <p:blipFill>
            <a:blip r:embed="rId2"/>
            <a:stretch>
              <a:fillRect/>
            </a:stretch>
          </p:blipFill>
          <p:spPr>
            <a:xfrm>
              <a:off x="782426" y="776782"/>
              <a:ext cx="7814820" cy="5939622"/>
            </a:xfrm>
            <a:prstGeom prst="rect">
              <a:avLst/>
            </a:prstGeom>
            <a:ln>
              <a:solidFill>
                <a:schemeClr val="tx1"/>
              </a:solidFill>
            </a:ln>
          </p:spPr>
        </p:pic>
        <p:pic>
          <p:nvPicPr>
            <p:cNvPr id="6" name="Imagem 5">
              <a:extLst>
                <a:ext uri="{FF2B5EF4-FFF2-40B4-BE49-F238E27FC236}">
                  <a16:creationId xmlns:a16="http://schemas.microsoft.com/office/drawing/2014/main" xmlns="" id="{1E3164D4-B0CD-4905-6906-D342C520693C}"/>
                </a:ext>
              </a:extLst>
            </p:cNvPr>
            <p:cNvPicPr>
              <a:picLocks noChangeAspect="1"/>
            </p:cNvPicPr>
            <p:nvPr/>
          </p:nvPicPr>
          <p:blipFill>
            <a:blip r:embed="rId3"/>
            <a:stretch>
              <a:fillRect/>
            </a:stretch>
          </p:blipFill>
          <p:spPr>
            <a:xfrm>
              <a:off x="861560" y="1353290"/>
              <a:ext cx="1871634" cy="493819"/>
            </a:xfrm>
            <a:prstGeom prst="rect">
              <a:avLst/>
            </a:prstGeom>
          </p:spPr>
        </p:pic>
      </p:grpSp>
      <p:sp>
        <p:nvSpPr>
          <p:cNvPr id="8" name="Oval 4">
            <a:extLst>
              <a:ext uri="{FF2B5EF4-FFF2-40B4-BE49-F238E27FC236}">
                <a16:creationId xmlns:a16="http://schemas.microsoft.com/office/drawing/2014/main" xmlns="" id="{315012E8-2FD4-84F1-E9DE-6AFA9B870C49}"/>
              </a:ext>
            </a:extLst>
          </p:cNvPr>
          <p:cNvSpPr/>
          <p:nvPr/>
        </p:nvSpPr>
        <p:spPr>
          <a:xfrm>
            <a:off x="782425" y="864262"/>
            <a:ext cx="2269066" cy="61652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221937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C9AE9551-31AE-F6D3-D618-484A473D73A9}"/>
            </a:ext>
          </a:extLst>
        </p:cNvPr>
        <p:cNvGrpSpPr/>
        <p:nvPr/>
      </p:nvGrpSpPr>
      <p:grpSpPr>
        <a:xfrm>
          <a:off x="0" y="0"/>
          <a:ext cx="0" cy="0"/>
          <a:chOff x="0" y="0"/>
          <a:chExt cx="0" cy="0"/>
        </a:xfrm>
      </p:grpSpPr>
      <p:pic>
        <p:nvPicPr>
          <p:cNvPr id="2" name="Imagem 1">
            <a:extLst>
              <a:ext uri="{FF2B5EF4-FFF2-40B4-BE49-F238E27FC236}">
                <a16:creationId xmlns:a16="http://schemas.microsoft.com/office/drawing/2014/main" xmlns="" id="{52A0DC42-C488-4B30-5FD5-1B0FA9F6A3AA}"/>
              </a:ext>
            </a:extLst>
          </p:cNvPr>
          <p:cNvPicPr>
            <a:picLocks noChangeAspect="1"/>
          </p:cNvPicPr>
          <p:nvPr/>
        </p:nvPicPr>
        <p:blipFill>
          <a:blip r:embed="rId3"/>
          <a:stretch>
            <a:fillRect/>
          </a:stretch>
        </p:blipFill>
        <p:spPr>
          <a:xfrm>
            <a:off x="131975" y="1463635"/>
            <a:ext cx="7341211" cy="5040645"/>
          </a:xfrm>
          <a:prstGeom prst="rect">
            <a:avLst/>
          </a:prstGeom>
        </p:spPr>
      </p:pic>
      <p:sp>
        <p:nvSpPr>
          <p:cNvPr id="5" name="Espaço Reservado para Conteúdo 4">
            <a:extLst>
              <a:ext uri="{FF2B5EF4-FFF2-40B4-BE49-F238E27FC236}">
                <a16:creationId xmlns:a16="http://schemas.microsoft.com/office/drawing/2014/main" xmlns="" id="{B47AADDC-2C68-EAD4-D81B-B800E2057E4D}"/>
              </a:ext>
            </a:extLst>
          </p:cNvPr>
          <p:cNvSpPr txBox="1">
            <a:spLocks/>
          </p:cNvSpPr>
          <p:nvPr/>
        </p:nvSpPr>
        <p:spPr>
          <a:xfrm>
            <a:off x="7788374" y="450046"/>
            <a:ext cx="3971087" cy="64079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dirty="0"/>
              <a:t>Existe uma forte convergência no mundo a respeito da regulamentação</a:t>
            </a:r>
          </a:p>
          <a:p>
            <a:endParaRPr lang="pt-BR" dirty="0"/>
          </a:p>
          <a:p>
            <a:r>
              <a:rPr lang="pt-BR" dirty="0"/>
              <a:t>Plantas editadas com pequenas mutações são consideradas não transgênicas</a:t>
            </a:r>
          </a:p>
          <a:p>
            <a:endParaRPr lang="pt-BR" dirty="0"/>
          </a:p>
          <a:p>
            <a:r>
              <a:rPr lang="pt-BR" dirty="0"/>
              <a:t>Não faz sentido o Brasil retroceder neste entendimento que hoje é amplamente majoritário no mundo</a:t>
            </a:r>
          </a:p>
          <a:p>
            <a:endParaRPr lang="pt-BR" dirty="0"/>
          </a:p>
          <a:p>
            <a:endParaRPr lang="pt-BR" dirty="0"/>
          </a:p>
          <a:p>
            <a:endParaRPr lang="pt-BR" dirty="0"/>
          </a:p>
          <a:p>
            <a:pPr lvl="1"/>
            <a:endParaRPr lang="pt-BR" dirty="0"/>
          </a:p>
          <a:p>
            <a:endParaRPr lang="pt-BR" dirty="0"/>
          </a:p>
        </p:txBody>
      </p:sp>
    </p:spTree>
    <p:extLst>
      <p:ext uri="{BB962C8B-B14F-4D97-AF65-F5344CB8AC3E}">
        <p14:creationId xmlns:p14="http://schemas.microsoft.com/office/powerpoint/2010/main" val="326719703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ítulo 1"/>
          <p:cNvSpPr txBox="1">
            <a:spLocks/>
          </p:cNvSpPr>
          <p:nvPr/>
        </p:nvSpPr>
        <p:spPr bwMode="auto">
          <a:xfrm>
            <a:off x="1981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pt-BR" altLang="pt-BR" sz="3600" b="1" dirty="0">
                <a:solidFill>
                  <a:srgbClr val="44546A"/>
                </a:solidFill>
                <a:latin typeface="Calibri" panose="020F0502020204030204" pitchFamily="34" charset="0"/>
                <a:cs typeface="Calibri" panose="020F0502020204030204" pitchFamily="34" charset="0"/>
              </a:rPr>
              <a:t>O Brasil precisa de técnicas de Edição de Genomas?</a:t>
            </a:r>
          </a:p>
        </p:txBody>
      </p:sp>
      <p:sp>
        <p:nvSpPr>
          <p:cNvPr id="21507" name="Line 10"/>
          <p:cNvSpPr>
            <a:spLocks noChangeShapeType="1"/>
          </p:cNvSpPr>
          <p:nvPr/>
        </p:nvSpPr>
        <p:spPr bwMode="auto">
          <a:xfrm flipV="1">
            <a:off x="1778000" y="1546225"/>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pt-BR">
              <a:solidFill>
                <a:prstClr val="black"/>
              </a:solidFill>
            </a:endParaRPr>
          </a:p>
        </p:txBody>
      </p:sp>
      <p:pic>
        <p:nvPicPr>
          <p:cNvPr id="9" name="Picture 4" descr="logo-cenargen"/>
          <p:cNvPicPr>
            <a:picLocks noChangeAspect="1" noChangeArrowheads="1"/>
          </p:cNvPicPr>
          <p:nvPr/>
        </p:nvPicPr>
        <p:blipFill>
          <a:blip r:embed="rId2">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5"/>
          <p:cNvGrpSpPr>
            <a:grpSpLocks/>
          </p:cNvGrpSpPr>
          <p:nvPr/>
        </p:nvGrpSpPr>
        <p:grpSpPr bwMode="auto">
          <a:xfrm>
            <a:off x="8513622" y="2524248"/>
            <a:ext cx="2137618" cy="1248062"/>
            <a:chOff x="7978205" y="2696307"/>
            <a:chExt cx="1061590" cy="618717"/>
          </a:xfrm>
        </p:grpSpPr>
        <p:sp>
          <p:nvSpPr>
            <p:cNvPr id="10" name="Rectangle 6"/>
            <p:cNvSpPr>
              <a:spLocks noChangeArrowheads="1"/>
            </p:cNvSpPr>
            <p:nvPr/>
          </p:nvSpPr>
          <p:spPr bwMode="auto">
            <a:xfrm>
              <a:off x="7978205" y="2696307"/>
              <a:ext cx="1061590" cy="618717"/>
            </a:xfrm>
            <a:prstGeom prst="rect">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pPr>
              <a:endParaRPr lang="en-US" altLang="pt-BR" sz="1200">
                <a:solidFill>
                  <a:srgbClr val="000000"/>
                </a:solidFill>
              </a:endParaRPr>
            </a:p>
          </p:txBody>
        </p:sp>
        <p:grpSp>
          <p:nvGrpSpPr>
            <p:cNvPr id="11" name="Group 7"/>
            <p:cNvGrpSpPr>
              <a:grpSpLocks/>
            </p:cNvGrpSpPr>
            <p:nvPr/>
          </p:nvGrpSpPr>
          <p:grpSpPr bwMode="auto">
            <a:xfrm>
              <a:off x="8037129" y="2801013"/>
              <a:ext cx="976868" cy="447570"/>
              <a:chOff x="8037129" y="2801013"/>
              <a:chExt cx="976868" cy="447570"/>
            </a:xfrm>
          </p:grpSpPr>
          <p:cxnSp>
            <p:nvCxnSpPr>
              <p:cNvPr id="12" name="Straight Connector 8"/>
              <p:cNvCxnSpPr>
                <a:cxnSpLocks noChangeShapeType="1"/>
              </p:cNvCxnSpPr>
              <p:nvPr/>
            </p:nvCxnSpPr>
            <p:spPr bwMode="auto">
              <a:xfrm>
                <a:off x="8401538" y="2898205"/>
                <a:ext cx="273539"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13" name="Rectangle 9"/>
              <p:cNvSpPr>
                <a:spLocks noChangeArrowheads="1"/>
              </p:cNvSpPr>
              <p:nvPr/>
            </p:nvSpPr>
            <p:spPr bwMode="auto">
              <a:xfrm>
                <a:off x="8069385" y="2823308"/>
                <a:ext cx="384257" cy="140025"/>
              </a:xfrm>
              <a:prstGeom prst="rect">
                <a:avLst/>
              </a:prstGeom>
              <a:solidFill>
                <a:srgbClr val="FF8000"/>
              </a:solidFill>
              <a:ln w="9525">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pPr>
                <a:endParaRPr lang="en-US" altLang="pt-BR" sz="1200">
                  <a:solidFill>
                    <a:srgbClr val="000000"/>
                  </a:solidFill>
                </a:endParaRPr>
              </a:p>
            </p:txBody>
          </p:sp>
          <p:sp>
            <p:nvSpPr>
              <p:cNvPr id="14" name="Pie 10"/>
              <p:cNvSpPr/>
              <p:nvPr/>
            </p:nvSpPr>
            <p:spPr bwMode="auto">
              <a:xfrm rot="2822922">
                <a:off x="8649050" y="2800840"/>
                <a:ext cx="195134" cy="195480"/>
              </a:xfrm>
              <a:prstGeom prst="pie">
                <a:avLst/>
              </a:prstGeom>
              <a:solidFill>
                <a:srgbClr val="367DDC"/>
              </a:solidFill>
              <a:ln w="9525" cap="flat" cmpd="sng" algn="ctr">
                <a:solidFill>
                  <a:schemeClr val="tx1"/>
                </a:solidFill>
                <a:prstDash val="solid"/>
                <a:round/>
                <a:headEnd type="none" w="med" len="med"/>
                <a:tailEnd type="none" w="med" len="med"/>
              </a:ln>
              <a:effectLst/>
            </p:spPr>
            <p:txBody>
              <a:bodyPr/>
              <a:lstStyle/>
              <a:p>
                <a:pPr algn="ctr" eaLnBrk="0" fontAlgn="base" hangingPunct="0">
                  <a:lnSpc>
                    <a:spcPct val="90000"/>
                  </a:lnSpc>
                  <a:spcBef>
                    <a:spcPct val="0"/>
                  </a:spcBef>
                  <a:spcAft>
                    <a:spcPct val="0"/>
                  </a:spcAft>
                  <a:defRPr/>
                </a:pPr>
                <a:endParaRPr lang="en-US" sz="1200">
                  <a:solidFill>
                    <a:srgbClr val="000000"/>
                  </a:solidFill>
                  <a:ea typeface="MS PGothic" charset="0"/>
                  <a:cs typeface="MS PGothic" charset="0"/>
                </a:endParaRPr>
              </a:p>
            </p:txBody>
          </p:sp>
          <p:sp>
            <p:nvSpPr>
              <p:cNvPr id="15" name="TextBox 11"/>
              <p:cNvSpPr txBox="1">
                <a:spLocks noChangeArrowheads="1"/>
              </p:cNvSpPr>
              <p:nvPr/>
            </p:nvSpPr>
            <p:spPr bwMode="auto">
              <a:xfrm>
                <a:off x="8037129" y="2989199"/>
                <a:ext cx="422086" cy="25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pPr>
                <a:r>
                  <a:rPr lang="bg-BG" altLang="pt-BR" sz="1400" b="1" dirty="0">
                    <a:solidFill>
                      <a:srgbClr val="000000"/>
                    </a:solidFill>
                  </a:rPr>
                  <a:t>Binding</a:t>
                </a:r>
              </a:p>
              <a:p>
                <a:pPr algn="ctr" eaLnBrk="0" fontAlgn="base" hangingPunct="0">
                  <a:spcBef>
                    <a:spcPct val="0"/>
                  </a:spcBef>
                  <a:spcAft>
                    <a:spcPct val="0"/>
                  </a:spcAft>
                  <a:buFontTx/>
                  <a:buNone/>
                </a:pPr>
                <a:r>
                  <a:rPr lang="bg-BG" altLang="pt-BR" sz="1400" b="1" dirty="0">
                    <a:solidFill>
                      <a:srgbClr val="000000"/>
                    </a:solidFill>
                  </a:rPr>
                  <a:t>domain</a:t>
                </a:r>
                <a:endParaRPr lang="en-US" altLang="pt-BR" sz="1400" b="1" dirty="0">
                  <a:solidFill>
                    <a:srgbClr val="000000"/>
                  </a:solidFill>
                </a:endParaRPr>
              </a:p>
            </p:txBody>
          </p:sp>
          <p:sp>
            <p:nvSpPr>
              <p:cNvPr id="16" name="TextBox 12"/>
              <p:cNvSpPr txBox="1">
                <a:spLocks noChangeArrowheads="1"/>
              </p:cNvSpPr>
              <p:nvPr/>
            </p:nvSpPr>
            <p:spPr bwMode="auto">
              <a:xfrm>
                <a:off x="8532204" y="2989201"/>
                <a:ext cx="481793" cy="25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pPr>
                <a:r>
                  <a:rPr lang="bg-BG" altLang="pt-BR" sz="1400" b="1" dirty="0">
                    <a:solidFill>
                      <a:srgbClr val="000000"/>
                    </a:solidFill>
                  </a:rPr>
                  <a:t>Nuclease</a:t>
                </a:r>
              </a:p>
              <a:p>
                <a:pPr algn="ctr" eaLnBrk="0" fontAlgn="base" hangingPunct="0">
                  <a:spcBef>
                    <a:spcPct val="0"/>
                  </a:spcBef>
                  <a:spcAft>
                    <a:spcPct val="0"/>
                  </a:spcAft>
                  <a:buFontTx/>
                  <a:buNone/>
                </a:pPr>
                <a:r>
                  <a:rPr lang="bg-BG" altLang="pt-BR" sz="1400" b="1" dirty="0">
                    <a:solidFill>
                      <a:srgbClr val="000000"/>
                    </a:solidFill>
                  </a:rPr>
                  <a:t>domain</a:t>
                </a:r>
                <a:endParaRPr lang="en-US" altLang="pt-BR" sz="1400" b="1" dirty="0">
                  <a:solidFill>
                    <a:srgbClr val="000000"/>
                  </a:solidFill>
                </a:endParaRPr>
              </a:p>
            </p:txBody>
          </p:sp>
        </p:grpSp>
      </p:grpSp>
      <p:pic>
        <p:nvPicPr>
          <p:cNvPr id="2" name="Imagem 1"/>
          <p:cNvPicPr>
            <a:picLocks noChangeAspect="1"/>
          </p:cNvPicPr>
          <p:nvPr/>
        </p:nvPicPr>
        <p:blipFill>
          <a:blip r:embed="rId3"/>
          <a:stretch>
            <a:fillRect/>
          </a:stretch>
        </p:blipFill>
        <p:spPr>
          <a:xfrm>
            <a:off x="3268065" y="2704842"/>
            <a:ext cx="4608139" cy="2580558"/>
          </a:xfrm>
          <a:prstGeom prst="rect">
            <a:avLst/>
          </a:prstGeom>
          <a:ln>
            <a:solidFill>
              <a:schemeClr val="tx1"/>
            </a:solidFill>
          </a:ln>
        </p:spPr>
      </p:pic>
    </p:spTree>
    <p:extLst>
      <p:ext uri="{BB962C8B-B14F-4D97-AF65-F5344CB8AC3E}">
        <p14:creationId xmlns:p14="http://schemas.microsoft.com/office/powerpoint/2010/main" val="34433320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tângulo 4"/>
          <p:cNvSpPr/>
          <p:nvPr/>
        </p:nvSpPr>
        <p:spPr>
          <a:xfrm>
            <a:off x="6023993" y="188640"/>
            <a:ext cx="4724371" cy="1754326"/>
          </a:xfrm>
          <a:prstGeom prst="rect">
            <a:avLst/>
          </a:prstGeom>
          <a:noFill/>
        </p:spPr>
        <p:txBody>
          <a:bodyPr wrap="none">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5400" b="1" i="1" u="none" strike="noStrike" kern="0" cap="none" spc="0" normalizeH="0" baseline="0" noProof="0" dirty="0" err="1">
                <a:ln w="11430"/>
                <a:solidFill>
                  <a:srgbClr val="FF00FF"/>
                </a:solidFill>
                <a:effectLst/>
                <a:uLnTx/>
                <a:uFillTx/>
                <a:latin typeface="Arial" panose="020B0604020202020204" pitchFamily="34" charset="0"/>
                <a:ea typeface="+mn-ea"/>
                <a:cs typeface="Arial" panose="020B0604020202020204" pitchFamily="34" charset="0"/>
              </a:rPr>
              <a:t>CRISPRs</a:t>
            </a:r>
            <a:endParaRPr kumimoji="0" lang="pt-BR" sz="5400" b="1" i="1" u="none" strike="noStrike" kern="0" cap="none" spc="0" normalizeH="0" baseline="0" noProof="0" dirty="0">
              <a:ln w="11430"/>
              <a:solidFill>
                <a:srgbClr val="FF00FF"/>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5400" b="1" i="1" u="none" strike="noStrike" kern="0" cap="none" spc="0" normalizeH="0" baseline="0" noProof="0" dirty="0" err="1">
                <a:ln w="11430"/>
                <a:solidFill>
                  <a:srgbClr val="FF00FF"/>
                </a:solidFill>
                <a:effectLst/>
                <a:uLnTx/>
                <a:uFillTx/>
                <a:latin typeface="Arial" panose="020B0604020202020204" pitchFamily="34" charset="0"/>
                <a:ea typeface="+mn-ea"/>
                <a:cs typeface="Arial" panose="020B0604020202020204" pitchFamily="34" charset="0"/>
              </a:rPr>
              <a:t>Breakthrough</a:t>
            </a:r>
            <a:endParaRPr kumimoji="0" lang="pt-BR" sz="5400" b="1" i="1" u="none" strike="noStrike" kern="0" cap="none" spc="0" normalizeH="0" baseline="0" noProof="0" dirty="0">
              <a:ln w="11430"/>
              <a:solidFill>
                <a:srgbClr val="FF00FF"/>
              </a:solidFill>
              <a:effectLst/>
              <a:uLnTx/>
              <a:uFillTx/>
              <a:latin typeface="Arial" panose="020B0604020202020204" pitchFamily="34" charset="0"/>
              <a:ea typeface="+mn-ea"/>
              <a:cs typeface="Arial" panose="020B0604020202020204" pitchFamily="34" charset="0"/>
            </a:endParaRPr>
          </a:p>
        </p:txBody>
      </p:sp>
      <p:sp>
        <p:nvSpPr>
          <p:cNvPr id="3" name="Retângulo 2"/>
          <p:cNvSpPr/>
          <p:nvPr/>
        </p:nvSpPr>
        <p:spPr>
          <a:xfrm>
            <a:off x="2022475" y="2967039"/>
            <a:ext cx="8147050" cy="923925"/>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5400" b="0" i="0" u="none" strike="noStrike" kern="0" cap="none" spc="0" normalizeH="0" baseline="0" noProof="0" dirty="0" err="1">
                <a:ln w="0"/>
                <a:solidFill>
                  <a:sysClr val="windowText" lastClr="000000"/>
                </a:solidFill>
                <a:effectLst>
                  <a:outerShdw blurRad="38100" dist="19050" dir="2700000" algn="tl" rotWithShape="0">
                    <a:prstClr val="black">
                      <a:alpha val="40000"/>
                    </a:prstClr>
                  </a:outerShdw>
                </a:effectLst>
                <a:uLnTx/>
                <a:uFillTx/>
                <a:latin typeface="Arial" panose="020B0604020202020204" pitchFamily="34" charset="0"/>
                <a:ea typeface="+mn-ea"/>
                <a:cs typeface="Arial" panose="020B0604020202020204" pitchFamily="34" charset="0"/>
              </a:rPr>
              <a:t>Historico</a:t>
            </a:r>
            <a:r>
              <a:rPr kumimoji="0" lang="pt-BR" sz="5400" b="0" i="0" u="none" strike="noStrike" kern="0" cap="none" spc="0" normalizeH="0" baseline="0" noProof="0" dirty="0">
                <a:ln w="0"/>
                <a:solidFill>
                  <a:sysClr val="windowText" lastClr="000000"/>
                </a:solidFill>
                <a:effectLst>
                  <a:outerShdw blurRad="38100" dist="19050" dir="2700000" algn="tl" rotWithShape="0">
                    <a:prstClr val="black">
                      <a:alpha val="40000"/>
                    </a:prstClr>
                  </a:outerShdw>
                </a:effectLst>
                <a:uLnTx/>
                <a:uFillTx/>
                <a:latin typeface="Arial" panose="020B0604020202020204" pitchFamily="34" charset="0"/>
                <a:ea typeface="+mn-ea"/>
                <a:cs typeface="Arial" panose="020B0604020202020204" pitchFamily="34" charset="0"/>
              </a:rPr>
              <a:t> Jennifer </a:t>
            </a:r>
            <a:r>
              <a:rPr kumimoji="0" lang="pt-BR" sz="5400" b="0" i="0" u="none" strike="noStrike" kern="0" cap="none" spc="0" normalizeH="0" baseline="0" noProof="0" dirty="0" err="1">
                <a:ln w="0"/>
                <a:solidFill>
                  <a:sysClr val="windowText" lastClr="000000"/>
                </a:solidFill>
                <a:effectLst>
                  <a:outerShdw blurRad="38100" dist="19050" dir="2700000" algn="tl" rotWithShape="0">
                    <a:prstClr val="black">
                      <a:alpha val="40000"/>
                    </a:prstClr>
                  </a:outerShdw>
                </a:effectLst>
                <a:uLnTx/>
                <a:uFillTx/>
                <a:latin typeface="Arial" panose="020B0604020202020204" pitchFamily="34" charset="0"/>
                <a:ea typeface="+mn-ea"/>
                <a:cs typeface="Arial" panose="020B0604020202020204" pitchFamily="34" charset="0"/>
              </a:rPr>
              <a:t>Doudna</a:t>
            </a:r>
            <a:endParaRPr kumimoji="0" lang="pt-BR" sz="5400" b="0" i="0" u="none" strike="noStrike" kern="0" cap="none" spc="0" normalizeH="0" baseline="0" noProof="0" dirty="0">
              <a:ln w="0"/>
              <a:solidFill>
                <a:sysClr val="windowText" lastClr="000000"/>
              </a:solidFill>
              <a:effectLst>
                <a:outerShdw blurRad="38100" dist="19050" dir="2700000" algn="tl"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pic>
        <p:nvPicPr>
          <p:cNvPr id="173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1" y="1"/>
            <a:ext cx="4448175" cy="5572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4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40014" y="333375"/>
            <a:ext cx="4371975" cy="5619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944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05250" y="623889"/>
            <a:ext cx="4381500" cy="5610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upo 3"/>
          <p:cNvGrpSpPr>
            <a:grpSpLocks/>
          </p:cNvGrpSpPr>
          <p:nvPr/>
        </p:nvGrpSpPr>
        <p:grpSpPr bwMode="auto">
          <a:xfrm>
            <a:off x="3432176" y="2033589"/>
            <a:ext cx="7235825" cy="4872037"/>
            <a:chOff x="1907704" y="2033805"/>
            <a:chExt cx="7236296" cy="4871904"/>
          </a:xfrm>
        </p:grpSpPr>
        <p:pic>
          <p:nvPicPr>
            <p:cNvPr id="173065"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7704" y="2033805"/>
              <a:ext cx="7236295" cy="48241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tângulo 1"/>
            <p:cNvSpPr/>
            <p:nvPr/>
          </p:nvSpPr>
          <p:spPr>
            <a:xfrm>
              <a:off x="1907704" y="6443760"/>
              <a:ext cx="7236296" cy="461949"/>
            </a:xfrm>
            <a:prstGeom prst="rect">
              <a:avLst/>
            </a:prstGeom>
            <a:solidFill>
              <a:schemeClr val="tx2"/>
            </a:solidFill>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altLang="pt-BR" sz="2400" b="1" i="0" u="none" strike="noStrike" kern="1200" cap="none" spc="0" normalizeH="0" baseline="0" noProof="0">
                  <a:ln>
                    <a:noFill/>
                  </a:ln>
                  <a:solidFill>
                    <a:srgbClr val="00FFFF"/>
                  </a:solidFill>
                  <a:effectLst>
                    <a:outerShdw blurRad="38100" dist="38100" dir="2700000" algn="tl">
                      <a:srgbClr val="FFFFFF"/>
                    </a:outerShdw>
                  </a:effectLst>
                  <a:uLnTx/>
                  <a:uFillTx/>
                  <a:latin typeface="Arial" panose="020B0604020202020204" pitchFamily="34" charset="0"/>
                  <a:ea typeface="+mn-ea"/>
                  <a:cs typeface="Arial" panose="020B0604020202020204" pitchFamily="34" charset="0"/>
                </a:rPr>
                <a:t>Emmanuelle Charpentier   </a:t>
              </a:r>
              <a:r>
                <a:rPr kumimoji="0" lang="fr-FR" altLang="pt-BR" sz="2400" b="1" i="0" u="none" strike="noStrike" kern="1200" cap="none" spc="0" normalizeH="0" baseline="0" noProof="0">
                  <a:ln>
                    <a:noFill/>
                  </a:ln>
                  <a:solidFill>
                    <a:srgbClr val="00FF00"/>
                  </a:solidFill>
                  <a:effectLst>
                    <a:outerShdw blurRad="38100" dist="38100" dir="2700000" algn="tl">
                      <a:srgbClr val="FFFFFF"/>
                    </a:outerShdw>
                  </a:effectLst>
                  <a:uLnTx/>
                  <a:uFillTx/>
                  <a:latin typeface="Arial" panose="020B0604020202020204" pitchFamily="34" charset="0"/>
                  <a:ea typeface="+mn-ea"/>
                  <a:cs typeface="Arial" panose="020B0604020202020204" pitchFamily="34" charset="0"/>
                </a:rPr>
                <a:t>Jennifer Doudna</a:t>
              </a:r>
              <a:endParaRPr kumimoji="0" lang="pt-BR" altLang="pt-BR" sz="2400" b="1" i="0" u="none" strike="noStrike" kern="1200" cap="none" spc="0" normalizeH="0" baseline="0" noProof="0">
                <a:ln>
                  <a:noFill/>
                </a:ln>
                <a:solidFill>
                  <a:srgbClr val="00FF00"/>
                </a:solidFill>
                <a:effectLst>
                  <a:outerShdw blurRad="38100" dist="38100" dir="2700000" algn="tl">
                    <a:srgbClr val="FFFFFF"/>
                  </a:outerShdw>
                </a:effectLst>
                <a:uLnTx/>
                <a:uFillTx/>
                <a:latin typeface="Arial" panose="020B0604020202020204" pitchFamily="34" charset="0"/>
                <a:ea typeface="+mn-ea"/>
                <a:cs typeface="Arial" panose="020B0604020202020204" pitchFamily="34" charset="0"/>
              </a:endParaRPr>
            </a:p>
          </p:txBody>
        </p:sp>
      </p:grpSp>
      <p:pic>
        <p:nvPicPr>
          <p:cNvPr id="188424" name="Picture 6"/>
          <p:cNvPicPr>
            <a:picLocks noChangeAspect="1" noChangeArrowheads="1"/>
          </p:cNvPicPr>
          <p:nvPr/>
        </p:nvPicPr>
        <p:blipFill>
          <a:blip r:embed="rId7"/>
          <a:srcRect/>
          <a:stretch>
            <a:fillRect/>
          </a:stretch>
        </p:blipFill>
        <p:spPr bwMode="auto">
          <a:xfrm>
            <a:off x="1624013" y="6469063"/>
            <a:ext cx="67310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53882" dir="13500000" algn="ctr" rotWithShape="0">
                    <a:schemeClr val="bg2">
                      <a:alpha val="50000"/>
                    </a:schemeClr>
                  </a:outerShdw>
                </a:effectLst>
              </a14:hiddenEffects>
            </a:ext>
          </a:extLst>
        </p:spPr>
      </p:pic>
    </p:spTree>
    <p:extLst>
      <p:ext uri="{BB962C8B-B14F-4D97-AF65-F5344CB8AC3E}">
        <p14:creationId xmlns:p14="http://schemas.microsoft.com/office/powerpoint/2010/main" val="722775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89444"/>
                                        </p:tgtEl>
                                        <p:attrNameLst>
                                          <p:attrName>style.visibility</p:attrName>
                                        </p:attrNameLst>
                                      </p:cBhvr>
                                      <p:to>
                                        <p:strVal val="visible"/>
                                      </p:to>
                                    </p:set>
                                    <p:anim calcmode="lin" valueType="num">
                                      <p:cBhvr additive="base">
                                        <p:cTn id="7" dur="500" fill="hold"/>
                                        <p:tgtEl>
                                          <p:spTgt spid="189444"/>
                                        </p:tgtEl>
                                        <p:attrNameLst>
                                          <p:attrName>ppt_x</p:attrName>
                                        </p:attrNameLst>
                                      </p:cBhvr>
                                      <p:tavLst>
                                        <p:tav tm="0">
                                          <p:val>
                                            <p:strVal val="0-#ppt_w/2"/>
                                          </p:val>
                                        </p:tav>
                                        <p:tav tm="100000">
                                          <p:val>
                                            <p:strVal val="#ppt_x"/>
                                          </p:val>
                                        </p:tav>
                                      </p:tavLst>
                                    </p:anim>
                                    <p:anim calcmode="lin" valueType="num">
                                      <p:cBhvr additive="base">
                                        <p:cTn id="8" dur="500" fill="hold"/>
                                        <p:tgtEl>
                                          <p:spTgt spid="18944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9445"/>
                                        </p:tgtEl>
                                        <p:attrNameLst>
                                          <p:attrName>style.visibility</p:attrName>
                                        </p:attrNameLst>
                                      </p:cBhvr>
                                      <p:to>
                                        <p:strVal val="visible"/>
                                      </p:to>
                                    </p:set>
                                    <p:anim calcmode="lin" valueType="num">
                                      <p:cBhvr additive="base">
                                        <p:cTn id="13" dur="500" fill="hold"/>
                                        <p:tgtEl>
                                          <p:spTgt spid="189445"/>
                                        </p:tgtEl>
                                        <p:attrNameLst>
                                          <p:attrName>ppt_x</p:attrName>
                                        </p:attrNameLst>
                                      </p:cBhvr>
                                      <p:tavLst>
                                        <p:tav tm="0">
                                          <p:val>
                                            <p:strVal val="#ppt_x"/>
                                          </p:val>
                                        </p:tav>
                                        <p:tav tm="100000">
                                          <p:val>
                                            <p:strVal val="#ppt_x"/>
                                          </p:val>
                                        </p:tav>
                                      </p:tavLst>
                                    </p:anim>
                                    <p:anim calcmode="lin" valueType="num">
                                      <p:cBhvr additive="base">
                                        <p:cTn id="14" dur="500" fill="hold"/>
                                        <p:tgtEl>
                                          <p:spTgt spid="1894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8"/>
          <p:cNvSpPr>
            <a:spLocks noGrp="1" noChangeArrowheads="1"/>
          </p:cNvSpPr>
          <p:nvPr>
            <p:ph type="title"/>
          </p:nvPr>
        </p:nvSpPr>
        <p:spPr>
          <a:xfrm>
            <a:off x="803564" y="101600"/>
            <a:ext cx="9178636" cy="1143000"/>
          </a:xfrm>
          <a:noFill/>
          <a:ln/>
        </p:spPr>
        <p:txBody>
          <a:bodyPr>
            <a:noAutofit/>
          </a:bodyPr>
          <a:lstStyle/>
          <a:p>
            <a:pPr algn="ctr">
              <a:defRPr/>
            </a:pPr>
            <a:r>
              <a:rPr lang="en-US" sz="3200" b="1" dirty="0" err="1">
                <a:solidFill>
                  <a:prstClr val="black"/>
                </a:solidFill>
                <a:effectLst>
                  <a:outerShdw blurRad="38100" dist="38100" dir="2700000" algn="tl">
                    <a:srgbClr val="000000">
                      <a:alpha val="43137"/>
                    </a:srgbClr>
                  </a:outerShdw>
                </a:effectLst>
                <a:latin typeface="+mn-lt"/>
              </a:rPr>
              <a:t>Todos</a:t>
            </a:r>
            <a:r>
              <a:rPr lang="en-US" sz="3200" b="1" dirty="0">
                <a:solidFill>
                  <a:prstClr val="black"/>
                </a:solidFill>
                <a:effectLst>
                  <a:outerShdw blurRad="38100" dist="38100" dir="2700000" algn="tl">
                    <a:srgbClr val="000000">
                      <a:alpha val="43137"/>
                    </a:srgbClr>
                  </a:outerShdw>
                </a:effectLst>
                <a:latin typeface="+mn-lt"/>
              </a:rPr>
              <a:t> </a:t>
            </a:r>
            <a:r>
              <a:rPr lang="en-US" sz="3200" b="1" dirty="0" err="1">
                <a:solidFill>
                  <a:prstClr val="black"/>
                </a:solidFill>
                <a:effectLst>
                  <a:outerShdw blurRad="38100" dist="38100" dir="2700000" algn="tl">
                    <a:srgbClr val="000000">
                      <a:alpha val="43137"/>
                    </a:srgbClr>
                  </a:outerShdw>
                </a:effectLst>
                <a:latin typeface="+mn-lt"/>
              </a:rPr>
              <a:t>alimentos</a:t>
            </a:r>
            <a:r>
              <a:rPr lang="en-US" sz="3200" b="1" dirty="0">
                <a:solidFill>
                  <a:prstClr val="black"/>
                </a:solidFill>
                <a:effectLst>
                  <a:outerShdw blurRad="38100" dist="38100" dir="2700000" algn="tl">
                    <a:srgbClr val="000000">
                      <a:alpha val="43137"/>
                    </a:srgbClr>
                  </a:outerShdw>
                </a:effectLst>
                <a:latin typeface="+mn-lt"/>
              </a:rPr>
              <a:t> (crops) </a:t>
            </a:r>
            <a:r>
              <a:rPr lang="en-US" sz="3200" b="1" dirty="0" err="1">
                <a:solidFill>
                  <a:prstClr val="black"/>
                </a:solidFill>
                <a:effectLst>
                  <a:outerShdw blurRad="38100" dist="38100" dir="2700000" algn="tl">
                    <a:srgbClr val="000000">
                      <a:alpha val="43137"/>
                    </a:srgbClr>
                  </a:outerShdw>
                </a:effectLst>
                <a:latin typeface="+mn-lt"/>
              </a:rPr>
              <a:t>modernos</a:t>
            </a:r>
            <a:r>
              <a:rPr lang="en-US" sz="3200" b="1" dirty="0">
                <a:solidFill>
                  <a:prstClr val="black"/>
                </a:solidFill>
                <a:effectLst>
                  <a:outerShdw blurRad="38100" dist="38100" dir="2700000" algn="tl">
                    <a:srgbClr val="000000">
                      <a:alpha val="43137"/>
                    </a:srgbClr>
                  </a:outerShdw>
                </a:effectLst>
                <a:latin typeface="+mn-lt"/>
              </a:rPr>
              <a:t> </a:t>
            </a:r>
            <a:r>
              <a:rPr lang="en-US" sz="3200" b="1" dirty="0" err="1">
                <a:solidFill>
                  <a:prstClr val="black"/>
                </a:solidFill>
                <a:effectLst>
                  <a:outerShdw blurRad="38100" dist="38100" dir="2700000" algn="tl">
                    <a:srgbClr val="000000">
                      <a:alpha val="43137"/>
                    </a:srgbClr>
                  </a:outerShdw>
                </a:effectLst>
                <a:latin typeface="+mn-lt"/>
              </a:rPr>
              <a:t>são</a:t>
            </a:r>
            <a:r>
              <a:rPr lang="en-US" sz="3200" b="1" dirty="0">
                <a:solidFill>
                  <a:prstClr val="black"/>
                </a:solidFill>
                <a:effectLst>
                  <a:outerShdw blurRad="38100" dist="38100" dir="2700000" algn="tl">
                    <a:srgbClr val="000000">
                      <a:alpha val="43137"/>
                    </a:srgbClr>
                  </a:outerShdw>
                </a:effectLst>
                <a:latin typeface="+mn-lt"/>
              </a:rPr>
              <a:t> </a:t>
            </a:r>
            <a:r>
              <a:rPr lang="en-US" sz="3200" b="1" dirty="0" err="1">
                <a:solidFill>
                  <a:prstClr val="black"/>
                </a:solidFill>
                <a:effectLst>
                  <a:outerShdw blurRad="38100" dist="38100" dir="2700000" algn="tl">
                    <a:srgbClr val="000000">
                      <a:alpha val="43137"/>
                    </a:srgbClr>
                  </a:outerShdw>
                </a:effectLst>
                <a:latin typeface="+mn-lt"/>
              </a:rPr>
              <a:t>resultado</a:t>
            </a:r>
            <a:r>
              <a:rPr lang="en-US" sz="3200" b="1" dirty="0">
                <a:solidFill>
                  <a:prstClr val="black"/>
                </a:solidFill>
                <a:effectLst>
                  <a:outerShdw blurRad="38100" dist="38100" dir="2700000" algn="tl">
                    <a:srgbClr val="000000">
                      <a:alpha val="43137"/>
                    </a:srgbClr>
                  </a:outerShdw>
                </a:effectLst>
                <a:latin typeface="+mn-lt"/>
              </a:rPr>
              <a:t> de </a:t>
            </a:r>
            <a:r>
              <a:rPr lang="en-US" sz="3200" b="1" dirty="0" err="1">
                <a:solidFill>
                  <a:prstClr val="black"/>
                </a:solidFill>
                <a:effectLst>
                  <a:outerShdw blurRad="38100" dist="38100" dir="2700000" algn="tl">
                    <a:srgbClr val="000000">
                      <a:alpha val="43137"/>
                    </a:srgbClr>
                  </a:outerShdw>
                </a:effectLst>
                <a:latin typeface="+mn-lt"/>
              </a:rPr>
              <a:t>modificações</a:t>
            </a:r>
            <a:r>
              <a:rPr lang="en-US" sz="3200" b="1" dirty="0">
                <a:solidFill>
                  <a:prstClr val="black"/>
                </a:solidFill>
                <a:effectLst>
                  <a:outerShdw blurRad="38100" dist="38100" dir="2700000" algn="tl">
                    <a:srgbClr val="000000">
                      <a:alpha val="43137"/>
                    </a:srgbClr>
                  </a:outerShdw>
                </a:effectLst>
                <a:latin typeface="+mn-lt"/>
              </a:rPr>
              <a:t> </a:t>
            </a:r>
            <a:r>
              <a:rPr lang="en-US" sz="3200" b="1" dirty="0" err="1">
                <a:solidFill>
                  <a:prstClr val="black"/>
                </a:solidFill>
                <a:effectLst>
                  <a:outerShdw blurRad="38100" dist="38100" dir="2700000" algn="tl">
                    <a:srgbClr val="000000">
                      <a:alpha val="43137"/>
                    </a:srgbClr>
                  </a:outerShdw>
                </a:effectLst>
                <a:latin typeface="+mn-lt"/>
              </a:rPr>
              <a:t>genéticas</a:t>
            </a:r>
            <a:r>
              <a:rPr lang="en-US" sz="3200" b="1" dirty="0">
                <a:solidFill>
                  <a:prstClr val="black"/>
                </a:solidFill>
                <a:effectLst>
                  <a:outerShdw blurRad="38100" dist="38100" dir="2700000" algn="tl">
                    <a:srgbClr val="000000">
                      <a:alpha val="43137"/>
                    </a:srgbClr>
                  </a:outerShdw>
                </a:effectLst>
                <a:latin typeface="+mn-lt"/>
              </a:rPr>
              <a:t> </a:t>
            </a:r>
            <a:endParaRPr lang="en-US" sz="3200" b="1" dirty="0">
              <a:effectLst>
                <a:outerShdw blurRad="38100" dist="38100" dir="2700000" algn="tl">
                  <a:srgbClr val="000000">
                    <a:alpha val="43137"/>
                  </a:srgbClr>
                </a:outerShdw>
              </a:effectLst>
              <a:latin typeface="+mn-lt"/>
              <a:cs typeface="Calibri" panose="020F0502020204030204" pitchFamily="34" charset="0"/>
            </a:endParaRPr>
          </a:p>
        </p:txBody>
      </p:sp>
      <p:sp>
        <p:nvSpPr>
          <p:cNvPr id="13" name="Line 14"/>
          <p:cNvSpPr>
            <a:spLocks noChangeShapeType="1"/>
          </p:cNvSpPr>
          <p:nvPr/>
        </p:nvSpPr>
        <p:spPr bwMode="auto">
          <a:xfrm>
            <a:off x="2153240" y="1425440"/>
            <a:ext cx="74295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pic>
        <p:nvPicPr>
          <p:cNvPr id="14" name="Picture 10" descr="C:\Documents and Settings\Francisco\Meus documentos\Minhas imagens\embrap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Agrupar 3">
            <a:extLst>
              <a:ext uri="{FF2B5EF4-FFF2-40B4-BE49-F238E27FC236}">
                <a16:creationId xmlns:a16="http://schemas.microsoft.com/office/drawing/2014/main" xmlns="" id="{71227E0A-A230-1D25-DCEB-DD6F3BA08553}"/>
              </a:ext>
            </a:extLst>
          </p:cNvPr>
          <p:cNvGrpSpPr/>
          <p:nvPr/>
        </p:nvGrpSpPr>
        <p:grpSpPr>
          <a:xfrm>
            <a:off x="1553356" y="1937829"/>
            <a:ext cx="8428844" cy="4587330"/>
            <a:chOff x="1498605" y="1736435"/>
            <a:chExt cx="9249233" cy="5033820"/>
          </a:xfrm>
        </p:grpSpPr>
        <p:pic>
          <p:nvPicPr>
            <p:cNvPr id="5" name="Picture 3" descr="42-16251344"/>
            <p:cNvPicPr>
              <a:picLocks noChangeAspect="1" noChangeArrowheads="1"/>
            </p:cNvPicPr>
            <p:nvPr/>
          </p:nvPicPr>
          <p:blipFill>
            <a:blip r:embed="rId4" cstate="print"/>
            <a:srcRect/>
            <a:stretch>
              <a:fillRect/>
            </a:stretch>
          </p:blipFill>
          <p:spPr bwMode="auto">
            <a:xfrm>
              <a:off x="1911071" y="4324923"/>
              <a:ext cx="743513" cy="2445332"/>
            </a:xfrm>
            <a:prstGeom prst="rect">
              <a:avLst/>
            </a:prstGeom>
            <a:ln>
              <a:noFill/>
            </a:ln>
            <a:effectLst>
              <a:outerShdw blurRad="292100" dist="139700" dir="2700000" algn="tl" rotWithShape="0">
                <a:srgbClr val="333333">
                  <a:alpha val="65000"/>
                </a:srgbClr>
              </a:outerShdw>
            </a:effectLst>
          </p:spPr>
        </p:pic>
        <p:pic>
          <p:nvPicPr>
            <p:cNvPr id="17" name="Picture 6" descr="carrot"/>
            <p:cNvPicPr>
              <a:picLocks noChangeAspect="1" noChangeArrowheads="1"/>
            </p:cNvPicPr>
            <p:nvPr/>
          </p:nvPicPr>
          <p:blipFill rotWithShape="1">
            <a:blip r:embed="rId5" cstate="print"/>
            <a:srcRect t="11888" r="28358"/>
            <a:stretch/>
          </p:blipFill>
          <p:spPr bwMode="auto">
            <a:xfrm>
              <a:off x="1498605" y="1736435"/>
              <a:ext cx="1766924" cy="2359887"/>
            </a:xfrm>
            <a:prstGeom prst="rect">
              <a:avLst/>
            </a:prstGeom>
            <a:ln>
              <a:noFill/>
            </a:ln>
            <a:effectLst>
              <a:outerShdw blurRad="292100" dist="139700" dir="2700000" algn="tl" rotWithShape="0">
                <a:srgbClr val="333333">
                  <a:alpha val="65000"/>
                </a:srgbClr>
              </a:outerShdw>
            </a:effectLst>
          </p:spPr>
        </p:pic>
        <p:pic>
          <p:nvPicPr>
            <p:cNvPr id="18" name="Picture 7" descr="sativa"/>
            <p:cNvPicPr>
              <a:picLocks noChangeAspect="1" noChangeArrowheads="1"/>
            </p:cNvPicPr>
            <p:nvPr/>
          </p:nvPicPr>
          <p:blipFill>
            <a:blip r:embed="rId6" cstate="print"/>
            <a:srcRect/>
            <a:stretch>
              <a:fillRect/>
            </a:stretch>
          </p:blipFill>
          <p:spPr bwMode="auto">
            <a:xfrm>
              <a:off x="4455672" y="4324923"/>
              <a:ext cx="2439824" cy="2445332"/>
            </a:xfrm>
            <a:prstGeom prst="rect">
              <a:avLst/>
            </a:prstGeom>
            <a:ln>
              <a:noFill/>
            </a:ln>
            <a:effectLst>
              <a:outerShdw blurRad="292100" dist="139700" dir="2700000" algn="tl" rotWithShape="0">
                <a:srgbClr val="333333">
                  <a:alpha val="65000"/>
                </a:srgbClr>
              </a:outerShdw>
            </a:effectLst>
          </p:spPr>
        </p:pic>
        <p:pic>
          <p:nvPicPr>
            <p:cNvPr id="19" name="Picture 8" descr="serriola"/>
            <p:cNvPicPr>
              <a:picLocks noChangeAspect="1" noChangeArrowheads="1"/>
            </p:cNvPicPr>
            <p:nvPr/>
          </p:nvPicPr>
          <p:blipFill>
            <a:blip r:embed="rId7" cstate="print"/>
            <a:srcRect/>
            <a:stretch>
              <a:fillRect/>
            </a:stretch>
          </p:blipFill>
          <p:spPr bwMode="auto">
            <a:xfrm>
              <a:off x="5044356" y="1736435"/>
              <a:ext cx="1085397" cy="2359888"/>
            </a:xfrm>
            <a:prstGeom prst="rect">
              <a:avLst/>
            </a:prstGeom>
            <a:ln>
              <a:noFill/>
            </a:ln>
            <a:effectLst>
              <a:outerShdw blurRad="292100" dist="139700" dir="2700000" algn="tl" rotWithShape="0">
                <a:srgbClr val="333333">
                  <a:alpha val="65000"/>
                </a:srgbClr>
              </a:outerShdw>
            </a:effectLst>
          </p:spPr>
        </p:pic>
        <p:sp>
          <p:nvSpPr>
            <p:cNvPr id="20" name="AutoShape 9"/>
            <p:cNvSpPr>
              <a:spLocks noChangeArrowheads="1"/>
            </p:cNvSpPr>
            <p:nvPr/>
          </p:nvSpPr>
          <p:spPr bwMode="auto">
            <a:xfrm>
              <a:off x="2565404" y="3715323"/>
              <a:ext cx="733425" cy="1214438"/>
            </a:xfrm>
            <a:prstGeom prst="curvedLeftArrow">
              <a:avLst>
                <a:gd name="adj1" fmla="val 33117"/>
                <a:gd name="adj2" fmla="val 66234"/>
                <a:gd name="adj3" fmla="val 33333"/>
              </a:avLst>
            </a:prstGeom>
            <a:solidFill>
              <a:srgbClr val="0000FF"/>
            </a:solidFill>
            <a:ln w="9525">
              <a:solidFill>
                <a:schemeClr val="tx1"/>
              </a:solidFill>
              <a:miter lim="800000"/>
              <a:headEnd/>
              <a:tailEnd/>
            </a:ln>
          </p:spPr>
          <p:txBody>
            <a:bodyPr wrap="none" anchor="ctr"/>
            <a:lstStyle/>
            <a:p>
              <a:pPr fontAlgn="base">
                <a:spcBef>
                  <a:spcPct val="0"/>
                </a:spcBef>
                <a:spcAft>
                  <a:spcPct val="0"/>
                </a:spcAft>
              </a:pPr>
              <a:endParaRPr lang="en-US" sz="1600">
                <a:solidFill>
                  <a:srgbClr val="000000"/>
                </a:solidFill>
                <a:latin typeface="Arial" charset="0"/>
              </a:endParaRPr>
            </a:p>
          </p:txBody>
        </p:sp>
        <p:sp>
          <p:nvSpPr>
            <p:cNvPr id="21" name="AutoShape 10"/>
            <p:cNvSpPr>
              <a:spLocks noChangeArrowheads="1"/>
            </p:cNvSpPr>
            <p:nvPr/>
          </p:nvSpPr>
          <p:spPr bwMode="auto">
            <a:xfrm>
              <a:off x="6610926" y="3715323"/>
              <a:ext cx="733425" cy="1214438"/>
            </a:xfrm>
            <a:prstGeom prst="curvedLeftArrow">
              <a:avLst>
                <a:gd name="adj1" fmla="val 33117"/>
                <a:gd name="adj2" fmla="val 66234"/>
                <a:gd name="adj3" fmla="val 33333"/>
              </a:avLst>
            </a:prstGeom>
            <a:solidFill>
              <a:srgbClr val="0000FF"/>
            </a:solidFill>
            <a:ln w="9525">
              <a:solidFill>
                <a:schemeClr val="tx1"/>
              </a:solidFill>
              <a:miter lim="800000"/>
              <a:headEnd/>
              <a:tailEnd/>
            </a:ln>
          </p:spPr>
          <p:txBody>
            <a:bodyPr wrap="none" anchor="ctr"/>
            <a:lstStyle/>
            <a:p>
              <a:pPr fontAlgn="base">
                <a:spcBef>
                  <a:spcPct val="0"/>
                </a:spcBef>
                <a:spcAft>
                  <a:spcPct val="0"/>
                </a:spcAft>
              </a:pPr>
              <a:endParaRPr lang="en-US" sz="1600">
                <a:solidFill>
                  <a:srgbClr val="000000"/>
                </a:solidFill>
                <a:latin typeface="Arial" charset="0"/>
              </a:endParaRPr>
            </a:p>
          </p:txBody>
        </p:sp>
        <p:pic>
          <p:nvPicPr>
            <p:cNvPr id="22" name="Picture 5" descr="se2508651001"/>
            <p:cNvPicPr>
              <a:picLocks noChangeAspect="1" noChangeArrowheads="1"/>
            </p:cNvPicPr>
            <p:nvPr/>
          </p:nvPicPr>
          <p:blipFill>
            <a:blip r:embed="rId8" cstate="print"/>
            <a:srcRect r="85165"/>
            <a:stretch>
              <a:fillRect/>
            </a:stretch>
          </p:blipFill>
          <p:spPr bwMode="auto">
            <a:xfrm>
              <a:off x="8807588" y="1828800"/>
              <a:ext cx="580265" cy="2267522"/>
            </a:xfrm>
            <a:prstGeom prst="rect">
              <a:avLst/>
            </a:prstGeom>
            <a:ln>
              <a:noFill/>
            </a:ln>
            <a:effectLst>
              <a:outerShdw blurRad="292100" dist="139700" dir="2700000" algn="tl" rotWithShape="0">
                <a:srgbClr val="333333">
                  <a:alpha val="65000"/>
                </a:srgbClr>
              </a:outerShdw>
            </a:effectLst>
          </p:spPr>
        </p:pic>
        <p:pic>
          <p:nvPicPr>
            <p:cNvPr id="23" name="Picture 3" descr="se2508651001"/>
            <p:cNvPicPr>
              <a:picLocks noChangeAspect="1" noChangeArrowheads="1"/>
            </p:cNvPicPr>
            <p:nvPr/>
          </p:nvPicPr>
          <p:blipFill>
            <a:blip r:embed="rId8" cstate="print"/>
            <a:srcRect l="19073"/>
            <a:stretch>
              <a:fillRect/>
            </a:stretch>
          </p:blipFill>
          <p:spPr bwMode="auto">
            <a:xfrm>
              <a:off x="7595806" y="4412974"/>
              <a:ext cx="3152032" cy="2257839"/>
            </a:xfrm>
            <a:prstGeom prst="rect">
              <a:avLst/>
            </a:prstGeom>
            <a:ln>
              <a:noFill/>
            </a:ln>
            <a:effectLst>
              <a:outerShdw blurRad="292100" dist="139700" dir="2700000" algn="tl" rotWithShape="0">
                <a:srgbClr val="333333">
                  <a:alpha val="65000"/>
                </a:srgbClr>
              </a:outerShdw>
            </a:effectLst>
          </p:spPr>
        </p:pic>
        <p:sp>
          <p:nvSpPr>
            <p:cNvPr id="24" name="AutoShape 11"/>
            <p:cNvSpPr>
              <a:spLocks noChangeArrowheads="1"/>
            </p:cNvSpPr>
            <p:nvPr/>
          </p:nvSpPr>
          <p:spPr bwMode="auto">
            <a:xfrm>
              <a:off x="9923023" y="3489103"/>
              <a:ext cx="733425" cy="1214438"/>
            </a:xfrm>
            <a:prstGeom prst="curvedLeftArrow">
              <a:avLst>
                <a:gd name="adj1" fmla="val 33117"/>
                <a:gd name="adj2" fmla="val 66234"/>
                <a:gd name="adj3" fmla="val 33333"/>
              </a:avLst>
            </a:prstGeom>
            <a:solidFill>
              <a:srgbClr val="0000FF"/>
            </a:solidFill>
            <a:ln w="9525">
              <a:solidFill>
                <a:schemeClr val="tx1"/>
              </a:solidFill>
              <a:miter lim="800000"/>
              <a:headEnd/>
              <a:tailEnd/>
            </a:ln>
          </p:spPr>
          <p:txBody>
            <a:bodyPr wrap="none" anchor="ctr"/>
            <a:lstStyle/>
            <a:p>
              <a:pPr fontAlgn="base">
                <a:spcBef>
                  <a:spcPct val="0"/>
                </a:spcBef>
                <a:spcAft>
                  <a:spcPct val="0"/>
                </a:spcAft>
              </a:pPr>
              <a:endParaRPr lang="en-US" sz="1600">
                <a:solidFill>
                  <a:srgbClr val="000000"/>
                </a:solidFill>
                <a:latin typeface="Arial" charset="0"/>
              </a:endParaRPr>
            </a:p>
          </p:txBody>
        </p:sp>
      </p:grpSp>
    </p:spTree>
    <p:extLst>
      <p:ext uri="{BB962C8B-B14F-4D97-AF65-F5344CB8AC3E}">
        <p14:creationId xmlns:p14="http://schemas.microsoft.com/office/powerpoint/2010/main" val="2264729119"/>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tângulo 3">
            <a:extLst>
              <a:ext uri="{FF2B5EF4-FFF2-40B4-BE49-F238E27FC236}">
                <a16:creationId xmlns:a16="http://schemas.microsoft.com/office/drawing/2014/main" xmlns="" id="{98726B07-FFC5-4A83-9914-3103998A652F}"/>
              </a:ext>
            </a:extLst>
          </p:cNvPr>
          <p:cNvSpPr/>
          <p:nvPr/>
        </p:nvSpPr>
        <p:spPr>
          <a:xfrm>
            <a:off x="0" y="-27707"/>
            <a:ext cx="12192000" cy="701039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 name="Agrupar 6">
            <a:extLst>
              <a:ext uri="{FF2B5EF4-FFF2-40B4-BE49-F238E27FC236}">
                <a16:creationId xmlns:a16="http://schemas.microsoft.com/office/drawing/2014/main" xmlns="" id="{AA96A0FE-D39C-4420-A185-3BB234D89FB1}"/>
              </a:ext>
            </a:extLst>
          </p:cNvPr>
          <p:cNvGrpSpPr/>
          <p:nvPr/>
        </p:nvGrpSpPr>
        <p:grpSpPr>
          <a:xfrm>
            <a:off x="817142" y="334708"/>
            <a:ext cx="10875752" cy="6133169"/>
            <a:chOff x="817142" y="99178"/>
            <a:chExt cx="10875752" cy="6133169"/>
          </a:xfrm>
        </p:grpSpPr>
        <p:pic>
          <p:nvPicPr>
            <p:cNvPr id="5" name="Picture 2" descr="This file photo taken on October 23, 2015 shows French researcher in Microbiology, Genetics and Biochemistry Emmanuelle Charpentier (L) and US professor of Chemistry and of Molecular and Cell Biology, Jennifer Doudna on the stage after receiving the 2015 Princess of Asturias Award for Technical and Scientific Reseach from Spain's King Felipe during the Princess of Asturias awards ceremony at the Campoamor Theatre in Oviedo.">
              <a:extLst>
                <a:ext uri="{FF2B5EF4-FFF2-40B4-BE49-F238E27FC236}">
                  <a16:creationId xmlns:a16="http://schemas.microsoft.com/office/drawing/2014/main" xmlns="" id="{EA89E9AC-B12E-4EF7-8600-4E5E5F7A2D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7142" y="99178"/>
              <a:ext cx="10875752" cy="6133169"/>
            </a:xfrm>
            <a:prstGeom prst="rect">
              <a:avLst/>
            </a:prstGeom>
            <a:noFill/>
            <a:extLst>
              <a:ext uri="{909E8E84-426E-40DD-AFC4-6F175D3DCCD1}">
                <a14:hiddenFill xmlns:a14="http://schemas.microsoft.com/office/drawing/2010/main">
                  <a:solidFill>
                    <a:srgbClr val="FFFFFF"/>
                  </a:solidFill>
                </a14:hiddenFill>
              </a:ext>
            </a:extLst>
          </p:spPr>
        </p:pic>
        <p:sp>
          <p:nvSpPr>
            <p:cNvPr id="6" name="CaixaDeTexto 5">
              <a:extLst>
                <a:ext uri="{FF2B5EF4-FFF2-40B4-BE49-F238E27FC236}">
                  <a16:creationId xmlns:a16="http://schemas.microsoft.com/office/drawing/2014/main" xmlns="" id="{F5ADE8DE-DF92-4494-86BC-6955843AE4F9}"/>
                </a:ext>
              </a:extLst>
            </p:cNvPr>
            <p:cNvSpPr txBox="1"/>
            <p:nvPr/>
          </p:nvSpPr>
          <p:spPr>
            <a:xfrm>
              <a:off x="2280036" y="4284058"/>
              <a:ext cx="8463202" cy="1754326"/>
            </a:xfrm>
            <a:prstGeom prst="rect">
              <a:avLst/>
            </a:prstGeom>
            <a:solidFill>
              <a:schemeClr val="tx1"/>
            </a:solidFill>
            <a:ln w="38100">
              <a:solidFill>
                <a:schemeClr val="tx1"/>
              </a:solidFill>
            </a:ln>
          </p:spPr>
          <p:txBody>
            <a:bodyPr wrap="square" rtlCol="0">
              <a:spAutoFit/>
            </a:bodyPr>
            <a:lstStyle/>
            <a:p>
              <a:pPr algn="ctr"/>
              <a:r>
                <a:rPr lang="en-US" sz="3600" b="1" i="1" u="none" strike="noStrike" dirty="0">
                  <a:solidFill>
                    <a:srgbClr val="33CC33"/>
                  </a:solidFill>
                  <a:effectLst/>
                  <a:latin typeface="Open Sans"/>
                </a:rPr>
                <a:t>2020 Nobel Prize in Chemistry awarded to Emmanuelle Charpentier and Jennifer A. </a:t>
              </a:r>
              <a:r>
                <a:rPr lang="en-US" sz="3600" b="1" i="1" u="none" strike="noStrike" dirty="0" err="1">
                  <a:solidFill>
                    <a:srgbClr val="33CC33"/>
                  </a:solidFill>
                  <a:effectLst/>
                  <a:latin typeface="Open Sans"/>
                </a:rPr>
                <a:t>Doudna</a:t>
              </a:r>
              <a:endParaRPr lang="en-US" sz="3600" b="1" i="1" u="none" strike="noStrike" dirty="0">
                <a:solidFill>
                  <a:srgbClr val="33CC33"/>
                </a:solidFill>
                <a:effectLst/>
                <a:latin typeface="Open Sans"/>
              </a:endParaRPr>
            </a:p>
          </p:txBody>
        </p:sp>
      </p:grpSp>
    </p:spTree>
    <p:extLst>
      <p:ext uri="{BB962C8B-B14F-4D97-AF65-F5344CB8AC3E}">
        <p14:creationId xmlns:p14="http://schemas.microsoft.com/office/powerpoint/2010/main" val="3983515565"/>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0AAE4BB6-610D-4230-2ABD-2F108D5BD18B}"/>
            </a:ext>
          </a:extLst>
        </p:cNvPr>
        <p:cNvGrpSpPr/>
        <p:nvPr/>
      </p:nvGrpSpPr>
      <p:grpSpPr>
        <a:xfrm>
          <a:off x="0" y="0"/>
          <a:ext cx="0" cy="0"/>
          <a:chOff x="0" y="0"/>
          <a:chExt cx="0" cy="0"/>
        </a:xfrm>
      </p:grpSpPr>
      <p:sp>
        <p:nvSpPr>
          <p:cNvPr id="3" name="Espaço Reservado para Conteúdo 2">
            <a:extLst>
              <a:ext uri="{FF2B5EF4-FFF2-40B4-BE49-F238E27FC236}">
                <a16:creationId xmlns:a16="http://schemas.microsoft.com/office/drawing/2014/main" xmlns="" id="{E66CC6FE-EC13-058F-DA7E-57EF4151ECF6}"/>
              </a:ext>
            </a:extLst>
          </p:cNvPr>
          <p:cNvSpPr>
            <a:spLocks noGrp="1"/>
          </p:cNvSpPr>
          <p:nvPr>
            <p:ph idx="1"/>
          </p:nvPr>
        </p:nvSpPr>
        <p:spPr>
          <a:xfrm>
            <a:off x="933185" y="2703119"/>
            <a:ext cx="3782111" cy="587637"/>
          </a:xfrm>
        </p:spPr>
        <p:txBody>
          <a:bodyPr>
            <a:normAutofit fontScale="77500" lnSpcReduction="20000"/>
          </a:bodyPr>
          <a:lstStyle/>
          <a:p>
            <a:r>
              <a:rPr lang="pt-BR" b="1" dirty="0"/>
              <a:t>UVA RESISTENTE À FUNGOS</a:t>
            </a:r>
          </a:p>
        </p:txBody>
      </p:sp>
      <p:pic>
        <p:nvPicPr>
          <p:cNvPr id="5" name="Imagem 4">
            <a:extLst>
              <a:ext uri="{FF2B5EF4-FFF2-40B4-BE49-F238E27FC236}">
                <a16:creationId xmlns:a16="http://schemas.microsoft.com/office/drawing/2014/main" xmlns="" id="{5AAAA09B-840E-D867-E14A-67D626D1A697}"/>
              </a:ext>
            </a:extLst>
          </p:cNvPr>
          <p:cNvPicPr>
            <a:picLocks noChangeAspect="1"/>
          </p:cNvPicPr>
          <p:nvPr/>
        </p:nvPicPr>
        <p:blipFill>
          <a:blip r:embed="rId3"/>
          <a:stretch>
            <a:fillRect/>
          </a:stretch>
        </p:blipFill>
        <p:spPr>
          <a:xfrm>
            <a:off x="6938443" y="102330"/>
            <a:ext cx="4226103" cy="3139688"/>
          </a:xfrm>
          <a:prstGeom prst="rect">
            <a:avLst/>
          </a:prstGeom>
        </p:spPr>
      </p:pic>
      <p:sp>
        <p:nvSpPr>
          <p:cNvPr id="14" name="Espaço Reservado para Conteúdo 2">
            <a:extLst>
              <a:ext uri="{FF2B5EF4-FFF2-40B4-BE49-F238E27FC236}">
                <a16:creationId xmlns:a16="http://schemas.microsoft.com/office/drawing/2014/main" xmlns="" id="{CE5B735C-2072-D59C-3DB3-06F2DBA31353}"/>
              </a:ext>
            </a:extLst>
          </p:cNvPr>
          <p:cNvSpPr txBox="1">
            <a:spLocks/>
          </p:cNvSpPr>
          <p:nvPr/>
        </p:nvSpPr>
        <p:spPr>
          <a:xfrm>
            <a:off x="730510" y="6234194"/>
            <a:ext cx="3977916" cy="587637"/>
          </a:xfrm>
          <a:prstGeom prst="rect">
            <a:avLst/>
          </a:prstGeom>
        </p:spPr>
        <p:txBody>
          <a:bodyPr vert="horz" lIns="91440" tIns="45720" rIns="91440" bIns="45720" rtlCol="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a:t>TOMATE RESISTENTE À VIRUS</a:t>
            </a:r>
          </a:p>
        </p:txBody>
      </p:sp>
      <p:sp>
        <p:nvSpPr>
          <p:cNvPr id="15" name="Espaço Reservado para Conteúdo 2">
            <a:extLst>
              <a:ext uri="{FF2B5EF4-FFF2-40B4-BE49-F238E27FC236}">
                <a16:creationId xmlns:a16="http://schemas.microsoft.com/office/drawing/2014/main" xmlns="" id="{A1B884AC-D791-6F0F-5807-B73F8CA0579A}"/>
              </a:ext>
            </a:extLst>
          </p:cNvPr>
          <p:cNvSpPr txBox="1">
            <a:spLocks/>
          </p:cNvSpPr>
          <p:nvPr/>
        </p:nvSpPr>
        <p:spPr>
          <a:xfrm>
            <a:off x="7203549" y="3242000"/>
            <a:ext cx="3695889" cy="587637"/>
          </a:xfrm>
          <a:prstGeom prst="rect">
            <a:avLst/>
          </a:prstGeom>
        </p:spPr>
        <p:txBody>
          <a:bodyPr vert="horz" lIns="91440" tIns="45720" rIns="91440" bIns="45720" rtlCol="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a:t>ALFACE “NON BROWNING</a:t>
            </a:r>
          </a:p>
        </p:txBody>
      </p:sp>
      <p:pic>
        <p:nvPicPr>
          <p:cNvPr id="18" name="Imagem 17">
            <a:extLst>
              <a:ext uri="{FF2B5EF4-FFF2-40B4-BE49-F238E27FC236}">
                <a16:creationId xmlns:a16="http://schemas.microsoft.com/office/drawing/2014/main" xmlns="" id="{BCB4D25C-41FE-7975-3B73-30DB32815D7C}"/>
              </a:ext>
            </a:extLst>
          </p:cNvPr>
          <p:cNvPicPr>
            <a:picLocks noChangeAspect="1"/>
          </p:cNvPicPr>
          <p:nvPr/>
        </p:nvPicPr>
        <p:blipFill>
          <a:blip r:embed="rId4"/>
          <a:stretch>
            <a:fillRect/>
          </a:stretch>
        </p:blipFill>
        <p:spPr>
          <a:xfrm>
            <a:off x="650449" y="156263"/>
            <a:ext cx="4226103" cy="2409382"/>
          </a:xfrm>
          <a:prstGeom prst="rect">
            <a:avLst/>
          </a:prstGeom>
        </p:spPr>
      </p:pic>
      <p:pic>
        <p:nvPicPr>
          <p:cNvPr id="19" name="Imagem 18">
            <a:extLst>
              <a:ext uri="{FF2B5EF4-FFF2-40B4-BE49-F238E27FC236}">
                <a16:creationId xmlns:a16="http://schemas.microsoft.com/office/drawing/2014/main" xmlns="" id="{6D059D9D-30F0-CFD4-359A-1B3761E6775F}"/>
              </a:ext>
            </a:extLst>
          </p:cNvPr>
          <p:cNvPicPr>
            <a:picLocks noChangeAspect="1"/>
          </p:cNvPicPr>
          <p:nvPr/>
        </p:nvPicPr>
        <p:blipFill>
          <a:blip r:embed="rId5"/>
          <a:stretch>
            <a:fillRect/>
          </a:stretch>
        </p:blipFill>
        <p:spPr>
          <a:xfrm>
            <a:off x="1107649" y="3480045"/>
            <a:ext cx="3113207" cy="2615938"/>
          </a:xfrm>
          <a:prstGeom prst="rect">
            <a:avLst/>
          </a:prstGeom>
        </p:spPr>
      </p:pic>
      <p:pic>
        <p:nvPicPr>
          <p:cNvPr id="21" name="Imagem 20">
            <a:extLst>
              <a:ext uri="{FF2B5EF4-FFF2-40B4-BE49-F238E27FC236}">
                <a16:creationId xmlns:a16="http://schemas.microsoft.com/office/drawing/2014/main" xmlns="" id="{257E7ADE-A33B-5EC6-A319-36D996BFA341}"/>
              </a:ext>
            </a:extLst>
          </p:cNvPr>
          <p:cNvPicPr>
            <a:picLocks noChangeAspect="1"/>
          </p:cNvPicPr>
          <p:nvPr/>
        </p:nvPicPr>
        <p:blipFill>
          <a:blip r:embed="rId6"/>
          <a:stretch>
            <a:fillRect/>
          </a:stretch>
        </p:blipFill>
        <p:spPr>
          <a:xfrm>
            <a:off x="5934665" y="3915282"/>
            <a:ext cx="3695890" cy="2527430"/>
          </a:xfrm>
          <a:prstGeom prst="rect">
            <a:avLst/>
          </a:prstGeom>
        </p:spPr>
      </p:pic>
      <p:sp>
        <p:nvSpPr>
          <p:cNvPr id="22" name="Espaço Reservado para Conteúdo 2">
            <a:extLst>
              <a:ext uri="{FF2B5EF4-FFF2-40B4-BE49-F238E27FC236}">
                <a16:creationId xmlns:a16="http://schemas.microsoft.com/office/drawing/2014/main" xmlns="" id="{1236FE9A-149D-9929-E9C2-B416E40A0215}"/>
              </a:ext>
            </a:extLst>
          </p:cNvPr>
          <p:cNvSpPr txBox="1">
            <a:spLocks/>
          </p:cNvSpPr>
          <p:nvPr/>
        </p:nvSpPr>
        <p:spPr>
          <a:xfrm>
            <a:off x="5714410" y="6442712"/>
            <a:ext cx="5450136" cy="587637"/>
          </a:xfrm>
          <a:prstGeom prst="rect">
            <a:avLst/>
          </a:prstGeom>
        </p:spPr>
        <p:txBody>
          <a:bodyPr vert="horz" lIns="91440" tIns="45720" rIns="91440" bIns="45720" rtlCol="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a:t>TOMATE AUMENTO DE PRODUTIVIDADE</a:t>
            </a:r>
          </a:p>
        </p:txBody>
      </p:sp>
    </p:spTree>
    <p:extLst>
      <p:ext uri="{BB962C8B-B14F-4D97-AF65-F5344CB8AC3E}">
        <p14:creationId xmlns:p14="http://schemas.microsoft.com/office/powerpoint/2010/main" val="37133808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D7DCFE22-9B1C-7890-C5DA-C0B438ED3AF4}"/>
            </a:ext>
          </a:extLst>
        </p:cNvPr>
        <p:cNvGrpSpPr/>
        <p:nvPr/>
      </p:nvGrpSpPr>
      <p:grpSpPr>
        <a:xfrm>
          <a:off x="0" y="0"/>
          <a:ext cx="0" cy="0"/>
          <a:chOff x="0" y="0"/>
          <a:chExt cx="0" cy="0"/>
        </a:xfrm>
      </p:grpSpPr>
      <p:pic>
        <p:nvPicPr>
          <p:cNvPr id="4" name="Imagem 3">
            <a:extLst>
              <a:ext uri="{FF2B5EF4-FFF2-40B4-BE49-F238E27FC236}">
                <a16:creationId xmlns:a16="http://schemas.microsoft.com/office/drawing/2014/main" xmlns="" id="{68DF8A02-0FEA-22CF-630D-ED438DBAEEA9}"/>
              </a:ext>
            </a:extLst>
          </p:cNvPr>
          <p:cNvPicPr>
            <a:picLocks noChangeAspect="1"/>
          </p:cNvPicPr>
          <p:nvPr/>
        </p:nvPicPr>
        <p:blipFill>
          <a:blip r:embed="rId3"/>
          <a:stretch>
            <a:fillRect/>
          </a:stretch>
        </p:blipFill>
        <p:spPr>
          <a:xfrm>
            <a:off x="756661" y="366761"/>
            <a:ext cx="4435495" cy="2310451"/>
          </a:xfrm>
          <a:prstGeom prst="rect">
            <a:avLst/>
          </a:prstGeom>
          <a:ln w="19050">
            <a:solidFill>
              <a:schemeClr val="tx1"/>
            </a:solidFill>
          </a:ln>
        </p:spPr>
      </p:pic>
      <p:pic>
        <p:nvPicPr>
          <p:cNvPr id="6" name="Imagem 5">
            <a:extLst>
              <a:ext uri="{FF2B5EF4-FFF2-40B4-BE49-F238E27FC236}">
                <a16:creationId xmlns:a16="http://schemas.microsoft.com/office/drawing/2014/main" xmlns="" id="{8C354AE6-96D4-A276-A0D5-942DCE3C037C}"/>
              </a:ext>
            </a:extLst>
          </p:cNvPr>
          <p:cNvPicPr>
            <a:picLocks noChangeAspect="1"/>
          </p:cNvPicPr>
          <p:nvPr/>
        </p:nvPicPr>
        <p:blipFill>
          <a:blip r:embed="rId4"/>
          <a:stretch>
            <a:fillRect/>
          </a:stretch>
        </p:blipFill>
        <p:spPr>
          <a:xfrm>
            <a:off x="1228027" y="3610466"/>
            <a:ext cx="3061167" cy="2389412"/>
          </a:xfrm>
          <a:prstGeom prst="rect">
            <a:avLst/>
          </a:prstGeom>
        </p:spPr>
      </p:pic>
      <p:sp>
        <p:nvSpPr>
          <p:cNvPr id="9" name="Espaço Reservado para Conteúdo 2">
            <a:extLst>
              <a:ext uri="{FF2B5EF4-FFF2-40B4-BE49-F238E27FC236}">
                <a16:creationId xmlns:a16="http://schemas.microsoft.com/office/drawing/2014/main" xmlns="" id="{4661236E-D40F-8C85-F616-03D4578B8DA6}"/>
              </a:ext>
            </a:extLst>
          </p:cNvPr>
          <p:cNvSpPr txBox="1">
            <a:spLocks/>
          </p:cNvSpPr>
          <p:nvPr/>
        </p:nvSpPr>
        <p:spPr>
          <a:xfrm>
            <a:off x="681840" y="2752625"/>
            <a:ext cx="4435495" cy="587637"/>
          </a:xfrm>
          <a:prstGeom prst="rect">
            <a:avLst/>
          </a:prstGeom>
        </p:spPr>
        <p:txBody>
          <a:bodyPr vert="horz" lIns="91440" tIns="45720" rIns="91440" bIns="45720" rtlCol="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a:t>MILHO TOLERANTE À SECA - 2016</a:t>
            </a:r>
          </a:p>
        </p:txBody>
      </p:sp>
      <p:pic>
        <p:nvPicPr>
          <p:cNvPr id="11" name="Imagem 10">
            <a:extLst>
              <a:ext uri="{FF2B5EF4-FFF2-40B4-BE49-F238E27FC236}">
                <a16:creationId xmlns:a16="http://schemas.microsoft.com/office/drawing/2014/main" xmlns="" id="{13C49E04-5030-566F-0C0F-0C0788E0CCD3}"/>
              </a:ext>
            </a:extLst>
          </p:cNvPr>
          <p:cNvPicPr>
            <a:picLocks noChangeAspect="1"/>
          </p:cNvPicPr>
          <p:nvPr/>
        </p:nvPicPr>
        <p:blipFill>
          <a:blip r:embed="rId5"/>
          <a:stretch>
            <a:fillRect/>
          </a:stretch>
        </p:blipFill>
        <p:spPr>
          <a:xfrm>
            <a:off x="6714831" y="330656"/>
            <a:ext cx="3794045" cy="2382660"/>
          </a:xfrm>
          <a:prstGeom prst="rect">
            <a:avLst/>
          </a:prstGeom>
          <a:ln w="28575">
            <a:solidFill>
              <a:schemeClr val="tx1"/>
            </a:solidFill>
          </a:ln>
        </p:spPr>
      </p:pic>
      <p:pic>
        <p:nvPicPr>
          <p:cNvPr id="16" name="Imagem 15">
            <a:extLst>
              <a:ext uri="{FF2B5EF4-FFF2-40B4-BE49-F238E27FC236}">
                <a16:creationId xmlns:a16="http://schemas.microsoft.com/office/drawing/2014/main" xmlns="" id="{E98ECE52-31E6-BBA5-87C0-5AF80137742E}"/>
              </a:ext>
            </a:extLst>
          </p:cNvPr>
          <p:cNvPicPr>
            <a:picLocks noChangeAspect="1"/>
          </p:cNvPicPr>
          <p:nvPr/>
        </p:nvPicPr>
        <p:blipFill rotWithShape="1">
          <a:blip r:embed="rId6"/>
          <a:srcRect t="22980" r="-1640" b="4605"/>
          <a:stretch/>
        </p:blipFill>
        <p:spPr>
          <a:xfrm>
            <a:off x="7050497" y="3610467"/>
            <a:ext cx="3846889" cy="2464826"/>
          </a:xfrm>
          <a:prstGeom prst="rect">
            <a:avLst/>
          </a:prstGeom>
        </p:spPr>
      </p:pic>
      <p:sp>
        <p:nvSpPr>
          <p:cNvPr id="18" name="Espaço Reservado para Conteúdo 2">
            <a:extLst>
              <a:ext uri="{FF2B5EF4-FFF2-40B4-BE49-F238E27FC236}">
                <a16:creationId xmlns:a16="http://schemas.microsoft.com/office/drawing/2014/main" xmlns="" id="{3FAB0E5A-B1D7-14CE-4885-AFAD15ECFF3A}"/>
              </a:ext>
            </a:extLst>
          </p:cNvPr>
          <p:cNvSpPr txBox="1">
            <a:spLocks/>
          </p:cNvSpPr>
          <p:nvPr/>
        </p:nvSpPr>
        <p:spPr>
          <a:xfrm>
            <a:off x="6421302" y="2748667"/>
            <a:ext cx="5657576" cy="7385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400" b="1" dirty="0"/>
              <a:t>PORCOS RESISTENTES À VÍRUS - 2016</a:t>
            </a:r>
          </a:p>
        </p:txBody>
      </p:sp>
      <p:sp>
        <p:nvSpPr>
          <p:cNvPr id="19" name="Espaço Reservado para Conteúdo 2">
            <a:extLst>
              <a:ext uri="{FF2B5EF4-FFF2-40B4-BE49-F238E27FC236}">
                <a16:creationId xmlns:a16="http://schemas.microsoft.com/office/drawing/2014/main" xmlns="" id="{B0C1C568-B74D-246A-0143-5F9249EDC84C}"/>
              </a:ext>
            </a:extLst>
          </p:cNvPr>
          <p:cNvSpPr txBox="1">
            <a:spLocks/>
          </p:cNvSpPr>
          <p:nvPr/>
        </p:nvSpPr>
        <p:spPr>
          <a:xfrm>
            <a:off x="6421302" y="6119437"/>
            <a:ext cx="5657576" cy="7385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400" b="1" dirty="0"/>
              <a:t>TRIGO ENRIQUECIDO COM FIBRA - 2016</a:t>
            </a:r>
          </a:p>
        </p:txBody>
      </p:sp>
      <p:sp>
        <p:nvSpPr>
          <p:cNvPr id="20" name="Espaço Reservado para Conteúdo 2">
            <a:extLst>
              <a:ext uri="{FF2B5EF4-FFF2-40B4-BE49-F238E27FC236}">
                <a16:creationId xmlns:a16="http://schemas.microsoft.com/office/drawing/2014/main" xmlns="" id="{D801D874-A33B-C4BA-7F10-9E38D38B11AB}"/>
              </a:ext>
            </a:extLst>
          </p:cNvPr>
          <p:cNvSpPr txBox="1">
            <a:spLocks/>
          </p:cNvSpPr>
          <p:nvPr/>
        </p:nvSpPr>
        <p:spPr>
          <a:xfrm>
            <a:off x="235825" y="5999781"/>
            <a:ext cx="5657576" cy="7385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400" b="1" dirty="0"/>
              <a:t>COGUMELO “NON-BROWNING”- 2016</a:t>
            </a:r>
          </a:p>
        </p:txBody>
      </p:sp>
    </p:spTree>
    <p:extLst>
      <p:ext uri="{BB962C8B-B14F-4D97-AF65-F5344CB8AC3E}">
        <p14:creationId xmlns:p14="http://schemas.microsoft.com/office/powerpoint/2010/main" val="22450834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xmlns="" id="{15ADB602-594E-1187-B567-EA0A97264A88}"/>
              </a:ext>
            </a:extLst>
          </p:cNvPr>
          <p:cNvPicPr>
            <a:picLocks noChangeAspect="1"/>
          </p:cNvPicPr>
          <p:nvPr/>
        </p:nvPicPr>
        <p:blipFill>
          <a:blip r:embed="rId2"/>
          <a:stretch>
            <a:fillRect/>
          </a:stretch>
        </p:blipFill>
        <p:spPr>
          <a:xfrm>
            <a:off x="7720552" y="328914"/>
            <a:ext cx="2963355" cy="1975570"/>
          </a:xfrm>
          <a:prstGeom prst="rect">
            <a:avLst/>
          </a:prstGeom>
          <a:ln w="12700">
            <a:solidFill>
              <a:schemeClr val="tx1"/>
            </a:solidFill>
          </a:ln>
        </p:spPr>
      </p:pic>
      <p:pic>
        <p:nvPicPr>
          <p:cNvPr id="9" name="Picture 4">
            <a:extLst>
              <a:ext uri="{FF2B5EF4-FFF2-40B4-BE49-F238E27FC236}">
                <a16:creationId xmlns:a16="http://schemas.microsoft.com/office/drawing/2014/main" xmlns="" id="{88EDC86A-8F3D-9FB8-0914-2B987DA7504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01431" y="544643"/>
            <a:ext cx="4345219" cy="1751877"/>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10" name="Espaço Reservado para Conteúdo 2">
            <a:extLst>
              <a:ext uri="{FF2B5EF4-FFF2-40B4-BE49-F238E27FC236}">
                <a16:creationId xmlns:a16="http://schemas.microsoft.com/office/drawing/2014/main" xmlns="" id="{F2D034DF-B483-F609-C396-D8DB2A438097}"/>
              </a:ext>
            </a:extLst>
          </p:cNvPr>
          <p:cNvSpPr txBox="1">
            <a:spLocks/>
          </p:cNvSpPr>
          <p:nvPr/>
        </p:nvSpPr>
        <p:spPr>
          <a:xfrm>
            <a:off x="7596952" y="2560131"/>
            <a:ext cx="3382574" cy="738563"/>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pt-BR" sz="2400" b="1" dirty="0"/>
              <a:t>PORCOS COM MAIOR PRODUTIVIDADE- 2016</a:t>
            </a:r>
          </a:p>
        </p:txBody>
      </p:sp>
      <p:sp>
        <p:nvSpPr>
          <p:cNvPr id="11" name="Espaço Reservado para Conteúdo 2">
            <a:extLst>
              <a:ext uri="{FF2B5EF4-FFF2-40B4-BE49-F238E27FC236}">
                <a16:creationId xmlns:a16="http://schemas.microsoft.com/office/drawing/2014/main" xmlns="" id="{7E24792C-3371-A8FD-9401-9F8DE6E785CE}"/>
              </a:ext>
            </a:extLst>
          </p:cNvPr>
          <p:cNvSpPr txBox="1">
            <a:spLocks/>
          </p:cNvSpPr>
          <p:nvPr/>
        </p:nvSpPr>
        <p:spPr>
          <a:xfrm>
            <a:off x="599931" y="2304484"/>
            <a:ext cx="5657576" cy="7385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400" b="1" dirty="0"/>
              <a:t>BOVINOS MOCHO - 2016</a:t>
            </a:r>
          </a:p>
        </p:txBody>
      </p:sp>
      <p:sp>
        <p:nvSpPr>
          <p:cNvPr id="12" name="Espaço Reservado para Conteúdo 2">
            <a:extLst>
              <a:ext uri="{FF2B5EF4-FFF2-40B4-BE49-F238E27FC236}">
                <a16:creationId xmlns:a16="http://schemas.microsoft.com/office/drawing/2014/main" xmlns="" id="{2339D71D-8CB5-AB83-6D91-DE5F10FB7282}"/>
              </a:ext>
            </a:extLst>
          </p:cNvPr>
          <p:cNvSpPr txBox="1">
            <a:spLocks/>
          </p:cNvSpPr>
          <p:nvPr/>
        </p:nvSpPr>
        <p:spPr>
          <a:xfrm>
            <a:off x="1393715" y="6266124"/>
            <a:ext cx="3211321" cy="43633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2400" b="1" dirty="0"/>
              <a:t>MILHO CEROSO- 2018</a:t>
            </a:r>
          </a:p>
        </p:txBody>
      </p:sp>
      <p:pic>
        <p:nvPicPr>
          <p:cNvPr id="13" name="Imagem 12">
            <a:extLst>
              <a:ext uri="{FF2B5EF4-FFF2-40B4-BE49-F238E27FC236}">
                <a16:creationId xmlns:a16="http://schemas.microsoft.com/office/drawing/2014/main" xmlns="" id="{5D96910F-0F55-B111-3766-CDA20D8920B5}"/>
              </a:ext>
            </a:extLst>
          </p:cNvPr>
          <p:cNvPicPr>
            <a:picLocks noChangeAspect="1"/>
          </p:cNvPicPr>
          <p:nvPr/>
        </p:nvPicPr>
        <p:blipFill>
          <a:blip r:embed="rId4"/>
          <a:stretch>
            <a:fillRect/>
          </a:stretch>
        </p:blipFill>
        <p:spPr>
          <a:xfrm>
            <a:off x="7168484" y="3910117"/>
            <a:ext cx="2980744" cy="1983550"/>
          </a:xfrm>
          <a:prstGeom prst="rect">
            <a:avLst/>
          </a:prstGeom>
        </p:spPr>
      </p:pic>
      <p:sp>
        <p:nvSpPr>
          <p:cNvPr id="14" name="Espaço Reservado para Conteúdo 2">
            <a:extLst>
              <a:ext uri="{FF2B5EF4-FFF2-40B4-BE49-F238E27FC236}">
                <a16:creationId xmlns:a16="http://schemas.microsoft.com/office/drawing/2014/main" xmlns="" id="{54F4557D-A6DB-7F5E-65AA-82AB7EC6100D}"/>
              </a:ext>
            </a:extLst>
          </p:cNvPr>
          <p:cNvSpPr txBox="1">
            <a:spLocks/>
          </p:cNvSpPr>
          <p:nvPr/>
        </p:nvSpPr>
        <p:spPr>
          <a:xfrm>
            <a:off x="7168484" y="6144147"/>
            <a:ext cx="3211321" cy="83168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pt-BR" sz="2400" b="1" dirty="0"/>
              <a:t>SOJA RESISTENTE À NEMATOIDES</a:t>
            </a:r>
          </a:p>
        </p:txBody>
      </p:sp>
      <p:pic>
        <p:nvPicPr>
          <p:cNvPr id="1026" name="Picture 2" descr="Waxy Maize: Para que serve, como tomar, benefícios | Growth">
            <a:extLst>
              <a:ext uri="{FF2B5EF4-FFF2-40B4-BE49-F238E27FC236}">
                <a16:creationId xmlns:a16="http://schemas.microsoft.com/office/drawing/2014/main" xmlns="" id="{A54C64C5-E497-8391-B54B-92AECC4344E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9703" y="3932896"/>
            <a:ext cx="2717049" cy="19835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152996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227" name="Picture 2">
            <a:extLst>
              <a:ext uri="{FF2B5EF4-FFF2-40B4-BE49-F238E27FC236}">
                <a16:creationId xmlns:a16="http://schemas.microsoft.com/office/drawing/2014/main" xmlns="" id="{5E21E5F7-9611-4887-A2F9-70C871041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90976" y="1700214"/>
            <a:ext cx="6499225" cy="5184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tângulo 3">
            <a:extLst>
              <a:ext uri="{FF2B5EF4-FFF2-40B4-BE49-F238E27FC236}">
                <a16:creationId xmlns:a16="http://schemas.microsoft.com/office/drawing/2014/main" xmlns="" id="{F547851E-2D47-4639-B160-DA124D5E1415}"/>
              </a:ext>
            </a:extLst>
          </p:cNvPr>
          <p:cNvSpPr/>
          <p:nvPr/>
        </p:nvSpPr>
        <p:spPr>
          <a:xfrm>
            <a:off x="4050298" y="4623520"/>
            <a:ext cx="1109598" cy="461665"/>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defRPr/>
            </a:pPr>
            <a:r>
              <a:rPr lang="pt-BR" sz="2400" b="1" kern="0" dirty="0">
                <a:ln w="11430"/>
                <a:gradFill>
                  <a:gsLst>
                    <a:gs pos="0">
                      <a:srgbClr val="C0504D">
                        <a:tint val="70000"/>
                        <a:satMod val="245000"/>
                      </a:srgbClr>
                    </a:gs>
                    <a:gs pos="75000">
                      <a:srgbClr val="C0504D">
                        <a:tint val="90000"/>
                        <a:shade val="60000"/>
                        <a:satMod val="240000"/>
                      </a:srgbClr>
                    </a:gs>
                    <a:gs pos="100000">
                      <a:srgbClr val="C0504D">
                        <a:tint val="100000"/>
                        <a:shade val="50000"/>
                        <a:satMod val="240000"/>
                      </a:srgbClr>
                    </a:gs>
                  </a:gsLst>
                  <a:lin ang="5400000"/>
                </a:gradFill>
                <a:effectLst>
                  <a:outerShdw blurRad="50800" dist="39000" dir="5460000" algn="tl">
                    <a:srgbClr val="000000">
                      <a:alpha val="38000"/>
                    </a:srgbClr>
                  </a:outerShdw>
                </a:effectLst>
                <a:latin typeface="Arial" panose="020B0604020202020204" pitchFamily="34" charset="0"/>
                <a:cs typeface="Arial" panose="020B0604020202020204" pitchFamily="34" charset="0"/>
              </a:rPr>
              <a:t>SDN-1</a:t>
            </a:r>
          </a:p>
        </p:txBody>
      </p:sp>
      <p:sp>
        <p:nvSpPr>
          <p:cNvPr id="6" name="Retângulo 5">
            <a:extLst>
              <a:ext uri="{FF2B5EF4-FFF2-40B4-BE49-F238E27FC236}">
                <a16:creationId xmlns:a16="http://schemas.microsoft.com/office/drawing/2014/main" xmlns="" id="{DAA7D88D-FDAE-49C1-B463-038E5EC017CF}"/>
              </a:ext>
            </a:extLst>
          </p:cNvPr>
          <p:cNvSpPr/>
          <p:nvPr/>
        </p:nvSpPr>
        <p:spPr>
          <a:xfrm>
            <a:off x="8298770" y="6195750"/>
            <a:ext cx="1109598" cy="461665"/>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defRPr/>
            </a:pPr>
            <a:r>
              <a:rPr lang="pt-BR" sz="2400" b="1" kern="0" dirty="0">
                <a:ln w="11430"/>
                <a:solidFill>
                  <a:srgbClr val="00B050"/>
                </a:solidFill>
                <a:effectLst>
                  <a:outerShdw blurRad="50800" dist="39000" dir="5460000" algn="tl">
                    <a:srgbClr val="000000">
                      <a:alpha val="38000"/>
                    </a:srgbClr>
                  </a:outerShdw>
                </a:effectLst>
                <a:latin typeface="Arial" panose="020B0604020202020204" pitchFamily="34" charset="0"/>
                <a:cs typeface="Arial" panose="020B0604020202020204" pitchFamily="34" charset="0"/>
              </a:rPr>
              <a:t>SDN-2</a:t>
            </a:r>
          </a:p>
        </p:txBody>
      </p:sp>
      <p:sp>
        <p:nvSpPr>
          <p:cNvPr id="7" name="Retângulo 6">
            <a:extLst>
              <a:ext uri="{FF2B5EF4-FFF2-40B4-BE49-F238E27FC236}">
                <a16:creationId xmlns:a16="http://schemas.microsoft.com/office/drawing/2014/main" xmlns="" id="{D61ACDCA-549B-4731-9BB8-C58557E1210B}"/>
              </a:ext>
            </a:extLst>
          </p:cNvPr>
          <p:cNvSpPr/>
          <p:nvPr/>
        </p:nvSpPr>
        <p:spPr>
          <a:xfrm>
            <a:off x="9441828" y="3645025"/>
            <a:ext cx="1109598" cy="461665"/>
          </a:xfrm>
          <a:prstGeom prst="rect">
            <a:avLst/>
          </a:prstGeom>
          <a:noFill/>
        </p:spPr>
        <p:txBody>
          <a:bodyPr wrap="none">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defRPr/>
            </a:pPr>
            <a:r>
              <a:rPr lang="pt-BR" sz="2400" b="1" kern="0" dirty="0">
                <a:ln w="11430"/>
                <a:solidFill>
                  <a:srgbClr val="FF0000"/>
                </a:solidFill>
                <a:effectLst>
                  <a:outerShdw blurRad="50800" dist="39000" dir="5460000" algn="tl">
                    <a:srgbClr val="000000">
                      <a:alpha val="38000"/>
                    </a:srgbClr>
                  </a:outerShdw>
                </a:effectLst>
                <a:latin typeface="Arial" panose="020B0604020202020204" pitchFamily="34" charset="0"/>
                <a:cs typeface="Arial" panose="020B0604020202020204" pitchFamily="34" charset="0"/>
              </a:rPr>
              <a:t>SDN-3</a:t>
            </a:r>
          </a:p>
        </p:txBody>
      </p:sp>
      <p:sp>
        <p:nvSpPr>
          <p:cNvPr id="5" name="Retângulo 4">
            <a:extLst>
              <a:ext uri="{FF2B5EF4-FFF2-40B4-BE49-F238E27FC236}">
                <a16:creationId xmlns:a16="http://schemas.microsoft.com/office/drawing/2014/main" xmlns="" id="{72556B0E-1F3E-457C-8A0F-89154A7E8170}"/>
              </a:ext>
            </a:extLst>
          </p:cNvPr>
          <p:cNvSpPr/>
          <p:nvPr/>
        </p:nvSpPr>
        <p:spPr>
          <a:xfrm>
            <a:off x="2351584" y="6237312"/>
            <a:ext cx="2672526" cy="369332"/>
          </a:xfrm>
          <a:prstGeom prst="rect">
            <a:avLst/>
          </a:prstGeom>
          <a:noFill/>
        </p:spPr>
        <p:txBody>
          <a:bodyPr wrap="none">
            <a:spAutoFit/>
            <a:scene3d>
              <a:camera prst="orthographicFront"/>
              <a:lightRig rig="glow" dir="tl">
                <a:rot lat="0" lon="0" rev="5400000"/>
              </a:lightRig>
            </a:scene3d>
            <a:sp3d contourW="12700">
              <a:bevelT w="25400" h="25400"/>
              <a:contourClr>
                <a:schemeClr val="accent6">
                  <a:shade val="73000"/>
                </a:schemeClr>
              </a:contourClr>
            </a:sp3d>
          </a:bodyPr>
          <a:lstStyle/>
          <a:p>
            <a:pPr algn="ctr">
              <a:defRPr/>
            </a:pPr>
            <a:r>
              <a:rPr lang="pt-BR" b="1" u="sng" kern="0" dirty="0">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S</a:t>
            </a:r>
            <a:r>
              <a:rPr lang="pt-BR" b="1" kern="0" dirty="0">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ite </a:t>
            </a:r>
            <a:r>
              <a:rPr lang="pt-BR" b="1" u="sng" kern="0" dirty="0" err="1">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D</a:t>
            </a:r>
            <a:r>
              <a:rPr lang="pt-BR" b="1" kern="0" dirty="0" err="1">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irected</a:t>
            </a:r>
            <a:r>
              <a:rPr lang="pt-BR" b="1" kern="0" dirty="0">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 </a:t>
            </a:r>
            <a:r>
              <a:rPr lang="pt-BR" b="1" u="sng" kern="0" dirty="0" err="1">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N</a:t>
            </a:r>
            <a:r>
              <a:rPr lang="pt-BR" b="1" kern="0" dirty="0" err="1">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rPr>
              <a:t>uclease</a:t>
            </a:r>
            <a:endParaRPr lang="pt-BR" b="1" kern="0" dirty="0">
              <a:ln w="11430"/>
              <a:solidFill>
                <a:srgbClr val="7030A0"/>
              </a:solidFill>
              <a:effectLst>
                <a:outerShdw blurRad="80000" dist="40000" dir="5040000" algn="tl">
                  <a:srgbClr val="000000">
                    <a:alpha val="30000"/>
                  </a:srgbClr>
                </a:outerShdw>
              </a:effectLst>
              <a:latin typeface="Arial" panose="020B0604020202020204" pitchFamily="34" charset="0"/>
              <a:cs typeface="Arial" panose="020B0604020202020204" pitchFamily="34" charset="0"/>
            </a:endParaRPr>
          </a:p>
        </p:txBody>
      </p:sp>
      <p:grpSp>
        <p:nvGrpSpPr>
          <p:cNvPr id="436232" name="Group 11">
            <a:extLst>
              <a:ext uri="{FF2B5EF4-FFF2-40B4-BE49-F238E27FC236}">
                <a16:creationId xmlns:a16="http://schemas.microsoft.com/office/drawing/2014/main" xmlns="" id="{0EF6A007-BF7A-4260-9C56-E6D9E5AD21F8}"/>
              </a:ext>
            </a:extLst>
          </p:cNvPr>
          <p:cNvGrpSpPr>
            <a:grpSpLocks/>
          </p:cNvGrpSpPr>
          <p:nvPr/>
        </p:nvGrpSpPr>
        <p:grpSpPr bwMode="auto">
          <a:xfrm>
            <a:off x="8976321" y="806626"/>
            <a:ext cx="1575105" cy="792856"/>
            <a:chOff x="2450" y="1483"/>
            <a:chExt cx="750" cy="270"/>
          </a:xfrm>
        </p:grpSpPr>
        <p:sp>
          <p:nvSpPr>
            <p:cNvPr id="9" name="Freeform 12">
              <a:extLst>
                <a:ext uri="{FF2B5EF4-FFF2-40B4-BE49-F238E27FC236}">
                  <a16:creationId xmlns:a16="http://schemas.microsoft.com/office/drawing/2014/main" xmlns="" id="{1A15DD42-62DA-440E-9A2F-ED7211E4EF9F}"/>
                </a:ext>
              </a:extLst>
            </p:cNvPr>
            <p:cNvSpPr>
              <a:spLocks noEditPoints="1"/>
            </p:cNvSpPr>
            <p:nvPr/>
          </p:nvSpPr>
          <p:spPr bwMode="auto">
            <a:xfrm>
              <a:off x="2709" y="1483"/>
              <a:ext cx="312" cy="270"/>
            </a:xfrm>
            <a:custGeom>
              <a:avLst/>
              <a:gdLst>
                <a:gd name="T0" fmla="*/ 0 w 1246"/>
                <a:gd name="T1" fmla="*/ 0 h 1080"/>
                <a:gd name="T2" fmla="*/ 0 w 1246"/>
                <a:gd name="T3" fmla="*/ 0 h 1080"/>
                <a:gd name="T4" fmla="*/ 0 w 1246"/>
                <a:gd name="T5" fmla="*/ 0 h 1080"/>
                <a:gd name="T6" fmla="*/ 0 w 1246"/>
                <a:gd name="T7" fmla="*/ 0 h 1080"/>
                <a:gd name="T8" fmla="*/ 0 w 1246"/>
                <a:gd name="T9" fmla="*/ 0 h 1080"/>
                <a:gd name="T10" fmla="*/ 0 w 1246"/>
                <a:gd name="T11" fmla="*/ 0 h 1080"/>
                <a:gd name="T12" fmla="*/ 0 w 1246"/>
                <a:gd name="T13" fmla="*/ 0 h 1080"/>
                <a:gd name="T14" fmla="*/ 0 w 1246"/>
                <a:gd name="T15" fmla="*/ 0 h 1080"/>
                <a:gd name="T16" fmla="*/ 0 w 1246"/>
                <a:gd name="T17" fmla="*/ 0 h 1080"/>
                <a:gd name="T18" fmla="*/ 0 w 1246"/>
                <a:gd name="T19" fmla="*/ 0 h 1080"/>
                <a:gd name="T20" fmla="*/ 0 w 1246"/>
                <a:gd name="T21" fmla="*/ 0 h 1080"/>
                <a:gd name="T22" fmla="*/ 0 w 1246"/>
                <a:gd name="T23" fmla="*/ 0 h 1080"/>
                <a:gd name="T24" fmla="*/ 0 w 1246"/>
                <a:gd name="T25" fmla="*/ 0 h 1080"/>
                <a:gd name="T26" fmla="*/ 0 w 1246"/>
                <a:gd name="T27" fmla="*/ 0 h 1080"/>
                <a:gd name="T28" fmla="*/ 0 w 1246"/>
                <a:gd name="T29" fmla="*/ 0 h 1080"/>
                <a:gd name="T30" fmla="*/ 0 w 1246"/>
                <a:gd name="T31" fmla="*/ 0 h 1080"/>
                <a:gd name="T32" fmla="*/ 0 w 1246"/>
                <a:gd name="T33" fmla="*/ 0 h 1080"/>
                <a:gd name="T34" fmla="*/ 0 w 1246"/>
                <a:gd name="T35" fmla="*/ 0 h 1080"/>
                <a:gd name="T36" fmla="*/ 0 w 1246"/>
                <a:gd name="T37" fmla="*/ 0 h 1080"/>
                <a:gd name="T38" fmla="*/ 0 w 1246"/>
                <a:gd name="T39" fmla="*/ 0 h 1080"/>
                <a:gd name="T40" fmla="*/ 0 w 1246"/>
                <a:gd name="T41" fmla="*/ 0 h 1080"/>
                <a:gd name="T42" fmla="*/ 0 w 1246"/>
                <a:gd name="T43" fmla="*/ 0 h 1080"/>
                <a:gd name="T44" fmla="*/ 0 w 1246"/>
                <a:gd name="T45" fmla="*/ 0 h 1080"/>
                <a:gd name="T46" fmla="*/ 0 w 1246"/>
                <a:gd name="T47" fmla="*/ 0 h 1080"/>
                <a:gd name="T48" fmla="*/ 0 w 1246"/>
                <a:gd name="T49" fmla="*/ 0 h 1080"/>
                <a:gd name="T50" fmla="*/ 0 w 1246"/>
                <a:gd name="T51" fmla="*/ 0 h 1080"/>
                <a:gd name="T52" fmla="*/ 0 w 1246"/>
                <a:gd name="T53" fmla="*/ 0 h 1080"/>
                <a:gd name="T54" fmla="*/ 0 w 1246"/>
                <a:gd name="T55" fmla="*/ 0 h 1080"/>
                <a:gd name="T56" fmla="*/ 0 w 1246"/>
                <a:gd name="T57" fmla="*/ 0 h 1080"/>
                <a:gd name="T58" fmla="*/ 0 w 1246"/>
                <a:gd name="T59" fmla="*/ 0 h 1080"/>
                <a:gd name="T60" fmla="*/ 0 w 1246"/>
                <a:gd name="T61" fmla="*/ 0 h 1080"/>
                <a:gd name="T62" fmla="*/ 0 w 1246"/>
                <a:gd name="T63" fmla="*/ 0 h 1080"/>
                <a:gd name="T64" fmla="*/ 0 w 1246"/>
                <a:gd name="T65" fmla="*/ 0 h 1080"/>
                <a:gd name="T66" fmla="*/ 0 w 1246"/>
                <a:gd name="T67" fmla="*/ 0 h 1080"/>
                <a:gd name="T68" fmla="*/ 0 w 1246"/>
                <a:gd name="T69" fmla="*/ 0 h 1080"/>
                <a:gd name="T70" fmla="*/ 0 w 1246"/>
                <a:gd name="T71" fmla="*/ 0 h 1080"/>
                <a:gd name="T72" fmla="*/ 0 w 1246"/>
                <a:gd name="T73" fmla="*/ 0 h 1080"/>
                <a:gd name="T74" fmla="*/ 0 w 1246"/>
                <a:gd name="T75" fmla="*/ 0 h 1080"/>
                <a:gd name="T76" fmla="*/ 0 w 1246"/>
                <a:gd name="T77" fmla="*/ 0 h 1080"/>
                <a:gd name="T78" fmla="*/ 0 w 1246"/>
                <a:gd name="T79" fmla="*/ 0 h 1080"/>
                <a:gd name="T80" fmla="*/ 0 w 1246"/>
                <a:gd name="T81" fmla="*/ 0 h 1080"/>
                <a:gd name="T82" fmla="*/ 0 w 1246"/>
                <a:gd name="T83" fmla="*/ 0 h 1080"/>
                <a:gd name="T84" fmla="*/ 0 w 1246"/>
                <a:gd name="T85" fmla="*/ 0 h 1080"/>
                <a:gd name="T86" fmla="*/ 0 w 1246"/>
                <a:gd name="T87" fmla="*/ 0 h 1080"/>
                <a:gd name="T88" fmla="*/ 0 w 1246"/>
                <a:gd name="T89" fmla="*/ 0 h 1080"/>
                <a:gd name="T90" fmla="*/ 0 w 1246"/>
                <a:gd name="T91" fmla="*/ 0 h 1080"/>
                <a:gd name="T92" fmla="*/ 0 w 1246"/>
                <a:gd name="T93" fmla="*/ 0 h 1080"/>
                <a:gd name="T94" fmla="*/ 0 w 1246"/>
                <a:gd name="T95" fmla="*/ 0 h 1080"/>
                <a:gd name="T96" fmla="*/ 0 w 1246"/>
                <a:gd name="T97" fmla="*/ 0 h 1080"/>
                <a:gd name="T98" fmla="*/ 0 w 1246"/>
                <a:gd name="T99" fmla="*/ 0 h 1080"/>
                <a:gd name="T100" fmla="*/ 0 w 1246"/>
                <a:gd name="T101" fmla="*/ 0 h 1080"/>
                <a:gd name="T102" fmla="*/ 0 w 1246"/>
                <a:gd name="T103" fmla="*/ 0 h 1080"/>
                <a:gd name="T104" fmla="*/ 0 w 1246"/>
                <a:gd name="T105" fmla="*/ 0 h 1080"/>
                <a:gd name="T106" fmla="*/ 0 w 1246"/>
                <a:gd name="T107" fmla="*/ 0 h 1080"/>
                <a:gd name="T108" fmla="*/ 0 w 1246"/>
                <a:gd name="T109" fmla="*/ 0 h 1080"/>
                <a:gd name="T110" fmla="*/ 0 w 1246"/>
                <a:gd name="T111" fmla="*/ 0 h 10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6"/>
                <a:gd name="T169" fmla="*/ 0 h 1080"/>
                <a:gd name="T170" fmla="*/ 1246 w 1246"/>
                <a:gd name="T171" fmla="*/ 1080 h 10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6" h="1080">
                  <a:moveTo>
                    <a:pt x="886" y="604"/>
                  </a:moveTo>
                  <a:lnTo>
                    <a:pt x="888" y="595"/>
                  </a:lnTo>
                  <a:lnTo>
                    <a:pt x="891" y="587"/>
                  </a:lnTo>
                  <a:lnTo>
                    <a:pt x="896" y="581"/>
                  </a:lnTo>
                  <a:lnTo>
                    <a:pt x="902" y="574"/>
                  </a:lnTo>
                  <a:lnTo>
                    <a:pt x="908" y="569"/>
                  </a:lnTo>
                  <a:lnTo>
                    <a:pt x="916" y="564"/>
                  </a:lnTo>
                  <a:lnTo>
                    <a:pt x="925" y="560"/>
                  </a:lnTo>
                  <a:lnTo>
                    <a:pt x="933" y="555"/>
                  </a:lnTo>
                  <a:lnTo>
                    <a:pt x="941" y="552"/>
                  </a:lnTo>
                  <a:lnTo>
                    <a:pt x="950" y="551"/>
                  </a:lnTo>
                  <a:lnTo>
                    <a:pt x="958" y="550"/>
                  </a:lnTo>
                  <a:lnTo>
                    <a:pt x="968" y="549"/>
                  </a:lnTo>
                  <a:lnTo>
                    <a:pt x="979" y="549"/>
                  </a:lnTo>
                  <a:lnTo>
                    <a:pt x="988" y="549"/>
                  </a:lnTo>
                  <a:lnTo>
                    <a:pt x="1000" y="549"/>
                  </a:lnTo>
                  <a:lnTo>
                    <a:pt x="1011" y="549"/>
                  </a:lnTo>
                  <a:lnTo>
                    <a:pt x="1007" y="567"/>
                  </a:lnTo>
                  <a:lnTo>
                    <a:pt x="1001" y="585"/>
                  </a:lnTo>
                  <a:lnTo>
                    <a:pt x="994" y="602"/>
                  </a:lnTo>
                  <a:lnTo>
                    <a:pt x="985" y="617"/>
                  </a:lnTo>
                  <a:lnTo>
                    <a:pt x="974" y="630"/>
                  </a:lnTo>
                  <a:lnTo>
                    <a:pt x="960" y="641"/>
                  </a:lnTo>
                  <a:lnTo>
                    <a:pt x="943" y="648"/>
                  </a:lnTo>
                  <a:lnTo>
                    <a:pt x="922" y="650"/>
                  </a:lnTo>
                  <a:lnTo>
                    <a:pt x="913" y="649"/>
                  </a:lnTo>
                  <a:lnTo>
                    <a:pt x="905" y="646"/>
                  </a:lnTo>
                  <a:lnTo>
                    <a:pt x="898" y="642"/>
                  </a:lnTo>
                  <a:lnTo>
                    <a:pt x="892" y="637"/>
                  </a:lnTo>
                  <a:lnTo>
                    <a:pt x="888" y="629"/>
                  </a:lnTo>
                  <a:lnTo>
                    <a:pt x="885" y="622"/>
                  </a:lnTo>
                  <a:lnTo>
                    <a:pt x="885" y="613"/>
                  </a:lnTo>
                  <a:lnTo>
                    <a:pt x="886" y="604"/>
                  </a:lnTo>
                  <a:close/>
                  <a:moveTo>
                    <a:pt x="293" y="428"/>
                  </a:moveTo>
                  <a:lnTo>
                    <a:pt x="312" y="431"/>
                  </a:lnTo>
                  <a:lnTo>
                    <a:pt x="325" y="438"/>
                  </a:lnTo>
                  <a:lnTo>
                    <a:pt x="335" y="451"/>
                  </a:lnTo>
                  <a:lnTo>
                    <a:pt x="339" y="467"/>
                  </a:lnTo>
                  <a:lnTo>
                    <a:pt x="340" y="484"/>
                  </a:lnTo>
                  <a:lnTo>
                    <a:pt x="340" y="503"/>
                  </a:lnTo>
                  <a:lnTo>
                    <a:pt x="337" y="520"/>
                  </a:lnTo>
                  <a:lnTo>
                    <a:pt x="334" y="538"/>
                  </a:lnTo>
                  <a:lnTo>
                    <a:pt x="330" y="556"/>
                  </a:lnTo>
                  <a:lnTo>
                    <a:pt x="323" y="575"/>
                  </a:lnTo>
                  <a:lnTo>
                    <a:pt x="315" y="594"/>
                  </a:lnTo>
                  <a:lnTo>
                    <a:pt x="306" y="612"/>
                  </a:lnTo>
                  <a:lnTo>
                    <a:pt x="293" y="628"/>
                  </a:lnTo>
                  <a:lnTo>
                    <a:pt x="278" y="640"/>
                  </a:lnTo>
                  <a:lnTo>
                    <a:pt x="259" y="648"/>
                  </a:lnTo>
                  <a:lnTo>
                    <a:pt x="238" y="651"/>
                  </a:lnTo>
                  <a:lnTo>
                    <a:pt x="221" y="648"/>
                  </a:lnTo>
                  <a:lnTo>
                    <a:pt x="208" y="641"/>
                  </a:lnTo>
                  <a:lnTo>
                    <a:pt x="201" y="628"/>
                  </a:lnTo>
                  <a:lnTo>
                    <a:pt x="195" y="613"/>
                  </a:lnTo>
                  <a:lnTo>
                    <a:pt x="193" y="596"/>
                  </a:lnTo>
                  <a:lnTo>
                    <a:pt x="194" y="579"/>
                  </a:lnTo>
                  <a:lnTo>
                    <a:pt x="195" y="561"/>
                  </a:lnTo>
                  <a:lnTo>
                    <a:pt x="199" y="545"/>
                  </a:lnTo>
                  <a:lnTo>
                    <a:pt x="203" y="526"/>
                  </a:lnTo>
                  <a:lnTo>
                    <a:pt x="209" y="507"/>
                  </a:lnTo>
                  <a:lnTo>
                    <a:pt x="216" y="487"/>
                  </a:lnTo>
                  <a:lnTo>
                    <a:pt x="226" y="469"/>
                  </a:lnTo>
                  <a:lnTo>
                    <a:pt x="238" y="452"/>
                  </a:lnTo>
                  <a:lnTo>
                    <a:pt x="253" y="439"/>
                  </a:lnTo>
                  <a:lnTo>
                    <a:pt x="271" y="431"/>
                  </a:lnTo>
                  <a:lnTo>
                    <a:pt x="293" y="428"/>
                  </a:lnTo>
                  <a:close/>
                  <a:moveTo>
                    <a:pt x="155" y="720"/>
                  </a:moveTo>
                  <a:lnTo>
                    <a:pt x="156" y="720"/>
                  </a:lnTo>
                  <a:lnTo>
                    <a:pt x="172" y="667"/>
                  </a:lnTo>
                  <a:lnTo>
                    <a:pt x="175" y="667"/>
                  </a:lnTo>
                  <a:lnTo>
                    <a:pt x="177" y="680"/>
                  </a:lnTo>
                  <a:lnTo>
                    <a:pt x="183" y="693"/>
                  </a:lnTo>
                  <a:lnTo>
                    <a:pt x="192" y="703"/>
                  </a:lnTo>
                  <a:lnTo>
                    <a:pt x="203" y="713"/>
                  </a:lnTo>
                  <a:lnTo>
                    <a:pt x="217" y="720"/>
                  </a:lnTo>
                  <a:lnTo>
                    <a:pt x="231" y="725"/>
                  </a:lnTo>
                  <a:lnTo>
                    <a:pt x="247" y="730"/>
                  </a:lnTo>
                  <a:lnTo>
                    <a:pt x="264" y="731"/>
                  </a:lnTo>
                  <a:lnTo>
                    <a:pt x="285" y="730"/>
                  </a:lnTo>
                  <a:lnTo>
                    <a:pt x="307" y="726"/>
                  </a:lnTo>
                  <a:lnTo>
                    <a:pt x="326" y="722"/>
                  </a:lnTo>
                  <a:lnTo>
                    <a:pt x="345" y="716"/>
                  </a:lnTo>
                  <a:lnTo>
                    <a:pt x="362" y="707"/>
                  </a:lnTo>
                  <a:lnTo>
                    <a:pt x="378" y="698"/>
                  </a:lnTo>
                  <a:lnTo>
                    <a:pt x="393" y="686"/>
                  </a:lnTo>
                  <a:lnTo>
                    <a:pt x="407" y="674"/>
                  </a:lnTo>
                  <a:lnTo>
                    <a:pt x="420" y="660"/>
                  </a:lnTo>
                  <a:lnTo>
                    <a:pt x="431" y="645"/>
                  </a:lnTo>
                  <a:lnTo>
                    <a:pt x="442" y="628"/>
                  </a:lnTo>
                  <a:lnTo>
                    <a:pt x="452" y="611"/>
                  </a:lnTo>
                  <a:lnTo>
                    <a:pt x="460" y="593"/>
                  </a:lnTo>
                  <a:lnTo>
                    <a:pt x="467" y="574"/>
                  </a:lnTo>
                  <a:lnTo>
                    <a:pt x="473" y="554"/>
                  </a:lnTo>
                  <a:lnTo>
                    <a:pt x="479" y="534"/>
                  </a:lnTo>
                  <a:lnTo>
                    <a:pt x="482" y="515"/>
                  </a:lnTo>
                  <a:lnTo>
                    <a:pt x="484" y="497"/>
                  </a:lnTo>
                  <a:lnTo>
                    <a:pt x="485" y="479"/>
                  </a:lnTo>
                  <a:lnTo>
                    <a:pt x="485" y="462"/>
                  </a:lnTo>
                  <a:lnTo>
                    <a:pt x="483" y="446"/>
                  </a:lnTo>
                  <a:lnTo>
                    <a:pt x="480" y="431"/>
                  </a:lnTo>
                  <a:lnTo>
                    <a:pt x="475" y="417"/>
                  </a:lnTo>
                  <a:lnTo>
                    <a:pt x="468" y="403"/>
                  </a:lnTo>
                  <a:lnTo>
                    <a:pt x="460" y="392"/>
                  </a:lnTo>
                  <a:lnTo>
                    <a:pt x="451" y="381"/>
                  </a:lnTo>
                  <a:lnTo>
                    <a:pt x="439" y="372"/>
                  </a:lnTo>
                  <a:lnTo>
                    <a:pt x="426" y="364"/>
                  </a:lnTo>
                  <a:lnTo>
                    <a:pt x="411" y="358"/>
                  </a:lnTo>
                  <a:lnTo>
                    <a:pt x="394" y="354"/>
                  </a:lnTo>
                  <a:lnTo>
                    <a:pt x="376" y="350"/>
                  </a:lnTo>
                  <a:lnTo>
                    <a:pt x="356" y="349"/>
                  </a:lnTo>
                  <a:lnTo>
                    <a:pt x="339" y="350"/>
                  </a:lnTo>
                  <a:lnTo>
                    <a:pt x="323" y="353"/>
                  </a:lnTo>
                  <a:lnTo>
                    <a:pt x="307" y="356"/>
                  </a:lnTo>
                  <a:lnTo>
                    <a:pt x="291" y="361"/>
                  </a:lnTo>
                  <a:lnTo>
                    <a:pt x="274" y="368"/>
                  </a:lnTo>
                  <a:lnTo>
                    <a:pt x="259" y="377"/>
                  </a:lnTo>
                  <a:lnTo>
                    <a:pt x="245" y="386"/>
                  </a:lnTo>
                  <a:lnTo>
                    <a:pt x="232" y="398"/>
                  </a:lnTo>
                  <a:lnTo>
                    <a:pt x="231" y="398"/>
                  </a:lnTo>
                  <a:lnTo>
                    <a:pt x="274" y="202"/>
                  </a:lnTo>
                  <a:lnTo>
                    <a:pt x="135" y="202"/>
                  </a:lnTo>
                  <a:lnTo>
                    <a:pt x="88" y="411"/>
                  </a:lnTo>
                  <a:lnTo>
                    <a:pt x="0" y="0"/>
                  </a:lnTo>
                  <a:lnTo>
                    <a:pt x="687" y="0"/>
                  </a:lnTo>
                  <a:lnTo>
                    <a:pt x="720" y="2"/>
                  </a:lnTo>
                  <a:lnTo>
                    <a:pt x="753" y="6"/>
                  </a:lnTo>
                  <a:lnTo>
                    <a:pt x="785" y="14"/>
                  </a:lnTo>
                  <a:lnTo>
                    <a:pt x="818" y="24"/>
                  </a:lnTo>
                  <a:lnTo>
                    <a:pt x="848" y="38"/>
                  </a:lnTo>
                  <a:lnTo>
                    <a:pt x="878" y="53"/>
                  </a:lnTo>
                  <a:lnTo>
                    <a:pt x="907" y="71"/>
                  </a:lnTo>
                  <a:lnTo>
                    <a:pt x="935" y="91"/>
                  </a:lnTo>
                  <a:lnTo>
                    <a:pt x="960" y="113"/>
                  </a:lnTo>
                  <a:lnTo>
                    <a:pt x="985" y="137"/>
                  </a:lnTo>
                  <a:lnTo>
                    <a:pt x="1007" y="164"/>
                  </a:lnTo>
                  <a:lnTo>
                    <a:pt x="1026" y="191"/>
                  </a:lnTo>
                  <a:lnTo>
                    <a:pt x="1044" y="220"/>
                  </a:lnTo>
                  <a:lnTo>
                    <a:pt x="1059" y="249"/>
                  </a:lnTo>
                  <a:lnTo>
                    <a:pt x="1071" y="281"/>
                  </a:lnTo>
                  <a:lnTo>
                    <a:pt x="1079" y="312"/>
                  </a:lnTo>
                  <a:lnTo>
                    <a:pt x="1088" y="357"/>
                  </a:lnTo>
                  <a:lnTo>
                    <a:pt x="1080" y="355"/>
                  </a:lnTo>
                  <a:lnTo>
                    <a:pt x="1072" y="353"/>
                  </a:lnTo>
                  <a:lnTo>
                    <a:pt x="1064" y="352"/>
                  </a:lnTo>
                  <a:lnTo>
                    <a:pt x="1056" y="350"/>
                  </a:lnTo>
                  <a:lnTo>
                    <a:pt x="1048" y="349"/>
                  </a:lnTo>
                  <a:lnTo>
                    <a:pt x="1039" y="348"/>
                  </a:lnTo>
                  <a:lnTo>
                    <a:pt x="1031" y="348"/>
                  </a:lnTo>
                  <a:lnTo>
                    <a:pt x="1022" y="348"/>
                  </a:lnTo>
                  <a:lnTo>
                    <a:pt x="1006" y="348"/>
                  </a:lnTo>
                  <a:lnTo>
                    <a:pt x="990" y="349"/>
                  </a:lnTo>
                  <a:lnTo>
                    <a:pt x="973" y="350"/>
                  </a:lnTo>
                  <a:lnTo>
                    <a:pt x="956" y="353"/>
                  </a:lnTo>
                  <a:lnTo>
                    <a:pt x="939" y="356"/>
                  </a:lnTo>
                  <a:lnTo>
                    <a:pt x="922" y="359"/>
                  </a:lnTo>
                  <a:lnTo>
                    <a:pt x="906" y="364"/>
                  </a:lnTo>
                  <a:lnTo>
                    <a:pt x="890" y="370"/>
                  </a:lnTo>
                  <a:lnTo>
                    <a:pt x="875" y="377"/>
                  </a:lnTo>
                  <a:lnTo>
                    <a:pt x="861" y="384"/>
                  </a:lnTo>
                  <a:lnTo>
                    <a:pt x="848" y="394"/>
                  </a:lnTo>
                  <a:lnTo>
                    <a:pt x="836" y="405"/>
                  </a:lnTo>
                  <a:lnTo>
                    <a:pt x="825" y="418"/>
                  </a:lnTo>
                  <a:lnTo>
                    <a:pt x="815" y="433"/>
                  </a:lnTo>
                  <a:lnTo>
                    <a:pt x="809" y="449"/>
                  </a:lnTo>
                  <a:lnTo>
                    <a:pt x="803" y="467"/>
                  </a:lnTo>
                  <a:lnTo>
                    <a:pt x="935" y="467"/>
                  </a:lnTo>
                  <a:lnTo>
                    <a:pt x="938" y="458"/>
                  </a:lnTo>
                  <a:lnTo>
                    <a:pt x="941" y="450"/>
                  </a:lnTo>
                  <a:lnTo>
                    <a:pt x="946" y="440"/>
                  </a:lnTo>
                  <a:lnTo>
                    <a:pt x="953" y="432"/>
                  </a:lnTo>
                  <a:lnTo>
                    <a:pt x="960" y="424"/>
                  </a:lnTo>
                  <a:lnTo>
                    <a:pt x="969" y="418"/>
                  </a:lnTo>
                  <a:lnTo>
                    <a:pt x="980" y="414"/>
                  </a:lnTo>
                  <a:lnTo>
                    <a:pt x="992" y="412"/>
                  </a:lnTo>
                  <a:lnTo>
                    <a:pt x="1009" y="413"/>
                  </a:lnTo>
                  <a:lnTo>
                    <a:pt x="1021" y="418"/>
                  </a:lnTo>
                  <a:lnTo>
                    <a:pt x="1028" y="427"/>
                  </a:lnTo>
                  <a:lnTo>
                    <a:pt x="1032" y="437"/>
                  </a:lnTo>
                  <a:lnTo>
                    <a:pt x="1032" y="450"/>
                  </a:lnTo>
                  <a:lnTo>
                    <a:pt x="1030" y="462"/>
                  </a:lnTo>
                  <a:lnTo>
                    <a:pt x="1027" y="475"/>
                  </a:lnTo>
                  <a:lnTo>
                    <a:pt x="1024" y="488"/>
                  </a:lnTo>
                  <a:lnTo>
                    <a:pt x="981" y="488"/>
                  </a:lnTo>
                  <a:lnTo>
                    <a:pt x="958" y="488"/>
                  </a:lnTo>
                  <a:lnTo>
                    <a:pt x="937" y="490"/>
                  </a:lnTo>
                  <a:lnTo>
                    <a:pt x="916" y="492"/>
                  </a:lnTo>
                  <a:lnTo>
                    <a:pt x="896" y="495"/>
                  </a:lnTo>
                  <a:lnTo>
                    <a:pt x="877" y="498"/>
                  </a:lnTo>
                  <a:lnTo>
                    <a:pt x="860" y="504"/>
                  </a:lnTo>
                  <a:lnTo>
                    <a:pt x="842" y="510"/>
                  </a:lnTo>
                  <a:lnTo>
                    <a:pt x="827" y="516"/>
                  </a:lnTo>
                  <a:lnTo>
                    <a:pt x="812" y="525"/>
                  </a:lnTo>
                  <a:lnTo>
                    <a:pt x="799" y="533"/>
                  </a:lnTo>
                  <a:lnTo>
                    <a:pt x="787" y="544"/>
                  </a:lnTo>
                  <a:lnTo>
                    <a:pt x="776" y="554"/>
                  </a:lnTo>
                  <a:lnTo>
                    <a:pt x="768" y="567"/>
                  </a:lnTo>
                  <a:lnTo>
                    <a:pt x="760" y="580"/>
                  </a:lnTo>
                  <a:lnTo>
                    <a:pt x="754" y="594"/>
                  </a:lnTo>
                  <a:lnTo>
                    <a:pt x="749" y="610"/>
                  </a:lnTo>
                  <a:lnTo>
                    <a:pt x="745" y="637"/>
                  </a:lnTo>
                  <a:lnTo>
                    <a:pt x="745" y="660"/>
                  </a:lnTo>
                  <a:lnTo>
                    <a:pt x="750" y="681"/>
                  </a:lnTo>
                  <a:lnTo>
                    <a:pt x="761" y="698"/>
                  </a:lnTo>
                  <a:lnTo>
                    <a:pt x="777" y="712"/>
                  </a:lnTo>
                  <a:lnTo>
                    <a:pt x="798" y="722"/>
                  </a:lnTo>
                  <a:lnTo>
                    <a:pt x="823" y="728"/>
                  </a:lnTo>
                  <a:lnTo>
                    <a:pt x="853" y="731"/>
                  </a:lnTo>
                  <a:lnTo>
                    <a:pt x="878" y="730"/>
                  </a:lnTo>
                  <a:lnTo>
                    <a:pt x="900" y="725"/>
                  </a:lnTo>
                  <a:lnTo>
                    <a:pt x="919" y="719"/>
                  </a:lnTo>
                  <a:lnTo>
                    <a:pt x="937" y="710"/>
                  </a:lnTo>
                  <a:lnTo>
                    <a:pt x="952" y="701"/>
                  </a:lnTo>
                  <a:lnTo>
                    <a:pt x="965" y="691"/>
                  </a:lnTo>
                  <a:lnTo>
                    <a:pt x="975" y="681"/>
                  </a:lnTo>
                  <a:lnTo>
                    <a:pt x="985" y="671"/>
                  </a:lnTo>
                  <a:lnTo>
                    <a:pt x="984" y="680"/>
                  </a:lnTo>
                  <a:lnTo>
                    <a:pt x="982" y="688"/>
                  </a:lnTo>
                  <a:lnTo>
                    <a:pt x="981" y="695"/>
                  </a:lnTo>
                  <a:lnTo>
                    <a:pt x="980" y="700"/>
                  </a:lnTo>
                  <a:lnTo>
                    <a:pt x="979" y="705"/>
                  </a:lnTo>
                  <a:lnTo>
                    <a:pt x="979" y="710"/>
                  </a:lnTo>
                  <a:lnTo>
                    <a:pt x="979" y="716"/>
                  </a:lnTo>
                  <a:lnTo>
                    <a:pt x="979" y="720"/>
                  </a:lnTo>
                  <a:lnTo>
                    <a:pt x="1089" y="720"/>
                  </a:lnTo>
                  <a:lnTo>
                    <a:pt x="1129" y="544"/>
                  </a:lnTo>
                  <a:lnTo>
                    <a:pt x="1246" y="1080"/>
                  </a:lnTo>
                  <a:lnTo>
                    <a:pt x="560" y="1080"/>
                  </a:lnTo>
                  <a:lnTo>
                    <a:pt x="526" y="1078"/>
                  </a:lnTo>
                  <a:lnTo>
                    <a:pt x="494" y="1074"/>
                  </a:lnTo>
                  <a:lnTo>
                    <a:pt x="462" y="1066"/>
                  </a:lnTo>
                  <a:lnTo>
                    <a:pt x="429" y="1056"/>
                  </a:lnTo>
                  <a:lnTo>
                    <a:pt x="398" y="1042"/>
                  </a:lnTo>
                  <a:lnTo>
                    <a:pt x="367" y="1026"/>
                  </a:lnTo>
                  <a:lnTo>
                    <a:pt x="338" y="1008"/>
                  </a:lnTo>
                  <a:lnTo>
                    <a:pt x="311" y="988"/>
                  </a:lnTo>
                  <a:lnTo>
                    <a:pt x="285" y="966"/>
                  </a:lnTo>
                  <a:lnTo>
                    <a:pt x="260" y="942"/>
                  </a:lnTo>
                  <a:lnTo>
                    <a:pt x="239" y="916"/>
                  </a:lnTo>
                  <a:lnTo>
                    <a:pt x="219" y="889"/>
                  </a:lnTo>
                  <a:lnTo>
                    <a:pt x="202" y="860"/>
                  </a:lnTo>
                  <a:lnTo>
                    <a:pt x="187" y="831"/>
                  </a:lnTo>
                  <a:lnTo>
                    <a:pt x="175" y="799"/>
                  </a:lnTo>
                  <a:lnTo>
                    <a:pt x="166" y="768"/>
                  </a:lnTo>
                  <a:lnTo>
                    <a:pt x="155" y="720"/>
                  </a:lnTo>
                  <a:close/>
                  <a:moveTo>
                    <a:pt x="680" y="360"/>
                  </a:moveTo>
                  <a:lnTo>
                    <a:pt x="538" y="360"/>
                  </a:lnTo>
                  <a:lnTo>
                    <a:pt x="536" y="374"/>
                  </a:lnTo>
                  <a:lnTo>
                    <a:pt x="535" y="386"/>
                  </a:lnTo>
                  <a:lnTo>
                    <a:pt x="533" y="398"/>
                  </a:lnTo>
                  <a:lnTo>
                    <a:pt x="532" y="409"/>
                  </a:lnTo>
                  <a:lnTo>
                    <a:pt x="530" y="419"/>
                  </a:lnTo>
                  <a:lnTo>
                    <a:pt x="528" y="430"/>
                  </a:lnTo>
                  <a:lnTo>
                    <a:pt x="524" y="440"/>
                  </a:lnTo>
                  <a:lnTo>
                    <a:pt x="522" y="452"/>
                  </a:lnTo>
                  <a:lnTo>
                    <a:pt x="464" y="720"/>
                  </a:lnTo>
                  <a:lnTo>
                    <a:pt x="603" y="720"/>
                  </a:lnTo>
                  <a:lnTo>
                    <a:pt x="635" y="575"/>
                  </a:lnTo>
                  <a:lnTo>
                    <a:pt x="640" y="551"/>
                  </a:lnTo>
                  <a:lnTo>
                    <a:pt x="649" y="529"/>
                  </a:lnTo>
                  <a:lnTo>
                    <a:pt x="660" y="510"/>
                  </a:lnTo>
                  <a:lnTo>
                    <a:pt x="673" y="494"/>
                  </a:lnTo>
                  <a:lnTo>
                    <a:pt x="689" y="481"/>
                  </a:lnTo>
                  <a:lnTo>
                    <a:pt x="707" y="472"/>
                  </a:lnTo>
                  <a:lnTo>
                    <a:pt x="729" y="466"/>
                  </a:lnTo>
                  <a:lnTo>
                    <a:pt x="755" y="463"/>
                  </a:lnTo>
                  <a:lnTo>
                    <a:pt x="762" y="463"/>
                  </a:lnTo>
                  <a:lnTo>
                    <a:pt x="770" y="463"/>
                  </a:lnTo>
                  <a:lnTo>
                    <a:pt x="776" y="463"/>
                  </a:lnTo>
                  <a:lnTo>
                    <a:pt x="784" y="465"/>
                  </a:lnTo>
                  <a:lnTo>
                    <a:pt x="810" y="349"/>
                  </a:lnTo>
                  <a:lnTo>
                    <a:pt x="787" y="349"/>
                  </a:lnTo>
                  <a:lnTo>
                    <a:pt x="766" y="353"/>
                  </a:lnTo>
                  <a:lnTo>
                    <a:pt x="746" y="358"/>
                  </a:lnTo>
                  <a:lnTo>
                    <a:pt x="728" y="365"/>
                  </a:lnTo>
                  <a:lnTo>
                    <a:pt x="710" y="376"/>
                  </a:lnTo>
                  <a:lnTo>
                    <a:pt x="695" y="390"/>
                  </a:lnTo>
                  <a:lnTo>
                    <a:pt x="681" y="406"/>
                  </a:lnTo>
                  <a:lnTo>
                    <a:pt x="669" y="428"/>
                  </a:lnTo>
                  <a:lnTo>
                    <a:pt x="667" y="428"/>
                  </a:lnTo>
                  <a:lnTo>
                    <a:pt x="680" y="360"/>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defRPr/>
              </a:pPr>
              <a:endParaRPr lang="en-US" kern="0">
                <a:solidFill>
                  <a:srgbClr val="000000"/>
                </a:solidFill>
                <a:latin typeface="Arial" panose="020B0604020202020204" pitchFamily="34" charset="0"/>
                <a:cs typeface="Arial" panose="020B0604020202020204" pitchFamily="34" charset="0"/>
              </a:endParaRPr>
            </a:p>
          </p:txBody>
        </p:sp>
        <p:sp>
          <p:nvSpPr>
            <p:cNvPr id="10" name="Freeform 13">
              <a:extLst>
                <a:ext uri="{FF2B5EF4-FFF2-40B4-BE49-F238E27FC236}">
                  <a16:creationId xmlns:a16="http://schemas.microsoft.com/office/drawing/2014/main" xmlns="" id="{8476081C-462D-435F-A1DE-D6951BF6855B}"/>
                </a:ext>
              </a:extLst>
            </p:cNvPr>
            <p:cNvSpPr>
              <a:spLocks/>
            </p:cNvSpPr>
            <p:nvPr/>
          </p:nvSpPr>
          <p:spPr bwMode="auto">
            <a:xfrm>
              <a:off x="2557" y="1570"/>
              <a:ext cx="175" cy="93"/>
            </a:xfrm>
            <a:custGeom>
              <a:avLst/>
              <a:gdLst>
                <a:gd name="T0" fmla="*/ 0 w 699"/>
                <a:gd name="T1" fmla="*/ 0 h 371"/>
                <a:gd name="T2" fmla="*/ 0 w 699"/>
                <a:gd name="T3" fmla="*/ 0 h 371"/>
                <a:gd name="T4" fmla="*/ 0 w 699"/>
                <a:gd name="T5" fmla="*/ 0 h 371"/>
                <a:gd name="T6" fmla="*/ 0 w 699"/>
                <a:gd name="T7" fmla="*/ 0 h 371"/>
                <a:gd name="T8" fmla="*/ 0 w 699"/>
                <a:gd name="T9" fmla="*/ 0 h 371"/>
                <a:gd name="T10" fmla="*/ 0 w 699"/>
                <a:gd name="T11" fmla="*/ 0 h 371"/>
                <a:gd name="T12" fmla="*/ 0 w 699"/>
                <a:gd name="T13" fmla="*/ 0 h 371"/>
                <a:gd name="T14" fmla="*/ 0 w 699"/>
                <a:gd name="T15" fmla="*/ 0 h 371"/>
                <a:gd name="T16" fmla="*/ 0 w 699"/>
                <a:gd name="T17" fmla="*/ 0 h 371"/>
                <a:gd name="T18" fmla="*/ 0 w 699"/>
                <a:gd name="T19" fmla="*/ 0 h 371"/>
                <a:gd name="T20" fmla="*/ 0 w 699"/>
                <a:gd name="T21" fmla="*/ 0 h 371"/>
                <a:gd name="T22" fmla="*/ 0 w 699"/>
                <a:gd name="T23" fmla="*/ 0 h 371"/>
                <a:gd name="T24" fmla="*/ 0 w 699"/>
                <a:gd name="T25" fmla="*/ 0 h 371"/>
                <a:gd name="T26" fmla="*/ 0 w 699"/>
                <a:gd name="T27" fmla="*/ 0 h 371"/>
                <a:gd name="T28" fmla="*/ 0 w 699"/>
                <a:gd name="T29" fmla="*/ 0 h 371"/>
                <a:gd name="T30" fmla="*/ 0 w 699"/>
                <a:gd name="T31" fmla="*/ 0 h 371"/>
                <a:gd name="T32" fmla="*/ 0 w 699"/>
                <a:gd name="T33" fmla="*/ 0 h 371"/>
                <a:gd name="T34" fmla="*/ 0 w 699"/>
                <a:gd name="T35" fmla="*/ 0 h 371"/>
                <a:gd name="T36" fmla="*/ 0 w 699"/>
                <a:gd name="T37" fmla="*/ 0 h 371"/>
                <a:gd name="T38" fmla="*/ 0 w 699"/>
                <a:gd name="T39" fmla="*/ 0 h 371"/>
                <a:gd name="T40" fmla="*/ 0 w 699"/>
                <a:gd name="T41" fmla="*/ 0 h 371"/>
                <a:gd name="T42" fmla="*/ 0 w 699"/>
                <a:gd name="T43" fmla="*/ 0 h 371"/>
                <a:gd name="T44" fmla="*/ 0 w 699"/>
                <a:gd name="T45" fmla="*/ 0 h 371"/>
                <a:gd name="T46" fmla="*/ 0 w 699"/>
                <a:gd name="T47" fmla="*/ 0 h 371"/>
                <a:gd name="T48" fmla="*/ 0 w 699"/>
                <a:gd name="T49" fmla="*/ 0 h 371"/>
                <a:gd name="T50" fmla="*/ 0 w 699"/>
                <a:gd name="T51" fmla="*/ 0 h 371"/>
                <a:gd name="T52" fmla="*/ 0 w 699"/>
                <a:gd name="T53" fmla="*/ 0 h 371"/>
                <a:gd name="T54" fmla="*/ 0 w 699"/>
                <a:gd name="T55" fmla="*/ 0 h 371"/>
                <a:gd name="T56" fmla="*/ 0 w 699"/>
                <a:gd name="T57" fmla="*/ 0 h 371"/>
                <a:gd name="T58" fmla="*/ 0 w 699"/>
                <a:gd name="T59" fmla="*/ 0 h 371"/>
                <a:gd name="T60" fmla="*/ 0 w 699"/>
                <a:gd name="T61" fmla="*/ 0 h 371"/>
                <a:gd name="T62" fmla="*/ 0 w 699"/>
                <a:gd name="T63" fmla="*/ 0 h 371"/>
                <a:gd name="T64" fmla="*/ 0 w 699"/>
                <a:gd name="T65" fmla="*/ 0 h 371"/>
                <a:gd name="T66" fmla="*/ 0 w 699"/>
                <a:gd name="T67" fmla="*/ 0 h 371"/>
                <a:gd name="T68" fmla="*/ 0 w 699"/>
                <a:gd name="T69" fmla="*/ 0 h 371"/>
                <a:gd name="T70" fmla="*/ 0 w 699"/>
                <a:gd name="T71" fmla="*/ 0 h 371"/>
                <a:gd name="T72" fmla="*/ 0 w 699"/>
                <a:gd name="T73" fmla="*/ 0 h 371"/>
                <a:gd name="T74" fmla="*/ 0 w 699"/>
                <a:gd name="T75" fmla="*/ 0 h 371"/>
                <a:gd name="T76" fmla="*/ 0 w 699"/>
                <a:gd name="T77" fmla="*/ 0 h 371"/>
                <a:gd name="T78" fmla="*/ 0 w 699"/>
                <a:gd name="T79" fmla="*/ 0 h 371"/>
                <a:gd name="T80" fmla="*/ 0 w 699"/>
                <a:gd name="T81" fmla="*/ 0 h 371"/>
                <a:gd name="T82" fmla="*/ 0 w 699"/>
                <a:gd name="T83" fmla="*/ 0 h 371"/>
                <a:gd name="T84" fmla="*/ 0 w 699"/>
                <a:gd name="T85" fmla="*/ 0 h 3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9"/>
                <a:gd name="T130" fmla="*/ 0 h 371"/>
                <a:gd name="T131" fmla="*/ 699 w 699"/>
                <a:gd name="T132" fmla="*/ 371 h 3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9" h="371">
                  <a:moveTo>
                    <a:pt x="215" y="11"/>
                  </a:moveTo>
                  <a:lnTo>
                    <a:pt x="76" y="11"/>
                  </a:lnTo>
                  <a:lnTo>
                    <a:pt x="74" y="25"/>
                  </a:lnTo>
                  <a:lnTo>
                    <a:pt x="73" y="37"/>
                  </a:lnTo>
                  <a:lnTo>
                    <a:pt x="71" y="49"/>
                  </a:lnTo>
                  <a:lnTo>
                    <a:pt x="69" y="60"/>
                  </a:lnTo>
                  <a:lnTo>
                    <a:pt x="67" y="70"/>
                  </a:lnTo>
                  <a:lnTo>
                    <a:pt x="65" y="81"/>
                  </a:lnTo>
                  <a:lnTo>
                    <a:pt x="62" y="91"/>
                  </a:lnTo>
                  <a:lnTo>
                    <a:pt x="60" y="103"/>
                  </a:lnTo>
                  <a:lnTo>
                    <a:pt x="0" y="371"/>
                  </a:lnTo>
                  <a:lnTo>
                    <a:pt x="140" y="371"/>
                  </a:lnTo>
                  <a:lnTo>
                    <a:pt x="186" y="164"/>
                  </a:lnTo>
                  <a:lnTo>
                    <a:pt x="188" y="160"/>
                  </a:lnTo>
                  <a:lnTo>
                    <a:pt x="190" y="150"/>
                  </a:lnTo>
                  <a:lnTo>
                    <a:pt x="193" y="138"/>
                  </a:lnTo>
                  <a:lnTo>
                    <a:pt x="199" y="123"/>
                  </a:lnTo>
                  <a:lnTo>
                    <a:pt x="209" y="109"/>
                  </a:lnTo>
                  <a:lnTo>
                    <a:pt x="222" y="98"/>
                  </a:lnTo>
                  <a:lnTo>
                    <a:pt x="241" y="89"/>
                  </a:lnTo>
                  <a:lnTo>
                    <a:pt x="263" y="86"/>
                  </a:lnTo>
                  <a:lnTo>
                    <a:pt x="277" y="88"/>
                  </a:lnTo>
                  <a:lnTo>
                    <a:pt x="288" y="92"/>
                  </a:lnTo>
                  <a:lnTo>
                    <a:pt x="296" y="100"/>
                  </a:lnTo>
                  <a:lnTo>
                    <a:pt x="301" y="109"/>
                  </a:lnTo>
                  <a:lnTo>
                    <a:pt x="303" y="121"/>
                  </a:lnTo>
                  <a:lnTo>
                    <a:pt x="304" y="132"/>
                  </a:lnTo>
                  <a:lnTo>
                    <a:pt x="303" y="146"/>
                  </a:lnTo>
                  <a:lnTo>
                    <a:pt x="301" y="159"/>
                  </a:lnTo>
                  <a:lnTo>
                    <a:pt x="255" y="371"/>
                  </a:lnTo>
                  <a:lnTo>
                    <a:pt x="394" y="371"/>
                  </a:lnTo>
                  <a:lnTo>
                    <a:pt x="440" y="164"/>
                  </a:lnTo>
                  <a:lnTo>
                    <a:pt x="441" y="160"/>
                  </a:lnTo>
                  <a:lnTo>
                    <a:pt x="443" y="150"/>
                  </a:lnTo>
                  <a:lnTo>
                    <a:pt x="446" y="138"/>
                  </a:lnTo>
                  <a:lnTo>
                    <a:pt x="453" y="123"/>
                  </a:lnTo>
                  <a:lnTo>
                    <a:pt x="462" y="109"/>
                  </a:lnTo>
                  <a:lnTo>
                    <a:pt x="476" y="98"/>
                  </a:lnTo>
                  <a:lnTo>
                    <a:pt x="495" y="89"/>
                  </a:lnTo>
                  <a:lnTo>
                    <a:pt x="518" y="86"/>
                  </a:lnTo>
                  <a:lnTo>
                    <a:pt x="532" y="88"/>
                  </a:lnTo>
                  <a:lnTo>
                    <a:pt x="542" y="92"/>
                  </a:lnTo>
                  <a:lnTo>
                    <a:pt x="550" y="100"/>
                  </a:lnTo>
                  <a:lnTo>
                    <a:pt x="554" y="109"/>
                  </a:lnTo>
                  <a:lnTo>
                    <a:pt x="557" y="121"/>
                  </a:lnTo>
                  <a:lnTo>
                    <a:pt x="558" y="132"/>
                  </a:lnTo>
                  <a:lnTo>
                    <a:pt x="557" y="146"/>
                  </a:lnTo>
                  <a:lnTo>
                    <a:pt x="554" y="159"/>
                  </a:lnTo>
                  <a:lnTo>
                    <a:pt x="508" y="371"/>
                  </a:lnTo>
                  <a:lnTo>
                    <a:pt x="647" y="371"/>
                  </a:lnTo>
                  <a:lnTo>
                    <a:pt x="631" y="371"/>
                  </a:lnTo>
                  <a:lnTo>
                    <a:pt x="699" y="66"/>
                  </a:lnTo>
                  <a:lnTo>
                    <a:pt x="693" y="51"/>
                  </a:lnTo>
                  <a:lnTo>
                    <a:pt x="684" y="38"/>
                  </a:lnTo>
                  <a:lnTo>
                    <a:pt x="673" y="27"/>
                  </a:lnTo>
                  <a:lnTo>
                    <a:pt x="660" y="17"/>
                  </a:lnTo>
                  <a:lnTo>
                    <a:pt x="646" y="10"/>
                  </a:lnTo>
                  <a:lnTo>
                    <a:pt x="629" y="5"/>
                  </a:lnTo>
                  <a:lnTo>
                    <a:pt x="611" y="1"/>
                  </a:lnTo>
                  <a:lnTo>
                    <a:pt x="591" y="0"/>
                  </a:lnTo>
                  <a:lnTo>
                    <a:pt x="571" y="1"/>
                  </a:lnTo>
                  <a:lnTo>
                    <a:pt x="550" y="6"/>
                  </a:lnTo>
                  <a:lnTo>
                    <a:pt x="529" y="11"/>
                  </a:lnTo>
                  <a:lnTo>
                    <a:pt x="510" y="18"/>
                  </a:lnTo>
                  <a:lnTo>
                    <a:pt x="492" y="29"/>
                  </a:lnTo>
                  <a:lnTo>
                    <a:pt x="474" y="41"/>
                  </a:lnTo>
                  <a:lnTo>
                    <a:pt x="459" y="53"/>
                  </a:lnTo>
                  <a:lnTo>
                    <a:pt x="445" y="69"/>
                  </a:lnTo>
                  <a:lnTo>
                    <a:pt x="441" y="53"/>
                  </a:lnTo>
                  <a:lnTo>
                    <a:pt x="434" y="40"/>
                  </a:lnTo>
                  <a:lnTo>
                    <a:pt x="425" y="29"/>
                  </a:lnTo>
                  <a:lnTo>
                    <a:pt x="412" y="19"/>
                  </a:lnTo>
                  <a:lnTo>
                    <a:pt x="397" y="12"/>
                  </a:lnTo>
                  <a:lnTo>
                    <a:pt x="382" y="7"/>
                  </a:lnTo>
                  <a:lnTo>
                    <a:pt x="366" y="4"/>
                  </a:lnTo>
                  <a:lnTo>
                    <a:pt x="349" y="3"/>
                  </a:lnTo>
                  <a:lnTo>
                    <a:pt x="328" y="4"/>
                  </a:lnTo>
                  <a:lnTo>
                    <a:pt x="308" y="6"/>
                  </a:lnTo>
                  <a:lnTo>
                    <a:pt x="288" y="11"/>
                  </a:lnTo>
                  <a:lnTo>
                    <a:pt x="270" y="17"/>
                  </a:lnTo>
                  <a:lnTo>
                    <a:pt x="252" y="27"/>
                  </a:lnTo>
                  <a:lnTo>
                    <a:pt x="235" y="38"/>
                  </a:lnTo>
                  <a:lnTo>
                    <a:pt x="219" y="53"/>
                  </a:lnTo>
                  <a:lnTo>
                    <a:pt x="205" y="70"/>
                  </a:lnTo>
                  <a:lnTo>
                    <a:pt x="203" y="70"/>
                  </a:lnTo>
                  <a:lnTo>
                    <a:pt x="215" y="11"/>
                  </a:lnTo>
                  <a:close/>
                </a:path>
              </a:pathLst>
            </a:custGeom>
            <a:solidFill>
              <a:srgbClr val="163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defRPr/>
              </a:pPr>
              <a:endParaRPr lang="en-US" kern="0">
                <a:solidFill>
                  <a:srgbClr val="000000"/>
                </a:solidFill>
                <a:latin typeface="Arial" panose="020B0604020202020204" pitchFamily="34" charset="0"/>
                <a:cs typeface="Arial" panose="020B0604020202020204" pitchFamily="34" charset="0"/>
              </a:endParaRPr>
            </a:p>
          </p:txBody>
        </p:sp>
        <p:sp>
          <p:nvSpPr>
            <p:cNvPr id="11" name="Freeform 14">
              <a:extLst>
                <a:ext uri="{FF2B5EF4-FFF2-40B4-BE49-F238E27FC236}">
                  <a16:creationId xmlns:a16="http://schemas.microsoft.com/office/drawing/2014/main" xmlns="" id="{B153591C-CD31-46CD-A5B8-CEE495E4B14E}"/>
                </a:ext>
              </a:extLst>
            </p:cNvPr>
            <p:cNvSpPr>
              <a:spLocks noEditPoints="1"/>
            </p:cNvSpPr>
            <p:nvPr/>
          </p:nvSpPr>
          <p:spPr bwMode="auto">
            <a:xfrm>
              <a:off x="2974" y="1570"/>
              <a:ext cx="124" cy="127"/>
            </a:xfrm>
            <a:custGeom>
              <a:avLst/>
              <a:gdLst>
                <a:gd name="T0" fmla="*/ 0 w 495"/>
                <a:gd name="T1" fmla="*/ 0 h 508"/>
                <a:gd name="T2" fmla="*/ 0 w 495"/>
                <a:gd name="T3" fmla="*/ 0 h 508"/>
                <a:gd name="T4" fmla="*/ 0 w 495"/>
                <a:gd name="T5" fmla="*/ 0 h 508"/>
                <a:gd name="T6" fmla="*/ 0 w 495"/>
                <a:gd name="T7" fmla="*/ 0 h 508"/>
                <a:gd name="T8" fmla="*/ 0 w 495"/>
                <a:gd name="T9" fmla="*/ 0 h 508"/>
                <a:gd name="T10" fmla="*/ 0 w 495"/>
                <a:gd name="T11" fmla="*/ 0 h 508"/>
                <a:gd name="T12" fmla="*/ 0 w 495"/>
                <a:gd name="T13" fmla="*/ 0 h 508"/>
                <a:gd name="T14" fmla="*/ 0 w 495"/>
                <a:gd name="T15" fmla="*/ 0 h 508"/>
                <a:gd name="T16" fmla="*/ 0 w 495"/>
                <a:gd name="T17" fmla="*/ 0 h 508"/>
                <a:gd name="T18" fmla="*/ 0 w 495"/>
                <a:gd name="T19" fmla="*/ 0 h 508"/>
                <a:gd name="T20" fmla="*/ 0 w 495"/>
                <a:gd name="T21" fmla="*/ 0 h 508"/>
                <a:gd name="T22" fmla="*/ 0 w 495"/>
                <a:gd name="T23" fmla="*/ 0 h 508"/>
                <a:gd name="T24" fmla="*/ 0 w 495"/>
                <a:gd name="T25" fmla="*/ 0 h 508"/>
                <a:gd name="T26" fmla="*/ 0 w 495"/>
                <a:gd name="T27" fmla="*/ 0 h 508"/>
                <a:gd name="T28" fmla="*/ 0 w 495"/>
                <a:gd name="T29" fmla="*/ 0 h 508"/>
                <a:gd name="T30" fmla="*/ 0 w 495"/>
                <a:gd name="T31" fmla="*/ 0 h 508"/>
                <a:gd name="T32" fmla="*/ 0 w 495"/>
                <a:gd name="T33" fmla="*/ 0 h 508"/>
                <a:gd name="T34" fmla="*/ 0 w 495"/>
                <a:gd name="T35" fmla="*/ 0 h 508"/>
                <a:gd name="T36" fmla="*/ 0 w 495"/>
                <a:gd name="T37" fmla="*/ 0 h 508"/>
                <a:gd name="T38" fmla="*/ 0 w 495"/>
                <a:gd name="T39" fmla="*/ 0 h 508"/>
                <a:gd name="T40" fmla="*/ 0 w 495"/>
                <a:gd name="T41" fmla="*/ 0 h 508"/>
                <a:gd name="T42" fmla="*/ 0 w 495"/>
                <a:gd name="T43" fmla="*/ 0 h 508"/>
                <a:gd name="T44" fmla="*/ 0 w 495"/>
                <a:gd name="T45" fmla="*/ 0 h 508"/>
                <a:gd name="T46" fmla="*/ 0 w 495"/>
                <a:gd name="T47" fmla="*/ 0 h 508"/>
                <a:gd name="T48" fmla="*/ 0 w 495"/>
                <a:gd name="T49" fmla="*/ 0 h 508"/>
                <a:gd name="T50" fmla="*/ 0 w 495"/>
                <a:gd name="T51" fmla="*/ 0 h 508"/>
                <a:gd name="T52" fmla="*/ 0 w 495"/>
                <a:gd name="T53" fmla="*/ 0 h 508"/>
                <a:gd name="T54" fmla="*/ 0 w 495"/>
                <a:gd name="T55" fmla="*/ 0 h 508"/>
                <a:gd name="T56" fmla="*/ 0 w 495"/>
                <a:gd name="T57" fmla="*/ 0 h 508"/>
                <a:gd name="T58" fmla="*/ 0 w 495"/>
                <a:gd name="T59" fmla="*/ 0 h 508"/>
                <a:gd name="T60" fmla="*/ 0 w 495"/>
                <a:gd name="T61" fmla="*/ 0 h 508"/>
                <a:gd name="T62" fmla="*/ 0 w 495"/>
                <a:gd name="T63" fmla="*/ 0 h 508"/>
                <a:gd name="T64" fmla="*/ 0 w 495"/>
                <a:gd name="T65" fmla="*/ 0 h 508"/>
                <a:gd name="T66" fmla="*/ 0 w 495"/>
                <a:gd name="T67" fmla="*/ 0 h 508"/>
                <a:gd name="T68" fmla="*/ 0 w 495"/>
                <a:gd name="T69" fmla="*/ 0 h 508"/>
                <a:gd name="T70" fmla="*/ 0 w 495"/>
                <a:gd name="T71" fmla="*/ 0 h 508"/>
                <a:gd name="T72" fmla="*/ 0 w 495"/>
                <a:gd name="T73" fmla="*/ 0 h 508"/>
                <a:gd name="T74" fmla="*/ 0 w 495"/>
                <a:gd name="T75" fmla="*/ 0 h 508"/>
                <a:gd name="T76" fmla="*/ 0 w 495"/>
                <a:gd name="T77" fmla="*/ 0 h 508"/>
                <a:gd name="T78" fmla="*/ 0 w 495"/>
                <a:gd name="T79" fmla="*/ 0 h 508"/>
                <a:gd name="T80" fmla="*/ 0 w 495"/>
                <a:gd name="T81" fmla="*/ 0 h 508"/>
                <a:gd name="T82" fmla="*/ 0 w 495"/>
                <a:gd name="T83" fmla="*/ 0 h 508"/>
                <a:gd name="T84" fmla="*/ 0 w 495"/>
                <a:gd name="T85" fmla="*/ 0 h 508"/>
                <a:gd name="T86" fmla="*/ 0 w 495"/>
                <a:gd name="T87" fmla="*/ 0 h 5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5"/>
                <a:gd name="T133" fmla="*/ 0 h 508"/>
                <a:gd name="T134" fmla="*/ 495 w 495"/>
                <a:gd name="T135" fmla="*/ 508 h 5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5" h="508">
                  <a:moveTo>
                    <a:pt x="250" y="11"/>
                  </a:moveTo>
                  <a:lnTo>
                    <a:pt x="110" y="11"/>
                  </a:lnTo>
                  <a:lnTo>
                    <a:pt x="0" y="508"/>
                  </a:lnTo>
                  <a:lnTo>
                    <a:pt x="139" y="508"/>
                  </a:lnTo>
                  <a:lnTo>
                    <a:pt x="179" y="328"/>
                  </a:lnTo>
                  <a:lnTo>
                    <a:pt x="180" y="328"/>
                  </a:lnTo>
                  <a:lnTo>
                    <a:pt x="188" y="339"/>
                  </a:lnTo>
                  <a:lnTo>
                    <a:pt x="198" y="350"/>
                  </a:lnTo>
                  <a:lnTo>
                    <a:pt x="208" y="358"/>
                  </a:lnTo>
                  <a:lnTo>
                    <a:pt x="219" y="367"/>
                  </a:lnTo>
                  <a:lnTo>
                    <a:pt x="231" y="373"/>
                  </a:lnTo>
                  <a:lnTo>
                    <a:pt x="244" y="377"/>
                  </a:lnTo>
                  <a:lnTo>
                    <a:pt x="258" y="381"/>
                  </a:lnTo>
                  <a:lnTo>
                    <a:pt x="274" y="382"/>
                  </a:lnTo>
                  <a:lnTo>
                    <a:pt x="295" y="381"/>
                  </a:lnTo>
                  <a:lnTo>
                    <a:pt x="316" y="377"/>
                  </a:lnTo>
                  <a:lnTo>
                    <a:pt x="335" y="372"/>
                  </a:lnTo>
                  <a:lnTo>
                    <a:pt x="354" y="366"/>
                  </a:lnTo>
                  <a:lnTo>
                    <a:pt x="371" y="357"/>
                  </a:lnTo>
                  <a:lnTo>
                    <a:pt x="387" y="348"/>
                  </a:lnTo>
                  <a:lnTo>
                    <a:pt x="402" y="336"/>
                  </a:lnTo>
                  <a:lnTo>
                    <a:pt x="417" y="323"/>
                  </a:lnTo>
                  <a:lnTo>
                    <a:pt x="430" y="309"/>
                  </a:lnTo>
                  <a:lnTo>
                    <a:pt x="442" y="294"/>
                  </a:lnTo>
                  <a:lnTo>
                    <a:pt x="452" y="278"/>
                  </a:lnTo>
                  <a:lnTo>
                    <a:pt x="462" y="261"/>
                  </a:lnTo>
                  <a:lnTo>
                    <a:pt x="470" y="243"/>
                  </a:lnTo>
                  <a:lnTo>
                    <a:pt x="478" y="224"/>
                  </a:lnTo>
                  <a:lnTo>
                    <a:pt x="485" y="205"/>
                  </a:lnTo>
                  <a:lnTo>
                    <a:pt x="489" y="186"/>
                  </a:lnTo>
                  <a:lnTo>
                    <a:pt x="492" y="168"/>
                  </a:lnTo>
                  <a:lnTo>
                    <a:pt x="494" y="151"/>
                  </a:lnTo>
                  <a:lnTo>
                    <a:pt x="495" y="133"/>
                  </a:lnTo>
                  <a:lnTo>
                    <a:pt x="495" y="118"/>
                  </a:lnTo>
                  <a:lnTo>
                    <a:pt x="493" y="101"/>
                  </a:lnTo>
                  <a:lnTo>
                    <a:pt x="491" y="86"/>
                  </a:lnTo>
                  <a:lnTo>
                    <a:pt x="486" y="71"/>
                  </a:lnTo>
                  <a:lnTo>
                    <a:pt x="480" y="57"/>
                  </a:lnTo>
                  <a:lnTo>
                    <a:pt x="473" y="46"/>
                  </a:lnTo>
                  <a:lnTo>
                    <a:pt x="464" y="34"/>
                  </a:lnTo>
                  <a:lnTo>
                    <a:pt x="453" y="25"/>
                  </a:lnTo>
                  <a:lnTo>
                    <a:pt x="440" y="16"/>
                  </a:lnTo>
                  <a:lnTo>
                    <a:pt x="426" y="10"/>
                  </a:lnTo>
                  <a:lnTo>
                    <a:pt x="410" y="5"/>
                  </a:lnTo>
                  <a:lnTo>
                    <a:pt x="393" y="1"/>
                  </a:lnTo>
                  <a:lnTo>
                    <a:pt x="373" y="0"/>
                  </a:lnTo>
                  <a:lnTo>
                    <a:pt x="354" y="1"/>
                  </a:lnTo>
                  <a:lnTo>
                    <a:pt x="334" y="4"/>
                  </a:lnTo>
                  <a:lnTo>
                    <a:pt x="317" y="9"/>
                  </a:lnTo>
                  <a:lnTo>
                    <a:pt x="301" y="15"/>
                  </a:lnTo>
                  <a:lnTo>
                    <a:pt x="284" y="24"/>
                  </a:lnTo>
                  <a:lnTo>
                    <a:pt x="269" y="34"/>
                  </a:lnTo>
                  <a:lnTo>
                    <a:pt x="254" y="47"/>
                  </a:lnTo>
                  <a:lnTo>
                    <a:pt x="240" y="62"/>
                  </a:lnTo>
                  <a:lnTo>
                    <a:pt x="238" y="62"/>
                  </a:lnTo>
                  <a:lnTo>
                    <a:pt x="250" y="11"/>
                  </a:lnTo>
                  <a:close/>
                  <a:moveTo>
                    <a:pt x="302" y="79"/>
                  </a:moveTo>
                  <a:lnTo>
                    <a:pt x="321" y="82"/>
                  </a:lnTo>
                  <a:lnTo>
                    <a:pt x="335" y="90"/>
                  </a:lnTo>
                  <a:lnTo>
                    <a:pt x="344" y="102"/>
                  </a:lnTo>
                  <a:lnTo>
                    <a:pt x="349" y="118"/>
                  </a:lnTo>
                  <a:lnTo>
                    <a:pt x="351" y="136"/>
                  </a:lnTo>
                  <a:lnTo>
                    <a:pt x="350" y="154"/>
                  </a:lnTo>
                  <a:lnTo>
                    <a:pt x="348" y="173"/>
                  </a:lnTo>
                  <a:lnTo>
                    <a:pt x="345" y="190"/>
                  </a:lnTo>
                  <a:lnTo>
                    <a:pt x="341" y="208"/>
                  </a:lnTo>
                  <a:lnTo>
                    <a:pt x="335" y="227"/>
                  </a:lnTo>
                  <a:lnTo>
                    <a:pt x="327" y="246"/>
                  </a:lnTo>
                  <a:lnTo>
                    <a:pt x="317" y="263"/>
                  </a:lnTo>
                  <a:lnTo>
                    <a:pt x="305" y="279"/>
                  </a:lnTo>
                  <a:lnTo>
                    <a:pt x="291" y="292"/>
                  </a:lnTo>
                  <a:lnTo>
                    <a:pt x="274" y="299"/>
                  </a:lnTo>
                  <a:lnTo>
                    <a:pt x="253" y="302"/>
                  </a:lnTo>
                  <a:lnTo>
                    <a:pt x="234" y="299"/>
                  </a:lnTo>
                  <a:lnTo>
                    <a:pt x="219" y="292"/>
                  </a:lnTo>
                  <a:lnTo>
                    <a:pt x="211" y="279"/>
                  </a:lnTo>
                  <a:lnTo>
                    <a:pt x="205" y="263"/>
                  </a:lnTo>
                  <a:lnTo>
                    <a:pt x="203" y="246"/>
                  </a:lnTo>
                  <a:lnTo>
                    <a:pt x="204" y="227"/>
                  </a:lnTo>
                  <a:lnTo>
                    <a:pt x="206" y="208"/>
                  </a:lnTo>
                  <a:lnTo>
                    <a:pt x="210" y="190"/>
                  </a:lnTo>
                  <a:lnTo>
                    <a:pt x="214" y="173"/>
                  </a:lnTo>
                  <a:lnTo>
                    <a:pt x="219" y="154"/>
                  </a:lnTo>
                  <a:lnTo>
                    <a:pt x="228" y="136"/>
                  </a:lnTo>
                  <a:lnTo>
                    <a:pt x="238" y="118"/>
                  </a:lnTo>
                  <a:lnTo>
                    <a:pt x="250" y="102"/>
                  </a:lnTo>
                  <a:lnTo>
                    <a:pt x="264" y="90"/>
                  </a:lnTo>
                  <a:lnTo>
                    <a:pt x="281" y="82"/>
                  </a:lnTo>
                  <a:lnTo>
                    <a:pt x="302" y="79"/>
                  </a:lnTo>
                  <a:close/>
                </a:path>
              </a:pathLst>
            </a:custGeom>
            <a:solidFill>
              <a:srgbClr val="163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defRPr/>
              </a:pPr>
              <a:endParaRPr lang="en-US" kern="0">
                <a:solidFill>
                  <a:srgbClr val="000000"/>
                </a:solidFill>
                <a:latin typeface="Arial" panose="020B0604020202020204" pitchFamily="34" charset="0"/>
                <a:cs typeface="Arial" panose="020B0604020202020204" pitchFamily="34" charset="0"/>
              </a:endParaRPr>
            </a:p>
          </p:txBody>
        </p:sp>
        <p:sp>
          <p:nvSpPr>
            <p:cNvPr id="12" name="Freeform 15">
              <a:extLst>
                <a:ext uri="{FF2B5EF4-FFF2-40B4-BE49-F238E27FC236}">
                  <a16:creationId xmlns:a16="http://schemas.microsoft.com/office/drawing/2014/main" xmlns="" id="{9482290E-C9B5-44C1-A730-6A73B2529F99}"/>
                </a:ext>
              </a:extLst>
            </p:cNvPr>
            <p:cNvSpPr>
              <a:spLocks noEditPoints="1"/>
            </p:cNvSpPr>
            <p:nvPr/>
          </p:nvSpPr>
          <p:spPr bwMode="auto">
            <a:xfrm>
              <a:off x="3096" y="1570"/>
              <a:ext cx="104" cy="97"/>
            </a:xfrm>
            <a:custGeom>
              <a:avLst/>
              <a:gdLst>
                <a:gd name="T0" fmla="*/ 0 w 419"/>
                <a:gd name="T1" fmla="*/ 0 h 382"/>
                <a:gd name="T2" fmla="*/ 0 w 419"/>
                <a:gd name="T3" fmla="*/ 0 h 382"/>
                <a:gd name="T4" fmla="*/ 0 w 419"/>
                <a:gd name="T5" fmla="*/ 0 h 382"/>
                <a:gd name="T6" fmla="*/ 0 w 419"/>
                <a:gd name="T7" fmla="*/ 0 h 382"/>
                <a:gd name="T8" fmla="*/ 0 w 419"/>
                <a:gd name="T9" fmla="*/ 0 h 382"/>
                <a:gd name="T10" fmla="*/ 0 w 419"/>
                <a:gd name="T11" fmla="*/ 0 h 382"/>
                <a:gd name="T12" fmla="*/ 0 w 419"/>
                <a:gd name="T13" fmla="*/ 0 h 382"/>
                <a:gd name="T14" fmla="*/ 0 w 419"/>
                <a:gd name="T15" fmla="*/ 0 h 382"/>
                <a:gd name="T16" fmla="*/ 0 w 419"/>
                <a:gd name="T17" fmla="*/ 0 h 382"/>
                <a:gd name="T18" fmla="*/ 0 w 419"/>
                <a:gd name="T19" fmla="*/ 0 h 382"/>
                <a:gd name="T20" fmla="*/ 0 w 419"/>
                <a:gd name="T21" fmla="*/ 0 h 382"/>
                <a:gd name="T22" fmla="*/ 0 w 419"/>
                <a:gd name="T23" fmla="*/ 0 h 382"/>
                <a:gd name="T24" fmla="*/ 0 w 419"/>
                <a:gd name="T25" fmla="*/ 0 h 382"/>
                <a:gd name="T26" fmla="*/ 0 w 419"/>
                <a:gd name="T27" fmla="*/ 0 h 382"/>
                <a:gd name="T28" fmla="*/ 0 w 419"/>
                <a:gd name="T29" fmla="*/ 0 h 382"/>
                <a:gd name="T30" fmla="*/ 0 w 419"/>
                <a:gd name="T31" fmla="*/ 0 h 382"/>
                <a:gd name="T32" fmla="*/ 0 w 419"/>
                <a:gd name="T33" fmla="*/ 0 h 382"/>
                <a:gd name="T34" fmla="*/ 0 w 419"/>
                <a:gd name="T35" fmla="*/ 0 h 382"/>
                <a:gd name="T36" fmla="*/ 0 w 419"/>
                <a:gd name="T37" fmla="*/ 0 h 382"/>
                <a:gd name="T38" fmla="*/ 0 w 419"/>
                <a:gd name="T39" fmla="*/ 0 h 382"/>
                <a:gd name="T40" fmla="*/ 0 w 419"/>
                <a:gd name="T41" fmla="*/ 0 h 382"/>
                <a:gd name="T42" fmla="*/ 0 w 419"/>
                <a:gd name="T43" fmla="*/ 0 h 382"/>
                <a:gd name="T44" fmla="*/ 0 w 419"/>
                <a:gd name="T45" fmla="*/ 0 h 382"/>
                <a:gd name="T46" fmla="*/ 0 w 419"/>
                <a:gd name="T47" fmla="*/ 0 h 382"/>
                <a:gd name="T48" fmla="*/ 0 w 419"/>
                <a:gd name="T49" fmla="*/ 0 h 382"/>
                <a:gd name="T50" fmla="*/ 0 w 419"/>
                <a:gd name="T51" fmla="*/ 0 h 382"/>
                <a:gd name="T52" fmla="*/ 0 w 419"/>
                <a:gd name="T53" fmla="*/ 0 h 382"/>
                <a:gd name="T54" fmla="*/ 0 w 419"/>
                <a:gd name="T55" fmla="*/ 0 h 382"/>
                <a:gd name="T56" fmla="*/ 0 w 419"/>
                <a:gd name="T57" fmla="*/ 0 h 382"/>
                <a:gd name="T58" fmla="*/ 0 w 419"/>
                <a:gd name="T59" fmla="*/ 0 h 382"/>
                <a:gd name="T60" fmla="*/ 0 w 419"/>
                <a:gd name="T61" fmla="*/ 0 h 382"/>
                <a:gd name="T62" fmla="*/ 0 w 419"/>
                <a:gd name="T63" fmla="*/ 0 h 382"/>
                <a:gd name="T64" fmla="*/ 0 w 419"/>
                <a:gd name="T65" fmla="*/ 0 h 382"/>
                <a:gd name="T66" fmla="*/ 0 w 419"/>
                <a:gd name="T67" fmla="*/ 0 h 382"/>
                <a:gd name="T68" fmla="*/ 0 w 419"/>
                <a:gd name="T69" fmla="*/ 0 h 382"/>
                <a:gd name="T70" fmla="*/ 0 w 419"/>
                <a:gd name="T71" fmla="*/ 0 h 382"/>
                <a:gd name="T72" fmla="*/ 0 w 419"/>
                <a:gd name="T73" fmla="*/ 0 h 382"/>
                <a:gd name="T74" fmla="*/ 0 w 419"/>
                <a:gd name="T75" fmla="*/ 0 h 382"/>
                <a:gd name="T76" fmla="*/ 0 w 419"/>
                <a:gd name="T77" fmla="*/ 0 h 382"/>
                <a:gd name="T78" fmla="*/ 0 w 419"/>
                <a:gd name="T79" fmla="*/ 0 h 382"/>
                <a:gd name="T80" fmla="*/ 0 w 419"/>
                <a:gd name="T81" fmla="*/ 0 h 382"/>
                <a:gd name="T82" fmla="*/ 0 w 419"/>
                <a:gd name="T83" fmla="*/ 0 h 382"/>
                <a:gd name="T84" fmla="*/ 0 w 419"/>
                <a:gd name="T85" fmla="*/ 0 h 382"/>
                <a:gd name="T86" fmla="*/ 0 w 419"/>
                <a:gd name="T87" fmla="*/ 0 h 382"/>
                <a:gd name="T88" fmla="*/ 0 w 419"/>
                <a:gd name="T89" fmla="*/ 0 h 382"/>
                <a:gd name="T90" fmla="*/ 0 w 419"/>
                <a:gd name="T91" fmla="*/ 0 h 382"/>
                <a:gd name="T92" fmla="*/ 0 w 419"/>
                <a:gd name="T93" fmla="*/ 0 h 382"/>
                <a:gd name="T94" fmla="*/ 0 w 419"/>
                <a:gd name="T95" fmla="*/ 0 h 382"/>
                <a:gd name="T96" fmla="*/ 0 w 419"/>
                <a:gd name="T97" fmla="*/ 0 h 382"/>
                <a:gd name="T98" fmla="*/ 0 w 419"/>
                <a:gd name="T99" fmla="*/ 0 h 382"/>
                <a:gd name="T100" fmla="*/ 0 w 419"/>
                <a:gd name="T101" fmla="*/ 0 h 382"/>
                <a:gd name="T102" fmla="*/ 0 w 419"/>
                <a:gd name="T103" fmla="*/ 0 h 382"/>
                <a:gd name="T104" fmla="*/ 0 w 419"/>
                <a:gd name="T105" fmla="*/ 0 h 382"/>
                <a:gd name="T106" fmla="*/ 0 w 419"/>
                <a:gd name="T107" fmla="*/ 0 h 382"/>
                <a:gd name="T108" fmla="*/ 0 w 419"/>
                <a:gd name="T109" fmla="*/ 0 h 382"/>
                <a:gd name="T110" fmla="*/ 0 w 419"/>
                <a:gd name="T111" fmla="*/ 0 h 382"/>
                <a:gd name="T112" fmla="*/ 0 w 419"/>
                <a:gd name="T113" fmla="*/ 0 h 382"/>
                <a:gd name="T114" fmla="*/ 0 w 419"/>
                <a:gd name="T115" fmla="*/ 0 h 382"/>
                <a:gd name="T116" fmla="*/ 0 w 419"/>
                <a:gd name="T117" fmla="*/ 0 h 382"/>
                <a:gd name="T118" fmla="*/ 0 w 419"/>
                <a:gd name="T119" fmla="*/ 0 h 382"/>
                <a:gd name="T120" fmla="*/ 0 w 419"/>
                <a:gd name="T121" fmla="*/ 0 h 382"/>
                <a:gd name="T122" fmla="*/ 0 w 419"/>
                <a:gd name="T123" fmla="*/ 0 h 382"/>
                <a:gd name="T124" fmla="*/ 0 w 419"/>
                <a:gd name="T125" fmla="*/ 0 h 3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9"/>
                <a:gd name="T190" fmla="*/ 0 h 382"/>
                <a:gd name="T191" fmla="*/ 419 w 419"/>
                <a:gd name="T192" fmla="*/ 382 h 3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9" h="382">
                  <a:moveTo>
                    <a:pt x="142" y="256"/>
                  </a:moveTo>
                  <a:lnTo>
                    <a:pt x="144" y="247"/>
                  </a:lnTo>
                  <a:lnTo>
                    <a:pt x="149" y="239"/>
                  </a:lnTo>
                  <a:lnTo>
                    <a:pt x="153" y="233"/>
                  </a:lnTo>
                  <a:lnTo>
                    <a:pt x="159" y="226"/>
                  </a:lnTo>
                  <a:lnTo>
                    <a:pt x="165" y="221"/>
                  </a:lnTo>
                  <a:lnTo>
                    <a:pt x="172" y="216"/>
                  </a:lnTo>
                  <a:lnTo>
                    <a:pt x="180" y="212"/>
                  </a:lnTo>
                  <a:lnTo>
                    <a:pt x="189" y="207"/>
                  </a:lnTo>
                  <a:lnTo>
                    <a:pt x="197" y="204"/>
                  </a:lnTo>
                  <a:lnTo>
                    <a:pt x="206" y="202"/>
                  </a:lnTo>
                  <a:lnTo>
                    <a:pt x="216" y="201"/>
                  </a:lnTo>
                  <a:lnTo>
                    <a:pt x="225" y="200"/>
                  </a:lnTo>
                  <a:lnTo>
                    <a:pt x="235" y="200"/>
                  </a:lnTo>
                  <a:lnTo>
                    <a:pt x="246" y="200"/>
                  </a:lnTo>
                  <a:lnTo>
                    <a:pt x="257" y="200"/>
                  </a:lnTo>
                  <a:lnTo>
                    <a:pt x="268" y="200"/>
                  </a:lnTo>
                  <a:lnTo>
                    <a:pt x="263" y="218"/>
                  </a:lnTo>
                  <a:lnTo>
                    <a:pt x="258" y="236"/>
                  </a:lnTo>
                  <a:lnTo>
                    <a:pt x="250" y="253"/>
                  </a:lnTo>
                  <a:lnTo>
                    <a:pt x="242" y="269"/>
                  </a:lnTo>
                  <a:lnTo>
                    <a:pt x="231" y="282"/>
                  </a:lnTo>
                  <a:lnTo>
                    <a:pt x="217" y="293"/>
                  </a:lnTo>
                  <a:lnTo>
                    <a:pt x="200" y="300"/>
                  </a:lnTo>
                  <a:lnTo>
                    <a:pt x="179" y="302"/>
                  </a:lnTo>
                  <a:lnTo>
                    <a:pt x="169" y="301"/>
                  </a:lnTo>
                  <a:lnTo>
                    <a:pt x="162" y="298"/>
                  </a:lnTo>
                  <a:lnTo>
                    <a:pt x="154" y="294"/>
                  </a:lnTo>
                  <a:lnTo>
                    <a:pt x="149" y="289"/>
                  </a:lnTo>
                  <a:lnTo>
                    <a:pt x="144" y="281"/>
                  </a:lnTo>
                  <a:lnTo>
                    <a:pt x="141" y="274"/>
                  </a:lnTo>
                  <a:lnTo>
                    <a:pt x="141" y="265"/>
                  </a:lnTo>
                  <a:lnTo>
                    <a:pt x="142" y="256"/>
                  </a:lnTo>
                  <a:close/>
                  <a:moveTo>
                    <a:pt x="368" y="371"/>
                  </a:moveTo>
                  <a:lnTo>
                    <a:pt x="369" y="356"/>
                  </a:lnTo>
                  <a:lnTo>
                    <a:pt x="372" y="344"/>
                  </a:lnTo>
                  <a:lnTo>
                    <a:pt x="372" y="333"/>
                  </a:lnTo>
                  <a:lnTo>
                    <a:pt x="373" y="323"/>
                  </a:lnTo>
                  <a:lnTo>
                    <a:pt x="374" y="315"/>
                  </a:lnTo>
                  <a:lnTo>
                    <a:pt x="375" y="309"/>
                  </a:lnTo>
                  <a:lnTo>
                    <a:pt x="376" y="302"/>
                  </a:lnTo>
                  <a:lnTo>
                    <a:pt x="377" y="297"/>
                  </a:lnTo>
                  <a:lnTo>
                    <a:pt x="417" y="112"/>
                  </a:lnTo>
                  <a:lnTo>
                    <a:pt x="419" y="84"/>
                  </a:lnTo>
                  <a:lnTo>
                    <a:pt x="414" y="61"/>
                  </a:lnTo>
                  <a:lnTo>
                    <a:pt x="402" y="42"/>
                  </a:lnTo>
                  <a:lnTo>
                    <a:pt x="383" y="26"/>
                  </a:lnTo>
                  <a:lnTo>
                    <a:pt x="361" y="14"/>
                  </a:lnTo>
                  <a:lnTo>
                    <a:pt x="335" y="7"/>
                  </a:lnTo>
                  <a:lnTo>
                    <a:pt x="307" y="1"/>
                  </a:lnTo>
                  <a:lnTo>
                    <a:pt x="279" y="0"/>
                  </a:lnTo>
                  <a:lnTo>
                    <a:pt x="262" y="0"/>
                  </a:lnTo>
                  <a:lnTo>
                    <a:pt x="246" y="1"/>
                  </a:lnTo>
                  <a:lnTo>
                    <a:pt x="230" y="3"/>
                  </a:lnTo>
                  <a:lnTo>
                    <a:pt x="213" y="5"/>
                  </a:lnTo>
                  <a:lnTo>
                    <a:pt x="196" y="8"/>
                  </a:lnTo>
                  <a:lnTo>
                    <a:pt x="179" y="11"/>
                  </a:lnTo>
                  <a:lnTo>
                    <a:pt x="163" y="16"/>
                  </a:lnTo>
                  <a:lnTo>
                    <a:pt x="147" y="22"/>
                  </a:lnTo>
                  <a:lnTo>
                    <a:pt x="131" y="29"/>
                  </a:lnTo>
                  <a:lnTo>
                    <a:pt x="117" y="36"/>
                  </a:lnTo>
                  <a:lnTo>
                    <a:pt x="104" y="46"/>
                  </a:lnTo>
                  <a:lnTo>
                    <a:pt x="92" y="57"/>
                  </a:lnTo>
                  <a:lnTo>
                    <a:pt x="82" y="70"/>
                  </a:lnTo>
                  <a:lnTo>
                    <a:pt x="73" y="85"/>
                  </a:lnTo>
                  <a:lnTo>
                    <a:pt x="66" y="101"/>
                  </a:lnTo>
                  <a:lnTo>
                    <a:pt x="61" y="119"/>
                  </a:lnTo>
                  <a:lnTo>
                    <a:pt x="193" y="119"/>
                  </a:lnTo>
                  <a:lnTo>
                    <a:pt x="195" y="110"/>
                  </a:lnTo>
                  <a:lnTo>
                    <a:pt x="198" y="101"/>
                  </a:lnTo>
                  <a:lnTo>
                    <a:pt x="203" y="92"/>
                  </a:lnTo>
                  <a:lnTo>
                    <a:pt x="209" y="83"/>
                  </a:lnTo>
                  <a:lnTo>
                    <a:pt x="217" y="75"/>
                  </a:lnTo>
                  <a:lnTo>
                    <a:pt x="227" y="69"/>
                  </a:lnTo>
                  <a:lnTo>
                    <a:pt x="237" y="65"/>
                  </a:lnTo>
                  <a:lnTo>
                    <a:pt x="249" y="63"/>
                  </a:lnTo>
                  <a:lnTo>
                    <a:pt x="267" y="64"/>
                  </a:lnTo>
                  <a:lnTo>
                    <a:pt x="279" y="69"/>
                  </a:lnTo>
                  <a:lnTo>
                    <a:pt x="286" y="78"/>
                  </a:lnTo>
                  <a:lnTo>
                    <a:pt x="289" y="88"/>
                  </a:lnTo>
                  <a:lnTo>
                    <a:pt x="289" y="101"/>
                  </a:lnTo>
                  <a:lnTo>
                    <a:pt x="287" y="113"/>
                  </a:lnTo>
                  <a:lnTo>
                    <a:pt x="284" y="126"/>
                  </a:lnTo>
                  <a:lnTo>
                    <a:pt x="281" y="139"/>
                  </a:lnTo>
                  <a:lnTo>
                    <a:pt x="236" y="139"/>
                  </a:lnTo>
                  <a:lnTo>
                    <a:pt x="215" y="139"/>
                  </a:lnTo>
                  <a:lnTo>
                    <a:pt x="193" y="141"/>
                  </a:lnTo>
                  <a:lnTo>
                    <a:pt x="172" y="143"/>
                  </a:lnTo>
                  <a:lnTo>
                    <a:pt x="153" y="146"/>
                  </a:lnTo>
                  <a:lnTo>
                    <a:pt x="134" y="149"/>
                  </a:lnTo>
                  <a:lnTo>
                    <a:pt x="116" y="155"/>
                  </a:lnTo>
                  <a:lnTo>
                    <a:pt x="99" y="161"/>
                  </a:lnTo>
                  <a:lnTo>
                    <a:pt x="84" y="167"/>
                  </a:lnTo>
                  <a:lnTo>
                    <a:pt x="69" y="176"/>
                  </a:lnTo>
                  <a:lnTo>
                    <a:pt x="56" y="185"/>
                  </a:lnTo>
                  <a:lnTo>
                    <a:pt x="44" y="195"/>
                  </a:lnTo>
                  <a:lnTo>
                    <a:pt x="33" y="206"/>
                  </a:lnTo>
                  <a:lnTo>
                    <a:pt x="24" y="218"/>
                  </a:lnTo>
                  <a:lnTo>
                    <a:pt x="16" y="232"/>
                  </a:lnTo>
                  <a:lnTo>
                    <a:pt x="9" y="246"/>
                  </a:lnTo>
                  <a:lnTo>
                    <a:pt x="5" y="262"/>
                  </a:lnTo>
                  <a:lnTo>
                    <a:pt x="0" y="289"/>
                  </a:lnTo>
                  <a:lnTo>
                    <a:pt x="2" y="312"/>
                  </a:lnTo>
                  <a:lnTo>
                    <a:pt x="8" y="333"/>
                  </a:lnTo>
                  <a:lnTo>
                    <a:pt x="19" y="350"/>
                  </a:lnTo>
                  <a:lnTo>
                    <a:pt x="34" y="364"/>
                  </a:lnTo>
                  <a:lnTo>
                    <a:pt x="55" y="373"/>
                  </a:lnTo>
                  <a:lnTo>
                    <a:pt x="81" y="379"/>
                  </a:lnTo>
                  <a:lnTo>
                    <a:pt x="111" y="382"/>
                  </a:lnTo>
                  <a:lnTo>
                    <a:pt x="135" y="381"/>
                  </a:lnTo>
                  <a:lnTo>
                    <a:pt x="156" y="376"/>
                  </a:lnTo>
                  <a:lnTo>
                    <a:pt x="176" y="370"/>
                  </a:lnTo>
                  <a:lnTo>
                    <a:pt x="193" y="361"/>
                  </a:lnTo>
                  <a:lnTo>
                    <a:pt x="207" y="352"/>
                  </a:lnTo>
                  <a:lnTo>
                    <a:pt x="220" y="342"/>
                  </a:lnTo>
                  <a:lnTo>
                    <a:pt x="231" y="332"/>
                  </a:lnTo>
                  <a:lnTo>
                    <a:pt x="241" y="322"/>
                  </a:lnTo>
                  <a:lnTo>
                    <a:pt x="243" y="322"/>
                  </a:lnTo>
                  <a:lnTo>
                    <a:pt x="241" y="331"/>
                  </a:lnTo>
                  <a:lnTo>
                    <a:pt x="238" y="339"/>
                  </a:lnTo>
                  <a:lnTo>
                    <a:pt x="237" y="346"/>
                  </a:lnTo>
                  <a:lnTo>
                    <a:pt x="236" y="352"/>
                  </a:lnTo>
                  <a:lnTo>
                    <a:pt x="235" y="357"/>
                  </a:lnTo>
                  <a:lnTo>
                    <a:pt x="234" y="363"/>
                  </a:lnTo>
                  <a:lnTo>
                    <a:pt x="234" y="367"/>
                  </a:lnTo>
                  <a:lnTo>
                    <a:pt x="234" y="371"/>
                  </a:lnTo>
                  <a:lnTo>
                    <a:pt x="368" y="371"/>
                  </a:lnTo>
                  <a:close/>
                </a:path>
              </a:pathLst>
            </a:custGeom>
            <a:solidFill>
              <a:srgbClr val="163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defRPr/>
              </a:pPr>
              <a:endParaRPr lang="en-US" kern="0">
                <a:solidFill>
                  <a:srgbClr val="000000"/>
                </a:solidFill>
                <a:latin typeface="Arial" panose="020B0604020202020204" pitchFamily="34" charset="0"/>
                <a:cs typeface="Arial" panose="020B0604020202020204" pitchFamily="34" charset="0"/>
              </a:endParaRPr>
            </a:p>
          </p:txBody>
        </p:sp>
        <p:sp>
          <p:nvSpPr>
            <p:cNvPr id="13" name="Freeform 16">
              <a:extLst>
                <a:ext uri="{FF2B5EF4-FFF2-40B4-BE49-F238E27FC236}">
                  <a16:creationId xmlns:a16="http://schemas.microsoft.com/office/drawing/2014/main" xmlns="" id="{3791F223-DBAD-42B5-8507-AEB311EB71E8}"/>
                </a:ext>
              </a:extLst>
            </p:cNvPr>
            <p:cNvSpPr>
              <a:spLocks/>
            </p:cNvSpPr>
            <p:nvPr/>
          </p:nvSpPr>
          <p:spPr bwMode="auto">
            <a:xfrm>
              <a:off x="2450" y="1532"/>
              <a:ext cx="130" cy="128"/>
            </a:xfrm>
            <a:custGeom>
              <a:avLst/>
              <a:gdLst>
                <a:gd name="T0" fmla="*/ 0 w 518"/>
                <a:gd name="T1" fmla="*/ 0 h 518"/>
                <a:gd name="T2" fmla="*/ 0 w 518"/>
                <a:gd name="T3" fmla="*/ 0 h 518"/>
                <a:gd name="T4" fmla="*/ 0 w 518"/>
                <a:gd name="T5" fmla="*/ 0 h 518"/>
                <a:gd name="T6" fmla="*/ 0 w 518"/>
                <a:gd name="T7" fmla="*/ 0 h 518"/>
                <a:gd name="T8" fmla="*/ 0 w 518"/>
                <a:gd name="T9" fmla="*/ 0 h 518"/>
                <a:gd name="T10" fmla="*/ 0 w 518"/>
                <a:gd name="T11" fmla="*/ 0 h 518"/>
                <a:gd name="T12" fmla="*/ 0 w 518"/>
                <a:gd name="T13" fmla="*/ 0 h 518"/>
                <a:gd name="T14" fmla="*/ 0 w 518"/>
                <a:gd name="T15" fmla="*/ 0 h 518"/>
                <a:gd name="T16" fmla="*/ 0 w 518"/>
                <a:gd name="T17" fmla="*/ 0 h 518"/>
                <a:gd name="T18" fmla="*/ 0 w 518"/>
                <a:gd name="T19" fmla="*/ 0 h 518"/>
                <a:gd name="T20" fmla="*/ 0 w 518"/>
                <a:gd name="T21" fmla="*/ 0 h 518"/>
                <a:gd name="T22" fmla="*/ 0 w 518"/>
                <a:gd name="T23" fmla="*/ 0 h 518"/>
                <a:gd name="T24" fmla="*/ 0 w 518"/>
                <a:gd name="T25" fmla="*/ 0 h 5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8"/>
                <a:gd name="T40" fmla="*/ 0 h 518"/>
                <a:gd name="T41" fmla="*/ 518 w 518"/>
                <a:gd name="T42" fmla="*/ 518 h 5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8" h="518">
                  <a:moveTo>
                    <a:pt x="404" y="518"/>
                  </a:moveTo>
                  <a:lnTo>
                    <a:pt x="425" y="418"/>
                  </a:lnTo>
                  <a:lnTo>
                    <a:pt x="170" y="418"/>
                  </a:lnTo>
                  <a:lnTo>
                    <a:pt x="193" y="308"/>
                  </a:lnTo>
                  <a:lnTo>
                    <a:pt x="430" y="308"/>
                  </a:lnTo>
                  <a:lnTo>
                    <a:pt x="451" y="208"/>
                  </a:lnTo>
                  <a:lnTo>
                    <a:pt x="214" y="208"/>
                  </a:lnTo>
                  <a:lnTo>
                    <a:pt x="238" y="101"/>
                  </a:lnTo>
                  <a:lnTo>
                    <a:pt x="496" y="101"/>
                  </a:lnTo>
                  <a:lnTo>
                    <a:pt x="518" y="0"/>
                  </a:lnTo>
                  <a:lnTo>
                    <a:pt x="115" y="0"/>
                  </a:lnTo>
                  <a:lnTo>
                    <a:pt x="0" y="518"/>
                  </a:lnTo>
                  <a:lnTo>
                    <a:pt x="404" y="518"/>
                  </a:lnTo>
                  <a:close/>
                </a:path>
              </a:pathLst>
            </a:custGeom>
            <a:solidFill>
              <a:srgbClr val="163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defRPr/>
              </a:pPr>
              <a:endParaRPr lang="en-US" kern="0">
                <a:solidFill>
                  <a:srgbClr val="000000"/>
                </a:solidFill>
                <a:latin typeface="Arial" panose="020B0604020202020204" pitchFamily="34" charset="0"/>
                <a:cs typeface="Arial" panose="020B0604020202020204" pitchFamily="34" charset="0"/>
              </a:endParaRPr>
            </a:p>
          </p:txBody>
        </p:sp>
      </p:grpSp>
      <p:sp>
        <p:nvSpPr>
          <p:cNvPr id="2" name="Rectangle 1">
            <a:extLst>
              <a:ext uri="{FF2B5EF4-FFF2-40B4-BE49-F238E27FC236}">
                <a16:creationId xmlns:a16="http://schemas.microsoft.com/office/drawing/2014/main" xmlns="" id="{4093037F-FB2A-4F90-9E1A-92AFDDFE7069}"/>
              </a:ext>
            </a:extLst>
          </p:cNvPr>
          <p:cNvSpPr/>
          <p:nvPr/>
        </p:nvSpPr>
        <p:spPr>
          <a:xfrm>
            <a:off x="2665136" y="118374"/>
            <a:ext cx="6902851" cy="584775"/>
          </a:xfrm>
          <a:prstGeom prst="rect">
            <a:avLst/>
          </a:prstGeom>
          <a:noFill/>
        </p:spPr>
        <p:txBody>
          <a:bodyPr wrap="none">
            <a:spAutoFit/>
          </a:bodyPr>
          <a:lstStyle/>
          <a:p>
            <a:pPr algn="ctr" fontAlgn="base">
              <a:spcBef>
                <a:spcPct val="0"/>
              </a:spcBef>
              <a:spcAft>
                <a:spcPct val="0"/>
              </a:spcAft>
              <a:defRPr/>
            </a:pPr>
            <a:r>
              <a:rPr lang="pt-BR" sz="3200" b="1" dirty="0">
                <a:ln w="13462">
                  <a:solidFill>
                    <a:prstClr val="white"/>
                  </a:solidFill>
                  <a:prstDash val="solid"/>
                </a:ln>
                <a:solidFill>
                  <a:prstClr val="black">
                    <a:lumMod val="85000"/>
                    <a:lumOff val="15000"/>
                  </a:prstClr>
                </a:solidFill>
                <a:effectLst>
                  <a:outerShdw dist="38100" dir="2700000" algn="bl" rotWithShape="0">
                    <a:srgbClr val="4BACC6"/>
                  </a:outerShdw>
                </a:effectLst>
                <a:latin typeface="Arial" pitchFamily="34" charset="0"/>
                <a:cs typeface="Arial" pitchFamily="34" charset="0"/>
              </a:rPr>
              <a:t>Edição de Genomas pela Embrapa</a:t>
            </a:r>
            <a:endParaRPr lang="en-US" sz="3200" b="1" dirty="0">
              <a:ln w="22225">
                <a:solidFill>
                  <a:srgbClr val="C0504D"/>
                </a:solidFill>
                <a:prstDash val="solid"/>
              </a:ln>
              <a:solidFill>
                <a:srgbClr val="C0504D">
                  <a:lumMod val="40000"/>
                  <a:lumOff val="60000"/>
                </a:srgbClr>
              </a:solidFill>
              <a:latin typeface="Arial" panose="020B0604020202020204" pitchFamily="34" charset="0"/>
              <a:cs typeface="Arial" panose="020B0604020202020204" pitchFamily="34" charset="0"/>
            </a:endParaRPr>
          </a:p>
        </p:txBody>
      </p:sp>
      <p:sp>
        <p:nvSpPr>
          <p:cNvPr id="436234" name="TextBox 2">
            <a:extLst>
              <a:ext uri="{FF2B5EF4-FFF2-40B4-BE49-F238E27FC236}">
                <a16:creationId xmlns:a16="http://schemas.microsoft.com/office/drawing/2014/main" xmlns="" id="{A8E44290-0717-4148-9CEA-50F2B864F765}"/>
              </a:ext>
            </a:extLst>
          </p:cNvPr>
          <p:cNvSpPr txBox="1">
            <a:spLocks noChangeArrowheads="1"/>
          </p:cNvSpPr>
          <p:nvPr/>
        </p:nvSpPr>
        <p:spPr bwMode="auto">
          <a:xfrm flipH="1">
            <a:off x="209872" y="1138451"/>
            <a:ext cx="4177159"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Qualidade de Grãos/Sementes</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Qualidade de Óleo</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Teor de Proteína</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Tolerância a Seca</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Tolerância ao Alagamento</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Resistencia Herbicidas</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Produtividade</a:t>
            </a:r>
          </a:p>
          <a:p>
            <a:pPr fontAlgn="base">
              <a:spcBef>
                <a:spcPct val="0"/>
              </a:spcBef>
              <a:spcAft>
                <a:spcPct val="0"/>
              </a:spcAft>
              <a:defRPr/>
            </a:pPr>
            <a:r>
              <a:rPr lang="pt-BR" altLang="en-US" sz="2400" dirty="0">
                <a:solidFill>
                  <a:srgbClr val="0070C0"/>
                </a:solidFill>
                <a:latin typeface="Arial" panose="020B0604020202020204" pitchFamily="34" charset="0"/>
                <a:cs typeface="Arial" panose="020B0604020202020204" pitchFamily="34" charset="0"/>
              </a:rPr>
              <a:t>Resistência a Doenças</a:t>
            </a:r>
          </a:p>
          <a:p>
            <a:pPr fontAlgn="base">
              <a:spcBef>
                <a:spcPct val="0"/>
              </a:spcBef>
              <a:spcAft>
                <a:spcPct val="0"/>
              </a:spcAft>
              <a:defRPr/>
            </a:pPr>
            <a:r>
              <a:rPr lang="pt-BR" altLang="en-US" sz="2400" dirty="0" err="1">
                <a:solidFill>
                  <a:srgbClr val="0070C0"/>
                </a:solidFill>
                <a:latin typeface="Arial" panose="020B0604020202020204" pitchFamily="34" charset="0"/>
                <a:cs typeface="Arial" panose="020B0604020202020204" pitchFamily="34" charset="0"/>
              </a:rPr>
              <a:t>etc</a:t>
            </a:r>
            <a:endParaRPr lang="pt-BR" altLang="en-US" sz="2400" dirty="0">
              <a:solidFill>
                <a:srgbClr val="0070C0"/>
              </a:solidFill>
              <a:latin typeface="Arial" panose="020B0604020202020204" pitchFamily="34" charset="0"/>
              <a:cs typeface="Arial" panose="020B0604020202020204" pitchFamily="34" charset="0"/>
            </a:endParaRPr>
          </a:p>
          <a:p>
            <a:pPr fontAlgn="base">
              <a:spcBef>
                <a:spcPct val="0"/>
              </a:spcBef>
              <a:spcAft>
                <a:spcPct val="0"/>
              </a:spcAft>
              <a:defRPr/>
            </a:pPr>
            <a:endParaRPr lang="pt-BR" altLang="en-US" sz="2400" dirty="0">
              <a:solidFill>
                <a:srgbClr val="0070C0"/>
              </a:solidFill>
              <a:latin typeface="Arial" panose="020B0604020202020204" pitchFamily="34" charset="0"/>
              <a:cs typeface="Arial" panose="020B0604020202020204" pitchFamily="34" charset="0"/>
            </a:endParaRPr>
          </a:p>
          <a:p>
            <a:pPr fontAlgn="base">
              <a:spcBef>
                <a:spcPct val="0"/>
              </a:spcBef>
              <a:spcAft>
                <a:spcPct val="0"/>
              </a:spcAft>
              <a:defRPr/>
            </a:pPr>
            <a:endParaRPr lang="en-US" altLang="en-US" sz="2400" dirty="0">
              <a:solidFill>
                <a:srgbClr val="0070C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7379260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6170CB12-36D3-2FAF-BB4E-E4B6C8202EA3}"/>
              </a:ext>
            </a:extLst>
          </p:cNvPr>
          <p:cNvPicPr>
            <a:picLocks noChangeAspect="1"/>
          </p:cNvPicPr>
          <p:nvPr/>
        </p:nvPicPr>
        <p:blipFill rotWithShape="1">
          <a:blip r:embed="rId2"/>
          <a:srcRect l="3877" t="14682" r="28792" b="33483"/>
          <a:stretch/>
        </p:blipFill>
        <p:spPr>
          <a:xfrm>
            <a:off x="472611" y="1006866"/>
            <a:ext cx="10320626" cy="4469259"/>
          </a:xfrm>
          <a:prstGeom prst="rect">
            <a:avLst/>
          </a:prstGeom>
          <a:ln>
            <a:solidFill>
              <a:schemeClr val="bg1"/>
            </a:solidFill>
          </a:ln>
        </p:spPr>
      </p:pic>
    </p:spTree>
    <p:extLst>
      <p:ext uri="{BB962C8B-B14F-4D97-AF65-F5344CB8AC3E}">
        <p14:creationId xmlns:p14="http://schemas.microsoft.com/office/powerpoint/2010/main" val="19343158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0802DF42-4CC8-279D-68BD-0070E26D53BD}"/>
            </a:ext>
          </a:extLst>
        </p:cNvPr>
        <p:cNvGrpSpPr/>
        <p:nvPr/>
      </p:nvGrpSpPr>
      <p:grpSpPr>
        <a:xfrm>
          <a:off x="0" y="0"/>
          <a:ext cx="0" cy="0"/>
          <a:chOff x="0" y="0"/>
          <a:chExt cx="0" cy="0"/>
        </a:xfrm>
      </p:grpSpPr>
      <p:sp>
        <p:nvSpPr>
          <p:cNvPr id="21506" name="Título 1">
            <a:extLst>
              <a:ext uri="{FF2B5EF4-FFF2-40B4-BE49-F238E27FC236}">
                <a16:creationId xmlns:a16="http://schemas.microsoft.com/office/drawing/2014/main" xmlns="" id="{24A12ED3-87A3-F243-E581-B92A7761979B}"/>
              </a:ext>
            </a:extLst>
          </p:cNvPr>
          <p:cNvSpPr txBox="1">
            <a:spLocks/>
          </p:cNvSpPr>
          <p:nvPr/>
        </p:nvSpPr>
        <p:spPr bwMode="auto">
          <a:xfrm>
            <a:off x="1981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pt-BR" altLang="pt-BR" sz="3600" b="1" dirty="0">
                <a:solidFill>
                  <a:srgbClr val="44546A"/>
                </a:solidFill>
                <a:latin typeface="Calibri" panose="020F0502020204030204" pitchFamily="34" charset="0"/>
                <a:cs typeface="Calibri" panose="020F0502020204030204" pitchFamily="34" charset="0"/>
              </a:rPr>
              <a:t>O Brasil precisa de técnicas de Edição de Genomas?</a:t>
            </a:r>
          </a:p>
        </p:txBody>
      </p:sp>
      <p:sp>
        <p:nvSpPr>
          <p:cNvPr id="21507" name="Line 10">
            <a:extLst>
              <a:ext uri="{FF2B5EF4-FFF2-40B4-BE49-F238E27FC236}">
                <a16:creationId xmlns:a16="http://schemas.microsoft.com/office/drawing/2014/main" xmlns="" id="{8FEE5391-285B-AE01-96CD-1790A0E0FCD1}"/>
              </a:ext>
            </a:extLst>
          </p:cNvPr>
          <p:cNvSpPr>
            <a:spLocks noChangeShapeType="1"/>
          </p:cNvSpPr>
          <p:nvPr/>
        </p:nvSpPr>
        <p:spPr bwMode="auto">
          <a:xfrm flipV="1">
            <a:off x="1778000" y="1546225"/>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pt-BR">
              <a:solidFill>
                <a:prstClr val="black"/>
              </a:solidFill>
            </a:endParaRPr>
          </a:p>
        </p:txBody>
      </p:sp>
      <p:pic>
        <p:nvPicPr>
          <p:cNvPr id="9" name="Picture 4" descr="logo-cenargen">
            <a:extLst>
              <a:ext uri="{FF2B5EF4-FFF2-40B4-BE49-F238E27FC236}">
                <a16:creationId xmlns:a16="http://schemas.microsoft.com/office/drawing/2014/main" xmlns="" id="{E33595FC-73D7-E032-7957-AFBCADEBD25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5">
            <a:extLst>
              <a:ext uri="{FF2B5EF4-FFF2-40B4-BE49-F238E27FC236}">
                <a16:creationId xmlns:a16="http://schemas.microsoft.com/office/drawing/2014/main" xmlns="" id="{FE31D1B0-84F2-A918-FDA9-E005F9A65554}"/>
              </a:ext>
            </a:extLst>
          </p:cNvPr>
          <p:cNvGrpSpPr>
            <a:grpSpLocks/>
          </p:cNvGrpSpPr>
          <p:nvPr/>
        </p:nvGrpSpPr>
        <p:grpSpPr bwMode="auto">
          <a:xfrm>
            <a:off x="8513622" y="2524248"/>
            <a:ext cx="2137618" cy="1248062"/>
            <a:chOff x="7978205" y="2696307"/>
            <a:chExt cx="1061590" cy="618717"/>
          </a:xfrm>
        </p:grpSpPr>
        <p:sp>
          <p:nvSpPr>
            <p:cNvPr id="10" name="Rectangle 6">
              <a:extLst>
                <a:ext uri="{FF2B5EF4-FFF2-40B4-BE49-F238E27FC236}">
                  <a16:creationId xmlns:a16="http://schemas.microsoft.com/office/drawing/2014/main" xmlns="" id="{0CDB97C3-55A7-E2A9-A800-14DDE8567E38}"/>
                </a:ext>
              </a:extLst>
            </p:cNvPr>
            <p:cNvSpPr>
              <a:spLocks noChangeArrowheads="1"/>
            </p:cNvSpPr>
            <p:nvPr/>
          </p:nvSpPr>
          <p:spPr bwMode="auto">
            <a:xfrm>
              <a:off x="7978205" y="2696307"/>
              <a:ext cx="1061590" cy="618717"/>
            </a:xfrm>
            <a:prstGeom prst="rect">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pPr>
              <a:endParaRPr lang="en-US" altLang="pt-BR" sz="1200">
                <a:solidFill>
                  <a:srgbClr val="000000"/>
                </a:solidFill>
              </a:endParaRPr>
            </a:p>
          </p:txBody>
        </p:sp>
        <p:grpSp>
          <p:nvGrpSpPr>
            <p:cNvPr id="11" name="Group 7">
              <a:extLst>
                <a:ext uri="{FF2B5EF4-FFF2-40B4-BE49-F238E27FC236}">
                  <a16:creationId xmlns:a16="http://schemas.microsoft.com/office/drawing/2014/main" xmlns="" id="{026787D2-5A22-AEDB-FFA1-0D824D20F993}"/>
                </a:ext>
              </a:extLst>
            </p:cNvPr>
            <p:cNvGrpSpPr>
              <a:grpSpLocks/>
            </p:cNvGrpSpPr>
            <p:nvPr/>
          </p:nvGrpSpPr>
          <p:grpSpPr bwMode="auto">
            <a:xfrm>
              <a:off x="8037129" y="2801013"/>
              <a:ext cx="976868" cy="447570"/>
              <a:chOff x="8037129" y="2801013"/>
              <a:chExt cx="976868" cy="447570"/>
            </a:xfrm>
          </p:grpSpPr>
          <p:cxnSp>
            <p:nvCxnSpPr>
              <p:cNvPr id="12" name="Straight Connector 8">
                <a:extLst>
                  <a:ext uri="{FF2B5EF4-FFF2-40B4-BE49-F238E27FC236}">
                    <a16:creationId xmlns:a16="http://schemas.microsoft.com/office/drawing/2014/main" xmlns="" id="{4017A9BB-1F65-C692-276A-F88C4104BDED}"/>
                  </a:ext>
                </a:extLst>
              </p:cNvPr>
              <p:cNvCxnSpPr>
                <a:cxnSpLocks noChangeShapeType="1"/>
              </p:cNvCxnSpPr>
              <p:nvPr/>
            </p:nvCxnSpPr>
            <p:spPr bwMode="auto">
              <a:xfrm>
                <a:off x="8401538" y="2898205"/>
                <a:ext cx="273539"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cxnSp>
          <p:sp>
            <p:nvSpPr>
              <p:cNvPr id="13" name="Rectangle 9">
                <a:extLst>
                  <a:ext uri="{FF2B5EF4-FFF2-40B4-BE49-F238E27FC236}">
                    <a16:creationId xmlns:a16="http://schemas.microsoft.com/office/drawing/2014/main" xmlns="" id="{8E43740D-110A-88AA-CACF-1674BDE3B3F1}"/>
                  </a:ext>
                </a:extLst>
              </p:cNvPr>
              <p:cNvSpPr>
                <a:spLocks noChangeArrowheads="1"/>
              </p:cNvSpPr>
              <p:nvPr/>
            </p:nvSpPr>
            <p:spPr bwMode="auto">
              <a:xfrm>
                <a:off x="8069385" y="2823308"/>
                <a:ext cx="384257" cy="140025"/>
              </a:xfrm>
              <a:prstGeom prst="rect">
                <a:avLst/>
              </a:prstGeom>
              <a:solidFill>
                <a:srgbClr val="FF8000"/>
              </a:solidFill>
              <a:ln w="9525">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buFontTx/>
                  <a:buNone/>
                </a:pPr>
                <a:endParaRPr lang="en-US" altLang="pt-BR" sz="1200">
                  <a:solidFill>
                    <a:srgbClr val="000000"/>
                  </a:solidFill>
                </a:endParaRPr>
              </a:p>
            </p:txBody>
          </p:sp>
          <p:sp>
            <p:nvSpPr>
              <p:cNvPr id="14" name="Pie 10">
                <a:extLst>
                  <a:ext uri="{FF2B5EF4-FFF2-40B4-BE49-F238E27FC236}">
                    <a16:creationId xmlns:a16="http://schemas.microsoft.com/office/drawing/2014/main" xmlns="" id="{2F4C253B-6984-1E7E-FB72-8EB1DA26FBAF}"/>
                  </a:ext>
                </a:extLst>
              </p:cNvPr>
              <p:cNvSpPr/>
              <p:nvPr/>
            </p:nvSpPr>
            <p:spPr bwMode="auto">
              <a:xfrm rot="2822922">
                <a:off x="8649050" y="2800840"/>
                <a:ext cx="195134" cy="195480"/>
              </a:xfrm>
              <a:prstGeom prst="pie">
                <a:avLst/>
              </a:prstGeom>
              <a:solidFill>
                <a:srgbClr val="367DDC"/>
              </a:solidFill>
              <a:ln w="9525" cap="flat" cmpd="sng" algn="ctr">
                <a:solidFill>
                  <a:schemeClr val="tx1"/>
                </a:solidFill>
                <a:prstDash val="solid"/>
                <a:round/>
                <a:headEnd type="none" w="med" len="med"/>
                <a:tailEnd type="none" w="med" len="med"/>
              </a:ln>
              <a:effectLst/>
            </p:spPr>
            <p:txBody>
              <a:bodyPr/>
              <a:lstStyle/>
              <a:p>
                <a:pPr algn="ctr" eaLnBrk="0" fontAlgn="base" hangingPunct="0">
                  <a:lnSpc>
                    <a:spcPct val="90000"/>
                  </a:lnSpc>
                  <a:spcBef>
                    <a:spcPct val="0"/>
                  </a:spcBef>
                  <a:spcAft>
                    <a:spcPct val="0"/>
                  </a:spcAft>
                  <a:defRPr/>
                </a:pPr>
                <a:endParaRPr lang="en-US" sz="1200">
                  <a:solidFill>
                    <a:srgbClr val="000000"/>
                  </a:solidFill>
                  <a:ea typeface="MS PGothic" charset="0"/>
                  <a:cs typeface="MS PGothic" charset="0"/>
                </a:endParaRPr>
              </a:p>
            </p:txBody>
          </p:sp>
          <p:sp>
            <p:nvSpPr>
              <p:cNvPr id="15" name="TextBox 11">
                <a:extLst>
                  <a:ext uri="{FF2B5EF4-FFF2-40B4-BE49-F238E27FC236}">
                    <a16:creationId xmlns:a16="http://schemas.microsoft.com/office/drawing/2014/main" xmlns="" id="{F4A15D71-E532-2247-10A8-7C744D6926F5}"/>
                  </a:ext>
                </a:extLst>
              </p:cNvPr>
              <p:cNvSpPr txBox="1">
                <a:spLocks noChangeArrowheads="1"/>
              </p:cNvSpPr>
              <p:nvPr/>
            </p:nvSpPr>
            <p:spPr bwMode="auto">
              <a:xfrm>
                <a:off x="8037129" y="2989199"/>
                <a:ext cx="422086" cy="25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pPr>
                <a:r>
                  <a:rPr lang="bg-BG" altLang="pt-BR" sz="1400" b="1" dirty="0">
                    <a:solidFill>
                      <a:srgbClr val="000000"/>
                    </a:solidFill>
                  </a:rPr>
                  <a:t>Binding</a:t>
                </a:r>
              </a:p>
              <a:p>
                <a:pPr algn="ctr" eaLnBrk="0" fontAlgn="base" hangingPunct="0">
                  <a:spcBef>
                    <a:spcPct val="0"/>
                  </a:spcBef>
                  <a:spcAft>
                    <a:spcPct val="0"/>
                  </a:spcAft>
                  <a:buFontTx/>
                  <a:buNone/>
                </a:pPr>
                <a:r>
                  <a:rPr lang="bg-BG" altLang="pt-BR" sz="1400" b="1" dirty="0">
                    <a:solidFill>
                      <a:srgbClr val="000000"/>
                    </a:solidFill>
                  </a:rPr>
                  <a:t>domain</a:t>
                </a:r>
                <a:endParaRPr lang="en-US" altLang="pt-BR" sz="1400" b="1" dirty="0">
                  <a:solidFill>
                    <a:srgbClr val="000000"/>
                  </a:solidFill>
                </a:endParaRPr>
              </a:p>
            </p:txBody>
          </p:sp>
          <p:sp>
            <p:nvSpPr>
              <p:cNvPr id="16" name="TextBox 12">
                <a:extLst>
                  <a:ext uri="{FF2B5EF4-FFF2-40B4-BE49-F238E27FC236}">
                    <a16:creationId xmlns:a16="http://schemas.microsoft.com/office/drawing/2014/main" xmlns="" id="{097E554C-10F1-425A-5F42-5D5AFAEF2746}"/>
                  </a:ext>
                </a:extLst>
              </p:cNvPr>
              <p:cNvSpPr txBox="1">
                <a:spLocks noChangeArrowheads="1"/>
              </p:cNvSpPr>
              <p:nvPr/>
            </p:nvSpPr>
            <p:spPr bwMode="auto">
              <a:xfrm>
                <a:off x="8532204" y="2989201"/>
                <a:ext cx="481793" cy="25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buFontTx/>
                  <a:buNone/>
                </a:pPr>
                <a:r>
                  <a:rPr lang="bg-BG" altLang="pt-BR" sz="1400" b="1" dirty="0">
                    <a:solidFill>
                      <a:srgbClr val="000000"/>
                    </a:solidFill>
                  </a:rPr>
                  <a:t>Nuclease</a:t>
                </a:r>
              </a:p>
              <a:p>
                <a:pPr algn="ctr" eaLnBrk="0" fontAlgn="base" hangingPunct="0">
                  <a:spcBef>
                    <a:spcPct val="0"/>
                  </a:spcBef>
                  <a:spcAft>
                    <a:spcPct val="0"/>
                  </a:spcAft>
                  <a:buFontTx/>
                  <a:buNone/>
                </a:pPr>
                <a:r>
                  <a:rPr lang="bg-BG" altLang="pt-BR" sz="1400" b="1" dirty="0">
                    <a:solidFill>
                      <a:srgbClr val="000000"/>
                    </a:solidFill>
                  </a:rPr>
                  <a:t>domain</a:t>
                </a:r>
                <a:endParaRPr lang="en-US" altLang="pt-BR" sz="1400" b="1" dirty="0">
                  <a:solidFill>
                    <a:srgbClr val="000000"/>
                  </a:solidFill>
                </a:endParaRPr>
              </a:p>
            </p:txBody>
          </p:sp>
        </p:grpSp>
      </p:grpSp>
      <p:pic>
        <p:nvPicPr>
          <p:cNvPr id="2" name="Imagem 1">
            <a:extLst>
              <a:ext uri="{FF2B5EF4-FFF2-40B4-BE49-F238E27FC236}">
                <a16:creationId xmlns:a16="http://schemas.microsoft.com/office/drawing/2014/main" xmlns="" id="{98E2765B-7C38-0888-B834-C0D793239CCC}"/>
              </a:ext>
            </a:extLst>
          </p:cNvPr>
          <p:cNvPicPr>
            <a:picLocks noChangeAspect="1"/>
          </p:cNvPicPr>
          <p:nvPr/>
        </p:nvPicPr>
        <p:blipFill>
          <a:blip r:embed="rId3"/>
          <a:stretch>
            <a:fillRect/>
          </a:stretch>
        </p:blipFill>
        <p:spPr>
          <a:xfrm>
            <a:off x="3268065" y="2704842"/>
            <a:ext cx="4608139" cy="2580558"/>
          </a:xfrm>
          <a:prstGeom prst="rect">
            <a:avLst/>
          </a:prstGeom>
          <a:ln>
            <a:solidFill>
              <a:schemeClr val="tx1"/>
            </a:solidFill>
          </a:ln>
        </p:spPr>
      </p:pic>
    </p:spTree>
    <p:extLst>
      <p:ext uri="{BB962C8B-B14F-4D97-AF65-F5344CB8AC3E}">
        <p14:creationId xmlns:p14="http://schemas.microsoft.com/office/powerpoint/2010/main" val="315203009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9A955BE3-1F00-D5D4-B6AC-CD8CD3CE823F}"/>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xmlns="" id="{77A25FE5-93AB-DF2C-7140-E942D7032B55}"/>
              </a:ext>
            </a:extLst>
          </p:cNvPr>
          <p:cNvSpPr>
            <a:spLocks noGrp="1"/>
          </p:cNvSpPr>
          <p:nvPr>
            <p:ph type="title"/>
          </p:nvPr>
        </p:nvSpPr>
        <p:spPr>
          <a:xfrm>
            <a:off x="838200" y="-78758"/>
            <a:ext cx="10515600" cy="1325563"/>
          </a:xfrm>
        </p:spPr>
        <p:txBody>
          <a:bodyPr/>
          <a:lstStyle/>
          <a:p>
            <a:r>
              <a:rPr lang="pt-BR" sz="4400" b="1" dirty="0">
                <a:ln w="13462">
                  <a:solidFill>
                    <a:prstClr val="white"/>
                  </a:solidFill>
                  <a:prstDash val="solid"/>
                </a:ln>
                <a:effectLst>
                  <a:outerShdw dist="38100" dir="2700000" algn="bl" rotWithShape="0">
                    <a:srgbClr val="4BACC6"/>
                  </a:outerShdw>
                </a:effectLst>
                <a:latin typeface="Arial" pitchFamily="34" charset="0"/>
                <a:cs typeface="Arial" pitchFamily="34" charset="0"/>
              </a:rPr>
              <a:t>Edição gênica </a:t>
            </a:r>
            <a:endParaRPr lang="pt-BR" dirty="0"/>
          </a:p>
        </p:txBody>
      </p:sp>
      <p:sp>
        <p:nvSpPr>
          <p:cNvPr id="3" name="Espaço Reservado para Conteúdo 2">
            <a:extLst>
              <a:ext uri="{FF2B5EF4-FFF2-40B4-BE49-F238E27FC236}">
                <a16:creationId xmlns:a16="http://schemas.microsoft.com/office/drawing/2014/main" xmlns="" id="{A45A0C05-9E63-43C9-076C-D1A621A846E6}"/>
              </a:ext>
            </a:extLst>
          </p:cNvPr>
          <p:cNvSpPr>
            <a:spLocks noGrp="1"/>
          </p:cNvSpPr>
          <p:nvPr>
            <p:ph idx="1"/>
          </p:nvPr>
        </p:nvSpPr>
        <p:spPr>
          <a:xfrm>
            <a:off x="599243" y="1246805"/>
            <a:ext cx="10635449" cy="5908597"/>
          </a:xfrm>
        </p:spPr>
        <p:txBody>
          <a:bodyPr>
            <a:normAutofit/>
          </a:bodyPr>
          <a:lstStyle/>
          <a:p>
            <a:r>
              <a:rPr lang="pt-BR" b="1" dirty="0"/>
              <a:t>Tecnologias (ferramentas para melhoramento genético) que o país não pode abrir mão. </a:t>
            </a:r>
          </a:p>
          <a:p>
            <a:r>
              <a:rPr lang="pt-BR" b="1" dirty="0"/>
              <a:t>Permite desenvolver produtos de forma simples em velocidade mais rápida e a custos muito mais reduzidos (regulamentação simples)</a:t>
            </a:r>
          </a:p>
          <a:p>
            <a:endParaRPr lang="pt-BR" b="1" dirty="0"/>
          </a:p>
          <a:p>
            <a:pPr lvl="1"/>
            <a:r>
              <a:rPr lang="pt-BR" sz="2800" b="1" dirty="0"/>
              <a:t>Agronegócio nacional ficar mais competitivo</a:t>
            </a:r>
          </a:p>
          <a:p>
            <a:pPr lvl="2"/>
            <a:r>
              <a:rPr lang="pt-BR" b="1" dirty="0"/>
              <a:t>Commodities com maior produtividade</a:t>
            </a:r>
          </a:p>
          <a:p>
            <a:pPr lvl="2"/>
            <a:r>
              <a:rPr lang="pt-BR" b="1" dirty="0"/>
              <a:t>Resistentes à doenças</a:t>
            </a:r>
          </a:p>
          <a:p>
            <a:pPr lvl="2"/>
            <a:r>
              <a:rPr lang="pt-BR" b="1" dirty="0"/>
              <a:t>Menor uso de fertilizantes e defensivos químicos</a:t>
            </a:r>
          </a:p>
          <a:p>
            <a:endParaRPr lang="pt-BR" b="1" dirty="0"/>
          </a:p>
          <a:p>
            <a:pPr lvl="1"/>
            <a:r>
              <a:rPr lang="pt-BR" sz="2800" b="1" dirty="0"/>
              <a:t>Agricultura familiar produzir mais alimentos e auxiliar no desenvolvimento de produtos para combate à fome</a:t>
            </a:r>
          </a:p>
          <a:p>
            <a:endParaRPr lang="pt-BR" b="1" dirty="0"/>
          </a:p>
          <a:p>
            <a:pPr lvl="1"/>
            <a:endParaRPr lang="pt-BR" dirty="0"/>
          </a:p>
        </p:txBody>
      </p:sp>
      <p:pic>
        <p:nvPicPr>
          <p:cNvPr id="4" name="Picture 10" descr="C:\Documents and Settings\Francisco\Meus documentos\Minhas imagens\embrapa.gif">
            <a:extLst>
              <a:ext uri="{FF2B5EF4-FFF2-40B4-BE49-F238E27FC236}">
                <a16:creationId xmlns:a16="http://schemas.microsoft.com/office/drawing/2014/main" xmlns="" id="{63C8AC78-8306-AED3-886E-7B642ECD07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84791" y="71783"/>
            <a:ext cx="1738935" cy="75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Line 10">
            <a:extLst>
              <a:ext uri="{FF2B5EF4-FFF2-40B4-BE49-F238E27FC236}">
                <a16:creationId xmlns:a16="http://schemas.microsoft.com/office/drawing/2014/main" xmlns="" id="{D515E0C1-14B5-9104-B58C-FCA90064708A}"/>
              </a:ext>
            </a:extLst>
          </p:cNvPr>
          <p:cNvSpPr>
            <a:spLocks noChangeShapeType="1"/>
          </p:cNvSpPr>
          <p:nvPr/>
        </p:nvSpPr>
        <p:spPr bwMode="auto">
          <a:xfrm flipV="1">
            <a:off x="449547" y="1027480"/>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76341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388A641B-D101-E5FE-B5DE-21B9553D7BD0}"/>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xmlns="" id="{FBB05B17-9DEE-F5B1-7112-62E27DA5FB43}"/>
              </a:ext>
            </a:extLst>
          </p:cNvPr>
          <p:cNvSpPr>
            <a:spLocks noGrp="1"/>
          </p:cNvSpPr>
          <p:nvPr>
            <p:ph type="title"/>
          </p:nvPr>
        </p:nvSpPr>
        <p:spPr>
          <a:xfrm>
            <a:off x="838200" y="-78758"/>
            <a:ext cx="10515600" cy="1325563"/>
          </a:xfrm>
        </p:spPr>
        <p:txBody>
          <a:bodyPr/>
          <a:lstStyle/>
          <a:p>
            <a:r>
              <a:rPr lang="pt-BR" sz="4400" b="1" dirty="0">
                <a:ln w="13462">
                  <a:solidFill>
                    <a:prstClr val="white"/>
                  </a:solidFill>
                  <a:prstDash val="solid"/>
                </a:ln>
                <a:effectLst>
                  <a:outerShdw dist="38100" dir="2700000" algn="bl" rotWithShape="0">
                    <a:srgbClr val="4BACC6"/>
                  </a:outerShdw>
                </a:effectLst>
                <a:latin typeface="Arial" pitchFamily="34" charset="0"/>
                <a:cs typeface="Arial" pitchFamily="34" charset="0"/>
              </a:rPr>
              <a:t>Edição gênica </a:t>
            </a:r>
            <a:endParaRPr lang="pt-BR" dirty="0"/>
          </a:p>
        </p:txBody>
      </p:sp>
      <p:sp>
        <p:nvSpPr>
          <p:cNvPr id="3" name="Espaço Reservado para Conteúdo 2">
            <a:extLst>
              <a:ext uri="{FF2B5EF4-FFF2-40B4-BE49-F238E27FC236}">
                <a16:creationId xmlns:a16="http://schemas.microsoft.com/office/drawing/2014/main" xmlns="" id="{01A00B4A-872F-C40C-4192-3E43983CE742}"/>
              </a:ext>
            </a:extLst>
          </p:cNvPr>
          <p:cNvSpPr>
            <a:spLocks noGrp="1"/>
          </p:cNvSpPr>
          <p:nvPr>
            <p:ph idx="1"/>
          </p:nvPr>
        </p:nvSpPr>
        <p:spPr>
          <a:xfrm>
            <a:off x="518809" y="1755852"/>
            <a:ext cx="10635449" cy="5908597"/>
          </a:xfrm>
        </p:spPr>
        <p:txBody>
          <a:bodyPr>
            <a:normAutofit/>
          </a:bodyPr>
          <a:lstStyle/>
          <a:p>
            <a:endParaRPr lang="pt-BR" b="1" dirty="0"/>
          </a:p>
          <a:p>
            <a:r>
              <a:rPr lang="pt-BR" b="1" dirty="0"/>
              <a:t>O que limita o uso da Edição de Genomas no Brasil e no mundo para efetivamente produtos chegarem no mercado? </a:t>
            </a:r>
          </a:p>
          <a:p>
            <a:endParaRPr lang="pt-BR" b="1" dirty="0"/>
          </a:p>
          <a:p>
            <a:r>
              <a:rPr lang="pt-BR" b="1" dirty="0"/>
              <a:t>Patentes</a:t>
            </a:r>
          </a:p>
          <a:p>
            <a:pPr lvl="1"/>
            <a:endParaRPr lang="pt-BR" dirty="0"/>
          </a:p>
        </p:txBody>
      </p:sp>
      <p:pic>
        <p:nvPicPr>
          <p:cNvPr id="4" name="Picture 10" descr="C:\Documents and Settings\Francisco\Meus documentos\Minhas imagens\embrapa.gif">
            <a:extLst>
              <a:ext uri="{FF2B5EF4-FFF2-40B4-BE49-F238E27FC236}">
                <a16:creationId xmlns:a16="http://schemas.microsoft.com/office/drawing/2014/main" xmlns="" id="{F93959F3-34B7-6E53-10C3-F9FCED997E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84791" y="71783"/>
            <a:ext cx="1738935" cy="75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Line 10">
            <a:extLst>
              <a:ext uri="{FF2B5EF4-FFF2-40B4-BE49-F238E27FC236}">
                <a16:creationId xmlns:a16="http://schemas.microsoft.com/office/drawing/2014/main" xmlns="" id="{452D6DB9-B469-1BC3-0218-C6D0CE2E2B61}"/>
              </a:ext>
            </a:extLst>
          </p:cNvPr>
          <p:cNvSpPr>
            <a:spLocks noChangeShapeType="1"/>
          </p:cNvSpPr>
          <p:nvPr/>
        </p:nvSpPr>
        <p:spPr bwMode="auto">
          <a:xfrm flipV="1">
            <a:off x="449547" y="1027480"/>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902015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p:cNvPicPr>
            <a:picLocks noChangeAspect="1"/>
          </p:cNvPicPr>
          <p:nvPr/>
        </p:nvPicPr>
        <p:blipFill rotWithShape="1">
          <a:blip r:embed="rId2"/>
          <a:srcRect l="49319" t="29075" r="24479" b="6111"/>
          <a:stretch/>
        </p:blipFill>
        <p:spPr>
          <a:xfrm>
            <a:off x="7010400" y="930669"/>
            <a:ext cx="4135301" cy="5753976"/>
          </a:xfrm>
          <a:prstGeom prst="rect">
            <a:avLst/>
          </a:prstGeom>
        </p:spPr>
      </p:pic>
      <p:sp>
        <p:nvSpPr>
          <p:cNvPr id="4" name="CaixaDeTexto 3"/>
          <p:cNvSpPr txBox="1"/>
          <p:nvPr/>
        </p:nvSpPr>
        <p:spPr>
          <a:xfrm>
            <a:off x="5512231" y="2609850"/>
            <a:ext cx="862737" cy="1569660"/>
          </a:xfrm>
          <a:prstGeom prst="rect">
            <a:avLst/>
          </a:prstGeom>
        </p:spPr>
        <p:txBody>
          <a:bodyPr wrap="none" rtlCol="0">
            <a:spAutoFit/>
          </a:bodyPr>
          <a:lstStyle/>
          <a:p>
            <a:r>
              <a:rPr lang="pt-BR" sz="9600" b="1" dirty="0">
                <a:solidFill>
                  <a:prstClr val="black"/>
                </a:solidFill>
              </a:rPr>
              <a:t>X</a:t>
            </a:r>
          </a:p>
        </p:txBody>
      </p:sp>
      <p:pic>
        <p:nvPicPr>
          <p:cNvPr id="5" name="Imagem 4"/>
          <p:cNvPicPr>
            <a:picLocks noChangeAspect="1"/>
          </p:cNvPicPr>
          <p:nvPr/>
        </p:nvPicPr>
        <p:blipFill rotWithShape="1">
          <a:blip r:embed="rId3"/>
          <a:srcRect l="23541" t="30370" r="50313" b="7222"/>
          <a:stretch/>
        </p:blipFill>
        <p:spPr>
          <a:xfrm>
            <a:off x="591197" y="930669"/>
            <a:ext cx="4285602" cy="5753976"/>
          </a:xfrm>
          <a:prstGeom prst="rect">
            <a:avLst/>
          </a:prstGeom>
        </p:spPr>
      </p:pic>
      <p:sp>
        <p:nvSpPr>
          <p:cNvPr id="6" name="CaixaDeTexto 5"/>
          <p:cNvSpPr txBox="1"/>
          <p:nvPr/>
        </p:nvSpPr>
        <p:spPr>
          <a:xfrm>
            <a:off x="3092521" y="82194"/>
            <a:ext cx="5602175" cy="707886"/>
          </a:xfrm>
          <a:prstGeom prst="rect">
            <a:avLst/>
          </a:prstGeom>
        </p:spPr>
        <p:txBody>
          <a:bodyPr wrap="none" rtlCol="0">
            <a:spAutoFit/>
          </a:bodyPr>
          <a:lstStyle/>
          <a:p>
            <a:pPr algn="l"/>
            <a:r>
              <a:rPr lang="pt-BR" sz="4000" i="1" dirty="0" err="1"/>
              <a:t>Patent</a:t>
            </a:r>
            <a:r>
              <a:rPr lang="pt-BR" sz="4000" i="1" dirty="0"/>
              <a:t> </a:t>
            </a:r>
            <a:r>
              <a:rPr lang="pt-BR" sz="4000" i="1" dirty="0" err="1"/>
              <a:t>battle</a:t>
            </a:r>
            <a:r>
              <a:rPr lang="pt-BR" sz="4000" i="1" dirty="0"/>
              <a:t> over CRISPR </a:t>
            </a:r>
          </a:p>
        </p:txBody>
      </p:sp>
      <p:sp>
        <p:nvSpPr>
          <p:cNvPr id="2" name="Retângulo 1">
            <a:extLst>
              <a:ext uri="{FF2B5EF4-FFF2-40B4-BE49-F238E27FC236}">
                <a16:creationId xmlns:a16="http://schemas.microsoft.com/office/drawing/2014/main" xmlns="" id="{5D624D1B-6BBA-D8DD-EDFD-7526931A03BB}"/>
              </a:ext>
            </a:extLst>
          </p:cNvPr>
          <p:cNvSpPr/>
          <p:nvPr/>
        </p:nvSpPr>
        <p:spPr>
          <a:xfrm>
            <a:off x="1177158" y="5662147"/>
            <a:ext cx="3531476" cy="1113659"/>
          </a:xfrm>
          <a:prstGeom prst="rect">
            <a:avLst/>
          </a:prstGeom>
          <a:solidFill>
            <a:srgbClr val="00CC66"/>
          </a:solidFill>
          <a:ln/>
        </p:spPr>
        <p:style>
          <a:lnRef idx="2">
            <a:schemeClr val="dk1"/>
          </a:lnRef>
          <a:fillRef idx="1">
            <a:schemeClr val="lt1"/>
          </a:fillRef>
          <a:effectRef idx="0">
            <a:schemeClr val="dk1"/>
          </a:effectRef>
          <a:fontRef idx="minor">
            <a:schemeClr val="dk1"/>
          </a:fontRef>
        </p:style>
        <p:txBody>
          <a:bodyPr rtlCol="0" anchor="ctr"/>
          <a:lstStyle/>
          <a:p>
            <a:pPr algn="ctr"/>
            <a:r>
              <a:rPr lang="pt-BR" b="1" dirty="0"/>
              <a:t>CVC - </a:t>
            </a:r>
            <a:r>
              <a:rPr lang="en-US" b="1" i="0" dirty="0">
                <a:solidFill>
                  <a:srgbClr val="161F2D"/>
                </a:solidFill>
                <a:effectLst/>
                <a:latin typeface="Inter"/>
              </a:rPr>
              <a:t>UNIVERSITY OF CALIFORNIA, THE UNIVERSITY OF VIENNA, AND EMMANUELLE CHARPENTIER</a:t>
            </a:r>
            <a:endParaRPr lang="pt-BR" b="1" dirty="0"/>
          </a:p>
        </p:txBody>
      </p:sp>
      <p:sp>
        <p:nvSpPr>
          <p:cNvPr id="7" name="Retângulo 6">
            <a:extLst>
              <a:ext uri="{FF2B5EF4-FFF2-40B4-BE49-F238E27FC236}">
                <a16:creationId xmlns:a16="http://schemas.microsoft.com/office/drawing/2014/main" xmlns="" id="{09BDFE20-3BBE-1D1E-216E-B36655F80BBF}"/>
              </a:ext>
            </a:extLst>
          </p:cNvPr>
          <p:cNvSpPr/>
          <p:nvPr/>
        </p:nvSpPr>
        <p:spPr>
          <a:xfrm>
            <a:off x="7257393" y="5703164"/>
            <a:ext cx="3405352" cy="981481"/>
          </a:xfrm>
          <a:prstGeom prst="rect">
            <a:avLst/>
          </a:prstGeom>
          <a:solidFill>
            <a:srgbClr val="FF9999"/>
          </a:solidFill>
          <a:ln/>
        </p:spPr>
        <p:style>
          <a:lnRef idx="2">
            <a:schemeClr val="dk1"/>
          </a:lnRef>
          <a:fillRef idx="1">
            <a:schemeClr val="lt1"/>
          </a:fillRef>
          <a:effectRef idx="0">
            <a:schemeClr val="dk1"/>
          </a:effectRef>
          <a:fontRef idx="minor">
            <a:schemeClr val="dk1"/>
          </a:fontRef>
        </p:style>
        <p:txBody>
          <a:bodyPr rtlCol="0" anchor="ctr"/>
          <a:lstStyle/>
          <a:p>
            <a:pPr algn="ctr"/>
            <a:r>
              <a:rPr lang="pt-BR" b="1" dirty="0"/>
              <a:t>BROAD INSTITUTE</a:t>
            </a:r>
          </a:p>
          <a:p>
            <a:pPr algn="ctr"/>
            <a:r>
              <a:rPr lang="pt-BR" b="1" dirty="0"/>
              <a:t>MIT</a:t>
            </a:r>
          </a:p>
        </p:txBody>
      </p:sp>
    </p:spTree>
    <p:extLst>
      <p:ext uri="{BB962C8B-B14F-4D97-AF65-F5344CB8AC3E}">
        <p14:creationId xmlns:p14="http://schemas.microsoft.com/office/powerpoint/2010/main" val="290900302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3"/>
                                        </p:tgtEl>
                                        <p:attrNameLst>
                                          <p:attrName>r</p:attrName>
                                        </p:attrNameLst>
                                      </p:cBhvr>
                                    </p:animRot>
                                    <p:animRot by="-240000">
                                      <p:cBhvr>
                                        <p:cTn id="7" dur="200" fill="hold">
                                          <p:stCondLst>
                                            <p:cond delay="200"/>
                                          </p:stCondLst>
                                        </p:cTn>
                                        <p:tgtEl>
                                          <p:spTgt spid="3"/>
                                        </p:tgtEl>
                                        <p:attrNameLst>
                                          <p:attrName>r</p:attrName>
                                        </p:attrNameLst>
                                      </p:cBhvr>
                                    </p:animRot>
                                    <p:animRot by="240000">
                                      <p:cBhvr>
                                        <p:cTn id="8" dur="200" fill="hold">
                                          <p:stCondLst>
                                            <p:cond delay="400"/>
                                          </p:stCondLst>
                                        </p:cTn>
                                        <p:tgtEl>
                                          <p:spTgt spid="3"/>
                                        </p:tgtEl>
                                        <p:attrNameLst>
                                          <p:attrName>r</p:attrName>
                                        </p:attrNameLst>
                                      </p:cBhvr>
                                    </p:animRot>
                                    <p:animRot by="-240000">
                                      <p:cBhvr>
                                        <p:cTn id="9" dur="200" fill="hold">
                                          <p:stCondLst>
                                            <p:cond delay="600"/>
                                          </p:stCondLst>
                                        </p:cTn>
                                        <p:tgtEl>
                                          <p:spTgt spid="3"/>
                                        </p:tgtEl>
                                        <p:attrNameLst>
                                          <p:attrName>r</p:attrName>
                                        </p:attrNameLst>
                                      </p:cBhvr>
                                    </p:animRot>
                                    <p:animRot by="120000">
                                      <p:cBhvr>
                                        <p:cTn id="10"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FABF5B3-6E31-6CB5-B3B5-5C9D13B53DC1}"/>
              </a:ext>
            </a:extLst>
          </p:cNvPr>
          <p:cNvSpPr>
            <a:spLocks noGrp="1"/>
          </p:cNvSpPr>
          <p:nvPr>
            <p:ph type="title"/>
          </p:nvPr>
        </p:nvSpPr>
        <p:spPr>
          <a:xfrm>
            <a:off x="272591" y="114259"/>
            <a:ext cx="10515600" cy="1325563"/>
          </a:xfrm>
        </p:spPr>
        <p:txBody>
          <a:bodyPr/>
          <a:lstStyle/>
          <a:p>
            <a:r>
              <a:rPr lang="pt-BR" dirty="0"/>
              <a:t>Todos os alimentos (</a:t>
            </a:r>
            <a:r>
              <a:rPr lang="pt-BR" dirty="0" err="1"/>
              <a:t>crops</a:t>
            </a:r>
            <a:r>
              <a:rPr lang="pt-BR" dirty="0"/>
              <a:t>) modernos foram</a:t>
            </a:r>
            <a:br>
              <a:rPr lang="pt-BR" dirty="0"/>
            </a:br>
            <a:r>
              <a:rPr lang="pt-BR" dirty="0"/>
              <a:t>modificados geneticamente  </a:t>
            </a:r>
          </a:p>
        </p:txBody>
      </p:sp>
      <p:pic>
        <p:nvPicPr>
          <p:cNvPr id="5" name="Imagem 4">
            <a:extLst>
              <a:ext uri="{FF2B5EF4-FFF2-40B4-BE49-F238E27FC236}">
                <a16:creationId xmlns:a16="http://schemas.microsoft.com/office/drawing/2014/main" xmlns="" id="{54B6D52C-94B6-BB32-0A02-0E076C21673D}"/>
              </a:ext>
            </a:extLst>
          </p:cNvPr>
          <p:cNvPicPr>
            <a:picLocks noChangeAspect="1"/>
          </p:cNvPicPr>
          <p:nvPr/>
        </p:nvPicPr>
        <p:blipFill>
          <a:blip r:embed="rId2"/>
          <a:stretch>
            <a:fillRect/>
          </a:stretch>
        </p:blipFill>
        <p:spPr>
          <a:xfrm>
            <a:off x="1945081" y="1685216"/>
            <a:ext cx="7170619" cy="4526453"/>
          </a:xfrm>
          <a:prstGeom prst="rect">
            <a:avLst/>
          </a:prstGeom>
        </p:spPr>
      </p:pic>
      <p:sp>
        <p:nvSpPr>
          <p:cNvPr id="7" name="CaixaDeTexto 6">
            <a:extLst>
              <a:ext uri="{FF2B5EF4-FFF2-40B4-BE49-F238E27FC236}">
                <a16:creationId xmlns:a16="http://schemas.microsoft.com/office/drawing/2014/main" xmlns="" id="{D931178F-F97C-DC18-2387-78247C60F7F5}"/>
              </a:ext>
            </a:extLst>
          </p:cNvPr>
          <p:cNvSpPr txBox="1"/>
          <p:nvPr/>
        </p:nvSpPr>
        <p:spPr>
          <a:xfrm>
            <a:off x="2785622" y="6211669"/>
            <a:ext cx="2265575" cy="646331"/>
          </a:xfrm>
          <a:prstGeom prst="rect">
            <a:avLst/>
          </a:prstGeom>
          <a:noFill/>
        </p:spPr>
        <p:txBody>
          <a:bodyPr wrap="square" rtlCol="0">
            <a:spAutoFit/>
          </a:bodyPr>
          <a:lstStyle/>
          <a:p>
            <a:pPr algn="ctr"/>
            <a:r>
              <a:rPr lang="pt-BR" b="1" dirty="0"/>
              <a:t>TEOSINTE</a:t>
            </a:r>
          </a:p>
          <a:p>
            <a:pPr algn="ctr"/>
            <a:r>
              <a:rPr lang="pt-BR" b="1" dirty="0"/>
              <a:t>MILHO ANCESTRAL</a:t>
            </a:r>
          </a:p>
        </p:txBody>
      </p:sp>
      <p:sp>
        <p:nvSpPr>
          <p:cNvPr id="8" name="CaixaDeTexto 7">
            <a:extLst>
              <a:ext uri="{FF2B5EF4-FFF2-40B4-BE49-F238E27FC236}">
                <a16:creationId xmlns:a16="http://schemas.microsoft.com/office/drawing/2014/main" xmlns="" id="{8523DAE7-D42F-CC29-DD53-0CF474F0C20C}"/>
              </a:ext>
            </a:extLst>
          </p:cNvPr>
          <p:cNvSpPr txBox="1"/>
          <p:nvPr/>
        </p:nvSpPr>
        <p:spPr>
          <a:xfrm>
            <a:off x="6671037" y="6390037"/>
            <a:ext cx="2265575" cy="369332"/>
          </a:xfrm>
          <a:prstGeom prst="rect">
            <a:avLst/>
          </a:prstGeom>
          <a:noFill/>
        </p:spPr>
        <p:txBody>
          <a:bodyPr wrap="square" rtlCol="0">
            <a:spAutoFit/>
          </a:bodyPr>
          <a:lstStyle/>
          <a:p>
            <a:pPr algn="ctr"/>
            <a:r>
              <a:rPr lang="pt-BR" b="1" dirty="0"/>
              <a:t>MILHO MODERNO</a:t>
            </a:r>
          </a:p>
        </p:txBody>
      </p:sp>
      <p:pic>
        <p:nvPicPr>
          <p:cNvPr id="9" name="Picture 10" descr="C:\Documents and Settings\Francisco\Meus documentos\Minhas imagens\embrapa.gif">
            <a:extLst>
              <a:ext uri="{FF2B5EF4-FFF2-40B4-BE49-F238E27FC236}">
                <a16:creationId xmlns:a16="http://schemas.microsoft.com/office/drawing/2014/main" xmlns="" id="{3CC673AE-8FF6-B4F9-DCFB-752D3482B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0711303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xmlns="" id="{D5A943CE-1A6A-00DF-D126-DD349B322E92}"/>
              </a:ext>
            </a:extLst>
          </p:cNvPr>
          <p:cNvPicPr>
            <a:picLocks noChangeAspect="1"/>
          </p:cNvPicPr>
          <p:nvPr/>
        </p:nvPicPr>
        <p:blipFill rotWithShape="1">
          <a:blip r:embed="rId2"/>
          <a:srcRect l="39270" t="22472" r="16825" b="16255"/>
          <a:stretch/>
        </p:blipFill>
        <p:spPr>
          <a:xfrm>
            <a:off x="390418" y="588070"/>
            <a:ext cx="7237774" cy="5681859"/>
          </a:xfrm>
          <a:prstGeom prst="rect">
            <a:avLst/>
          </a:prstGeom>
          <a:ln>
            <a:solidFill>
              <a:schemeClr val="tx1"/>
            </a:solidFill>
          </a:ln>
        </p:spPr>
      </p:pic>
      <p:sp>
        <p:nvSpPr>
          <p:cNvPr id="10" name="Espaço Reservado para Conteúdo 4">
            <a:extLst>
              <a:ext uri="{FF2B5EF4-FFF2-40B4-BE49-F238E27FC236}">
                <a16:creationId xmlns:a16="http://schemas.microsoft.com/office/drawing/2014/main" xmlns="" id="{326EFAAB-3B99-7052-25B8-7CC43C158DF7}"/>
              </a:ext>
            </a:extLst>
          </p:cNvPr>
          <p:cNvSpPr txBox="1">
            <a:spLocks/>
          </p:cNvSpPr>
          <p:nvPr/>
        </p:nvSpPr>
        <p:spPr>
          <a:xfrm>
            <a:off x="7967483" y="761393"/>
            <a:ext cx="3971087" cy="595790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pt-BR" dirty="0"/>
          </a:p>
          <a:p>
            <a:r>
              <a:rPr lang="pt-BR" dirty="0"/>
              <a:t> 6 plantas editadas com “autorização” comercial</a:t>
            </a:r>
          </a:p>
          <a:p>
            <a:endParaRPr lang="pt-BR" dirty="0"/>
          </a:p>
          <a:p>
            <a:r>
              <a:rPr lang="pt-BR" dirty="0"/>
              <a:t>2 plantas no mercado</a:t>
            </a:r>
          </a:p>
          <a:p>
            <a:pPr lvl="1"/>
            <a:r>
              <a:rPr lang="pt-BR" dirty="0"/>
              <a:t>Soja </a:t>
            </a:r>
            <a:r>
              <a:rPr lang="pt-BR" dirty="0" err="1"/>
              <a:t>Calyxt</a:t>
            </a:r>
            <a:r>
              <a:rPr lang="pt-BR" dirty="0"/>
              <a:t> (US - 2019)</a:t>
            </a:r>
          </a:p>
          <a:p>
            <a:pPr lvl="1"/>
            <a:r>
              <a:rPr lang="pt-BR" dirty="0"/>
              <a:t>Tomate enriquecido com GABA (Japão - 2021) </a:t>
            </a:r>
          </a:p>
          <a:p>
            <a:pPr lvl="1"/>
            <a:endParaRPr lang="pt-BR" dirty="0"/>
          </a:p>
          <a:p>
            <a:pPr lvl="1"/>
            <a:endParaRPr lang="pt-BR" dirty="0"/>
          </a:p>
          <a:p>
            <a:endParaRPr lang="pt-BR" dirty="0"/>
          </a:p>
        </p:txBody>
      </p:sp>
      <p:sp>
        <p:nvSpPr>
          <p:cNvPr id="11" name="CaixaDeTexto 10">
            <a:extLst>
              <a:ext uri="{FF2B5EF4-FFF2-40B4-BE49-F238E27FC236}">
                <a16:creationId xmlns:a16="http://schemas.microsoft.com/office/drawing/2014/main" xmlns="" id="{5FDB4932-59BB-4E5A-00C2-BE56AC76B7CB}"/>
              </a:ext>
            </a:extLst>
          </p:cNvPr>
          <p:cNvSpPr txBox="1"/>
          <p:nvPr/>
        </p:nvSpPr>
        <p:spPr>
          <a:xfrm>
            <a:off x="5726957" y="576727"/>
            <a:ext cx="1752916" cy="369332"/>
          </a:xfrm>
          <a:prstGeom prst="rect">
            <a:avLst/>
          </a:prstGeom>
          <a:noFill/>
        </p:spPr>
        <p:txBody>
          <a:bodyPr wrap="none" rtlCol="0">
            <a:spAutoFit/>
          </a:bodyPr>
          <a:lstStyle/>
          <a:p>
            <a:r>
              <a:rPr lang="pt-BR" b="1" dirty="0"/>
              <a:t>DECEMBER 2021</a:t>
            </a:r>
          </a:p>
        </p:txBody>
      </p:sp>
      <p:sp>
        <p:nvSpPr>
          <p:cNvPr id="12" name="Oval 7">
            <a:extLst>
              <a:ext uri="{FF2B5EF4-FFF2-40B4-BE49-F238E27FC236}">
                <a16:creationId xmlns:a16="http://schemas.microsoft.com/office/drawing/2014/main" xmlns="" id="{DF84ED7F-89B2-82A6-0509-42B877255341}"/>
              </a:ext>
            </a:extLst>
          </p:cNvPr>
          <p:cNvSpPr/>
          <p:nvPr/>
        </p:nvSpPr>
        <p:spPr>
          <a:xfrm>
            <a:off x="5537760" y="503434"/>
            <a:ext cx="1942114" cy="65740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13" name="Imagem 12">
            <a:extLst>
              <a:ext uri="{FF2B5EF4-FFF2-40B4-BE49-F238E27FC236}">
                <a16:creationId xmlns:a16="http://schemas.microsoft.com/office/drawing/2014/main" xmlns="" id="{9057AF54-4C21-933B-60B9-1326C2789CE1}"/>
              </a:ext>
            </a:extLst>
          </p:cNvPr>
          <p:cNvPicPr>
            <a:picLocks noChangeAspect="1"/>
          </p:cNvPicPr>
          <p:nvPr/>
        </p:nvPicPr>
        <p:blipFill rotWithShape="1">
          <a:blip r:embed="rId3"/>
          <a:srcRect l="10703" t="16444" r="60773" b="78907"/>
          <a:stretch/>
        </p:blipFill>
        <p:spPr>
          <a:xfrm>
            <a:off x="428270" y="631864"/>
            <a:ext cx="3640296" cy="333765"/>
          </a:xfrm>
          <a:prstGeom prst="rect">
            <a:avLst/>
          </a:prstGeom>
          <a:ln>
            <a:noFill/>
          </a:ln>
        </p:spPr>
      </p:pic>
    </p:spTree>
    <p:extLst>
      <p:ext uri="{BB962C8B-B14F-4D97-AF65-F5344CB8AC3E}">
        <p14:creationId xmlns:p14="http://schemas.microsoft.com/office/powerpoint/2010/main" val="4040316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6FF4379-1B49-7207-08C7-5FD1EDE134DA}"/>
              </a:ext>
            </a:extLst>
          </p:cNvPr>
          <p:cNvSpPr>
            <a:spLocks noGrp="1"/>
          </p:cNvSpPr>
          <p:nvPr>
            <p:ph type="title"/>
          </p:nvPr>
        </p:nvSpPr>
        <p:spPr>
          <a:xfrm>
            <a:off x="838200" y="-78758"/>
            <a:ext cx="10515600" cy="1325563"/>
          </a:xfrm>
        </p:spPr>
        <p:txBody>
          <a:bodyPr/>
          <a:lstStyle/>
          <a:p>
            <a:r>
              <a:rPr lang="pt-BR" sz="4400" b="1" dirty="0">
                <a:ln w="13462">
                  <a:solidFill>
                    <a:prstClr val="white"/>
                  </a:solidFill>
                  <a:prstDash val="solid"/>
                </a:ln>
                <a:effectLst>
                  <a:outerShdw dist="38100" dir="2700000" algn="bl" rotWithShape="0">
                    <a:srgbClr val="4BACC6"/>
                  </a:outerShdw>
                </a:effectLst>
                <a:latin typeface="Arial" pitchFamily="34" charset="0"/>
                <a:cs typeface="Arial" pitchFamily="34" charset="0"/>
              </a:rPr>
              <a:t>Edição gênica - Resumo </a:t>
            </a:r>
            <a:endParaRPr lang="pt-BR" dirty="0"/>
          </a:p>
        </p:txBody>
      </p:sp>
      <p:sp>
        <p:nvSpPr>
          <p:cNvPr id="3" name="Espaço Reservado para Conteúdo 2">
            <a:extLst>
              <a:ext uri="{FF2B5EF4-FFF2-40B4-BE49-F238E27FC236}">
                <a16:creationId xmlns:a16="http://schemas.microsoft.com/office/drawing/2014/main" xmlns="" id="{BD64B340-1FC1-EB6E-A6C8-7F5CDBDAD4E6}"/>
              </a:ext>
            </a:extLst>
          </p:cNvPr>
          <p:cNvSpPr>
            <a:spLocks noGrp="1"/>
          </p:cNvSpPr>
          <p:nvPr>
            <p:ph idx="1"/>
          </p:nvPr>
        </p:nvSpPr>
        <p:spPr>
          <a:xfrm>
            <a:off x="599243" y="1246805"/>
            <a:ext cx="10635449" cy="5908597"/>
          </a:xfrm>
        </p:spPr>
        <p:txBody>
          <a:bodyPr>
            <a:normAutofit/>
          </a:bodyPr>
          <a:lstStyle/>
          <a:p>
            <a:r>
              <a:rPr lang="pt-BR" dirty="0"/>
              <a:t>Importante para o Agronegócio e agricultura familiar</a:t>
            </a:r>
          </a:p>
          <a:p>
            <a:endParaRPr lang="pt-BR" dirty="0"/>
          </a:p>
          <a:p>
            <a:r>
              <a:rPr lang="pt-BR" b="1" dirty="0"/>
              <a:t>Regulamentação: </a:t>
            </a:r>
          </a:p>
          <a:p>
            <a:r>
              <a:rPr lang="pt-BR" dirty="0"/>
              <a:t>Já é simplificada no Brasil e no mundo NÃO HÁ ESPAÇOS PARA RETROCESSOS NA REGULAMENTAÇÃO</a:t>
            </a:r>
          </a:p>
          <a:p>
            <a:r>
              <a:rPr lang="pt-BR" b="1" dirty="0"/>
              <a:t>PI: </a:t>
            </a:r>
            <a:r>
              <a:rPr lang="pt-BR" dirty="0"/>
              <a:t>Precisamos de uma estratégia para desenvolvimento de produtos</a:t>
            </a:r>
          </a:p>
          <a:p>
            <a:pPr marL="457200" lvl="1" indent="0">
              <a:buNone/>
            </a:pPr>
            <a:r>
              <a:rPr lang="pt-BR" dirty="0"/>
              <a:t>1- Desenvolvimento de ferramenta própria e patenteamento</a:t>
            </a:r>
          </a:p>
          <a:p>
            <a:pPr lvl="1"/>
            <a:endParaRPr lang="pt-BR" dirty="0"/>
          </a:p>
          <a:p>
            <a:pPr marL="457200" lvl="1" indent="0">
              <a:buNone/>
            </a:pPr>
            <a:r>
              <a:rPr lang="pt-BR" dirty="0"/>
              <a:t>2- Iniciativa governamental para acordo de licenciamento da CAS9 para produtos específicos (alimentação, redução da fome, tecnologias para combate ao aquecimento global, tratamento de doenças específicas </a:t>
            </a:r>
            <a:r>
              <a:rPr lang="pt-BR" dirty="0" err="1"/>
              <a:t>etc</a:t>
            </a:r>
            <a:r>
              <a:rPr lang="pt-BR" dirty="0"/>
              <a:t>)</a:t>
            </a:r>
          </a:p>
          <a:p>
            <a:pPr lvl="1"/>
            <a:endParaRPr lang="pt-BR" dirty="0"/>
          </a:p>
          <a:p>
            <a:pPr marL="457200" lvl="1" indent="0">
              <a:buNone/>
            </a:pPr>
            <a:r>
              <a:rPr lang="pt-BR" dirty="0"/>
              <a:t>3- Discussão sobre a abrangência das patentes das ferramentas (Leis)</a:t>
            </a:r>
          </a:p>
        </p:txBody>
      </p:sp>
      <p:pic>
        <p:nvPicPr>
          <p:cNvPr id="4" name="Picture 10" descr="C:\Documents and Settings\Francisco\Meus documentos\Minhas imagens\embrapa.gif">
            <a:extLst>
              <a:ext uri="{FF2B5EF4-FFF2-40B4-BE49-F238E27FC236}">
                <a16:creationId xmlns:a16="http://schemas.microsoft.com/office/drawing/2014/main" xmlns="" id="{18B08BA1-9745-2153-9302-3B73788EE8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84791" y="71783"/>
            <a:ext cx="1738935" cy="75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Line 10">
            <a:extLst>
              <a:ext uri="{FF2B5EF4-FFF2-40B4-BE49-F238E27FC236}">
                <a16:creationId xmlns:a16="http://schemas.microsoft.com/office/drawing/2014/main" xmlns="" id="{13ECB844-7005-8624-C80F-415C6DDA2B87}"/>
              </a:ext>
            </a:extLst>
          </p:cNvPr>
          <p:cNvSpPr>
            <a:spLocks noChangeShapeType="1"/>
          </p:cNvSpPr>
          <p:nvPr/>
        </p:nvSpPr>
        <p:spPr bwMode="auto">
          <a:xfrm flipV="1">
            <a:off x="449547" y="1027480"/>
            <a:ext cx="8313738" cy="190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22709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xmlns="" id="{4F72F779-26C9-DA4E-CF30-7030EF66757F}"/>
              </a:ext>
            </a:extLst>
          </p:cNvPr>
          <p:cNvPicPr>
            <a:picLocks noChangeAspect="1"/>
          </p:cNvPicPr>
          <p:nvPr/>
        </p:nvPicPr>
        <p:blipFill>
          <a:blip r:embed="rId2"/>
          <a:stretch>
            <a:fillRect/>
          </a:stretch>
        </p:blipFill>
        <p:spPr>
          <a:xfrm>
            <a:off x="612743" y="537340"/>
            <a:ext cx="8902084" cy="6146264"/>
          </a:xfrm>
          <a:prstGeom prst="rect">
            <a:avLst/>
          </a:prstGeom>
          <a:ln>
            <a:solidFill>
              <a:schemeClr val="tx1"/>
            </a:solidFill>
          </a:ln>
        </p:spPr>
      </p:pic>
    </p:spTree>
    <p:extLst>
      <p:ext uri="{BB962C8B-B14F-4D97-AF65-F5344CB8AC3E}">
        <p14:creationId xmlns:p14="http://schemas.microsoft.com/office/powerpoint/2010/main" val="120971838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B6827066-D785-D7DC-4A84-0BE57FF1534B}"/>
            </a:ext>
          </a:extLst>
        </p:cNvPr>
        <p:cNvGrpSpPr/>
        <p:nvPr/>
      </p:nvGrpSpPr>
      <p:grpSpPr>
        <a:xfrm>
          <a:off x="0" y="0"/>
          <a:ext cx="0" cy="0"/>
          <a:chOff x="0" y="0"/>
          <a:chExt cx="0" cy="0"/>
        </a:xfrm>
      </p:grpSpPr>
      <p:pic>
        <p:nvPicPr>
          <p:cNvPr id="2" name="Imagem 1">
            <a:extLst>
              <a:ext uri="{FF2B5EF4-FFF2-40B4-BE49-F238E27FC236}">
                <a16:creationId xmlns:a16="http://schemas.microsoft.com/office/drawing/2014/main" xmlns="" id="{2408686C-AC48-854D-91E8-BCC0E44307E4}"/>
              </a:ext>
            </a:extLst>
          </p:cNvPr>
          <p:cNvPicPr>
            <a:picLocks noChangeAspect="1"/>
          </p:cNvPicPr>
          <p:nvPr/>
        </p:nvPicPr>
        <p:blipFill>
          <a:blip r:embed="rId3"/>
          <a:stretch>
            <a:fillRect/>
          </a:stretch>
        </p:blipFill>
        <p:spPr>
          <a:xfrm>
            <a:off x="1145151" y="1285992"/>
            <a:ext cx="7617970" cy="4966314"/>
          </a:xfrm>
          <a:prstGeom prst="rect">
            <a:avLst/>
          </a:prstGeom>
          <a:ln>
            <a:solidFill>
              <a:schemeClr val="tx1"/>
            </a:solidFill>
          </a:ln>
        </p:spPr>
      </p:pic>
      <p:sp>
        <p:nvSpPr>
          <p:cNvPr id="3" name="Título 1">
            <a:extLst>
              <a:ext uri="{FF2B5EF4-FFF2-40B4-BE49-F238E27FC236}">
                <a16:creationId xmlns:a16="http://schemas.microsoft.com/office/drawing/2014/main" xmlns="" id="{1FC6A639-CF11-E61A-69DE-AA4ECED39223}"/>
              </a:ext>
            </a:extLst>
          </p:cNvPr>
          <p:cNvSpPr txBox="1">
            <a:spLocks/>
          </p:cNvSpPr>
          <p:nvPr/>
        </p:nvSpPr>
        <p:spPr bwMode="auto">
          <a:xfrm>
            <a:off x="1009934" y="-87534"/>
            <a:ext cx="913895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lvl="0" algn="ctr">
              <a:spcBef>
                <a:spcPct val="0"/>
              </a:spcBef>
              <a:buNone/>
              <a:defRPr/>
            </a:pPr>
            <a:r>
              <a:rPr lang="en-US" sz="2400" b="1" dirty="0">
                <a:effectLst>
                  <a:outerShdw blurRad="38100" dist="38100" dir="2700000" algn="tl">
                    <a:srgbClr val="000000">
                      <a:alpha val="43137"/>
                    </a:srgbClr>
                  </a:outerShdw>
                </a:effectLst>
              </a:rPr>
              <a:t>Few companies share the seed market and few products are developed - (products are commodities that can return the required investment)</a:t>
            </a:r>
            <a:endParaRPr lang="pt-BR" altLang="pt-BR" sz="2400" b="1" dirty="0">
              <a:solidFill>
                <a:prstClr val="black"/>
              </a:solidFill>
              <a:effectLst>
                <a:outerShdw blurRad="38100" dist="38100" dir="2700000" algn="tl">
                  <a:srgbClr val="000000">
                    <a:alpha val="43137"/>
                  </a:srgbClr>
                </a:outerShdw>
              </a:effectLst>
              <a:latin typeface="Arial Narrow" panose="020B0606020202030204" pitchFamily="34" charset="0"/>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pt-BR" sz="2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Narrow" panose="020B0606020202030204" pitchFamily="34" charset="0"/>
              </a:rPr>
              <a:t> </a:t>
            </a:r>
          </a:p>
        </p:txBody>
      </p:sp>
      <p:sp>
        <p:nvSpPr>
          <p:cNvPr id="4" name="Rectangle 8">
            <a:extLst>
              <a:ext uri="{FF2B5EF4-FFF2-40B4-BE49-F238E27FC236}">
                <a16:creationId xmlns:a16="http://schemas.microsoft.com/office/drawing/2014/main" xmlns="" id="{7D7F5893-4298-7F24-B1FC-1D08F7666139}"/>
              </a:ext>
            </a:extLst>
          </p:cNvPr>
          <p:cNvSpPr>
            <a:spLocks noChangeArrowheads="1"/>
          </p:cNvSpPr>
          <p:nvPr/>
        </p:nvSpPr>
        <p:spPr bwMode="auto">
          <a:xfrm>
            <a:off x="-1" y="6482833"/>
            <a:ext cx="4954137" cy="35343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auto" latinLnBrk="0" hangingPunct="1">
              <a:lnSpc>
                <a:spcPct val="70000"/>
              </a:lnSpc>
              <a:spcBef>
                <a:spcPct val="0"/>
              </a:spcBef>
              <a:spcAft>
                <a:spcPts val="0"/>
              </a:spcAft>
              <a:buClrTx/>
              <a:buSzTx/>
              <a:buFontTx/>
              <a:buNone/>
              <a:tabLst/>
              <a:defRPr/>
            </a:pPr>
            <a:r>
              <a:rPr kumimoji="0" lang="pt-BR" altLang="pt-BR" sz="1200" b="1" i="0" u="none" strike="noStrike" kern="1200" cap="none" spc="0" normalizeH="0" baseline="0" noProof="0" dirty="0">
                <a:ln>
                  <a:noFill/>
                </a:ln>
                <a:effectLst/>
                <a:uLnTx/>
                <a:uFillTx/>
                <a:latin typeface="Arial Narrow" panose="020B0606020202030204" pitchFamily="34" charset="0"/>
                <a:ea typeface="MS PGothic" panose="020B0600070205080204" pitchFamily="34" charset="-128"/>
                <a:cs typeface="+mn-cs"/>
              </a:rPr>
              <a:t>Fonte:  ASA, 2018</a:t>
            </a:r>
          </a:p>
          <a:p>
            <a:pPr lvl="0">
              <a:lnSpc>
                <a:spcPct val="70000"/>
              </a:lnSpc>
              <a:spcBef>
                <a:spcPct val="0"/>
              </a:spcBef>
              <a:buNone/>
              <a:defRPr/>
            </a:pPr>
            <a:r>
              <a:rPr lang="pt-BR" sz="1200" dirty="0"/>
              <a:t>https://www.cornucopia.org/seed-industry-structure-dr-phil-howard/</a:t>
            </a:r>
            <a:endParaRPr kumimoji="0" lang="pt-BR" altLang="pt-BR" sz="1200" b="1" i="0" u="none" strike="noStrike" kern="1200" cap="none" spc="0" normalizeH="0" baseline="0" noProof="0" dirty="0">
              <a:ln>
                <a:noFill/>
              </a:ln>
              <a:effectLst/>
              <a:uLnTx/>
              <a:uFillTx/>
              <a:latin typeface="Arial Narrow" panose="020B0606020202030204" pitchFamily="34" charset="0"/>
            </a:endParaRPr>
          </a:p>
        </p:txBody>
      </p:sp>
      <p:pic>
        <p:nvPicPr>
          <p:cNvPr id="5" name="Picture 4" descr="logo-cenargen">
            <a:extLst>
              <a:ext uri="{FF2B5EF4-FFF2-40B4-BE49-F238E27FC236}">
                <a16:creationId xmlns:a16="http://schemas.microsoft.com/office/drawing/2014/main" xmlns="" id="{3DDC79BC-81F5-C8B1-858C-3DF70D53D9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Conector reto 6">
            <a:extLst>
              <a:ext uri="{FF2B5EF4-FFF2-40B4-BE49-F238E27FC236}">
                <a16:creationId xmlns:a16="http://schemas.microsoft.com/office/drawing/2014/main" xmlns="" id="{32CD8FDE-EEA9-483E-CD37-DCD7B62BB00E}"/>
              </a:ext>
            </a:extLst>
          </p:cNvPr>
          <p:cNvCxnSpPr/>
          <p:nvPr/>
        </p:nvCxnSpPr>
        <p:spPr>
          <a:xfrm>
            <a:off x="1009934" y="1055466"/>
            <a:ext cx="8797759"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CaixaDeTexto 7">
            <a:extLst>
              <a:ext uri="{FF2B5EF4-FFF2-40B4-BE49-F238E27FC236}">
                <a16:creationId xmlns:a16="http://schemas.microsoft.com/office/drawing/2014/main" xmlns="" id="{F5B8C693-9EFE-7B32-7EEE-19C3497FD980}"/>
              </a:ext>
            </a:extLst>
          </p:cNvPr>
          <p:cNvSpPr txBox="1"/>
          <p:nvPr/>
        </p:nvSpPr>
        <p:spPr>
          <a:xfrm>
            <a:off x="9358354" y="4592639"/>
            <a:ext cx="1972116" cy="1815882"/>
          </a:xfrm>
          <a:prstGeom prst="rect">
            <a:avLst/>
          </a:prstGeom>
          <a:noFill/>
        </p:spPr>
        <p:txBody>
          <a:bodyPr wrap="square" rtlCol="0">
            <a:spAutoFit/>
          </a:bodyPr>
          <a:lstStyle/>
          <a:p>
            <a:pPr algn="just"/>
            <a:r>
              <a:rPr lang="en-US" sz="2800" b="1" i="1" dirty="0">
                <a:effectLst>
                  <a:outerShdw blurRad="38100" dist="38100" dir="2700000" algn="tl">
                    <a:srgbClr val="000000">
                      <a:alpha val="43137"/>
                    </a:srgbClr>
                  </a:outerShdw>
                </a:effectLst>
              </a:rPr>
              <a:t>Four firms control 60+%  seed market.</a:t>
            </a:r>
            <a:endParaRPr lang="pt-BR" sz="2800" b="1" i="1" dirty="0">
              <a:effectLst>
                <a:outerShdw blurRad="38100" dist="38100" dir="2700000" algn="tl">
                  <a:srgbClr val="000000">
                    <a:alpha val="43137"/>
                  </a:srgbClr>
                </a:outerShdw>
              </a:effectLst>
            </a:endParaRPr>
          </a:p>
        </p:txBody>
      </p:sp>
      <p:sp>
        <p:nvSpPr>
          <p:cNvPr id="6" name="CaixaDeTexto 5">
            <a:extLst>
              <a:ext uri="{FF2B5EF4-FFF2-40B4-BE49-F238E27FC236}">
                <a16:creationId xmlns:a16="http://schemas.microsoft.com/office/drawing/2014/main" xmlns="" id="{FEEE2E85-D33F-2029-8633-B48C152C40C8}"/>
              </a:ext>
            </a:extLst>
          </p:cNvPr>
          <p:cNvSpPr txBox="1"/>
          <p:nvPr/>
        </p:nvSpPr>
        <p:spPr>
          <a:xfrm>
            <a:off x="8772686" y="2198466"/>
            <a:ext cx="3416256" cy="2031325"/>
          </a:xfrm>
          <a:prstGeom prst="rect">
            <a:avLst/>
          </a:prstGeom>
          <a:noFill/>
        </p:spPr>
        <p:txBody>
          <a:bodyPr wrap="none" rtlCol="0">
            <a:spAutoFit/>
          </a:bodyPr>
          <a:lstStyle/>
          <a:p>
            <a:r>
              <a:rPr lang="en-US" dirty="0">
                <a:solidFill>
                  <a:srgbClr val="FF0000"/>
                </a:solidFill>
              </a:rPr>
              <a:t>-</a:t>
            </a:r>
            <a:r>
              <a:rPr lang="en-US" dirty="0"/>
              <a:t> </a:t>
            </a:r>
            <a:r>
              <a:rPr lang="en-US" b="1" i="1" dirty="0">
                <a:solidFill>
                  <a:srgbClr val="FF0000"/>
                </a:solidFill>
              </a:rPr>
              <a:t>Dow and DuPont merged in </a:t>
            </a:r>
          </a:p>
          <a:p>
            <a:r>
              <a:rPr lang="en-US" b="1" i="1" dirty="0">
                <a:solidFill>
                  <a:srgbClr val="FF0000"/>
                </a:solidFill>
              </a:rPr>
              <a:t>   2015 - </a:t>
            </a:r>
            <a:r>
              <a:rPr lang="en-US" b="1" i="1" dirty="0" err="1">
                <a:solidFill>
                  <a:srgbClr val="FF0000"/>
                </a:solidFill>
              </a:rPr>
              <a:t>Corteva</a:t>
            </a:r>
            <a:endParaRPr lang="en-US" b="1" i="1" dirty="0">
              <a:solidFill>
                <a:srgbClr val="FF0000"/>
              </a:solidFill>
            </a:endParaRPr>
          </a:p>
          <a:p>
            <a:r>
              <a:rPr lang="en-US" b="1" i="1" dirty="0">
                <a:solidFill>
                  <a:srgbClr val="FF0000"/>
                </a:solidFill>
              </a:rPr>
              <a:t>- </a:t>
            </a:r>
            <a:r>
              <a:rPr lang="en-US" b="1" i="1" dirty="0" err="1">
                <a:solidFill>
                  <a:srgbClr val="FF0000"/>
                </a:solidFill>
              </a:rPr>
              <a:t>Chemchina</a:t>
            </a:r>
            <a:r>
              <a:rPr lang="en-US" b="1" i="1" dirty="0">
                <a:solidFill>
                  <a:srgbClr val="FF0000"/>
                </a:solidFill>
              </a:rPr>
              <a:t> acquired Syngenta</a:t>
            </a:r>
          </a:p>
          <a:p>
            <a:r>
              <a:rPr lang="en-US" b="1" i="1" dirty="0">
                <a:solidFill>
                  <a:srgbClr val="FF0000"/>
                </a:solidFill>
              </a:rPr>
              <a:t>- Bayer acquired Monsanto</a:t>
            </a:r>
          </a:p>
          <a:p>
            <a:r>
              <a:rPr lang="en-US" b="1" i="1" dirty="0">
                <a:solidFill>
                  <a:srgbClr val="FF0000"/>
                </a:solidFill>
              </a:rPr>
              <a:t>- Bayer’s seed divisions were sold </a:t>
            </a:r>
          </a:p>
          <a:p>
            <a:r>
              <a:rPr lang="en-US" b="1" i="1" dirty="0">
                <a:solidFill>
                  <a:srgbClr val="FF0000"/>
                </a:solidFill>
              </a:rPr>
              <a:t>   to BASF</a:t>
            </a:r>
          </a:p>
          <a:p>
            <a:endParaRPr lang="pt-BR" dirty="0"/>
          </a:p>
        </p:txBody>
      </p:sp>
    </p:spTree>
    <p:extLst>
      <p:ext uri="{BB962C8B-B14F-4D97-AF65-F5344CB8AC3E}">
        <p14:creationId xmlns:p14="http://schemas.microsoft.com/office/powerpoint/2010/main" val="2605489831"/>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xmlns="" id="{4F94FD78-C82E-CADC-CC27-B9A6183BE792}"/>
              </a:ext>
            </a:extLst>
          </p:cNvPr>
          <p:cNvPicPr>
            <a:picLocks noChangeAspect="1"/>
          </p:cNvPicPr>
          <p:nvPr/>
        </p:nvPicPr>
        <p:blipFill rotWithShape="1">
          <a:blip r:embed="rId2"/>
          <a:srcRect b="58847"/>
          <a:stretch/>
        </p:blipFill>
        <p:spPr>
          <a:xfrm>
            <a:off x="649393" y="1689876"/>
            <a:ext cx="7166686" cy="4623838"/>
          </a:xfrm>
          <a:prstGeom prst="rect">
            <a:avLst/>
          </a:prstGeom>
          <a:ln>
            <a:solidFill>
              <a:schemeClr val="tx1"/>
            </a:solidFill>
          </a:ln>
        </p:spPr>
      </p:pic>
      <p:pic>
        <p:nvPicPr>
          <p:cNvPr id="6" name="Imagem 5">
            <a:extLst>
              <a:ext uri="{FF2B5EF4-FFF2-40B4-BE49-F238E27FC236}">
                <a16:creationId xmlns:a16="http://schemas.microsoft.com/office/drawing/2014/main" xmlns="" id="{2DE2C7C8-08A8-D49F-2684-C9C09F71ABDC}"/>
              </a:ext>
            </a:extLst>
          </p:cNvPr>
          <p:cNvPicPr>
            <a:picLocks noChangeAspect="1"/>
          </p:cNvPicPr>
          <p:nvPr/>
        </p:nvPicPr>
        <p:blipFill rotWithShape="1">
          <a:blip r:embed="rId2"/>
          <a:srcRect t="48249" r="755"/>
          <a:stretch/>
        </p:blipFill>
        <p:spPr>
          <a:xfrm>
            <a:off x="7565572" y="2047810"/>
            <a:ext cx="4466892" cy="3651739"/>
          </a:xfrm>
          <a:prstGeom prst="rect">
            <a:avLst/>
          </a:prstGeom>
        </p:spPr>
      </p:pic>
      <p:sp>
        <p:nvSpPr>
          <p:cNvPr id="7" name="Oval 7">
            <a:extLst>
              <a:ext uri="{FF2B5EF4-FFF2-40B4-BE49-F238E27FC236}">
                <a16:creationId xmlns:a16="http://schemas.microsoft.com/office/drawing/2014/main" xmlns="" id="{934A1C45-9D54-6057-0159-3EB793F9C3F3}"/>
              </a:ext>
            </a:extLst>
          </p:cNvPr>
          <p:cNvSpPr/>
          <p:nvPr/>
        </p:nvSpPr>
        <p:spPr>
          <a:xfrm>
            <a:off x="649393" y="5168124"/>
            <a:ext cx="6916179" cy="105850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820737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tângulo 2"/>
          <p:cNvSpPr>
            <a:spLocks/>
          </p:cNvSpPr>
          <p:nvPr/>
        </p:nvSpPr>
        <p:spPr bwMode="auto">
          <a:xfrm>
            <a:off x="-14476" y="0"/>
            <a:ext cx="8064500" cy="6858000"/>
          </a:xfrm>
          <a:prstGeom prst="rect">
            <a:avLst/>
          </a:prstGeom>
          <a:solidFill>
            <a:schemeClr val="tx1"/>
          </a:solidFill>
          <a:ln>
            <a:noFill/>
          </a:ln>
          <a:extLst>
            <a:ext uri="{91240B29-F687-4F45-9708-019B960494DF}">
              <a14:hiddenLine xmlns:a14="http://schemas.microsoft.com/office/drawing/2010/main" w="12700" algn="ctr">
                <a:solidFill>
                  <a:srgbClr val="000000"/>
                </a:solidFill>
                <a:round/>
                <a:headEnd type="none" w="sm" len="sm"/>
                <a:tailEnd type="none" w="sm" len="sm"/>
              </a14:hiddenLine>
            </a:ext>
          </a:extLst>
        </p:spPr>
        <p:txBody>
          <a:bodyPr wrap="none" anchor="ct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pt-BR" sz="2400" b="1" i="0" u="sng" strike="noStrike" kern="1200" cap="none" spc="0" normalizeH="0" baseline="0" noProof="0">
              <a:ln>
                <a:noFill/>
              </a:ln>
              <a:solidFill>
                <a:prstClr val="white"/>
              </a:solidFill>
              <a:effectLst/>
              <a:uLnTx/>
              <a:uFillTx/>
              <a:latin typeface="Times New Roman" panose="02020603050405020304" pitchFamily="18" charset="0"/>
              <a:ea typeface="MS PGothic" panose="020B0600070205080204" pitchFamily="34" charset="-128"/>
              <a:cs typeface="+mn-cs"/>
            </a:endParaRPr>
          </a:p>
        </p:txBody>
      </p:sp>
      <p:pic>
        <p:nvPicPr>
          <p:cNvPr id="4104" name="Imagem 2">
            <a:extLst>
              <a:ext uri="{FF2B5EF4-FFF2-40B4-BE49-F238E27FC236}">
                <a16:creationId xmlns:a16="http://schemas.microsoft.com/office/drawing/2014/main" xmlns="" id="{B90D9A98-E3D4-4B59-889D-73E307E98BC0}"/>
              </a:ext>
            </a:extLst>
          </p:cNvPr>
          <p:cNvPicPr>
            <a:picLocks noChangeAspect="1"/>
          </p:cNvPicPr>
          <p:nvPr/>
        </p:nvPicPr>
        <p:blipFill>
          <a:blip r:embed="rId2"/>
          <a:srcRect/>
          <a:stretch>
            <a:fillRect/>
          </a:stretch>
        </p:blipFill>
        <p:spPr bwMode="auto">
          <a:xfrm>
            <a:off x="-8973" y="0"/>
            <a:ext cx="3475038" cy="6858000"/>
          </a:xfrm>
          <a:prstGeom prst="rect">
            <a:avLst/>
          </a:prstGeom>
          <a:noFill/>
          <a:ln>
            <a:noFill/>
          </a:ln>
          <a:effectLst>
            <a:outerShdw blurRad="292100" dist="139700" dir="2700000" algn="tl" rotWithShape="0">
              <a:srgbClr val="333333">
                <a:alpha val="65000"/>
              </a:srgbClr>
            </a:outerShdw>
          </a:effectLst>
        </p:spPr>
      </p:pic>
      <p:sp>
        <p:nvSpPr>
          <p:cNvPr id="4100" name="Rectangle 4"/>
          <p:cNvSpPr>
            <a:spLocks noChangeArrowheads="1"/>
          </p:cNvSpPr>
          <p:nvPr/>
        </p:nvSpPr>
        <p:spPr bwMode="auto">
          <a:xfrm>
            <a:off x="3366435" y="3887258"/>
            <a:ext cx="552608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spAutoFit/>
          </a:bodyP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pt-BR" sz="2400" b="1" i="0" u="none" strike="noStrike" kern="1200" cap="none" spc="0" normalizeH="0" baseline="0" noProof="0" dirty="0">
                <a:ln>
                  <a:noFill/>
                </a:ln>
                <a:solidFill>
                  <a:srgbClr val="10345C"/>
                </a:solidFill>
                <a:effectLst/>
                <a:uLnTx/>
                <a:uFillTx/>
                <a:latin typeface="Calibri" panose="020F0502020204030204" pitchFamily="34" charset="0"/>
                <a:ea typeface="MS PGothic" panose="020B0600070205080204" pitchFamily="34" charset="-128"/>
                <a:cs typeface="+mn-cs"/>
              </a:rPr>
              <a:t>Eduardo Romano </a:t>
            </a:r>
            <a:r>
              <a:rPr lang="pt-BR" altLang="pt-BR" u="none" dirty="0">
                <a:solidFill>
                  <a:srgbClr val="10345C"/>
                </a:solidFill>
                <a:latin typeface="Calibri" panose="020F0502020204030204" pitchFamily="34" charset="0"/>
              </a:rPr>
              <a:t>e</a:t>
            </a:r>
            <a:r>
              <a:rPr kumimoji="0" lang="pt-BR" altLang="pt-BR" sz="2400" b="1" i="0" u="none" strike="noStrike" kern="1200" cap="none" spc="0" normalizeH="0" baseline="0" noProof="0" dirty="0">
                <a:ln>
                  <a:noFill/>
                </a:ln>
                <a:solidFill>
                  <a:srgbClr val="10345C"/>
                </a:solidFill>
                <a:effectLst/>
                <a:uLnTx/>
                <a:uFillTx/>
                <a:latin typeface="Calibri" panose="020F0502020204030204" pitchFamily="34" charset="0"/>
                <a:ea typeface="MS PGothic" panose="020B0600070205080204" pitchFamily="34" charset="-128"/>
                <a:cs typeface="+mn-cs"/>
              </a:rPr>
              <a:t>duardo.romano@embrapa.br</a:t>
            </a:r>
          </a:p>
          <a:p>
            <a:pPr marL="0" marR="0" lvl="0" indent="0" algn="ctr" defTabSz="914400" rtl="0" eaLnBrk="0" fontAlgn="base" latinLnBrk="0" hangingPunct="0">
              <a:lnSpc>
                <a:spcPct val="100000"/>
              </a:lnSpc>
              <a:spcBef>
                <a:spcPct val="0"/>
              </a:spcBef>
              <a:spcAft>
                <a:spcPct val="0"/>
              </a:spcAft>
              <a:buClrTx/>
              <a:buSzTx/>
              <a:buFontTx/>
              <a:buNone/>
              <a:tabLst/>
              <a:defRPr/>
            </a:pPr>
            <a:endParaRPr lang="pt-BR" altLang="pt-BR" dirty="0">
              <a:solidFill>
                <a:srgbClr val="002060"/>
              </a:solidFill>
              <a:latin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pt-BR" altLang="pt-BR" dirty="0">
                <a:solidFill>
                  <a:srgbClr val="002060"/>
                </a:solidFill>
                <a:latin typeface="Calibri" panose="020F0502020204030204" pitchFamily="34" charset="0"/>
              </a:rPr>
              <a:t> </a:t>
            </a:r>
            <a:endParaRPr kumimoji="0" lang="en-US" altLang="pt-BR" sz="1200" b="1" i="0" u="none" strike="noStrike" kern="1200" cap="none" spc="0" normalizeH="0" baseline="0" noProof="0" dirty="0">
              <a:ln>
                <a:noFill/>
              </a:ln>
              <a:solidFill>
                <a:srgbClr val="10345C"/>
              </a:solidFill>
              <a:effectLst/>
              <a:uLnTx/>
              <a:uFillTx/>
              <a:latin typeface="Arial" panose="020B0604020202020204" pitchFamily="34" charset="0"/>
              <a:ea typeface="MS PGothic"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pt-BR" sz="1200" b="1" i="0" u="none" strike="noStrike" kern="1200" cap="none" spc="0" normalizeH="0" baseline="0" noProof="0" dirty="0">
              <a:ln>
                <a:noFill/>
              </a:ln>
              <a:solidFill>
                <a:srgbClr val="10345C"/>
              </a:solidFill>
              <a:effectLst/>
              <a:uLnTx/>
              <a:uFillTx/>
              <a:latin typeface="Arial" panose="020B0604020202020204" pitchFamily="34" charset="0"/>
              <a:ea typeface="MS PGothic" panose="020B0600070205080204" pitchFamily="34" charset="-128"/>
              <a:cs typeface="+mn-cs"/>
            </a:endParaRPr>
          </a:p>
        </p:txBody>
      </p:sp>
      <p:sp>
        <p:nvSpPr>
          <p:cNvPr id="2" name="Rectangle 53"/>
          <p:cNvSpPr>
            <a:spLocks noChangeArrowheads="1"/>
          </p:cNvSpPr>
          <p:nvPr/>
        </p:nvSpPr>
        <p:spPr bwMode="auto">
          <a:xfrm>
            <a:off x="2894484" y="3103831"/>
            <a:ext cx="68405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spAutoFit/>
          </a:bodyPr>
          <a:lstStyle>
            <a:lvl1pPr>
              <a:defRPr sz="2400" b="1" u="sng">
                <a:solidFill>
                  <a:schemeClr val="tx1"/>
                </a:solidFill>
                <a:latin typeface="Times New Roman" panose="02020603050405020304" pitchFamily="18" charset="0"/>
                <a:ea typeface="MS PGothic" panose="020B0600070205080204" pitchFamily="34" charset="-128"/>
              </a:defRPr>
            </a:lvl1pPr>
            <a:lvl2pPr marL="742950" indent="-285750">
              <a:defRPr sz="2400" b="1" u="sng">
                <a:solidFill>
                  <a:schemeClr val="tx1"/>
                </a:solidFill>
                <a:latin typeface="Times New Roman" panose="02020603050405020304" pitchFamily="18" charset="0"/>
                <a:ea typeface="MS PGothic" panose="020B0600070205080204" pitchFamily="34" charset="-128"/>
              </a:defRPr>
            </a:lvl2pPr>
            <a:lvl3pPr marL="1143000" indent="-228600">
              <a:defRPr sz="2400" b="1" u="sng">
                <a:solidFill>
                  <a:schemeClr val="tx1"/>
                </a:solidFill>
                <a:latin typeface="Times New Roman" panose="02020603050405020304" pitchFamily="18" charset="0"/>
                <a:ea typeface="MS PGothic" panose="020B0600070205080204" pitchFamily="34" charset="-128"/>
              </a:defRPr>
            </a:lvl3pPr>
            <a:lvl4pPr marL="1600200" indent="-228600">
              <a:defRPr sz="2400" b="1" u="sng">
                <a:solidFill>
                  <a:schemeClr val="tx1"/>
                </a:solidFill>
                <a:latin typeface="Times New Roman" panose="02020603050405020304" pitchFamily="18" charset="0"/>
                <a:ea typeface="MS PGothic" panose="020B0600070205080204" pitchFamily="34" charset="-128"/>
              </a:defRPr>
            </a:lvl4pPr>
            <a:lvl5pPr marL="2057400" indent="-228600">
              <a:defRPr sz="2400" b="1" u="sng">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u="sng">
                <a:solidFill>
                  <a:schemeClr val="tx1"/>
                </a:solidFill>
                <a:latin typeface="Times New Roman" panose="02020603050405020304" pitchFamily="18" charset="0"/>
                <a:ea typeface="MS PGothic" panose="020B0600070205080204" pitchFamily="34" charset="-128"/>
              </a:defRPr>
            </a:lvl9pPr>
          </a:lstStyle>
          <a:p>
            <a:pPr lvl="0" algn="ctr">
              <a:spcBef>
                <a:spcPct val="0"/>
              </a:spcBef>
              <a:defRPr/>
            </a:pPr>
            <a:r>
              <a:rPr lang="pt-BR" altLang="pt-BR" sz="4000" b="0" u="none" dirty="0">
                <a:solidFill>
                  <a:srgbClr val="002060"/>
                </a:solidFill>
              </a:rPr>
              <a:t>Obrigado pela atenção</a:t>
            </a:r>
          </a:p>
        </p:txBody>
      </p:sp>
      <p:pic>
        <p:nvPicPr>
          <p:cNvPr id="5" name="Picture 4" descr="logo-cenargen">
            <a:extLst>
              <a:ext uri="{FF2B5EF4-FFF2-40B4-BE49-F238E27FC236}">
                <a16:creationId xmlns:a16="http://schemas.microsoft.com/office/drawing/2014/main" xmlns="" id="{938DADCD-CF8F-F7C9-FFB0-18807021C8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3454" r="12978" b="27759"/>
          <a:stretch>
            <a:fillRect/>
          </a:stretch>
        </p:blipFill>
        <p:spPr bwMode="auto">
          <a:xfrm>
            <a:off x="10083035" y="251620"/>
            <a:ext cx="1654175"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27954484"/>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41475021"/>
      </p:ext>
    </p:extLst>
  </p:cSld>
  <p:clrMapOvr>
    <a:masterClrMapping/>
  </p:clrMapOvr>
  <p:transition spd="med">
    <p:pull dir="ld"/>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5518867"/>
      </p:ext>
    </p:extLst>
  </p:cSld>
  <p:clrMapOvr>
    <a:masterClrMapping/>
  </p:clrMapOvr>
  <p:transition spd="med">
    <p:pull dir="ld"/>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07727462-624B-0B6C-CBE5-8CFB00F478E1}"/>
            </a:ext>
          </a:extLst>
        </p:cNvPr>
        <p:cNvGrpSpPr/>
        <p:nvPr/>
      </p:nvGrpSpPr>
      <p:grpSpPr>
        <a:xfrm>
          <a:off x="0" y="0"/>
          <a:ext cx="0" cy="0"/>
          <a:chOff x="0" y="0"/>
          <a:chExt cx="0" cy="0"/>
        </a:xfrm>
      </p:grpSpPr>
      <p:grpSp>
        <p:nvGrpSpPr>
          <p:cNvPr id="13" name="Agrupar 12">
            <a:extLst>
              <a:ext uri="{FF2B5EF4-FFF2-40B4-BE49-F238E27FC236}">
                <a16:creationId xmlns:a16="http://schemas.microsoft.com/office/drawing/2014/main" xmlns="" id="{436FE9E8-C88B-B70F-E440-8EC91A633D58}"/>
              </a:ext>
            </a:extLst>
          </p:cNvPr>
          <p:cNvGrpSpPr/>
          <p:nvPr/>
        </p:nvGrpSpPr>
        <p:grpSpPr>
          <a:xfrm>
            <a:off x="1691190" y="2677870"/>
            <a:ext cx="4194030" cy="2960071"/>
            <a:chOff x="222920" y="2540178"/>
            <a:chExt cx="5592039" cy="3946761"/>
          </a:xfrm>
        </p:grpSpPr>
        <p:pic>
          <p:nvPicPr>
            <p:cNvPr id="5" name="Imagem 4">
              <a:extLst>
                <a:ext uri="{FF2B5EF4-FFF2-40B4-BE49-F238E27FC236}">
                  <a16:creationId xmlns:a16="http://schemas.microsoft.com/office/drawing/2014/main" xmlns="" id="{8838F495-7257-C55F-6FBF-DE2E35701B4C}"/>
                </a:ext>
              </a:extLst>
            </p:cNvPr>
            <p:cNvPicPr>
              <a:picLocks noChangeAspect="1"/>
            </p:cNvPicPr>
            <p:nvPr/>
          </p:nvPicPr>
          <p:blipFill>
            <a:blip r:embed="rId2"/>
            <a:stretch>
              <a:fillRect/>
            </a:stretch>
          </p:blipFill>
          <p:spPr>
            <a:xfrm>
              <a:off x="472397" y="3429000"/>
              <a:ext cx="5342562" cy="3057939"/>
            </a:xfrm>
            <a:prstGeom prst="rect">
              <a:avLst/>
            </a:prstGeom>
          </p:spPr>
        </p:pic>
        <p:sp>
          <p:nvSpPr>
            <p:cNvPr id="9" name="Retângulo 8">
              <a:extLst>
                <a:ext uri="{FF2B5EF4-FFF2-40B4-BE49-F238E27FC236}">
                  <a16:creationId xmlns:a16="http://schemas.microsoft.com/office/drawing/2014/main" xmlns="" id="{198226EC-8A89-2C50-5130-E649B1A86F3D}"/>
                </a:ext>
              </a:extLst>
            </p:cNvPr>
            <p:cNvSpPr/>
            <p:nvPr/>
          </p:nvSpPr>
          <p:spPr>
            <a:xfrm>
              <a:off x="222920" y="2540178"/>
              <a:ext cx="3001078" cy="923329"/>
            </a:xfrm>
            <a:prstGeom prst="rect">
              <a:avLst/>
            </a:prstGeom>
            <a:noFill/>
          </p:spPr>
          <p:txBody>
            <a:bodyPr wrap="none" lIns="68580" tIns="34290" rIns="68580" bIns="34290">
              <a:spAutoFit/>
            </a:bodyPr>
            <a:lstStyle/>
            <a:p>
              <a:pPr algn="ctr" defTabSz="685800">
                <a:defRPr/>
              </a:pPr>
              <a:r>
                <a:rPr lang="pt-BR" sz="4050" b="1" dirty="0">
                  <a:ln w="9525">
                    <a:solidFill>
                      <a:prstClr val="white"/>
                    </a:solidFill>
                    <a:prstDash val="solid"/>
                  </a:ln>
                  <a:solidFill>
                    <a:prstClr val="black"/>
                  </a:solidFill>
                  <a:effectLst>
                    <a:outerShdw blurRad="12700" dist="38100" dir="2700000" algn="tl" rotWithShape="0">
                      <a:prstClr val="white">
                        <a:lumMod val="50000"/>
                      </a:prstClr>
                    </a:outerShdw>
                  </a:effectLst>
                  <a:cs typeface="Arial" pitchFamily="34" charset="0"/>
                </a:rPr>
                <a:t>Argentina</a:t>
              </a:r>
            </a:p>
          </p:txBody>
        </p:sp>
      </p:grpSp>
      <p:sp>
        <p:nvSpPr>
          <p:cNvPr id="10" name="Retângulo 9">
            <a:extLst>
              <a:ext uri="{FF2B5EF4-FFF2-40B4-BE49-F238E27FC236}">
                <a16:creationId xmlns:a16="http://schemas.microsoft.com/office/drawing/2014/main" xmlns="" id="{337B2C1A-FA9B-C979-8D1E-C0C73AC81B6C}"/>
              </a:ext>
            </a:extLst>
          </p:cNvPr>
          <p:cNvSpPr/>
          <p:nvPr/>
        </p:nvSpPr>
        <p:spPr>
          <a:xfrm>
            <a:off x="1451721" y="188641"/>
            <a:ext cx="8604728" cy="692497"/>
          </a:xfrm>
          <a:prstGeom prst="rect">
            <a:avLst/>
          </a:prstGeom>
          <a:noFill/>
        </p:spPr>
        <p:txBody>
          <a:bodyPr wrap="none" lIns="68580" tIns="34290" rIns="68580" bIns="34290">
            <a:spAutoFit/>
            <a:scene3d>
              <a:camera prst="orthographicFront"/>
              <a:lightRig rig="soft" dir="t">
                <a:rot lat="0" lon="0" rev="15600000"/>
              </a:lightRig>
            </a:scene3d>
            <a:sp3d extrusionH="57150" prstMaterial="softEdge">
              <a:bevelT w="25400" h="38100"/>
            </a:sp3d>
          </a:bodyPr>
          <a:lstStyle/>
          <a:p>
            <a:pPr algn="ctr" defTabSz="685800">
              <a:defRPr/>
            </a:pPr>
            <a:r>
              <a:rPr lang="pt-BR" sz="4050" b="1" dirty="0">
                <a:ln/>
                <a:solidFill>
                  <a:srgbClr val="FFC000"/>
                </a:solidFill>
                <a:cs typeface="Arial" pitchFamily="34" charset="0"/>
              </a:rPr>
              <a:t>Edição de Genomas na América do Sul</a:t>
            </a:r>
          </a:p>
        </p:txBody>
      </p:sp>
      <p:grpSp>
        <p:nvGrpSpPr>
          <p:cNvPr id="11" name="Agrupar 10">
            <a:extLst>
              <a:ext uri="{FF2B5EF4-FFF2-40B4-BE49-F238E27FC236}">
                <a16:creationId xmlns:a16="http://schemas.microsoft.com/office/drawing/2014/main" xmlns="" id="{5D875967-15F8-83C1-BEA1-D955045AC33F}"/>
              </a:ext>
            </a:extLst>
          </p:cNvPr>
          <p:cNvGrpSpPr/>
          <p:nvPr/>
        </p:nvGrpSpPr>
        <p:grpSpPr>
          <a:xfrm>
            <a:off x="4303000" y="1226656"/>
            <a:ext cx="4906471" cy="2902427"/>
            <a:chOff x="3972460" y="398796"/>
            <a:chExt cx="6541961" cy="3869902"/>
          </a:xfrm>
        </p:grpSpPr>
        <p:pic>
          <p:nvPicPr>
            <p:cNvPr id="6" name="Imagem 5">
              <a:extLst>
                <a:ext uri="{FF2B5EF4-FFF2-40B4-BE49-F238E27FC236}">
                  <a16:creationId xmlns:a16="http://schemas.microsoft.com/office/drawing/2014/main" xmlns="" id="{3CA4366B-BCC8-1BE6-6F61-64ED2A568984}"/>
                </a:ext>
              </a:extLst>
            </p:cNvPr>
            <p:cNvPicPr>
              <a:picLocks noChangeAspect="1"/>
            </p:cNvPicPr>
            <p:nvPr/>
          </p:nvPicPr>
          <p:blipFill>
            <a:blip r:embed="rId3"/>
            <a:stretch>
              <a:fillRect/>
            </a:stretch>
          </p:blipFill>
          <p:spPr>
            <a:xfrm>
              <a:off x="3972460" y="585627"/>
              <a:ext cx="4986605" cy="3683071"/>
            </a:xfrm>
            <a:prstGeom prst="rect">
              <a:avLst/>
            </a:prstGeom>
          </p:spPr>
        </p:pic>
        <p:sp>
          <p:nvSpPr>
            <p:cNvPr id="7" name="Retângulo 6">
              <a:extLst>
                <a:ext uri="{FF2B5EF4-FFF2-40B4-BE49-F238E27FC236}">
                  <a16:creationId xmlns:a16="http://schemas.microsoft.com/office/drawing/2014/main" xmlns="" id="{17C56940-C922-F69C-FF9A-9832B33F05BE}"/>
                </a:ext>
              </a:extLst>
            </p:cNvPr>
            <p:cNvSpPr/>
            <p:nvPr/>
          </p:nvSpPr>
          <p:spPr>
            <a:xfrm>
              <a:off x="8902013" y="398796"/>
              <a:ext cx="1612408" cy="923329"/>
            </a:xfrm>
            <a:prstGeom prst="rect">
              <a:avLst/>
            </a:prstGeom>
            <a:noFill/>
          </p:spPr>
          <p:txBody>
            <a:bodyPr wrap="none" lIns="68580" tIns="34290" rIns="68580" bIns="34290">
              <a:spAutoFit/>
            </a:bodyPr>
            <a:lstStyle/>
            <a:p>
              <a:pPr algn="ctr" defTabSz="685800">
                <a:defRPr/>
              </a:pPr>
              <a:r>
                <a:rPr lang="pt-BR" sz="4050" b="1" dirty="0">
                  <a:ln w="9525">
                    <a:solidFill>
                      <a:prstClr val="white"/>
                    </a:solidFill>
                    <a:prstDash val="solid"/>
                  </a:ln>
                  <a:solidFill>
                    <a:prstClr val="black"/>
                  </a:solidFill>
                  <a:effectLst>
                    <a:outerShdw blurRad="12700" dist="38100" dir="2700000" algn="tl" rotWithShape="0">
                      <a:prstClr val="white">
                        <a:lumMod val="50000"/>
                      </a:prstClr>
                    </a:outerShdw>
                  </a:effectLst>
                  <a:cs typeface="Arial" pitchFamily="34" charset="0"/>
                </a:rPr>
                <a:t>Chile</a:t>
              </a:r>
            </a:p>
          </p:txBody>
        </p:sp>
      </p:grpSp>
      <p:grpSp>
        <p:nvGrpSpPr>
          <p:cNvPr id="12" name="Agrupar 11">
            <a:extLst>
              <a:ext uri="{FF2B5EF4-FFF2-40B4-BE49-F238E27FC236}">
                <a16:creationId xmlns:a16="http://schemas.microsoft.com/office/drawing/2014/main" xmlns="" id="{EBBF734F-EF84-7C15-6293-BB4E3D420EFC}"/>
              </a:ext>
            </a:extLst>
          </p:cNvPr>
          <p:cNvGrpSpPr/>
          <p:nvPr/>
        </p:nvGrpSpPr>
        <p:grpSpPr>
          <a:xfrm>
            <a:off x="7161945" y="2180155"/>
            <a:ext cx="3489080" cy="3514465"/>
            <a:chOff x="7517258" y="1876558"/>
            <a:chExt cx="4652106" cy="4685953"/>
          </a:xfrm>
        </p:grpSpPr>
        <p:pic>
          <p:nvPicPr>
            <p:cNvPr id="4" name="Imagem 3">
              <a:extLst>
                <a:ext uri="{FF2B5EF4-FFF2-40B4-BE49-F238E27FC236}">
                  <a16:creationId xmlns:a16="http://schemas.microsoft.com/office/drawing/2014/main" xmlns="" id="{7F46CBDB-C6B7-6E18-BD67-64F27E0C6004}"/>
                </a:ext>
              </a:extLst>
            </p:cNvPr>
            <p:cNvPicPr>
              <a:picLocks noChangeAspect="1"/>
            </p:cNvPicPr>
            <p:nvPr/>
          </p:nvPicPr>
          <p:blipFill>
            <a:blip r:embed="rId4"/>
            <a:stretch>
              <a:fillRect/>
            </a:stretch>
          </p:blipFill>
          <p:spPr>
            <a:xfrm>
              <a:off x="7517258" y="2540178"/>
              <a:ext cx="4551452" cy="4022333"/>
            </a:xfrm>
            <a:prstGeom prst="rect">
              <a:avLst/>
            </a:prstGeom>
          </p:spPr>
        </p:pic>
        <p:sp>
          <p:nvSpPr>
            <p:cNvPr id="8" name="Retângulo 7">
              <a:extLst>
                <a:ext uri="{FF2B5EF4-FFF2-40B4-BE49-F238E27FC236}">
                  <a16:creationId xmlns:a16="http://schemas.microsoft.com/office/drawing/2014/main" xmlns="" id="{D0AACF4F-2A7C-771E-C038-3F2367CD2419}"/>
                </a:ext>
              </a:extLst>
            </p:cNvPr>
            <p:cNvSpPr/>
            <p:nvPr/>
          </p:nvSpPr>
          <p:spPr>
            <a:xfrm>
              <a:off x="9255317" y="1876558"/>
              <a:ext cx="2914047" cy="923329"/>
            </a:xfrm>
            <a:prstGeom prst="rect">
              <a:avLst/>
            </a:prstGeom>
            <a:noFill/>
          </p:spPr>
          <p:txBody>
            <a:bodyPr wrap="none" lIns="68580" tIns="34290" rIns="68580" bIns="34290">
              <a:spAutoFit/>
            </a:bodyPr>
            <a:lstStyle/>
            <a:p>
              <a:pPr algn="ctr" defTabSz="685800">
                <a:defRPr/>
              </a:pPr>
              <a:r>
                <a:rPr lang="pt-BR" sz="4050" b="1" dirty="0" err="1">
                  <a:ln w="9525">
                    <a:solidFill>
                      <a:prstClr val="white"/>
                    </a:solidFill>
                    <a:prstDash val="solid"/>
                  </a:ln>
                  <a:solidFill>
                    <a:prstClr val="black"/>
                  </a:solidFill>
                  <a:effectLst>
                    <a:outerShdw blurRad="12700" dist="38100" dir="2700000" algn="tl" rotWithShape="0">
                      <a:prstClr val="white">
                        <a:lumMod val="50000"/>
                      </a:prstClr>
                    </a:outerShdw>
                  </a:effectLst>
                  <a:cs typeface="Arial" pitchFamily="34" charset="0"/>
                </a:rPr>
                <a:t>Colombia</a:t>
              </a:r>
              <a:endParaRPr lang="pt-BR" sz="4050" b="1" dirty="0">
                <a:ln w="9525">
                  <a:solidFill>
                    <a:prstClr val="white"/>
                  </a:solidFill>
                  <a:prstDash val="solid"/>
                </a:ln>
                <a:solidFill>
                  <a:prstClr val="black"/>
                </a:solidFill>
                <a:effectLst>
                  <a:outerShdw blurRad="12700" dist="38100" dir="2700000" algn="tl" rotWithShape="0">
                    <a:prstClr val="white">
                      <a:lumMod val="50000"/>
                    </a:prstClr>
                  </a:outerShdw>
                </a:effectLst>
                <a:cs typeface="Arial" pitchFamily="34" charset="0"/>
              </a:endParaRPr>
            </a:p>
          </p:txBody>
        </p:sp>
      </p:grpSp>
      <p:pic>
        <p:nvPicPr>
          <p:cNvPr id="14" name="Picture 6">
            <a:extLst>
              <a:ext uri="{FF2B5EF4-FFF2-40B4-BE49-F238E27FC236}">
                <a16:creationId xmlns:a16="http://schemas.microsoft.com/office/drawing/2014/main" xmlns="" id="{0CD72B6F-38AD-A24F-9897-B847CFD4216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50692" y="6093297"/>
            <a:ext cx="1148965" cy="5528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53882" dir="13500000" algn="ctr" rotWithShape="0">
                    <a:schemeClr val="bg2">
                      <a:alpha val="50000"/>
                    </a:schemeClr>
                  </a:outerShdw>
                </a:effectLst>
              </a14:hiddenEffects>
            </a:ext>
          </a:extLst>
        </p:spPr>
      </p:pic>
      <p:pic>
        <p:nvPicPr>
          <p:cNvPr id="15" name="Picture 2">
            <a:extLst>
              <a:ext uri="{FF2B5EF4-FFF2-40B4-BE49-F238E27FC236}">
                <a16:creationId xmlns:a16="http://schemas.microsoft.com/office/drawing/2014/main" xmlns="" id="{3469650E-4606-0AB8-110F-55AF325155C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1209" y="6036759"/>
            <a:ext cx="1230100" cy="609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5356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xmlns="" id="{08F31986-190C-9211-2FF7-D04FE417CC9C}"/>
              </a:ext>
            </a:extLst>
          </p:cNvPr>
          <p:cNvPicPr>
            <a:picLocks noChangeAspect="1"/>
          </p:cNvPicPr>
          <p:nvPr/>
        </p:nvPicPr>
        <p:blipFill>
          <a:blip r:embed="rId2"/>
          <a:stretch>
            <a:fillRect/>
          </a:stretch>
        </p:blipFill>
        <p:spPr>
          <a:xfrm>
            <a:off x="575036" y="647314"/>
            <a:ext cx="8260092" cy="5563372"/>
          </a:xfrm>
          <a:prstGeom prst="rect">
            <a:avLst/>
          </a:prstGeom>
          <a:ln>
            <a:solidFill>
              <a:schemeClr val="tx1"/>
            </a:solidFill>
          </a:ln>
        </p:spPr>
      </p:pic>
    </p:spTree>
    <p:extLst>
      <p:ext uri="{BB962C8B-B14F-4D97-AF65-F5344CB8AC3E}">
        <p14:creationId xmlns:p14="http://schemas.microsoft.com/office/powerpoint/2010/main" val="32055406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820" name="Group 3"/>
          <p:cNvGrpSpPr>
            <a:grpSpLocks/>
          </p:cNvGrpSpPr>
          <p:nvPr/>
        </p:nvGrpSpPr>
        <p:grpSpPr bwMode="auto">
          <a:xfrm>
            <a:off x="2378110" y="1144589"/>
            <a:ext cx="5678488" cy="5429250"/>
            <a:chOff x="267" y="729"/>
            <a:chExt cx="3577" cy="3420"/>
          </a:xfrm>
        </p:grpSpPr>
        <p:grpSp>
          <p:nvGrpSpPr>
            <p:cNvPr id="34824" name="Group 4"/>
            <p:cNvGrpSpPr>
              <a:grpSpLocks/>
            </p:cNvGrpSpPr>
            <p:nvPr/>
          </p:nvGrpSpPr>
          <p:grpSpPr bwMode="auto">
            <a:xfrm>
              <a:off x="2744" y="756"/>
              <a:ext cx="394" cy="1046"/>
              <a:chOff x="990" y="802"/>
              <a:chExt cx="612" cy="1372"/>
            </a:xfrm>
          </p:grpSpPr>
          <p:grpSp>
            <p:nvGrpSpPr>
              <p:cNvPr id="36940" name="Group 5"/>
              <p:cNvGrpSpPr>
                <a:grpSpLocks/>
              </p:cNvGrpSpPr>
              <p:nvPr/>
            </p:nvGrpSpPr>
            <p:grpSpPr bwMode="auto">
              <a:xfrm>
                <a:off x="990" y="1287"/>
                <a:ext cx="563" cy="678"/>
                <a:chOff x="990" y="1287"/>
                <a:chExt cx="563" cy="678"/>
              </a:xfrm>
            </p:grpSpPr>
            <p:sp>
              <p:nvSpPr>
                <p:cNvPr id="37429" name="Freeform 6"/>
                <p:cNvSpPr>
                  <a:spLocks/>
                </p:cNvSpPr>
                <p:nvPr/>
              </p:nvSpPr>
              <p:spPr bwMode="auto">
                <a:xfrm>
                  <a:off x="1261" y="1769"/>
                  <a:ext cx="22" cy="24"/>
                </a:xfrm>
                <a:custGeom>
                  <a:avLst/>
                  <a:gdLst>
                    <a:gd name="T0" fmla="*/ 155 w 155"/>
                    <a:gd name="T1" fmla="*/ 108 h 142"/>
                    <a:gd name="T2" fmla="*/ 73 w 155"/>
                    <a:gd name="T3" fmla="*/ 0 h 142"/>
                    <a:gd name="T4" fmla="*/ 0 w 155"/>
                    <a:gd name="T5" fmla="*/ 63 h 142"/>
                    <a:gd name="T6" fmla="*/ 65 w 155"/>
                    <a:gd name="T7" fmla="*/ 115 h 142"/>
                    <a:gd name="T8" fmla="*/ 116 w 155"/>
                    <a:gd name="T9" fmla="*/ 142 h 142"/>
                    <a:gd name="T10" fmla="*/ 155 w 155"/>
                    <a:gd name="T11" fmla="*/ 108 h 142"/>
                    <a:gd name="T12" fmla="*/ 0 60000 65536"/>
                    <a:gd name="T13" fmla="*/ 0 60000 65536"/>
                    <a:gd name="T14" fmla="*/ 0 60000 65536"/>
                    <a:gd name="T15" fmla="*/ 0 60000 65536"/>
                    <a:gd name="T16" fmla="*/ 0 60000 65536"/>
                    <a:gd name="T17" fmla="*/ 0 60000 65536"/>
                    <a:gd name="T18" fmla="*/ 0 w 155"/>
                    <a:gd name="T19" fmla="*/ 0 h 142"/>
                    <a:gd name="T20" fmla="*/ 155 w 155"/>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55" h="142">
                      <a:moveTo>
                        <a:pt x="155" y="108"/>
                      </a:moveTo>
                      <a:lnTo>
                        <a:pt x="73" y="0"/>
                      </a:lnTo>
                      <a:lnTo>
                        <a:pt x="0" y="63"/>
                      </a:lnTo>
                      <a:lnTo>
                        <a:pt x="65" y="115"/>
                      </a:lnTo>
                      <a:lnTo>
                        <a:pt x="116" y="142"/>
                      </a:lnTo>
                      <a:lnTo>
                        <a:pt x="155"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0" name="Freeform 7"/>
                <p:cNvSpPr>
                  <a:spLocks/>
                </p:cNvSpPr>
                <p:nvPr/>
              </p:nvSpPr>
              <p:spPr bwMode="auto">
                <a:xfrm>
                  <a:off x="1268" y="1778"/>
                  <a:ext cx="21" cy="22"/>
                </a:xfrm>
                <a:custGeom>
                  <a:avLst/>
                  <a:gdLst>
                    <a:gd name="T0" fmla="*/ 148 w 148"/>
                    <a:gd name="T1" fmla="*/ 105 h 130"/>
                    <a:gd name="T2" fmla="*/ 61 w 148"/>
                    <a:gd name="T3" fmla="*/ 0 h 130"/>
                    <a:gd name="T4" fmla="*/ 0 w 148"/>
                    <a:gd name="T5" fmla="*/ 54 h 130"/>
                    <a:gd name="T6" fmla="*/ 13 w 148"/>
                    <a:gd name="T7" fmla="*/ 61 h 130"/>
                    <a:gd name="T8" fmla="*/ 111 w 148"/>
                    <a:gd name="T9" fmla="*/ 121 h 130"/>
                    <a:gd name="T10" fmla="*/ 119 w 148"/>
                    <a:gd name="T11" fmla="*/ 130 h 130"/>
                    <a:gd name="T12" fmla="*/ 148 w 148"/>
                    <a:gd name="T13" fmla="*/ 105 h 130"/>
                    <a:gd name="T14" fmla="*/ 0 60000 65536"/>
                    <a:gd name="T15" fmla="*/ 0 60000 65536"/>
                    <a:gd name="T16" fmla="*/ 0 60000 65536"/>
                    <a:gd name="T17" fmla="*/ 0 60000 65536"/>
                    <a:gd name="T18" fmla="*/ 0 60000 65536"/>
                    <a:gd name="T19" fmla="*/ 0 60000 65536"/>
                    <a:gd name="T20" fmla="*/ 0 60000 65536"/>
                    <a:gd name="T21" fmla="*/ 0 w 148"/>
                    <a:gd name="T22" fmla="*/ 0 h 130"/>
                    <a:gd name="T23" fmla="*/ 148 w 148"/>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130">
                      <a:moveTo>
                        <a:pt x="148" y="105"/>
                      </a:moveTo>
                      <a:lnTo>
                        <a:pt x="61" y="0"/>
                      </a:lnTo>
                      <a:lnTo>
                        <a:pt x="0" y="54"/>
                      </a:lnTo>
                      <a:lnTo>
                        <a:pt x="13" y="61"/>
                      </a:lnTo>
                      <a:lnTo>
                        <a:pt x="111" y="121"/>
                      </a:lnTo>
                      <a:lnTo>
                        <a:pt x="119" y="130"/>
                      </a:lnTo>
                      <a:lnTo>
                        <a:pt x="148" y="1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1" name="Freeform 8"/>
                <p:cNvSpPr>
                  <a:spLocks/>
                </p:cNvSpPr>
                <p:nvPr/>
              </p:nvSpPr>
              <p:spPr bwMode="auto">
                <a:xfrm>
                  <a:off x="1277" y="1787"/>
                  <a:ext cx="19" cy="26"/>
                </a:xfrm>
                <a:custGeom>
                  <a:avLst/>
                  <a:gdLst>
                    <a:gd name="T0" fmla="*/ 133 w 133"/>
                    <a:gd name="T1" fmla="*/ 96 h 157"/>
                    <a:gd name="T2" fmla="*/ 39 w 133"/>
                    <a:gd name="T3" fmla="*/ 0 h 157"/>
                    <a:gd name="T4" fmla="*/ 0 w 133"/>
                    <a:gd name="T5" fmla="*/ 34 h 157"/>
                    <a:gd name="T6" fmla="*/ 47 w 133"/>
                    <a:gd name="T7" fmla="*/ 67 h 157"/>
                    <a:gd name="T8" fmla="*/ 55 w 133"/>
                    <a:gd name="T9" fmla="*/ 79 h 157"/>
                    <a:gd name="T10" fmla="*/ 61 w 133"/>
                    <a:gd name="T11" fmla="*/ 100 h 157"/>
                    <a:gd name="T12" fmla="*/ 66 w 133"/>
                    <a:gd name="T13" fmla="*/ 157 h 157"/>
                    <a:gd name="T14" fmla="*/ 133 w 133"/>
                    <a:gd name="T15" fmla="*/ 96 h 157"/>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57"/>
                    <a:gd name="T26" fmla="*/ 133 w 133"/>
                    <a:gd name="T27" fmla="*/ 157 h 1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57">
                      <a:moveTo>
                        <a:pt x="133" y="96"/>
                      </a:moveTo>
                      <a:lnTo>
                        <a:pt x="39" y="0"/>
                      </a:lnTo>
                      <a:lnTo>
                        <a:pt x="0" y="34"/>
                      </a:lnTo>
                      <a:lnTo>
                        <a:pt x="47" y="67"/>
                      </a:lnTo>
                      <a:lnTo>
                        <a:pt x="55" y="79"/>
                      </a:lnTo>
                      <a:lnTo>
                        <a:pt x="61" y="100"/>
                      </a:lnTo>
                      <a:lnTo>
                        <a:pt x="66" y="157"/>
                      </a:lnTo>
                      <a:lnTo>
                        <a:pt x="133"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2" name="Freeform 9"/>
                <p:cNvSpPr>
                  <a:spLocks/>
                </p:cNvSpPr>
                <p:nvPr/>
              </p:nvSpPr>
              <p:spPr bwMode="auto">
                <a:xfrm>
                  <a:off x="1285" y="1796"/>
                  <a:ext cx="19" cy="31"/>
                </a:xfrm>
                <a:custGeom>
                  <a:avLst/>
                  <a:gdLst>
                    <a:gd name="T0" fmla="*/ 134 w 134"/>
                    <a:gd name="T1" fmla="*/ 87 h 187"/>
                    <a:gd name="T2" fmla="*/ 78 w 134"/>
                    <a:gd name="T3" fmla="*/ 45 h 187"/>
                    <a:gd name="T4" fmla="*/ 29 w 134"/>
                    <a:gd name="T5" fmla="*/ 0 h 187"/>
                    <a:gd name="T6" fmla="*/ 0 w 134"/>
                    <a:gd name="T7" fmla="*/ 25 h 187"/>
                    <a:gd name="T8" fmla="*/ 7 w 134"/>
                    <a:gd name="T9" fmla="*/ 61 h 187"/>
                    <a:gd name="T10" fmla="*/ 11 w 134"/>
                    <a:gd name="T11" fmla="*/ 105 h 187"/>
                    <a:gd name="T12" fmla="*/ 20 w 134"/>
                    <a:gd name="T13" fmla="*/ 187 h 187"/>
                    <a:gd name="T14" fmla="*/ 134 w 134"/>
                    <a:gd name="T15" fmla="*/ 87 h 187"/>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187"/>
                    <a:gd name="T26" fmla="*/ 134 w 134"/>
                    <a:gd name="T27" fmla="*/ 187 h 1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187">
                      <a:moveTo>
                        <a:pt x="134" y="87"/>
                      </a:moveTo>
                      <a:lnTo>
                        <a:pt x="78" y="45"/>
                      </a:lnTo>
                      <a:lnTo>
                        <a:pt x="29" y="0"/>
                      </a:lnTo>
                      <a:lnTo>
                        <a:pt x="0" y="25"/>
                      </a:lnTo>
                      <a:lnTo>
                        <a:pt x="7" y="61"/>
                      </a:lnTo>
                      <a:lnTo>
                        <a:pt x="11" y="105"/>
                      </a:lnTo>
                      <a:lnTo>
                        <a:pt x="20" y="187"/>
                      </a:lnTo>
                      <a:lnTo>
                        <a:pt x="134"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3" name="Freeform 10"/>
                <p:cNvSpPr>
                  <a:spLocks/>
                </p:cNvSpPr>
                <p:nvPr/>
              </p:nvSpPr>
              <p:spPr bwMode="auto">
                <a:xfrm>
                  <a:off x="1287" y="1803"/>
                  <a:ext cx="26" cy="30"/>
                </a:xfrm>
                <a:custGeom>
                  <a:avLst/>
                  <a:gdLst>
                    <a:gd name="T0" fmla="*/ 187 w 187"/>
                    <a:gd name="T1" fmla="*/ 78 h 178"/>
                    <a:gd name="T2" fmla="*/ 122 w 187"/>
                    <a:gd name="T3" fmla="*/ 42 h 178"/>
                    <a:gd name="T4" fmla="*/ 67 w 187"/>
                    <a:gd name="T5" fmla="*/ 0 h 178"/>
                    <a:gd name="T6" fmla="*/ 0 w 187"/>
                    <a:gd name="T7" fmla="*/ 61 h 178"/>
                    <a:gd name="T8" fmla="*/ 7 w 187"/>
                    <a:gd name="T9" fmla="*/ 130 h 178"/>
                    <a:gd name="T10" fmla="*/ 14 w 187"/>
                    <a:gd name="T11" fmla="*/ 153 h 178"/>
                    <a:gd name="T12" fmla="*/ 26 w 187"/>
                    <a:gd name="T13" fmla="*/ 160 h 178"/>
                    <a:gd name="T14" fmla="*/ 44 w 187"/>
                    <a:gd name="T15" fmla="*/ 163 h 178"/>
                    <a:gd name="T16" fmla="*/ 71 w 187"/>
                    <a:gd name="T17" fmla="*/ 178 h 178"/>
                    <a:gd name="T18" fmla="*/ 187 w 187"/>
                    <a:gd name="T19" fmla="*/ 78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78"/>
                    <a:gd name="T32" fmla="*/ 187 w 187"/>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78">
                      <a:moveTo>
                        <a:pt x="187" y="78"/>
                      </a:moveTo>
                      <a:lnTo>
                        <a:pt x="122" y="42"/>
                      </a:lnTo>
                      <a:lnTo>
                        <a:pt x="67" y="0"/>
                      </a:lnTo>
                      <a:lnTo>
                        <a:pt x="0" y="61"/>
                      </a:lnTo>
                      <a:lnTo>
                        <a:pt x="7" y="130"/>
                      </a:lnTo>
                      <a:lnTo>
                        <a:pt x="14" y="153"/>
                      </a:lnTo>
                      <a:lnTo>
                        <a:pt x="26" y="160"/>
                      </a:lnTo>
                      <a:lnTo>
                        <a:pt x="44" y="163"/>
                      </a:lnTo>
                      <a:lnTo>
                        <a:pt x="71" y="178"/>
                      </a:lnTo>
                      <a:lnTo>
                        <a:pt x="187" y="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4" name="Freeform 11"/>
                <p:cNvSpPr>
                  <a:spLocks/>
                </p:cNvSpPr>
                <p:nvPr/>
              </p:nvSpPr>
              <p:spPr bwMode="auto">
                <a:xfrm>
                  <a:off x="1288" y="1810"/>
                  <a:ext cx="27" cy="31"/>
                </a:xfrm>
                <a:custGeom>
                  <a:avLst/>
                  <a:gdLst>
                    <a:gd name="T0" fmla="*/ 114 w 191"/>
                    <a:gd name="T1" fmla="*/ 0 h 182"/>
                    <a:gd name="T2" fmla="*/ 191 w 191"/>
                    <a:gd name="T3" fmla="*/ 42 h 182"/>
                    <a:gd name="T4" fmla="*/ 185 w 191"/>
                    <a:gd name="T5" fmla="*/ 119 h 182"/>
                    <a:gd name="T6" fmla="*/ 112 w 191"/>
                    <a:gd name="T7" fmla="*/ 182 h 182"/>
                    <a:gd name="T8" fmla="*/ 56 w 191"/>
                    <a:gd name="T9" fmla="*/ 132 h 182"/>
                    <a:gd name="T10" fmla="*/ 33 w 191"/>
                    <a:gd name="T11" fmla="*/ 120 h 182"/>
                    <a:gd name="T12" fmla="*/ 17 w 191"/>
                    <a:gd name="T13" fmla="*/ 118 h 182"/>
                    <a:gd name="T14" fmla="*/ 7 w 191"/>
                    <a:gd name="T15" fmla="*/ 113 h 182"/>
                    <a:gd name="T16" fmla="*/ 0 w 191"/>
                    <a:gd name="T17" fmla="*/ 100 h 182"/>
                    <a:gd name="T18" fmla="*/ 114 w 191"/>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1"/>
                    <a:gd name="T31" fmla="*/ 0 h 182"/>
                    <a:gd name="T32" fmla="*/ 191 w 191"/>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1" h="182">
                      <a:moveTo>
                        <a:pt x="114" y="0"/>
                      </a:moveTo>
                      <a:lnTo>
                        <a:pt x="191" y="42"/>
                      </a:lnTo>
                      <a:lnTo>
                        <a:pt x="185" y="119"/>
                      </a:lnTo>
                      <a:lnTo>
                        <a:pt x="112" y="182"/>
                      </a:lnTo>
                      <a:lnTo>
                        <a:pt x="56" y="132"/>
                      </a:lnTo>
                      <a:lnTo>
                        <a:pt x="33" y="120"/>
                      </a:lnTo>
                      <a:lnTo>
                        <a:pt x="17" y="118"/>
                      </a:lnTo>
                      <a:lnTo>
                        <a:pt x="7" y="113"/>
                      </a:lnTo>
                      <a:lnTo>
                        <a:pt x="0" y="100"/>
                      </a:lnTo>
                      <a:lnTo>
                        <a:pt x="1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5" name="Freeform 12"/>
                <p:cNvSpPr>
                  <a:spLocks/>
                </p:cNvSpPr>
                <p:nvPr/>
              </p:nvSpPr>
              <p:spPr bwMode="auto">
                <a:xfrm>
                  <a:off x="1297" y="1816"/>
                  <a:ext cx="18" cy="34"/>
                </a:xfrm>
                <a:custGeom>
                  <a:avLst/>
                  <a:gdLst>
                    <a:gd name="T0" fmla="*/ 116 w 129"/>
                    <a:gd name="T1" fmla="*/ 0 h 202"/>
                    <a:gd name="T2" fmla="*/ 129 w 129"/>
                    <a:gd name="T3" fmla="*/ 6 h 202"/>
                    <a:gd name="T4" fmla="*/ 123 w 129"/>
                    <a:gd name="T5" fmla="*/ 59 h 202"/>
                    <a:gd name="T6" fmla="*/ 122 w 129"/>
                    <a:gd name="T7" fmla="*/ 173 h 202"/>
                    <a:gd name="T8" fmla="*/ 90 w 129"/>
                    <a:gd name="T9" fmla="*/ 202 h 202"/>
                    <a:gd name="T10" fmla="*/ 46 w 129"/>
                    <a:gd name="T11" fmla="*/ 142 h 202"/>
                    <a:gd name="T12" fmla="*/ 0 w 129"/>
                    <a:gd name="T13" fmla="*/ 100 h 202"/>
                    <a:gd name="T14" fmla="*/ 116 w 12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202"/>
                    <a:gd name="T26" fmla="*/ 129 w 12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202">
                      <a:moveTo>
                        <a:pt x="116" y="0"/>
                      </a:moveTo>
                      <a:lnTo>
                        <a:pt x="129" y="6"/>
                      </a:lnTo>
                      <a:lnTo>
                        <a:pt x="123" y="59"/>
                      </a:lnTo>
                      <a:lnTo>
                        <a:pt x="122" y="173"/>
                      </a:lnTo>
                      <a:lnTo>
                        <a:pt x="90" y="202"/>
                      </a:lnTo>
                      <a:lnTo>
                        <a:pt x="46" y="142"/>
                      </a:lnTo>
                      <a:lnTo>
                        <a:pt x="0" y="100"/>
                      </a:lnTo>
                      <a:lnTo>
                        <a:pt x="1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6" name="Freeform 13"/>
                <p:cNvSpPr>
                  <a:spLocks/>
                </p:cNvSpPr>
                <p:nvPr/>
              </p:nvSpPr>
              <p:spPr bwMode="auto">
                <a:xfrm>
                  <a:off x="1304" y="1830"/>
                  <a:ext cx="10" cy="31"/>
                </a:xfrm>
                <a:custGeom>
                  <a:avLst/>
                  <a:gdLst>
                    <a:gd name="T0" fmla="*/ 72 w 73"/>
                    <a:gd name="T1" fmla="*/ 181 h 187"/>
                    <a:gd name="T2" fmla="*/ 73 w 73"/>
                    <a:gd name="T3" fmla="*/ 0 h 187"/>
                    <a:gd name="T4" fmla="*/ 0 w 73"/>
                    <a:gd name="T5" fmla="*/ 63 h 187"/>
                    <a:gd name="T6" fmla="*/ 40 w 73"/>
                    <a:gd name="T7" fmla="*/ 119 h 187"/>
                    <a:gd name="T8" fmla="*/ 65 w 73"/>
                    <a:gd name="T9" fmla="*/ 187 h 187"/>
                    <a:gd name="T10" fmla="*/ 72 w 73"/>
                    <a:gd name="T11" fmla="*/ 181 h 187"/>
                    <a:gd name="T12" fmla="*/ 0 60000 65536"/>
                    <a:gd name="T13" fmla="*/ 0 60000 65536"/>
                    <a:gd name="T14" fmla="*/ 0 60000 65536"/>
                    <a:gd name="T15" fmla="*/ 0 60000 65536"/>
                    <a:gd name="T16" fmla="*/ 0 60000 65536"/>
                    <a:gd name="T17" fmla="*/ 0 60000 65536"/>
                    <a:gd name="T18" fmla="*/ 0 w 73"/>
                    <a:gd name="T19" fmla="*/ 0 h 187"/>
                    <a:gd name="T20" fmla="*/ 73 w 73"/>
                    <a:gd name="T21" fmla="*/ 187 h 187"/>
                  </a:gdLst>
                  <a:ahLst/>
                  <a:cxnLst>
                    <a:cxn ang="T12">
                      <a:pos x="T0" y="T1"/>
                    </a:cxn>
                    <a:cxn ang="T13">
                      <a:pos x="T2" y="T3"/>
                    </a:cxn>
                    <a:cxn ang="T14">
                      <a:pos x="T4" y="T5"/>
                    </a:cxn>
                    <a:cxn ang="T15">
                      <a:pos x="T6" y="T7"/>
                    </a:cxn>
                    <a:cxn ang="T16">
                      <a:pos x="T8" y="T9"/>
                    </a:cxn>
                    <a:cxn ang="T17">
                      <a:pos x="T10" y="T11"/>
                    </a:cxn>
                  </a:cxnLst>
                  <a:rect l="T18" t="T19" r="T20" b="T21"/>
                  <a:pathLst>
                    <a:path w="73" h="187">
                      <a:moveTo>
                        <a:pt x="72" y="181"/>
                      </a:moveTo>
                      <a:lnTo>
                        <a:pt x="73" y="0"/>
                      </a:lnTo>
                      <a:lnTo>
                        <a:pt x="0" y="63"/>
                      </a:lnTo>
                      <a:lnTo>
                        <a:pt x="40" y="119"/>
                      </a:lnTo>
                      <a:lnTo>
                        <a:pt x="65" y="187"/>
                      </a:lnTo>
                      <a:lnTo>
                        <a:pt x="72" y="1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7" name="Freeform 14"/>
                <p:cNvSpPr>
                  <a:spLocks/>
                </p:cNvSpPr>
                <p:nvPr/>
              </p:nvSpPr>
              <p:spPr bwMode="auto">
                <a:xfrm>
                  <a:off x="1310" y="1845"/>
                  <a:ext cx="4" cy="24"/>
                </a:xfrm>
                <a:custGeom>
                  <a:avLst/>
                  <a:gdLst>
                    <a:gd name="T0" fmla="*/ 32 w 32"/>
                    <a:gd name="T1" fmla="*/ 0 h 142"/>
                    <a:gd name="T2" fmla="*/ 32 w 32"/>
                    <a:gd name="T3" fmla="*/ 106 h 142"/>
                    <a:gd name="T4" fmla="*/ 30 w 32"/>
                    <a:gd name="T5" fmla="*/ 136 h 142"/>
                    <a:gd name="T6" fmla="*/ 30 w 32"/>
                    <a:gd name="T7" fmla="*/ 142 h 142"/>
                    <a:gd name="T8" fmla="*/ 29 w 32"/>
                    <a:gd name="T9" fmla="*/ 140 h 142"/>
                    <a:gd name="T10" fmla="*/ 21 w 32"/>
                    <a:gd name="T11" fmla="*/ 82 h 142"/>
                    <a:gd name="T12" fmla="*/ 0 w 32"/>
                    <a:gd name="T13" fmla="*/ 29 h 142"/>
                    <a:gd name="T14" fmla="*/ 32 w 32"/>
                    <a:gd name="T15" fmla="*/ 0 h 14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142"/>
                    <a:gd name="T26" fmla="*/ 32 w 32"/>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142">
                      <a:moveTo>
                        <a:pt x="32" y="0"/>
                      </a:moveTo>
                      <a:lnTo>
                        <a:pt x="32" y="106"/>
                      </a:lnTo>
                      <a:lnTo>
                        <a:pt x="30" y="136"/>
                      </a:lnTo>
                      <a:lnTo>
                        <a:pt x="30" y="142"/>
                      </a:lnTo>
                      <a:lnTo>
                        <a:pt x="29" y="140"/>
                      </a:lnTo>
                      <a:lnTo>
                        <a:pt x="21" y="82"/>
                      </a:lnTo>
                      <a:lnTo>
                        <a:pt x="0" y="29"/>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8" name="Freeform 15"/>
                <p:cNvSpPr>
                  <a:spLocks/>
                </p:cNvSpPr>
                <p:nvPr/>
              </p:nvSpPr>
              <p:spPr bwMode="auto">
                <a:xfrm>
                  <a:off x="1313" y="1860"/>
                  <a:ext cx="1" cy="9"/>
                </a:xfrm>
                <a:custGeom>
                  <a:avLst/>
                  <a:gdLst>
                    <a:gd name="T0" fmla="*/ 7 w 7"/>
                    <a:gd name="T1" fmla="*/ 0 h 50"/>
                    <a:gd name="T2" fmla="*/ 5 w 7"/>
                    <a:gd name="T3" fmla="*/ 41 h 50"/>
                    <a:gd name="T4" fmla="*/ 5 w 7"/>
                    <a:gd name="T5" fmla="*/ 50 h 50"/>
                    <a:gd name="T6" fmla="*/ 4 w 7"/>
                    <a:gd name="T7" fmla="*/ 49 h 50"/>
                    <a:gd name="T8" fmla="*/ 0 w 7"/>
                    <a:gd name="T9" fmla="*/ 6 h 50"/>
                    <a:gd name="T10" fmla="*/ 7 w 7"/>
                    <a:gd name="T11" fmla="*/ 0 h 50"/>
                    <a:gd name="T12" fmla="*/ 0 60000 65536"/>
                    <a:gd name="T13" fmla="*/ 0 60000 65536"/>
                    <a:gd name="T14" fmla="*/ 0 60000 65536"/>
                    <a:gd name="T15" fmla="*/ 0 60000 65536"/>
                    <a:gd name="T16" fmla="*/ 0 60000 65536"/>
                    <a:gd name="T17" fmla="*/ 0 60000 65536"/>
                    <a:gd name="T18" fmla="*/ 0 w 7"/>
                    <a:gd name="T19" fmla="*/ 0 h 50"/>
                    <a:gd name="T20" fmla="*/ 7 w 7"/>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 h="50">
                      <a:moveTo>
                        <a:pt x="7" y="0"/>
                      </a:moveTo>
                      <a:lnTo>
                        <a:pt x="5" y="41"/>
                      </a:lnTo>
                      <a:lnTo>
                        <a:pt x="5" y="50"/>
                      </a:lnTo>
                      <a:lnTo>
                        <a:pt x="4" y="49"/>
                      </a:lnTo>
                      <a:lnTo>
                        <a:pt x="0" y="6"/>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39" name="Freeform 16"/>
                <p:cNvSpPr>
                  <a:spLocks/>
                </p:cNvSpPr>
                <p:nvPr/>
              </p:nvSpPr>
              <p:spPr bwMode="auto">
                <a:xfrm>
                  <a:off x="1113" y="1678"/>
                  <a:ext cx="26" cy="4"/>
                </a:xfrm>
                <a:custGeom>
                  <a:avLst/>
                  <a:gdLst>
                    <a:gd name="T0" fmla="*/ 181 w 187"/>
                    <a:gd name="T1" fmla="*/ 17 h 22"/>
                    <a:gd name="T2" fmla="*/ 170 w 187"/>
                    <a:gd name="T3" fmla="*/ 16 h 22"/>
                    <a:gd name="T4" fmla="*/ 158 w 187"/>
                    <a:gd name="T5" fmla="*/ 14 h 22"/>
                    <a:gd name="T6" fmla="*/ 148 w 187"/>
                    <a:gd name="T7" fmla="*/ 12 h 22"/>
                    <a:gd name="T8" fmla="*/ 137 w 187"/>
                    <a:gd name="T9" fmla="*/ 11 h 22"/>
                    <a:gd name="T10" fmla="*/ 124 w 187"/>
                    <a:gd name="T11" fmla="*/ 8 h 22"/>
                    <a:gd name="T12" fmla="*/ 113 w 187"/>
                    <a:gd name="T13" fmla="*/ 6 h 22"/>
                    <a:gd name="T14" fmla="*/ 100 w 187"/>
                    <a:gd name="T15" fmla="*/ 4 h 22"/>
                    <a:gd name="T16" fmla="*/ 90 w 187"/>
                    <a:gd name="T17" fmla="*/ 2 h 22"/>
                    <a:gd name="T18" fmla="*/ 77 w 187"/>
                    <a:gd name="T19" fmla="*/ 1 h 22"/>
                    <a:gd name="T20" fmla="*/ 65 w 187"/>
                    <a:gd name="T21" fmla="*/ 0 h 22"/>
                    <a:gd name="T22" fmla="*/ 52 w 187"/>
                    <a:gd name="T23" fmla="*/ 0 h 22"/>
                    <a:gd name="T24" fmla="*/ 41 w 187"/>
                    <a:gd name="T25" fmla="*/ 0 h 22"/>
                    <a:gd name="T26" fmla="*/ 28 w 187"/>
                    <a:gd name="T27" fmla="*/ 1 h 22"/>
                    <a:gd name="T28" fmla="*/ 18 w 187"/>
                    <a:gd name="T29" fmla="*/ 4 h 22"/>
                    <a:gd name="T30" fmla="*/ 5 w 187"/>
                    <a:gd name="T31" fmla="*/ 7 h 22"/>
                    <a:gd name="T32" fmla="*/ 1 w 187"/>
                    <a:gd name="T33" fmla="*/ 12 h 22"/>
                    <a:gd name="T34" fmla="*/ 13 w 187"/>
                    <a:gd name="T35" fmla="*/ 8 h 22"/>
                    <a:gd name="T36" fmla="*/ 24 w 187"/>
                    <a:gd name="T37" fmla="*/ 6 h 22"/>
                    <a:gd name="T38" fmla="*/ 35 w 187"/>
                    <a:gd name="T39" fmla="*/ 5 h 22"/>
                    <a:gd name="T40" fmla="*/ 47 w 187"/>
                    <a:gd name="T41" fmla="*/ 4 h 22"/>
                    <a:gd name="T42" fmla="*/ 59 w 187"/>
                    <a:gd name="T43" fmla="*/ 4 h 22"/>
                    <a:gd name="T44" fmla="*/ 71 w 187"/>
                    <a:gd name="T45" fmla="*/ 5 h 22"/>
                    <a:gd name="T46" fmla="*/ 82 w 187"/>
                    <a:gd name="T47" fmla="*/ 5 h 22"/>
                    <a:gd name="T48" fmla="*/ 94 w 187"/>
                    <a:gd name="T49" fmla="*/ 7 h 22"/>
                    <a:gd name="T50" fmla="*/ 106 w 187"/>
                    <a:gd name="T51" fmla="*/ 8 h 22"/>
                    <a:gd name="T52" fmla="*/ 118 w 187"/>
                    <a:gd name="T53" fmla="*/ 11 h 22"/>
                    <a:gd name="T54" fmla="*/ 130 w 187"/>
                    <a:gd name="T55" fmla="*/ 13 h 22"/>
                    <a:gd name="T56" fmla="*/ 142 w 187"/>
                    <a:gd name="T57" fmla="*/ 14 h 22"/>
                    <a:gd name="T58" fmla="*/ 152 w 187"/>
                    <a:gd name="T59" fmla="*/ 17 h 22"/>
                    <a:gd name="T60" fmla="*/ 164 w 187"/>
                    <a:gd name="T61" fmla="*/ 19 h 22"/>
                    <a:gd name="T62" fmla="*/ 175 w 187"/>
                    <a:gd name="T63" fmla="*/ 20 h 22"/>
                    <a:gd name="T64" fmla="*/ 185 w 187"/>
                    <a:gd name="T65" fmla="*/ 22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22"/>
                    <a:gd name="T101" fmla="*/ 187 w 18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22">
                      <a:moveTo>
                        <a:pt x="187" y="18"/>
                      </a:moveTo>
                      <a:lnTo>
                        <a:pt x="181" y="17"/>
                      </a:lnTo>
                      <a:lnTo>
                        <a:pt x="175" y="17"/>
                      </a:lnTo>
                      <a:lnTo>
                        <a:pt x="170" y="16"/>
                      </a:lnTo>
                      <a:lnTo>
                        <a:pt x="165" y="16"/>
                      </a:lnTo>
                      <a:lnTo>
                        <a:pt x="158" y="14"/>
                      </a:lnTo>
                      <a:lnTo>
                        <a:pt x="154" y="13"/>
                      </a:lnTo>
                      <a:lnTo>
                        <a:pt x="148" y="12"/>
                      </a:lnTo>
                      <a:lnTo>
                        <a:pt x="143" y="11"/>
                      </a:lnTo>
                      <a:lnTo>
                        <a:pt x="137" y="11"/>
                      </a:lnTo>
                      <a:lnTo>
                        <a:pt x="130" y="10"/>
                      </a:lnTo>
                      <a:lnTo>
                        <a:pt x="124" y="8"/>
                      </a:lnTo>
                      <a:lnTo>
                        <a:pt x="119" y="7"/>
                      </a:lnTo>
                      <a:lnTo>
                        <a:pt x="113" y="6"/>
                      </a:lnTo>
                      <a:lnTo>
                        <a:pt x="106" y="5"/>
                      </a:lnTo>
                      <a:lnTo>
                        <a:pt x="100" y="4"/>
                      </a:lnTo>
                      <a:lnTo>
                        <a:pt x="94" y="4"/>
                      </a:lnTo>
                      <a:lnTo>
                        <a:pt x="90" y="2"/>
                      </a:lnTo>
                      <a:lnTo>
                        <a:pt x="84" y="1"/>
                      </a:lnTo>
                      <a:lnTo>
                        <a:pt x="77" y="1"/>
                      </a:lnTo>
                      <a:lnTo>
                        <a:pt x="71" y="1"/>
                      </a:lnTo>
                      <a:lnTo>
                        <a:pt x="65" y="0"/>
                      </a:lnTo>
                      <a:lnTo>
                        <a:pt x="59" y="0"/>
                      </a:lnTo>
                      <a:lnTo>
                        <a:pt x="52" y="0"/>
                      </a:lnTo>
                      <a:lnTo>
                        <a:pt x="47" y="0"/>
                      </a:lnTo>
                      <a:lnTo>
                        <a:pt x="41" y="0"/>
                      </a:lnTo>
                      <a:lnTo>
                        <a:pt x="35" y="1"/>
                      </a:lnTo>
                      <a:lnTo>
                        <a:pt x="28" y="1"/>
                      </a:lnTo>
                      <a:lnTo>
                        <a:pt x="22" y="2"/>
                      </a:lnTo>
                      <a:lnTo>
                        <a:pt x="18" y="4"/>
                      </a:lnTo>
                      <a:lnTo>
                        <a:pt x="12" y="5"/>
                      </a:lnTo>
                      <a:lnTo>
                        <a:pt x="5" y="7"/>
                      </a:lnTo>
                      <a:lnTo>
                        <a:pt x="0" y="8"/>
                      </a:lnTo>
                      <a:lnTo>
                        <a:pt x="1" y="12"/>
                      </a:lnTo>
                      <a:lnTo>
                        <a:pt x="6" y="11"/>
                      </a:lnTo>
                      <a:lnTo>
                        <a:pt x="13" y="8"/>
                      </a:lnTo>
                      <a:lnTo>
                        <a:pt x="18" y="7"/>
                      </a:lnTo>
                      <a:lnTo>
                        <a:pt x="24" y="6"/>
                      </a:lnTo>
                      <a:lnTo>
                        <a:pt x="29" y="5"/>
                      </a:lnTo>
                      <a:lnTo>
                        <a:pt x="35" y="5"/>
                      </a:lnTo>
                      <a:lnTo>
                        <a:pt x="41" y="4"/>
                      </a:lnTo>
                      <a:lnTo>
                        <a:pt x="47" y="4"/>
                      </a:lnTo>
                      <a:lnTo>
                        <a:pt x="52" y="4"/>
                      </a:lnTo>
                      <a:lnTo>
                        <a:pt x="59" y="4"/>
                      </a:lnTo>
                      <a:lnTo>
                        <a:pt x="65" y="4"/>
                      </a:lnTo>
                      <a:lnTo>
                        <a:pt x="71" y="5"/>
                      </a:lnTo>
                      <a:lnTo>
                        <a:pt x="77" y="5"/>
                      </a:lnTo>
                      <a:lnTo>
                        <a:pt x="82" y="5"/>
                      </a:lnTo>
                      <a:lnTo>
                        <a:pt x="88" y="6"/>
                      </a:lnTo>
                      <a:lnTo>
                        <a:pt x="94" y="7"/>
                      </a:lnTo>
                      <a:lnTo>
                        <a:pt x="100" y="7"/>
                      </a:lnTo>
                      <a:lnTo>
                        <a:pt x="106" y="8"/>
                      </a:lnTo>
                      <a:lnTo>
                        <a:pt x="112" y="10"/>
                      </a:lnTo>
                      <a:lnTo>
                        <a:pt x="118" y="11"/>
                      </a:lnTo>
                      <a:lnTo>
                        <a:pt x="124" y="12"/>
                      </a:lnTo>
                      <a:lnTo>
                        <a:pt x="130" y="13"/>
                      </a:lnTo>
                      <a:lnTo>
                        <a:pt x="136" y="13"/>
                      </a:lnTo>
                      <a:lnTo>
                        <a:pt x="142" y="14"/>
                      </a:lnTo>
                      <a:lnTo>
                        <a:pt x="148" y="16"/>
                      </a:lnTo>
                      <a:lnTo>
                        <a:pt x="152" y="17"/>
                      </a:lnTo>
                      <a:lnTo>
                        <a:pt x="158" y="18"/>
                      </a:lnTo>
                      <a:lnTo>
                        <a:pt x="164" y="19"/>
                      </a:lnTo>
                      <a:lnTo>
                        <a:pt x="170" y="19"/>
                      </a:lnTo>
                      <a:lnTo>
                        <a:pt x="175" y="20"/>
                      </a:lnTo>
                      <a:lnTo>
                        <a:pt x="180" y="20"/>
                      </a:lnTo>
                      <a:lnTo>
                        <a:pt x="185" y="22"/>
                      </a:lnTo>
                      <a:lnTo>
                        <a:pt x="187"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0" name="Freeform 17"/>
                <p:cNvSpPr>
                  <a:spLocks/>
                </p:cNvSpPr>
                <p:nvPr/>
              </p:nvSpPr>
              <p:spPr bwMode="auto">
                <a:xfrm>
                  <a:off x="1139" y="1681"/>
                  <a:ext cx="28" cy="4"/>
                </a:xfrm>
                <a:custGeom>
                  <a:avLst/>
                  <a:gdLst>
                    <a:gd name="T0" fmla="*/ 190 w 196"/>
                    <a:gd name="T1" fmla="*/ 16 h 27"/>
                    <a:gd name="T2" fmla="*/ 179 w 196"/>
                    <a:gd name="T3" fmla="*/ 20 h 27"/>
                    <a:gd name="T4" fmla="*/ 167 w 196"/>
                    <a:gd name="T5" fmla="*/ 21 h 27"/>
                    <a:gd name="T6" fmla="*/ 157 w 196"/>
                    <a:gd name="T7" fmla="*/ 22 h 27"/>
                    <a:gd name="T8" fmla="*/ 145 w 196"/>
                    <a:gd name="T9" fmla="*/ 24 h 27"/>
                    <a:gd name="T10" fmla="*/ 134 w 196"/>
                    <a:gd name="T11" fmla="*/ 22 h 27"/>
                    <a:gd name="T12" fmla="*/ 122 w 196"/>
                    <a:gd name="T13" fmla="*/ 21 h 27"/>
                    <a:gd name="T14" fmla="*/ 110 w 196"/>
                    <a:gd name="T15" fmla="*/ 20 h 27"/>
                    <a:gd name="T16" fmla="*/ 99 w 196"/>
                    <a:gd name="T17" fmla="*/ 18 h 27"/>
                    <a:gd name="T18" fmla="*/ 87 w 196"/>
                    <a:gd name="T19" fmla="*/ 14 h 27"/>
                    <a:gd name="T20" fmla="*/ 74 w 196"/>
                    <a:gd name="T21" fmla="*/ 12 h 27"/>
                    <a:gd name="T22" fmla="*/ 62 w 196"/>
                    <a:gd name="T23" fmla="*/ 9 h 27"/>
                    <a:gd name="T24" fmla="*/ 48 w 196"/>
                    <a:gd name="T25" fmla="*/ 7 h 27"/>
                    <a:gd name="T26" fmla="*/ 36 w 196"/>
                    <a:gd name="T27" fmla="*/ 5 h 27"/>
                    <a:gd name="T28" fmla="*/ 22 w 196"/>
                    <a:gd name="T29" fmla="*/ 2 h 27"/>
                    <a:gd name="T30" fmla="*/ 8 w 196"/>
                    <a:gd name="T31" fmla="*/ 1 h 27"/>
                    <a:gd name="T32" fmla="*/ 0 w 196"/>
                    <a:gd name="T33" fmla="*/ 4 h 27"/>
                    <a:gd name="T34" fmla="*/ 15 w 196"/>
                    <a:gd name="T35" fmla="*/ 5 h 27"/>
                    <a:gd name="T36" fmla="*/ 29 w 196"/>
                    <a:gd name="T37" fmla="*/ 7 h 27"/>
                    <a:gd name="T38" fmla="*/ 41 w 196"/>
                    <a:gd name="T39" fmla="*/ 9 h 27"/>
                    <a:gd name="T40" fmla="*/ 55 w 196"/>
                    <a:gd name="T41" fmla="*/ 12 h 27"/>
                    <a:gd name="T42" fmla="*/ 67 w 196"/>
                    <a:gd name="T43" fmla="*/ 14 h 27"/>
                    <a:gd name="T44" fmla="*/ 80 w 196"/>
                    <a:gd name="T45" fmla="*/ 18 h 27"/>
                    <a:gd name="T46" fmla="*/ 92 w 196"/>
                    <a:gd name="T47" fmla="*/ 20 h 27"/>
                    <a:gd name="T48" fmla="*/ 105 w 196"/>
                    <a:gd name="T49" fmla="*/ 22 h 27"/>
                    <a:gd name="T50" fmla="*/ 116 w 196"/>
                    <a:gd name="T51" fmla="*/ 25 h 27"/>
                    <a:gd name="T52" fmla="*/ 128 w 196"/>
                    <a:gd name="T53" fmla="*/ 26 h 27"/>
                    <a:gd name="T54" fmla="*/ 139 w 196"/>
                    <a:gd name="T55" fmla="*/ 26 h 27"/>
                    <a:gd name="T56" fmla="*/ 152 w 196"/>
                    <a:gd name="T57" fmla="*/ 27 h 27"/>
                    <a:gd name="T58" fmla="*/ 163 w 196"/>
                    <a:gd name="T59" fmla="*/ 26 h 27"/>
                    <a:gd name="T60" fmla="*/ 173 w 196"/>
                    <a:gd name="T61" fmla="*/ 25 h 27"/>
                    <a:gd name="T62" fmla="*/ 185 w 196"/>
                    <a:gd name="T63" fmla="*/ 21 h 27"/>
                    <a:gd name="T64" fmla="*/ 196 w 196"/>
                    <a:gd name="T65" fmla="*/ 18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7"/>
                    <a:gd name="T101" fmla="*/ 196 w 196"/>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7">
                      <a:moveTo>
                        <a:pt x="194" y="13"/>
                      </a:moveTo>
                      <a:lnTo>
                        <a:pt x="190" y="16"/>
                      </a:lnTo>
                      <a:lnTo>
                        <a:pt x="184" y="18"/>
                      </a:lnTo>
                      <a:lnTo>
                        <a:pt x="179" y="20"/>
                      </a:lnTo>
                      <a:lnTo>
                        <a:pt x="173" y="21"/>
                      </a:lnTo>
                      <a:lnTo>
                        <a:pt x="167" y="21"/>
                      </a:lnTo>
                      <a:lnTo>
                        <a:pt x="163" y="22"/>
                      </a:lnTo>
                      <a:lnTo>
                        <a:pt x="157" y="22"/>
                      </a:lnTo>
                      <a:lnTo>
                        <a:pt x="152" y="24"/>
                      </a:lnTo>
                      <a:lnTo>
                        <a:pt x="145" y="24"/>
                      </a:lnTo>
                      <a:lnTo>
                        <a:pt x="140" y="22"/>
                      </a:lnTo>
                      <a:lnTo>
                        <a:pt x="134" y="22"/>
                      </a:lnTo>
                      <a:lnTo>
                        <a:pt x="128" y="22"/>
                      </a:lnTo>
                      <a:lnTo>
                        <a:pt x="122" y="21"/>
                      </a:lnTo>
                      <a:lnTo>
                        <a:pt x="116" y="21"/>
                      </a:lnTo>
                      <a:lnTo>
                        <a:pt x="110" y="20"/>
                      </a:lnTo>
                      <a:lnTo>
                        <a:pt x="105" y="19"/>
                      </a:lnTo>
                      <a:lnTo>
                        <a:pt x="99" y="18"/>
                      </a:lnTo>
                      <a:lnTo>
                        <a:pt x="93" y="16"/>
                      </a:lnTo>
                      <a:lnTo>
                        <a:pt x="87" y="14"/>
                      </a:lnTo>
                      <a:lnTo>
                        <a:pt x="81" y="13"/>
                      </a:lnTo>
                      <a:lnTo>
                        <a:pt x="74" y="12"/>
                      </a:lnTo>
                      <a:lnTo>
                        <a:pt x="68" y="11"/>
                      </a:lnTo>
                      <a:lnTo>
                        <a:pt x="62" y="9"/>
                      </a:lnTo>
                      <a:lnTo>
                        <a:pt x="56" y="8"/>
                      </a:lnTo>
                      <a:lnTo>
                        <a:pt x="48" y="7"/>
                      </a:lnTo>
                      <a:lnTo>
                        <a:pt x="42" y="6"/>
                      </a:lnTo>
                      <a:lnTo>
                        <a:pt x="36" y="5"/>
                      </a:lnTo>
                      <a:lnTo>
                        <a:pt x="29" y="4"/>
                      </a:lnTo>
                      <a:lnTo>
                        <a:pt x="22" y="2"/>
                      </a:lnTo>
                      <a:lnTo>
                        <a:pt x="15" y="1"/>
                      </a:lnTo>
                      <a:lnTo>
                        <a:pt x="8" y="1"/>
                      </a:lnTo>
                      <a:lnTo>
                        <a:pt x="2" y="0"/>
                      </a:lnTo>
                      <a:lnTo>
                        <a:pt x="0" y="4"/>
                      </a:lnTo>
                      <a:lnTo>
                        <a:pt x="8" y="4"/>
                      </a:lnTo>
                      <a:lnTo>
                        <a:pt x="15" y="5"/>
                      </a:lnTo>
                      <a:lnTo>
                        <a:pt x="21" y="6"/>
                      </a:lnTo>
                      <a:lnTo>
                        <a:pt x="29" y="7"/>
                      </a:lnTo>
                      <a:lnTo>
                        <a:pt x="35" y="8"/>
                      </a:lnTo>
                      <a:lnTo>
                        <a:pt x="41" y="9"/>
                      </a:lnTo>
                      <a:lnTo>
                        <a:pt x="48" y="11"/>
                      </a:lnTo>
                      <a:lnTo>
                        <a:pt x="55" y="12"/>
                      </a:lnTo>
                      <a:lnTo>
                        <a:pt x="61" y="13"/>
                      </a:lnTo>
                      <a:lnTo>
                        <a:pt x="67" y="14"/>
                      </a:lnTo>
                      <a:lnTo>
                        <a:pt x="73" y="16"/>
                      </a:lnTo>
                      <a:lnTo>
                        <a:pt x="80" y="18"/>
                      </a:lnTo>
                      <a:lnTo>
                        <a:pt x="86" y="19"/>
                      </a:lnTo>
                      <a:lnTo>
                        <a:pt x="92" y="20"/>
                      </a:lnTo>
                      <a:lnTo>
                        <a:pt x="98" y="21"/>
                      </a:lnTo>
                      <a:lnTo>
                        <a:pt x="105" y="22"/>
                      </a:lnTo>
                      <a:lnTo>
                        <a:pt x="110" y="24"/>
                      </a:lnTo>
                      <a:lnTo>
                        <a:pt x="116" y="25"/>
                      </a:lnTo>
                      <a:lnTo>
                        <a:pt x="121" y="25"/>
                      </a:lnTo>
                      <a:lnTo>
                        <a:pt x="128" y="26"/>
                      </a:lnTo>
                      <a:lnTo>
                        <a:pt x="134" y="26"/>
                      </a:lnTo>
                      <a:lnTo>
                        <a:pt x="139" y="26"/>
                      </a:lnTo>
                      <a:lnTo>
                        <a:pt x="145" y="27"/>
                      </a:lnTo>
                      <a:lnTo>
                        <a:pt x="152" y="27"/>
                      </a:lnTo>
                      <a:lnTo>
                        <a:pt x="157" y="26"/>
                      </a:lnTo>
                      <a:lnTo>
                        <a:pt x="163" y="26"/>
                      </a:lnTo>
                      <a:lnTo>
                        <a:pt x="168" y="25"/>
                      </a:lnTo>
                      <a:lnTo>
                        <a:pt x="173" y="25"/>
                      </a:lnTo>
                      <a:lnTo>
                        <a:pt x="180" y="24"/>
                      </a:lnTo>
                      <a:lnTo>
                        <a:pt x="185" y="21"/>
                      </a:lnTo>
                      <a:lnTo>
                        <a:pt x="191" y="20"/>
                      </a:lnTo>
                      <a:lnTo>
                        <a:pt x="196" y="18"/>
                      </a:lnTo>
                      <a:lnTo>
                        <a:pt x="194"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1" name="Freeform 18"/>
                <p:cNvSpPr>
                  <a:spLocks/>
                </p:cNvSpPr>
                <p:nvPr/>
              </p:nvSpPr>
              <p:spPr bwMode="auto">
                <a:xfrm>
                  <a:off x="1167" y="1676"/>
                  <a:ext cx="31" cy="8"/>
                </a:xfrm>
                <a:custGeom>
                  <a:avLst/>
                  <a:gdLst>
                    <a:gd name="T0" fmla="*/ 214 w 219"/>
                    <a:gd name="T1" fmla="*/ 2 h 47"/>
                    <a:gd name="T2" fmla="*/ 204 w 219"/>
                    <a:gd name="T3" fmla="*/ 0 h 47"/>
                    <a:gd name="T4" fmla="*/ 192 w 219"/>
                    <a:gd name="T5" fmla="*/ 0 h 47"/>
                    <a:gd name="T6" fmla="*/ 179 w 219"/>
                    <a:gd name="T7" fmla="*/ 2 h 47"/>
                    <a:gd name="T8" fmla="*/ 165 w 219"/>
                    <a:gd name="T9" fmla="*/ 4 h 47"/>
                    <a:gd name="T10" fmla="*/ 149 w 219"/>
                    <a:gd name="T11" fmla="*/ 5 h 47"/>
                    <a:gd name="T12" fmla="*/ 133 w 219"/>
                    <a:gd name="T13" fmla="*/ 9 h 47"/>
                    <a:gd name="T14" fmla="*/ 117 w 219"/>
                    <a:gd name="T15" fmla="*/ 11 h 47"/>
                    <a:gd name="T16" fmla="*/ 101 w 219"/>
                    <a:gd name="T17" fmla="*/ 15 h 47"/>
                    <a:gd name="T18" fmla="*/ 86 w 219"/>
                    <a:gd name="T19" fmla="*/ 18 h 47"/>
                    <a:gd name="T20" fmla="*/ 69 w 219"/>
                    <a:gd name="T21" fmla="*/ 22 h 47"/>
                    <a:gd name="T22" fmla="*/ 54 w 219"/>
                    <a:gd name="T23" fmla="*/ 27 h 47"/>
                    <a:gd name="T24" fmla="*/ 41 w 219"/>
                    <a:gd name="T25" fmla="*/ 30 h 47"/>
                    <a:gd name="T26" fmla="*/ 27 w 219"/>
                    <a:gd name="T27" fmla="*/ 34 h 47"/>
                    <a:gd name="T28" fmla="*/ 16 w 219"/>
                    <a:gd name="T29" fmla="*/ 37 h 47"/>
                    <a:gd name="T30" fmla="*/ 5 w 219"/>
                    <a:gd name="T31" fmla="*/ 41 h 47"/>
                    <a:gd name="T32" fmla="*/ 2 w 219"/>
                    <a:gd name="T33" fmla="*/ 47 h 47"/>
                    <a:gd name="T34" fmla="*/ 12 w 219"/>
                    <a:gd name="T35" fmla="*/ 42 h 47"/>
                    <a:gd name="T36" fmla="*/ 22 w 219"/>
                    <a:gd name="T37" fmla="*/ 38 h 47"/>
                    <a:gd name="T38" fmla="*/ 35 w 219"/>
                    <a:gd name="T39" fmla="*/ 35 h 47"/>
                    <a:gd name="T40" fmla="*/ 48 w 219"/>
                    <a:gd name="T41" fmla="*/ 31 h 47"/>
                    <a:gd name="T42" fmla="*/ 63 w 219"/>
                    <a:gd name="T43" fmla="*/ 28 h 47"/>
                    <a:gd name="T44" fmla="*/ 77 w 219"/>
                    <a:gd name="T45" fmla="*/ 24 h 47"/>
                    <a:gd name="T46" fmla="*/ 94 w 219"/>
                    <a:gd name="T47" fmla="*/ 19 h 47"/>
                    <a:gd name="T48" fmla="*/ 110 w 219"/>
                    <a:gd name="T49" fmla="*/ 16 h 47"/>
                    <a:gd name="T50" fmla="*/ 126 w 219"/>
                    <a:gd name="T51" fmla="*/ 13 h 47"/>
                    <a:gd name="T52" fmla="*/ 142 w 219"/>
                    <a:gd name="T53" fmla="*/ 10 h 47"/>
                    <a:gd name="T54" fmla="*/ 157 w 219"/>
                    <a:gd name="T55" fmla="*/ 8 h 47"/>
                    <a:gd name="T56" fmla="*/ 172 w 219"/>
                    <a:gd name="T57" fmla="*/ 6 h 47"/>
                    <a:gd name="T58" fmla="*/ 186 w 219"/>
                    <a:gd name="T59" fmla="*/ 5 h 47"/>
                    <a:gd name="T60" fmla="*/ 198 w 219"/>
                    <a:gd name="T61" fmla="*/ 4 h 47"/>
                    <a:gd name="T62" fmla="*/ 209 w 219"/>
                    <a:gd name="T63" fmla="*/ 4 h 47"/>
                    <a:gd name="T64" fmla="*/ 218 w 219"/>
                    <a:gd name="T65" fmla="*/ 5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7"/>
                    <a:gd name="T101" fmla="*/ 219 w 21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7">
                      <a:moveTo>
                        <a:pt x="219" y="2"/>
                      </a:moveTo>
                      <a:lnTo>
                        <a:pt x="214" y="2"/>
                      </a:lnTo>
                      <a:lnTo>
                        <a:pt x="209" y="0"/>
                      </a:lnTo>
                      <a:lnTo>
                        <a:pt x="204" y="0"/>
                      </a:lnTo>
                      <a:lnTo>
                        <a:pt x="198" y="0"/>
                      </a:lnTo>
                      <a:lnTo>
                        <a:pt x="192" y="0"/>
                      </a:lnTo>
                      <a:lnTo>
                        <a:pt x="186" y="2"/>
                      </a:lnTo>
                      <a:lnTo>
                        <a:pt x="179" y="2"/>
                      </a:lnTo>
                      <a:lnTo>
                        <a:pt x="172" y="3"/>
                      </a:lnTo>
                      <a:lnTo>
                        <a:pt x="165" y="4"/>
                      </a:lnTo>
                      <a:lnTo>
                        <a:pt x="157" y="4"/>
                      </a:lnTo>
                      <a:lnTo>
                        <a:pt x="149" y="5"/>
                      </a:lnTo>
                      <a:lnTo>
                        <a:pt x="142" y="6"/>
                      </a:lnTo>
                      <a:lnTo>
                        <a:pt x="133" y="9"/>
                      </a:lnTo>
                      <a:lnTo>
                        <a:pt x="126" y="10"/>
                      </a:lnTo>
                      <a:lnTo>
                        <a:pt x="117" y="11"/>
                      </a:lnTo>
                      <a:lnTo>
                        <a:pt x="109" y="13"/>
                      </a:lnTo>
                      <a:lnTo>
                        <a:pt x="101" y="15"/>
                      </a:lnTo>
                      <a:lnTo>
                        <a:pt x="93" y="16"/>
                      </a:lnTo>
                      <a:lnTo>
                        <a:pt x="86" y="18"/>
                      </a:lnTo>
                      <a:lnTo>
                        <a:pt x="76" y="21"/>
                      </a:lnTo>
                      <a:lnTo>
                        <a:pt x="69" y="22"/>
                      </a:lnTo>
                      <a:lnTo>
                        <a:pt x="62" y="24"/>
                      </a:lnTo>
                      <a:lnTo>
                        <a:pt x="54" y="27"/>
                      </a:lnTo>
                      <a:lnTo>
                        <a:pt x="47" y="28"/>
                      </a:lnTo>
                      <a:lnTo>
                        <a:pt x="41" y="30"/>
                      </a:lnTo>
                      <a:lnTo>
                        <a:pt x="33" y="31"/>
                      </a:lnTo>
                      <a:lnTo>
                        <a:pt x="27" y="34"/>
                      </a:lnTo>
                      <a:lnTo>
                        <a:pt x="21" y="36"/>
                      </a:lnTo>
                      <a:lnTo>
                        <a:pt x="16" y="37"/>
                      </a:lnTo>
                      <a:lnTo>
                        <a:pt x="11" y="40"/>
                      </a:lnTo>
                      <a:lnTo>
                        <a:pt x="5" y="41"/>
                      </a:lnTo>
                      <a:lnTo>
                        <a:pt x="0" y="42"/>
                      </a:lnTo>
                      <a:lnTo>
                        <a:pt x="2" y="47"/>
                      </a:lnTo>
                      <a:lnTo>
                        <a:pt x="6" y="45"/>
                      </a:lnTo>
                      <a:lnTo>
                        <a:pt x="12" y="42"/>
                      </a:lnTo>
                      <a:lnTo>
                        <a:pt x="17" y="41"/>
                      </a:lnTo>
                      <a:lnTo>
                        <a:pt x="22" y="38"/>
                      </a:lnTo>
                      <a:lnTo>
                        <a:pt x="28" y="37"/>
                      </a:lnTo>
                      <a:lnTo>
                        <a:pt x="35" y="35"/>
                      </a:lnTo>
                      <a:lnTo>
                        <a:pt x="41" y="34"/>
                      </a:lnTo>
                      <a:lnTo>
                        <a:pt x="48" y="31"/>
                      </a:lnTo>
                      <a:lnTo>
                        <a:pt x="55" y="29"/>
                      </a:lnTo>
                      <a:lnTo>
                        <a:pt x="63" y="28"/>
                      </a:lnTo>
                      <a:lnTo>
                        <a:pt x="70" y="25"/>
                      </a:lnTo>
                      <a:lnTo>
                        <a:pt x="77" y="24"/>
                      </a:lnTo>
                      <a:lnTo>
                        <a:pt x="87" y="22"/>
                      </a:lnTo>
                      <a:lnTo>
                        <a:pt x="94" y="19"/>
                      </a:lnTo>
                      <a:lnTo>
                        <a:pt x="102" y="18"/>
                      </a:lnTo>
                      <a:lnTo>
                        <a:pt x="110" y="16"/>
                      </a:lnTo>
                      <a:lnTo>
                        <a:pt x="119" y="15"/>
                      </a:lnTo>
                      <a:lnTo>
                        <a:pt x="126" y="13"/>
                      </a:lnTo>
                      <a:lnTo>
                        <a:pt x="135" y="12"/>
                      </a:lnTo>
                      <a:lnTo>
                        <a:pt x="142" y="10"/>
                      </a:lnTo>
                      <a:lnTo>
                        <a:pt x="149" y="9"/>
                      </a:lnTo>
                      <a:lnTo>
                        <a:pt x="157" y="8"/>
                      </a:lnTo>
                      <a:lnTo>
                        <a:pt x="165" y="6"/>
                      </a:lnTo>
                      <a:lnTo>
                        <a:pt x="172" y="6"/>
                      </a:lnTo>
                      <a:lnTo>
                        <a:pt x="179" y="5"/>
                      </a:lnTo>
                      <a:lnTo>
                        <a:pt x="186" y="5"/>
                      </a:lnTo>
                      <a:lnTo>
                        <a:pt x="192" y="4"/>
                      </a:lnTo>
                      <a:lnTo>
                        <a:pt x="198" y="4"/>
                      </a:lnTo>
                      <a:lnTo>
                        <a:pt x="204" y="4"/>
                      </a:lnTo>
                      <a:lnTo>
                        <a:pt x="209" y="4"/>
                      </a:lnTo>
                      <a:lnTo>
                        <a:pt x="214" y="5"/>
                      </a:lnTo>
                      <a:lnTo>
                        <a:pt x="218" y="5"/>
                      </a:lnTo>
                      <a:lnTo>
                        <a:pt x="219"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2" name="Freeform 19"/>
                <p:cNvSpPr>
                  <a:spLocks/>
                </p:cNvSpPr>
                <p:nvPr/>
              </p:nvSpPr>
              <p:spPr bwMode="auto">
                <a:xfrm>
                  <a:off x="1198" y="1676"/>
                  <a:ext cx="16" cy="20"/>
                </a:xfrm>
                <a:custGeom>
                  <a:avLst/>
                  <a:gdLst>
                    <a:gd name="T0" fmla="*/ 110 w 111"/>
                    <a:gd name="T1" fmla="*/ 114 h 119"/>
                    <a:gd name="T2" fmla="*/ 106 w 111"/>
                    <a:gd name="T3" fmla="*/ 110 h 119"/>
                    <a:gd name="T4" fmla="*/ 104 w 111"/>
                    <a:gd name="T5" fmla="*/ 104 h 119"/>
                    <a:gd name="T6" fmla="*/ 101 w 111"/>
                    <a:gd name="T7" fmla="*/ 97 h 119"/>
                    <a:gd name="T8" fmla="*/ 96 w 111"/>
                    <a:gd name="T9" fmla="*/ 89 h 119"/>
                    <a:gd name="T10" fmla="*/ 91 w 111"/>
                    <a:gd name="T11" fmla="*/ 80 h 119"/>
                    <a:gd name="T12" fmla="*/ 85 w 111"/>
                    <a:gd name="T13" fmla="*/ 71 h 119"/>
                    <a:gd name="T14" fmla="*/ 80 w 111"/>
                    <a:gd name="T15" fmla="*/ 63 h 119"/>
                    <a:gd name="T16" fmla="*/ 74 w 111"/>
                    <a:gd name="T17" fmla="*/ 53 h 119"/>
                    <a:gd name="T18" fmla="*/ 66 w 111"/>
                    <a:gd name="T19" fmla="*/ 43 h 119"/>
                    <a:gd name="T20" fmla="*/ 59 w 111"/>
                    <a:gd name="T21" fmla="*/ 34 h 119"/>
                    <a:gd name="T22" fmla="*/ 51 w 111"/>
                    <a:gd name="T23" fmla="*/ 26 h 119"/>
                    <a:gd name="T24" fmla="*/ 40 w 111"/>
                    <a:gd name="T25" fmla="*/ 17 h 119"/>
                    <a:gd name="T26" fmla="*/ 31 w 111"/>
                    <a:gd name="T27" fmla="*/ 11 h 119"/>
                    <a:gd name="T28" fmla="*/ 20 w 111"/>
                    <a:gd name="T29" fmla="*/ 6 h 119"/>
                    <a:gd name="T30" fmla="*/ 7 w 111"/>
                    <a:gd name="T31" fmla="*/ 2 h 119"/>
                    <a:gd name="T32" fmla="*/ 0 w 111"/>
                    <a:gd name="T33" fmla="*/ 3 h 119"/>
                    <a:gd name="T34" fmla="*/ 12 w 111"/>
                    <a:gd name="T35" fmla="*/ 7 h 119"/>
                    <a:gd name="T36" fmla="*/ 24 w 111"/>
                    <a:gd name="T37" fmla="*/ 11 h 119"/>
                    <a:gd name="T38" fmla="*/ 34 w 111"/>
                    <a:gd name="T39" fmla="*/ 17 h 119"/>
                    <a:gd name="T40" fmla="*/ 44 w 111"/>
                    <a:gd name="T41" fmla="*/ 25 h 119"/>
                    <a:gd name="T42" fmla="*/ 52 w 111"/>
                    <a:gd name="T43" fmla="*/ 32 h 119"/>
                    <a:gd name="T44" fmla="*/ 60 w 111"/>
                    <a:gd name="T45" fmla="*/ 40 h 119"/>
                    <a:gd name="T46" fmla="*/ 69 w 111"/>
                    <a:gd name="T47" fmla="*/ 51 h 119"/>
                    <a:gd name="T48" fmla="*/ 74 w 111"/>
                    <a:gd name="T49" fmla="*/ 59 h 119"/>
                    <a:gd name="T50" fmla="*/ 80 w 111"/>
                    <a:gd name="T51" fmla="*/ 68 h 119"/>
                    <a:gd name="T52" fmla="*/ 85 w 111"/>
                    <a:gd name="T53" fmla="*/ 78 h 119"/>
                    <a:gd name="T54" fmla="*/ 90 w 111"/>
                    <a:gd name="T55" fmla="*/ 86 h 119"/>
                    <a:gd name="T56" fmla="*/ 95 w 111"/>
                    <a:gd name="T57" fmla="*/ 95 h 119"/>
                    <a:gd name="T58" fmla="*/ 99 w 111"/>
                    <a:gd name="T59" fmla="*/ 102 h 119"/>
                    <a:gd name="T60" fmla="*/ 102 w 111"/>
                    <a:gd name="T61" fmla="*/ 109 h 119"/>
                    <a:gd name="T62" fmla="*/ 105 w 111"/>
                    <a:gd name="T63" fmla="*/ 114 h 119"/>
                    <a:gd name="T64" fmla="*/ 109 w 111"/>
                    <a:gd name="T65" fmla="*/ 119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19"/>
                    <a:gd name="T101" fmla="*/ 111 w 111"/>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19">
                      <a:moveTo>
                        <a:pt x="111" y="116"/>
                      </a:moveTo>
                      <a:lnTo>
                        <a:pt x="110" y="114"/>
                      </a:lnTo>
                      <a:lnTo>
                        <a:pt x="109" y="113"/>
                      </a:lnTo>
                      <a:lnTo>
                        <a:pt x="106" y="110"/>
                      </a:lnTo>
                      <a:lnTo>
                        <a:pt x="105" y="107"/>
                      </a:lnTo>
                      <a:lnTo>
                        <a:pt x="104" y="104"/>
                      </a:lnTo>
                      <a:lnTo>
                        <a:pt x="102" y="101"/>
                      </a:lnTo>
                      <a:lnTo>
                        <a:pt x="101" y="97"/>
                      </a:lnTo>
                      <a:lnTo>
                        <a:pt x="98" y="93"/>
                      </a:lnTo>
                      <a:lnTo>
                        <a:pt x="96" y="89"/>
                      </a:lnTo>
                      <a:lnTo>
                        <a:pt x="95" y="85"/>
                      </a:lnTo>
                      <a:lnTo>
                        <a:pt x="91" y="80"/>
                      </a:lnTo>
                      <a:lnTo>
                        <a:pt x="89" y="76"/>
                      </a:lnTo>
                      <a:lnTo>
                        <a:pt x="85" y="71"/>
                      </a:lnTo>
                      <a:lnTo>
                        <a:pt x="83" y="67"/>
                      </a:lnTo>
                      <a:lnTo>
                        <a:pt x="80" y="63"/>
                      </a:lnTo>
                      <a:lnTo>
                        <a:pt x="77" y="58"/>
                      </a:lnTo>
                      <a:lnTo>
                        <a:pt x="74" y="53"/>
                      </a:lnTo>
                      <a:lnTo>
                        <a:pt x="71" y="48"/>
                      </a:lnTo>
                      <a:lnTo>
                        <a:pt x="66" y="43"/>
                      </a:lnTo>
                      <a:lnTo>
                        <a:pt x="63" y="38"/>
                      </a:lnTo>
                      <a:lnTo>
                        <a:pt x="59" y="34"/>
                      </a:lnTo>
                      <a:lnTo>
                        <a:pt x="56" y="29"/>
                      </a:lnTo>
                      <a:lnTo>
                        <a:pt x="51" y="26"/>
                      </a:lnTo>
                      <a:lnTo>
                        <a:pt x="46" y="21"/>
                      </a:lnTo>
                      <a:lnTo>
                        <a:pt x="40" y="17"/>
                      </a:lnTo>
                      <a:lnTo>
                        <a:pt x="36" y="14"/>
                      </a:lnTo>
                      <a:lnTo>
                        <a:pt x="31" y="11"/>
                      </a:lnTo>
                      <a:lnTo>
                        <a:pt x="26" y="8"/>
                      </a:lnTo>
                      <a:lnTo>
                        <a:pt x="20" y="6"/>
                      </a:lnTo>
                      <a:lnTo>
                        <a:pt x="13" y="3"/>
                      </a:lnTo>
                      <a:lnTo>
                        <a:pt x="7" y="2"/>
                      </a:lnTo>
                      <a:lnTo>
                        <a:pt x="1" y="0"/>
                      </a:lnTo>
                      <a:lnTo>
                        <a:pt x="0" y="3"/>
                      </a:lnTo>
                      <a:lnTo>
                        <a:pt x="6" y="6"/>
                      </a:lnTo>
                      <a:lnTo>
                        <a:pt x="12" y="7"/>
                      </a:lnTo>
                      <a:lnTo>
                        <a:pt x="19" y="9"/>
                      </a:lnTo>
                      <a:lnTo>
                        <a:pt x="24" y="11"/>
                      </a:lnTo>
                      <a:lnTo>
                        <a:pt x="30" y="14"/>
                      </a:lnTo>
                      <a:lnTo>
                        <a:pt x="34" y="17"/>
                      </a:lnTo>
                      <a:lnTo>
                        <a:pt x="39" y="21"/>
                      </a:lnTo>
                      <a:lnTo>
                        <a:pt x="44" y="25"/>
                      </a:lnTo>
                      <a:lnTo>
                        <a:pt x="48" y="28"/>
                      </a:lnTo>
                      <a:lnTo>
                        <a:pt x="52" y="32"/>
                      </a:lnTo>
                      <a:lnTo>
                        <a:pt x="57" y="36"/>
                      </a:lnTo>
                      <a:lnTo>
                        <a:pt x="60" y="40"/>
                      </a:lnTo>
                      <a:lnTo>
                        <a:pt x="64" y="46"/>
                      </a:lnTo>
                      <a:lnTo>
                        <a:pt x="69" y="51"/>
                      </a:lnTo>
                      <a:lnTo>
                        <a:pt x="71" y="55"/>
                      </a:lnTo>
                      <a:lnTo>
                        <a:pt x="74" y="59"/>
                      </a:lnTo>
                      <a:lnTo>
                        <a:pt x="77" y="64"/>
                      </a:lnTo>
                      <a:lnTo>
                        <a:pt x="80" y="68"/>
                      </a:lnTo>
                      <a:lnTo>
                        <a:pt x="83" y="73"/>
                      </a:lnTo>
                      <a:lnTo>
                        <a:pt x="85" y="78"/>
                      </a:lnTo>
                      <a:lnTo>
                        <a:pt x="88" y="82"/>
                      </a:lnTo>
                      <a:lnTo>
                        <a:pt x="90" y="86"/>
                      </a:lnTo>
                      <a:lnTo>
                        <a:pt x="92" y="91"/>
                      </a:lnTo>
                      <a:lnTo>
                        <a:pt x="95" y="95"/>
                      </a:lnTo>
                      <a:lnTo>
                        <a:pt x="97" y="98"/>
                      </a:lnTo>
                      <a:lnTo>
                        <a:pt x="99" y="102"/>
                      </a:lnTo>
                      <a:lnTo>
                        <a:pt x="101" y="105"/>
                      </a:lnTo>
                      <a:lnTo>
                        <a:pt x="102" y="109"/>
                      </a:lnTo>
                      <a:lnTo>
                        <a:pt x="104" y="111"/>
                      </a:lnTo>
                      <a:lnTo>
                        <a:pt x="105" y="114"/>
                      </a:lnTo>
                      <a:lnTo>
                        <a:pt x="106" y="116"/>
                      </a:lnTo>
                      <a:lnTo>
                        <a:pt x="109" y="119"/>
                      </a:lnTo>
                      <a:lnTo>
                        <a:pt x="111" y="11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3" name="Freeform 20"/>
                <p:cNvSpPr>
                  <a:spLocks/>
                </p:cNvSpPr>
                <p:nvPr/>
              </p:nvSpPr>
              <p:spPr bwMode="auto">
                <a:xfrm>
                  <a:off x="1213" y="1696"/>
                  <a:ext cx="15" cy="22"/>
                </a:xfrm>
                <a:custGeom>
                  <a:avLst/>
                  <a:gdLst>
                    <a:gd name="T0" fmla="*/ 96 w 104"/>
                    <a:gd name="T1" fmla="*/ 125 h 132"/>
                    <a:gd name="T2" fmla="*/ 82 w 104"/>
                    <a:gd name="T3" fmla="*/ 117 h 132"/>
                    <a:gd name="T4" fmla="*/ 71 w 104"/>
                    <a:gd name="T5" fmla="*/ 108 h 132"/>
                    <a:gd name="T6" fmla="*/ 61 w 104"/>
                    <a:gd name="T7" fmla="*/ 100 h 132"/>
                    <a:gd name="T8" fmla="*/ 53 w 104"/>
                    <a:gd name="T9" fmla="*/ 93 h 132"/>
                    <a:gd name="T10" fmla="*/ 47 w 104"/>
                    <a:gd name="T11" fmla="*/ 85 h 132"/>
                    <a:gd name="T12" fmla="*/ 42 w 104"/>
                    <a:gd name="T13" fmla="*/ 77 h 132"/>
                    <a:gd name="T14" fmla="*/ 39 w 104"/>
                    <a:gd name="T15" fmla="*/ 69 h 132"/>
                    <a:gd name="T16" fmla="*/ 35 w 104"/>
                    <a:gd name="T17" fmla="*/ 62 h 132"/>
                    <a:gd name="T18" fmla="*/ 32 w 104"/>
                    <a:gd name="T19" fmla="*/ 55 h 132"/>
                    <a:gd name="T20" fmla="*/ 29 w 104"/>
                    <a:gd name="T21" fmla="*/ 47 h 132"/>
                    <a:gd name="T22" fmla="*/ 27 w 104"/>
                    <a:gd name="T23" fmla="*/ 39 h 132"/>
                    <a:gd name="T24" fmla="*/ 24 w 104"/>
                    <a:gd name="T25" fmla="*/ 31 h 132"/>
                    <a:gd name="T26" fmla="*/ 19 w 104"/>
                    <a:gd name="T27" fmla="*/ 23 h 132"/>
                    <a:gd name="T28" fmla="*/ 14 w 104"/>
                    <a:gd name="T29" fmla="*/ 13 h 132"/>
                    <a:gd name="T30" fmla="*/ 6 w 104"/>
                    <a:gd name="T31" fmla="*/ 5 h 132"/>
                    <a:gd name="T32" fmla="*/ 0 w 104"/>
                    <a:gd name="T33" fmla="*/ 3 h 132"/>
                    <a:gd name="T34" fmla="*/ 7 w 104"/>
                    <a:gd name="T35" fmla="*/ 11 h 132"/>
                    <a:gd name="T36" fmla="*/ 14 w 104"/>
                    <a:gd name="T37" fmla="*/ 20 h 132"/>
                    <a:gd name="T38" fmla="*/ 18 w 104"/>
                    <a:gd name="T39" fmla="*/ 29 h 132"/>
                    <a:gd name="T40" fmla="*/ 21 w 104"/>
                    <a:gd name="T41" fmla="*/ 36 h 132"/>
                    <a:gd name="T42" fmla="*/ 25 w 104"/>
                    <a:gd name="T43" fmla="*/ 44 h 132"/>
                    <a:gd name="T44" fmla="*/ 27 w 104"/>
                    <a:gd name="T45" fmla="*/ 51 h 132"/>
                    <a:gd name="T46" fmla="*/ 29 w 104"/>
                    <a:gd name="T47" fmla="*/ 60 h 132"/>
                    <a:gd name="T48" fmla="*/ 33 w 104"/>
                    <a:gd name="T49" fmla="*/ 67 h 132"/>
                    <a:gd name="T50" fmla="*/ 38 w 104"/>
                    <a:gd name="T51" fmla="*/ 75 h 132"/>
                    <a:gd name="T52" fmla="*/ 41 w 104"/>
                    <a:gd name="T53" fmla="*/ 83 h 132"/>
                    <a:gd name="T54" fmla="*/ 47 w 104"/>
                    <a:gd name="T55" fmla="*/ 90 h 132"/>
                    <a:gd name="T56" fmla="*/ 54 w 104"/>
                    <a:gd name="T57" fmla="*/ 99 h 132"/>
                    <a:gd name="T58" fmla="*/ 64 w 104"/>
                    <a:gd name="T59" fmla="*/ 107 h 132"/>
                    <a:gd name="T60" fmla="*/ 73 w 104"/>
                    <a:gd name="T61" fmla="*/ 116 h 132"/>
                    <a:gd name="T62" fmla="*/ 87 w 104"/>
                    <a:gd name="T63" fmla="*/ 124 h 132"/>
                    <a:gd name="T64" fmla="*/ 102 w 104"/>
                    <a:gd name="T65" fmla="*/ 132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32"/>
                    <a:gd name="T101" fmla="*/ 104 w 104"/>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32">
                      <a:moveTo>
                        <a:pt x="104" y="130"/>
                      </a:moveTo>
                      <a:lnTo>
                        <a:pt x="96" y="125"/>
                      </a:lnTo>
                      <a:lnTo>
                        <a:pt x="88" y="120"/>
                      </a:lnTo>
                      <a:lnTo>
                        <a:pt x="82" y="117"/>
                      </a:lnTo>
                      <a:lnTo>
                        <a:pt x="76" y="112"/>
                      </a:lnTo>
                      <a:lnTo>
                        <a:pt x="71" y="108"/>
                      </a:lnTo>
                      <a:lnTo>
                        <a:pt x="66" y="104"/>
                      </a:lnTo>
                      <a:lnTo>
                        <a:pt x="61" y="100"/>
                      </a:lnTo>
                      <a:lnTo>
                        <a:pt x="57" y="96"/>
                      </a:lnTo>
                      <a:lnTo>
                        <a:pt x="53" y="93"/>
                      </a:lnTo>
                      <a:lnTo>
                        <a:pt x="50" y="89"/>
                      </a:lnTo>
                      <a:lnTo>
                        <a:pt x="47" y="85"/>
                      </a:lnTo>
                      <a:lnTo>
                        <a:pt x="45" y="81"/>
                      </a:lnTo>
                      <a:lnTo>
                        <a:pt x="42" y="77"/>
                      </a:lnTo>
                      <a:lnTo>
                        <a:pt x="41" y="74"/>
                      </a:lnTo>
                      <a:lnTo>
                        <a:pt x="39" y="69"/>
                      </a:lnTo>
                      <a:lnTo>
                        <a:pt x="38" y="66"/>
                      </a:lnTo>
                      <a:lnTo>
                        <a:pt x="35" y="62"/>
                      </a:lnTo>
                      <a:lnTo>
                        <a:pt x="33" y="59"/>
                      </a:lnTo>
                      <a:lnTo>
                        <a:pt x="32" y="55"/>
                      </a:lnTo>
                      <a:lnTo>
                        <a:pt x="31" y="50"/>
                      </a:lnTo>
                      <a:lnTo>
                        <a:pt x="29" y="47"/>
                      </a:lnTo>
                      <a:lnTo>
                        <a:pt x="28" y="43"/>
                      </a:lnTo>
                      <a:lnTo>
                        <a:pt x="27" y="39"/>
                      </a:lnTo>
                      <a:lnTo>
                        <a:pt x="25" y="35"/>
                      </a:lnTo>
                      <a:lnTo>
                        <a:pt x="24" y="31"/>
                      </a:lnTo>
                      <a:lnTo>
                        <a:pt x="21" y="26"/>
                      </a:lnTo>
                      <a:lnTo>
                        <a:pt x="19" y="23"/>
                      </a:lnTo>
                      <a:lnTo>
                        <a:pt x="16" y="18"/>
                      </a:lnTo>
                      <a:lnTo>
                        <a:pt x="14" y="13"/>
                      </a:lnTo>
                      <a:lnTo>
                        <a:pt x="10" y="10"/>
                      </a:lnTo>
                      <a:lnTo>
                        <a:pt x="6" y="5"/>
                      </a:lnTo>
                      <a:lnTo>
                        <a:pt x="2" y="0"/>
                      </a:lnTo>
                      <a:lnTo>
                        <a:pt x="0" y="3"/>
                      </a:lnTo>
                      <a:lnTo>
                        <a:pt x="3" y="7"/>
                      </a:lnTo>
                      <a:lnTo>
                        <a:pt x="7" y="11"/>
                      </a:lnTo>
                      <a:lnTo>
                        <a:pt x="10" y="16"/>
                      </a:lnTo>
                      <a:lnTo>
                        <a:pt x="14" y="20"/>
                      </a:lnTo>
                      <a:lnTo>
                        <a:pt x="16" y="24"/>
                      </a:lnTo>
                      <a:lnTo>
                        <a:pt x="18" y="29"/>
                      </a:lnTo>
                      <a:lnTo>
                        <a:pt x="20" y="32"/>
                      </a:lnTo>
                      <a:lnTo>
                        <a:pt x="21" y="36"/>
                      </a:lnTo>
                      <a:lnTo>
                        <a:pt x="24" y="41"/>
                      </a:lnTo>
                      <a:lnTo>
                        <a:pt x="25" y="44"/>
                      </a:lnTo>
                      <a:lnTo>
                        <a:pt x="26" y="48"/>
                      </a:lnTo>
                      <a:lnTo>
                        <a:pt x="27" y="51"/>
                      </a:lnTo>
                      <a:lnTo>
                        <a:pt x="28" y="56"/>
                      </a:lnTo>
                      <a:lnTo>
                        <a:pt x="29" y="60"/>
                      </a:lnTo>
                      <a:lnTo>
                        <a:pt x="32" y="63"/>
                      </a:lnTo>
                      <a:lnTo>
                        <a:pt x="33" y="67"/>
                      </a:lnTo>
                      <a:lnTo>
                        <a:pt x="35" y="70"/>
                      </a:lnTo>
                      <a:lnTo>
                        <a:pt x="38" y="75"/>
                      </a:lnTo>
                      <a:lnTo>
                        <a:pt x="40" y="80"/>
                      </a:lnTo>
                      <a:lnTo>
                        <a:pt x="41" y="83"/>
                      </a:lnTo>
                      <a:lnTo>
                        <a:pt x="45" y="87"/>
                      </a:lnTo>
                      <a:lnTo>
                        <a:pt x="47" y="90"/>
                      </a:lnTo>
                      <a:lnTo>
                        <a:pt x="51" y="95"/>
                      </a:lnTo>
                      <a:lnTo>
                        <a:pt x="54" y="99"/>
                      </a:lnTo>
                      <a:lnTo>
                        <a:pt x="58" y="102"/>
                      </a:lnTo>
                      <a:lnTo>
                        <a:pt x="64" y="107"/>
                      </a:lnTo>
                      <a:lnTo>
                        <a:pt x="68" y="111"/>
                      </a:lnTo>
                      <a:lnTo>
                        <a:pt x="73" y="116"/>
                      </a:lnTo>
                      <a:lnTo>
                        <a:pt x="79" y="119"/>
                      </a:lnTo>
                      <a:lnTo>
                        <a:pt x="87" y="124"/>
                      </a:lnTo>
                      <a:lnTo>
                        <a:pt x="94" y="127"/>
                      </a:lnTo>
                      <a:lnTo>
                        <a:pt x="102" y="132"/>
                      </a:lnTo>
                      <a:lnTo>
                        <a:pt x="104" y="1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4" name="Freeform 21"/>
                <p:cNvSpPr>
                  <a:spLocks/>
                </p:cNvSpPr>
                <p:nvPr/>
              </p:nvSpPr>
              <p:spPr bwMode="auto">
                <a:xfrm>
                  <a:off x="1228" y="1717"/>
                  <a:ext cx="29" cy="23"/>
                </a:xfrm>
                <a:custGeom>
                  <a:avLst/>
                  <a:gdLst>
                    <a:gd name="T0" fmla="*/ 187 w 203"/>
                    <a:gd name="T1" fmla="*/ 132 h 139"/>
                    <a:gd name="T2" fmla="*/ 158 w 203"/>
                    <a:gd name="T3" fmla="*/ 124 h 139"/>
                    <a:gd name="T4" fmla="*/ 134 w 203"/>
                    <a:gd name="T5" fmla="*/ 116 h 139"/>
                    <a:gd name="T6" fmla="*/ 115 w 203"/>
                    <a:gd name="T7" fmla="*/ 108 h 139"/>
                    <a:gd name="T8" fmla="*/ 99 w 203"/>
                    <a:gd name="T9" fmla="*/ 100 h 139"/>
                    <a:gd name="T10" fmla="*/ 87 w 203"/>
                    <a:gd name="T11" fmla="*/ 91 h 139"/>
                    <a:gd name="T12" fmla="*/ 78 w 203"/>
                    <a:gd name="T13" fmla="*/ 82 h 139"/>
                    <a:gd name="T14" fmla="*/ 69 w 203"/>
                    <a:gd name="T15" fmla="*/ 74 h 139"/>
                    <a:gd name="T16" fmla="*/ 63 w 203"/>
                    <a:gd name="T17" fmla="*/ 65 h 139"/>
                    <a:gd name="T18" fmla="*/ 58 w 203"/>
                    <a:gd name="T19" fmla="*/ 56 h 139"/>
                    <a:gd name="T20" fmla="*/ 52 w 203"/>
                    <a:gd name="T21" fmla="*/ 47 h 139"/>
                    <a:gd name="T22" fmla="*/ 47 w 203"/>
                    <a:gd name="T23" fmla="*/ 39 h 139"/>
                    <a:gd name="T24" fmla="*/ 40 w 203"/>
                    <a:gd name="T25" fmla="*/ 30 h 139"/>
                    <a:gd name="T26" fmla="*/ 32 w 203"/>
                    <a:gd name="T27" fmla="*/ 21 h 139"/>
                    <a:gd name="T28" fmla="*/ 22 w 203"/>
                    <a:gd name="T29" fmla="*/ 12 h 139"/>
                    <a:gd name="T30" fmla="*/ 10 w 203"/>
                    <a:gd name="T31" fmla="*/ 3 h 139"/>
                    <a:gd name="T32" fmla="*/ 0 w 203"/>
                    <a:gd name="T33" fmla="*/ 2 h 139"/>
                    <a:gd name="T34" fmla="*/ 14 w 203"/>
                    <a:gd name="T35" fmla="*/ 11 h 139"/>
                    <a:gd name="T36" fmla="*/ 24 w 203"/>
                    <a:gd name="T37" fmla="*/ 19 h 139"/>
                    <a:gd name="T38" fmla="*/ 34 w 203"/>
                    <a:gd name="T39" fmla="*/ 27 h 139"/>
                    <a:gd name="T40" fmla="*/ 41 w 203"/>
                    <a:gd name="T41" fmla="*/ 37 h 139"/>
                    <a:gd name="T42" fmla="*/ 47 w 203"/>
                    <a:gd name="T43" fmla="*/ 45 h 139"/>
                    <a:gd name="T44" fmla="*/ 52 w 203"/>
                    <a:gd name="T45" fmla="*/ 53 h 139"/>
                    <a:gd name="T46" fmla="*/ 56 w 203"/>
                    <a:gd name="T47" fmla="*/ 63 h 139"/>
                    <a:gd name="T48" fmla="*/ 63 w 203"/>
                    <a:gd name="T49" fmla="*/ 71 h 139"/>
                    <a:gd name="T50" fmla="*/ 70 w 203"/>
                    <a:gd name="T51" fmla="*/ 80 h 139"/>
                    <a:gd name="T52" fmla="*/ 79 w 203"/>
                    <a:gd name="T53" fmla="*/ 90 h 139"/>
                    <a:gd name="T54" fmla="*/ 91 w 203"/>
                    <a:gd name="T55" fmla="*/ 99 h 139"/>
                    <a:gd name="T56" fmla="*/ 105 w 203"/>
                    <a:gd name="T57" fmla="*/ 107 h 139"/>
                    <a:gd name="T58" fmla="*/ 123 w 203"/>
                    <a:gd name="T59" fmla="*/ 115 h 139"/>
                    <a:gd name="T60" fmla="*/ 145 w 203"/>
                    <a:gd name="T61" fmla="*/ 124 h 139"/>
                    <a:gd name="T62" fmla="*/ 171 w 203"/>
                    <a:gd name="T63" fmla="*/ 131 h 139"/>
                    <a:gd name="T64" fmla="*/ 202 w 203"/>
                    <a:gd name="T65" fmla="*/ 139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139"/>
                    <a:gd name="T101" fmla="*/ 203 w 20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139">
                      <a:moveTo>
                        <a:pt x="203" y="135"/>
                      </a:moveTo>
                      <a:lnTo>
                        <a:pt x="187" y="132"/>
                      </a:lnTo>
                      <a:lnTo>
                        <a:pt x="172" y="127"/>
                      </a:lnTo>
                      <a:lnTo>
                        <a:pt x="158" y="124"/>
                      </a:lnTo>
                      <a:lnTo>
                        <a:pt x="146" y="120"/>
                      </a:lnTo>
                      <a:lnTo>
                        <a:pt x="134" y="116"/>
                      </a:lnTo>
                      <a:lnTo>
                        <a:pt x="124" y="112"/>
                      </a:lnTo>
                      <a:lnTo>
                        <a:pt x="115" y="108"/>
                      </a:lnTo>
                      <a:lnTo>
                        <a:pt x="106" y="104"/>
                      </a:lnTo>
                      <a:lnTo>
                        <a:pt x="99" y="100"/>
                      </a:lnTo>
                      <a:lnTo>
                        <a:pt x="93" y="96"/>
                      </a:lnTo>
                      <a:lnTo>
                        <a:pt x="87" y="91"/>
                      </a:lnTo>
                      <a:lnTo>
                        <a:pt x="81" y="87"/>
                      </a:lnTo>
                      <a:lnTo>
                        <a:pt x="78" y="82"/>
                      </a:lnTo>
                      <a:lnTo>
                        <a:pt x="73" y="78"/>
                      </a:lnTo>
                      <a:lnTo>
                        <a:pt x="69" y="74"/>
                      </a:lnTo>
                      <a:lnTo>
                        <a:pt x="67" y="69"/>
                      </a:lnTo>
                      <a:lnTo>
                        <a:pt x="63" y="65"/>
                      </a:lnTo>
                      <a:lnTo>
                        <a:pt x="61" y="61"/>
                      </a:lnTo>
                      <a:lnTo>
                        <a:pt x="58" y="56"/>
                      </a:lnTo>
                      <a:lnTo>
                        <a:pt x="55" y="52"/>
                      </a:lnTo>
                      <a:lnTo>
                        <a:pt x="52" y="47"/>
                      </a:lnTo>
                      <a:lnTo>
                        <a:pt x="49" y="43"/>
                      </a:lnTo>
                      <a:lnTo>
                        <a:pt x="47" y="39"/>
                      </a:lnTo>
                      <a:lnTo>
                        <a:pt x="43" y="34"/>
                      </a:lnTo>
                      <a:lnTo>
                        <a:pt x="40" y="30"/>
                      </a:lnTo>
                      <a:lnTo>
                        <a:pt x="36" y="25"/>
                      </a:lnTo>
                      <a:lnTo>
                        <a:pt x="32" y="21"/>
                      </a:lnTo>
                      <a:lnTo>
                        <a:pt x="27" y="17"/>
                      </a:lnTo>
                      <a:lnTo>
                        <a:pt x="22" y="12"/>
                      </a:lnTo>
                      <a:lnTo>
                        <a:pt x="16" y="8"/>
                      </a:lnTo>
                      <a:lnTo>
                        <a:pt x="10" y="3"/>
                      </a:lnTo>
                      <a:lnTo>
                        <a:pt x="2" y="0"/>
                      </a:lnTo>
                      <a:lnTo>
                        <a:pt x="0" y="2"/>
                      </a:lnTo>
                      <a:lnTo>
                        <a:pt x="7" y="7"/>
                      </a:lnTo>
                      <a:lnTo>
                        <a:pt x="14" y="11"/>
                      </a:lnTo>
                      <a:lnTo>
                        <a:pt x="20" y="15"/>
                      </a:lnTo>
                      <a:lnTo>
                        <a:pt x="24" y="19"/>
                      </a:lnTo>
                      <a:lnTo>
                        <a:pt x="29" y="24"/>
                      </a:lnTo>
                      <a:lnTo>
                        <a:pt x="34" y="27"/>
                      </a:lnTo>
                      <a:lnTo>
                        <a:pt x="37" y="32"/>
                      </a:lnTo>
                      <a:lnTo>
                        <a:pt x="41" y="37"/>
                      </a:lnTo>
                      <a:lnTo>
                        <a:pt x="43" y="40"/>
                      </a:lnTo>
                      <a:lnTo>
                        <a:pt x="47" y="45"/>
                      </a:lnTo>
                      <a:lnTo>
                        <a:pt x="49" y="50"/>
                      </a:lnTo>
                      <a:lnTo>
                        <a:pt x="52" y="53"/>
                      </a:lnTo>
                      <a:lnTo>
                        <a:pt x="54" y="58"/>
                      </a:lnTo>
                      <a:lnTo>
                        <a:pt x="56" y="63"/>
                      </a:lnTo>
                      <a:lnTo>
                        <a:pt x="61" y="67"/>
                      </a:lnTo>
                      <a:lnTo>
                        <a:pt x="63" y="71"/>
                      </a:lnTo>
                      <a:lnTo>
                        <a:pt x="67" y="76"/>
                      </a:lnTo>
                      <a:lnTo>
                        <a:pt x="70" y="80"/>
                      </a:lnTo>
                      <a:lnTo>
                        <a:pt x="74" y="84"/>
                      </a:lnTo>
                      <a:lnTo>
                        <a:pt x="79" y="90"/>
                      </a:lnTo>
                      <a:lnTo>
                        <a:pt x="86" y="94"/>
                      </a:lnTo>
                      <a:lnTo>
                        <a:pt x="91" y="99"/>
                      </a:lnTo>
                      <a:lnTo>
                        <a:pt x="98" y="103"/>
                      </a:lnTo>
                      <a:lnTo>
                        <a:pt x="105" y="107"/>
                      </a:lnTo>
                      <a:lnTo>
                        <a:pt x="114" y="112"/>
                      </a:lnTo>
                      <a:lnTo>
                        <a:pt x="123" y="115"/>
                      </a:lnTo>
                      <a:lnTo>
                        <a:pt x="132" y="119"/>
                      </a:lnTo>
                      <a:lnTo>
                        <a:pt x="145" y="124"/>
                      </a:lnTo>
                      <a:lnTo>
                        <a:pt x="157" y="127"/>
                      </a:lnTo>
                      <a:lnTo>
                        <a:pt x="171" y="131"/>
                      </a:lnTo>
                      <a:lnTo>
                        <a:pt x="186" y="135"/>
                      </a:lnTo>
                      <a:lnTo>
                        <a:pt x="202" y="139"/>
                      </a:lnTo>
                      <a:lnTo>
                        <a:pt x="203" y="1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5" name="Freeform 22"/>
                <p:cNvSpPr>
                  <a:spLocks/>
                </p:cNvSpPr>
                <p:nvPr/>
              </p:nvSpPr>
              <p:spPr bwMode="auto">
                <a:xfrm>
                  <a:off x="1257" y="1740"/>
                  <a:ext cx="7" cy="18"/>
                </a:xfrm>
                <a:custGeom>
                  <a:avLst/>
                  <a:gdLst>
                    <a:gd name="T0" fmla="*/ 49 w 52"/>
                    <a:gd name="T1" fmla="*/ 103 h 109"/>
                    <a:gd name="T2" fmla="*/ 46 w 52"/>
                    <a:gd name="T3" fmla="*/ 96 h 109"/>
                    <a:gd name="T4" fmla="*/ 45 w 52"/>
                    <a:gd name="T5" fmla="*/ 89 h 109"/>
                    <a:gd name="T6" fmla="*/ 43 w 52"/>
                    <a:gd name="T7" fmla="*/ 81 h 109"/>
                    <a:gd name="T8" fmla="*/ 42 w 52"/>
                    <a:gd name="T9" fmla="*/ 73 h 109"/>
                    <a:gd name="T10" fmla="*/ 42 w 52"/>
                    <a:gd name="T11" fmla="*/ 66 h 109"/>
                    <a:gd name="T12" fmla="*/ 42 w 52"/>
                    <a:gd name="T13" fmla="*/ 58 h 109"/>
                    <a:gd name="T14" fmla="*/ 41 w 52"/>
                    <a:gd name="T15" fmla="*/ 49 h 109"/>
                    <a:gd name="T16" fmla="*/ 41 w 52"/>
                    <a:gd name="T17" fmla="*/ 42 h 109"/>
                    <a:gd name="T18" fmla="*/ 40 w 52"/>
                    <a:gd name="T19" fmla="*/ 35 h 109"/>
                    <a:gd name="T20" fmla="*/ 38 w 52"/>
                    <a:gd name="T21" fmla="*/ 28 h 109"/>
                    <a:gd name="T22" fmla="*/ 35 w 52"/>
                    <a:gd name="T23" fmla="*/ 21 h 109"/>
                    <a:gd name="T24" fmla="*/ 29 w 52"/>
                    <a:gd name="T25" fmla="*/ 15 h 109"/>
                    <a:gd name="T26" fmla="*/ 23 w 52"/>
                    <a:gd name="T27" fmla="*/ 10 h 109"/>
                    <a:gd name="T28" fmla="*/ 16 w 52"/>
                    <a:gd name="T29" fmla="*/ 5 h 109"/>
                    <a:gd name="T30" fmla="*/ 6 w 52"/>
                    <a:gd name="T31" fmla="*/ 2 h 109"/>
                    <a:gd name="T32" fmla="*/ 0 w 52"/>
                    <a:gd name="T33" fmla="*/ 4 h 109"/>
                    <a:gd name="T34" fmla="*/ 10 w 52"/>
                    <a:gd name="T35" fmla="*/ 6 h 109"/>
                    <a:gd name="T36" fmla="*/ 19 w 52"/>
                    <a:gd name="T37" fmla="*/ 10 h 109"/>
                    <a:gd name="T38" fmla="*/ 25 w 52"/>
                    <a:gd name="T39" fmla="*/ 15 h 109"/>
                    <a:gd name="T40" fmla="*/ 29 w 52"/>
                    <a:gd name="T41" fmla="*/ 20 h 109"/>
                    <a:gd name="T42" fmla="*/ 33 w 52"/>
                    <a:gd name="T43" fmla="*/ 25 h 109"/>
                    <a:gd name="T44" fmla="*/ 35 w 52"/>
                    <a:gd name="T45" fmla="*/ 33 h 109"/>
                    <a:gd name="T46" fmla="*/ 38 w 52"/>
                    <a:gd name="T47" fmla="*/ 39 h 109"/>
                    <a:gd name="T48" fmla="*/ 38 w 52"/>
                    <a:gd name="T49" fmla="*/ 46 h 109"/>
                    <a:gd name="T50" fmla="*/ 39 w 52"/>
                    <a:gd name="T51" fmla="*/ 54 h 109"/>
                    <a:gd name="T52" fmla="*/ 39 w 52"/>
                    <a:gd name="T53" fmla="*/ 61 h 109"/>
                    <a:gd name="T54" fmla="*/ 39 w 52"/>
                    <a:gd name="T55" fmla="*/ 70 h 109"/>
                    <a:gd name="T56" fmla="*/ 39 w 52"/>
                    <a:gd name="T57" fmla="*/ 78 h 109"/>
                    <a:gd name="T58" fmla="*/ 40 w 52"/>
                    <a:gd name="T59" fmla="*/ 85 h 109"/>
                    <a:gd name="T60" fmla="*/ 42 w 52"/>
                    <a:gd name="T61" fmla="*/ 93 h 109"/>
                    <a:gd name="T62" fmla="*/ 45 w 52"/>
                    <a:gd name="T63" fmla="*/ 102 h 109"/>
                    <a:gd name="T64" fmla="*/ 48 w 52"/>
                    <a:gd name="T65" fmla="*/ 109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52" y="106"/>
                      </a:moveTo>
                      <a:lnTo>
                        <a:pt x="49" y="103"/>
                      </a:lnTo>
                      <a:lnTo>
                        <a:pt x="48" y="99"/>
                      </a:lnTo>
                      <a:lnTo>
                        <a:pt x="46" y="96"/>
                      </a:lnTo>
                      <a:lnTo>
                        <a:pt x="45" y="92"/>
                      </a:lnTo>
                      <a:lnTo>
                        <a:pt x="45" y="89"/>
                      </a:lnTo>
                      <a:lnTo>
                        <a:pt x="43" y="85"/>
                      </a:lnTo>
                      <a:lnTo>
                        <a:pt x="43" y="81"/>
                      </a:lnTo>
                      <a:lnTo>
                        <a:pt x="42" y="77"/>
                      </a:lnTo>
                      <a:lnTo>
                        <a:pt x="42" y="73"/>
                      </a:lnTo>
                      <a:lnTo>
                        <a:pt x="42" y="70"/>
                      </a:lnTo>
                      <a:lnTo>
                        <a:pt x="42" y="66"/>
                      </a:lnTo>
                      <a:lnTo>
                        <a:pt x="42" y="61"/>
                      </a:lnTo>
                      <a:lnTo>
                        <a:pt x="42" y="58"/>
                      </a:lnTo>
                      <a:lnTo>
                        <a:pt x="42" y="54"/>
                      </a:lnTo>
                      <a:lnTo>
                        <a:pt x="41" y="49"/>
                      </a:lnTo>
                      <a:lnTo>
                        <a:pt x="41" y="46"/>
                      </a:lnTo>
                      <a:lnTo>
                        <a:pt x="41" y="42"/>
                      </a:lnTo>
                      <a:lnTo>
                        <a:pt x="41" y="39"/>
                      </a:lnTo>
                      <a:lnTo>
                        <a:pt x="40" y="35"/>
                      </a:lnTo>
                      <a:lnTo>
                        <a:pt x="39" y="31"/>
                      </a:lnTo>
                      <a:lnTo>
                        <a:pt x="38" y="28"/>
                      </a:lnTo>
                      <a:lnTo>
                        <a:pt x="36" y="24"/>
                      </a:lnTo>
                      <a:lnTo>
                        <a:pt x="35" y="21"/>
                      </a:lnTo>
                      <a:lnTo>
                        <a:pt x="32" y="18"/>
                      </a:lnTo>
                      <a:lnTo>
                        <a:pt x="29" y="15"/>
                      </a:lnTo>
                      <a:lnTo>
                        <a:pt x="27" y="12"/>
                      </a:lnTo>
                      <a:lnTo>
                        <a:pt x="23" y="10"/>
                      </a:lnTo>
                      <a:lnTo>
                        <a:pt x="21" y="8"/>
                      </a:lnTo>
                      <a:lnTo>
                        <a:pt x="16" y="5"/>
                      </a:lnTo>
                      <a:lnTo>
                        <a:pt x="12" y="3"/>
                      </a:lnTo>
                      <a:lnTo>
                        <a:pt x="6" y="2"/>
                      </a:lnTo>
                      <a:lnTo>
                        <a:pt x="1" y="0"/>
                      </a:lnTo>
                      <a:lnTo>
                        <a:pt x="0" y="4"/>
                      </a:lnTo>
                      <a:lnTo>
                        <a:pt x="5" y="5"/>
                      </a:lnTo>
                      <a:lnTo>
                        <a:pt x="10" y="6"/>
                      </a:lnTo>
                      <a:lnTo>
                        <a:pt x="15" y="9"/>
                      </a:lnTo>
                      <a:lnTo>
                        <a:pt x="19" y="10"/>
                      </a:lnTo>
                      <a:lnTo>
                        <a:pt x="22" y="12"/>
                      </a:lnTo>
                      <a:lnTo>
                        <a:pt x="25" y="15"/>
                      </a:lnTo>
                      <a:lnTo>
                        <a:pt x="27" y="17"/>
                      </a:lnTo>
                      <a:lnTo>
                        <a:pt x="29" y="20"/>
                      </a:lnTo>
                      <a:lnTo>
                        <a:pt x="31" y="23"/>
                      </a:lnTo>
                      <a:lnTo>
                        <a:pt x="33" y="25"/>
                      </a:lnTo>
                      <a:lnTo>
                        <a:pt x="35" y="29"/>
                      </a:lnTo>
                      <a:lnTo>
                        <a:pt x="35" y="33"/>
                      </a:lnTo>
                      <a:lnTo>
                        <a:pt x="36" y="35"/>
                      </a:lnTo>
                      <a:lnTo>
                        <a:pt x="38" y="39"/>
                      </a:lnTo>
                      <a:lnTo>
                        <a:pt x="38" y="42"/>
                      </a:lnTo>
                      <a:lnTo>
                        <a:pt x="38" y="46"/>
                      </a:lnTo>
                      <a:lnTo>
                        <a:pt x="38" y="51"/>
                      </a:lnTo>
                      <a:lnTo>
                        <a:pt x="39" y="54"/>
                      </a:lnTo>
                      <a:lnTo>
                        <a:pt x="39" y="58"/>
                      </a:lnTo>
                      <a:lnTo>
                        <a:pt x="39" y="61"/>
                      </a:lnTo>
                      <a:lnTo>
                        <a:pt x="39" y="66"/>
                      </a:lnTo>
                      <a:lnTo>
                        <a:pt x="39" y="70"/>
                      </a:lnTo>
                      <a:lnTo>
                        <a:pt x="39" y="73"/>
                      </a:lnTo>
                      <a:lnTo>
                        <a:pt x="39" y="78"/>
                      </a:lnTo>
                      <a:lnTo>
                        <a:pt x="40" y="81"/>
                      </a:lnTo>
                      <a:lnTo>
                        <a:pt x="40" y="85"/>
                      </a:lnTo>
                      <a:lnTo>
                        <a:pt x="41" y="89"/>
                      </a:lnTo>
                      <a:lnTo>
                        <a:pt x="42" y="93"/>
                      </a:lnTo>
                      <a:lnTo>
                        <a:pt x="43" y="97"/>
                      </a:lnTo>
                      <a:lnTo>
                        <a:pt x="45" y="102"/>
                      </a:lnTo>
                      <a:lnTo>
                        <a:pt x="46" y="105"/>
                      </a:lnTo>
                      <a:lnTo>
                        <a:pt x="48" y="109"/>
                      </a:lnTo>
                      <a:lnTo>
                        <a:pt x="52"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6" name="Freeform 23"/>
                <p:cNvSpPr>
                  <a:spLocks/>
                </p:cNvSpPr>
                <p:nvPr/>
              </p:nvSpPr>
              <p:spPr bwMode="auto">
                <a:xfrm>
                  <a:off x="1264" y="1757"/>
                  <a:ext cx="51" cy="61"/>
                </a:xfrm>
                <a:custGeom>
                  <a:avLst/>
                  <a:gdLst>
                    <a:gd name="T0" fmla="*/ 361 w 361"/>
                    <a:gd name="T1" fmla="*/ 357 h 361"/>
                    <a:gd name="T2" fmla="*/ 330 w 361"/>
                    <a:gd name="T3" fmla="*/ 342 h 361"/>
                    <a:gd name="T4" fmla="*/ 302 w 361"/>
                    <a:gd name="T5" fmla="*/ 326 h 361"/>
                    <a:gd name="T6" fmla="*/ 276 w 361"/>
                    <a:gd name="T7" fmla="*/ 310 h 361"/>
                    <a:gd name="T8" fmla="*/ 251 w 361"/>
                    <a:gd name="T9" fmla="*/ 292 h 361"/>
                    <a:gd name="T10" fmla="*/ 227 w 361"/>
                    <a:gd name="T11" fmla="*/ 273 h 361"/>
                    <a:gd name="T12" fmla="*/ 205 w 361"/>
                    <a:gd name="T13" fmla="*/ 254 h 361"/>
                    <a:gd name="T14" fmla="*/ 185 w 361"/>
                    <a:gd name="T15" fmla="*/ 234 h 361"/>
                    <a:gd name="T16" fmla="*/ 165 w 361"/>
                    <a:gd name="T17" fmla="*/ 212 h 361"/>
                    <a:gd name="T18" fmla="*/ 144 w 361"/>
                    <a:gd name="T19" fmla="*/ 190 h 361"/>
                    <a:gd name="T20" fmla="*/ 124 w 361"/>
                    <a:gd name="T21" fmla="*/ 167 h 361"/>
                    <a:gd name="T22" fmla="*/ 106 w 361"/>
                    <a:gd name="T23" fmla="*/ 142 h 361"/>
                    <a:gd name="T24" fmla="*/ 85 w 361"/>
                    <a:gd name="T25" fmla="*/ 115 h 361"/>
                    <a:gd name="T26" fmla="*/ 66 w 361"/>
                    <a:gd name="T27" fmla="*/ 88 h 361"/>
                    <a:gd name="T28" fmla="*/ 46 w 361"/>
                    <a:gd name="T29" fmla="*/ 60 h 361"/>
                    <a:gd name="T30" fmla="*/ 25 w 361"/>
                    <a:gd name="T31" fmla="*/ 31 h 361"/>
                    <a:gd name="T32" fmla="*/ 4 w 361"/>
                    <a:gd name="T33" fmla="*/ 0 h 361"/>
                    <a:gd name="T34" fmla="*/ 12 w 361"/>
                    <a:gd name="T35" fmla="*/ 18 h 361"/>
                    <a:gd name="T36" fmla="*/ 32 w 361"/>
                    <a:gd name="T37" fmla="*/ 48 h 361"/>
                    <a:gd name="T38" fmla="*/ 53 w 361"/>
                    <a:gd name="T39" fmla="*/ 77 h 361"/>
                    <a:gd name="T40" fmla="*/ 74 w 361"/>
                    <a:gd name="T41" fmla="*/ 104 h 361"/>
                    <a:gd name="T42" fmla="*/ 92 w 361"/>
                    <a:gd name="T43" fmla="*/ 130 h 361"/>
                    <a:gd name="T44" fmla="*/ 113 w 361"/>
                    <a:gd name="T45" fmla="*/ 156 h 361"/>
                    <a:gd name="T46" fmla="*/ 132 w 361"/>
                    <a:gd name="T47" fmla="*/ 180 h 361"/>
                    <a:gd name="T48" fmla="*/ 152 w 361"/>
                    <a:gd name="T49" fmla="*/ 204 h 361"/>
                    <a:gd name="T50" fmla="*/ 172 w 361"/>
                    <a:gd name="T51" fmla="*/ 225 h 361"/>
                    <a:gd name="T52" fmla="*/ 192 w 361"/>
                    <a:gd name="T53" fmla="*/ 247 h 361"/>
                    <a:gd name="T54" fmla="*/ 214 w 361"/>
                    <a:gd name="T55" fmla="*/ 266 h 361"/>
                    <a:gd name="T56" fmla="*/ 236 w 361"/>
                    <a:gd name="T57" fmla="*/ 285 h 361"/>
                    <a:gd name="T58" fmla="*/ 260 w 361"/>
                    <a:gd name="T59" fmla="*/ 304 h 361"/>
                    <a:gd name="T60" fmla="*/ 287 w 361"/>
                    <a:gd name="T61" fmla="*/ 322 h 361"/>
                    <a:gd name="T62" fmla="*/ 314 w 361"/>
                    <a:gd name="T63" fmla="*/ 337 h 361"/>
                    <a:gd name="T64" fmla="*/ 344 w 361"/>
                    <a:gd name="T65" fmla="*/ 353 h 361"/>
                    <a:gd name="T66" fmla="*/ 360 w 361"/>
                    <a:gd name="T67" fmla="*/ 357 h 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1"/>
                    <a:gd name="T103" fmla="*/ 0 h 361"/>
                    <a:gd name="T104" fmla="*/ 361 w 361"/>
                    <a:gd name="T105" fmla="*/ 361 h 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1" h="361">
                      <a:moveTo>
                        <a:pt x="360" y="361"/>
                      </a:moveTo>
                      <a:lnTo>
                        <a:pt x="361" y="357"/>
                      </a:lnTo>
                      <a:lnTo>
                        <a:pt x="347" y="350"/>
                      </a:lnTo>
                      <a:lnTo>
                        <a:pt x="330" y="342"/>
                      </a:lnTo>
                      <a:lnTo>
                        <a:pt x="317" y="335"/>
                      </a:lnTo>
                      <a:lnTo>
                        <a:pt x="302" y="326"/>
                      </a:lnTo>
                      <a:lnTo>
                        <a:pt x="290" y="318"/>
                      </a:lnTo>
                      <a:lnTo>
                        <a:pt x="276" y="310"/>
                      </a:lnTo>
                      <a:lnTo>
                        <a:pt x="263" y="301"/>
                      </a:lnTo>
                      <a:lnTo>
                        <a:pt x="251" y="292"/>
                      </a:lnTo>
                      <a:lnTo>
                        <a:pt x="238" y="283"/>
                      </a:lnTo>
                      <a:lnTo>
                        <a:pt x="227" y="273"/>
                      </a:lnTo>
                      <a:lnTo>
                        <a:pt x="217" y="263"/>
                      </a:lnTo>
                      <a:lnTo>
                        <a:pt x="205" y="254"/>
                      </a:lnTo>
                      <a:lnTo>
                        <a:pt x="194" y="243"/>
                      </a:lnTo>
                      <a:lnTo>
                        <a:pt x="185" y="234"/>
                      </a:lnTo>
                      <a:lnTo>
                        <a:pt x="174" y="223"/>
                      </a:lnTo>
                      <a:lnTo>
                        <a:pt x="165" y="212"/>
                      </a:lnTo>
                      <a:lnTo>
                        <a:pt x="154" y="201"/>
                      </a:lnTo>
                      <a:lnTo>
                        <a:pt x="144" y="190"/>
                      </a:lnTo>
                      <a:lnTo>
                        <a:pt x="134" y="178"/>
                      </a:lnTo>
                      <a:lnTo>
                        <a:pt x="124" y="167"/>
                      </a:lnTo>
                      <a:lnTo>
                        <a:pt x="115" y="154"/>
                      </a:lnTo>
                      <a:lnTo>
                        <a:pt x="106" y="142"/>
                      </a:lnTo>
                      <a:lnTo>
                        <a:pt x="96" y="128"/>
                      </a:lnTo>
                      <a:lnTo>
                        <a:pt x="85" y="115"/>
                      </a:lnTo>
                      <a:lnTo>
                        <a:pt x="76" y="102"/>
                      </a:lnTo>
                      <a:lnTo>
                        <a:pt x="66" y="88"/>
                      </a:lnTo>
                      <a:lnTo>
                        <a:pt x="56" y="74"/>
                      </a:lnTo>
                      <a:lnTo>
                        <a:pt x="46" y="60"/>
                      </a:lnTo>
                      <a:lnTo>
                        <a:pt x="37" y="46"/>
                      </a:lnTo>
                      <a:lnTo>
                        <a:pt x="25" y="31"/>
                      </a:lnTo>
                      <a:lnTo>
                        <a:pt x="14" y="16"/>
                      </a:lnTo>
                      <a:lnTo>
                        <a:pt x="4" y="0"/>
                      </a:lnTo>
                      <a:lnTo>
                        <a:pt x="0" y="3"/>
                      </a:lnTo>
                      <a:lnTo>
                        <a:pt x="12" y="18"/>
                      </a:lnTo>
                      <a:lnTo>
                        <a:pt x="23" y="34"/>
                      </a:lnTo>
                      <a:lnTo>
                        <a:pt x="32" y="48"/>
                      </a:lnTo>
                      <a:lnTo>
                        <a:pt x="43" y="62"/>
                      </a:lnTo>
                      <a:lnTo>
                        <a:pt x="53" y="77"/>
                      </a:lnTo>
                      <a:lnTo>
                        <a:pt x="64" y="91"/>
                      </a:lnTo>
                      <a:lnTo>
                        <a:pt x="74" y="104"/>
                      </a:lnTo>
                      <a:lnTo>
                        <a:pt x="82" y="117"/>
                      </a:lnTo>
                      <a:lnTo>
                        <a:pt x="92" y="130"/>
                      </a:lnTo>
                      <a:lnTo>
                        <a:pt x="102" y="144"/>
                      </a:lnTo>
                      <a:lnTo>
                        <a:pt x="113" y="156"/>
                      </a:lnTo>
                      <a:lnTo>
                        <a:pt x="122" y="168"/>
                      </a:lnTo>
                      <a:lnTo>
                        <a:pt x="132" y="180"/>
                      </a:lnTo>
                      <a:lnTo>
                        <a:pt x="142" y="192"/>
                      </a:lnTo>
                      <a:lnTo>
                        <a:pt x="152" y="204"/>
                      </a:lnTo>
                      <a:lnTo>
                        <a:pt x="161" y="215"/>
                      </a:lnTo>
                      <a:lnTo>
                        <a:pt x="172" y="225"/>
                      </a:lnTo>
                      <a:lnTo>
                        <a:pt x="181" y="236"/>
                      </a:lnTo>
                      <a:lnTo>
                        <a:pt x="192" y="247"/>
                      </a:lnTo>
                      <a:lnTo>
                        <a:pt x="202" y="256"/>
                      </a:lnTo>
                      <a:lnTo>
                        <a:pt x="214" y="266"/>
                      </a:lnTo>
                      <a:lnTo>
                        <a:pt x="225" y="275"/>
                      </a:lnTo>
                      <a:lnTo>
                        <a:pt x="236" y="285"/>
                      </a:lnTo>
                      <a:lnTo>
                        <a:pt x="249" y="295"/>
                      </a:lnTo>
                      <a:lnTo>
                        <a:pt x="260" y="304"/>
                      </a:lnTo>
                      <a:lnTo>
                        <a:pt x="273" y="313"/>
                      </a:lnTo>
                      <a:lnTo>
                        <a:pt x="287" y="322"/>
                      </a:lnTo>
                      <a:lnTo>
                        <a:pt x="301" y="330"/>
                      </a:lnTo>
                      <a:lnTo>
                        <a:pt x="314" y="337"/>
                      </a:lnTo>
                      <a:lnTo>
                        <a:pt x="329" y="345"/>
                      </a:lnTo>
                      <a:lnTo>
                        <a:pt x="344" y="353"/>
                      </a:lnTo>
                      <a:lnTo>
                        <a:pt x="360" y="361"/>
                      </a:lnTo>
                      <a:lnTo>
                        <a:pt x="360" y="357"/>
                      </a:lnTo>
                      <a:lnTo>
                        <a:pt x="360" y="3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7" name="Freeform 24"/>
                <p:cNvSpPr>
                  <a:spLocks/>
                </p:cNvSpPr>
                <p:nvPr/>
              </p:nvSpPr>
              <p:spPr bwMode="auto">
                <a:xfrm>
                  <a:off x="1313" y="1817"/>
                  <a:ext cx="2" cy="52"/>
                </a:xfrm>
                <a:custGeom>
                  <a:avLst/>
                  <a:gdLst>
                    <a:gd name="T0" fmla="*/ 1 w 13"/>
                    <a:gd name="T1" fmla="*/ 311 h 311"/>
                    <a:gd name="T2" fmla="*/ 6 w 13"/>
                    <a:gd name="T3" fmla="*/ 309 h 311"/>
                    <a:gd name="T4" fmla="*/ 6 w 13"/>
                    <a:gd name="T5" fmla="*/ 300 h 311"/>
                    <a:gd name="T6" fmla="*/ 6 w 13"/>
                    <a:gd name="T7" fmla="*/ 285 h 311"/>
                    <a:gd name="T8" fmla="*/ 6 w 13"/>
                    <a:gd name="T9" fmla="*/ 265 h 311"/>
                    <a:gd name="T10" fmla="*/ 7 w 13"/>
                    <a:gd name="T11" fmla="*/ 241 h 311"/>
                    <a:gd name="T12" fmla="*/ 7 w 13"/>
                    <a:gd name="T13" fmla="*/ 212 h 311"/>
                    <a:gd name="T14" fmla="*/ 6 w 13"/>
                    <a:gd name="T15" fmla="*/ 183 h 311"/>
                    <a:gd name="T16" fmla="*/ 7 w 13"/>
                    <a:gd name="T17" fmla="*/ 153 h 311"/>
                    <a:gd name="T18" fmla="*/ 7 w 13"/>
                    <a:gd name="T19" fmla="*/ 123 h 311"/>
                    <a:gd name="T20" fmla="*/ 7 w 13"/>
                    <a:gd name="T21" fmla="*/ 94 h 311"/>
                    <a:gd name="T22" fmla="*/ 7 w 13"/>
                    <a:gd name="T23" fmla="*/ 66 h 311"/>
                    <a:gd name="T24" fmla="*/ 8 w 13"/>
                    <a:gd name="T25" fmla="*/ 43 h 311"/>
                    <a:gd name="T26" fmla="*/ 9 w 13"/>
                    <a:gd name="T27" fmla="*/ 24 h 311"/>
                    <a:gd name="T28" fmla="*/ 11 w 13"/>
                    <a:gd name="T29" fmla="*/ 11 h 311"/>
                    <a:gd name="T30" fmla="*/ 13 w 13"/>
                    <a:gd name="T31" fmla="*/ 4 h 311"/>
                    <a:gd name="T32" fmla="*/ 12 w 13"/>
                    <a:gd name="T33" fmla="*/ 0 h 311"/>
                    <a:gd name="T34" fmla="*/ 8 w 13"/>
                    <a:gd name="T35" fmla="*/ 5 h 311"/>
                    <a:gd name="T36" fmla="*/ 7 w 13"/>
                    <a:gd name="T37" fmla="*/ 16 h 311"/>
                    <a:gd name="T38" fmla="*/ 5 w 13"/>
                    <a:gd name="T39" fmla="*/ 33 h 311"/>
                    <a:gd name="T40" fmla="*/ 5 w 13"/>
                    <a:gd name="T41" fmla="*/ 54 h 311"/>
                    <a:gd name="T42" fmla="*/ 3 w 13"/>
                    <a:gd name="T43" fmla="*/ 80 h 311"/>
                    <a:gd name="T44" fmla="*/ 3 w 13"/>
                    <a:gd name="T45" fmla="*/ 109 h 311"/>
                    <a:gd name="T46" fmla="*/ 3 w 13"/>
                    <a:gd name="T47" fmla="*/ 137 h 311"/>
                    <a:gd name="T48" fmla="*/ 3 w 13"/>
                    <a:gd name="T49" fmla="*/ 168 h 311"/>
                    <a:gd name="T50" fmla="*/ 2 w 13"/>
                    <a:gd name="T51" fmla="*/ 198 h 311"/>
                    <a:gd name="T52" fmla="*/ 3 w 13"/>
                    <a:gd name="T53" fmla="*/ 228 h 311"/>
                    <a:gd name="T54" fmla="*/ 2 w 13"/>
                    <a:gd name="T55" fmla="*/ 253 h 311"/>
                    <a:gd name="T56" fmla="*/ 2 w 13"/>
                    <a:gd name="T57" fmla="*/ 275 h 311"/>
                    <a:gd name="T58" fmla="*/ 2 w 13"/>
                    <a:gd name="T59" fmla="*/ 293 h 311"/>
                    <a:gd name="T60" fmla="*/ 2 w 13"/>
                    <a:gd name="T61" fmla="*/ 305 h 311"/>
                    <a:gd name="T62" fmla="*/ 1 w 13"/>
                    <a:gd name="T63" fmla="*/ 310 h 311"/>
                    <a:gd name="T64" fmla="*/ 3 w 13"/>
                    <a:gd name="T65" fmla="*/ 309 h 3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11"/>
                    <a:gd name="T101" fmla="*/ 13 w 13"/>
                    <a:gd name="T102" fmla="*/ 311 h 3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11">
                      <a:moveTo>
                        <a:pt x="0" y="309"/>
                      </a:moveTo>
                      <a:lnTo>
                        <a:pt x="1" y="311"/>
                      </a:lnTo>
                      <a:lnTo>
                        <a:pt x="5" y="311"/>
                      </a:lnTo>
                      <a:lnTo>
                        <a:pt x="6" y="309"/>
                      </a:lnTo>
                      <a:lnTo>
                        <a:pt x="6" y="305"/>
                      </a:lnTo>
                      <a:lnTo>
                        <a:pt x="6" y="300"/>
                      </a:lnTo>
                      <a:lnTo>
                        <a:pt x="6" y="293"/>
                      </a:lnTo>
                      <a:lnTo>
                        <a:pt x="6" y="285"/>
                      </a:lnTo>
                      <a:lnTo>
                        <a:pt x="6" y="275"/>
                      </a:lnTo>
                      <a:lnTo>
                        <a:pt x="6" y="265"/>
                      </a:lnTo>
                      <a:lnTo>
                        <a:pt x="6" y="253"/>
                      </a:lnTo>
                      <a:lnTo>
                        <a:pt x="7" y="241"/>
                      </a:lnTo>
                      <a:lnTo>
                        <a:pt x="7" y="228"/>
                      </a:lnTo>
                      <a:lnTo>
                        <a:pt x="7" y="212"/>
                      </a:lnTo>
                      <a:lnTo>
                        <a:pt x="6" y="198"/>
                      </a:lnTo>
                      <a:lnTo>
                        <a:pt x="6" y="183"/>
                      </a:lnTo>
                      <a:lnTo>
                        <a:pt x="7" y="168"/>
                      </a:lnTo>
                      <a:lnTo>
                        <a:pt x="7" y="153"/>
                      </a:lnTo>
                      <a:lnTo>
                        <a:pt x="7" y="137"/>
                      </a:lnTo>
                      <a:lnTo>
                        <a:pt x="7" y="123"/>
                      </a:lnTo>
                      <a:lnTo>
                        <a:pt x="7" y="109"/>
                      </a:lnTo>
                      <a:lnTo>
                        <a:pt x="7" y="94"/>
                      </a:lnTo>
                      <a:lnTo>
                        <a:pt x="7" y="80"/>
                      </a:lnTo>
                      <a:lnTo>
                        <a:pt x="7" y="66"/>
                      </a:lnTo>
                      <a:lnTo>
                        <a:pt x="8" y="54"/>
                      </a:lnTo>
                      <a:lnTo>
                        <a:pt x="8" y="43"/>
                      </a:lnTo>
                      <a:lnTo>
                        <a:pt x="8" y="33"/>
                      </a:lnTo>
                      <a:lnTo>
                        <a:pt x="9" y="24"/>
                      </a:lnTo>
                      <a:lnTo>
                        <a:pt x="11" y="17"/>
                      </a:lnTo>
                      <a:lnTo>
                        <a:pt x="11" y="11"/>
                      </a:lnTo>
                      <a:lnTo>
                        <a:pt x="12" y="6"/>
                      </a:lnTo>
                      <a:lnTo>
                        <a:pt x="13" y="4"/>
                      </a:lnTo>
                      <a:lnTo>
                        <a:pt x="12" y="4"/>
                      </a:lnTo>
                      <a:lnTo>
                        <a:pt x="12" y="0"/>
                      </a:lnTo>
                      <a:lnTo>
                        <a:pt x="9" y="2"/>
                      </a:lnTo>
                      <a:lnTo>
                        <a:pt x="8" y="5"/>
                      </a:lnTo>
                      <a:lnTo>
                        <a:pt x="7" y="10"/>
                      </a:lnTo>
                      <a:lnTo>
                        <a:pt x="7" y="16"/>
                      </a:lnTo>
                      <a:lnTo>
                        <a:pt x="6" y="24"/>
                      </a:lnTo>
                      <a:lnTo>
                        <a:pt x="5" y="33"/>
                      </a:lnTo>
                      <a:lnTo>
                        <a:pt x="5" y="43"/>
                      </a:lnTo>
                      <a:lnTo>
                        <a:pt x="5" y="54"/>
                      </a:lnTo>
                      <a:lnTo>
                        <a:pt x="3" y="66"/>
                      </a:lnTo>
                      <a:lnTo>
                        <a:pt x="3" y="80"/>
                      </a:lnTo>
                      <a:lnTo>
                        <a:pt x="3" y="94"/>
                      </a:lnTo>
                      <a:lnTo>
                        <a:pt x="3" y="109"/>
                      </a:lnTo>
                      <a:lnTo>
                        <a:pt x="3" y="123"/>
                      </a:lnTo>
                      <a:lnTo>
                        <a:pt x="3" y="137"/>
                      </a:lnTo>
                      <a:lnTo>
                        <a:pt x="3" y="153"/>
                      </a:lnTo>
                      <a:lnTo>
                        <a:pt x="3" y="168"/>
                      </a:lnTo>
                      <a:lnTo>
                        <a:pt x="2" y="183"/>
                      </a:lnTo>
                      <a:lnTo>
                        <a:pt x="2" y="198"/>
                      </a:lnTo>
                      <a:lnTo>
                        <a:pt x="3" y="212"/>
                      </a:lnTo>
                      <a:lnTo>
                        <a:pt x="3" y="228"/>
                      </a:lnTo>
                      <a:lnTo>
                        <a:pt x="3" y="241"/>
                      </a:lnTo>
                      <a:lnTo>
                        <a:pt x="2" y="253"/>
                      </a:lnTo>
                      <a:lnTo>
                        <a:pt x="2" y="265"/>
                      </a:lnTo>
                      <a:lnTo>
                        <a:pt x="2" y="275"/>
                      </a:lnTo>
                      <a:lnTo>
                        <a:pt x="2" y="285"/>
                      </a:lnTo>
                      <a:lnTo>
                        <a:pt x="2" y="293"/>
                      </a:lnTo>
                      <a:lnTo>
                        <a:pt x="2" y="300"/>
                      </a:lnTo>
                      <a:lnTo>
                        <a:pt x="2" y="305"/>
                      </a:lnTo>
                      <a:lnTo>
                        <a:pt x="2" y="309"/>
                      </a:lnTo>
                      <a:lnTo>
                        <a:pt x="1" y="310"/>
                      </a:lnTo>
                      <a:lnTo>
                        <a:pt x="5" y="310"/>
                      </a:lnTo>
                      <a:lnTo>
                        <a:pt x="3" y="309"/>
                      </a:lnTo>
                      <a:lnTo>
                        <a:pt x="0" y="30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8" name="Freeform 25"/>
                <p:cNvSpPr>
                  <a:spLocks/>
                </p:cNvSpPr>
                <p:nvPr/>
              </p:nvSpPr>
              <p:spPr bwMode="auto">
                <a:xfrm>
                  <a:off x="1290" y="1829"/>
                  <a:ext cx="24" cy="40"/>
                </a:xfrm>
                <a:custGeom>
                  <a:avLst/>
                  <a:gdLst>
                    <a:gd name="T0" fmla="*/ 5 w 165"/>
                    <a:gd name="T1" fmla="*/ 5 h 235"/>
                    <a:gd name="T2" fmla="*/ 11 w 165"/>
                    <a:gd name="T3" fmla="*/ 6 h 235"/>
                    <a:gd name="T4" fmla="*/ 20 w 165"/>
                    <a:gd name="T5" fmla="*/ 10 h 235"/>
                    <a:gd name="T6" fmla="*/ 32 w 165"/>
                    <a:gd name="T7" fmla="*/ 16 h 235"/>
                    <a:gd name="T8" fmla="*/ 45 w 165"/>
                    <a:gd name="T9" fmla="*/ 24 h 235"/>
                    <a:gd name="T10" fmla="*/ 58 w 165"/>
                    <a:gd name="T11" fmla="*/ 35 h 235"/>
                    <a:gd name="T12" fmla="*/ 72 w 165"/>
                    <a:gd name="T13" fmla="*/ 47 h 235"/>
                    <a:gd name="T14" fmla="*/ 86 w 165"/>
                    <a:gd name="T15" fmla="*/ 61 h 235"/>
                    <a:gd name="T16" fmla="*/ 99 w 165"/>
                    <a:gd name="T17" fmla="*/ 76 h 235"/>
                    <a:gd name="T18" fmla="*/ 113 w 165"/>
                    <a:gd name="T19" fmla="*/ 94 h 235"/>
                    <a:gd name="T20" fmla="*/ 125 w 165"/>
                    <a:gd name="T21" fmla="*/ 113 h 235"/>
                    <a:gd name="T22" fmla="*/ 137 w 165"/>
                    <a:gd name="T23" fmla="*/ 132 h 235"/>
                    <a:gd name="T24" fmla="*/ 145 w 165"/>
                    <a:gd name="T25" fmla="*/ 155 h 235"/>
                    <a:gd name="T26" fmla="*/ 153 w 165"/>
                    <a:gd name="T27" fmla="*/ 176 h 235"/>
                    <a:gd name="T28" fmla="*/ 160 w 165"/>
                    <a:gd name="T29" fmla="*/ 199 h 235"/>
                    <a:gd name="T30" fmla="*/ 162 w 165"/>
                    <a:gd name="T31" fmla="*/ 223 h 235"/>
                    <a:gd name="T32" fmla="*/ 165 w 165"/>
                    <a:gd name="T33" fmla="*/ 235 h 235"/>
                    <a:gd name="T34" fmla="*/ 164 w 165"/>
                    <a:gd name="T35" fmla="*/ 211 h 235"/>
                    <a:gd name="T36" fmla="*/ 161 w 165"/>
                    <a:gd name="T37" fmla="*/ 187 h 235"/>
                    <a:gd name="T38" fmla="*/ 153 w 165"/>
                    <a:gd name="T39" fmla="*/ 164 h 235"/>
                    <a:gd name="T40" fmla="*/ 144 w 165"/>
                    <a:gd name="T41" fmla="*/ 142 h 235"/>
                    <a:gd name="T42" fmla="*/ 135 w 165"/>
                    <a:gd name="T43" fmla="*/ 120 h 235"/>
                    <a:gd name="T44" fmla="*/ 122 w 165"/>
                    <a:gd name="T45" fmla="*/ 101 h 235"/>
                    <a:gd name="T46" fmla="*/ 110 w 165"/>
                    <a:gd name="T47" fmla="*/ 83 h 235"/>
                    <a:gd name="T48" fmla="*/ 96 w 165"/>
                    <a:gd name="T49" fmla="*/ 67 h 235"/>
                    <a:gd name="T50" fmla="*/ 81 w 165"/>
                    <a:gd name="T51" fmla="*/ 51 h 235"/>
                    <a:gd name="T52" fmla="*/ 67 w 165"/>
                    <a:gd name="T53" fmla="*/ 38 h 235"/>
                    <a:gd name="T54" fmla="*/ 54 w 165"/>
                    <a:gd name="T55" fmla="*/ 26 h 235"/>
                    <a:gd name="T56" fmla="*/ 40 w 165"/>
                    <a:gd name="T57" fmla="*/ 17 h 235"/>
                    <a:gd name="T58" fmla="*/ 28 w 165"/>
                    <a:gd name="T59" fmla="*/ 10 h 235"/>
                    <a:gd name="T60" fmla="*/ 16 w 165"/>
                    <a:gd name="T61" fmla="*/ 4 h 235"/>
                    <a:gd name="T62" fmla="*/ 7 w 165"/>
                    <a:gd name="T63" fmla="*/ 0 h 235"/>
                    <a:gd name="T64" fmla="*/ 0 w 165"/>
                    <a:gd name="T65" fmla="*/ 0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35"/>
                    <a:gd name="T101" fmla="*/ 165 w 165"/>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35">
                      <a:moveTo>
                        <a:pt x="0" y="5"/>
                      </a:moveTo>
                      <a:lnTo>
                        <a:pt x="5" y="5"/>
                      </a:lnTo>
                      <a:lnTo>
                        <a:pt x="7" y="5"/>
                      </a:lnTo>
                      <a:lnTo>
                        <a:pt x="11" y="6"/>
                      </a:lnTo>
                      <a:lnTo>
                        <a:pt x="15" y="7"/>
                      </a:lnTo>
                      <a:lnTo>
                        <a:pt x="20" y="10"/>
                      </a:lnTo>
                      <a:lnTo>
                        <a:pt x="26" y="12"/>
                      </a:lnTo>
                      <a:lnTo>
                        <a:pt x="32" y="16"/>
                      </a:lnTo>
                      <a:lnTo>
                        <a:pt x="38" y="19"/>
                      </a:lnTo>
                      <a:lnTo>
                        <a:pt x="45" y="24"/>
                      </a:lnTo>
                      <a:lnTo>
                        <a:pt x="51" y="29"/>
                      </a:lnTo>
                      <a:lnTo>
                        <a:pt x="58" y="35"/>
                      </a:lnTo>
                      <a:lnTo>
                        <a:pt x="65" y="41"/>
                      </a:lnTo>
                      <a:lnTo>
                        <a:pt x="72" y="47"/>
                      </a:lnTo>
                      <a:lnTo>
                        <a:pt x="79" y="54"/>
                      </a:lnTo>
                      <a:lnTo>
                        <a:pt x="86" y="61"/>
                      </a:lnTo>
                      <a:lnTo>
                        <a:pt x="93" y="69"/>
                      </a:lnTo>
                      <a:lnTo>
                        <a:pt x="99" y="76"/>
                      </a:lnTo>
                      <a:lnTo>
                        <a:pt x="106" y="86"/>
                      </a:lnTo>
                      <a:lnTo>
                        <a:pt x="113" y="94"/>
                      </a:lnTo>
                      <a:lnTo>
                        <a:pt x="119" y="104"/>
                      </a:lnTo>
                      <a:lnTo>
                        <a:pt x="125" y="113"/>
                      </a:lnTo>
                      <a:lnTo>
                        <a:pt x="131" y="123"/>
                      </a:lnTo>
                      <a:lnTo>
                        <a:pt x="137" y="132"/>
                      </a:lnTo>
                      <a:lnTo>
                        <a:pt x="142" y="143"/>
                      </a:lnTo>
                      <a:lnTo>
                        <a:pt x="145" y="155"/>
                      </a:lnTo>
                      <a:lnTo>
                        <a:pt x="150" y="166"/>
                      </a:lnTo>
                      <a:lnTo>
                        <a:pt x="153" y="176"/>
                      </a:lnTo>
                      <a:lnTo>
                        <a:pt x="157" y="188"/>
                      </a:lnTo>
                      <a:lnTo>
                        <a:pt x="160" y="199"/>
                      </a:lnTo>
                      <a:lnTo>
                        <a:pt x="161" y="211"/>
                      </a:lnTo>
                      <a:lnTo>
                        <a:pt x="162" y="223"/>
                      </a:lnTo>
                      <a:lnTo>
                        <a:pt x="162" y="235"/>
                      </a:lnTo>
                      <a:lnTo>
                        <a:pt x="165" y="235"/>
                      </a:lnTo>
                      <a:lnTo>
                        <a:pt x="165" y="223"/>
                      </a:lnTo>
                      <a:lnTo>
                        <a:pt x="164" y="211"/>
                      </a:lnTo>
                      <a:lnTo>
                        <a:pt x="163" y="199"/>
                      </a:lnTo>
                      <a:lnTo>
                        <a:pt x="161" y="187"/>
                      </a:lnTo>
                      <a:lnTo>
                        <a:pt x="157" y="176"/>
                      </a:lnTo>
                      <a:lnTo>
                        <a:pt x="153" y="164"/>
                      </a:lnTo>
                      <a:lnTo>
                        <a:pt x="149" y="154"/>
                      </a:lnTo>
                      <a:lnTo>
                        <a:pt x="144" y="142"/>
                      </a:lnTo>
                      <a:lnTo>
                        <a:pt x="139" y="131"/>
                      </a:lnTo>
                      <a:lnTo>
                        <a:pt x="135" y="120"/>
                      </a:lnTo>
                      <a:lnTo>
                        <a:pt x="128" y="111"/>
                      </a:lnTo>
                      <a:lnTo>
                        <a:pt x="122" y="101"/>
                      </a:lnTo>
                      <a:lnTo>
                        <a:pt x="116" y="92"/>
                      </a:lnTo>
                      <a:lnTo>
                        <a:pt x="110" y="83"/>
                      </a:lnTo>
                      <a:lnTo>
                        <a:pt x="102" y="75"/>
                      </a:lnTo>
                      <a:lnTo>
                        <a:pt x="96" y="67"/>
                      </a:lnTo>
                      <a:lnTo>
                        <a:pt x="89" y="58"/>
                      </a:lnTo>
                      <a:lnTo>
                        <a:pt x="81" y="51"/>
                      </a:lnTo>
                      <a:lnTo>
                        <a:pt x="74" y="44"/>
                      </a:lnTo>
                      <a:lnTo>
                        <a:pt x="67" y="38"/>
                      </a:lnTo>
                      <a:lnTo>
                        <a:pt x="60" y="32"/>
                      </a:lnTo>
                      <a:lnTo>
                        <a:pt x="54" y="26"/>
                      </a:lnTo>
                      <a:lnTo>
                        <a:pt x="46" y="22"/>
                      </a:lnTo>
                      <a:lnTo>
                        <a:pt x="40" y="17"/>
                      </a:lnTo>
                      <a:lnTo>
                        <a:pt x="34" y="12"/>
                      </a:lnTo>
                      <a:lnTo>
                        <a:pt x="28" y="10"/>
                      </a:lnTo>
                      <a:lnTo>
                        <a:pt x="21" y="6"/>
                      </a:lnTo>
                      <a:lnTo>
                        <a:pt x="16" y="4"/>
                      </a:lnTo>
                      <a:lnTo>
                        <a:pt x="12" y="1"/>
                      </a:lnTo>
                      <a:lnTo>
                        <a:pt x="7" y="0"/>
                      </a:lnTo>
                      <a:lnTo>
                        <a:pt x="5" y="0"/>
                      </a:lnTo>
                      <a:lnTo>
                        <a:pt x="0" y="0"/>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49" name="Freeform 26"/>
                <p:cNvSpPr>
                  <a:spLocks/>
                </p:cNvSpPr>
                <p:nvPr/>
              </p:nvSpPr>
              <p:spPr bwMode="auto">
                <a:xfrm>
                  <a:off x="1284" y="1798"/>
                  <a:ext cx="6" cy="32"/>
                </a:xfrm>
                <a:custGeom>
                  <a:avLst/>
                  <a:gdLst>
                    <a:gd name="T0" fmla="*/ 2 w 46"/>
                    <a:gd name="T1" fmla="*/ 5 h 192"/>
                    <a:gd name="T2" fmla="*/ 7 w 46"/>
                    <a:gd name="T3" fmla="*/ 12 h 192"/>
                    <a:gd name="T4" fmla="*/ 10 w 46"/>
                    <a:gd name="T5" fmla="*/ 22 h 192"/>
                    <a:gd name="T6" fmla="*/ 13 w 46"/>
                    <a:gd name="T7" fmla="*/ 35 h 192"/>
                    <a:gd name="T8" fmla="*/ 15 w 46"/>
                    <a:gd name="T9" fmla="*/ 50 h 192"/>
                    <a:gd name="T10" fmla="*/ 16 w 46"/>
                    <a:gd name="T11" fmla="*/ 66 h 192"/>
                    <a:gd name="T12" fmla="*/ 18 w 46"/>
                    <a:gd name="T13" fmla="*/ 82 h 192"/>
                    <a:gd name="T14" fmla="*/ 19 w 46"/>
                    <a:gd name="T15" fmla="*/ 99 h 192"/>
                    <a:gd name="T16" fmla="*/ 20 w 46"/>
                    <a:gd name="T17" fmla="*/ 116 h 192"/>
                    <a:gd name="T18" fmla="*/ 20 w 46"/>
                    <a:gd name="T19" fmla="*/ 132 h 192"/>
                    <a:gd name="T20" fmla="*/ 22 w 46"/>
                    <a:gd name="T21" fmla="*/ 148 h 192"/>
                    <a:gd name="T22" fmla="*/ 25 w 46"/>
                    <a:gd name="T23" fmla="*/ 161 h 192"/>
                    <a:gd name="T24" fmla="*/ 27 w 46"/>
                    <a:gd name="T25" fmla="*/ 173 h 192"/>
                    <a:gd name="T26" fmla="*/ 31 w 46"/>
                    <a:gd name="T27" fmla="*/ 183 h 192"/>
                    <a:gd name="T28" fmla="*/ 35 w 46"/>
                    <a:gd name="T29" fmla="*/ 188 h 192"/>
                    <a:gd name="T30" fmla="*/ 42 w 46"/>
                    <a:gd name="T31" fmla="*/ 192 h 192"/>
                    <a:gd name="T32" fmla="*/ 46 w 46"/>
                    <a:gd name="T33" fmla="*/ 187 h 192"/>
                    <a:gd name="T34" fmla="*/ 40 w 46"/>
                    <a:gd name="T35" fmla="*/ 187 h 192"/>
                    <a:gd name="T36" fmla="*/ 36 w 46"/>
                    <a:gd name="T37" fmla="*/ 184 h 192"/>
                    <a:gd name="T38" fmla="*/ 32 w 46"/>
                    <a:gd name="T39" fmla="*/ 177 h 192"/>
                    <a:gd name="T40" fmla="*/ 29 w 46"/>
                    <a:gd name="T41" fmla="*/ 167 h 192"/>
                    <a:gd name="T42" fmla="*/ 27 w 46"/>
                    <a:gd name="T43" fmla="*/ 154 h 192"/>
                    <a:gd name="T44" fmla="*/ 26 w 46"/>
                    <a:gd name="T45" fmla="*/ 140 h 192"/>
                    <a:gd name="T46" fmla="*/ 25 w 46"/>
                    <a:gd name="T47" fmla="*/ 124 h 192"/>
                    <a:gd name="T48" fmla="*/ 22 w 46"/>
                    <a:gd name="T49" fmla="*/ 107 h 192"/>
                    <a:gd name="T50" fmla="*/ 21 w 46"/>
                    <a:gd name="T51" fmla="*/ 91 h 192"/>
                    <a:gd name="T52" fmla="*/ 21 w 46"/>
                    <a:gd name="T53" fmla="*/ 73 h 192"/>
                    <a:gd name="T54" fmla="*/ 20 w 46"/>
                    <a:gd name="T55" fmla="*/ 57 h 192"/>
                    <a:gd name="T56" fmla="*/ 18 w 46"/>
                    <a:gd name="T57" fmla="*/ 41 h 192"/>
                    <a:gd name="T58" fmla="*/ 15 w 46"/>
                    <a:gd name="T59" fmla="*/ 27 h 192"/>
                    <a:gd name="T60" fmla="*/ 13 w 46"/>
                    <a:gd name="T61" fmla="*/ 16 h 192"/>
                    <a:gd name="T62" fmla="*/ 8 w 46"/>
                    <a:gd name="T63" fmla="*/ 6 h 192"/>
                    <a:gd name="T64" fmla="*/ 2 w 46"/>
                    <a:gd name="T65" fmla="*/ 0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92"/>
                    <a:gd name="T101" fmla="*/ 46 w 46"/>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92">
                      <a:moveTo>
                        <a:pt x="0" y="3"/>
                      </a:moveTo>
                      <a:lnTo>
                        <a:pt x="2" y="5"/>
                      </a:lnTo>
                      <a:lnTo>
                        <a:pt x="4" y="8"/>
                      </a:lnTo>
                      <a:lnTo>
                        <a:pt x="7" y="12"/>
                      </a:lnTo>
                      <a:lnTo>
                        <a:pt x="9" y="17"/>
                      </a:lnTo>
                      <a:lnTo>
                        <a:pt x="10" y="22"/>
                      </a:lnTo>
                      <a:lnTo>
                        <a:pt x="12" y="28"/>
                      </a:lnTo>
                      <a:lnTo>
                        <a:pt x="13" y="35"/>
                      </a:lnTo>
                      <a:lnTo>
                        <a:pt x="14" y="41"/>
                      </a:lnTo>
                      <a:lnTo>
                        <a:pt x="15" y="50"/>
                      </a:lnTo>
                      <a:lnTo>
                        <a:pt x="16" y="57"/>
                      </a:lnTo>
                      <a:lnTo>
                        <a:pt x="16" y="66"/>
                      </a:lnTo>
                      <a:lnTo>
                        <a:pt x="18" y="74"/>
                      </a:lnTo>
                      <a:lnTo>
                        <a:pt x="18" y="82"/>
                      </a:lnTo>
                      <a:lnTo>
                        <a:pt x="18" y="91"/>
                      </a:lnTo>
                      <a:lnTo>
                        <a:pt x="19" y="99"/>
                      </a:lnTo>
                      <a:lnTo>
                        <a:pt x="19" y="107"/>
                      </a:lnTo>
                      <a:lnTo>
                        <a:pt x="20" y="116"/>
                      </a:lnTo>
                      <a:lnTo>
                        <a:pt x="20" y="124"/>
                      </a:lnTo>
                      <a:lnTo>
                        <a:pt x="20" y="132"/>
                      </a:lnTo>
                      <a:lnTo>
                        <a:pt x="21" y="140"/>
                      </a:lnTo>
                      <a:lnTo>
                        <a:pt x="22" y="148"/>
                      </a:lnTo>
                      <a:lnTo>
                        <a:pt x="22" y="154"/>
                      </a:lnTo>
                      <a:lnTo>
                        <a:pt x="25" y="161"/>
                      </a:lnTo>
                      <a:lnTo>
                        <a:pt x="26" y="167"/>
                      </a:lnTo>
                      <a:lnTo>
                        <a:pt x="27" y="173"/>
                      </a:lnTo>
                      <a:lnTo>
                        <a:pt x="29" y="178"/>
                      </a:lnTo>
                      <a:lnTo>
                        <a:pt x="31" y="183"/>
                      </a:lnTo>
                      <a:lnTo>
                        <a:pt x="33" y="186"/>
                      </a:lnTo>
                      <a:lnTo>
                        <a:pt x="35" y="188"/>
                      </a:lnTo>
                      <a:lnTo>
                        <a:pt x="39" y="192"/>
                      </a:lnTo>
                      <a:lnTo>
                        <a:pt x="42" y="192"/>
                      </a:lnTo>
                      <a:lnTo>
                        <a:pt x="46" y="192"/>
                      </a:lnTo>
                      <a:lnTo>
                        <a:pt x="46" y="187"/>
                      </a:lnTo>
                      <a:lnTo>
                        <a:pt x="42" y="187"/>
                      </a:lnTo>
                      <a:lnTo>
                        <a:pt x="40" y="187"/>
                      </a:lnTo>
                      <a:lnTo>
                        <a:pt x="38" y="186"/>
                      </a:lnTo>
                      <a:lnTo>
                        <a:pt x="36" y="184"/>
                      </a:lnTo>
                      <a:lnTo>
                        <a:pt x="34" y="180"/>
                      </a:lnTo>
                      <a:lnTo>
                        <a:pt x="32" y="177"/>
                      </a:lnTo>
                      <a:lnTo>
                        <a:pt x="31" y="172"/>
                      </a:lnTo>
                      <a:lnTo>
                        <a:pt x="29" y="167"/>
                      </a:lnTo>
                      <a:lnTo>
                        <a:pt x="28" y="161"/>
                      </a:lnTo>
                      <a:lnTo>
                        <a:pt x="27" y="154"/>
                      </a:lnTo>
                      <a:lnTo>
                        <a:pt x="27" y="147"/>
                      </a:lnTo>
                      <a:lnTo>
                        <a:pt x="26" y="140"/>
                      </a:lnTo>
                      <a:lnTo>
                        <a:pt x="25" y="132"/>
                      </a:lnTo>
                      <a:lnTo>
                        <a:pt x="25" y="124"/>
                      </a:lnTo>
                      <a:lnTo>
                        <a:pt x="25" y="116"/>
                      </a:lnTo>
                      <a:lnTo>
                        <a:pt x="22" y="107"/>
                      </a:lnTo>
                      <a:lnTo>
                        <a:pt x="22" y="99"/>
                      </a:lnTo>
                      <a:lnTo>
                        <a:pt x="21" y="91"/>
                      </a:lnTo>
                      <a:lnTo>
                        <a:pt x="21" y="81"/>
                      </a:lnTo>
                      <a:lnTo>
                        <a:pt x="21" y="73"/>
                      </a:lnTo>
                      <a:lnTo>
                        <a:pt x="20" y="66"/>
                      </a:lnTo>
                      <a:lnTo>
                        <a:pt x="20" y="57"/>
                      </a:lnTo>
                      <a:lnTo>
                        <a:pt x="19" y="49"/>
                      </a:lnTo>
                      <a:lnTo>
                        <a:pt x="18" y="41"/>
                      </a:lnTo>
                      <a:lnTo>
                        <a:pt x="16" y="34"/>
                      </a:lnTo>
                      <a:lnTo>
                        <a:pt x="15" y="27"/>
                      </a:lnTo>
                      <a:lnTo>
                        <a:pt x="14" y="21"/>
                      </a:lnTo>
                      <a:lnTo>
                        <a:pt x="13" y="16"/>
                      </a:lnTo>
                      <a:lnTo>
                        <a:pt x="10" y="11"/>
                      </a:lnTo>
                      <a:lnTo>
                        <a:pt x="8" y="6"/>
                      </a:lnTo>
                      <a:lnTo>
                        <a:pt x="6" y="3"/>
                      </a:lnTo>
                      <a:lnTo>
                        <a:pt x="2"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0" name="Freeform 27"/>
                <p:cNvSpPr>
                  <a:spLocks/>
                </p:cNvSpPr>
                <p:nvPr/>
              </p:nvSpPr>
              <p:spPr bwMode="auto">
                <a:xfrm>
                  <a:off x="1270" y="1788"/>
                  <a:ext cx="14" cy="11"/>
                </a:xfrm>
                <a:custGeom>
                  <a:avLst/>
                  <a:gdLst>
                    <a:gd name="T0" fmla="*/ 2 w 100"/>
                    <a:gd name="T1" fmla="*/ 4 h 63"/>
                    <a:gd name="T2" fmla="*/ 7 w 100"/>
                    <a:gd name="T3" fmla="*/ 7 h 63"/>
                    <a:gd name="T4" fmla="*/ 11 w 100"/>
                    <a:gd name="T5" fmla="*/ 9 h 63"/>
                    <a:gd name="T6" fmla="*/ 16 w 100"/>
                    <a:gd name="T7" fmla="*/ 12 h 63"/>
                    <a:gd name="T8" fmla="*/ 22 w 100"/>
                    <a:gd name="T9" fmla="*/ 14 h 63"/>
                    <a:gd name="T10" fmla="*/ 28 w 100"/>
                    <a:gd name="T11" fmla="*/ 17 h 63"/>
                    <a:gd name="T12" fmla="*/ 34 w 100"/>
                    <a:gd name="T13" fmla="*/ 21 h 63"/>
                    <a:gd name="T14" fmla="*/ 39 w 100"/>
                    <a:gd name="T15" fmla="*/ 25 h 63"/>
                    <a:gd name="T16" fmla="*/ 47 w 100"/>
                    <a:gd name="T17" fmla="*/ 28 h 63"/>
                    <a:gd name="T18" fmla="*/ 53 w 100"/>
                    <a:gd name="T19" fmla="*/ 33 h 63"/>
                    <a:gd name="T20" fmla="*/ 59 w 100"/>
                    <a:gd name="T21" fmla="*/ 37 h 63"/>
                    <a:gd name="T22" fmla="*/ 66 w 100"/>
                    <a:gd name="T23" fmla="*/ 41 h 63"/>
                    <a:gd name="T24" fmla="*/ 73 w 100"/>
                    <a:gd name="T25" fmla="*/ 46 h 63"/>
                    <a:gd name="T26" fmla="*/ 80 w 100"/>
                    <a:gd name="T27" fmla="*/ 51 h 63"/>
                    <a:gd name="T28" fmla="*/ 87 w 100"/>
                    <a:gd name="T29" fmla="*/ 56 h 63"/>
                    <a:gd name="T30" fmla="*/ 93 w 100"/>
                    <a:gd name="T31" fmla="*/ 60 h 63"/>
                    <a:gd name="T32" fmla="*/ 100 w 100"/>
                    <a:gd name="T33" fmla="*/ 60 h 63"/>
                    <a:gd name="T34" fmla="*/ 92 w 100"/>
                    <a:gd name="T35" fmla="*/ 54 h 63"/>
                    <a:gd name="T36" fmla="*/ 85 w 100"/>
                    <a:gd name="T37" fmla="*/ 50 h 63"/>
                    <a:gd name="T38" fmla="*/ 79 w 100"/>
                    <a:gd name="T39" fmla="*/ 45 h 63"/>
                    <a:gd name="T40" fmla="*/ 72 w 100"/>
                    <a:gd name="T41" fmla="*/ 40 h 63"/>
                    <a:gd name="T42" fmla="*/ 64 w 100"/>
                    <a:gd name="T43" fmla="*/ 37 h 63"/>
                    <a:gd name="T44" fmla="*/ 58 w 100"/>
                    <a:gd name="T45" fmla="*/ 32 h 63"/>
                    <a:gd name="T46" fmla="*/ 52 w 100"/>
                    <a:gd name="T47" fmla="*/ 28 h 63"/>
                    <a:gd name="T48" fmla="*/ 46 w 100"/>
                    <a:gd name="T49" fmla="*/ 23 h 63"/>
                    <a:gd name="T50" fmla="*/ 39 w 100"/>
                    <a:gd name="T51" fmla="*/ 20 h 63"/>
                    <a:gd name="T52" fmla="*/ 33 w 100"/>
                    <a:gd name="T53" fmla="*/ 16 h 63"/>
                    <a:gd name="T54" fmla="*/ 27 w 100"/>
                    <a:gd name="T55" fmla="*/ 13 h 63"/>
                    <a:gd name="T56" fmla="*/ 21 w 100"/>
                    <a:gd name="T57" fmla="*/ 9 h 63"/>
                    <a:gd name="T58" fmla="*/ 15 w 100"/>
                    <a:gd name="T59" fmla="*/ 7 h 63"/>
                    <a:gd name="T60" fmla="*/ 10 w 100"/>
                    <a:gd name="T61" fmla="*/ 4 h 63"/>
                    <a:gd name="T62" fmla="*/ 6 w 100"/>
                    <a:gd name="T63" fmla="*/ 2 h 63"/>
                    <a:gd name="T64" fmla="*/ 1 w 100"/>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63"/>
                    <a:gd name="T101" fmla="*/ 100 w 100"/>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63">
                      <a:moveTo>
                        <a:pt x="0" y="3"/>
                      </a:moveTo>
                      <a:lnTo>
                        <a:pt x="2" y="4"/>
                      </a:lnTo>
                      <a:lnTo>
                        <a:pt x="4" y="6"/>
                      </a:lnTo>
                      <a:lnTo>
                        <a:pt x="7" y="7"/>
                      </a:lnTo>
                      <a:lnTo>
                        <a:pt x="9" y="8"/>
                      </a:lnTo>
                      <a:lnTo>
                        <a:pt x="11" y="9"/>
                      </a:lnTo>
                      <a:lnTo>
                        <a:pt x="14" y="10"/>
                      </a:lnTo>
                      <a:lnTo>
                        <a:pt x="16" y="12"/>
                      </a:lnTo>
                      <a:lnTo>
                        <a:pt x="19" y="13"/>
                      </a:lnTo>
                      <a:lnTo>
                        <a:pt x="22" y="14"/>
                      </a:lnTo>
                      <a:lnTo>
                        <a:pt x="24" y="16"/>
                      </a:lnTo>
                      <a:lnTo>
                        <a:pt x="28" y="17"/>
                      </a:lnTo>
                      <a:lnTo>
                        <a:pt x="30" y="19"/>
                      </a:lnTo>
                      <a:lnTo>
                        <a:pt x="34" y="21"/>
                      </a:lnTo>
                      <a:lnTo>
                        <a:pt x="36" y="22"/>
                      </a:lnTo>
                      <a:lnTo>
                        <a:pt x="39" y="25"/>
                      </a:lnTo>
                      <a:lnTo>
                        <a:pt x="42" y="27"/>
                      </a:lnTo>
                      <a:lnTo>
                        <a:pt x="47" y="28"/>
                      </a:lnTo>
                      <a:lnTo>
                        <a:pt x="49" y="31"/>
                      </a:lnTo>
                      <a:lnTo>
                        <a:pt x="53" y="33"/>
                      </a:lnTo>
                      <a:lnTo>
                        <a:pt x="55" y="35"/>
                      </a:lnTo>
                      <a:lnTo>
                        <a:pt x="59" y="37"/>
                      </a:lnTo>
                      <a:lnTo>
                        <a:pt x="62" y="39"/>
                      </a:lnTo>
                      <a:lnTo>
                        <a:pt x="66" y="41"/>
                      </a:lnTo>
                      <a:lnTo>
                        <a:pt x="68" y="44"/>
                      </a:lnTo>
                      <a:lnTo>
                        <a:pt x="73" y="46"/>
                      </a:lnTo>
                      <a:lnTo>
                        <a:pt x="76" y="48"/>
                      </a:lnTo>
                      <a:lnTo>
                        <a:pt x="80" y="51"/>
                      </a:lnTo>
                      <a:lnTo>
                        <a:pt x="84" y="53"/>
                      </a:lnTo>
                      <a:lnTo>
                        <a:pt x="87" y="56"/>
                      </a:lnTo>
                      <a:lnTo>
                        <a:pt x="90" y="58"/>
                      </a:lnTo>
                      <a:lnTo>
                        <a:pt x="93" y="60"/>
                      </a:lnTo>
                      <a:lnTo>
                        <a:pt x="98" y="63"/>
                      </a:lnTo>
                      <a:lnTo>
                        <a:pt x="100" y="60"/>
                      </a:lnTo>
                      <a:lnTo>
                        <a:pt x="97" y="57"/>
                      </a:lnTo>
                      <a:lnTo>
                        <a:pt x="92" y="54"/>
                      </a:lnTo>
                      <a:lnTo>
                        <a:pt x="88" y="52"/>
                      </a:lnTo>
                      <a:lnTo>
                        <a:pt x="85" y="50"/>
                      </a:lnTo>
                      <a:lnTo>
                        <a:pt x="81" y="47"/>
                      </a:lnTo>
                      <a:lnTo>
                        <a:pt x="79" y="45"/>
                      </a:lnTo>
                      <a:lnTo>
                        <a:pt x="75" y="43"/>
                      </a:lnTo>
                      <a:lnTo>
                        <a:pt x="72" y="40"/>
                      </a:lnTo>
                      <a:lnTo>
                        <a:pt x="67" y="39"/>
                      </a:lnTo>
                      <a:lnTo>
                        <a:pt x="64" y="37"/>
                      </a:lnTo>
                      <a:lnTo>
                        <a:pt x="61" y="34"/>
                      </a:lnTo>
                      <a:lnTo>
                        <a:pt x="58" y="32"/>
                      </a:lnTo>
                      <a:lnTo>
                        <a:pt x="54" y="29"/>
                      </a:lnTo>
                      <a:lnTo>
                        <a:pt x="52" y="28"/>
                      </a:lnTo>
                      <a:lnTo>
                        <a:pt x="48" y="26"/>
                      </a:lnTo>
                      <a:lnTo>
                        <a:pt x="46" y="23"/>
                      </a:lnTo>
                      <a:lnTo>
                        <a:pt x="41" y="22"/>
                      </a:lnTo>
                      <a:lnTo>
                        <a:pt x="39" y="20"/>
                      </a:lnTo>
                      <a:lnTo>
                        <a:pt x="35" y="17"/>
                      </a:lnTo>
                      <a:lnTo>
                        <a:pt x="33" y="16"/>
                      </a:lnTo>
                      <a:lnTo>
                        <a:pt x="29" y="14"/>
                      </a:lnTo>
                      <a:lnTo>
                        <a:pt x="27" y="13"/>
                      </a:lnTo>
                      <a:lnTo>
                        <a:pt x="24" y="12"/>
                      </a:lnTo>
                      <a:lnTo>
                        <a:pt x="21" y="9"/>
                      </a:lnTo>
                      <a:lnTo>
                        <a:pt x="17" y="8"/>
                      </a:lnTo>
                      <a:lnTo>
                        <a:pt x="15" y="7"/>
                      </a:lnTo>
                      <a:lnTo>
                        <a:pt x="13" y="6"/>
                      </a:lnTo>
                      <a:lnTo>
                        <a:pt x="10" y="4"/>
                      </a:lnTo>
                      <a:lnTo>
                        <a:pt x="8" y="3"/>
                      </a:lnTo>
                      <a:lnTo>
                        <a:pt x="6" y="2"/>
                      </a:lnTo>
                      <a:lnTo>
                        <a:pt x="3"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1" name="Freeform 28"/>
                <p:cNvSpPr>
                  <a:spLocks/>
                </p:cNvSpPr>
                <p:nvPr/>
              </p:nvSpPr>
              <p:spPr bwMode="auto">
                <a:xfrm>
                  <a:off x="1236" y="1751"/>
                  <a:ext cx="34" cy="38"/>
                </a:xfrm>
                <a:custGeom>
                  <a:avLst/>
                  <a:gdLst>
                    <a:gd name="T0" fmla="*/ 5 w 240"/>
                    <a:gd name="T1" fmla="*/ 6 h 227"/>
                    <a:gd name="T2" fmla="*/ 16 w 240"/>
                    <a:gd name="T3" fmla="*/ 17 h 227"/>
                    <a:gd name="T4" fmla="*/ 28 w 240"/>
                    <a:gd name="T5" fmla="*/ 29 h 227"/>
                    <a:gd name="T6" fmla="*/ 44 w 240"/>
                    <a:gd name="T7" fmla="*/ 44 h 227"/>
                    <a:gd name="T8" fmla="*/ 59 w 240"/>
                    <a:gd name="T9" fmla="*/ 61 h 227"/>
                    <a:gd name="T10" fmla="*/ 75 w 240"/>
                    <a:gd name="T11" fmla="*/ 77 h 227"/>
                    <a:gd name="T12" fmla="*/ 93 w 240"/>
                    <a:gd name="T13" fmla="*/ 95 h 227"/>
                    <a:gd name="T14" fmla="*/ 112 w 240"/>
                    <a:gd name="T15" fmla="*/ 114 h 227"/>
                    <a:gd name="T16" fmla="*/ 129 w 240"/>
                    <a:gd name="T17" fmla="*/ 132 h 227"/>
                    <a:gd name="T18" fmla="*/ 148 w 240"/>
                    <a:gd name="T19" fmla="*/ 150 h 227"/>
                    <a:gd name="T20" fmla="*/ 165 w 240"/>
                    <a:gd name="T21" fmla="*/ 167 h 227"/>
                    <a:gd name="T22" fmla="*/ 181 w 240"/>
                    <a:gd name="T23" fmla="*/ 183 h 227"/>
                    <a:gd name="T24" fmla="*/ 197 w 240"/>
                    <a:gd name="T25" fmla="*/ 197 h 227"/>
                    <a:gd name="T26" fmla="*/ 211 w 240"/>
                    <a:gd name="T27" fmla="*/ 209 h 227"/>
                    <a:gd name="T28" fmla="*/ 223 w 240"/>
                    <a:gd name="T29" fmla="*/ 219 h 227"/>
                    <a:gd name="T30" fmla="*/ 234 w 240"/>
                    <a:gd name="T31" fmla="*/ 225 h 227"/>
                    <a:gd name="T32" fmla="*/ 240 w 240"/>
                    <a:gd name="T33" fmla="*/ 224 h 227"/>
                    <a:gd name="T34" fmla="*/ 230 w 240"/>
                    <a:gd name="T35" fmla="*/ 219 h 227"/>
                    <a:gd name="T36" fmla="*/ 220 w 240"/>
                    <a:gd name="T37" fmla="*/ 212 h 227"/>
                    <a:gd name="T38" fmla="*/ 206 w 240"/>
                    <a:gd name="T39" fmla="*/ 201 h 227"/>
                    <a:gd name="T40" fmla="*/ 192 w 240"/>
                    <a:gd name="T41" fmla="*/ 188 h 227"/>
                    <a:gd name="T42" fmla="*/ 176 w 240"/>
                    <a:gd name="T43" fmla="*/ 171 h 227"/>
                    <a:gd name="T44" fmla="*/ 159 w 240"/>
                    <a:gd name="T45" fmla="*/ 156 h 227"/>
                    <a:gd name="T46" fmla="*/ 142 w 240"/>
                    <a:gd name="T47" fmla="*/ 138 h 227"/>
                    <a:gd name="T48" fmla="*/ 123 w 240"/>
                    <a:gd name="T49" fmla="*/ 120 h 227"/>
                    <a:gd name="T50" fmla="*/ 105 w 240"/>
                    <a:gd name="T51" fmla="*/ 102 h 227"/>
                    <a:gd name="T52" fmla="*/ 87 w 240"/>
                    <a:gd name="T53" fmla="*/ 84 h 227"/>
                    <a:gd name="T54" fmla="*/ 70 w 240"/>
                    <a:gd name="T55" fmla="*/ 67 h 227"/>
                    <a:gd name="T56" fmla="*/ 53 w 240"/>
                    <a:gd name="T57" fmla="*/ 50 h 227"/>
                    <a:gd name="T58" fmla="*/ 39 w 240"/>
                    <a:gd name="T59" fmla="*/ 33 h 227"/>
                    <a:gd name="T60" fmla="*/ 25 w 240"/>
                    <a:gd name="T61" fmla="*/ 20 h 227"/>
                    <a:gd name="T62" fmla="*/ 13 w 240"/>
                    <a:gd name="T63" fmla="*/ 8 h 227"/>
                    <a:gd name="T64" fmla="*/ 2 w 240"/>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27"/>
                    <a:gd name="T101" fmla="*/ 240 w 240"/>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27">
                      <a:moveTo>
                        <a:pt x="0" y="2"/>
                      </a:moveTo>
                      <a:lnTo>
                        <a:pt x="5" y="6"/>
                      </a:lnTo>
                      <a:lnTo>
                        <a:pt x="10" y="11"/>
                      </a:lnTo>
                      <a:lnTo>
                        <a:pt x="16" y="17"/>
                      </a:lnTo>
                      <a:lnTo>
                        <a:pt x="22" y="23"/>
                      </a:lnTo>
                      <a:lnTo>
                        <a:pt x="28" y="29"/>
                      </a:lnTo>
                      <a:lnTo>
                        <a:pt x="36" y="37"/>
                      </a:lnTo>
                      <a:lnTo>
                        <a:pt x="44" y="44"/>
                      </a:lnTo>
                      <a:lnTo>
                        <a:pt x="51" y="52"/>
                      </a:lnTo>
                      <a:lnTo>
                        <a:pt x="59" y="61"/>
                      </a:lnTo>
                      <a:lnTo>
                        <a:pt x="67" y="69"/>
                      </a:lnTo>
                      <a:lnTo>
                        <a:pt x="75" y="77"/>
                      </a:lnTo>
                      <a:lnTo>
                        <a:pt x="85" y="87"/>
                      </a:lnTo>
                      <a:lnTo>
                        <a:pt x="93" y="95"/>
                      </a:lnTo>
                      <a:lnTo>
                        <a:pt x="102" y="105"/>
                      </a:lnTo>
                      <a:lnTo>
                        <a:pt x="112" y="114"/>
                      </a:lnTo>
                      <a:lnTo>
                        <a:pt x="120" y="123"/>
                      </a:lnTo>
                      <a:lnTo>
                        <a:pt x="129" y="132"/>
                      </a:lnTo>
                      <a:lnTo>
                        <a:pt x="139" y="140"/>
                      </a:lnTo>
                      <a:lnTo>
                        <a:pt x="148" y="150"/>
                      </a:lnTo>
                      <a:lnTo>
                        <a:pt x="156" y="158"/>
                      </a:lnTo>
                      <a:lnTo>
                        <a:pt x="165" y="167"/>
                      </a:lnTo>
                      <a:lnTo>
                        <a:pt x="174" y="175"/>
                      </a:lnTo>
                      <a:lnTo>
                        <a:pt x="181" y="183"/>
                      </a:lnTo>
                      <a:lnTo>
                        <a:pt x="190" y="190"/>
                      </a:lnTo>
                      <a:lnTo>
                        <a:pt x="197" y="197"/>
                      </a:lnTo>
                      <a:lnTo>
                        <a:pt x="203" y="203"/>
                      </a:lnTo>
                      <a:lnTo>
                        <a:pt x="211" y="209"/>
                      </a:lnTo>
                      <a:lnTo>
                        <a:pt x="217" y="214"/>
                      </a:lnTo>
                      <a:lnTo>
                        <a:pt x="223" y="219"/>
                      </a:lnTo>
                      <a:lnTo>
                        <a:pt x="228" y="222"/>
                      </a:lnTo>
                      <a:lnTo>
                        <a:pt x="234" y="225"/>
                      </a:lnTo>
                      <a:lnTo>
                        <a:pt x="239" y="227"/>
                      </a:lnTo>
                      <a:lnTo>
                        <a:pt x="240" y="224"/>
                      </a:lnTo>
                      <a:lnTo>
                        <a:pt x="236" y="222"/>
                      </a:lnTo>
                      <a:lnTo>
                        <a:pt x="230" y="219"/>
                      </a:lnTo>
                      <a:lnTo>
                        <a:pt x="226" y="215"/>
                      </a:lnTo>
                      <a:lnTo>
                        <a:pt x="220" y="212"/>
                      </a:lnTo>
                      <a:lnTo>
                        <a:pt x="214" y="206"/>
                      </a:lnTo>
                      <a:lnTo>
                        <a:pt x="206" y="201"/>
                      </a:lnTo>
                      <a:lnTo>
                        <a:pt x="200" y="195"/>
                      </a:lnTo>
                      <a:lnTo>
                        <a:pt x="192" y="188"/>
                      </a:lnTo>
                      <a:lnTo>
                        <a:pt x="184" y="181"/>
                      </a:lnTo>
                      <a:lnTo>
                        <a:pt x="176" y="171"/>
                      </a:lnTo>
                      <a:lnTo>
                        <a:pt x="168" y="164"/>
                      </a:lnTo>
                      <a:lnTo>
                        <a:pt x="159" y="156"/>
                      </a:lnTo>
                      <a:lnTo>
                        <a:pt x="150" y="148"/>
                      </a:lnTo>
                      <a:lnTo>
                        <a:pt x="142" y="138"/>
                      </a:lnTo>
                      <a:lnTo>
                        <a:pt x="131" y="130"/>
                      </a:lnTo>
                      <a:lnTo>
                        <a:pt x="123" y="120"/>
                      </a:lnTo>
                      <a:lnTo>
                        <a:pt x="114" y="112"/>
                      </a:lnTo>
                      <a:lnTo>
                        <a:pt x="105" y="102"/>
                      </a:lnTo>
                      <a:lnTo>
                        <a:pt x="96" y="93"/>
                      </a:lnTo>
                      <a:lnTo>
                        <a:pt x="87" y="84"/>
                      </a:lnTo>
                      <a:lnTo>
                        <a:pt x="78" y="75"/>
                      </a:lnTo>
                      <a:lnTo>
                        <a:pt x="70" y="67"/>
                      </a:lnTo>
                      <a:lnTo>
                        <a:pt x="62" y="58"/>
                      </a:lnTo>
                      <a:lnTo>
                        <a:pt x="53" y="50"/>
                      </a:lnTo>
                      <a:lnTo>
                        <a:pt x="46" y="42"/>
                      </a:lnTo>
                      <a:lnTo>
                        <a:pt x="39" y="33"/>
                      </a:lnTo>
                      <a:lnTo>
                        <a:pt x="32" y="26"/>
                      </a:lnTo>
                      <a:lnTo>
                        <a:pt x="25" y="20"/>
                      </a:lnTo>
                      <a:lnTo>
                        <a:pt x="19" y="14"/>
                      </a:lnTo>
                      <a:lnTo>
                        <a:pt x="13" y="8"/>
                      </a:lnTo>
                      <a:lnTo>
                        <a:pt x="8" y="4"/>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2" name="Freeform 29"/>
                <p:cNvSpPr>
                  <a:spLocks/>
                </p:cNvSpPr>
                <p:nvPr/>
              </p:nvSpPr>
              <p:spPr bwMode="auto">
                <a:xfrm>
                  <a:off x="1217" y="1711"/>
                  <a:ext cx="19" cy="40"/>
                </a:xfrm>
                <a:custGeom>
                  <a:avLst/>
                  <a:gdLst>
                    <a:gd name="T0" fmla="*/ 4 w 135"/>
                    <a:gd name="T1" fmla="*/ 8 h 243"/>
                    <a:gd name="T2" fmla="*/ 13 w 135"/>
                    <a:gd name="T3" fmla="*/ 20 h 243"/>
                    <a:gd name="T4" fmla="*/ 22 w 135"/>
                    <a:gd name="T5" fmla="*/ 33 h 243"/>
                    <a:gd name="T6" fmla="*/ 29 w 135"/>
                    <a:gd name="T7" fmla="*/ 47 h 243"/>
                    <a:gd name="T8" fmla="*/ 36 w 135"/>
                    <a:gd name="T9" fmla="*/ 62 h 243"/>
                    <a:gd name="T10" fmla="*/ 44 w 135"/>
                    <a:gd name="T11" fmla="*/ 79 h 243"/>
                    <a:gd name="T12" fmla="*/ 51 w 135"/>
                    <a:gd name="T13" fmla="*/ 96 h 243"/>
                    <a:gd name="T14" fmla="*/ 58 w 135"/>
                    <a:gd name="T15" fmla="*/ 114 h 243"/>
                    <a:gd name="T16" fmla="*/ 66 w 135"/>
                    <a:gd name="T17" fmla="*/ 133 h 243"/>
                    <a:gd name="T18" fmla="*/ 74 w 135"/>
                    <a:gd name="T19" fmla="*/ 150 h 243"/>
                    <a:gd name="T20" fmla="*/ 81 w 135"/>
                    <a:gd name="T21" fmla="*/ 167 h 243"/>
                    <a:gd name="T22" fmla="*/ 90 w 135"/>
                    <a:gd name="T23" fmla="*/ 184 h 243"/>
                    <a:gd name="T24" fmla="*/ 98 w 135"/>
                    <a:gd name="T25" fmla="*/ 199 h 243"/>
                    <a:gd name="T26" fmla="*/ 107 w 135"/>
                    <a:gd name="T27" fmla="*/ 214 h 243"/>
                    <a:gd name="T28" fmla="*/ 117 w 135"/>
                    <a:gd name="T29" fmla="*/ 227 h 243"/>
                    <a:gd name="T30" fmla="*/ 128 w 135"/>
                    <a:gd name="T31" fmla="*/ 239 h 243"/>
                    <a:gd name="T32" fmla="*/ 135 w 135"/>
                    <a:gd name="T33" fmla="*/ 241 h 243"/>
                    <a:gd name="T34" fmla="*/ 126 w 135"/>
                    <a:gd name="T35" fmla="*/ 230 h 243"/>
                    <a:gd name="T36" fmla="*/ 116 w 135"/>
                    <a:gd name="T37" fmla="*/ 218 h 243"/>
                    <a:gd name="T38" fmla="*/ 106 w 135"/>
                    <a:gd name="T39" fmla="*/ 205 h 243"/>
                    <a:gd name="T40" fmla="*/ 97 w 135"/>
                    <a:gd name="T41" fmla="*/ 190 h 243"/>
                    <a:gd name="T42" fmla="*/ 89 w 135"/>
                    <a:gd name="T43" fmla="*/ 174 h 243"/>
                    <a:gd name="T44" fmla="*/ 81 w 135"/>
                    <a:gd name="T45" fmla="*/ 158 h 243"/>
                    <a:gd name="T46" fmla="*/ 74 w 135"/>
                    <a:gd name="T47" fmla="*/ 140 h 243"/>
                    <a:gd name="T48" fmla="*/ 66 w 135"/>
                    <a:gd name="T49" fmla="*/ 121 h 243"/>
                    <a:gd name="T50" fmla="*/ 58 w 135"/>
                    <a:gd name="T51" fmla="*/ 104 h 243"/>
                    <a:gd name="T52" fmla="*/ 51 w 135"/>
                    <a:gd name="T53" fmla="*/ 86 h 243"/>
                    <a:gd name="T54" fmla="*/ 44 w 135"/>
                    <a:gd name="T55" fmla="*/ 70 h 243"/>
                    <a:gd name="T56" fmla="*/ 36 w 135"/>
                    <a:gd name="T57" fmla="*/ 53 h 243"/>
                    <a:gd name="T58" fmla="*/ 28 w 135"/>
                    <a:gd name="T59" fmla="*/ 37 h 243"/>
                    <a:gd name="T60" fmla="*/ 20 w 135"/>
                    <a:gd name="T61" fmla="*/ 24 h 243"/>
                    <a:gd name="T62" fmla="*/ 11 w 135"/>
                    <a:gd name="T63" fmla="*/ 11 h 243"/>
                    <a:gd name="T64" fmla="*/ 3 w 135"/>
                    <a:gd name="T65" fmla="*/ 0 h 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243"/>
                    <a:gd name="T101" fmla="*/ 135 w 135"/>
                    <a:gd name="T102" fmla="*/ 243 h 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243">
                      <a:moveTo>
                        <a:pt x="0" y="3"/>
                      </a:moveTo>
                      <a:lnTo>
                        <a:pt x="4" y="8"/>
                      </a:lnTo>
                      <a:lnTo>
                        <a:pt x="9" y="14"/>
                      </a:lnTo>
                      <a:lnTo>
                        <a:pt x="13" y="20"/>
                      </a:lnTo>
                      <a:lnTo>
                        <a:pt x="17" y="26"/>
                      </a:lnTo>
                      <a:lnTo>
                        <a:pt x="22" y="33"/>
                      </a:lnTo>
                      <a:lnTo>
                        <a:pt x="25" y="40"/>
                      </a:lnTo>
                      <a:lnTo>
                        <a:pt x="29" y="47"/>
                      </a:lnTo>
                      <a:lnTo>
                        <a:pt x="32" y="54"/>
                      </a:lnTo>
                      <a:lnTo>
                        <a:pt x="36" y="62"/>
                      </a:lnTo>
                      <a:lnTo>
                        <a:pt x="40" y="71"/>
                      </a:lnTo>
                      <a:lnTo>
                        <a:pt x="44" y="79"/>
                      </a:lnTo>
                      <a:lnTo>
                        <a:pt x="48" y="87"/>
                      </a:lnTo>
                      <a:lnTo>
                        <a:pt x="51" y="96"/>
                      </a:lnTo>
                      <a:lnTo>
                        <a:pt x="55" y="105"/>
                      </a:lnTo>
                      <a:lnTo>
                        <a:pt x="58" y="114"/>
                      </a:lnTo>
                      <a:lnTo>
                        <a:pt x="62" y="122"/>
                      </a:lnTo>
                      <a:lnTo>
                        <a:pt x="66" y="133"/>
                      </a:lnTo>
                      <a:lnTo>
                        <a:pt x="70" y="141"/>
                      </a:lnTo>
                      <a:lnTo>
                        <a:pt x="74" y="150"/>
                      </a:lnTo>
                      <a:lnTo>
                        <a:pt x="77" y="159"/>
                      </a:lnTo>
                      <a:lnTo>
                        <a:pt x="81" y="167"/>
                      </a:lnTo>
                      <a:lnTo>
                        <a:pt x="86" y="175"/>
                      </a:lnTo>
                      <a:lnTo>
                        <a:pt x="90" y="184"/>
                      </a:lnTo>
                      <a:lnTo>
                        <a:pt x="94" y="191"/>
                      </a:lnTo>
                      <a:lnTo>
                        <a:pt x="98" y="199"/>
                      </a:lnTo>
                      <a:lnTo>
                        <a:pt x="103" y="206"/>
                      </a:lnTo>
                      <a:lnTo>
                        <a:pt x="107" y="214"/>
                      </a:lnTo>
                      <a:lnTo>
                        <a:pt x="112" y="221"/>
                      </a:lnTo>
                      <a:lnTo>
                        <a:pt x="117" y="227"/>
                      </a:lnTo>
                      <a:lnTo>
                        <a:pt x="122" y="233"/>
                      </a:lnTo>
                      <a:lnTo>
                        <a:pt x="128" y="239"/>
                      </a:lnTo>
                      <a:lnTo>
                        <a:pt x="133" y="243"/>
                      </a:lnTo>
                      <a:lnTo>
                        <a:pt x="135" y="241"/>
                      </a:lnTo>
                      <a:lnTo>
                        <a:pt x="130" y="236"/>
                      </a:lnTo>
                      <a:lnTo>
                        <a:pt x="126" y="230"/>
                      </a:lnTo>
                      <a:lnTo>
                        <a:pt x="121" y="224"/>
                      </a:lnTo>
                      <a:lnTo>
                        <a:pt x="116" y="218"/>
                      </a:lnTo>
                      <a:lnTo>
                        <a:pt x="110" y="211"/>
                      </a:lnTo>
                      <a:lnTo>
                        <a:pt x="106" y="205"/>
                      </a:lnTo>
                      <a:lnTo>
                        <a:pt x="101" y="197"/>
                      </a:lnTo>
                      <a:lnTo>
                        <a:pt x="97" y="190"/>
                      </a:lnTo>
                      <a:lnTo>
                        <a:pt x="94" y="181"/>
                      </a:lnTo>
                      <a:lnTo>
                        <a:pt x="89" y="174"/>
                      </a:lnTo>
                      <a:lnTo>
                        <a:pt x="84" y="166"/>
                      </a:lnTo>
                      <a:lnTo>
                        <a:pt x="81" y="158"/>
                      </a:lnTo>
                      <a:lnTo>
                        <a:pt x="77" y="148"/>
                      </a:lnTo>
                      <a:lnTo>
                        <a:pt x="74" y="140"/>
                      </a:lnTo>
                      <a:lnTo>
                        <a:pt x="70" y="131"/>
                      </a:lnTo>
                      <a:lnTo>
                        <a:pt x="66" y="121"/>
                      </a:lnTo>
                      <a:lnTo>
                        <a:pt x="62" y="113"/>
                      </a:lnTo>
                      <a:lnTo>
                        <a:pt x="58" y="104"/>
                      </a:lnTo>
                      <a:lnTo>
                        <a:pt x="55" y="95"/>
                      </a:lnTo>
                      <a:lnTo>
                        <a:pt x="51" y="86"/>
                      </a:lnTo>
                      <a:lnTo>
                        <a:pt x="48" y="78"/>
                      </a:lnTo>
                      <a:lnTo>
                        <a:pt x="44" y="70"/>
                      </a:lnTo>
                      <a:lnTo>
                        <a:pt x="40" y="61"/>
                      </a:lnTo>
                      <a:lnTo>
                        <a:pt x="36" y="53"/>
                      </a:lnTo>
                      <a:lnTo>
                        <a:pt x="32" y="46"/>
                      </a:lnTo>
                      <a:lnTo>
                        <a:pt x="28" y="37"/>
                      </a:lnTo>
                      <a:lnTo>
                        <a:pt x="24" y="30"/>
                      </a:lnTo>
                      <a:lnTo>
                        <a:pt x="20" y="24"/>
                      </a:lnTo>
                      <a:lnTo>
                        <a:pt x="17" y="17"/>
                      </a:lnTo>
                      <a:lnTo>
                        <a:pt x="11" y="11"/>
                      </a:lnTo>
                      <a:lnTo>
                        <a:pt x="7"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3" name="Freeform 30"/>
                <p:cNvSpPr>
                  <a:spLocks/>
                </p:cNvSpPr>
                <p:nvPr/>
              </p:nvSpPr>
              <p:spPr bwMode="auto">
                <a:xfrm>
                  <a:off x="1198" y="1700"/>
                  <a:ext cx="19" cy="11"/>
                </a:xfrm>
                <a:custGeom>
                  <a:avLst/>
                  <a:gdLst>
                    <a:gd name="T0" fmla="*/ 6 w 135"/>
                    <a:gd name="T1" fmla="*/ 4 h 65"/>
                    <a:gd name="T2" fmla="*/ 19 w 135"/>
                    <a:gd name="T3" fmla="*/ 5 h 65"/>
                    <a:gd name="T4" fmla="*/ 28 w 135"/>
                    <a:gd name="T5" fmla="*/ 8 h 65"/>
                    <a:gd name="T6" fmla="*/ 38 w 135"/>
                    <a:gd name="T7" fmla="*/ 9 h 65"/>
                    <a:gd name="T8" fmla="*/ 48 w 135"/>
                    <a:gd name="T9" fmla="*/ 11 h 65"/>
                    <a:gd name="T10" fmla="*/ 55 w 135"/>
                    <a:gd name="T11" fmla="*/ 13 h 65"/>
                    <a:gd name="T12" fmla="*/ 64 w 135"/>
                    <a:gd name="T13" fmla="*/ 15 h 65"/>
                    <a:gd name="T14" fmla="*/ 72 w 135"/>
                    <a:gd name="T15" fmla="*/ 19 h 65"/>
                    <a:gd name="T16" fmla="*/ 79 w 135"/>
                    <a:gd name="T17" fmla="*/ 21 h 65"/>
                    <a:gd name="T18" fmla="*/ 85 w 135"/>
                    <a:gd name="T19" fmla="*/ 25 h 65"/>
                    <a:gd name="T20" fmla="*/ 91 w 135"/>
                    <a:gd name="T21" fmla="*/ 28 h 65"/>
                    <a:gd name="T22" fmla="*/ 99 w 135"/>
                    <a:gd name="T23" fmla="*/ 33 h 65"/>
                    <a:gd name="T24" fmla="*/ 105 w 135"/>
                    <a:gd name="T25" fmla="*/ 39 h 65"/>
                    <a:gd name="T26" fmla="*/ 112 w 135"/>
                    <a:gd name="T27" fmla="*/ 46 h 65"/>
                    <a:gd name="T28" fmla="*/ 120 w 135"/>
                    <a:gd name="T29" fmla="*/ 53 h 65"/>
                    <a:gd name="T30" fmla="*/ 128 w 135"/>
                    <a:gd name="T31" fmla="*/ 60 h 65"/>
                    <a:gd name="T32" fmla="*/ 135 w 135"/>
                    <a:gd name="T33" fmla="*/ 62 h 65"/>
                    <a:gd name="T34" fmla="*/ 126 w 135"/>
                    <a:gd name="T35" fmla="*/ 54 h 65"/>
                    <a:gd name="T36" fmla="*/ 118 w 135"/>
                    <a:gd name="T37" fmla="*/ 46 h 65"/>
                    <a:gd name="T38" fmla="*/ 111 w 135"/>
                    <a:gd name="T39" fmla="*/ 39 h 65"/>
                    <a:gd name="T40" fmla="*/ 105 w 135"/>
                    <a:gd name="T41" fmla="*/ 33 h 65"/>
                    <a:gd name="T42" fmla="*/ 98 w 135"/>
                    <a:gd name="T43" fmla="*/ 28 h 65"/>
                    <a:gd name="T44" fmla="*/ 90 w 135"/>
                    <a:gd name="T45" fmla="*/ 23 h 65"/>
                    <a:gd name="T46" fmla="*/ 84 w 135"/>
                    <a:gd name="T47" fmla="*/ 20 h 65"/>
                    <a:gd name="T48" fmla="*/ 77 w 135"/>
                    <a:gd name="T49" fmla="*/ 16 h 65"/>
                    <a:gd name="T50" fmla="*/ 70 w 135"/>
                    <a:gd name="T51" fmla="*/ 14 h 65"/>
                    <a:gd name="T52" fmla="*/ 61 w 135"/>
                    <a:gd name="T53" fmla="*/ 11 h 65"/>
                    <a:gd name="T54" fmla="*/ 53 w 135"/>
                    <a:gd name="T55" fmla="*/ 9 h 65"/>
                    <a:gd name="T56" fmla="*/ 45 w 135"/>
                    <a:gd name="T57" fmla="*/ 7 h 65"/>
                    <a:gd name="T58" fmla="*/ 34 w 135"/>
                    <a:gd name="T59" fmla="*/ 5 h 65"/>
                    <a:gd name="T60" fmla="*/ 25 w 135"/>
                    <a:gd name="T61" fmla="*/ 3 h 65"/>
                    <a:gd name="T62" fmla="*/ 13 w 135"/>
                    <a:gd name="T63" fmla="*/ 2 h 65"/>
                    <a:gd name="T64" fmla="*/ 1 w 13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65"/>
                    <a:gd name="T101" fmla="*/ 135 w 13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65">
                      <a:moveTo>
                        <a:pt x="0" y="3"/>
                      </a:moveTo>
                      <a:lnTo>
                        <a:pt x="6" y="4"/>
                      </a:lnTo>
                      <a:lnTo>
                        <a:pt x="12" y="5"/>
                      </a:lnTo>
                      <a:lnTo>
                        <a:pt x="19" y="5"/>
                      </a:lnTo>
                      <a:lnTo>
                        <a:pt x="23" y="7"/>
                      </a:lnTo>
                      <a:lnTo>
                        <a:pt x="28" y="8"/>
                      </a:lnTo>
                      <a:lnTo>
                        <a:pt x="33" y="8"/>
                      </a:lnTo>
                      <a:lnTo>
                        <a:pt x="38" y="9"/>
                      </a:lnTo>
                      <a:lnTo>
                        <a:pt x="44" y="10"/>
                      </a:lnTo>
                      <a:lnTo>
                        <a:pt x="48" y="11"/>
                      </a:lnTo>
                      <a:lnTo>
                        <a:pt x="52" y="13"/>
                      </a:lnTo>
                      <a:lnTo>
                        <a:pt x="55" y="13"/>
                      </a:lnTo>
                      <a:lnTo>
                        <a:pt x="60" y="14"/>
                      </a:lnTo>
                      <a:lnTo>
                        <a:pt x="64" y="15"/>
                      </a:lnTo>
                      <a:lnTo>
                        <a:pt x="67" y="16"/>
                      </a:lnTo>
                      <a:lnTo>
                        <a:pt x="72" y="19"/>
                      </a:lnTo>
                      <a:lnTo>
                        <a:pt x="75" y="20"/>
                      </a:lnTo>
                      <a:lnTo>
                        <a:pt x="79" y="21"/>
                      </a:lnTo>
                      <a:lnTo>
                        <a:pt x="81" y="22"/>
                      </a:lnTo>
                      <a:lnTo>
                        <a:pt x="85" y="25"/>
                      </a:lnTo>
                      <a:lnTo>
                        <a:pt x="89" y="26"/>
                      </a:lnTo>
                      <a:lnTo>
                        <a:pt x="91" y="28"/>
                      </a:lnTo>
                      <a:lnTo>
                        <a:pt x="96" y="31"/>
                      </a:lnTo>
                      <a:lnTo>
                        <a:pt x="99" y="33"/>
                      </a:lnTo>
                      <a:lnTo>
                        <a:pt x="103" y="35"/>
                      </a:lnTo>
                      <a:lnTo>
                        <a:pt x="105" y="39"/>
                      </a:lnTo>
                      <a:lnTo>
                        <a:pt x="109" y="41"/>
                      </a:lnTo>
                      <a:lnTo>
                        <a:pt x="112" y="46"/>
                      </a:lnTo>
                      <a:lnTo>
                        <a:pt x="116" y="48"/>
                      </a:lnTo>
                      <a:lnTo>
                        <a:pt x="120" y="53"/>
                      </a:lnTo>
                      <a:lnTo>
                        <a:pt x="124" y="57"/>
                      </a:lnTo>
                      <a:lnTo>
                        <a:pt x="128" y="60"/>
                      </a:lnTo>
                      <a:lnTo>
                        <a:pt x="132" y="65"/>
                      </a:lnTo>
                      <a:lnTo>
                        <a:pt x="135" y="62"/>
                      </a:lnTo>
                      <a:lnTo>
                        <a:pt x="131" y="58"/>
                      </a:lnTo>
                      <a:lnTo>
                        <a:pt x="126" y="54"/>
                      </a:lnTo>
                      <a:lnTo>
                        <a:pt x="123" y="49"/>
                      </a:lnTo>
                      <a:lnTo>
                        <a:pt x="118" y="46"/>
                      </a:lnTo>
                      <a:lnTo>
                        <a:pt x="115" y="41"/>
                      </a:lnTo>
                      <a:lnTo>
                        <a:pt x="111" y="39"/>
                      </a:lnTo>
                      <a:lnTo>
                        <a:pt x="107" y="35"/>
                      </a:lnTo>
                      <a:lnTo>
                        <a:pt x="105" y="33"/>
                      </a:lnTo>
                      <a:lnTo>
                        <a:pt x="102" y="31"/>
                      </a:lnTo>
                      <a:lnTo>
                        <a:pt x="98" y="28"/>
                      </a:lnTo>
                      <a:lnTo>
                        <a:pt x="93" y="26"/>
                      </a:lnTo>
                      <a:lnTo>
                        <a:pt x="90" y="23"/>
                      </a:lnTo>
                      <a:lnTo>
                        <a:pt x="87" y="21"/>
                      </a:lnTo>
                      <a:lnTo>
                        <a:pt x="84" y="20"/>
                      </a:lnTo>
                      <a:lnTo>
                        <a:pt x="80" y="17"/>
                      </a:lnTo>
                      <a:lnTo>
                        <a:pt x="77" y="16"/>
                      </a:lnTo>
                      <a:lnTo>
                        <a:pt x="73" y="15"/>
                      </a:lnTo>
                      <a:lnTo>
                        <a:pt x="70" y="14"/>
                      </a:lnTo>
                      <a:lnTo>
                        <a:pt x="65" y="13"/>
                      </a:lnTo>
                      <a:lnTo>
                        <a:pt x="61" y="11"/>
                      </a:lnTo>
                      <a:lnTo>
                        <a:pt x="57" y="10"/>
                      </a:lnTo>
                      <a:lnTo>
                        <a:pt x="53" y="9"/>
                      </a:lnTo>
                      <a:lnTo>
                        <a:pt x="48" y="8"/>
                      </a:lnTo>
                      <a:lnTo>
                        <a:pt x="45" y="7"/>
                      </a:lnTo>
                      <a:lnTo>
                        <a:pt x="39" y="5"/>
                      </a:lnTo>
                      <a:lnTo>
                        <a:pt x="34" y="5"/>
                      </a:lnTo>
                      <a:lnTo>
                        <a:pt x="29" y="4"/>
                      </a:lnTo>
                      <a:lnTo>
                        <a:pt x="25" y="3"/>
                      </a:lnTo>
                      <a:lnTo>
                        <a:pt x="19" y="2"/>
                      </a:lnTo>
                      <a:lnTo>
                        <a:pt x="13" y="2"/>
                      </a:lnTo>
                      <a:lnTo>
                        <a:pt x="7"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4" name="Freeform 31"/>
                <p:cNvSpPr>
                  <a:spLocks/>
                </p:cNvSpPr>
                <p:nvPr/>
              </p:nvSpPr>
              <p:spPr bwMode="auto">
                <a:xfrm>
                  <a:off x="1170" y="1700"/>
                  <a:ext cx="28" cy="2"/>
                </a:xfrm>
                <a:custGeom>
                  <a:avLst/>
                  <a:gdLst>
                    <a:gd name="T0" fmla="*/ 5 w 196"/>
                    <a:gd name="T1" fmla="*/ 10 h 12"/>
                    <a:gd name="T2" fmla="*/ 17 w 196"/>
                    <a:gd name="T3" fmla="*/ 11 h 12"/>
                    <a:gd name="T4" fmla="*/ 29 w 196"/>
                    <a:gd name="T5" fmla="*/ 11 h 12"/>
                    <a:gd name="T6" fmla="*/ 42 w 196"/>
                    <a:gd name="T7" fmla="*/ 12 h 12"/>
                    <a:gd name="T8" fmla="*/ 55 w 196"/>
                    <a:gd name="T9" fmla="*/ 11 h 12"/>
                    <a:gd name="T10" fmla="*/ 68 w 196"/>
                    <a:gd name="T11" fmla="*/ 11 h 12"/>
                    <a:gd name="T12" fmla="*/ 81 w 196"/>
                    <a:gd name="T13" fmla="*/ 10 h 12"/>
                    <a:gd name="T14" fmla="*/ 95 w 196"/>
                    <a:gd name="T15" fmla="*/ 9 h 12"/>
                    <a:gd name="T16" fmla="*/ 107 w 196"/>
                    <a:gd name="T17" fmla="*/ 7 h 12"/>
                    <a:gd name="T18" fmla="*/ 122 w 196"/>
                    <a:gd name="T19" fmla="*/ 6 h 12"/>
                    <a:gd name="T20" fmla="*/ 133 w 196"/>
                    <a:gd name="T21" fmla="*/ 5 h 12"/>
                    <a:gd name="T22" fmla="*/ 146 w 196"/>
                    <a:gd name="T23" fmla="*/ 4 h 12"/>
                    <a:gd name="T24" fmla="*/ 158 w 196"/>
                    <a:gd name="T25" fmla="*/ 4 h 12"/>
                    <a:gd name="T26" fmla="*/ 170 w 196"/>
                    <a:gd name="T27" fmla="*/ 4 h 12"/>
                    <a:gd name="T28" fmla="*/ 181 w 196"/>
                    <a:gd name="T29" fmla="*/ 4 h 12"/>
                    <a:gd name="T30" fmla="*/ 190 w 196"/>
                    <a:gd name="T31" fmla="*/ 4 h 12"/>
                    <a:gd name="T32" fmla="*/ 196 w 196"/>
                    <a:gd name="T33" fmla="*/ 2 h 12"/>
                    <a:gd name="T34" fmla="*/ 185 w 196"/>
                    <a:gd name="T35" fmla="*/ 0 h 12"/>
                    <a:gd name="T36" fmla="*/ 175 w 196"/>
                    <a:gd name="T37" fmla="*/ 0 h 12"/>
                    <a:gd name="T38" fmla="*/ 164 w 196"/>
                    <a:gd name="T39" fmla="*/ 0 h 12"/>
                    <a:gd name="T40" fmla="*/ 152 w 196"/>
                    <a:gd name="T41" fmla="*/ 0 h 12"/>
                    <a:gd name="T42" fmla="*/ 140 w 196"/>
                    <a:gd name="T43" fmla="*/ 2 h 12"/>
                    <a:gd name="T44" fmla="*/ 127 w 196"/>
                    <a:gd name="T45" fmla="*/ 3 h 12"/>
                    <a:gd name="T46" fmla="*/ 114 w 196"/>
                    <a:gd name="T47" fmla="*/ 4 h 12"/>
                    <a:gd name="T48" fmla="*/ 101 w 196"/>
                    <a:gd name="T49" fmla="*/ 5 h 12"/>
                    <a:gd name="T50" fmla="*/ 88 w 196"/>
                    <a:gd name="T51" fmla="*/ 6 h 12"/>
                    <a:gd name="T52" fmla="*/ 74 w 196"/>
                    <a:gd name="T53" fmla="*/ 7 h 12"/>
                    <a:gd name="T54" fmla="*/ 62 w 196"/>
                    <a:gd name="T55" fmla="*/ 7 h 12"/>
                    <a:gd name="T56" fmla="*/ 48 w 196"/>
                    <a:gd name="T57" fmla="*/ 9 h 12"/>
                    <a:gd name="T58" fmla="*/ 35 w 196"/>
                    <a:gd name="T59" fmla="*/ 9 h 12"/>
                    <a:gd name="T60" fmla="*/ 23 w 196"/>
                    <a:gd name="T61" fmla="*/ 7 h 12"/>
                    <a:gd name="T62" fmla="*/ 13 w 196"/>
                    <a:gd name="T63" fmla="*/ 6 h 12"/>
                    <a:gd name="T64" fmla="*/ 0 w 196"/>
                    <a:gd name="T65" fmla="*/ 5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12"/>
                    <a:gd name="T101" fmla="*/ 196 w 196"/>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12">
                      <a:moveTo>
                        <a:pt x="0" y="9"/>
                      </a:moveTo>
                      <a:lnTo>
                        <a:pt x="5" y="10"/>
                      </a:lnTo>
                      <a:lnTo>
                        <a:pt x="11" y="10"/>
                      </a:lnTo>
                      <a:lnTo>
                        <a:pt x="17" y="11"/>
                      </a:lnTo>
                      <a:lnTo>
                        <a:pt x="23" y="11"/>
                      </a:lnTo>
                      <a:lnTo>
                        <a:pt x="29" y="11"/>
                      </a:lnTo>
                      <a:lnTo>
                        <a:pt x="35" y="12"/>
                      </a:lnTo>
                      <a:lnTo>
                        <a:pt x="42" y="12"/>
                      </a:lnTo>
                      <a:lnTo>
                        <a:pt x="48" y="12"/>
                      </a:lnTo>
                      <a:lnTo>
                        <a:pt x="55" y="11"/>
                      </a:lnTo>
                      <a:lnTo>
                        <a:pt x="62" y="11"/>
                      </a:lnTo>
                      <a:lnTo>
                        <a:pt x="68" y="11"/>
                      </a:lnTo>
                      <a:lnTo>
                        <a:pt x="75" y="10"/>
                      </a:lnTo>
                      <a:lnTo>
                        <a:pt x="81" y="10"/>
                      </a:lnTo>
                      <a:lnTo>
                        <a:pt x="88" y="10"/>
                      </a:lnTo>
                      <a:lnTo>
                        <a:pt x="95" y="9"/>
                      </a:lnTo>
                      <a:lnTo>
                        <a:pt x="101" y="9"/>
                      </a:lnTo>
                      <a:lnTo>
                        <a:pt x="107" y="7"/>
                      </a:lnTo>
                      <a:lnTo>
                        <a:pt x="116" y="7"/>
                      </a:lnTo>
                      <a:lnTo>
                        <a:pt x="122" y="6"/>
                      </a:lnTo>
                      <a:lnTo>
                        <a:pt x="127" y="6"/>
                      </a:lnTo>
                      <a:lnTo>
                        <a:pt x="133" y="5"/>
                      </a:lnTo>
                      <a:lnTo>
                        <a:pt x="140" y="5"/>
                      </a:lnTo>
                      <a:lnTo>
                        <a:pt x="146" y="4"/>
                      </a:lnTo>
                      <a:lnTo>
                        <a:pt x="152" y="4"/>
                      </a:lnTo>
                      <a:lnTo>
                        <a:pt x="158" y="4"/>
                      </a:lnTo>
                      <a:lnTo>
                        <a:pt x="164" y="4"/>
                      </a:lnTo>
                      <a:lnTo>
                        <a:pt x="170" y="4"/>
                      </a:lnTo>
                      <a:lnTo>
                        <a:pt x="175" y="4"/>
                      </a:lnTo>
                      <a:lnTo>
                        <a:pt x="181" y="4"/>
                      </a:lnTo>
                      <a:lnTo>
                        <a:pt x="185" y="4"/>
                      </a:lnTo>
                      <a:lnTo>
                        <a:pt x="190" y="4"/>
                      </a:lnTo>
                      <a:lnTo>
                        <a:pt x="195" y="5"/>
                      </a:lnTo>
                      <a:lnTo>
                        <a:pt x="196" y="2"/>
                      </a:lnTo>
                      <a:lnTo>
                        <a:pt x="191" y="0"/>
                      </a:lnTo>
                      <a:lnTo>
                        <a:pt x="185" y="0"/>
                      </a:lnTo>
                      <a:lnTo>
                        <a:pt x="181" y="0"/>
                      </a:lnTo>
                      <a:lnTo>
                        <a:pt x="175" y="0"/>
                      </a:lnTo>
                      <a:lnTo>
                        <a:pt x="170" y="0"/>
                      </a:lnTo>
                      <a:lnTo>
                        <a:pt x="164" y="0"/>
                      </a:lnTo>
                      <a:lnTo>
                        <a:pt x="158" y="0"/>
                      </a:lnTo>
                      <a:lnTo>
                        <a:pt x="152" y="0"/>
                      </a:lnTo>
                      <a:lnTo>
                        <a:pt x="146" y="0"/>
                      </a:lnTo>
                      <a:lnTo>
                        <a:pt x="140" y="2"/>
                      </a:lnTo>
                      <a:lnTo>
                        <a:pt x="133" y="2"/>
                      </a:lnTo>
                      <a:lnTo>
                        <a:pt x="127" y="3"/>
                      </a:lnTo>
                      <a:lnTo>
                        <a:pt x="122" y="3"/>
                      </a:lnTo>
                      <a:lnTo>
                        <a:pt x="114" y="4"/>
                      </a:lnTo>
                      <a:lnTo>
                        <a:pt x="107" y="4"/>
                      </a:lnTo>
                      <a:lnTo>
                        <a:pt x="101" y="5"/>
                      </a:lnTo>
                      <a:lnTo>
                        <a:pt x="95" y="5"/>
                      </a:lnTo>
                      <a:lnTo>
                        <a:pt x="88" y="6"/>
                      </a:lnTo>
                      <a:lnTo>
                        <a:pt x="81" y="6"/>
                      </a:lnTo>
                      <a:lnTo>
                        <a:pt x="74" y="7"/>
                      </a:lnTo>
                      <a:lnTo>
                        <a:pt x="68" y="7"/>
                      </a:lnTo>
                      <a:lnTo>
                        <a:pt x="62" y="7"/>
                      </a:lnTo>
                      <a:lnTo>
                        <a:pt x="55" y="7"/>
                      </a:lnTo>
                      <a:lnTo>
                        <a:pt x="48" y="9"/>
                      </a:lnTo>
                      <a:lnTo>
                        <a:pt x="42" y="9"/>
                      </a:lnTo>
                      <a:lnTo>
                        <a:pt x="35" y="9"/>
                      </a:lnTo>
                      <a:lnTo>
                        <a:pt x="29" y="7"/>
                      </a:lnTo>
                      <a:lnTo>
                        <a:pt x="23" y="7"/>
                      </a:lnTo>
                      <a:lnTo>
                        <a:pt x="17" y="7"/>
                      </a:lnTo>
                      <a:lnTo>
                        <a:pt x="13" y="6"/>
                      </a:lnTo>
                      <a:lnTo>
                        <a:pt x="6" y="6"/>
                      </a:lnTo>
                      <a:lnTo>
                        <a:pt x="0" y="5"/>
                      </a:lnTo>
                      <a:lnTo>
                        <a:pt x="0"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5" name="Freeform 32"/>
                <p:cNvSpPr>
                  <a:spLocks/>
                </p:cNvSpPr>
                <p:nvPr/>
              </p:nvSpPr>
              <p:spPr bwMode="auto">
                <a:xfrm>
                  <a:off x="1153" y="1696"/>
                  <a:ext cx="17" cy="6"/>
                </a:xfrm>
                <a:custGeom>
                  <a:avLst/>
                  <a:gdLst>
                    <a:gd name="T0" fmla="*/ 6 w 120"/>
                    <a:gd name="T1" fmla="*/ 5 h 34"/>
                    <a:gd name="T2" fmla="*/ 16 w 120"/>
                    <a:gd name="T3" fmla="*/ 5 h 34"/>
                    <a:gd name="T4" fmla="*/ 25 w 120"/>
                    <a:gd name="T5" fmla="*/ 6 h 34"/>
                    <a:gd name="T6" fmla="*/ 33 w 120"/>
                    <a:gd name="T7" fmla="*/ 7 h 34"/>
                    <a:gd name="T8" fmla="*/ 40 w 120"/>
                    <a:gd name="T9" fmla="*/ 9 h 34"/>
                    <a:gd name="T10" fmla="*/ 48 w 120"/>
                    <a:gd name="T11" fmla="*/ 11 h 34"/>
                    <a:gd name="T12" fmla="*/ 54 w 120"/>
                    <a:gd name="T13" fmla="*/ 12 h 34"/>
                    <a:gd name="T14" fmla="*/ 61 w 120"/>
                    <a:gd name="T15" fmla="*/ 15 h 34"/>
                    <a:gd name="T16" fmla="*/ 67 w 120"/>
                    <a:gd name="T17" fmla="*/ 17 h 34"/>
                    <a:gd name="T18" fmla="*/ 72 w 120"/>
                    <a:gd name="T19" fmla="*/ 19 h 34"/>
                    <a:gd name="T20" fmla="*/ 78 w 120"/>
                    <a:gd name="T21" fmla="*/ 22 h 34"/>
                    <a:gd name="T22" fmla="*/ 85 w 120"/>
                    <a:gd name="T23" fmla="*/ 24 h 34"/>
                    <a:gd name="T24" fmla="*/ 91 w 120"/>
                    <a:gd name="T25" fmla="*/ 27 h 34"/>
                    <a:gd name="T26" fmla="*/ 98 w 120"/>
                    <a:gd name="T27" fmla="*/ 28 h 34"/>
                    <a:gd name="T28" fmla="*/ 107 w 120"/>
                    <a:gd name="T29" fmla="*/ 30 h 34"/>
                    <a:gd name="T30" fmla="*/ 115 w 120"/>
                    <a:gd name="T31" fmla="*/ 32 h 34"/>
                    <a:gd name="T32" fmla="*/ 120 w 120"/>
                    <a:gd name="T33" fmla="*/ 30 h 34"/>
                    <a:gd name="T34" fmla="*/ 111 w 120"/>
                    <a:gd name="T35" fmla="*/ 28 h 34"/>
                    <a:gd name="T36" fmla="*/ 103 w 120"/>
                    <a:gd name="T37" fmla="*/ 27 h 34"/>
                    <a:gd name="T38" fmla="*/ 96 w 120"/>
                    <a:gd name="T39" fmla="*/ 24 h 34"/>
                    <a:gd name="T40" fmla="*/ 89 w 120"/>
                    <a:gd name="T41" fmla="*/ 22 h 34"/>
                    <a:gd name="T42" fmla="*/ 83 w 120"/>
                    <a:gd name="T43" fmla="*/ 19 h 34"/>
                    <a:gd name="T44" fmla="*/ 76 w 120"/>
                    <a:gd name="T45" fmla="*/ 17 h 34"/>
                    <a:gd name="T46" fmla="*/ 70 w 120"/>
                    <a:gd name="T47" fmla="*/ 15 h 34"/>
                    <a:gd name="T48" fmla="*/ 65 w 120"/>
                    <a:gd name="T49" fmla="*/ 12 h 34"/>
                    <a:gd name="T50" fmla="*/ 59 w 120"/>
                    <a:gd name="T51" fmla="*/ 10 h 34"/>
                    <a:gd name="T52" fmla="*/ 52 w 120"/>
                    <a:gd name="T53" fmla="*/ 9 h 34"/>
                    <a:gd name="T54" fmla="*/ 45 w 120"/>
                    <a:gd name="T55" fmla="*/ 6 h 34"/>
                    <a:gd name="T56" fmla="*/ 38 w 120"/>
                    <a:gd name="T57" fmla="*/ 5 h 34"/>
                    <a:gd name="T58" fmla="*/ 31 w 120"/>
                    <a:gd name="T59" fmla="*/ 4 h 34"/>
                    <a:gd name="T60" fmla="*/ 20 w 120"/>
                    <a:gd name="T61" fmla="*/ 3 h 34"/>
                    <a:gd name="T62" fmla="*/ 12 w 120"/>
                    <a:gd name="T63" fmla="*/ 2 h 34"/>
                    <a:gd name="T64" fmla="*/ 0 w 120"/>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34"/>
                    <a:gd name="T101" fmla="*/ 120 w 12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34">
                      <a:moveTo>
                        <a:pt x="0" y="4"/>
                      </a:moveTo>
                      <a:lnTo>
                        <a:pt x="6" y="5"/>
                      </a:lnTo>
                      <a:lnTo>
                        <a:pt x="11" y="5"/>
                      </a:lnTo>
                      <a:lnTo>
                        <a:pt x="16" y="5"/>
                      </a:lnTo>
                      <a:lnTo>
                        <a:pt x="20" y="6"/>
                      </a:lnTo>
                      <a:lnTo>
                        <a:pt x="25" y="6"/>
                      </a:lnTo>
                      <a:lnTo>
                        <a:pt x="30" y="7"/>
                      </a:lnTo>
                      <a:lnTo>
                        <a:pt x="33" y="7"/>
                      </a:lnTo>
                      <a:lnTo>
                        <a:pt x="37" y="9"/>
                      </a:lnTo>
                      <a:lnTo>
                        <a:pt x="40" y="9"/>
                      </a:lnTo>
                      <a:lnTo>
                        <a:pt x="44" y="10"/>
                      </a:lnTo>
                      <a:lnTo>
                        <a:pt x="48" y="11"/>
                      </a:lnTo>
                      <a:lnTo>
                        <a:pt x="51" y="12"/>
                      </a:lnTo>
                      <a:lnTo>
                        <a:pt x="54" y="12"/>
                      </a:lnTo>
                      <a:lnTo>
                        <a:pt x="58" y="13"/>
                      </a:lnTo>
                      <a:lnTo>
                        <a:pt x="61" y="15"/>
                      </a:lnTo>
                      <a:lnTo>
                        <a:pt x="64" y="16"/>
                      </a:lnTo>
                      <a:lnTo>
                        <a:pt x="67" y="17"/>
                      </a:lnTo>
                      <a:lnTo>
                        <a:pt x="69" y="18"/>
                      </a:lnTo>
                      <a:lnTo>
                        <a:pt x="72" y="19"/>
                      </a:lnTo>
                      <a:lnTo>
                        <a:pt x="75" y="21"/>
                      </a:lnTo>
                      <a:lnTo>
                        <a:pt x="78" y="22"/>
                      </a:lnTo>
                      <a:lnTo>
                        <a:pt x="82" y="23"/>
                      </a:lnTo>
                      <a:lnTo>
                        <a:pt x="85" y="24"/>
                      </a:lnTo>
                      <a:lnTo>
                        <a:pt x="88" y="25"/>
                      </a:lnTo>
                      <a:lnTo>
                        <a:pt x="91" y="27"/>
                      </a:lnTo>
                      <a:lnTo>
                        <a:pt x="95" y="28"/>
                      </a:lnTo>
                      <a:lnTo>
                        <a:pt x="98" y="28"/>
                      </a:lnTo>
                      <a:lnTo>
                        <a:pt x="102" y="29"/>
                      </a:lnTo>
                      <a:lnTo>
                        <a:pt x="107" y="30"/>
                      </a:lnTo>
                      <a:lnTo>
                        <a:pt x="111" y="31"/>
                      </a:lnTo>
                      <a:lnTo>
                        <a:pt x="115" y="32"/>
                      </a:lnTo>
                      <a:lnTo>
                        <a:pt x="120" y="34"/>
                      </a:lnTo>
                      <a:lnTo>
                        <a:pt x="120" y="30"/>
                      </a:lnTo>
                      <a:lnTo>
                        <a:pt x="116" y="29"/>
                      </a:lnTo>
                      <a:lnTo>
                        <a:pt x="111" y="28"/>
                      </a:lnTo>
                      <a:lnTo>
                        <a:pt x="108" y="27"/>
                      </a:lnTo>
                      <a:lnTo>
                        <a:pt x="103" y="27"/>
                      </a:lnTo>
                      <a:lnTo>
                        <a:pt x="100" y="25"/>
                      </a:lnTo>
                      <a:lnTo>
                        <a:pt x="96" y="24"/>
                      </a:lnTo>
                      <a:lnTo>
                        <a:pt x="93" y="23"/>
                      </a:lnTo>
                      <a:lnTo>
                        <a:pt x="89" y="22"/>
                      </a:lnTo>
                      <a:lnTo>
                        <a:pt x="87" y="21"/>
                      </a:lnTo>
                      <a:lnTo>
                        <a:pt x="83" y="19"/>
                      </a:lnTo>
                      <a:lnTo>
                        <a:pt x="81" y="18"/>
                      </a:lnTo>
                      <a:lnTo>
                        <a:pt x="76" y="17"/>
                      </a:lnTo>
                      <a:lnTo>
                        <a:pt x="74" y="16"/>
                      </a:lnTo>
                      <a:lnTo>
                        <a:pt x="70" y="15"/>
                      </a:lnTo>
                      <a:lnTo>
                        <a:pt x="68" y="13"/>
                      </a:lnTo>
                      <a:lnTo>
                        <a:pt x="65" y="12"/>
                      </a:lnTo>
                      <a:lnTo>
                        <a:pt x="62" y="11"/>
                      </a:lnTo>
                      <a:lnTo>
                        <a:pt x="59" y="10"/>
                      </a:lnTo>
                      <a:lnTo>
                        <a:pt x="56" y="10"/>
                      </a:lnTo>
                      <a:lnTo>
                        <a:pt x="52" y="9"/>
                      </a:lnTo>
                      <a:lnTo>
                        <a:pt x="49" y="7"/>
                      </a:lnTo>
                      <a:lnTo>
                        <a:pt x="45" y="6"/>
                      </a:lnTo>
                      <a:lnTo>
                        <a:pt x="42" y="5"/>
                      </a:lnTo>
                      <a:lnTo>
                        <a:pt x="38" y="5"/>
                      </a:lnTo>
                      <a:lnTo>
                        <a:pt x="35" y="4"/>
                      </a:lnTo>
                      <a:lnTo>
                        <a:pt x="31" y="4"/>
                      </a:lnTo>
                      <a:lnTo>
                        <a:pt x="25" y="3"/>
                      </a:lnTo>
                      <a:lnTo>
                        <a:pt x="20" y="3"/>
                      </a:lnTo>
                      <a:lnTo>
                        <a:pt x="17" y="2"/>
                      </a:lnTo>
                      <a:lnTo>
                        <a:pt x="12" y="2"/>
                      </a:lnTo>
                      <a:lnTo>
                        <a:pt x="6"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6" name="Freeform 33"/>
                <p:cNvSpPr>
                  <a:spLocks/>
                </p:cNvSpPr>
                <p:nvPr/>
              </p:nvSpPr>
              <p:spPr bwMode="auto">
                <a:xfrm>
                  <a:off x="1135" y="1688"/>
                  <a:ext cx="18" cy="9"/>
                </a:xfrm>
                <a:custGeom>
                  <a:avLst/>
                  <a:gdLst>
                    <a:gd name="T0" fmla="*/ 5 w 124"/>
                    <a:gd name="T1" fmla="*/ 5 h 49"/>
                    <a:gd name="T2" fmla="*/ 11 w 124"/>
                    <a:gd name="T3" fmla="*/ 4 h 49"/>
                    <a:gd name="T4" fmla="*/ 17 w 124"/>
                    <a:gd name="T5" fmla="*/ 4 h 49"/>
                    <a:gd name="T6" fmla="*/ 23 w 124"/>
                    <a:gd name="T7" fmla="*/ 5 h 49"/>
                    <a:gd name="T8" fmla="*/ 31 w 124"/>
                    <a:gd name="T9" fmla="*/ 7 h 49"/>
                    <a:gd name="T10" fmla="*/ 38 w 124"/>
                    <a:gd name="T11" fmla="*/ 10 h 49"/>
                    <a:gd name="T12" fmla="*/ 46 w 124"/>
                    <a:gd name="T13" fmla="*/ 14 h 49"/>
                    <a:gd name="T14" fmla="*/ 54 w 124"/>
                    <a:gd name="T15" fmla="*/ 18 h 49"/>
                    <a:gd name="T16" fmla="*/ 63 w 124"/>
                    <a:gd name="T17" fmla="*/ 23 h 49"/>
                    <a:gd name="T18" fmla="*/ 71 w 124"/>
                    <a:gd name="T19" fmla="*/ 29 h 49"/>
                    <a:gd name="T20" fmla="*/ 80 w 124"/>
                    <a:gd name="T21" fmla="*/ 33 h 49"/>
                    <a:gd name="T22" fmla="*/ 89 w 124"/>
                    <a:gd name="T23" fmla="*/ 37 h 49"/>
                    <a:gd name="T24" fmla="*/ 97 w 124"/>
                    <a:gd name="T25" fmla="*/ 42 h 49"/>
                    <a:gd name="T26" fmla="*/ 105 w 124"/>
                    <a:gd name="T27" fmla="*/ 45 h 49"/>
                    <a:gd name="T28" fmla="*/ 114 w 124"/>
                    <a:gd name="T29" fmla="*/ 48 h 49"/>
                    <a:gd name="T30" fmla="*/ 121 w 124"/>
                    <a:gd name="T31" fmla="*/ 49 h 49"/>
                    <a:gd name="T32" fmla="*/ 124 w 124"/>
                    <a:gd name="T33" fmla="*/ 45 h 49"/>
                    <a:gd name="T34" fmla="*/ 117 w 124"/>
                    <a:gd name="T35" fmla="*/ 45 h 49"/>
                    <a:gd name="T36" fmla="*/ 110 w 124"/>
                    <a:gd name="T37" fmla="*/ 43 h 49"/>
                    <a:gd name="T38" fmla="*/ 102 w 124"/>
                    <a:gd name="T39" fmla="*/ 41 h 49"/>
                    <a:gd name="T40" fmla="*/ 95 w 124"/>
                    <a:gd name="T41" fmla="*/ 37 h 49"/>
                    <a:gd name="T42" fmla="*/ 86 w 124"/>
                    <a:gd name="T43" fmla="*/ 32 h 49"/>
                    <a:gd name="T44" fmla="*/ 78 w 124"/>
                    <a:gd name="T45" fmla="*/ 27 h 49"/>
                    <a:gd name="T46" fmla="*/ 69 w 124"/>
                    <a:gd name="T47" fmla="*/ 23 h 49"/>
                    <a:gd name="T48" fmla="*/ 60 w 124"/>
                    <a:gd name="T49" fmla="*/ 18 h 49"/>
                    <a:gd name="T50" fmla="*/ 53 w 124"/>
                    <a:gd name="T51" fmla="*/ 13 h 49"/>
                    <a:gd name="T52" fmla="*/ 44 w 124"/>
                    <a:gd name="T53" fmla="*/ 8 h 49"/>
                    <a:gd name="T54" fmla="*/ 36 w 124"/>
                    <a:gd name="T55" fmla="*/ 5 h 49"/>
                    <a:gd name="T56" fmla="*/ 28 w 124"/>
                    <a:gd name="T57" fmla="*/ 2 h 49"/>
                    <a:gd name="T58" fmla="*/ 20 w 124"/>
                    <a:gd name="T59" fmla="*/ 0 h 49"/>
                    <a:gd name="T60" fmla="*/ 13 w 124"/>
                    <a:gd name="T61" fmla="*/ 0 h 49"/>
                    <a:gd name="T62" fmla="*/ 7 w 124"/>
                    <a:gd name="T63" fmla="*/ 0 h 49"/>
                    <a:gd name="T64" fmla="*/ 0 w 124"/>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49"/>
                    <a:gd name="T101" fmla="*/ 124 w 124"/>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49">
                      <a:moveTo>
                        <a:pt x="1" y="6"/>
                      </a:moveTo>
                      <a:lnTo>
                        <a:pt x="5" y="5"/>
                      </a:lnTo>
                      <a:lnTo>
                        <a:pt x="7" y="4"/>
                      </a:lnTo>
                      <a:lnTo>
                        <a:pt x="11" y="4"/>
                      </a:lnTo>
                      <a:lnTo>
                        <a:pt x="13" y="4"/>
                      </a:lnTo>
                      <a:lnTo>
                        <a:pt x="17" y="4"/>
                      </a:lnTo>
                      <a:lnTo>
                        <a:pt x="19" y="4"/>
                      </a:lnTo>
                      <a:lnTo>
                        <a:pt x="23" y="5"/>
                      </a:lnTo>
                      <a:lnTo>
                        <a:pt x="26" y="6"/>
                      </a:lnTo>
                      <a:lnTo>
                        <a:pt x="31" y="7"/>
                      </a:lnTo>
                      <a:lnTo>
                        <a:pt x="34" y="8"/>
                      </a:lnTo>
                      <a:lnTo>
                        <a:pt x="38" y="10"/>
                      </a:lnTo>
                      <a:lnTo>
                        <a:pt x="43" y="12"/>
                      </a:lnTo>
                      <a:lnTo>
                        <a:pt x="46" y="14"/>
                      </a:lnTo>
                      <a:lnTo>
                        <a:pt x="50" y="16"/>
                      </a:lnTo>
                      <a:lnTo>
                        <a:pt x="54" y="18"/>
                      </a:lnTo>
                      <a:lnTo>
                        <a:pt x="59" y="20"/>
                      </a:lnTo>
                      <a:lnTo>
                        <a:pt x="63" y="23"/>
                      </a:lnTo>
                      <a:lnTo>
                        <a:pt x="68" y="25"/>
                      </a:lnTo>
                      <a:lnTo>
                        <a:pt x="71" y="29"/>
                      </a:lnTo>
                      <a:lnTo>
                        <a:pt x="76" y="31"/>
                      </a:lnTo>
                      <a:lnTo>
                        <a:pt x="80" y="33"/>
                      </a:lnTo>
                      <a:lnTo>
                        <a:pt x="84" y="36"/>
                      </a:lnTo>
                      <a:lnTo>
                        <a:pt x="89" y="37"/>
                      </a:lnTo>
                      <a:lnTo>
                        <a:pt x="92" y="39"/>
                      </a:lnTo>
                      <a:lnTo>
                        <a:pt x="97" y="42"/>
                      </a:lnTo>
                      <a:lnTo>
                        <a:pt x="101" y="43"/>
                      </a:lnTo>
                      <a:lnTo>
                        <a:pt x="105" y="45"/>
                      </a:lnTo>
                      <a:lnTo>
                        <a:pt x="109" y="47"/>
                      </a:lnTo>
                      <a:lnTo>
                        <a:pt x="114" y="48"/>
                      </a:lnTo>
                      <a:lnTo>
                        <a:pt x="117" y="49"/>
                      </a:lnTo>
                      <a:lnTo>
                        <a:pt x="121" y="49"/>
                      </a:lnTo>
                      <a:lnTo>
                        <a:pt x="124" y="49"/>
                      </a:lnTo>
                      <a:lnTo>
                        <a:pt x="124" y="45"/>
                      </a:lnTo>
                      <a:lnTo>
                        <a:pt x="121" y="45"/>
                      </a:lnTo>
                      <a:lnTo>
                        <a:pt x="117" y="45"/>
                      </a:lnTo>
                      <a:lnTo>
                        <a:pt x="114" y="44"/>
                      </a:lnTo>
                      <a:lnTo>
                        <a:pt x="110" y="43"/>
                      </a:lnTo>
                      <a:lnTo>
                        <a:pt x="106" y="42"/>
                      </a:lnTo>
                      <a:lnTo>
                        <a:pt x="102" y="41"/>
                      </a:lnTo>
                      <a:lnTo>
                        <a:pt x="98" y="38"/>
                      </a:lnTo>
                      <a:lnTo>
                        <a:pt x="95" y="37"/>
                      </a:lnTo>
                      <a:lnTo>
                        <a:pt x="90" y="35"/>
                      </a:lnTo>
                      <a:lnTo>
                        <a:pt x="86" y="32"/>
                      </a:lnTo>
                      <a:lnTo>
                        <a:pt x="83" y="30"/>
                      </a:lnTo>
                      <a:lnTo>
                        <a:pt x="78" y="27"/>
                      </a:lnTo>
                      <a:lnTo>
                        <a:pt x="74" y="25"/>
                      </a:lnTo>
                      <a:lnTo>
                        <a:pt x="69" y="23"/>
                      </a:lnTo>
                      <a:lnTo>
                        <a:pt x="65" y="20"/>
                      </a:lnTo>
                      <a:lnTo>
                        <a:pt x="60" y="18"/>
                      </a:lnTo>
                      <a:lnTo>
                        <a:pt x="57" y="16"/>
                      </a:lnTo>
                      <a:lnTo>
                        <a:pt x="53" y="13"/>
                      </a:lnTo>
                      <a:lnTo>
                        <a:pt x="47" y="11"/>
                      </a:lnTo>
                      <a:lnTo>
                        <a:pt x="44" y="8"/>
                      </a:lnTo>
                      <a:lnTo>
                        <a:pt x="40" y="7"/>
                      </a:lnTo>
                      <a:lnTo>
                        <a:pt x="36" y="5"/>
                      </a:lnTo>
                      <a:lnTo>
                        <a:pt x="32" y="4"/>
                      </a:lnTo>
                      <a:lnTo>
                        <a:pt x="28" y="2"/>
                      </a:lnTo>
                      <a:lnTo>
                        <a:pt x="24" y="1"/>
                      </a:lnTo>
                      <a:lnTo>
                        <a:pt x="20" y="0"/>
                      </a:lnTo>
                      <a:lnTo>
                        <a:pt x="17" y="0"/>
                      </a:lnTo>
                      <a:lnTo>
                        <a:pt x="13" y="0"/>
                      </a:lnTo>
                      <a:lnTo>
                        <a:pt x="10" y="0"/>
                      </a:lnTo>
                      <a:lnTo>
                        <a:pt x="7" y="0"/>
                      </a:lnTo>
                      <a:lnTo>
                        <a:pt x="4" y="1"/>
                      </a:lnTo>
                      <a:lnTo>
                        <a:pt x="0" y="4"/>
                      </a:lnTo>
                      <a:lnTo>
                        <a:pt x="1" y="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7" name="Freeform 34"/>
                <p:cNvSpPr>
                  <a:spLocks/>
                </p:cNvSpPr>
                <p:nvPr/>
              </p:nvSpPr>
              <p:spPr bwMode="auto">
                <a:xfrm>
                  <a:off x="1095" y="1689"/>
                  <a:ext cx="40" cy="10"/>
                </a:xfrm>
                <a:custGeom>
                  <a:avLst/>
                  <a:gdLst>
                    <a:gd name="T0" fmla="*/ 6 w 281"/>
                    <a:gd name="T1" fmla="*/ 57 h 58"/>
                    <a:gd name="T2" fmla="*/ 18 w 281"/>
                    <a:gd name="T3" fmla="*/ 58 h 58"/>
                    <a:gd name="T4" fmla="*/ 31 w 281"/>
                    <a:gd name="T5" fmla="*/ 58 h 58"/>
                    <a:gd name="T6" fmla="*/ 45 w 281"/>
                    <a:gd name="T7" fmla="*/ 58 h 58"/>
                    <a:gd name="T8" fmla="*/ 61 w 281"/>
                    <a:gd name="T9" fmla="*/ 58 h 58"/>
                    <a:gd name="T10" fmla="*/ 78 w 281"/>
                    <a:gd name="T11" fmla="*/ 57 h 58"/>
                    <a:gd name="T12" fmla="*/ 97 w 281"/>
                    <a:gd name="T13" fmla="*/ 56 h 58"/>
                    <a:gd name="T14" fmla="*/ 116 w 281"/>
                    <a:gd name="T15" fmla="*/ 53 h 58"/>
                    <a:gd name="T16" fmla="*/ 136 w 281"/>
                    <a:gd name="T17" fmla="*/ 51 h 58"/>
                    <a:gd name="T18" fmla="*/ 156 w 281"/>
                    <a:gd name="T19" fmla="*/ 47 h 58"/>
                    <a:gd name="T20" fmla="*/ 175 w 281"/>
                    <a:gd name="T21" fmla="*/ 44 h 58"/>
                    <a:gd name="T22" fmla="*/ 196 w 281"/>
                    <a:gd name="T23" fmla="*/ 39 h 58"/>
                    <a:gd name="T24" fmla="*/ 216 w 281"/>
                    <a:gd name="T25" fmla="*/ 32 h 58"/>
                    <a:gd name="T26" fmla="*/ 236 w 281"/>
                    <a:gd name="T27" fmla="*/ 25 h 58"/>
                    <a:gd name="T28" fmla="*/ 254 w 281"/>
                    <a:gd name="T29" fmla="*/ 17 h 58"/>
                    <a:gd name="T30" fmla="*/ 273 w 281"/>
                    <a:gd name="T31" fmla="*/ 8 h 58"/>
                    <a:gd name="T32" fmla="*/ 280 w 281"/>
                    <a:gd name="T33" fmla="*/ 0 h 58"/>
                    <a:gd name="T34" fmla="*/ 262 w 281"/>
                    <a:gd name="T35" fmla="*/ 9 h 58"/>
                    <a:gd name="T36" fmla="*/ 243 w 281"/>
                    <a:gd name="T37" fmla="*/ 17 h 58"/>
                    <a:gd name="T38" fmla="*/ 225 w 281"/>
                    <a:gd name="T39" fmla="*/ 26 h 58"/>
                    <a:gd name="T40" fmla="*/ 205 w 281"/>
                    <a:gd name="T41" fmla="*/ 32 h 58"/>
                    <a:gd name="T42" fmla="*/ 185 w 281"/>
                    <a:gd name="T43" fmla="*/ 38 h 58"/>
                    <a:gd name="T44" fmla="*/ 165 w 281"/>
                    <a:gd name="T45" fmla="*/ 43 h 58"/>
                    <a:gd name="T46" fmla="*/ 145 w 281"/>
                    <a:gd name="T47" fmla="*/ 46 h 58"/>
                    <a:gd name="T48" fmla="*/ 125 w 281"/>
                    <a:gd name="T49" fmla="*/ 48 h 58"/>
                    <a:gd name="T50" fmla="*/ 106 w 281"/>
                    <a:gd name="T51" fmla="*/ 51 h 58"/>
                    <a:gd name="T52" fmla="*/ 87 w 281"/>
                    <a:gd name="T53" fmla="*/ 53 h 58"/>
                    <a:gd name="T54" fmla="*/ 70 w 281"/>
                    <a:gd name="T55" fmla="*/ 53 h 58"/>
                    <a:gd name="T56" fmla="*/ 53 w 281"/>
                    <a:gd name="T57" fmla="*/ 54 h 58"/>
                    <a:gd name="T58" fmla="*/ 38 w 281"/>
                    <a:gd name="T59" fmla="*/ 54 h 58"/>
                    <a:gd name="T60" fmla="*/ 24 w 281"/>
                    <a:gd name="T61" fmla="*/ 54 h 58"/>
                    <a:gd name="T62" fmla="*/ 12 w 281"/>
                    <a:gd name="T63" fmla="*/ 53 h 58"/>
                    <a:gd name="T64" fmla="*/ 0 w 281"/>
                    <a:gd name="T65" fmla="*/ 53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58"/>
                    <a:gd name="T101" fmla="*/ 281 w 281"/>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58">
                      <a:moveTo>
                        <a:pt x="0" y="57"/>
                      </a:moveTo>
                      <a:lnTo>
                        <a:pt x="6" y="57"/>
                      </a:lnTo>
                      <a:lnTo>
                        <a:pt x="12" y="57"/>
                      </a:lnTo>
                      <a:lnTo>
                        <a:pt x="18" y="58"/>
                      </a:lnTo>
                      <a:lnTo>
                        <a:pt x="24" y="58"/>
                      </a:lnTo>
                      <a:lnTo>
                        <a:pt x="31" y="58"/>
                      </a:lnTo>
                      <a:lnTo>
                        <a:pt x="38" y="58"/>
                      </a:lnTo>
                      <a:lnTo>
                        <a:pt x="45" y="58"/>
                      </a:lnTo>
                      <a:lnTo>
                        <a:pt x="53" y="58"/>
                      </a:lnTo>
                      <a:lnTo>
                        <a:pt x="61" y="58"/>
                      </a:lnTo>
                      <a:lnTo>
                        <a:pt x="70" y="57"/>
                      </a:lnTo>
                      <a:lnTo>
                        <a:pt x="78" y="57"/>
                      </a:lnTo>
                      <a:lnTo>
                        <a:pt x="89" y="57"/>
                      </a:lnTo>
                      <a:lnTo>
                        <a:pt x="97" y="56"/>
                      </a:lnTo>
                      <a:lnTo>
                        <a:pt x="107" y="54"/>
                      </a:lnTo>
                      <a:lnTo>
                        <a:pt x="116" y="53"/>
                      </a:lnTo>
                      <a:lnTo>
                        <a:pt x="125" y="52"/>
                      </a:lnTo>
                      <a:lnTo>
                        <a:pt x="136" y="51"/>
                      </a:lnTo>
                      <a:lnTo>
                        <a:pt x="145" y="50"/>
                      </a:lnTo>
                      <a:lnTo>
                        <a:pt x="156" y="47"/>
                      </a:lnTo>
                      <a:lnTo>
                        <a:pt x="165" y="46"/>
                      </a:lnTo>
                      <a:lnTo>
                        <a:pt x="175" y="44"/>
                      </a:lnTo>
                      <a:lnTo>
                        <a:pt x="187" y="41"/>
                      </a:lnTo>
                      <a:lnTo>
                        <a:pt x="196" y="39"/>
                      </a:lnTo>
                      <a:lnTo>
                        <a:pt x="207" y="35"/>
                      </a:lnTo>
                      <a:lnTo>
                        <a:pt x="216" y="32"/>
                      </a:lnTo>
                      <a:lnTo>
                        <a:pt x="226" y="29"/>
                      </a:lnTo>
                      <a:lnTo>
                        <a:pt x="236" y="25"/>
                      </a:lnTo>
                      <a:lnTo>
                        <a:pt x="245" y="21"/>
                      </a:lnTo>
                      <a:lnTo>
                        <a:pt x="254" y="17"/>
                      </a:lnTo>
                      <a:lnTo>
                        <a:pt x="265" y="13"/>
                      </a:lnTo>
                      <a:lnTo>
                        <a:pt x="273" y="8"/>
                      </a:lnTo>
                      <a:lnTo>
                        <a:pt x="281" y="2"/>
                      </a:lnTo>
                      <a:lnTo>
                        <a:pt x="280" y="0"/>
                      </a:lnTo>
                      <a:lnTo>
                        <a:pt x="271" y="4"/>
                      </a:lnTo>
                      <a:lnTo>
                        <a:pt x="262" y="9"/>
                      </a:lnTo>
                      <a:lnTo>
                        <a:pt x="253" y="14"/>
                      </a:lnTo>
                      <a:lnTo>
                        <a:pt x="243" y="17"/>
                      </a:lnTo>
                      <a:lnTo>
                        <a:pt x="234" y="22"/>
                      </a:lnTo>
                      <a:lnTo>
                        <a:pt x="225" y="26"/>
                      </a:lnTo>
                      <a:lnTo>
                        <a:pt x="215" y="29"/>
                      </a:lnTo>
                      <a:lnTo>
                        <a:pt x="205" y="32"/>
                      </a:lnTo>
                      <a:lnTo>
                        <a:pt x="195" y="35"/>
                      </a:lnTo>
                      <a:lnTo>
                        <a:pt x="185" y="38"/>
                      </a:lnTo>
                      <a:lnTo>
                        <a:pt x="175" y="40"/>
                      </a:lnTo>
                      <a:lnTo>
                        <a:pt x="165" y="43"/>
                      </a:lnTo>
                      <a:lnTo>
                        <a:pt x="156" y="44"/>
                      </a:lnTo>
                      <a:lnTo>
                        <a:pt x="145" y="46"/>
                      </a:lnTo>
                      <a:lnTo>
                        <a:pt x="136" y="47"/>
                      </a:lnTo>
                      <a:lnTo>
                        <a:pt x="125" y="48"/>
                      </a:lnTo>
                      <a:lnTo>
                        <a:pt x="116" y="50"/>
                      </a:lnTo>
                      <a:lnTo>
                        <a:pt x="106" y="51"/>
                      </a:lnTo>
                      <a:lnTo>
                        <a:pt x="97" y="52"/>
                      </a:lnTo>
                      <a:lnTo>
                        <a:pt x="87" y="53"/>
                      </a:lnTo>
                      <a:lnTo>
                        <a:pt x="78" y="53"/>
                      </a:lnTo>
                      <a:lnTo>
                        <a:pt x="70" y="53"/>
                      </a:lnTo>
                      <a:lnTo>
                        <a:pt x="61" y="54"/>
                      </a:lnTo>
                      <a:lnTo>
                        <a:pt x="53" y="54"/>
                      </a:lnTo>
                      <a:lnTo>
                        <a:pt x="45" y="54"/>
                      </a:lnTo>
                      <a:lnTo>
                        <a:pt x="38" y="54"/>
                      </a:lnTo>
                      <a:lnTo>
                        <a:pt x="32" y="54"/>
                      </a:lnTo>
                      <a:lnTo>
                        <a:pt x="24" y="54"/>
                      </a:lnTo>
                      <a:lnTo>
                        <a:pt x="18" y="54"/>
                      </a:lnTo>
                      <a:lnTo>
                        <a:pt x="12" y="53"/>
                      </a:lnTo>
                      <a:lnTo>
                        <a:pt x="6" y="53"/>
                      </a:lnTo>
                      <a:lnTo>
                        <a:pt x="0" y="53"/>
                      </a:lnTo>
                      <a:lnTo>
                        <a:pt x="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8" name="Freeform 35"/>
                <p:cNvSpPr>
                  <a:spLocks/>
                </p:cNvSpPr>
                <p:nvPr/>
              </p:nvSpPr>
              <p:spPr bwMode="auto">
                <a:xfrm>
                  <a:off x="1068" y="1698"/>
                  <a:ext cx="27" cy="13"/>
                </a:xfrm>
                <a:custGeom>
                  <a:avLst/>
                  <a:gdLst>
                    <a:gd name="T0" fmla="*/ 3 w 188"/>
                    <a:gd name="T1" fmla="*/ 81 h 81"/>
                    <a:gd name="T2" fmla="*/ 23 w 188"/>
                    <a:gd name="T3" fmla="*/ 79 h 81"/>
                    <a:gd name="T4" fmla="*/ 41 w 188"/>
                    <a:gd name="T5" fmla="*/ 75 h 81"/>
                    <a:gd name="T6" fmla="*/ 57 w 188"/>
                    <a:gd name="T7" fmla="*/ 70 h 81"/>
                    <a:gd name="T8" fmla="*/ 71 w 188"/>
                    <a:gd name="T9" fmla="*/ 66 h 81"/>
                    <a:gd name="T10" fmla="*/ 83 w 188"/>
                    <a:gd name="T11" fmla="*/ 57 h 81"/>
                    <a:gd name="T12" fmla="*/ 93 w 188"/>
                    <a:gd name="T13" fmla="*/ 51 h 81"/>
                    <a:gd name="T14" fmla="*/ 103 w 188"/>
                    <a:gd name="T15" fmla="*/ 44 h 81"/>
                    <a:gd name="T16" fmla="*/ 112 w 188"/>
                    <a:gd name="T17" fmla="*/ 37 h 81"/>
                    <a:gd name="T18" fmla="*/ 122 w 188"/>
                    <a:gd name="T19" fmla="*/ 30 h 81"/>
                    <a:gd name="T20" fmla="*/ 130 w 188"/>
                    <a:gd name="T21" fmla="*/ 23 h 81"/>
                    <a:gd name="T22" fmla="*/ 138 w 188"/>
                    <a:gd name="T23" fmla="*/ 17 h 81"/>
                    <a:gd name="T24" fmla="*/ 146 w 188"/>
                    <a:gd name="T25" fmla="*/ 12 h 81"/>
                    <a:gd name="T26" fmla="*/ 156 w 188"/>
                    <a:gd name="T27" fmla="*/ 9 h 81"/>
                    <a:gd name="T28" fmla="*/ 165 w 188"/>
                    <a:gd name="T29" fmla="*/ 5 h 81"/>
                    <a:gd name="T30" fmla="*/ 176 w 188"/>
                    <a:gd name="T31" fmla="*/ 4 h 81"/>
                    <a:gd name="T32" fmla="*/ 188 w 188"/>
                    <a:gd name="T33" fmla="*/ 4 h 81"/>
                    <a:gd name="T34" fmla="*/ 182 w 188"/>
                    <a:gd name="T35" fmla="*/ 0 h 81"/>
                    <a:gd name="T36" fmla="*/ 170 w 188"/>
                    <a:gd name="T37" fmla="*/ 0 h 81"/>
                    <a:gd name="T38" fmla="*/ 160 w 188"/>
                    <a:gd name="T39" fmla="*/ 3 h 81"/>
                    <a:gd name="T40" fmla="*/ 150 w 188"/>
                    <a:gd name="T41" fmla="*/ 6 h 81"/>
                    <a:gd name="T42" fmla="*/ 139 w 188"/>
                    <a:gd name="T43" fmla="*/ 12 h 81"/>
                    <a:gd name="T44" fmla="*/ 131 w 188"/>
                    <a:gd name="T45" fmla="*/ 17 h 81"/>
                    <a:gd name="T46" fmla="*/ 124 w 188"/>
                    <a:gd name="T47" fmla="*/ 24 h 81"/>
                    <a:gd name="T48" fmla="*/ 115 w 188"/>
                    <a:gd name="T49" fmla="*/ 30 h 81"/>
                    <a:gd name="T50" fmla="*/ 105 w 188"/>
                    <a:gd name="T51" fmla="*/ 37 h 81"/>
                    <a:gd name="T52" fmla="*/ 97 w 188"/>
                    <a:gd name="T53" fmla="*/ 44 h 81"/>
                    <a:gd name="T54" fmla="*/ 85 w 188"/>
                    <a:gd name="T55" fmla="*/ 51 h 81"/>
                    <a:gd name="T56" fmla="*/ 74 w 188"/>
                    <a:gd name="T57" fmla="*/ 57 h 81"/>
                    <a:gd name="T58" fmla="*/ 61 w 188"/>
                    <a:gd name="T59" fmla="*/ 64 h 81"/>
                    <a:gd name="T60" fmla="*/ 48 w 188"/>
                    <a:gd name="T61" fmla="*/ 69 h 81"/>
                    <a:gd name="T62" fmla="*/ 32 w 188"/>
                    <a:gd name="T63" fmla="*/ 74 h 81"/>
                    <a:gd name="T64" fmla="*/ 13 w 188"/>
                    <a:gd name="T65" fmla="*/ 76 h 81"/>
                    <a:gd name="T66" fmla="*/ 6 w 188"/>
                    <a:gd name="T67" fmla="*/ 80 h 81"/>
                    <a:gd name="T68" fmla="*/ 0 w 188"/>
                    <a:gd name="T69" fmla="*/ 81 h 81"/>
                    <a:gd name="T70" fmla="*/ 2 w 188"/>
                    <a:gd name="T71" fmla="*/ 79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81"/>
                    <a:gd name="T110" fmla="*/ 188 w 18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81">
                      <a:moveTo>
                        <a:pt x="2" y="79"/>
                      </a:moveTo>
                      <a:lnTo>
                        <a:pt x="3" y="81"/>
                      </a:lnTo>
                      <a:lnTo>
                        <a:pt x="13" y="80"/>
                      </a:lnTo>
                      <a:lnTo>
                        <a:pt x="23" y="79"/>
                      </a:lnTo>
                      <a:lnTo>
                        <a:pt x="32" y="77"/>
                      </a:lnTo>
                      <a:lnTo>
                        <a:pt x="41" y="75"/>
                      </a:lnTo>
                      <a:lnTo>
                        <a:pt x="49" y="73"/>
                      </a:lnTo>
                      <a:lnTo>
                        <a:pt x="57" y="70"/>
                      </a:lnTo>
                      <a:lnTo>
                        <a:pt x="63" y="68"/>
                      </a:lnTo>
                      <a:lnTo>
                        <a:pt x="71" y="66"/>
                      </a:lnTo>
                      <a:lnTo>
                        <a:pt x="77" y="62"/>
                      </a:lnTo>
                      <a:lnTo>
                        <a:pt x="83" y="57"/>
                      </a:lnTo>
                      <a:lnTo>
                        <a:pt x="87" y="54"/>
                      </a:lnTo>
                      <a:lnTo>
                        <a:pt x="93" y="51"/>
                      </a:lnTo>
                      <a:lnTo>
                        <a:pt x="99" y="48"/>
                      </a:lnTo>
                      <a:lnTo>
                        <a:pt x="103" y="44"/>
                      </a:lnTo>
                      <a:lnTo>
                        <a:pt x="107" y="41"/>
                      </a:lnTo>
                      <a:lnTo>
                        <a:pt x="112" y="37"/>
                      </a:lnTo>
                      <a:lnTo>
                        <a:pt x="117" y="34"/>
                      </a:lnTo>
                      <a:lnTo>
                        <a:pt x="122" y="30"/>
                      </a:lnTo>
                      <a:lnTo>
                        <a:pt x="125" y="26"/>
                      </a:lnTo>
                      <a:lnTo>
                        <a:pt x="130" y="23"/>
                      </a:lnTo>
                      <a:lnTo>
                        <a:pt x="133" y="20"/>
                      </a:lnTo>
                      <a:lnTo>
                        <a:pt x="138" y="17"/>
                      </a:lnTo>
                      <a:lnTo>
                        <a:pt x="143" y="15"/>
                      </a:lnTo>
                      <a:lnTo>
                        <a:pt x="146" y="12"/>
                      </a:lnTo>
                      <a:lnTo>
                        <a:pt x="151" y="10"/>
                      </a:lnTo>
                      <a:lnTo>
                        <a:pt x="156" y="9"/>
                      </a:lnTo>
                      <a:lnTo>
                        <a:pt x="161" y="6"/>
                      </a:lnTo>
                      <a:lnTo>
                        <a:pt x="165" y="5"/>
                      </a:lnTo>
                      <a:lnTo>
                        <a:pt x="171" y="4"/>
                      </a:lnTo>
                      <a:lnTo>
                        <a:pt x="176" y="4"/>
                      </a:lnTo>
                      <a:lnTo>
                        <a:pt x="182" y="4"/>
                      </a:lnTo>
                      <a:lnTo>
                        <a:pt x="188" y="4"/>
                      </a:lnTo>
                      <a:lnTo>
                        <a:pt x="188" y="0"/>
                      </a:lnTo>
                      <a:lnTo>
                        <a:pt x="182" y="0"/>
                      </a:lnTo>
                      <a:lnTo>
                        <a:pt x="176" y="0"/>
                      </a:lnTo>
                      <a:lnTo>
                        <a:pt x="170" y="0"/>
                      </a:lnTo>
                      <a:lnTo>
                        <a:pt x="164" y="1"/>
                      </a:lnTo>
                      <a:lnTo>
                        <a:pt x="160" y="3"/>
                      </a:lnTo>
                      <a:lnTo>
                        <a:pt x="155" y="5"/>
                      </a:lnTo>
                      <a:lnTo>
                        <a:pt x="150" y="6"/>
                      </a:lnTo>
                      <a:lnTo>
                        <a:pt x="145" y="9"/>
                      </a:lnTo>
                      <a:lnTo>
                        <a:pt x="139" y="12"/>
                      </a:lnTo>
                      <a:lnTo>
                        <a:pt x="136" y="15"/>
                      </a:lnTo>
                      <a:lnTo>
                        <a:pt x="131" y="17"/>
                      </a:lnTo>
                      <a:lnTo>
                        <a:pt x="128" y="20"/>
                      </a:lnTo>
                      <a:lnTo>
                        <a:pt x="124" y="24"/>
                      </a:lnTo>
                      <a:lnTo>
                        <a:pt x="119" y="26"/>
                      </a:lnTo>
                      <a:lnTo>
                        <a:pt x="115" y="30"/>
                      </a:lnTo>
                      <a:lnTo>
                        <a:pt x="110" y="34"/>
                      </a:lnTo>
                      <a:lnTo>
                        <a:pt x="105" y="37"/>
                      </a:lnTo>
                      <a:lnTo>
                        <a:pt x="102" y="41"/>
                      </a:lnTo>
                      <a:lnTo>
                        <a:pt x="97" y="44"/>
                      </a:lnTo>
                      <a:lnTo>
                        <a:pt x="92" y="48"/>
                      </a:lnTo>
                      <a:lnTo>
                        <a:pt x="85" y="51"/>
                      </a:lnTo>
                      <a:lnTo>
                        <a:pt x="80" y="55"/>
                      </a:lnTo>
                      <a:lnTo>
                        <a:pt x="74" y="57"/>
                      </a:lnTo>
                      <a:lnTo>
                        <a:pt x="68" y="62"/>
                      </a:lnTo>
                      <a:lnTo>
                        <a:pt x="61" y="64"/>
                      </a:lnTo>
                      <a:lnTo>
                        <a:pt x="55" y="67"/>
                      </a:lnTo>
                      <a:lnTo>
                        <a:pt x="48" y="69"/>
                      </a:lnTo>
                      <a:lnTo>
                        <a:pt x="39" y="72"/>
                      </a:lnTo>
                      <a:lnTo>
                        <a:pt x="32" y="74"/>
                      </a:lnTo>
                      <a:lnTo>
                        <a:pt x="23" y="75"/>
                      </a:lnTo>
                      <a:lnTo>
                        <a:pt x="13" y="76"/>
                      </a:lnTo>
                      <a:lnTo>
                        <a:pt x="3" y="77"/>
                      </a:lnTo>
                      <a:lnTo>
                        <a:pt x="6" y="80"/>
                      </a:lnTo>
                      <a:lnTo>
                        <a:pt x="2" y="79"/>
                      </a:lnTo>
                      <a:lnTo>
                        <a:pt x="0" y="81"/>
                      </a:lnTo>
                      <a:lnTo>
                        <a:pt x="3" y="81"/>
                      </a:lnTo>
                      <a:lnTo>
                        <a:pt x="2"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59" name="Freeform 36"/>
                <p:cNvSpPr>
                  <a:spLocks/>
                </p:cNvSpPr>
                <p:nvPr/>
              </p:nvSpPr>
              <p:spPr bwMode="auto">
                <a:xfrm>
                  <a:off x="1068" y="1679"/>
                  <a:ext cx="45" cy="32"/>
                </a:xfrm>
                <a:custGeom>
                  <a:avLst/>
                  <a:gdLst>
                    <a:gd name="T0" fmla="*/ 304 w 310"/>
                    <a:gd name="T1" fmla="*/ 3 h 192"/>
                    <a:gd name="T2" fmla="*/ 292 w 310"/>
                    <a:gd name="T3" fmla="*/ 6 h 192"/>
                    <a:gd name="T4" fmla="*/ 277 w 310"/>
                    <a:gd name="T5" fmla="*/ 11 h 192"/>
                    <a:gd name="T6" fmla="*/ 260 w 310"/>
                    <a:gd name="T7" fmla="*/ 17 h 192"/>
                    <a:gd name="T8" fmla="*/ 243 w 310"/>
                    <a:gd name="T9" fmla="*/ 23 h 192"/>
                    <a:gd name="T10" fmla="*/ 222 w 310"/>
                    <a:gd name="T11" fmla="*/ 31 h 192"/>
                    <a:gd name="T12" fmla="*/ 201 w 310"/>
                    <a:gd name="T13" fmla="*/ 40 h 192"/>
                    <a:gd name="T14" fmla="*/ 179 w 310"/>
                    <a:gd name="T15" fmla="*/ 49 h 192"/>
                    <a:gd name="T16" fmla="*/ 155 w 310"/>
                    <a:gd name="T17" fmla="*/ 60 h 192"/>
                    <a:gd name="T18" fmla="*/ 133 w 310"/>
                    <a:gd name="T19" fmla="*/ 72 h 192"/>
                    <a:gd name="T20" fmla="*/ 109 w 310"/>
                    <a:gd name="T21" fmla="*/ 86 h 192"/>
                    <a:gd name="T22" fmla="*/ 87 w 310"/>
                    <a:gd name="T23" fmla="*/ 100 h 192"/>
                    <a:gd name="T24" fmla="*/ 66 w 310"/>
                    <a:gd name="T25" fmla="*/ 117 h 192"/>
                    <a:gd name="T26" fmla="*/ 45 w 310"/>
                    <a:gd name="T27" fmla="*/ 135 h 192"/>
                    <a:gd name="T28" fmla="*/ 26 w 310"/>
                    <a:gd name="T29" fmla="*/ 155 h 192"/>
                    <a:gd name="T30" fmla="*/ 7 w 310"/>
                    <a:gd name="T31" fmla="*/ 179 h 192"/>
                    <a:gd name="T32" fmla="*/ 4 w 310"/>
                    <a:gd name="T33" fmla="*/ 192 h 192"/>
                    <a:gd name="T34" fmla="*/ 20 w 310"/>
                    <a:gd name="T35" fmla="*/ 168 h 192"/>
                    <a:gd name="T36" fmla="*/ 37 w 310"/>
                    <a:gd name="T37" fmla="*/ 148 h 192"/>
                    <a:gd name="T38" fmla="*/ 57 w 310"/>
                    <a:gd name="T39" fmla="*/ 129 h 192"/>
                    <a:gd name="T40" fmla="*/ 78 w 310"/>
                    <a:gd name="T41" fmla="*/ 111 h 192"/>
                    <a:gd name="T42" fmla="*/ 101 w 310"/>
                    <a:gd name="T43" fmla="*/ 96 h 192"/>
                    <a:gd name="T44" fmla="*/ 123 w 310"/>
                    <a:gd name="T45" fmla="*/ 81 h 192"/>
                    <a:gd name="T46" fmla="*/ 147 w 310"/>
                    <a:gd name="T47" fmla="*/ 69 h 192"/>
                    <a:gd name="T48" fmla="*/ 169 w 310"/>
                    <a:gd name="T49" fmla="*/ 57 h 192"/>
                    <a:gd name="T50" fmla="*/ 192 w 310"/>
                    <a:gd name="T51" fmla="*/ 48 h 192"/>
                    <a:gd name="T52" fmla="*/ 212 w 310"/>
                    <a:gd name="T53" fmla="*/ 38 h 192"/>
                    <a:gd name="T54" fmla="*/ 233 w 310"/>
                    <a:gd name="T55" fmla="*/ 31 h 192"/>
                    <a:gd name="T56" fmla="*/ 253 w 310"/>
                    <a:gd name="T57" fmla="*/ 23 h 192"/>
                    <a:gd name="T58" fmla="*/ 271 w 310"/>
                    <a:gd name="T59" fmla="*/ 17 h 192"/>
                    <a:gd name="T60" fmla="*/ 285 w 310"/>
                    <a:gd name="T61" fmla="*/ 12 h 192"/>
                    <a:gd name="T62" fmla="*/ 299 w 310"/>
                    <a:gd name="T63" fmla="*/ 8 h 192"/>
                    <a:gd name="T64" fmla="*/ 310 w 310"/>
                    <a:gd name="T65" fmla="*/ 4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92"/>
                    <a:gd name="T101" fmla="*/ 310 w 310"/>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92">
                      <a:moveTo>
                        <a:pt x="309" y="0"/>
                      </a:moveTo>
                      <a:lnTo>
                        <a:pt x="304" y="3"/>
                      </a:lnTo>
                      <a:lnTo>
                        <a:pt x="298" y="4"/>
                      </a:lnTo>
                      <a:lnTo>
                        <a:pt x="292" y="6"/>
                      </a:lnTo>
                      <a:lnTo>
                        <a:pt x="285" y="9"/>
                      </a:lnTo>
                      <a:lnTo>
                        <a:pt x="277" y="11"/>
                      </a:lnTo>
                      <a:lnTo>
                        <a:pt x="270" y="14"/>
                      </a:lnTo>
                      <a:lnTo>
                        <a:pt x="260" y="17"/>
                      </a:lnTo>
                      <a:lnTo>
                        <a:pt x="252" y="19"/>
                      </a:lnTo>
                      <a:lnTo>
                        <a:pt x="243" y="23"/>
                      </a:lnTo>
                      <a:lnTo>
                        <a:pt x="232" y="28"/>
                      </a:lnTo>
                      <a:lnTo>
                        <a:pt x="222" y="31"/>
                      </a:lnTo>
                      <a:lnTo>
                        <a:pt x="211" y="36"/>
                      </a:lnTo>
                      <a:lnTo>
                        <a:pt x="201" y="40"/>
                      </a:lnTo>
                      <a:lnTo>
                        <a:pt x="190" y="44"/>
                      </a:lnTo>
                      <a:lnTo>
                        <a:pt x="179" y="49"/>
                      </a:lnTo>
                      <a:lnTo>
                        <a:pt x="168" y="54"/>
                      </a:lnTo>
                      <a:lnTo>
                        <a:pt x="155" y="60"/>
                      </a:lnTo>
                      <a:lnTo>
                        <a:pt x="144" y="66"/>
                      </a:lnTo>
                      <a:lnTo>
                        <a:pt x="133" y="72"/>
                      </a:lnTo>
                      <a:lnTo>
                        <a:pt x="122" y="79"/>
                      </a:lnTo>
                      <a:lnTo>
                        <a:pt x="109" y="86"/>
                      </a:lnTo>
                      <a:lnTo>
                        <a:pt x="98" y="93"/>
                      </a:lnTo>
                      <a:lnTo>
                        <a:pt x="87" y="100"/>
                      </a:lnTo>
                      <a:lnTo>
                        <a:pt x="77" y="109"/>
                      </a:lnTo>
                      <a:lnTo>
                        <a:pt x="66" y="117"/>
                      </a:lnTo>
                      <a:lnTo>
                        <a:pt x="55" y="127"/>
                      </a:lnTo>
                      <a:lnTo>
                        <a:pt x="45" y="135"/>
                      </a:lnTo>
                      <a:lnTo>
                        <a:pt x="35" y="146"/>
                      </a:lnTo>
                      <a:lnTo>
                        <a:pt x="26" y="155"/>
                      </a:lnTo>
                      <a:lnTo>
                        <a:pt x="17" y="166"/>
                      </a:lnTo>
                      <a:lnTo>
                        <a:pt x="7" y="179"/>
                      </a:lnTo>
                      <a:lnTo>
                        <a:pt x="0" y="191"/>
                      </a:lnTo>
                      <a:lnTo>
                        <a:pt x="4" y="192"/>
                      </a:lnTo>
                      <a:lnTo>
                        <a:pt x="11" y="180"/>
                      </a:lnTo>
                      <a:lnTo>
                        <a:pt x="20" y="168"/>
                      </a:lnTo>
                      <a:lnTo>
                        <a:pt x="29" y="158"/>
                      </a:lnTo>
                      <a:lnTo>
                        <a:pt x="37" y="148"/>
                      </a:lnTo>
                      <a:lnTo>
                        <a:pt x="47" y="138"/>
                      </a:lnTo>
                      <a:lnTo>
                        <a:pt x="57" y="129"/>
                      </a:lnTo>
                      <a:lnTo>
                        <a:pt x="69" y="119"/>
                      </a:lnTo>
                      <a:lnTo>
                        <a:pt x="78" y="111"/>
                      </a:lnTo>
                      <a:lnTo>
                        <a:pt x="90" y="104"/>
                      </a:lnTo>
                      <a:lnTo>
                        <a:pt x="101" y="96"/>
                      </a:lnTo>
                      <a:lnTo>
                        <a:pt x="111" y="88"/>
                      </a:lnTo>
                      <a:lnTo>
                        <a:pt x="123" y="81"/>
                      </a:lnTo>
                      <a:lnTo>
                        <a:pt x="134" y="75"/>
                      </a:lnTo>
                      <a:lnTo>
                        <a:pt x="147" y="69"/>
                      </a:lnTo>
                      <a:lnTo>
                        <a:pt x="158" y="63"/>
                      </a:lnTo>
                      <a:lnTo>
                        <a:pt x="169" y="57"/>
                      </a:lnTo>
                      <a:lnTo>
                        <a:pt x="180" y="53"/>
                      </a:lnTo>
                      <a:lnTo>
                        <a:pt x="192" y="48"/>
                      </a:lnTo>
                      <a:lnTo>
                        <a:pt x="202" y="43"/>
                      </a:lnTo>
                      <a:lnTo>
                        <a:pt x="212" y="38"/>
                      </a:lnTo>
                      <a:lnTo>
                        <a:pt x="224" y="35"/>
                      </a:lnTo>
                      <a:lnTo>
                        <a:pt x="233" y="31"/>
                      </a:lnTo>
                      <a:lnTo>
                        <a:pt x="244" y="28"/>
                      </a:lnTo>
                      <a:lnTo>
                        <a:pt x="253" y="23"/>
                      </a:lnTo>
                      <a:lnTo>
                        <a:pt x="262" y="21"/>
                      </a:lnTo>
                      <a:lnTo>
                        <a:pt x="271" y="17"/>
                      </a:lnTo>
                      <a:lnTo>
                        <a:pt x="278" y="15"/>
                      </a:lnTo>
                      <a:lnTo>
                        <a:pt x="285" y="12"/>
                      </a:lnTo>
                      <a:lnTo>
                        <a:pt x="293" y="10"/>
                      </a:lnTo>
                      <a:lnTo>
                        <a:pt x="299" y="8"/>
                      </a:lnTo>
                      <a:lnTo>
                        <a:pt x="305" y="6"/>
                      </a:lnTo>
                      <a:lnTo>
                        <a:pt x="310" y="4"/>
                      </a:lnTo>
                      <a:lnTo>
                        <a:pt x="30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0" name="Freeform 37"/>
                <p:cNvSpPr>
                  <a:spLocks/>
                </p:cNvSpPr>
                <p:nvPr/>
              </p:nvSpPr>
              <p:spPr bwMode="auto">
                <a:xfrm>
                  <a:off x="1506" y="1839"/>
                  <a:ext cx="31" cy="32"/>
                </a:xfrm>
                <a:custGeom>
                  <a:avLst/>
                  <a:gdLst>
                    <a:gd name="T0" fmla="*/ 0 w 216"/>
                    <a:gd name="T1" fmla="*/ 0 h 190"/>
                    <a:gd name="T2" fmla="*/ 111 w 216"/>
                    <a:gd name="T3" fmla="*/ 40 h 190"/>
                    <a:gd name="T4" fmla="*/ 133 w 216"/>
                    <a:gd name="T5" fmla="*/ 54 h 190"/>
                    <a:gd name="T6" fmla="*/ 158 w 216"/>
                    <a:gd name="T7" fmla="*/ 87 h 190"/>
                    <a:gd name="T8" fmla="*/ 216 w 216"/>
                    <a:gd name="T9" fmla="*/ 190 h 190"/>
                    <a:gd name="T10" fmla="*/ 0 w 216"/>
                    <a:gd name="T11" fmla="*/ 0 h 190"/>
                    <a:gd name="T12" fmla="*/ 0 60000 65536"/>
                    <a:gd name="T13" fmla="*/ 0 60000 65536"/>
                    <a:gd name="T14" fmla="*/ 0 60000 65536"/>
                    <a:gd name="T15" fmla="*/ 0 60000 65536"/>
                    <a:gd name="T16" fmla="*/ 0 60000 65536"/>
                    <a:gd name="T17" fmla="*/ 0 60000 65536"/>
                    <a:gd name="T18" fmla="*/ 0 w 216"/>
                    <a:gd name="T19" fmla="*/ 0 h 190"/>
                    <a:gd name="T20" fmla="*/ 216 w 216"/>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216" h="190">
                      <a:moveTo>
                        <a:pt x="0" y="0"/>
                      </a:moveTo>
                      <a:lnTo>
                        <a:pt x="111" y="40"/>
                      </a:lnTo>
                      <a:lnTo>
                        <a:pt x="133" y="54"/>
                      </a:lnTo>
                      <a:lnTo>
                        <a:pt x="158" y="87"/>
                      </a:lnTo>
                      <a:lnTo>
                        <a:pt x="216" y="190"/>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1" name="Freeform 38"/>
                <p:cNvSpPr>
                  <a:spLocks/>
                </p:cNvSpPr>
                <p:nvPr/>
              </p:nvSpPr>
              <p:spPr bwMode="auto">
                <a:xfrm>
                  <a:off x="1482" y="1828"/>
                  <a:ext cx="65" cy="66"/>
                </a:xfrm>
                <a:custGeom>
                  <a:avLst/>
                  <a:gdLst>
                    <a:gd name="T0" fmla="*/ 0 w 452"/>
                    <a:gd name="T1" fmla="*/ 0 h 396"/>
                    <a:gd name="T2" fmla="*/ 161 w 452"/>
                    <a:gd name="T3" fmla="*/ 65 h 396"/>
                    <a:gd name="T4" fmla="*/ 275 w 452"/>
                    <a:gd name="T5" fmla="*/ 105 h 396"/>
                    <a:gd name="T6" fmla="*/ 293 w 452"/>
                    <a:gd name="T7" fmla="*/ 114 h 396"/>
                    <a:gd name="T8" fmla="*/ 312 w 452"/>
                    <a:gd name="T9" fmla="*/ 137 h 396"/>
                    <a:gd name="T10" fmla="*/ 355 w 452"/>
                    <a:gd name="T11" fmla="*/ 207 h 396"/>
                    <a:gd name="T12" fmla="*/ 452 w 452"/>
                    <a:gd name="T13" fmla="*/ 396 h 396"/>
                    <a:gd name="T14" fmla="*/ 257 w 452"/>
                    <a:gd name="T15" fmla="*/ 225 h 396"/>
                    <a:gd name="T16" fmla="*/ 256 w 452"/>
                    <a:gd name="T17" fmla="*/ 203 h 396"/>
                    <a:gd name="T18" fmla="*/ 258 w 452"/>
                    <a:gd name="T19" fmla="*/ 189 h 396"/>
                    <a:gd name="T20" fmla="*/ 254 w 452"/>
                    <a:gd name="T21" fmla="*/ 172 h 396"/>
                    <a:gd name="T22" fmla="*/ 229 w 452"/>
                    <a:gd name="T23" fmla="*/ 149 h 396"/>
                    <a:gd name="T24" fmla="*/ 177 w 452"/>
                    <a:gd name="T25" fmla="*/ 119 h 396"/>
                    <a:gd name="T26" fmla="*/ 109 w 452"/>
                    <a:gd name="T27" fmla="*/ 95 h 396"/>
                    <a:gd name="T28" fmla="*/ 0 w 452"/>
                    <a:gd name="T29" fmla="*/ 0 h 3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2"/>
                    <a:gd name="T46" fmla="*/ 0 h 396"/>
                    <a:gd name="T47" fmla="*/ 452 w 452"/>
                    <a:gd name="T48" fmla="*/ 396 h 3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2" h="396">
                      <a:moveTo>
                        <a:pt x="0" y="0"/>
                      </a:moveTo>
                      <a:lnTo>
                        <a:pt x="161" y="65"/>
                      </a:lnTo>
                      <a:lnTo>
                        <a:pt x="275" y="105"/>
                      </a:lnTo>
                      <a:lnTo>
                        <a:pt x="293" y="114"/>
                      </a:lnTo>
                      <a:lnTo>
                        <a:pt x="312" y="137"/>
                      </a:lnTo>
                      <a:lnTo>
                        <a:pt x="355" y="207"/>
                      </a:lnTo>
                      <a:lnTo>
                        <a:pt x="452" y="396"/>
                      </a:lnTo>
                      <a:lnTo>
                        <a:pt x="257" y="225"/>
                      </a:lnTo>
                      <a:lnTo>
                        <a:pt x="256" y="203"/>
                      </a:lnTo>
                      <a:lnTo>
                        <a:pt x="258" y="189"/>
                      </a:lnTo>
                      <a:lnTo>
                        <a:pt x="254" y="172"/>
                      </a:lnTo>
                      <a:lnTo>
                        <a:pt x="229" y="149"/>
                      </a:lnTo>
                      <a:lnTo>
                        <a:pt x="177" y="119"/>
                      </a:lnTo>
                      <a:lnTo>
                        <a:pt x="109" y="9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2" name="Freeform 39"/>
                <p:cNvSpPr>
                  <a:spLocks/>
                </p:cNvSpPr>
                <p:nvPr/>
              </p:nvSpPr>
              <p:spPr bwMode="auto">
                <a:xfrm>
                  <a:off x="1461" y="1819"/>
                  <a:ext cx="92" cy="87"/>
                </a:xfrm>
                <a:custGeom>
                  <a:avLst/>
                  <a:gdLst>
                    <a:gd name="T0" fmla="*/ 0 w 647"/>
                    <a:gd name="T1" fmla="*/ 0 h 523"/>
                    <a:gd name="T2" fmla="*/ 134 w 647"/>
                    <a:gd name="T3" fmla="*/ 48 h 523"/>
                    <a:gd name="T4" fmla="*/ 316 w 647"/>
                    <a:gd name="T5" fmla="*/ 121 h 523"/>
                    <a:gd name="T6" fmla="*/ 532 w 647"/>
                    <a:gd name="T7" fmla="*/ 311 h 523"/>
                    <a:gd name="T8" fmla="*/ 589 w 647"/>
                    <a:gd name="T9" fmla="*/ 421 h 523"/>
                    <a:gd name="T10" fmla="*/ 647 w 647"/>
                    <a:gd name="T11" fmla="*/ 523 h 523"/>
                    <a:gd name="T12" fmla="*/ 531 w 647"/>
                    <a:gd name="T13" fmla="*/ 425 h 523"/>
                    <a:gd name="T14" fmla="*/ 460 w 647"/>
                    <a:gd name="T15" fmla="*/ 353 h 523"/>
                    <a:gd name="T16" fmla="*/ 421 w 647"/>
                    <a:gd name="T17" fmla="*/ 307 h 523"/>
                    <a:gd name="T18" fmla="*/ 408 w 647"/>
                    <a:gd name="T19" fmla="*/ 277 h 523"/>
                    <a:gd name="T20" fmla="*/ 410 w 647"/>
                    <a:gd name="T21" fmla="*/ 244 h 523"/>
                    <a:gd name="T22" fmla="*/ 404 w 647"/>
                    <a:gd name="T23" fmla="*/ 228 h 523"/>
                    <a:gd name="T24" fmla="*/ 381 w 647"/>
                    <a:gd name="T25" fmla="*/ 205 h 523"/>
                    <a:gd name="T26" fmla="*/ 335 w 647"/>
                    <a:gd name="T27" fmla="*/ 177 h 523"/>
                    <a:gd name="T28" fmla="*/ 274 w 647"/>
                    <a:gd name="T29" fmla="*/ 156 h 523"/>
                    <a:gd name="T30" fmla="*/ 164 w 647"/>
                    <a:gd name="T31" fmla="*/ 133 h 523"/>
                    <a:gd name="T32" fmla="*/ 149 w 647"/>
                    <a:gd name="T33" fmla="*/ 131 h 523"/>
                    <a:gd name="T34" fmla="*/ 0 w 647"/>
                    <a:gd name="T35" fmla="*/ 0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7"/>
                    <a:gd name="T55" fmla="*/ 0 h 523"/>
                    <a:gd name="T56" fmla="*/ 647 w 647"/>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7" h="523">
                      <a:moveTo>
                        <a:pt x="0" y="0"/>
                      </a:moveTo>
                      <a:lnTo>
                        <a:pt x="134" y="48"/>
                      </a:lnTo>
                      <a:lnTo>
                        <a:pt x="316" y="121"/>
                      </a:lnTo>
                      <a:lnTo>
                        <a:pt x="532" y="311"/>
                      </a:lnTo>
                      <a:lnTo>
                        <a:pt x="589" y="421"/>
                      </a:lnTo>
                      <a:lnTo>
                        <a:pt x="647" y="523"/>
                      </a:lnTo>
                      <a:lnTo>
                        <a:pt x="531" y="425"/>
                      </a:lnTo>
                      <a:lnTo>
                        <a:pt x="460" y="353"/>
                      </a:lnTo>
                      <a:lnTo>
                        <a:pt x="421" y="307"/>
                      </a:lnTo>
                      <a:lnTo>
                        <a:pt x="408" y="277"/>
                      </a:lnTo>
                      <a:lnTo>
                        <a:pt x="410" y="244"/>
                      </a:lnTo>
                      <a:lnTo>
                        <a:pt x="404" y="228"/>
                      </a:lnTo>
                      <a:lnTo>
                        <a:pt x="381" y="205"/>
                      </a:lnTo>
                      <a:lnTo>
                        <a:pt x="335" y="177"/>
                      </a:lnTo>
                      <a:lnTo>
                        <a:pt x="274" y="156"/>
                      </a:lnTo>
                      <a:lnTo>
                        <a:pt x="164" y="133"/>
                      </a:lnTo>
                      <a:lnTo>
                        <a:pt x="149" y="13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3" name="Freeform 40"/>
                <p:cNvSpPr>
                  <a:spLocks/>
                </p:cNvSpPr>
                <p:nvPr/>
              </p:nvSpPr>
              <p:spPr bwMode="auto">
                <a:xfrm>
                  <a:off x="1443" y="1814"/>
                  <a:ext cx="55" cy="30"/>
                </a:xfrm>
                <a:custGeom>
                  <a:avLst/>
                  <a:gdLst>
                    <a:gd name="T0" fmla="*/ 272 w 381"/>
                    <a:gd name="T1" fmla="*/ 82 h 177"/>
                    <a:gd name="T2" fmla="*/ 167 w 381"/>
                    <a:gd name="T3" fmla="*/ 41 h 177"/>
                    <a:gd name="T4" fmla="*/ 109 w 381"/>
                    <a:gd name="T5" fmla="*/ 25 h 177"/>
                    <a:gd name="T6" fmla="*/ 54 w 381"/>
                    <a:gd name="T7" fmla="*/ 16 h 177"/>
                    <a:gd name="T8" fmla="*/ 0 w 381"/>
                    <a:gd name="T9" fmla="*/ 0 h 177"/>
                    <a:gd name="T10" fmla="*/ 77 w 381"/>
                    <a:gd name="T11" fmla="*/ 66 h 177"/>
                    <a:gd name="T12" fmla="*/ 113 w 381"/>
                    <a:gd name="T13" fmla="*/ 63 h 177"/>
                    <a:gd name="T14" fmla="*/ 132 w 381"/>
                    <a:gd name="T15" fmla="*/ 64 h 177"/>
                    <a:gd name="T16" fmla="*/ 152 w 381"/>
                    <a:gd name="T17" fmla="*/ 75 h 177"/>
                    <a:gd name="T18" fmla="*/ 193 w 381"/>
                    <a:gd name="T19" fmla="*/ 108 h 177"/>
                    <a:gd name="T20" fmla="*/ 239 w 381"/>
                    <a:gd name="T21" fmla="*/ 143 h 177"/>
                    <a:gd name="T22" fmla="*/ 262 w 381"/>
                    <a:gd name="T23" fmla="*/ 154 h 177"/>
                    <a:gd name="T24" fmla="*/ 284 w 381"/>
                    <a:gd name="T25" fmla="*/ 159 h 177"/>
                    <a:gd name="T26" fmla="*/ 381 w 381"/>
                    <a:gd name="T27" fmla="*/ 177 h 177"/>
                    <a:gd name="T28" fmla="*/ 272 w 381"/>
                    <a:gd name="T29" fmla="*/ 82 h 1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1"/>
                    <a:gd name="T46" fmla="*/ 0 h 177"/>
                    <a:gd name="T47" fmla="*/ 381 w 381"/>
                    <a:gd name="T48" fmla="*/ 177 h 1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1" h="177">
                      <a:moveTo>
                        <a:pt x="272" y="82"/>
                      </a:moveTo>
                      <a:lnTo>
                        <a:pt x="167" y="41"/>
                      </a:lnTo>
                      <a:lnTo>
                        <a:pt x="109" y="25"/>
                      </a:lnTo>
                      <a:lnTo>
                        <a:pt x="54" y="16"/>
                      </a:lnTo>
                      <a:lnTo>
                        <a:pt x="0" y="0"/>
                      </a:lnTo>
                      <a:lnTo>
                        <a:pt x="77" y="66"/>
                      </a:lnTo>
                      <a:lnTo>
                        <a:pt x="113" y="63"/>
                      </a:lnTo>
                      <a:lnTo>
                        <a:pt x="132" y="64"/>
                      </a:lnTo>
                      <a:lnTo>
                        <a:pt x="152" y="75"/>
                      </a:lnTo>
                      <a:lnTo>
                        <a:pt x="193" y="108"/>
                      </a:lnTo>
                      <a:lnTo>
                        <a:pt x="239" y="143"/>
                      </a:lnTo>
                      <a:lnTo>
                        <a:pt x="262" y="154"/>
                      </a:lnTo>
                      <a:lnTo>
                        <a:pt x="284" y="159"/>
                      </a:lnTo>
                      <a:lnTo>
                        <a:pt x="381" y="177"/>
                      </a:lnTo>
                      <a:lnTo>
                        <a:pt x="272"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4" name="Freeform 41"/>
                <p:cNvSpPr>
                  <a:spLocks/>
                </p:cNvSpPr>
                <p:nvPr/>
              </p:nvSpPr>
              <p:spPr bwMode="auto">
                <a:xfrm>
                  <a:off x="1519" y="1865"/>
                  <a:ext cx="34" cy="41"/>
                </a:xfrm>
                <a:custGeom>
                  <a:avLst/>
                  <a:gdLst>
                    <a:gd name="T0" fmla="*/ 0 w 238"/>
                    <a:gd name="T1" fmla="*/ 0 h 242"/>
                    <a:gd name="T2" fmla="*/ 16 w 238"/>
                    <a:gd name="T3" fmla="*/ 30 h 242"/>
                    <a:gd name="T4" fmla="*/ 55 w 238"/>
                    <a:gd name="T5" fmla="*/ 77 h 242"/>
                    <a:gd name="T6" fmla="*/ 125 w 238"/>
                    <a:gd name="T7" fmla="*/ 146 h 242"/>
                    <a:gd name="T8" fmla="*/ 238 w 238"/>
                    <a:gd name="T9" fmla="*/ 242 h 242"/>
                    <a:gd name="T10" fmla="*/ 195 w 238"/>
                    <a:gd name="T11" fmla="*/ 171 h 242"/>
                    <a:gd name="T12" fmla="*/ 0 w 238"/>
                    <a:gd name="T13" fmla="*/ 0 h 242"/>
                    <a:gd name="T14" fmla="*/ 0 60000 65536"/>
                    <a:gd name="T15" fmla="*/ 0 60000 65536"/>
                    <a:gd name="T16" fmla="*/ 0 60000 65536"/>
                    <a:gd name="T17" fmla="*/ 0 60000 65536"/>
                    <a:gd name="T18" fmla="*/ 0 60000 65536"/>
                    <a:gd name="T19" fmla="*/ 0 60000 65536"/>
                    <a:gd name="T20" fmla="*/ 0 60000 65536"/>
                    <a:gd name="T21" fmla="*/ 0 w 238"/>
                    <a:gd name="T22" fmla="*/ 0 h 242"/>
                    <a:gd name="T23" fmla="*/ 238 w 238"/>
                    <a:gd name="T24" fmla="*/ 242 h 2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242">
                      <a:moveTo>
                        <a:pt x="0" y="0"/>
                      </a:moveTo>
                      <a:lnTo>
                        <a:pt x="16" y="30"/>
                      </a:lnTo>
                      <a:lnTo>
                        <a:pt x="55" y="77"/>
                      </a:lnTo>
                      <a:lnTo>
                        <a:pt x="125" y="146"/>
                      </a:lnTo>
                      <a:lnTo>
                        <a:pt x="238" y="242"/>
                      </a:lnTo>
                      <a:lnTo>
                        <a:pt x="195" y="17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5" name="Freeform 42"/>
                <p:cNvSpPr>
                  <a:spLocks/>
                </p:cNvSpPr>
                <p:nvPr/>
              </p:nvSpPr>
              <p:spPr bwMode="auto">
                <a:xfrm>
                  <a:off x="1429" y="1813"/>
                  <a:ext cx="53" cy="27"/>
                </a:xfrm>
                <a:custGeom>
                  <a:avLst/>
                  <a:gdLst>
                    <a:gd name="T0" fmla="*/ 219 w 368"/>
                    <a:gd name="T1" fmla="*/ 36 h 167"/>
                    <a:gd name="T2" fmla="*/ 208 w 368"/>
                    <a:gd name="T3" fmla="*/ 35 h 167"/>
                    <a:gd name="T4" fmla="*/ 157 w 368"/>
                    <a:gd name="T5" fmla="*/ 28 h 167"/>
                    <a:gd name="T6" fmla="*/ 111 w 368"/>
                    <a:gd name="T7" fmla="*/ 13 h 167"/>
                    <a:gd name="T8" fmla="*/ 61 w 368"/>
                    <a:gd name="T9" fmla="*/ 1 h 167"/>
                    <a:gd name="T10" fmla="*/ 0 w 368"/>
                    <a:gd name="T11" fmla="*/ 0 h 167"/>
                    <a:gd name="T12" fmla="*/ 90 w 368"/>
                    <a:gd name="T13" fmla="*/ 79 h 167"/>
                    <a:gd name="T14" fmla="*/ 212 w 368"/>
                    <a:gd name="T15" fmla="*/ 73 h 167"/>
                    <a:gd name="T16" fmla="*/ 230 w 368"/>
                    <a:gd name="T17" fmla="*/ 74 h 167"/>
                    <a:gd name="T18" fmla="*/ 247 w 368"/>
                    <a:gd name="T19" fmla="*/ 82 h 167"/>
                    <a:gd name="T20" fmla="*/ 285 w 368"/>
                    <a:gd name="T21" fmla="*/ 112 h 167"/>
                    <a:gd name="T22" fmla="*/ 327 w 368"/>
                    <a:gd name="T23" fmla="*/ 145 h 167"/>
                    <a:gd name="T24" fmla="*/ 368 w 368"/>
                    <a:gd name="T25" fmla="*/ 167 h 167"/>
                    <a:gd name="T26" fmla="*/ 219 w 368"/>
                    <a:gd name="T27" fmla="*/ 36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67"/>
                    <a:gd name="T44" fmla="*/ 368 w 368"/>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67">
                      <a:moveTo>
                        <a:pt x="219" y="36"/>
                      </a:moveTo>
                      <a:lnTo>
                        <a:pt x="208" y="35"/>
                      </a:lnTo>
                      <a:lnTo>
                        <a:pt x="157" y="28"/>
                      </a:lnTo>
                      <a:lnTo>
                        <a:pt x="111" y="13"/>
                      </a:lnTo>
                      <a:lnTo>
                        <a:pt x="61" y="1"/>
                      </a:lnTo>
                      <a:lnTo>
                        <a:pt x="0" y="0"/>
                      </a:lnTo>
                      <a:lnTo>
                        <a:pt x="90" y="79"/>
                      </a:lnTo>
                      <a:lnTo>
                        <a:pt x="212" y="73"/>
                      </a:lnTo>
                      <a:lnTo>
                        <a:pt x="230" y="74"/>
                      </a:lnTo>
                      <a:lnTo>
                        <a:pt x="247" y="82"/>
                      </a:lnTo>
                      <a:lnTo>
                        <a:pt x="285" y="112"/>
                      </a:lnTo>
                      <a:lnTo>
                        <a:pt x="327" y="145"/>
                      </a:lnTo>
                      <a:lnTo>
                        <a:pt x="368" y="167"/>
                      </a:lnTo>
                      <a:lnTo>
                        <a:pt x="219" y="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6" name="Freeform 43"/>
                <p:cNvSpPr>
                  <a:spLocks/>
                </p:cNvSpPr>
                <p:nvPr/>
              </p:nvSpPr>
              <p:spPr bwMode="auto">
                <a:xfrm>
                  <a:off x="1421" y="1812"/>
                  <a:ext cx="33" cy="16"/>
                </a:xfrm>
                <a:custGeom>
                  <a:avLst/>
                  <a:gdLst>
                    <a:gd name="T0" fmla="*/ 160 w 237"/>
                    <a:gd name="T1" fmla="*/ 11 h 94"/>
                    <a:gd name="T2" fmla="*/ 107 w 237"/>
                    <a:gd name="T3" fmla="*/ 0 h 94"/>
                    <a:gd name="T4" fmla="*/ 41 w 237"/>
                    <a:gd name="T5" fmla="*/ 5 h 94"/>
                    <a:gd name="T6" fmla="*/ 19 w 237"/>
                    <a:gd name="T7" fmla="*/ 12 h 94"/>
                    <a:gd name="T8" fmla="*/ 0 w 237"/>
                    <a:gd name="T9" fmla="*/ 25 h 94"/>
                    <a:gd name="T10" fmla="*/ 80 w 237"/>
                    <a:gd name="T11" fmla="*/ 94 h 94"/>
                    <a:gd name="T12" fmla="*/ 114 w 237"/>
                    <a:gd name="T13" fmla="*/ 85 h 94"/>
                    <a:gd name="T14" fmla="*/ 155 w 237"/>
                    <a:gd name="T15" fmla="*/ 80 h 94"/>
                    <a:gd name="T16" fmla="*/ 237 w 237"/>
                    <a:gd name="T17" fmla="*/ 77 h 94"/>
                    <a:gd name="T18" fmla="*/ 160 w 237"/>
                    <a:gd name="T19" fmla="*/ 1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7"/>
                    <a:gd name="T31" fmla="*/ 0 h 94"/>
                    <a:gd name="T32" fmla="*/ 237 w 237"/>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7" h="94">
                      <a:moveTo>
                        <a:pt x="160" y="11"/>
                      </a:moveTo>
                      <a:lnTo>
                        <a:pt x="107" y="0"/>
                      </a:lnTo>
                      <a:lnTo>
                        <a:pt x="41" y="5"/>
                      </a:lnTo>
                      <a:lnTo>
                        <a:pt x="19" y="12"/>
                      </a:lnTo>
                      <a:lnTo>
                        <a:pt x="0" y="25"/>
                      </a:lnTo>
                      <a:lnTo>
                        <a:pt x="80" y="94"/>
                      </a:lnTo>
                      <a:lnTo>
                        <a:pt x="114" y="85"/>
                      </a:lnTo>
                      <a:lnTo>
                        <a:pt x="155" y="80"/>
                      </a:lnTo>
                      <a:lnTo>
                        <a:pt x="237" y="77"/>
                      </a:lnTo>
                      <a:lnTo>
                        <a:pt x="160"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7" name="Freeform 44"/>
                <p:cNvSpPr>
                  <a:spLocks/>
                </p:cNvSpPr>
                <p:nvPr/>
              </p:nvSpPr>
              <p:spPr bwMode="auto">
                <a:xfrm>
                  <a:off x="1415" y="1813"/>
                  <a:ext cx="27" cy="22"/>
                </a:xfrm>
                <a:custGeom>
                  <a:avLst/>
                  <a:gdLst>
                    <a:gd name="T0" fmla="*/ 97 w 187"/>
                    <a:gd name="T1" fmla="*/ 0 h 135"/>
                    <a:gd name="T2" fmla="*/ 77 w 187"/>
                    <a:gd name="T3" fmla="*/ 4 h 135"/>
                    <a:gd name="T4" fmla="*/ 53 w 187"/>
                    <a:gd name="T5" fmla="*/ 12 h 135"/>
                    <a:gd name="T6" fmla="*/ 33 w 187"/>
                    <a:gd name="T7" fmla="*/ 26 h 135"/>
                    <a:gd name="T8" fmla="*/ 0 w 187"/>
                    <a:gd name="T9" fmla="*/ 70 h 135"/>
                    <a:gd name="T10" fmla="*/ 74 w 187"/>
                    <a:gd name="T11" fmla="*/ 135 h 135"/>
                    <a:gd name="T12" fmla="*/ 83 w 187"/>
                    <a:gd name="T13" fmla="*/ 120 h 135"/>
                    <a:gd name="T14" fmla="*/ 101 w 187"/>
                    <a:gd name="T15" fmla="*/ 101 h 135"/>
                    <a:gd name="T16" fmla="*/ 126 w 187"/>
                    <a:gd name="T17" fmla="*/ 90 h 135"/>
                    <a:gd name="T18" fmla="*/ 187 w 187"/>
                    <a:gd name="T19" fmla="*/ 79 h 135"/>
                    <a:gd name="T20" fmla="*/ 97 w 187"/>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7"/>
                    <a:gd name="T34" fmla="*/ 0 h 135"/>
                    <a:gd name="T35" fmla="*/ 187 w 187"/>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7" h="135">
                      <a:moveTo>
                        <a:pt x="97" y="0"/>
                      </a:moveTo>
                      <a:lnTo>
                        <a:pt x="77" y="4"/>
                      </a:lnTo>
                      <a:lnTo>
                        <a:pt x="53" y="12"/>
                      </a:lnTo>
                      <a:lnTo>
                        <a:pt x="33" y="26"/>
                      </a:lnTo>
                      <a:lnTo>
                        <a:pt x="0" y="70"/>
                      </a:lnTo>
                      <a:lnTo>
                        <a:pt x="74" y="135"/>
                      </a:lnTo>
                      <a:lnTo>
                        <a:pt x="83" y="120"/>
                      </a:lnTo>
                      <a:lnTo>
                        <a:pt x="101" y="101"/>
                      </a:lnTo>
                      <a:lnTo>
                        <a:pt x="126" y="90"/>
                      </a:lnTo>
                      <a:lnTo>
                        <a:pt x="187" y="79"/>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8" name="Freeform 45"/>
                <p:cNvSpPr>
                  <a:spLocks/>
                </p:cNvSpPr>
                <p:nvPr/>
              </p:nvSpPr>
              <p:spPr bwMode="auto">
                <a:xfrm>
                  <a:off x="1411" y="1817"/>
                  <a:ext cx="21" cy="25"/>
                </a:xfrm>
                <a:custGeom>
                  <a:avLst/>
                  <a:gdLst>
                    <a:gd name="T0" fmla="*/ 0 w 144"/>
                    <a:gd name="T1" fmla="*/ 100 h 154"/>
                    <a:gd name="T2" fmla="*/ 31 w 144"/>
                    <a:gd name="T3" fmla="*/ 43 h 154"/>
                    <a:gd name="T4" fmla="*/ 64 w 144"/>
                    <a:gd name="T5" fmla="*/ 0 h 154"/>
                    <a:gd name="T6" fmla="*/ 144 w 144"/>
                    <a:gd name="T7" fmla="*/ 69 h 154"/>
                    <a:gd name="T8" fmla="*/ 111 w 144"/>
                    <a:gd name="T9" fmla="*/ 96 h 154"/>
                    <a:gd name="T10" fmla="*/ 63 w 144"/>
                    <a:gd name="T11" fmla="*/ 154 h 154"/>
                    <a:gd name="T12" fmla="*/ 0 w 144"/>
                    <a:gd name="T13" fmla="*/ 100 h 154"/>
                    <a:gd name="T14" fmla="*/ 0 60000 65536"/>
                    <a:gd name="T15" fmla="*/ 0 60000 65536"/>
                    <a:gd name="T16" fmla="*/ 0 60000 65536"/>
                    <a:gd name="T17" fmla="*/ 0 60000 65536"/>
                    <a:gd name="T18" fmla="*/ 0 60000 65536"/>
                    <a:gd name="T19" fmla="*/ 0 60000 65536"/>
                    <a:gd name="T20" fmla="*/ 0 60000 65536"/>
                    <a:gd name="T21" fmla="*/ 0 w 144"/>
                    <a:gd name="T22" fmla="*/ 0 h 154"/>
                    <a:gd name="T23" fmla="*/ 144 w 144"/>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54">
                      <a:moveTo>
                        <a:pt x="0" y="100"/>
                      </a:moveTo>
                      <a:lnTo>
                        <a:pt x="31" y="43"/>
                      </a:lnTo>
                      <a:lnTo>
                        <a:pt x="64" y="0"/>
                      </a:lnTo>
                      <a:lnTo>
                        <a:pt x="144" y="69"/>
                      </a:lnTo>
                      <a:lnTo>
                        <a:pt x="111" y="96"/>
                      </a:lnTo>
                      <a:lnTo>
                        <a:pt x="63" y="154"/>
                      </a:lnTo>
                      <a:lnTo>
                        <a:pt x="0" y="1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69" name="Freeform 46"/>
                <p:cNvSpPr>
                  <a:spLocks/>
                </p:cNvSpPr>
                <p:nvPr/>
              </p:nvSpPr>
              <p:spPr bwMode="auto">
                <a:xfrm>
                  <a:off x="1407" y="1824"/>
                  <a:ext cx="19" cy="25"/>
                </a:xfrm>
                <a:custGeom>
                  <a:avLst/>
                  <a:gdLst>
                    <a:gd name="T0" fmla="*/ 0 w 133"/>
                    <a:gd name="T1" fmla="*/ 103 h 148"/>
                    <a:gd name="T2" fmla="*/ 59 w 133"/>
                    <a:gd name="T3" fmla="*/ 0 h 148"/>
                    <a:gd name="T4" fmla="*/ 133 w 133"/>
                    <a:gd name="T5" fmla="*/ 65 h 148"/>
                    <a:gd name="T6" fmla="*/ 51 w 133"/>
                    <a:gd name="T7" fmla="*/ 148 h 148"/>
                    <a:gd name="T8" fmla="*/ 0 w 133"/>
                    <a:gd name="T9" fmla="*/ 103 h 148"/>
                    <a:gd name="T10" fmla="*/ 0 60000 65536"/>
                    <a:gd name="T11" fmla="*/ 0 60000 65536"/>
                    <a:gd name="T12" fmla="*/ 0 60000 65536"/>
                    <a:gd name="T13" fmla="*/ 0 60000 65536"/>
                    <a:gd name="T14" fmla="*/ 0 60000 65536"/>
                    <a:gd name="T15" fmla="*/ 0 w 133"/>
                    <a:gd name="T16" fmla="*/ 0 h 148"/>
                    <a:gd name="T17" fmla="*/ 133 w 133"/>
                    <a:gd name="T18" fmla="*/ 148 h 148"/>
                  </a:gdLst>
                  <a:ahLst/>
                  <a:cxnLst>
                    <a:cxn ang="T10">
                      <a:pos x="T0" y="T1"/>
                    </a:cxn>
                    <a:cxn ang="T11">
                      <a:pos x="T2" y="T3"/>
                    </a:cxn>
                    <a:cxn ang="T12">
                      <a:pos x="T4" y="T5"/>
                    </a:cxn>
                    <a:cxn ang="T13">
                      <a:pos x="T6" y="T7"/>
                    </a:cxn>
                    <a:cxn ang="T14">
                      <a:pos x="T8" y="T9"/>
                    </a:cxn>
                  </a:cxnLst>
                  <a:rect l="T15" t="T16" r="T17" b="T18"/>
                  <a:pathLst>
                    <a:path w="133" h="148">
                      <a:moveTo>
                        <a:pt x="0" y="103"/>
                      </a:moveTo>
                      <a:lnTo>
                        <a:pt x="59" y="0"/>
                      </a:lnTo>
                      <a:lnTo>
                        <a:pt x="133" y="65"/>
                      </a:lnTo>
                      <a:lnTo>
                        <a:pt x="51" y="148"/>
                      </a:lnTo>
                      <a:lnTo>
                        <a:pt x="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0" name="Freeform 47"/>
                <p:cNvSpPr>
                  <a:spLocks/>
                </p:cNvSpPr>
                <p:nvPr/>
              </p:nvSpPr>
              <p:spPr bwMode="auto">
                <a:xfrm>
                  <a:off x="1401" y="1833"/>
                  <a:ext cx="19" cy="22"/>
                </a:xfrm>
                <a:custGeom>
                  <a:avLst/>
                  <a:gdLst>
                    <a:gd name="T0" fmla="*/ 0 w 133"/>
                    <a:gd name="T1" fmla="*/ 93 h 133"/>
                    <a:gd name="T2" fmla="*/ 40 w 133"/>
                    <a:gd name="T3" fmla="*/ 48 h 133"/>
                    <a:gd name="T4" fmla="*/ 70 w 133"/>
                    <a:gd name="T5" fmla="*/ 0 h 133"/>
                    <a:gd name="T6" fmla="*/ 133 w 133"/>
                    <a:gd name="T7" fmla="*/ 54 h 133"/>
                    <a:gd name="T8" fmla="*/ 46 w 133"/>
                    <a:gd name="T9" fmla="*/ 133 h 133"/>
                    <a:gd name="T10" fmla="*/ 0 w 133"/>
                    <a:gd name="T11" fmla="*/ 93 h 133"/>
                    <a:gd name="T12" fmla="*/ 0 60000 65536"/>
                    <a:gd name="T13" fmla="*/ 0 60000 65536"/>
                    <a:gd name="T14" fmla="*/ 0 60000 65536"/>
                    <a:gd name="T15" fmla="*/ 0 60000 65536"/>
                    <a:gd name="T16" fmla="*/ 0 60000 65536"/>
                    <a:gd name="T17" fmla="*/ 0 60000 65536"/>
                    <a:gd name="T18" fmla="*/ 0 w 133"/>
                    <a:gd name="T19" fmla="*/ 0 h 133"/>
                    <a:gd name="T20" fmla="*/ 133 w 133"/>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33" h="133">
                      <a:moveTo>
                        <a:pt x="0" y="93"/>
                      </a:moveTo>
                      <a:lnTo>
                        <a:pt x="40" y="48"/>
                      </a:lnTo>
                      <a:lnTo>
                        <a:pt x="70" y="0"/>
                      </a:lnTo>
                      <a:lnTo>
                        <a:pt x="133" y="54"/>
                      </a:lnTo>
                      <a:lnTo>
                        <a:pt x="46" y="133"/>
                      </a:lnTo>
                      <a:lnTo>
                        <a:pt x="0" y="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1" name="Freeform 48"/>
                <p:cNvSpPr>
                  <a:spLocks/>
                </p:cNvSpPr>
                <p:nvPr/>
              </p:nvSpPr>
              <p:spPr bwMode="auto">
                <a:xfrm>
                  <a:off x="1395" y="1841"/>
                  <a:ext cx="19" cy="21"/>
                </a:xfrm>
                <a:custGeom>
                  <a:avLst/>
                  <a:gdLst>
                    <a:gd name="T0" fmla="*/ 0 w 138"/>
                    <a:gd name="T1" fmla="*/ 79 h 121"/>
                    <a:gd name="T2" fmla="*/ 49 w 138"/>
                    <a:gd name="T3" fmla="*/ 43 h 121"/>
                    <a:gd name="T4" fmla="*/ 87 w 138"/>
                    <a:gd name="T5" fmla="*/ 0 h 121"/>
                    <a:gd name="T6" fmla="*/ 138 w 138"/>
                    <a:gd name="T7" fmla="*/ 45 h 121"/>
                    <a:gd name="T8" fmla="*/ 48 w 138"/>
                    <a:gd name="T9" fmla="*/ 121 h 121"/>
                    <a:gd name="T10" fmla="*/ 0 w 138"/>
                    <a:gd name="T11" fmla="*/ 79 h 121"/>
                    <a:gd name="T12" fmla="*/ 0 60000 65536"/>
                    <a:gd name="T13" fmla="*/ 0 60000 65536"/>
                    <a:gd name="T14" fmla="*/ 0 60000 65536"/>
                    <a:gd name="T15" fmla="*/ 0 60000 65536"/>
                    <a:gd name="T16" fmla="*/ 0 60000 65536"/>
                    <a:gd name="T17" fmla="*/ 0 60000 65536"/>
                    <a:gd name="T18" fmla="*/ 0 w 138"/>
                    <a:gd name="T19" fmla="*/ 0 h 121"/>
                    <a:gd name="T20" fmla="*/ 138 w 138"/>
                    <a:gd name="T21" fmla="*/ 121 h 121"/>
                  </a:gdLst>
                  <a:ahLst/>
                  <a:cxnLst>
                    <a:cxn ang="T12">
                      <a:pos x="T0" y="T1"/>
                    </a:cxn>
                    <a:cxn ang="T13">
                      <a:pos x="T2" y="T3"/>
                    </a:cxn>
                    <a:cxn ang="T14">
                      <a:pos x="T4" y="T5"/>
                    </a:cxn>
                    <a:cxn ang="T15">
                      <a:pos x="T6" y="T7"/>
                    </a:cxn>
                    <a:cxn ang="T16">
                      <a:pos x="T8" y="T9"/>
                    </a:cxn>
                    <a:cxn ang="T17">
                      <a:pos x="T10" y="T11"/>
                    </a:cxn>
                  </a:cxnLst>
                  <a:rect l="T18" t="T19" r="T20" b="T21"/>
                  <a:pathLst>
                    <a:path w="138" h="121">
                      <a:moveTo>
                        <a:pt x="0" y="79"/>
                      </a:moveTo>
                      <a:lnTo>
                        <a:pt x="49" y="43"/>
                      </a:lnTo>
                      <a:lnTo>
                        <a:pt x="87" y="0"/>
                      </a:lnTo>
                      <a:lnTo>
                        <a:pt x="138" y="45"/>
                      </a:lnTo>
                      <a:lnTo>
                        <a:pt x="48" y="121"/>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2" name="Freeform 49"/>
                <p:cNvSpPr>
                  <a:spLocks/>
                </p:cNvSpPr>
                <p:nvPr/>
              </p:nvSpPr>
              <p:spPr bwMode="auto">
                <a:xfrm>
                  <a:off x="1387" y="1849"/>
                  <a:ext cx="21" cy="19"/>
                </a:xfrm>
                <a:custGeom>
                  <a:avLst/>
                  <a:gdLst>
                    <a:gd name="T0" fmla="*/ 104 w 150"/>
                    <a:gd name="T1" fmla="*/ 0 h 114"/>
                    <a:gd name="T2" fmla="*/ 51 w 150"/>
                    <a:gd name="T3" fmla="*/ 38 h 114"/>
                    <a:gd name="T4" fmla="*/ 0 w 150"/>
                    <a:gd name="T5" fmla="*/ 64 h 114"/>
                    <a:gd name="T6" fmla="*/ 58 w 150"/>
                    <a:gd name="T7" fmla="*/ 114 h 114"/>
                    <a:gd name="T8" fmla="*/ 150 w 150"/>
                    <a:gd name="T9" fmla="*/ 40 h 114"/>
                    <a:gd name="T10" fmla="*/ 104 w 150"/>
                    <a:gd name="T11" fmla="*/ 0 h 114"/>
                    <a:gd name="T12" fmla="*/ 0 60000 65536"/>
                    <a:gd name="T13" fmla="*/ 0 60000 65536"/>
                    <a:gd name="T14" fmla="*/ 0 60000 65536"/>
                    <a:gd name="T15" fmla="*/ 0 60000 65536"/>
                    <a:gd name="T16" fmla="*/ 0 60000 65536"/>
                    <a:gd name="T17" fmla="*/ 0 60000 65536"/>
                    <a:gd name="T18" fmla="*/ 0 w 150"/>
                    <a:gd name="T19" fmla="*/ 0 h 114"/>
                    <a:gd name="T20" fmla="*/ 150 w 150"/>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50" h="114">
                      <a:moveTo>
                        <a:pt x="104" y="0"/>
                      </a:moveTo>
                      <a:lnTo>
                        <a:pt x="51" y="38"/>
                      </a:lnTo>
                      <a:lnTo>
                        <a:pt x="0" y="64"/>
                      </a:lnTo>
                      <a:lnTo>
                        <a:pt x="58" y="114"/>
                      </a:lnTo>
                      <a:lnTo>
                        <a:pt x="150" y="40"/>
                      </a:lnTo>
                      <a:lnTo>
                        <a:pt x="10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3" name="Freeform 50"/>
                <p:cNvSpPr>
                  <a:spLocks/>
                </p:cNvSpPr>
                <p:nvPr/>
              </p:nvSpPr>
              <p:spPr bwMode="auto">
                <a:xfrm>
                  <a:off x="1379" y="1855"/>
                  <a:ext cx="22" cy="19"/>
                </a:xfrm>
                <a:custGeom>
                  <a:avLst/>
                  <a:gdLst>
                    <a:gd name="T0" fmla="*/ 110 w 158"/>
                    <a:gd name="T1" fmla="*/ 0 h 117"/>
                    <a:gd name="T2" fmla="*/ 105 w 158"/>
                    <a:gd name="T3" fmla="*/ 3 h 117"/>
                    <a:gd name="T4" fmla="*/ 0 w 158"/>
                    <a:gd name="T5" fmla="*/ 59 h 117"/>
                    <a:gd name="T6" fmla="*/ 67 w 158"/>
                    <a:gd name="T7" fmla="*/ 117 h 117"/>
                    <a:gd name="T8" fmla="*/ 73 w 158"/>
                    <a:gd name="T9" fmla="*/ 112 h 117"/>
                    <a:gd name="T10" fmla="*/ 158 w 158"/>
                    <a:gd name="T11" fmla="*/ 42 h 117"/>
                    <a:gd name="T12" fmla="*/ 110 w 158"/>
                    <a:gd name="T13" fmla="*/ 0 h 117"/>
                    <a:gd name="T14" fmla="*/ 0 60000 65536"/>
                    <a:gd name="T15" fmla="*/ 0 60000 65536"/>
                    <a:gd name="T16" fmla="*/ 0 60000 65536"/>
                    <a:gd name="T17" fmla="*/ 0 60000 65536"/>
                    <a:gd name="T18" fmla="*/ 0 60000 65536"/>
                    <a:gd name="T19" fmla="*/ 0 60000 65536"/>
                    <a:gd name="T20" fmla="*/ 0 60000 65536"/>
                    <a:gd name="T21" fmla="*/ 0 w 158"/>
                    <a:gd name="T22" fmla="*/ 0 h 117"/>
                    <a:gd name="T23" fmla="*/ 158 w 158"/>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 h="117">
                      <a:moveTo>
                        <a:pt x="110" y="0"/>
                      </a:moveTo>
                      <a:lnTo>
                        <a:pt x="105" y="3"/>
                      </a:lnTo>
                      <a:lnTo>
                        <a:pt x="0" y="59"/>
                      </a:lnTo>
                      <a:lnTo>
                        <a:pt x="67" y="117"/>
                      </a:lnTo>
                      <a:lnTo>
                        <a:pt x="73" y="112"/>
                      </a:lnTo>
                      <a:lnTo>
                        <a:pt x="158" y="42"/>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4" name="Freeform 51"/>
                <p:cNvSpPr>
                  <a:spLocks/>
                </p:cNvSpPr>
                <p:nvPr/>
              </p:nvSpPr>
              <p:spPr bwMode="auto">
                <a:xfrm>
                  <a:off x="1371" y="1859"/>
                  <a:ext cx="24" cy="19"/>
                </a:xfrm>
                <a:custGeom>
                  <a:avLst/>
                  <a:gdLst>
                    <a:gd name="T0" fmla="*/ 0 w 166"/>
                    <a:gd name="T1" fmla="*/ 61 h 112"/>
                    <a:gd name="T2" fmla="*/ 108 w 166"/>
                    <a:gd name="T3" fmla="*/ 0 h 112"/>
                    <a:gd name="T4" fmla="*/ 166 w 166"/>
                    <a:gd name="T5" fmla="*/ 50 h 112"/>
                    <a:gd name="T6" fmla="*/ 127 w 166"/>
                    <a:gd name="T7" fmla="*/ 83 h 112"/>
                    <a:gd name="T8" fmla="*/ 95 w 166"/>
                    <a:gd name="T9" fmla="*/ 102 h 112"/>
                    <a:gd name="T10" fmla="*/ 60 w 166"/>
                    <a:gd name="T11" fmla="*/ 112 h 112"/>
                    <a:gd name="T12" fmla="*/ 0 w 166"/>
                    <a:gd name="T13" fmla="*/ 61 h 112"/>
                    <a:gd name="T14" fmla="*/ 0 60000 65536"/>
                    <a:gd name="T15" fmla="*/ 0 60000 65536"/>
                    <a:gd name="T16" fmla="*/ 0 60000 65536"/>
                    <a:gd name="T17" fmla="*/ 0 60000 65536"/>
                    <a:gd name="T18" fmla="*/ 0 60000 65536"/>
                    <a:gd name="T19" fmla="*/ 0 60000 65536"/>
                    <a:gd name="T20" fmla="*/ 0 60000 65536"/>
                    <a:gd name="T21" fmla="*/ 0 w 166"/>
                    <a:gd name="T22" fmla="*/ 0 h 112"/>
                    <a:gd name="T23" fmla="*/ 166 w 166"/>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12">
                      <a:moveTo>
                        <a:pt x="0" y="61"/>
                      </a:moveTo>
                      <a:lnTo>
                        <a:pt x="108" y="0"/>
                      </a:lnTo>
                      <a:lnTo>
                        <a:pt x="166" y="50"/>
                      </a:lnTo>
                      <a:lnTo>
                        <a:pt x="127" y="83"/>
                      </a:lnTo>
                      <a:lnTo>
                        <a:pt x="95" y="102"/>
                      </a:lnTo>
                      <a:lnTo>
                        <a:pt x="60" y="112"/>
                      </a:lnTo>
                      <a:lnTo>
                        <a:pt x="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5" name="Freeform 52"/>
                <p:cNvSpPr>
                  <a:spLocks/>
                </p:cNvSpPr>
                <p:nvPr/>
              </p:nvSpPr>
              <p:spPr bwMode="auto">
                <a:xfrm>
                  <a:off x="1364" y="1864"/>
                  <a:ext cx="24" cy="16"/>
                </a:xfrm>
                <a:custGeom>
                  <a:avLst/>
                  <a:gdLst>
                    <a:gd name="T0" fmla="*/ 0 w 173"/>
                    <a:gd name="T1" fmla="*/ 62 h 95"/>
                    <a:gd name="T2" fmla="*/ 106 w 173"/>
                    <a:gd name="T3" fmla="*/ 0 h 95"/>
                    <a:gd name="T4" fmla="*/ 173 w 173"/>
                    <a:gd name="T5" fmla="*/ 58 h 95"/>
                    <a:gd name="T6" fmla="*/ 140 w 173"/>
                    <a:gd name="T7" fmla="*/ 75 h 95"/>
                    <a:gd name="T8" fmla="*/ 104 w 173"/>
                    <a:gd name="T9" fmla="*/ 83 h 95"/>
                    <a:gd name="T10" fmla="*/ 37 w 173"/>
                    <a:gd name="T11" fmla="*/ 95 h 95"/>
                    <a:gd name="T12" fmla="*/ 0 w 173"/>
                    <a:gd name="T13" fmla="*/ 62 h 95"/>
                    <a:gd name="T14" fmla="*/ 0 60000 65536"/>
                    <a:gd name="T15" fmla="*/ 0 60000 65536"/>
                    <a:gd name="T16" fmla="*/ 0 60000 65536"/>
                    <a:gd name="T17" fmla="*/ 0 60000 65536"/>
                    <a:gd name="T18" fmla="*/ 0 60000 65536"/>
                    <a:gd name="T19" fmla="*/ 0 60000 65536"/>
                    <a:gd name="T20" fmla="*/ 0 60000 65536"/>
                    <a:gd name="T21" fmla="*/ 0 w 173"/>
                    <a:gd name="T22" fmla="*/ 0 h 95"/>
                    <a:gd name="T23" fmla="*/ 173 w 173"/>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95">
                      <a:moveTo>
                        <a:pt x="0" y="62"/>
                      </a:moveTo>
                      <a:lnTo>
                        <a:pt x="106" y="0"/>
                      </a:lnTo>
                      <a:lnTo>
                        <a:pt x="173" y="58"/>
                      </a:lnTo>
                      <a:lnTo>
                        <a:pt x="140" y="75"/>
                      </a:lnTo>
                      <a:lnTo>
                        <a:pt x="104" y="83"/>
                      </a:lnTo>
                      <a:lnTo>
                        <a:pt x="37" y="95"/>
                      </a:lnTo>
                      <a:lnTo>
                        <a:pt x="0"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6" name="Freeform 53"/>
                <p:cNvSpPr>
                  <a:spLocks/>
                </p:cNvSpPr>
                <p:nvPr/>
              </p:nvSpPr>
              <p:spPr bwMode="auto">
                <a:xfrm>
                  <a:off x="1357" y="1870"/>
                  <a:ext cx="23" cy="17"/>
                </a:xfrm>
                <a:custGeom>
                  <a:avLst/>
                  <a:gdLst>
                    <a:gd name="T0" fmla="*/ 0 w 161"/>
                    <a:gd name="T1" fmla="*/ 66 h 103"/>
                    <a:gd name="T2" fmla="*/ 101 w 161"/>
                    <a:gd name="T3" fmla="*/ 0 h 103"/>
                    <a:gd name="T4" fmla="*/ 161 w 161"/>
                    <a:gd name="T5" fmla="*/ 51 h 103"/>
                    <a:gd name="T6" fmla="*/ 114 w 161"/>
                    <a:gd name="T7" fmla="*/ 59 h 103"/>
                    <a:gd name="T8" fmla="*/ 74 w 161"/>
                    <a:gd name="T9" fmla="*/ 69 h 103"/>
                    <a:gd name="T10" fmla="*/ 42 w 161"/>
                    <a:gd name="T11" fmla="*/ 103 h 103"/>
                    <a:gd name="T12" fmla="*/ 0 w 161"/>
                    <a:gd name="T13" fmla="*/ 66 h 103"/>
                    <a:gd name="T14" fmla="*/ 0 60000 65536"/>
                    <a:gd name="T15" fmla="*/ 0 60000 65536"/>
                    <a:gd name="T16" fmla="*/ 0 60000 65536"/>
                    <a:gd name="T17" fmla="*/ 0 60000 65536"/>
                    <a:gd name="T18" fmla="*/ 0 60000 65536"/>
                    <a:gd name="T19" fmla="*/ 0 60000 65536"/>
                    <a:gd name="T20" fmla="*/ 0 60000 65536"/>
                    <a:gd name="T21" fmla="*/ 0 w 161"/>
                    <a:gd name="T22" fmla="*/ 0 h 103"/>
                    <a:gd name="T23" fmla="*/ 161 w 161"/>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1" h="103">
                      <a:moveTo>
                        <a:pt x="0" y="66"/>
                      </a:moveTo>
                      <a:lnTo>
                        <a:pt x="101" y="0"/>
                      </a:lnTo>
                      <a:lnTo>
                        <a:pt x="161" y="51"/>
                      </a:lnTo>
                      <a:lnTo>
                        <a:pt x="114" y="59"/>
                      </a:lnTo>
                      <a:lnTo>
                        <a:pt x="74" y="69"/>
                      </a:lnTo>
                      <a:lnTo>
                        <a:pt x="42" y="103"/>
                      </a:lnTo>
                      <a:lnTo>
                        <a:pt x="0"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7" name="Freeform 54"/>
                <p:cNvSpPr>
                  <a:spLocks/>
                </p:cNvSpPr>
                <p:nvPr/>
              </p:nvSpPr>
              <p:spPr bwMode="auto">
                <a:xfrm>
                  <a:off x="1351" y="1875"/>
                  <a:ext cx="18" cy="20"/>
                </a:xfrm>
                <a:custGeom>
                  <a:avLst/>
                  <a:gdLst>
                    <a:gd name="T0" fmla="*/ 86 w 123"/>
                    <a:gd name="T1" fmla="*/ 0 h 120"/>
                    <a:gd name="T2" fmla="*/ 20 w 123"/>
                    <a:gd name="T3" fmla="*/ 51 h 120"/>
                    <a:gd name="T4" fmla="*/ 0 w 123"/>
                    <a:gd name="T5" fmla="*/ 81 h 120"/>
                    <a:gd name="T6" fmla="*/ 45 w 123"/>
                    <a:gd name="T7" fmla="*/ 120 h 120"/>
                    <a:gd name="T8" fmla="*/ 111 w 123"/>
                    <a:gd name="T9" fmla="*/ 38 h 120"/>
                    <a:gd name="T10" fmla="*/ 123 w 123"/>
                    <a:gd name="T11" fmla="*/ 33 h 120"/>
                    <a:gd name="T12" fmla="*/ 86 w 123"/>
                    <a:gd name="T13" fmla="*/ 0 h 120"/>
                    <a:gd name="T14" fmla="*/ 0 60000 65536"/>
                    <a:gd name="T15" fmla="*/ 0 60000 65536"/>
                    <a:gd name="T16" fmla="*/ 0 60000 65536"/>
                    <a:gd name="T17" fmla="*/ 0 60000 65536"/>
                    <a:gd name="T18" fmla="*/ 0 60000 65536"/>
                    <a:gd name="T19" fmla="*/ 0 60000 65536"/>
                    <a:gd name="T20" fmla="*/ 0 60000 65536"/>
                    <a:gd name="T21" fmla="*/ 0 w 123"/>
                    <a:gd name="T22" fmla="*/ 0 h 120"/>
                    <a:gd name="T23" fmla="*/ 123 w 123"/>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20">
                      <a:moveTo>
                        <a:pt x="86" y="0"/>
                      </a:moveTo>
                      <a:lnTo>
                        <a:pt x="20" y="51"/>
                      </a:lnTo>
                      <a:lnTo>
                        <a:pt x="0" y="81"/>
                      </a:lnTo>
                      <a:lnTo>
                        <a:pt x="45" y="120"/>
                      </a:lnTo>
                      <a:lnTo>
                        <a:pt x="111" y="38"/>
                      </a:lnTo>
                      <a:lnTo>
                        <a:pt x="123" y="33"/>
                      </a:lnTo>
                      <a:lnTo>
                        <a:pt x="8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8" name="Freeform 55"/>
                <p:cNvSpPr>
                  <a:spLocks/>
                </p:cNvSpPr>
                <p:nvPr/>
              </p:nvSpPr>
              <p:spPr bwMode="auto">
                <a:xfrm>
                  <a:off x="1347" y="1881"/>
                  <a:ext cx="16" cy="22"/>
                </a:xfrm>
                <a:custGeom>
                  <a:avLst/>
                  <a:gdLst>
                    <a:gd name="T0" fmla="*/ 67 w 109"/>
                    <a:gd name="T1" fmla="*/ 0 h 134"/>
                    <a:gd name="T2" fmla="*/ 50 w 109"/>
                    <a:gd name="T3" fmla="*/ 16 h 134"/>
                    <a:gd name="T4" fmla="*/ 0 w 109"/>
                    <a:gd name="T5" fmla="*/ 97 h 134"/>
                    <a:gd name="T6" fmla="*/ 43 w 109"/>
                    <a:gd name="T7" fmla="*/ 134 h 134"/>
                    <a:gd name="T8" fmla="*/ 109 w 109"/>
                    <a:gd name="T9" fmla="*/ 37 h 134"/>
                    <a:gd name="T10" fmla="*/ 67 w 109"/>
                    <a:gd name="T11" fmla="*/ 0 h 134"/>
                    <a:gd name="T12" fmla="*/ 0 60000 65536"/>
                    <a:gd name="T13" fmla="*/ 0 60000 65536"/>
                    <a:gd name="T14" fmla="*/ 0 60000 65536"/>
                    <a:gd name="T15" fmla="*/ 0 60000 65536"/>
                    <a:gd name="T16" fmla="*/ 0 60000 65536"/>
                    <a:gd name="T17" fmla="*/ 0 60000 65536"/>
                    <a:gd name="T18" fmla="*/ 0 w 109"/>
                    <a:gd name="T19" fmla="*/ 0 h 134"/>
                    <a:gd name="T20" fmla="*/ 109 w 109"/>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09" h="134">
                      <a:moveTo>
                        <a:pt x="67" y="0"/>
                      </a:moveTo>
                      <a:lnTo>
                        <a:pt x="50" y="16"/>
                      </a:lnTo>
                      <a:lnTo>
                        <a:pt x="0" y="97"/>
                      </a:lnTo>
                      <a:lnTo>
                        <a:pt x="43" y="134"/>
                      </a:lnTo>
                      <a:lnTo>
                        <a:pt x="109" y="37"/>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79" name="Freeform 56"/>
                <p:cNvSpPr>
                  <a:spLocks/>
                </p:cNvSpPr>
                <p:nvPr/>
              </p:nvSpPr>
              <p:spPr bwMode="auto">
                <a:xfrm>
                  <a:off x="1344" y="1888"/>
                  <a:ext cx="14" cy="23"/>
                </a:xfrm>
                <a:custGeom>
                  <a:avLst/>
                  <a:gdLst>
                    <a:gd name="T0" fmla="*/ 0 w 99"/>
                    <a:gd name="T1" fmla="*/ 107 h 139"/>
                    <a:gd name="T2" fmla="*/ 10 w 99"/>
                    <a:gd name="T3" fmla="*/ 95 h 139"/>
                    <a:gd name="T4" fmla="*/ 15 w 99"/>
                    <a:gd name="T5" fmla="*/ 77 h 139"/>
                    <a:gd name="T6" fmla="*/ 26 w 99"/>
                    <a:gd name="T7" fmla="*/ 48 h 139"/>
                    <a:gd name="T8" fmla="*/ 54 w 99"/>
                    <a:gd name="T9" fmla="*/ 0 h 139"/>
                    <a:gd name="T10" fmla="*/ 99 w 99"/>
                    <a:gd name="T11" fmla="*/ 39 h 139"/>
                    <a:gd name="T12" fmla="*/ 36 w 99"/>
                    <a:gd name="T13" fmla="*/ 139 h 139"/>
                    <a:gd name="T14" fmla="*/ 0 w 99"/>
                    <a:gd name="T15" fmla="*/ 107 h 139"/>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139"/>
                    <a:gd name="T26" fmla="*/ 99 w 99"/>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139">
                      <a:moveTo>
                        <a:pt x="0" y="107"/>
                      </a:moveTo>
                      <a:lnTo>
                        <a:pt x="10" y="95"/>
                      </a:lnTo>
                      <a:lnTo>
                        <a:pt x="15" y="77"/>
                      </a:lnTo>
                      <a:lnTo>
                        <a:pt x="26" y="48"/>
                      </a:lnTo>
                      <a:lnTo>
                        <a:pt x="54" y="0"/>
                      </a:lnTo>
                      <a:lnTo>
                        <a:pt x="99" y="39"/>
                      </a:lnTo>
                      <a:lnTo>
                        <a:pt x="36" y="139"/>
                      </a:lnTo>
                      <a:lnTo>
                        <a:pt x="0" y="1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0" name="Freeform 57"/>
                <p:cNvSpPr>
                  <a:spLocks/>
                </p:cNvSpPr>
                <p:nvPr/>
              </p:nvSpPr>
              <p:spPr bwMode="auto">
                <a:xfrm>
                  <a:off x="1336" y="1897"/>
                  <a:ext cx="17" cy="23"/>
                </a:xfrm>
                <a:custGeom>
                  <a:avLst/>
                  <a:gdLst>
                    <a:gd name="T0" fmla="*/ 0 w 123"/>
                    <a:gd name="T1" fmla="*/ 84 h 139"/>
                    <a:gd name="T2" fmla="*/ 45 w 123"/>
                    <a:gd name="T3" fmla="*/ 63 h 139"/>
                    <a:gd name="T4" fmla="*/ 62 w 123"/>
                    <a:gd name="T5" fmla="*/ 48 h 139"/>
                    <a:gd name="T6" fmla="*/ 80 w 123"/>
                    <a:gd name="T7" fmla="*/ 0 h 139"/>
                    <a:gd name="T8" fmla="*/ 123 w 123"/>
                    <a:gd name="T9" fmla="*/ 37 h 139"/>
                    <a:gd name="T10" fmla="*/ 64 w 123"/>
                    <a:gd name="T11" fmla="*/ 139 h 139"/>
                    <a:gd name="T12" fmla="*/ 0 w 123"/>
                    <a:gd name="T13" fmla="*/ 84 h 139"/>
                    <a:gd name="T14" fmla="*/ 0 60000 65536"/>
                    <a:gd name="T15" fmla="*/ 0 60000 65536"/>
                    <a:gd name="T16" fmla="*/ 0 60000 65536"/>
                    <a:gd name="T17" fmla="*/ 0 60000 65536"/>
                    <a:gd name="T18" fmla="*/ 0 60000 65536"/>
                    <a:gd name="T19" fmla="*/ 0 60000 65536"/>
                    <a:gd name="T20" fmla="*/ 0 60000 65536"/>
                    <a:gd name="T21" fmla="*/ 0 w 123"/>
                    <a:gd name="T22" fmla="*/ 0 h 139"/>
                    <a:gd name="T23" fmla="*/ 123 w 123"/>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9">
                      <a:moveTo>
                        <a:pt x="0" y="84"/>
                      </a:moveTo>
                      <a:lnTo>
                        <a:pt x="45" y="63"/>
                      </a:lnTo>
                      <a:lnTo>
                        <a:pt x="62" y="48"/>
                      </a:lnTo>
                      <a:lnTo>
                        <a:pt x="80" y="0"/>
                      </a:lnTo>
                      <a:lnTo>
                        <a:pt x="123" y="37"/>
                      </a:lnTo>
                      <a:lnTo>
                        <a:pt x="64" y="139"/>
                      </a:lnTo>
                      <a:lnTo>
                        <a:pt x="0"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1" name="Freeform 58"/>
                <p:cNvSpPr>
                  <a:spLocks/>
                </p:cNvSpPr>
                <p:nvPr/>
              </p:nvSpPr>
              <p:spPr bwMode="auto">
                <a:xfrm>
                  <a:off x="1330" y="1906"/>
                  <a:ext cx="19" cy="23"/>
                </a:xfrm>
                <a:custGeom>
                  <a:avLst/>
                  <a:gdLst>
                    <a:gd name="T0" fmla="*/ 93 w 129"/>
                    <a:gd name="T1" fmla="*/ 0 h 138"/>
                    <a:gd name="T2" fmla="*/ 0 w 129"/>
                    <a:gd name="T3" fmla="*/ 45 h 138"/>
                    <a:gd name="T4" fmla="*/ 5 w 129"/>
                    <a:gd name="T5" fmla="*/ 77 h 138"/>
                    <a:gd name="T6" fmla="*/ 74 w 129"/>
                    <a:gd name="T7" fmla="*/ 138 h 138"/>
                    <a:gd name="T8" fmla="*/ 129 w 129"/>
                    <a:gd name="T9" fmla="*/ 32 h 138"/>
                    <a:gd name="T10" fmla="*/ 93 w 129"/>
                    <a:gd name="T11" fmla="*/ 0 h 138"/>
                    <a:gd name="T12" fmla="*/ 0 60000 65536"/>
                    <a:gd name="T13" fmla="*/ 0 60000 65536"/>
                    <a:gd name="T14" fmla="*/ 0 60000 65536"/>
                    <a:gd name="T15" fmla="*/ 0 60000 65536"/>
                    <a:gd name="T16" fmla="*/ 0 60000 65536"/>
                    <a:gd name="T17" fmla="*/ 0 60000 65536"/>
                    <a:gd name="T18" fmla="*/ 0 w 129"/>
                    <a:gd name="T19" fmla="*/ 0 h 138"/>
                    <a:gd name="T20" fmla="*/ 129 w 129"/>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9" h="138">
                      <a:moveTo>
                        <a:pt x="93" y="0"/>
                      </a:moveTo>
                      <a:lnTo>
                        <a:pt x="0" y="45"/>
                      </a:lnTo>
                      <a:lnTo>
                        <a:pt x="5" y="77"/>
                      </a:lnTo>
                      <a:lnTo>
                        <a:pt x="74" y="138"/>
                      </a:lnTo>
                      <a:lnTo>
                        <a:pt x="129" y="3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2" name="Freeform 59"/>
                <p:cNvSpPr>
                  <a:spLocks/>
                </p:cNvSpPr>
                <p:nvPr/>
              </p:nvSpPr>
              <p:spPr bwMode="auto">
                <a:xfrm>
                  <a:off x="1330" y="1911"/>
                  <a:ext cx="15" cy="27"/>
                </a:xfrm>
                <a:custGeom>
                  <a:avLst/>
                  <a:gdLst>
                    <a:gd name="T0" fmla="*/ 37 w 101"/>
                    <a:gd name="T1" fmla="*/ 0 h 166"/>
                    <a:gd name="T2" fmla="*/ 0 w 101"/>
                    <a:gd name="T3" fmla="*/ 17 h 166"/>
                    <a:gd name="T4" fmla="*/ 5 w 101"/>
                    <a:gd name="T5" fmla="*/ 50 h 166"/>
                    <a:gd name="T6" fmla="*/ 7 w 101"/>
                    <a:gd name="T7" fmla="*/ 129 h 166"/>
                    <a:gd name="T8" fmla="*/ 51 w 101"/>
                    <a:gd name="T9" fmla="*/ 166 h 166"/>
                    <a:gd name="T10" fmla="*/ 101 w 101"/>
                    <a:gd name="T11" fmla="*/ 55 h 166"/>
                    <a:gd name="T12" fmla="*/ 37 w 101"/>
                    <a:gd name="T13" fmla="*/ 0 h 166"/>
                    <a:gd name="T14" fmla="*/ 0 60000 65536"/>
                    <a:gd name="T15" fmla="*/ 0 60000 65536"/>
                    <a:gd name="T16" fmla="*/ 0 60000 65536"/>
                    <a:gd name="T17" fmla="*/ 0 60000 65536"/>
                    <a:gd name="T18" fmla="*/ 0 60000 65536"/>
                    <a:gd name="T19" fmla="*/ 0 60000 65536"/>
                    <a:gd name="T20" fmla="*/ 0 60000 65536"/>
                    <a:gd name="T21" fmla="*/ 0 w 101"/>
                    <a:gd name="T22" fmla="*/ 0 h 166"/>
                    <a:gd name="T23" fmla="*/ 101 w 10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66">
                      <a:moveTo>
                        <a:pt x="37" y="0"/>
                      </a:moveTo>
                      <a:lnTo>
                        <a:pt x="0" y="17"/>
                      </a:lnTo>
                      <a:lnTo>
                        <a:pt x="5" y="50"/>
                      </a:lnTo>
                      <a:lnTo>
                        <a:pt x="7" y="129"/>
                      </a:lnTo>
                      <a:lnTo>
                        <a:pt x="51" y="166"/>
                      </a:lnTo>
                      <a:lnTo>
                        <a:pt x="101" y="55"/>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3" name="Freeform 60"/>
                <p:cNvSpPr>
                  <a:spLocks/>
                </p:cNvSpPr>
                <p:nvPr/>
              </p:nvSpPr>
              <p:spPr bwMode="auto">
                <a:xfrm>
                  <a:off x="1331" y="1919"/>
                  <a:ext cx="10" cy="29"/>
                </a:xfrm>
                <a:custGeom>
                  <a:avLst/>
                  <a:gdLst>
                    <a:gd name="T0" fmla="*/ 2 w 69"/>
                    <a:gd name="T1" fmla="*/ 157 h 176"/>
                    <a:gd name="T2" fmla="*/ 0 w 69"/>
                    <a:gd name="T3" fmla="*/ 0 h 176"/>
                    <a:gd name="T4" fmla="*/ 69 w 69"/>
                    <a:gd name="T5" fmla="*/ 61 h 176"/>
                    <a:gd name="T6" fmla="*/ 25 w 69"/>
                    <a:gd name="T7" fmla="*/ 176 h 176"/>
                    <a:gd name="T8" fmla="*/ 2 w 69"/>
                    <a:gd name="T9" fmla="*/ 157 h 176"/>
                    <a:gd name="T10" fmla="*/ 0 60000 65536"/>
                    <a:gd name="T11" fmla="*/ 0 60000 65536"/>
                    <a:gd name="T12" fmla="*/ 0 60000 65536"/>
                    <a:gd name="T13" fmla="*/ 0 60000 65536"/>
                    <a:gd name="T14" fmla="*/ 0 60000 65536"/>
                    <a:gd name="T15" fmla="*/ 0 w 69"/>
                    <a:gd name="T16" fmla="*/ 0 h 176"/>
                    <a:gd name="T17" fmla="*/ 69 w 69"/>
                    <a:gd name="T18" fmla="*/ 176 h 176"/>
                  </a:gdLst>
                  <a:ahLst/>
                  <a:cxnLst>
                    <a:cxn ang="T10">
                      <a:pos x="T0" y="T1"/>
                    </a:cxn>
                    <a:cxn ang="T11">
                      <a:pos x="T2" y="T3"/>
                    </a:cxn>
                    <a:cxn ang="T12">
                      <a:pos x="T4" y="T5"/>
                    </a:cxn>
                    <a:cxn ang="T13">
                      <a:pos x="T6" y="T7"/>
                    </a:cxn>
                    <a:cxn ang="T14">
                      <a:pos x="T8" y="T9"/>
                    </a:cxn>
                  </a:cxnLst>
                  <a:rect l="T15" t="T16" r="T17" b="T18"/>
                  <a:pathLst>
                    <a:path w="69" h="176">
                      <a:moveTo>
                        <a:pt x="2" y="157"/>
                      </a:moveTo>
                      <a:lnTo>
                        <a:pt x="0" y="0"/>
                      </a:lnTo>
                      <a:lnTo>
                        <a:pt x="69" y="61"/>
                      </a:lnTo>
                      <a:lnTo>
                        <a:pt x="25" y="176"/>
                      </a:lnTo>
                      <a:lnTo>
                        <a:pt x="2" y="1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4" name="Freeform 61"/>
                <p:cNvSpPr>
                  <a:spLocks/>
                </p:cNvSpPr>
                <p:nvPr/>
              </p:nvSpPr>
              <p:spPr bwMode="auto">
                <a:xfrm>
                  <a:off x="1331" y="1932"/>
                  <a:ext cx="7" cy="27"/>
                </a:xfrm>
                <a:custGeom>
                  <a:avLst/>
                  <a:gdLst>
                    <a:gd name="T0" fmla="*/ 0 w 44"/>
                    <a:gd name="T1" fmla="*/ 156 h 162"/>
                    <a:gd name="T2" fmla="*/ 0 w 44"/>
                    <a:gd name="T3" fmla="*/ 0 h 162"/>
                    <a:gd name="T4" fmla="*/ 44 w 44"/>
                    <a:gd name="T5" fmla="*/ 37 h 162"/>
                    <a:gd name="T6" fmla="*/ 8 w 44"/>
                    <a:gd name="T7" fmla="*/ 162 h 162"/>
                    <a:gd name="T8" fmla="*/ 0 w 44"/>
                    <a:gd name="T9" fmla="*/ 156 h 162"/>
                    <a:gd name="T10" fmla="*/ 0 60000 65536"/>
                    <a:gd name="T11" fmla="*/ 0 60000 65536"/>
                    <a:gd name="T12" fmla="*/ 0 60000 65536"/>
                    <a:gd name="T13" fmla="*/ 0 60000 65536"/>
                    <a:gd name="T14" fmla="*/ 0 60000 65536"/>
                    <a:gd name="T15" fmla="*/ 0 w 44"/>
                    <a:gd name="T16" fmla="*/ 0 h 162"/>
                    <a:gd name="T17" fmla="*/ 44 w 44"/>
                    <a:gd name="T18" fmla="*/ 162 h 162"/>
                  </a:gdLst>
                  <a:ahLst/>
                  <a:cxnLst>
                    <a:cxn ang="T10">
                      <a:pos x="T0" y="T1"/>
                    </a:cxn>
                    <a:cxn ang="T11">
                      <a:pos x="T2" y="T3"/>
                    </a:cxn>
                    <a:cxn ang="T12">
                      <a:pos x="T4" y="T5"/>
                    </a:cxn>
                    <a:cxn ang="T13">
                      <a:pos x="T6" y="T7"/>
                    </a:cxn>
                    <a:cxn ang="T14">
                      <a:pos x="T8" y="T9"/>
                    </a:cxn>
                  </a:cxnLst>
                  <a:rect l="T15" t="T16" r="T17" b="T18"/>
                  <a:pathLst>
                    <a:path w="44" h="162">
                      <a:moveTo>
                        <a:pt x="0" y="156"/>
                      </a:moveTo>
                      <a:lnTo>
                        <a:pt x="0" y="0"/>
                      </a:lnTo>
                      <a:lnTo>
                        <a:pt x="44" y="37"/>
                      </a:lnTo>
                      <a:lnTo>
                        <a:pt x="8" y="162"/>
                      </a:lnTo>
                      <a:lnTo>
                        <a:pt x="0" y="1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5" name="Freeform 62"/>
                <p:cNvSpPr>
                  <a:spLocks/>
                </p:cNvSpPr>
                <p:nvPr/>
              </p:nvSpPr>
              <p:spPr bwMode="auto">
                <a:xfrm>
                  <a:off x="1331" y="1945"/>
                  <a:ext cx="4" cy="19"/>
                </a:xfrm>
                <a:custGeom>
                  <a:avLst/>
                  <a:gdLst>
                    <a:gd name="T0" fmla="*/ 0 w 23"/>
                    <a:gd name="T1" fmla="*/ 0 h 114"/>
                    <a:gd name="T2" fmla="*/ 0 w 23"/>
                    <a:gd name="T3" fmla="*/ 89 h 114"/>
                    <a:gd name="T4" fmla="*/ 2 w 23"/>
                    <a:gd name="T5" fmla="*/ 113 h 114"/>
                    <a:gd name="T6" fmla="*/ 3 w 23"/>
                    <a:gd name="T7" fmla="*/ 114 h 114"/>
                    <a:gd name="T8" fmla="*/ 23 w 23"/>
                    <a:gd name="T9" fmla="*/ 19 h 114"/>
                    <a:gd name="T10" fmla="*/ 0 w 23"/>
                    <a:gd name="T11" fmla="*/ 0 h 114"/>
                    <a:gd name="T12" fmla="*/ 0 60000 65536"/>
                    <a:gd name="T13" fmla="*/ 0 60000 65536"/>
                    <a:gd name="T14" fmla="*/ 0 60000 65536"/>
                    <a:gd name="T15" fmla="*/ 0 60000 65536"/>
                    <a:gd name="T16" fmla="*/ 0 60000 65536"/>
                    <a:gd name="T17" fmla="*/ 0 60000 65536"/>
                    <a:gd name="T18" fmla="*/ 0 w 23"/>
                    <a:gd name="T19" fmla="*/ 0 h 114"/>
                    <a:gd name="T20" fmla="*/ 23 w 23"/>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23" h="114">
                      <a:moveTo>
                        <a:pt x="0" y="0"/>
                      </a:moveTo>
                      <a:lnTo>
                        <a:pt x="0" y="89"/>
                      </a:lnTo>
                      <a:lnTo>
                        <a:pt x="2" y="113"/>
                      </a:lnTo>
                      <a:lnTo>
                        <a:pt x="3" y="114"/>
                      </a:lnTo>
                      <a:lnTo>
                        <a:pt x="23" y="19"/>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6" name="Freeform 63"/>
                <p:cNvSpPr>
                  <a:spLocks/>
                </p:cNvSpPr>
                <p:nvPr/>
              </p:nvSpPr>
              <p:spPr bwMode="auto">
                <a:xfrm>
                  <a:off x="1331" y="1958"/>
                  <a:ext cx="2" cy="7"/>
                </a:xfrm>
                <a:custGeom>
                  <a:avLst/>
                  <a:gdLst>
                    <a:gd name="T0" fmla="*/ 0 w 8"/>
                    <a:gd name="T1" fmla="*/ 0 h 38"/>
                    <a:gd name="T2" fmla="*/ 2 w 8"/>
                    <a:gd name="T3" fmla="*/ 31 h 38"/>
                    <a:gd name="T4" fmla="*/ 2 w 8"/>
                    <a:gd name="T5" fmla="*/ 38 h 38"/>
                    <a:gd name="T6" fmla="*/ 3 w 8"/>
                    <a:gd name="T7" fmla="*/ 35 h 38"/>
                    <a:gd name="T8" fmla="*/ 8 w 8"/>
                    <a:gd name="T9" fmla="*/ 6 h 38"/>
                    <a:gd name="T10" fmla="*/ 0 w 8"/>
                    <a:gd name="T11" fmla="*/ 0 h 38"/>
                    <a:gd name="T12" fmla="*/ 0 60000 65536"/>
                    <a:gd name="T13" fmla="*/ 0 60000 65536"/>
                    <a:gd name="T14" fmla="*/ 0 60000 65536"/>
                    <a:gd name="T15" fmla="*/ 0 60000 65536"/>
                    <a:gd name="T16" fmla="*/ 0 60000 65536"/>
                    <a:gd name="T17" fmla="*/ 0 60000 65536"/>
                    <a:gd name="T18" fmla="*/ 0 w 8"/>
                    <a:gd name="T19" fmla="*/ 0 h 38"/>
                    <a:gd name="T20" fmla="*/ 8 w 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 h="38">
                      <a:moveTo>
                        <a:pt x="0" y="0"/>
                      </a:moveTo>
                      <a:lnTo>
                        <a:pt x="2" y="31"/>
                      </a:lnTo>
                      <a:lnTo>
                        <a:pt x="2" y="38"/>
                      </a:lnTo>
                      <a:lnTo>
                        <a:pt x="3" y="35"/>
                      </a:lnTo>
                      <a:lnTo>
                        <a:pt x="8" y="6"/>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7" name="Freeform 64"/>
                <p:cNvSpPr>
                  <a:spLocks/>
                </p:cNvSpPr>
                <p:nvPr/>
              </p:nvSpPr>
              <p:spPr bwMode="auto">
                <a:xfrm>
                  <a:off x="1459" y="1818"/>
                  <a:ext cx="63" cy="28"/>
                </a:xfrm>
                <a:custGeom>
                  <a:avLst/>
                  <a:gdLst>
                    <a:gd name="T0" fmla="*/ 4 w 438"/>
                    <a:gd name="T1" fmla="*/ 5 h 166"/>
                    <a:gd name="T2" fmla="*/ 18 w 438"/>
                    <a:gd name="T3" fmla="*/ 8 h 166"/>
                    <a:gd name="T4" fmla="*/ 37 w 438"/>
                    <a:gd name="T5" fmla="*/ 13 h 166"/>
                    <a:gd name="T6" fmla="*/ 61 w 438"/>
                    <a:gd name="T7" fmla="*/ 22 h 166"/>
                    <a:gd name="T8" fmla="*/ 89 w 438"/>
                    <a:gd name="T9" fmla="*/ 33 h 166"/>
                    <a:gd name="T10" fmla="*/ 120 w 438"/>
                    <a:gd name="T11" fmla="*/ 44 h 166"/>
                    <a:gd name="T12" fmla="*/ 153 w 438"/>
                    <a:gd name="T13" fmla="*/ 58 h 166"/>
                    <a:gd name="T14" fmla="*/ 188 w 438"/>
                    <a:gd name="T15" fmla="*/ 73 h 166"/>
                    <a:gd name="T16" fmla="*/ 224 w 438"/>
                    <a:gd name="T17" fmla="*/ 87 h 166"/>
                    <a:gd name="T18" fmla="*/ 258 w 438"/>
                    <a:gd name="T19" fmla="*/ 101 h 166"/>
                    <a:gd name="T20" fmla="*/ 294 w 438"/>
                    <a:gd name="T21" fmla="*/ 115 h 166"/>
                    <a:gd name="T22" fmla="*/ 327 w 438"/>
                    <a:gd name="T23" fmla="*/ 128 h 166"/>
                    <a:gd name="T24" fmla="*/ 359 w 438"/>
                    <a:gd name="T25" fmla="*/ 140 h 166"/>
                    <a:gd name="T26" fmla="*/ 386 w 438"/>
                    <a:gd name="T27" fmla="*/ 150 h 166"/>
                    <a:gd name="T28" fmla="*/ 411 w 438"/>
                    <a:gd name="T29" fmla="*/ 159 h 166"/>
                    <a:gd name="T30" fmla="*/ 430 w 438"/>
                    <a:gd name="T31" fmla="*/ 165 h 166"/>
                    <a:gd name="T32" fmla="*/ 438 w 438"/>
                    <a:gd name="T33" fmla="*/ 163 h 166"/>
                    <a:gd name="T34" fmla="*/ 422 w 438"/>
                    <a:gd name="T35" fmla="*/ 159 h 166"/>
                    <a:gd name="T36" fmla="*/ 400 w 438"/>
                    <a:gd name="T37" fmla="*/ 151 h 166"/>
                    <a:gd name="T38" fmla="*/ 374 w 438"/>
                    <a:gd name="T39" fmla="*/ 142 h 166"/>
                    <a:gd name="T40" fmla="*/ 344 w 438"/>
                    <a:gd name="T41" fmla="*/ 131 h 166"/>
                    <a:gd name="T42" fmla="*/ 311 w 438"/>
                    <a:gd name="T43" fmla="*/ 118 h 166"/>
                    <a:gd name="T44" fmla="*/ 278 w 438"/>
                    <a:gd name="T45" fmla="*/ 105 h 166"/>
                    <a:gd name="T46" fmla="*/ 243 w 438"/>
                    <a:gd name="T47" fmla="*/ 91 h 166"/>
                    <a:gd name="T48" fmla="*/ 206 w 438"/>
                    <a:gd name="T49" fmla="*/ 76 h 166"/>
                    <a:gd name="T50" fmla="*/ 172 w 438"/>
                    <a:gd name="T51" fmla="*/ 61 h 166"/>
                    <a:gd name="T52" fmla="*/ 137 w 438"/>
                    <a:gd name="T53" fmla="*/ 48 h 166"/>
                    <a:gd name="T54" fmla="*/ 104 w 438"/>
                    <a:gd name="T55" fmla="*/ 35 h 166"/>
                    <a:gd name="T56" fmla="*/ 75 w 438"/>
                    <a:gd name="T57" fmla="*/ 24 h 166"/>
                    <a:gd name="T58" fmla="*/ 49 w 438"/>
                    <a:gd name="T59" fmla="*/ 15 h 166"/>
                    <a:gd name="T60" fmla="*/ 28 w 438"/>
                    <a:gd name="T61" fmla="*/ 8 h 166"/>
                    <a:gd name="T62" fmla="*/ 12 w 438"/>
                    <a:gd name="T63" fmla="*/ 3 h 166"/>
                    <a:gd name="T64" fmla="*/ 0 w 438"/>
                    <a:gd name="T65" fmla="*/ 0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
                    <a:gd name="T100" fmla="*/ 0 h 166"/>
                    <a:gd name="T101" fmla="*/ 438 w 438"/>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 h="166">
                      <a:moveTo>
                        <a:pt x="0" y="4"/>
                      </a:moveTo>
                      <a:lnTo>
                        <a:pt x="4" y="5"/>
                      </a:lnTo>
                      <a:lnTo>
                        <a:pt x="11" y="6"/>
                      </a:lnTo>
                      <a:lnTo>
                        <a:pt x="18" y="8"/>
                      </a:lnTo>
                      <a:lnTo>
                        <a:pt x="26" y="11"/>
                      </a:lnTo>
                      <a:lnTo>
                        <a:pt x="37" y="13"/>
                      </a:lnTo>
                      <a:lnTo>
                        <a:pt x="48" y="18"/>
                      </a:lnTo>
                      <a:lnTo>
                        <a:pt x="61" y="22"/>
                      </a:lnTo>
                      <a:lnTo>
                        <a:pt x="74" y="27"/>
                      </a:lnTo>
                      <a:lnTo>
                        <a:pt x="89" y="33"/>
                      </a:lnTo>
                      <a:lnTo>
                        <a:pt x="103" y="38"/>
                      </a:lnTo>
                      <a:lnTo>
                        <a:pt x="120" y="44"/>
                      </a:lnTo>
                      <a:lnTo>
                        <a:pt x="135" y="50"/>
                      </a:lnTo>
                      <a:lnTo>
                        <a:pt x="153" y="58"/>
                      </a:lnTo>
                      <a:lnTo>
                        <a:pt x="171" y="65"/>
                      </a:lnTo>
                      <a:lnTo>
                        <a:pt x="188" y="73"/>
                      </a:lnTo>
                      <a:lnTo>
                        <a:pt x="205" y="80"/>
                      </a:lnTo>
                      <a:lnTo>
                        <a:pt x="224" y="87"/>
                      </a:lnTo>
                      <a:lnTo>
                        <a:pt x="242" y="94"/>
                      </a:lnTo>
                      <a:lnTo>
                        <a:pt x="258" y="101"/>
                      </a:lnTo>
                      <a:lnTo>
                        <a:pt x="277" y="107"/>
                      </a:lnTo>
                      <a:lnTo>
                        <a:pt x="294" y="115"/>
                      </a:lnTo>
                      <a:lnTo>
                        <a:pt x="310" y="122"/>
                      </a:lnTo>
                      <a:lnTo>
                        <a:pt x="327" y="128"/>
                      </a:lnTo>
                      <a:lnTo>
                        <a:pt x="343" y="134"/>
                      </a:lnTo>
                      <a:lnTo>
                        <a:pt x="359" y="140"/>
                      </a:lnTo>
                      <a:lnTo>
                        <a:pt x="373" y="146"/>
                      </a:lnTo>
                      <a:lnTo>
                        <a:pt x="386" y="150"/>
                      </a:lnTo>
                      <a:lnTo>
                        <a:pt x="399" y="155"/>
                      </a:lnTo>
                      <a:lnTo>
                        <a:pt x="411" y="159"/>
                      </a:lnTo>
                      <a:lnTo>
                        <a:pt x="421" y="162"/>
                      </a:lnTo>
                      <a:lnTo>
                        <a:pt x="430" y="165"/>
                      </a:lnTo>
                      <a:lnTo>
                        <a:pt x="438" y="166"/>
                      </a:lnTo>
                      <a:lnTo>
                        <a:pt x="438" y="163"/>
                      </a:lnTo>
                      <a:lnTo>
                        <a:pt x="431" y="161"/>
                      </a:lnTo>
                      <a:lnTo>
                        <a:pt x="422" y="159"/>
                      </a:lnTo>
                      <a:lnTo>
                        <a:pt x="411" y="155"/>
                      </a:lnTo>
                      <a:lnTo>
                        <a:pt x="400" y="151"/>
                      </a:lnTo>
                      <a:lnTo>
                        <a:pt x="387" y="147"/>
                      </a:lnTo>
                      <a:lnTo>
                        <a:pt x="374" y="142"/>
                      </a:lnTo>
                      <a:lnTo>
                        <a:pt x="360" y="136"/>
                      </a:lnTo>
                      <a:lnTo>
                        <a:pt x="344" y="131"/>
                      </a:lnTo>
                      <a:lnTo>
                        <a:pt x="329" y="124"/>
                      </a:lnTo>
                      <a:lnTo>
                        <a:pt x="311" y="118"/>
                      </a:lnTo>
                      <a:lnTo>
                        <a:pt x="296" y="111"/>
                      </a:lnTo>
                      <a:lnTo>
                        <a:pt x="278" y="105"/>
                      </a:lnTo>
                      <a:lnTo>
                        <a:pt x="259" y="98"/>
                      </a:lnTo>
                      <a:lnTo>
                        <a:pt x="243" y="91"/>
                      </a:lnTo>
                      <a:lnTo>
                        <a:pt x="225" y="84"/>
                      </a:lnTo>
                      <a:lnTo>
                        <a:pt x="206" y="76"/>
                      </a:lnTo>
                      <a:lnTo>
                        <a:pt x="189" y="68"/>
                      </a:lnTo>
                      <a:lnTo>
                        <a:pt x="172" y="61"/>
                      </a:lnTo>
                      <a:lnTo>
                        <a:pt x="154" y="54"/>
                      </a:lnTo>
                      <a:lnTo>
                        <a:pt x="137" y="48"/>
                      </a:lnTo>
                      <a:lnTo>
                        <a:pt x="121" y="41"/>
                      </a:lnTo>
                      <a:lnTo>
                        <a:pt x="104" y="35"/>
                      </a:lnTo>
                      <a:lnTo>
                        <a:pt x="90" y="29"/>
                      </a:lnTo>
                      <a:lnTo>
                        <a:pt x="75" y="24"/>
                      </a:lnTo>
                      <a:lnTo>
                        <a:pt x="63" y="18"/>
                      </a:lnTo>
                      <a:lnTo>
                        <a:pt x="49" y="15"/>
                      </a:lnTo>
                      <a:lnTo>
                        <a:pt x="38" y="10"/>
                      </a:lnTo>
                      <a:lnTo>
                        <a:pt x="28" y="8"/>
                      </a:lnTo>
                      <a:lnTo>
                        <a:pt x="19" y="4"/>
                      </a:lnTo>
                      <a:lnTo>
                        <a:pt x="12" y="3"/>
                      </a:lnTo>
                      <a:lnTo>
                        <a:pt x="5"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8" name="Freeform 65"/>
                <p:cNvSpPr>
                  <a:spLocks/>
                </p:cNvSpPr>
                <p:nvPr/>
              </p:nvSpPr>
              <p:spPr bwMode="auto">
                <a:xfrm>
                  <a:off x="1426" y="1812"/>
                  <a:ext cx="33" cy="7"/>
                </a:xfrm>
                <a:custGeom>
                  <a:avLst/>
                  <a:gdLst>
                    <a:gd name="T0" fmla="*/ 12 w 229"/>
                    <a:gd name="T1" fmla="*/ 7 h 39"/>
                    <a:gd name="T2" fmla="*/ 28 w 229"/>
                    <a:gd name="T3" fmla="*/ 4 h 39"/>
                    <a:gd name="T4" fmla="*/ 46 w 229"/>
                    <a:gd name="T5" fmla="*/ 3 h 39"/>
                    <a:gd name="T6" fmla="*/ 61 w 229"/>
                    <a:gd name="T7" fmla="*/ 3 h 39"/>
                    <a:gd name="T8" fmla="*/ 77 w 229"/>
                    <a:gd name="T9" fmla="*/ 6 h 39"/>
                    <a:gd name="T10" fmla="*/ 92 w 229"/>
                    <a:gd name="T11" fmla="*/ 8 h 39"/>
                    <a:gd name="T12" fmla="*/ 105 w 229"/>
                    <a:gd name="T13" fmla="*/ 10 h 39"/>
                    <a:gd name="T14" fmla="*/ 118 w 229"/>
                    <a:gd name="T15" fmla="*/ 14 h 39"/>
                    <a:gd name="T16" fmla="*/ 131 w 229"/>
                    <a:gd name="T17" fmla="*/ 17 h 39"/>
                    <a:gd name="T18" fmla="*/ 144 w 229"/>
                    <a:gd name="T19" fmla="*/ 22 h 39"/>
                    <a:gd name="T20" fmla="*/ 156 w 229"/>
                    <a:gd name="T21" fmla="*/ 26 h 39"/>
                    <a:gd name="T22" fmla="*/ 169 w 229"/>
                    <a:gd name="T23" fmla="*/ 29 h 39"/>
                    <a:gd name="T24" fmla="*/ 181 w 229"/>
                    <a:gd name="T25" fmla="*/ 33 h 39"/>
                    <a:gd name="T26" fmla="*/ 195 w 229"/>
                    <a:gd name="T27" fmla="*/ 37 h 39"/>
                    <a:gd name="T28" fmla="*/ 208 w 229"/>
                    <a:gd name="T29" fmla="*/ 38 h 39"/>
                    <a:gd name="T30" fmla="*/ 222 w 229"/>
                    <a:gd name="T31" fmla="*/ 39 h 39"/>
                    <a:gd name="T32" fmla="*/ 229 w 229"/>
                    <a:gd name="T33" fmla="*/ 35 h 39"/>
                    <a:gd name="T34" fmla="*/ 215 w 229"/>
                    <a:gd name="T35" fmla="*/ 35 h 39"/>
                    <a:gd name="T36" fmla="*/ 202 w 229"/>
                    <a:gd name="T37" fmla="*/ 34 h 39"/>
                    <a:gd name="T38" fmla="*/ 189 w 229"/>
                    <a:gd name="T39" fmla="*/ 32 h 39"/>
                    <a:gd name="T40" fmla="*/ 176 w 229"/>
                    <a:gd name="T41" fmla="*/ 28 h 39"/>
                    <a:gd name="T42" fmla="*/ 164 w 229"/>
                    <a:gd name="T43" fmla="*/ 25 h 39"/>
                    <a:gd name="T44" fmla="*/ 151 w 229"/>
                    <a:gd name="T45" fmla="*/ 21 h 39"/>
                    <a:gd name="T46" fmla="*/ 139 w 229"/>
                    <a:gd name="T47" fmla="*/ 16 h 39"/>
                    <a:gd name="T48" fmla="*/ 126 w 229"/>
                    <a:gd name="T49" fmla="*/ 13 h 39"/>
                    <a:gd name="T50" fmla="*/ 113 w 229"/>
                    <a:gd name="T51" fmla="*/ 9 h 39"/>
                    <a:gd name="T52" fmla="*/ 99 w 229"/>
                    <a:gd name="T53" fmla="*/ 6 h 39"/>
                    <a:gd name="T54" fmla="*/ 84 w 229"/>
                    <a:gd name="T55" fmla="*/ 3 h 39"/>
                    <a:gd name="T56" fmla="*/ 70 w 229"/>
                    <a:gd name="T57" fmla="*/ 1 h 39"/>
                    <a:gd name="T58" fmla="*/ 54 w 229"/>
                    <a:gd name="T59" fmla="*/ 0 h 39"/>
                    <a:gd name="T60" fmla="*/ 38 w 229"/>
                    <a:gd name="T61" fmla="*/ 0 h 39"/>
                    <a:gd name="T62" fmla="*/ 20 w 229"/>
                    <a:gd name="T63" fmla="*/ 2 h 39"/>
                    <a:gd name="T64" fmla="*/ 0 w 229"/>
                    <a:gd name="T65" fmla="*/ 4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39"/>
                    <a:gd name="T101" fmla="*/ 229 w 229"/>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39">
                      <a:moveTo>
                        <a:pt x="1" y="8"/>
                      </a:moveTo>
                      <a:lnTo>
                        <a:pt x="12" y="7"/>
                      </a:lnTo>
                      <a:lnTo>
                        <a:pt x="20" y="6"/>
                      </a:lnTo>
                      <a:lnTo>
                        <a:pt x="28" y="4"/>
                      </a:lnTo>
                      <a:lnTo>
                        <a:pt x="38" y="3"/>
                      </a:lnTo>
                      <a:lnTo>
                        <a:pt x="46" y="3"/>
                      </a:lnTo>
                      <a:lnTo>
                        <a:pt x="54" y="3"/>
                      </a:lnTo>
                      <a:lnTo>
                        <a:pt x="61" y="3"/>
                      </a:lnTo>
                      <a:lnTo>
                        <a:pt x="70" y="4"/>
                      </a:lnTo>
                      <a:lnTo>
                        <a:pt x="77" y="6"/>
                      </a:lnTo>
                      <a:lnTo>
                        <a:pt x="84" y="7"/>
                      </a:lnTo>
                      <a:lnTo>
                        <a:pt x="92" y="8"/>
                      </a:lnTo>
                      <a:lnTo>
                        <a:pt x="98" y="9"/>
                      </a:lnTo>
                      <a:lnTo>
                        <a:pt x="105" y="10"/>
                      </a:lnTo>
                      <a:lnTo>
                        <a:pt x="111" y="13"/>
                      </a:lnTo>
                      <a:lnTo>
                        <a:pt x="118" y="14"/>
                      </a:lnTo>
                      <a:lnTo>
                        <a:pt x="125" y="16"/>
                      </a:lnTo>
                      <a:lnTo>
                        <a:pt x="131" y="17"/>
                      </a:lnTo>
                      <a:lnTo>
                        <a:pt x="137" y="20"/>
                      </a:lnTo>
                      <a:lnTo>
                        <a:pt x="144" y="22"/>
                      </a:lnTo>
                      <a:lnTo>
                        <a:pt x="150" y="25"/>
                      </a:lnTo>
                      <a:lnTo>
                        <a:pt x="156" y="26"/>
                      </a:lnTo>
                      <a:lnTo>
                        <a:pt x="162" y="28"/>
                      </a:lnTo>
                      <a:lnTo>
                        <a:pt x="169" y="29"/>
                      </a:lnTo>
                      <a:lnTo>
                        <a:pt x="175" y="32"/>
                      </a:lnTo>
                      <a:lnTo>
                        <a:pt x="181" y="33"/>
                      </a:lnTo>
                      <a:lnTo>
                        <a:pt x="189" y="35"/>
                      </a:lnTo>
                      <a:lnTo>
                        <a:pt x="195" y="37"/>
                      </a:lnTo>
                      <a:lnTo>
                        <a:pt x="201" y="38"/>
                      </a:lnTo>
                      <a:lnTo>
                        <a:pt x="208" y="38"/>
                      </a:lnTo>
                      <a:lnTo>
                        <a:pt x="215" y="39"/>
                      </a:lnTo>
                      <a:lnTo>
                        <a:pt x="222" y="39"/>
                      </a:lnTo>
                      <a:lnTo>
                        <a:pt x="229" y="39"/>
                      </a:lnTo>
                      <a:lnTo>
                        <a:pt x="229" y="35"/>
                      </a:lnTo>
                      <a:lnTo>
                        <a:pt x="222" y="35"/>
                      </a:lnTo>
                      <a:lnTo>
                        <a:pt x="215" y="35"/>
                      </a:lnTo>
                      <a:lnTo>
                        <a:pt x="208" y="34"/>
                      </a:lnTo>
                      <a:lnTo>
                        <a:pt x="202" y="34"/>
                      </a:lnTo>
                      <a:lnTo>
                        <a:pt x="196" y="33"/>
                      </a:lnTo>
                      <a:lnTo>
                        <a:pt x="189" y="32"/>
                      </a:lnTo>
                      <a:lnTo>
                        <a:pt x="182" y="29"/>
                      </a:lnTo>
                      <a:lnTo>
                        <a:pt x="176" y="28"/>
                      </a:lnTo>
                      <a:lnTo>
                        <a:pt x="170" y="27"/>
                      </a:lnTo>
                      <a:lnTo>
                        <a:pt x="164" y="25"/>
                      </a:lnTo>
                      <a:lnTo>
                        <a:pt x="157" y="22"/>
                      </a:lnTo>
                      <a:lnTo>
                        <a:pt x="151" y="21"/>
                      </a:lnTo>
                      <a:lnTo>
                        <a:pt x="145" y="19"/>
                      </a:lnTo>
                      <a:lnTo>
                        <a:pt x="139" y="16"/>
                      </a:lnTo>
                      <a:lnTo>
                        <a:pt x="132" y="15"/>
                      </a:lnTo>
                      <a:lnTo>
                        <a:pt x="126" y="13"/>
                      </a:lnTo>
                      <a:lnTo>
                        <a:pt x="119" y="10"/>
                      </a:lnTo>
                      <a:lnTo>
                        <a:pt x="113" y="9"/>
                      </a:lnTo>
                      <a:lnTo>
                        <a:pt x="105" y="7"/>
                      </a:lnTo>
                      <a:lnTo>
                        <a:pt x="99" y="6"/>
                      </a:lnTo>
                      <a:lnTo>
                        <a:pt x="92" y="4"/>
                      </a:lnTo>
                      <a:lnTo>
                        <a:pt x="84" y="3"/>
                      </a:lnTo>
                      <a:lnTo>
                        <a:pt x="77" y="2"/>
                      </a:lnTo>
                      <a:lnTo>
                        <a:pt x="70" y="1"/>
                      </a:lnTo>
                      <a:lnTo>
                        <a:pt x="61" y="1"/>
                      </a:lnTo>
                      <a:lnTo>
                        <a:pt x="54" y="0"/>
                      </a:lnTo>
                      <a:lnTo>
                        <a:pt x="46" y="0"/>
                      </a:lnTo>
                      <a:lnTo>
                        <a:pt x="38" y="0"/>
                      </a:lnTo>
                      <a:lnTo>
                        <a:pt x="28" y="1"/>
                      </a:lnTo>
                      <a:lnTo>
                        <a:pt x="20" y="2"/>
                      </a:lnTo>
                      <a:lnTo>
                        <a:pt x="9" y="3"/>
                      </a:lnTo>
                      <a:lnTo>
                        <a:pt x="0" y="4"/>
                      </a:lnTo>
                      <a:lnTo>
                        <a:pt x="1"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89" name="Freeform 66"/>
                <p:cNvSpPr>
                  <a:spLocks/>
                </p:cNvSpPr>
                <p:nvPr/>
              </p:nvSpPr>
              <p:spPr bwMode="auto">
                <a:xfrm>
                  <a:off x="1394" y="1813"/>
                  <a:ext cx="32" cy="42"/>
                </a:xfrm>
                <a:custGeom>
                  <a:avLst/>
                  <a:gdLst>
                    <a:gd name="T0" fmla="*/ 15 w 229"/>
                    <a:gd name="T1" fmla="*/ 247 h 255"/>
                    <a:gd name="T2" fmla="*/ 36 w 229"/>
                    <a:gd name="T3" fmla="*/ 231 h 255"/>
                    <a:gd name="T4" fmla="*/ 58 w 229"/>
                    <a:gd name="T5" fmla="*/ 215 h 255"/>
                    <a:gd name="T6" fmla="*/ 75 w 229"/>
                    <a:gd name="T7" fmla="*/ 197 h 255"/>
                    <a:gd name="T8" fmla="*/ 92 w 229"/>
                    <a:gd name="T9" fmla="*/ 178 h 255"/>
                    <a:gd name="T10" fmla="*/ 105 w 229"/>
                    <a:gd name="T11" fmla="*/ 157 h 255"/>
                    <a:gd name="T12" fmla="*/ 118 w 229"/>
                    <a:gd name="T13" fmla="*/ 138 h 255"/>
                    <a:gd name="T14" fmla="*/ 129 w 229"/>
                    <a:gd name="T15" fmla="*/ 118 h 255"/>
                    <a:gd name="T16" fmla="*/ 139 w 229"/>
                    <a:gd name="T17" fmla="*/ 98 h 255"/>
                    <a:gd name="T18" fmla="*/ 149 w 229"/>
                    <a:gd name="T19" fmla="*/ 80 h 255"/>
                    <a:gd name="T20" fmla="*/ 159 w 229"/>
                    <a:gd name="T21" fmla="*/ 62 h 255"/>
                    <a:gd name="T22" fmla="*/ 170 w 229"/>
                    <a:gd name="T23" fmla="*/ 47 h 255"/>
                    <a:gd name="T24" fmla="*/ 181 w 229"/>
                    <a:gd name="T25" fmla="*/ 34 h 255"/>
                    <a:gd name="T26" fmla="*/ 194 w 229"/>
                    <a:gd name="T27" fmla="*/ 22 h 255"/>
                    <a:gd name="T28" fmla="*/ 205 w 229"/>
                    <a:gd name="T29" fmla="*/ 12 h 255"/>
                    <a:gd name="T30" fmla="*/ 221 w 229"/>
                    <a:gd name="T31" fmla="*/ 6 h 255"/>
                    <a:gd name="T32" fmla="*/ 228 w 229"/>
                    <a:gd name="T33" fmla="*/ 0 h 255"/>
                    <a:gd name="T34" fmla="*/ 211 w 229"/>
                    <a:gd name="T35" fmla="*/ 5 h 255"/>
                    <a:gd name="T36" fmla="*/ 197 w 229"/>
                    <a:gd name="T37" fmla="*/ 13 h 255"/>
                    <a:gd name="T38" fmla="*/ 183 w 229"/>
                    <a:gd name="T39" fmla="*/ 24 h 255"/>
                    <a:gd name="T40" fmla="*/ 172 w 229"/>
                    <a:gd name="T41" fmla="*/ 37 h 255"/>
                    <a:gd name="T42" fmla="*/ 161 w 229"/>
                    <a:gd name="T43" fmla="*/ 53 h 255"/>
                    <a:gd name="T44" fmla="*/ 151 w 229"/>
                    <a:gd name="T45" fmla="*/ 69 h 255"/>
                    <a:gd name="T46" fmla="*/ 142 w 229"/>
                    <a:gd name="T47" fmla="*/ 87 h 255"/>
                    <a:gd name="T48" fmla="*/ 130 w 229"/>
                    <a:gd name="T49" fmla="*/ 107 h 255"/>
                    <a:gd name="T50" fmla="*/ 120 w 229"/>
                    <a:gd name="T51" fmla="*/ 126 h 255"/>
                    <a:gd name="T52" fmla="*/ 107 w 229"/>
                    <a:gd name="T53" fmla="*/ 146 h 255"/>
                    <a:gd name="T54" fmla="*/ 95 w 229"/>
                    <a:gd name="T55" fmla="*/ 166 h 255"/>
                    <a:gd name="T56" fmla="*/ 80 w 229"/>
                    <a:gd name="T57" fmla="*/ 185 h 255"/>
                    <a:gd name="T58" fmla="*/ 65 w 229"/>
                    <a:gd name="T59" fmla="*/ 204 h 255"/>
                    <a:gd name="T60" fmla="*/ 46 w 229"/>
                    <a:gd name="T61" fmla="*/ 221 h 255"/>
                    <a:gd name="T62" fmla="*/ 24 w 229"/>
                    <a:gd name="T63" fmla="*/ 237 h 255"/>
                    <a:gd name="T64" fmla="*/ 0 w 229"/>
                    <a:gd name="T65" fmla="*/ 253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255"/>
                    <a:gd name="T101" fmla="*/ 229 w 229"/>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255">
                      <a:moveTo>
                        <a:pt x="1" y="255"/>
                      </a:moveTo>
                      <a:lnTo>
                        <a:pt x="15" y="247"/>
                      </a:lnTo>
                      <a:lnTo>
                        <a:pt x="26" y="240"/>
                      </a:lnTo>
                      <a:lnTo>
                        <a:pt x="36" y="231"/>
                      </a:lnTo>
                      <a:lnTo>
                        <a:pt x="48" y="223"/>
                      </a:lnTo>
                      <a:lnTo>
                        <a:pt x="58" y="215"/>
                      </a:lnTo>
                      <a:lnTo>
                        <a:pt x="67" y="206"/>
                      </a:lnTo>
                      <a:lnTo>
                        <a:pt x="75" y="197"/>
                      </a:lnTo>
                      <a:lnTo>
                        <a:pt x="82" y="187"/>
                      </a:lnTo>
                      <a:lnTo>
                        <a:pt x="92" y="178"/>
                      </a:lnTo>
                      <a:lnTo>
                        <a:pt x="98" y="168"/>
                      </a:lnTo>
                      <a:lnTo>
                        <a:pt x="105" y="157"/>
                      </a:lnTo>
                      <a:lnTo>
                        <a:pt x="111" y="148"/>
                      </a:lnTo>
                      <a:lnTo>
                        <a:pt x="118" y="138"/>
                      </a:lnTo>
                      <a:lnTo>
                        <a:pt x="123" y="128"/>
                      </a:lnTo>
                      <a:lnTo>
                        <a:pt x="129" y="118"/>
                      </a:lnTo>
                      <a:lnTo>
                        <a:pt x="133" y="109"/>
                      </a:lnTo>
                      <a:lnTo>
                        <a:pt x="139" y="98"/>
                      </a:lnTo>
                      <a:lnTo>
                        <a:pt x="144" y="89"/>
                      </a:lnTo>
                      <a:lnTo>
                        <a:pt x="149" y="80"/>
                      </a:lnTo>
                      <a:lnTo>
                        <a:pt x="153" y="71"/>
                      </a:lnTo>
                      <a:lnTo>
                        <a:pt x="159" y="62"/>
                      </a:lnTo>
                      <a:lnTo>
                        <a:pt x="165" y="55"/>
                      </a:lnTo>
                      <a:lnTo>
                        <a:pt x="170" y="47"/>
                      </a:lnTo>
                      <a:lnTo>
                        <a:pt x="175" y="40"/>
                      </a:lnTo>
                      <a:lnTo>
                        <a:pt x="181" y="34"/>
                      </a:lnTo>
                      <a:lnTo>
                        <a:pt x="187" y="27"/>
                      </a:lnTo>
                      <a:lnTo>
                        <a:pt x="194" y="22"/>
                      </a:lnTo>
                      <a:lnTo>
                        <a:pt x="200" y="17"/>
                      </a:lnTo>
                      <a:lnTo>
                        <a:pt x="205" y="12"/>
                      </a:lnTo>
                      <a:lnTo>
                        <a:pt x="213" y="9"/>
                      </a:lnTo>
                      <a:lnTo>
                        <a:pt x="221" y="6"/>
                      </a:lnTo>
                      <a:lnTo>
                        <a:pt x="229" y="4"/>
                      </a:lnTo>
                      <a:lnTo>
                        <a:pt x="228" y="0"/>
                      </a:lnTo>
                      <a:lnTo>
                        <a:pt x="220" y="3"/>
                      </a:lnTo>
                      <a:lnTo>
                        <a:pt x="211" y="5"/>
                      </a:lnTo>
                      <a:lnTo>
                        <a:pt x="204" y="10"/>
                      </a:lnTo>
                      <a:lnTo>
                        <a:pt x="197" y="13"/>
                      </a:lnTo>
                      <a:lnTo>
                        <a:pt x="191" y="19"/>
                      </a:lnTo>
                      <a:lnTo>
                        <a:pt x="183" y="24"/>
                      </a:lnTo>
                      <a:lnTo>
                        <a:pt x="178" y="31"/>
                      </a:lnTo>
                      <a:lnTo>
                        <a:pt x="172" y="37"/>
                      </a:lnTo>
                      <a:lnTo>
                        <a:pt x="166" y="44"/>
                      </a:lnTo>
                      <a:lnTo>
                        <a:pt x="161" y="53"/>
                      </a:lnTo>
                      <a:lnTo>
                        <a:pt x="156" y="61"/>
                      </a:lnTo>
                      <a:lnTo>
                        <a:pt x="151" y="69"/>
                      </a:lnTo>
                      <a:lnTo>
                        <a:pt x="146" y="78"/>
                      </a:lnTo>
                      <a:lnTo>
                        <a:pt x="142" y="87"/>
                      </a:lnTo>
                      <a:lnTo>
                        <a:pt x="136" y="97"/>
                      </a:lnTo>
                      <a:lnTo>
                        <a:pt x="130" y="107"/>
                      </a:lnTo>
                      <a:lnTo>
                        <a:pt x="125" y="117"/>
                      </a:lnTo>
                      <a:lnTo>
                        <a:pt x="120" y="126"/>
                      </a:lnTo>
                      <a:lnTo>
                        <a:pt x="114" y="136"/>
                      </a:lnTo>
                      <a:lnTo>
                        <a:pt x="107" y="146"/>
                      </a:lnTo>
                      <a:lnTo>
                        <a:pt x="101" y="156"/>
                      </a:lnTo>
                      <a:lnTo>
                        <a:pt x="95" y="166"/>
                      </a:lnTo>
                      <a:lnTo>
                        <a:pt x="88" y="175"/>
                      </a:lnTo>
                      <a:lnTo>
                        <a:pt x="80" y="185"/>
                      </a:lnTo>
                      <a:lnTo>
                        <a:pt x="73" y="194"/>
                      </a:lnTo>
                      <a:lnTo>
                        <a:pt x="65" y="204"/>
                      </a:lnTo>
                      <a:lnTo>
                        <a:pt x="55" y="212"/>
                      </a:lnTo>
                      <a:lnTo>
                        <a:pt x="46" y="221"/>
                      </a:lnTo>
                      <a:lnTo>
                        <a:pt x="34" y="229"/>
                      </a:lnTo>
                      <a:lnTo>
                        <a:pt x="24" y="237"/>
                      </a:lnTo>
                      <a:lnTo>
                        <a:pt x="13" y="244"/>
                      </a:lnTo>
                      <a:lnTo>
                        <a:pt x="0" y="253"/>
                      </a:lnTo>
                      <a:lnTo>
                        <a:pt x="1" y="2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0" name="Freeform 67"/>
                <p:cNvSpPr>
                  <a:spLocks/>
                </p:cNvSpPr>
                <p:nvPr/>
              </p:nvSpPr>
              <p:spPr bwMode="auto">
                <a:xfrm>
                  <a:off x="1354" y="1855"/>
                  <a:ext cx="40" cy="28"/>
                </a:xfrm>
                <a:custGeom>
                  <a:avLst/>
                  <a:gdLst>
                    <a:gd name="T0" fmla="*/ 6 w 278"/>
                    <a:gd name="T1" fmla="*/ 167 h 171"/>
                    <a:gd name="T2" fmla="*/ 14 w 278"/>
                    <a:gd name="T3" fmla="*/ 159 h 171"/>
                    <a:gd name="T4" fmla="*/ 26 w 278"/>
                    <a:gd name="T5" fmla="*/ 150 h 171"/>
                    <a:gd name="T6" fmla="*/ 40 w 278"/>
                    <a:gd name="T7" fmla="*/ 139 h 171"/>
                    <a:gd name="T8" fmla="*/ 57 w 278"/>
                    <a:gd name="T9" fmla="*/ 127 h 171"/>
                    <a:gd name="T10" fmla="*/ 76 w 278"/>
                    <a:gd name="T11" fmla="*/ 115 h 171"/>
                    <a:gd name="T12" fmla="*/ 97 w 278"/>
                    <a:gd name="T13" fmla="*/ 103 h 171"/>
                    <a:gd name="T14" fmla="*/ 118 w 278"/>
                    <a:gd name="T15" fmla="*/ 90 h 171"/>
                    <a:gd name="T16" fmla="*/ 141 w 278"/>
                    <a:gd name="T17" fmla="*/ 77 h 171"/>
                    <a:gd name="T18" fmla="*/ 163 w 278"/>
                    <a:gd name="T19" fmla="*/ 65 h 171"/>
                    <a:gd name="T20" fmla="*/ 183 w 278"/>
                    <a:gd name="T21" fmla="*/ 53 h 171"/>
                    <a:gd name="T22" fmla="*/ 205 w 278"/>
                    <a:gd name="T23" fmla="*/ 41 h 171"/>
                    <a:gd name="T24" fmla="*/ 225 w 278"/>
                    <a:gd name="T25" fmla="*/ 31 h 171"/>
                    <a:gd name="T26" fmla="*/ 243 w 278"/>
                    <a:gd name="T27" fmla="*/ 21 h 171"/>
                    <a:gd name="T28" fmla="*/ 259 w 278"/>
                    <a:gd name="T29" fmla="*/ 13 h 171"/>
                    <a:gd name="T30" fmla="*/ 273 w 278"/>
                    <a:gd name="T31" fmla="*/ 6 h 171"/>
                    <a:gd name="T32" fmla="*/ 277 w 278"/>
                    <a:gd name="T33" fmla="*/ 0 h 171"/>
                    <a:gd name="T34" fmla="*/ 265 w 278"/>
                    <a:gd name="T35" fmla="*/ 6 h 171"/>
                    <a:gd name="T36" fmla="*/ 249 w 278"/>
                    <a:gd name="T37" fmla="*/ 14 h 171"/>
                    <a:gd name="T38" fmla="*/ 232 w 278"/>
                    <a:gd name="T39" fmla="*/ 22 h 171"/>
                    <a:gd name="T40" fmla="*/ 214 w 278"/>
                    <a:gd name="T41" fmla="*/ 33 h 171"/>
                    <a:gd name="T42" fmla="*/ 193 w 278"/>
                    <a:gd name="T43" fmla="*/ 44 h 171"/>
                    <a:gd name="T44" fmla="*/ 171 w 278"/>
                    <a:gd name="T45" fmla="*/ 56 h 171"/>
                    <a:gd name="T46" fmla="*/ 149 w 278"/>
                    <a:gd name="T47" fmla="*/ 69 h 171"/>
                    <a:gd name="T48" fmla="*/ 126 w 278"/>
                    <a:gd name="T49" fmla="*/ 81 h 171"/>
                    <a:gd name="T50" fmla="*/ 105 w 278"/>
                    <a:gd name="T51" fmla="*/ 94 h 171"/>
                    <a:gd name="T52" fmla="*/ 84 w 278"/>
                    <a:gd name="T53" fmla="*/ 106 h 171"/>
                    <a:gd name="T54" fmla="*/ 65 w 278"/>
                    <a:gd name="T55" fmla="*/ 119 h 171"/>
                    <a:gd name="T56" fmla="*/ 46 w 278"/>
                    <a:gd name="T57" fmla="*/ 129 h 171"/>
                    <a:gd name="T58" fmla="*/ 30 w 278"/>
                    <a:gd name="T59" fmla="*/ 142 h 171"/>
                    <a:gd name="T60" fmla="*/ 18 w 278"/>
                    <a:gd name="T61" fmla="*/ 152 h 171"/>
                    <a:gd name="T62" fmla="*/ 6 w 278"/>
                    <a:gd name="T63" fmla="*/ 160 h 171"/>
                    <a:gd name="T64" fmla="*/ 0 w 278"/>
                    <a:gd name="T65" fmla="*/ 169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71"/>
                    <a:gd name="T101" fmla="*/ 278 w 278"/>
                    <a:gd name="T102" fmla="*/ 171 h 1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71">
                      <a:moveTo>
                        <a:pt x="2" y="171"/>
                      </a:moveTo>
                      <a:lnTo>
                        <a:pt x="6" y="167"/>
                      </a:lnTo>
                      <a:lnTo>
                        <a:pt x="9" y="164"/>
                      </a:lnTo>
                      <a:lnTo>
                        <a:pt x="14" y="159"/>
                      </a:lnTo>
                      <a:lnTo>
                        <a:pt x="20" y="154"/>
                      </a:lnTo>
                      <a:lnTo>
                        <a:pt x="26" y="150"/>
                      </a:lnTo>
                      <a:lnTo>
                        <a:pt x="32" y="145"/>
                      </a:lnTo>
                      <a:lnTo>
                        <a:pt x="40" y="139"/>
                      </a:lnTo>
                      <a:lnTo>
                        <a:pt x="48" y="133"/>
                      </a:lnTo>
                      <a:lnTo>
                        <a:pt x="57" y="127"/>
                      </a:lnTo>
                      <a:lnTo>
                        <a:pt x="66" y="121"/>
                      </a:lnTo>
                      <a:lnTo>
                        <a:pt x="76" y="115"/>
                      </a:lnTo>
                      <a:lnTo>
                        <a:pt x="85" y="109"/>
                      </a:lnTo>
                      <a:lnTo>
                        <a:pt x="97" y="103"/>
                      </a:lnTo>
                      <a:lnTo>
                        <a:pt x="106" y="96"/>
                      </a:lnTo>
                      <a:lnTo>
                        <a:pt x="118" y="90"/>
                      </a:lnTo>
                      <a:lnTo>
                        <a:pt x="129" y="84"/>
                      </a:lnTo>
                      <a:lnTo>
                        <a:pt x="141" y="77"/>
                      </a:lnTo>
                      <a:lnTo>
                        <a:pt x="151" y="71"/>
                      </a:lnTo>
                      <a:lnTo>
                        <a:pt x="163" y="65"/>
                      </a:lnTo>
                      <a:lnTo>
                        <a:pt x="173" y="59"/>
                      </a:lnTo>
                      <a:lnTo>
                        <a:pt x="183" y="53"/>
                      </a:lnTo>
                      <a:lnTo>
                        <a:pt x="195" y="47"/>
                      </a:lnTo>
                      <a:lnTo>
                        <a:pt x="205" y="41"/>
                      </a:lnTo>
                      <a:lnTo>
                        <a:pt x="215" y="37"/>
                      </a:lnTo>
                      <a:lnTo>
                        <a:pt x="225" y="31"/>
                      </a:lnTo>
                      <a:lnTo>
                        <a:pt x="234" y="26"/>
                      </a:lnTo>
                      <a:lnTo>
                        <a:pt x="243" y="21"/>
                      </a:lnTo>
                      <a:lnTo>
                        <a:pt x="252" y="16"/>
                      </a:lnTo>
                      <a:lnTo>
                        <a:pt x="259" y="13"/>
                      </a:lnTo>
                      <a:lnTo>
                        <a:pt x="267" y="9"/>
                      </a:lnTo>
                      <a:lnTo>
                        <a:pt x="273" y="6"/>
                      </a:lnTo>
                      <a:lnTo>
                        <a:pt x="278" y="2"/>
                      </a:lnTo>
                      <a:lnTo>
                        <a:pt x="277" y="0"/>
                      </a:lnTo>
                      <a:lnTo>
                        <a:pt x="271" y="2"/>
                      </a:lnTo>
                      <a:lnTo>
                        <a:pt x="265" y="6"/>
                      </a:lnTo>
                      <a:lnTo>
                        <a:pt x="257" y="9"/>
                      </a:lnTo>
                      <a:lnTo>
                        <a:pt x="249" y="14"/>
                      </a:lnTo>
                      <a:lnTo>
                        <a:pt x="241" y="17"/>
                      </a:lnTo>
                      <a:lnTo>
                        <a:pt x="232" y="22"/>
                      </a:lnTo>
                      <a:lnTo>
                        <a:pt x="223" y="28"/>
                      </a:lnTo>
                      <a:lnTo>
                        <a:pt x="214" y="33"/>
                      </a:lnTo>
                      <a:lnTo>
                        <a:pt x="203" y="39"/>
                      </a:lnTo>
                      <a:lnTo>
                        <a:pt x="193" y="44"/>
                      </a:lnTo>
                      <a:lnTo>
                        <a:pt x="182" y="50"/>
                      </a:lnTo>
                      <a:lnTo>
                        <a:pt x="171" y="56"/>
                      </a:lnTo>
                      <a:lnTo>
                        <a:pt x="160" y="62"/>
                      </a:lnTo>
                      <a:lnTo>
                        <a:pt x="149" y="69"/>
                      </a:lnTo>
                      <a:lnTo>
                        <a:pt x="138" y="75"/>
                      </a:lnTo>
                      <a:lnTo>
                        <a:pt x="126" y="81"/>
                      </a:lnTo>
                      <a:lnTo>
                        <a:pt x="116" y="88"/>
                      </a:lnTo>
                      <a:lnTo>
                        <a:pt x="105" y="94"/>
                      </a:lnTo>
                      <a:lnTo>
                        <a:pt x="95" y="100"/>
                      </a:lnTo>
                      <a:lnTo>
                        <a:pt x="84" y="106"/>
                      </a:lnTo>
                      <a:lnTo>
                        <a:pt x="74" y="113"/>
                      </a:lnTo>
                      <a:lnTo>
                        <a:pt x="65" y="119"/>
                      </a:lnTo>
                      <a:lnTo>
                        <a:pt x="54" y="125"/>
                      </a:lnTo>
                      <a:lnTo>
                        <a:pt x="46" y="129"/>
                      </a:lnTo>
                      <a:lnTo>
                        <a:pt x="39" y="135"/>
                      </a:lnTo>
                      <a:lnTo>
                        <a:pt x="30" y="142"/>
                      </a:lnTo>
                      <a:lnTo>
                        <a:pt x="24" y="147"/>
                      </a:lnTo>
                      <a:lnTo>
                        <a:pt x="18" y="152"/>
                      </a:lnTo>
                      <a:lnTo>
                        <a:pt x="12" y="157"/>
                      </a:lnTo>
                      <a:lnTo>
                        <a:pt x="6" y="160"/>
                      </a:lnTo>
                      <a:lnTo>
                        <a:pt x="2" y="165"/>
                      </a:lnTo>
                      <a:lnTo>
                        <a:pt x="0" y="169"/>
                      </a:lnTo>
                      <a:lnTo>
                        <a:pt x="2" y="17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1" name="Freeform 68"/>
                <p:cNvSpPr>
                  <a:spLocks/>
                </p:cNvSpPr>
                <p:nvPr/>
              </p:nvSpPr>
              <p:spPr bwMode="auto">
                <a:xfrm>
                  <a:off x="1330" y="1883"/>
                  <a:ext cx="24" cy="31"/>
                </a:xfrm>
                <a:custGeom>
                  <a:avLst/>
                  <a:gdLst>
                    <a:gd name="T0" fmla="*/ 2 w 170"/>
                    <a:gd name="T1" fmla="*/ 184 h 185"/>
                    <a:gd name="T2" fmla="*/ 31 w 170"/>
                    <a:gd name="T3" fmla="*/ 172 h 185"/>
                    <a:gd name="T4" fmla="*/ 54 w 170"/>
                    <a:gd name="T5" fmla="*/ 161 h 185"/>
                    <a:gd name="T6" fmla="*/ 70 w 170"/>
                    <a:gd name="T7" fmla="*/ 153 h 185"/>
                    <a:gd name="T8" fmla="*/ 84 w 170"/>
                    <a:gd name="T9" fmla="*/ 147 h 185"/>
                    <a:gd name="T10" fmla="*/ 92 w 170"/>
                    <a:gd name="T11" fmla="*/ 141 h 185"/>
                    <a:gd name="T12" fmla="*/ 99 w 170"/>
                    <a:gd name="T13" fmla="*/ 136 h 185"/>
                    <a:gd name="T14" fmla="*/ 104 w 170"/>
                    <a:gd name="T15" fmla="*/ 132 h 185"/>
                    <a:gd name="T16" fmla="*/ 106 w 170"/>
                    <a:gd name="T17" fmla="*/ 126 h 185"/>
                    <a:gd name="T18" fmla="*/ 109 w 170"/>
                    <a:gd name="T19" fmla="*/ 120 h 185"/>
                    <a:gd name="T20" fmla="*/ 111 w 170"/>
                    <a:gd name="T21" fmla="*/ 110 h 185"/>
                    <a:gd name="T22" fmla="*/ 115 w 170"/>
                    <a:gd name="T23" fmla="*/ 101 h 185"/>
                    <a:gd name="T24" fmla="*/ 118 w 170"/>
                    <a:gd name="T25" fmla="*/ 89 h 185"/>
                    <a:gd name="T26" fmla="*/ 125 w 170"/>
                    <a:gd name="T27" fmla="*/ 73 h 185"/>
                    <a:gd name="T28" fmla="*/ 137 w 170"/>
                    <a:gd name="T29" fmla="*/ 53 h 185"/>
                    <a:gd name="T30" fmla="*/ 151 w 170"/>
                    <a:gd name="T31" fmla="*/ 29 h 185"/>
                    <a:gd name="T32" fmla="*/ 170 w 170"/>
                    <a:gd name="T33" fmla="*/ 2 h 185"/>
                    <a:gd name="T34" fmla="*/ 158 w 170"/>
                    <a:gd name="T35" fmla="*/ 14 h 185"/>
                    <a:gd name="T36" fmla="*/ 141 w 170"/>
                    <a:gd name="T37" fmla="*/ 40 h 185"/>
                    <a:gd name="T38" fmla="*/ 129 w 170"/>
                    <a:gd name="T39" fmla="*/ 62 h 185"/>
                    <a:gd name="T40" fmla="*/ 118 w 170"/>
                    <a:gd name="T41" fmla="*/ 79 h 185"/>
                    <a:gd name="T42" fmla="*/ 112 w 170"/>
                    <a:gd name="T43" fmla="*/ 94 h 185"/>
                    <a:gd name="T44" fmla="*/ 109 w 170"/>
                    <a:gd name="T45" fmla="*/ 106 h 185"/>
                    <a:gd name="T46" fmla="*/ 106 w 170"/>
                    <a:gd name="T47" fmla="*/ 114 h 185"/>
                    <a:gd name="T48" fmla="*/ 104 w 170"/>
                    <a:gd name="T49" fmla="*/ 122 h 185"/>
                    <a:gd name="T50" fmla="*/ 103 w 170"/>
                    <a:gd name="T51" fmla="*/ 127 h 185"/>
                    <a:gd name="T52" fmla="*/ 98 w 170"/>
                    <a:gd name="T53" fmla="*/ 132 h 185"/>
                    <a:gd name="T54" fmla="*/ 93 w 170"/>
                    <a:gd name="T55" fmla="*/ 136 h 185"/>
                    <a:gd name="T56" fmla="*/ 86 w 170"/>
                    <a:gd name="T57" fmla="*/ 141 h 185"/>
                    <a:gd name="T58" fmla="*/ 76 w 170"/>
                    <a:gd name="T59" fmla="*/ 147 h 185"/>
                    <a:gd name="T60" fmla="*/ 61 w 170"/>
                    <a:gd name="T61" fmla="*/ 154 h 185"/>
                    <a:gd name="T62" fmla="*/ 41 w 170"/>
                    <a:gd name="T63" fmla="*/ 163 h 185"/>
                    <a:gd name="T64" fmla="*/ 15 w 170"/>
                    <a:gd name="T65" fmla="*/ 175 h 185"/>
                    <a:gd name="T66" fmla="*/ 2 w 170"/>
                    <a:gd name="T67" fmla="*/ 18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
                    <a:gd name="T103" fmla="*/ 0 h 185"/>
                    <a:gd name="T104" fmla="*/ 170 w 170"/>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 h="185">
                      <a:moveTo>
                        <a:pt x="2" y="182"/>
                      </a:moveTo>
                      <a:lnTo>
                        <a:pt x="2" y="184"/>
                      </a:lnTo>
                      <a:lnTo>
                        <a:pt x="18" y="178"/>
                      </a:lnTo>
                      <a:lnTo>
                        <a:pt x="31" y="172"/>
                      </a:lnTo>
                      <a:lnTo>
                        <a:pt x="43" y="166"/>
                      </a:lnTo>
                      <a:lnTo>
                        <a:pt x="54" y="161"/>
                      </a:lnTo>
                      <a:lnTo>
                        <a:pt x="63" y="157"/>
                      </a:lnTo>
                      <a:lnTo>
                        <a:pt x="70" y="153"/>
                      </a:lnTo>
                      <a:lnTo>
                        <a:pt x="78" y="150"/>
                      </a:lnTo>
                      <a:lnTo>
                        <a:pt x="84" y="147"/>
                      </a:lnTo>
                      <a:lnTo>
                        <a:pt x="89" y="144"/>
                      </a:lnTo>
                      <a:lnTo>
                        <a:pt x="92" y="141"/>
                      </a:lnTo>
                      <a:lnTo>
                        <a:pt x="96" y="139"/>
                      </a:lnTo>
                      <a:lnTo>
                        <a:pt x="99" y="136"/>
                      </a:lnTo>
                      <a:lnTo>
                        <a:pt x="101" y="134"/>
                      </a:lnTo>
                      <a:lnTo>
                        <a:pt x="104" y="132"/>
                      </a:lnTo>
                      <a:lnTo>
                        <a:pt x="105" y="129"/>
                      </a:lnTo>
                      <a:lnTo>
                        <a:pt x="106" y="126"/>
                      </a:lnTo>
                      <a:lnTo>
                        <a:pt x="108" y="123"/>
                      </a:lnTo>
                      <a:lnTo>
                        <a:pt x="109" y="120"/>
                      </a:lnTo>
                      <a:lnTo>
                        <a:pt x="110" y="115"/>
                      </a:lnTo>
                      <a:lnTo>
                        <a:pt x="111" y="110"/>
                      </a:lnTo>
                      <a:lnTo>
                        <a:pt x="112" y="107"/>
                      </a:lnTo>
                      <a:lnTo>
                        <a:pt x="115" y="101"/>
                      </a:lnTo>
                      <a:lnTo>
                        <a:pt x="116" y="95"/>
                      </a:lnTo>
                      <a:lnTo>
                        <a:pt x="118" y="89"/>
                      </a:lnTo>
                      <a:lnTo>
                        <a:pt x="122" y="82"/>
                      </a:lnTo>
                      <a:lnTo>
                        <a:pt x="125" y="73"/>
                      </a:lnTo>
                      <a:lnTo>
                        <a:pt x="131" y="64"/>
                      </a:lnTo>
                      <a:lnTo>
                        <a:pt x="137" y="53"/>
                      </a:lnTo>
                      <a:lnTo>
                        <a:pt x="143" y="43"/>
                      </a:lnTo>
                      <a:lnTo>
                        <a:pt x="151" y="29"/>
                      </a:lnTo>
                      <a:lnTo>
                        <a:pt x="161" y="16"/>
                      </a:lnTo>
                      <a:lnTo>
                        <a:pt x="170" y="2"/>
                      </a:lnTo>
                      <a:lnTo>
                        <a:pt x="168" y="0"/>
                      </a:lnTo>
                      <a:lnTo>
                        <a:pt x="158" y="14"/>
                      </a:lnTo>
                      <a:lnTo>
                        <a:pt x="148" y="28"/>
                      </a:lnTo>
                      <a:lnTo>
                        <a:pt x="141" y="40"/>
                      </a:lnTo>
                      <a:lnTo>
                        <a:pt x="134" y="52"/>
                      </a:lnTo>
                      <a:lnTo>
                        <a:pt x="129" y="62"/>
                      </a:lnTo>
                      <a:lnTo>
                        <a:pt x="123" y="71"/>
                      </a:lnTo>
                      <a:lnTo>
                        <a:pt x="118" y="79"/>
                      </a:lnTo>
                      <a:lnTo>
                        <a:pt x="116" y="88"/>
                      </a:lnTo>
                      <a:lnTo>
                        <a:pt x="112" y="94"/>
                      </a:lnTo>
                      <a:lnTo>
                        <a:pt x="111" y="100"/>
                      </a:lnTo>
                      <a:lnTo>
                        <a:pt x="109" y="106"/>
                      </a:lnTo>
                      <a:lnTo>
                        <a:pt x="108" y="110"/>
                      </a:lnTo>
                      <a:lnTo>
                        <a:pt x="106" y="114"/>
                      </a:lnTo>
                      <a:lnTo>
                        <a:pt x="105" y="119"/>
                      </a:lnTo>
                      <a:lnTo>
                        <a:pt x="104" y="122"/>
                      </a:lnTo>
                      <a:lnTo>
                        <a:pt x="104" y="125"/>
                      </a:lnTo>
                      <a:lnTo>
                        <a:pt x="103" y="127"/>
                      </a:lnTo>
                      <a:lnTo>
                        <a:pt x="101" y="129"/>
                      </a:lnTo>
                      <a:lnTo>
                        <a:pt x="98" y="132"/>
                      </a:lnTo>
                      <a:lnTo>
                        <a:pt x="96" y="134"/>
                      </a:lnTo>
                      <a:lnTo>
                        <a:pt x="93" y="136"/>
                      </a:lnTo>
                      <a:lnTo>
                        <a:pt x="91" y="139"/>
                      </a:lnTo>
                      <a:lnTo>
                        <a:pt x="86" y="141"/>
                      </a:lnTo>
                      <a:lnTo>
                        <a:pt x="82" y="144"/>
                      </a:lnTo>
                      <a:lnTo>
                        <a:pt x="76" y="147"/>
                      </a:lnTo>
                      <a:lnTo>
                        <a:pt x="69" y="150"/>
                      </a:lnTo>
                      <a:lnTo>
                        <a:pt x="61" y="154"/>
                      </a:lnTo>
                      <a:lnTo>
                        <a:pt x="51" y="158"/>
                      </a:lnTo>
                      <a:lnTo>
                        <a:pt x="41" y="163"/>
                      </a:lnTo>
                      <a:lnTo>
                        <a:pt x="29" y="169"/>
                      </a:lnTo>
                      <a:lnTo>
                        <a:pt x="15" y="175"/>
                      </a:lnTo>
                      <a:lnTo>
                        <a:pt x="0" y="182"/>
                      </a:lnTo>
                      <a:lnTo>
                        <a:pt x="2" y="185"/>
                      </a:lnTo>
                      <a:lnTo>
                        <a:pt x="2" y="1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2" name="Freeform 69"/>
                <p:cNvSpPr>
                  <a:spLocks/>
                </p:cNvSpPr>
                <p:nvPr/>
              </p:nvSpPr>
              <p:spPr bwMode="auto">
                <a:xfrm>
                  <a:off x="1330" y="1913"/>
                  <a:ext cx="2" cy="52"/>
                </a:xfrm>
                <a:custGeom>
                  <a:avLst/>
                  <a:gdLst>
                    <a:gd name="T0" fmla="*/ 11 w 14"/>
                    <a:gd name="T1" fmla="*/ 306 h 307"/>
                    <a:gd name="T2" fmla="*/ 13 w 14"/>
                    <a:gd name="T3" fmla="*/ 304 h 307"/>
                    <a:gd name="T4" fmla="*/ 12 w 14"/>
                    <a:gd name="T5" fmla="*/ 296 h 307"/>
                    <a:gd name="T6" fmla="*/ 12 w 14"/>
                    <a:gd name="T7" fmla="*/ 281 h 307"/>
                    <a:gd name="T8" fmla="*/ 12 w 14"/>
                    <a:gd name="T9" fmla="*/ 260 h 307"/>
                    <a:gd name="T10" fmla="*/ 12 w 14"/>
                    <a:gd name="T11" fmla="*/ 236 h 307"/>
                    <a:gd name="T12" fmla="*/ 12 w 14"/>
                    <a:gd name="T13" fmla="*/ 209 h 307"/>
                    <a:gd name="T14" fmla="*/ 12 w 14"/>
                    <a:gd name="T15" fmla="*/ 181 h 307"/>
                    <a:gd name="T16" fmla="*/ 12 w 14"/>
                    <a:gd name="T17" fmla="*/ 151 h 307"/>
                    <a:gd name="T18" fmla="*/ 12 w 14"/>
                    <a:gd name="T19" fmla="*/ 121 h 307"/>
                    <a:gd name="T20" fmla="*/ 11 w 14"/>
                    <a:gd name="T21" fmla="*/ 92 h 307"/>
                    <a:gd name="T22" fmla="*/ 11 w 14"/>
                    <a:gd name="T23" fmla="*/ 65 h 307"/>
                    <a:gd name="T24" fmla="*/ 9 w 14"/>
                    <a:gd name="T25" fmla="*/ 41 h 307"/>
                    <a:gd name="T26" fmla="*/ 8 w 14"/>
                    <a:gd name="T27" fmla="*/ 22 h 307"/>
                    <a:gd name="T28" fmla="*/ 7 w 14"/>
                    <a:gd name="T29" fmla="*/ 9 h 307"/>
                    <a:gd name="T30" fmla="*/ 5 w 14"/>
                    <a:gd name="T31" fmla="*/ 1 h 307"/>
                    <a:gd name="T32" fmla="*/ 2 w 14"/>
                    <a:gd name="T33" fmla="*/ 3 h 307"/>
                    <a:gd name="T34" fmla="*/ 2 w 14"/>
                    <a:gd name="T35" fmla="*/ 6 h 307"/>
                    <a:gd name="T36" fmla="*/ 5 w 14"/>
                    <a:gd name="T37" fmla="*/ 15 h 307"/>
                    <a:gd name="T38" fmla="*/ 6 w 14"/>
                    <a:gd name="T39" fmla="*/ 32 h 307"/>
                    <a:gd name="T40" fmla="*/ 7 w 14"/>
                    <a:gd name="T41" fmla="*/ 53 h 307"/>
                    <a:gd name="T42" fmla="*/ 7 w 14"/>
                    <a:gd name="T43" fmla="*/ 77 h 307"/>
                    <a:gd name="T44" fmla="*/ 7 w 14"/>
                    <a:gd name="T45" fmla="*/ 107 h 307"/>
                    <a:gd name="T46" fmla="*/ 8 w 14"/>
                    <a:gd name="T47" fmla="*/ 135 h 307"/>
                    <a:gd name="T48" fmla="*/ 8 w 14"/>
                    <a:gd name="T49" fmla="*/ 165 h 307"/>
                    <a:gd name="T50" fmla="*/ 8 w 14"/>
                    <a:gd name="T51" fmla="*/ 195 h 307"/>
                    <a:gd name="T52" fmla="*/ 8 w 14"/>
                    <a:gd name="T53" fmla="*/ 222 h 307"/>
                    <a:gd name="T54" fmla="*/ 8 w 14"/>
                    <a:gd name="T55" fmla="*/ 250 h 307"/>
                    <a:gd name="T56" fmla="*/ 8 w 14"/>
                    <a:gd name="T57" fmla="*/ 271 h 307"/>
                    <a:gd name="T58" fmla="*/ 8 w 14"/>
                    <a:gd name="T59" fmla="*/ 289 h 307"/>
                    <a:gd name="T60" fmla="*/ 8 w 14"/>
                    <a:gd name="T61" fmla="*/ 301 h 307"/>
                    <a:gd name="T62" fmla="*/ 9 w 14"/>
                    <a:gd name="T63" fmla="*/ 307 h 307"/>
                    <a:gd name="T64" fmla="*/ 14 w 14"/>
                    <a:gd name="T65" fmla="*/ 304 h 3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07"/>
                    <a:gd name="T101" fmla="*/ 14 w 14"/>
                    <a:gd name="T102" fmla="*/ 307 h 3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07">
                      <a:moveTo>
                        <a:pt x="11" y="304"/>
                      </a:moveTo>
                      <a:lnTo>
                        <a:pt x="11" y="306"/>
                      </a:lnTo>
                      <a:lnTo>
                        <a:pt x="13" y="306"/>
                      </a:lnTo>
                      <a:lnTo>
                        <a:pt x="13" y="304"/>
                      </a:lnTo>
                      <a:lnTo>
                        <a:pt x="12" y="301"/>
                      </a:lnTo>
                      <a:lnTo>
                        <a:pt x="12" y="296"/>
                      </a:lnTo>
                      <a:lnTo>
                        <a:pt x="12" y="289"/>
                      </a:lnTo>
                      <a:lnTo>
                        <a:pt x="12" y="281"/>
                      </a:lnTo>
                      <a:lnTo>
                        <a:pt x="12" y="271"/>
                      </a:lnTo>
                      <a:lnTo>
                        <a:pt x="12" y="260"/>
                      </a:lnTo>
                      <a:lnTo>
                        <a:pt x="12" y="250"/>
                      </a:lnTo>
                      <a:lnTo>
                        <a:pt x="12" y="236"/>
                      </a:lnTo>
                      <a:lnTo>
                        <a:pt x="12" y="222"/>
                      </a:lnTo>
                      <a:lnTo>
                        <a:pt x="12" y="209"/>
                      </a:lnTo>
                      <a:lnTo>
                        <a:pt x="12" y="195"/>
                      </a:lnTo>
                      <a:lnTo>
                        <a:pt x="12" y="181"/>
                      </a:lnTo>
                      <a:lnTo>
                        <a:pt x="12" y="165"/>
                      </a:lnTo>
                      <a:lnTo>
                        <a:pt x="12" y="151"/>
                      </a:lnTo>
                      <a:lnTo>
                        <a:pt x="12" y="135"/>
                      </a:lnTo>
                      <a:lnTo>
                        <a:pt x="12" y="121"/>
                      </a:lnTo>
                      <a:lnTo>
                        <a:pt x="11" y="107"/>
                      </a:lnTo>
                      <a:lnTo>
                        <a:pt x="11" y="92"/>
                      </a:lnTo>
                      <a:lnTo>
                        <a:pt x="11" y="77"/>
                      </a:lnTo>
                      <a:lnTo>
                        <a:pt x="11" y="65"/>
                      </a:lnTo>
                      <a:lnTo>
                        <a:pt x="11" y="53"/>
                      </a:lnTo>
                      <a:lnTo>
                        <a:pt x="9" y="41"/>
                      </a:lnTo>
                      <a:lnTo>
                        <a:pt x="9" y="32"/>
                      </a:lnTo>
                      <a:lnTo>
                        <a:pt x="8" y="22"/>
                      </a:lnTo>
                      <a:lnTo>
                        <a:pt x="8" y="15"/>
                      </a:lnTo>
                      <a:lnTo>
                        <a:pt x="7" y="9"/>
                      </a:lnTo>
                      <a:lnTo>
                        <a:pt x="6" y="4"/>
                      </a:lnTo>
                      <a:lnTo>
                        <a:pt x="5" y="1"/>
                      </a:lnTo>
                      <a:lnTo>
                        <a:pt x="2" y="0"/>
                      </a:lnTo>
                      <a:lnTo>
                        <a:pt x="2" y="3"/>
                      </a:lnTo>
                      <a:lnTo>
                        <a:pt x="0" y="3"/>
                      </a:lnTo>
                      <a:lnTo>
                        <a:pt x="2" y="6"/>
                      </a:lnTo>
                      <a:lnTo>
                        <a:pt x="3" y="9"/>
                      </a:lnTo>
                      <a:lnTo>
                        <a:pt x="5" y="15"/>
                      </a:lnTo>
                      <a:lnTo>
                        <a:pt x="5" y="24"/>
                      </a:lnTo>
                      <a:lnTo>
                        <a:pt x="6" y="32"/>
                      </a:lnTo>
                      <a:lnTo>
                        <a:pt x="6" y="41"/>
                      </a:lnTo>
                      <a:lnTo>
                        <a:pt x="7" y="53"/>
                      </a:lnTo>
                      <a:lnTo>
                        <a:pt x="7" y="65"/>
                      </a:lnTo>
                      <a:lnTo>
                        <a:pt x="7" y="77"/>
                      </a:lnTo>
                      <a:lnTo>
                        <a:pt x="7" y="92"/>
                      </a:lnTo>
                      <a:lnTo>
                        <a:pt x="7" y="107"/>
                      </a:lnTo>
                      <a:lnTo>
                        <a:pt x="8" y="121"/>
                      </a:lnTo>
                      <a:lnTo>
                        <a:pt x="8" y="135"/>
                      </a:lnTo>
                      <a:lnTo>
                        <a:pt x="8" y="151"/>
                      </a:lnTo>
                      <a:lnTo>
                        <a:pt x="8" y="165"/>
                      </a:lnTo>
                      <a:lnTo>
                        <a:pt x="8" y="181"/>
                      </a:lnTo>
                      <a:lnTo>
                        <a:pt x="8" y="195"/>
                      </a:lnTo>
                      <a:lnTo>
                        <a:pt x="8" y="209"/>
                      </a:lnTo>
                      <a:lnTo>
                        <a:pt x="8" y="222"/>
                      </a:lnTo>
                      <a:lnTo>
                        <a:pt x="8" y="236"/>
                      </a:lnTo>
                      <a:lnTo>
                        <a:pt x="8" y="250"/>
                      </a:lnTo>
                      <a:lnTo>
                        <a:pt x="8" y="260"/>
                      </a:lnTo>
                      <a:lnTo>
                        <a:pt x="8" y="271"/>
                      </a:lnTo>
                      <a:lnTo>
                        <a:pt x="8" y="281"/>
                      </a:lnTo>
                      <a:lnTo>
                        <a:pt x="8" y="289"/>
                      </a:lnTo>
                      <a:lnTo>
                        <a:pt x="8" y="296"/>
                      </a:lnTo>
                      <a:lnTo>
                        <a:pt x="8" y="301"/>
                      </a:lnTo>
                      <a:lnTo>
                        <a:pt x="9" y="304"/>
                      </a:lnTo>
                      <a:lnTo>
                        <a:pt x="9" y="307"/>
                      </a:lnTo>
                      <a:lnTo>
                        <a:pt x="13" y="307"/>
                      </a:lnTo>
                      <a:lnTo>
                        <a:pt x="14" y="304"/>
                      </a:lnTo>
                      <a:lnTo>
                        <a:pt x="11" y="3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3" name="Freeform 70"/>
                <p:cNvSpPr>
                  <a:spLocks/>
                </p:cNvSpPr>
                <p:nvPr/>
              </p:nvSpPr>
              <p:spPr bwMode="auto">
                <a:xfrm>
                  <a:off x="1332" y="1881"/>
                  <a:ext cx="35" cy="83"/>
                </a:xfrm>
                <a:custGeom>
                  <a:avLst/>
                  <a:gdLst>
                    <a:gd name="T0" fmla="*/ 247 w 250"/>
                    <a:gd name="T1" fmla="*/ 3 h 501"/>
                    <a:gd name="T2" fmla="*/ 239 w 250"/>
                    <a:gd name="T3" fmla="*/ 9 h 501"/>
                    <a:gd name="T4" fmla="*/ 229 w 250"/>
                    <a:gd name="T5" fmla="*/ 22 h 501"/>
                    <a:gd name="T6" fmla="*/ 215 w 250"/>
                    <a:gd name="T7" fmla="*/ 38 h 501"/>
                    <a:gd name="T8" fmla="*/ 199 w 250"/>
                    <a:gd name="T9" fmla="*/ 60 h 501"/>
                    <a:gd name="T10" fmla="*/ 181 w 250"/>
                    <a:gd name="T11" fmla="*/ 86 h 501"/>
                    <a:gd name="T12" fmla="*/ 161 w 250"/>
                    <a:gd name="T13" fmla="*/ 115 h 501"/>
                    <a:gd name="T14" fmla="*/ 139 w 250"/>
                    <a:gd name="T15" fmla="*/ 149 h 501"/>
                    <a:gd name="T16" fmla="*/ 119 w 250"/>
                    <a:gd name="T17" fmla="*/ 184 h 501"/>
                    <a:gd name="T18" fmla="*/ 98 w 250"/>
                    <a:gd name="T19" fmla="*/ 222 h 501"/>
                    <a:gd name="T20" fmla="*/ 76 w 250"/>
                    <a:gd name="T21" fmla="*/ 262 h 501"/>
                    <a:gd name="T22" fmla="*/ 56 w 250"/>
                    <a:gd name="T23" fmla="*/ 305 h 501"/>
                    <a:gd name="T24" fmla="*/ 39 w 250"/>
                    <a:gd name="T25" fmla="*/ 347 h 501"/>
                    <a:gd name="T26" fmla="*/ 24 w 250"/>
                    <a:gd name="T27" fmla="*/ 391 h 501"/>
                    <a:gd name="T28" fmla="*/ 12 w 250"/>
                    <a:gd name="T29" fmla="*/ 436 h 501"/>
                    <a:gd name="T30" fmla="*/ 2 w 250"/>
                    <a:gd name="T31" fmla="*/ 479 h 501"/>
                    <a:gd name="T32" fmla="*/ 3 w 250"/>
                    <a:gd name="T33" fmla="*/ 501 h 501"/>
                    <a:gd name="T34" fmla="*/ 10 w 250"/>
                    <a:gd name="T35" fmla="*/ 458 h 501"/>
                    <a:gd name="T36" fmla="*/ 21 w 250"/>
                    <a:gd name="T37" fmla="*/ 413 h 501"/>
                    <a:gd name="T38" fmla="*/ 34 w 250"/>
                    <a:gd name="T39" fmla="*/ 370 h 501"/>
                    <a:gd name="T40" fmla="*/ 52 w 250"/>
                    <a:gd name="T41" fmla="*/ 326 h 501"/>
                    <a:gd name="T42" fmla="*/ 71 w 250"/>
                    <a:gd name="T43" fmla="*/ 285 h 501"/>
                    <a:gd name="T44" fmla="*/ 90 w 250"/>
                    <a:gd name="T45" fmla="*/ 243 h 501"/>
                    <a:gd name="T46" fmla="*/ 111 w 250"/>
                    <a:gd name="T47" fmla="*/ 204 h 501"/>
                    <a:gd name="T48" fmla="*/ 132 w 250"/>
                    <a:gd name="T49" fmla="*/ 168 h 501"/>
                    <a:gd name="T50" fmla="*/ 153 w 250"/>
                    <a:gd name="T51" fmla="*/ 134 h 501"/>
                    <a:gd name="T52" fmla="*/ 175 w 250"/>
                    <a:gd name="T53" fmla="*/ 102 h 501"/>
                    <a:gd name="T54" fmla="*/ 194 w 250"/>
                    <a:gd name="T55" fmla="*/ 74 h 501"/>
                    <a:gd name="T56" fmla="*/ 210 w 250"/>
                    <a:gd name="T57" fmla="*/ 50 h 501"/>
                    <a:gd name="T58" fmla="*/ 225 w 250"/>
                    <a:gd name="T59" fmla="*/ 31 h 501"/>
                    <a:gd name="T60" fmla="*/ 237 w 250"/>
                    <a:gd name="T61" fmla="*/ 17 h 501"/>
                    <a:gd name="T62" fmla="*/ 247 w 250"/>
                    <a:gd name="T63" fmla="*/ 7 h 501"/>
                    <a:gd name="T64" fmla="*/ 250 w 250"/>
                    <a:gd name="T65" fmla="*/ 4 h 5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01"/>
                    <a:gd name="T101" fmla="*/ 250 w 250"/>
                    <a:gd name="T102" fmla="*/ 501 h 5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01">
                      <a:moveTo>
                        <a:pt x="249" y="0"/>
                      </a:moveTo>
                      <a:lnTo>
                        <a:pt x="247" y="3"/>
                      </a:lnTo>
                      <a:lnTo>
                        <a:pt x="242" y="5"/>
                      </a:lnTo>
                      <a:lnTo>
                        <a:pt x="239" y="9"/>
                      </a:lnTo>
                      <a:lnTo>
                        <a:pt x="235" y="15"/>
                      </a:lnTo>
                      <a:lnTo>
                        <a:pt x="229" y="22"/>
                      </a:lnTo>
                      <a:lnTo>
                        <a:pt x="223" y="29"/>
                      </a:lnTo>
                      <a:lnTo>
                        <a:pt x="215" y="38"/>
                      </a:lnTo>
                      <a:lnTo>
                        <a:pt x="208" y="49"/>
                      </a:lnTo>
                      <a:lnTo>
                        <a:pt x="199" y="60"/>
                      </a:lnTo>
                      <a:lnTo>
                        <a:pt x="190" y="72"/>
                      </a:lnTo>
                      <a:lnTo>
                        <a:pt x="181" y="86"/>
                      </a:lnTo>
                      <a:lnTo>
                        <a:pt x="171" y="100"/>
                      </a:lnTo>
                      <a:lnTo>
                        <a:pt x="161" y="115"/>
                      </a:lnTo>
                      <a:lnTo>
                        <a:pt x="151" y="131"/>
                      </a:lnTo>
                      <a:lnTo>
                        <a:pt x="139" y="149"/>
                      </a:lnTo>
                      <a:lnTo>
                        <a:pt x="129" y="166"/>
                      </a:lnTo>
                      <a:lnTo>
                        <a:pt x="119" y="184"/>
                      </a:lnTo>
                      <a:lnTo>
                        <a:pt x="107" y="203"/>
                      </a:lnTo>
                      <a:lnTo>
                        <a:pt x="98" y="222"/>
                      </a:lnTo>
                      <a:lnTo>
                        <a:pt x="86" y="242"/>
                      </a:lnTo>
                      <a:lnTo>
                        <a:pt x="76" y="262"/>
                      </a:lnTo>
                      <a:lnTo>
                        <a:pt x="67" y="284"/>
                      </a:lnTo>
                      <a:lnTo>
                        <a:pt x="56" y="305"/>
                      </a:lnTo>
                      <a:lnTo>
                        <a:pt x="48" y="325"/>
                      </a:lnTo>
                      <a:lnTo>
                        <a:pt x="39" y="347"/>
                      </a:lnTo>
                      <a:lnTo>
                        <a:pt x="32" y="369"/>
                      </a:lnTo>
                      <a:lnTo>
                        <a:pt x="24" y="391"/>
                      </a:lnTo>
                      <a:lnTo>
                        <a:pt x="17" y="412"/>
                      </a:lnTo>
                      <a:lnTo>
                        <a:pt x="12" y="436"/>
                      </a:lnTo>
                      <a:lnTo>
                        <a:pt x="7" y="457"/>
                      </a:lnTo>
                      <a:lnTo>
                        <a:pt x="2" y="479"/>
                      </a:lnTo>
                      <a:lnTo>
                        <a:pt x="0" y="501"/>
                      </a:lnTo>
                      <a:lnTo>
                        <a:pt x="3" y="501"/>
                      </a:lnTo>
                      <a:lnTo>
                        <a:pt x="6" y="480"/>
                      </a:lnTo>
                      <a:lnTo>
                        <a:pt x="10" y="458"/>
                      </a:lnTo>
                      <a:lnTo>
                        <a:pt x="14" y="436"/>
                      </a:lnTo>
                      <a:lnTo>
                        <a:pt x="21" y="413"/>
                      </a:lnTo>
                      <a:lnTo>
                        <a:pt x="27" y="392"/>
                      </a:lnTo>
                      <a:lnTo>
                        <a:pt x="34" y="370"/>
                      </a:lnTo>
                      <a:lnTo>
                        <a:pt x="43" y="348"/>
                      </a:lnTo>
                      <a:lnTo>
                        <a:pt x="52" y="326"/>
                      </a:lnTo>
                      <a:lnTo>
                        <a:pt x="60" y="306"/>
                      </a:lnTo>
                      <a:lnTo>
                        <a:pt x="71" y="285"/>
                      </a:lnTo>
                      <a:lnTo>
                        <a:pt x="80" y="263"/>
                      </a:lnTo>
                      <a:lnTo>
                        <a:pt x="90" y="243"/>
                      </a:lnTo>
                      <a:lnTo>
                        <a:pt x="100" y="224"/>
                      </a:lnTo>
                      <a:lnTo>
                        <a:pt x="111" y="204"/>
                      </a:lnTo>
                      <a:lnTo>
                        <a:pt x="121" y="186"/>
                      </a:lnTo>
                      <a:lnTo>
                        <a:pt x="132" y="168"/>
                      </a:lnTo>
                      <a:lnTo>
                        <a:pt x="144" y="150"/>
                      </a:lnTo>
                      <a:lnTo>
                        <a:pt x="153" y="134"/>
                      </a:lnTo>
                      <a:lnTo>
                        <a:pt x="163" y="117"/>
                      </a:lnTo>
                      <a:lnTo>
                        <a:pt x="175" y="102"/>
                      </a:lnTo>
                      <a:lnTo>
                        <a:pt x="184" y="87"/>
                      </a:lnTo>
                      <a:lnTo>
                        <a:pt x="194" y="74"/>
                      </a:lnTo>
                      <a:lnTo>
                        <a:pt x="202" y="62"/>
                      </a:lnTo>
                      <a:lnTo>
                        <a:pt x="210" y="50"/>
                      </a:lnTo>
                      <a:lnTo>
                        <a:pt x="217" y="41"/>
                      </a:lnTo>
                      <a:lnTo>
                        <a:pt x="225" y="31"/>
                      </a:lnTo>
                      <a:lnTo>
                        <a:pt x="231" y="24"/>
                      </a:lnTo>
                      <a:lnTo>
                        <a:pt x="237" y="17"/>
                      </a:lnTo>
                      <a:lnTo>
                        <a:pt x="242" y="11"/>
                      </a:lnTo>
                      <a:lnTo>
                        <a:pt x="247" y="7"/>
                      </a:lnTo>
                      <a:lnTo>
                        <a:pt x="249" y="5"/>
                      </a:lnTo>
                      <a:lnTo>
                        <a:pt x="250" y="4"/>
                      </a:lnTo>
                      <a:lnTo>
                        <a:pt x="2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4" name="Freeform 71"/>
                <p:cNvSpPr>
                  <a:spLocks/>
                </p:cNvSpPr>
                <p:nvPr/>
              </p:nvSpPr>
              <p:spPr bwMode="auto">
                <a:xfrm>
                  <a:off x="1367" y="1873"/>
                  <a:ext cx="22" cy="8"/>
                </a:xfrm>
                <a:custGeom>
                  <a:avLst/>
                  <a:gdLst>
                    <a:gd name="T0" fmla="*/ 148 w 155"/>
                    <a:gd name="T1" fmla="*/ 4 h 49"/>
                    <a:gd name="T2" fmla="*/ 139 w 155"/>
                    <a:gd name="T3" fmla="*/ 10 h 49"/>
                    <a:gd name="T4" fmla="*/ 129 w 155"/>
                    <a:gd name="T5" fmla="*/ 15 h 49"/>
                    <a:gd name="T6" fmla="*/ 120 w 155"/>
                    <a:gd name="T7" fmla="*/ 19 h 49"/>
                    <a:gd name="T8" fmla="*/ 110 w 155"/>
                    <a:gd name="T9" fmla="*/ 23 h 49"/>
                    <a:gd name="T10" fmla="*/ 101 w 155"/>
                    <a:gd name="T11" fmla="*/ 25 h 49"/>
                    <a:gd name="T12" fmla="*/ 90 w 155"/>
                    <a:gd name="T13" fmla="*/ 28 h 49"/>
                    <a:gd name="T14" fmla="*/ 81 w 155"/>
                    <a:gd name="T15" fmla="*/ 30 h 49"/>
                    <a:gd name="T16" fmla="*/ 69 w 155"/>
                    <a:gd name="T17" fmla="*/ 31 h 49"/>
                    <a:gd name="T18" fmla="*/ 59 w 155"/>
                    <a:gd name="T19" fmla="*/ 33 h 49"/>
                    <a:gd name="T20" fmla="*/ 50 w 155"/>
                    <a:gd name="T21" fmla="*/ 35 h 49"/>
                    <a:gd name="T22" fmla="*/ 39 w 155"/>
                    <a:gd name="T23" fmla="*/ 36 h 49"/>
                    <a:gd name="T24" fmla="*/ 30 w 155"/>
                    <a:gd name="T25" fmla="*/ 38 h 49"/>
                    <a:gd name="T26" fmla="*/ 21 w 155"/>
                    <a:gd name="T27" fmla="*/ 39 h 49"/>
                    <a:gd name="T28" fmla="*/ 12 w 155"/>
                    <a:gd name="T29" fmla="*/ 42 h 49"/>
                    <a:gd name="T30" fmla="*/ 4 w 155"/>
                    <a:gd name="T31" fmla="*/ 44 h 49"/>
                    <a:gd name="T32" fmla="*/ 1 w 155"/>
                    <a:gd name="T33" fmla="*/ 49 h 49"/>
                    <a:gd name="T34" fmla="*/ 8 w 155"/>
                    <a:gd name="T35" fmla="*/ 47 h 49"/>
                    <a:gd name="T36" fmla="*/ 17 w 155"/>
                    <a:gd name="T37" fmla="*/ 44 h 49"/>
                    <a:gd name="T38" fmla="*/ 26 w 155"/>
                    <a:gd name="T39" fmla="*/ 42 h 49"/>
                    <a:gd name="T40" fmla="*/ 36 w 155"/>
                    <a:gd name="T41" fmla="*/ 41 h 49"/>
                    <a:gd name="T42" fmla="*/ 46 w 155"/>
                    <a:gd name="T43" fmla="*/ 39 h 49"/>
                    <a:gd name="T44" fmla="*/ 56 w 155"/>
                    <a:gd name="T45" fmla="*/ 38 h 49"/>
                    <a:gd name="T46" fmla="*/ 65 w 155"/>
                    <a:gd name="T47" fmla="*/ 37 h 49"/>
                    <a:gd name="T48" fmla="*/ 76 w 155"/>
                    <a:gd name="T49" fmla="*/ 35 h 49"/>
                    <a:gd name="T50" fmla="*/ 85 w 155"/>
                    <a:gd name="T51" fmla="*/ 33 h 49"/>
                    <a:gd name="T52" fmla="*/ 96 w 155"/>
                    <a:gd name="T53" fmla="*/ 30 h 49"/>
                    <a:gd name="T54" fmla="*/ 107 w 155"/>
                    <a:gd name="T55" fmla="*/ 28 h 49"/>
                    <a:gd name="T56" fmla="*/ 116 w 155"/>
                    <a:gd name="T57" fmla="*/ 24 h 49"/>
                    <a:gd name="T58" fmla="*/ 127 w 155"/>
                    <a:gd name="T59" fmla="*/ 20 h 49"/>
                    <a:gd name="T60" fmla="*/ 136 w 155"/>
                    <a:gd name="T61" fmla="*/ 16 h 49"/>
                    <a:gd name="T62" fmla="*/ 145 w 155"/>
                    <a:gd name="T63" fmla="*/ 10 h 49"/>
                    <a:gd name="T64" fmla="*/ 155 w 155"/>
                    <a:gd name="T65" fmla="*/ 3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49"/>
                    <a:gd name="T101" fmla="*/ 155 w 15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49">
                      <a:moveTo>
                        <a:pt x="153" y="0"/>
                      </a:moveTo>
                      <a:lnTo>
                        <a:pt x="148" y="4"/>
                      </a:lnTo>
                      <a:lnTo>
                        <a:pt x="143" y="6"/>
                      </a:lnTo>
                      <a:lnTo>
                        <a:pt x="139" y="10"/>
                      </a:lnTo>
                      <a:lnTo>
                        <a:pt x="134" y="12"/>
                      </a:lnTo>
                      <a:lnTo>
                        <a:pt x="129" y="15"/>
                      </a:lnTo>
                      <a:lnTo>
                        <a:pt x="125" y="17"/>
                      </a:lnTo>
                      <a:lnTo>
                        <a:pt x="120" y="19"/>
                      </a:lnTo>
                      <a:lnTo>
                        <a:pt x="115" y="20"/>
                      </a:lnTo>
                      <a:lnTo>
                        <a:pt x="110" y="23"/>
                      </a:lnTo>
                      <a:lnTo>
                        <a:pt x="105" y="24"/>
                      </a:lnTo>
                      <a:lnTo>
                        <a:pt x="101" y="25"/>
                      </a:lnTo>
                      <a:lnTo>
                        <a:pt x="96" y="26"/>
                      </a:lnTo>
                      <a:lnTo>
                        <a:pt x="90" y="28"/>
                      </a:lnTo>
                      <a:lnTo>
                        <a:pt x="85" y="29"/>
                      </a:lnTo>
                      <a:lnTo>
                        <a:pt x="81" y="30"/>
                      </a:lnTo>
                      <a:lnTo>
                        <a:pt x="75" y="30"/>
                      </a:lnTo>
                      <a:lnTo>
                        <a:pt x="69" y="31"/>
                      </a:lnTo>
                      <a:lnTo>
                        <a:pt x="64" y="33"/>
                      </a:lnTo>
                      <a:lnTo>
                        <a:pt x="59" y="33"/>
                      </a:lnTo>
                      <a:lnTo>
                        <a:pt x="55" y="35"/>
                      </a:lnTo>
                      <a:lnTo>
                        <a:pt x="50" y="35"/>
                      </a:lnTo>
                      <a:lnTo>
                        <a:pt x="44" y="36"/>
                      </a:lnTo>
                      <a:lnTo>
                        <a:pt x="39" y="36"/>
                      </a:lnTo>
                      <a:lnTo>
                        <a:pt x="34" y="37"/>
                      </a:lnTo>
                      <a:lnTo>
                        <a:pt x="30" y="38"/>
                      </a:lnTo>
                      <a:lnTo>
                        <a:pt x="26" y="38"/>
                      </a:lnTo>
                      <a:lnTo>
                        <a:pt x="21" y="39"/>
                      </a:lnTo>
                      <a:lnTo>
                        <a:pt x="16" y="41"/>
                      </a:lnTo>
                      <a:lnTo>
                        <a:pt x="12" y="42"/>
                      </a:lnTo>
                      <a:lnTo>
                        <a:pt x="7" y="43"/>
                      </a:lnTo>
                      <a:lnTo>
                        <a:pt x="4" y="44"/>
                      </a:lnTo>
                      <a:lnTo>
                        <a:pt x="0" y="45"/>
                      </a:lnTo>
                      <a:lnTo>
                        <a:pt x="1" y="49"/>
                      </a:lnTo>
                      <a:lnTo>
                        <a:pt x="5" y="48"/>
                      </a:lnTo>
                      <a:lnTo>
                        <a:pt x="8" y="47"/>
                      </a:lnTo>
                      <a:lnTo>
                        <a:pt x="13" y="45"/>
                      </a:lnTo>
                      <a:lnTo>
                        <a:pt x="17" y="44"/>
                      </a:lnTo>
                      <a:lnTo>
                        <a:pt x="23" y="43"/>
                      </a:lnTo>
                      <a:lnTo>
                        <a:pt x="26" y="42"/>
                      </a:lnTo>
                      <a:lnTo>
                        <a:pt x="31" y="42"/>
                      </a:lnTo>
                      <a:lnTo>
                        <a:pt x="36" y="41"/>
                      </a:lnTo>
                      <a:lnTo>
                        <a:pt x="40" y="39"/>
                      </a:lnTo>
                      <a:lnTo>
                        <a:pt x="46" y="39"/>
                      </a:lnTo>
                      <a:lnTo>
                        <a:pt x="50" y="38"/>
                      </a:lnTo>
                      <a:lnTo>
                        <a:pt x="56" y="38"/>
                      </a:lnTo>
                      <a:lnTo>
                        <a:pt x="61" y="37"/>
                      </a:lnTo>
                      <a:lnTo>
                        <a:pt x="65" y="37"/>
                      </a:lnTo>
                      <a:lnTo>
                        <a:pt x="71" y="36"/>
                      </a:lnTo>
                      <a:lnTo>
                        <a:pt x="76" y="35"/>
                      </a:lnTo>
                      <a:lnTo>
                        <a:pt x="81" y="35"/>
                      </a:lnTo>
                      <a:lnTo>
                        <a:pt x="85" y="33"/>
                      </a:lnTo>
                      <a:lnTo>
                        <a:pt x="90" y="31"/>
                      </a:lnTo>
                      <a:lnTo>
                        <a:pt x="96" y="30"/>
                      </a:lnTo>
                      <a:lnTo>
                        <a:pt x="102" y="29"/>
                      </a:lnTo>
                      <a:lnTo>
                        <a:pt x="107" y="28"/>
                      </a:lnTo>
                      <a:lnTo>
                        <a:pt x="111" y="26"/>
                      </a:lnTo>
                      <a:lnTo>
                        <a:pt x="116" y="24"/>
                      </a:lnTo>
                      <a:lnTo>
                        <a:pt x="122" y="23"/>
                      </a:lnTo>
                      <a:lnTo>
                        <a:pt x="127" y="20"/>
                      </a:lnTo>
                      <a:lnTo>
                        <a:pt x="131" y="18"/>
                      </a:lnTo>
                      <a:lnTo>
                        <a:pt x="136" y="16"/>
                      </a:lnTo>
                      <a:lnTo>
                        <a:pt x="141" y="12"/>
                      </a:lnTo>
                      <a:lnTo>
                        <a:pt x="145" y="10"/>
                      </a:lnTo>
                      <a:lnTo>
                        <a:pt x="150" y="6"/>
                      </a:lnTo>
                      <a:lnTo>
                        <a:pt x="155" y="3"/>
                      </a:lnTo>
                      <a:lnTo>
                        <a:pt x="1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5" name="Freeform 72"/>
                <p:cNvSpPr>
                  <a:spLocks/>
                </p:cNvSpPr>
                <p:nvPr/>
              </p:nvSpPr>
              <p:spPr bwMode="auto">
                <a:xfrm>
                  <a:off x="1389" y="1832"/>
                  <a:ext cx="38" cy="42"/>
                </a:xfrm>
                <a:custGeom>
                  <a:avLst/>
                  <a:gdLst>
                    <a:gd name="T0" fmla="*/ 261 w 268"/>
                    <a:gd name="T1" fmla="*/ 7 h 247"/>
                    <a:gd name="T2" fmla="*/ 252 w 268"/>
                    <a:gd name="T3" fmla="*/ 22 h 247"/>
                    <a:gd name="T4" fmla="*/ 237 w 268"/>
                    <a:gd name="T5" fmla="*/ 36 h 247"/>
                    <a:gd name="T6" fmla="*/ 223 w 268"/>
                    <a:gd name="T7" fmla="*/ 53 h 247"/>
                    <a:gd name="T8" fmla="*/ 205 w 268"/>
                    <a:gd name="T9" fmla="*/ 69 h 247"/>
                    <a:gd name="T10" fmla="*/ 187 w 268"/>
                    <a:gd name="T11" fmla="*/ 86 h 247"/>
                    <a:gd name="T12" fmla="*/ 168 w 268"/>
                    <a:gd name="T13" fmla="*/ 104 h 247"/>
                    <a:gd name="T14" fmla="*/ 149 w 268"/>
                    <a:gd name="T15" fmla="*/ 120 h 247"/>
                    <a:gd name="T16" fmla="*/ 129 w 268"/>
                    <a:gd name="T17" fmla="*/ 138 h 247"/>
                    <a:gd name="T18" fmla="*/ 107 w 268"/>
                    <a:gd name="T19" fmla="*/ 155 h 247"/>
                    <a:gd name="T20" fmla="*/ 87 w 268"/>
                    <a:gd name="T21" fmla="*/ 172 h 247"/>
                    <a:gd name="T22" fmla="*/ 68 w 268"/>
                    <a:gd name="T23" fmla="*/ 187 h 247"/>
                    <a:gd name="T24" fmla="*/ 51 w 268"/>
                    <a:gd name="T25" fmla="*/ 201 h 247"/>
                    <a:gd name="T26" fmla="*/ 33 w 268"/>
                    <a:gd name="T27" fmla="*/ 216 h 247"/>
                    <a:gd name="T28" fmla="*/ 19 w 268"/>
                    <a:gd name="T29" fmla="*/ 228 h 247"/>
                    <a:gd name="T30" fmla="*/ 4 w 268"/>
                    <a:gd name="T31" fmla="*/ 239 h 247"/>
                    <a:gd name="T32" fmla="*/ 2 w 268"/>
                    <a:gd name="T33" fmla="*/ 247 h 247"/>
                    <a:gd name="T34" fmla="*/ 13 w 268"/>
                    <a:gd name="T35" fmla="*/ 237 h 247"/>
                    <a:gd name="T36" fmla="*/ 28 w 268"/>
                    <a:gd name="T37" fmla="*/ 225 h 247"/>
                    <a:gd name="T38" fmla="*/ 45 w 268"/>
                    <a:gd name="T39" fmla="*/ 212 h 247"/>
                    <a:gd name="T40" fmla="*/ 61 w 268"/>
                    <a:gd name="T41" fmla="*/ 198 h 247"/>
                    <a:gd name="T42" fmla="*/ 80 w 268"/>
                    <a:gd name="T43" fmla="*/ 182 h 247"/>
                    <a:gd name="T44" fmla="*/ 100 w 268"/>
                    <a:gd name="T45" fmla="*/ 167 h 247"/>
                    <a:gd name="T46" fmla="*/ 120 w 268"/>
                    <a:gd name="T47" fmla="*/ 150 h 247"/>
                    <a:gd name="T48" fmla="*/ 141 w 268"/>
                    <a:gd name="T49" fmla="*/ 132 h 247"/>
                    <a:gd name="T50" fmla="*/ 161 w 268"/>
                    <a:gd name="T51" fmla="*/ 115 h 247"/>
                    <a:gd name="T52" fmla="*/ 181 w 268"/>
                    <a:gd name="T53" fmla="*/ 97 h 247"/>
                    <a:gd name="T54" fmla="*/ 200 w 268"/>
                    <a:gd name="T55" fmla="*/ 80 h 247"/>
                    <a:gd name="T56" fmla="*/ 216 w 268"/>
                    <a:gd name="T57" fmla="*/ 63 h 247"/>
                    <a:gd name="T58" fmla="*/ 233 w 268"/>
                    <a:gd name="T59" fmla="*/ 47 h 247"/>
                    <a:gd name="T60" fmla="*/ 248 w 268"/>
                    <a:gd name="T61" fmla="*/ 31 h 247"/>
                    <a:gd name="T62" fmla="*/ 260 w 268"/>
                    <a:gd name="T63" fmla="*/ 16 h 247"/>
                    <a:gd name="T64" fmla="*/ 268 w 268"/>
                    <a:gd name="T65" fmla="*/ 3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8"/>
                    <a:gd name="T100" fmla="*/ 0 h 247"/>
                    <a:gd name="T101" fmla="*/ 268 w 268"/>
                    <a:gd name="T102" fmla="*/ 247 h 2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8" h="247">
                      <a:moveTo>
                        <a:pt x="266" y="0"/>
                      </a:moveTo>
                      <a:lnTo>
                        <a:pt x="261" y="7"/>
                      </a:lnTo>
                      <a:lnTo>
                        <a:pt x="256" y="14"/>
                      </a:lnTo>
                      <a:lnTo>
                        <a:pt x="252" y="22"/>
                      </a:lnTo>
                      <a:lnTo>
                        <a:pt x="243" y="29"/>
                      </a:lnTo>
                      <a:lnTo>
                        <a:pt x="237" y="36"/>
                      </a:lnTo>
                      <a:lnTo>
                        <a:pt x="230" y="44"/>
                      </a:lnTo>
                      <a:lnTo>
                        <a:pt x="223" y="53"/>
                      </a:lnTo>
                      <a:lnTo>
                        <a:pt x="214" y="61"/>
                      </a:lnTo>
                      <a:lnTo>
                        <a:pt x="205" y="69"/>
                      </a:lnTo>
                      <a:lnTo>
                        <a:pt x="197" y="78"/>
                      </a:lnTo>
                      <a:lnTo>
                        <a:pt x="187" y="86"/>
                      </a:lnTo>
                      <a:lnTo>
                        <a:pt x="178" y="94"/>
                      </a:lnTo>
                      <a:lnTo>
                        <a:pt x="168" y="104"/>
                      </a:lnTo>
                      <a:lnTo>
                        <a:pt x="158" y="112"/>
                      </a:lnTo>
                      <a:lnTo>
                        <a:pt x="149" y="120"/>
                      </a:lnTo>
                      <a:lnTo>
                        <a:pt x="138" y="129"/>
                      </a:lnTo>
                      <a:lnTo>
                        <a:pt x="129" y="138"/>
                      </a:lnTo>
                      <a:lnTo>
                        <a:pt x="118" y="147"/>
                      </a:lnTo>
                      <a:lnTo>
                        <a:pt x="107" y="155"/>
                      </a:lnTo>
                      <a:lnTo>
                        <a:pt x="98" y="163"/>
                      </a:lnTo>
                      <a:lnTo>
                        <a:pt x="87" y="172"/>
                      </a:lnTo>
                      <a:lnTo>
                        <a:pt x="79" y="180"/>
                      </a:lnTo>
                      <a:lnTo>
                        <a:pt x="68" y="187"/>
                      </a:lnTo>
                      <a:lnTo>
                        <a:pt x="59" y="194"/>
                      </a:lnTo>
                      <a:lnTo>
                        <a:pt x="51" y="201"/>
                      </a:lnTo>
                      <a:lnTo>
                        <a:pt x="41" y="208"/>
                      </a:lnTo>
                      <a:lnTo>
                        <a:pt x="33" y="216"/>
                      </a:lnTo>
                      <a:lnTo>
                        <a:pt x="26" y="222"/>
                      </a:lnTo>
                      <a:lnTo>
                        <a:pt x="19" y="228"/>
                      </a:lnTo>
                      <a:lnTo>
                        <a:pt x="12" y="234"/>
                      </a:lnTo>
                      <a:lnTo>
                        <a:pt x="4" y="239"/>
                      </a:lnTo>
                      <a:lnTo>
                        <a:pt x="0" y="244"/>
                      </a:lnTo>
                      <a:lnTo>
                        <a:pt x="2" y="247"/>
                      </a:lnTo>
                      <a:lnTo>
                        <a:pt x="7" y="242"/>
                      </a:lnTo>
                      <a:lnTo>
                        <a:pt x="13" y="237"/>
                      </a:lnTo>
                      <a:lnTo>
                        <a:pt x="21" y="231"/>
                      </a:lnTo>
                      <a:lnTo>
                        <a:pt x="28" y="225"/>
                      </a:lnTo>
                      <a:lnTo>
                        <a:pt x="35" y="218"/>
                      </a:lnTo>
                      <a:lnTo>
                        <a:pt x="45" y="212"/>
                      </a:lnTo>
                      <a:lnTo>
                        <a:pt x="53" y="205"/>
                      </a:lnTo>
                      <a:lnTo>
                        <a:pt x="61" y="198"/>
                      </a:lnTo>
                      <a:lnTo>
                        <a:pt x="72" y="189"/>
                      </a:lnTo>
                      <a:lnTo>
                        <a:pt x="80" y="182"/>
                      </a:lnTo>
                      <a:lnTo>
                        <a:pt x="90" y="174"/>
                      </a:lnTo>
                      <a:lnTo>
                        <a:pt x="100" y="167"/>
                      </a:lnTo>
                      <a:lnTo>
                        <a:pt x="110" y="158"/>
                      </a:lnTo>
                      <a:lnTo>
                        <a:pt x="120" y="150"/>
                      </a:lnTo>
                      <a:lnTo>
                        <a:pt x="131" y="142"/>
                      </a:lnTo>
                      <a:lnTo>
                        <a:pt x="141" y="132"/>
                      </a:lnTo>
                      <a:lnTo>
                        <a:pt x="151" y="123"/>
                      </a:lnTo>
                      <a:lnTo>
                        <a:pt x="161" y="115"/>
                      </a:lnTo>
                      <a:lnTo>
                        <a:pt x="171" y="106"/>
                      </a:lnTo>
                      <a:lnTo>
                        <a:pt x="181" y="97"/>
                      </a:lnTo>
                      <a:lnTo>
                        <a:pt x="189" y="88"/>
                      </a:lnTo>
                      <a:lnTo>
                        <a:pt x="200" y="80"/>
                      </a:lnTo>
                      <a:lnTo>
                        <a:pt x="208" y="72"/>
                      </a:lnTo>
                      <a:lnTo>
                        <a:pt x="216" y="63"/>
                      </a:lnTo>
                      <a:lnTo>
                        <a:pt x="226" y="55"/>
                      </a:lnTo>
                      <a:lnTo>
                        <a:pt x="233" y="47"/>
                      </a:lnTo>
                      <a:lnTo>
                        <a:pt x="240" y="38"/>
                      </a:lnTo>
                      <a:lnTo>
                        <a:pt x="248" y="31"/>
                      </a:lnTo>
                      <a:lnTo>
                        <a:pt x="254" y="24"/>
                      </a:lnTo>
                      <a:lnTo>
                        <a:pt x="260" y="16"/>
                      </a:lnTo>
                      <a:lnTo>
                        <a:pt x="265" y="8"/>
                      </a:lnTo>
                      <a:lnTo>
                        <a:pt x="268" y="3"/>
                      </a:lnTo>
                      <a:lnTo>
                        <a:pt x="2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6" name="Freeform 73"/>
                <p:cNvSpPr>
                  <a:spLocks/>
                </p:cNvSpPr>
                <p:nvPr/>
              </p:nvSpPr>
              <p:spPr bwMode="auto">
                <a:xfrm>
                  <a:off x="1427" y="1824"/>
                  <a:ext cx="33" cy="9"/>
                </a:xfrm>
                <a:custGeom>
                  <a:avLst/>
                  <a:gdLst>
                    <a:gd name="T0" fmla="*/ 220 w 227"/>
                    <a:gd name="T1" fmla="*/ 2 h 52"/>
                    <a:gd name="T2" fmla="*/ 206 w 227"/>
                    <a:gd name="T3" fmla="*/ 3 h 52"/>
                    <a:gd name="T4" fmla="*/ 191 w 227"/>
                    <a:gd name="T5" fmla="*/ 4 h 52"/>
                    <a:gd name="T6" fmla="*/ 175 w 227"/>
                    <a:gd name="T7" fmla="*/ 5 h 52"/>
                    <a:gd name="T8" fmla="*/ 159 w 227"/>
                    <a:gd name="T9" fmla="*/ 5 h 52"/>
                    <a:gd name="T10" fmla="*/ 143 w 227"/>
                    <a:gd name="T11" fmla="*/ 5 h 52"/>
                    <a:gd name="T12" fmla="*/ 126 w 227"/>
                    <a:gd name="T13" fmla="*/ 6 h 52"/>
                    <a:gd name="T14" fmla="*/ 110 w 227"/>
                    <a:gd name="T15" fmla="*/ 6 h 52"/>
                    <a:gd name="T16" fmla="*/ 93 w 227"/>
                    <a:gd name="T17" fmla="*/ 8 h 52"/>
                    <a:gd name="T18" fmla="*/ 77 w 227"/>
                    <a:gd name="T19" fmla="*/ 10 h 52"/>
                    <a:gd name="T20" fmla="*/ 62 w 227"/>
                    <a:gd name="T21" fmla="*/ 12 h 52"/>
                    <a:gd name="T22" fmla="*/ 48 w 227"/>
                    <a:gd name="T23" fmla="*/ 16 h 52"/>
                    <a:gd name="T24" fmla="*/ 35 w 227"/>
                    <a:gd name="T25" fmla="*/ 21 h 52"/>
                    <a:gd name="T26" fmla="*/ 22 w 227"/>
                    <a:gd name="T27" fmla="*/ 27 h 52"/>
                    <a:gd name="T28" fmla="*/ 13 w 227"/>
                    <a:gd name="T29" fmla="*/ 35 h 52"/>
                    <a:gd name="T30" fmla="*/ 3 w 227"/>
                    <a:gd name="T31" fmla="*/ 44 h 52"/>
                    <a:gd name="T32" fmla="*/ 2 w 227"/>
                    <a:gd name="T33" fmla="*/ 52 h 52"/>
                    <a:gd name="T34" fmla="*/ 10 w 227"/>
                    <a:gd name="T35" fmla="*/ 42 h 52"/>
                    <a:gd name="T36" fmla="*/ 20 w 227"/>
                    <a:gd name="T37" fmla="*/ 35 h 52"/>
                    <a:gd name="T38" fmla="*/ 29 w 227"/>
                    <a:gd name="T39" fmla="*/ 27 h 52"/>
                    <a:gd name="T40" fmla="*/ 42 w 227"/>
                    <a:gd name="T41" fmla="*/ 22 h 52"/>
                    <a:gd name="T42" fmla="*/ 55 w 227"/>
                    <a:gd name="T43" fmla="*/ 18 h 52"/>
                    <a:gd name="T44" fmla="*/ 71 w 227"/>
                    <a:gd name="T45" fmla="*/ 15 h 52"/>
                    <a:gd name="T46" fmla="*/ 86 w 227"/>
                    <a:gd name="T47" fmla="*/ 12 h 52"/>
                    <a:gd name="T48" fmla="*/ 102 w 227"/>
                    <a:gd name="T49" fmla="*/ 11 h 52"/>
                    <a:gd name="T50" fmla="*/ 118 w 227"/>
                    <a:gd name="T51" fmla="*/ 10 h 52"/>
                    <a:gd name="T52" fmla="*/ 135 w 227"/>
                    <a:gd name="T53" fmla="*/ 9 h 52"/>
                    <a:gd name="T54" fmla="*/ 151 w 227"/>
                    <a:gd name="T55" fmla="*/ 9 h 52"/>
                    <a:gd name="T56" fmla="*/ 168 w 227"/>
                    <a:gd name="T57" fmla="*/ 9 h 52"/>
                    <a:gd name="T58" fmla="*/ 184 w 227"/>
                    <a:gd name="T59" fmla="*/ 8 h 52"/>
                    <a:gd name="T60" fmla="*/ 199 w 227"/>
                    <a:gd name="T61" fmla="*/ 8 h 52"/>
                    <a:gd name="T62" fmla="*/ 214 w 227"/>
                    <a:gd name="T63" fmla="*/ 6 h 52"/>
                    <a:gd name="T64" fmla="*/ 227 w 227"/>
                    <a:gd name="T65" fmla="*/ 4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52"/>
                    <a:gd name="T101" fmla="*/ 227 w 227"/>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52">
                      <a:moveTo>
                        <a:pt x="226" y="0"/>
                      </a:moveTo>
                      <a:lnTo>
                        <a:pt x="220" y="2"/>
                      </a:lnTo>
                      <a:lnTo>
                        <a:pt x="214" y="3"/>
                      </a:lnTo>
                      <a:lnTo>
                        <a:pt x="206" y="3"/>
                      </a:lnTo>
                      <a:lnTo>
                        <a:pt x="199" y="4"/>
                      </a:lnTo>
                      <a:lnTo>
                        <a:pt x="191" y="4"/>
                      </a:lnTo>
                      <a:lnTo>
                        <a:pt x="184" y="4"/>
                      </a:lnTo>
                      <a:lnTo>
                        <a:pt x="175" y="5"/>
                      </a:lnTo>
                      <a:lnTo>
                        <a:pt x="168" y="5"/>
                      </a:lnTo>
                      <a:lnTo>
                        <a:pt x="159" y="5"/>
                      </a:lnTo>
                      <a:lnTo>
                        <a:pt x="151" y="5"/>
                      </a:lnTo>
                      <a:lnTo>
                        <a:pt x="143" y="5"/>
                      </a:lnTo>
                      <a:lnTo>
                        <a:pt x="135" y="5"/>
                      </a:lnTo>
                      <a:lnTo>
                        <a:pt x="126" y="6"/>
                      </a:lnTo>
                      <a:lnTo>
                        <a:pt x="118" y="6"/>
                      </a:lnTo>
                      <a:lnTo>
                        <a:pt x="110" y="6"/>
                      </a:lnTo>
                      <a:lnTo>
                        <a:pt x="102" y="8"/>
                      </a:lnTo>
                      <a:lnTo>
                        <a:pt x="93" y="8"/>
                      </a:lnTo>
                      <a:lnTo>
                        <a:pt x="86" y="9"/>
                      </a:lnTo>
                      <a:lnTo>
                        <a:pt x="77" y="10"/>
                      </a:lnTo>
                      <a:lnTo>
                        <a:pt x="70" y="11"/>
                      </a:lnTo>
                      <a:lnTo>
                        <a:pt x="62" y="12"/>
                      </a:lnTo>
                      <a:lnTo>
                        <a:pt x="54" y="15"/>
                      </a:lnTo>
                      <a:lnTo>
                        <a:pt x="48" y="16"/>
                      </a:lnTo>
                      <a:lnTo>
                        <a:pt x="41" y="18"/>
                      </a:lnTo>
                      <a:lnTo>
                        <a:pt x="35" y="21"/>
                      </a:lnTo>
                      <a:lnTo>
                        <a:pt x="28" y="24"/>
                      </a:lnTo>
                      <a:lnTo>
                        <a:pt x="22" y="27"/>
                      </a:lnTo>
                      <a:lnTo>
                        <a:pt x="18" y="30"/>
                      </a:lnTo>
                      <a:lnTo>
                        <a:pt x="13" y="35"/>
                      </a:lnTo>
                      <a:lnTo>
                        <a:pt x="8" y="40"/>
                      </a:lnTo>
                      <a:lnTo>
                        <a:pt x="3" y="44"/>
                      </a:lnTo>
                      <a:lnTo>
                        <a:pt x="0" y="49"/>
                      </a:lnTo>
                      <a:lnTo>
                        <a:pt x="2" y="52"/>
                      </a:lnTo>
                      <a:lnTo>
                        <a:pt x="7" y="47"/>
                      </a:lnTo>
                      <a:lnTo>
                        <a:pt x="10" y="42"/>
                      </a:lnTo>
                      <a:lnTo>
                        <a:pt x="15" y="38"/>
                      </a:lnTo>
                      <a:lnTo>
                        <a:pt x="20" y="35"/>
                      </a:lnTo>
                      <a:lnTo>
                        <a:pt x="25" y="30"/>
                      </a:lnTo>
                      <a:lnTo>
                        <a:pt x="29" y="27"/>
                      </a:lnTo>
                      <a:lnTo>
                        <a:pt x="36" y="24"/>
                      </a:lnTo>
                      <a:lnTo>
                        <a:pt x="42" y="22"/>
                      </a:lnTo>
                      <a:lnTo>
                        <a:pt x="48" y="20"/>
                      </a:lnTo>
                      <a:lnTo>
                        <a:pt x="55" y="18"/>
                      </a:lnTo>
                      <a:lnTo>
                        <a:pt x="64" y="16"/>
                      </a:lnTo>
                      <a:lnTo>
                        <a:pt x="71" y="15"/>
                      </a:lnTo>
                      <a:lnTo>
                        <a:pt x="78" y="14"/>
                      </a:lnTo>
                      <a:lnTo>
                        <a:pt x="86" y="12"/>
                      </a:lnTo>
                      <a:lnTo>
                        <a:pt x="93" y="11"/>
                      </a:lnTo>
                      <a:lnTo>
                        <a:pt x="102" y="11"/>
                      </a:lnTo>
                      <a:lnTo>
                        <a:pt x="110" y="10"/>
                      </a:lnTo>
                      <a:lnTo>
                        <a:pt x="118" y="10"/>
                      </a:lnTo>
                      <a:lnTo>
                        <a:pt x="126" y="10"/>
                      </a:lnTo>
                      <a:lnTo>
                        <a:pt x="135" y="9"/>
                      </a:lnTo>
                      <a:lnTo>
                        <a:pt x="143" y="9"/>
                      </a:lnTo>
                      <a:lnTo>
                        <a:pt x="151" y="9"/>
                      </a:lnTo>
                      <a:lnTo>
                        <a:pt x="159" y="9"/>
                      </a:lnTo>
                      <a:lnTo>
                        <a:pt x="168" y="9"/>
                      </a:lnTo>
                      <a:lnTo>
                        <a:pt x="176" y="9"/>
                      </a:lnTo>
                      <a:lnTo>
                        <a:pt x="184" y="8"/>
                      </a:lnTo>
                      <a:lnTo>
                        <a:pt x="191" y="8"/>
                      </a:lnTo>
                      <a:lnTo>
                        <a:pt x="199" y="8"/>
                      </a:lnTo>
                      <a:lnTo>
                        <a:pt x="206" y="6"/>
                      </a:lnTo>
                      <a:lnTo>
                        <a:pt x="214" y="6"/>
                      </a:lnTo>
                      <a:lnTo>
                        <a:pt x="221" y="5"/>
                      </a:lnTo>
                      <a:lnTo>
                        <a:pt x="227" y="4"/>
                      </a:lnTo>
                      <a:lnTo>
                        <a:pt x="22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7" name="Freeform 74"/>
                <p:cNvSpPr>
                  <a:spLocks/>
                </p:cNvSpPr>
                <p:nvPr/>
              </p:nvSpPr>
              <p:spPr bwMode="auto">
                <a:xfrm>
                  <a:off x="1459" y="1824"/>
                  <a:ext cx="25" cy="17"/>
                </a:xfrm>
                <a:custGeom>
                  <a:avLst/>
                  <a:gdLst>
                    <a:gd name="T0" fmla="*/ 168 w 172"/>
                    <a:gd name="T1" fmla="*/ 97 h 102"/>
                    <a:gd name="T2" fmla="*/ 156 w 172"/>
                    <a:gd name="T3" fmla="*/ 94 h 102"/>
                    <a:gd name="T4" fmla="*/ 145 w 172"/>
                    <a:gd name="T5" fmla="*/ 91 h 102"/>
                    <a:gd name="T6" fmla="*/ 134 w 172"/>
                    <a:gd name="T7" fmla="*/ 85 h 102"/>
                    <a:gd name="T8" fmla="*/ 123 w 172"/>
                    <a:gd name="T9" fmla="*/ 78 h 102"/>
                    <a:gd name="T10" fmla="*/ 112 w 172"/>
                    <a:gd name="T11" fmla="*/ 69 h 102"/>
                    <a:gd name="T12" fmla="*/ 100 w 172"/>
                    <a:gd name="T13" fmla="*/ 61 h 102"/>
                    <a:gd name="T14" fmla="*/ 90 w 172"/>
                    <a:gd name="T15" fmla="*/ 52 h 102"/>
                    <a:gd name="T16" fmla="*/ 78 w 172"/>
                    <a:gd name="T17" fmla="*/ 42 h 102"/>
                    <a:gd name="T18" fmla="*/ 67 w 172"/>
                    <a:gd name="T19" fmla="*/ 34 h 102"/>
                    <a:gd name="T20" fmla="*/ 58 w 172"/>
                    <a:gd name="T21" fmla="*/ 24 h 102"/>
                    <a:gd name="T22" fmla="*/ 46 w 172"/>
                    <a:gd name="T23" fmla="*/ 16 h 102"/>
                    <a:gd name="T24" fmla="*/ 36 w 172"/>
                    <a:gd name="T25" fmla="*/ 10 h 102"/>
                    <a:gd name="T26" fmla="*/ 25 w 172"/>
                    <a:gd name="T27" fmla="*/ 5 h 102"/>
                    <a:gd name="T28" fmla="*/ 15 w 172"/>
                    <a:gd name="T29" fmla="*/ 2 h 102"/>
                    <a:gd name="T30" fmla="*/ 4 w 172"/>
                    <a:gd name="T31" fmla="*/ 0 h 102"/>
                    <a:gd name="T32" fmla="*/ 1 w 172"/>
                    <a:gd name="T33" fmla="*/ 4 h 102"/>
                    <a:gd name="T34" fmla="*/ 10 w 172"/>
                    <a:gd name="T35" fmla="*/ 4 h 102"/>
                    <a:gd name="T36" fmla="*/ 19 w 172"/>
                    <a:gd name="T37" fmla="*/ 6 h 102"/>
                    <a:gd name="T38" fmla="*/ 28 w 172"/>
                    <a:gd name="T39" fmla="*/ 10 h 102"/>
                    <a:gd name="T40" fmla="*/ 39 w 172"/>
                    <a:gd name="T41" fmla="*/ 16 h 102"/>
                    <a:gd name="T42" fmla="*/ 49 w 172"/>
                    <a:gd name="T43" fmla="*/ 23 h 102"/>
                    <a:gd name="T44" fmla="*/ 60 w 172"/>
                    <a:gd name="T45" fmla="*/ 30 h 102"/>
                    <a:gd name="T46" fmla="*/ 71 w 172"/>
                    <a:gd name="T47" fmla="*/ 41 h 102"/>
                    <a:gd name="T48" fmla="*/ 80 w 172"/>
                    <a:gd name="T49" fmla="*/ 49 h 102"/>
                    <a:gd name="T50" fmla="*/ 92 w 172"/>
                    <a:gd name="T51" fmla="*/ 59 h 102"/>
                    <a:gd name="T52" fmla="*/ 103 w 172"/>
                    <a:gd name="T53" fmla="*/ 68 h 102"/>
                    <a:gd name="T54" fmla="*/ 116 w 172"/>
                    <a:gd name="T55" fmla="*/ 77 h 102"/>
                    <a:gd name="T56" fmla="*/ 126 w 172"/>
                    <a:gd name="T57" fmla="*/ 85 h 102"/>
                    <a:gd name="T58" fmla="*/ 138 w 172"/>
                    <a:gd name="T59" fmla="*/ 91 h 102"/>
                    <a:gd name="T60" fmla="*/ 149 w 172"/>
                    <a:gd name="T61" fmla="*/ 97 h 102"/>
                    <a:gd name="T62" fmla="*/ 162 w 172"/>
                    <a:gd name="T63" fmla="*/ 100 h 102"/>
                    <a:gd name="T64" fmla="*/ 172 w 172"/>
                    <a:gd name="T65" fmla="*/ 10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102"/>
                    <a:gd name="T101" fmla="*/ 172 w 17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102">
                      <a:moveTo>
                        <a:pt x="172" y="98"/>
                      </a:moveTo>
                      <a:lnTo>
                        <a:pt x="168" y="97"/>
                      </a:lnTo>
                      <a:lnTo>
                        <a:pt x="163" y="97"/>
                      </a:lnTo>
                      <a:lnTo>
                        <a:pt x="156" y="94"/>
                      </a:lnTo>
                      <a:lnTo>
                        <a:pt x="151" y="93"/>
                      </a:lnTo>
                      <a:lnTo>
                        <a:pt x="145" y="91"/>
                      </a:lnTo>
                      <a:lnTo>
                        <a:pt x="140" y="88"/>
                      </a:lnTo>
                      <a:lnTo>
                        <a:pt x="134" y="85"/>
                      </a:lnTo>
                      <a:lnTo>
                        <a:pt x="127" y="81"/>
                      </a:lnTo>
                      <a:lnTo>
                        <a:pt x="123" y="78"/>
                      </a:lnTo>
                      <a:lnTo>
                        <a:pt x="117" y="74"/>
                      </a:lnTo>
                      <a:lnTo>
                        <a:pt x="112" y="69"/>
                      </a:lnTo>
                      <a:lnTo>
                        <a:pt x="105" y="65"/>
                      </a:lnTo>
                      <a:lnTo>
                        <a:pt x="100" y="61"/>
                      </a:lnTo>
                      <a:lnTo>
                        <a:pt x="94" y="56"/>
                      </a:lnTo>
                      <a:lnTo>
                        <a:pt x="90" y="52"/>
                      </a:lnTo>
                      <a:lnTo>
                        <a:pt x="84" y="47"/>
                      </a:lnTo>
                      <a:lnTo>
                        <a:pt x="78" y="42"/>
                      </a:lnTo>
                      <a:lnTo>
                        <a:pt x="73" y="37"/>
                      </a:lnTo>
                      <a:lnTo>
                        <a:pt x="67" y="34"/>
                      </a:lnTo>
                      <a:lnTo>
                        <a:pt x="62" y="28"/>
                      </a:lnTo>
                      <a:lnTo>
                        <a:pt x="58" y="24"/>
                      </a:lnTo>
                      <a:lnTo>
                        <a:pt x="51" y="20"/>
                      </a:lnTo>
                      <a:lnTo>
                        <a:pt x="46" y="16"/>
                      </a:lnTo>
                      <a:lnTo>
                        <a:pt x="41" y="12"/>
                      </a:lnTo>
                      <a:lnTo>
                        <a:pt x="36" y="10"/>
                      </a:lnTo>
                      <a:lnTo>
                        <a:pt x="31" y="6"/>
                      </a:lnTo>
                      <a:lnTo>
                        <a:pt x="25" y="5"/>
                      </a:lnTo>
                      <a:lnTo>
                        <a:pt x="20" y="3"/>
                      </a:lnTo>
                      <a:lnTo>
                        <a:pt x="15" y="2"/>
                      </a:lnTo>
                      <a:lnTo>
                        <a:pt x="10" y="0"/>
                      </a:lnTo>
                      <a:lnTo>
                        <a:pt x="4" y="0"/>
                      </a:lnTo>
                      <a:lnTo>
                        <a:pt x="0" y="0"/>
                      </a:lnTo>
                      <a:lnTo>
                        <a:pt x="1" y="4"/>
                      </a:lnTo>
                      <a:lnTo>
                        <a:pt x="4" y="4"/>
                      </a:lnTo>
                      <a:lnTo>
                        <a:pt x="10" y="4"/>
                      </a:lnTo>
                      <a:lnTo>
                        <a:pt x="15" y="5"/>
                      </a:lnTo>
                      <a:lnTo>
                        <a:pt x="19" y="6"/>
                      </a:lnTo>
                      <a:lnTo>
                        <a:pt x="23" y="8"/>
                      </a:lnTo>
                      <a:lnTo>
                        <a:pt x="28" y="10"/>
                      </a:lnTo>
                      <a:lnTo>
                        <a:pt x="34" y="12"/>
                      </a:lnTo>
                      <a:lnTo>
                        <a:pt x="39" y="16"/>
                      </a:lnTo>
                      <a:lnTo>
                        <a:pt x="43" y="20"/>
                      </a:lnTo>
                      <a:lnTo>
                        <a:pt x="49" y="23"/>
                      </a:lnTo>
                      <a:lnTo>
                        <a:pt x="54" y="27"/>
                      </a:lnTo>
                      <a:lnTo>
                        <a:pt x="60" y="30"/>
                      </a:lnTo>
                      <a:lnTo>
                        <a:pt x="65" y="36"/>
                      </a:lnTo>
                      <a:lnTo>
                        <a:pt x="71" y="41"/>
                      </a:lnTo>
                      <a:lnTo>
                        <a:pt x="75" y="44"/>
                      </a:lnTo>
                      <a:lnTo>
                        <a:pt x="80" y="49"/>
                      </a:lnTo>
                      <a:lnTo>
                        <a:pt x="87" y="54"/>
                      </a:lnTo>
                      <a:lnTo>
                        <a:pt x="92" y="59"/>
                      </a:lnTo>
                      <a:lnTo>
                        <a:pt x="98" y="63"/>
                      </a:lnTo>
                      <a:lnTo>
                        <a:pt x="103" y="68"/>
                      </a:lnTo>
                      <a:lnTo>
                        <a:pt x="110" y="72"/>
                      </a:lnTo>
                      <a:lnTo>
                        <a:pt x="116" y="77"/>
                      </a:lnTo>
                      <a:lnTo>
                        <a:pt x="120" y="80"/>
                      </a:lnTo>
                      <a:lnTo>
                        <a:pt x="126" y="85"/>
                      </a:lnTo>
                      <a:lnTo>
                        <a:pt x="131" y="88"/>
                      </a:lnTo>
                      <a:lnTo>
                        <a:pt x="138" y="91"/>
                      </a:lnTo>
                      <a:lnTo>
                        <a:pt x="144" y="94"/>
                      </a:lnTo>
                      <a:lnTo>
                        <a:pt x="149" y="97"/>
                      </a:lnTo>
                      <a:lnTo>
                        <a:pt x="155" y="98"/>
                      </a:lnTo>
                      <a:lnTo>
                        <a:pt x="162" y="100"/>
                      </a:lnTo>
                      <a:lnTo>
                        <a:pt x="168" y="100"/>
                      </a:lnTo>
                      <a:lnTo>
                        <a:pt x="172" y="102"/>
                      </a:lnTo>
                      <a:lnTo>
                        <a:pt x="172"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8" name="Freeform 75"/>
                <p:cNvSpPr>
                  <a:spLocks/>
                </p:cNvSpPr>
                <p:nvPr/>
              </p:nvSpPr>
              <p:spPr bwMode="auto">
                <a:xfrm>
                  <a:off x="1484" y="1841"/>
                  <a:ext cx="31" cy="12"/>
                </a:xfrm>
                <a:custGeom>
                  <a:avLst/>
                  <a:gdLst>
                    <a:gd name="T0" fmla="*/ 212 w 218"/>
                    <a:gd name="T1" fmla="*/ 68 h 74"/>
                    <a:gd name="T2" fmla="*/ 203 w 218"/>
                    <a:gd name="T3" fmla="*/ 61 h 74"/>
                    <a:gd name="T4" fmla="*/ 191 w 218"/>
                    <a:gd name="T5" fmla="*/ 54 h 74"/>
                    <a:gd name="T6" fmla="*/ 178 w 218"/>
                    <a:gd name="T7" fmla="*/ 48 h 74"/>
                    <a:gd name="T8" fmla="*/ 165 w 218"/>
                    <a:gd name="T9" fmla="*/ 42 h 74"/>
                    <a:gd name="T10" fmla="*/ 151 w 218"/>
                    <a:gd name="T11" fmla="*/ 36 h 74"/>
                    <a:gd name="T12" fmla="*/ 134 w 218"/>
                    <a:gd name="T13" fmla="*/ 30 h 74"/>
                    <a:gd name="T14" fmla="*/ 120 w 218"/>
                    <a:gd name="T15" fmla="*/ 24 h 74"/>
                    <a:gd name="T16" fmla="*/ 104 w 218"/>
                    <a:gd name="T17" fmla="*/ 19 h 74"/>
                    <a:gd name="T18" fmla="*/ 89 w 218"/>
                    <a:gd name="T19" fmla="*/ 15 h 74"/>
                    <a:gd name="T20" fmla="*/ 74 w 218"/>
                    <a:gd name="T21" fmla="*/ 11 h 74"/>
                    <a:gd name="T22" fmla="*/ 58 w 218"/>
                    <a:gd name="T23" fmla="*/ 7 h 74"/>
                    <a:gd name="T24" fmla="*/ 44 w 218"/>
                    <a:gd name="T25" fmla="*/ 5 h 74"/>
                    <a:gd name="T26" fmla="*/ 30 w 218"/>
                    <a:gd name="T27" fmla="*/ 2 h 74"/>
                    <a:gd name="T28" fmla="*/ 18 w 218"/>
                    <a:gd name="T29" fmla="*/ 1 h 74"/>
                    <a:gd name="T30" fmla="*/ 6 w 218"/>
                    <a:gd name="T31" fmla="*/ 0 h 74"/>
                    <a:gd name="T32" fmla="*/ 0 w 218"/>
                    <a:gd name="T33" fmla="*/ 4 h 74"/>
                    <a:gd name="T34" fmla="*/ 11 w 218"/>
                    <a:gd name="T35" fmla="*/ 4 h 74"/>
                    <a:gd name="T36" fmla="*/ 24 w 218"/>
                    <a:gd name="T37" fmla="*/ 5 h 74"/>
                    <a:gd name="T38" fmla="*/ 36 w 218"/>
                    <a:gd name="T39" fmla="*/ 7 h 74"/>
                    <a:gd name="T40" fmla="*/ 50 w 218"/>
                    <a:gd name="T41" fmla="*/ 10 h 74"/>
                    <a:gd name="T42" fmla="*/ 65 w 218"/>
                    <a:gd name="T43" fmla="*/ 13 h 74"/>
                    <a:gd name="T44" fmla="*/ 80 w 218"/>
                    <a:gd name="T45" fmla="*/ 17 h 74"/>
                    <a:gd name="T46" fmla="*/ 96 w 218"/>
                    <a:gd name="T47" fmla="*/ 20 h 74"/>
                    <a:gd name="T48" fmla="*/ 110 w 218"/>
                    <a:gd name="T49" fmla="*/ 25 h 74"/>
                    <a:gd name="T50" fmla="*/ 126 w 218"/>
                    <a:gd name="T51" fmla="*/ 30 h 74"/>
                    <a:gd name="T52" fmla="*/ 141 w 218"/>
                    <a:gd name="T53" fmla="*/ 36 h 74"/>
                    <a:gd name="T54" fmla="*/ 155 w 218"/>
                    <a:gd name="T55" fmla="*/ 42 h 74"/>
                    <a:gd name="T56" fmla="*/ 169 w 218"/>
                    <a:gd name="T57" fmla="*/ 48 h 74"/>
                    <a:gd name="T58" fmla="*/ 183 w 218"/>
                    <a:gd name="T59" fmla="*/ 54 h 74"/>
                    <a:gd name="T60" fmla="*/ 195 w 218"/>
                    <a:gd name="T61" fmla="*/ 61 h 74"/>
                    <a:gd name="T62" fmla="*/ 205 w 218"/>
                    <a:gd name="T63" fmla="*/ 67 h 74"/>
                    <a:gd name="T64" fmla="*/ 215 w 218"/>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74"/>
                    <a:gd name="T101" fmla="*/ 218 w 218"/>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74">
                      <a:moveTo>
                        <a:pt x="218" y="70"/>
                      </a:moveTo>
                      <a:lnTo>
                        <a:pt x="212" y="68"/>
                      </a:lnTo>
                      <a:lnTo>
                        <a:pt x="207" y="64"/>
                      </a:lnTo>
                      <a:lnTo>
                        <a:pt x="203" y="61"/>
                      </a:lnTo>
                      <a:lnTo>
                        <a:pt x="197" y="57"/>
                      </a:lnTo>
                      <a:lnTo>
                        <a:pt x="191" y="54"/>
                      </a:lnTo>
                      <a:lnTo>
                        <a:pt x="184" y="50"/>
                      </a:lnTo>
                      <a:lnTo>
                        <a:pt x="178" y="48"/>
                      </a:lnTo>
                      <a:lnTo>
                        <a:pt x="172" y="44"/>
                      </a:lnTo>
                      <a:lnTo>
                        <a:pt x="165" y="42"/>
                      </a:lnTo>
                      <a:lnTo>
                        <a:pt x="156" y="38"/>
                      </a:lnTo>
                      <a:lnTo>
                        <a:pt x="151" y="36"/>
                      </a:lnTo>
                      <a:lnTo>
                        <a:pt x="143" y="32"/>
                      </a:lnTo>
                      <a:lnTo>
                        <a:pt x="134" y="30"/>
                      </a:lnTo>
                      <a:lnTo>
                        <a:pt x="127" y="27"/>
                      </a:lnTo>
                      <a:lnTo>
                        <a:pt x="120" y="24"/>
                      </a:lnTo>
                      <a:lnTo>
                        <a:pt x="112" y="21"/>
                      </a:lnTo>
                      <a:lnTo>
                        <a:pt x="104" y="19"/>
                      </a:lnTo>
                      <a:lnTo>
                        <a:pt x="96" y="17"/>
                      </a:lnTo>
                      <a:lnTo>
                        <a:pt x="89" y="15"/>
                      </a:lnTo>
                      <a:lnTo>
                        <a:pt x="81" y="13"/>
                      </a:lnTo>
                      <a:lnTo>
                        <a:pt x="74" y="11"/>
                      </a:lnTo>
                      <a:lnTo>
                        <a:pt x="67" y="10"/>
                      </a:lnTo>
                      <a:lnTo>
                        <a:pt x="58" y="7"/>
                      </a:lnTo>
                      <a:lnTo>
                        <a:pt x="51" y="6"/>
                      </a:lnTo>
                      <a:lnTo>
                        <a:pt x="44" y="5"/>
                      </a:lnTo>
                      <a:lnTo>
                        <a:pt x="38" y="4"/>
                      </a:lnTo>
                      <a:lnTo>
                        <a:pt x="30" y="2"/>
                      </a:lnTo>
                      <a:lnTo>
                        <a:pt x="24" y="1"/>
                      </a:lnTo>
                      <a:lnTo>
                        <a:pt x="18" y="1"/>
                      </a:lnTo>
                      <a:lnTo>
                        <a:pt x="11" y="0"/>
                      </a:lnTo>
                      <a:lnTo>
                        <a:pt x="6" y="0"/>
                      </a:lnTo>
                      <a:lnTo>
                        <a:pt x="0" y="0"/>
                      </a:lnTo>
                      <a:lnTo>
                        <a:pt x="0" y="4"/>
                      </a:lnTo>
                      <a:lnTo>
                        <a:pt x="6" y="4"/>
                      </a:lnTo>
                      <a:lnTo>
                        <a:pt x="11" y="4"/>
                      </a:lnTo>
                      <a:lnTo>
                        <a:pt x="18" y="5"/>
                      </a:lnTo>
                      <a:lnTo>
                        <a:pt x="24" y="5"/>
                      </a:lnTo>
                      <a:lnTo>
                        <a:pt x="30" y="6"/>
                      </a:lnTo>
                      <a:lnTo>
                        <a:pt x="36" y="7"/>
                      </a:lnTo>
                      <a:lnTo>
                        <a:pt x="44" y="8"/>
                      </a:lnTo>
                      <a:lnTo>
                        <a:pt x="50" y="10"/>
                      </a:lnTo>
                      <a:lnTo>
                        <a:pt x="57" y="11"/>
                      </a:lnTo>
                      <a:lnTo>
                        <a:pt x="65" y="13"/>
                      </a:lnTo>
                      <a:lnTo>
                        <a:pt x="72" y="14"/>
                      </a:lnTo>
                      <a:lnTo>
                        <a:pt x="80" y="17"/>
                      </a:lnTo>
                      <a:lnTo>
                        <a:pt x="87" y="18"/>
                      </a:lnTo>
                      <a:lnTo>
                        <a:pt x="96" y="20"/>
                      </a:lnTo>
                      <a:lnTo>
                        <a:pt x="103" y="23"/>
                      </a:lnTo>
                      <a:lnTo>
                        <a:pt x="110" y="25"/>
                      </a:lnTo>
                      <a:lnTo>
                        <a:pt x="119" y="27"/>
                      </a:lnTo>
                      <a:lnTo>
                        <a:pt x="126" y="30"/>
                      </a:lnTo>
                      <a:lnTo>
                        <a:pt x="133" y="33"/>
                      </a:lnTo>
                      <a:lnTo>
                        <a:pt x="141" y="36"/>
                      </a:lnTo>
                      <a:lnTo>
                        <a:pt x="148" y="38"/>
                      </a:lnTo>
                      <a:lnTo>
                        <a:pt x="155" y="42"/>
                      </a:lnTo>
                      <a:lnTo>
                        <a:pt x="162" y="44"/>
                      </a:lnTo>
                      <a:lnTo>
                        <a:pt x="169" y="48"/>
                      </a:lnTo>
                      <a:lnTo>
                        <a:pt x="177" y="50"/>
                      </a:lnTo>
                      <a:lnTo>
                        <a:pt x="183" y="54"/>
                      </a:lnTo>
                      <a:lnTo>
                        <a:pt x="188" y="57"/>
                      </a:lnTo>
                      <a:lnTo>
                        <a:pt x="195" y="61"/>
                      </a:lnTo>
                      <a:lnTo>
                        <a:pt x="200" y="63"/>
                      </a:lnTo>
                      <a:lnTo>
                        <a:pt x="205" y="67"/>
                      </a:lnTo>
                      <a:lnTo>
                        <a:pt x="210" y="70"/>
                      </a:lnTo>
                      <a:lnTo>
                        <a:pt x="215" y="74"/>
                      </a:lnTo>
                      <a:lnTo>
                        <a:pt x="218" y="7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99" name="Freeform 76"/>
                <p:cNvSpPr>
                  <a:spLocks/>
                </p:cNvSpPr>
                <p:nvPr/>
              </p:nvSpPr>
              <p:spPr bwMode="auto">
                <a:xfrm>
                  <a:off x="1515" y="1852"/>
                  <a:ext cx="38" cy="54"/>
                </a:xfrm>
                <a:custGeom>
                  <a:avLst/>
                  <a:gdLst>
                    <a:gd name="T0" fmla="*/ 269 w 269"/>
                    <a:gd name="T1" fmla="*/ 320 h 324"/>
                    <a:gd name="T2" fmla="*/ 205 w 269"/>
                    <a:gd name="T3" fmla="*/ 267 h 324"/>
                    <a:gd name="T4" fmla="*/ 153 w 269"/>
                    <a:gd name="T5" fmla="*/ 222 h 324"/>
                    <a:gd name="T6" fmla="*/ 113 w 269"/>
                    <a:gd name="T7" fmla="*/ 183 h 324"/>
                    <a:gd name="T8" fmla="*/ 82 w 269"/>
                    <a:gd name="T9" fmla="*/ 150 h 324"/>
                    <a:gd name="T10" fmla="*/ 60 w 269"/>
                    <a:gd name="T11" fmla="*/ 125 h 324"/>
                    <a:gd name="T12" fmla="*/ 44 w 269"/>
                    <a:gd name="T13" fmla="*/ 104 h 324"/>
                    <a:gd name="T14" fmla="*/ 35 w 269"/>
                    <a:gd name="T15" fmla="*/ 87 h 324"/>
                    <a:gd name="T16" fmla="*/ 31 w 269"/>
                    <a:gd name="T17" fmla="*/ 75 h 324"/>
                    <a:gd name="T18" fmla="*/ 30 w 269"/>
                    <a:gd name="T19" fmla="*/ 64 h 324"/>
                    <a:gd name="T20" fmla="*/ 30 w 269"/>
                    <a:gd name="T21" fmla="*/ 56 h 324"/>
                    <a:gd name="T22" fmla="*/ 31 w 269"/>
                    <a:gd name="T23" fmla="*/ 49 h 324"/>
                    <a:gd name="T24" fmla="*/ 32 w 269"/>
                    <a:gd name="T25" fmla="*/ 42 h 324"/>
                    <a:gd name="T26" fmla="*/ 31 w 269"/>
                    <a:gd name="T27" fmla="*/ 33 h 324"/>
                    <a:gd name="T28" fmla="*/ 27 w 269"/>
                    <a:gd name="T29" fmla="*/ 25 h 324"/>
                    <a:gd name="T30" fmla="*/ 17 w 269"/>
                    <a:gd name="T31" fmla="*/ 14 h 324"/>
                    <a:gd name="T32" fmla="*/ 3 w 269"/>
                    <a:gd name="T33" fmla="*/ 0 h 324"/>
                    <a:gd name="T34" fmla="*/ 9 w 269"/>
                    <a:gd name="T35" fmla="*/ 10 h 324"/>
                    <a:gd name="T36" fmla="*/ 20 w 269"/>
                    <a:gd name="T37" fmla="*/ 23 h 324"/>
                    <a:gd name="T38" fmla="*/ 27 w 269"/>
                    <a:gd name="T39" fmla="*/ 31 h 324"/>
                    <a:gd name="T40" fmla="*/ 29 w 269"/>
                    <a:gd name="T41" fmla="*/ 38 h 324"/>
                    <a:gd name="T42" fmla="*/ 29 w 269"/>
                    <a:gd name="T43" fmla="*/ 45 h 324"/>
                    <a:gd name="T44" fmla="*/ 28 w 269"/>
                    <a:gd name="T45" fmla="*/ 51 h 324"/>
                    <a:gd name="T46" fmla="*/ 27 w 269"/>
                    <a:gd name="T47" fmla="*/ 60 h 324"/>
                    <a:gd name="T48" fmla="*/ 27 w 269"/>
                    <a:gd name="T49" fmla="*/ 69 h 324"/>
                    <a:gd name="T50" fmla="*/ 29 w 269"/>
                    <a:gd name="T51" fmla="*/ 82 h 324"/>
                    <a:gd name="T52" fmla="*/ 36 w 269"/>
                    <a:gd name="T53" fmla="*/ 97 h 324"/>
                    <a:gd name="T54" fmla="*/ 48 w 269"/>
                    <a:gd name="T55" fmla="*/ 116 h 324"/>
                    <a:gd name="T56" fmla="*/ 67 w 269"/>
                    <a:gd name="T57" fmla="*/ 140 h 324"/>
                    <a:gd name="T58" fmla="*/ 93 w 269"/>
                    <a:gd name="T59" fmla="*/ 169 h 324"/>
                    <a:gd name="T60" fmla="*/ 129 w 269"/>
                    <a:gd name="T61" fmla="*/ 204 h 324"/>
                    <a:gd name="T62" fmla="*/ 174 w 269"/>
                    <a:gd name="T63" fmla="*/ 245 h 324"/>
                    <a:gd name="T64" fmla="*/ 234 w 269"/>
                    <a:gd name="T65" fmla="*/ 294 h 324"/>
                    <a:gd name="T66" fmla="*/ 269 w 269"/>
                    <a:gd name="T67" fmla="*/ 321 h 3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24"/>
                    <a:gd name="T104" fmla="*/ 269 w 269"/>
                    <a:gd name="T105" fmla="*/ 324 h 3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24">
                      <a:moveTo>
                        <a:pt x="267" y="323"/>
                      </a:moveTo>
                      <a:lnTo>
                        <a:pt x="269" y="320"/>
                      </a:lnTo>
                      <a:lnTo>
                        <a:pt x="236" y="292"/>
                      </a:lnTo>
                      <a:lnTo>
                        <a:pt x="205" y="267"/>
                      </a:lnTo>
                      <a:lnTo>
                        <a:pt x="178" y="243"/>
                      </a:lnTo>
                      <a:lnTo>
                        <a:pt x="153" y="222"/>
                      </a:lnTo>
                      <a:lnTo>
                        <a:pt x="132" y="201"/>
                      </a:lnTo>
                      <a:lnTo>
                        <a:pt x="113" y="183"/>
                      </a:lnTo>
                      <a:lnTo>
                        <a:pt x="95" y="167"/>
                      </a:lnTo>
                      <a:lnTo>
                        <a:pt x="82" y="150"/>
                      </a:lnTo>
                      <a:lnTo>
                        <a:pt x="69" y="137"/>
                      </a:lnTo>
                      <a:lnTo>
                        <a:pt x="60" y="125"/>
                      </a:lnTo>
                      <a:lnTo>
                        <a:pt x="51" y="115"/>
                      </a:lnTo>
                      <a:lnTo>
                        <a:pt x="44" y="104"/>
                      </a:lnTo>
                      <a:lnTo>
                        <a:pt x="38" y="95"/>
                      </a:lnTo>
                      <a:lnTo>
                        <a:pt x="35" y="87"/>
                      </a:lnTo>
                      <a:lnTo>
                        <a:pt x="32" y="81"/>
                      </a:lnTo>
                      <a:lnTo>
                        <a:pt x="31" y="75"/>
                      </a:lnTo>
                      <a:lnTo>
                        <a:pt x="30" y="69"/>
                      </a:lnTo>
                      <a:lnTo>
                        <a:pt x="30" y="64"/>
                      </a:lnTo>
                      <a:lnTo>
                        <a:pt x="30" y="60"/>
                      </a:lnTo>
                      <a:lnTo>
                        <a:pt x="30" y="56"/>
                      </a:lnTo>
                      <a:lnTo>
                        <a:pt x="31" y="53"/>
                      </a:lnTo>
                      <a:lnTo>
                        <a:pt x="31" y="49"/>
                      </a:lnTo>
                      <a:lnTo>
                        <a:pt x="32" y="45"/>
                      </a:lnTo>
                      <a:lnTo>
                        <a:pt x="32" y="42"/>
                      </a:lnTo>
                      <a:lnTo>
                        <a:pt x="32" y="38"/>
                      </a:lnTo>
                      <a:lnTo>
                        <a:pt x="31" y="33"/>
                      </a:lnTo>
                      <a:lnTo>
                        <a:pt x="30" y="30"/>
                      </a:lnTo>
                      <a:lnTo>
                        <a:pt x="27" y="25"/>
                      </a:lnTo>
                      <a:lnTo>
                        <a:pt x="22" y="20"/>
                      </a:lnTo>
                      <a:lnTo>
                        <a:pt x="17" y="14"/>
                      </a:lnTo>
                      <a:lnTo>
                        <a:pt x="11" y="7"/>
                      </a:lnTo>
                      <a:lnTo>
                        <a:pt x="3" y="0"/>
                      </a:lnTo>
                      <a:lnTo>
                        <a:pt x="0" y="4"/>
                      </a:lnTo>
                      <a:lnTo>
                        <a:pt x="9" y="10"/>
                      </a:lnTo>
                      <a:lnTo>
                        <a:pt x="15" y="17"/>
                      </a:lnTo>
                      <a:lnTo>
                        <a:pt x="20" y="23"/>
                      </a:lnTo>
                      <a:lnTo>
                        <a:pt x="23" y="28"/>
                      </a:lnTo>
                      <a:lnTo>
                        <a:pt x="27" y="31"/>
                      </a:lnTo>
                      <a:lnTo>
                        <a:pt x="28" y="35"/>
                      </a:lnTo>
                      <a:lnTo>
                        <a:pt x="29" y="38"/>
                      </a:lnTo>
                      <a:lnTo>
                        <a:pt x="29" y="42"/>
                      </a:lnTo>
                      <a:lnTo>
                        <a:pt x="29" y="45"/>
                      </a:lnTo>
                      <a:lnTo>
                        <a:pt x="28" y="48"/>
                      </a:lnTo>
                      <a:lnTo>
                        <a:pt x="28" y="51"/>
                      </a:lnTo>
                      <a:lnTo>
                        <a:pt x="27" y="56"/>
                      </a:lnTo>
                      <a:lnTo>
                        <a:pt x="27" y="60"/>
                      </a:lnTo>
                      <a:lnTo>
                        <a:pt x="27" y="64"/>
                      </a:lnTo>
                      <a:lnTo>
                        <a:pt x="27" y="69"/>
                      </a:lnTo>
                      <a:lnTo>
                        <a:pt x="28" y="75"/>
                      </a:lnTo>
                      <a:lnTo>
                        <a:pt x="29" y="82"/>
                      </a:lnTo>
                      <a:lnTo>
                        <a:pt x="32" y="89"/>
                      </a:lnTo>
                      <a:lnTo>
                        <a:pt x="36" y="97"/>
                      </a:lnTo>
                      <a:lnTo>
                        <a:pt x="41" y="106"/>
                      </a:lnTo>
                      <a:lnTo>
                        <a:pt x="48" y="116"/>
                      </a:lnTo>
                      <a:lnTo>
                        <a:pt x="56" y="128"/>
                      </a:lnTo>
                      <a:lnTo>
                        <a:pt x="67" y="140"/>
                      </a:lnTo>
                      <a:lnTo>
                        <a:pt x="79" y="153"/>
                      </a:lnTo>
                      <a:lnTo>
                        <a:pt x="93" y="169"/>
                      </a:lnTo>
                      <a:lnTo>
                        <a:pt x="109" y="186"/>
                      </a:lnTo>
                      <a:lnTo>
                        <a:pt x="129" y="204"/>
                      </a:lnTo>
                      <a:lnTo>
                        <a:pt x="150" y="224"/>
                      </a:lnTo>
                      <a:lnTo>
                        <a:pt x="174" y="245"/>
                      </a:lnTo>
                      <a:lnTo>
                        <a:pt x="203" y="269"/>
                      </a:lnTo>
                      <a:lnTo>
                        <a:pt x="234" y="294"/>
                      </a:lnTo>
                      <a:lnTo>
                        <a:pt x="267" y="324"/>
                      </a:lnTo>
                      <a:lnTo>
                        <a:pt x="269" y="321"/>
                      </a:lnTo>
                      <a:lnTo>
                        <a:pt x="267" y="3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0" name="Freeform 77"/>
                <p:cNvSpPr>
                  <a:spLocks/>
                </p:cNvSpPr>
                <p:nvPr/>
              </p:nvSpPr>
              <p:spPr bwMode="auto">
                <a:xfrm>
                  <a:off x="1522" y="1845"/>
                  <a:ext cx="31" cy="61"/>
                </a:xfrm>
                <a:custGeom>
                  <a:avLst/>
                  <a:gdLst>
                    <a:gd name="T0" fmla="*/ 5 w 221"/>
                    <a:gd name="T1" fmla="*/ 5 h 366"/>
                    <a:gd name="T2" fmla="*/ 14 w 221"/>
                    <a:gd name="T3" fmla="*/ 11 h 366"/>
                    <a:gd name="T4" fmla="*/ 25 w 221"/>
                    <a:gd name="T5" fmla="*/ 22 h 366"/>
                    <a:gd name="T6" fmla="*/ 38 w 221"/>
                    <a:gd name="T7" fmla="*/ 37 h 366"/>
                    <a:gd name="T8" fmla="*/ 50 w 221"/>
                    <a:gd name="T9" fmla="*/ 56 h 366"/>
                    <a:gd name="T10" fmla="*/ 63 w 221"/>
                    <a:gd name="T11" fmla="*/ 78 h 366"/>
                    <a:gd name="T12" fmla="*/ 76 w 221"/>
                    <a:gd name="T13" fmla="*/ 101 h 366"/>
                    <a:gd name="T14" fmla="*/ 90 w 221"/>
                    <a:gd name="T15" fmla="*/ 127 h 366"/>
                    <a:gd name="T16" fmla="*/ 105 w 221"/>
                    <a:gd name="T17" fmla="*/ 154 h 366"/>
                    <a:gd name="T18" fmla="*/ 118 w 221"/>
                    <a:gd name="T19" fmla="*/ 183 h 366"/>
                    <a:gd name="T20" fmla="*/ 133 w 221"/>
                    <a:gd name="T21" fmla="*/ 212 h 366"/>
                    <a:gd name="T22" fmla="*/ 149 w 221"/>
                    <a:gd name="T23" fmla="*/ 242 h 366"/>
                    <a:gd name="T24" fmla="*/ 164 w 221"/>
                    <a:gd name="T25" fmla="*/ 271 h 366"/>
                    <a:gd name="T26" fmla="*/ 180 w 221"/>
                    <a:gd name="T27" fmla="*/ 299 h 366"/>
                    <a:gd name="T28" fmla="*/ 195 w 221"/>
                    <a:gd name="T29" fmla="*/ 327 h 366"/>
                    <a:gd name="T30" fmla="*/ 210 w 221"/>
                    <a:gd name="T31" fmla="*/ 354 h 366"/>
                    <a:gd name="T32" fmla="*/ 221 w 221"/>
                    <a:gd name="T33" fmla="*/ 364 h 366"/>
                    <a:gd name="T34" fmla="*/ 207 w 221"/>
                    <a:gd name="T35" fmla="*/ 338 h 366"/>
                    <a:gd name="T36" fmla="*/ 190 w 221"/>
                    <a:gd name="T37" fmla="*/ 311 h 366"/>
                    <a:gd name="T38" fmla="*/ 175 w 221"/>
                    <a:gd name="T39" fmla="*/ 284 h 366"/>
                    <a:gd name="T40" fmla="*/ 159 w 221"/>
                    <a:gd name="T41" fmla="*/ 255 h 366"/>
                    <a:gd name="T42" fmla="*/ 144 w 221"/>
                    <a:gd name="T43" fmla="*/ 225 h 366"/>
                    <a:gd name="T44" fmla="*/ 130 w 221"/>
                    <a:gd name="T45" fmla="*/ 196 h 366"/>
                    <a:gd name="T46" fmla="*/ 115 w 221"/>
                    <a:gd name="T47" fmla="*/ 167 h 366"/>
                    <a:gd name="T48" fmla="*/ 99 w 221"/>
                    <a:gd name="T49" fmla="*/ 138 h 366"/>
                    <a:gd name="T50" fmla="*/ 86 w 221"/>
                    <a:gd name="T51" fmla="*/ 112 h 366"/>
                    <a:gd name="T52" fmla="*/ 72 w 221"/>
                    <a:gd name="T53" fmla="*/ 87 h 366"/>
                    <a:gd name="T54" fmla="*/ 59 w 221"/>
                    <a:gd name="T55" fmla="*/ 65 h 366"/>
                    <a:gd name="T56" fmla="*/ 46 w 221"/>
                    <a:gd name="T57" fmla="*/ 44 h 366"/>
                    <a:gd name="T58" fmla="*/ 34 w 221"/>
                    <a:gd name="T59" fmla="*/ 27 h 366"/>
                    <a:gd name="T60" fmla="*/ 22 w 221"/>
                    <a:gd name="T61" fmla="*/ 14 h 366"/>
                    <a:gd name="T62" fmla="*/ 12 w 221"/>
                    <a:gd name="T63" fmla="*/ 5 h 366"/>
                    <a:gd name="T64" fmla="*/ 0 w 221"/>
                    <a:gd name="T65" fmla="*/ 0 h 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366"/>
                    <a:gd name="T101" fmla="*/ 221 w 221"/>
                    <a:gd name="T102" fmla="*/ 366 h 3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366">
                      <a:moveTo>
                        <a:pt x="0" y="3"/>
                      </a:moveTo>
                      <a:lnTo>
                        <a:pt x="5" y="5"/>
                      </a:lnTo>
                      <a:lnTo>
                        <a:pt x="9" y="8"/>
                      </a:lnTo>
                      <a:lnTo>
                        <a:pt x="14" y="11"/>
                      </a:lnTo>
                      <a:lnTo>
                        <a:pt x="20" y="16"/>
                      </a:lnTo>
                      <a:lnTo>
                        <a:pt x="25" y="22"/>
                      </a:lnTo>
                      <a:lnTo>
                        <a:pt x="32" y="29"/>
                      </a:lnTo>
                      <a:lnTo>
                        <a:pt x="38" y="37"/>
                      </a:lnTo>
                      <a:lnTo>
                        <a:pt x="42" y="46"/>
                      </a:lnTo>
                      <a:lnTo>
                        <a:pt x="50" y="56"/>
                      </a:lnTo>
                      <a:lnTo>
                        <a:pt x="57" y="67"/>
                      </a:lnTo>
                      <a:lnTo>
                        <a:pt x="63" y="78"/>
                      </a:lnTo>
                      <a:lnTo>
                        <a:pt x="68" y="90"/>
                      </a:lnTo>
                      <a:lnTo>
                        <a:pt x="76" y="101"/>
                      </a:lnTo>
                      <a:lnTo>
                        <a:pt x="83" y="113"/>
                      </a:lnTo>
                      <a:lnTo>
                        <a:pt x="90" y="127"/>
                      </a:lnTo>
                      <a:lnTo>
                        <a:pt x="97" y="141"/>
                      </a:lnTo>
                      <a:lnTo>
                        <a:pt x="105" y="154"/>
                      </a:lnTo>
                      <a:lnTo>
                        <a:pt x="111" y="168"/>
                      </a:lnTo>
                      <a:lnTo>
                        <a:pt x="118" y="183"/>
                      </a:lnTo>
                      <a:lnTo>
                        <a:pt x="125" y="197"/>
                      </a:lnTo>
                      <a:lnTo>
                        <a:pt x="133" y="212"/>
                      </a:lnTo>
                      <a:lnTo>
                        <a:pt x="141" y="228"/>
                      </a:lnTo>
                      <a:lnTo>
                        <a:pt x="149" y="242"/>
                      </a:lnTo>
                      <a:lnTo>
                        <a:pt x="157" y="256"/>
                      </a:lnTo>
                      <a:lnTo>
                        <a:pt x="164" y="271"/>
                      </a:lnTo>
                      <a:lnTo>
                        <a:pt x="171" y="285"/>
                      </a:lnTo>
                      <a:lnTo>
                        <a:pt x="180" y="299"/>
                      </a:lnTo>
                      <a:lnTo>
                        <a:pt x="188" y="313"/>
                      </a:lnTo>
                      <a:lnTo>
                        <a:pt x="195" y="327"/>
                      </a:lnTo>
                      <a:lnTo>
                        <a:pt x="202" y="340"/>
                      </a:lnTo>
                      <a:lnTo>
                        <a:pt x="210" y="354"/>
                      </a:lnTo>
                      <a:lnTo>
                        <a:pt x="219" y="366"/>
                      </a:lnTo>
                      <a:lnTo>
                        <a:pt x="221" y="364"/>
                      </a:lnTo>
                      <a:lnTo>
                        <a:pt x="214" y="351"/>
                      </a:lnTo>
                      <a:lnTo>
                        <a:pt x="207" y="338"/>
                      </a:lnTo>
                      <a:lnTo>
                        <a:pt x="197" y="325"/>
                      </a:lnTo>
                      <a:lnTo>
                        <a:pt x="190" y="311"/>
                      </a:lnTo>
                      <a:lnTo>
                        <a:pt x="183" y="298"/>
                      </a:lnTo>
                      <a:lnTo>
                        <a:pt x="175" y="284"/>
                      </a:lnTo>
                      <a:lnTo>
                        <a:pt x="168" y="269"/>
                      </a:lnTo>
                      <a:lnTo>
                        <a:pt x="159" y="255"/>
                      </a:lnTo>
                      <a:lnTo>
                        <a:pt x="151" y="241"/>
                      </a:lnTo>
                      <a:lnTo>
                        <a:pt x="144" y="225"/>
                      </a:lnTo>
                      <a:lnTo>
                        <a:pt x="137" y="211"/>
                      </a:lnTo>
                      <a:lnTo>
                        <a:pt x="130" y="196"/>
                      </a:lnTo>
                      <a:lnTo>
                        <a:pt x="122" y="181"/>
                      </a:lnTo>
                      <a:lnTo>
                        <a:pt x="115" y="167"/>
                      </a:lnTo>
                      <a:lnTo>
                        <a:pt x="107" y="153"/>
                      </a:lnTo>
                      <a:lnTo>
                        <a:pt x="99" y="138"/>
                      </a:lnTo>
                      <a:lnTo>
                        <a:pt x="93" y="125"/>
                      </a:lnTo>
                      <a:lnTo>
                        <a:pt x="86" y="112"/>
                      </a:lnTo>
                      <a:lnTo>
                        <a:pt x="79" y="99"/>
                      </a:lnTo>
                      <a:lnTo>
                        <a:pt x="72" y="87"/>
                      </a:lnTo>
                      <a:lnTo>
                        <a:pt x="66" y="75"/>
                      </a:lnTo>
                      <a:lnTo>
                        <a:pt x="59" y="65"/>
                      </a:lnTo>
                      <a:lnTo>
                        <a:pt x="53" y="55"/>
                      </a:lnTo>
                      <a:lnTo>
                        <a:pt x="46" y="44"/>
                      </a:lnTo>
                      <a:lnTo>
                        <a:pt x="40" y="35"/>
                      </a:lnTo>
                      <a:lnTo>
                        <a:pt x="34" y="27"/>
                      </a:lnTo>
                      <a:lnTo>
                        <a:pt x="28" y="21"/>
                      </a:lnTo>
                      <a:lnTo>
                        <a:pt x="22" y="14"/>
                      </a:lnTo>
                      <a:lnTo>
                        <a:pt x="16" y="9"/>
                      </a:lnTo>
                      <a:lnTo>
                        <a:pt x="12" y="5"/>
                      </a:lnTo>
                      <a:lnTo>
                        <a:pt x="6" y="2"/>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1" name="Freeform 78"/>
                <p:cNvSpPr>
                  <a:spLocks/>
                </p:cNvSpPr>
                <p:nvPr/>
              </p:nvSpPr>
              <p:spPr bwMode="auto">
                <a:xfrm>
                  <a:off x="1231" y="1572"/>
                  <a:ext cx="7" cy="8"/>
                </a:xfrm>
                <a:custGeom>
                  <a:avLst/>
                  <a:gdLst>
                    <a:gd name="T0" fmla="*/ 47 w 47"/>
                    <a:gd name="T1" fmla="*/ 11 h 48"/>
                    <a:gd name="T2" fmla="*/ 21 w 47"/>
                    <a:gd name="T3" fmla="*/ 0 h 48"/>
                    <a:gd name="T4" fmla="*/ 5 w 47"/>
                    <a:gd name="T5" fmla="*/ 4 h 48"/>
                    <a:gd name="T6" fmla="*/ 0 w 47"/>
                    <a:gd name="T7" fmla="*/ 21 h 48"/>
                    <a:gd name="T8" fmla="*/ 4 w 47"/>
                    <a:gd name="T9" fmla="*/ 48 h 48"/>
                    <a:gd name="T10" fmla="*/ 47 w 47"/>
                    <a:gd name="T11" fmla="*/ 11 h 48"/>
                    <a:gd name="T12" fmla="*/ 0 60000 65536"/>
                    <a:gd name="T13" fmla="*/ 0 60000 65536"/>
                    <a:gd name="T14" fmla="*/ 0 60000 65536"/>
                    <a:gd name="T15" fmla="*/ 0 60000 65536"/>
                    <a:gd name="T16" fmla="*/ 0 60000 65536"/>
                    <a:gd name="T17" fmla="*/ 0 60000 65536"/>
                    <a:gd name="T18" fmla="*/ 0 w 47"/>
                    <a:gd name="T19" fmla="*/ 0 h 48"/>
                    <a:gd name="T20" fmla="*/ 47 w 4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7" h="48">
                      <a:moveTo>
                        <a:pt x="47" y="11"/>
                      </a:moveTo>
                      <a:lnTo>
                        <a:pt x="21" y="0"/>
                      </a:lnTo>
                      <a:lnTo>
                        <a:pt x="5" y="4"/>
                      </a:lnTo>
                      <a:lnTo>
                        <a:pt x="0" y="21"/>
                      </a:lnTo>
                      <a:lnTo>
                        <a:pt x="4" y="48"/>
                      </a:lnTo>
                      <a:lnTo>
                        <a:pt x="47"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2" name="Freeform 79"/>
                <p:cNvSpPr>
                  <a:spLocks/>
                </p:cNvSpPr>
                <p:nvPr/>
              </p:nvSpPr>
              <p:spPr bwMode="auto">
                <a:xfrm>
                  <a:off x="1231" y="1572"/>
                  <a:ext cx="12" cy="14"/>
                </a:xfrm>
                <a:custGeom>
                  <a:avLst/>
                  <a:gdLst>
                    <a:gd name="T0" fmla="*/ 80 w 80"/>
                    <a:gd name="T1" fmla="*/ 31 h 87"/>
                    <a:gd name="T2" fmla="*/ 31 w 80"/>
                    <a:gd name="T3" fmla="*/ 4 h 87"/>
                    <a:gd name="T4" fmla="*/ 15 w 80"/>
                    <a:gd name="T5" fmla="*/ 0 h 87"/>
                    <a:gd name="T6" fmla="*/ 4 w 80"/>
                    <a:gd name="T7" fmla="*/ 4 h 87"/>
                    <a:gd name="T8" fmla="*/ 0 w 80"/>
                    <a:gd name="T9" fmla="*/ 34 h 87"/>
                    <a:gd name="T10" fmla="*/ 17 w 80"/>
                    <a:gd name="T11" fmla="*/ 87 h 87"/>
                    <a:gd name="T12" fmla="*/ 80 w 80"/>
                    <a:gd name="T13" fmla="*/ 31 h 87"/>
                    <a:gd name="T14" fmla="*/ 0 60000 65536"/>
                    <a:gd name="T15" fmla="*/ 0 60000 65536"/>
                    <a:gd name="T16" fmla="*/ 0 60000 65536"/>
                    <a:gd name="T17" fmla="*/ 0 60000 65536"/>
                    <a:gd name="T18" fmla="*/ 0 60000 65536"/>
                    <a:gd name="T19" fmla="*/ 0 60000 65536"/>
                    <a:gd name="T20" fmla="*/ 0 60000 65536"/>
                    <a:gd name="T21" fmla="*/ 0 w 80"/>
                    <a:gd name="T22" fmla="*/ 0 h 87"/>
                    <a:gd name="T23" fmla="*/ 80 w 8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7">
                      <a:moveTo>
                        <a:pt x="80" y="31"/>
                      </a:moveTo>
                      <a:lnTo>
                        <a:pt x="31" y="4"/>
                      </a:lnTo>
                      <a:lnTo>
                        <a:pt x="15" y="0"/>
                      </a:lnTo>
                      <a:lnTo>
                        <a:pt x="4" y="4"/>
                      </a:lnTo>
                      <a:lnTo>
                        <a:pt x="0" y="34"/>
                      </a:lnTo>
                      <a:lnTo>
                        <a:pt x="17" y="87"/>
                      </a:lnTo>
                      <a:lnTo>
                        <a:pt x="80" y="3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3" name="Freeform 80"/>
                <p:cNvSpPr>
                  <a:spLocks/>
                </p:cNvSpPr>
                <p:nvPr/>
              </p:nvSpPr>
              <p:spPr bwMode="auto">
                <a:xfrm>
                  <a:off x="1232" y="1574"/>
                  <a:ext cx="15" cy="18"/>
                </a:xfrm>
                <a:custGeom>
                  <a:avLst/>
                  <a:gdLst>
                    <a:gd name="T0" fmla="*/ 107 w 107"/>
                    <a:gd name="T1" fmla="*/ 43 h 112"/>
                    <a:gd name="T2" fmla="*/ 43 w 107"/>
                    <a:gd name="T3" fmla="*/ 0 h 112"/>
                    <a:gd name="T4" fmla="*/ 0 w 107"/>
                    <a:gd name="T5" fmla="*/ 37 h 112"/>
                    <a:gd name="T6" fmla="*/ 29 w 107"/>
                    <a:gd name="T7" fmla="*/ 112 h 112"/>
                    <a:gd name="T8" fmla="*/ 107 w 107"/>
                    <a:gd name="T9" fmla="*/ 43 h 112"/>
                    <a:gd name="T10" fmla="*/ 0 60000 65536"/>
                    <a:gd name="T11" fmla="*/ 0 60000 65536"/>
                    <a:gd name="T12" fmla="*/ 0 60000 65536"/>
                    <a:gd name="T13" fmla="*/ 0 60000 65536"/>
                    <a:gd name="T14" fmla="*/ 0 60000 65536"/>
                    <a:gd name="T15" fmla="*/ 0 w 107"/>
                    <a:gd name="T16" fmla="*/ 0 h 112"/>
                    <a:gd name="T17" fmla="*/ 107 w 107"/>
                    <a:gd name="T18" fmla="*/ 112 h 112"/>
                  </a:gdLst>
                  <a:ahLst/>
                  <a:cxnLst>
                    <a:cxn ang="T10">
                      <a:pos x="T0" y="T1"/>
                    </a:cxn>
                    <a:cxn ang="T11">
                      <a:pos x="T2" y="T3"/>
                    </a:cxn>
                    <a:cxn ang="T12">
                      <a:pos x="T4" y="T5"/>
                    </a:cxn>
                    <a:cxn ang="T13">
                      <a:pos x="T6" y="T7"/>
                    </a:cxn>
                    <a:cxn ang="T14">
                      <a:pos x="T8" y="T9"/>
                    </a:cxn>
                  </a:cxnLst>
                  <a:rect l="T15" t="T16" r="T17" b="T18"/>
                  <a:pathLst>
                    <a:path w="107" h="112">
                      <a:moveTo>
                        <a:pt x="107" y="43"/>
                      </a:moveTo>
                      <a:lnTo>
                        <a:pt x="43" y="0"/>
                      </a:lnTo>
                      <a:lnTo>
                        <a:pt x="0" y="37"/>
                      </a:lnTo>
                      <a:lnTo>
                        <a:pt x="29" y="112"/>
                      </a:lnTo>
                      <a:lnTo>
                        <a:pt x="107" y="4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4" name="Freeform 81"/>
                <p:cNvSpPr>
                  <a:spLocks/>
                </p:cNvSpPr>
                <p:nvPr/>
              </p:nvSpPr>
              <p:spPr bwMode="auto">
                <a:xfrm>
                  <a:off x="1234" y="1577"/>
                  <a:ext cx="18" cy="21"/>
                </a:xfrm>
                <a:custGeom>
                  <a:avLst/>
                  <a:gdLst>
                    <a:gd name="T0" fmla="*/ 124 w 124"/>
                    <a:gd name="T1" fmla="*/ 47 h 125"/>
                    <a:gd name="T2" fmla="*/ 63 w 124"/>
                    <a:gd name="T3" fmla="*/ 0 h 125"/>
                    <a:gd name="T4" fmla="*/ 0 w 124"/>
                    <a:gd name="T5" fmla="*/ 56 h 125"/>
                    <a:gd name="T6" fmla="*/ 33 w 124"/>
                    <a:gd name="T7" fmla="*/ 125 h 125"/>
                    <a:gd name="T8" fmla="*/ 124 w 124"/>
                    <a:gd name="T9" fmla="*/ 47 h 125"/>
                    <a:gd name="T10" fmla="*/ 0 60000 65536"/>
                    <a:gd name="T11" fmla="*/ 0 60000 65536"/>
                    <a:gd name="T12" fmla="*/ 0 60000 65536"/>
                    <a:gd name="T13" fmla="*/ 0 60000 65536"/>
                    <a:gd name="T14" fmla="*/ 0 60000 65536"/>
                    <a:gd name="T15" fmla="*/ 0 w 124"/>
                    <a:gd name="T16" fmla="*/ 0 h 125"/>
                    <a:gd name="T17" fmla="*/ 124 w 124"/>
                    <a:gd name="T18" fmla="*/ 125 h 125"/>
                  </a:gdLst>
                  <a:ahLst/>
                  <a:cxnLst>
                    <a:cxn ang="T10">
                      <a:pos x="T0" y="T1"/>
                    </a:cxn>
                    <a:cxn ang="T11">
                      <a:pos x="T2" y="T3"/>
                    </a:cxn>
                    <a:cxn ang="T12">
                      <a:pos x="T4" y="T5"/>
                    </a:cxn>
                    <a:cxn ang="T13">
                      <a:pos x="T6" y="T7"/>
                    </a:cxn>
                    <a:cxn ang="T14">
                      <a:pos x="T8" y="T9"/>
                    </a:cxn>
                  </a:cxnLst>
                  <a:rect l="T15" t="T16" r="T17" b="T18"/>
                  <a:pathLst>
                    <a:path w="124" h="125">
                      <a:moveTo>
                        <a:pt x="124" y="47"/>
                      </a:moveTo>
                      <a:lnTo>
                        <a:pt x="63" y="0"/>
                      </a:lnTo>
                      <a:lnTo>
                        <a:pt x="0" y="56"/>
                      </a:lnTo>
                      <a:lnTo>
                        <a:pt x="33" y="125"/>
                      </a:lnTo>
                      <a:lnTo>
                        <a:pt x="124" y="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5" name="Freeform 82"/>
                <p:cNvSpPr>
                  <a:spLocks/>
                </p:cNvSpPr>
                <p:nvPr/>
              </p:nvSpPr>
              <p:spPr bwMode="auto">
                <a:xfrm>
                  <a:off x="1236" y="1581"/>
                  <a:ext cx="20" cy="22"/>
                </a:xfrm>
                <a:custGeom>
                  <a:avLst/>
                  <a:gdLst>
                    <a:gd name="T0" fmla="*/ 137 w 137"/>
                    <a:gd name="T1" fmla="*/ 49 h 136"/>
                    <a:gd name="T2" fmla="*/ 78 w 137"/>
                    <a:gd name="T3" fmla="*/ 0 h 136"/>
                    <a:gd name="T4" fmla="*/ 0 w 137"/>
                    <a:gd name="T5" fmla="*/ 69 h 136"/>
                    <a:gd name="T6" fmla="*/ 37 w 137"/>
                    <a:gd name="T7" fmla="*/ 136 h 136"/>
                    <a:gd name="T8" fmla="*/ 137 w 137"/>
                    <a:gd name="T9" fmla="*/ 49 h 136"/>
                    <a:gd name="T10" fmla="*/ 0 60000 65536"/>
                    <a:gd name="T11" fmla="*/ 0 60000 65536"/>
                    <a:gd name="T12" fmla="*/ 0 60000 65536"/>
                    <a:gd name="T13" fmla="*/ 0 60000 65536"/>
                    <a:gd name="T14" fmla="*/ 0 60000 65536"/>
                    <a:gd name="T15" fmla="*/ 0 w 137"/>
                    <a:gd name="T16" fmla="*/ 0 h 136"/>
                    <a:gd name="T17" fmla="*/ 137 w 137"/>
                    <a:gd name="T18" fmla="*/ 136 h 136"/>
                  </a:gdLst>
                  <a:ahLst/>
                  <a:cxnLst>
                    <a:cxn ang="T10">
                      <a:pos x="T0" y="T1"/>
                    </a:cxn>
                    <a:cxn ang="T11">
                      <a:pos x="T2" y="T3"/>
                    </a:cxn>
                    <a:cxn ang="T12">
                      <a:pos x="T4" y="T5"/>
                    </a:cxn>
                    <a:cxn ang="T13">
                      <a:pos x="T6" y="T7"/>
                    </a:cxn>
                    <a:cxn ang="T14">
                      <a:pos x="T8" y="T9"/>
                    </a:cxn>
                  </a:cxnLst>
                  <a:rect l="T15" t="T16" r="T17" b="T18"/>
                  <a:pathLst>
                    <a:path w="137" h="136">
                      <a:moveTo>
                        <a:pt x="137" y="49"/>
                      </a:moveTo>
                      <a:lnTo>
                        <a:pt x="78" y="0"/>
                      </a:lnTo>
                      <a:lnTo>
                        <a:pt x="0" y="69"/>
                      </a:lnTo>
                      <a:lnTo>
                        <a:pt x="37" y="136"/>
                      </a:lnTo>
                      <a:lnTo>
                        <a:pt x="13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6" name="Freeform 83"/>
                <p:cNvSpPr>
                  <a:spLocks/>
                </p:cNvSpPr>
                <p:nvPr/>
              </p:nvSpPr>
              <p:spPr bwMode="auto">
                <a:xfrm>
                  <a:off x="1239" y="1585"/>
                  <a:ext cx="21" cy="24"/>
                </a:xfrm>
                <a:custGeom>
                  <a:avLst/>
                  <a:gdLst>
                    <a:gd name="T0" fmla="*/ 148 w 148"/>
                    <a:gd name="T1" fmla="*/ 50 h 145"/>
                    <a:gd name="T2" fmla="*/ 91 w 148"/>
                    <a:gd name="T3" fmla="*/ 0 h 145"/>
                    <a:gd name="T4" fmla="*/ 0 w 148"/>
                    <a:gd name="T5" fmla="*/ 78 h 145"/>
                    <a:gd name="T6" fmla="*/ 39 w 148"/>
                    <a:gd name="T7" fmla="*/ 145 h 145"/>
                    <a:gd name="T8" fmla="*/ 148 w 148"/>
                    <a:gd name="T9" fmla="*/ 50 h 145"/>
                    <a:gd name="T10" fmla="*/ 0 60000 65536"/>
                    <a:gd name="T11" fmla="*/ 0 60000 65536"/>
                    <a:gd name="T12" fmla="*/ 0 60000 65536"/>
                    <a:gd name="T13" fmla="*/ 0 60000 65536"/>
                    <a:gd name="T14" fmla="*/ 0 60000 65536"/>
                    <a:gd name="T15" fmla="*/ 0 w 148"/>
                    <a:gd name="T16" fmla="*/ 0 h 145"/>
                    <a:gd name="T17" fmla="*/ 148 w 148"/>
                    <a:gd name="T18" fmla="*/ 145 h 145"/>
                  </a:gdLst>
                  <a:ahLst/>
                  <a:cxnLst>
                    <a:cxn ang="T10">
                      <a:pos x="T0" y="T1"/>
                    </a:cxn>
                    <a:cxn ang="T11">
                      <a:pos x="T2" y="T3"/>
                    </a:cxn>
                    <a:cxn ang="T12">
                      <a:pos x="T4" y="T5"/>
                    </a:cxn>
                    <a:cxn ang="T13">
                      <a:pos x="T6" y="T7"/>
                    </a:cxn>
                    <a:cxn ang="T14">
                      <a:pos x="T8" y="T9"/>
                    </a:cxn>
                  </a:cxnLst>
                  <a:rect l="T15" t="T16" r="T17" b="T18"/>
                  <a:pathLst>
                    <a:path w="148" h="145">
                      <a:moveTo>
                        <a:pt x="148" y="50"/>
                      </a:moveTo>
                      <a:lnTo>
                        <a:pt x="91" y="0"/>
                      </a:lnTo>
                      <a:lnTo>
                        <a:pt x="0" y="78"/>
                      </a:lnTo>
                      <a:lnTo>
                        <a:pt x="39" y="145"/>
                      </a:lnTo>
                      <a:lnTo>
                        <a:pt x="148"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7" name="Freeform 84"/>
                <p:cNvSpPr>
                  <a:spLocks/>
                </p:cNvSpPr>
                <p:nvPr/>
              </p:nvSpPr>
              <p:spPr bwMode="auto">
                <a:xfrm>
                  <a:off x="1241" y="1589"/>
                  <a:ext cx="23" cy="25"/>
                </a:xfrm>
                <a:custGeom>
                  <a:avLst/>
                  <a:gdLst>
                    <a:gd name="T0" fmla="*/ 157 w 157"/>
                    <a:gd name="T1" fmla="*/ 50 h 153"/>
                    <a:gd name="T2" fmla="*/ 100 w 157"/>
                    <a:gd name="T3" fmla="*/ 0 h 153"/>
                    <a:gd name="T4" fmla="*/ 0 w 157"/>
                    <a:gd name="T5" fmla="*/ 87 h 153"/>
                    <a:gd name="T6" fmla="*/ 39 w 157"/>
                    <a:gd name="T7" fmla="*/ 153 h 153"/>
                    <a:gd name="T8" fmla="*/ 157 w 157"/>
                    <a:gd name="T9" fmla="*/ 50 h 153"/>
                    <a:gd name="T10" fmla="*/ 0 60000 65536"/>
                    <a:gd name="T11" fmla="*/ 0 60000 65536"/>
                    <a:gd name="T12" fmla="*/ 0 60000 65536"/>
                    <a:gd name="T13" fmla="*/ 0 60000 65536"/>
                    <a:gd name="T14" fmla="*/ 0 60000 65536"/>
                    <a:gd name="T15" fmla="*/ 0 w 157"/>
                    <a:gd name="T16" fmla="*/ 0 h 153"/>
                    <a:gd name="T17" fmla="*/ 157 w 157"/>
                    <a:gd name="T18" fmla="*/ 153 h 153"/>
                  </a:gdLst>
                  <a:ahLst/>
                  <a:cxnLst>
                    <a:cxn ang="T10">
                      <a:pos x="T0" y="T1"/>
                    </a:cxn>
                    <a:cxn ang="T11">
                      <a:pos x="T2" y="T3"/>
                    </a:cxn>
                    <a:cxn ang="T12">
                      <a:pos x="T4" y="T5"/>
                    </a:cxn>
                    <a:cxn ang="T13">
                      <a:pos x="T6" y="T7"/>
                    </a:cxn>
                    <a:cxn ang="T14">
                      <a:pos x="T8" y="T9"/>
                    </a:cxn>
                  </a:cxnLst>
                  <a:rect l="T15" t="T16" r="T17" b="T18"/>
                  <a:pathLst>
                    <a:path w="157" h="153">
                      <a:moveTo>
                        <a:pt x="157" y="50"/>
                      </a:moveTo>
                      <a:lnTo>
                        <a:pt x="100" y="0"/>
                      </a:lnTo>
                      <a:lnTo>
                        <a:pt x="0" y="87"/>
                      </a:lnTo>
                      <a:lnTo>
                        <a:pt x="39" y="153"/>
                      </a:lnTo>
                      <a:lnTo>
                        <a:pt x="157"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8" name="Freeform 85"/>
                <p:cNvSpPr>
                  <a:spLocks/>
                </p:cNvSpPr>
                <p:nvPr/>
              </p:nvSpPr>
              <p:spPr bwMode="auto">
                <a:xfrm>
                  <a:off x="1244" y="1593"/>
                  <a:ext cx="24" cy="27"/>
                </a:xfrm>
                <a:custGeom>
                  <a:avLst/>
                  <a:gdLst>
                    <a:gd name="T0" fmla="*/ 164 w 164"/>
                    <a:gd name="T1" fmla="*/ 50 h 160"/>
                    <a:gd name="T2" fmla="*/ 109 w 164"/>
                    <a:gd name="T3" fmla="*/ 0 h 160"/>
                    <a:gd name="T4" fmla="*/ 0 w 164"/>
                    <a:gd name="T5" fmla="*/ 95 h 160"/>
                    <a:gd name="T6" fmla="*/ 39 w 164"/>
                    <a:gd name="T7" fmla="*/ 160 h 160"/>
                    <a:gd name="T8" fmla="*/ 164 w 164"/>
                    <a:gd name="T9" fmla="*/ 50 h 160"/>
                    <a:gd name="T10" fmla="*/ 0 60000 65536"/>
                    <a:gd name="T11" fmla="*/ 0 60000 65536"/>
                    <a:gd name="T12" fmla="*/ 0 60000 65536"/>
                    <a:gd name="T13" fmla="*/ 0 60000 65536"/>
                    <a:gd name="T14" fmla="*/ 0 60000 65536"/>
                    <a:gd name="T15" fmla="*/ 0 w 164"/>
                    <a:gd name="T16" fmla="*/ 0 h 160"/>
                    <a:gd name="T17" fmla="*/ 164 w 164"/>
                    <a:gd name="T18" fmla="*/ 160 h 160"/>
                  </a:gdLst>
                  <a:ahLst/>
                  <a:cxnLst>
                    <a:cxn ang="T10">
                      <a:pos x="T0" y="T1"/>
                    </a:cxn>
                    <a:cxn ang="T11">
                      <a:pos x="T2" y="T3"/>
                    </a:cxn>
                    <a:cxn ang="T12">
                      <a:pos x="T4" y="T5"/>
                    </a:cxn>
                    <a:cxn ang="T13">
                      <a:pos x="T6" y="T7"/>
                    </a:cxn>
                    <a:cxn ang="T14">
                      <a:pos x="T8" y="T9"/>
                    </a:cxn>
                  </a:cxnLst>
                  <a:rect l="T15" t="T16" r="T17" b="T18"/>
                  <a:pathLst>
                    <a:path w="164" h="160">
                      <a:moveTo>
                        <a:pt x="164" y="50"/>
                      </a:moveTo>
                      <a:lnTo>
                        <a:pt x="109" y="0"/>
                      </a:lnTo>
                      <a:lnTo>
                        <a:pt x="0" y="95"/>
                      </a:lnTo>
                      <a:lnTo>
                        <a:pt x="39" y="160"/>
                      </a:lnTo>
                      <a:lnTo>
                        <a:pt x="164"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09" name="Freeform 86"/>
                <p:cNvSpPr>
                  <a:spLocks/>
                </p:cNvSpPr>
                <p:nvPr/>
              </p:nvSpPr>
              <p:spPr bwMode="auto">
                <a:xfrm>
                  <a:off x="1247" y="1597"/>
                  <a:ext cx="25" cy="28"/>
                </a:xfrm>
                <a:custGeom>
                  <a:avLst/>
                  <a:gdLst>
                    <a:gd name="T0" fmla="*/ 173 w 173"/>
                    <a:gd name="T1" fmla="*/ 51 h 166"/>
                    <a:gd name="T2" fmla="*/ 118 w 173"/>
                    <a:gd name="T3" fmla="*/ 0 h 166"/>
                    <a:gd name="T4" fmla="*/ 0 w 173"/>
                    <a:gd name="T5" fmla="*/ 103 h 166"/>
                    <a:gd name="T6" fmla="*/ 41 w 173"/>
                    <a:gd name="T7" fmla="*/ 166 h 166"/>
                    <a:gd name="T8" fmla="*/ 173 w 173"/>
                    <a:gd name="T9" fmla="*/ 51 h 166"/>
                    <a:gd name="T10" fmla="*/ 0 60000 65536"/>
                    <a:gd name="T11" fmla="*/ 0 60000 65536"/>
                    <a:gd name="T12" fmla="*/ 0 60000 65536"/>
                    <a:gd name="T13" fmla="*/ 0 60000 65536"/>
                    <a:gd name="T14" fmla="*/ 0 60000 65536"/>
                    <a:gd name="T15" fmla="*/ 0 w 173"/>
                    <a:gd name="T16" fmla="*/ 0 h 166"/>
                    <a:gd name="T17" fmla="*/ 173 w 173"/>
                    <a:gd name="T18" fmla="*/ 166 h 166"/>
                  </a:gdLst>
                  <a:ahLst/>
                  <a:cxnLst>
                    <a:cxn ang="T10">
                      <a:pos x="T0" y="T1"/>
                    </a:cxn>
                    <a:cxn ang="T11">
                      <a:pos x="T2" y="T3"/>
                    </a:cxn>
                    <a:cxn ang="T12">
                      <a:pos x="T4" y="T5"/>
                    </a:cxn>
                    <a:cxn ang="T13">
                      <a:pos x="T6" y="T7"/>
                    </a:cxn>
                    <a:cxn ang="T14">
                      <a:pos x="T8" y="T9"/>
                    </a:cxn>
                  </a:cxnLst>
                  <a:rect l="T15" t="T16" r="T17" b="T18"/>
                  <a:pathLst>
                    <a:path w="173" h="166">
                      <a:moveTo>
                        <a:pt x="173" y="51"/>
                      </a:moveTo>
                      <a:lnTo>
                        <a:pt x="118" y="0"/>
                      </a:lnTo>
                      <a:lnTo>
                        <a:pt x="0" y="103"/>
                      </a:lnTo>
                      <a:lnTo>
                        <a:pt x="41" y="166"/>
                      </a:lnTo>
                      <a:lnTo>
                        <a:pt x="173" y="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0" name="Freeform 87"/>
                <p:cNvSpPr>
                  <a:spLocks/>
                </p:cNvSpPr>
                <p:nvPr/>
              </p:nvSpPr>
              <p:spPr bwMode="auto">
                <a:xfrm>
                  <a:off x="1250" y="1601"/>
                  <a:ext cx="25" cy="29"/>
                </a:xfrm>
                <a:custGeom>
                  <a:avLst/>
                  <a:gdLst>
                    <a:gd name="T0" fmla="*/ 180 w 180"/>
                    <a:gd name="T1" fmla="*/ 53 h 172"/>
                    <a:gd name="T2" fmla="*/ 125 w 180"/>
                    <a:gd name="T3" fmla="*/ 0 h 172"/>
                    <a:gd name="T4" fmla="*/ 0 w 180"/>
                    <a:gd name="T5" fmla="*/ 110 h 172"/>
                    <a:gd name="T6" fmla="*/ 43 w 180"/>
                    <a:gd name="T7" fmla="*/ 172 h 172"/>
                    <a:gd name="T8" fmla="*/ 180 w 180"/>
                    <a:gd name="T9" fmla="*/ 53 h 172"/>
                    <a:gd name="T10" fmla="*/ 0 60000 65536"/>
                    <a:gd name="T11" fmla="*/ 0 60000 65536"/>
                    <a:gd name="T12" fmla="*/ 0 60000 65536"/>
                    <a:gd name="T13" fmla="*/ 0 60000 65536"/>
                    <a:gd name="T14" fmla="*/ 0 60000 65536"/>
                    <a:gd name="T15" fmla="*/ 0 w 180"/>
                    <a:gd name="T16" fmla="*/ 0 h 172"/>
                    <a:gd name="T17" fmla="*/ 180 w 180"/>
                    <a:gd name="T18" fmla="*/ 172 h 172"/>
                  </a:gdLst>
                  <a:ahLst/>
                  <a:cxnLst>
                    <a:cxn ang="T10">
                      <a:pos x="T0" y="T1"/>
                    </a:cxn>
                    <a:cxn ang="T11">
                      <a:pos x="T2" y="T3"/>
                    </a:cxn>
                    <a:cxn ang="T12">
                      <a:pos x="T4" y="T5"/>
                    </a:cxn>
                    <a:cxn ang="T13">
                      <a:pos x="T6" y="T7"/>
                    </a:cxn>
                    <a:cxn ang="T14">
                      <a:pos x="T8" y="T9"/>
                    </a:cxn>
                  </a:cxnLst>
                  <a:rect l="T15" t="T16" r="T17" b="T18"/>
                  <a:pathLst>
                    <a:path w="180" h="172">
                      <a:moveTo>
                        <a:pt x="180" y="53"/>
                      </a:moveTo>
                      <a:lnTo>
                        <a:pt x="125" y="0"/>
                      </a:lnTo>
                      <a:lnTo>
                        <a:pt x="0" y="110"/>
                      </a:lnTo>
                      <a:lnTo>
                        <a:pt x="43" y="172"/>
                      </a:lnTo>
                      <a:lnTo>
                        <a:pt x="18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1" name="Freeform 88"/>
                <p:cNvSpPr>
                  <a:spLocks/>
                </p:cNvSpPr>
                <p:nvPr/>
              </p:nvSpPr>
              <p:spPr bwMode="auto">
                <a:xfrm>
                  <a:off x="1253" y="1606"/>
                  <a:ext cx="26" cy="29"/>
                </a:xfrm>
                <a:custGeom>
                  <a:avLst/>
                  <a:gdLst>
                    <a:gd name="T0" fmla="*/ 185 w 185"/>
                    <a:gd name="T1" fmla="*/ 53 h 178"/>
                    <a:gd name="T2" fmla="*/ 132 w 185"/>
                    <a:gd name="T3" fmla="*/ 0 h 178"/>
                    <a:gd name="T4" fmla="*/ 0 w 185"/>
                    <a:gd name="T5" fmla="*/ 115 h 178"/>
                    <a:gd name="T6" fmla="*/ 43 w 185"/>
                    <a:gd name="T7" fmla="*/ 178 h 178"/>
                    <a:gd name="T8" fmla="*/ 185 w 185"/>
                    <a:gd name="T9" fmla="*/ 53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185" y="53"/>
                      </a:moveTo>
                      <a:lnTo>
                        <a:pt x="132" y="0"/>
                      </a:lnTo>
                      <a:lnTo>
                        <a:pt x="0" y="115"/>
                      </a:lnTo>
                      <a:lnTo>
                        <a:pt x="43" y="178"/>
                      </a:lnTo>
                      <a:lnTo>
                        <a:pt x="185"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2" name="Freeform 89"/>
                <p:cNvSpPr>
                  <a:spLocks/>
                </p:cNvSpPr>
                <p:nvPr/>
              </p:nvSpPr>
              <p:spPr bwMode="auto">
                <a:xfrm>
                  <a:off x="1256" y="1610"/>
                  <a:ext cx="27" cy="30"/>
                </a:xfrm>
                <a:custGeom>
                  <a:avLst/>
                  <a:gdLst>
                    <a:gd name="T0" fmla="*/ 190 w 190"/>
                    <a:gd name="T1" fmla="*/ 53 h 181"/>
                    <a:gd name="T2" fmla="*/ 137 w 190"/>
                    <a:gd name="T3" fmla="*/ 0 h 181"/>
                    <a:gd name="T4" fmla="*/ 0 w 190"/>
                    <a:gd name="T5" fmla="*/ 119 h 181"/>
                    <a:gd name="T6" fmla="*/ 43 w 190"/>
                    <a:gd name="T7" fmla="*/ 181 h 181"/>
                    <a:gd name="T8" fmla="*/ 190 w 190"/>
                    <a:gd name="T9" fmla="*/ 53 h 181"/>
                    <a:gd name="T10" fmla="*/ 0 60000 65536"/>
                    <a:gd name="T11" fmla="*/ 0 60000 65536"/>
                    <a:gd name="T12" fmla="*/ 0 60000 65536"/>
                    <a:gd name="T13" fmla="*/ 0 60000 65536"/>
                    <a:gd name="T14" fmla="*/ 0 60000 65536"/>
                    <a:gd name="T15" fmla="*/ 0 w 190"/>
                    <a:gd name="T16" fmla="*/ 0 h 181"/>
                    <a:gd name="T17" fmla="*/ 190 w 190"/>
                    <a:gd name="T18" fmla="*/ 181 h 181"/>
                  </a:gdLst>
                  <a:ahLst/>
                  <a:cxnLst>
                    <a:cxn ang="T10">
                      <a:pos x="T0" y="T1"/>
                    </a:cxn>
                    <a:cxn ang="T11">
                      <a:pos x="T2" y="T3"/>
                    </a:cxn>
                    <a:cxn ang="T12">
                      <a:pos x="T4" y="T5"/>
                    </a:cxn>
                    <a:cxn ang="T13">
                      <a:pos x="T6" y="T7"/>
                    </a:cxn>
                    <a:cxn ang="T14">
                      <a:pos x="T8" y="T9"/>
                    </a:cxn>
                  </a:cxnLst>
                  <a:rect l="T15" t="T16" r="T17" b="T18"/>
                  <a:pathLst>
                    <a:path w="190" h="181">
                      <a:moveTo>
                        <a:pt x="190" y="53"/>
                      </a:moveTo>
                      <a:lnTo>
                        <a:pt x="137" y="0"/>
                      </a:lnTo>
                      <a:lnTo>
                        <a:pt x="0" y="119"/>
                      </a:lnTo>
                      <a:lnTo>
                        <a:pt x="43" y="181"/>
                      </a:lnTo>
                      <a:lnTo>
                        <a:pt x="19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3" name="Freeform 90"/>
                <p:cNvSpPr>
                  <a:spLocks/>
                </p:cNvSpPr>
                <p:nvPr/>
              </p:nvSpPr>
              <p:spPr bwMode="auto">
                <a:xfrm>
                  <a:off x="1259" y="1614"/>
                  <a:ext cx="28" cy="31"/>
                </a:xfrm>
                <a:custGeom>
                  <a:avLst/>
                  <a:gdLst>
                    <a:gd name="T0" fmla="*/ 195 w 195"/>
                    <a:gd name="T1" fmla="*/ 54 h 186"/>
                    <a:gd name="T2" fmla="*/ 142 w 195"/>
                    <a:gd name="T3" fmla="*/ 0 h 186"/>
                    <a:gd name="T4" fmla="*/ 0 w 195"/>
                    <a:gd name="T5" fmla="*/ 125 h 186"/>
                    <a:gd name="T6" fmla="*/ 44 w 195"/>
                    <a:gd name="T7" fmla="*/ 186 h 186"/>
                    <a:gd name="T8" fmla="*/ 195 w 195"/>
                    <a:gd name="T9" fmla="*/ 54 h 186"/>
                    <a:gd name="T10" fmla="*/ 0 60000 65536"/>
                    <a:gd name="T11" fmla="*/ 0 60000 65536"/>
                    <a:gd name="T12" fmla="*/ 0 60000 65536"/>
                    <a:gd name="T13" fmla="*/ 0 60000 65536"/>
                    <a:gd name="T14" fmla="*/ 0 60000 65536"/>
                    <a:gd name="T15" fmla="*/ 0 w 195"/>
                    <a:gd name="T16" fmla="*/ 0 h 186"/>
                    <a:gd name="T17" fmla="*/ 195 w 195"/>
                    <a:gd name="T18" fmla="*/ 186 h 186"/>
                  </a:gdLst>
                  <a:ahLst/>
                  <a:cxnLst>
                    <a:cxn ang="T10">
                      <a:pos x="T0" y="T1"/>
                    </a:cxn>
                    <a:cxn ang="T11">
                      <a:pos x="T2" y="T3"/>
                    </a:cxn>
                    <a:cxn ang="T12">
                      <a:pos x="T4" y="T5"/>
                    </a:cxn>
                    <a:cxn ang="T13">
                      <a:pos x="T6" y="T7"/>
                    </a:cxn>
                    <a:cxn ang="T14">
                      <a:pos x="T8" y="T9"/>
                    </a:cxn>
                  </a:cxnLst>
                  <a:rect l="T15" t="T16" r="T17" b="T18"/>
                  <a:pathLst>
                    <a:path w="195" h="186">
                      <a:moveTo>
                        <a:pt x="195" y="54"/>
                      </a:moveTo>
                      <a:lnTo>
                        <a:pt x="142" y="0"/>
                      </a:lnTo>
                      <a:lnTo>
                        <a:pt x="0" y="125"/>
                      </a:lnTo>
                      <a:lnTo>
                        <a:pt x="44" y="186"/>
                      </a:lnTo>
                      <a:lnTo>
                        <a:pt x="195"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4" name="Freeform 91"/>
                <p:cNvSpPr>
                  <a:spLocks/>
                </p:cNvSpPr>
                <p:nvPr/>
              </p:nvSpPr>
              <p:spPr bwMode="auto">
                <a:xfrm>
                  <a:off x="1262" y="1619"/>
                  <a:ext cx="28" cy="32"/>
                </a:xfrm>
                <a:custGeom>
                  <a:avLst/>
                  <a:gdLst>
                    <a:gd name="T0" fmla="*/ 199 w 199"/>
                    <a:gd name="T1" fmla="*/ 53 h 189"/>
                    <a:gd name="T2" fmla="*/ 147 w 199"/>
                    <a:gd name="T3" fmla="*/ 0 h 189"/>
                    <a:gd name="T4" fmla="*/ 0 w 199"/>
                    <a:gd name="T5" fmla="*/ 128 h 189"/>
                    <a:gd name="T6" fmla="*/ 44 w 199"/>
                    <a:gd name="T7" fmla="*/ 189 h 189"/>
                    <a:gd name="T8" fmla="*/ 199 w 199"/>
                    <a:gd name="T9" fmla="*/ 53 h 189"/>
                    <a:gd name="T10" fmla="*/ 0 60000 65536"/>
                    <a:gd name="T11" fmla="*/ 0 60000 65536"/>
                    <a:gd name="T12" fmla="*/ 0 60000 65536"/>
                    <a:gd name="T13" fmla="*/ 0 60000 65536"/>
                    <a:gd name="T14" fmla="*/ 0 60000 65536"/>
                    <a:gd name="T15" fmla="*/ 0 w 199"/>
                    <a:gd name="T16" fmla="*/ 0 h 189"/>
                    <a:gd name="T17" fmla="*/ 199 w 199"/>
                    <a:gd name="T18" fmla="*/ 189 h 189"/>
                  </a:gdLst>
                  <a:ahLst/>
                  <a:cxnLst>
                    <a:cxn ang="T10">
                      <a:pos x="T0" y="T1"/>
                    </a:cxn>
                    <a:cxn ang="T11">
                      <a:pos x="T2" y="T3"/>
                    </a:cxn>
                    <a:cxn ang="T12">
                      <a:pos x="T4" y="T5"/>
                    </a:cxn>
                    <a:cxn ang="T13">
                      <a:pos x="T6" y="T7"/>
                    </a:cxn>
                    <a:cxn ang="T14">
                      <a:pos x="T8" y="T9"/>
                    </a:cxn>
                  </a:cxnLst>
                  <a:rect l="T15" t="T16" r="T17" b="T18"/>
                  <a:pathLst>
                    <a:path w="199" h="189">
                      <a:moveTo>
                        <a:pt x="199" y="53"/>
                      </a:moveTo>
                      <a:lnTo>
                        <a:pt x="147" y="0"/>
                      </a:lnTo>
                      <a:lnTo>
                        <a:pt x="0" y="128"/>
                      </a:lnTo>
                      <a:lnTo>
                        <a:pt x="44" y="189"/>
                      </a:lnTo>
                      <a:lnTo>
                        <a:pt x="199"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5" name="Freeform 92"/>
                <p:cNvSpPr>
                  <a:spLocks/>
                </p:cNvSpPr>
                <p:nvPr/>
              </p:nvSpPr>
              <p:spPr bwMode="auto">
                <a:xfrm>
                  <a:off x="1265" y="1624"/>
                  <a:ext cx="29" cy="32"/>
                </a:xfrm>
                <a:custGeom>
                  <a:avLst/>
                  <a:gdLst>
                    <a:gd name="T0" fmla="*/ 201 w 201"/>
                    <a:gd name="T1" fmla="*/ 54 h 192"/>
                    <a:gd name="T2" fmla="*/ 151 w 201"/>
                    <a:gd name="T3" fmla="*/ 0 h 192"/>
                    <a:gd name="T4" fmla="*/ 0 w 201"/>
                    <a:gd name="T5" fmla="*/ 132 h 192"/>
                    <a:gd name="T6" fmla="*/ 45 w 201"/>
                    <a:gd name="T7" fmla="*/ 192 h 192"/>
                    <a:gd name="T8" fmla="*/ 201 w 201"/>
                    <a:gd name="T9" fmla="*/ 54 h 192"/>
                    <a:gd name="T10" fmla="*/ 0 60000 65536"/>
                    <a:gd name="T11" fmla="*/ 0 60000 65536"/>
                    <a:gd name="T12" fmla="*/ 0 60000 65536"/>
                    <a:gd name="T13" fmla="*/ 0 60000 65536"/>
                    <a:gd name="T14" fmla="*/ 0 60000 65536"/>
                    <a:gd name="T15" fmla="*/ 0 w 201"/>
                    <a:gd name="T16" fmla="*/ 0 h 192"/>
                    <a:gd name="T17" fmla="*/ 201 w 201"/>
                    <a:gd name="T18" fmla="*/ 192 h 192"/>
                  </a:gdLst>
                  <a:ahLst/>
                  <a:cxnLst>
                    <a:cxn ang="T10">
                      <a:pos x="T0" y="T1"/>
                    </a:cxn>
                    <a:cxn ang="T11">
                      <a:pos x="T2" y="T3"/>
                    </a:cxn>
                    <a:cxn ang="T12">
                      <a:pos x="T4" y="T5"/>
                    </a:cxn>
                    <a:cxn ang="T13">
                      <a:pos x="T6" y="T7"/>
                    </a:cxn>
                    <a:cxn ang="T14">
                      <a:pos x="T8" y="T9"/>
                    </a:cxn>
                  </a:cxnLst>
                  <a:rect l="T15" t="T16" r="T17" b="T18"/>
                  <a:pathLst>
                    <a:path w="201" h="192">
                      <a:moveTo>
                        <a:pt x="201" y="54"/>
                      </a:moveTo>
                      <a:lnTo>
                        <a:pt x="151" y="0"/>
                      </a:lnTo>
                      <a:lnTo>
                        <a:pt x="0" y="132"/>
                      </a:lnTo>
                      <a:lnTo>
                        <a:pt x="45" y="192"/>
                      </a:lnTo>
                      <a:lnTo>
                        <a:pt x="201"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6" name="Freeform 93"/>
                <p:cNvSpPr>
                  <a:spLocks/>
                </p:cNvSpPr>
                <p:nvPr/>
              </p:nvSpPr>
              <p:spPr bwMode="auto">
                <a:xfrm>
                  <a:off x="1268" y="1628"/>
                  <a:ext cx="30" cy="32"/>
                </a:xfrm>
                <a:custGeom>
                  <a:avLst/>
                  <a:gdLst>
                    <a:gd name="T0" fmla="*/ 205 w 205"/>
                    <a:gd name="T1" fmla="*/ 56 h 195"/>
                    <a:gd name="T2" fmla="*/ 155 w 205"/>
                    <a:gd name="T3" fmla="*/ 0 h 195"/>
                    <a:gd name="T4" fmla="*/ 0 w 205"/>
                    <a:gd name="T5" fmla="*/ 136 h 195"/>
                    <a:gd name="T6" fmla="*/ 46 w 205"/>
                    <a:gd name="T7" fmla="*/ 195 h 195"/>
                    <a:gd name="T8" fmla="*/ 205 w 205"/>
                    <a:gd name="T9" fmla="*/ 56 h 195"/>
                    <a:gd name="T10" fmla="*/ 0 60000 65536"/>
                    <a:gd name="T11" fmla="*/ 0 60000 65536"/>
                    <a:gd name="T12" fmla="*/ 0 60000 65536"/>
                    <a:gd name="T13" fmla="*/ 0 60000 65536"/>
                    <a:gd name="T14" fmla="*/ 0 60000 65536"/>
                    <a:gd name="T15" fmla="*/ 0 w 205"/>
                    <a:gd name="T16" fmla="*/ 0 h 195"/>
                    <a:gd name="T17" fmla="*/ 205 w 205"/>
                    <a:gd name="T18" fmla="*/ 195 h 195"/>
                  </a:gdLst>
                  <a:ahLst/>
                  <a:cxnLst>
                    <a:cxn ang="T10">
                      <a:pos x="T0" y="T1"/>
                    </a:cxn>
                    <a:cxn ang="T11">
                      <a:pos x="T2" y="T3"/>
                    </a:cxn>
                    <a:cxn ang="T12">
                      <a:pos x="T4" y="T5"/>
                    </a:cxn>
                    <a:cxn ang="T13">
                      <a:pos x="T6" y="T7"/>
                    </a:cxn>
                    <a:cxn ang="T14">
                      <a:pos x="T8" y="T9"/>
                    </a:cxn>
                  </a:cxnLst>
                  <a:rect l="T15" t="T16" r="T17" b="T18"/>
                  <a:pathLst>
                    <a:path w="205" h="195">
                      <a:moveTo>
                        <a:pt x="205" y="56"/>
                      </a:moveTo>
                      <a:lnTo>
                        <a:pt x="155" y="0"/>
                      </a:lnTo>
                      <a:lnTo>
                        <a:pt x="0" y="136"/>
                      </a:lnTo>
                      <a:lnTo>
                        <a:pt x="46" y="195"/>
                      </a:lnTo>
                      <a:lnTo>
                        <a:pt x="205"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7" name="Freeform 94"/>
                <p:cNvSpPr>
                  <a:spLocks/>
                </p:cNvSpPr>
                <p:nvPr/>
              </p:nvSpPr>
              <p:spPr bwMode="auto">
                <a:xfrm>
                  <a:off x="1272" y="1633"/>
                  <a:ext cx="29" cy="32"/>
                </a:xfrm>
                <a:custGeom>
                  <a:avLst/>
                  <a:gdLst>
                    <a:gd name="T0" fmla="*/ 207 w 207"/>
                    <a:gd name="T1" fmla="*/ 55 h 196"/>
                    <a:gd name="T2" fmla="*/ 156 w 207"/>
                    <a:gd name="T3" fmla="*/ 0 h 196"/>
                    <a:gd name="T4" fmla="*/ 0 w 207"/>
                    <a:gd name="T5" fmla="*/ 138 h 196"/>
                    <a:gd name="T6" fmla="*/ 47 w 207"/>
                    <a:gd name="T7" fmla="*/ 196 h 196"/>
                    <a:gd name="T8" fmla="*/ 207 w 207"/>
                    <a:gd name="T9" fmla="*/ 55 h 196"/>
                    <a:gd name="T10" fmla="*/ 0 60000 65536"/>
                    <a:gd name="T11" fmla="*/ 0 60000 65536"/>
                    <a:gd name="T12" fmla="*/ 0 60000 65536"/>
                    <a:gd name="T13" fmla="*/ 0 60000 65536"/>
                    <a:gd name="T14" fmla="*/ 0 60000 65536"/>
                    <a:gd name="T15" fmla="*/ 0 w 207"/>
                    <a:gd name="T16" fmla="*/ 0 h 196"/>
                    <a:gd name="T17" fmla="*/ 207 w 207"/>
                    <a:gd name="T18" fmla="*/ 196 h 196"/>
                  </a:gdLst>
                  <a:ahLst/>
                  <a:cxnLst>
                    <a:cxn ang="T10">
                      <a:pos x="T0" y="T1"/>
                    </a:cxn>
                    <a:cxn ang="T11">
                      <a:pos x="T2" y="T3"/>
                    </a:cxn>
                    <a:cxn ang="T12">
                      <a:pos x="T4" y="T5"/>
                    </a:cxn>
                    <a:cxn ang="T13">
                      <a:pos x="T6" y="T7"/>
                    </a:cxn>
                    <a:cxn ang="T14">
                      <a:pos x="T8" y="T9"/>
                    </a:cxn>
                  </a:cxnLst>
                  <a:rect l="T15" t="T16" r="T17" b="T18"/>
                  <a:pathLst>
                    <a:path w="207" h="196">
                      <a:moveTo>
                        <a:pt x="207" y="55"/>
                      </a:moveTo>
                      <a:lnTo>
                        <a:pt x="156" y="0"/>
                      </a:lnTo>
                      <a:lnTo>
                        <a:pt x="0" y="138"/>
                      </a:lnTo>
                      <a:lnTo>
                        <a:pt x="47" y="196"/>
                      </a:lnTo>
                      <a:lnTo>
                        <a:pt x="207"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8" name="Freeform 95"/>
                <p:cNvSpPr>
                  <a:spLocks/>
                </p:cNvSpPr>
                <p:nvPr/>
              </p:nvSpPr>
              <p:spPr bwMode="auto">
                <a:xfrm>
                  <a:off x="1275" y="1637"/>
                  <a:ext cx="30" cy="33"/>
                </a:xfrm>
                <a:custGeom>
                  <a:avLst/>
                  <a:gdLst>
                    <a:gd name="T0" fmla="*/ 209 w 209"/>
                    <a:gd name="T1" fmla="*/ 56 h 196"/>
                    <a:gd name="T2" fmla="*/ 159 w 209"/>
                    <a:gd name="T3" fmla="*/ 0 h 196"/>
                    <a:gd name="T4" fmla="*/ 0 w 209"/>
                    <a:gd name="T5" fmla="*/ 139 h 196"/>
                    <a:gd name="T6" fmla="*/ 49 w 209"/>
                    <a:gd name="T7" fmla="*/ 196 h 196"/>
                    <a:gd name="T8" fmla="*/ 209 w 209"/>
                    <a:gd name="T9" fmla="*/ 56 h 196"/>
                    <a:gd name="T10" fmla="*/ 0 60000 65536"/>
                    <a:gd name="T11" fmla="*/ 0 60000 65536"/>
                    <a:gd name="T12" fmla="*/ 0 60000 65536"/>
                    <a:gd name="T13" fmla="*/ 0 60000 65536"/>
                    <a:gd name="T14" fmla="*/ 0 60000 65536"/>
                    <a:gd name="T15" fmla="*/ 0 w 209"/>
                    <a:gd name="T16" fmla="*/ 0 h 196"/>
                    <a:gd name="T17" fmla="*/ 209 w 209"/>
                    <a:gd name="T18" fmla="*/ 196 h 196"/>
                  </a:gdLst>
                  <a:ahLst/>
                  <a:cxnLst>
                    <a:cxn ang="T10">
                      <a:pos x="T0" y="T1"/>
                    </a:cxn>
                    <a:cxn ang="T11">
                      <a:pos x="T2" y="T3"/>
                    </a:cxn>
                    <a:cxn ang="T12">
                      <a:pos x="T4" y="T5"/>
                    </a:cxn>
                    <a:cxn ang="T13">
                      <a:pos x="T6" y="T7"/>
                    </a:cxn>
                    <a:cxn ang="T14">
                      <a:pos x="T8" y="T9"/>
                    </a:cxn>
                  </a:cxnLst>
                  <a:rect l="T15" t="T16" r="T17" b="T18"/>
                  <a:pathLst>
                    <a:path w="209" h="196">
                      <a:moveTo>
                        <a:pt x="209" y="56"/>
                      </a:moveTo>
                      <a:lnTo>
                        <a:pt x="159" y="0"/>
                      </a:lnTo>
                      <a:lnTo>
                        <a:pt x="0" y="139"/>
                      </a:lnTo>
                      <a:lnTo>
                        <a:pt x="49" y="196"/>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19" name="Freeform 96"/>
                <p:cNvSpPr>
                  <a:spLocks/>
                </p:cNvSpPr>
                <p:nvPr/>
              </p:nvSpPr>
              <p:spPr bwMode="auto">
                <a:xfrm>
                  <a:off x="1278" y="1642"/>
                  <a:ext cx="30" cy="33"/>
                </a:xfrm>
                <a:custGeom>
                  <a:avLst/>
                  <a:gdLst>
                    <a:gd name="T0" fmla="*/ 209 w 209"/>
                    <a:gd name="T1" fmla="*/ 56 h 198"/>
                    <a:gd name="T2" fmla="*/ 160 w 209"/>
                    <a:gd name="T3" fmla="*/ 0 h 198"/>
                    <a:gd name="T4" fmla="*/ 0 w 209"/>
                    <a:gd name="T5" fmla="*/ 141 h 198"/>
                    <a:gd name="T6" fmla="*/ 50 w 209"/>
                    <a:gd name="T7" fmla="*/ 198 h 198"/>
                    <a:gd name="T8" fmla="*/ 209 w 209"/>
                    <a:gd name="T9" fmla="*/ 56 h 198"/>
                    <a:gd name="T10" fmla="*/ 0 60000 65536"/>
                    <a:gd name="T11" fmla="*/ 0 60000 65536"/>
                    <a:gd name="T12" fmla="*/ 0 60000 65536"/>
                    <a:gd name="T13" fmla="*/ 0 60000 65536"/>
                    <a:gd name="T14" fmla="*/ 0 60000 65536"/>
                    <a:gd name="T15" fmla="*/ 0 w 209"/>
                    <a:gd name="T16" fmla="*/ 0 h 198"/>
                    <a:gd name="T17" fmla="*/ 209 w 209"/>
                    <a:gd name="T18" fmla="*/ 198 h 198"/>
                  </a:gdLst>
                  <a:ahLst/>
                  <a:cxnLst>
                    <a:cxn ang="T10">
                      <a:pos x="T0" y="T1"/>
                    </a:cxn>
                    <a:cxn ang="T11">
                      <a:pos x="T2" y="T3"/>
                    </a:cxn>
                    <a:cxn ang="T12">
                      <a:pos x="T4" y="T5"/>
                    </a:cxn>
                    <a:cxn ang="T13">
                      <a:pos x="T6" y="T7"/>
                    </a:cxn>
                    <a:cxn ang="T14">
                      <a:pos x="T8" y="T9"/>
                    </a:cxn>
                  </a:cxnLst>
                  <a:rect l="T15" t="T16" r="T17" b="T18"/>
                  <a:pathLst>
                    <a:path w="209" h="198">
                      <a:moveTo>
                        <a:pt x="209" y="56"/>
                      </a:moveTo>
                      <a:lnTo>
                        <a:pt x="160" y="0"/>
                      </a:lnTo>
                      <a:lnTo>
                        <a:pt x="0" y="141"/>
                      </a:lnTo>
                      <a:lnTo>
                        <a:pt x="50" y="198"/>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0" name="Freeform 97"/>
                <p:cNvSpPr>
                  <a:spLocks/>
                </p:cNvSpPr>
                <p:nvPr/>
              </p:nvSpPr>
              <p:spPr bwMode="auto">
                <a:xfrm>
                  <a:off x="1282" y="1646"/>
                  <a:ext cx="30" cy="33"/>
                </a:xfrm>
                <a:custGeom>
                  <a:avLst/>
                  <a:gdLst>
                    <a:gd name="T0" fmla="*/ 208 w 208"/>
                    <a:gd name="T1" fmla="*/ 57 h 196"/>
                    <a:gd name="T2" fmla="*/ 160 w 208"/>
                    <a:gd name="T3" fmla="*/ 0 h 196"/>
                    <a:gd name="T4" fmla="*/ 0 w 208"/>
                    <a:gd name="T5" fmla="*/ 140 h 196"/>
                    <a:gd name="T6" fmla="*/ 49 w 208"/>
                    <a:gd name="T7" fmla="*/ 196 h 196"/>
                    <a:gd name="T8" fmla="*/ 208 w 208"/>
                    <a:gd name="T9" fmla="*/ 57 h 196"/>
                    <a:gd name="T10" fmla="*/ 0 60000 65536"/>
                    <a:gd name="T11" fmla="*/ 0 60000 65536"/>
                    <a:gd name="T12" fmla="*/ 0 60000 65536"/>
                    <a:gd name="T13" fmla="*/ 0 60000 65536"/>
                    <a:gd name="T14" fmla="*/ 0 60000 65536"/>
                    <a:gd name="T15" fmla="*/ 0 w 208"/>
                    <a:gd name="T16" fmla="*/ 0 h 196"/>
                    <a:gd name="T17" fmla="*/ 208 w 208"/>
                    <a:gd name="T18" fmla="*/ 196 h 196"/>
                  </a:gdLst>
                  <a:ahLst/>
                  <a:cxnLst>
                    <a:cxn ang="T10">
                      <a:pos x="T0" y="T1"/>
                    </a:cxn>
                    <a:cxn ang="T11">
                      <a:pos x="T2" y="T3"/>
                    </a:cxn>
                    <a:cxn ang="T12">
                      <a:pos x="T4" y="T5"/>
                    </a:cxn>
                    <a:cxn ang="T13">
                      <a:pos x="T6" y="T7"/>
                    </a:cxn>
                    <a:cxn ang="T14">
                      <a:pos x="T8" y="T9"/>
                    </a:cxn>
                  </a:cxnLst>
                  <a:rect l="T15" t="T16" r="T17" b="T18"/>
                  <a:pathLst>
                    <a:path w="208" h="196">
                      <a:moveTo>
                        <a:pt x="208" y="57"/>
                      </a:moveTo>
                      <a:lnTo>
                        <a:pt x="160" y="0"/>
                      </a:lnTo>
                      <a:lnTo>
                        <a:pt x="0" y="140"/>
                      </a:lnTo>
                      <a:lnTo>
                        <a:pt x="49" y="196"/>
                      </a:lnTo>
                      <a:lnTo>
                        <a:pt x="208"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1" name="Freeform 98"/>
                <p:cNvSpPr>
                  <a:spLocks/>
                </p:cNvSpPr>
                <p:nvPr/>
              </p:nvSpPr>
              <p:spPr bwMode="auto">
                <a:xfrm>
                  <a:off x="1285" y="1651"/>
                  <a:ext cx="30" cy="33"/>
                </a:xfrm>
                <a:custGeom>
                  <a:avLst/>
                  <a:gdLst>
                    <a:gd name="T0" fmla="*/ 205 w 205"/>
                    <a:gd name="T1" fmla="*/ 60 h 198"/>
                    <a:gd name="T2" fmla="*/ 159 w 205"/>
                    <a:gd name="T3" fmla="*/ 0 h 198"/>
                    <a:gd name="T4" fmla="*/ 0 w 205"/>
                    <a:gd name="T5" fmla="*/ 142 h 198"/>
                    <a:gd name="T6" fmla="*/ 49 w 205"/>
                    <a:gd name="T7" fmla="*/ 198 h 198"/>
                    <a:gd name="T8" fmla="*/ 205 w 205"/>
                    <a:gd name="T9" fmla="*/ 60 h 198"/>
                    <a:gd name="T10" fmla="*/ 0 60000 65536"/>
                    <a:gd name="T11" fmla="*/ 0 60000 65536"/>
                    <a:gd name="T12" fmla="*/ 0 60000 65536"/>
                    <a:gd name="T13" fmla="*/ 0 60000 65536"/>
                    <a:gd name="T14" fmla="*/ 0 60000 65536"/>
                    <a:gd name="T15" fmla="*/ 0 w 205"/>
                    <a:gd name="T16" fmla="*/ 0 h 198"/>
                    <a:gd name="T17" fmla="*/ 205 w 205"/>
                    <a:gd name="T18" fmla="*/ 198 h 198"/>
                  </a:gdLst>
                  <a:ahLst/>
                  <a:cxnLst>
                    <a:cxn ang="T10">
                      <a:pos x="T0" y="T1"/>
                    </a:cxn>
                    <a:cxn ang="T11">
                      <a:pos x="T2" y="T3"/>
                    </a:cxn>
                    <a:cxn ang="T12">
                      <a:pos x="T4" y="T5"/>
                    </a:cxn>
                    <a:cxn ang="T13">
                      <a:pos x="T6" y="T7"/>
                    </a:cxn>
                    <a:cxn ang="T14">
                      <a:pos x="T8" y="T9"/>
                    </a:cxn>
                  </a:cxnLst>
                  <a:rect l="T15" t="T16" r="T17" b="T18"/>
                  <a:pathLst>
                    <a:path w="205" h="198">
                      <a:moveTo>
                        <a:pt x="205" y="60"/>
                      </a:moveTo>
                      <a:lnTo>
                        <a:pt x="159" y="0"/>
                      </a:lnTo>
                      <a:lnTo>
                        <a:pt x="0" y="142"/>
                      </a:lnTo>
                      <a:lnTo>
                        <a:pt x="49" y="198"/>
                      </a:lnTo>
                      <a:lnTo>
                        <a:pt x="205" y="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2" name="Freeform 99"/>
                <p:cNvSpPr>
                  <a:spLocks/>
                </p:cNvSpPr>
                <p:nvPr/>
              </p:nvSpPr>
              <p:spPr bwMode="auto">
                <a:xfrm>
                  <a:off x="1289" y="1656"/>
                  <a:ext cx="29" cy="32"/>
                </a:xfrm>
                <a:custGeom>
                  <a:avLst/>
                  <a:gdLst>
                    <a:gd name="T0" fmla="*/ 201 w 201"/>
                    <a:gd name="T1" fmla="*/ 62 h 194"/>
                    <a:gd name="T2" fmla="*/ 159 w 201"/>
                    <a:gd name="T3" fmla="*/ 0 h 194"/>
                    <a:gd name="T4" fmla="*/ 0 w 201"/>
                    <a:gd name="T5" fmla="*/ 139 h 194"/>
                    <a:gd name="T6" fmla="*/ 51 w 201"/>
                    <a:gd name="T7" fmla="*/ 194 h 194"/>
                    <a:gd name="T8" fmla="*/ 201 w 201"/>
                    <a:gd name="T9" fmla="*/ 62 h 194"/>
                    <a:gd name="T10" fmla="*/ 0 60000 65536"/>
                    <a:gd name="T11" fmla="*/ 0 60000 65536"/>
                    <a:gd name="T12" fmla="*/ 0 60000 65536"/>
                    <a:gd name="T13" fmla="*/ 0 60000 65536"/>
                    <a:gd name="T14" fmla="*/ 0 60000 65536"/>
                    <a:gd name="T15" fmla="*/ 0 w 201"/>
                    <a:gd name="T16" fmla="*/ 0 h 194"/>
                    <a:gd name="T17" fmla="*/ 201 w 201"/>
                    <a:gd name="T18" fmla="*/ 194 h 194"/>
                  </a:gdLst>
                  <a:ahLst/>
                  <a:cxnLst>
                    <a:cxn ang="T10">
                      <a:pos x="T0" y="T1"/>
                    </a:cxn>
                    <a:cxn ang="T11">
                      <a:pos x="T2" y="T3"/>
                    </a:cxn>
                    <a:cxn ang="T12">
                      <a:pos x="T4" y="T5"/>
                    </a:cxn>
                    <a:cxn ang="T13">
                      <a:pos x="T6" y="T7"/>
                    </a:cxn>
                    <a:cxn ang="T14">
                      <a:pos x="T8" y="T9"/>
                    </a:cxn>
                  </a:cxnLst>
                  <a:rect l="T15" t="T16" r="T17" b="T18"/>
                  <a:pathLst>
                    <a:path w="201" h="194">
                      <a:moveTo>
                        <a:pt x="201" y="62"/>
                      </a:moveTo>
                      <a:lnTo>
                        <a:pt x="159" y="0"/>
                      </a:lnTo>
                      <a:lnTo>
                        <a:pt x="0" y="139"/>
                      </a:lnTo>
                      <a:lnTo>
                        <a:pt x="51" y="194"/>
                      </a:lnTo>
                      <a:lnTo>
                        <a:pt x="201"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3" name="Freeform 100"/>
                <p:cNvSpPr>
                  <a:spLocks/>
                </p:cNvSpPr>
                <p:nvPr/>
              </p:nvSpPr>
              <p:spPr bwMode="auto">
                <a:xfrm>
                  <a:off x="1292" y="1661"/>
                  <a:ext cx="26" cy="32"/>
                </a:xfrm>
                <a:custGeom>
                  <a:avLst/>
                  <a:gdLst>
                    <a:gd name="T0" fmla="*/ 156 w 180"/>
                    <a:gd name="T1" fmla="*/ 0 h 190"/>
                    <a:gd name="T2" fmla="*/ 180 w 180"/>
                    <a:gd name="T3" fmla="*/ 43 h 190"/>
                    <a:gd name="T4" fmla="*/ 178 w 180"/>
                    <a:gd name="T5" fmla="*/ 81 h 190"/>
                    <a:gd name="T6" fmla="*/ 52 w 180"/>
                    <a:gd name="T7" fmla="*/ 190 h 190"/>
                    <a:gd name="T8" fmla="*/ 0 w 180"/>
                    <a:gd name="T9" fmla="*/ 138 h 190"/>
                    <a:gd name="T10" fmla="*/ 156 w 180"/>
                    <a:gd name="T11" fmla="*/ 0 h 190"/>
                    <a:gd name="T12" fmla="*/ 0 60000 65536"/>
                    <a:gd name="T13" fmla="*/ 0 60000 65536"/>
                    <a:gd name="T14" fmla="*/ 0 60000 65536"/>
                    <a:gd name="T15" fmla="*/ 0 60000 65536"/>
                    <a:gd name="T16" fmla="*/ 0 60000 65536"/>
                    <a:gd name="T17" fmla="*/ 0 60000 65536"/>
                    <a:gd name="T18" fmla="*/ 0 w 180"/>
                    <a:gd name="T19" fmla="*/ 0 h 190"/>
                    <a:gd name="T20" fmla="*/ 180 w 180"/>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0" h="190">
                      <a:moveTo>
                        <a:pt x="156" y="0"/>
                      </a:moveTo>
                      <a:lnTo>
                        <a:pt x="180" y="43"/>
                      </a:lnTo>
                      <a:lnTo>
                        <a:pt x="178" y="81"/>
                      </a:lnTo>
                      <a:lnTo>
                        <a:pt x="52" y="190"/>
                      </a:lnTo>
                      <a:lnTo>
                        <a:pt x="0" y="138"/>
                      </a:lnTo>
                      <a:lnTo>
                        <a:pt x="1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4" name="Freeform 101"/>
                <p:cNvSpPr>
                  <a:spLocks/>
                </p:cNvSpPr>
                <p:nvPr/>
              </p:nvSpPr>
              <p:spPr bwMode="auto">
                <a:xfrm>
                  <a:off x="1296" y="1666"/>
                  <a:ext cx="22" cy="31"/>
                </a:xfrm>
                <a:custGeom>
                  <a:avLst/>
                  <a:gdLst>
                    <a:gd name="T0" fmla="*/ 150 w 154"/>
                    <a:gd name="T1" fmla="*/ 0 h 184"/>
                    <a:gd name="T2" fmla="*/ 154 w 154"/>
                    <a:gd name="T3" fmla="*/ 11 h 184"/>
                    <a:gd name="T4" fmla="*/ 154 w 154"/>
                    <a:gd name="T5" fmla="*/ 96 h 184"/>
                    <a:gd name="T6" fmla="*/ 55 w 154"/>
                    <a:gd name="T7" fmla="*/ 184 h 184"/>
                    <a:gd name="T8" fmla="*/ 0 w 154"/>
                    <a:gd name="T9" fmla="*/ 132 h 184"/>
                    <a:gd name="T10" fmla="*/ 150 w 154"/>
                    <a:gd name="T11" fmla="*/ 0 h 184"/>
                    <a:gd name="T12" fmla="*/ 0 60000 65536"/>
                    <a:gd name="T13" fmla="*/ 0 60000 65536"/>
                    <a:gd name="T14" fmla="*/ 0 60000 65536"/>
                    <a:gd name="T15" fmla="*/ 0 60000 65536"/>
                    <a:gd name="T16" fmla="*/ 0 60000 65536"/>
                    <a:gd name="T17" fmla="*/ 0 60000 65536"/>
                    <a:gd name="T18" fmla="*/ 0 w 154"/>
                    <a:gd name="T19" fmla="*/ 0 h 184"/>
                    <a:gd name="T20" fmla="*/ 154 w 154"/>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54" h="184">
                      <a:moveTo>
                        <a:pt x="150" y="0"/>
                      </a:moveTo>
                      <a:lnTo>
                        <a:pt x="154" y="11"/>
                      </a:lnTo>
                      <a:lnTo>
                        <a:pt x="154" y="96"/>
                      </a:lnTo>
                      <a:lnTo>
                        <a:pt x="55" y="184"/>
                      </a:lnTo>
                      <a:lnTo>
                        <a:pt x="0" y="132"/>
                      </a:lnTo>
                      <a:lnTo>
                        <a:pt x="1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5" name="Freeform 102"/>
                <p:cNvSpPr>
                  <a:spLocks/>
                </p:cNvSpPr>
                <p:nvPr/>
              </p:nvSpPr>
              <p:spPr bwMode="auto">
                <a:xfrm>
                  <a:off x="1300" y="1675"/>
                  <a:ext cx="18" cy="26"/>
                </a:xfrm>
                <a:custGeom>
                  <a:avLst/>
                  <a:gdLst>
                    <a:gd name="T0" fmla="*/ 130 w 130"/>
                    <a:gd name="T1" fmla="*/ 96 h 159"/>
                    <a:gd name="T2" fmla="*/ 126 w 130"/>
                    <a:gd name="T3" fmla="*/ 0 h 159"/>
                    <a:gd name="T4" fmla="*/ 0 w 130"/>
                    <a:gd name="T5" fmla="*/ 109 h 159"/>
                    <a:gd name="T6" fmla="*/ 57 w 130"/>
                    <a:gd name="T7" fmla="*/ 159 h 159"/>
                    <a:gd name="T8" fmla="*/ 130 w 130"/>
                    <a:gd name="T9" fmla="*/ 96 h 159"/>
                    <a:gd name="T10" fmla="*/ 0 60000 65536"/>
                    <a:gd name="T11" fmla="*/ 0 60000 65536"/>
                    <a:gd name="T12" fmla="*/ 0 60000 65536"/>
                    <a:gd name="T13" fmla="*/ 0 60000 65536"/>
                    <a:gd name="T14" fmla="*/ 0 60000 65536"/>
                    <a:gd name="T15" fmla="*/ 0 w 130"/>
                    <a:gd name="T16" fmla="*/ 0 h 159"/>
                    <a:gd name="T17" fmla="*/ 130 w 130"/>
                    <a:gd name="T18" fmla="*/ 159 h 159"/>
                  </a:gdLst>
                  <a:ahLst/>
                  <a:cxnLst>
                    <a:cxn ang="T10">
                      <a:pos x="T0" y="T1"/>
                    </a:cxn>
                    <a:cxn ang="T11">
                      <a:pos x="T2" y="T3"/>
                    </a:cxn>
                    <a:cxn ang="T12">
                      <a:pos x="T4" y="T5"/>
                    </a:cxn>
                    <a:cxn ang="T13">
                      <a:pos x="T6" y="T7"/>
                    </a:cxn>
                    <a:cxn ang="T14">
                      <a:pos x="T8" y="T9"/>
                    </a:cxn>
                  </a:cxnLst>
                  <a:rect l="T15" t="T16" r="T17" b="T18"/>
                  <a:pathLst>
                    <a:path w="130" h="159">
                      <a:moveTo>
                        <a:pt x="130" y="96"/>
                      </a:moveTo>
                      <a:lnTo>
                        <a:pt x="126" y="0"/>
                      </a:lnTo>
                      <a:lnTo>
                        <a:pt x="0" y="109"/>
                      </a:lnTo>
                      <a:lnTo>
                        <a:pt x="57" y="159"/>
                      </a:lnTo>
                      <a:lnTo>
                        <a:pt x="130"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6" name="Freeform 103"/>
                <p:cNvSpPr>
                  <a:spLocks/>
                </p:cNvSpPr>
                <p:nvPr/>
              </p:nvSpPr>
              <p:spPr bwMode="auto">
                <a:xfrm>
                  <a:off x="1304" y="1682"/>
                  <a:ext cx="14" cy="23"/>
                </a:xfrm>
                <a:custGeom>
                  <a:avLst/>
                  <a:gdLst>
                    <a:gd name="T0" fmla="*/ 101 w 101"/>
                    <a:gd name="T1" fmla="*/ 99 h 135"/>
                    <a:gd name="T2" fmla="*/ 99 w 101"/>
                    <a:gd name="T3" fmla="*/ 0 h 135"/>
                    <a:gd name="T4" fmla="*/ 0 w 101"/>
                    <a:gd name="T5" fmla="*/ 87 h 135"/>
                    <a:gd name="T6" fmla="*/ 60 w 101"/>
                    <a:gd name="T7" fmla="*/ 135 h 135"/>
                    <a:gd name="T8" fmla="*/ 101 w 101"/>
                    <a:gd name="T9" fmla="*/ 99 h 135"/>
                    <a:gd name="T10" fmla="*/ 0 60000 65536"/>
                    <a:gd name="T11" fmla="*/ 0 60000 65536"/>
                    <a:gd name="T12" fmla="*/ 0 60000 65536"/>
                    <a:gd name="T13" fmla="*/ 0 60000 65536"/>
                    <a:gd name="T14" fmla="*/ 0 60000 65536"/>
                    <a:gd name="T15" fmla="*/ 0 w 101"/>
                    <a:gd name="T16" fmla="*/ 0 h 135"/>
                    <a:gd name="T17" fmla="*/ 101 w 101"/>
                    <a:gd name="T18" fmla="*/ 135 h 135"/>
                  </a:gdLst>
                  <a:ahLst/>
                  <a:cxnLst>
                    <a:cxn ang="T10">
                      <a:pos x="T0" y="T1"/>
                    </a:cxn>
                    <a:cxn ang="T11">
                      <a:pos x="T2" y="T3"/>
                    </a:cxn>
                    <a:cxn ang="T12">
                      <a:pos x="T4" y="T5"/>
                    </a:cxn>
                    <a:cxn ang="T13">
                      <a:pos x="T6" y="T7"/>
                    </a:cxn>
                    <a:cxn ang="T14">
                      <a:pos x="T8" y="T9"/>
                    </a:cxn>
                  </a:cxnLst>
                  <a:rect l="T15" t="T16" r="T17" b="T18"/>
                  <a:pathLst>
                    <a:path w="101" h="135">
                      <a:moveTo>
                        <a:pt x="101" y="99"/>
                      </a:moveTo>
                      <a:lnTo>
                        <a:pt x="99" y="0"/>
                      </a:lnTo>
                      <a:lnTo>
                        <a:pt x="0" y="87"/>
                      </a:lnTo>
                      <a:lnTo>
                        <a:pt x="60" y="135"/>
                      </a:lnTo>
                      <a:lnTo>
                        <a:pt x="101" y="9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7" name="Freeform 104"/>
                <p:cNvSpPr>
                  <a:spLocks/>
                </p:cNvSpPr>
                <p:nvPr/>
              </p:nvSpPr>
              <p:spPr bwMode="auto">
                <a:xfrm>
                  <a:off x="1308" y="1690"/>
                  <a:ext cx="10" cy="17"/>
                </a:xfrm>
                <a:custGeom>
                  <a:avLst/>
                  <a:gdLst>
                    <a:gd name="T0" fmla="*/ 73 w 73"/>
                    <a:gd name="T1" fmla="*/ 0 h 97"/>
                    <a:gd name="T2" fmla="*/ 70 w 73"/>
                    <a:gd name="T3" fmla="*/ 78 h 97"/>
                    <a:gd name="T4" fmla="*/ 62 w 73"/>
                    <a:gd name="T5" fmla="*/ 97 h 97"/>
                    <a:gd name="T6" fmla="*/ 46 w 73"/>
                    <a:gd name="T7" fmla="*/ 97 h 97"/>
                    <a:gd name="T8" fmla="*/ 0 w 73"/>
                    <a:gd name="T9" fmla="*/ 63 h 97"/>
                    <a:gd name="T10" fmla="*/ 73 w 73"/>
                    <a:gd name="T11" fmla="*/ 0 h 97"/>
                    <a:gd name="T12" fmla="*/ 0 60000 65536"/>
                    <a:gd name="T13" fmla="*/ 0 60000 65536"/>
                    <a:gd name="T14" fmla="*/ 0 60000 65536"/>
                    <a:gd name="T15" fmla="*/ 0 60000 65536"/>
                    <a:gd name="T16" fmla="*/ 0 60000 65536"/>
                    <a:gd name="T17" fmla="*/ 0 60000 65536"/>
                    <a:gd name="T18" fmla="*/ 0 w 73"/>
                    <a:gd name="T19" fmla="*/ 0 h 97"/>
                    <a:gd name="T20" fmla="*/ 73 w 73"/>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73" h="97">
                      <a:moveTo>
                        <a:pt x="73" y="0"/>
                      </a:moveTo>
                      <a:lnTo>
                        <a:pt x="70" y="78"/>
                      </a:lnTo>
                      <a:lnTo>
                        <a:pt x="62" y="97"/>
                      </a:lnTo>
                      <a:lnTo>
                        <a:pt x="46" y="97"/>
                      </a:lnTo>
                      <a:lnTo>
                        <a:pt x="0" y="63"/>
                      </a:lnTo>
                      <a:lnTo>
                        <a:pt x="7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8" name="Freeform 105"/>
                <p:cNvSpPr>
                  <a:spLocks/>
                </p:cNvSpPr>
                <p:nvPr/>
              </p:nvSpPr>
              <p:spPr bwMode="auto">
                <a:xfrm>
                  <a:off x="1313" y="1699"/>
                  <a:ext cx="5" cy="8"/>
                </a:xfrm>
                <a:custGeom>
                  <a:avLst/>
                  <a:gdLst>
                    <a:gd name="T0" fmla="*/ 41 w 41"/>
                    <a:gd name="T1" fmla="*/ 0 h 49"/>
                    <a:gd name="T2" fmla="*/ 34 w 41"/>
                    <a:gd name="T3" fmla="*/ 41 h 49"/>
                    <a:gd name="T4" fmla="*/ 26 w 41"/>
                    <a:gd name="T5" fmla="*/ 49 h 49"/>
                    <a:gd name="T6" fmla="*/ 14 w 41"/>
                    <a:gd name="T7" fmla="*/ 47 h 49"/>
                    <a:gd name="T8" fmla="*/ 0 w 41"/>
                    <a:gd name="T9" fmla="*/ 36 h 49"/>
                    <a:gd name="T10" fmla="*/ 41 w 41"/>
                    <a:gd name="T11" fmla="*/ 0 h 49"/>
                    <a:gd name="T12" fmla="*/ 0 60000 65536"/>
                    <a:gd name="T13" fmla="*/ 0 60000 65536"/>
                    <a:gd name="T14" fmla="*/ 0 60000 65536"/>
                    <a:gd name="T15" fmla="*/ 0 60000 65536"/>
                    <a:gd name="T16" fmla="*/ 0 60000 65536"/>
                    <a:gd name="T17" fmla="*/ 0 60000 65536"/>
                    <a:gd name="T18" fmla="*/ 0 w 41"/>
                    <a:gd name="T19" fmla="*/ 0 h 49"/>
                    <a:gd name="T20" fmla="*/ 41 w 4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1" h="49">
                      <a:moveTo>
                        <a:pt x="41" y="0"/>
                      </a:moveTo>
                      <a:lnTo>
                        <a:pt x="34" y="41"/>
                      </a:lnTo>
                      <a:lnTo>
                        <a:pt x="26" y="49"/>
                      </a:lnTo>
                      <a:lnTo>
                        <a:pt x="14" y="47"/>
                      </a:lnTo>
                      <a:lnTo>
                        <a:pt x="0" y="36"/>
                      </a:lnTo>
                      <a:lnTo>
                        <a:pt x="4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29" name="Freeform 106"/>
                <p:cNvSpPr>
                  <a:spLocks/>
                </p:cNvSpPr>
                <p:nvPr/>
              </p:nvSpPr>
              <p:spPr bwMode="auto">
                <a:xfrm>
                  <a:off x="1232" y="1571"/>
                  <a:ext cx="86" cy="97"/>
                </a:xfrm>
                <a:custGeom>
                  <a:avLst/>
                  <a:gdLst>
                    <a:gd name="T0" fmla="*/ 604 w 605"/>
                    <a:gd name="T1" fmla="*/ 574 h 581"/>
                    <a:gd name="T2" fmla="*/ 595 w 605"/>
                    <a:gd name="T3" fmla="*/ 553 h 581"/>
                    <a:gd name="T4" fmla="*/ 572 w 605"/>
                    <a:gd name="T5" fmla="*/ 522 h 581"/>
                    <a:gd name="T6" fmla="*/ 541 w 605"/>
                    <a:gd name="T7" fmla="*/ 482 h 581"/>
                    <a:gd name="T8" fmla="*/ 501 w 605"/>
                    <a:gd name="T9" fmla="*/ 438 h 581"/>
                    <a:gd name="T10" fmla="*/ 456 w 605"/>
                    <a:gd name="T11" fmla="*/ 388 h 581"/>
                    <a:gd name="T12" fmla="*/ 408 w 605"/>
                    <a:gd name="T13" fmla="*/ 333 h 581"/>
                    <a:gd name="T14" fmla="*/ 355 w 605"/>
                    <a:gd name="T15" fmla="*/ 279 h 581"/>
                    <a:gd name="T16" fmla="*/ 300 w 605"/>
                    <a:gd name="T17" fmla="*/ 224 h 581"/>
                    <a:gd name="T18" fmla="*/ 246 w 605"/>
                    <a:gd name="T19" fmla="*/ 172 h 581"/>
                    <a:gd name="T20" fmla="*/ 192 w 605"/>
                    <a:gd name="T21" fmla="*/ 124 h 581"/>
                    <a:gd name="T22" fmla="*/ 143 w 605"/>
                    <a:gd name="T23" fmla="*/ 80 h 581"/>
                    <a:gd name="T24" fmla="*/ 98 w 605"/>
                    <a:gd name="T25" fmla="*/ 45 h 581"/>
                    <a:gd name="T26" fmla="*/ 60 w 605"/>
                    <a:gd name="T27" fmla="*/ 18 h 581"/>
                    <a:gd name="T28" fmla="*/ 28 w 605"/>
                    <a:gd name="T29" fmla="*/ 3 h 581"/>
                    <a:gd name="T30" fmla="*/ 7 w 605"/>
                    <a:gd name="T31" fmla="*/ 0 h 581"/>
                    <a:gd name="T32" fmla="*/ 2 w 605"/>
                    <a:gd name="T33" fmla="*/ 6 h 581"/>
                    <a:gd name="T34" fmla="*/ 16 w 605"/>
                    <a:gd name="T35" fmla="*/ 4 h 581"/>
                    <a:gd name="T36" fmla="*/ 41 w 605"/>
                    <a:gd name="T37" fmla="*/ 12 h 581"/>
                    <a:gd name="T38" fmla="*/ 75 w 605"/>
                    <a:gd name="T39" fmla="*/ 34 h 581"/>
                    <a:gd name="T40" fmla="*/ 118 w 605"/>
                    <a:gd name="T41" fmla="*/ 65 h 581"/>
                    <a:gd name="T42" fmla="*/ 165 w 605"/>
                    <a:gd name="T43" fmla="*/ 105 h 581"/>
                    <a:gd name="T44" fmla="*/ 216 w 605"/>
                    <a:gd name="T45" fmla="*/ 150 h 581"/>
                    <a:gd name="T46" fmla="*/ 271 w 605"/>
                    <a:gd name="T47" fmla="*/ 200 h 581"/>
                    <a:gd name="T48" fmla="*/ 325 w 605"/>
                    <a:gd name="T49" fmla="*/ 255 h 581"/>
                    <a:gd name="T50" fmla="*/ 378 w 605"/>
                    <a:gd name="T51" fmla="*/ 308 h 581"/>
                    <a:gd name="T52" fmla="*/ 429 w 605"/>
                    <a:gd name="T53" fmla="*/ 362 h 581"/>
                    <a:gd name="T54" fmla="*/ 478 w 605"/>
                    <a:gd name="T55" fmla="*/ 415 h 581"/>
                    <a:gd name="T56" fmla="*/ 520 w 605"/>
                    <a:gd name="T57" fmla="*/ 463 h 581"/>
                    <a:gd name="T58" fmla="*/ 554 w 605"/>
                    <a:gd name="T59" fmla="*/ 505 h 581"/>
                    <a:gd name="T60" fmla="*/ 580 w 605"/>
                    <a:gd name="T61" fmla="*/ 540 h 581"/>
                    <a:gd name="T62" fmla="*/ 598 w 605"/>
                    <a:gd name="T63" fmla="*/ 567 h 581"/>
                    <a:gd name="T64" fmla="*/ 602 w 605"/>
                    <a:gd name="T65" fmla="*/ 580 h 5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5"/>
                    <a:gd name="T100" fmla="*/ 0 h 581"/>
                    <a:gd name="T101" fmla="*/ 605 w 605"/>
                    <a:gd name="T102" fmla="*/ 581 h 5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5" h="581">
                      <a:moveTo>
                        <a:pt x="605" y="581"/>
                      </a:moveTo>
                      <a:lnTo>
                        <a:pt x="604" y="574"/>
                      </a:lnTo>
                      <a:lnTo>
                        <a:pt x="600" y="564"/>
                      </a:lnTo>
                      <a:lnTo>
                        <a:pt x="595" y="553"/>
                      </a:lnTo>
                      <a:lnTo>
                        <a:pt x="584" y="539"/>
                      </a:lnTo>
                      <a:lnTo>
                        <a:pt x="572" y="522"/>
                      </a:lnTo>
                      <a:lnTo>
                        <a:pt x="557" y="502"/>
                      </a:lnTo>
                      <a:lnTo>
                        <a:pt x="541" y="482"/>
                      </a:lnTo>
                      <a:lnTo>
                        <a:pt x="522" y="461"/>
                      </a:lnTo>
                      <a:lnTo>
                        <a:pt x="501" y="438"/>
                      </a:lnTo>
                      <a:lnTo>
                        <a:pt x="480" y="413"/>
                      </a:lnTo>
                      <a:lnTo>
                        <a:pt x="456" y="388"/>
                      </a:lnTo>
                      <a:lnTo>
                        <a:pt x="431" y="360"/>
                      </a:lnTo>
                      <a:lnTo>
                        <a:pt x="408" y="333"/>
                      </a:lnTo>
                      <a:lnTo>
                        <a:pt x="382" y="306"/>
                      </a:lnTo>
                      <a:lnTo>
                        <a:pt x="355" y="279"/>
                      </a:lnTo>
                      <a:lnTo>
                        <a:pt x="327" y="251"/>
                      </a:lnTo>
                      <a:lnTo>
                        <a:pt x="300" y="224"/>
                      </a:lnTo>
                      <a:lnTo>
                        <a:pt x="273" y="198"/>
                      </a:lnTo>
                      <a:lnTo>
                        <a:pt x="246" y="172"/>
                      </a:lnTo>
                      <a:lnTo>
                        <a:pt x="218" y="148"/>
                      </a:lnTo>
                      <a:lnTo>
                        <a:pt x="192" y="124"/>
                      </a:lnTo>
                      <a:lnTo>
                        <a:pt x="168" y="101"/>
                      </a:lnTo>
                      <a:lnTo>
                        <a:pt x="143" y="80"/>
                      </a:lnTo>
                      <a:lnTo>
                        <a:pt x="120" y="62"/>
                      </a:lnTo>
                      <a:lnTo>
                        <a:pt x="98" y="45"/>
                      </a:lnTo>
                      <a:lnTo>
                        <a:pt x="78" y="30"/>
                      </a:lnTo>
                      <a:lnTo>
                        <a:pt x="60" y="18"/>
                      </a:lnTo>
                      <a:lnTo>
                        <a:pt x="43" y="10"/>
                      </a:lnTo>
                      <a:lnTo>
                        <a:pt x="28" y="3"/>
                      </a:lnTo>
                      <a:lnTo>
                        <a:pt x="16" y="0"/>
                      </a:lnTo>
                      <a:lnTo>
                        <a:pt x="7" y="0"/>
                      </a:lnTo>
                      <a:lnTo>
                        <a:pt x="0" y="4"/>
                      </a:lnTo>
                      <a:lnTo>
                        <a:pt x="2" y="6"/>
                      </a:lnTo>
                      <a:lnTo>
                        <a:pt x="8" y="4"/>
                      </a:lnTo>
                      <a:lnTo>
                        <a:pt x="16" y="4"/>
                      </a:lnTo>
                      <a:lnTo>
                        <a:pt x="27" y="6"/>
                      </a:lnTo>
                      <a:lnTo>
                        <a:pt x="41" y="12"/>
                      </a:lnTo>
                      <a:lnTo>
                        <a:pt x="58" y="22"/>
                      </a:lnTo>
                      <a:lnTo>
                        <a:pt x="75" y="34"/>
                      </a:lnTo>
                      <a:lnTo>
                        <a:pt x="96" y="48"/>
                      </a:lnTo>
                      <a:lnTo>
                        <a:pt x="118" y="65"/>
                      </a:lnTo>
                      <a:lnTo>
                        <a:pt x="140" y="82"/>
                      </a:lnTo>
                      <a:lnTo>
                        <a:pt x="165" y="105"/>
                      </a:lnTo>
                      <a:lnTo>
                        <a:pt x="190" y="126"/>
                      </a:lnTo>
                      <a:lnTo>
                        <a:pt x="216" y="150"/>
                      </a:lnTo>
                      <a:lnTo>
                        <a:pt x="243" y="174"/>
                      </a:lnTo>
                      <a:lnTo>
                        <a:pt x="271" y="200"/>
                      </a:lnTo>
                      <a:lnTo>
                        <a:pt x="298" y="226"/>
                      </a:lnTo>
                      <a:lnTo>
                        <a:pt x="325" y="255"/>
                      </a:lnTo>
                      <a:lnTo>
                        <a:pt x="352" y="281"/>
                      </a:lnTo>
                      <a:lnTo>
                        <a:pt x="378" y="308"/>
                      </a:lnTo>
                      <a:lnTo>
                        <a:pt x="405" y="336"/>
                      </a:lnTo>
                      <a:lnTo>
                        <a:pt x="429" y="362"/>
                      </a:lnTo>
                      <a:lnTo>
                        <a:pt x="454" y="390"/>
                      </a:lnTo>
                      <a:lnTo>
                        <a:pt x="478" y="415"/>
                      </a:lnTo>
                      <a:lnTo>
                        <a:pt x="499" y="439"/>
                      </a:lnTo>
                      <a:lnTo>
                        <a:pt x="520" y="463"/>
                      </a:lnTo>
                      <a:lnTo>
                        <a:pt x="539" y="485"/>
                      </a:lnTo>
                      <a:lnTo>
                        <a:pt x="554" y="505"/>
                      </a:lnTo>
                      <a:lnTo>
                        <a:pt x="570" y="525"/>
                      </a:lnTo>
                      <a:lnTo>
                        <a:pt x="580" y="540"/>
                      </a:lnTo>
                      <a:lnTo>
                        <a:pt x="591" y="555"/>
                      </a:lnTo>
                      <a:lnTo>
                        <a:pt x="598" y="567"/>
                      </a:lnTo>
                      <a:lnTo>
                        <a:pt x="602" y="575"/>
                      </a:lnTo>
                      <a:lnTo>
                        <a:pt x="602" y="580"/>
                      </a:lnTo>
                      <a:lnTo>
                        <a:pt x="605" y="5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0" name="Freeform 107"/>
                <p:cNvSpPr>
                  <a:spLocks/>
                </p:cNvSpPr>
                <p:nvPr/>
              </p:nvSpPr>
              <p:spPr bwMode="auto">
                <a:xfrm>
                  <a:off x="1314" y="1668"/>
                  <a:ext cx="5" cy="39"/>
                </a:xfrm>
                <a:custGeom>
                  <a:avLst/>
                  <a:gdLst>
                    <a:gd name="T0" fmla="*/ 5 w 30"/>
                    <a:gd name="T1" fmla="*/ 234 h 235"/>
                    <a:gd name="T2" fmla="*/ 14 w 30"/>
                    <a:gd name="T3" fmla="*/ 235 h 235"/>
                    <a:gd name="T4" fmla="*/ 20 w 30"/>
                    <a:gd name="T5" fmla="*/ 231 h 235"/>
                    <a:gd name="T6" fmla="*/ 25 w 30"/>
                    <a:gd name="T7" fmla="*/ 221 h 235"/>
                    <a:gd name="T8" fmla="*/ 27 w 30"/>
                    <a:gd name="T9" fmla="*/ 209 h 235"/>
                    <a:gd name="T10" fmla="*/ 30 w 30"/>
                    <a:gd name="T11" fmla="*/ 194 h 235"/>
                    <a:gd name="T12" fmla="*/ 30 w 30"/>
                    <a:gd name="T13" fmla="*/ 176 h 235"/>
                    <a:gd name="T14" fmla="*/ 30 w 30"/>
                    <a:gd name="T15" fmla="*/ 156 h 235"/>
                    <a:gd name="T16" fmla="*/ 30 w 30"/>
                    <a:gd name="T17" fmla="*/ 135 h 235"/>
                    <a:gd name="T18" fmla="*/ 28 w 30"/>
                    <a:gd name="T19" fmla="*/ 114 h 235"/>
                    <a:gd name="T20" fmla="*/ 28 w 30"/>
                    <a:gd name="T21" fmla="*/ 92 h 235"/>
                    <a:gd name="T22" fmla="*/ 27 w 30"/>
                    <a:gd name="T23" fmla="*/ 70 h 235"/>
                    <a:gd name="T24" fmla="*/ 26 w 30"/>
                    <a:gd name="T25" fmla="*/ 51 h 235"/>
                    <a:gd name="T26" fmla="*/ 26 w 30"/>
                    <a:gd name="T27" fmla="*/ 33 h 235"/>
                    <a:gd name="T28" fmla="*/ 26 w 30"/>
                    <a:gd name="T29" fmla="*/ 18 h 235"/>
                    <a:gd name="T30" fmla="*/ 27 w 30"/>
                    <a:gd name="T31" fmla="*/ 6 h 235"/>
                    <a:gd name="T32" fmla="*/ 24 w 30"/>
                    <a:gd name="T33" fmla="*/ 0 h 235"/>
                    <a:gd name="T34" fmla="*/ 22 w 30"/>
                    <a:gd name="T35" fmla="*/ 10 h 235"/>
                    <a:gd name="T36" fmla="*/ 22 w 30"/>
                    <a:gd name="T37" fmla="*/ 25 h 235"/>
                    <a:gd name="T38" fmla="*/ 22 w 30"/>
                    <a:gd name="T39" fmla="*/ 41 h 235"/>
                    <a:gd name="T40" fmla="*/ 22 w 30"/>
                    <a:gd name="T41" fmla="*/ 60 h 235"/>
                    <a:gd name="T42" fmla="*/ 24 w 30"/>
                    <a:gd name="T43" fmla="*/ 81 h 235"/>
                    <a:gd name="T44" fmla="*/ 25 w 30"/>
                    <a:gd name="T45" fmla="*/ 103 h 235"/>
                    <a:gd name="T46" fmla="*/ 26 w 30"/>
                    <a:gd name="T47" fmla="*/ 125 h 235"/>
                    <a:gd name="T48" fmla="*/ 26 w 30"/>
                    <a:gd name="T49" fmla="*/ 146 h 235"/>
                    <a:gd name="T50" fmla="*/ 26 w 30"/>
                    <a:gd name="T51" fmla="*/ 166 h 235"/>
                    <a:gd name="T52" fmla="*/ 26 w 30"/>
                    <a:gd name="T53" fmla="*/ 184 h 235"/>
                    <a:gd name="T54" fmla="*/ 25 w 30"/>
                    <a:gd name="T55" fmla="*/ 201 h 235"/>
                    <a:gd name="T56" fmla="*/ 22 w 30"/>
                    <a:gd name="T57" fmla="*/ 214 h 235"/>
                    <a:gd name="T58" fmla="*/ 19 w 30"/>
                    <a:gd name="T59" fmla="*/ 225 h 235"/>
                    <a:gd name="T60" fmla="*/ 15 w 30"/>
                    <a:gd name="T61" fmla="*/ 231 h 235"/>
                    <a:gd name="T62" fmla="*/ 8 w 30"/>
                    <a:gd name="T63" fmla="*/ 232 h 235"/>
                    <a:gd name="T64" fmla="*/ 1 w 30"/>
                    <a:gd name="T65" fmla="*/ 228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35"/>
                    <a:gd name="T101" fmla="*/ 30 w 30"/>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35">
                      <a:moveTo>
                        <a:pt x="0" y="232"/>
                      </a:moveTo>
                      <a:lnTo>
                        <a:pt x="5" y="234"/>
                      </a:lnTo>
                      <a:lnTo>
                        <a:pt x="8" y="235"/>
                      </a:lnTo>
                      <a:lnTo>
                        <a:pt x="14" y="235"/>
                      </a:lnTo>
                      <a:lnTo>
                        <a:pt x="18" y="233"/>
                      </a:lnTo>
                      <a:lnTo>
                        <a:pt x="20" y="231"/>
                      </a:lnTo>
                      <a:lnTo>
                        <a:pt x="22" y="226"/>
                      </a:lnTo>
                      <a:lnTo>
                        <a:pt x="25" y="221"/>
                      </a:lnTo>
                      <a:lnTo>
                        <a:pt x="26" y="215"/>
                      </a:lnTo>
                      <a:lnTo>
                        <a:pt x="27" y="209"/>
                      </a:lnTo>
                      <a:lnTo>
                        <a:pt x="28" y="201"/>
                      </a:lnTo>
                      <a:lnTo>
                        <a:pt x="30" y="194"/>
                      </a:lnTo>
                      <a:lnTo>
                        <a:pt x="30" y="184"/>
                      </a:lnTo>
                      <a:lnTo>
                        <a:pt x="30" y="176"/>
                      </a:lnTo>
                      <a:lnTo>
                        <a:pt x="30" y="166"/>
                      </a:lnTo>
                      <a:lnTo>
                        <a:pt x="30" y="156"/>
                      </a:lnTo>
                      <a:lnTo>
                        <a:pt x="30" y="146"/>
                      </a:lnTo>
                      <a:lnTo>
                        <a:pt x="30" y="135"/>
                      </a:lnTo>
                      <a:lnTo>
                        <a:pt x="30" y="125"/>
                      </a:lnTo>
                      <a:lnTo>
                        <a:pt x="28" y="114"/>
                      </a:lnTo>
                      <a:lnTo>
                        <a:pt x="28" y="103"/>
                      </a:lnTo>
                      <a:lnTo>
                        <a:pt x="28" y="92"/>
                      </a:lnTo>
                      <a:lnTo>
                        <a:pt x="27" y="81"/>
                      </a:lnTo>
                      <a:lnTo>
                        <a:pt x="27" y="70"/>
                      </a:lnTo>
                      <a:lnTo>
                        <a:pt x="26" y="60"/>
                      </a:lnTo>
                      <a:lnTo>
                        <a:pt x="26" y="51"/>
                      </a:lnTo>
                      <a:lnTo>
                        <a:pt x="26" y="41"/>
                      </a:lnTo>
                      <a:lnTo>
                        <a:pt x="26" y="33"/>
                      </a:lnTo>
                      <a:lnTo>
                        <a:pt x="26" y="25"/>
                      </a:lnTo>
                      <a:lnTo>
                        <a:pt x="26" y="18"/>
                      </a:lnTo>
                      <a:lnTo>
                        <a:pt x="26" y="10"/>
                      </a:lnTo>
                      <a:lnTo>
                        <a:pt x="27" y="6"/>
                      </a:lnTo>
                      <a:lnTo>
                        <a:pt x="27" y="1"/>
                      </a:lnTo>
                      <a:lnTo>
                        <a:pt x="24" y="0"/>
                      </a:lnTo>
                      <a:lnTo>
                        <a:pt x="24" y="4"/>
                      </a:lnTo>
                      <a:lnTo>
                        <a:pt x="22" y="10"/>
                      </a:lnTo>
                      <a:lnTo>
                        <a:pt x="22" y="18"/>
                      </a:lnTo>
                      <a:lnTo>
                        <a:pt x="22" y="25"/>
                      </a:lnTo>
                      <a:lnTo>
                        <a:pt x="22" y="33"/>
                      </a:lnTo>
                      <a:lnTo>
                        <a:pt x="22" y="41"/>
                      </a:lnTo>
                      <a:lnTo>
                        <a:pt x="22" y="51"/>
                      </a:lnTo>
                      <a:lnTo>
                        <a:pt x="22" y="60"/>
                      </a:lnTo>
                      <a:lnTo>
                        <a:pt x="24" y="70"/>
                      </a:lnTo>
                      <a:lnTo>
                        <a:pt x="24" y="81"/>
                      </a:lnTo>
                      <a:lnTo>
                        <a:pt x="25" y="92"/>
                      </a:lnTo>
                      <a:lnTo>
                        <a:pt x="25" y="103"/>
                      </a:lnTo>
                      <a:lnTo>
                        <a:pt x="25" y="114"/>
                      </a:lnTo>
                      <a:lnTo>
                        <a:pt x="26" y="125"/>
                      </a:lnTo>
                      <a:lnTo>
                        <a:pt x="26" y="135"/>
                      </a:lnTo>
                      <a:lnTo>
                        <a:pt x="26" y="146"/>
                      </a:lnTo>
                      <a:lnTo>
                        <a:pt x="26" y="156"/>
                      </a:lnTo>
                      <a:lnTo>
                        <a:pt x="26" y="166"/>
                      </a:lnTo>
                      <a:lnTo>
                        <a:pt x="26" y="176"/>
                      </a:lnTo>
                      <a:lnTo>
                        <a:pt x="26" y="184"/>
                      </a:lnTo>
                      <a:lnTo>
                        <a:pt x="26" y="193"/>
                      </a:lnTo>
                      <a:lnTo>
                        <a:pt x="25" y="201"/>
                      </a:lnTo>
                      <a:lnTo>
                        <a:pt x="24" y="208"/>
                      </a:lnTo>
                      <a:lnTo>
                        <a:pt x="22" y="214"/>
                      </a:lnTo>
                      <a:lnTo>
                        <a:pt x="21" y="220"/>
                      </a:lnTo>
                      <a:lnTo>
                        <a:pt x="19" y="225"/>
                      </a:lnTo>
                      <a:lnTo>
                        <a:pt x="18" y="228"/>
                      </a:lnTo>
                      <a:lnTo>
                        <a:pt x="15" y="231"/>
                      </a:lnTo>
                      <a:lnTo>
                        <a:pt x="13" y="232"/>
                      </a:lnTo>
                      <a:lnTo>
                        <a:pt x="8" y="232"/>
                      </a:lnTo>
                      <a:lnTo>
                        <a:pt x="6" y="231"/>
                      </a:lnTo>
                      <a:lnTo>
                        <a:pt x="1" y="228"/>
                      </a:lnTo>
                      <a:lnTo>
                        <a:pt x="0" y="2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1" name="Freeform 108"/>
                <p:cNvSpPr>
                  <a:spLocks/>
                </p:cNvSpPr>
                <p:nvPr/>
              </p:nvSpPr>
              <p:spPr bwMode="auto">
                <a:xfrm>
                  <a:off x="1231" y="1572"/>
                  <a:ext cx="84" cy="135"/>
                </a:xfrm>
                <a:custGeom>
                  <a:avLst/>
                  <a:gdLst>
                    <a:gd name="T0" fmla="*/ 1 w 585"/>
                    <a:gd name="T1" fmla="*/ 8 h 808"/>
                    <a:gd name="T2" fmla="*/ 1 w 585"/>
                    <a:gd name="T3" fmla="*/ 31 h 808"/>
                    <a:gd name="T4" fmla="*/ 11 w 585"/>
                    <a:gd name="T5" fmla="*/ 64 h 808"/>
                    <a:gd name="T6" fmla="*/ 28 w 585"/>
                    <a:gd name="T7" fmla="*/ 107 h 808"/>
                    <a:gd name="T8" fmla="*/ 53 w 585"/>
                    <a:gd name="T9" fmla="*/ 156 h 808"/>
                    <a:gd name="T10" fmla="*/ 84 w 585"/>
                    <a:gd name="T11" fmla="*/ 212 h 808"/>
                    <a:gd name="T12" fmla="*/ 120 w 585"/>
                    <a:gd name="T13" fmla="*/ 272 h 808"/>
                    <a:gd name="T14" fmla="*/ 162 w 585"/>
                    <a:gd name="T15" fmla="*/ 334 h 808"/>
                    <a:gd name="T16" fmla="*/ 208 w 585"/>
                    <a:gd name="T17" fmla="*/ 401 h 808"/>
                    <a:gd name="T18" fmla="*/ 256 w 585"/>
                    <a:gd name="T19" fmla="*/ 465 h 808"/>
                    <a:gd name="T20" fmla="*/ 306 w 585"/>
                    <a:gd name="T21" fmla="*/ 530 h 808"/>
                    <a:gd name="T22" fmla="*/ 358 w 585"/>
                    <a:gd name="T23" fmla="*/ 592 h 808"/>
                    <a:gd name="T24" fmla="*/ 410 w 585"/>
                    <a:gd name="T25" fmla="*/ 651 h 808"/>
                    <a:gd name="T26" fmla="*/ 461 w 585"/>
                    <a:gd name="T27" fmla="*/ 705 h 808"/>
                    <a:gd name="T28" fmla="*/ 512 w 585"/>
                    <a:gd name="T29" fmla="*/ 753 h 808"/>
                    <a:gd name="T30" fmla="*/ 560 w 585"/>
                    <a:gd name="T31" fmla="*/ 791 h 808"/>
                    <a:gd name="T32" fmla="*/ 585 w 585"/>
                    <a:gd name="T33" fmla="*/ 804 h 808"/>
                    <a:gd name="T34" fmla="*/ 539 w 585"/>
                    <a:gd name="T35" fmla="*/ 771 h 808"/>
                    <a:gd name="T36" fmla="*/ 489 w 585"/>
                    <a:gd name="T37" fmla="*/ 727 h 808"/>
                    <a:gd name="T38" fmla="*/ 439 w 585"/>
                    <a:gd name="T39" fmla="*/ 677 h 808"/>
                    <a:gd name="T40" fmla="*/ 388 w 585"/>
                    <a:gd name="T41" fmla="*/ 620 h 808"/>
                    <a:gd name="T42" fmla="*/ 335 w 585"/>
                    <a:gd name="T43" fmla="*/ 560 h 808"/>
                    <a:gd name="T44" fmla="*/ 284 w 585"/>
                    <a:gd name="T45" fmla="*/ 496 h 808"/>
                    <a:gd name="T46" fmla="*/ 234 w 585"/>
                    <a:gd name="T47" fmla="*/ 431 h 808"/>
                    <a:gd name="T48" fmla="*/ 187 w 585"/>
                    <a:gd name="T49" fmla="*/ 365 h 808"/>
                    <a:gd name="T50" fmla="*/ 144 w 585"/>
                    <a:gd name="T51" fmla="*/ 301 h 808"/>
                    <a:gd name="T52" fmla="*/ 105 w 585"/>
                    <a:gd name="T53" fmla="*/ 240 h 808"/>
                    <a:gd name="T54" fmla="*/ 71 w 585"/>
                    <a:gd name="T55" fmla="*/ 181 h 808"/>
                    <a:gd name="T56" fmla="*/ 44 w 585"/>
                    <a:gd name="T57" fmla="*/ 129 h 808"/>
                    <a:gd name="T58" fmla="*/ 22 w 585"/>
                    <a:gd name="T59" fmla="*/ 84 h 808"/>
                    <a:gd name="T60" fmla="*/ 8 w 585"/>
                    <a:gd name="T61" fmla="*/ 46 h 808"/>
                    <a:gd name="T62" fmla="*/ 3 w 585"/>
                    <a:gd name="T63" fmla="*/ 19 h 808"/>
                    <a:gd name="T64" fmla="*/ 8 w 585"/>
                    <a:gd name="T65" fmla="*/ 2 h 8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5"/>
                    <a:gd name="T100" fmla="*/ 0 h 808"/>
                    <a:gd name="T101" fmla="*/ 585 w 585"/>
                    <a:gd name="T102" fmla="*/ 808 h 8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5" h="808">
                      <a:moveTo>
                        <a:pt x="6" y="0"/>
                      </a:moveTo>
                      <a:lnTo>
                        <a:pt x="1" y="8"/>
                      </a:lnTo>
                      <a:lnTo>
                        <a:pt x="0" y="19"/>
                      </a:lnTo>
                      <a:lnTo>
                        <a:pt x="1" y="31"/>
                      </a:lnTo>
                      <a:lnTo>
                        <a:pt x="5" y="46"/>
                      </a:lnTo>
                      <a:lnTo>
                        <a:pt x="11" y="64"/>
                      </a:lnTo>
                      <a:lnTo>
                        <a:pt x="19" y="85"/>
                      </a:lnTo>
                      <a:lnTo>
                        <a:pt x="28" y="107"/>
                      </a:lnTo>
                      <a:lnTo>
                        <a:pt x="40" y="131"/>
                      </a:lnTo>
                      <a:lnTo>
                        <a:pt x="53" y="156"/>
                      </a:lnTo>
                      <a:lnTo>
                        <a:pt x="68" y="183"/>
                      </a:lnTo>
                      <a:lnTo>
                        <a:pt x="84" y="212"/>
                      </a:lnTo>
                      <a:lnTo>
                        <a:pt x="102" y="241"/>
                      </a:lnTo>
                      <a:lnTo>
                        <a:pt x="120" y="272"/>
                      </a:lnTo>
                      <a:lnTo>
                        <a:pt x="142" y="303"/>
                      </a:lnTo>
                      <a:lnTo>
                        <a:pt x="162" y="334"/>
                      </a:lnTo>
                      <a:lnTo>
                        <a:pt x="184" y="366"/>
                      </a:lnTo>
                      <a:lnTo>
                        <a:pt x="208" y="401"/>
                      </a:lnTo>
                      <a:lnTo>
                        <a:pt x="232" y="433"/>
                      </a:lnTo>
                      <a:lnTo>
                        <a:pt x="256" y="465"/>
                      </a:lnTo>
                      <a:lnTo>
                        <a:pt x="281" y="498"/>
                      </a:lnTo>
                      <a:lnTo>
                        <a:pt x="306" y="530"/>
                      </a:lnTo>
                      <a:lnTo>
                        <a:pt x="332" y="563"/>
                      </a:lnTo>
                      <a:lnTo>
                        <a:pt x="358" y="592"/>
                      </a:lnTo>
                      <a:lnTo>
                        <a:pt x="384" y="622"/>
                      </a:lnTo>
                      <a:lnTo>
                        <a:pt x="410" y="651"/>
                      </a:lnTo>
                      <a:lnTo>
                        <a:pt x="435" y="679"/>
                      </a:lnTo>
                      <a:lnTo>
                        <a:pt x="461" y="705"/>
                      </a:lnTo>
                      <a:lnTo>
                        <a:pt x="487" y="730"/>
                      </a:lnTo>
                      <a:lnTo>
                        <a:pt x="512" y="753"/>
                      </a:lnTo>
                      <a:lnTo>
                        <a:pt x="537" y="773"/>
                      </a:lnTo>
                      <a:lnTo>
                        <a:pt x="560" y="791"/>
                      </a:lnTo>
                      <a:lnTo>
                        <a:pt x="584" y="808"/>
                      </a:lnTo>
                      <a:lnTo>
                        <a:pt x="585" y="804"/>
                      </a:lnTo>
                      <a:lnTo>
                        <a:pt x="563" y="789"/>
                      </a:lnTo>
                      <a:lnTo>
                        <a:pt x="539" y="771"/>
                      </a:lnTo>
                      <a:lnTo>
                        <a:pt x="514" y="749"/>
                      </a:lnTo>
                      <a:lnTo>
                        <a:pt x="489" y="727"/>
                      </a:lnTo>
                      <a:lnTo>
                        <a:pt x="463" y="703"/>
                      </a:lnTo>
                      <a:lnTo>
                        <a:pt x="439" y="677"/>
                      </a:lnTo>
                      <a:lnTo>
                        <a:pt x="414" y="648"/>
                      </a:lnTo>
                      <a:lnTo>
                        <a:pt x="388" y="620"/>
                      </a:lnTo>
                      <a:lnTo>
                        <a:pt x="361" y="591"/>
                      </a:lnTo>
                      <a:lnTo>
                        <a:pt x="335" y="560"/>
                      </a:lnTo>
                      <a:lnTo>
                        <a:pt x="310" y="529"/>
                      </a:lnTo>
                      <a:lnTo>
                        <a:pt x="284" y="496"/>
                      </a:lnTo>
                      <a:lnTo>
                        <a:pt x="259" y="464"/>
                      </a:lnTo>
                      <a:lnTo>
                        <a:pt x="234" y="431"/>
                      </a:lnTo>
                      <a:lnTo>
                        <a:pt x="210" y="398"/>
                      </a:lnTo>
                      <a:lnTo>
                        <a:pt x="187" y="365"/>
                      </a:lnTo>
                      <a:lnTo>
                        <a:pt x="165" y="333"/>
                      </a:lnTo>
                      <a:lnTo>
                        <a:pt x="144" y="301"/>
                      </a:lnTo>
                      <a:lnTo>
                        <a:pt x="124" y="270"/>
                      </a:lnTo>
                      <a:lnTo>
                        <a:pt x="105" y="240"/>
                      </a:lnTo>
                      <a:lnTo>
                        <a:pt x="86" y="209"/>
                      </a:lnTo>
                      <a:lnTo>
                        <a:pt x="71" y="181"/>
                      </a:lnTo>
                      <a:lnTo>
                        <a:pt x="55" y="154"/>
                      </a:lnTo>
                      <a:lnTo>
                        <a:pt x="44" y="129"/>
                      </a:lnTo>
                      <a:lnTo>
                        <a:pt x="31" y="106"/>
                      </a:lnTo>
                      <a:lnTo>
                        <a:pt x="22" y="84"/>
                      </a:lnTo>
                      <a:lnTo>
                        <a:pt x="15" y="63"/>
                      </a:lnTo>
                      <a:lnTo>
                        <a:pt x="8" y="46"/>
                      </a:lnTo>
                      <a:lnTo>
                        <a:pt x="5" y="31"/>
                      </a:lnTo>
                      <a:lnTo>
                        <a:pt x="3" y="19"/>
                      </a:lnTo>
                      <a:lnTo>
                        <a:pt x="5" y="9"/>
                      </a:lnTo>
                      <a:lnTo>
                        <a:pt x="8" y="2"/>
                      </a:lnTo>
                      <a:lnTo>
                        <a:pt x="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2" name="Freeform 109"/>
                <p:cNvSpPr>
                  <a:spLocks/>
                </p:cNvSpPr>
                <p:nvPr/>
              </p:nvSpPr>
              <p:spPr bwMode="auto">
                <a:xfrm>
                  <a:off x="996" y="1545"/>
                  <a:ext cx="49" cy="50"/>
                </a:xfrm>
                <a:custGeom>
                  <a:avLst/>
                  <a:gdLst>
                    <a:gd name="T0" fmla="*/ 344 w 344"/>
                    <a:gd name="T1" fmla="*/ 1 h 302"/>
                    <a:gd name="T2" fmla="*/ 278 w 344"/>
                    <a:gd name="T3" fmla="*/ 0 h 302"/>
                    <a:gd name="T4" fmla="*/ 231 w 344"/>
                    <a:gd name="T5" fmla="*/ 5 h 302"/>
                    <a:gd name="T6" fmla="*/ 188 w 344"/>
                    <a:gd name="T7" fmla="*/ 32 h 302"/>
                    <a:gd name="T8" fmla="*/ 126 w 344"/>
                    <a:gd name="T9" fmla="*/ 88 h 302"/>
                    <a:gd name="T10" fmla="*/ 59 w 344"/>
                    <a:gd name="T11" fmla="*/ 178 h 302"/>
                    <a:gd name="T12" fmla="*/ 28 w 344"/>
                    <a:gd name="T13" fmla="*/ 235 h 302"/>
                    <a:gd name="T14" fmla="*/ 0 w 344"/>
                    <a:gd name="T15" fmla="*/ 302 h 302"/>
                    <a:gd name="T16" fmla="*/ 344 w 344"/>
                    <a:gd name="T17" fmla="*/ 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4"/>
                    <a:gd name="T28" fmla="*/ 0 h 302"/>
                    <a:gd name="T29" fmla="*/ 344 w 344"/>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4" h="302">
                      <a:moveTo>
                        <a:pt x="344" y="1"/>
                      </a:moveTo>
                      <a:lnTo>
                        <a:pt x="278" y="0"/>
                      </a:lnTo>
                      <a:lnTo>
                        <a:pt x="231" y="5"/>
                      </a:lnTo>
                      <a:lnTo>
                        <a:pt x="188" y="32"/>
                      </a:lnTo>
                      <a:lnTo>
                        <a:pt x="126" y="88"/>
                      </a:lnTo>
                      <a:lnTo>
                        <a:pt x="59" y="178"/>
                      </a:lnTo>
                      <a:lnTo>
                        <a:pt x="28" y="235"/>
                      </a:lnTo>
                      <a:lnTo>
                        <a:pt x="0" y="302"/>
                      </a:lnTo>
                      <a:lnTo>
                        <a:pt x="344"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3" name="Freeform 110"/>
                <p:cNvSpPr>
                  <a:spLocks/>
                </p:cNvSpPr>
                <p:nvPr/>
              </p:nvSpPr>
              <p:spPr bwMode="auto">
                <a:xfrm>
                  <a:off x="991" y="1545"/>
                  <a:ext cx="72" cy="72"/>
                </a:xfrm>
                <a:custGeom>
                  <a:avLst/>
                  <a:gdLst>
                    <a:gd name="T0" fmla="*/ 502 w 502"/>
                    <a:gd name="T1" fmla="*/ 13 h 435"/>
                    <a:gd name="T2" fmla="*/ 365 w 502"/>
                    <a:gd name="T3" fmla="*/ 1 h 435"/>
                    <a:gd name="T4" fmla="*/ 307 w 502"/>
                    <a:gd name="T5" fmla="*/ 0 h 435"/>
                    <a:gd name="T6" fmla="*/ 266 w 502"/>
                    <a:gd name="T7" fmla="*/ 5 h 435"/>
                    <a:gd name="T8" fmla="*/ 211 w 502"/>
                    <a:gd name="T9" fmla="*/ 41 h 435"/>
                    <a:gd name="T10" fmla="*/ 133 w 502"/>
                    <a:gd name="T11" fmla="*/ 123 h 435"/>
                    <a:gd name="T12" fmla="*/ 91 w 502"/>
                    <a:gd name="T13" fmla="*/ 182 h 435"/>
                    <a:gd name="T14" fmla="*/ 55 w 502"/>
                    <a:gd name="T15" fmla="*/ 254 h 435"/>
                    <a:gd name="T16" fmla="*/ 22 w 502"/>
                    <a:gd name="T17" fmla="*/ 338 h 435"/>
                    <a:gd name="T18" fmla="*/ 0 w 502"/>
                    <a:gd name="T19" fmla="*/ 435 h 435"/>
                    <a:gd name="T20" fmla="*/ 30 w 502"/>
                    <a:gd name="T21" fmla="*/ 365 h 435"/>
                    <a:gd name="T22" fmla="*/ 70 w 502"/>
                    <a:gd name="T23" fmla="*/ 304 h 435"/>
                    <a:gd name="T24" fmla="*/ 117 w 502"/>
                    <a:gd name="T25" fmla="*/ 251 h 435"/>
                    <a:gd name="T26" fmla="*/ 168 w 502"/>
                    <a:gd name="T27" fmla="*/ 204 h 435"/>
                    <a:gd name="T28" fmla="*/ 219 w 502"/>
                    <a:gd name="T29" fmla="*/ 169 h 435"/>
                    <a:gd name="T30" fmla="*/ 268 w 502"/>
                    <a:gd name="T31" fmla="*/ 142 h 435"/>
                    <a:gd name="T32" fmla="*/ 310 w 502"/>
                    <a:gd name="T33" fmla="*/ 128 h 435"/>
                    <a:gd name="T34" fmla="*/ 341 w 502"/>
                    <a:gd name="T35" fmla="*/ 123 h 435"/>
                    <a:gd name="T36" fmla="*/ 368 w 502"/>
                    <a:gd name="T37" fmla="*/ 130 h 435"/>
                    <a:gd name="T38" fmla="*/ 502 w 502"/>
                    <a:gd name="T39" fmla="*/ 13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2"/>
                    <a:gd name="T61" fmla="*/ 0 h 435"/>
                    <a:gd name="T62" fmla="*/ 502 w 502"/>
                    <a:gd name="T63" fmla="*/ 435 h 4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2" h="435">
                      <a:moveTo>
                        <a:pt x="502" y="13"/>
                      </a:moveTo>
                      <a:lnTo>
                        <a:pt x="365" y="1"/>
                      </a:lnTo>
                      <a:lnTo>
                        <a:pt x="307" y="0"/>
                      </a:lnTo>
                      <a:lnTo>
                        <a:pt x="266" y="5"/>
                      </a:lnTo>
                      <a:lnTo>
                        <a:pt x="211" y="41"/>
                      </a:lnTo>
                      <a:lnTo>
                        <a:pt x="133" y="123"/>
                      </a:lnTo>
                      <a:lnTo>
                        <a:pt x="91" y="182"/>
                      </a:lnTo>
                      <a:lnTo>
                        <a:pt x="55" y="254"/>
                      </a:lnTo>
                      <a:lnTo>
                        <a:pt x="22" y="338"/>
                      </a:lnTo>
                      <a:lnTo>
                        <a:pt x="0" y="435"/>
                      </a:lnTo>
                      <a:lnTo>
                        <a:pt x="30" y="365"/>
                      </a:lnTo>
                      <a:lnTo>
                        <a:pt x="70" y="304"/>
                      </a:lnTo>
                      <a:lnTo>
                        <a:pt x="117" y="251"/>
                      </a:lnTo>
                      <a:lnTo>
                        <a:pt x="168" y="204"/>
                      </a:lnTo>
                      <a:lnTo>
                        <a:pt x="219" y="169"/>
                      </a:lnTo>
                      <a:lnTo>
                        <a:pt x="268" y="142"/>
                      </a:lnTo>
                      <a:lnTo>
                        <a:pt x="310" y="128"/>
                      </a:lnTo>
                      <a:lnTo>
                        <a:pt x="341" y="123"/>
                      </a:lnTo>
                      <a:lnTo>
                        <a:pt x="368" y="130"/>
                      </a:lnTo>
                      <a:lnTo>
                        <a:pt x="502"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4" name="Freeform 111"/>
                <p:cNvSpPr>
                  <a:spLocks/>
                </p:cNvSpPr>
                <p:nvPr/>
              </p:nvSpPr>
              <p:spPr bwMode="auto">
                <a:xfrm>
                  <a:off x="991" y="1545"/>
                  <a:ext cx="90" cy="72"/>
                </a:xfrm>
                <a:custGeom>
                  <a:avLst/>
                  <a:gdLst>
                    <a:gd name="T0" fmla="*/ 379 w 633"/>
                    <a:gd name="T1" fmla="*/ 0 h 434"/>
                    <a:gd name="T2" fmla="*/ 523 w 633"/>
                    <a:gd name="T3" fmla="*/ 14 h 434"/>
                    <a:gd name="T4" fmla="*/ 625 w 633"/>
                    <a:gd name="T5" fmla="*/ 19 h 434"/>
                    <a:gd name="T6" fmla="*/ 633 w 633"/>
                    <a:gd name="T7" fmla="*/ 18 h 434"/>
                    <a:gd name="T8" fmla="*/ 573 w 633"/>
                    <a:gd name="T9" fmla="*/ 69 h 434"/>
                    <a:gd name="T10" fmla="*/ 558 w 633"/>
                    <a:gd name="T11" fmla="*/ 70 h 434"/>
                    <a:gd name="T12" fmla="*/ 503 w 633"/>
                    <a:gd name="T13" fmla="*/ 81 h 434"/>
                    <a:gd name="T14" fmla="*/ 456 w 633"/>
                    <a:gd name="T15" fmla="*/ 106 h 434"/>
                    <a:gd name="T16" fmla="*/ 406 w 633"/>
                    <a:gd name="T17" fmla="*/ 133 h 434"/>
                    <a:gd name="T18" fmla="*/ 383 w 633"/>
                    <a:gd name="T19" fmla="*/ 137 h 434"/>
                    <a:gd name="T20" fmla="*/ 368 w 633"/>
                    <a:gd name="T21" fmla="*/ 129 h 434"/>
                    <a:gd name="T22" fmla="*/ 341 w 633"/>
                    <a:gd name="T23" fmla="*/ 122 h 434"/>
                    <a:gd name="T24" fmla="*/ 310 w 633"/>
                    <a:gd name="T25" fmla="*/ 127 h 434"/>
                    <a:gd name="T26" fmla="*/ 268 w 633"/>
                    <a:gd name="T27" fmla="*/ 141 h 434"/>
                    <a:gd name="T28" fmla="*/ 219 w 633"/>
                    <a:gd name="T29" fmla="*/ 168 h 434"/>
                    <a:gd name="T30" fmla="*/ 168 w 633"/>
                    <a:gd name="T31" fmla="*/ 203 h 434"/>
                    <a:gd name="T32" fmla="*/ 117 w 633"/>
                    <a:gd name="T33" fmla="*/ 250 h 434"/>
                    <a:gd name="T34" fmla="*/ 70 w 633"/>
                    <a:gd name="T35" fmla="*/ 303 h 434"/>
                    <a:gd name="T36" fmla="*/ 30 w 633"/>
                    <a:gd name="T37" fmla="*/ 364 h 434"/>
                    <a:gd name="T38" fmla="*/ 0 w 633"/>
                    <a:gd name="T39" fmla="*/ 434 h 434"/>
                    <a:gd name="T40" fmla="*/ 35 w 633"/>
                    <a:gd name="T41" fmla="*/ 301 h 434"/>
                    <a:gd name="T42" fmla="*/ 379 w 633"/>
                    <a:gd name="T43" fmla="*/ 0 h 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3"/>
                    <a:gd name="T67" fmla="*/ 0 h 434"/>
                    <a:gd name="T68" fmla="*/ 633 w 633"/>
                    <a:gd name="T69" fmla="*/ 434 h 4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3" h="434">
                      <a:moveTo>
                        <a:pt x="379" y="0"/>
                      </a:moveTo>
                      <a:lnTo>
                        <a:pt x="523" y="14"/>
                      </a:lnTo>
                      <a:lnTo>
                        <a:pt x="625" y="19"/>
                      </a:lnTo>
                      <a:lnTo>
                        <a:pt x="633" y="18"/>
                      </a:lnTo>
                      <a:lnTo>
                        <a:pt x="573" y="69"/>
                      </a:lnTo>
                      <a:lnTo>
                        <a:pt x="558" y="70"/>
                      </a:lnTo>
                      <a:lnTo>
                        <a:pt x="503" y="81"/>
                      </a:lnTo>
                      <a:lnTo>
                        <a:pt x="456" y="106"/>
                      </a:lnTo>
                      <a:lnTo>
                        <a:pt x="406" y="133"/>
                      </a:lnTo>
                      <a:lnTo>
                        <a:pt x="383" y="137"/>
                      </a:lnTo>
                      <a:lnTo>
                        <a:pt x="368" y="129"/>
                      </a:lnTo>
                      <a:lnTo>
                        <a:pt x="341" y="122"/>
                      </a:lnTo>
                      <a:lnTo>
                        <a:pt x="310" y="127"/>
                      </a:lnTo>
                      <a:lnTo>
                        <a:pt x="268" y="141"/>
                      </a:lnTo>
                      <a:lnTo>
                        <a:pt x="219" y="168"/>
                      </a:lnTo>
                      <a:lnTo>
                        <a:pt x="168" y="203"/>
                      </a:lnTo>
                      <a:lnTo>
                        <a:pt x="117" y="250"/>
                      </a:lnTo>
                      <a:lnTo>
                        <a:pt x="70" y="303"/>
                      </a:lnTo>
                      <a:lnTo>
                        <a:pt x="30" y="364"/>
                      </a:lnTo>
                      <a:lnTo>
                        <a:pt x="0" y="434"/>
                      </a:lnTo>
                      <a:lnTo>
                        <a:pt x="35" y="301"/>
                      </a:lnTo>
                      <a:lnTo>
                        <a:pt x="37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5" name="Freeform 112"/>
                <p:cNvSpPr>
                  <a:spLocks/>
                </p:cNvSpPr>
                <p:nvPr/>
              </p:nvSpPr>
              <p:spPr bwMode="auto">
                <a:xfrm>
                  <a:off x="1043" y="1542"/>
                  <a:ext cx="61" cy="26"/>
                </a:xfrm>
                <a:custGeom>
                  <a:avLst/>
                  <a:gdLst>
                    <a:gd name="T0" fmla="*/ 134 w 426"/>
                    <a:gd name="T1" fmla="*/ 27 h 152"/>
                    <a:gd name="T2" fmla="*/ 257 w 426"/>
                    <a:gd name="T3" fmla="*/ 34 h 152"/>
                    <a:gd name="T4" fmla="*/ 299 w 426"/>
                    <a:gd name="T5" fmla="*/ 23 h 152"/>
                    <a:gd name="T6" fmla="*/ 327 w 426"/>
                    <a:gd name="T7" fmla="*/ 9 h 152"/>
                    <a:gd name="T8" fmla="*/ 355 w 426"/>
                    <a:gd name="T9" fmla="*/ 0 h 152"/>
                    <a:gd name="T10" fmla="*/ 400 w 426"/>
                    <a:gd name="T11" fmla="*/ 4 h 152"/>
                    <a:gd name="T12" fmla="*/ 426 w 426"/>
                    <a:gd name="T13" fmla="*/ 11 h 152"/>
                    <a:gd name="T14" fmla="*/ 388 w 426"/>
                    <a:gd name="T15" fmla="*/ 43 h 152"/>
                    <a:gd name="T16" fmla="*/ 375 w 426"/>
                    <a:gd name="T17" fmla="*/ 40 h 152"/>
                    <a:gd name="T18" fmla="*/ 333 w 426"/>
                    <a:gd name="T19" fmla="*/ 43 h 152"/>
                    <a:gd name="T20" fmla="*/ 285 w 426"/>
                    <a:gd name="T21" fmla="*/ 59 h 152"/>
                    <a:gd name="T22" fmla="*/ 237 w 426"/>
                    <a:gd name="T23" fmla="*/ 77 h 152"/>
                    <a:gd name="T24" fmla="*/ 190 w 426"/>
                    <a:gd name="T25" fmla="*/ 85 h 152"/>
                    <a:gd name="T26" fmla="*/ 135 w 426"/>
                    <a:gd name="T27" fmla="*/ 96 h 152"/>
                    <a:gd name="T28" fmla="*/ 88 w 426"/>
                    <a:gd name="T29" fmla="*/ 121 h 152"/>
                    <a:gd name="T30" fmla="*/ 24 w 426"/>
                    <a:gd name="T31" fmla="*/ 152 h 152"/>
                    <a:gd name="T32" fmla="*/ 12 w 426"/>
                    <a:gd name="T33" fmla="*/ 150 h 152"/>
                    <a:gd name="T34" fmla="*/ 0 w 426"/>
                    <a:gd name="T35" fmla="*/ 144 h 152"/>
                    <a:gd name="T36" fmla="*/ 134 w 426"/>
                    <a:gd name="T37" fmla="*/ 27 h 1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6"/>
                    <a:gd name="T58" fmla="*/ 0 h 152"/>
                    <a:gd name="T59" fmla="*/ 426 w 426"/>
                    <a:gd name="T60" fmla="*/ 152 h 1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6" h="152">
                      <a:moveTo>
                        <a:pt x="134" y="27"/>
                      </a:moveTo>
                      <a:lnTo>
                        <a:pt x="257" y="34"/>
                      </a:lnTo>
                      <a:lnTo>
                        <a:pt x="299" y="23"/>
                      </a:lnTo>
                      <a:lnTo>
                        <a:pt x="327" y="9"/>
                      </a:lnTo>
                      <a:lnTo>
                        <a:pt x="355" y="0"/>
                      </a:lnTo>
                      <a:lnTo>
                        <a:pt x="400" y="4"/>
                      </a:lnTo>
                      <a:lnTo>
                        <a:pt x="426" y="11"/>
                      </a:lnTo>
                      <a:lnTo>
                        <a:pt x="388" y="43"/>
                      </a:lnTo>
                      <a:lnTo>
                        <a:pt x="375" y="40"/>
                      </a:lnTo>
                      <a:lnTo>
                        <a:pt x="333" y="43"/>
                      </a:lnTo>
                      <a:lnTo>
                        <a:pt x="285" y="59"/>
                      </a:lnTo>
                      <a:lnTo>
                        <a:pt x="237" y="77"/>
                      </a:lnTo>
                      <a:lnTo>
                        <a:pt x="190" y="85"/>
                      </a:lnTo>
                      <a:lnTo>
                        <a:pt x="135" y="96"/>
                      </a:lnTo>
                      <a:lnTo>
                        <a:pt x="88" y="121"/>
                      </a:lnTo>
                      <a:lnTo>
                        <a:pt x="24" y="152"/>
                      </a:lnTo>
                      <a:lnTo>
                        <a:pt x="12" y="150"/>
                      </a:lnTo>
                      <a:lnTo>
                        <a:pt x="0" y="144"/>
                      </a:lnTo>
                      <a:lnTo>
                        <a:pt x="134" y="2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6" name="Freeform 113"/>
                <p:cNvSpPr>
                  <a:spLocks/>
                </p:cNvSpPr>
                <p:nvPr/>
              </p:nvSpPr>
              <p:spPr bwMode="auto">
                <a:xfrm>
                  <a:off x="1073" y="1542"/>
                  <a:ext cx="46" cy="15"/>
                </a:xfrm>
                <a:custGeom>
                  <a:avLst/>
                  <a:gdLst>
                    <a:gd name="T0" fmla="*/ 60 w 325"/>
                    <a:gd name="T1" fmla="*/ 33 h 85"/>
                    <a:gd name="T2" fmla="*/ 98 w 325"/>
                    <a:gd name="T3" fmla="*/ 21 h 85"/>
                    <a:gd name="T4" fmla="*/ 124 w 325"/>
                    <a:gd name="T5" fmla="*/ 8 h 85"/>
                    <a:gd name="T6" fmla="*/ 151 w 325"/>
                    <a:gd name="T7" fmla="*/ 0 h 85"/>
                    <a:gd name="T8" fmla="*/ 195 w 325"/>
                    <a:gd name="T9" fmla="*/ 4 h 85"/>
                    <a:gd name="T10" fmla="*/ 325 w 325"/>
                    <a:gd name="T11" fmla="*/ 40 h 85"/>
                    <a:gd name="T12" fmla="*/ 273 w 325"/>
                    <a:gd name="T13" fmla="*/ 85 h 85"/>
                    <a:gd name="T14" fmla="*/ 220 w 325"/>
                    <a:gd name="T15" fmla="*/ 58 h 85"/>
                    <a:gd name="T16" fmla="*/ 170 w 325"/>
                    <a:gd name="T17" fmla="*/ 40 h 85"/>
                    <a:gd name="T18" fmla="*/ 131 w 325"/>
                    <a:gd name="T19" fmla="*/ 42 h 85"/>
                    <a:gd name="T20" fmla="*/ 90 w 325"/>
                    <a:gd name="T21" fmla="*/ 56 h 85"/>
                    <a:gd name="T22" fmla="*/ 45 w 325"/>
                    <a:gd name="T23" fmla="*/ 73 h 85"/>
                    <a:gd name="T24" fmla="*/ 0 w 325"/>
                    <a:gd name="T25" fmla="*/ 84 h 85"/>
                    <a:gd name="T26" fmla="*/ 60 w 325"/>
                    <a:gd name="T27" fmla="*/ 33 h 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5"/>
                    <a:gd name="T43" fmla="*/ 0 h 85"/>
                    <a:gd name="T44" fmla="*/ 325 w 325"/>
                    <a:gd name="T45" fmla="*/ 85 h 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5" h="85">
                      <a:moveTo>
                        <a:pt x="60" y="33"/>
                      </a:moveTo>
                      <a:lnTo>
                        <a:pt x="98" y="21"/>
                      </a:lnTo>
                      <a:lnTo>
                        <a:pt x="124" y="8"/>
                      </a:lnTo>
                      <a:lnTo>
                        <a:pt x="151" y="0"/>
                      </a:lnTo>
                      <a:lnTo>
                        <a:pt x="195" y="4"/>
                      </a:lnTo>
                      <a:lnTo>
                        <a:pt x="325" y="40"/>
                      </a:lnTo>
                      <a:lnTo>
                        <a:pt x="273" y="85"/>
                      </a:lnTo>
                      <a:lnTo>
                        <a:pt x="220" y="58"/>
                      </a:lnTo>
                      <a:lnTo>
                        <a:pt x="170" y="40"/>
                      </a:lnTo>
                      <a:lnTo>
                        <a:pt x="131" y="42"/>
                      </a:lnTo>
                      <a:lnTo>
                        <a:pt x="90" y="56"/>
                      </a:lnTo>
                      <a:lnTo>
                        <a:pt x="45" y="73"/>
                      </a:lnTo>
                      <a:lnTo>
                        <a:pt x="0" y="84"/>
                      </a:lnTo>
                      <a:lnTo>
                        <a:pt x="60" y="3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7" name="Freeform 114"/>
                <p:cNvSpPr>
                  <a:spLocks/>
                </p:cNvSpPr>
                <p:nvPr/>
              </p:nvSpPr>
              <p:spPr bwMode="auto">
                <a:xfrm>
                  <a:off x="1099" y="1544"/>
                  <a:ext cx="35" cy="21"/>
                </a:xfrm>
                <a:custGeom>
                  <a:avLst/>
                  <a:gdLst>
                    <a:gd name="T0" fmla="*/ 247 w 247"/>
                    <a:gd name="T1" fmla="*/ 57 h 125"/>
                    <a:gd name="T2" fmla="*/ 38 w 247"/>
                    <a:gd name="T3" fmla="*/ 0 h 125"/>
                    <a:gd name="T4" fmla="*/ 0 w 247"/>
                    <a:gd name="T5" fmla="*/ 32 h 125"/>
                    <a:gd name="T6" fmla="*/ 44 w 247"/>
                    <a:gd name="T7" fmla="*/ 50 h 125"/>
                    <a:gd name="T8" fmla="*/ 90 w 247"/>
                    <a:gd name="T9" fmla="*/ 74 h 125"/>
                    <a:gd name="T10" fmla="*/ 170 w 247"/>
                    <a:gd name="T11" fmla="*/ 125 h 125"/>
                    <a:gd name="T12" fmla="*/ 247 w 247"/>
                    <a:gd name="T13" fmla="*/ 57 h 125"/>
                    <a:gd name="T14" fmla="*/ 0 60000 65536"/>
                    <a:gd name="T15" fmla="*/ 0 60000 65536"/>
                    <a:gd name="T16" fmla="*/ 0 60000 65536"/>
                    <a:gd name="T17" fmla="*/ 0 60000 65536"/>
                    <a:gd name="T18" fmla="*/ 0 60000 65536"/>
                    <a:gd name="T19" fmla="*/ 0 60000 65536"/>
                    <a:gd name="T20" fmla="*/ 0 60000 65536"/>
                    <a:gd name="T21" fmla="*/ 0 w 247"/>
                    <a:gd name="T22" fmla="*/ 0 h 125"/>
                    <a:gd name="T23" fmla="*/ 247 w 247"/>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25">
                      <a:moveTo>
                        <a:pt x="247" y="57"/>
                      </a:moveTo>
                      <a:lnTo>
                        <a:pt x="38" y="0"/>
                      </a:lnTo>
                      <a:lnTo>
                        <a:pt x="0" y="32"/>
                      </a:lnTo>
                      <a:lnTo>
                        <a:pt x="44" y="50"/>
                      </a:lnTo>
                      <a:lnTo>
                        <a:pt x="90" y="74"/>
                      </a:lnTo>
                      <a:lnTo>
                        <a:pt x="170" y="125"/>
                      </a:lnTo>
                      <a:lnTo>
                        <a:pt x="247"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8" name="Freeform 115"/>
                <p:cNvSpPr>
                  <a:spLocks/>
                </p:cNvSpPr>
                <p:nvPr/>
              </p:nvSpPr>
              <p:spPr bwMode="auto">
                <a:xfrm>
                  <a:off x="1112" y="1549"/>
                  <a:ext cx="38" cy="23"/>
                </a:xfrm>
                <a:custGeom>
                  <a:avLst/>
                  <a:gdLst>
                    <a:gd name="T0" fmla="*/ 267 w 267"/>
                    <a:gd name="T1" fmla="*/ 52 h 137"/>
                    <a:gd name="T2" fmla="*/ 180 w 267"/>
                    <a:gd name="T3" fmla="*/ 34 h 137"/>
                    <a:gd name="T4" fmla="*/ 52 w 267"/>
                    <a:gd name="T5" fmla="*/ 0 h 137"/>
                    <a:gd name="T6" fmla="*/ 0 w 267"/>
                    <a:gd name="T7" fmla="*/ 45 h 137"/>
                    <a:gd name="T8" fmla="*/ 90 w 267"/>
                    <a:gd name="T9" fmla="*/ 101 h 137"/>
                    <a:gd name="T10" fmla="*/ 126 w 267"/>
                    <a:gd name="T11" fmla="*/ 120 h 137"/>
                    <a:gd name="T12" fmla="*/ 170 w 267"/>
                    <a:gd name="T13" fmla="*/ 137 h 137"/>
                    <a:gd name="T14" fmla="*/ 267 w 267"/>
                    <a:gd name="T15" fmla="*/ 52 h 137"/>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37"/>
                    <a:gd name="T26" fmla="*/ 267 w 267"/>
                    <a:gd name="T27" fmla="*/ 137 h 1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37">
                      <a:moveTo>
                        <a:pt x="267" y="52"/>
                      </a:moveTo>
                      <a:lnTo>
                        <a:pt x="180" y="34"/>
                      </a:lnTo>
                      <a:lnTo>
                        <a:pt x="52" y="0"/>
                      </a:lnTo>
                      <a:lnTo>
                        <a:pt x="0" y="45"/>
                      </a:lnTo>
                      <a:lnTo>
                        <a:pt x="90" y="101"/>
                      </a:lnTo>
                      <a:lnTo>
                        <a:pt x="126" y="120"/>
                      </a:lnTo>
                      <a:lnTo>
                        <a:pt x="170" y="137"/>
                      </a:lnTo>
                      <a:lnTo>
                        <a:pt x="267" y="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39" name="Freeform 116"/>
                <p:cNvSpPr>
                  <a:spLocks/>
                </p:cNvSpPr>
                <p:nvPr/>
              </p:nvSpPr>
              <p:spPr bwMode="auto">
                <a:xfrm>
                  <a:off x="1123" y="1554"/>
                  <a:ext cx="48" cy="21"/>
                </a:xfrm>
                <a:custGeom>
                  <a:avLst/>
                  <a:gdLst>
                    <a:gd name="T0" fmla="*/ 77 w 335"/>
                    <a:gd name="T1" fmla="*/ 0 h 125"/>
                    <a:gd name="T2" fmla="*/ 189 w 335"/>
                    <a:gd name="T3" fmla="*/ 24 h 125"/>
                    <a:gd name="T4" fmla="*/ 335 w 335"/>
                    <a:gd name="T5" fmla="*/ 13 h 125"/>
                    <a:gd name="T6" fmla="*/ 207 w 335"/>
                    <a:gd name="T7" fmla="*/ 125 h 125"/>
                    <a:gd name="T8" fmla="*/ 142 w 335"/>
                    <a:gd name="T9" fmla="*/ 119 h 125"/>
                    <a:gd name="T10" fmla="*/ 89 w 335"/>
                    <a:gd name="T11" fmla="*/ 107 h 125"/>
                    <a:gd name="T12" fmla="*/ 45 w 335"/>
                    <a:gd name="T13" fmla="*/ 92 h 125"/>
                    <a:gd name="T14" fmla="*/ 10 w 335"/>
                    <a:gd name="T15" fmla="*/ 73 h 125"/>
                    <a:gd name="T16" fmla="*/ 0 w 335"/>
                    <a:gd name="T17" fmla="*/ 68 h 125"/>
                    <a:gd name="T18" fmla="*/ 77 w 335"/>
                    <a:gd name="T19" fmla="*/ 0 h 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5"/>
                    <a:gd name="T32" fmla="*/ 335 w 335"/>
                    <a:gd name="T33" fmla="*/ 125 h 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5">
                      <a:moveTo>
                        <a:pt x="77" y="0"/>
                      </a:moveTo>
                      <a:lnTo>
                        <a:pt x="189" y="24"/>
                      </a:lnTo>
                      <a:lnTo>
                        <a:pt x="335" y="13"/>
                      </a:lnTo>
                      <a:lnTo>
                        <a:pt x="207" y="125"/>
                      </a:lnTo>
                      <a:lnTo>
                        <a:pt x="142" y="119"/>
                      </a:lnTo>
                      <a:lnTo>
                        <a:pt x="89" y="107"/>
                      </a:lnTo>
                      <a:lnTo>
                        <a:pt x="45" y="92"/>
                      </a:lnTo>
                      <a:lnTo>
                        <a:pt x="10" y="73"/>
                      </a:lnTo>
                      <a:lnTo>
                        <a:pt x="0" y="68"/>
                      </a:lnTo>
                      <a:lnTo>
                        <a:pt x="7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0" name="Freeform 117"/>
                <p:cNvSpPr>
                  <a:spLocks/>
                </p:cNvSpPr>
                <p:nvPr/>
              </p:nvSpPr>
              <p:spPr bwMode="auto">
                <a:xfrm>
                  <a:off x="1136" y="1554"/>
                  <a:ext cx="56" cy="22"/>
                </a:xfrm>
                <a:custGeom>
                  <a:avLst/>
                  <a:gdLst>
                    <a:gd name="T0" fmla="*/ 97 w 395"/>
                    <a:gd name="T1" fmla="*/ 21 h 127"/>
                    <a:gd name="T2" fmla="*/ 99 w 395"/>
                    <a:gd name="T3" fmla="*/ 21 h 127"/>
                    <a:gd name="T4" fmla="*/ 237 w 395"/>
                    <a:gd name="T5" fmla="*/ 12 h 127"/>
                    <a:gd name="T6" fmla="*/ 395 w 395"/>
                    <a:gd name="T7" fmla="*/ 0 h 127"/>
                    <a:gd name="T8" fmla="*/ 250 w 395"/>
                    <a:gd name="T9" fmla="*/ 127 h 127"/>
                    <a:gd name="T10" fmla="*/ 242 w 395"/>
                    <a:gd name="T11" fmla="*/ 121 h 127"/>
                    <a:gd name="T12" fmla="*/ 221 w 395"/>
                    <a:gd name="T13" fmla="*/ 120 h 127"/>
                    <a:gd name="T14" fmla="*/ 91 w 395"/>
                    <a:gd name="T15" fmla="*/ 121 h 127"/>
                    <a:gd name="T16" fmla="*/ 0 w 395"/>
                    <a:gd name="T17" fmla="*/ 106 h 127"/>
                    <a:gd name="T18" fmla="*/ 97 w 395"/>
                    <a:gd name="T19" fmla="*/ 21 h 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5"/>
                    <a:gd name="T31" fmla="*/ 0 h 127"/>
                    <a:gd name="T32" fmla="*/ 395 w 395"/>
                    <a:gd name="T33" fmla="*/ 127 h 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5" h="127">
                      <a:moveTo>
                        <a:pt x="97" y="21"/>
                      </a:moveTo>
                      <a:lnTo>
                        <a:pt x="99" y="21"/>
                      </a:lnTo>
                      <a:lnTo>
                        <a:pt x="237" y="12"/>
                      </a:lnTo>
                      <a:lnTo>
                        <a:pt x="395" y="0"/>
                      </a:lnTo>
                      <a:lnTo>
                        <a:pt x="250" y="127"/>
                      </a:lnTo>
                      <a:lnTo>
                        <a:pt x="242" y="121"/>
                      </a:lnTo>
                      <a:lnTo>
                        <a:pt x="221" y="120"/>
                      </a:lnTo>
                      <a:lnTo>
                        <a:pt x="91" y="121"/>
                      </a:lnTo>
                      <a:lnTo>
                        <a:pt x="0" y="106"/>
                      </a:lnTo>
                      <a:lnTo>
                        <a:pt x="97"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1" name="Freeform 118"/>
                <p:cNvSpPr>
                  <a:spLocks/>
                </p:cNvSpPr>
                <p:nvPr/>
              </p:nvSpPr>
              <p:spPr bwMode="auto">
                <a:xfrm>
                  <a:off x="1153" y="1555"/>
                  <a:ext cx="52" cy="35"/>
                </a:xfrm>
                <a:custGeom>
                  <a:avLst/>
                  <a:gdLst>
                    <a:gd name="T0" fmla="*/ 128 w 364"/>
                    <a:gd name="T1" fmla="*/ 9 h 215"/>
                    <a:gd name="T2" fmla="*/ 255 w 364"/>
                    <a:gd name="T3" fmla="*/ 0 h 215"/>
                    <a:gd name="T4" fmla="*/ 326 w 364"/>
                    <a:gd name="T5" fmla="*/ 1 h 215"/>
                    <a:gd name="T6" fmla="*/ 349 w 364"/>
                    <a:gd name="T7" fmla="*/ 19 h 215"/>
                    <a:gd name="T8" fmla="*/ 364 w 364"/>
                    <a:gd name="T9" fmla="*/ 44 h 215"/>
                    <a:gd name="T10" fmla="*/ 169 w 364"/>
                    <a:gd name="T11" fmla="*/ 215 h 215"/>
                    <a:gd name="T12" fmla="*/ 140 w 364"/>
                    <a:gd name="T13" fmla="*/ 168 h 215"/>
                    <a:gd name="T14" fmla="*/ 135 w 364"/>
                    <a:gd name="T15" fmla="*/ 138 h 215"/>
                    <a:gd name="T16" fmla="*/ 129 w 364"/>
                    <a:gd name="T17" fmla="*/ 122 h 215"/>
                    <a:gd name="T18" fmla="*/ 104 w 364"/>
                    <a:gd name="T19" fmla="*/ 119 h 215"/>
                    <a:gd name="T20" fmla="*/ 0 w 364"/>
                    <a:gd name="T21" fmla="*/ 121 h 215"/>
                    <a:gd name="T22" fmla="*/ 128 w 364"/>
                    <a:gd name="T23" fmla="*/ 9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4"/>
                    <a:gd name="T37" fmla="*/ 0 h 215"/>
                    <a:gd name="T38" fmla="*/ 364 w 364"/>
                    <a:gd name="T39" fmla="*/ 215 h 2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4" h="215">
                      <a:moveTo>
                        <a:pt x="128" y="9"/>
                      </a:moveTo>
                      <a:lnTo>
                        <a:pt x="255" y="0"/>
                      </a:lnTo>
                      <a:lnTo>
                        <a:pt x="326" y="1"/>
                      </a:lnTo>
                      <a:lnTo>
                        <a:pt x="349" y="19"/>
                      </a:lnTo>
                      <a:lnTo>
                        <a:pt x="364" y="44"/>
                      </a:lnTo>
                      <a:lnTo>
                        <a:pt x="169" y="215"/>
                      </a:lnTo>
                      <a:lnTo>
                        <a:pt x="140" y="168"/>
                      </a:lnTo>
                      <a:lnTo>
                        <a:pt x="135" y="138"/>
                      </a:lnTo>
                      <a:lnTo>
                        <a:pt x="129" y="122"/>
                      </a:lnTo>
                      <a:lnTo>
                        <a:pt x="104" y="119"/>
                      </a:lnTo>
                      <a:lnTo>
                        <a:pt x="0" y="121"/>
                      </a:lnTo>
                      <a:lnTo>
                        <a:pt x="128"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2" name="Freeform 119"/>
                <p:cNvSpPr>
                  <a:spLocks/>
                </p:cNvSpPr>
                <p:nvPr/>
              </p:nvSpPr>
              <p:spPr bwMode="auto">
                <a:xfrm>
                  <a:off x="1172" y="1554"/>
                  <a:ext cx="38" cy="46"/>
                </a:xfrm>
                <a:custGeom>
                  <a:avLst/>
                  <a:gdLst>
                    <a:gd name="T0" fmla="*/ 145 w 266"/>
                    <a:gd name="T1" fmla="*/ 0 h 275"/>
                    <a:gd name="T2" fmla="*/ 193 w 266"/>
                    <a:gd name="T3" fmla="*/ 2 h 275"/>
                    <a:gd name="T4" fmla="*/ 219 w 266"/>
                    <a:gd name="T5" fmla="*/ 22 h 275"/>
                    <a:gd name="T6" fmla="*/ 234 w 266"/>
                    <a:gd name="T7" fmla="*/ 51 h 275"/>
                    <a:gd name="T8" fmla="*/ 266 w 266"/>
                    <a:gd name="T9" fmla="*/ 134 h 275"/>
                    <a:gd name="T10" fmla="*/ 105 w 266"/>
                    <a:gd name="T11" fmla="*/ 275 h 275"/>
                    <a:gd name="T12" fmla="*/ 38 w 266"/>
                    <a:gd name="T13" fmla="*/ 217 h 275"/>
                    <a:gd name="T14" fmla="*/ 9 w 266"/>
                    <a:gd name="T15" fmla="*/ 175 h 275"/>
                    <a:gd name="T16" fmla="*/ 2 w 266"/>
                    <a:gd name="T17" fmla="*/ 145 h 275"/>
                    <a:gd name="T18" fmla="*/ 0 w 266"/>
                    <a:gd name="T19" fmla="*/ 127 h 275"/>
                    <a:gd name="T20" fmla="*/ 145 w 266"/>
                    <a:gd name="T21" fmla="*/ 0 h 2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6"/>
                    <a:gd name="T34" fmla="*/ 0 h 275"/>
                    <a:gd name="T35" fmla="*/ 266 w 266"/>
                    <a:gd name="T36" fmla="*/ 275 h 2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6" h="275">
                      <a:moveTo>
                        <a:pt x="145" y="0"/>
                      </a:moveTo>
                      <a:lnTo>
                        <a:pt x="193" y="2"/>
                      </a:lnTo>
                      <a:lnTo>
                        <a:pt x="219" y="22"/>
                      </a:lnTo>
                      <a:lnTo>
                        <a:pt x="234" y="51"/>
                      </a:lnTo>
                      <a:lnTo>
                        <a:pt x="266" y="134"/>
                      </a:lnTo>
                      <a:lnTo>
                        <a:pt x="105" y="275"/>
                      </a:lnTo>
                      <a:lnTo>
                        <a:pt x="38" y="217"/>
                      </a:lnTo>
                      <a:lnTo>
                        <a:pt x="9" y="175"/>
                      </a:lnTo>
                      <a:lnTo>
                        <a:pt x="2" y="145"/>
                      </a:lnTo>
                      <a:lnTo>
                        <a:pt x="0" y="127"/>
                      </a:lnTo>
                      <a:lnTo>
                        <a:pt x="1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3" name="Freeform 120"/>
                <p:cNvSpPr>
                  <a:spLocks/>
                </p:cNvSpPr>
                <p:nvPr/>
              </p:nvSpPr>
              <p:spPr bwMode="auto">
                <a:xfrm>
                  <a:off x="1177" y="1562"/>
                  <a:ext cx="39" cy="43"/>
                </a:xfrm>
                <a:custGeom>
                  <a:avLst/>
                  <a:gdLst>
                    <a:gd name="T0" fmla="*/ 277 w 277"/>
                    <a:gd name="T1" fmla="*/ 168 h 259"/>
                    <a:gd name="T2" fmla="*/ 242 w 277"/>
                    <a:gd name="T3" fmla="*/ 112 h 259"/>
                    <a:gd name="T4" fmla="*/ 219 w 277"/>
                    <a:gd name="T5" fmla="*/ 67 h 259"/>
                    <a:gd name="T6" fmla="*/ 195 w 277"/>
                    <a:gd name="T7" fmla="*/ 0 h 259"/>
                    <a:gd name="T8" fmla="*/ 0 w 277"/>
                    <a:gd name="T9" fmla="*/ 171 h 259"/>
                    <a:gd name="T10" fmla="*/ 73 w 277"/>
                    <a:gd name="T11" fmla="*/ 233 h 259"/>
                    <a:gd name="T12" fmla="*/ 95 w 277"/>
                    <a:gd name="T13" fmla="*/ 245 h 259"/>
                    <a:gd name="T14" fmla="*/ 112 w 277"/>
                    <a:gd name="T15" fmla="*/ 249 h 259"/>
                    <a:gd name="T16" fmla="*/ 138 w 277"/>
                    <a:gd name="T17" fmla="*/ 243 h 259"/>
                    <a:gd name="T18" fmla="*/ 155 w 277"/>
                    <a:gd name="T19" fmla="*/ 239 h 259"/>
                    <a:gd name="T20" fmla="*/ 172 w 277"/>
                    <a:gd name="T21" fmla="*/ 259 h 259"/>
                    <a:gd name="T22" fmla="*/ 277 w 277"/>
                    <a:gd name="T23" fmla="*/ 168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7"/>
                    <a:gd name="T37" fmla="*/ 0 h 259"/>
                    <a:gd name="T38" fmla="*/ 277 w 277"/>
                    <a:gd name="T39" fmla="*/ 259 h 2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7" h="259">
                      <a:moveTo>
                        <a:pt x="277" y="168"/>
                      </a:moveTo>
                      <a:lnTo>
                        <a:pt x="242" y="112"/>
                      </a:lnTo>
                      <a:lnTo>
                        <a:pt x="219" y="67"/>
                      </a:lnTo>
                      <a:lnTo>
                        <a:pt x="195" y="0"/>
                      </a:lnTo>
                      <a:lnTo>
                        <a:pt x="0" y="171"/>
                      </a:lnTo>
                      <a:lnTo>
                        <a:pt x="73" y="233"/>
                      </a:lnTo>
                      <a:lnTo>
                        <a:pt x="95" y="245"/>
                      </a:lnTo>
                      <a:lnTo>
                        <a:pt x="112" y="249"/>
                      </a:lnTo>
                      <a:lnTo>
                        <a:pt x="138" y="243"/>
                      </a:lnTo>
                      <a:lnTo>
                        <a:pt x="155" y="239"/>
                      </a:lnTo>
                      <a:lnTo>
                        <a:pt x="172" y="259"/>
                      </a:lnTo>
                      <a:lnTo>
                        <a:pt x="277" y="1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4" name="Freeform 121"/>
                <p:cNvSpPr>
                  <a:spLocks/>
                </p:cNvSpPr>
                <p:nvPr/>
              </p:nvSpPr>
              <p:spPr bwMode="auto">
                <a:xfrm>
                  <a:off x="1187" y="1577"/>
                  <a:ext cx="38" cy="42"/>
                </a:xfrm>
                <a:custGeom>
                  <a:avLst/>
                  <a:gdLst>
                    <a:gd name="T0" fmla="*/ 266 w 266"/>
                    <a:gd name="T1" fmla="*/ 147 h 254"/>
                    <a:gd name="T2" fmla="*/ 200 w 266"/>
                    <a:gd name="T3" fmla="*/ 66 h 254"/>
                    <a:gd name="T4" fmla="*/ 161 w 266"/>
                    <a:gd name="T5" fmla="*/ 0 h 254"/>
                    <a:gd name="T6" fmla="*/ 0 w 266"/>
                    <a:gd name="T7" fmla="*/ 141 h 254"/>
                    <a:gd name="T8" fmla="*/ 4 w 266"/>
                    <a:gd name="T9" fmla="*/ 144 h 254"/>
                    <a:gd name="T10" fmla="*/ 27 w 266"/>
                    <a:gd name="T11" fmla="*/ 156 h 254"/>
                    <a:gd name="T12" fmla="*/ 47 w 266"/>
                    <a:gd name="T13" fmla="*/ 160 h 254"/>
                    <a:gd name="T14" fmla="*/ 73 w 266"/>
                    <a:gd name="T15" fmla="*/ 152 h 254"/>
                    <a:gd name="T16" fmla="*/ 91 w 266"/>
                    <a:gd name="T17" fmla="*/ 151 h 254"/>
                    <a:gd name="T18" fmla="*/ 109 w 266"/>
                    <a:gd name="T19" fmla="*/ 187 h 254"/>
                    <a:gd name="T20" fmla="*/ 144 w 266"/>
                    <a:gd name="T21" fmla="*/ 254 h 254"/>
                    <a:gd name="T22" fmla="*/ 266 w 266"/>
                    <a:gd name="T23" fmla="*/ 147 h 2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6"/>
                    <a:gd name="T37" fmla="*/ 0 h 254"/>
                    <a:gd name="T38" fmla="*/ 266 w 266"/>
                    <a:gd name="T39" fmla="*/ 254 h 2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6" h="254">
                      <a:moveTo>
                        <a:pt x="266" y="147"/>
                      </a:moveTo>
                      <a:lnTo>
                        <a:pt x="200" y="66"/>
                      </a:lnTo>
                      <a:lnTo>
                        <a:pt x="161" y="0"/>
                      </a:lnTo>
                      <a:lnTo>
                        <a:pt x="0" y="141"/>
                      </a:lnTo>
                      <a:lnTo>
                        <a:pt x="4" y="144"/>
                      </a:lnTo>
                      <a:lnTo>
                        <a:pt x="27" y="156"/>
                      </a:lnTo>
                      <a:lnTo>
                        <a:pt x="47" y="160"/>
                      </a:lnTo>
                      <a:lnTo>
                        <a:pt x="73" y="152"/>
                      </a:lnTo>
                      <a:lnTo>
                        <a:pt x="91" y="151"/>
                      </a:lnTo>
                      <a:lnTo>
                        <a:pt x="109" y="187"/>
                      </a:lnTo>
                      <a:lnTo>
                        <a:pt x="144" y="254"/>
                      </a:lnTo>
                      <a:lnTo>
                        <a:pt x="266"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5" name="Freeform 122"/>
                <p:cNvSpPr>
                  <a:spLocks/>
                </p:cNvSpPr>
                <p:nvPr/>
              </p:nvSpPr>
              <p:spPr bwMode="auto">
                <a:xfrm>
                  <a:off x="1201" y="1590"/>
                  <a:ext cx="33" cy="41"/>
                </a:xfrm>
                <a:custGeom>
                  <a:avLst/>
                  <a:gdLst>
                    <a:gd name="T0" fmla="*/ 228 w 228"/>
                    <a:gd name="T1" fmla="*/ 132 h 244"/>
                    <a:gd name="T2" fmla="*/ 156 w 228"/>
                    <a:gd name="T3" fmla="*/ 60 h 244"/>
                    <a:gd name="T4" fmla="*/ 105 w 228"/>
                    <a:gd name="T5" fmla="*/ 0 h 244"/>
                    <a:gd name="T6" fmla="*/ 0 w 228"/>
                    <a:gd name="T7" fmla="*/ 91 h 244"/>
                    <a:gd name="T8" fmla="*/ 6 w 228"/>
                    <a:gd name="T9" fmla="*/ 108 h 244"/>
                    <a:gd name="T10" fmla="*/ 31 w 228"/>
                    <a:gd name="T11" fmla="*/ 157 h 244"/>
                    <a:gd name="T12" fmla="*/ 99 w 228"/>
                    <a:gd name="T13" fmla="*/ 244 h 244"/>
                    <a:gd name="T14" fmla="*/ 228 w 228"/>
                    <a:gd name="T15" fmla="*/ 132 h 244"/>
                    <a:gd name="T16" fmla="*/ 0 60000 65536"/>
                    <a:gd name="T17" fmla="*/ 0 60000 65536"/>
                    <a:gd name="T18" fmla="*/ 0 60000 65536"/>
                    <a:gd name="T19" fmla="*/ 0 60000 65536"/>
                    <a:gd name="T20" fmla="*/ 0 60000 65536"/>
                    <a:gd name="T21" fmla="*/ 0 60000 65536"/>
                    <a:gd name="T22" fmla="*/ 0 60000 65536"/>
                    <a:gd name="T23" fmla="*/ 0 60000 65536"/>
                    <a:gd name="T24" fmla="*/ 0 w 228"/>
                    <a:gd name="T25" fmla="*/ 0 h 244"/>
                    <a:gd name="T26" fmla="*/ 228 w 228"/>
                    <a:gd name="T27" fmla="*/ 244 h 2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 h="244">
                      <a:moveTo>
                        <a:pt x="228" y="132"/>
                      </a:moveTo>
                      <a:lnTo>
                        <a:pt x="156" y="60"/>
                      </a:lnTo>
                      <a:lnTo>
                        <a:pt x="105" y="0"/>
                      </a:lnTo>
                      <a:lnTo>
                        <a:pt x="0" y="91"/>
                      </a:lnTo>
                      <a:lnTo>
                        <a:pt x="6" y="108"/>
                      </a:lnTo>
                      <a:lnTo>
                        <a:pt x="31" y="157"/>
                      </a:lnTo>
                      <a:lnTo>
                        <a:pt x="99" y="244"/>
                      </a:lnTo>
                      <a:lnTo>
                        <a:pt x="228" y="1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6" name="Freeform 123"/>
                <p:cNvSpPr>
                  <a:spLocks/>
                </p:cNvSpPr>
                <p:nvPr/>
              </p:nvSpPr>
              <p:spPr bwMode="auto">
                <a:xfrm>
                  <a:off x="1207" y="1601"/>
                  <a:ext cx="37" cy="40"/>
                </a:xfrm>
                <a:custGeom>
                  <a:avLst/>
                  <a:gdLst>
                    <a:gd name="T0" fmla="*/ 257 w 257"/>
                    <a:gd name="T1" fmla="*/ 123 h 239"/>
                    <a:gd name="T2" fmla="*/ 122 w 257"/>
                    <a:gd name="T3" fmla="*/ 0 h 239"/>
                    <a:gd name="T4" fmla="*/ 0 w 257"/>
                    <a:gd name="T5" fmla="*/ 107 h 239"/>
                    <a:gd name="T6" fmla="*/ 50 w 257"/>
                    <a:gd name="T7" fmla="*/ 167 h 239"/>
                    <a:gd name="T8" fmla="*/ 123 w 257"/>
                    <a:gd name="T9" fmla="*/ 239 h 239"/>
                    <a:gd name="T10" fmla="*/ 257 w 257"/>
                    <a:gd name="T11" fmla="*/ 123 h 239"/>
                    <a:gd name="T12" fmla="*/ 0 60000 65536"/>
                    <a:gd name="T13" fmla="*/ 0 60000 65536"/>
                    <a:gd name="T14" fmla="*/ 0 60000 65536"/>
                    <a:gd name="T15" fmla="*/ 0 60000 65536"/>
                    <a:gd name="T16" fmla="*/ 0 60000 65536"/>
                    <a:gd name="T17" fmla="*/ 0 60000 65536"/>
                    <a:gd name="T18" fmla="*/ 0 w 257"/>
                    <a:gd name="T19" fmla="*/ 0 h 239"/>
                    <a:gd name="T20" fmla="*/ 257 w 257"/>
                    <a:gd name="T21" fmla="*/ 239 h 239"/>
                  </a:gdLst>
                  <a:ahLst/>
                  <a:cxnLst>
                    <a:cxn ang="T12">
                      <a:pos x="T0" y="T1"/>
                    </a:cxn>
                    <a:cxn ang="T13">
                      <a:pos x="T2" y="T3"/>
                    </a:cxn>
                    <a:cxn ang="T14">
                      <a:pos x="T4" y="T5"/>
                    </a:cxn>
                    <a:cxn ang="T15">
                      <a:pos x="T6" y="T7"/>
                    </a:cxn>
                    <a:cxn ang="T16">
                      <a:pos x="T8" y="T9"/>
                    </a:cxn>
                    <a:cxn ang="T17">
                      <a:pos x="T10" y="T11"/>
                    </a:cxn>
                  </a:cxnLst>
                  <a:rect l="T18" t="T19" r="T20" b="T21"/>
                  <a:pathLst>
                    <a:path w="257" h="239">
                      <a:moveTo>
                        <a:pt x="257" y="123"/>
                      </a:moveTo>
                      <a:lnTo>
                        <a:pt x="122" y="0"/>
                      </a:lnTo>
                      <a:lnTo>
                        <a:pt x="0" y="107"/>
                      </a:lnTo>
                      <a:lnTo>
                        <a:pt x="50" y="167"/>
                      </a:lnTo>
                      <a:lnTo>
                        <a:pt x="123" y="239"/>
                      </a:lnTo>
                      <a:lnTo>
                        <a:pt x="257" y="1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7" name="Freeform 124"/>
                <p:cNvSpPr>
                  <a:spLocks/>
                </p:cNvSpPr>
                <p:nvPr/>
              </p:nvSpPr>
              <p:spPr bwMode="auto">
                <a:xfrm>
                  <a:off x="1216" y="1612"/>
                  <a:ext cx="38" cy="38"/>
                </a:xfrm>
                <a:custGeom>
                  <a:avLst/>
                  <a:gdLst>
                    <a:gd name="T0" fmla="*/ 129 w 268"/>
                    <a:gd name="T1" fmla="*/ 0 h 231"/>
                    <a:gd name="T2" fmla="*/ 233 w 268"/>
                    <a:gd name="T3" fmla="*/ 87 h 231"/>
                    <a:gd name="T4" fmla="*/ 268 w 268"/>
                    <a:gd name="T5" fmla="*/ 118 h 231"/>
                    <a:gd name="T6" fmla="*/ 139 w 268"/>
                    <a:gd name="T7" fmla="*/ 231 h 231"/>
                    <a:gd name="T8" fmla="*/ 61 w 268"/>
                    <a:gd name="T9" fmla="*/ 170 h 231"/>
                    <a:gd name="T10" fmla="*/ 0 w 268"/>
                    <a:gd name="T11" fmla="*/ 112 h 231"/>
                    <a:gd name="T12" fmla="*/ 129 w 268"/>
                    <a:gd name="T13" fmla="*/ 0 h 231"/>
                    <a:gd name="T14" fmla="*/ 0 60000 65536"/>
                    <a:gd name="T15" fmla="*/ 0 60000 65536"/>
                    <a:gd name="T16" fmla="*/ 0 60000 65536"/>
                    <a:gd name="T17" fmla="*/ 0 60000 65536"/>
                    <a:gd name="T18" fmla="*/ 0 60000 65536"/>
                    <a:gd name="T19" fmla="*/ 0 60000 65536"/>
                    <a:gd name="T20" fmla="*/ 0 60000 65536"/>
                    <a:gd name="T21" fmla="*/ 0 w 268"/>
                    <a:gd name="T22" fmla="*/ 0 h 231"/>
                    <a:gd name="T23" fmla="*/ 268 w 268"/>
                    <a:gd name="T24" fmla="*/ 231 h 2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231">
                      <a:moveTo>
                        <a:pt x="129" y="0"/>
                      </a:moveTo>
                      <a:lnTo>
                        <a:pt x="233" y="87"/>
                      </a:lnTo>
                      <a:lnTo>
                        <a:pt x="268" y="118"/>
                      </a:lnTo>
                      <a:lnTo>
                        <a:pt x="139" y="231"/>
                      </a:lnTo>
                      <a:lnTo>
                        <a:pt x="61" y="170"/>
                      </a:lnTo>
                      <a:lnTo>
                        <a:pt x="0" y="112"/>
                      </a:lnTo>
                      <a:lnTo>
                        <a:pt x="1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8" name="Freeform 125"/>
                <p:cNvSpPr>
                  <a:spLocks/>
                </p:cNvSpPr>
                <p:nvPr/>
              </p:nvSpPr>
              <p:spPr bwMode="auto">
                <a:xfrm>
                  <a:off x="1225" y="1622"/>
                  <a:ext cx="38" cy="33"/>
                </a:xfrm>
                <a:custGeom>
                  <a:avLst/>
                  <a:gdLst>
                    <a:gd name="T0" fmla="*/ 134 w 265"/>
                    <a:gd name="T1" fmla="*/ 0 h 201"/>
                    <a:gd name="T2" fmla="*/ 168 w 265"/>
                    <a:gd name="T3" fmla="*/ 28 h 201"/>
                    <a:gd name="T4" fmla="*/ 221 w 265"/>
                    <a:gd name="T5" fmla="*/ 80 h 201"/>
                    <a:gd name="T6" fmla="*/ 265 w 265"/>
                    <a:gd name="T7" fmla="*/ 125 h 201"/>
                    <a:gd name="T8" fmla="*/ 177 w 265"/>
                    <a:gd name="T9" fmla="*/ 201 h 201"/>
                    <a:gd name="T10" fmla="*/ 113 w 265"/>
                    <a:gd name="T11" fmla="*/ 186 h 201"/>
                    <a:gd name="T12" fmla="*/ 75 w 265"/>
                    <a:gd name="T13" fmla="*/ 173 h 201"/>
                    <a:gd name="T14" fmla="*/ 0 w 265"/>
                    <a:gd name="T15" fmla="*/ 116 h 201"/>
                    <a:gd name="T16" fmla="*/ 134 w 265"/>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5"/>
                    <a:gd name="T28" fmla="*/ 0 h 201"/>
                    <a:gd name="T29" fmla="*/ 265 w 265"/>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5" h="201">
                      <a:moveTo>
                        <a:pt x="134" y="0"/>
                      </a:moveTo>
                      <a:lnTo>
                        <a:pt x="168" y="28"/>
                      </a:lnTo>
                      <a:lnTo>
                        <a:pt x="221" y="80"/>
                      </a:lnTo>
                      <a:lnTo>
                        <a:pt x="265" y="125"/>
                      </a:lnTo>
                      <a:lnTo>
                        <a:pt x="177" y="201"/>
                      </a:lnTo>
                      <a:lnTo>
                        <a:pt x="113" y="186"/>
                      </a:lnTo>
                      <a:lnTo>
                        <a:pt x="75" y="173"/>
                      </a:lnTo>
                      <a:lnTo>
                        <a:pt x="0" y="116"/>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49" name="Freeform 126"/>
                <p:cNvSpPr>
                  <a:spLocks/>
                </p:cNvSpPr>
                <p:nvPr/>
              </p:nvSpPr>
              <p:spPr bwMode="auto">
                <a:xfrm>
                  <a:off x="1235" y="1632"/>
                  <a:ext cx="40" cy="27"/>
                </a:xfrm>
                <a:custGeom>
                  <a:avLst/>
                  <a:gdLst>
                    <a:gd name="T0" fmla="*/ 279 w 279"/>
                    <a:gd name="T1" fmla="*/ 108 h 168"/>
                    <a:gd name="T2" fmla="*/ 221 w 279"/>
                    <a:gd name="T3" fmla="*/ 85 h 168"/>
                    <a:gd name="T4" fmla="*/ 183 w 279"/>
                    <a:gd name="T5" fmla="*/ 59 h 168"/>
                    <a:gd name="T6" fmla="*/ 129 w 279"/>
                    <a:gd name="T7" fmla="*/ 0 h 168"/>
                    <a:gd name="T8" fmla="*/ 0 w 279"/>
                    <a:gd name="T9" fmla="*/ 113 h 168"/>
                    <a:gd name="T10" fmla="*/ 1 w 279"/>
                    <a:gd name="T11" fmla="*/ 114 h 168"/>
                    <a:gd name="T12" fmla="*/ 33 w 279"/>
                    <a:gd name="T13" fmla="*/ 126 h 168"/>
                    <a:gd name="T14" fmla="*/ 86 w 279"/>
                    <a:gd name="T15" fmla="*/ 139 h 168"/>
                    <a:gd name="T16" fmla="*/ 211 w 279"/>
                    <a:gd name="T17" fmla="*/ 168 h 168"/>
                    <a:gd name="T18" fmla="*/ 279 w 279"/>
                    <a:gd name="T19" fmla="*/ 108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168"/>
                    <a:gd name="T32" fmla="*/ 279 w 279"/>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168">
                      <a:moveTo>
                        <a:pt x="279" y="108"/>
                      </a:moveTo>
                      <a:lnTo>
                        <a:pt x="221" y="85"/>
                      </a:lnTo>
                      <a:lnTo>
                        <a:pt x="183" y="59"/>
                      </a:lnTo>
                      <a:lnTo>
                        <a:pt x="129" y="0"/>
                      </a:lnTo>
                      <a:lnTo>
                        <a:pt x="0" y="113"/>
                      </a:lnTo>
                      <a:lnTo>
                        <a:pt x="1" y="114"/>
                      </a:lnTo>
                      <a:lnTo>
                        <a:pt x="33" y="126"/>
                      </a:lnTo>
                      <a:lnTo>
                        <a:pt x="86" y="139"/>
                      </a:lnTo>
                      <a:lnTo>
                        <a:pt x="211" y="168"/>
                      </a:lnTo>
                      <a:lnTo>
                        <a:pt x="279"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0" name="Freeform 127"/>
                <p:cNvSpPr>
                  <a:spLocks/>
                </p:cNvSpPr>
                <p:nvPr/>
              </p:nvSpPr>
              <p:spPr bwMode="auto">
                <a:xfrm>
                  <a:off x="1250" y="1642"/>
                  <a:ext cx="39" cy="25"/>
                </a:xfrm>
                <a:custGeom>
                  <a:avLst/>
                  <a:gdLst>
                    <a:gd name="T0" fmla="*/ 88 w 273"/>
                    <a:gd name="T1" fmla="*/ 0 h 150"/>
                    <a:gd name="T2" fmla="*/ 141 w 273"/>
                    <a:gd name="T3" fmla="*/ 30 h 150"/>
                    <a:gd name="T4" fmla="*/ 235 w 273"/>
                    <a:gd name="T5" fmla="*/ 56 h 150"/>
                    <a:gd name="T6" fmla="*/ 273 w 273"/>
                    <a:gd name="T7" fmla="*/ 78 h 150"/>
                    <a:gd name="T8" fmla="*/ 191 w 273"/>
                    <a:gd name="T9" fmla="*/ 150 h 150"/>
                    <a:gd name="T10" fmla="*/ 180 w 273"/>
                    <a:gd name="T11" fmla="*/ 133 h 150"/>
                    <a:gd name="T12" fmla="*/ 159 w 273"/>
                    <a:gd name="T13" fmla="*/ 118 h 150"/>
                    <a:gd name="T14" fmla="*/ 115 w 273"/>
                    <a:gd name="T15" fmla="*/ 104 h 150"/>
                    <a:gd name="T16" fmla="*/ 0 w 273"/>
                    <a:gd name="T17" fmla="*/ 76 h 150"/>
                    <a:gd name="T18" fmla="*/ 88 w 273"/>
                    <a:gd name="T19" fmla="*/ 0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3"/>
                    <a:gd name="T31" fmla="*/ 0 h 150"/>
                    <a:gd name="T32" fmla="*/ 273 w 273"/>
                    <a:gd name="T33" fmla="*/ 150 h 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3" h="150">
                      <a:moveTo>
                        <a:pt x="88" y="0"/>
                      </a:moveTo>
                      <a:lnTo>
                        <a:pt x="141" y="30"/>
                      </a:lnTo>
                      <a:lnTo>
                        <a:pt x="235" y="56"/>
                      </a:lnTo>
                      <a:lnTo>
                        <a:pt x="273" y="78"/>
                      </a:lnTo>
                      <a:lnTo>
                        <a:pt x="191" y="150"/>
                      </a:lnTo>
                      <a:lnTo>
                        <a:pt x="180" y="133"/>
                      </a:lnTo>
                      <a:lnTo>
                        <a:pt x="159" y="118"/>
                      </a:lnTo>
                      <a:lnTo>
                        <a:pt x="115" y="104"/>
                      </a:lnTo>
                      <a:lnTo>
                        <a:pt x="0" y="76"/>
                      </a:lnTo>
                      <a:lnTo>
                        <a:pt x="8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1" name="Freeform 128"/>
                <p:cNvSpPr>
                  <a:spLocks/>
                </p:cNvSpPr>
                <p:nvPr/>
              </p:nvSpPr>
              <p:spPr bwMode="auto">
                <a:xfrm>
                  <a:off x="1266" y="1650"/>
                  <a:ext cx="31" cy="30"/>
                </a:xfrm>
                <a:custGeom>
                  <a:avLst/>
                  <a:gdLst>
                    <a:gd name="T0" fmla="*/ 68 w 220"/>
                    <a:gd name="T1" fmla="*/ 0 h 180"/>
                    <a:gd name="T2" fmla="*/ 127 w 220"/>
                    <a:gd name="T3" fmla="*/ 14 h 180"/>
                    <a:gd name="T4" fmla="*/ 152 w 220"/>
                    <a:gd name="T5" fmla="*/ 26 h 180"/>
                    <a:gd name="T6" fmla="*/ 176 w 220"/>
                    <a:gd name="T7" fmla="*/ 46 h 180"/>
                    <a:gd name="T8" fmla="*/ 220 w 220"/>
                    <a:gd name="T9" fmla="*/ 106 h 180"/>
                    <a:gd name="T10" fmla="*/ 137 w 220"/>
                    <a:gd name="T11" fmla="*/ 180 h 180"/>
                    <a:gd name="T12" fmla="*/ 104 w 220"/>
                    <a:gd name="T13" fmla="*/ 139 h 180"/>
                    <a:gd name="T14" fmla="*/ 72 w 220"/>
                    <a:gd name="T15" fmla="*/ 91 h 180"/>
                    <a:gd name="T16" fmla="*/ 48 w 220"/>
                    <a:gd name="T17" fmla="*/ 76 h 180"/>
                    <a:gd name="T18" fmla="*/ 0 w 220"/>
                    <a:gd name="T19" fmla="*/ 60 h 180"/>
                    <a:gd name="T20" fmla="*/ 68 w 220"/>
                    <a:gd name="T21" fmla="*/ 0 h 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0"/>
                    <a:gd name="T34" fmla="*/ 0 h 180"/>
                    <a:gd name="T35" fmla="*/ 220 w 220"/>
                    <a:gd name="T36" fmla="*/ 180 h 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0" h="180">
                      <a:moveTo>
                        <a:pt x="68" y="0"/>
                      </a:moveTo>
                      <a:lnTo>
                        <a:pt x="127" y="14"/>
                      </a:lnTo>
                      <a:lnTo>
                        <a:pt x="152" y="26"/>
                      </a:lnTo>
                      <a:lnTo>
                        <a:pt x="176" y="46"/>
                      </a:lnTo>
                      <a:lnTo>
                        <a:pt x="220" y="106"/>
                      </a:lnTo>
                      <a:lnTo>
                        <a:pt x="137" y="180"/>
                      </a:lnTo>
                      <a:lnTo>
                        <a:pt x="104" y="139"/>
                      </a:lnTo>
                      <a:lnTo>
                        <a:pt x="72" y="91"/>
                      </a:lnTo>
                      <a:lnTo>
                        <a:pt x="48" y="76"/>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2" name="Freeform 129"/>
                <p:cNvSpPr>
                  <a:spLocks/>
                </p:cNvSpPr>
                <p:nvPr/>
              </p:nvSpPr>
              <p:spPr bwMode="auto">
                <a:xfrm>
                  <a:off x="1277" y="1656"/>
                  <a:ext cx="27" cy="35"/>
                </a:xfrm>
                <a:custGeom>
                  <a:avLst/>
                  <a:gdLst>
                    <a:gd name="T0" fmla="*/ 185 w 185"/>
                    <a:gd name="T1" fmla="*/ 147 h 211"/>
                    <a:gd name="T2" fmla="*/ 138 w 185"/>
                    <a:gd name="T3" fmla="*/ 73 h 211"/>
                    <a:gd name="T4" fmla="*/ 82 w 185"/>
                    <a:gd name="T5" fmla="*/ 0 h 211"/>
                    <a:gd name="T6" fmla="*/ 0 w 185"/>
                    <a:gd name="T7" fmla="*/ 72 h 211"/>
                    <a:gd name="T8" fmla="*/ 57 w 185"/>
                    <a:gd name="T9" fmla="*/ 147 h 211"/>
                    <a:gd name="T10" fmla="*/ 112 w 185"/>
                    <a:gd name="T11" fmla="*/ 211 h 211"/>
                    <a:gd name="T12" fmla="*/ 185 w 185"/>
                    <a:gd name="T13" fmla="*/ 147 h 211"/>
                    <a:gd name="T14" fmla="*/ 0 60000 65536"/>
                    <a:gd name="T15" fmla="*/ 0 60000 65536"/>
                    <a:gd name="T16" fmla="*/ 0 60000 65536"/>
                    <a:gd name="T17" fmla="*/ 0 60000 65536"/>
                    <a:gd name="T18" fmla="*/ 0 60000 65536"/>
                    <a:gd name="T19" fmla="*/ 0 60000 65536"/>
                    <a:gd name="T20" fmla="*/ 0 60000 65536"/>
                    <a:gd name="T21" fmla="*/ 0 w 185"/>
                    <a:gd name="T22" fmla="*/ 0 h 211"/>
                    <a:gd name="T23" fmla="*/ 185 w 185"/>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211">
                      <a:moveTo>
                        <a:pt x="185" y="147"/>
                      </a:moveTo>
                      <a:lnTo>
                        <a:pt x="138" y="73"/>
                      </a:lnTo>
                      <a:lnTo>
                        <a:pt x="82" y="0"/>
                      </a:lnTo>
                      <a:lnTo>
                        <a:pt x="0" y="72"/>
                      </a:lnTo>
                      <a:lnTo>
                        <a:pt x="57" y="147"/>
                      </a:lnTo>
                      <a:lnTo>
                        <a:pt x="112" y="211"/>
                      </a:lnTo>
                      <a:lnTo>
                        <a:pt x="185"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3" name="Freeform 130"/>
                <p:cNvSpPr>
                  <a:spLocks/>
                </p:cNvSpPr>
                <p:nvPr/>
              </p:nvSpPr>
              <p:spPr bwMode="auto">
                <a:xfrm>
                  <a:off x="1285" y="1667"/>
                  <a:ext cx="27" cy="38"/>
                </a:xfrm>
                <a:custGeom>
                  <a:avLst/>
                  <a:gdLst>
                    <a:gd name="T0" fmla="*/ 83 w 185"/>
                    <a:gd name="T1" fmla="*/ 0 h 224"/>
                    <a:gd name="T2" fmla="*/ 143 w 185"/>
                    <a:gd name="T3" fmla="*/ 98 h 224"/>
                    <a:gd name="T4" fmla="*/ 185 w 185"/>
                    <a:gd name="T5" fmla="*/ 150 h 224"/>
                    <a:gd name="T6" fmla="*/ 102 w 185"/>
                    <a:gd name="T7" fmla="*/ 224 h 224"/>
                    <a:gd name="T8" fmla="*/ 97 w 185"/>
                    <a:gd name="T9" fmla="*/ 210 h 224"/>
                    <a:gd name="T10" fmla="*/ 80 w 185"/>
                    <a:gd name="T11" fmla="*/ 172 h 224"/>
                    <a:gd name="T12" fmla="*/ 56 w 185"/>
                    <a:gd name="T13" fmla="*/ 138 h 224"/>
                    <a:gd name="T14" fmla="*/ 0 w 185"/>
                    <a:gd name="T15" fmla="*/ 74 h 224"/>
                    <a:gd name="T16" fmla="*/ 83 w 185"/>
                    <a:gd name="T17" fmla="*/ 0 h 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224"/>
                    <a:gd name="T29" fmla="*/ 185 w 185"/>
                    <a:gd name="T30" fmla="*/ 224 h 2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224">
                      <a:moveTo>
                        <a:pt x="83" y="0"/>
                      </a:moveTo>
                      <a:lnTo>
                        <a:pt x="143" y="98"/>
                      </a:lnTo>
                      <a:lnTo>
                        <a:pt x="185" y="150"/>
                      </a:lnTo>
                      <a:lnTo>
                        <a:pt x="102" y="224"/>
                      </a:lnTo>
                      <a:lnTo>
                        <a:pt x="97" y="210"/>
                      </a:lnTo>
                      <a:lnTo>
                        <a:pt x="80" y="172"/>
                      </a:lnTo>
                      <a:lnTo>
                        <a:pt x="56" y="138"/>
                      </a:lnTo>
                      <a:lnTo>
                        <a:pt x="0" y="74"/>
                      </a:lnTo>
                      <a:lnTo>
                        <a:pt x="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4" name="Freeform 131"/>
                <p:cNvSpPr>
                  <a:spLocks/>
                </p:cNvSpPr>
                <p:nvPr/>
              </p:nvSpPr>
              <p:spPr bwMode="auto">
                <a:xfrm>
                  <a:off x="1319" y="1664"/>
                  <a:ext cx="3" cy="20"/>
                </a:xfrm>
                <a:custGeom>
                  <a:avLst/>
                  <a:gdLst>
                    <a:gd name="T0" fmla="*/ 0 w 20"/>
                    <a:gd name="T1" fmla="*/ 122 h 122"/>
                    <a:gd name="T2" fmla="*/ 7 w 20"/>
                    <a:gd name="T3" fmla="*/ 61 h 122"/>
                    <a:gd name="T4" fmla="*/ 20 w 20"/>
                    <a:gd name="T5" fmla="*/ 0 h 122"/>
                    <a:gd name="T6" fmla="*/ 14 w 20"/>
                    <a:gd name="T7" fmla="*/ 109 h 122"/>
                    <a:gd name="T8" fmla="*/ 0 w 20"/>
                    <a:gd name="T9" fmla="*/ 122 h 122"/>
                    <a:gd name="T10" fmla="*/ 0 60000 65536"/>
                    <a:gd name="T11" fmla="*/ 0 60000 65536"/>
                    <a:gd name="T12" fmla="*/ 0 60000 65536"/>
                    <a:gd name="T13" fmla="*/ 0 60000 65536"/>
                    <a:gd name="T14" fmla="*/ 0 60000 65536"/>
                    <a:gd name="T15" fmla="*/ 0 w 20"/>
                    <a:gd name="T16" fmla="*/ 0 h 122"/>
                    <a:gd name="T17" fmla="*/ 20 w 20"/>
                    <a:gd name="T18" fmla="*/ 122 h 122"/>
                  </a:gdLst>
                  <a:ahLst/>
                  <a:cxnLst>
                    <a:cxn ang="T10">
                      <a:pos x="T0" y="T1"/>
                    </a:cxn>
                    <a:cxn ang="T11">
                      <a:pos x="T2" y="T3"/>
                    </a:cxn>
                    <a:cxn ang="T12">
                      <a:pos x="T4" y="T5"/>
                    </a:cxn>
                    <a:cxn ang="T13">
                      <a:pos x="T6" y="T7"/>
                    </a:cxn>
                    <a:cxn ang="T14">
                      <a:pos x="T8" y="T9"/>
                    </a:cxn>
                  </a:cxnLst>
                  <a:rect l="T15" t="T16" r="T17" b="T18"/>
                  <a:pathLst>
                    <a:path w="20" h="122">
                      <a:moveTo>
                        <a:pt x="0" y="122"/>
                      </a:moveTo>
                      <a:lnTo>
                        <a:pt x="7" y="61"/>
                      </a:lnTo>
                      <a:lnTo>
                        <a:pt x="20" y="0"/>
                      </a:lnTo>
                      <a:lnTo>
                        <a:pt x="14" y="109"/>
                      </a:lnTo>
                      <a:lnTo>
                        <a:pt x="0" y="1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5" name="Freeform 132"/>
                <p:cNvSpPr>
                  <a:spLocks/>
                </p:cNvSpPr>
                <p:nvPr/>
              </p:nvSpPr>
              <p:spPr bwMode="auto">
                <a:xfrm>
                  <a:off x="1293" y="1664"/>
                  <a:ext cx="29" cy="56"/>
                </a:xfrm>
                <a:custGeom>
                  <a:avLst/>
                  <a:gdLst>
                    <a:gd name="T0" fmla="*/ 73 w 200"/>
                    <a:gd name="T1" fmla="*/ 95 h 333"/>
                    <a:gd name="T2" fmla="*/ 85 w 200"/>
                    <a:gd name="T3" fmla="*/ 116 h 333"/>
                    <a:gd name="T4" fmla="*/ 123 w 200"/>
                    <a:gd name="T5" fmla="*/ 164 h 333"/>
                    <a:gd name="T6" fmla="*/ 148 w 200"/>
                    <a:gd name="T7" fmla="*/ 183 h 333"/>
                    <a:gd name="T8" fmla="*/ 165 w 200"/>
                    <a:gd name="T9" fmla="*/ 181 h 333"/>
                    <a:gd name="T10" fmla="*/ 174 w 200"/>
                    <a:gd name="T11" fmla="*/ 161 h 333"/>
                    <a:gd name="T12" fmla="*/ 185 w 200"/>
                    <a:gd name="T13" fmla="*/ 86 h 333"/>
                    <a:gd name="T14" fmla="*/ 200 w 200"/>
                    <a:gd name="T15" fmla="*/ 0 h 333"/>
                    <a:gd name="T16" fmla="*/ 193 w 200"/>
                    <a:gd name="T17" fmla="*/ 231 h 333"/>
                    <a:gd name="T18" fmla="*/ 75 w 200"/>
                    <a:gd name="T19" fmla="*/ 333 h 333"/>
                    <a:gd name="T20" fmla="*/ 39 w 200"/>
                    <a:gd name="T21" fmla="*/ 228 h 333"/>
                    <a:gd name="T22" fmla="*/ 22 w 200"/>
                    <a:gd name="T23" fmla="*/ 192 h 333"/>
                    <a:gd name="T24" fmla="*/ 0 w 200"/>
                    <a:gd name="T25" fmla="*/ 159 h 333"/>
                    <a:gd name="T26" fmla="*/ 73 w 200"/>
                    <a:gd name="T27" fmla="*/ 95 h 3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0"/>
                    <a:gd name="T43" fmla="*/ 0 h 333"/>
                    <a:gd name="T44" fmla="*/ 200 w 200"/>
                    <a:gd name="T45" fmla="*/ 333 h 3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0" h="333">
                      <a:moveTo>
                        <a:pt x="73" y="95"/>
                      </a:moveTo>
                      <a:lnTo>
                        <a:pt x="85" y="116"/>
                      </a:lnTo>
                      <a:lnTo>
                        <a:pt x="123" y="164"/>
                      </a:lnTo>
                      <a:lnTo>
                        <a:pt x="148" y="183"/>
                      </a:lnTo>
                      <a:lnTo>
                        <a:pt x="165" y="181"/>
                      </a:lnTo>
                      <a:lnTo>
                        <a:pt x="174" y="161"/>
                      </a:lnTo>
                      <a:lnTo>
                        <a:pt x="185" y="86"/>
                      </a:lnTo>
                      <a:lnTo>
                        <a:pt x="200" y="0"/>
                      </a:lnTo>
                      <a:lnTo>
                        <a:pt x="193" y="231"/>
                      </a:lnTo>
                      <a:lnTo>
                        <a:pt x="75" y="333"/>
                      </a:lnTo>
                      <a:lnTo>
                        <a:pt x="39" y="228"/>
                      </a:lnTo>
                      <a:lnTo>
                        <a:pt x="22" y="192"/>
                      </a:lnTo>
                      <a:lnTo>
                        <a:pt x="0" y="159"/>
                      </a:lnTo>
                      <a:lnTo>
                        <a:pt x="73" y="9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6" name="Freeform 133"/>
                <p:cNvSpPr>
                  <a:spLocks/>
                </p:cNvSpPr>
                <p:nvPr/>
              </p:nvSpPr>
              <p:spPr bwMode="auto">
                <a:xfrm>
                  <a:off x="1300" y="1682"/>
                  <a:ext cx="21" cy="53"/>
                </a:xfrm>
                <a:custGeom>
                  <a:avLst/>
                  <a:gdLst>
                    <a:gd name="T0" fmla="*/ 136 w 150"/>
                    <a:gd name="T1" fmla="*/ 13 h 318"/>
                    <a:gd name="T2" fmla="*/ 122 w 150"/>
                    <a:gd name="T3" fmla="*/ 69 h 318"/>
                    <a:gd name="T4" fmla="*/ 107 w 150"/>
                    <a:gd name="T5" fmla="*/ 75 h 318"/>
                    <a:gd name="T6" fmla="*/ 83 w 150"/>
                    <a:gd name="T7" fmla="*/ 59 h 318"/>
                    <a:gd name="T8" fmla="*/ 0 w 150"/>
                    <a:gd name="T9" fmla="*/ 133 h 318"/>
                    <a:gd name="T10" fmla="*/ 62 w 150"/>
                    <a:gd name="T11" fmla="*/ 318 h 318"/>
                    <a:gd name="T12" fmla="*/ 148 w 150"/>
                    <a:gd name="T13" fmla="*/ 242 h 318"/>
                    <a:gd name="T14" fmla="*/ 150 w 150"/>
                    <a:gd name="T15" fmla="*/ 0 h 318"/>
                    <a:gd name="T16" fmla="*/ 136 w 150"/>
                    <a:gd name="T17" fmla="*/ 13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318"/>
                    <a:gd name="T29" fmla="*/ 150 w 150"/>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318">
                      <a:moveTo>
                        <a:pt x="136" y="13"/>
                      </a:moveTo>
                      <a:lnTo>
                        <a:pt x="122" y="69"/>
                      </a:lnTo>
                      <a:lnTo>
                        <a:pt x="107" y="75"/>
                      </a:lnTo>
                      <a:lnTo>
                        <a:pt x="83" y="59"/>
                      </a:lnTo>
                      <a:lnTo>
                        <a:pt x="0" y="133"/>
                      </a:lnTo>
                      <a:lnTo>
                        <a:pt x="62" y="318"/>
                      </a:lnTo>
                      <a:lnTo>
                        <a:pt x="148" y="242"/>
                      </a:lnTo>
                      <a:lnTo>
                        <a:pt x="150" y="0"/>
                      </a:lnTo>
                      <a:lnTo>
                        <a:pt x="136"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7" name="Freeform 134"/>
                <p:cNvSpPr>
                  <a:spLocks/>
                </p:cNvSpPr>
                <p:nvPr/>
              </p:nvSpPr>
              <p:spPr bwMode="auto">
                <a:xfrm>
                  <a:off x="1304" y="1703"/>
                  <a:ext cx="17" cy="48"/>
                </a:xfrm>
                <a:custGeom>
                  <a:avLst/>
                  <a:gdLst>
                    <a:gd name="T0" fmla="*/ 117 w 118"/>
                    <a:gd name="T1" fmla="*/ 240 h 290"/>
                    <a:gd name="T2" fmla="*/ 118 w 118"/>
                    <a:gd name="T3" fmla="*/ 0 h 290"/>
                    <a:gd name="T4" fmla="*/ 0 w 118"/>
                    <a:gd name="T5" fmla="*/ 102 h 290"/>
                    <a:gd name="T6" fmla="*/ 60 w 118"/>
                    <a:gd name="T7" fmla="*/ 290 h 290"/>
                    <a:gd name="T8" fmla="*/ 117 w 118"/>
                    <a:gd name="T9" fmla="*/ 240 h 290"/>
                    <a:gd name="T10" fmla="*/ 0 60000 65536"/>
                    <a:gd name="T11" fmla="*/ 0 60000 65536"/>
                    <a:gd name="T12" fmla="*/ 0 60000 65536"/>
                    <a:gd name="T13" fmla="*/ 0 60000 65536"/>
                    <a:gd name="T14" fmla="*/ 0 60000 65536"/>
                    <a:gd name="T15" fmla="*/ 0 w 118"/>
                    <a:gd name="T16" fmla="*/ 0 h 290"/>
                    <a:gd name="T17" fmla="*/ 118 w 118"/>
                    <a:gd name="T18" fmla="*/ 290 h 290"/>
                  </a:gdLst>
                  <a:ahLst/>
                  <a:cxnLst>
                    <a:cxn ang="T10">
                      <a:pos x="T0" y="T1"/>
                    </a:cxn>
                    <a:cxn ang="T11">
                      <a:pos x="T2" y="T3"/>
                    </a:cxn>
                    <a:cxn ang="T12">
                      <a:pos x="T4" y="T5"/>
                    </a:cxn>
                    <a:cxn ang="T13">
                      <a:pos x="T6" y="T7"/>
                    </a:cxn>
                    <a:cxn ang="T14">
                      <a:pos x="T8" y="T9"/>
                    </a:cxn>
                  </a:cxnLst>
                  <a:rect l="T15" t="T16" r="T17" b="T18"/>
                  <a:pathLst>
                    <a:path w="118" h="290">
                      <a:moveTo>
                        <a:pt x="117" y="240"/>
                      </a:moveTo>
                      <a:lnTo>
                        <a:pt x="118" y="0"/>
                      </a:lnTo>
                      <a:lnTo>
                        <a:pt x="0" y="102"/>
                      </a:lnTo>
                      <a:lnTo>
                        <a:pt x="60" y="290"/>
                      </a:lnTo>
                      <a:lnTo>
                        <a:pt x="11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8" name="Freeform 135"/>
                <p:cNvSpPr>
                  <a:spLocks/>
                </p:cNvSpPr>
                <p:nvPr/>
              </p:nvSpPr>
              <p:spPr bwMode="auto">
                <a:xfrm>
                  <a:off x="1309" y="1723"/>
                  <a:ext cx="12" cy="44"/>
                </a:xfrm>
                <a:custGeom>
                  <a:avLst/>
                  <a:gdLst>
                    <a:gd name="T0" fmla="*/ 86 w 86"/>
                    <a:gd name="T1" fmla="*/ 240 h 268"/>
                    <a:gd name="T2" fmla="*/ 86 w 86"/>
                    <a:gd name="T3" fmla="*/ 0 h 268"/>
                    <a:gd name="T4" fmla="*/ 0 w 86"/>
                    <a:gd name="T5" fmla="*/ 76 h 268"/>
                    <a:gd name="T6" fmla="*/ 54 w 86"/>
                    <a:gd name="T7" fmla="*/ 268 h 268"/>
                    <a:gd name="T8" fmla="*/ 86 w 86"/>
                    <a:gd name="T9" fmla="*/ 240 h 268"/>
                    <a:gd name="T10" fmla="*/ 0 60000 65536"/>
                    <a:gd name="T11" fmla="*/ 0 60000 65536"/>
                    <a:gd name="T12" fmla="*/ 0 60000 65536"/>
                    <a:gd name="T13" fmla="*/ 0 60000 65536"/>
                    <a:gd name="T14" fmla="*/ 0 60000 65536"/>
                    <a:gd name="T15" fmla="*/ 0 w 86"/>
                    <a:gd name="T16" fmla="*/ 0 h 268"/>
                    <a:gd name="T17" fmla="*/ 86 w 86"/>
                    <a:gd name="T18" fmla="*/ 268 h 268"/>
                  </a:gdLst>
                  <a:ahLst/>
                  <a:cxnLst>
                    <a:cxn ang="T10">
                      <a:pos x="T0" y="T1"/>
                    </a:cxn>
                    <a:cxn ang="T11">
                      <a:pos x="T2" y="T3"/>
                    </a:cxn>
                    <a:cxn ang="T12">
                      <a:pos x="T4" y="T5"/>
                    </a:cxn>
                    <a:cxn ang="T13">
                      <a:pos x="T6" y="T7"/>
                    </a:cxn>
                    <a:cxn ang="T14">
                      <a:pos x="T8" y="T9"/>
                    </a:cxn>
                  </a:cxnLst>
                  <a:rect l="T15" t="T16" r="T17" b="T18"/>
                  <a:pathLst>
                    <a:path w="86" h="268">
                      <a:moveTo>
                        <a:pt x="86" y="240"/>
                      </a:moveTo>
                      <a:lnTo>
                        <a:pt x="86" y="0"/>
                      </a:lnTo>
                      <a:lnTo>
                        <a:pt x="0" y="76"/>
                      </a:lnTo>
                      <a:lnTo>
                        <a:pt x="54" y="268"/>
                      </a:lnTo>
                      <a:lnTo>
                        <a:pt x="86"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59" name="Freeform 136"/>
                <p:cNvSpPr>
                  <a:spLocks/>
                </p:cNvSpPr>
                <p:nvPr/>
              </p:nvSpPr>
              <p:spPr bwMode="auto">
                <a:xfrm>
                  <a:off x="1313" y="1743"/>
                  <a:ext cx="8" cy="41"/>
                </a:xfrm>
                <a:custGeom>
                  <a:avLst/>
                  <a:gdLst>
                    <a:gd name="T0" fmla="*/ 57 w 57"/>
                    <a:gd name="T1" fmla="*/ 240 h 250"/>
                    <a:gd name="T2" fmla="*/ 57 w 57"/>
                    <a:gd name="T3" fmla="*/ 0 h 250"/>
                    <a:gd name="T4" fmla="*/ 0 w 57"/>
                    <a:gd name="T5" fmla="*/ 50 h 250"/>
                    <a:gd name="T6" fmla="*/ 45 w 57"/>
                    <a:gd name="T7" fmla="*/ 250 h 250"/>
                    <a:gd name="T8" fmla="*/ 57 w 57"/>
                    <a:gd name="T9" fmla="*/ 240 h 250"/>
                    <a:gd name="T10" fmla="*/ 0 60000 65536"/>
                    <a:gd name="T11" fmla="*/ 0 60000 65536"/>
                    <a:gd name="T12" fmla="*/ 0 60000 65536"/>
                    <a:gd name="T13" fmla="*/ 0 60000 65536"/>
                    <a:gd name="T14" fmla="*/ 0 60000 65536"/>
                    <a:gd name="T15" fmla="*/ 0 w 57"/>
                    <a:gd name="T16" fmla="*/ 0 h 250"/>
                    <a:gd name="T17" fmla="*/ 57 w 57"/>
                    <a:gd name="T18" fmla="*/ 250 h 250"/>
                  </a:gdLst>
                  <a:ahLst/>
                  <a:cxnLst>
                    <a:cxn ang="T10">
                      <a:pos x="T0" y="T1"/>
                    </a:cxn>
                    <a:cxn ang="T11">
                      <a:pos x="T2" y="T3"/>
                    </a:cxn>
                    <a:cxn ang="T12">
                      <a:pos x="T4" y="T5"/>
                    </a:cxn>
                    <a:cxn ang="T13">
                      <a:pos x="T6" y="T7"/>
                    </a:cxn>
                    <a:cxn ang="T14">
                      <a:pos x="T8" y="T9"/>
                    </a:cxn>
                  </a:cxnLst>
                  <a:rect l="T15" t="T16" r="T17" b="T18"/>
                  <a:pathLst>
                    <a:path w="57" h="250">
                      <a:moveTo>
                        <a:pt x="57" y="240"/>
                      </a:moveTo>
                      <a:lnTo>
                        <a:pt x="57" y="0"/>
                      </a:lnTo>
                      <a:lnTo>
                        <a:pt x="0" y="50"/>
                      </a:lnTo>
                      <a:lnTo>
                        <a:pt x="45" y="250"/>
                      </a:lnTo>
                      <a:lnTo>
                        <a:pt x="5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0" name="Freeform 137"/>
                <p:cNvSpPr>
                  <a:spLocks/>
                </p:cNvSpPr>
                <p:nvPr/>
              </p:nvSpPr>
              <p:spPr bwMode="auto">
                <a:xfrm>
                  <a:off x="1316" y="1763"/>
                  <a:ext cx="5" cy="32"/>
                </a:xfrm>
                <a:custGeom>
                  <a:avLst/>
                  <a:gdLst>
                    <a:gd name="T0" fmla="*/ 32 w 32"/>
                    <a:gd name="T1" fmla="*/ 0 h 196"/>
                    <a:gd name="T2" fmla="*/ 32 w 32"/>
                    <a:gd name="T3" fmla="*/ 147 h 196"/>
                    <a:gd name="T4" fmla="*/ 31 w 32"/>
                    <a:gd name="T5" fmla="*/ 186 h 196"/>
                    <a:gd name="T6" fmla="*/ 30 w 32"/>
                    <a:gd name="T7" fmla="*/ 196 h 196"/>
                    <a:gd name="T8" fmla="*/ 0 w 32"/>
                    <a:gd name="T9" fmla="*/ 28 h 196"/>
                    <a:gd name="T10" fmla="*/ 32 w 32"/>
                    <a:gd name="T11" fmla="*/ 0 h 196"/>
                    <a:gd name="T12" fmla="*/ 0 60000 65536"/>
                    <a:gd name="T13" fmla="*/ 0 60000 65536"/>
                    <a:gd name="T14" fmla="*/ 0 60000 65536"/>
                    <a:gd name="T15" fmla="*/ 0 60000 65536"/>
                    <a:gd name="T16" fmla="*/ 0 60000 65536"/>
                    <a:gd name="T17" fmla="*/ 0 60000 65536"/>
                    <a:gd name="T18" fmla="*/ 0 w 32"/>
                    <a:gd name="T19" fmla="*/ 0 h 196"/>
                    <a:gd name="T20" fmla="*/ 32 w 32"/>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2" h="196">
                      <a:moveTo>
                        <a:pt x="32" y="0"/>
                      </a:moveTo>
                      <a:lnTo>
                        <a:pt x="32" y="147"/>
                      </a:lnTo>
                      <a:lnTo>
                        <a:pt x="31" y="186"/>
                      </a:lnTo>
                      <a:lnTo>
                        <a:pt x="30" y="196"/>
                      </a:lnTo>
                      <a:lnTo>
                        <a:pt x="0" y="28"/>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1" name="Freeform 138"/>
                <p:cNvSpPr>
                  <a:spLocks/>
                </p:cNvSpPr>
                <p:nvPr/>
              </p:nvSpPr>
              <p:spPr bwMode="auto">
                <a:xfrm>
                  <a:off x="1319" y="1783"/>
                  <a:ext cx="2" cy="12"/>
                </a:xfrm>
                <a:custGeom>
                  <a:avLst/>
                  <a:gdLst>
                    <a:gd name="T0" fmla="*/ 12 w 12"/>
                    <a:gd name="T1" fmla="*/ 0 h 76"/>
                    <a:gd name="T2" fmla="*/ 11 w 12"/>
                    <a:gd name="T3" fmla="*/ 60 h 76"/>
                    <a:gd name="T4" fmla="*/ 10 w 12"/>
                    <a:gd name="T5" fmla="*/ 76 h 76"/>
                    <a:gd name="T6" fmla="*/ 0 w 12"/>
                    <a:gd name="T7" fmla="*/ 10 h 76"/>
                    <a:gd name="T8" fmla="*/ 12 w 12"/>
                    <a:gd name="T9" fmla="*/ 0 h 76"/>
                    <a:gd name="T10" fmla="*/ 0 60000 65536"/>
                    <a:gd name="T11" fmla="*/ 0 60000 65536"/>
                    <a:gd name="T12" fmla="*/ 0 60000 65536"/>
                    <a:gd name="T13" fmla="*/ 0 60000 65536"/>
                    <a:gd name="T14" fmla="*/ 0 60000 65536"/>
                    <a:gd name="T15" fmla="*/ 0 w 12"/>
                    <a:gd name="T16" fmla="*/ 0 h 76"/>
                    <a:gd name="T17" fmla="*/ 12 w 12"/>
                    <a:gd name="T18" fmla="*/ 76 h 76"/>
                  </a:gdLst>
                  <a:ahLst/>
                  <a:cxnLst>
                    <a:cxn ang="T10">
                      <a:pos x="T0" y="T1"/>
                    </a:cxn>
                    <a:cxn ang="T11">
                      <a:pos x="T2" y="T3"/>
                    </a:cxn>
                    <a:cxn ang="T12">
                      <a:pos x="T4" y="T5"/>
                    </a:cxn>
                    <a:cxn ang="T13">
                      <a:pos x="T6" y="T7"/>
                    </a:cxn>
                    <a:cxn ang="T14">
                      <a:pos x="T8" y="T9"/>
                    </a:cxn>
                  </a:cxnLst>
                  <a:rect l="T15" t="T16" r="T17" b="T18"/>
                  <a:pathLst>
                    <a:path w="12" h="76">
                      <a:moveTo>
                        <a:pt x="12" y="0"/>
                      </a:moveTo>
                      <a:lnTo>
                        <a:pt x="11" y="60"/>
                      </a:lnTo>
                      <a:lnTo>
                        <a:pt x="10" y="76"/>
                      </a:lnTo>
                      <a:lnTo>
                        <a:pt x="0" y="10"/>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2" name="Freeform 139"/>
                <p:cNvSpPr>
                  <a:spLocks/>
                </p:cNvSpPr>
                <p:nvPr/>
              </p:nvSpPr>
              <p:spPr bwMode="auto">
                <a:xfrm>
                  <a:off x="1029" y="1544"/>
                  <a:ext cx="51" cy="4"/>
                </a:xfrm>
                <a:custGeom>
                  <a:avLst/>
                  <a:gdLst>
                    <a:gd name="T0" fmla="*/ 353 w 359"/>
                    <a:gd name="T1" fmla="*/ 22 h 25"/>
                    <a:gd name="T2" fmla="*/ 339 w 359"/>
                    <a:gd name="T3" fmla="*/ 22 h 25"/>
                    <a:gd name="T4" fmla="*/ 321 w 359"/>
                    <a:gd name="T5" fmla="*/ 20 h 25"/>
                    <a:gd name="T6" fmla="*/ 300 w 359"/>
                    <a:gd name="T7" fmla="*/ 19 h 25"/>
                    <a:gd name="T8" fmla="*/ 276 w 359"/>
                    <a:gd name="T9" fmla="*/ 18 h 25"/>
                    <a:gd name="T10" fmla="*/ 251 w 359"/>
                    <a:gd name="T11" fmla="*/ 16 h 25"/>
                    <a:gd name="T12" fmla="*/ 224 w 359"/>
                    <a:gd name="T13" fmla="*/ 12 h 25"/>
                    <a:gd name="T14" fmla="*/ 196 w 359"/>
                    <a:gd name="T15" fmla="*/ 10 h 25"/>
                    <a:gd name="T16" fmla="*/ 168 w 359"/>
                    <a:gd name="T17" fmla="*/ 7 h 25"/>
                    <a:gd name="T18" fmla="*/ 140 w 359"/>
                    <a:gd name="T19" fmla="*/ 5 h 25"/>
                    <a:gd name="T20" fmla="*/ 113 w 359"/>
                    <a:gd name="T21" fmla="*/ 3 h 25"/>
                    <a:gd name="T22" fmla="*/ 86 w 359"/>
                    <a:gd name="T23" fmla="*/ 1 h 25"/>
                    <a:gd name="T24" fmla="*/ 63 w 359"/>
                    <a:gd name="T25" fmla="*/ 0 h 25"/>
                    <a:gd name="T26" fmla="*/ 41 w 359"/>
                    <a:gd name="T27" fmla="*/ 0 h 25"/>
                    <a:gd name="T28" fmla="*/ 22 w 359"/>
                    <a:gd name="T29" fmla="*/ 1 h 25"/>
                    <a:gd name="T30" fmla="*/ 6 w 359"/>
                    <a:gd name="T31" fmla="*/ 5 h 25"/>
                    <a:gd name="T32" fmla="*/ 2 w 359"/>
                    <a:gd name="T33" fmla="*/ 10 h 25"/>
                    <a:gd name="T34" fmla="*/ 15 w 359"/>
                    <a:gd name="T35" fmla="*/ 6 h 25"/>
                    <a:gd name="T36" fmla="*/ 31 w 359"/>
                    <a:gd name="T37" fmla="*/ 5 h 25"/>
                    <a:gd name="T38" fmla="*/ 51 w 359"/>
                    <a:gd name="T39" fmla="*/ 4 h 25"/>
                    <a:gd name="T40" fmla="*/ 74 w 359"/>
                    <a:gd name="T41" fmla="*/ 4 h 25"/>
                    <a:gd name="T42" fmla="*/ 99 w 359"/>
                    <a:gd name="T43" fmla="*/ 5 h 25"/>
                    <a:gd name="T44" fmla="*/ 126 w 359"/>
                    <a:gd name="T45" fmla="*/ 7 h 25"/>
                    <a:gd name="T46" fmla="*/ 153 w 359"/>
                    <a:gd name="T47" fmla="*/ 8 h 25"/>
                    <a:gd name="T48" fmla="*/ 181 w 359"/>
                    <a:gd name="T49" fmla="*/ 12 h 25"/>
                    <a:gd name="T50" fmla="*/ 209 w 359"/>
                    <a:gd name="T51" fmla="*/ 14 h 25"/>
                    <a:gd name="T52" fmla="*/ 237 w 359"/>
                    <a:gd name="T53" fmla="*/ 17 h 25"/>
                    <a:gd name="T54" fmla="*/ 263 w 359"/>
                    <a:gd name="T55" fmla="*/ 20 h 25"/>
                    <a:gd name="T56" fmla="*/ 288 w 359"/>
                    <a:gd name="T57" fmla="*/ 22 h 25"/>
                    <a:gd name="T58" fmla="*/ 310 w 359"/>
                    <a:gd name="T59" fmla="*/ 24 h 25"/>
                    <a:gd name="T60" fmla="*/ 330 w 359"/>
                    <a:gd name="T61" fmla="*/ 25 h 25"/>
                    <a:gd name="T62" fmla="*/ 347 w 359"/>
                    <a:gd name="T63" fmla="*/ 25 h 25"/>
                    <a:gd name="T64" fmla="*/ 359 w 359"/>
                    <a:gd name="T65" fmla="*/ 24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5"/>
                    <a:gd name="T101" fmla="*/ 359 w 3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5">
                      <a:moveTo>
                        <a:pt x="359" y="20"/>
                      </a:moveTo>
                      <a:lnTo>
                        <a:pt x="353" y="22"/>
                      </a:lnTo>
                      <a:lnTo>
                        <a:pt x="347" y="22"/>
                      </a:lnTo>
                      <a:lnTo>
                        <a:pt x="339" y="22"/>
                      </a:lnTo>
                      <a:lnTo>
                        <a:pt x="330" y="22"/>
                      </a:lnTo>
                      <a:lnTo>
                        <a:pt x="321" y="20"/>
                      </a:lnTo>
                      <a:lnTo>
                        <a:pt x="310" y="20"/>
                      </a:lnTo>
                      <a:lnTo>
                        <a:pt x="300" y="19"/>
                      </a:lnTo>
                      <a:lnTo>
                        <a:pt x="288" y="18"/>
                      </a:lnTo>
                      <a:lnTo>
                        <a:pt x="276" y="18"/>
                      </a:lnTo>
                      <a:lnTo>
                        <a:pt x="263" y="17"/>
                      </a:lnTo>
                      <a:lnTo>
                        <a:pt x="251" y="16"/>
                      </a:lnTo>
                      <a:lnTo>
                        <a:pt x="237" y="13"/>
                      </a:lnTo>
                      <a:lnTo>
                        <a:pt x="224" y="12"/>
                      </a:lnTo>
                      <a:lnTo>
                        <a:pt x="210" y="11"/>
                      </a:lnTo>
                      <a:lnTo>
                        <a:pt x="196" y="10"/>
                      </a:lnTo>
                      <a:lnTo>
                        <a:pt x="181" y="8"/>
                      </a:lnTo>
                      <a:lnTo>
                        <a:pt x="168" y="7"/>
                      </a:lnTo>
                      <a:lnTo>
                        <a:pt x="153" y="6"/>
                      </a:lnTo>
                      <a:lnTo>
                        <a:pt x="140" y="5"/>
                      </a:lnTo>
                      <a:lnTo>
                        <a:pt x="126" y="4"/>
                      </a:lnTo>
                      <a:lnTo>
                        <a:pt x="113" y="3"/>
                      </a:lnTo>
                      <a:lnTo>
                        <a:pt x="100" y="1"/>
                      </a:lnTo>
                      <a:lnTo>
                        <a:pt x="86" y="1"/>
                      </a:lnTo>
                      <a:lnTo>
                        <a:pt x="74" y="0"/>
                      </a:lnTo>
                      <a:lnTo>
                        <a:pt x="63" y="0"/>
                      </a:lnTo>
                      <a:lnTo>
                        <a:pt x="51" y="0"/>
                      </a:lnTo>
                      <a:lnTo>
                        <a:pt x="41" y="0"/>
                      </a:lnTo>
                      <a:lnTo>
                        <a:pt x="31" y="1"/>
                      </a:lnTo>
                      <a:lnTo>
                        <a:pt x="22" y="1"/>
                      </a:lnTo>
                      <a:lnTo>
                        <a:pt x="15" y="3"/>
                      </a:lnTo>
                      <a:lnTo>
                        <a:pt x="6" y="5"/>
                      </a:lnTo>
                      <a:lnTo>
                        <a:pt x="0" y="6"/>
                      </a:lnTo>
                      <a:lnTo>
                        <a:pt x="2" y="10"/>
                      </a:lnTo>
                      <a:lnTo>
                        <a:pt x="8" y="8"/>
                      </a:lnTo>
                      <a:lnTo>
                        <a:pt x="15" y="6"/>
                      </a:lnTo>
                      <a:lnTo>
                        <a:pt x="23" y="5"/>
                      </a:lnTo>
                      <a:lnTo>
                        <a:pt x="31" y="5"/>
                      </a:lnTo>
                      <a:lnTo>
                        <a:pt x="42" y="4"/>
                      </a:lnTo>
                      <a:lnTo>
                        <a:pt x="51" y="4"/>
                      </a:lnTo>
                      <a:lnTo>
                        <a:pt x="63" y="4"/>
                      </a:lnTo>
                      <a:lnTo>
                        <a:pt x="74" y="4"/>
                      </a:lnTo>
                      <a:lnTo>
                        <a:pt x="86" y="5"/>
                      </a:lnTo>
                      <a:lnTo>
                        <a:pt x="99" y="5"/>
                      </a:lnTo>
                      <a:lnTo>
                        <a:pt x="113" y="6"/>
                      </a:lnTo>
                      <a:lnTo>
                        <a:pt x="126" y="7"/>
                      </a:lnTo>
                      <a:lnTo>
                        <a:pt x="140" y="8"/>
                      </a:lnTo>
                      <a:lnTo>
                        <a:pt x="153" y="8"/>
                      </a:lnTo>
                      <a:lnTo>
                        <a:pt x="167" y="11"/>
                      </a:lnTo>
                      <a:lnTo>
                        <a:pt x="181" y="12"/>
                      </a:lnTo>
                      <a:lnTo>
                        <a:pt x="196" y="13"/>
                      </a:lnTo>
                      <a:lnTo>
                        <a:pt x="209" y="14"/>
                      </a:lnTo>
                      <a:lnTo>
                        <a:pt x="224" y="16"/>
                      </a:lnTo>
                      <a:lnTo>
                        <a:pt x="237" y="17"/>
                      </a:lnTo>
                      <a:lnTo>
                        <a:pt x="250" y="18"/>
                      </a:lnTo>
                      <a:lnTo>
                        <a:pt x="263" y="20"/>
                      </a:lnTo>
                      <a:lnTo>
                        <a:pt x="276" y="22"/>
                      </a:lnTo>
                      <a:lnTo>
                        <a:pt x="288" y="22"/>
                      </a:lnTo>
                      <a:lnTo>
                        <a:pt x="300" y="23"/>
                      </a:lnTo>
                      <a:lnTo>
                        <a:pt x="310" y="24"/>
                      </a:lnTo>
                      <a:lnTo>
                        <a:pt x="321" y="24"/>
                      </a:lnTo>
                      <a:lnTo>
                        <a:pt x="330" y="25"/>
                      </a:lnTo>
                      <a:lnTo>
                        <a:pt x="339" y="25"/>
                      </a:lnTo>
                      <a:lnTo>
                        <a:pt x="347" y="25"/>
                      </a:lnTo>
                      <a:lnTo>
                        <a:pt x="353" y="25"/>
                      </a:lnTo>
                      <a:lnTo>
                        <a:pt x="359" y="24"/>
                      </a:lnTo>
                      <a:lnTo>
                        <a:pt x="359"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3" name="Freeform 140"/>
                <p:cNvSpPr>
                  <a:spLocks/>
                </p:cNvSpPr>
                <p:nvPr/>
              </p:nvSpPr>
              <p:spPr bwMode="auto">
                <a:xfrm>
                  <a:off x="1080" y="1542"/>
                  <a:ext cx="21" cy="6"/>
                </a:xfrm>
                <a:custGeom>
                  <a:avLst/>
                  <a:gdLst>
                    <a:gd name="T0" fmla="*/ 137 w 144"/>
                    <a:gd name="T1" fmla="*/ 4 h 37"/>
                    <a:gd name="T2" fmla="*/ 124 w 144"/>
                    <a:gd name="T3" fmla="*/ 1 h 37"/>
                    <a:gd name="T4" fmla="*/ 113 w 144"/>
                    <a:gd name="T5" fmla="*/ 0 h 37"/>
                    <a:gd name="T6" fmla="*/ 103 w 144"/>
                    <a:gd name="T7" fmla="*/ 0 h 37"/>
                    <a:gd name="T8" fmla="*/ 94 w 144"/>
                    <a:gd name="T9" fmla="*/ 1 h 37"/>
                    <a:gd name="T10" fmla="*/ 86 w 144"/>
                    <a:gd name="T11" fmla="*/ 2 h 37"/>
                    <a:gd name="T12" fmla="*/ 79 w 144"/>
                    <a:gd name="T13" fmla="*/ 5 h 37"/>
                    <a:gd name="T14" fmla="*/ 72 w 144"/>
                    <a:gd name="T15" fmla="*/ 8 h 37"/>
                    <a:gd name="T16" fmla="*/ 66 w 144"/>
                    <a:gd name="T17" fmla="*/ 11 h 37"/>
                    <a:gd name="T18" fmla="*/ 60 w 144"/>
                    <a:gd name="T19" fmla="*/ 14 h 37"/>
                    <a:gd name="T20" fmla="*/ 52 w 144"/>
                    <a:gd name="T21" fmla="*/ 18 h 37"/>
                    <a:gd name="T22" fmla="*/ 45 w 144"/>
                    <a:gd name="T23" fmla="*/ 21 h 37"/>
                    <a:gd name="T24" fmla="*/ 38 w 144"/>
                    <a:gd name="T25" fmla="*/ 25 h 37"/>
                    <a:gd name="T26" fmla="*/ 27 w 144"/>
                    <a:gd name="T27" fmla="*/ 27 h 37"/>
                    <a:gd name="T28" fmla="*/ 18 w 144"/>
                    <a:gd name="T29" fmla="*/ 31 h 37"/>
                    <a:gd name="T30" fmla="*/ 7 w 144"/>
                    <a:gd name="T31" fmla="*/ 33 h 37"/>
                    <a:gd name="T32" fmla="*/ 0 w 144"/>
                    <a:gd name="T33" fmla="*/ 37 h 37"/>
                    <a:gd name="T34" fmla="*/ 13 w 144"/>
                    <a:gd name="T35" fmla="*/ 36 h 37"/>
                    <a:gd name="T36" fmla="*/ 23 w 144"/>
                    <a:gd name="T37" fmla="*/ 32 h 37"/>
                    <a:gd name="T38" fmla="*/ 34 w 144"/>
                    <a:gd name="T39" fmla="*/ 30 h 37"/>
                    <a:gd name="T40" fmla="*/ 42 w 144"/>
                    <a:gd name="T41" fmla="*/ 26 h 37"/>
                    <a:gd name="T42" fmla="*/ 51 w 144"/>
                    <a:gd name="T43" fmla="*/ 23 h 37"/>
                    <a:gd name="T44" fmla="*/ 58 w 144"/>
                    <a:gd name="T45" fmla="*/ 19 h 37"/>
                    <a:gd name="T46" fmla="*/ 65 w 144"/>
                    <a:gd name="T47" fmla="*/ 16 h 37"/>
                    <a:gd name="T48" fmla="*/ 71 w 144"/>
                    <a:gd name="T49" fmla="*/ 13 h 37"/>
                    <a:gd name="T50" fmla="*/ 77 w 144"/>
                    <a:gd name="T51" fmla="*/ 10 h 37"/>
                    <a:gd name="T52" fmla="*/ 84 w 144"/>
                    <a:gd name="T53" fmla="*/ 7 h 37"/>
                    <a:gd name="T54" fmla="*/ 91 w 144"/>
                    <a:gd name="T55" fmla="*/ 6 h 37"/>
                    <a:gd name="T56" fmla="*/ 98 w 144"/>
                    <a:gd name="T57" fmla="*/ 5 h 37"/>
                    <a:gd name="T58" fmla="*/ 108 w 144"/>
                    <a:gd name="T59" fmla="*/ 4 h 37"/>
                    <a:gd name="T60" fmla="*/ 118 w 144"/>
                    <a:gd name="T61" fmla="*/ 5 h 37"/>
                    <a:gd name="T62" fmla="*/ 129 w 144"/>
                    <a:gd name="T63" fmla="*/ 6 h 37"/>
                    <a:gd name="T64" fmla="*/ 143 w 144"/>
                    <a:gd name="T65" fmla="*/ 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37"/>
                    <a:gd name="T101" fmla="*/ 144 w 14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37">
                      <a:moveTo>
                        <a:pt x="144" y="5"/>
                      </a:moveTo>
                      <a:lnTo>
                        <a:pt x="137" y="4"/>
                      </a:lnTo>
                      <a:lnTo>
                        <a:pt x="130" y="2"/>
                      </a:lnTo>
                      <a:lnTo>
                        <a:pt x="124" y="1"/>
                      </a:lnTo>
                      <a:lnTo>
                        <a:pt x="118" y="1"/>
                      </a:lnTo>
                      <a:lnTo>
                        <a:pt x="113" y="0"/>
                      </a:lnTo>
                      <a:lnTo>
                        <a:pt x="108" y="0"/>
                      </a:lnTo>
                      <a:lnTo>
                        <a:pt x="103" y="0"/>
                      </a:lnTo>
                      <a:lnTo>
                        <a:pt x="98" y="1"/>
                      </a:lnTo>
                      <a:lnTo>
                        <a:pt x="94" y="1"/>
                      </a:lnTo>
                      <a:lnTo>
                        <a:pt x="91" y="2"/>
                      </a:lnTo>
                      <a:lnTo>
                        <a:pt x="86" y="2"/>
                      </a:lnTo>
                      <a:lnTo>
                        <a:pt x="81" y="4"/>
                      </a:lnTo>
                      <a:lnTo>
                        <a:pt x="79" y="5"/>
                      </a:lnTo>
                      <a:lnTo>
                        <a:pt x="76" y="6"/>
                      </a:lnTo>
                      <a:lnTo>
                        <a:pt x="72" y="8"/>
                      </a:lnTo>
                      <a:lnTo>
                        <a:pt x="68" y="10"/>
                      </a:lnTo>
                      <a:lnTo>
                        <a:pt x="66" y="11"/>
                      </a:lnTo>
                      <a:lnTo>
                        <a:pt x="62" y="13"/>
                      </a:lnTo>
                      <a:lnTo>
                        <a:pt x="60" y="14"/>
                      </a:lnTo>
                      <a:lnTo>
                        <a:pt x="55" y="16"/>
                      </a:lnTo>
                      <a:lnTo>
                        <a:pt x="52" y="18"/>
                      </a:lnTo>
                      <a:lnTo>
                        <a:pt x="48" y="19"/>
                      </a:lnTo>
                      <a:lnTo>
                        <a:pt x="45" y="21"/>
                      </a:lnTo>
                      <a:lnTo>
                        <a:pt x="41" y="23"/>
                      </a:lnTo>
                      <a:lnTo>
                        <a:pt x="38" y="25"/>
                      </a:lnTo>
                      <a:lnTo>
                        <a:pt x="33" y="26"/>
                      </a:lnTo>
                      <a:lnTo>
                        <a:pt x="27" y="27"/>
                      </a:lnTo>
                      <a:lnTo>
                        <a:pt x="22" y="29"/>
                      </a:lnTo>
                      <a:lnTo>
                        <a:pt x="18" y="31"/>
                      </a:lnTo>
                      <a:lnTo>
                        <a:pt x="13" y="32"/>
                      </a:lnTo>
                      <a:lnTo>
                        <a:pt x="7" y="33"/>
                      </a:lnTo>
                      <a:lnTo>
                        <a:pt x="0" y="33"/>
                      </a:lnTo>
                      <a:lnTo>
                        <a:pt x="0" y="37"/>
                      </a:lnTo>
                      <a:lnTo>
                        <a:pt x="7" y="36"/>
                      </a:lnTo>
                      <a:lnTo>
                        <a:pt x="13" y="36"/>
                      </a:lnTo>
                      <a:lnTo>
                        <a:pt x="19" y="33"/>
                      </a:lnTo>
                      <a:lnTo>
                        <a:pt x="23" y="32"/>
                      </a:lnTo>
                      <a:lnTo>
                        <a:pt x="28" y="31"/>
                      </a:lnTo>
                      <a:lnTo>
                        <a:pt x="34" y="30"/>
                      </a:lnTo>
                      <a:lnTo>
                        <a:pt x="39" y="27"/>
                      </a:lnTo>
                      <a:lnTo>
                        <a:pt x="42" y="26"/>
                      </a:lnTo>
                      <a:lnTo>
                        <a:pt x="46" y="24"/>
                      </a:lnTo>
                      <a:lnTo>
                        <a:pt x="51" y="23"/>
                      </a:lnTo>
                      <a:lnTo>
                        <a:pt x="53" y="21"/>
                      </a:lnTo>
                      <a:lnTo>
                        <a:pt x="58" y="19"/>
                      </a:lnTo>
                      <a:lnTo>
                        <a:pt x="61" y="18"/>
                      </a:lnTo>
                      <a:lnTo>
                        <a:pt x="65" y="16"/>
                      </a:lnTo>
                      <a:lnTo>
                        <a:pt x="67" y="14"/>
                      </a:lnTo>
                      <a:lnTo>
                        <a:pt x="71" y="13"/>
                      </a:lnTo>
                      <a:lnTo>
                        <a:pt x="73" y="11"/>
                      </a:lnTo>
                      <a:lnTo>
                        <a:pt x="77" y="10"/>
                      </a:lnTo>
                      <a:lnTo>
                        <a:pt x="80" y="8"/>
                      </a:lnTo>
                      <a:lnTo>
                        <a:pt x="84" y="7"/>
                      </a:lnTo>
                      <a:lnTo>
                        <a:pt x="87" y="6"/>
                      </a:lnTo>
                      <a:lnTo>
                        <a:pt x="91" y="6"/>
                      </a:lnTo>
                      <a:lnTo>
                        <a:pt x="94" y="5"/>
                      </a:lnTo>
                      <a:lnTo>
                        <a:pt x="98" y="5"/>
                      </a:lnTo>
                      <a:lnTo>
                        <a:pt x="103" y="4"/>
                      </a:lnTo>
                      <a:lnTo>
                        <a:pt x="108" y="4"/>
                      </a:lnTo>
                      <a:lnTo>
                        <a:pt x="113" y="4"/>
                      </a:lnTo>
                      <a:lnTo>
                        <a:pt x="118" y="5"/>
                      </a:lnTo>
                      <a:lnTo>
                        <a:pt x="123" y="5"/>
                      </a:lnTo>
                      <a:lnTo>
                        <a:pt x="129" y="6"/>
                      </a:lnTo>
                      <a:lnTo>
                        <a:pt x="136" y="7"/>
                      </a:lnTo>
                      <a:lnTo>
                        <a:pt x="143" y="8"/>
                      </a:lnTo>
                      <a:lnTo>
                        <a:pt x="144"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4" name="Freeform 141"/>
                <p:cNvSpPr>
                  <a:spLocks/>
                </p:cNvSpPr>
                <p:nvPr/>
              </p:nvSpPr>
              <p:spPr bwMode="auto">
                <a:xfrm>
                  <a:off x="1101" y="1543"/>
                  <a:ext cx="49" cy="15"/>
                </a:xfrm>
                <a:custGeom>
                  <a:avLst/>
                  <a:gdLst>
                    <a:gd name="T0" fmla="*/ 342 w 347"/>
                    <a:gd name="T1" fmla="*/ 87 h 90"/>
                    <a:gd name="T2" fmla="*/ 329 w 347"/>
                    <a:gd name="T3" fmla="*/ 84 h 90"/>
                    <a:gd name="T4" fmla="*/ 311 w 347"/>
                    <a:gd name="T5" fmla="*/ 82 h 90"/>
                    <a:gd name="T6" fmla="*/ 291 w 347"/>
                    <a:gd name="T7" fmla="*/ 77 h 90"/>
                    <a:gd name="T8" fmla="*/ 267 w 347"/>
                    <a:gd name="T9" fmla="*/ 71 h 90"/>
                    <a:gd name="T10" fmla="*/ 241 w 347"/>
                    <a:gd name="T11" fmla="*/ 65 h 90"/>
                    <a:gd name="T12" fmla="*/ 215 w 347"/>
                    <a:gd name="T13" fmla="*/ 58 h 90"/>
                    <a:gd name="T14" fmla="*/ 187 w 347"/>
                    <a:gd name="T15" fmla="*/ 51 h 90"/>
                    <a:gd name="T16" fmla="*/ 158 w 347"/>
                    <a:gd name="T17" fmla="*/ 43 h 90"/>
                    <a:gd name="T18" fmla="*/ 131 w 347"/>
                    <a:gd name="T19" fmla="*/ 36 h 90"/>
                    <a:gd name="T20" fmla="*/ 104 w 347"/>
                    <a:gd name="T21" fmla="*/ 28 h 90"/>
                    <a:gd name="T22" fmla="*/ 79 w 347"/>
                    <a:gd name="T23" fmla="*/ 21 h 90"/>
                    <a:gd name="T24" fmla="*/ 55 w 347"/>
                    <a:gd name="T25" fmla="*/ 14 h 90"/>
                    <a:gd name="T26" fmla="*/ 35 w 347"/>
                    <a:gd name="T27" fmla="*/ 9 h 90"/>
                    <a:gd name="T28" fmla="*/ 19 w 347"/>
                    <a:gd name="T29" fmla="*/ 5 h 90"/>
                    <a:gd name="T30" fmla="*/ 6 w 347"/>
                    <a:gd name="T31" fmla="*/ 1 h 90"/>
                    <a:gd name="T32" fmla="*/ 0 w 347"/>
                    <a:gd name="T33" fmla="*/ 3 h 90"/>
                    <a:gd name="T34" fmla="*/ 11 w 347"/>
                    <a:gd name="T35" fmla="*/ 6 h 90"/>
                    <a:gd name="T36" fmla="*/ 26 w 347"/>
                    <a:gd name="T37" fmla="*/ 9 h 90"/>
                    <a:gd name="T38" fmla="*/ 45 w 347"/>
                    <a:gd name="T39" fmla="*/ 15 h 90"/>
                    <a:gd name="T40" fmla="*/ 65 w 347"/>
                    <a:gd name="T41" fmla="*/ 21 h 90"/>
                    <a:gd name="T42" fmla="*/ 90 w 347"/>
                    <a:gd name="T43" fmla="*/ 27 h 90"/>
                    <a:gd name="T44" fmla="*/ 117 w 347"/>
                    <a:gd name="T45" fmla="*/ 36 h 90"/>
                    <a:gd name="T46" fmla="*/ 144 w 347"/>
                    <a:gd name="T47" fmla="*/ 43 h 90"/>
                    <a:gd name="T48" fmla="*/ 172 w 347"/>
                    <a:gd name="T49" fmla="*/ 50 h 90"/>
                    <a:gd name="T50" fmla="*/ 201 w 347"/>
                    <a:gd name="T51" fmla="*/ 58 h 90"/>
                    <a:gd name="T52" fmla="*/ 228 w 347"/>
                    <a:gd name="T53" fmla="*/ 65 h 90"/>
                    <a:gd name="T54" fmla="*/ 254 w 347"/>
                    <a:gd name="T55" fmla="*/ 71 h 90"/>
                    <a:gd name="T56" fmla="*/ 279 w 347"/>
                    <a:gd name="T57" fmla="*/ 78 h 90"/>
                    <a:gd name="T58" fmla="*/ 301 w 347"/>
                    <a:gd name="T59" fmla="*/ 83 h 90"/>
                    <a:gd name="T60" fmla="*/ 320 w 347"/>
                    <a:gd name="T61" fmla="*/ 87 h 90"/>
                    <a:gd name="T62" fmla="*/ 336 w 347"/>
                    <a:gd name="T63" fmla="*/ 89 h 90"/>
                    <a:gd name="T64" fmla="*/ 347 w 347"/>
                    <a:gd name="T65" fmla="*/ 9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90"/>
                    <a:gd name="T101" fmla="*/ 347 w 34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90">
                      <a:moveTo>
                        <a:pt x="347" y="87"/>
                      </a:moveTo>
                      <a:lnTo>
                        <a:pt x="342" y="87"/>
                      </a:lnTo>
                      <a:lnTo>
                        <a:pt x="336" y="86"/>
                      </a:lnTo>
                      <a:lnTo>
                        <a:pt x="329" y="84"/>
                      </a:lnTo>
                      <a:lnTo>
                        <a:pt x="321" y="83"/>
                      </a:lnTo>
                      <a:lnTo>
                        <a:pt x="311" y="82"/>
                      </a:lnTo>
                      <a:lnTo>
                        <a:pt x="301" y="80"/>
                      </a:lnTo>
                      <a:lnTo>
                        <a:pt x="291" y="77"/>
                      </a:lnTo>
                      <a:lnTo>
                        <a:pt x="280" y="75"/>
                      </a:lnTo>
                      <a:lnTo>
                        <a:pt x="267" y="71"/>
                      </a:lnTo>
                      <a:lnTo>
                        <a:pt x="255" y="69"/>
                      </a:lnTo>
                      <a:lnTo>
                        <a:pt x="241" y="65"/>
                      </a:lnTo>
                      <a:lnTo>
                        <a:pt x="229" y="62"/>
                      </a:lnTo>
                      <a:lnTo>
                        <a:pt x="215" y="58"/>
                      </a:lnTo>
                      <a:lnTo>
                        <a:pt x="201" y="55"/>
                      </a:lnTo>
                      <a:lnTo>
                        <a:pt x="187" y="51"/>
                      </a:lnTo>
                      <a:lnTo>
                        <a:pt x="174" y="46"/>
                      </a:lnTo>
                      <a:lnTo>
                        <a:pt x="158" y="43"/>
                      </a:lnTo>
                      <a:lnTo>
                        <a:pt x="145" y="39"/>
                      </a:lnTo>
                      <a:lnTo>
                        <a:pt x="131" y="36"/>
                      </a:lnTo>
                      <a:lnTo>
                        <a:pt x="118" y="32"/>
                      </a:lnTo>
                      <a:lnTo>
                        <a:pt x="104" y="28"/>
                      </a:lnTo>
                      <a:lnTo>
                        <a:pt x="92" y="25"/>
                      </a:lnTo>
                      <a:lnTo>
                        <a:pt x="79" y="21"/>
                      </a:lnTo>
                      <a:lnTo>
                        <a:pt x="67" y="18"/>
                      </a:lnTo>
                      <a:lnTo>
                        <a:pt x="55" y="14"/>
                      </a:lnTo>
                      <a:lnTo>
                        <a:pt x="46" y="12"/>
                      </a:lnTo>
                      <a:lnTo>
                        <a:pt x="35" y="9"/>
                      </a:lnTo>
                      <a:lnTo>
                        <a:pt x="26" y="7"/>
                      </a:lnTo>
                      <a:lnTo>
                        <a:pt x="19" y="5"/>
                      </a:lnTo>
                      <a:lnTo>
                        <a:pt x="11" y="2"/>
                      </a:lnTo>
                      <a:lnTo>
                        <a:pt x="6" y="1"/>
                      </a:lnTo>
                      <a:lnTo>
                        <a:pt x="1" y="0"/>
                      </a:lnTo>
                      <a:lnTo>
                        <a:pt x="0" y="3"/>
                      </a:lnTo>
                      <a:lnTo>
                        <a:pt x="5" y="5"/>
                      </a:lnTo>
                      <a:lnTo>
                        <a:pt x="11" y="6"/>
                      </a:lnTo>
                      <a:lnTo>
                        <a:pt x="18" y="8"/>
                      </a:lnTo>
                      <a:lnTo>
                        <a:pt x="26" y="9"/>
                      </a:lnTo>
                      <a:lnTo>
                        <a:pt x="34" y="12"/>
                      </a:lnTo>
                      <a:lnTo>
                        <a:pt x="45" y="15"/>
                      </a:lnTo>
                      <a:lnTo>
                        <a:pt x="54" y="18"/>
                      </a:lnTo>
                      <a:lnTo>
                        <a:pt x="65" y="21"/>
                      </a:lnTo>
                      <a:lnTo>
                        <a:pt x="78" y="25"/>
                      </a:lnTo>
                      <a:lnTo>
                        <a:pt x="90" y="27"/>
                      </a:lnTo>
                      <a:lnTo>
                        <a:pt x="103" y="31"/>
                      </a:lnTo>
                      <a:lnTo>
                        <a:pt x="117" y="36"/>
                      </a:lnTo>
                      <a:lnTo>
                        <a:pt x="130" y="39"/>
                      </a:lnTo>
                      <a:lnTo>
                        <a:pt x="144" y="43"/>
                      </a:lnTo>
                      <a:lnTo>
                        <a:pt x="157" y="46"/>
                      </a:lnTo>
                      <a:lnTo>
                        <a:pt x="172" y="50"/>
                      </a:lnTo>
                      <a:lnTo>
                        <a:pt x="186" y="55"/>
                      </a:lnTo>
                      <a:lnTo>
                        <a:pt x="201" y="58"/>
                      </a:lnTo>
                      <a:lnTo>
                        <a:pt x="214" y="62"/>
                      </a:lnTo>
                      <a:lnTo>
                        <a:pt x="228" y="65"/>
                      </a:lnTo>
                      <a:lnTo>
                        <a:pt x="241" y="69"/>
                      </a:lnTo>
                      <a:lnTo>
                        <a:pt x="254" y="71"/>
                      </a:lnTo>
                      <a:lnTo>
                        <a:pt x="266" y="75"/>
                      </a:lnTo>
                      <a:lnTo>
                        <a:pt x="279" y="78"/>
                      </a:lnTo>
                      <a:lnTo>
                        <a:pt x="290" y="81"/>
                      </a:lnTo>
                      <a:lnTo>
                        <a:pt x="301" y="83"/>
                      </a:lnTo>
                      <a:lnTo>
                        <a:pt x="311" y="86"/>
                      </a:lnTo>
                      <a:lnTo>
                        <a:pt x="320" y="87"/>
                      </a:lnTo>
                      <a:lnTo>
                        <a:pt x="329" y="88"/>
                      </a:lnTo>
                      <a:lnTo>
                        <a:pt x="336" y="89"/>
                      </a:lnTo>
                      <a:lnTo>
                        <a:pt x="342" y="90"/>
                      </a:lnTo>
                      <a:lnTo>
                        <a:pt x="347" y="90"/>
                      </a:lnTo>
                      <a:lnTo>
                        <a:pt x="347"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5" name="Freeform 142"/>
                <p:cNvSpPr>
                  <a:spLocks/>
                </p:cNvSpPr>
                <p:nvPr/>
              </p:nvSpPr>
              <p:spPr bwMode="auto">
                <a:xfrm>
                  <a:off x="1150" y="1554"/>
                  <a:ext cx="49" cy="4"/>
                </a:xfrm>
                <a:custGeom>
                  <a:avLst/>
                  <a:gdLst>
                    <a:gd name="T0" fmla="*/ 341 w 345"/>
                    <a:gd name="T1" fmla="*/ 3 h 25"/>
                    <a:gd name="T2" fmla="*/ 332 w 345"/>
                    <a:gd name="T3" fmla="*/ 0 h 25"/>
                    <a:gd name="T4" fmla="*/ 318 w 345"/>
                    <a:gd name="T5" fmla="*/ 0 h 25"/>
                    <a:gd name="T6" fmla="*/ 301 w 345"/>
                    <a:gd name="T7" fmla="*/ 0 h 25"/>
                    <a:gd name="T8" fmla="*/ 280 w 345"/>
                    <a:gd name="T9" fmla="*/ 2 h 25"/>
                    <a:gd name="T10" fmla="*/ 256 w 345"/>
                    <a:gd name="T11" fmla="*/ 3 h 25"/>
                    <a:gd name="T12" fmla="*/ 231 w 345"/>
                    <a:gd name="T13" fmla="*/ 5 h 25"/>
                    <a:gd name="T14" fmla="*/ 204 w 345"/>
                    <a:gd name="T15" fmla="*/ 7 h 25"/>
                    <a:gd name="T16" fmla="*/ 175 w 345"/>
                    <a:gd name="T17" fmla="*/ 10 h 25"/>
                    <a:gd name="T18" fmla="*/ 147 w 345"/>
                    <a:gd name="T19" fmla="*/ 12 h 25"/>
                    <a:gd name="T20" fmla="*/ 120 w 345"/>
                    <a:gd name="T21" fmla="*/ 15 h 25"/>
                    <a:gd name="T22" fmla="*/ 93 w 345"/>
                    <a:gd name="T23" fmla="*/ 17 h 25"/>
                    <a:gd name="T24" fmla="*/ 68 w 345"/>
                    <a:gd name="T25" fmla="*/ 18 h 25"/>
                    <a:gd name="T26" fmla="*/ 44 w 345"/>
                    <a:gd name="T27" fmla="*/ 21 h 25"/>
                    <a:gd name="T28" fmla="*/ 25 w 345"/>
                    <a:gd name="T29" fmla="*/ 22 h 25"/>
                    <a:gd name="T30" fmla="*/ 8 w 345"/>
                    <a:gd name="T31" fmla="*/ 22 h 25"/>
                    <a:gd name="T32" fmla="*/ 0 w 345"/>
                    <a:gd name="T33" fmla="*/ 25 h 25"/>
                    <a:gd name="T34" fmla="*/ 15 w 345"/>
                    <a:gd name="T35" fmla="*/ 25 h 25"/>
                    <a:gd name="T36" fmla="*/ 35 w 345"/>
                    <a:gd name="T37" fmla="*/ 24 h 25"/>
                    <a:gd name="T38" fmla="*/ 56 w 345"/>
                    <a:gd name="T39" fmla="*/ 23 h 25"/>
                    <a:gd name="T40" fmla="*/ 81 w 345"/>
                    <a:gd name="T41" fmla="*/ 22 h 25"/>
                    <a:gd name="T42" fmla="*/ 107 w 345"/>
                    <a:gd name="T43" fmla="*/ 19 h 25"/>
                    <a:gd name="T44" fmla="*/ 134 w 345"/>
                    <a:gd name="T45" fmla="*/ 17 h 25"/>
                    <a:gd name="T46" fmla="*/ 161 w 345"/>
                    <a:gd name="T47" fmla="*/ 15 h 25"/>
                    <a:gd name="T48" fmla="*/ 190 w 345"/>
                    <a:gd name="T49" fmla="*/ 12 h 25"/>
                    <a:gd name="T50" fmla="*/ 217 w 345"/>
                    <a:gd name="T51" fmla="*/ 10 h 25"/>
                    <a:gd name="T52" fmla="*/ 243 w 345"/>
                    <a:gd name="T53" fmla="*/ 7 h 25"/>
                    <a:gd name="T54" fmla="*/ 268 w 345"/>
                    <a:gd name="T55" fmla="*/ 6 h 25"/>
                    <a:gd name="T56" fmla="*/ 290 w 345"/>
                    <a:gd name="T57" fmla="*/ 5 h 25"/>
                    <a:gd name="T58" fmla="*/ 309 w 345"/>
                    <a:gd name="T59" fmla="*/ 4 h 25"/>
                    <a:gd name="T60" fmla="*/ 325 w 345"/>
                    <a:gd name="T61" fmla="*/ 4 h 25"/>
                    <a:gd name="T62" fmla="*/ 336 w 345"/>
                    <a:gd name="T63" fmla="*/ 5 h 25"/>
                    <a:gd name="T64" fmla="*/ 342 w 345"/>
                    <a:gd name="T65" fmla="*/ 6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25"/>
                    <a:gd name="T101" fmla="*/ 345 w 345"/>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25">
                      <a:moveTo>
                        <a:pt x="345" y="4"/>
                      </a:moveTo>
                      <a:lnTo>
                        <a:pt x="341" y="3"/>
                      </a:lnTo>
                      <a:lnTo>
                        <a:pt x="338" y="2"/>
                      </a:lnTo>
                      <a:lnTo>
                        <a:pt x="332" y="0"/>
                      </a:lnTo>
                      <a:lnTo>
                        <a:pt x="325" y="0"/>
                      </a:lnTo>
                      <a:lnTo>
                        <a:pt x="318" y="0"/>
                      </a:lnTo>
                      <a:lnTo>
                        <a:pt x="309" y="0"/>
                      </a:lnTo>
                      <a:lnTo>
                        <a:pt x="301" y="0"/>
                      </a:lnTo>
                      <a:lnTo>
                        <a:pt x="290" y="2"/>
                      </a:lnTo>
                      <a:lnTo>
                        <a:pt x="280" y="2"/>
                      </a:lnTo>
                      <a:lnTo>
                        <a:pt x="268" y="3"/>
                      </a:lnTo>
                      <a:lnTo>
                        <a:pt x="256" y="3"/>
                      </a:lnTo>
                      <a:lnTo>
                        <a:pt x="243" y="4"/>
                      </a:lnTo>
                      <a:lnTo>
                        <a:pt x="231" y="5"/>
                      </a:lnTo>
                      <a:lnTo>
                        <a:pt x="217" y="6"/>
                      </a:lnTo>
                      <a:lnTo>
                        <a:pt x="204" y="7"/>
                      </a:lnTo>
                      <a:lnTo>
                        <a:pt x="190" y="9"/>
                      </a:lnTo>
                      <a:lnTo>
                        <a:pt x="175" y="10"/>
                      </a:lnTo>
                      <a:lnTo>
                        <a:pt x="161" y="11"/>
                      </a:lnTo>
                      <a:lnTo>
                        <a:pt x="147" y="12"/>
                      </a:lnTo>
                      <a:lnTo>
                        <a:pt x="134" y="13"/>
                      </a:lnTo>
                      <a:lnTo>
                        <a:pt x="120" y="15"/>
                      </a:lnTo>
                      <a:lnTo>
                        <a:pt x="107" y="16"/>
                      </a:lnTo>
                      <a:lnTo>
                        <a:pt x="93" y="17"/>
                      </a:lnTo>
                      <a:lnTo>
                        <a:pt x="81" y="18"/>
                      </a:lnTo>
                      <a:lnTo>
                        <a:pt x="68" y="18"/>
                      </a:lnTo>
                      <a:lnTo>
                        <a:pt x="56" y="19"/>
                      </a:lnTo>
                      <a:lnTo>
                        <a:pt x="44" y="21"/>
                      </a:lnTo>
                      <a:lnTo>
                        <a:pt x="35" y="21"/>
                      </a:lnTo>
                      <a:lnTo>
                        <a:pt x="25" y="22"/>
                      </a:lnTo>
                      <a:lnTo>
                        <a:pt x="15" y="22"/>
                      </a:lnTo>
                      <a:lnTo>
                        <a:pt x="8" y="22"/>
                      </a:lnTo>
                      <a:lnTo>
                        <a:pt x="0" y="22"/>
                      </a:lnTo>
                      <a:lnTo>
                        <a:pt x="0" y="25"/>
                      </a:lnTo>
                      <a:lnTo>
                        <a:pt x="8" y="25"/>
                      </a:lnTo>
                      <a:lnTo>
                        <a:pt x="15" y="25"/>
                      </a:lnTo>
                      <a:lnTo>
                        <a:pt x="25" y="25"/>
                      </a:lnTo>
                      <a:lnTo>
                        <a:pt x="35" y="24"/>
                      </a:lnTo>
                      <a:lnTo>
                        <a:pt x="44" y="24"/>
                      </a:lnTo>
                      <a:lnTo>
                        <a:pt x="56" y="23"/>
                      </a:lnTo>
                      <a:lnTo>
                        <a:pt x="68" y="22"/>
                      </a:lnTo>
                      <a:lnTo>
                        <a:pt x="81" y="22"/>
                      </a:lnTo>
                      <a:lnTo>
                        <a:pt x="93" y="21"/>
                      </a:lnTo>
                      <a:lnTo>
                        <a:pt x="107" y="19"/>
                      </a:lnTo>
                      <a:lnTo>
                        <a:pt x="120" y="18"/>
                      </a:lnTo>
                      <a:lnTo>
                        <a:pt x="134" y="17"/>
                      </a:lnTo>
                      <a:lnTo>
                        <a:pt x="147" y="16"/>
                      </a:lnTo>
                      <a:lnTo>
                        <a:pt x="161" y="15"/>
                      </a:lnTo>
                      <a:lnTo>
                        <a:pt x="177" y="13"/>
                      </a:lnTo>
                      <a:lnTo>
                        <a:pt x="190" y="12"/>
                      </a:lnTo>
                      <a:lnTo>
                        <a:pt x="204" y="11"/>
                      </a:lnTo>
                      <a:lnTo>
                        <a:pt x="217" y="10"/>
                      </a:lnTo>
                      <a:lnTo>
                        <a:pt x="231" y="9"/>
                      </a:lnTo>
                      <a:lnTo>
                        <a:pt x="243" y="7"/>
                      </a:lnTo>
                      <a:lnTo>
                        <a:pt x="256" y="6"/>
                      </a:lnTo>
                      <a:lnTo>
                        <a:pt x="268" y="6"/>
                      </a:lnTo>
                      <a:lnTo>
                        <a:pt x="280" y="5"/>
                      </a:lnTo>
                      <a:lnTo>
                        <a:pt x="290" y="5"/>
                      </a:lnTo>
                      <a:lnTo>
                        <a:pt x="301" y="4"/>
                      </a:lnTo>
                      <a:lnTo>
                        <a:pt x="309" y="4"/>
                      </a:lnTo>
                      <a:lnTo>
                        <a:pt x="318" y="4"/>
                      </a:lnTo>
                      <a:lnTo>
                        <a:pt x="325" y="4"/>
                      </a:lnTo>
                      <a:lnTo>
                        <a:pt x="332" y="4"/>
                      </a:lnTo>
                      <a:lnTo>
                        <a:pt x="336" y="5"/>
                      </a:lnTo>
                      <a:lnTo>
                        <a:pt x="340" y="5"/>
                      </a:lnTo>
                      <a:lnTo>
                        <a:pt x="342" y="6"/>
                      </a:lnTo>
                      <a:lnTo>
                        <a:pt x="345"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6" name="Freeform 143"/>
                <p:cNvSpPr>
                  <a:spLocks/>
                </p:cNvSpPr>
                <p:nvPr/>
              </p:nvSpPr>
              <p:spPr bwMode="auto">
                <a:xfrm>
                  <a:off x="1199" y="1555"/>
                  <a:ext cx="50" cy="72"/>
                </a:xfrm>
                <a:custGeom>
                  <a:avLst/>
                  <a:gdLst>
                    <a:gd name="T0" fmla="*/ 317 w 350"/>
                    <a:gd name="T1" fmla="*/ 403 h 432"/>
                    <a:gd name="T2" fmla="*/ 259 w 350"/>
                    <a:gd name="T3" fmla="*/ 354 h 432"/>
                    <a:gd name="T4" fmla="*/ 212 w 350"/>
                    <a:gd name="T5" fmla="*/ 308 h 432"/>
                    <a:gd name="T6" fmla="*/ 172 w 350"/>
                    <a:gd name="T7" fmla="*/ 268 h 432"/>
                    <a:gd name="T8" fmla="*/ 140 w 350"/>
                    <a:gd name="T9" fmla="*/ 231 h 432"/>
                    <a:gd name="T10" fmla="*/ 114 w 350"/>
                    <a:gd name="T11" fmla="*/ 196 h 432"/>
                    <a:gd name="T12" fmla="*/ 94 w 350"/>
                    <a:gd name="T13" fmla="*/ 165 h 432"/>
                    <a:gd name="T14" fmla="*/ 78 w 350"/>
                    <a:gd name="T15" fmla="*/ 138 h 432"/>
                    <a:gd name="T16" fmla="*/ 68 w 350"/>
                    <a:gd name="T17" fmla="*/ 113 h 432"/>
                    <a:gd name="T18" fmla="*/ 58 w 350"/>
                    <a:gd name="T19" fmla="*/ 91 h 432"/>
                    <a:gd name="T20" fmla="*/ 52 w 350"/>
                    <a:gd name="T21" fmla="*/ 72 h 432"/>
                    <a:gd name="T22" fmla="*/ 46 w 350"/>
                    <a:gd name="T23" fmla="*/ 55 h 432"/>
                    <a:gd name="T24" fmla="*/ 40 w 350"/>
                    <a:gd name="T25" fmla="*/ 39 h 432"/>
                    <a:gd name="T26" fmla="*/ 32 w 350"/>
                    <a:gd name="T27" fmla="*/ 26 h 432"/>
                    <a:gd name="T28" fmla="*/ 23 w 350"/>
                    <a:gd name="T29" fmla="*/ 14 h 432"/>
                    <a:gd name="T30" fmla="*/ 11 w 350"/>
                    <a:gd name="T31" fmla="*/ 3 h 432"/>
                    <a:gd name="T32" fmla="*/ 0 w 350"/>
                    <a:gd name="T33" fmla="*/ 2 h 432"/>
                    <a:gd name="T34" fmla="*/ 16 w 350"/>
                    <a:gd name="T35" fmla="*/ 12 h 432"/>
                    <a:gd name="T36" fmla="*/ 25 w 350"/>
                    <a:gd name="T37" fmla="*/ 21 h 432"/>
                    <a:gd name="T38" fmla="*/ 32 w 350"/>
                    <a:gd name="T39" fmla="*/ 33 h 432"/>
                    <a:gd name="T40" fmla="*/ 40 w 350"/>
                    <a:gd name="T41" fmla="*/ 49 h 432"/>
                    <a:gd name="T42" fmla="*/ 45 w 350"/>
                    <a:gd name="T43" fmla="*/ 64 h 432"/>
                    <a:gd name="T44" fmla="*/ 51 w 350"/>
                    <a:gd name="T45" fmla="*/ 83 h 432"/>
                    <a:gd name="T46" fmla="*/ 61 w 350"/>
                    <a:gd name="T47" fmla="*/ 103 h 432"/>
                    <a:gd name="T48" fmla="*/ 70 w 350"/>
                    <a:gd name="T49" fmla="*/ 127 h 432"/>
                    <a:gd name="T50" fmla="*/ 82 w 350"/>
                    <a:gd name="T51" fmla="*/ 152 h 432"/>
                    <a:gd name="T52" fmla="*/ 100 w 350"/>
                    <a:gd name="T53" fmla="*/ 182 h 432"/>
                    <a:gd name="T54" fmla="*/ 123 w 350"/>
                    <a:gd name="T55" fmla="*/ 215 h 432"/>
                    <a:gd name="T56" fmla="*/ 152 w 350"/>
                    <a:gd name="T57" fmla="*/ 251 h 432"/>
                    <a:gd name="T58" fmla="*/ 188 w 350"/>
                    <a:gd name="T59" fmla="*/ 290 h 432"/>
                    <a:gd name="T60" fmla="*/ 231 w 350"/>
                    <a:gd name="T61" fmla="*/ 334 h 432"/>
                    <a:gd name="T62" fmla="*/ 284 w 350"/>
                    <a:gd name="T63" fmla="*/ 381 h 432"/>
                    <a:gd name="T64" fmla="*/ 348 w 350"/>
                    <a:gd name="T65" fmla="*/ 432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432"/>
                    <a:gd name="T101" fmla="*/ 350 w 350"/>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432">
                      <a:moveTo>
                        <a:pt x="350" y="428"/>
                      </a:moveTo>
                      <a:lnTo>
                        <a:pt x="317" y="403"/>
                      </a:lnTo>
                      <a:lnTo>
                        <a:pt x="288" y="378"/>
                      </a:lnTo>
                      <a:lnTo>
                        <a:pt x="259" y="354"/>
                      </a:lnTo>
                      <a:lnTo>
                        <a:pt x="233" y="330"/>
                      </a:lnTo>
                      <a:lnTo>
                        <a:pt x="212" y="308"/>
                      </a:lnTo>
                      <a:lnTo>
                        <a:pt x="191" y="288"/>
                      </a:lnTo>
                      <a:lnTo>
                        <a:pt x="172" y="268"/>
                      </a:lnTo>
                      <a:lnTo>
                        <a:pt x="154" y="249"/>
                      </a:lnTo>
                      <a:lnTo>
                        <a:pt x="140" y="231"/>
                      </a:lnTo>
                      <a:lnTo>
                        <a:pt x="126" y="213"/>
                      </a:lnTo>
                      <a:lnTo>
                        <a:pt x="114" y="196"/>
                      </a:lnTo>
                      <a:lnTo>
                        <a:pt x="103" y="180"/>
                      </a:lnTo>
                      <a:lnTo>
                        <a:pt x="94" y="165"/>
                      </a:lnTo>
                      <a:lnTo>
                        <a:pt x="87" y="151"/>
                      </a:lnTo>
                      <a:lnTo>
                        <a:pt x="78" y="138"/>
                      </a:lnTo>
                      <a:lnTo>
                        <a:pt x="72" y="125"/>
                      </a:lnTo>
                      <a:lnTo>
                        <a:pt x="68" y="113"/>
                      </a:lnTo>
                      <a:lnTo>
                        <a:pt x="63" y="102"/>
                      </a:lnTo>
                      <a:lnTo>
                        <a:pt x="58" y="91"/>
                      </a:lnTo>
                      <a:lnTo>
                        <a:pt x="55" y="82"/>
                      </a:lnTo>
                      <a:lnTo>
                        <a:pt x="52" y="72"/>
                      </a:lnTo>
                      <a:lnTo>
                        <a:pt x="49" y="63"/>
                      </a:lnTo>
                      <a:lnTo>
                        <a:pt x="46" y="55"/>
                      </a:lnTo>
                      <a:lnTo>
                        <a:pt x="43" y="47"/>
                      </a:lnTo>
                      <a:lnTo>
                        <a:pt x="40" y="39"/>
                      </a:lnTo>
                      <a:lnTo>
                        <a:pt x="37" y="32"/>
                      </a:lnTo>
                      <a:lnTo>
                        <a:pt x="32" y="26"/>
                      </a:lnTo>
                      <a:lnTo>
                        <a:pt x="28" y="20"/>
                      </a:lnTo>
                      <a:lnTo>
                        <a:pt x="23" y="14"/>
                      </a:lnTo>
                      <a:lnTo>
                        <a:pt x="17" y="8"/>
                      </a:lnTo>
                      <a:lnTo>
                        <a:pt x="11" y="3"/>
                      </a:lnTo>
                      <a:lnTo>
                        <a:pt x="3" y="0"/>
                      </a:lnTo>
                      <a:lnTo>
                        <a:pt x="0" y="2"/>
                      </a:lnTo>
                      <a:lnTo>
                        <a:pt x="7" y="7"/>
                      </a:lnTo>
                      <a:lnTo>
                        <a:pt x="16" y="12"/>
                      </a:lnTo>
                      <a:lnTo>
                        <a:pt x="20" y="17"/>
                      </a:lnTo>
                      <a:lnTo>
                        <a:pt x="25" y="21"/>
                      </a:lnTo>
                      <a:lnTo>
                        <a:pt x="29" y="27"/>
                      </a:lnTo>
                      <a:lnTo>
                        <a:pt x="32" y="33"/>
                      </a:lnTo>
                      <a:lnTo>
                        <a:pt x="37" y="41"/>
                      </a:lnTo>
                      <a:lnTo>
                        <a:pt x="40" y="49"/>
                      </a:lnTo>
                      <a:lnTo>
                        <a:pt x="43" y="56"/>
                      </a:lnTo>
                      <a:lnTo>
                        <a:pt x="45" y="64"/>
                      </a:lnTo>
                      <a:lnTo>
                        <a:pt x="49" y="74"/>
                      </a:lnTo>
                      <a:lnTo>
                        <a:pt x="51" y="83"/>
                      </a:lnTo>
                      <a:lnTo>
                        <a:pt x="55" y="93"/>
                      </a:lnTo>
                      <a:lnTo>
                        <a:pt x="61" y="103"/>
                      </a:lnTo>
                      <a:lnTo>
                        <a:pt x="64" y="114"/>
                      </a:lnTo>
                      <a:lnTo>
                        <a:pt x="70" y="127"/>
                      </a:lnTo>
                      <a:lnTo>
                        <a:pt x="75" y="139"/>
                      </a:lnTo>
                      <a:lnTo>
                        <a:pt x="82" y="152"/>
                      </a:lnTo>
                      <a:lnTo>
                        <a:pt x="91" y="167"/>
                      </a:lnTo>
                      <a:lnTo>
                        <a:pt x="100" y="182"/>
                      </a:lnTo>
                      <a:lnTo>
                        <a:pt x="111" y="199"/>
                      </a:lnTo>
                      <a:lnTo>
                        <a:pt x="123" y="215"/>
                      </a:lnTo>
                      <a:lnTo>
                        <a:pt x="136" y="232"/>
                      </a:lnTo>
                      <a:lnTo>
                        <a:pt x="152" y="251"/>
                      </a:lnTo>
                      <a:lnTo>
                        <a:pt x="168" y="270"/>
                      </a:lnTo>
                      <a:lnTo>
                        <a:pt x="188" y="290"/>
                      </a:lnTo>
                      <a:lnTo>
                        <a:pt x="209" y="311"/>
                      </a:lnTo>
                      <a:lnTo>
                        <a:pt x="231" y="334"/>
                      </a:lnTo>
                      <a:lnTo>
                        <a:pt x="257" y="357"/>
                      </a:lnTo>
                      <a:lnTo>
                        <a:pt x="284" y="381"/>
                      </a:lnTo>
                      <a:lnTo>
                        <a:pt x="316" y="406"/>
                      </a:lnTo>
                      <a:lnTo>
                        <a:pt x="348" y="432"/>
                      </a:lnTo>
                      <a:lnTo>
                        <a:pt x="350" y="42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7" name="Freeform 144"/>
                <p:cNvSpPr>
                  <a:spLocks/>
                </p:cNvSpPr>
                <p:nvPr/>
              </p:nvSpPr>
              <p:spPr bwMode="auto">
                <a:xfrm>
                  <a:off x="1249" y="1626"/>
                  <a:ext cx="35" cy="26"/>
                </a:xfrm>
                <a:custGeom>
                  <a:avLst/>
                  <a:gdLst>
                    <a:gd name="T0" fmla="*/ 229 w 246"/>
                    <a:gd name="T1" fmla="*/ 151 h 159"/>
                    <a:gd name="T2" fmla="*/ 200 w 246"/>
                    <a:gd name="T3" fmla="*/ 144 h 159"/>
                    <a:gd name="T4" fmla="*/ 174 w 246"/>
                    <a:gd name="T5" fmla="*/ 136 h 159"/>
                    <a:gd name="T6" fmla="*/ 153 w 246"/>
                    <a:gd name="T7" fmla="*/ 128 h 159"/>
                    <a:gd name="T8" fmla="*/ 134 w 246"/>
                    <a:gd name="T9" fmla="*/ 120 h 159"/>
                    <a:gd name="T10" fmla="*/ 119 w 246"/>
                    <a:gd name="T11" fmla="*/ 112 h 159"/>
                    <a:gd name="T12" fmla="*/ 105 w 246"/>
                    <a:gd name="T13" fmla="*/ 103 h 159"/>
                    <a:gd name="T14" fmla="*/ 95 w 246"/>
                    <a:gd name="T15" fmla="*/ 94 h 159"/>
                    <a:gd name="T16" fmla="*/ 83 w 246"/>
                    <a:gd name="T17" fmla="*/ 85 h 159"/>
                    <a:gd name="T18" fmla="*/ 74 w 246"/>
                    <a:gd name="T19" fmla="*/ 75 h 159"/>
                    <a:gd name="T20" fmla="*/ 66 w 246"/>
                    <a:gd name="T21" fmla="*/ 64 h 159"/>
                    <a:gd name="T22" fmla="*/ 56 w 246"/>
                    <a:gd name="T23" fmla="*/ 54 h 159"/>
                    <a:gd name="T24" fmla="*/ 47 w 246"/>
                    <a:gd name="T25" fmla="*/ 42 h 159"/>
                    <a:gd name="T26" fmla="*/ 36 w 246"/>
                    <a:gd name="T27" fmla="*/ 31 h 159"/>
                    <a:gd name="T28" fmla="*/ 24 w 246"/>
                    <a:gd name="T29" fmla="*/ 19 h 159"/>
                    <a:gd name="T30" fmla="*/ 10 w 246"/>
                    <a:gd name="T31" fmla="*/ 7 h 159"/>
                    <a:gd name="T32" fmla="*/ 0 w 246"/>
                    <a:gd name="T33" fmla="*/ 4 h 159"/>
                    <a:gd name="T34" fmla="*/ 14 w 246"/>
                    <a:gd name="T35" fmla="*/ 16 h 159"/>
                    <a:gd name="T36" fmla="*/ 27 w 246"/>
                    <a:gd name="T37" fmla="*/ 28 h 159"/>
                    <a:gd name="T38" fmla="*/ 38 w 246"/>
                    <a:gd name="T39" fmla="*/ 40 h 159"/>
                    <a:gd name="T40" fmla="*/ 48 w 246"/>
                    <a:gd name="T41" fmla="*/ 50 h 159"/>
                    <a:gd name="T42" fmla="*/ 58 w 246"/>
                    <a:gd name="T43" fmla="*/ 62 h 159"/>
                    <a:gd name="T44" fmla="*/ 67 w 246"/>
                    <a:gd name="T45" fmla="*/ 72 h 159"/>
                    <a:gd name="T46" fmla="*/ 76 w 246"/>
                    <a:gd name="T47" fmla="*/ 82 h 159"/>
                    <a:gd name="T48" fmla="*/ 85 w 246"/>
                    <a:gd name="T49" fmla="*/ 92 h 159"/>
                    <a:gd name="T50" fmla="*/ 97 w 246"/>
                    <a:gd name="T51" fmla="*/ 101 h 159"/>
                    <a:gd name="T52" fmla="*/ 109 w 246"/>
                    <a:gd name="T53" fmla="*/ 110 h 159"/>
                    <a:gd name="T54" fmla="*/ 124 w 246"/>
                    <a:gd name="T55" fmla="*/ 119 h 159"/>
                    <a:gd name="T56" fmla="*/ 142 w 246"/>
                    <a:gd name="T57" fmla="*/ 128 h 159"/>
                    <a:gd name="T58" fmla="*/ 161 w 246"/>
                    <a:gd name="T59" fmla="*/ 136 h 159"/>
                    <a:gd name="T60" fmla="*/ 185 w 246"/>
                    <a:gd name="T61" fmla="*/ 143 h 159"/>
                    <a:gd name="T62" fmla="*/ 212 w 246"/>
                    <a:gd name="T63" fmla="*/ 151 h 159"/>
                    <a:gd name="T64" fmla="*/ 245 w 246"/>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159"/>
                    <a:gd name="T101" fmla="*/ 246 w 246"/>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159">
                      <a:moveTo>
                        <a:pt x="246" y="155"/>
                      </a:moveTo>
                      <a:lnTo>
                        <a:pt x="229" y="151"/>
                      </a:lnTo>
                      <a:lnTo>
                        <a:pt x="213" y="148"/>
                      </a:lnTo>
                      <a:lnTo>
                        <a:pt x="200" y="144"/>
                      </a:lnTo>
                      <a:lnTo>
                        <a:pt x="186" y="140"/>
                      </a:lnTo>
                      <a:lnTo>
                        <a:pt x="174" y="136"/>
                      </a:lnTo>
                      <a:lnTo>
                        <a:pt x="162" y="132"/>
                      </a:lnTo>
                      <a:lnTo>
                        <a:pt x="153" y="128"/>
                      </a:lnTo>
                      <a:lnTo>
                        <a:pt x="143" y="124"/>
                      </a:lnTo>
                      <a:lnTo>
                        <a:pt x="134" y="120"/>
                      </a:lnTo>
                      <a:lnTo>
                        <a:pt x="127" y="116"/>
                      </a:lnTo>
                      <a:lnTo>
                        <a:pt x="119" y="112"/>
                      </a:lnTo>
                      <a:lnTo>
                        <a:pt x="111" y="107"/>
                      </a:lnTo>
                      <a:lnTo>
                        <a:pt x="105" y="103"/>
                      </a:lnTo>
                      <a:lnTo>
                        <a:pt x="99" y="98"/>
                      </a:lnTo>
                      <a:lnTo>
                        <a:pt x="95" y="94"/>
                      </a:lnTo>
                      <a:lnTo>
                        <a:pt x="88" y="89"/>
                      </a:lnTo>
                      <a:lnTo>
                        <a:pt x="83" y="85"/>
                      </a:lnTo>
                      <a:lnTo>
                        <a:pt x="79" y="80"/>
                      </a:lnTo>
                      <a:lnTo>
                        <a:pt x="74" y="75"/>
                      </a:lnTo>
                      <a:lnTo>
                        <a:pt x="70" y="69"/>
                      </a:lnTo>
                      <a:lnTo>
                        <a:pt x="66" y="64"/>
                      </a:lnTo>
                      <a:lnTo>
                        <a:pt x="60" y="60"/>
                      </a:lnTo>
                      <a:lnTo>
                        <a:pt x="56" y="54"/>
                      </a:lnTo>
                      <a:lnTo>
                        <a:pt x="52" y="48"/>
                      </a:lnTo>
                      <a:lnTo>
                        <a:pt x="47" y="42"/>
                      </a:lnTo>
                      <a:lnTo>
                        <a:pt x="42" y="37"/>
                      </a:lnTo>
                      <a:lnTo>
                        <a:pt x="36" y="31"/>
                      </a:lnTo>
                      <a:lnTo>
                        <a:pt x="30" y="25"/>
                      </a:lnTo>
                      <a:lnTo>
                        <a:pt x="24" y="19"/>
                      </a:lnTo>
                      <a:lnTo>
                        <a:pt x="18" y="13"/>
                      </a:lnTo>
                      <a:lnTo>
                        <a:pt x="10" y="7"/>
                      </a:lnTo>
                      <a:lnTo>
                        <a:pt x="2" y="0"/>
                      </a:lnTo>
                      <a:lnTo>
                        <a:pt x="0" y="4"/>
                      </a:lnTo>
                      <a:lnTo>
                        <a:pt x="7" y="10"/>
                      </a:lnTo>
                      <a:lnTo>
                        <a:pt x="14" y="16"/>
                      </a:lnTo>
                      <a:lnTo>
                        <a:pt x="21" y="22"/>
                      </a:lnTo>
                      <a:lnTo>
                        <a:pt x="27" y="28"/>
                      </a:lnTo>
                      <a:lnTo>
                        <a:pt x="33" y="34"/>
                      </a:lnTo>
                      <a:lnTo>
                        <a:pt x="38" y="40"/>
                      </a:lnTo>
                      <a:lnTo>
                        <a:pt x="44" y="44"/>
                      </a:lnTo>
                      <a:lnTo>
                        <a:pt x="48" y="50"/>
                      </a:lnTo>
                      <a:lnTo>
                        <a:pt x="53" y="56"/>
                      </a:lnTo>
                      <a:lnTo>
                        <a:pt x="58" y="62"/>
                      </a:lnTo>
                      <a:lnTo>
                        <a:pt x="62" y="67"/>
                      </a:lnTo>
                      <a:lnTo>
                        <a:pt x="67" y="72"/>
                      </a:lnTo>
                      <a:lnTo>
                        <a:pt x="72" y="78"/>
                      </a:lnTo>
                      <a:lnTo>
                        <a:pt x="76" y="82"/>
                      </a:lnTo>
                      <a:lnTo>
                        <a:pt x="80" y="87"/>
                      </a:lnTo>
                      <a:lnTo>
                        <a:pt x="85" y="92"/>
                      </a:lnTo>
                      <a:lnTo>
                        <a:pt x="92" y="97"/>
                      </a:lnTo>
                      <a:lnTo>
                        <a:pt x="97" y="101"/>
                      </a:lnTo>
                      <a:lnTo>
                        <a:pt x="103" y="106"/>
                      </a:lnTo>
                      <a:lnTo>
                        <a:pt x="109" y="110"/>
                      </a:lnTo>
                      <a:lnTo>
                        <a:pt x="117" y="114"/>
                      </a:lnTo>
                      <a:lnTo>
                        <a:pt x="124" y="119"/>
                      </a:lnTo>
                      <a:lnTo>
                        <a:pt x="132" y="123"/>
                      </a:lnTo>
                      <a:lnTo>
                        <a:pt x="142" y="128"/>
                      </a:lnTo>
                      <a:lnTo>
                        <a:pt x="151" y="131"/>
                      </a:lnTo>
                      <a:lnTo>
                        <a:pt x="161" y="136"/>
                      </a:lnTo>
                      <a:lnTo>
                        <a:pt x="173" y="140"/>
                      </a:lnTo>
                      <a:lnTo>
                        <a:pt x="185" y="143"/>
                      </a:lnTo>
                      <a:lnTo>
                        <a:pt x="199" y="147"/>
                      </a:lnTo>
                      <a:lnTo>
                        <a:pt x="212" y="151"/>
                      </a:lnTo>
                      <a:lnTo>
                        <a:pt x="228" y="155"/>
                      </a:lnTo>
                      <a:lnTo>
                        <a:pt x="245" y="159"/>
                      </a:lnTo>
                      <a:lnTo>
                        <a:pt x="246"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8" name="Freeform 145"/>
                <p:cNvSpPr>
                  <a:spLocks/>
                </p:cNvSpPr>
                <p:nvPr/>
              </p:nvSpPr>
              <p:spPr bwMode="auto">
                <a:xfrm>
                  <a:off x="1284" y="1652"/>
                  <a:ext cx="22" cy="32"/>
                </a:xfrm>
                <a:custGeom>
                  <a:avLst/>
                  <a:gdLst>
                    <a:gd name="T0" fmla="*/ 153 w 156"/>
                    <a:gd name="T1" fmla="*/ 186 h 193"/>
                    <a:gd name="T2" fmla="*/ 147 w 156"/>
                    <a:gd name="T3" fmla="*/ 177 h 193"/>
                    <a:gd name="T4" fmla="*/ 141 w 156"/>
                    <a:gd name="T5" fmla="*/ 167 h 193"/>
                    <a:gd name="T6" fmla="*/ 133 w 156"/>
                    <a:gd name="T7" fmla="*/ 154 h 193"/>
                    <a:gd name="T8" fmla="*/ 125 w 156"/>
                    <a:gd name="T9" fmla="*/ 140 h 193"/>
                    <a:gd name="T10" fmla="*/ 116 w 156"/>
                    <a:gd name="T11" fmla="*/ 126 h 193"/>
                    <a:gd name="T12" fmla="*/ 107 w 156"/>
                    <a:gd name="T13" fmla="*/ 111 h 193"/>
                    <a:gd name="T14" fmla="*/ 97 w 156"/>
                    <a:gd name="T15" fmla="*/ 95 h 193"/>
                    <a:gd name="T16" fmla="*/ 86 w 156"/>
                    <a:gd name="T17" fmla="*/ 80 h 193"/>
                    <a:gd name="T18" fmla="*/ 77 w 156"/>
                    <a:gd name="T19" fmla="*/ 65 h 193"/>
                    <a:gd name="T20" fmla="*/ 64 w 156"/>
                    <a:gd name="T21" fmla="*/ 51 h 193"/>
                    <a:gd name="T22" fmla="*/ 53 w 156"/>
                    <a:gd name="T23" fmla="*/ 37 h 193"/>
                    <a:gd name="T24" fmla="*/ 42 w 156"/>
                    <a:gd name="T25" fmla="*/ 25 h 193"/>
                    <a:gd name="T26" fmla="*/ 31 w 156"/>
                    <a:gd name="T27" fmla="*/ 15 h 193"/>
                    <a:gd name="T28" fmla="*/ 18 w 156"/>
                    <a:gd name="T29" fmla="*/ 7 h 193"/>
                    <a:gd name="T30" fmla="*/ 7 w 156"/>
                    <a:gd name="T31" fmla="*/ 1 h 193"/>
                    <a:gd name="T32" fmla="*/ 0 w 156"/>
                    <a:gd name="T33" fmla="*/ 4 h 193"/>
                    <a:gd name="T34" fmla="*/ 10 w 156"/>
                    <a:gd name="T35" fmla="*/ 7 h 193"/>
                    <a:gd name="T36" fmla="*/ 22 w 156"/>
                    <a:gd name="T37" fmla="*/ 13 h 193"/>
                    <a:gd name="T38" fmla="*/ 34 w 156"/>
                    <a:gd name="T39" fmla="*/ 23 h 193"/>
                    <a:gd name="T40" fmla="*/ 45 w 156"/>
                    <a:gd name="T41" fmla="*/ 33 h 193"/>
                    <a:gd name="T42" fmla="*/ 57 w 156"/>
                    <a:gd name="T43" fmla="*/ 46 h 193"/>
                    <a:gd name="T44" fmla="*/ 67 w 156"/>
                    <a:gd name="T45" fmla="*/ 59 h 193"/>
                    <a:gd name="T46" fmla="*/ 78 w 156"/>
                    <a:gd name="T47" fmla="*/ 75 h 193"/>
                    <a:gd name="T48" fmla="*/ 89 w 156"/>
                    <a:gd name="T49" fmla="*/ 89 h 193"/>
                    <a:gd name="T50" fmla="*/ 98 w 156"/>
                    <a:gd name="T51" fmla="*/ 105 h 193"/>
                    <a:gd name="T52" fmla="*/ 109 w 156"/>
                    <a:gd name="T53" fmla="*/ 120 h 193"/>
                    <a:gd name="T54" fmla="*/ 117 w 156"/>
                    <a:gd name="T55" fmla="*/ 136 h 193"/>
                    <a:gd name="T56" fmla="*/ 126 w 156"/>
                    <a:gd name="T57" fmla="*/ 149 h 193"/>
                    <a:gd name="T58" fmla="*/ 133 w 156"/>
                    <a:gd name="T59" fmla="*/ 162 h 193"/>
                    <a:gd name="T60" fmla="*/ 141 w 156"/>
                    <a:gd name="T61" fmla="*/ 174 h 193"/>
                    <a:gd name="T62" fmla="*/ 147 w 156"/>
                    <a:gd name="T63" fmla="*/ 183 h 193"/>
                    <a:gd name="T64" fmla="*/ 152 w 156"/>
                    <a:gd name="T65" fmla="*/ 193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3"/>
                    <a:gd name="T101" fmla="*/ 156 w 156"/>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3">
                      <a:moveTo>
                        <a:pt x="156" y="189"/>
                      </a:moveTo>
                      <a:lnTo>
                        <a:pt x="153" y="186"/>
                      </a:lnTo>
                      <a:lnTo>
                        <a:pt x="151" y="182"/>
                      </a:lnTo>
                      <a:lnTo>
                        <a:pt x="147" y="177"/>
                      </a:lnTo>
                      <a:lnTo>
                        <a:pt x="144" y="173"/>
                      </a:lnTo>
                      <a:lnTo>
                        <a:pt x="141" y="167"/>
                      </a:lnTo>
                      <a:lnTo>
                        <a:pt x="137" y="161"/>
                      </a:lnTo>
                      <a:lnTo>
                        <a:pt x="133" y="154"/>
                      </a:lnTo>
                      <a:lnTo>
                        <a:pt x="130" y="148"/>
                      </a:lnTo>
                      <a:lnTo>
                        <a:pt x="125" y="140"/>
                      </a:lnTo>
                      <a:lnTo>
                        <a:pt x="120" y="133"/>
                      </a:lnTo>
                      <a:lnTo>
                        <a:pt x="116" y="126"/>
                      </a:lnTo>
                      <a:lnTo>
                        <a:pt x="112" y="118"/>
                      </a:lnTo>
                      <a:lnTo>
                        <a:pt x="107" y="111"/>
                      </a:lnTo>
                      <a:lnTo>
                        <a:pt x="103" y="103"/>
                      </a:lnTo>
                      <a:lnTo>
                        <a:pt x="97" y="95"/>
                      </a:lnTo>
                      <a:lnTo>
                        <a:pt x="92" y="88"/>
                      </a:lnTo>
                      <a:lnTo>
                        <a:pt x="86" y="80"/>
                      </a:lnTo>
                      <a:lnTo>
                        <a:pt x="81" y="72"/>
                      </a:lnTo>
                      <a:lnTo>
                        <a:pt x="77" y="65"/>
                      </a:lnTo>
                      <a:lnTo>
                        <a:pt x="70" y="58"/>
                      </a:lnTo>
                      <a:lnTo>
                        <a:pt x="64" y="51"/>
                      </a:lnTo>
                      <a:lnTo>
                        <a:pt x="59" y="44"/>
                      </a:lnTo>
                      <a:lnTo>
                        <a:pt x="53" y="37"/>
                      </a:lnTo>
                      <a:lnTo>
                        <a:pt x="47" y="31"/>
                      </a:lnTo>
                      <a:lnTo>
                        <a:pt x="42" y="25"/>
                      </a:lnTo>
                      <a:lnTo>
                        <a:pt x="36" y="20"/>
                      </a:lnTo>
                      <a:lnTo>
                        <a:pt x="31" y="15"/>
                      </a:lnTo>
                      <a:lnTo>
                        <a:pt x="25" y="11"/>
                      </a:lnTo>
                      <a:lnTo>
                        <a:pt x="18" y="7"/>
                      </a:lnTo>
                      <a:lnTo>
                        <a:pt x="13" y="4"/>
                      </a:lnTo>
                      <a:lnTo>
                        <a:pt x="7" y="1"/>
                      </a:lnTo>
                      <a:lnTo>
                        <a:pt x="1" y="0"/>
                      </a:lnTo>
                      <a:lnTo>
                        <a:pt x="0" y="4"/>
                      </a:lnTo>
                      <a:lnTo>
                        <a:pt x="6" y="5"/>
                      </a:lnTo>
                      <a:lnTo>
                        <a:pt x="10" y="7"/>
                      </a:lnTo>
                      <a:lnTo>
                        <a:pt x="16" y="11"/>
                      </a:lnTo>
                      <a:lnTo>
                        <a:pt x="22" y="13"/>
                      </a:lnTo>
                      <a:lnTo>
                        <a:pt x="28" y="18"/>
                      </a:lnTo>
                      <a:lnTo>
                        <a:pt x="34" y="23"/>
                      </a:lnTo>
                      <a:lnTo>
                        <a:pt x="40" y="27"/>
                      </a:lnTo>
                      <a:lnTo>
                        <a:pt x="45" y="33"/>
                      </a:lnTo>
                      <a:lnTo>
                        <a:pt x="51" y="39"/>
                      </a:lnTo>
                      <a:lnTo>
                        <a:pt x="57" y="46"/>
                      </a:lnTo>
                      <a:lnTo>
                        <a:pt x="61" y="53"/>
                      </a:lnTo>
                      <a:lnTo>
                        <a:pt x="67" y="59"/>
                      </a:lnTo>
                      <a:lnTo>
                        <a:pt x="72" y="67"/>
                      </a:lnTo>
                      <a:lnTo>
                        <a:pt x="78" y="75"/>
                      </a:lnTo>
                      <a:lnTo>
                        <a:pt x="84" y="82"/>
                      </a:lnTo>
                      <a:lnTo>
                        <a:pt x="89" y="89"/>
                      </a:lnTo>
                      <a:lnTo>
                        <a:pt x="93" y="98"/>
                      </a:lnTo>
                      <a:lnTo>
                        <a:pt x="98" y="105"/>
                      </a:lnTo>
                      <a:lnTo>
                        <a:pt x="104" y="113"/>
                      </a:lnTo>
                      <a:lnTo>
                        <a:pt x="109" y="120"/>
                      </a:lnTo>
                      <a:lnTo>
                        <a:pt x="113" y="127"/>
                      </a:lnTo>
                      <a:lnTo>
                        <a:pt x="117" y="136"/>
                      </a:lnTo>
                      <a:lnTo>
                        <a:pt x="122" y="143"/>
                      </a:lnTo>
                      <a:lnTo>
                        <a:pt x="126" y="149"/>
                      </a:lnTo>
                      <a:lnTo>
                        <a:pt x="130" y="156"/>
                      </a:lnTo>
                      <a:lnTo>
                        <a:pt x="133" y="162"/>
                      </a:lnTo>
                      <a:lnTo>
                        <a:pt x="137" y="168"/>
                      </a:lnTo>
                      <a:lnTo>
                        <a:pt x="141" y="174"/>
                      </a:lnTo>
                      <a:lnTo>
                        <a:pt x="144" y="179"/>
                      </a:lnTo>
                      <a:lnTo>
                        <a:pt x="147" y="183"/>
                      </a:lnTo>
                      <a:lnTo>
                        <a:pt x="150" y="188"/>
                      </a:lnTo>
                      <a:lnTo>
                        <a:pt x="152" y="193"/>
                      </a:lnTo>
                      <a:lnTo>
                        <a:pt x="156" y="1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69" name="Freeform 146"/>
                <p:cNvSpPr>
                  <a:spLocks/>
                </p:cNvSpPr>
                <p:nvPr/>
              </p:nvSpPr>
              <p:spPr bwMode="auto">
                <a:xfrm>
                  <a:off x="1305" y="1664"/>
                  <a:ext cx="17" cy="31"/>
                </a:xfrm>
                <a:custGeom>
                  <a:avLst/>
                  <a:gdLst>
                    <a:gd name="T0" fmla="*/ 114 w 119"/>
                    <a:gd name="T1" fmla="*/ 2 h 190"/>
                    <a:gd name="T2" fmla="*/ 109 w 119"/>
                    <a:gd name="T3" fmla="*/ 23 h 190"/>
                    <a:gd name="T4" fmla="*/ 104 w 119"/>
                    <a:gd name="T5" fmla="*/ 45 h 190"/>
                    <a:gd name="T6" fmla="*/ 101 w 119"/>
                    <a:gd name="T7" fmla="*/ 66 h 190"/>
                    <a:gd name="T8" fmla="*/ 97 w 119"/>
                    <a:gd name="T9" fmla="*/ 89 h 190"/>
                    <a:gd name="T10" fmla="*/ 95 w 119"/>
                    <a:gd name="T11" fmla="*/ 109 h 190"/>
                    <a:gd name="T12" fmla="*/ 94 w 119"/>
                    <a:gd name="T13" fmla="*/ 130 h 190"/>
                    <a:gd name="T14" fmla="*/ 91 w 119"/>
                    <a:gd name="T15" fmla="*/ 148 h 190"/>
                    <a:gd name="T16" fmla="*/ 88 w 119"/>
                    <a:gd name="T17" fmla="*/ 162 h 190"/>
                    <a:gd name="T18" fmla="*/ 84 w 119"/>
                    <a:gd name="T19" fmla="*/ 174 h 190"/>
                    <a:gd name="T20" fmla="*/ 80 w 119"/>
                    <a:gd name="T21" fmla="*/ 183 h 190"/>
                    <a:gd name="T22" fmla="*/ 74 w 119"/>
                    <a:gd name="T23" fmla="*/ 186 h 190"/>
                    <a:gd name="T24" fmla="*/ 65 w 119"/>
                    <a:gd name="T25" fmla="*/ 185 h 190"/>
                    <a:gd name="T26" fmla="*/ 55 w 119"/>
                    <a:gd name="T27" fmla="*/ 178 h 190"/>
                    <a:gd name="T28" fmla="*/ 41 w 119"/>
                    <a:gd name="T29" fmla="*/ 166 h 190"/>
                    <a:gd name="T30" fmla="*/ 24 w 119"/>
                    <a:gd name="T31" fmla="*/ 146 h 190"/>
                    <a:gd name="T32" fmla="*/ 4 w 119"/>
                    <a:gd name="T33" fmla="*/ 117 h 190"/>
                    <a:gd name="T34" fmla="*/ 11 w 119"/>
                    <a:gd name="T35" fmla="*/ 135 h 190"/>
                    <a:gd name="T36" fmla="*/ 30 w 119"/>
                    <a:gd name="T37" fmla="*/ 159 h 190"/>
                    <a:gd name="T38" fmla="*/ 44 w 119"/>
                    <a:gd name="T39" fmla="*/ 175 h 190"/>
                    <a:gd name="T40" fmla="*/ 58 w 119"/>
                    <a:gd name="T41" fmla="*/ 185 h 190"/>
                    <a:gd name="T42" fmla="*/ 69 w 119"/>
                    <a:gd name="T43" fmla="*/ 190 h 190"/>
                    <a:gd name="T44" fmla="*/ 78 w 119"/>
                    <a:gd name="T45" fmla="*/ 187 h 190"/>
                    <a:gd name="T46" fmla="*/ 85 w 119"/>
                    <a:gd name="T47" fmla="*/ 181 h 190"/>
                    <a:gd name="T48" fmla="*/ 90 w 119"/>
                    <a:gd name="T49" fmla="*/ 171 h 190"/>
                    <a:gd name="T50" fmla="*/ 93 w 119"/>
                    <a:gd name="T51" fmla="*/ 156 h 190"/>
                    <a:gd name="T52" fmla="*/ 96 w 119"/>
                    <a:gd name="T53" fmla="*/ 140 h 190"/>
                    <a:gd name="T54" fmla="*/ 100 w 119"/>
                    <a:gd name="T55" fmla="*/ 121 h 190"/>
                    <a:gd name="T56" fmla="*/ 101 w 119"/>
                    <a:gd name="T57" fmla="*/ 99 h 190"/>
                    <a:gd name="T58" fmla="*/ 103 w 119"/>
                    <a:gd name="T59" fmla="*/ 78 h 190"/>
                    <a:gd name="T60" fmla="*/ 107 w 119"/>
                    <a:gd name="T61" fmla="*/ 56 h 190"/>
                    <a:gd name="T62" fmla="*/ 110 w 119"/>
                    <a:gd name="T63" fmla="*/ 34 h 190"/>
                    <a:gd name="T64" fmla="*/ 115 w 119"/>
                    <a:gd name="T65" fmla="*/ 14 h 190"/>
                    <a:gd name="T66" fmla="*/ 116 w 119"/>
                    <a:gd name="T67" fmla="*/ 0 h 190"/>
                    <a:gd name="T68" fmla="*/ 119 w 119"/>
                    <a:gd name="T69" fmla="*/ 0 h 190"/>
                    <a:gd name="T70" fmla="*/ 116 w 119"/>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
                    <a:gd name="T109" fmla="*/ 0 h 190"/>
                    <a:gd name="T110" fmla="*/ 119 w 119"/>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 h="190">
                      <a:moveTo>
                        <a:pt x="116" y="4"/>
                      </a:moveTo>
                      <a:lnTo>
                        <a:pt x="114" y="2"/>
                      </a:lnTo>
                      <a:lnTo>
                        <a:pt x="112" y="12"/>
                      </a:lnTo>
                      <a:lnTo>
                        <a:pt x="109" y="23"/>
                      </a:lnTo>
                      <a:lnTo>
                        <a:pt x="107" y="34"/>
                      </a:lnTo>
                      <a:lnTo>
                        <a:pt x="104" y="45"/>
                      </a:lnTo>
                      <a:lnTo>
                        <a:pt x="103" y="55"/>
                      </a:lnTo>
                      <a:lnTo>
                        <a:pt x="101" y="66"/>
                      </a:lnTo>
                      <a:lnTo>
                        <a:pt x="100" y="78"/>
                      </a:lnTo>
                      <a:lnTo>
                        <a:pt x="97" y="89"/>
                      </a:lnTo>
                      <a:lnTo>
                        <a:pt x="96" y="99"/>
                      </a:lnTo>
                      <a:lnTo>
                        <a:pt x="95" y="109"/>
                      </a:lnTo>
                      <a:lnTo>
                        <a:pt x="95" y="121"/>
                      </a:lnTo>
                      <a:lnTo>
                        <a:pt x="94" y="130"/>
                      </a:lnTo>
                      <a:lnTo>
                        <a:pt x="93" y="140"/>
                      </a:lnTo>
                      <a:lnTo>
                        <a:pt x="91" y="148"/>
                      </a:lnTo>
                      <a:lnTo>
                        <a:pt x="90" y="155"/>
                      </a:lnTo>
                      <a:lnTo>
                        <a:pt x="88" y="162"/>
                      </a:lnTo>
                      <a:lnTo>
                        <a:pt x="87" y="169"/>
                      </a:lnTo>
                      <a:lnTo>
                        <a:pt x="84" y="174"/>
                      </a:lnTo>
                      <a:lnTo>
                        <a:pt x="82" y="179"/>
                      </a:lnTo>
                      <a:lnTo>
                        <a:pt x="80" y="183"/>
                      </a:lnTo>
                      <a:lnTo>
                        <a:pt x="77" y="185"/>
                      </a:lnTo>
                      <a:lnTo>
                        <a:pt x="74" y="186"/>
                      </a:lnTo>
                      <a:lnTo>
                        <a:pt x="69" y="186"/>
                      </a:lnTo>
                      <a:lnTo>
                        <a:pt x="65" y="185"/>
                      </a:lnTo>
                      <a:lnTo>
                        <a:pt x="59" y="183"/>
                      </a:lnTo>
                      <a:lnTo>
                        <a:pt x="55" y="178"/>
                      </a:lnTo>
                      <a:lnTo>
                        <a:pt x="49" y="173"/>
                      </a:lnTo>
                      <a:lnTo>
                        <a:pt x="41" y="166"/>
                      </a:lnTo>
                      <a:lnTo>
                        <a:pt x="32" y="156"/>
                      </a:lnTo>
                      <a:lnTo>
                        <a:pt x="24" y="146"/>
                      </a:lnTo>
                      <a:lnTo>
                        <a:pt x="13" y="133"/>
                      </a:lnTo>
                      <a:lnTo>
                        <a:pt x="4" y="117"/>
                      </a:lnTo>
                      <a:lnTo>
                        <a:pt x="0" y="121"/>
                      </a:lnTo>
                      <a:lnTo>
                        <a:pt x="11" y="135"/>
                      </a:lnTo>
                      <a:lnTo>
                        <a:pt x="21" y="148"/>
                      </a:lnTo>
                      <a:lnTo>
                        <a:pt x="30" y="159"/>
                      </a:lnTo>
                      <a:lnTo>
                        <a:pt x="37" y="168"/>
                      </a:lnTo>
                      <a:lnTo>
                        <a:pt x="44" y="175"/>
                      </a:lnTo>
                      <a:lnTo>
                        <a:pt x="52" y="181"/>
                      </a:lnTo>
                      <a:lnTo>
                        <a:pt x="58" y="185"/>
                      </a:lnTo>
                      <a:lnTo>
                        <a:pt x="63" y="189"/>
                      </a:lnTo>
                      <a:lnTo>
                        <a:pt x="69" y="190"/>
                      </a:lnTo>
                      <a:lnTo>
                        <a:pt x="75" y="190"/>
                      </a:lnTo>
                      <a:lnTo>
                        <a:pt x="78" y="187"/>
                      </a:lnTo>
                      <a:lnTo>
                        <a:pt x="82" y="185"/>
                      </a:lnTo>
                      <a:lnTo>
                        <a:pt x="85" y="181"/>
                      </a:lnTo>
                      <a:lnTo>
                        <a:pt x="88" y="177"/>
                      </a:lnTo>
                      <a:lnTo>
                        <a:pt x="90" y="171"/>
                      </a:lnTo>
                      <a:lnTo>
                        <a:pt x="91" y="164"/>
                      </a:lnTo>
                      <a:lnTo>
                        <a:pt x="93" y="156"/>
                      </a:lnTo>
                      <a:lnTo>
                        <a:pt x="95" y="148"/>
                      </a:lnTo>
                      <a:lnTo>
                        <a:pt x="96" y="140"/>
                      </a:lnTo>
                      <a:lnTo>
                        <a:pt x="97" y="130"/>
                      </a:lnTo>
                      <a:lnTo>
                        <a:pt x="100" y="121"/>
                      </a:lnTo>
                      <a:lnTo>
                        <a:pt x="100" y="110"/>
                      </a:lnTo>
                      <a:lnTo>
                        <a:pt x="101" y="99"/>
                      </a:lnTo>
                      <a:lnTo>
                        <a:pt x="102" y="89"/>
                      </a:lnTo>
                      <a:lnTo>
                        <a:pt x="103" y="78"/>
                      </a:lnTo>
                      <a:lnTo>
                        <a:pt x="104" y="67"/>
                      </a:lnTo>
                      <a:lnTo>
                        <a:pt x="107" y="56"/>
                      </a:lnTo>
                      <a:lnTo>
                        <a:pt x="108" y="45"/>
                      </a:lnTo>
                      <a:lnTo>
                        <a:pt x="110" y="34"/>
                      </a:lnTo>
                      <a:lnTo>
                        <a:pt x="112" y="23"/>
                      </a:lnTo>
                      <a:lnTo>
                        <a:pt x="115" y="14"/>
                      </a:lnTo>
                      <a:lnTo>
                        <a:pt x="117" y="3"/>
                      </a:lnTo>
                      <a:lnTo>
                        <a:pt x="116" y="0"/>
                      </a:lnTo>
                      <a:lnTo>
                        <a:pt x="117" y="3"/>
                      </a:lnTo>
                      <a:lnTo>
                        <a:pt x="119" y="0"/>
                      </a:lnTo>
                      <a:lnTo>
                        <a:pt x="116" y="0"/>
                      </a:lnTo>
                      <a:lnTo>
                        <a:pt x="116"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0" name="Freeform 147"/>
                <p:cNvSpPr>
                  <a:spLocks/>
                </p:cNvSpPr>
                <p:nvPr/>
              </p:nvSpPr>
              <p:spPr bwMode="auto">
                <a:xfrm>
                  <a:off x="1320" y="1664"/>
                  <a:ext cx="2" cy="132"/>
                </a:xfrm>
                <a:custGeom>
                  <a:avLst/>
                  <a:gdLst>
                    <a:gd name="T0" fmla="*/ 4 w 12"/>
                    <a:gd name="T1" fmla="*/ 791 h 791"/>
                    <a:gd name="T2" fmla="*/ 5 w 12"/>
                    <a:gd name="T3" fmla="*/ 778 h 791"/>
                    <a:gd name="T4" fmla="*/ 5 w 12"/>
                    <a:gd name="T5" fmla="*/ 749 h 791"/>
                    <a:gd name="T6" fmla="*/ 6 w 12"/>
                    <a:gd name="T7" fmla="*/ 707 h 791"/>
                    <a:gd name="T8" fmla="*/ 6 w 12"/>
                    <a:gd name="T9" fmla="*/ 653 h 791"/>
                    <a:gd name="T10" fmla="*/ 6 w 12"/>
                    <a:gd name="T11" fmla="*/ 590 h 791"/>
                    <a:gd name="T12" fmla="*/ 6 w 12"/>
                    <a:gd name="T13" fmla="*/ 519 h 791"/>
                    <a:gd name="T14" fmla="*/ 6 w 12"/>
                    <a:gd name="T15" fmla="*/ 447 h 791"/>
                    <a:gd name="T16" fmla="*/ 6 w 12"/>
                    <a:gd name="T17" fmla="*/ 371 h 791"/>
                    <a:gd name="T18" fmla="*/ 6 w 12"/>
                    <a:gd name="T19" fmla="*/ 297 h 791"/>
                    <a:gd name="T20" fmla="*/ 6 w 12"/>
                    <a:gd name="T21" fmla="*/ 225 h 791"/>
                    <a:gd name="T22" fmla="*/ 8 w 12"/>
                    <a:gd name="T23" fmla="*/ 160 h 791"/>
                    <a:gd name="T24" fmla="*/ 8 w 12"/>
                    <a:gd name="T25" fmla="*/ 103 h 791"/>
                    <a:gd name="T26" fmla="*/ 9 w 12"/>
                    <a:gd name="T27" fmla="*/ 56 h 791"/>
                    <a:gd name="T28" fmla="*/ 10 w 12"/>
                    <a:gd name="T29" fmla="*/ 23 h 791"/>
                    <a:gd name="T30" fmla="*/ 12 w 12"/>
                    <a:gd name="T31" fmla="*/ 5 h 791"/>
                    <a:gd name="T32" fmla="*/ 12 w 12"/>
                    <a:gd name="T33" fmla="*/ 0 h 791"/>
                    <a:gd name="T34" fmla="*/ 8 w 12"/>
                    <a:gd name="T35" fmla="*/ 11 h 791"/>
                    <a:gd name="T36" fmla="*/ 6 w 12"/>
                    <a:gd name="T37" fmla="*/ 37 h 791"/>
                    <a:gd name="T38" fmla="*/ 5 w 12"/>
                    <a:gd name="T39" fmla="*/ 78 h 791"/>
                    <a:gd name="T40" fmla="*/ 4 w 12"/>
                    <a:gd name="T41" fmla="*/ 130 h 791"/>
                    <a:gd name="T42" fmla="*/ 3 w 12"/>
                    <a:gd name="T43" fmla="*/ 192 h 791"/>
                    <a:gd name="T44" fmla="*/ 3 w 12"/>
                    <a:gd name="T45" fmla="*/ 260 h 791"/>
                    <a:gd name="T46" fmla="*/ 3 w 12"/>
                    <a:gd name="T47" fmla="*/ 334 h 791"/>
                    <a:gd name="T48" fmla="*/ 3 w 12"/>
                    <a:gd name="T49" fmla="*/ 408 h 791"/>
                    <a:gd name="T50" fmla="*/ 3 w 12"/>
                    <a:gd name="T51" fmla="*/ 484 h 791"/>
                    <a:gd name="T52" fmla="*/ 3 w 12"/>
                    <a:gd name="T53" fmla="*/ 555 h 791"/>
                    <a:gd name="T54" fmla="*/ 3 w 12"/>
                    <a:gd name="T55" fmla="*/ 622 h 791"/>
                    <a:gd name="T56" fmla="*/ 3 w 12"/>
                    <a:gd name="T57" fmla="*/ 680 h 791"/>
                    <a:gd name="T58" fmla="*/ 2 w 12"/>
                    <a:gd name="T59" fmla="*/ 730 h 791"/>
                    <a:gd name="T60" fmla="*/ 2 w 12"/>
                    <a:gd name="T61" fmla="*/ 766 h 791"/>
                    <a:gd name="T62" fmla="*/ 0 w 12"/>
                    <a:gd name="T63" fmla="*/ 786 h 791"/>
                    <a:gd name="T64" fmla="*/ 4 w 12"/>
                    <a:gd name="T65" fmla="*/ 788 h 791"/>
                    <a:gd name="T66" fmla="*/ 0 w 12"/>
                    <a:gd name="T67" fmla="*/ 790 h 7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791"/>
                    <a:gd name="T104" fmla="*/ 12 w 12"/>
                    <a:gd name="T105" fmla="*/ 791 h 7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791">
                      <a:moveTo>
                        <a:pt x="0" y="790"/>
                      </a:moveTo>
                      <a:lnTo>
                        <a:pt x="4" y="791"/>
                      </a:lnTo>
                      <a:lnTo>
                        <a:pt x="4" y="786"/>
                      </a:lnTo>
                      <a:lnTo>
                        <a:pt x="5" y="778"/>
                      </a:lnTo>
                      <a:lnTo>
                        <a:pt x="5" y="766"/>
                      </a:lnTo>
                      <a:lnTo>
                        <a:pt x="5" y="749"/>
                      </a:lnTo>
                      <a:lnTo>
                        <a:pt x="5" y="730"/>
                      </a:lnTo>
                      <a:lnTo>
                        <a:pt x="6" y="707"/>
                      </a:lnTo>
                      <a:lnTo>
                        <a:pt x="6" y="680"/>
                      </a:lnTo>
                      <a:lnTo>
                        <a:pt x="6" y="653"/>
                      </a:lnTo>
                      <a:lnTo>
                        <a:pt x="6" y="622"/>
                      </a:lnTo>
                      <a:lnTo>
                        <a:pt x="6" y="590"/>
                      </a:lnTo>
                      <a:lnTo>
                        <a:pt x="6" y="555"/>
                      </a:lnTo>
                      <a:lnTo>
                        <a:pt x="6" y="519"/>
                      </a:lnTo>
                      <a:lnTo>
                        <a:pt x="6" y="484"/>
                      </a:lnTo>
                      <a:lnTo>
                        <a:pt x="6" y="447"/>
                      </a:lnTo>
                      <a:lnTo>
                        <a:pt x="6" y="408"/>
                      </a:lnTo>
                      <a:lnTo>
                        <a:pt x="6" y="371"/>
                      </a:lnTo>
                      <a:lnTo>
                        <a:pt x="6" y="334"/>
                      </a:lnTo>
                      <a:lnTo>
                        <a:pt x="6" y="297"/>
                      </a:lnTo>
                      <a:lnTo>
                        <a:pt x="6" y="260"/>
                      </a:lnTo>
                      <a:lnTo>
                        <a:pt x="6" y="225"/>
                      </a:lnTo>
                      <a:lnTo>
                        <a:pt x="6" y="192"/>
                      </a:lnTo>
                      <a:lnTo>
                        <a:pt x="8" y="160"/>
                      </a:lnTo>
                      <a:lnTo>
                        <a:pt x="8" y="130"/>
                      </a:lnTo>
                      <a:lnTo>
                        <a:pt x="8" y="103"/>
                      </a:lnTo>
                      <a:lnTo>
                        <a:pt x="9" y="78"/>
                      </a:lnTo>
                      <a:lnTo>
                        <a:pt x="9" y="56"/>
                      </a:lnTo>
                      <a:lnTo>
                        <a:pt x="10" y="37"/>
                      </a:lnTo>
                      <a:lnTo>
                        <a:pt x="10" y="23"/>
                      </a:lnTo>
                      <a:lnTo>
                        <a:pt x="11" y="12"/>
                      </a:lnTo>
                      <a:lnTo>
                        <a:pt x="12" y="5"/>
                      </a:lnTo>
                      <a:lnTo>
                        <a:pt x="12" y="4"/>
                      </a:lnTo>
                      <a:lnTo>
                        <a:pt x="12" y="0"/>
                      </a:lnTo>
                      <a:lnTo>
                        <a:pt x="9" y="5"/>
                      </a:lnTo>
                      <a:lnTo>
                        <a:pt x="8" y="11"/>
                      </a:lnTo>
                      <a:lnTo>
                        <a:pt x="6" y="23"/>
                      </a:lnTo>
                      <a:lnTo>
                        <a:pt x="6" y="37"/>
                      </a:lnTo>
                      <a:lnTo>
                        <a:pt x="5" y="56"/>
                      </a:lnTo>
                      <a:lnTo>
                        <a:pt x="5" y="78"/>
                      </a:lnTo>
                      <a:lnTo>
                        <a:pt x="4" y="102"/>
                      </a:lnTo>
                      <a:lnTo>
                        <a:pt x="4" y="130"/>
                      </a:lnTo>
                      <a:lnTo>
                        <a:pt x="4" y="160"/>
                      </a:lnTo>
                      <a:lnTo>
                        <a:pt x="3" y="192"/>
                      </a:lnTo>
                      <a:lnTo>
                        <a:pt x="3" y="225"/>
                      </a:lnTo>
                      <a:lnTo>
                        <a:pt x="3" y="260"/>
                      </a:lnTo>
                      <a:lnTo>
                        <a:pt x="3" y="297"/>
                      </a:lnTo>
                      <a:lnTo>
                        <a:pt x="3" y="334"/>
                      </a:lnTo>
                      <a:lnTo>
                        <a:pt x="3" y="371"/>
                      </a:lnTo>
                      <a:lnTo>
                        <a:pt x="3" y="408"/>
                      </a:lnTo>
                      <a:lnTo>
                        <a:pt x="3" y="447"/>
                      </a:lnTo>
                      <a:lnTo>
                        <a:pt x="3" y="484"/>
                      </a:lnTo>
                      <a:lnTo>
                        <a:pt x="3" y="519"/>
                      </a:lnTo>
                      <a:lnTo>
                        <a:pt x="3" y="555"/>
                      </a:lnTo>
                      <a:lnTo>
                        <a:pt x="3" y="590"/>
                      </a:lnTo>
                      <a:lnTo>
                        <a:pt x="3" y="622"/>
                      </a:lnTo>
                      <a:lnTo>
                        <a:pt x="3" y="653"/>
                      </a:lnTo>
                      <a:lnTo>
                        <a:pt x="3" y="680"/>
                      </a:lnTo>
                      <a:lnTo>
                        <a:pt x="3" y="707"/>
                      </a:lnTo>
                      <a:lnTo>
                        <a:pt x="2" y="730"/>
                      </a:lnTo>
                      <a:lnTo>
                        <a:pt x="2" y="749"/>
                      </a:lnTo>
                      <a:lnTo>
                        <a:pt x="2" y="766"/>
                      </a:lnTo>
                      <a:lnTo>
                        <a:pt x="2" y="778"/>
                      </a:lnTo>
                      <a:lnTo>
                        <a:pt x="0" y="786"/>
                      </a:lnTo>
                      <a:lnTo>
                        <a:pt x="0" y="790"/>
                      </a:lnTo>
                      <a:lnTo>
                        <a:pt x="4" y="788"/>
                      </a:lnTo>
                      <a:lnTo>
                        <a:pt x="4" y="790"/>
                      </a:lnTo>
                      <a:lnTo>
                        <a:pt x="0" y="79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1" name="Freeform 148"/>
                <p:cNvSpPr>
                  <a:spLocks/>
                </p:cNvSpPr>
                <p:nvPr/>
              </p:nvSpPr>
              <p:spPr bwMode="auto">
                <a:xfrm>
                  <a:off x="1299" y="1702"/>
                  <a:ext cx="22" cy="93"/>
                </a:xfrm>
                <a:custGeom>
                  <a:avLst/>
                  <a:gdLst>
                    <a:gd name="T0" fmla="*/ 5 w 154"/>
                    <a:gd name="T1" fmla="*/ 18 h 559"/>
                    <a:gd name="T2" fmla="*/ 17 w 154"/>
                    <a:gd name="T3" fmla="*/ 54 h 559"/>
                    <a:gd name="T4" fmla="*/ 30 w 154"/>
                    <a:gd name="T5" fmla="*/ 88 h 559"/>
                    <a:gd name="T6" fmla="*/ 41 w 154"/>
                    <a:gd name="T7" fmla="*/ 123 h 559"/>
                    <a:gd name="T8" fmla="*/ 53 w 154"/>
                    <a:gd name="T9" fmla="*/ 159 h 559"/>
                    <a:gd name="T10" fmla="*/ 64 w 154"/>
                    <a:gd name="T11" fmla="*/ 194 h 559"/>
                    <a:gd name="T12" fmla="*/ 76 w 154"/>
                    <a:gd name="T13" fmla="*/ 230 h 559"/>
                    <a:gd name="T14" fmla="*/ 87 w 154"/>
                    <a:gd name="T15" fmla="*/ 266 h 559"/>
                    <a:gd name="T16" fmla="*/ 97 w 154"/>
                    <a:gd name="T17" fmla="*/ 300 h 559"/>
                    <a:gd name="T18" fmla="*/ 107 w 154"/>
                    <a:gd name="T19" fmla="*/ 337 h 559"/>
                    <a:gd name="T20" fmla="*/ 115 w 154"/>
                    <a:gd name="T21" fmla="*/ 372 h 559"/>
                    <a:gd name="T22" fmla="*/ 124 w 154"/>
                    <a:gd name="T23" fmla="*/ 406 h 559"/>
                    <a:gd name="T24" fmla="*/ 131 w 154"/>
                    <a:gd name="T25" fmla="*/ 441 h 559"/>
                    <a:gd name="T26" fmla="*/ 137 w 154"/>
                    <a:gd name="T27" fmla="*/ 475 h 559"/>
                    <a:gd name="T28" fmla="*/ 143 w 154"/>
                    <a:gd name="T29" fmla="*/ 508 h 559"/>
                    <a:gd name="T30" fmla="*/ 148 w 154"/>
                    <a:gd name="T31" fmla="*/ 542 h 559"/>
                    <a:gd name="T32" fmla="*/ 154 w 154"/>
                    <a:gd name="T33" fmla="*/ 559 h 559"/>
                    <a:gd name="T34" fmla="*/ 149 w 154"/>
                    <a:gd name="T35" fmla="*/ 525 h 559"/>
                    <a:gd name="T36" fmla="*/ 143 w 154"/>
                    <a:gd name="T37" fmla="*/ 492 h 559"/>
                    <a:gd name="T38" fmla="*/ 137 w 154"/>
                    <a:gd name="T39" fmla="*/ 457 h 559"/>
                    <a:gd name="T40" fmla="*/ 131 w 154"/>
                    <a:gd name="T41" fmla="*/ 423 h 559"/>
                    <a:gd name="T42" fmla="*/ 123 w 154"/>
                    <a:gd name="T43" fmla="*/ 388 h 559"/>
                    <a:gd name="T44" fmla="*/ 114 w 154"/>
                    <a:gd name="T45" fmla="*/ 354 h 559"/>
                    <a:gd name="T46" fmla="*/ 105 w 154"/>
                    <a:gd name="T47" fmla="*/ 317 h 559"/>
                    <a:gd name="T48" fmla="*/ 96 w 154"/>
                    <a:gd name="T49" fmla="*/ 282 h 559"/>
                    <a:gd name="T50" fmla="*/ 84 w 154"/>
                    <a:gd name="T51" fmla="*/ 247 h 559"/>
                    <a:gd name="T52" fmla="*/ 73 w 154"/>
                    <a:gd name="T53" fmla="*/ 211 h 559"/>
                    <a:gd name="T54" fmla="*/ 62 w 154"/>
                    <a:gd name="T55" fmla="*/ 175 h 559"/>
                    <a:gd name="T56" fmla="*/ 51 w 154"/>
                    <a:gd name="T57" fmla="*/ 140 h 559"/>
                    <a:gd name="T58" fmla="*/ 38 w 154"/>
                    <a:gd name="T59" fmla="*/ 105 h 559"/>
                    <a:gd name="T60" fmla="*/ 27 w 154"/>
                    <a:gd name="T61" fmla="*/ 69 h 559"/>
                    <a:gd name="T62" fmla="*/ 14 w 154"/>
                    <a:gd name="T63" fmla="*/ 35 h 559"/>
                    <a:gd name="T64" fmla="*/ 3 w 154"/>
                    <a:gd name="T65" fmla="*/ 0 h 5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559"/>
                    <a:gd name="T101" fmla="*/ 154 w 154"/>
                    <a:gd name="T102" fmla="*/ 559 h 5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559">
                      <a:moveTo>
                        <a:pt x="0" y="2"/>
                      </a:moveTo>
                      <a:lnTo>
                        <a:pt x="5" y="18"/>
                      </a:lnTo>
                      <a:lnTo>
                        <a:pt x="11" y="36"/>
                      </a:lnTo>
                      <a:lnTo>
                        <a:pt x="17" y="54"/>
                      </a:lnTo>
                      <a:lnTo>
                        <a:pt x="24" y="71"/>
                      </a:lnTo>
                      <a:lnTo>
                        <a:pt x="30" y="88"/>
                      </a:lnTo>
                      <a:lnTo>
                        <a:pt x="36" y="106"/>
                      </a:lnTo>
                      <a:lnTo>
                        <a:pt x="41" y="123"/>
                      </a:lnTo>
                      <a:lnTo>
                        <a:pt x="47" y="141"/>
                      </a:lnTo>
                      <a:lnTo>
                        <a:pt x="53" y="159"/>
                      </a:lnTo>
                      <a:lnTo>
                        <a:pt x="58" y="177"/>
                      </a:lnTo>
                      <a:lnTo>
                        <a:pt x="64" y="194"/>
                      </a:lnTo>
                      <a:lnTo>
                        <a:pt x="71" y="212"/>
                      </a:lnTo>
                      <a:lnTo>
                        <a:pt x="76" y="230"/>
                      </a:lnTo>
                      <a:lnTo>
                        <a:pt x="81" y="248"/>
                      </a:lnTo>
                      <a:lnTo>
                        <a:pt x="87" y="266"/>
                      </a:lnTo>
                      <a:lnTo>
                        <a:pt x="91" y="282"/>
                      </a:lnTo>
                      <a:lnTo>
                        <a:pt x="97" y="300"/>
                      </a:lnTo>
                      <a:lnTo>
                        <a:pt x="102" y="318"/>
                      </a:lnTo>
                      <a:lnTo>
                        <a:pt x="107" y="337"/>
                      </a:lnTo>
                      <a:lnTo>
                        <a:pt x="111" y="354"/>
                      </a:lnTo>
                      <a:lnTo>
                        <a:pt x="115" y="372"/>
                      </a:lnTo>
                      <a:lnTo>
                        <a:pt x="121" y="388"/>
                      </a:lnTo>
                      <a:lnTo>
                        <a:pt x="124" y="406"/>
                      </a:lnTo>
                      <a:lnTo>
                        <a:pt x="128" y="423"/>
                      </a:lnTo>
                      <a:lnTo>
                        <a:pt x="131" y="441"/>
                      </a:lnTo>
                      <a:lnTo>
                        <a:pt x="135" y="457"/>
                      </a:lnTo>
                      <a:lnTo>
                        <a:pt x="137" y="475"/>
                      </a:lnTo>
                      <a:lnTo>
                        <a:pt x="140" y="492"/>
                      </a:lnTo>
                      <a:lnTo>
                        <a:pt x="143" y="508"/>
                      </a:lnTo>
                      <a:lnTo>
                        <a:pt x="146" y="525"/>
                      </a:lnTo>
                      <a:lnTo>
                        <a:pt x="148" y="542"/>
                      </a:lnTo>
                      <a:lnTo>
                        <a:pt x="150" y="559"/>
                      </a:lnTo>
                      <a:lnTo>
                        <a:pt x="154" y="559"/>
                      </a:lnTo>
                      <a:lnTo>
                        <a:pt x="152" y="542"/>
                      </a:lnTo>
                      <a:lnTo>
                        <a:pt x="149" y="525"/>
                      </a:lnTo>
                      <a:lnTo>
                        <a:pt x="147" y="508"/>
                      </a:lnTo>
                      <a:lnTo>
                        <a:pt x="143" y="492"/>
                      </a:lnTo>
                      <a:lnTo>
                        <a:pt x="141" y="475"/>
                      </a:lnTo>
                      <a:lnTo>
                        <a:pt x="137" y="457"/>
                      </a:lnTo>
                      <a:lnTo>
                        <a:pt x="135" y="440"/>
                      </a:lnTo>
                      <a:lnTo>
                        <a:pt x="131" y="423"/>
                      </a:lnTo>
                      <a:lnTo>
                        <a:pt x="128" y="405"/>
                      </a:lnTo>
                      <a:lnTo>
                        <a:pt x="123" y="388"/>
                      </a:lnTo>
                      <a:lnTo>
                        <a:pt x="120" y="370"/>
                      </a:lnTo>
                      <a:lnTo>
                        <a:pt x="114" y="354"/>
                      </a:lnTo>
                      <a:lnTo>
                        <a:pt x="110" y="336"/>
                      </a:lnTo>
                      <a:lnTo>
                        <a:pt x="105" y="317"/>
                      </a:lnTo>
                      <a:lnTo>
                        <a:pt x="101" y="299"/>
                      </a:lnTo>
                      <a:lnTo>
                        <a:pt x="96" y="282"/>
                      </a:lnTo>
                      <a:lnTo>
                        <a:pt x="90" y="265"/>
                      </a:lnTo>
                      <a:lnTo>
                        <a:pt x="84" y="247"/>
                      </a:lnTo>
                      <a:lnTo>
                        <a:pt x="79" y="229"/>
                      </a:lnTo>
                      <a:lnTo>
                        <a:pt x="73" y="211"/>
                      </a:lnTo>
                      <a:lnTo>
                        <a:pt x="68" y="193"/>
                      </a:lnTo>
                      <a:lnTo>
                        <a:pt x="62" y="175"/>
                      </a:lnTo>
                      <a:lnTo>
                        <a:pt x="57" y="158"/>
                      </a:lnTo>
                      <a:lnTo>
                        <a:pt x="51" y="140"/>
                      </a:lnTo>
                      <a:lnTo>
                        <a:pt x="45" y="122"/>
                      </a:lnTo>
                      <a:lnTo>
                        <a:pt x="38" y="105"/>
                      </a:lnTo>
                      <a:lnTo>
                        <a:pt x="33" y="87"/>
                      </a:lnTo>
                      <a:lnTo>
                        <a:pt x="27" y="69"/>
                      </a:lnTo>
                      <a:lnTo>
                        <a:pt x="21" y="53"/>
                      </a:lnTo>
                      <a:lnTo>
                        <a:pt x="14" y="35"/>
                      </a:lnTo>
                      <a:lnTo>
                        <a:pt x="9" y="17"/>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2" name="Freeform 149"/>
                <p:cNvSpPr>
                  <a:spLocks/>
                </p:cNvSpPr>
                <p:nvPr/>
              </p:nvSpPr>
              <p:spPr bwMode="auto">
                <a:xfrm>
                  <a:off x="1276" y="1665"/>
                  <a:ext cx="23" cy="38"/>
                </a:xfrm>
                <a:custGeom>
                  <a:avLst/>
                  <a:gdLst>
                    <a:gd name="T0" fmla="*/ 6 w 165"/>
                    <a:gd name="T1" fmla="*/ 11 h 227"/>
                    <a:gd name="T2" fmla="*/ 17 w 165"/>
                    <a:gd name="T3" fmla="*/ 28 h 227"/>
                    <a:gd name="T4" fmla="*/ 29 w 165"/>
                    <a:gd name="T5" fmla="*/ 43 h 227"/>
                    <a:gd name="T6" fmla="*/ 39 w 165"/>
                    <a:gd name="T7" fmla="*/ 59 h 227"/>
                    <a:gd name="T8" fmla="*/ 50 w 165"/>
                    <a:gd name="T9" fmla="*/ 72 h 227"/>
                    <a:gd name="T10" fmla="*/ 62 w 165"/>
                    <a:gd name="T11" fmla="*/ 86 h 227"/>
                    <a:gd name="T12" fmla="*/ 74 w 165"/>
                    <a:gd name="T13" fmla="*/ 99 h 227"/>
                    <a:gd name="T14" fmla="*/ 85 w 165"/>
                    <a:gd name="T15" fmla="*/ 111 h 227"/>
                    <a:gd name="T16" fmla="*/ 96 w 165"/>
                    <a:gd name="T17" fmla="*/ 124 h 227"/>
                    <a:gd name="T18" fmla="*/ 107 w 165"/>
                    <a:gd name="T19" fmla="*/ 137 h 227"/>
                    <a:gd name="T20" fmla="*/ 116 w 165"/>
                    <a:gd name="T21" fmla="*/ 149 h 227"/>
                    <a:gd name="T22" fmla="*/ 126 w 165"/>
                    <a:gd name="T23" fmla="*/ 162 h 227"/>
                    <a:gd name="T24" fmla="*/ 136 w 165"/>
                    <a:gd name="T25" fmla="*/ 175 h 227"/>
                    <a:gd name="T26" fmla="*/ 145 w 165"/>
                    <a:gd name="T27" fmla="*/ 189 h 227"/>
                    <a:gd name="T28" fmla="*/ 152 w 165"/>
                    <a:gd name="T29" fmla="*/ 203 h 227"/>
                    <a:gd name="T30" fmla="*/ 159 w 165"/>
                    <a:gd name="T31" fmla="*/ 218 h 227"/>
                    <a:gd name="T32" fmla="*/ 165 w 165"/>
                    <a:gd name="T33" fmla="*/ 225 h 227"/>
                    <a:gd name="T34" fmla="*/ 159 w 165"/>
                    <a:gd name="T35" fmla="*/ 209 h 227"/>
                    <a:gd name="T36" fmla="*/ 150 w 165"/>
                    <a:gd name="T37" fmla="*/ 194 h 227"/>
                    <a:gd name="T38" fmla="*/ 143 w 165"/>
                    <a:gd name="T39" fmla="*/ 180 h 227"/>
                    <a:gd name="T40" fmla="*/ 135 w 165"/>
                    <a:gd name="T41" fmla="*/ 167 h 227"/>
                    <a:gd name="T42" fmla="*/ 124 w 165"/>
                    <a:gd name="T43" fmla="*/ 154 h 227"/>
                    <a:gd name="T44" fmla="*/ 114 w 165"/>
                    <a:gd name="T45" fmla="*/ 141 h 227"/>
                    <a:gd name="T46" fmla="*/ 105 w 165"/>
                    <a:gd name="T47" fmla="*/ 129 h 227"/>
                    <a:gd name="T48" fmla="*/ 94 w 165"/>
                    <a:gd name="T49" fmla="*/ 116 h 227"/>
                    <a:gd name="T50" fmla="*/ 83 w 165"/>
                    <a:gd name="T51" fmla="*/ 103 h 227"/>
                    <a:gd name="T52" fmla="*/ 70 w 165"/>
                    <a:gd name="T53" fmla="*/ 90 h 227"/>
                    <a:gd name="T54" fmla="*/ 59 w 165"/>
                    <a:gd name="T55" fmla="*/ 77 h 227"/>
                    <a:gd name="T56" fmla="*/ 48 w 165"/>
                    <a:gd name="T57" fmla="*/ 64 h 227"/>
                    <a:gd name="T58" fmla="*/ 36 w 165"/>
                    <a:gd name="T59" fmla="*/ 49 h 227"/>
                    <a:gd name="T60" fmla="*/ 25 w 165"/>
                    <a:gd name="T61" fmla="*/ 34 h 227"/>
                    <a:gd name="T62" fmla="*/ 14 w 165"/>
                    <a:gd name="T63" fmla="*/ 17 h 227"/>
                    <a:gd name="T64" fmla="*/ 4 w 165"/>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27"/>
                    <a:gd name="T101" fmla="*/ 165 w 165"/>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27">
                      <a:moveTo>
                        <a:pt x="0" y="2"/>
                      </a:moveTo>
                      <a:lnTo>
                        <a:pt x="6" y="11"/>
                      </a:lnTo>
                      <a:lnTo>
                        <a:pt x="11" y="20"/>
                      </a:lnTo>
                      <a:lnTo>
                        <a:pt x="17" y="28"/>
                      </a:lnTo>
                      <a:lnTo>
                        <a:pt x="22" y="36"/>
                      </a:lnTo>
                      <a:lnTo>
                        <a:pt x="29" y="43"/>
                      </a:lnTo>
                      <a:lnTo>
                        <a:pt x="33" y="52"/>
                      </a:lnTo>
                      <a:lnTo>
                        <a:pt x="39" y="59"/>
                      </a:lnTo>
                      <a:lnTo>
                        <a:pt x="44" y="66"/>
                      </a:lnTo>
                      <a:lnTo>
                        <a:pt x="50" y="72"/>
                      </a:lnTo>
                      <a:lnTo>
                        <a:pt x="57" y="79"/>
                      </a:lnTo>
                      <a:lnTo>
                        <a:pt x="62" y="86"/>
                      </a:lnTo>
                      <a:lnTo>
                        <a:pt x="68" y="92"/>
                      </a:lnTo>
                      <a:lnTo>
                        <a:pt x="74" y="99"/>
                      </a:lnTo>
                      <a:lnTo>
                        <a:pt x="78" y="105"/>
                      </a:lnTo>
                      <a:lnTo>
                        <a:pt x="85" y="111"/>
                      </a:lnTo>
                      <a:lnTo>
                        <a:pt x="91" y="118"/>
                      </a:lnTo>
                      <a:lnTo>
                        <a:pt x="96" y="124"/>
                      </a:lnTo>
                      <a:lnTo>
                        <a:pt x="101" y="131"/>
                      </a:lnTo>
                      <a:lnTo>
                        <a:pt x="107" y="137"/>
                      </a:lnTo>
                      <a:lnTo>
                        <a:pt x="111" y="143"/>
                      </a:lnTo>
                      <a:lnTo>
                        <a:pt x="116" y="149"/>
                      </a:lnTo>
                      <a:lnTo>
                        <a:pt x="121" y="155"/>
                      </a:lnTo>
                      <a:lnTo>
                        <a:pt x="126" y="162"/>
                      </a:lnTo>
                      <a:lnTo>
                        <a:pt x="131" y="168"/>
                      </a:lnTo>
                      <a:lnTo>
                        <a:pt x="136" y="175"/>
                      </a:lnTo>
                      <a:lnTo>
                        <a:pt x="140" y="181"/>
                      </a:lnTo>
                      <a:lnTo>
                        <a:pt x="145" y="189"/>
                      </a:lnTo>
                      <a:lnTo>
                        <a:pt x="148" y="196"/>
                      </a:lnTo>
                      <a:lnTo>
                        <a:pt x="152" y="203"/>
                      </a:lnTo>
                      <a:lnTo>
                        <a:pt x="156" y="211"/>
                      </a:lnTo>
                      <a:lnTo>
                        <a:pt x="159" y="218"/>
                      </a:lnTo>
                      <a:lnTo>
                        <a:pt x="162" y="227"/>
                      </a:lnTo>
                      <a:lnTo>
                        <a:pt x="165" y="225"/>
                      </a:lnTo>
                      <a:lnTo>
                        <a:pt x="162" y="217"/>
                      </a:lnTo>
                      <a:lnTo>
                        <a:pt x="159" y="209"/>
                      </a:lnTo>
                      <a:lnTo>
                        <a:pt x="154" y="202"/>
                      </a:lnTo>
                      <a:lnTo>
                        <a:pt x="150" y="194"/>
                      </a:lnTo>
                      <a:lnTo>
                        <a:pt x="147" y="187"/>
                      </a:lnTo>
                      <a:lnTo>
                        <a:pt x="143" y="180"/>
                      </a:lnTo>
                      <a:lnTo>
                        <a:pt x="139" y="173"/>
                      </a:lnTo>
                      <a:lnTo>
                        <a:pt x="135" y="167"/>
                      </a:lnTo>
                      <a:lnTo>
                        <a:pt x="130" y="160"/>
                      </a:lnTo>
                      <a:lnTo>
                        <a:pt x="124" y="154"/>
                      </a:lnTo>
                      <a:lnTo>
                        <a:pt x="120" y="147"/>
                      </a:lnTo>
                      <a:lnTo>
                        <a:pt x="114" y="141"/>
                      </a:lnTo>
                      <a:lnTo>
                        <a:pt x="109" y="135"/>
                      </a:lnTo>
                      <a:lnTo>
                        <a:pt x="105" y="129"/>
                      </a:lnTo>
                      <a:lnTo>
                        <a:pt x="98" y="123"/>
                      </a:lnTo>
                      <a:lnTo>
                        <a:pt x="94" y="116"/>
                      </a:lnTo>
                      <a:lnTo>
                        <a:pt x="88" y="109"/>
                      </a:lnTo>
                      <a:lnTo>
                        <a:pt x="83" y="103"/>
                      </a:lnTo>
                      <a:lnTo>
                        <a:pt x="76" y="97"/>
                      </a:lnTo>
                      <a:lnTo>
                        <a:pt x="70" y="90"/>
                      </a:lnTo>
                      <a:lnTo>
                        <a:pt x="65" y="84"/>
                      </a:lnTo>
                      <a:lnTo>
                        <a:pt x="59" y="77"/>
                      </a:lnTo>
                      <a:lnTo>
                        <a:pt x="52" y="71"/>
                      </a:lnTo>
                      <a:lnTo>
                        <a:pt x="48" y="64"/>
                      </a:lnTo>
                      <a:lnTo>
                        <a:pt x="42" y="56"/>
                      </a:lnTo>
                      <a:lnTo>
                        <a:pt x="36" y="49"/>
                      </a:lnTo>
                      <a:lnTo>
                        <a:pt x="31" y="41"/>
                      </a:lnTo>
                      <a:lnTo>
                        <a:pt x="25" y="34"/>
                      </a:lnTo>
                      <a:lnTo>
                        <a:pt x="19" y="25"/>
                      </a:lnTo>
                      <a:lnTo>
                        <a:pt x="14" y="17"/>
                      </a:lnTo>
                      <a:lnTo>
                        <a:pt x="10" y="9"/>
                      </a:lnTo>
                      <a:lnTo>
                        <a:pt x="4"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3" name="Freeform 150"/>
                <p:cNvSpPr>
                  <a:spLocks/>
                </p:cNvSpPr>
                <p:nvPr/>
              </p:nvSpPr>
              <p:spPr bwMode="auto">
                <a:xfrm>
                  <a:off x="1235" y="1650"/>
                  <a:ext cx="41" cy="15"/>
                </a:xfrm>
                <a:custGeom>
                  <a:avLst/>
                  <a:gdLst>
                    <a:gd name="T0" fmla="*/ 3 w 286"/>
                    <a:gd name="T1" fmla="*/ 4 h 88"/>
                    <a:gd name="T2" fmla="*/ 15 w 286"/>
                    <a:gd name="T3" fmla="*/ 9 h 88"/>
                    <a:gd name="T4" fmla="*/ 28 w 286"/>
                    <a:gd name="T5" fmla="*/ 13 h 88"/>
                    <a:gd name="T6" fmla="*/ 46 w 286"/>
                    <a:gd name="T7" fmla="*/ 18 h 88"/>
                    <a:gd name="T8" fmla="*/ 66 w 286"/>
                    <a:gd name="T9" fmla="*/ 22 h 88"/>
                    <a:gd name="T10" fmla="*/ 88 w 286"/>
                    <a:gd name="T11" fmla="*/ 28 h 88"/>
                    <a:gd name="T12" fmla="*/ 112 w 286"/>
                    <a:gd name="T13" fmla="*/ 33 h 88"/>
                    <a:gd name="T14" fmla="*/ 135 w 286"/>
                    <a:gd name="T15" fmla="*/ 38 h 88"/>
                    <a:gd name="T16" fmla="*/ 159 w 286"/>
                    <a:gd name="T17" fmla="*/ 44 h 88"/>
                    <a:gd name="T18" fmla="*/ 182 w 286"/>
                    <a:gd name="T19" fmla="*/ 49 h 88"/>
                    <a:gd name="T20" fmla="*/ 205 w 286"/>
                    <a:gd name="T21" fmla="*/ 55 h 88"/>
                    <a:gd name="T22" fmla="*/ 225 w 286"/>
                    <a:gd name="T23" fmla="*/ 61 h 88"/>
                    <a:gd name="T24" fmla="*/ 244 w 286"/>
                    <a:gd name="T25" fmla="*/ 67 h 88"/>
                    <a:gd name="T26" fmla="*/ 261 w 286"/>
                    <a:gd name="T27" fmla="*/ 73 h 88"/>
                    <a:gd name="T28" fmla="*/ 273 w 286"/>
                    <a:gd name="T29" fmla="*/ 79 h 88"/>
                    <a:gd name="T30" fmla="*/ 280 w 286"/>
                    <a:gd name="T31" fmla="*/ 85 h 88"/>
                    <a:gd name="T32" fmla="*/ 286 w 286"/>
                    <a:gd name="T33" fmla="*/ 86 h 88"/>
                    <a:gd name="T34" fmla="*/ 279 w 286"/>
                    <a:gd name="T35" fmla="*/ 79 h 88"/>
                    <a:gd name="T36" fmla="*/ 269 w 286"/>
                    <a:gd name="T37" fmla="*/ 73 h 88"/>
                    <a:gd name="T38" fmla="*/ 254 w 286"/>
                    <a:gd name="T39" fmla="*/ 66 h 88"/>
                    <a:gd name="T40" fmla="*/ 237 w 286"/>
                    <a:gd name="T41" fmla="*/ 60 h 88"/>
                    <a:gd name="T42" fmla="*/ 217 w 286"/>
                    <a:gd name="T43" fmla="*/ 54 h 88"/>
                    <a:gd name="T44" fmla="*/ 195 w 286"/>
                    <a:gd name="T45" fmla="*/ 49 h 88"/>
                    <a:gd name="T46" fmla="*/ 172 w 286"/>
                    <a:gd name="T47" fmla="*/ 43 h 88"/>
                    <a:gd name="T48" fmla="*/ 147 w 286"/>
                    <a:gd name="T49" fmla="*/ 37 h 88"/>
                    <a:gd name="T50" fmla="*/ 124 w 286"/>
                    <a:gd name="T51" fmla="*/ 32 h 88"/>
                    <a:gd name="T52" fmla="*/ 100 w 286"/>
                    <a:gd name="T53" fmla="*/ 27 h 88"/>
                    <a:gd name="T54" fmla="*/ 78 w 286"/>
                    <a:gd name="T55" fmla="*/ 22 h 88"/>
                    <a:gd name="T56" fmla="*/ 56 w 286"/>
                    <a:gd name="T57" fmla="*/ 16 h 88"/>
                    <a:gd name="T58" fmla="*/ 39 w 286"/>
                    <a:gd name="T59" fmla="*/ 13 h 88"/>
                    <a:gd name="T60" fmla="*/ 22 w 286"/>
                    <a:gd name="T61" fmla="*/ 8 h 88"/>
                    <a:gd name="T62" fmla="*/ 10 w 286"/>
                    <a:gd name="T63" fmla="*/ 3 h 88"/>
                    <a:gd name="T64" fmla="*/ 2 w 286"/>
                    <a:gd name="T65" fmla="*/ 0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6"/>
                    <a:gd name="T100" fmla="*/ 0 h 88"/>
                    <a:gd name="T101" fmla="*/ 286 w 286"/>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6" h="88">
                      <a:moveTo>
                        <a:pt x="0" y="2"/>
                      </a:moveTo>
                      <a:lnTo>
                        <a:pt x="3" y="4"/>
                      </a:lnTo>
                      <a:lnTo>
                        <a:pt x="9" y="7"/>
                      </a:lnTo>
                      <a:lnTo>
                        <a:pt x="15" y="9"/>
                      </a:lnTo>
                      <a:lnTo>
                        <a:pt x="21" y="12"/>
                      </a:lnTo>
                      <a:lnTo>
                        <a:pt x="28" y="13"/>
                      </a:lnTo>
                      <a:lnTo>
                        <a:pt x="37" y="15"/>
                      </a:lnTo>
                      <a:lnTo>
                        <a:pt x="46" y="18"/>
                      </a:lnTo>
                      <a:lnTo>
                        <a:pt x="55" y="20"/>
                      </a:lnTo>
                      <a:lnTo>
                        <a:pt x="66" y="22"/>
                      </a:lnTo>
                      <a:lnTo>
                        <a:pt x="76" y="25"/>
                      </a:lnTo>
                      <a:lnTo>
                        <a:pt x="88" y="28"/>
                      </a:lnTo>
                      <a:lnTo>
                        <a:pt x="99" y="31"/>
                      </a:lnTo>
                      <a:lnTo>
                        <a:pt x="112" y="33"/>
                      </a:lnTo>
                      <a:lnTo>
                        <a:pt x="123" y="35"/>
                      </a:lnTo>
                      <a:lnTo>
                        <a:pt x="135" y="38"/>
                      </a:lnTo>
                      <a:lnTo>
                        <a:pt x="147" y="40"/>
                      </a:lnTo>
                      <a:lnTo>
                        <a:pt x="159" y="44"/>
                      </a:lnTo>
                      <a:lnTo>
                        <a:pt x="171" y="46"/>
                      </a:lnTo>
                      <a:lnTo>
                        <a:pt x="182" y="49"/>
                      </a:lnTo>
                      <a:lnTo>
                        <a:pt x="195" y="53"/>
                      </a:lnTo>
                      <a:lnTo>
                        <a:pt x="205" y="55"/>
                      </a:lnTo>
                      <a:lnTo>
                        <a:pt x="216" y="58"/>
                      </a:lnTo>
                      <a:lnTo>
                        <a:pt x="225" y="61"/>
                      </a:lnTo>
                      <a:lnTo>
                        <a:pt x="236" y="64"/>
                      </a:lnTo>
                      <a:lnTo>
                        <a:pt x="244" y="67"/>
                      </a:lnTo>
                      <a:lnTo>
                        <a:pt x="253" y="70"/>
                      </a:lnTo>
                      <a:lnTo>
                        <a:pt x="261" y="73"/>
                      </a:lnTo>
                      <a:lnTo>
                        <a:pt x="267" y="76"/>
                      </a:lnTo>
                      <a:lnTo>
                        <a:pt x="273" y="79"/>
                      </a:lnTo>
                      <a:lnTo>
                        <a:pt x="276" y="82"/>
                      </a:lnTo>
                      <a:lnTo>
                        <a:pt x="280" y="85"/>
                      </a:lnTo>
                      <a:lnTo>
                        <a:pt x="282" y="88"/>
                      </a:lnTo>
                      <a:lnTo>
                        <a:pt x="286" y="86"/>
                      </a:lnTo>
                      <a:lnTo>
                        <a:pt x="282" y="83"/>
                      </a:lnTo>
                      <a:lnTo>
                        <a:pt x="279" y="79"/>
                      </a:lnTo>
                      <a:lnTo>
                        <a:pt x="274" y="76"/>
                      </a:lnTo>
                      <a:lnTo>
                        <a:pt x="269" y="73"/>
                      </a:lnTo>
                      <a:lnTo>
                        <a:pt x="262" y="70"/>
                      </a:lnTo>
                      <a:lnTo>
                        <a:pt x="254" y="66"/>
                      </a:lnTo>
                      <a:lnTo>
                        <a:pt x="246" y="64"/>
                      </a:lnTo>
                      <a:lnTo>
                        <a:pt x="237" y="60"/>
                      </a:lnTo>
                      <a:lnTo>
                        <a:pt x="227" y="58"/>
                      </a:lnTo>
                      <a:lnTo>
                        <a:pt x="217" y="54"/>
                      </a:lnTo>
                      <a:lnTo>
                        <a:pt x="205" y="52"/>
                      </a:lnTo>
                      <a:lnTo>
                        <a:pt x="195" y="49"/>
                      </a:lnTo>
                      <a:lnTo>
                        <a:pt x="183" y="45"/>
                      </a:lnTo>
                      <a:lnTo>
                        <a:pt x="172" y="43"/>
                      </a:lnTo>
                      <a:lnTo>
                        <a:pt x="160" y="40"/>
                      </a:lnTo>
                      <a:lnTo>
                        <a:pt x="147" y="37"/>
                      </a:lnTo>
                      <a:lnTo>
                        <a:pt x="137" y="34"/>
                      </a:lnTo>
                      <a:lnTo>
                        <a:pt x="124" y="32"/>
                      </a:lnTo>
                      <a:lnTo>
                        <a:pt x="112" y="29"/>
                      </a:lnTo>
                      <a:lnTo>
                        <a:pt x="100" y="27"/>
                      </a:lnTo>
                      <a:lnTo>
                        <a:pt x="89" y="25"/>
                      </a:lnTo>
                      <a:lnTo>
                        <a:pt x="78" y="22"/>
                      </a:lnTo>
                      <a:lnTo>
                        <a:pt x="67" y="20"/>
                      </a:lnTo>
                      <a:lnTo>
                        <a:pt x="56" y="16"/>
                      </a:lnTo>
                      <a:lnTo>
                        <a:pt x="47" y="15"/>
                      </a:lnTo>
                      <a:lnTo>
                        <a:pt x="39" y="13"/>
                      </a:lnTo>
                      <a:lnTo>
                        <a:pt x="29" y="10"/>
                      </a:lnTo>
                      <a:lnTo>
                        <a:pt x="22" y="8"/>
                      </a:lnTo>
                      <a:lnTo>
                        <a:pt x="16" y="6"/>
                      </a:lnTo>
                      <a:lnTo>
                        <a:pt x="10" y="3"/>
                      </a:lnTo>
                      <a:lnTo>
                        <a:pt x="4" y="1"/>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4" name="Freeform 151"/>
                <p:cNvSpPr>
                  <a:spLocks/>
                </p:cNvSpPr>
                <p:nvPr/>
              </p:nvSpPr>
              <p:spPr bwMode="auto">
                <a:xfrm>
                  <a:off x="1202" y="1608"/>
                  <a:ext cx="34" cy="43"/>
                </a:xfrm>
                <a:custGeom>
                  <a:avLst/>
                  <a:gdLst>
                    <a:gd name="T0" fmla="*/ 2 w 237"/>
                    <a:gd name="T1" fmla="*/ 3 h 258"/>
                    <a:gd name="T2" fmla="*/ 4 w 237"/>
                    <a:gd name="T3" fmla="*/ 11 h 258"/>
                    <a:gd name="T4" fmla="*/ 9 w 237"/>
                    <a:gd name="T5" fmla="*/ 20 h 258"/>
                    <a:gd name="T6" fmla="*/ 15 w 237"/>
                    <a:gd name="T7" fmla="*/ 31 h 258"/>
                    <a:gd name="T8" fmla="*/ 22 w 237"/>
                    <a:gd name="T9" fmla="*/ 43 h 258"/>
                    <a:gd name="T10" fmla="*/ 29 w 237"/>
                    <a:gd name="T11" fmla="*/ 56 h 258"/>
                    <a:gd name="T12" fmla="*/ 41 w 237"/>
                    <a:gd name="T13" fmla="*/ 71 h 258"/>
                    <a:gd name="T14" fmla="*/ 51 w 237"/>
                    <a:gd name="T15" fmla="*/ 87 h 258"/>
                    <a:gd name="T16" fmla="*/ 64 w 237"/>
                    <a:gd name="T17" fmla="*/ 105 h 258"/>
                    <a:gd name="T18" fmla="*/ 81 w 237"/>
                    <a:gd name="T19" fmla="*/ 122 h 258"/>
                    <a:gd name="T20" fmla="*/ 99 w 237"/>
                    <a:gd name="T21" fmla="*/ 141 h 258"/>
                    <a:gd name="T22" fmla="*/ 119 w 237"/>
                    <a:gd name="T23" fmla="*/ 163 h 258"/>
                    <a:gd name="T24" fmla="*/ 140 w 237"/>
                    <a:gd name="T25" fmla="*/ 183 h 258"/>
                    <a:gd name="T26" fmla="*/ 164 w 237"/>
                    <a:gd name="T27" fmla="*/ 204 h 258"/>
                    <a:gd name="T28" fmla="*/ 190 w 237"/>
                    <a:gd name="T29" fmla="*/ 226 h 258"/>
                    <a:gd name="T30" fmla="*/ 220 w 237"/>
                    <a:gd name="T31" fmla="*/ 247 h 258"/>
                    <a:gd name="T32" fmla="*/ 237 w 237"/>
                    <a:gd name="T33" fmla="*/ 256 h 258"/>
                    <a:gd name="T34" fmla="*/ 207 w 237"/>
                    <a:gd name="T35" fmla="*/ 234 h 258"/>
                    <a:gd name="T36" fmla="*/ 179 w 237"/>
                    <a:gd name="T37" fmla="*/ 213 h 258"/>
                    <a:gd name="T38" fmla="*/ 154 w 237"/>
                    <a:gd name="T39" fmla="*/ 191 h 258"/>
                    <a:gd name="T40" fmla="*/ 132 w 237"/>
                    <a:gd name="T41" fmla="*/ 170 h 258"/>
                    <a:gd name="T42" fmla="*/ 110 w 237"/>
                    <a:gd name="T43" fmla="*/ 150 h 258"/>
                    <a:gd name="T44" fmla="*/ 93 w 237"/>
                    <a:gd name="T45" fmla="*/ 130 h 258"/>
                    <a:gd name="T46" fmla="*/ 76 w 237"/>
                    <a:gd name="T47" fmla="*/ 112 h 258"/>
                    <a:gd name="T48" fmla="*/ 61 w 237"/>
                    <a:gd name="T49" fmla="*/ 94 h 258"/>
                    <a:gd name="T50" fmla="*/ 49 w 237"/>
                    <a:gd name="T51" fmla="*/ 77 h 258"/>
                    <a:gd name="T52" fmla="*/ 37 w 237"/>
                    <a:gd name="T53" fmla="*/ 62 h 258"/>
                    <a:gd name="T54" fmla="*/ 28 w 237"/>
                    <a:gd name="T55" fmla="*/ 47 h 258"/>
                    <a:gd name="T56" fmla="*/ 20 w 237"/>
                    <a:gd name="T57" fmla="*/ 34 h 258"/>
                    <a:gd name="T58" fmla="*/ 15 w 237"/>
                    <a:gd name="T59" fmla="*/ 23 h 258"/>
                    <a:gd name="T60" fmla="*/ 9 w 237"/>
                    <a:gd name="T61" fmla="*/ 13 h 258"/>
                    <a:gd name="T62" fmla="*/ 6 w 237"/>
                    <a:gd name="T63" fmla="*/ 6 h 258"/>
                    <a:gd name="T64" fmla="*/ 4 w 237"/>
                    <a:gd name="T65" fmla="*/ 0 h 2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58"/>
                    <a:gd name="T101" fmla="*/ 237 w 237"/>
                    <a:gd name="T102" fmla="*/ 258 h 2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58">
                      <a:moveTo>
                        <a:pt x="0" y="1"/>
                      </a:moveTo>
                      <a:lnTo>
                        <a:pt x="2" y="3"/>
                      </a:lnTo>
                      <a:lnTo>
                        <a:pt x="3" y="7"/>
                      </a:lnTo>
                      <a:lnTo>
                        <a:pt x="4" y="11"/>
                      </a:lnTo>
                      <a:lnTo>
                        <a:pt x="6" y="15"/>
                      </a:lnTo>
                      <a:lnTo>
                        <a:pt x="9" y="20"/>
                      </a:lnTo>
                      <a:lnTo>
                        <a:pt x="11" y="25"/>
                      </a:lnTo>
                      <a:lnTo>
                        <a:pt x="15" y="31"/>
                      </a:lnTo>
                      <a:lnTo>
                        <a:pt x="18" y="37"/>
                      </a:lnTo>
                      <a:lnTo>
                        <a:pt x="22" y="43"/>
                      </a:lnTo>
                      <a:lnTo>
                        <a:pt x="25" y="49"/>
                      </a:lnTo>
                      <a:lnTo>
                        <a:pt x="29" y="56"/>
                      </a:lnTo>
                      <a:lnTo>
                        <a:pt x="34" y="63"/>
                      </a:lnTo>
                      <a:lnTo>
                        <a:pt x="41" y="71"/>
                      </a:lnTo>
                      <a:lnTo>
                        <a:pt x="45" y="78"/>
                      </a:lnTo>
                      <a:lnTo>
                        <a:pt x="51" y="87"/>
                      </a:lnTo>
                      <a:lnTo>
                        <a:pt x="58" y="96"/>
                      </a:lnTo>
                      <a:lnTo>
                        <a:pt x="64" y="105"/>
                      </a:lnTo>
                      <a:lnTo>
                        <a:pt x="74" y="113"/>
                      </a:lnTo>
                      <a:lnTo>
                        <a:pt x="81" y="122"/>
                      </a:lnTo>
                      <a:lnTo>
                        <a:pt x="89" y="132"/>
                      </a:lnTo>
                      <a:lnTo>
                        <a:pt x="99" y="141"/>
                      </a:lnTo>
                      <a:lnTo>
                        <a:pt x="108" y="152"/>
                      </a:lnTo>
                      <a:lnTo>
                        <a:pt x="119" y="163"/>
                      </a:lnTo>
                      <a:lnTo>
                        <a:pt x="129" y="173"/>
                      </a:lnTo>
                      <a:lnTo>
                        <a:pt x="140" y="183"/>
                      </a:lnTo>
                      <a:lnTo>
                        <a:pt x="152" y="194"/>
                      </a:lnTo>
                      <a:lnTo>
                        <a:pt x="164" y="204"/>
                      </a:lnTo>
                      <a:lnTo>
                        <a:pt x="177" y="215"/>
                      </a:lnTo>
                      <a:lnTo>
                        <a:pt x="190" y="226"/>
                      </a:lnTo>
                      <a:lnTo>
                        <a:pt x="205" y="237"/>
                      </a:lnTo>
                      <a:lnTo>
                        <a:pt x="220" y="247"/>
                      </a:lnTo>
                      <a:lnTo>
                        <a:pt x="235" y="258"/>
                      </a:lnTo>
                      <a:lnTo>
                        <a:pt x="237" y="256"/>
                      </a:lnTo>
                      <a:lnTo>
                        <a:pt x="222" y="245"/>
                      </a:lnTo>
                      <a:lnTo>
                        <a:pt x="207" y="234"/>
                      </a:lnTo>
                      <a:lnTo>
                        <a:pt x="193" y="223"/>
                      </a:lnTo>
                      <a:lnTo>
                        <a:pt x="179" y="213"/>
                      </a:lnTo>
                      <a:lnTo>
                        <a:pt x="167" y="202"/>
                      </a:lnTo>
                      <a:lnTo>
                        <a:pt x="154" y="191"/>
                      </a:lnTo>
                      <a:lnTo>
                        <a:pt x="143" y="181"/>
                      </a:lnTo>
                      <a:lnTo>
                        <a:pt x="132" y="170"/>
                      </a:lnTo>
                      <a:lnTo>
                        <a:pt x="121" y="159"/>
                      </a:lnTo>
                      <a:lnTo>
                        <a:pt x="110" y="150"/>
                      </a:lnTo>
                      <a:lnTo>
                        <a:pt x="101" y="139"/>
                      </a:lnTo>
                      <a:lnTo>
                        <a:pt x="93" y="130"/>
                      </a:lnTo>
                      <a:lnTo>
                        <a:pt x="83" y="120"/>
                      </a:lnTo>
                      <a:lnTo>
                        <a:pt x="76" y="112"/>
                      </a:lnTo>
                      <a:lnTo>
                        <a:pt x="69" y="102"/>
                      </a:lnTo>
                      <a:lnTo>
                        <a:pt x="61" y="94"/>
                      </a:lnTo>
                      <a:lnTo>
                        <a:pt x="55" y="85"/>
                      </a:lnTo>
                      <a:lnTo>
                        <a:pt x="49" y="77"/>
                      </a:lnTo>
                      <a:lnTo>
                        <a:pt x="43" y="69"/>
                      </a:lnTo>
                      <a:lnTo>
                        <a:pt x="37" y="62"/>
                      </a:lnTo>
                      <a:lnTo>
                        <a:pt x="32" y="54"/>
                      </a:lnTo>
                      <a:lnTo>
                        <a:pt x="28" y="47"/>
                      </a:lnTo>
                      <a:lnTo>
                        <a:pt x="24" y="40"/>
                      </a:lnTo>
                      <a:lnTo>
                        <a:pt x="20" y="34"/>
                      </a:lnTo>
                      <a:lnTo>
                        <a:pt x="18" y="28"/>
                      </a:lnTo>
                      <a:lnTo>
                        <a:pt x="15" y="23"/>
                      </a:lnTo>
                      <a:lnTo>
                        <a:pt x="11" y="19"/>
                      </a:lnTo>
                      <a:lnTo>
                        <a:pt x="9" y="13"/>
                      </a:lnTo>
                      <a:lnTo>
                        <a:pt x="8" y="9"/>
                      </a:lnTo>
                      <a:lnTo>
                        <a:pt x="6" y="6"/>
                      </a:lnTo>
                      <a:lnTo>
                        <a:pt x="5" y="2"/>
                      </a:lnTo>
                      <a:lnTo>
                        <a:pt x="4"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5" name="Freeform 152"/>
                <p:cNvSpPr>
                  <a:spLocks/>
                </p:cNvSpPr>
                <p:nvPr/>
              </p:nvSpPr>
              <p:spPr bwMode="auto">
                <a:xfrm>
                  <a:off x="1187" y="1600"/>
                  <a:ext cx="15" cy="8"/>
                </a:xfrm>
                <a:custGeom>
                  <a:avLst/>
                  <a:gdLst>
                    <a:gd name="T0" fmla="*/ 6 w 108"/>
                    <a:gd name="T1" fmla="*/ 7 h 45"/>
                    <a:gd name="T2" fmla="*/ 19 w 108"/>
                    <a:gd name="T3" fmla="*/ 14 h 45"/>
                    <a:gd name="T4" fmla="*/ 30 w 108"/>
                    <a:gd name="T5" fmla="*/ 18 h 45"/>
                    <a:gd name="T6" fmla="*/ 39 w 108"/>
                    <a:gd name="T7" fmla="*/ 19 h 45"/>
                    <a:gd name="T8" fmla="*/ 49 w 108"/>
                    <a:gd name="T9" fmla="*/ 19 h 45"/>
                    <a:gd name="T10" fmla="*/ 56 w 108"/>
                    <a:gd name="T11" fmla="*/ 18 h 45"/>
                    <a:gd name="T12" fmla="*/ 63 w 108"/>
                    <a:gd name="T13" fmla="*/ 15 h 45"/>
                    <a:gd name="T14" fmla="*/ 69 w 108"/>
                    <a:gd name="T15" fmla="*/ 13 h 45"/>
                    <a:gd name="T16" fmla="*/ 75 w 108"/>
                    <a:gd name="T17" fmla="*/ 12 h 45"/>
                    <a:gd name="T18" fmla="*/ 78 w 108"/>
                    <a:gd name="T19" fmla="*/ 9 h 45"/>
                    <a:gd name="T20" fmla="*/ 82 w 108"/>
                    <a:gd name="T21" fmla="*/ 9 h 45"/>
                    <a:gd name="T22" fmla="*/ 86 w 108"/>
                    <a:gd name="T23" fmla="*/ 10 h 45"/>
                    <a:gd name="T24" fmla="*/ 89 w 108"/>
                    <a:gd name="T25" fmla="*/ 13 h 45"/>
                    <a:gd name="T26" fmla="*/ 94 w 108"/>
                    <a:gd name="T27" fmla="*/ 18 h 45"/>
                    <a:gd name="T28" fmla="*/ 98 w 108"/>
                    <a:gd name="T29" fmla="*/ 26 h 45"/>
                    <a:gd name="T30" fmla="*/ 102 w 108"/>
                    <a:gd name="T31" fmla="*/ 38 h 45"/>
                    <a:gd name="T32" fmla="*/ 108 w 108"/>
                    <a:gd name="T33" fmla="*/ 44 h 45"/>
                    <a:gd name="T34" fmla="*/ 103 w 108"/>
                    <a:gd name="T35" fmla="*/ 31 h 45"/>
                    <a:gd name="T36" fmla="*/ 100 w 108"/>
                    <a:gd name="T37" fmla="*/ 20 h 45"/>
                    <a:gd name="T38" fmla="*/ 95 w 108"/>
                    <a:gd name="T39" fmla="*/ 13 h 45"/>
                    <a:gd name="T40" fmla="*/ 89 w 108"/>
                    <a:gd name="T41" fmla="*/ 8 h 45"/>
                    <a:gd name="T42" fmla="*/ 86 w 108"/>
                    <a:gd name="T43" fmla="*/ 6 h 45"/>
                    <a:gd name="T44" fmla="*/ 81 w 108"/>
                    <a:gd name="T45" fmla="*/ 6 h 45"/>
                    <a:gd name="T46" fmla="*/ 76 w 108"/>
                    <a:gd name="T47" fmla="*/ 7 h 45"/>
                    <a:gd name="T48" fmla="*/ 70 w 108"/>
                    <a:gd name="T49" fmla="*/ 9 h 45"/>
                    <a:gd name="T50" fmla="*/ 64 w 108"/>
                    <a:gd name="T51" fmla="*/ 12 h 45"/>
                    <a:gd name="T52" fmla="*/ 58 w 108"/>
                    <a:gd name="T53" fmla="*/ 13 h 45"/>
                    <a:gd name="T54" fmla="*/ 52 w 108"/>
                    <a:gd name="T55" fmla="*/ 15 h 45"/>
                    <a:gd name="T56" fmla="*/ 45 w 108"/>
                    <a:gd name="T57" fmla="*/ 15 h 45"/>
                    <a:gd name="T58" fmla="*/ 36 w 108"/>
                    <a:gd name="T59" fmla="*/ 15 h 45"/>
                    <a:gd name="T60" fmla="*/ 26 w 108"/>
                    <a:gd name="T61" fmla="*/ 13 h 45"/>
                    <a:gd name="T62" fmla="*/ 15 w 108"/>
                    <a:gd name="T63" fmla="*/ 8 h 45"/>
                    <a:gd name="T64" fmla="*/ 3 w 108"/>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5"/>
                    <a:gd name="T101" fmla="*/ 108 w 108"/>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5">
                      <a:moveTo>
                        <a:pt x="0" y="3"/>
                      </a:moveTo>
                      <a:lnTo>
                        <a:pt x="6" y="7"/>
                      </a:lnTo>
                      <a:lnTo>
                        <a:pt x="13" y="10"/>
                      </a:lnTo>
                      <a:lnTo>
                        <a:pt x="19" y="14"/>
                      </a:lnTo>
                      <a:lnTo>
                        <a:pt x="25" y="16"/>
                      </a:lnTo>
                      <a:lnTo>
                        <a:pt x="30" y="18"/>
                      </a:lnTo>
                      <a:lnTo>
                        <a:pt x="35" y="19"/>
                      </a:lnTo>
                      <a:lnTo>
                        <a:pt x="39" y="19"/>
                      </a:lnTo>
                      <a:lnTo>
                        <a:pt x="45" y="19"/>
                      </a:lnTo>
                      <a:lnTo>
                        <a:pt x="49" y="19"/>
                      </a:lnTo>
                      <a:lnTo>
                        <a:pt x="52" y="19"/>
                      </a:lnTo>
                      <a:lnTo>
                        <a:pt x="56" y="18"/>
                      </a:lnTo>
                      <a:lnTo>
                        <a:pt x="60" y="16"/>
                      </a:lnTo>
                      <a:lnTo>
                        <a:pt x="63" y="15"/>
                      </a:lnTo>
                      <a:lnTo>
                        <a:pt x="65" y="14"/>
                      </a:lnTo>
                      <a:lnTo>
                        <a:pt x="69" y="13"/>
                      </a:lnTo>
                      <a:lnTo>
                        <a:pt x="72" y="12"/>
                      </a:lnTo>
                      <a:lnTo>
                        <a:pt x="75" y="12"/>
                      </a:lnTo>
                      <a:lnTo>
                        <a:pt x="76" y="10"/>
                      </a:lnTo>
                      <a:lnTo>
                        <a:pt x="78" y="9"/>
                      </a:lnTo>
                      <a:lnTo>
                        <a:pt x="81" y="9"/>
                      </a:lnTo>
                      <a:lnTo>
                        <a:pt x="82" y="9"/>
                      </a:lnTo>
                      <a:lnTo>
                        <a:pt x="84" y="9"/>
                      </a:lnTo>
                      <a:lnTo>
                        <a:pt x="86" y="10"/>
                      </a:lnTo>
                      <a:lnTo>
                        <a:pt x="88" y="12"/>
                      </a:lnTo>
                      <a:lnTo>
                        <a:pt x="89" y="13"/>
                      </a:lnTo>
                      <a:lnTo>
                        <a:pt x="91" y="15"/>
                      </a:lnTo>
                      <a:lnTo>
                        <a:pt x="94" y="18"/>
                      </a:lnTo>
                      <a:lnTo>
                        <a:pt x="96" y="21"/>
                      </a:lnTo>
                      <a:lnTo>
                        <a:pt x="98" y="26"/>
                      </a:lnTo>
                      <a:lnTo>
                        <a:pt x="101" y="32"/>
                      </a:lnTo>
                      <a:lnTo>
                        <a:pt x="102" y="38"/>
                      </a:lnTo>
                      <a:lnTo>
                        <a:pt x="104" y="45"/>
                      </a:lnTo>
                      <a:lnTo>
                        <a:pt x="108" y="44"/>
                      </a:lnTo>
                      <a:lnTo>
                        <a:pt x="106" y="37"/>
                      </a:lnTo>
                      <a:lnTo>
                        <a:pt x="103" y="31"/>
                      </a:lnTo>
                      <a:lnTo>
                        <a:pt x="101" y="25"/>
                      </a:lnTo>
                      <a:lnTo>
                        <a:pt x="100" y="20"/>
                      </a:lnTo>
                      <a:lnTo>
                        <a:pt x="97" y="16"/>
                      </a:lnTo>
                      <a:lnTo>
                        <a:pt x="95" y="13"/>
                      </a:lnTo>
                      <a:lnTo>
                        <a:pt x="91" y="10"/>
                      </a:lnTo>
                      <a:lnTo>
                        <a:pt x="89" y="8"/>
                      </a:lnTo>
                      <a:lnTo>
                        <a:pt x="88" y="7"/>
                      </a:lnTo>
                      <a:lnTo>
                        <a:pt x="86" y="6"/>
                      </a:lnTo>
                      <a:lnTo>
                        <a:pt x="83" y="6"/>
                      </a:lnTo>
                      <a:lnTo>
                        <a:pt x="81" y="6"/>
                      </a:lnTo>
                      <a:lnTo>
                        <a:pt x="78" y="6"/>
                      </a:lnTo>
                      <a:lnTo>
                        <a:pt x="76" y="7"/>
                      </a:lnTo>
                      <a:lnTo>
                        <a:pt x="72" y="8"/>
                      </a:lnTo>
                      <a:lnTo>
                        <a:pt x="70" y="9"/>
                      </a:lnTo>
                      <a:lnTo>
                        <a:pt x="67" y="10"/>
                      </a:lnTo>
                      <a:lnTo>
                        <a:pt x="64" y="12"/>
                      </a:lnTo>
                      <a:lnTo>
                        <a:pt x="62" y="13"/>
                      </a:lnTo>
                      <a:lnTo>
                        <a:pt x="58" y="13"/>
                      </a:lnTo>
                      <a:lnTo>
                        <a:pt x="55" y="14"/>
                      </a:lnTo>
                      <a:lnTo>
                        <a:pt x="52" y="15"/>
                      </a:lnTo>
                      <a:lnTo>
                        <a:pt x="49" y="15"/>
                      </a:lnTo>
                      <a:lnTo>
                        <a:pt x="45" y="15"/>
                      </a:lnTo>
                      <a:lnTo>
                        <a:pt x="39" y="15"/>
                      </a:lnTo>
                      <a:lnTo>
                        <a:pt x="36" y="15"/>
                      </a:lnTo>
                      <a:lnTo>
                        <a:pt x="31" y="14"/>
                      </a:lnTo>
                      <a:lnTo>
                        <a:pt x="26" y="13"/>
                      </a:lnTo>
                      <a:lnTo>
                        <a:pt x="22" y="10"/>
                      </a:lnTo>
                      <a:lnTo>
                        <a:pt x="15" y="8"/>
                      </a:lnTo>
                      <a:lnTo>
                        <a:pt x="9"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6" name="Freeform 153"/>
                <p:cNvSpPr>
                  <a:spLocks/>
                </p:cNvSpPr>
                <p:nvPr/>
              </p:nvSpPr>
              <p:spPr bwMode="auto">
                <a:xfrm>
                  <a:off x="1167" y="1574"/>
                  <a:ext cx="20" cy="27"/>
                </a:xfrm>
                <a:custGeom>
                  <a:avLst/>
                  <a:gdLst>
                    <a:gd name="T0" fmla="*/ 8 w 140"/>
                    <a:gd name="T1" fmla="*/ 3 h 160"/>
                    <a:gd name="T2" fmla="*/ 17 w 140"/>
                    <a:gd name="T3" fmla="*/ 3 h 160"/>
                    <a:gd name="T4" fmla="*/ 23 w 140"/>
                    <a:gd name="T5" fmla="*/ 4 h 160"/>
                    <a:gd name="T6" fmla="*/ 26 w 140"/>
                    <a:gd name="T7" fmla="*/ 7 h 160"/>
                    <a:gd name="T8" fmla="*/ 28 w 140"/>
                    <a:gd name="T9" fmla="*/ 9 h 160"/>
                    <a:gd name="T10" fmla="*/ 30 w 140"/>
                    <a:gd name="T11" fmla="*/ 14 h 160"/>
                    <a:gd name="T12" fmla="*/ 30 w 140"/>
                    <a:gd name="T13" fmla="*/ 21 h 160"/>
                    <a:gd name="T14" fmla="*/ 31 w 140"/>
                    <a:gd name="T15" fmla="*/ 28 h 160"/>
                    <a:gd name="T16" fmla="*/ 32 w 140"/>
                    <a:gd name="T17" fmla="*/ 38 h 160"/>
                    <a:gd name="T18" fmla="*/ 34 w 140"/>
                    <a:gd name="T19" fmla="*/ 49 h 160"/>
                    <a:gd name="T20" fmla="*/ 40 w 140"/>
                    <a:gd name="T21" fmla="*/ 62 h 160"/>
                    <a:gd name="T22" fmla="*/ 48 w 140"/>
                    <a:gd name="T23" fmla="*/ 77 h 160"/>
                    <a:gd name="T24" fmla="*/ 59 w 140"/>
                    <a:gd name="T25" fmla="*/ 92 h 160"/>
                    <a:gd name="T26" fmla="*/ 75 w 140"/>
                    <a:gd name="T27" fmla="*/ 109 h 160"/>
                    <a:gd name="T28" fmla="*/ 96 w 140"/>
                    <a:gd name="T29" fmla="*/ 128 h 160"/>
                    <a:gd name="T30" fmla="*/ 122 w 140"/>
                    <a:gd name="T31" fmla="*/ 148 h 160"/>
                    <a:gd name="T32" fmla="*/ 140 w 140"/>
                    <a:gd name="T33" fmla="*/ 157 h 160"/>
                    <a:gd name="T34" fmla="*/ 111 w 140"/>
                    <a:gd name="T35" fmla="*/ 135 h 160"/>
                    <a:gd name="T36" fmla="*/ 88 w 140"/>
                    <a:gd name="T37" fmla="*/ 116 h 160"/>
                    <a:gd name="T38" fmla="*/ 70 w 140"/>
                    <a:gd name="T39" fmla="*/ 98 h 160"/>
                    <a:gd name="T40" fmla="*/ 57 w 140"/>
                    <a:gd name="T41" fmla="*/ 82 h 160"/>
                    <a:gd name="T42" fmla="*/ 46 w 140"/>
                    <a:gd name="T43" fmla="*/ 66 h 160"/>
                    <a:gd name="T44" fmla="*/ 40 w 140"/>
                    <a:gd name="T45" fmla="*/ 53 h 160"/>
                    <a:gd name="T46" fmla="*/ 37 w 140"/>
                    <a:gd name="T47" fmla="*/ 43 h 160"/>
                    <a:gd name="T48" fmla="*/ 34 w 140"/>
                    <a:gd name="T49" fmla="*/ 33 h 160"/>
                    <a:gd name="T50" fmla="*/ 34 w 140"/>
                    <a:gd name="T51" fmla="*/ 24 h 160"/>
                    <a:gd name="T52" fmla="*/ 33 w 140"/>
                    <a:gd name="T53" fmla="*/ 18 h 160"/>
                    <a:gd name="T54" fmla="*/ 33 w 140"/>
                    <a:gd name="T55" fmla="*/ 10 h 160"/>
                    <a:gd name="T56" fmla="*/ 31 w 140"/>
                    <a:gd name="T57" fmla="*/ 6 h 160"/>
                    <a:gd name="T58" fmla="*/ 26 w 140"/>
                    <a:gd name="T59" fmla="*/ 2 h 160"/>
                    <a:gd name="T60" fmla="*/ 22 w 140"/>
                    <a:gd name="T61" fmla="*/ 0 h 160"/>
                    <a:gd name="T62" fmla="*/ 13 w 140"/>
                    <a:gd name="T63" fmla="*/ 0 h 160"/>
                    <a:gd name="T64" fmla="*/ 0 w 140"/>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0"/>
                    <a:gd name="T101" fmla="*/ 140 w 140"/>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0">
                      <a:moveTo>
                        <a:pt x="1" y="3"/>
                      </a:moveTo>
                      <a:lnTo>
                        <a:pt x="8" y="3"/>
                      </a:lnTo>
                      <a:lnTo>
                        <a:pt x="13" y="3"/>
                      </a:lnTo>
                      <a:lnTo>
                        <a:pt x="17" y="3"/>
                      </a:lnTo>
                      <a:lnTo>
                        <a:pt x="20" y="3"/>
                      </a:lnTo>
                      <a:lnTo>
                        <a:pt x="23" y="4"/>
                      </a:lnTo>
                      <a:lnTo>
                        <a:pt x="25" y="6"/>
                      </a:lnTo>
                      <a:lnTo>
                        <a:pt x="26" y="7"/>
                      </a:lnTo>
                      <a:lnTo>
                        <a:pt x="28" y="8"/>
                      </a:lnTo>
                      <a:lnTo>
                        <a:pt x="28" y="9"/>
                      </a:lnTo>
                      <a:lnTo>
                        <a:pt x="30" y="12"/>
                      </a:lnTo>
                      <a:lnTo>
                        <a:pt x="30" y="14"/>
                      </a:lnTo>
                      <a:lnTo>
                        <a:pt x="30" y="18"/>
                      </a:lnTo>
                      <a:lnTo>
                        <a:pt x="30" y="21"/>
                      </a:lnTo>
                      <a:lnTo>
                        <a:pt x="31" y="25"/>
                      </a:lnTo>
                      <a:lnTo>
                        <a:pt x="31" y="28"/>
                      </a:lnTo>
                      <a:lnTo>
                        <a:pt x="31" y="33"/>
                      </a:lnTo>
                      <a:lnTo>
                        <a:pt x="32" y="38"/>
                      </a:lnTo>
                      <a:lnTo>
                        <a:pt x="33" y="44"/>
                      </a:lnTo>
                      <a:lnTo>
                        <a:pt x="34" y="49"/>
                      </a:lnTo>
                      <a:lnTo>
                        <a:pt x="37" y="54"/>
                      </a:lnTo>
                      <a:lnTo>
                        <a:pt x="40" y="62"/>
                      </a:lnTo>
                      <a:lnTo>
                        <a:pt x="44" y="70"/>
                      </a:lnTo>
                      <a:lnTo>
                        <a:pt x="48" y="77"/>
                      </a:lnTo>
                      <a:lnTo>
                        <a:pt x="52" y="84"/>
                      </a:lnTo>
                      <a:lnTo>
                        <a:pt x="59" y="92"/>
                      </a:lnTo>
                      <a:lnTo>
                        <a:pt x="66" y="101"/>
                      </a:lnTo>
                      <a:lnTo>
                        <a:pt x="75" y="109"/>
                      </a:lnTo>
                      <a:lnTo>
                        <a:pt x="85" y="119"/>
                      </a:lnTo>
                      <a:lnTo>
                        <a:pt x="96" y="128"/>
                      </a:lnTo>
                      <a:lnTo>
                        <a:pt x="109" y="139"/>
                      </a:lnTo>
                      <a:lnTo>
                        <a:pt x="122" y="148"/>
                      </a:lnTo>
                      <a:lnTo>
                        <a:pt x="137" y="160"/>
                      </a:lnTo>
                      <a:lnTo>
                        <a:pt x="140" y="157"/>
                      </a:lnTo>
                      <a:lnTo>
                        <a:pt x="124" y="146"/>
                      </a:lnTo>
                      <a:lnTo>
                        <a:pt x="111" y="135"/>
                      </a:lnTo>
                      <a:lnTo>
                        <a:pt x="98" y="126"/>
                      </a:lnTo>
                      <a:lnTo>
                        <a:pt x="88" y="116"/>
                      </a:lnTo>
                      <a:lnTo>
                        <a:pt x="77" y="107"/>
                      </a:lnTo>
                      <a:lnTo>
                        <a:pt x="70" y="98"/>
                      </a:lnTo>
                      <a:lnTo>
                        <a:pt x="63" y="90"/>
                      </a:lnTo>
                      <a:lnTo>
                        <a:pt x="57" y="82"/>
                      </a:lnTo>
                      <a:lnTo>
                        <a:pt x="51" y="75"/>
                      </a:lnTo>
                      <a:lnTo>
                        <a:pt x="46" y="66"/>
                      </a:lnTo>
                      <a:lnTo>
                        <a:pt x="43" y="60"/>
                      </a:lnTo>
                      <a:lnTo>
                        <a:pt x="40" y="53"/>
                      </a:lnTo>
                      <a:lnTo>
                        <a:pt x="38" y="47"/>
                      </a:lnTo>
                      <a:lnTo>
                        <a:pt x="37" y="43"/>
                      </a:lnTo>
                      <a:lnTo>
                        <a:pt x="36" y="38"/>
                      </a:lnTo>
                      <a:lnTo>
                        <a:pt x="34" y="33"/>
                      </a:lnTo>
                      <a:lnTo>
                        <a:pt x="34" y="28"/>
                      </a:lnTo>
                      <a:lnTo>
                        <a:pt x="34" y="24"/>
                      </a:lnTo>
                      <a:lnTo>
                        <a:pt x="33" y="20"/>
                      </a:lnTo>
                      <a:lnTo>
                        <a:pt x="33" y="18"/>
                      </a:lnTo>
                      <a:lnTo>
                        <a:pt x="33" y="14"/>
                      </a:lnTo>
                      <a:lnTo>
                        <a:pt x="33" y="10"/>
                      </a:lnTo>
                      <a:lnTo>
                        <a:pt x="32" y="8"/>
                      </a:lnTo>
                      <a:lnTo>
                        <a:pt x="31" y="6"/>
                      </a:lnTo>
                      <a:lnTo>
                        <a:pt x="30" y="4"/>
                      </a:lnTo>
                      <a:lnTo>
                        <a:pt x="26" y="2"/>
                      </a:lnTo>
                      <a:lnTo>
                        <a:pt x="24" y="1"/>
                      </a:lnTo>
                      <a:lnTo>
                        <a:pt x="22" y="0"/>
                      </a:lnTo>
                      <a:lnTo>
                        <a:pt x="18" y="0"/>
                      </a:lnTo>
                      <a:lnTo>
                        <a:pt x="13" y="0"/>
                      </a:lnTo>
                      <a:lnTo>
                        <a:pt x="8" y="0"/>
                      </a:lnTo>
                      <a:lnTo>
                        <a:pt x="0" y="0"/>
                      </a:lnTo>
                      <a:lnTo>
                        <a:pt x="1"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7" name="Freeform 154"/>
                <p:cNvSpPr>
                  <a:spLocks/>
                </p:cNvSpPr>
                <p:nvPr/>
              </p:nvSpPr>
              <p:spPr bwMode="auto">
                <a:xfrm>
                  <a:off x="1124" y="1566"/>
                  <a:ext cx="44" cy="9"/>
                </a:xfrm>
                <a:custGeom>
                  <a:avLst/>
                  <a:gdLst>
                    <a:gd name="T0" fmla="*/ 6 w 303"/>
                    <a:gd name="T1" fmla="*/ 6 h 56"/>
                    <a:gd name="T2" fmla="*/ 17 w 303"/>
                    <a:gd name="T3" fmla="*/ 12 h 56"/>
                    <a:gd name="T4" fmla="*/ 30 w 303"/>
                    <a:gd name="T5" fmla="*/ 19 h 56"/>
                    <a:gd name="T6" fmla="*/ 42 w 303"/>
                    <a:gd name="T7" fmla="*/ 23 h 56"/>
                    <a:gd name="T8" fmla="*/ 56 w 303"/>
                    <a:gd name="T9" fmla="*/ 29 h 56"/>
                    <a:gd name="T10" fmla="*/ 70 w 303"/>
                    <a:gd name="T11" fmla="*/ 34 h 56"/>
                    <a:gd name="T12" fmla="*/ 86 w 303"/>
                    <a:gd name="T13" fmla="*/ 39 h 56"/>
                    <a:gd name="T14" fmla="*/ 101 w 303"/>
                    <a:gd name="T15" fmla="*/ 44 h 56"/>
                    <a:gd name="T16" fmla="*/ 119 w 303"/>
                    <a:gd name="T17" fmla="*/ 47 h 56"/>
                    <a:gd name="T18" fmla="*/ 139 w 303"/>
                    <a:gd name="T19" fmla="*/ 50 h 56"/>
                    <a:gd name="T20" fmla="*/ 159 w 303"/>
                    <a:gd name="T21" fmla="*/ 52 h 56"/>
                    <a:gd name="T22" fmla="*/ 181 w 303"/>
                    <a:gd name="T23" fmla="*/ 54 h 56"/>
                    <a:gd name="T24" fmla="*/ 205 w 303"/>
                    <a:gd name="T25" fmla="*/ 56 h 56"/>
                    <a:gd name="T26" fmla="*/ 231 w 303"/>
                    <a:gd name="T27" fmla="*/ 56 h 56"/>
                    <a:gd name="T28" fmla="*/ 258 w 303"/>
                    <a:gd name="T29" fmla="*/ 56 h 56"/>
                    <a:gd name="T30" fmla="*/ 288 w 303"/>
                    <a:gd name="T31" fmla="*/ 54 h 56"/>
                    <a:gd name="T32" fmla="*/ 302 w 303"/>
                    <a:gd name="T33" fmla="*/ 50 h 56"/>
                    <a:gd name="T34" fmla="*/ 273 w 303"/>
                    <a:gd name="T35" fmla="*/ 51 h 56"/>
                    <a:gd name="T36" fmla="*/ 244 w 303"/>
                    <a:gd name="T37" fmla="*/ 52 h 56"/>
                    <a:gd name="T38" fmla="*/ 218 w 303"/>
                    <a:gd name="T39" fmla="*/ 52 h 56"/>
                    <a:gd name="T40" fmla="*/ 193 w 303"/>
                    <a:gd name="T41" fmla="*/ 51 h 56"/>
                    <a:gd name="T42" fmla="*/ 170 w 303"/>
                    <a:gd name="T43" fmla="*/ 50 h 56"/>
                    <a:gd name="T44" fmla="*/ 149 w 303"/>
                    <a:gd name="T45" fmla="*/ 47 h 56"/>
                    <a:gd name="T46" fmla="*/ 129 w 303"/>
                    <a:gd name="T47" fmla="*/ 45 h 56"/>
                    <a:gd name="T48" fmla="*/ 112 w 303"/>
                    <a:gd name="T49" fmla="*/ 41 h 56"/>
                    <a:gd name="T50" fmla="*/ 94 w 303"/>
                    <a:gd name="T51" fmla="*/ 38 h 56"/>
                    <a:gd name="T52" fmla="*/ 80 w 303"/>
                    <a:gd name="T53" fmla="*/ 33 h 56"/>
                    <a:gd name="T54" fmla="*/ 64 w 303"/>
                    <a:gd name="T55" fmla="*/ 28 h 56"/>
                    <a:gd name="T56" fmla="*/ 50 w 303"/>
                    <a:gd name="T57" fmla="*/ 23 h 56"/>
                    <a:gd name="T58" fmla="*/ 37 w 303"/>
                    <a:gd name="T59" fmla="*/ 18 h 56"/>
                    <a:gd name="T60" fmla="*/ 24 w 303"/>
                    <a:gd name="T61" fmla="*/ 12 h 56"/>
                    <a:gd name="T62" fmla="*/ 14 w 303"/>
                    <a:gd name="T63" fmla="*/ 6 h 56"/>
                    <a:gd name="T64" fmla="*/ 3 w 303"/>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56"/>
                    <a:gd name="T101" fmla="*/ 303 w 3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56">
                      <a:moveTo>
                        <a:pt x="0" y="2"/>
                      </a:moveTo>
                      <a:lnTo>
                        <a:pt x="6" y="6"/>
                      </a:lnTo>
                      <a:lnTo>
                        <a:pt x="11" y="9"/>
                      </a:lnTo>
                      <a:lnTo>
                        <a:pt x="17" y="12"/>
                      </a:lnTo>
                      <a:lnTo>
                        <a:pt x="23" y="15"/>
                      </a:lnTo>
                      <a:lnTo>
                        <a:pt x="30" y="19"/>
                      </a:lnTo>
                      <a:lnTo>
                        <a:pt x="36" y="21"/>
                      </a:lnTo>
                      <a:lnTo>
                        <a:pt x="42" y="23"/>
                      </a:lnTo>
                      <a:lnTo>
                        <a:pt x="48" y="27"/>
                      </a:lnTo>
                      <a:lnTo>
                        <a:pt x="56" y="29"/>
                      </a:lnTo>
                      <a:lnTo>
                        <a:pt x="63" y="32"/>
                      </a:lnTo>
                      <a:lnTo>
                        <a:pt x="70" y="34"/>
                      </a:lnTo>
                      <a:lnTo>
                        <a:pt x="79" y="37"/>
                      </a:lnTo>
                      <a:lnTo>
                        <a:pt x="86" y="39"/>
                      </a:lnTo>
                      <a:lnTo>
                        <a:pt x="93" y="41"/>
                      </a:lnTo>
                      <a:lnTo>
                        <a:pt x="101" y="44"/>
                      </a:lnTo>
                      <a:lnTo>
                        <a:pt x="111" y="45"/>
                      </a:lnTo>
                      <a:lnTo>
                        <a:pt x="119" y="47"/>
                      </a:lnTo>
                      <a:lnTo>
                        <a:pt x="129" y="48"/>
                      </a:lnTo>
                      <a:lnTo>
                        <a:pt x="139" y="50"/>
                      </a:lnTo>
                      <a:lnTo>
                        <a:pt x="149" y="51"/>
                      </a:lnTo>
                      <a:lnTo>
                        <a:pt x="159" y="52"/>
                      </a:lnTo>
                      <a:lnTo>
                        <a:pt x="170" y="53"/>
                      </a:lnTo>
                      <a:lnTo>
                        <a:pt x="181" y="54"/>
                      </a:lnTo>
                      <a:lnTo>
                        <a:pt x="193" y="54"/>
                      </a:lnTo>
                      <a:lnTo>
                        <a:pt x="205" y="56"/>
                      </a:lnTo>
                      <a:lnTo>
                        <a:pt x="217" y="56"/>
                      </a:lnTo>
                      <a:lnTo>
                        <a:pt x="231" y="56"/>
                      </a:lnTo>
                      <a:lnTo>
                        <a:pt x="244" y="56"/>
                      </a:lnTo>
                      <a:lnTo>
                        <a:pt x="258" y="56"/>
                      </a:lnTo>
                      <a:lnTo>
                        <a:pt x="273" y="54"/>
                      </a:lnTo>
                      <a:lnTo>
                        <a:pt x="288" y="54"/>
                      </a:lnTo>
                      <a:lnTo>
                        <a:pt x="303" y="53"/>
                      </a:lnTo>
                      <a:lnTo>
                        <a:pt x="302" y="50"/>
                      </a:lnTo>
                      <a:lnTo>
                        <a:pt x="288" y="51"/>
                      </a:lnTo>
                      <a:lnTo>
                        <a:pt x="273" y="51"/>
                      </a:lnTo>
                      <a:lnTo>
                        <a:pt x="258" y="52"/>
                      </a:lnTo>
                      <a:lnTo>
                        <a:pt x="244" y="52"/>
                      </a:lnTo>
                      <a:lnTo>
                        <a:pt x="231" y="52"/>
                      </a:lnTo>
                      <a:lnTo>
                        <a:pt x="218" y="52"/>
                      </a:lnTo>
                      <a:lnTo>
                        <a:pt x="205" y="52"/>
                      </a:lnTo>
                      <a:lnTo>
                        <a:pt x="193" y="51"/>
                      </a:lnTo>
                      <a:lnTo>
                        <a:pt x="181" y="51"/>
                      </a:lnTo>
                      <a:lnTo>
                        <a:pt x="170" y="50"/>
                      </a:lnTo>
                      <a:lnTo>
                        <a:pt x="160" y="48"/>
                      </a:lnTo>
                      <a:lnTo>
                        <a:pt x="149" y="47"/>
                      </a:lnTo>
                      <a:lnTo>
                        <a:pt x="139" y="46"/>
                      </a:lnTo>
                      <a:lnTo>
                        <a:pt x="129" y="45"/>
                      </a:lnTo>
                      <a:lnTo>
                        <a:pt x="120" y="44"/>
                      </a:lnTo>
                      <a:lnTo>
                        <a:pt x="112" y="41"/>
                      </a:lnTo>
                      <a:lnTo>
                        <a:pt x="103" y="40"/>
                      </a:lnTo>
                      <a:lnTo>
                        <a:pt x="94" y="38"/>
                      </a:lnTo>
                      <a:lnTo>
                        <a:pt x="87" y="35"/>
                      </a:lnTo>
                      <a:lnTo>
                        <a:pt x="80" y="33"/>
                      </a:lnTo>
                      <a:lnTo>
                        <a:pt x="72" y="31"/>
                      </a:lnTo>
                      <a:lnTo>
                        <a:pt x="64" y="28"/>
                      </a:lnTo>
                      <a:lnTo>
                        <a:pt x="57" y="26"/>
                      </a:lnTo>
                      <a:lnTo>
                        <a:pt x="50" y="23"/>
                      </a:lnTo>
                      <a:lnTo>
                        <a:pt x="43" y="21"/>
                      </a:lnTo>
                      <a:lnTo>
                        <a:pt x="37" y="18"/>
                      </a:lnTo>
                      <a:lnTo>
                        <a:pt x="31" y="15"/>
                      </a:lnTo>
                      <a:lnTo>
                        <a:pt x="24" y="12"/>
                      </a:lnTo>
                      <a:lnTo>
                        <a:pt x="20" y="9"/>
                      </a:lnTo>
                      <a:lnTo>
                        <a:pt x="14" y="6"/>
                      </a:lnTo>
                      <a:lnTo>
                        <a:pt x="8" y="3"/>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8" name="Freeform 155"/>
                <p:cNvSpPr>
                  <a:spLocks/>
                </p:cNvSpPr>
                <p:nvPr/>
              </p:nvSpPr>
              <p:spPr bwMode="auto">
                <a:xfrm>
                  <a:off x="1097" y="1549"/>
                  <a:ext cx="28" cy="17"/>
                </a:xfrm>
                <a:custGeom>
                  <a:avLst/>
                  <a:gdLst>
                    <a:gd name="T0" fmla="*/ 6 w 195"/>
                    <a:gd name="T1" fmla="*/ 4 h 103"/>
                    <a:gd name="T2" fmla="*/ 18 w 195"/>
                    <a:gd name="T3" fmla="*/ 7 h 103"/>
                    <a:gd name="T4" fmla="*/ 29 w 195"/>
                    <a:gd name="T5" fmla="*/ 11 h 103"/>
                    <a:gd name="T6" fmla="*/ 42 w 195"/>
                    <a:gd name="T7" fmla="*/ 16 h 103"/>
                    <a:gd name="T8" fmla="*/ 54 w 195"/>
                    <a:gd name="T9" fmla="*/ 22 h 103"/>
                    <a:gd name="T10" fmla="*/ 68 w 195"/>
                    <a:gd name="T11" fmla="*/ 28 h 103"/>
                    <a:gd name="T12" fmla="*/ 80 w 195"/>
                    <a:gd name="T13" fmla="*/ 35 h 103"/>
                    <a:gd name="T14" fmla="*/ 94 w 195"/>
                    <a:gd name="T15" fmla="*/ 42 h 103"/>
                    <a:gd name="T16" fmla="*/ 107 w 195"/>
                    <a:gd name="T17" fmla="*/ 50 h 103"/>
                    <a:gd name="T18" fmla="*/ 120 w 195"/>
                    <a:gd name="T19" fmla="*/ 58 h 103"/>
                    <a:gd name="T20" fmla="*/ 132 w 195"/>
                    <a:gd name="T21" fmla="*/ 65 h 103"/>
                    <a:gd name="T22" fmla="*/ 145 w 195"/>
                    <a:gd name="T23" fmla="*/ 74 h 103"/>
                    <a:gd name="T24" fmla="*/ 157 w 195"/>
                    <a:gd name="T25" fmla="*/ 82 h 103"/>
                    <a:gd name="T26" fmla="*/ 169 w 195"/>
                    <a:gd name="T27" fmla="*/ 89 h 103"/>
                    <a:gd name="T28" fmla="*/ 178 w 195"/>
                    <a:gd name="T29" fmla="*/ 95 h 103"/>
                    <a:gd name="T30" fmla="*/ 188 w 195"/>
                    <a:gd name="T31" fmla="*/ 101 h 103"/>
                    <a:gd name="T32" fmla="*/ 195 w 195"/>
                    <a:gd name="T33" fmla="*/ 101 h 103"/>
                    <a:gd name="T34" fmla="*/ 186 w 195"/>
                    <a:gd name="T35" fmla="*/ 95 h 103"/>
                    <a:gd name="T36" fmla="*/ 175 w 195"/>
                    <a:gd name="T37" fmla="*/ 89 h 103"/>
                    <a:gd name="T38" fmla="*/ 164 w 195"/>
                    <a:gd name="T39" fmla="*/ 82 h 103"/>
                    <a:gd name="T40" fmla="*/ 152 w 195"/>
                    <a:gd name="T41" fmla="*/ 74 h 103"/>
                    <a:gd name="T42" fmla="*/ 141 w 195"/>
                    <a:gd name="T43" fmla="*/ 66 h 103"/>
                    <a:gd name="T44" fmla="*/ 129 w 195"/>
                    <a:gd name="T45" fmla="*/ 59 h 103"/>
                    <a:gd name="T46" fmla="*/ 115 w 195"/>
                    <a:gd name="T47" fmla="*/ 51 h 103"/>
                    <a:gd name="T48" fmla="*/ 103 w 195"/>
                    <a:gd name="T49" fmla="*/ 44 h 103"/>
                    <a:gd name="T50" fmla="*/ 89 w 195"/>
                    <a:gd name="T51" fmla="*/ 35 h 103"/>
                    <a:gd name="T52" fmla="*/ 77 w 195"/>
                    <a:gd name="T53" fmla="*/ 29 h 103"/>
                    <a:gd name="T54" fmla="*/ 63 w 195"/>
                    <a:gd name="T55" fmla="*/ 22 h 103"/>
                    <a:gd name="T56" fmla="*/ 49 w 195"/>
                    <a:gd name="T57" fmla="*/ 16 h 103"/>
                    <a:gd name="T58" fmla="*/ 37 w 195"/>
                    <a:gd name="T59" fmla="*/ 10 h 103"/>
                    <a:gd name="T60" fmla="*/ 25 w 195"/>
                    <a:gd name="T61" fmla="*/ 5 h 103"/>
                    <a:gd name="T62" fmla="*/ 12 w 195"/>
                    <a:gd name="T63" fmla="*/ 2 h 103"/>
                    <a:gd name="T64" fmla="*/ 1 w 195"/>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103"/>
                    <a:gd name="T101" fmla="*/ 195 w 19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103">
                      <a:moveTo>
                        <a:pt x="0" y="3"/>
                      </a:moveTo>
                      <a:lnTo>
                        <a:pt x="6" y="4"/>
                      </a:lnTo>
                      <a:lnTo>
                        <a:pt x="11" y="5"/>
                      </a:lnTo>
                      <a:lnTo>
                        <a:pt x="18" y="7"/>
                      </a:lnTo>
                      <a:lnTo>
                        <a:pt x="23" y="9"/>
                      </a:lnTo>
                      <a:lnTo>
                        <a:pt x="29" y="11"/>
                      </a:lnTo>
                      <a:lnTo>
                        <a:pt x="35" y="14"/>
                      </a:lnTo>
                      <a:lnTo>
                        <a:pt x="42" y="16"/>
                      </a:lnTo>
                      <a:lnTo>
                        <a:pt x="48" y="19"/>
                      </a:lnTo>
                      <a:lnTo>
                        <a:pt x="54" y="22"/>
                      </a:lnTo>
                      <a:lnTo>
                        <a:pt x="61" y="26"/>
                      </a:lnTo>
                      <a:lnTo>
                        <a:pt x="68" y="28"/>
                      </a:lnTo>
                      <a:lnTo>
                        <a:pt x="74" y="32"/>
                      </a:lnTo>
                      <a:lnTo>
                        <a:pt x="80" y="35"/>
                      </a:lnTo>
                      <a:lnTo>
                        <a:pt x="87" y="39"/>
                      </a:lnTo>
                      <a:lnTo>
                        <a:pt x="94" y="42"/>
                      </a:lnTo>
                      <a:lnTo>
                        <a:pt x="100" y="46"/>
                      </a:lnTo>
                      <a:lnTo>
                        <a:pt x="107" y="50"/>
                      </a:lnTo>
                      <a:lnTo>
                        <a:pt x="113" y="54"/>
                      </a:lnTo>
                      <a:lnTo>
                        <a:pt x="120" y="58"/>
                      </a:lnTo>
                      <a:lnTo>
                        <a:pt x="126" y="61"/>
                      </a:lnTo>
                      <a:lnTo>
                        <a:pt x="132" y="65"/>
                      </a:lnTo>
                      <a:lnTo>
                        <a:pt x="138" y="69"/>
                      </a:lnTo>
                      <a:lnTo>
                        <a:pt x="145" y="74"/>
                      </a:lnTo>
                      <a:lnTo>
                        <a:pt x="151" y="78"/>
                      </a:lnTo>
                      <a:lnTo>
                        <a:pt x="157" y="82"/>
                      </a:lnTo>
                      <a:lnTo>
                        <a:pt x="162" y="85"/>
                      </a:lnTo>
                      <a:lnTo>
                        <a:pt x="169" y="89"/>
                      </a:lnTo>
                      <a:lnTo>
                        <a:pt x="174" y="91"/>
                      </a:lnTo>
                      <a:lnTo>
                        <a:pt x="178" y="95"/>
                      </a:lnTo>
                      <a:lnTo>
                        <a:pt x="183" y="98"/>
                      </a:lnTo>
                      <a:lnTo>
                        <a:pt x="188" y="101"/>
                      </a:lnTo>
                      <a:lnTo>
                        <a:pt x="192" y="103"/>
                      </a:lnTo>
                      <a:lnTo>
                        <a:pt x="195" y="101"/>
                      </a:lnTo>
                      <a:lnTo>
                        <a:pt x="189" y="98"/>
                      </a:lnTo>
                      <a:lnTo>
                        <a:pt x="186" y="95"/>
                      </a:lnTo>
                      <a:lnTo>
                        <a:pt x="181" y="92"/>
                      </a:lnTo>
                      <a:lnTo>
                        <a:pt x="175" y="89"/>
                      </a:lnTo>
                      <a:lnTo>
                        <a:pt x="170" y="85"/>
                      </a:lnTo>
                      <a:lnTo>
                        <a:pt x="164" y="82"/>
                      </a:lnTo>
                      <a:lnTo>
                        <a:pt x="158" y="78"/>
                      </a:lnTo>
                      <a:lnTo>
                        <a:pt x="152" y="74"/>
                      </a:lnTo>
                      <a:lnTo>
                        <a:pt x="148" y="70"/>
                      </a:lnTo>
                      <a:lnTo>
                        <a:pt x="141" y="66"/>
                      </a:lnTo>
                      <a:lnTo>
                        <a:pt x="135" y="63"/>
                      </a:lnTo>
                      <a:lnTo>
                        <a:pt x="129" y="59"/>
                      </a:lnTo>
                      <a:lnTo>
                        <a:pt x="123" y="54"/>
                      </a:lnTo>
                      <a:lnTo>
                        <a:pt x="115" y="51"/>
                      </a:lnTo>
                      <a:lnTo>
                        <a:pt x="109" y="47"/>
                      </a:lnTo>
                      <a:lnTo>
                        <a:pt x="103" y="44"/>
                      </a:lnTo>
                      <a:lnTo>
                        <a:pt x="97" y="40"/>
                      </a:lnTo>
                      <a:lnTo>
                        <a:pt x="89" y="35"/>
                      </a:lnTo>
                      <a:lnTo>
                        <a:pt x="83" y="32"/>
                      </a:lnTo>
                      <a:lnTo>
                        <a:pt x="77" y="29"/>
                      </a:lnTo>
                      <a:lnTo>
                        <a:pt x="70" y="26"/>
                      </a:lnTo>
                      <a:lnTo>
                        <a:pt x="63" y="22"/>
                      </a:lnTo>
                      <a:lnTo>
                        <a:pt x="57" y="19"/>
                      </a:lnTo>
                      <a:lnTo>
                        <a:pt x="49" y="16"/>
                      </a:lnTo>
                      <a:lnTo>
                        <a:pt x="44" y="13"/>
                      </a:lnTo>
                      <a:lnTo>
                        <a:pt x="37" y="10"/>
                      </a:lnTo>
                      <a:lnTo>
                        <a:pt x="31" y="8"/>
                      </a:lnTo>
                      <a:lnTo>
                        <a:pt x="25" y="5"/>
                      </a:lnTo>
                      <a:lnTo>
                        <a:pt x="19" y="4"/>
                      </a:lnTo>
                      <a:lnTo>
                        <a:pt x="12" y="2"/>
                      </a:lnTo>
                      <a:lnTo>
                        <a:pt x="6"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79" name="Freeform 156"/>
                <p:cNvSpPr>
                  <a:spLocks/>
                </p:cNvSpPr>
                <p:nvPr/>
              </p:nvSpPr>
              <p:spPr bwMode="auto">
                <a:xfrm>
                  <a:off x="1071" y="1549"/>
                  <a:ext cx="26" cy="8"/>
                </a:xfrm>
                <a:custGeom>
                  <a:avLst/>
                  <a:gdLst>
                    <a:gd name="T0" fmla="*/ 5 w 185"/>
                    <a:gd name="T1" fmla="*/ 49 h 49"/>
                    <a:gd name="T2" fmla="*/ 17 w 185"/>
                    <a:gd name="T3" fmla="*/ 49 h 49"/>
                    <a:gd name="T4" fmla="*/ 29 w 185"/>
                    <a:gd name="T5" fmla="*/ 47 h 49"/>
                    <a:gd name="T6" fmla="*/ 41 w 185"/>
                    <a:gd name="T7" fmla="*/ 43 h 49"/>
                    <a:gd name="T8" fmla="*/ 54 w 185"/>
                    <a:gd name="T9" fmla="*/ 40 h 49"/>
                    <a:gd name="T10" fmla="*/ 66 w 185"/>
                    <a:gd name="T11" fmla="*/ 36 h 49"/>
                    <a:gd name="T12" fmla="*/ 79 w 185"/>
                    <a:gd name="T13" fmla="*/ 31 h 49"/>
                    <a:gd name="T14" fmla="*/ 90 w 185"/>
                    <a:gd name="T15" fmla="*/ 27 h 49"/>
                    <a:gd name="T16" fmla="*/ 103 w 185"/>
                    <a:gd name="T17" fmla="*/ 22 h 49"/>
                    <a:gd name="T18" fmla="*/ 114 w 185"/>
                    <a:gd name="T19" fmla="*/ 17 h 49"/>
                    <a:gd name="T20" fmla="*/ 127 w 185"/>
                    <a:gd name="T21" fmla="*/ 13 h 49"/>
                    <a:gd name="T22" fmla="*/ 138 w 185"/>
                    <a:gd name="T23" fmla="*/ 10 h 49"/>
                    <a:gd name="T24" fmla="*/ 148 w 185"/>
                    <a:gd name="T25" fmla="*/ 6 h 49"/>
                    <a:gd name="T26" fmla="*/ 159 w 185"/>
                    <a:gd name="T27" fmla="*/ 4 h 49"/>
                    <a:gd name="T28" fmla="*/ 170 w 185"/>
                    <a:gd name="T29" fmla="*/ 4 h 49"/>
                    <a:gd name="T30" fmla="*/ 179 w 185"/>
                    <a:gd name="T31" fmla="*/ 4 h 49"/>
                    <a:gd name="T32" fmla="*/ 185 w 185"/>
                    <a:gd name="T33" fmla="*/ 2 h 49"/>
                    <a:gd name="T34" fmla="*/ 175 w 185"/>
                    <a:gd name="T35" fmla="*/ 0 h 49"/>
                    <a:gd name="T36" fmla="*/ 164 w 185"/>
                    <a:gd name="T37" fmla="*/ 0 h 49"/>
                    <a:gd name="T38" fmla="*/ 154 w 185"/>
                    <a:gd name="T39" fmla="*/ 2 h 49"/>
                    <a:gd name="T40" fmla="*/ 143 w 185"/>
                    <a:gd name="T41" fmla="*/ 4 h 49"/>
                    <a:gd name="T42" fmla="*/ 131 w 185"/>
                    <a:gd name="T43" fmla="*/ 7 h 49"/>
                    <a:gd name="T44" fmla="*/ 119 w 185"/>
                    <a:gd name="T45" fmla="*/ 11 h 49"/>
                    <a:gd name="T46" fmla="*/ 107 w 185"/>
                    <a:gd name="T47" fmla="*/ 16 h 49"/>
                    <a:gd name="T48" fmla="*/ 95 w 185"/>
                    <a:gd name="T49" fmla="*/ 21 h 49"/>
                    <a:gd name="T50" fmla="*/ 83 w 185"/>
                    <a:gd name="T51" fmla="*/ 25 h 49"/>
                    <a:gd name="T52" fmla="*/ 70 w 185"/>
                    <a:gd name="T53" fmla="*/ 30 h 49"/>
                    <a:gd name="T54" fmla="*/ 58 w 185"/>
                    <a:gd name="T55" fmla="*/ 35 h 49"/>
                    <a:gd name="T56" fmla="*/ 46 w 185"/>
                    <a:gd name="T57" fmla="*/ 38 h 49"/>
                    <a:gd name="T58" fmla="*/ 35 w 185"/>
                    <a:gd name="T59" fmla="*/ 42 h 49"/>
                    <a:gd name="T60" fmla="*/ 22 w 185"/>
                    <a:gd name="T61" fmla="*/ 44 h 49"/>
                    <a:gd name="T62" fmla="*/ 11 w 185"/>
                    <a:gd name="T63" fmla="*/ 46 h 49"/>
                    <a:gd name="T64" fmla="*/ 0 w 185"/>
                    <a:gd name="T65" fmla="*/ 46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5"/>
                    <a:gd name="T100" fmla="*/ 0 h 49"/>
                    <a:gd name="T101" fmla="*/ 185 w 18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5" h="49">
                      <a:moveTo>
                        <a:pt x="0" y="49"/>
                      </a:moveTo>
                      <a:lnTo>
                        <a:pt x="5" y="49"/>
                      </a:lnTo>
                      <a:lnTo>
                        <a:pt x="11" y="49"/>
                      </a:lnTo>
                      <a:lnTo>
                        <a:pt x="17" y="49"/>
                      </a:lnTo>
                      <a:lnTo>
                        <a:pt x="24" y="48"/>
                      </a:lnTo>
                      <a:lnTo>
                        <a:pt x="29" y="47"/>
                      </a:lnTo>
                      <a:lnTo>
                        <a:pt x="35" y="46"/>
                      </a:lnTo>
                      <a:lnTo>
                        <a:pt x="41" y="43"/>
                      </a:lnTo>
                      <a:lnTo>
                        <a:pt x="47" y="42"/>
                      </a:lnTo>
                      <a:lnTo>
                        <a:pt x="54" y="40"/>
                      </a:lnTo>
                      <a:lnTo>
                        <a:pt x="60" y="38"/>
                      </a:lnTo>
                      <a:lnTo>
                        <a:pt x="66" y="36"/>
                      </a:lnTo>
                      <a:lnTo>
                        <a:pt x="72" y="34"/>
                      </a:lnTo>
                      <a:lnTo>
                        <a:pt x="79" y="31"/>
                      </a:lnTo>
                      <a:lnTo>
                        <a:pt x="85" y="29"/>
                      </a:lnTo>
                      <a:lnTo>
                        <a:pt x="90" y="27"/>
                      </a:lnTo>
                      <a:lnTo>
                        <a:pt x="96" y="24"/>
                      </a:lnTo>
                      <a:lnTo>
                        <a:pt x="103" y="22"/>
                      </a:lnTo>
                      <a:lnTo>
                        <a:pt x="108" y="19"/>
                      </a:lnTo>
                      <a:lnTo>
                        <a:pt x="114" y="17"/>
                      </a:lnTo>
                      <a:lnTo>
                        <a:pt x="120" y="15"/>
                      </a:lnTo>
                      <a:lnTo>
                        <a:pt x="127" y="13"/>
                      </a:lnTo>
                      <a:lnTo>
                        <a:pt x="132" y="11"/>
                      </a:lnTo>
                      <a:lnTo>
                        <a:pt x="138" y="10"/>
                      </a:lnTo>
                      <a:lnTo>
                        <a:pt x="143" y="7"/>
                      </a:lnTo>
                      <a:lnTo>
                        <a:pt x="148" y="6"/>
                      </a:lnTo>
                      <a:lnTo>
                        <a:pt x="154" y="5"/>
                      </a:lnTo>
                      <a:lnTo>
                        <a:pt x="159" y="4"/>
                      </a:lnTo>
                      <a:lnTo>
                        <a:pt x="165" y="4"/>
                      </a:lnTo>
                      <a:lnTo>
                        <a:pt x="170" y="4"/>
                      </a:lnTo>
                      <a:lnTo>
                        <a:pt x="175" y="4"/>
                      </a:lnTo>
                      <a:lnTo>
                        <a:pt x="179" y="4"/>
                      </a:lnTo>
                      <a:lnTo>
                        <a:pt x="184" y="5"/>
                      </a:lnTo>
                      <a:lnTo>
                        <a:pt x="185" y="2"/>
                      </a:lnTo>
                      <a:lnTo>
                        <a:pt x="180" y="0"/>
                      </a:lnTo>
                      <a:lnTo>
                        <a:pt x="175" y="0"/>
                      </a:lnTo>
                      <a:lnTo>
                        <a:pt x="170" y="0"/>
                      </a:lnTo>
                      <a:lnTo>
                        <a:pt x="164" y="0"/>
                      </a:lnTo>
                      <a:lnTo>
                        <a:pt x="159" y="2"/>
                      </a:lnTo>
                      <a:lnTo>
                        <a:pt x="154" y="2"/>
                      </a:lnTo>
                      <a:lnTo>
                        <a:pt x="147" y="3"/>
                      </a:lnTo>
                      <a:lnTo>
                        <a:pt x="143" y="4"/>
                      </a:lnTo>
                      <a:lnTo>
                        <a:pt x="137" y="6"/>
                      </a:lnTo>
                      <a:lnTo>
                        <a:pt x="131" y="7"/>
                      </a:lnTo>
                      <a:lnTo>
                        <a:pt x="126" y="10"/>
                      </a:lnTo>
                      <a:lnTo>
                        <a:pt x="119" y="11"/>
                      </a:lnTo>
                      <a:lnTo>
                        <a:pt x="113" y="13"/>
                      </a:lnTo>
                      <a:lnTo>
                        <a:pt x="107" y="16"/>
                      </a:lnTo>
                      <a:lnTo>
                        <a:pt x="101" y="18"/>
                      </a:lnTo>
                      <a:lnTo>
                        <a:pt x="95" y="21"/>
                      </a:lnTo>
                      <a:lnTo>
                        <a:pt x="89" y="23"/>
                      </a:lnTo>
                      <a:lnTo>
                        <a:pt x="83" y="25"/>
                      </a:lnTo>
                      <a:lnTo>
                        <a:pt x="77" y="28"/>
                      </a:lnTo>
                      <a:lnTo>
                        <a:pt x="70" y="30"/>
                      </a:lnTo>
                      <a:lnTo>
                        <a:pt x="64" y="33"/>
                      </a:lnTo>
                      <a:lnTo>
                        <a:pt x="58" y="35"/>
                      </a:lnTo>
                      <a:lnTo>
                        <a:pt x="53" y="36"/>
                      </a:lnTo>
                      <a:lnTo>
                        <a:pt x="46" y="38"/>
                      </a:lnTo>
                      <a:lnTo>
                        <a:pt x="40" y="40"/>
                      </a:lnTo>
                      <a:lnTo>
                        <a:pt x="35" y="42"/>
                      </a:lnTo>
                      <a:lnTo>
                        <a:pt x="29" y="43"/>
                      </a:lnTo>
                      <a:lnTo>
                        <a:pt x="22" y="44"/>
                      </a:lnTo>
                      <a:lnTo>
                        <a:pt x="16" y="46"/>
                      </a:lnTo>
                      <a:lnTo>
                        <a:pt x="11" y="46"/>
                      </a:lnTo>
                      <a:lnTo>
                        <a:pt x="5" y="46"/>
                      </a:lnTo>
                      <a:lnTo>
                        <a:pt x="0" y="46"/>
                      </a:lnTo>
                      <a:lnTo>
                        <a:pt x="0"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0" name="Freeform 157"/>
                <p:cNvSpPr>
                  <a:spLocks/>
                </p:cNvSpPr>
                <p:nvPr/>
              </p:nvSpPr>
              <p:spPr bwMode="auto">
                <a:xfrm>
                  <a:off x="1056" y="1556"/>
                  <a:ext cx="15" cy="7"/>
                </a:xfrm>
                <a:custGeom>
                  <a:avLst/>
                  <a:gdLst>
                    <a:gd name="T0" fmla="*/ 6 w 105"/>
                    <a:gd name="T1" fmla="*/ 38 h 39"/>
                    <a:gd name="T2" fmla="*/ 12 w 105"/>
                    <a:gd name="T3" fmla="*/ 34 h 39"/>
                    <a:gd name="T4" fmla="*/ 17 w 105"/>
                    <a:gd name="T5" fmla="*/ 30 h 39"/>
                    <a:gd name="T6" fmla="*/ 23 w 105"/>
                    <a:gd name="T7" fmla="*/ 27 h 39"/>
                    <a:gd name="T8" fmla="*/ 30 w 105"/>
                    <a:gd name="T9" fmla="*/ 23 h 39"/>
                    <a:gd name="T10" fmla="*/ 36 w 105"/>
                    <a:gd name="T11" fmla="*/ 21 h 39"/>
                    <a:gd name="T12" fmla="*/ 42 w 105"/>
                    <a:gd name="T13" fmla="*/ 17 h 39"/>
                    <a:gd name="T14" fmla="*/ 48 w 105"/>
                    <a:gd name="T15" fmla="*/ 15 h 39"/>
                    <a:gd name="T16" fmla="*/ 55 w 105"/>
                    <a:gd name="T17" fmla="*/ 13 h 39"/>
                    <a:gd name="T18" fmla="*/ 61 w 105"/>
                    <a:gd name="T19" fmla="*/ 10 h 39"/>
                    <a:gd name="T20" fmla="*/ 68 w 105"/>
                    <a:gd name="T21" fmla="*/ 8 h 39"/>
                    <a:gd name="T22" fmla="*/ 74 w 105"/>
                    <a:gd name="T23" fmla="*/ 7 h 39"/>
                    <a:gd name="T24" fmla="*/ 81 w 105"/>
                    <a:gd name="T25" fmla="*/ 6 h 39"/>
                    <a:gd name="T26" fmla="*/ 88 w 105"/>
                    <a:gd name="T27" fmla="*/ 4 h 39"/>
                    <a:gd name="T28" fmla="*/ 94 w 105"/>
                    <a:gd name="T29" fmla="*/ 4 h 39"/>
                    <a:gd name="T30" fmla="*/ 101 w 105"/>
                    <a:gd name="T31" fmla="*/ 3 h 39"/>
                    <a:gd name="T32" fmla="*/ 105 w 105"/>
                    <a:gd name="T33" fmla="*/ 0 h 39"/>
                    <a:gd name="T34" fmla="*/ 97 w 105"/>
                    <a:gd name="T35" fmla="*/ 0 h 39"/>
                    <a:gd name="T36" fmla="*/ 90 w 105"/>
                    <a:gd name="T37" fmla="*/ 1 h 39"/>
                    <a:gd name="T38" fmla="*/ 84 w 105"/>
                    <a:gd name="T39" fmla="*/ 1 h 39"/>
                    <a:gd name="T40" fmla="*/ 76 w 105"/>
                    <a:gd name="T41" fmla="*/ 2 h 39"/>
                    <a:gd name="T42" fmla="*/ 70 w 105"/>
                    <a:gd name="T43" fmla="*/ 4 h 39"/>
                    <a:gd name="T44" fmla="*/ 63 w 105"/>
                    <a:gd name="T45" fmla="*/ 6 h 39"/>
                    <a:gd name="T46" fmla="*/ 57 w 105"/>
                    <a:gd name="T47" fmla="*/ 8 h 39"/>
                    <a:gd name="T48" fmla="*/ 49 w 105"/>
                    <a:gd name="T49" fmla="*/ 10 h 39"/>
                    <a:gd name="T50" fmla="*/ 43 w 105"/>
                    <a:gd name="T51" fmla="*/ 13 h 39"/>
                    <a:gd name="T52" fmla="*/ 37 w 105"/>
                    <a:gd name="T53" fmla="*/ 16 h 39"/>
                    <a:gd name="T54" fmla="*/ 31 w 105"/>
                    <a:gd name="T55" fmla="*/ 19 h 39"/>
                    <a:gd name="T56" fmla="*/ 24 w 105"/>
                    <a:gd name="T57" fmla="*/ 22 h 39"/>
                    <a:gd name="T58" fmla="*/ 18 w 105"/>
                    <a:gd name="T59" fmla="*/ 25 h 39"/>
                    <a:gd name="T60" fmla="*/ 12 w 105"/>
                    <a:gd name="T61" fmla="*/ 28 h 39"/>
                    <a:gd name="T62" fmla="*/ 7 w 105"/>
                    <a:gd name="T63" fmla="*/ 33 h 39"/>
                    <a:gd name="T64" fmla="*/ 0 w 105"/>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39"/>
                    <a:gd name="T101" fmla="*/ 105 w 10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39">
                      <a:moveTo>
                        <a:pt x="4" y="39"/>
                      </a:moveTo>
                      <a:lnTo>
                        <a:pt x="6" y="38"/>
                      </a:lnTo>
                      <a:lnTo>
                        <a:pt x="9" y="35"/>
                      </a:lnTo>
                      <a:lnTo>
                        <a:pt x="12" y="34"/>
                      </a:lnTo>
                      <a:lnTo>
                        <a:pt x="14" y="33"/>
                      </a:lnTo>
                      <a:lnTo>
                        <a:pt x="17" y="30"/>
                      </a:lnTo>
                      <a:lnTo>
                        <a:pt x="20" y="28"/>
                      </a:lnTo>
                      <a:lnTo>
                        <a:pt x="23" y="27"/>
                      </a:lnTo>
                      <a:lnTo>
                        <a:pt x="25" y="25"/>
                      </a:lnTo>
                      <a:lnTo>
                        <a:pt x="30" y="23"/>
                      </a:lnTo>
                      <a:lnTo>
                        <a:pt x="32" y="22"/>
                      </a:lnTo>
                      <a:lnTo>
                        <a:pt x="36" y="21"/>
                      </a:lnTo>
                      <a:lnTo>
                        <a:pt x="38" y="19"/>
                      </a:lnTo>
                      <a:lnTo>
                        <a:pt x="42" y="17"/>
                      </a:lnTo>
                      <a:lnTo>
                        <a:pt x="44" y="16"/>
                      </a:lnTo>
                      <a:lnTo>
                        <a:pt x="48" y="15"/>
                      </a:lnTo>
                      <a:lnTo>
                        <a:pt x="50" y="14"/>
                      </a:lnTo>
                      <a:lnTo>
                        <a:pt x="55" y="13"/>
                      </a:lnTo>
                      <a:lnTo>
                        <a:pt x="58" y="12"/>
                      </a:lnTo>
                      <a:lnTo>
                        <a:pt x="61" y="10"/>
                      </a:lnTo>
                      <a:lnTo>
                        <a:pt x="64" y="9"/>
                      </a:lnTo>
                      <a:lnTo>
                        <a:pt x="68" y="8"/>
                      </a:lnTo>
                      <a:lnTo>
                        <a:pt x="70" y="8"/>
                      </a:lnTo>
                      <a:lnTo>
                        <a:pt x="74" y="7"/>
                      </a:lnTo>
                      <a:lnTo>
                        <a:pt x="78" y="6"/>
                      </a:lnTo>
                      <a:lnTo>
                        <a:pt x="81" y="6"/>
                      </a:lnTo>
                      <a:lnTo>
                        <a:pt x="84" y="4"/>
                      </a:lnTo>
                      <a:lnTo>
                        <a:pt x="88" y="4"/>
                      </a:lnTo>
                      <a:lnTo>
                        <a:pt x="91" y="4"/>
                      </a:lnTo>
                      <a:lnTo>
                        <a:pt x="94" y="4"/>
                      </a:lnTo>
                      <a:lnTo>
                        <a:pt x="97" y="3"/>
                      </a:lnTo>
                      <a:lnTo>
                        <a:pt x="101" y="3"/>
                      </a:lnTo>
                      <a:lnTo>
                        <a:pt x="105" y="3"/>
                      </a:lnTo>
                      <a:lnTo>
                        <a:pt x="105" y="0"/>
                      </a:lnTo>
                      <a:lnTo>
                        <a:pt x="101" y="0"/>
                      </a:lnTo>
                      <a:lnTo>
                        <a:pt x="97" y="0"/>
                      </a:lnTo>
                      <a:lnTo>
                        <a:pt x="94" y="1"/>
                      </a:lnTo>
                      <a:lnTo>
                        <a:pt x="90" y="1"/>
                      </a:lnTo>
                      <a:lnTo>
                        <a:pt x="87" y="1"/>
                      </a:lnTo>
                      <a:lnTo>
                        <a:pt x="84" y="1"/>
                      </a:lnTo>
                      <a:lnTo>
                        <a:pt x="81" y="2"/>
                      </a:lnTo>
                      <a:lnTo>
                        <a:pt x="76" y="2"/>
                      </a:lnTo>
                      <a:lnTo>
                        <a:pt x="72" y="3"/>
                      </a:lnTo>
                      <a:lnTo>
                        <a:pt x="70" y="4"/>
                      </a:lnTo>
                      <a:lnTo>
                        <a:pt x="67" y="6"/>
                      </a:lnTo>
                      <a:lnTo>
                        <a:pt x="63" y="6"/>
                      </a:lnTo>
                      <a:lnTo>
                        <a:pt x="59" y="7"/>
                      </a:lnTo>
                      <a:lnTo>
                        <a:pt x="57" y="8"/>
                      </a:lnTo>
                      <a:lnTo>
                        <a:pt x="53" y="9"/>
                      </a:lnTo>
                      <a:lnTo>
                        <a:pt x="49" y="10"/>
                      </a:lnTo>
                      <a:lnTo>
                        <a:pt x="46" y="12"/>
                      </a:lnTo>
                      <a:lnTo>
                        <a:pt x="43" y="13"/>
                      </a:lnTo>
                      <a:lnTo>
                        <a:pt x="39" y="14"/>
                      </a:lnTo>
                      <a:lnTo>
                        <a:pt x="37" y="16"/>
                      </a:lnTo>
                      <a:lnTo>
                        <a:pt x="33" y="17"/>
                      </a:lnTo>
                      <a:lnTo>
                        <a:pt x="31" y="19"/>
                      </a:lnTo>
                      <a:lnTo>
                        <a:pt x="27" y="20"/>
                      </a:lnTo>
                      <a:lnTo>
                        <a:pt x="24" y="22"/>
                      </a:lnTo>
                      <a:lnTo>
                        <a:pt x="20" y="23"/>
                      </a:lnTo>
                      <a:lnTo>
                        <a:pt x="18" y="25"/>
                      </a:lnTo>
                      <a:lnTo>
                        <a:pt x="16" y="27"/>
                      </a:lnTo>
                      <a:lnTo>
                        <a:pt x="12" y="28"/>
                      </a:lnTo>
                      <a:lnTo>
                        <a:pt x="10" y="32"/>
                      </a:lnTo>
                      <a:lnTo>
                        <a:pt x="7" y="33"/>
                      </a:lnTo>
                      <a:lnTo>
                        <a:pt x="4" y="34"/>
                      </a:lnTo>
                      <a:lnTo>
                        <a:pt x="0" y="36"/>
                      </a:lnTo>
                      <a:lnTo>
                        <a:pt x="4"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1" name="Freeform 158"/>
                <p:cNvSpPr>
                  <a:spLocks/>
                </p:cNvSpPr>
                <p:nvPr/>
              </p:nvSpPr>
              <p:spPr bwMode="auto">
                <a:xfrm>
                  <a:off x="1040" y="1562"/>
                  <a:ext cx="16" cy="6"/>
                </a:xfrm>
                <a:custGeom>
                  <a:avLst/>
                  <a:gdLst>
                    <a:gd name="T0" fmla="*/ 5 w 116"/>
                    <a:gd name="T1" fmla="*/ 21 h 35"/>
                    <a:gd name="T2" fmla="*/ 13 w 116"/>
                    <a:gd name="T3" fmla="*/ 22 h 35"/>
                    <a:gd name="T4" fmla="*/ 19 w 116"/>
                    <a:gd name="T5" fmla="*/ 24 h 35"/>
                    <a:gd name="T6" fmla="*/ 25 w 116"/>
                    <a:gd name="T7" fmla="*/ 27 h 35"/>
                    <a:gd name="T8" fmla="*/ 28 w 116"/>
                    <a:gd name="T9" fmla="*/ 28 h 35"/>
                    <a:gd name="T10" fmla="*/ 32 w 116"/>
                    <a:gd name="T11" fmla="*/ 30 h 35"/>
                    <a:gd name="T12" fmla="*/ 36 w 116"/>
                    <a:gd name="T13" fmla="*/ 33 h 35"/>
                    <a:gd name="T14" fmla="*/ 40 w 116"/>
                    <a:gd name="T15" fmla="*/ 34 h 35"/>
                    <a:gd name="T16" fmla="*/ 44 w 116"/>
                    <a:gd name="T17" fmla="*/ 35 h 35"/>
                    <a:gd name="T18" fmla="*/ 48 w 116"/>
                    <a:gd name="T19" fmla="*/ 35 h 35"/>
                    <a:gd name="T20" fmla="*/ 54 w 116"/>
                    <a:gd name="T21" fmla="*/ 34 h 35"/>
                    <a:gd name="T22" fmla="*/ 60 w 116"/>
                    <a:gd name="T23" fmla="*/ 33 h 35"/>
                    <a:gd name="T24" fmla="*/ 70 w 116"/>
                    <a:gd name="T25" fmla="*/ 29 h 35"/>
                    <a:gd name="T26" fmla="*/ 79 w 116"/>
                    <a:gd name="T27" fmla="*/ 23 h 35"/>
                    <a:gd name="T28" fmla="*/ 92 w 116"/>
                    <a:gd name="T29" fmla="*/ 17 h 35"/>
                    <a:gd name="T30" fmla="*/ 106 w 116"/>
                    <a:gd name="T31" fmla="*/ 8 h 35"/>
                    <a:gd name="T32" fmla="*/ 112 w 116"/>
                    <a:gd name="T33" fmla="*/ 0 h 35"/>
                    <a:gd name="T34" fmla="*/ 97 w 116"/>
                    <a:gd name="T35" fmla="*/ 10 h 35"/>
                    <a:gd name="T36" fmla="*/ 84 w 116"/>
                    <a:gd name="T37" fmla="*/ 17 h 35"/>
                    <a:gd name="T38" fmla="*/ 73 w 116"/>
                    <a:gd name="T39" fmla="*/ 23 h 35"/>
                    <a:gd name="T40" fmla="*/ 64 w 116"/>
                    <a:gd name="T41" fmla="*/ 27 h 35"/>
                    <a:gd name="T42" fmla="*/ 57 w 116"/>
                    <a:gd name="T43" fmla="*/ 30 h 35"/>
                    <a:gd name="T44" fmla="*/ 51 w 116"/>
                    <a:gd name="T45" fmla="*/ 31 h 35"/>
                    <a:gd name="T46" fmla="*/ 46 w 116"/>
                    <a:gd name="T47" fmla="*/ 31 h 35"/>
                    <a:gd name="T48" fmla="*/ 42 w 116"/>
                    <a:gd name="T49" fmla="*/ 31 h 35"/>
                    <a:gd name="T50" fmla="*/ 40 w 116"/>
                    <a:gd name="T51" fmla="*/ 30 h 35"/>
                    <a:gd name="T52" fmla="*/ 36 w 116"/>
                    <a:gd name="T53" fmla="*/ 29 h 35"/>
                    <a:gd name="T54" fmla="*/ 32 w 116"/>
                    <a:gd name="T55" fmla="*/ 27 h 35"/>
                    <a:gd name="T56" fmla="*/ 28 w 116"/>
                    <a:gd name="T57" fmla="*/ 24 h 35"/>
                    <a:gd name="T58" fmla="*/ 24 w 116"/>
                    <a:gd name="T59" fmla="*/ 22 h 35"/>
                    <a:gd name="T60" fmla="*/ 18 w 116"/>
                    <a:gd name="T61" fmla="*/ 19 h 35"/>
                    <a:gd name="T62" fmla="*/ 9 w 116"/>
                    <a:gd name="T63" fmla="*/ 18 h 35"/>
                    <a:gd name="T64" fmla="*/ 0 w 116"/>
                    <a:gd name="T65" fmla="*/ 17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6"/>
                    <a:gd name="T100" fmla="*/ 0 h 35"/>
                    <a:gd name="T101" fmla="*/ 116 w 116"/>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6" h="35">
                      <a:moveTo>
                        <a:pt x="0" y="21"/>
                      </a:moveTo>
                      <a:lnTo>
                        <a:pt x="5" y="21"/>
                      </a:lnTo>
                      <a:lnTo>
                        <a:pt x="8" y="22"/>
                      </a:lnTo>
                      <a:lnTo>
                        <a:pt x="13" y="22"/>
                      </a:lnTo>
                      <a:lnTo>
                        <a:pt x="16" y="23"/>
                      </a:lnTo>
                      <a:lnTo>
                        <a:pt x="19" y="24"/>
                      </a:lnTo>
                      <a:lnTo>
                        <a:pt x="22" y="25"/>
                      </a:lnTo>
                      <a:lnTo>
                        <a:pt x="25" y="27"/>
                      </a:lnTo>
                      <a:lnTo>
                        <a:pt x="26" y="28"/>
                      </a:lnTo>
                      <a:lnTo>
                        <a:pt x="28" y="28"/>
                      </a:lnTo>
                      <a:lnTo>
                        <a:pt x="31" y="29"/>
                      </a:lnTo>
                      <a:lnTo>
                        <a:pt x="32" y="30"/>
                      </a:lnTo>
                      <a:lnTo>
                        <a:pt x="34" y="31"/>
                      </a:lnTo>
                      <a:lnTo>
                        <a:pt x="36" y="33"/>
                      </a:lnTo>
                      <a:lnTo>
                        <a:pt x="38" y="34"/>
                      </a:lnTo>
                      <a:lnTo>
                        <a:pt x="40" y="34"/>
                      </a:lnTo>
                      <a:lnTo>
                        <a:pt x="42" y="35"/>
                      </a:lnTo>
                      <a:lnTo>
                        <a:pt x="44" y="35"/>
                      </a:lnTo>
                      <a:lnTo>
                        <a:pt x="46" y="35"/>
                      </a:lnTo>
                      <a:lnTo>
                        <a:pt x="48" y="35"/>
                      </a:lnTo>
                      <a:lnTo>
                        <a:pt x="52" y="35"/>
                      </a:lnTo>
                      <a:lnTo>
                        <a:pt x="54" y="34"/>
                      </a:lnTo>
                      <a:lnTo>
                        <a:pt x="58" y="34"/>
                      </a:lnTo>
                      <a:lnTo>
                        <a:pt x="60" y="33"/>
                      </a:lnTo>
                      <a:lnTo>
                        <a:pt x="66" y="30"/>
                      </a:lnTo>
                      <a:lnTo>
                        <a:pt x="70" y="29"/>
                      </a:lnTo>
                      <a:lnTo>
                        <a:pt x="74" y="27"/>
                      </a:lnTo>
                      <a:lnTo>
                        <a:pt x="79" y="23"/>
                      </a:lnTo>
                      <a:lnTo>
                        <a:pt x="85" y="21"/>
                      </a:lnTo>
                      <a:lnTo>
                        <a:pt x="92" y="17"/>
                      </a:lnTo>
                      <a:lnTo>
                        <a:pt x="99" y="12"/>
                      </a:lnTo>
                      <a:lnTo>
                        <a:pt x="106" y="8"/>
                      </a:lnTo>
                      <a:lnTo>
                        <a:pt x="116" y="3"/>
                      </a:lnTo>
                      <a:lnTo>
                        <a:pt x="112" y="0"/>
                      </a:lnTo>
                      <a:lnTo>
                        <a:pt x="105" y="5"/>
                      </a:lnTo>
                      <a:lnTo>
                        <a:pt x="97" y="10"/>
                      </a:lnTo>
                      <a:lnTo>
                        <a:pt x="91" y="13"/>
                      </a:lnTo>
                      <a:lnTo>
                        <a:pt x="84" y="17"/>
                      </a:lnTo>
                      <a:lnTo>
                        <a:pt x="78" y="21"/>
                      </a:lnTo>
                      <a:lnTo>
                        <a:pt x="73" y="23"/>
                      </a:lnTo>
                      <a:lnTo>
                        <a:pt x="68" y="25"/>
                      </a:lnTo>
                      <a:lnTo>
                        <a:pt x="64" y="27"/>
                      </a:lnTo>
                      <a:lnTo>
                        <a:pt x="59" y="29"/>
                      </a:lnTo>
                      <a:lnTo>
                        <a:pt x="57" y="30"/>
                      </a:lnTo>
                      <a:lnTo>
                        <a:pt x="53" y="30"/>
                      </a:lnTo>
                      <a:lnTo>
                        <a:pt x="51" y="31"/>
                      </a:lnTo>
                      <a:lnTo>
                        <a:pt x="48" y="31"/>
                      </a:lnTo>
                      <a:lnTo>
                        <a:pt x="46" y="31"/>
                      </a:lnTo>
                      <a:lnTo>
                        <a:pt x="45" y="31"/>
                      </a:lnTo>
                      <a:lnTo>
                        <a:pt x="42" y="31"/>
                      </a:lnTo>
                      <a:lnTo>
                        <a:pt x="41" y="30"/>
                      </a:lnTo>
                      <a:lnTo>
                        <a:pt x="40" y="30"/>
                      </a:lnTo>
                      <a:lnTo>
                        <a:pt x="38" y="29"/>
                      </a:lnTo>
                      <a:lnTo>
                        <a:pt x="36" y="29"/>
                      </a:lnTo>
                      <a:lnTo>
                        <a:pt x="34" y="28"/>
                      </a:lnTo>
                      <a:lnTo>
                        <a:pt x="32" y="27"/>
                      </a:lnTo>
                      <a:lnTo>
                        <a:pt x="31" y="25"/>
                      </a:lnTo>
                      <a:lnTo>
                        <a:pt x="28" y="24"/>
                      </a:lnTo>
                      <a:lnTo>
                        <a:pt x="26" y="23"/>
                      </a:lnTo>
                      <a:lnTo>
                        <a:pt x="24" y="22"/>
                      </a:lnTo>
                      <a:lnTo>
                        <a:pt x="20" y="21"/>
                      </a:lnTo>
                      <a:lnTo>
                        <a:pt x="18" y="19"/>
                      </a:lnTo>
                      <a:lnTo>
                        <a:pt x="14" y="18"/>
                      </a:lnTo>
                      <a:lnTo>
                        <a:pt x="9" y="18"/>
                      </a:lnTo>
                      <a:lnTo>
                        <a:pt x="5" y="17"/>
                      </a:lnTo>
                      <a:lnTo>
                        <a:pt x="0" y="17"/>
                      </a:lnTo>
                      <a:lnTo>
                        <a:pt x="0"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2" name="Freeform 159"/>
                <p:cNvSpPr>
                  <a:spLocks/>
                </p:cNvSpPr>
                <p:nvPr/>
              </p:nvSpPr>
              <p:spPr bwMode="auto">
                <a:xfrm>
                  <a:off x="990" y="1565"/>
                  <a:ext cx="50" cy="52"/>
                </a:xfrm>
                <a:custGeom>
                  <a:avLst/>
                  <a:gdLst>
                    <a:gd name="T0" fmla="*/ 4 w 344"/>
                    <a:gd name="T1" fmla="*/ 313 h 313"/>
                    <a:gd name="T2" fmla="*/ 18 w 344"/>
                    <a:gd name="T3" fmla="*/ 278 h 313"/>
                    <a:gd name="T4" fmla="*/ 34 w 344"/>
                    <a:gd name="T5" fmla="*/ 244 h 313"/>
                    <a:gd name="T6" fmla="*/ 54 w 344"/>
                    <a:gd name="T7" fmla="*/ 212 h 313"/>
                    <a:gd name="T8" fmla="*/ 74 w 344"/>
                    <a:gd name="T9" fmla="*/ 183 h 313"/>
                    <a:gd name="T10" fmla="*/ 97 w 344"/>
                    <a:gd name="T11" fmla="*/ 155 h 313"/>
                    <a:gd name="T12" fmla="*/ 122 w 344"/>
                    <a:gd name="T13" fmla="*/ 130 h 313"/>
                    <a:gd name="T14" fmla="*/ 147 w 344"/>
                    <a:gd name="T15" fmla="*/ 105 h 313"/>
                    <a:gd name="T16" fmla="*/ 173 w 344"/>
                    <a:gd name="T17" fmla="*/ 83 h 313"/>
                    <a:gd name="T18" fmla="*/ 199 w 344"/>
                    <a:gd name="T19" fmla="*/ 64 h 313"/>
                    <a:gd name="T20" fmla="*/ 223 w 344"/>
                    <a:gd name="T21" fmla="*/ 48 h 313"/>
                    <a:gd name="T22" fmla="*/ 248 w 344"/>
                    <a:gd name="T23" fmla="*/ 33 h 313"/>
                    <a:gd name="T24" fmla="*/ 272 w 344"/>
                    <a:gd name="T25" fmla="*/ 23 h 313"/>
                    <a:gd name="T26" fmla="*/ 293 w 344"/>
                    <a:gd name="T27" fmla="*/ 13 h 313"/>
                    <a:gd name="T28" fmla="*/ 313 w 344"/>
                    <a:gd name="T29" fmla="*/ 7 h 313"/>
                    <a:gd name="T30" fmla="*/ 330 w 344"/>
                    <a:gd name="T31" fmla="*/ 4 h 313"/>
                    <a:gd name="T32" fmla="*/ 344 w 344"/>
                    <a:gd name="T33" fmla="*/ 4 h 313"/>
                    <a:gd name="T34" fmla="*/ 338 w 344"/>
                    <a:gd name="T35" fmla="*/ 0 h 313"/>
                    <a:gd name="T36" fmla="*/ 322 w 344"/>
                    <a:gd name="T37" fmla="*/ 1 h 313"/>
                    <a:gd name="T38" fmla="*/ 301 w 344"/>
                    <a:gd name="T39" fmla="*/ 7 h 313"/>
                    <a:gd name="T40" fmla="*/ 281 w 344"/>
                    <a:gd name="T41" fmla="*/ 14 h 313"/>
                    <a:gd name="T42" fmla="*/ 259 w 344"/>
                    <a:gd name="T43" fmla="*/ 25 h 313"/>
                    <a:gd name="T44" fmla="*/ 234 w 344"/>
                    <a:gd name="T45" fmla="*/ 38 h 313"/>
                    <a:gd name="T46" fmla="*/ 209 w 344"/>
                    <a:gd name="T47" fmla="*/ 54 h 313"/>
                    <a:gd name="T48" fmla="*/ 183 w 344"/>
                    <a:gd name="T49" fmla="*/ 72 h 313"/>
                    <a:gd name="T50" fmla="*/ 158 w 344"/>
                    <a:gd name="T51" fmla="*/ 92 h 313"/>
                    <a:gd name="T52" fmla="*/ 132 w 344"/>
                    <a:gd name="T53" fmla="*/ 114 h 313"/>
                    <a:gd name="T54" fmla="*/ 107 w 344"/>
                    <a:gd name="T55" fmla="*/ 139 h 313"/>
                    <a:gd name="T56" fmla="*/ 84 w 344"/>
                    <a:gd name="T57" fmla="*/ 167 h 313"/>
                    <a:gd name="T58" fmla="*/ 61 w 344"/>
                    <a:gd name="T59" fmla="*/ 195 h 313"/>
                    <a:gd name="T60" fmla="*/ 40 w 344"/>
                    <a:gd name="T61" fmla="*/ 226 h 313"/>
                    <a:gd name="T62" fmla="*/ 22 w 344"/>
                    <a:gd name="T63" fmla="*/ 258 h 313"/>
                    <a:gd name="T64" fmla="*/ 8 w 344"/>
                    <a:gd name="T65" fmla="*/ 294 h 313"/>
                    <a:gd name="T66" fmla="*/ 4 w 344"/>
                    <a:gd name="T67" fmla="*/ 313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4"/>
                    <a:gd name="T103" fmla="*/ 0 h 313"/>
                    <a:gd name="T104" fmla="*/ 344 w 344"/>
                    <a:gd name="T105" fmla="*/ 313 h 3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4" h="313">
                      <a:moveTo>
                        <a:pt x="0" y="313"/>
                      </a:moveTo>
                      <a:lnTo>
                        <a:pt x="4" y="313"/>
                      </a:lnTo>
                      <a:lnTo>
                        <a:pt x="10" y="295"/>
                      </a:lnTo>
                      <a:lnTo>
                        <a:pt x="18" y="278"/>
                      </a:lnTo>
                      <a:lnTo>
                        <a:pt x="25" y="261"/>
                      </a:lnTo>
                      <a:lnTo>
                        <a:pt x="34" y="244"/>
                      </a:lnTo>
                      <a:lnTo>
                        <a:pt x="44" y="227"/>
                      </a:lnTo>
                      <a:lnTo>
                        <a:pt x="54" y="212"/>
                      </a:lnTo>
                      <a:lnTo>
                        <a:pt x="64" y="198"/>
                      </a:lnTo>
                      <a:lnTo>
                        <a:pt x="74" y="183"/>
                      </a:lnTo>
                      <a:lnTo>
                        <a:pt x="86" y="169"/>
                      </a:lnTo>
                      <a:lnTo>
                        <a:pt x="97" y="155"/>
                      </a:lnTo>
                      <a:lnTo>
                        <a:pt x="110" y="142"/>
                      </a:lnTo>
                      <a:lnTo>
                        <a:pt x="122" y="130"/>
                      </a:lnTo>
                      <a:lnTo>
                        <a:pt x="135" y="117"/>
                      </a:lnTo>
                      <a:lnTo>
                        <a:pt x="147" y="105"/>
                      </a:lnTo>
                      <a:lnTo>
                        <a:pt x="161" y="94"/>
                      </a:lnTo>
                      <a:lnTo>
                        <a:pt x="173" y="83"/>
                      </a:lnTo>
                      <a:lnTo>
                        <a:pt x="185" y="74"/>
                      </a:lnTo>
                      <a:lnTo>
                        <a:pt x="199" y="64"/>
                      </a:lnTo>
                      <a:lnTo>
                        <a:pt x="211" y="56"/>
                      </a:lnTo>
                      <a:lnTo>
                        <a:pt x="223" y="48"/>
                      </a:lnTo>
                      <a:lnTo>
                        <a:pt x="236" y="41"/>
                      </a:lnTo>
                      <a:lnTo>
                        <a:pt x="248" y="33"/>
                      </a:lnTo>
                      <a:lnTo>
                        <a:pt x="260" y="27"/>
                      </a:lnTo>
                      <a:lnTo>
                        <a:pt x="272" y="23"/>
                      </a:lnTo>
                      <a:lnTo>
                        <a:pt x="284" y="18"/>
                      </a:lnTo>
                      <a:lnTo>
                        <a:pt x="293" y="13"/>
                      </a:lnTo>
                      <a:lnTo>
                        <a:pt x="303" y="10"/>
                      </a:lnTo>
                      <a:lnTo>
                        <a:pt x="313" y="7"/>
                      </a:lnTo>
                      <a:lnTo>
                        <a:pt x="322" y="5"/>
                      </a:lnTo>
                      <a:lnTo>
                        <a:pt x="330" y="4"/>
                      </a:lnTo>
                      <a:lnTo>
                        <a:pt x="338" y="4"/>
                      </a:lnTo>
                      <a:lnTo>
                        <a:pt x="344" y="4"/>
                      </a:lnTo>
                      <a:lnTo>
                        <a:pt x="344" y="0"/>
                      </a:lnTo>
                      <a:lnTo>
                        <a:pt x="338" y="0"/>
                      </a:lnTo>
                      <a:lnTo>
                        <a:pt x="329" y="0"/>
                      </a:lnTo>
                      <a:lnTo>
                        <a:pt x="322" y="1"/>
                      </a:lnTo>
                      <a:lnTo>
                        <a:pt x="312" y="4"/>
                      </a:lnTo>
                      <a:lnTo>
                        <a:pt x="301" y="7"/>
                      </a:lnTo>
                      <a:lnTo>
                        <a:pt x="292" y="10"/>
                      </a:lnTo>
                      <a:lnTo>
                        <a:pt x="281" y="14"/>
                      </a:lnTo>
                      <a:lnTo>
                        <a:pt x="269" y="19"/>
                      </a:lnTo>
                      <a:lnTo>
                        <a:pt x="259" y="25"/>
                      </a:lnTo>
                      <a:lnTo>
                        <a:pt x="246" y="31"/>
                      </a:lnTo>
                      <a:lnTo>
                        <a:pt x="234" y="38"/>
                      </a:lnTo>
                      <a:lnTo>
                        <a:pt x="221" y="45"/>
                      </a:lnTo>
                      <a:lnTo>
                        <a:pt x="209" y="54"/>
                      </a:lnTo>
                      <a:lnTo>
                        <a:pt x="196" y="62"/>
                      </a:lnTo>
                      <a:lnTo>
                        <a:pt x="183" y="72"/>
                      </a:lnTo>
                      <a:lnTo>
                        <a:pt x="170" y="81"/>
                      </a:lnTo>
                      <a:lnTo>
                        <a:pt x="158" y="92"/>
                      </a:lnTo>
                      <a:lnTo>
                        <a:pt x="144" y="103"/>
                      </a:lnTo>
                      <a:lnTo>
                        <a:pt x="132" y="114"/>
                      </a:lnTo>
                      <a:lnTo>
                        <a:pt x="119" y="127"/>
                      </a:lnTo>
                      <a:lnTo>
                        <a:pt x="107" y="139"/>
                      </a:lnTo>
                      <a:lnTo>
                        <a:pt x="94" y="152"/>
                      </a:lnTo>
                      <a:lnTo>
                        <a:pt x="84" y="167"/>
                      </a:lnTo>
                      <a:lnTo>
                        <a:pt x="71" y="181"/>
                      </a:lnTo>
                      <a:lnTo>
                        <a:pt x="61" y="195"/>
                      </a:lnTo>
                      <a:lnTo>
                        <a:pt x="50" y="211"/>
                      </a:lnTo>
                      <a:lnTo>
                        <a:pt x="40" y="226"/>
                      </a:lnTo>
                      <a:lnTo>
                        <a:pt x="32" y="242"/>
                      </a:lnTo>
                      <a:lnTo>
                        <a:pt x="22" y="258"/>
                      </a:lnTo>
                      <a:lnTo>
                        <a:pt x="14" y="277"/>
                      </a:lnTo>
                      <a:lnTo>
                        <a:pt x="8" y="294"/>
                      </a:lnTo>
                      <a:lnTo>
                        <a:pt x="0" y="312"/>
                      </a:lnTo>
                      <a:lnTo>
                        <a:pt x="4" y="313"/>
                      </a:lnTo>
                      <a:lnTo>
                        <a:pt x="0" y="3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3" name="Freeform 160"/>
                <p:cNvSpPr>
                  <a:spLocks/>
                </p:cNvSpPr>
                <p:nvPr/>
              </p:nvSpPr>
              <p:spPr bwMode="auto">
                <a:xfrm>
                  <a:off x="990" y="1545"/>
                  <a:ext cx="39" cy="72"/>
                </a:xfrm>
                <a:custGeom>
                  <a:avLst/>
                  <a:gdLst>
                    <a:gd name="T0" fmla="*/ 265 w 271"/>
                    <a:gd name="T1" fmla="*/ 2 h 432"/>
                    <a:gd name="T2" fmla="*/ 252 w 271"/>
                    <a:gd name="T3" fmla="*/ 8 h 432"/>
                    <a:gd name="T4" fmla="*/ 237 w 271"/>
                    <a:gd name="T5" fmla="*/ 18 h 432"/>
                    <a:gd name="T6" fmla="*/ 221 w 271"/>
                    <a:gd name="T7" fmla="*/ 30 h 432"/>
                    <a:gd name="T8" fmla="*/ 203 w 271"/>
                    <a:gd name="T9" fmla="*/ 44 h 432"/>
                    <a:gd name="T10" fmla="*/ 185 w 271"/>
                    <a:gd name="T11" fmla="*/ 62 h 432"/>
                    <a:gd name="T12" fmla="*/ 165 w 271"/>
                    <a:gd name="T13" fmla="*/ 82 h 432"/>
                    <a:gd name="T14" fmla="*/ 144 w 271"/>
                    <a:gd name="T15" fmla="*/ 106 h 432"/>
                    <a:gd name="T16" fmla="*/ 124 w 271"/>
                    <a:gd name="T17" fmla="*/ 132 h 432"/>
                    <a:gd name="T18" fmla="*/ 104 w 271"/>
                    <a:gd name="T19" fmla="*/ 162 h 432"/>
                    <a:gd name="T20" fmla="*/ 84 w 271"/>
                    <a:gd name="T21" fmla="*/ 194 h 432"/>
                    <a:gd name="T22" fmla="*/ 65 w 271"/>
                    <a:gd name="T23" fmla="*/ 230 h 432"/>
                    <a:gd name="T24" fmla="*/ 47 w 271"/>
                    <a:gd name="T25" fmla="*/ 270 h 432"/>
                    <a:gd name="T26" fmla="*/ 32 w 271"/>
                    <a:gd name="T27" fmla="*/ 312 h 432"/>
                    <a:gd name="T28" fmla="*/ 18 w 271"/>
                    <a:gd name="T29" fmla="*/ 357 h 432"/>
                    <a:gd name="T30" fmla="*/ 6 w 271"/>
                    <a:gd name="T31" fmla="*/ 406 h 432"/>
                    <a:gd name="T32" fmla="*/ 4 w 271"/>
                    <a:gd name="T33" fmla="*/ 432 h 432"/>
                    <a:gd name="T34" fmla="*/ 15 w 271"/>
                    <a:gd name="T35" fmla="*/ 381 h 432"/>
                    <a:gd name="T36" fmla="*/ 28 w 271"/>
                    <a:gd name="T37" fmla="*/ 335 h 432"/>
                    <a:gd name="T38" fmla="*/ 42 w 271"/>
                    <a:gd name="T39" fmla="*/ 292 h 432"/>
                    <a:gd name="T40" fmla="*/ 60 w 271"/>
                    <a:gd name="T41" fmla="*/ 251 h 432"/>
                    <a:gd name="T42" fmla="*/ 77 w 271"/>
                    <a:gd name="T43" fmla="*/ 213 h 432"/>
                    <a:gd name="T44" fmla="*/ 97 w 271"/>
                    <a:gd name="T45" fmla="*/ 180 h 432"/>
                    <a:gd name="T46" fmla="*/ 117 w 271"/>
                    <a:gd name="T47" fmla="*/ 149 h 432"/>
                    <a:gd name="T48" fmla="*/ 137 w 271"/>
                    <a:gd name="T49" fmla="*/ 121 h 432"/>
                    <a:gd name="T50" fmla="*/ 158 w 271"/>
                    <a:gd name="T51" fmla="*/ 96 h 432"/>
                    <a:gd name="T52" fmla="*/ 177 w 271"/>
                    <a:gd name="T53" fmla="*/ 74 h 432"/>
                    <a:gd name="T54" fmla="*/ 197 w 271"/>
                    <a:gd name="T55" fmla="*/ 55 h 432"/>
                    <a:gd name="T56" fmla="*/ 215 w 271"/>
                    <a:gd name="T57" fmla="*/ 39 h 432"/>
                    <a:gd name="T58" fmla="*/ 233 w 271"/>
                    <a:gd name="T59" fmla="*/ 26 h 432"/>
                    <a:gd name="T60" fmla="*/ 247 w 271"/>
                    <a:gd name="T61" fmla="*/ 16 h 432"/>
                    <a:gd name="T62" fmla="*/ 261 w 271"/>
                    <a:gd name="T63" fmla="*/ 8 h 432"/>
                    <a:gd name="T64" fmla="*/ 271 w 271"/>
                    <a:gd name="T65" fmla="*/ 4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1"/>
                    <a:gd name="T100" fmla="*/ 0 h 432"/>
                    <a:gd name="T101" fmla="*/ 271 w 271"/>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1" h="432">
                      <a:moveTo>
                        <a:pt x="269" y="0"/>
                      </a:moveTo>
                      <a:lnTo>
                        <a:pt x="265" y="2"/>
                      </a:lnTo>
                      <a:lnTo>
                        <a:pt x="259" y="5"/>
                      </a:lnTo>
                      <a:lnTo>
                        <a:pt x="252" y="8"/>
                      </a:lnTo>
                      <a:lnTo>
                        <a:pt x="245" y="13"/>
                      </a:lnTo>
                      <a:lnTo>
                        <a:pt x="237" y="18"/>
                      </a:lnTo>
                      <a:lnTo>
                        <a:pt x="229" y="23"/>
                      </a:lnTo>
                      <a:lnTo>
                        <a:pt x="221" y="30"/>
                      </a:lnTo>
                      <a:lnTo>
                        <a:pt x="213" y="36"/>
                      </a:lnTo>
                      <a:lnTo>
                        <a:pt x="203" y="44"/>
                      </a:lnTo>
                      <a:lnTo>
                        <a:pt x="194" y="53"/>
                      </a:lnTo>
                      <a:lnTo>
                        <a:pt x="185" y="62"/>
                      </a:lnTo>
                      <a:lnTo>
                        <a:pt x="175" y="72"/>
                      </a:lnTo>
                      <a:lnTo>
                        <a:pt x="165" y="82"/>
                      </a:lnTo>
                      <a:lnTo>
                        <a:pt x="155" y="93"/>
                      </a:lnTo>
                      <a:lnTo>
                        <a:pt x="144" y="106"/>
                      </a:lnTo>
                      <a:lnTo>
                        <a:pt x="135" y="119"/>
                      </a:lnTo>
                      <a:lnTo>
                        <a:pt x="124" y="132"/>
                      </a:lnTo>
                      <a:lnTo>
                        <a:pt x="113" y="146"/>
                      </a:lnTo>
                      <a:lnTo>
                        <a:pt x="104" y="162"/>
                      </a:lnTo>
                      <a:lnTo>
                        <a:pt x="93" y="177"/>
                      </a:lnTo>
                      <a:lnTo>
                        <a:pt x="84" y="194"/>
                      </a:lnTo>
                      <a:lnTo>
                        <a:pt x="74" y="212"/>
                      </a:lnTo>
                      <a:lnTo>
                        <a:pt x="65" y="230"/>
                      </a:lnTo>
                      <a:lnTo>
                        <a:pt x="57" y="250"/>
                      </a:lnTo>
                      <a:lnTo>
                        <a:pt x="47" y="270"/>
                      </a:lnTo>
                      <a:lnTo>
                        <a:pt x="39" y="290"/>
                      </a:lnTo>
                      <a:lnTo>
                        <a:pt x="32" y="312"/>
                      </a:lnTo>
                      <a:lnTo>
                        <a:pt x="24" y="333"/>
                      </a:lnTo>
                      <a:lnTo>
                        <a:pt x="18" y="357"/>
                      </a:lnTo>
                      <a:lnTo>
                        <a:pt x="12" y="381"/>
                      </a:lnTo>
                      <a:lnTo>
                        <a:pt x="6" y="406"/>
                      </a:lnTo>
                      <a:lnTo>
                        <a:pt x="0" y="432"/>
                      </a:lnTo>
                      <a:lnTo>
                        <a:pt x="4" y="432"/>
                      </a:lnTo>
                      <a:lnTo>
                        <a:pt x="9" y="407"/>
                      </a:lnTo>
                      <a:lnTo>
                        <a:pt x="15" y="381"/>
                      </a:lnTo>
                      <a:lnTo>
                        <a:pt x="21" y="357"/>
                      </a:lnTo>
                      <a:lnTo>
                        <a:pt x="28" y="335"/>
                      </a:lnTo>
                      <a:lnTo>
                        <a:pt x="35" y="313"/>
                      </a:lnTo>
                      <a:lnTo>
                        <a:pt x="42" y="292"/>
                      </a:lnTo>
                      <a:lnTo>
                        <a:pt x="51" y="271"/>
                      </a:lnTo>
                      <a:lnTo>
                        <a:pt x="60" y="251"/>
                      </a:lnTo>
                      <a:lnTo>
                        <a:pt x="68" y="231"/>
                      </a:lnTo>
                      <a:lnTo>
                        <a:pt x="77" y="213"/>
                      </a:lnTo>
                      <a:lnTo>
                        <a:pt x="87" y="197"/>
                      </a:lnTo>
                      <a:lnTo>
                        <a:pt x="97" y="180"/>
                      </a:lnTo>
                      <a:lnTo>
                        <a:pt x="107" y="164"/>
                      </a:lnTo>
                      <a:lnTo>
                        <a:pt x="117" y="149"/>
                      </a:lnTo>
                      <a:lnTo>
                        <a:pt x="126" y="135"/>
                      </a:lnTo>
                      <a:lnTo>
                        <a:pt x="137" y="121"/>
                      </a:lnTo>
                      <a:lnTo>
                        <a:pt x="148" y="108"/>
                      </a:lnTo>
                      <a:lnTo>
                        <a:pt x="158" y="96"/>
                      </a:lnTo>
                      <a:lnTo>
                        <a:pt x="168" y="85"/>
                      </a:lnTo>
                      <a:lnTo>
                        <a:pt x="177" y="74"/>
                      </a:lnTo>
                      <a:lnTo>
                        <a:pt x="188" y="64"/>
                      </a:lnTo>
                      <a:lnTo>
                        <a:pt x="197" y="55"/>
                      </a:lnTo>
                      <a:lnTo>
                        <a:pt x="207" y="47"/>
                      </a:lnTo>
                      <a:lnTo>
                        <a:pt x="215" y="39"/>
                      </a:lnTo>
                      <a:lnTo>
                        <a:pt x="223" y="32"/>
                      </a:lnTo>
                      <a:lnTo>
                        <a:pt x="233" y="26"/>
                      </a:lnTo>
                      <a:lnTo>
                        <a:pt x="240" y="20"/>
                      </a:lnTo>
                      <a:lnTo>
                        <a:pt x="247" y="16"/>
                      </a:lnTo>
                      <a:lnTo>
                        <a:pt x="254" y="12"/>
                      </a:lnTo>
                      <a:lnTo>
                        <a:pt x="261" y="8"/>
                      </a:lnTo>
                      <a:lnTo>
                        <a:pt x="266" y="6"/>
                      </a:lnTo>
                      <a:lnTo>
                        <a:pt x="271" y="4"/>
                      </a:lnTo>
                      <a:lnTo>
                        <a:pt x="2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4" name="Freeform 161"/>
                <p:cNvSpPr>
                  <a:spLocks/>
                </p:cNvSpPr>
                <p:nvPr/>
              </p:nvSpPr>
              <p:spPr bwMode="auto">
                <a:xfrm>
                  <a:off x="1083" y="1289"/>
                  <a:ext cx="42" cy="43"/>
                </a:xfrm>
                <a:custGeom>
                  <a:avLst/>
                  <a:gdLst>
                    <a:gd name="T0" fmla="*/ 294 w 294"/>
                    <a:gd name="T1" fmla="*/ 0 h 255"/>
                    <a:gd name="T2" fmla="*/ 154 w 294"/>
                    <a:gd name="T3" fmla="*/ 29 h 255"/>
                    <a:gd name="T4" fmla="*/ 56 w 294"/>
                    <a:gd name="T5" fmla="*/ 58 h 255"/>
                    <a:gd name="T6" fmla="*/ 36 w 294"/>
                    <a:gd name="T7" fmla="*/ 77 h 255"/>
                    <a:gd name="T8" fmla="*/ 19 w 294"/>
                    <a:gd name="T9" fmla="*/ 117 h 255"/>
                    <a:gd name="T10" fmla="*/ 6 w 294"/>
                    <a:gd name="T11" fmla="*/ 178 h 255"/>
                    <a:gd name="T12" fmla="*/ 0 w 294"/>
                    <a:gd name="T13" fmla="*/ 255 h 255"/>
                    <a:gd name="T14" fmla="*/ 48 w 294"/>
                    <a:gd name="T15" fmla="*/ 215 h 255"/>
                    <a:gd name="T16" fmla="*/ 51 w 294"/>
                    <a:gd name="T17" fmla="*/ 172 h 255"/>
                    <a:gd name="T18" fmla="*/ 49 w 294"/>
                    <a:gd name="T19" fmla="*/ 133 h 255"/>
                    <a:gd name="T20" fmla="*/ 54 w 294"/>
                    <a:gd name="T21" fmla="*/ 116 h 255"/>
                    <a:gd name="T22" fmla="*/ 65 w 294"/>
                    <a:gd name="T23" fmla="*/ 102 h 255"/>
                    <a:gd name="T24" fmla="*/ 85 w 294"/>
                    <a:gd name="T25" fmla="*/ 90 h 255"/>
                    <a:gd name="T26" fmla="*/ 117 w 294"/>
                    <a:gd name="T27" fmla="*/ 80 h 255"/>
                    <a:gd name="T28" fmla="*/ 179 w 294"/>
                    <a:gd name="T29" fmla="*/ 99 h 255"/>
                    <a:gd name="T30" fmla="*/ 294 w 294"/>
                    <a:gd name="T31" fmla="*/ 0 h 2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4"/>
                    <a:gd name="T49" fmla="*/ 0 h 255"/>
                    <a:gd name="T50" fmla="*/ 294 w 294"/>
                    <a:gd name="T51" fmla="*/ 255 h 25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4" h="255">
                      <a:moveTo>
                        <a:pt x="294" y="0"/>
                      </a:moveTo>
                      <a:lnTo>
                        <a:pt x="154" y="29"/>
                      </a:lnTo>
                      <a:lnTo>
                        <a:pt x="56" y="58"/>
                      </a:lnTo>
                      <a:lnTo>
                        <a:pt x="36" y="77"/>
                      </a:lnTo>
                      <a:lnTo>
                        <a:pt x="19" y="117"/>
                      </a:lnTo>
                      <a:lnTo>
                        <a:pt x="6" y="178"/>
                      </a:lnTo>
                      <a:lnTo>
                        <a:pt x="0" y="255"/>
                      </a:lnTo>
                      <a:lnTo>
                        <a:pt x="48" y="215"/>
                      </a:lnTo>
                      <a:lnTo>
                        <a:pt x="51" y="172"/>
                      </a:lnTo>
                      <a:lnTo>
                        <a:pt x="49" y="133"/>
                      </a:lnTo>
                      <a:lnTo>
                        <a:pt x="54" y="116"/>
                      </a:lnTo>
                      <a:lnTo>
                        <a:pt x="65" y="102"/>
                      </a:lnTo>
                      <a:lnTo>
                        <a:pt x="85" y="90"/>
                      </a:lnTo>
                      <a:lnTo>
                        <a:pt x="117" y="80"/>
                      </a:lnTo>
                      <a:lnTo>
                        <a:pt x="179" y="99"/>
                      </a:lnTo>
                      <a:lnTo>
                        <a:pt x="29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5" name="Freeform 162"/>
                <p:cNvSpPr>
                  <a:spLocks/>
                </p:cNvSpPr>
                <p:nvPr/>
              </p:nvSpPr>
              <p:spPr bwMode="auto">
                <a:xfrm>
                  <a:off x="1094" y="1287"/>
                  <a:ext cx="49" cy="24"/>
                </a:xfrm>
                <a:custGeom>
                  <a:avLst/>
                  <a:gdLst>
                    <a:gd name="T0" fmla="*/ 73 w 340"/>
                    <a:gd name="T1" fmla="*/ 40 h 139"/>
                    <a:gd name="T2" fmla="*/ 213 w 340"/>
                    <a:gd name="T3" fmla="*/ 11 h 139"/>
                    <a:gd name="T4" fmla="*/ 335 w 340"/>
                    <a:gd name="T5" fmla="*/ 0 h 139"/>
                    <a:gd name="T6" fmla="*/ 340 w 340"/>
                    <a:gd name="T7" fmla="*/ 0 h 139"/>
                    <a:gd name="T8" fmla="*/ 181 w 340"/>
                    <a:gd name="T9" fmla="*/ 139 h 139"/>
                    <a:gd name="T10" fmla="*/ 42 w 340"/>
                    <a:gd name="T11" fmla="*/ 90 h 139"/>
                    <a:gd name="T12" fmla="*/ 0 w 340"/>
                    <a:gd name="T13" fmla="*/ 103 h 139"/>
                    <a:gd name="T14" fmla="*/ 73 w 340"/>
                    <a:gd name="T15" fmla="*/ 40 h 139"/>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139"/>
                    <a:gd name="T26" fmla="*/ 340 w 34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139">
                      <a:moveTo>
                        <a:pt x="73" y="40"/>
                      </a:moveTo>
                      <a:lnTo>
                        <a:pt x="213" y="11"/>
                      </a:lnTo>
                      <a:lnTo>
                        <a:pt x="335" y="0"/>
                      </a:lnTo>
                      <a:lnTo>
                        <a:pt x="340" y="0"/>
                      </a:lnTo>
                      <a:lnTo>
                        <a:pt x="181" y="139"/>
                      </a:lnTo>
                      <a:lnTo>
                        <a:pt x="42" y="90"/>
                      </a:lnTo>
                      <a:lnTo>
                        <a:pt x="0" y="103"/>
                      </a:lnTo>
                      <a:lnTo>
                        <a:pt x="73" y="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6" name="Freeform 163"/>
                <p:cNvSpPr>
                  <a:spLocks/>
                </p:cNvSpPr>
                <p:nvPr/>
              </p:nvSpPr>
              <p:spPr bwMode="auto">
                <a:xfrm>
                  <a:off x="1084" y="1307"/>
                  <a:ext cx="7" cy="41"/>
                </a:xfrm>
                <a:custGeom>
                  <a:avLst/>
                  <a:gdLst>
                    <a:gd name="T0" fmla="*/ 54 w 54"/>
                    <a:gd name="T1" fmla="*/ 0 h 242"/>
                    <a:gd name="T2" fmla="*/ 47 w 54"/>
                    <a:gd name="T3" fmla="*/ 23 h 242"/>
                    <a:gd name="T4" fmla="*/ 48 w 54"/>
                    <a:gd name="T5" fmla="*/ 49 h 242"/>
                    <a:gd name="T6" fmla="*/ 49 w 54"/>
                    <a:gd name="T7" fmla="*/ 79 h 242"/>
                    <a:gd name="T8" fmla="*/ 43 w 54"/>
                    <a:gd name="T9" fmla="*/ 111 h 242"/>
                    <a:gd name="T10" fmla="*/ 40 w 54"/>
                    <a:gd name="T11" fmla="*/ 151 h 242"/>
                    <a:gd name="T12" fmla="*/ 45 w 54"/>
                    <a:gd name="T13" fmla="*/ 201 h 242"/>
                    <a:gd name="T14" fmla="*/ 0 w 54"/>
                    <a:gd name="T15" fmla="*/ 242 h 242"/>
                    <a:gd name="T16" fmla="*/ 0 w 54"/>
                    <a:gd name="T17" fmla="*/ 129 h 242"/>
                    <a:gd name="T18" fmla="*/ 10 w 54"/>
                    <a:gd name="T19" fmla="*/ 39 h 242"/>
                    <a:gd name="T20" fmla="*/ 54 w 54"/>
                    <a:gd name="T21" fmla="*/ 0 h 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242"/>
                    <a:gd name="T35" fmla="*/ 54 w 54"/>
                    <a:gd name="T36" fmla="*/ 242 h 2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242">
                      <a:moveTo>
                        <a:pt x="54" y="0"/>
                      </a:moveTo>
                      <a:lnTo>
                        <a:pt x="47" y="23"/>
                      </a:lnTo>
                      <a:lnTo>
                        <a:pt x="48" y="49"/>
                      </a:lnTo>
                      <a:lnTo>
                        <a:pt x="49" y="79"/>
                      </a:lnTo>
                      <a:lnTo>
                        <a:pt x="43" y="111"/>
                      </a:lnTo>
                      <a:lnTo>
                        <a:pt x="40" y="151"/>
                      </a:lnTo>
                      <a:lnTo>
                        <a:pt x="45" y="201"/>
                      </a:lnTo>
                      <a:lnTo>
                        <a:pt x="0" y="242"/>
                      </a:lnTo>
                      <a:lnTo>
                        <a:pt x="0" y="129"/>
                      </a:lnTo>
                      <a:lnTo>
                        <a:pt x="10" y="39"/>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7" name="Freeform 164"/>
                <p:cNvSpPr>
                  <a:spLocks/>
                </p:cNvSpPr>
                <p:nvPr/>
              </p:nvSpPr>
              <p:spPr bwMode="auto">
                <a:xfrm>
                  <a:off x="1109" y="1287"/>
                  <a:ext cx="43" cy="28"/>
                </a:xfrm>
                <a:custGeom>
                  <a:avLst/>
                  <a:gdLst>
                    <a:gd name="T0" fmla="*/ 115 w 300"/>
                    <a:gd name="T1" fmla="*/ 10 h 167"/>
                    <a:gd name="T2" fmla="*/ 231 w 300"/>
                    <a:gd name="T3" fmla="*/ 0 h 167"/>
                    <a:gd name="T4" fmla="*/ 262 w 300"/>
                    <a:gd name="T5" fmla="*/ 11 h 167"/>
                    <a:gd name="T6" fmla="*/ 300 w 300"/>
                    <a:gd name="T7" fmla="*/ 40 h 167"/>
                    <a:gd name="T8" fmla="*/ 155 w 300"/>
                    <a:gd name="T9" fmla="*/ 167 h 167"/>
                    <a:gd name="T10" fmla="*/ 0 w 300"/>
                    <a:gd name="T11" fmla="*/ 109 h 167"/>
                    <a:gd name="T12" fmla="*/ 115 w 300"/>
                    <a:gd name="T13" fmla="*/ 10 h 167"/>
                    <a:gd name="T14" fmla="*/ 0 60000 65536"/>
                    <a:gd name="T15" fmla="*/ 0 60000 65536"/>
                    <a:gd name="T16" fmla="*/ 0 60000 65536"/>
                    <a:gd name="T17" fmla="*/ 0 60000 65536"/>
                    <a:gd name="T18" fmla="*/ 0 60000 65536"/>
                    <a:gd name="T19" fmla="*/ 0 60000 65536"/>
                    <a:gd name="T20" fmla="*/ 0 60000 65536"/>
                    <a:gd name="T21" fmla="*/ 0 w 300"/>
                    <a:gd name="T22" fmla="*/ 0 h 167"/>
                    <a:gd name="T23" fmla="*/ 300 w 300"/>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0" h="167">
                      <a:moveTo>
                        <a:pt x="115" y="10"/>
                      </a:moveTo>
                      <a:lnTo>
                        <a:pt x="231" y="0"/>
                      </a:lnTo>
                      <a:lnTo>
                        <a:pt x="262" y="11"/>
                      </a:lnTo>
                      <a:lnTo>
                        <a:pt x="300" y="40"/>
                      </a:lnTo>
                      <a:lnTo>
                        <a:pt x="155" y="167"/>
                      </a:lnTo>
                      <a:lnTo>
                        <a:pt x="0" y="109"/>
                      </a:lnTo>
                      <a:lnTo>
                        <a:pt x="115"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8" name="Freeform 165"/>
                <p:cNvSpPr>
                  <a:spLocks/>
                </p:cNvSpPr>
                <p:nvPr/>
              </p:nvSpPr>
              <p:spPr bwMode="auto">
                <a:xfrm>
                  <a:off x="1083" y="1325"/>
                  <a:ext cx="8" cy="38"/>
                </a:xfrm>
                <a:custGeom>
                  <a:avLst/>
                  <a:gdLst>
                    <a:gd name="T0" fmla="*/ 48 w 51"/>
                    <a:gd name="T1" fmla="*/ 0 h 227"/>
                    <a:gd name="T2" fmla="*/ 45 w 51"/>
                    <a:gd name="T3" fmla="*/ 6 h 227"/>
                    <a:gd name="T4" fmla="*/ 41 w 51"/>
                    <a:gd name="T5" fmla="*/ 40 h 227"/>
                    <a:gd name="T6" fmla="*/ 44 w 51"/>
                    <a:gd name="T7" fmla="*/ 80 h 227"/>
                    <a:gd name="T8" fmla="*/ 50 w 51"/>
                    <a:gd name="T9" fmla="*/ 128 h 227"/>
                    <a:gd name="T10" fmla="*/ 51 w 51"/>
                    <a:gd name="T11" fmla="*/ 189 h 227"/>
                    <a:gd name="T12" fmla="*/ 8 w 51"/>
                    <a:gd name="T13" fmla="*/ 227 h 227"/>
                    <a:gd name="T14" fmla="*/ 0 w 51"/>
                    <a:gd name="T15" fmla="*/ 40 h 227"/>
                    <a:gd name="T16" fmla="*/ 48 w 51"/>
                    <a:gd name="T17" fmla="*/ 0 h 2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7"/>
                    <a:gd name="T29" fmla="*/ 51 w 51"/>
                    <a:gd name="T30" fmla="*/ 227 h 2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7">
                      <a:moveTo>
                        <a:pt x="48" y="0"/>
                      </a:moveTo>
                      <a:lnTo>
                        <a:pt x="45" y="6"/>
                      </a:lnTo>
                      <a:lnTo>
                        <a:pt x="41" y="40"/>
                      </a:lnTo>
                      <a:lnTo>
                        <a:pt x="44" y="80"/>
                      </a:lnTo>
                      <a:lnTo>
                        <a:pt x="50" y="128"/>
                      </a:lnTo>
                      <a:lnTo>
                        <a:pt x="51" y="189"/>
                      </a:lnTo>
                      <a:lnTo>
                        <a:pt x="8" y="227"/>
                      </a:lnTo>
                      <a:lnTo>
                        <a:pt x="0" y="40"/>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89" name="Freeform 166"/>
                <p:cNvSpPr>
                  <a:spLocks/>
                </p:cNvSpPr>
                <p:nvPr/>
              </p:nvSpPr>
              <p:spPr bwMode="auto">
                <a:xfrm>
                  <a:off x="1120" y="1287"/>
                  <a:ext cx="40" cy="33"/>
                </a:xfrm>
                <a:custGeom>
                  <a:avLst/>
                  <a:gdLst>
                    <a:gd name="T0" fmla="*/ 278 w 278"/>
                    <a:gd name="T1" fmla="*/ 89 h 195"/>
                    <a:gd name="T2" fmla="*/ 211 w 278"/>
                    <a:gd name="T3" fmla="*/ 30 h 195"/>
                    <a:gd name="T4" fmla="*/ 183 w 278"/>
                    <a:gd name="T5" fmla="*/ 10 h 195"/>
                    <a:gd name="T6" fmla="*/ 159 w 278"/>
                    <a:gd name="T7" fmla="*/ 0 h 195"/>
                    <a:gd name="T8" fmla="*/ 0 w 278"/>
                    <a:gd name="T9" fmla="*/ 139 h 195"/>
                    <a:gd name="T10" fmla="*/ 158 w 278"/>
                    <a:gd name="T11" fmla="*/ 195 h 195"/>
                    <a:gd name="T12" fmla="*/ 278 w 278"/>
                    <a:gd name="T13" fmla="*/ 89 h 195"/>
                    <a:gd name="T14" fmla="*/ 0 60000 65536"/>
                    <a:gd name="T15" fmla="*/ 0 60000 65536"/>
                    <a:gd name="T16" fmla="*/ 0 60000 65536"/>
                    <a:gd name="T17" fmla="*/ 0 60000 65536"/>
                    <a:gd name="T18" fmla="*/ 0 60000 65536"/>
                    <a:gd name="T19" fmla="*/ 0 60000 65536"/>
                    <a:gd name="T20" fmla="*/ 0 60000 65536"/>
                    <a:gd name="T21" fmla="*/ 0 w 278"/>
                    <a:gd name="T22" fmla="*/ 0 h 195"/>
                    <a:gd name="T23" fmla="*/ 278 w 278"/>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 h="195">
                      <a:moveTo>
                        <a:pt x="278" y="89"/>
                      </a:moveTo>
                      <a:lnTo>
                        <a:pt x="211" y="30"/>
                      </a:lnTo>
                      <a:lnTo>
                        <a:pt x="183" y="10"/>
                      </a:lnTo>
                      <a:lnTo>
                        <a:pt x="159" y="0"/>
                      </a:lnTo>
                      <a:lnTo>
                        <a:pt x="0" y="139"/>
                      </a:lnTo>
                      <a:lnTo>
                        <a:pt x="158" y="195"/>
                      </a:lnTo>
                      <a:lnTo>
                        <a:pt x="278"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0" name="Freeform 167"/>
                <p:cNvSpPr>
                  <a:spLocks/>
                </p:cNvSpPr>
                <p:nvPr/>
              </p:nvSpPr>
              <p:spPr bwMode="auto">
                <a:xfrm>
                  <a:off x="1084" y="1341"/>
                  <a:ext cx="7" cy="36"/>
                </a:xfrm>
                <a:custGeom>
                  <a:avLst/>
                  <a:gdLst>
                    <a:gd name="T0" fmla="*/ 29 w 49"/>
                    <a:gd name="T1" fmla="*/ 207 h 218"/>
                    <a:gd name="T2" fmla="*/ 45 w 49"/>
                    <a:gd name="T3" fmla="*/ 141 h 218"/>
                    <a:gd name="T4" fmla="*/ 49 w 49"/>
                    <a:gd name="T5" fmla="*/ 86 h 218"/>
                    <a:gd name="T6" fmla="*/ 45 w 49"/>
                    <a:gd name="T7" fmla="*/ 0 h 218"/>
                    <a:gd name="T8" fmla="*/ 0 w 49"/>
                    <a:gd name="T9" fmla="*/ 41 h 218"/>
                    <a:gd name="T10" fmla="*/ 17 w 49"/>
                    <a:gd name="T11" fmla="*/ 218 h 218"/>
                    <a:gd name="T12" fmla="*/ 29 w 49"/>
                    <a:gd name="T13" fmla="*/ 207 h 218"/>
                    <a:gd name="T14" fmla="*/ 0 60000 65536"/>
                    <a:gd name="T15" fmla="*/ 0 60000 65536"/>
                    <a:gd name="T16" fmla="*/ 0 60000 65536"/>
                    <a:gd name="T17" fmla="*/ 0 60000 65536"/>
                    <a:gd name="T18" fmla="*/ 0 60000 65536"/>
                    <a:gd name="T19" fmla="*/ 0 60000 65536"/>
                    <a:gd name="T20" fmla="*/ 0 60000 65536"/>
                    <a:gd name="T21" fmla="*/ 0 w 49"/>
                    <a:gd name="T22" fmla="*/ 0 h 218"/>
                    <a:gd name="T23" fmla="*/ 49 w 49"/>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218">
                      <a:moveTo>
                        <a:pt x="29" y="207"/>
                      </a:moveTo>
                      <a:lnTo>
                        <a:pt x="45" y="141"/>
                      </a:lnTo>
                      <a:lnTo>
                        <a:pt x="49" y="86"/>
                      </a:lnTo>
                      <a:lnTo>
                        <a:pt x="45" y="0"/>
                      </a:lnTo>
                      <a:lnTo>
                        <a:pt x="0" y="41"/>
                      </a:lnTo>
                      <a:lnTo>
                        <a:pt x="17" y="218"/>
                      </a:lnTo>
                      <a:lnTo>
                        <a:pt x="29" y="2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1" name="Freeform 168"/>
                <p:cNvSpPr>
                  <a:spLocks/>
                </p:cNvSpPr>
                <p:nvPr/>
              </p:nvSpPr>
              <p:spPr bwMode="auto">
                <a:xfrm>
                  <a:off x="1131" y="1294"/>
                  <a:ext cx="36" cy="30"/>
                </a:xfrm>
                <a:custGeom>
                  <a:avLst/>
                  <a:gdLst>
                    <a:gd name="T0" fmla="*/ 253 w 253"/>
                    <a:gd name="T1" fmla="*/ 98 h 180"/>
                    <a:gd name="T2" fmla="*/ 145 w 253"/>
                    <a:gd name="T3" fmla="*/ 0 h 180"/>
                    <a:gd name="T4" fmla="*/ 0 w 253"/>
                    <a:gd name="T5" fmla="*/ 127 h 180"/>
                    <a:gd name="T6" fmla="*/ 161 w 253"/>
                    <a:gd name="T7" fmla="*/ 180 h 180"/>
                    <a:gd name="T8" fmla="*/ 253 w 253"/>
                    <a:gd name="T9" fmla="*/ 98 h 180"/>
                    <a:gd name="T10" fmla="*/ 0 60000 65536"/>
                    <a:gd name="T11" fmla="*/ 0 60000 65536"/>
                    <a:gd name="T12" fmla="*/ 0 60000 65536"/>
                    <a:gd name="T13" fmla="*/ 0 60000 65536"/>
                    <a:gd name="T14" fmla="*/ 0 60000 65536"/>
                    <a:gd name="T15" fmla="*/ 0 w 253"/>
                    <a:gd name="T16" fmla="*/ 0 h 180"/>
                    <a:gd name="T17" fmla="*/ 253 w 253"/>
                    <a:gd name="T18" fmla="*/ 180 h 180"/>
                  </a:gdLst>
                  <a:ahLst/>
                  <a:cxnLst>
                    <a:cxn ang="T10">
                      <a:pos x="T0" y="T1"/>
                    </a:cxn>
                    <a:cxn ang="T11">
                      <a:pos x="T2" y="T3"/>
                    </a:cxn>
                    <a:cxn ang="T12">
                      <a:pos x="T4" y="T5"/>
                    </a:cxn>
                    <a:cxn ang="T13">
                      <a:pos x="T6" y="T7"/>
                    </a:cxn>
                    <a:cxn ang="T14">
                      <a:pos x="T8" y="T9"/>
                    </a:cxn>
                  </a:cxnLst>
                  <a:rect l="T15" t="T16" r="T17" b="T18"/>
                  <a:pathLst>
                    <a:path w="253" h="180">
                      <a:moveTo>
                        <a:pt x="253" y="98"/>
                      </a:moveTo>
                      <a:lnTo>
                        <a:pt x="145" y="0"/>
                      </a:lnTo>
                      <a:lnTo>
                        <a:pt x="0" y="127"/>
                      </a:lnTo>
                      <a:lnTo>
                        <a:pt x="161" y="180"/>
                      </a:lnTo>
                      <a:lnTo>
                        <a:pt x="25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2" name="Freeform 169"/>
                <p:cNvSpPr>
                  <a:spLocks/>
                </p:cNvSpPr>
                <p:nvPr/>
              </p:nvSpPr>
              <p:spPr bwMode="auto">
                <a:xfrm>
                  <a:off x="1085" y="1356"/>
                  <a:ext cx="6" cy="25"/>
                </a:xfrm>
                <a:custGeom>
                  <a:avLst/>
                  <a:gdLst>
                    <a:gd name="T0" fmla="*/ 43 w 43"/>
                    <a:gd name="T1" fmla="*/ 0 h 146"/>
                    <a:gd name="T2" fmla="*/ 35 w 43"/>
                    <a:gd name="T3" fmla="*/ 67 h 146"/>
                    <a:gd name="T4" fmla="*/ 14 w 43"/>
                    <a:gd name="T5" fmla="*/ 146 h 146"/>
                    <a:gd name="T6" fmla="*/ 0 w 43"/>
                    <a:gd name="T7" fmla="*/ 38 h 146"/>
                    <a:gd name="T8" fmla="*/ 43 w 43"/>
                    <a:gd name="T9" fmla="*/ 0 h 146"/>
                    <a:gd name="T10" fmla="*/ 0 60000 65536"/>
                    <a:gd name="T11" fmla="*/ 0 60000 65536"/>
                    <a:gd name="T12" fmla="*/ 0 60000 65536"/>
                    <a:gd name="T13" fmla="*/ 0 60000 65536"/>
                    <a:gd name="T14" fmla="*/ 0 60000 65536"/>
                    <a:gd name="T15" fmla="*/ 0 w 43"/>
                    <a:gd name="T16" fmla="*/ 0 h 146"/>
                    <a:gd name="T17" fmla="*/ 43 w 43"/>
                    <a:gd name="T18" fmla="*/ 146 h 146"/>
                  </a:gdLst>
                  <a:ahLst/>
                  <a:cxnLst>
                    <a:cxn ang="T10">
                      <a:pos x="T0" y="T1"/>
                    </a:cxn>
                    <a:cxn ang="T11">
                      <a:pos x="T2" y="T3"/>
                    </a:cxn>
                    <a:cxn ang="T12">
                      <a:pos x="T4" y="T5"/>
                    </a:cxn>
                    <a:cxn ang="T13">
                      <a:pos x="T6" y="T7"/>
                    </a:cxn>
                    <a:cxn ang="T14">
                      <a:pos x="T8" y="T9"/>
                    </a:cxn>
                  </a:cxnLst>
                  <a:rect l="T15" t="T16" r="T17" b="T18"/>
                  <a:pathLst>
                    <a:path w="43" h="146">
                      <a:moveTo>
                        <a:pt x="43" y="0"/>
                      </a:moveTo>
                      <a:lnTo>
                        <a:pt x="35" y="67"/>
                      </a:lnTo>
                      <a:lnTo>
                        <a:pt x="14" y="146"/>
                      </a:lnTo>
                      <a:lnTo>
                        <a:pt x="0" y="38"/>
                      </a:lnTo>
                      <a:lnTo>
                        <a:pt x="4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3" name="Freeform 170"/>
                <p:cNvSpPr>
                  <a:spLocks/>
                </p:cNvSpPr>
                <p:nvPr/>
              </p:nvSpPr>
              <p:spPr bwMode="auto">
                <a:xfrm>
                  <a:off x="1143" y="1302"/>
                  <a:ext cx="33" cy="25"/>
                </a:xfrm>
                <a:custGeom>
                  <a:avLst/>
                  <a:gdLst>
                    <a:gd name="T0" fmla="*/ 232 w 232"/>
                    <a:gd name="T1" fmla="*/ 96 h 152"/>
                    <a:gd name="T2" fmla="*/ 120 w 232"/>
                    <a:gd name="T3" fmla="*/ 0 h 152"/>
                    <a:gd name="T4" fmla="*/ 0 w 232"/>
                    <a:gd name="T5" fmla="*/ 106 h 152"/>
                    <a:gd name="T6" fmla="*/ 88 w 232"/>
                    <a:gd name="T7" fmla="*/ 133 h 152"/>
                    <a:gd name="T8" fmla="*/ 167 w 232"/>
                    <a:gd name="T9" fmla="*/ 152 h 152"/>
                    <a:gd name="T10" fmla="*/ 232 w 232"/>
                    <a:gd name="T11" fmla="*/ 96 h 152"/>
                    <a:gd name="T12" fmla="*/ 0 60000 65536"/>
                    <a:gd name="T13" fmla="*/ 0 60000 65536"/>
                    <a:gd name="T14" fmla="*/ 0 60000 65536"/>
                    <a:gd name="T15" fmla="*/ 0 60000 65536"/>
                    <a:gd name="T16" fmla="*/ 0 60000 65536"/>
                    <a:gd name="T17" fmla="*/ 0 60000 65536"/>
                    <a:gd name="T18" fmla="*/ 0 w 232"/>
                    <a:gd name="T19" fmla="*/ 0 h 152"/>
                    <a:gd name="T20" fmla="*/ 232 w 232"/>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32" h="152">
                      <a:moveTo>
                        <a:pt x="232" y="96"/>
                      </a:moveTo>
                      <a:lnTo>
                        <a:pt x="120" y="0"/>
                      </a:lnTo>
                      <a:lnTo>
                        <a:pt x="0" y="106"/>
                      </a:lnTo>
                      <a:lnTo>
                        <a:pt x="88" y="133"/>
                      </a:lnTo>
                      <a:lnTo>
                        <a:pt x="167" y="152"/>
                      </a:lnTo>
                      <a:lnTo>
                        <a:pt x="232"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4" name="Freeform 171"/>
                <p:cNvSpPr>
                  <a:spLocks/>
                </p:cNvSpPr>
                <p:nvPr/>
              </p:nvSpPr>
              <p:spPr bwMode="auto">
                <a:xfrm>
                  <a:off x="1086" y="1375"/>
                  <a:ext cx="2" cy="6"/>
                </a:xfrm>
                <a:custGeom>
                  <a:avLst/>
                  <a:gdLst>
                    <a:gd name="T0" fmla="*/ 12 w 12"/>
                    <a:gd name="T1" fmla="*/ 0 h 32"/>
                    <a:gd name="T2" fmla="*/ 3 w 12"/>
                    <a:gd name="T3" fmla="*/ 32 h 32"/>
                    <a:gd name="T4" fmla="*/ 0 w 12"/>
                    <a:gd name="T5" fmla="*/ 11 h 32"/>
                    <a:gd name="T6" fmla="*/ 12 w 12"/>
                    <a:gd name="T7" fmla="*/ 0 h 32"/>
                    <a:gd name="T8" fmla="*/ 0 60000 65536"/>
                    <a:gd name="T9" fmla="*/ 0 60000 65536"/>
                    <a:gd name="T10" fmla="*/ 0 60000 65536"/>
                    <a:gd name="T11" fmla="*/ 0 60000 65536"/>
                    <a:gd name="T12" fmla="*/ 0 w 12"/>
                    <a:gd name="T13" fmla="*/ 0 h 32"/>
                    <a:gd name="T14" fmla="*/ 12 w 12"/>
                    <a:gd name="T15" fmla="*/ 32 h 32"/>
                  </a:gdLst>
                  <a:ahLst/>
                  <a:cxnLst>
                    <a:cxn ang="T8">
                      <a:pos x="T0" y="T1"/>
                    </a:cxn>
                    <a:cxn ang="T9">
                      <a:pos x="T2" y="T3"/>
                    </a:cxn>
                    <a:cxn ang="T10">
                      <a:pos x="T4" y="T5"/>
                    </a:cxn>
                    <a:cxn ang="T11">
                      <a:pos x="T6" y="T7"/>
                    </a:cxn>
                  </a:cxnLst>
                  <a:rect l="T12" t="T13" r="T14" b="T15"/>
                  <a:pathLst>
                    <a:path w="12" h="32">
                      <a:moveTo>
                        <a:pt x="12" y="0"/>
                      </a:moveTo>
                      <a:lnTo>
                        <a:pt x="3" y="32"/>
                      </a:lnTo>
                      <a:lnTo>
                        <a:pt x="0" y="11"/>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5" name="Freeform 172"/>
                <p:cNvSpPr>
                  <a:spLocks/>
                </p:cNvSpPr>
                <p:nvPr/>
              </p:nvSpPr>
              <p:spPr bwMode="auto">
                <a:xfrm>
                  <a:off x="1154" y="1310"/>
                  <a:ext cx="31" cy="20"/>
                </a:xfrm>
                <a:custGeom>
                  <a:avLst/>
                  <a:gdLst>
                    <a:gd name="T0" fmla="*/ 216 w 216"/>
                    <a:gd name="T1" fmla="*/ 86 h 118"/>
                    <a:gd name="T2" fmla="*/ 152 w 216"/>
                    <a:gd name="T3" fmla="*/ 47 h 118"/>
                    <a:gd name="T4" fmla="*/ 92 w 216"/>
                    <a:gd name="T5" fmla="*/ 0 h 118"/>
                    <a:gd name="T6" fmla="*/ 0 w 216"/>
                    <a:gd name="T7" fmla="*/ 82 h 118"/>
                    <a:gd name="T8" fmla="*/ 90 w 216"/>
                    <a:gd name="T9" fmla="*/ 103 h 118"/>
                    <a:gd name="T10" fmla="*/ 155 w 216"/>
                    <a:gd name="T11" fmla="*/ 107 h 118"/>
                    <a:gd name="T12" fmla="*/ 168 w 216"/>
                    <a:gd name="T13" fmla="*/ 108 h 118"/>
                    <a:gd name="T14" fmla="*/ 179 w 216"/>
                    <a:gd name="T15" fmla="*/ 118 h 118"/>
                    <a:gd name="T16" fmla="*/ 216 w 216"/>
                    <a:gd name="T17" fmla="*/ 86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118"/>
                    <a:gd name="T29" fmla="*/ 216 w 216"/>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118">
                      <a:moveTo>
                        <a:pt x="216" y="86"/>
                      </a:moveTo>
                      <a:lnTo>
                        <a:pt x="152" y="47"/>
                      </a:lnTo>
                      <a:lnTo>
                        <a:pt x="92" y="0"/>
                      </a:lnTo>
                      <a:lnTo>
                        <a:pt x="0" y="82"/>
                      </a:lnTo>
                      <a:lnTo>
                        <a:pt x="90" y="103"/>
                      </a:lnTo>
                      <a:lnTo>
                        <a:pt x="155" y="107"/>
                      </a:lnTo>
                      <a:lnTo>
                        <a:pt x="168" y="108"/>
                      </a:lnTo>
                      <a:lnTo>
                        <a:pt x="179" y="118"/>
                      </a:lnTo>
                      <a:lnTo>
                        <a:pt x="216" y="8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6" name="Freeform 173"/>
                <p:cNvSpPr>
                  <a:spLocks/>
                </p:cNvSpPr>
                <p:nvPr/>
              </p:nvSpPr>
              <p:spPr bwMode="auto">
                <a:xfrm>
                  <a:off x="1166" y="1318"/>
                  <a:ext cx="31" cy="23"/>
                </a:xfrm>
                <a:custGeom>
                  <a:avLst/>
                  <a:gdLst>
                    <a:gd name="T0" fmla="*/ 213 w 213"/>
                    <a:gd name="T1" fmla="*/ 64 h 136"/>
                    <a:gd name="T2" fmla="*/ 174 w 213"/>
                    <a:gd name="T3" fmla="*/ 56 h 136"/>
                    <a:gd name="T4" fmla="*/ 137 w 213"/>
                    <a:gd name="T5" fmla="*/ 42 h 136"/>
                    <a:gd name="T6" fmla="*/ 65 w 213"/>
                    <a:gd name="T7" fmla="*/ 0 h 136"/>
                    <a:gd name="T8" fmla="*/ 0 w 213"/>
                    <a:gd name="T9" fmla="*/ 56 h 136"/>
                    <a:gd name="T10" fmla="*/ 69 w 213"/>
                    <a:gd name="T11" fmla="*/ 60 h 136"/>
                    <a:gd name="T12" fmla="*/ 86 w 213"/>
                    <a:gd name="T13" fmla="*/ 64 h 136"/>
                    <a:gd name="T14" fmla="*/ 101 w 213"/>
                    <a:gd name="T15" fmla="*/ 79 h 136"/>
                    <a:gd name="T16" fmla="*/ 128 w 213"/>
                    <a:gd name="T17" fmla="*/ 136 h 136"/>
                    <a:gd name="T18" fmla="*/ 213 w 213"/>
                    <a:gd name="T19" fmla="*/ 64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3"/>
                    <a:gd name="T31" fmla="*/ 0 h 136"/>
                    <a:gd name="T32" fmla="*/ 213 w 213"/>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3" h="136">
                      <a:moveTo>
                        <a:pt x="213" y="64"/>
                      </a:moveTo>
                      <a:lnTo>
                        <a:pt x="174" y="56"/>
                      </a:lnTo>
                      <a:lnTo>
                        <a:pt x="137" y="42"/>
                      </a:lnTo>
                      <a:lnTo>
                        <a:pt x="65" y="0"/>
                      </a:lnTo>
                      <a:lnTo>
                        <a:pt x="0" y="56"/>
                      </a:lnTo>
                      <a:lnTo>
                        <a:pt x="69" y="60"/>
                      </a:lnTo>
                      <a:lnTo>
                        <a:pt x="86" y="64"/>
                      </a:lnTo>
                      <a:lnTo>
                        <a:pt x="101" y="79"/>
                      </a:lnTo>
                      <a:lnTo>
                        <a:pt x="128" y="136"/>
                      </a:lnTo>
                      <a:lnTo>
                        <a:pt x="213"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7" name="Freeform 174"/>
                <p:cNvSpPr>
                  <a:spLocks/>
                </p:cNvSpPr>
                <p:nvPr/>
              </p:nvSpPr>
              <p:spPr bwMode="auto">
                <a:xfrm>
                  <a:off x="1180" y="1325"/>
                  <a:ext cx="26" cy="27"/>
                </a:xfrm>
                <a:custGeom>
                  <a:avLst/>
                  <a:gdLst>
                    <a:gd name="T0" fmla="*/ 37 w 184"/>
                    <a:gd name="T1" fmla="*/ 0 h 167"/>
                    <a:gd name="T2" fmla="*/ 86 w 184"/>
                    <a:gd name="T3" fmla="*/ 19 h 167"/>
                    <a:gd name="T4" fmla="*/ 135 w 184"/>
                    <a:gd name="T5" fmla="*/ 26 h 167"/>
                    <a:gd name="T6" fmla="*/ 157 w 184"/>
                    <a:gd name="T7" fmla="*/ 37 h 167"/>
                    <a:gd name="T8" fmla="*/ 184 w 184"/>
                    <a:gd name="T9" fmla="*/ 64 h 167"/>
                    <a:gd name="T10" fmla="*/ 66 w 184"/>
                    <a:gd name="T11" fmla="*/ 167 h 167"/>
                    <a:gd name="T12" fmla="*/ 30 w 184"/>
                    <a:gd name="T13" fmla="*/ 87 h 167"/>
                    <a:gd name="T14" fmla="*/ 0 w 184"/>
                    <a:gd name="T15" fmla="*/ 32 h 167"/>
                    <a:gd name="T16" fmla="*/ 37 w 184"/>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167"/>
                    <a:gd name="T29" fmla="*/ 184 w 184"/>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167">
                      <a:moveTo>
                        <a:pt x="37" y="0"/>
                      </a:moveTo>
                      <a:lnTo>
                        <a:pt x="86" y="19"/>
                      </a:lnTo>
                      <a:lnTo>
                        <a:pt x="135" y="26"/>
                      </a:lnTo>
                      <a:lnTo>
                        <a:pt x="157" y="37"/>
                      </a:lnTo>
                      <a:lnTo>
                        <a:pt x="184" y="64"/>
                      </a:lnTo>
                      <a:lnTo>
                        <a:pt x="66" y="167"/>
                      </a:lnTo>
                      <a:lnTo>
                        <a:pt x="30" y="87"/>
                      </a:lnTo>
                      <a:lnTo>
                        <a:pt x="0" y="32"/>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8" name="Freeform 175"/>
                <p:cNvSpPr>
                  <a:spLocks/>
                </p:cNvSpPr>
                <p:nvPr/>
              </p:nvSpPr>
              <p:spPr bwMode="auto">
                <a:xfrm>
                  <a:off x="1185" y="1329"/>
                  <a:ext cx="27" cy="34"/>
                </a:xfrm>
                <a:custGeom>
                  <a:avLst/>
                  <a:gdLst>
                    <a:gd name="T0" fmla="*/ 85 w 194"/>
                    <a:gd name="T1" fmla="*/ 0 h 204"/>
                    <a:gd name="T2" fmla="*/ 100 w 194"/>
                    <a:gd name="T3" fmla="*/ 1 h 204"/>
                    <a:gd name="T4" fmla="*/ 119 w 194"/>
                    <a:gd name="T5" fmla="*/ 9 h 204"/>
                    <a:gd name="T6" fmla="*/ 140 w 194"/>
                    <a:gd name="T7" fmla="*/ 29 h 204"/>
                    <a:gd name="T8" fmla="*/ 194 w 194"/>
                    <a:gd name="T9" fmla="*/ 97 h 204"/>
                    <a:gd name="T10" fmla="*/ 70 w 194"/>
                    <a:gd name="T11" fmla="*/ 204 h 204"/>
                    <a:gd name="T12" fmla="*/ 28 w 194"/>
                    <a:gd name="T13" fmla="*/ 138 h 204"/>
                    <a:gd name="T14" fmla="*/ 0 w 194"/>
                    <a:gd name="T15" fmla="*/ 72 h 204"/>
                    <a:gd name="T16" fmla="*/ 85 w 194"/>
                    <a:gd name="T17" fmla="*/ 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204"/>
                    <a:gd name="T29" fmla="*/ 194 w 194"/>
                    <a:gd name="T30" fmla="*/ 204 h 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204">
                      <a:moveTo>
                        <a:pt x="85" y="0"/>
                      </a:moveTo>
                      <a:lnTo>
                        <a:pt x="100" y="1"/>
                      </a:lnTo>
                      <a:lnTo>
                        <a:pt x="119" y="9"/>
                      </a:lnTo>
                      <a:lnTo>
                        <a:pt x="140" y="29"/>
                      </a:lnTo>
                      <a:lnTo>
                        <a:pt x="194" y="97"/>
                      </a:lnTo>
                      <a:lnTo>
                        <a:pt x="70" y="204"/>
                      </a:lnTo>
                      <a:lnTo>
                        <a:pt x="28" y="138"/>
                      </a:lnTo>
                      <a:lnTo>
                        <a:pt x="0" y="72"/>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599" name="Freeform 176"/>
                <p:cNvSpPr>
                  <a:spLocks/>
                </p:cNvSpPr>
                <p:nvPr/>
              </p:nvSpPr>
              <p:spPr bwMode="auto">
                <a:xfrm>
                  <a:off x="1189" y="1335"/>
                  <a:ext cx="30" cy="37"/>
                </a:xfrm>
                <a:custGeom>
                  <a:avLst/>
                  <a:gdLst>
                    <a:gd name="T0" fmla="*/ 206 w 206"/>
                    <a:gd name="T1" fmla="*/ 117 h 218"/>
                    <a:gd name="T2" fmla="*/ 118 w 206"/>
                    <a:gd name="T3" fmla="*/ 0 h 218"/>
                    <a:gd name="T4" fmla="*/ 0 w 206"/>
                    <a:gd name="T5" fmla="*/ 103 h 218"/>
                    <a:gd name="T6" fmla="*/ 37 w 206"/>
                    <a:gd name="T7" fmla="*/ 163 h 218"/>
                    <a:gd name="T8" fmla="*/ 91 w 206"/>
                    <a:gd name="T9" fmla="*/ 218 h 218"/>
                    <a:gd name="T10" fmla="*/ 206 w 206"/>
                    <a:gd name="T11" fmla="*/ 117 h 218"/>
                    <a:gd name="T12" fmla="*/ 0 60000 65536"/>
                    <a:gd name="T13" fmla="*/ 0 60000 65536"/>
                    <a:gd name="T14" fmla="*/ 0 60000 65536"/>
                    <a:gd name="T15" fmla="*/ 0 60000 65536"/>
                    <a:gd name="T16" fmla="*/ 0 60000 65536"/>
                    <a:gd name="T17" fmla="*/ 0 60000 65536"/>
                    <a:gd name="T18" fmla="*/ 0 w 206"/>
                    <a:gd name="T19" fmla="*/ 0 h 218"/>
                    <a:gd name="T20" fmla="*/ 206 w 206"/>
                    <a:gd name="T21" fmla="*/ 218 h 218"/>
                  </a:gdLst>
                  <a:ahLst/>
                  <a:cxnLst>
                    <a:cxn ang="T12">
                      <a:pos x="T0" y="T1"/>
                    </a:cxn>
                    <a:cxn ang="T13">
                      <a:pos x="T2" y="T3"/>
                    </a:cxn>
                    <a:cxn ang="T14">
                      <a:pos x="T4" y="T5"/>
                    </a:cxn>
                    <a:cxn ang="T15">
                      <a:pos x="T6" y="T7"/>
                    </a:cxn>
                    <a:cxn ang="T16">
                      <a:pos x="T8" y="T9"/>
                    </a:cxn>
                    <a:cxn ang="T17">
                      <a:pos x="T10" y="T11"/>
                    </a:cxn>
                  </a:cxnLst>
                  <a:rect l="T18" t="T19" r="T20" b="T21"/>
                  <a:pathLst>
                    <a:path w="206" h="218">
                      <a:moveTo>
                        <a:pt x="206" y="117"/>
                      </a:moveTo>
                      <a:lnTo>
                        <a:pt x="118" y="0"/>
                      </a:lnTo>
                      <a:lnTo>
                        <a:pt x="0" y="103"/>
                      </a:lnTo>
                      <a:lnTo>
                        <a:pt x="37" y="163"/>
                      </a:lnTo>
                      <a:lnTo>
                        <a:pt x="91" y="218"/>
                      </a:lnTo>
                      <a:lnTo>
                        <a:pt x="206" y="1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0" name="Freeform 177"/>
                <p:cNvSpPr>
                  <a:spLocks/>
                </p:cNvSpPr>
                <p:nvPr/>
              </p:nvSpPr>
              <p:spPr bwMode="auto">
                <a:xfrm>
                  <a:off x="1195" y="1345"/>
                  <a:ext cx="30" cy="33"/>
                </a:xfrm>
                <a:custGeom>
                  <a:avLst/>
                  <a:gdLst>
                    <a:gd name="T0" fmla="*/ 210 w 210"/>
                    <a:gd name="T1" fmla="*/ 115 h 200"/>
                    <a:gd name="T2" fmla="*/ 123 w 210"/>
                    <a:gd name="T3" fmla="*/ 0 h 200"/>
                    <a:gd name="T4" fmla="*/ 0 w 210"/>
                    <a:gd name="T5" fmla="*/ 107 h 200"/>
                    <a:gd name="T6" fmla="*/ 33 w 210"/>
                    <a:gd name="T7" fmla="*/ 145 h 200"/>
                    <a:gd name="T8" fmla="*/ 77 w 210"/>
                    <a:gd name="T9" fmla="*/ 178 h 200"/>
                    <a:gd name="T10" fmla="*/ 113 w 210"/>
                    <a:gd name="T11" fmla="*/ 200 h 200"/>
                    <a:gd name="T12" fmla="*/ 210 w 210"/>
                    <a:gd name="T13" fmla="*/ 115 h 200"/>
                    <a:gd name="T14" fmla="*/ 0 60000 65536"/>
                    <a:gd name="T15" fmla="*/ 0 60000 65536"/>
                    <a:gd name="T16" fmla="*/ 0 60000 65536"/>
                    <a:gd name="T17" fmla="*/ 0 60000 65536"/>
                    <a:gd name="T18" fmla="*/ 0 60000 65536"/>
                    <a:gd name="T19" fmla="*/ 0 60000 65536"/>
                    <a:gd name="T20" fmla="*/ 0 60000 65536"/>
                    <a:gd name="T21" fmla="*/ 0 w 210"/>
                    <a:gd name="T22" fmla="*/ 0 h 200"/>
                    <a:gd name="T23" fmla="*/ 210 w 210"/>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 h="200">
                      <a:moveTo>
                        <a:pt x="210" y="115"/>
                      </a:moveTo>
                      <a:lnTo>
                        <a:pt x="123" y="0"/>
                      </a:lnTo>
                      <a:lnTo>
                        <a:pt x="0" y="107"/>
                      </a:lnTo>
                      <a:lnTo>
                        <a:pt x="33" y="145"/>
                      </a:lnTo>
                      <a:lnTo>
                        <a:pt x="77" y="178"/>
                      </a:lnTo>
                      <a:lnTo>
                        <a:pt x="113" y="200"/>
                      </a:lnTo>
                      <a:lnTo>
                        <a:pt x="210" y="1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1" name="Freeform 178"/>
                <p:cNvSpPr>
                  <a:spLocks/>
                </p:cNvSpPr>
                <p:nvPr/>
              </p:nvSpPr>
              <p:spPr bwMode="auto">
                <a:xfrm>
                  <a:off x="1202" y="1355"/>
                  <a:ext cx="32" cy="31"/>
                </a:xfrm>
                <a:custGeom>
                  <a:avLst/>
                  <a:gdLst>
                    <a:gd name="T0" fmla="*/ 115 w 225"/>
                    <a:gd name="T1" fmla="*/ 0 h 184"/>
                    <a:gd name="T2" fmla="*/ 166 w 225"/>
                    <a:gd name="T3" fmla="*/ 62 h 184"/>
                    <a:gd name="T4" fmla="*/ 187 w 225"/>
                    <a:gd name="T5" fmla="*/ 82 h 184"/>
                    <a:gd name="T6" fmla="*/ 203 w 225"/>
                    <a:gd name="T7" fmla="*/ 89 h 184"/>
                    <a:gd name="T8" fmla="*/ 225 w 225"/>
                    <a:gd name="T9" fmla="*/ 96 h 184"/>
                    <a:gd name="T10" fmla="*/ 125 w 225"/>
                    <a:gd name="T11" fmla="*/ 184 h 184"/>
                    <a:gd name="T12" fmla="*/ 26 w 225"/>
                    <a:gd name="T13" fmla="*/ 119 h 184"/>
                    <a:gd name="T14" fmla="*/ 0 w 225"/>
                    <a:gd name="T15" fmla="*/ 101 h 184"/>
                    <a:gd name="T16" fmla="*/ 115 w 225"/>
                    <a:gd name="T17" fmla="*/ 0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5"/>
                    <a:gd name="T28" fmla="*/ 0 h 184"/>
                    <a:gd name="T29" fmla="*/ 225 w 22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5" h="184">
                      <a:moveTo>
                        <a:pt x="115" y="0"/>
                      </a:moveTo>
                      <a:lnTo>
                        <a:pt x="166" y="62"/>
                      </a:lnTo>
                      <a:lnTo>
                        <a:pt x="187" y="82"/>
                      </a:lnTo>
                      <a:lnTo>
                        <a:pt x="203" y="89"/>
                      </a:lnTo>
                      <a:lnTo>
                        <a:pt x="225" y="96"/>
                      </a:lnTo>
                      <a:lnTo>
                        <a:pt x="125" y="184"/>
                      </a:lnTo>
                      <a:lnTo>
                        <a:pt x="26" y="119"/>
                      </a:lnTo>
                      <a:lnTo>
                        <a:pt x="0" y="101"/>
                      </a:lnTo>
                      <a:lnTo>
                        <a:pt x="11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2" name="Freeform 179"/>
                <p:cNvSpPr>
                  <a:spLocks/>
                </p:cNvSpPr>
                <p:nvPr/>
              </p:nvSpPr>
              <p:spPr bwMode="auto">
                <a:xfrm>
                  <a:off x="1211" y="1364"/>
                  <a:ext cx="30" cy="29"/>
                </a:xfrm>
                <a:custGeom>
                  <a:avLst/>
                  <a:gdLst>
                    <a:gd name="T0" fmla="*/ 97 w 207"/>
                    <a:gd name="T1" fmla="*/ 0 h 171"/>
                    <a:gd name="T2" fmla="*/ 122 w 207"/>
                    <a:gd name="T3" fmla="*/ 24 h 171"/>
                    <a:gd name="T4" fmla="*/ 141 w 207"/>
                    <a:gd name="T5" fmla="*/ 33 h 171"/>
                    <a:gd name="T6" fmla="*/ 161 w 207"/>
                    <a:gd name="T7" fmla="*/ 39 h 171"/>
                    <a:gd name="T8" fmla="*/ 177 w 207"/>
                    <a:gd name="T9" fmla="*/ 53 h 171"/>
                    <a:gd name="T10" fmla="*/ 207 w 207"/>
                    <a:gd name="T11" fmla="*/ 98 h 171"/>
                    <a:gd name="T12" fmla="*/ 123 w 207"/>
                    <a:gd name="T13" fmla="*/ 171 h 171"/>
                    <a:gd name="T14" fmla="*/ 0 w 207"/>
                    <a:gd name="T15" fmla="*/ 85 h 171"/>
                    <a:gd name="T16" fmla="*/ 97 w 207"/>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171"/>
                    <a:gd name="T29" fmla="*/ 207 w 20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171">
                      <a:moveTo>
                        <a:pt x="97" y="0"/>
                      </a:moveTo>
                      <a:lnTo>
                        <a:pt x="122" y="24"/>
                      </a:lnTo>
                      <a:lnTo>
                        <a:pt x="141" y="33"/>
                      </a:lnTo>
                      <a:lnTo>
                        <a:pt x="161" y="39"/>
                      </a:lnTo>
                      <a:lnTo>
                        <a:pt x="177" y="53"/>
                      </a:lnTo>
                      <a:lnTo>
                        <a:pt x="207" y="98"/>
                      </a:lnTo>
                      <a:lnTo>
                        <a:pt x="123" y="171"/>
                      </a:lnTo>
                      <a:lnTo>
                        <a:pt x="0" y="85"/>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3" name="Freeform 180"/>
                <p:cNvSpPr>
                  <a:spLocks/>
                </p:cNvSpPr>
                <p:nvPr/>
              </p:nvSpPr>
              <p:spPr bwMode="auto">
                <a:xfrm>
                  <a:off x="1220" y="1371"/>
                  <a:ext cx="27" cy="29"/>
                </a:xfrm>
                <a:custGeom>
                  <a:avLst/>
                  <a:gdLst>
                    <a:gd name="T0" fmla="*/ 189 w 189"/>
                    <a:gd name="T1" fmla="*/ 114 h 174"/>
                    <a:gd name="T2" fmla="*/ 158 w 189"/>
                    <a:gd name="T3" fmla="*/ 80 h 174"/>
                    <a:gd name="T4" fmla="*/ 136 w 189"/>
                    <a:gd name="T5" fmla="*/ 48 h 174"/>
                    <a:gd name="T6" fmla="*/ 119 w 189"/>
                    <a:gd name="T7" fmla="*/ 19 h 174"/>
                    <a:gd name="T8" fmla="*/ 100 w 189"/>
                    <a:gd name="T9" fmla="*/ 0 h 174"/>
                    <a:gd name="T10" fmla="*/ 0 w 189"/>
                    <a:gd name="T11" fmla="*/ 88 h 174"/>
                    <a:gd name="T12" fmla="*/ 123 w 189"/>
                    <a:gd name="T13" fmla="*/ 174 h 174"/>
                    <a:gd name="T14" fmla="*/ 189 w 189"/>
                    <a:gd name="T15" fmla="*/ 114 h 17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174"/>
                    <a:gd name="T26" fmla="*/ 189 w 189"/>
                    <a:gd name="T27" fmla="*/ 174 h 1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174">
                      <a:moveTo>
                        <a:pt x="189" y="114"/>
                      </a:moveTo>
                      <a:lnTo>
                        <a:pt x="158" y="80"/>
                      </a:lnTo>
                      <a:lnTo>
                        <a:pt x="136" y="48"/>
                      </a:lnTo>
                      <a:lnTo>
                        <a:pt x="119" y="19"/>
                      </a:lnTo>
                      <a:lnTo>
                        <a:pt x="100" y="0"/>
                      </a:lnTo>
                      <a:lnTo>
                        <a:pt x="0" y="88"/>
                      </a:lnTo>
                      <a:lnTo>
                        <a:pt x="123" y="174"/>
                      </a:lnTo>
                      <a:lnTo>
                        <a:pt x="189" y="1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4" name="Freeform 181"/>
                <p:cNvSpPr>
                  <a:spLocks/>
                </p:cNvSpPr>
                <p:nvPr/>
              </p:nvSpPr>
              <p:spPr bwMode="auto">
                <a:xfrm>
                  <a:off x="1229" y="1381"/>
                  <a:ext cx="27" cy="26"/>
                </a:xfrm>
                <a:custGeom>
                  <a:avLst/>
                  <a:gdLst>
                    <a:gd name="T0" fmla="*/ 193 w 193"/>
                    <a:gd name="T1" fmla="*/ 98 h 157"/>
                    <a:gd name="T2" fmla="*/ 154 w 193"/>
                    <a:gd name="T3" fmla="*/ 76 h 157"/>
                    <a:gd name="T4" fmla="*/ 123 w 193"/>
                    <a:gd name="T5" fmla="*/ 50 h 157"/>
                    <a:gd name="T6" fmla="*/ 84 w 193"/>
                    <a:gd name="T7" fmla="*/ 0 h 157"/>
                    <a:gd name="T8" fmla="*/ 0 w 193"/>
                    <a:gd name="T9" fmla="*/ 73 h 157"/>
                    <a:gd name="T10" fmla="*/ 124 w 193"/>
                    <a:gd name="T11" fmla="*/ 157 h 157"/>
                    <a:gd name="T12" fmla="*/ 193 w 193"/>
                    <a:gd name="T13" fmla="*/ 98 h 157"/>
                    <a:gd name="T14" fmla="*/ 0 60000 65536"/>
                    <a:gd name="T15" fmla="*/ 0 60000 65536"/>
                    <a:gd name="T16" fmla="*/ 0 60000 65536"/>
                    <a:gd name="T17" fmla="*/ 0 60000 65536"/>
                    <a:gd name="T18" fmla="*/ 0 60000 65536"/>
                    <a:gd name="T19" fmla="*/ 0 60000 65536"/>
                    <a:gd name="T20" fmla="*/ 0 60000 65536"/>
                    <a:gd name="T21" fmla="*/ 0 w 193"/>
                    <a:gd name="T22" fmla="*/ 0 h 157"/>
                    <a:gd name="T23" fmla="*/ 193 w 19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157">
                      <a:moveTo>
                        <a:pt x="193" y="98"/>
                      </a:moveTo>
                      <a:lnTo>
                        <a:pt x="154" y="76"/>
                      </a:lnTo>
                      <a:lnTo>
                        <a:pt x="123" y="50"/>
                      </a:lnTo>
                      <a:lnTo>
                        <a:pt x="84" y="0"/>
                      </a:lnTo>
                      <a:lnTo>
                        <a:pt x="0" y="73"/>
                      </a:lnTo>
                      <a:lnTo>
                        <a:pt x="124" y="157"/>
                      </a:lnTo>
                      <a:lnTo>
                        <a:pt x="19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5" name="Freeform 182"/>
                <p:cNvSpPr>
                  <a:spLocks/>
                </p:cNvSpPr>
                <p:nvPr/>
              </p:nvSpPr>
              <p:spPr bwMode="auto">
                <a:xfrm>
                  <a:off x="1238" y="1390"/>
                  <a:ext cx="30" cy="21"/>
                </a:xfrm>
                <a:custGeom>
                  <a:avLst/>
                  <a:gdLst>
                    <a:gd name="T0" fmla="*/ 210 w 210"/>
                    <a:gd name="T1" fmla="*/ 68 h 128"/>
                    <a:gd name="T2" fmla="*/ 163 w 210"/>
                    <a:gd name="T3" fmla="*/ 55 h 128"/>
                    <a:gd name="T4" fmla="*/ 125 w 210"/>
                    <a:gd name="T5" fmla="*/ 39 h 128"/>
                    <a:gd name="T6" fmla="*/ 66 w 210"/>
                    <a:gd name="T7" fmla="*/ 0 h 128"/>
                    <a:gd name="T8" fmla="*/ 0 w 210"/>
                    <a:gd name="T9" fmla="*/ 60 h 128"/>
                    <a:gd name="T10" fmla="*/ 76 w 210"/>
                    <a:gd name="T11" fmla="*/ 110 h 128"/>
                    <a:gd name="T12" fmla="*/ 106 w 210"/>
                    <a:gd name="T13" fmla="*/ 122 h 128"/>
                    <a:gd name="T14" fmla="*/ 142 w 210"/>
                    <a:gd name="T15" fmla="*/ 128 h 128"/>
                    <a:gd name="T16" fmla="*/ 210 w 210"/>
                    <a:gd name="T17" fmla="*/ 6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0"/>
                    <a:gd name="T28" fmla="*/ 0 h 128"/>
                    <a:gd name="T29" fmla="*/ 210 w 21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0" h="128">
                      <a:moveTo>
                        <a:pt x="210" y="68"/>
                      </a:moveTo>
                      <a:lnTo>
                        <a:pt x="163" y="55"/>
                      </a:lnTo>
                      <a:lnTo>
                        <a:pt x="125" y="39"/>
                      </a:lnTo>
                      <a:lnTo>
                        <a:pt x="66" y="0"/>
                      </a:lnTo>
                      <a:lnTo>
                        <a:pt x="0" y="60"/>
                      </a:lnTo>
                      <a:lnTo>
                        <a:pt x="76" y="110"/>
                      </a:lnTo>
                      <a:lnTo>
                        <a:pt x="106" y="122"/>
                      </a:lnTo>
                      <a:lnTo>
                        <a:pt x="142" y="128"/>
                      </a:lnTo>
                      <a:lnTo>
                        <a:pt x="21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6" name="Freeform 183"/>
                <p:cNvSpPr>
                  <a:spLocks/>
                </p:cNvSpPr>
                <p:nvPr/>
              </p:nvSpPr>
              <p:spPr bwMode="auto">
                <a:xfrm>
                  <a:off x="1246" y="1397"/>
                  <a:ext cx="33" cy="19"/>
                </a:xfrm>
                <a:custGeom>
                  <a:avLst/>
                  <a:gdLst>
                    <a:gd name="T0" fmla="*/ 69 w 229"/>
                    <a:gd name="T1" fmla="*/ 0 h 118"/>
                    <a:gd name="T2" fmla="*/ 126 w 229"/>
                    <a:gd name="T3" fmla="*/ 20 h 118"/>
                    <a:gd name="T4" fmla="*/ 199 w 229"/>
                    <a:gd name="T5" fmla="*/ 33 h 118"/>
                    <a:gd name="T6" fmla="*/ 217 w 229"/>
                    <a:gd name="T7" fmla="*/ 39 h 118"/>
                    <a:gd name="T8" fmla="*/ 229 w 229"/>
                    <a:gd name="T9" fmla="*/ 52 h 118"/>
                    <a:gd name="T10" fmla="*/ 155 w 229"/>
                    <a:gd name="T11" fmla="*/ 118 h 118"/>
                    <a:gd name="T12" fmla="*/ 119 w 229"/>
                    <a:gd name="T13" fmla="*/ 96 h 118"/>
                    <a:gd name="T14" fmla="*/ 81 w 229"/>
                    <a:gd name="T15" fmla="*/ 86 h 118"/>
                    <a:gd name="T16" fmla="*/ 45 w 229"/>
                    <a:gd name="T17" fmla="*/ 80 h 118"/>
                    <a:gd name="T18" fmla="*/ 15 w 229"/>
                    <a:gd name="T19" fmla="*/ 68 h 118"/>
                    <a:gd name="T20" fmla="*/ 0 w 229"/>
                    <a:gd name="T21" fmla="*/ 59 h 118"/>
                    <a:gd name="T22" fmla="*/ 69 w 229"/>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9"/>
                    <a:gd name="T37" fmla="*/ 0 h 118"/>
                    <a:gd name="T38" fmla="*/ 229 w 229"/>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9" h="118">
                      <a:moveTo>
                        <a:pt x="69" y="0"/>
                      </a:moveTo>
                      <a:lnTo>
                        <a:pt x="126" y="20"/>
                      </a:lnTo>
                      <a:lnTo>
                        <a:pt x="199" y="33"/>
                      </a:lnTo>
                      <a:lnTo>
                        <a:pt x="217" y="39"/>
                      </a:lnTo>
                      <a:lnTo>
                        <a:pt x="229" y="52"/>
                      </a:lnTo>
                      <a:lnTo>
                        <a:pt x="155" y="118"/>
                      </a:lnTo>
                      <a:lnTo>
                        <a:pt x="119" y="96"/>
                      </a:lnTo>
                      <a:lnTo>
                        <a:pt x="81" y="86"/>
                      </a:lnTo>
                      <a:lnTo>
                        <a:pt x="45" y="80"/>
                      </a:lnTo>
                      <a:lnTo>
                        <a:pt x="15" y="68"/>
                      </a:lnTo>
                      <a:lnTo>
                        <a:pt x="0" y="59"/>
                      </a:lnTo>
                      <a:lnTo>
                        <a:pt x="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7" name="Freeform 184"/>
                <p:cNvSpPr>
                  <a:spLocks/>
                </p:cNvSpPr>
                <p:nvPr/>
              </p:nvSpPr>
              <p:spPr bwMode="auto">
                <a:xfrm>
                  <a:off x="1258" y="1401"/>
                  <a:ext cx="25" cy="27"/>
                </a:xfrm>
                <a:custGeom>
                  <a:avLst/>
                  <a:gdLst>
                    <a:gd name="T0" fmla="*/ 68 w 176"/>
                    <a:gd name="T1" fmla="*/ 0 h 161"/>
                    <a:gd name="T2" fmla="*/ 118 w 176"/>
                    <a:gd name="T3" fmla="*/ 7 h 161"/>
                    <a:gd name="T4" fmla="*/ 139 w 176"/>
                    <a:gd name="T5" fmla="*/ 15 h 161"/>
                    <a:gd name="T6" fmla="*/ 155 w 176"/>
                    <a:gd name="T7" fmla="*/ 35 h 161"/>
                    <a:gd name="T8" fmla="*/ 176 w 176"/>
                    <a:gd name="T9" fmla="*/ 100 h 161"/>
                    <a:gd name="T10" fmla="*/ 106 w 176"/>
                    <a:gd name="T11" fmla="*/ 161 h 161"/>
                    <a:gd name="T12" fmla="*/ 98 w 176"/>
                    <a:gd name="T13" fmla="*/ 125 h 161"/>
                    <a:gd name="T14" fmla="*/ 85 w 176"/>
                    <a:gd name="T15" fmla="*/ 101 h 161"/>
                    <a:gd name="T16" fmla="*/ 42 w 176"/>
                    <a:gd name="T17" fmla="*/ 71 h 161"/>
                    <a:gd name="T18" fmla="*/ 0 w 176"/>
                    <a:gd name="T19" fmla="*/ 60 h 161"/>
                    <a:gd name="T20" fmla="*/ 68 w 176"/>
                    <a:gd name="T21" fmla="*/ 0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61"/>
                    <a:gd name="T35" fmla="*/ 176 w 176"/>
                    <a:gd name="T36" fmla="*/ 161 h 1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61">
                      <a:moveTo>
                        <a:pt x="68" y="0"/>
                      </a:moveTo>
                      <a:lnTo>
                        <a:pt x="118" y="7"/>
                      </a:lnTo>
                      <a:lnTo>
                        <a:pt x="139" y="15"/>
                      </a:lnTo>
                      <a:lnTo>
                        <a:pt x="155" y="35"/>
                      </a:lnTo>
                      <a:lnTo>
                        <a:pt x="176" y="100"/>
                      </a:lnTo>
                      <a:lnTo>
                        <a:pt x="106" y="161"/>
                      </a:lnTo>
                      <a:lnTo>
                        <a:pt x="98" y="125"/>
                      </a:lnTo>
                      <a:lnTo>
                        <a:pt x="85" y="101"/>
                      </a:lnTo>
                      <a:lnTo>
                        <a:pt x="42" y="71"/>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8" name="Freeform 185"/>
                <p:cNvSpPr>
                  <a:spLocks/>
                </p:cNvSpPr>
                <p:nvPr/>
              </p:nvSpPr>
              <p:spPr bwMode="auto">
                <a:xfrm>
                  <a:off x="1268" y="1406"/>
                  <a:ext cx="18" cy="37"/>
                </a:xfrm>
                <a:custGeom>
                  <a:avLst/>
                  <a:gdLst>
                    <a:gd name="T0" fmla="*/ 125 w 125"/>
                    <a:gd name="T1" fmla="*/ 150 h 224"/>
                    <a:gd name="T2" fmla="*/ 99 w 125"/>
                    <a:gd name="T3" fmla="*/ 62 h 224"/>
                    <a:gd name="T4" fmla="*/ 88 w 125"/>
                    <a:gd name="T5" fmla="*/ 26 h 224"/>
                    <a:gd name="T6" fmla="*/ 74 w 125"/>
                    <a:gd name="T7" fmla="*/ 0 h 224"/>
                    <a:gd name="T8" fmla="*/ 0 w 125"/>
                    <a:gd name="T9" fmla="*/ 66 h 224"/>
                    <a:gd name="T10" fmla="*/ 11 w 125"/>
                    <a:gd name="T11" fmla="*/ 75 h 224"/>
                    <a:gd name="T12" fmla="*/ 24 w 125"/>
                    <a:gd name="T13" fmla="*/ 99 h 224"/>
                    <a:gd name="T14" fmla="*/ 32 w 125"/>
                    <a:gd name="T15" fmla="*/ 133 h 224"/>
                    <a:gd name="T16" fmla="*/ 41 w 125"/>
                    <a:gd name="T17" fmla="*/ 224 h 224"/>
                    <a:gd name="T18" fmla="*/ 125 w 125"/>
                    <a:gd name="T19" fmla="*/ 150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224"/>
                    <a:gd name="T32" fmla="*/ 125 w 125"/>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224">
                      <a:moveTo>
                        <a:pt x="125" y="150"/>
                      </a:moveTo>
                      <a:lnTo>
                        <a:pt x="99" y="62"/>
                      </a:lnTo>
                      <a:lnTo>
                        <a:pt x="88" y="26"/>
                      </a:lnTo>
                      <a:lnTo>
                        <a:pt x="74" y="0"/>
                      </a:lnTo>
                      <a:lnTo>
                        <a:pt x="0" y="66"/>
                      </a:lnTo>
                      <a:lnTo>
                        <a:pt x="11" y="75"/>
                      </a:lnTo>
                      <a:lnTo>
                        <a:pt x="24" y="99"/>
                      </a:lnTo>
                      <a:lnTo>
                        <a:pt x="32" y="133"/>
                      </a:lnTo>
                      <a:lnTo>
                        <a:pt x="41" y="224"/>
                      </a:lnTo>
                      <a:lnTo>
                        <a:pt x="125" y="1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09" name="Freeform 186"/>
                <p:cNvSpPr>
                  <a:spLocks/>
                </p:cNvSpPr>
                <p:nvPr/>
              </p:nvSpPr>
              <p:spPr bwMode="auto">
                <a:xfrm>
                  <a:off x="1273" y="1418"/>
                  <a:ext cx="17" cy="39"/>
                </a:xfrm>
                <a:custGeom>
                  <a:avLst/>
                  <a:gdLst>
                    <a:gd name="T0" fmla="*/ 120 w 120"/>
                    <a:gd name="T1" fmla="*/ 149 h 232"/>
                    <a:gd name="T2" fmla="*/ 90 w 120"/>
                    <a:gd name="T3" fmla="*/ 69 h 232"/>
                    <a:gd name="T4" fmla="*/ 70 w 120"/>
                    <a:gd name="T5" fmla="*/ 0 h 232"/>
                    <a:gd name="T6" fmla="*/ 0 w 120"/>
                    <a:gd name="T7" fmla="*/ 61 h 232"/>
                    <a:gd name="T8" fmla="*/ 9 w 120"/>
                    <a:gd name="T9" fmla="*/ 145 h 232"/>
                    <a:gd name="T10" fmla="*/ 24 w 120"/>
                    <a:gd name="T11" fmla="*/ 232 h 232"/>
                    <a:gd name="T12" fmla="*/ 120 w 120"/>
                    <a:gd name="T13" fmla="*/ 149 h 232"/>
                    <a:gd name="T14" fmla="*/ 0 60000 65536"/>
                    <a:gd name="T15" fmla="*/ 0 60000 65536"/>
                    <a:gd name="T16" fmla="*/ 0 60000 65536"/>
                    <a:gd name="T17" fmla="*/ 0 60000 65536"/>
                    <a:gd name="T18" fmla="*/ 0 60000 65536"/>
                    <a:gd name="T19" fmla="*/ 0 60000 65536"/>
                    <a:gd name="T20" fmla="*/ 0 60000 65536"/>
                    <a:gd name="T21" fmla="*/ 0 w 120"/>
                    <a:gd name="T22" fmla="*/ 0 h 232"/>
                    <a:gd name="T23" fmla="*/ 120 w 12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232">
                      <a:moveTo>
                        <a:pt x="120" y="149"/>
                      </a:moveTo>
                      <a:lnTo>
                        <a:pt x="90" y="69"/>
                      </a:lnTo>
                      <a:lnTo>
                        <a:pt x="70" y="0"/>
                      </a:lnTo>
                      <a:lnTo>
                        <a:pt x="0" y="61"/>
                      </a:lnTo>
                      <a:lnTo>
                        <a:pt x="9" y="145"/>
                      </a:lnTo>
                      <a:lnTo>
                        <a:pt x="24" y="232"/>
                      </a:lnTo>
                      <a:lnTo>
                        <a:pt x="120" y="1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0" name="Freeform 187"/>
                <p:cNvSpPr>
                  <a:spLocks/>
                </p:cNvSpPr>
                <p:nvPr/>
              </p:nvSpPr>
              <p:spPr bwMode="auto">
                <a:xfrm>
                  <a:off x="1274" y="1431"/>
                  <a:ext cx="21" cy="36"/>
                </a:xfrm>
                <a:custGeom>
                  <a:avLst/>
                  <a:gdLst>
                    <a:gd name="T0" fmla="*/ 146 w 146"/>
                    <a:gd name="T1" fmla="*/ 138 h 220"/>
                    <a:gd name="T2" fmla="*/ 108 w 146"/>
                    <a:gd name="T3" fmla="*/ 69 h 220"/>
                    <a:gd name="T4" fmla="*/ 84 w 146"/>
                    <a:gd name="T5" fmla="*/ 0 h 220"/>
                    <a:gd name="T6" fmla="*/ 0 w 146"/>
                    <a:gd name="T7" fmla="*/ 74 h 220"/>
                    <a:gd name="T8" fmla="*/ 9 w 146"/>
                    <a:gd name="T9" fmla="*/ 135 h 220"/>
                    <a:gd name="T10" fmla="*/ 28 w 146"/>
                    <a:gd name="T11" fmla="*/ 191 h 220"/>
                    <a:gd name="T12" fmla="*/ 53 w 146"/>
                    <a:gd name="T13" fmla="*/ 220 h 220"/>
                    <a:gd name="T14" fmla="*/ 146 w 146"/>
                    <a:gd name="T15" fmla="*/ 138 h 220"/>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220"/>
                    <a:gd name="T26" fmla="*/ 146 w 146"/>
                    <a:gd name="T27" fmla="*/ 220 h 2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220">
                      <a:moveTo>
                        <a:pt x="146" y="138"/>
                      </a:moveTo>
                      <a:lnTo>
                        <a:pt x="108" y="69"/>
                      </a:lnTo>
                      <a:lnTo>
                        <a:pt x="84" y="0"/>
                      </a:lnTo>
                      <a:lnTo>
                        <a:pt x="0" y="74"/>
                      </a:lnTo>
                      <a:lnTo>
                        <a:pt x="9" y="135"/>
                      </a:lnTo>
                      <a:lnTo>
                        <a:pt x="28" y="191"/>
                      </a:lnTo>
                      <a:lnTo>
                        <a:pt x="53" y="220"/>
                      </a:lnTo>
                      <a:lnTo>
                        <a:pt x="146" y="1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1" name="Freeform 188"/>
                <p:cNvSpPr>
                  <a:spLocks/>
                </p:cNvSpPr>
                <p:nvPr/>
              </p:nvSpPr>
              <p:spPr bwMode="auto">
                <a:xfrm>
                  <a:off x="1276" y="1443"/>
                  <a:ext cx="26" cy="30"/>
                </a:xfrm>
                <a:custGeom>
                  <a:avLst/>
                  <a:gdLst>
                    <a:gd name="T0" fmla="*/ 176 w 176"/>
                    <a:gd name="T1" fmla="*/ 121 h 184"/>
                    <a:gd name="T2" fmla="*/ 129 w 176"/>
                    <a:gd name="T3" fmla="*/ 62 h 184"/>
                    <a:gd name="T4" fmla="*/ 96 w 176"/>
                    <a:gd name="T5" fmla="*/ 0 h 184"/>
                    <a:gd name="T6" fmla="*/ 0 w 176"/>
                    <a:gd name="T7" fmla="*/ 83 h 184"/>
                    <a:gd name="T8" fmla="*/ 13 w 176"/>
                    <a:gd name="T9" fmla="*/ 118 h 184"/>
                    <a:gd name="T10" fmla="*/ 50 w 176"/>
                    <a:gd name="T11" fmla="*/ 154 h 184"/>
                    <a:gd name="T12" fmla="*/ 105 w 176"/>
                    <a:gd name="T13" fmla="*/ 184 h 184"/>
                    <a:gd name="T14" fmla="*/ 176 w 176"/>
                    <a:gd name="T15" fmla="*/ 121 h 18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84"/>
                    <a:gd name="T26" fmla="*/ 176 w 176"/>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84">
                      <a:moveTo>
                        <a:pt x="176" y="121"/>
                      </a:moveTo>
                      <a:lnTo>
                        <a:pt x="129" y="62"/>
                      </a:lnTo>
                      <a:lnTo>
                        <a:pt x="96" y="0"/>
                      </a:lnTo>
                      <a:lnTo>
                        <a:pt x="0" y="83"/>
                      </a:lnTo>
                      <a:lnTo>
                        <a:pt x="13" y="118"/>
                      </a:lnTo>
                      <a:lnTo>
                        <a:pt x="50" y="154"/>
                      </a:lnTo>
                      <a:lnTo>
                        <a:pt x="105" y="184"/>
                      </a:lnTo>
                      <a:lnTo>
                        <a:pt x="176" y="1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2" name="Freeform 189"/>
                <p:cNvSpPr>
                  <a:spLocks/>
                </p:cNvSpPr>
                <p:nvPr/>
              </p:nvSpPr>
              <p:spPr bwMode="auto">
                <a:xfrm>
                  <a:off x="1282" y="1454"/>
                  <a:ext cx="28" cy="25"/>
                </a:xfrm>
                <a:custGeom>
                  <a:avLst/>
                  <a:gdLst>
                    <a:gd name="T0" fmla="*/ 93 w 194"/>
                    <a:gd name="T1" fmla="*/ 0 h 151"/>
                    <a:gd name="T2" fmla="*/ 130 w 194"/>
                    <a:gd name="T3" fmla="*/ 48 h 151"/>
                    <a:gd name="T4" fmla="*/ 177 w 194"/>
                    <a:gd name="T5" fmla="*/ 93 h 151"/>
                    <a:gd name="T6" fmla="*/ 194 w 194"/>
                    <a:gd name="T7" fmla="*/ 105 h 151"/>
                    <a:gd name="T8" fmla="*/ 140 w 194"/>
                    <a:gd name="T9" fmla="*/ 151 h 151"/>
                    <a:gd name="T10" fmla="*/ 65 w 194"/>
                    <a:gd name="T11" fmla="*/ 118 h 151"/>
                    <a:gd name="T12" fmla="*/ 0 w 194"/>
                    <a:gd name="T13" fmla="*/ 82 h 151"/>
                    <a:gd name="T14" fmla="*/ 93 w 194"/>
                    <a:gd name="T15" fmla="*/ 0 h 151"/>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51"/>
                    <a:gd name="T26" fmla="*/ 194 w 194"/>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51">
                      <a:moveTo>
                        <a:pt x="93" y="0"/>
                      </a:moveTo>
                      <a:lnTo>
                        <a:pt x="130" y="48"/>
                      </a:lnTo>
                      <a:lnTo>
                        <a:pt x="177" y="93"/>
                      </a:lnTo>
                      <a:lnTo>
                        <a:pt x="194" y="105"/>
                      </a:lnTo>
                      <a:lnTo>
                        <a:pt x="140" y="151"/>
                      </a:lnTo>
                      <a:lnTo>
                        <a:pt x="65" y="118"/>
                      </a:lnTo>
                      <a:lnTo>
                        <a:pt x="0" y="8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3" name="Freeform 190"/>
                <p:cNvSpPr>
                  <a:spLocks/>
                </p:cNvSpPr>
                <p:nvPr/>
              </p:nvSpPr>
              <p:spPr bwMode="auto">
                <a:xfrm>
                  <a:off x="1291" y="1463"/>
                  <a:ext cx="27" cy="23"/>
                </a:xfrm>
                <a:custGeom>
                  <a:avLst/>
                  <a:gdLst>
                    <a:gd name="T0" fmla="*/ 71 w 183"/>
                    <a:gd name="T1" fmla="*/ 0 h 136"/>
                    <a:gd name="T2" fmla="*/ 110 w 183"/>
                    <a:gd name="T3" fmla="*/ 37 h 136"/>
                    <a:gd name="T4" fmla="*/ 183 w 183"/>
                    <a:gd name="T5" fmla="*/ 95 h 136"/>
                    <a:gd name="T6" fmla="*/ 136 w 183"/>
                    <a:gd name="T7" fmla="*/ 136 h 136"/>
                    <a:gd name="T8" fmla="*/ 123 w 183"/>
                    <a:gd name="T9" fmla="*/ 125 h 136"/>
                    <a:gd name="T10" fmla="*/ 65 w 183"/>
                    <a:gd name="T11" fmla="*/ 92 h 136"/>
                    <a:gd name="T12" fmla="*/ 0 w 183"/>
                    <a:gd name="T13" fmla="*/ 63 h 136"/>
                    <a:gd name="T14" fmla="*/ 71 w 183"/>
                    <a:gd name="T15" fmla="*/ 0 h 136"/>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136"/>
                    <a:gd name="T26" fmla="*/ 183 w 183"/>
                    <a:gd name="T27" fmla="*/ 136 h 1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136">
                      <a:moveTo>
                        <a:pt x="71" y="0"/>
                      </a:moveTo>
                      <a:lnTo>
                        <a:pt x="110" y="37"/>
                      </a:lnTo>
                      <a:lnTo>
                        <a:pt x="183" y="95"/>
                      </a:lnTo>
                      <a:lnTo>
                        <a:pt x="136" y="136"/>
                      </a:lnTo>
                      <a:lnTo>
                        <a:pt x="123" y="125"/>
                      </a:lnTo>
                      <a:lnTo>
                        <a:pt x="65" y="92"/>
                      </a:lnTo>
                      <a:lnTo>
                        <a:pt x="0" y="63"/>
                      </a:lnTo>
                      <a:lnTo>
                        <a:pt x="7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4" name="Freeform 191"/>
                <p:cNvSpPr>
                  <a:spLocks/>
                </p:cNvSpPr>
                <p:nvPr/>
              </p:nvSpPr>
              <p:spPr bwMode="auto">
                <a:xfrm>
                  <a:off x="1302" y="1471"/>
                  <a:ext cx="20" cy="25"/>
                </a:xfrm>
                <a:custGeom>
                  <a:avLst/>
                  <a:gdLst>
                    <a:gd name="T0" fmla="*/ 54 w 140"/>
                    <a:gd name="T1" fmla="*/ 0 h 149"/>
                    <a:gd name="T2" fmla="*/ 120 w 140"/>
                    <a:gd name="T3" fmla="*/ 52 h 149"/>
                    <a:gd name="T4" fmla="*/ 120 w 140"/>
                    <a:gd name="T5" fmla="*/ 46 h 149"/>
                    <a:gd name="T6" fmla="*/ 140 w 140"/>
                    <a:gd name="T7" fmla="*/ 51 h 149"/>
                    <a:gd name="T8" fmla="*/ 135 w 140"/>
                    <a:gd name="T9" fmla="*/ 73 h 149"/>
                    <a:gd name="T10" fmla="*/ 134 w 140"/>
                    <a:gd name="T11" fmla="*/ 122 h 149"/>
                    <a:gd name="T12" fmla="*/ 105 w 140"/>
                    <a:gd name="T13" fmla="*/ 149 h 149"/>
                    <a:gd name="T14" fmla="*/ 83 w 140"/>
                    <a:gd name="T15" fmla="*/ 110 h 149"/>
                    <a:gd name="T16" fmla="*/ 50 w 140"/>
                    <a:gd name="T17" fmla="*/ 76 h 149"/>
                    <a:gd name="T18" fmla="*/ 0 w 140"/>
                    <a:gd name="T19" fmla="*/ 46 h 149"/>
                    <a:gd name="T20" fmla="*/ 54 w 140"/>
                    <a:gd name="T21" fmla="*/ 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149"/>
                    <a:gd name="T35" fmla="*/ 140 w 140"/>
                    <a:gd name="T36" fmla="*/ 149 h 1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149">
                      <a:moveTo>
                        <a:pt x="54" y="0"/>
                      </a:moveTo>
                      <a:lnTo>
                        <a:pt x="120" y="52"/>
                      </a:lnTo>
                      <a:lnTo>
                        <a:pt x="120" y="46"/>
                      </a:lnTo>
                      <a:lnTo>
                        <a:pt x="140" y="51"/>
                      </a:lnTo>
                      <a:lnTo>
                        <a:pt x="135" y="73"/>
                      </a:lnTo>
                      <a:lnTo>
                        <a:pt x="134" y="122"/>
                      </a:lnTo>
                      <a:lnTo>
                        <a:pt x="105" y="149"/>
                      </a:lnTo>
                      <a:lnTo>
                        <a:pt x="83" y="110"/>
                      </a:lnTo>
                      <a:lnTo>
                        <a:pt x="50" y="76"/>
                      </a:lnTo>
                      <a:lnTo>
                        <a:pt x="0" y="46"/>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5" name="Freeform 192"/>
                <p:cNvSpPr>
                  <a:spLocks/>
                </p:cNvSpPr>
                <p:nvPr/>
              </p:nvSpPr>
              <p:spPr bwMode="auto">
                <a:xfrm>
                  <a:off x="1311" y="1479"/>
                  <a:ext cx="11" cy="29"/>
                </a:xfrm>
                <a:custGeom>
                  <a:avLst/>
                  <a:gdLst>
                    <a:gd name="T0" fmla="*/ 47 w 77"/>
                    <a:gd name="T1" fmla="*/ 0 h 178"/>
                    <a:gd name="T2" fmla="*/ 56 w 77"/>
                    <a:gd name="T3" fmla="*/ 6 h 178"/>
                    <a:gd name="T4" fmla="*/ 56 w 77"/>
                    <a:gd name="T5" fmla="*/ 4 h 178"/>
                    <a:gd name="T6" fmla="*/ 58 w 77"/>
                    <a:gd name="T7" fmla="*/ 0 h 178"/>
                    <a:gd name="T8" fmla="*/ 77 w 77"/>
                    <a:gd name="T9" fmla="*/ 5 h 178"/>
                    <a:gd name="T10" fmla="*/ 71 w 77"/>
                    <a:gd name="T11" fmla="*/ 68 h 178"/>
                    <a:gd name="T12" fmla="*/ 72 w 77"/>
                    <a:gd name="T13" fmla="*/ 171 h 178"/>
                    <a:gd name="T14" fmla="*/ 65 w 77"/>
                    <a:gd name="T15" fmla="*/ 178 h 178"/>
                    <a:gd name="T16" fmla="*/ 45 w 77"/>
                    <a:gd name="T17" fmla="*/ 112 h 178"/>
                    <a:gd name="T18" fmla="*/ 27 w 77"/>
                    <a:gd name="T19" fmla="*/ 75 h 178"/>
                    <a:gd name="T20" fmla="*/ 0 w 77"/>
                    <a:gd name="T21" fmla="*/ 41 h 178"/>
                    <a:gd name="T22" fmla="*/ 47 w 77"/>
                    <a:gd name="T23" fmla="*/ 0 h 1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178"/>
                    <a:gd name="T38" fmla="*/ 77 w 77"/>
                    <a:gd name="T39" fmla="*/ 178 h 1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178">
                      <a:moveTo>
                        <a:pt x="47" y="0"/>
                      </a:moveTo>
                      <a:lnTo>
                        <a:pt x="56" y="6"/>
                      </a:lnTo>
                      <a:lnTo>
                        <a:pt x="56" y="4"/>
                      </a:lnTo>
                      <a:lnTo>
                        <a:pt x="58" y="0"/>
                      </a:lnTo>
                      <a:lnTo>
                        <a:pt x="77" y="5"/>
                      </a:lnTo>
                      <a:lnTo>
                        <a:pt x="71" y="68"/>
                      </a:lnTo>
                      <a:lnTo>
                        <a:pt x="72" y="171"/>
                      </a:lnTo>
                      <a:lnTo>
                        <a:pt x="65" y="178"/>
                      </a:lnTo>
                      <a:lnTo>
                        <a:pt x="45" y="112"/>
                      </a:lnTo>
                      <a:lnTo>
                        <a:pt x="27" y="75"/>
                      </a:lnTo>
                      <a:lnTo>
                        <a:pt x="0" y="41"/>
                      </a:lnTo>
                      <a:lnTo>
                        <a:pt x="4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6" name="Freeform 193"/>
                <p:cNvSpPr>
                  <a:spLocks/>
                </p:cNvSpPr>
                <p:nvPr/>
              </p:nvSpPr>
              <p:spPr bwMode="auto">
                <a:xfrm>
                  <a:off x="1317" y="1491"/>
                  <a:ext cx="4" cy="21"/>
                </a:xfrm>
                <a:custGeom>
                  <a:avLst/>
                  <a:gdLst>
                    <a:gd name="T0" fmla="*/ 29 w 30"/>
                    <a:gd name="T1" fmla="*/ 0 h 124"/>
                    <a:gd name="T2" fmla="*/ 30 w 30"/>
                    <a:gd name="T3" fmla="*/ 92 h 124"/>
                    <a:gd name="T4" fmla="*/ 30 w 30"/>
                    <a:gd name="T5" fmla="*/ 120 h 124"/>
                    <a:gd name="T6" fmla="*/ 30 w 30"/>
                    <a:gd name="T7" fmla="*/ 124 h 124"/>
                    <a:gd name="T8" fmla="*/ 29 w 30"/>
                    <a:gd name="T9" fmla="*/ 121 h 124"/>
                    <a:gd name="T10" fmla="*/ 0 w 30"/>
                    <a:gd name="T11" fmla="*/ 27 h 124"/>
                    <a:gd name="T12" fmla="*/ 29 w 30"/>
                    <a:gd name="T13" fmla="*/ 0 h 124"/>
                    <a:gd name="T14" fmla="*/ 0 60000 65536"/>
                    <a:gd name="T15" fmla="*/ 0 60000 65536"/>
                    <a:gd name="T16" fmla="*/ 0 60000 65536"/>
                    <a:gd name="T17" fmla="*/ 0 60000 65536"/>
                    <a:gd name="T18" fmla="*/ 0 60000 65536"/>
                    <a:gd name="T19" fmla="*/ 0 60000 65536"/>
                    <a:gd name="T20" fmla="*/ 0 60000 65536"/>
                    <a:gd name="T21" fmla="*/ 0 w 30"/>
                    <a:gd name="T22" fmla="*/ 0 h 124"/>
                    <a:gd name="T23" fmla="*/ 30 w 30"/>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4">
                      <a:moveTo>
                        <a:pt x="29" y="0"/>
                      </a:moveTo>
                      <a:lnTo>
                        <a:pt x="30" y="92"/>
                      </a:lnTo>
                      <a:lnTo>
                        <a:pt x="30" y="120"/>
                      </a:lnTo>
                      <a:lnTo>
                        <a:pt x="30" y="124"/>
                      </a:lnTo>
                      <a:lnTo>
                        <a:pt x="29" y="121"/>
                      </a:lnTo>
                      <a:lnTo>
                        <a:pt x="0" y="27"/>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7" name="Freeform 194"/>
                <p:cNvSpPr>
                  <a:spLocks/>
                </p:cNvSpPr>
                <p:nvPr/>
              </p:nvSpPr>
              <p:spPr bwMode="auto">
                <a:xfrm>
                  <a:off x="1320" y="1507"/>
                  <a:ext cx="1" cy="5"/>
                </a:xfrm>
                <a:custGeom>
                  <a:avLst/>
                  <a:gdLst>
                    <a:gd name="T0" fmla="*/ 7 w 7"/>
                    <a:gd name="T1" fmla="*/ 0 h 29"/>
                    <a:gd name="T2" fmla="*/ 7 w 7"/>
                    <a:gd name="T3" fmla="*/ 25 h 29"/>
                    <a:gd name="T4" fmla="*/ 7 w 7"/>
                    <a:gd name="T5" fmla="*/ 29 h 29"/>
                    <a:gd name="T6" fmla="*/ 6 w 7"/>
                    <a:gd name="T7" fmla="*/ 26 h 29"/>
                    <a:gd name="T8" fmla="*/ 0 w 7"/>
                    <a:gd name="T9" fmla="*/ 7 h 29"/>
                    <a:gd name="T10" fmla="*/ 7 w 7"/>
                    <a:gd name="T11" fmla="*/ 0 h 29"/>
                    <a:gd name="T12" fmla="*/ 0 60000 65536"/>
                    <a:gd name="T13" fmla="*/ 0 60000 65536"/>
                    <a:gd name="T14" fmla="*/ 0 60000 65536"/>
                    <a:gd name="T15" fmla="*/ 0 60000 65536"/>
                    <a:gd name="T16" fmla="*/ 0 60000 65536"/>
                    <a:gd name="T17" fmla="*/ 0 60000 65536"/>
                    <a:gd name="T18" fmla="*/ 0 w 7"/>
                    <a:gd name="T19" fmla="*/ 0 h 29"/>
                    <a:gd name="T20" fmla="*/ 7 w 7"/>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7" h="29">
                      <a:moveTo>
                        <a:pt x="7" y="0"/>
                      </a:moveTo>
                      <a:lnTo>
                        <a:pt x="7" y="25"/>
                      </a:lnTo>
                      <a:lnTo>
                        <a:pt x="7" y="29"/>
                      </a:lnTo>
                      <a:lnTo>
                        <a:pt x="6" y="26"/>
                      </a:lnTo>
                      <a:lnTo>
                        <a:pt x="0" y="7"/>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8" name="Freeform 195"/>
                <p:cNvSpPr>
                  <a:spLocks/>
                </p:cNvSpPr>
                <p:nvPr/>
              </p:nvSpPr>
              <p:spPr bwMode="auto">
                <a:xfrm>
                  <a:off x="1091" y="1287"/>
                  <a:ext cx="51" cy="12"/>
                </a:xfrm>
                <a:custGeom>
                  <a:avLst/>
                  <a:gdLst>
                    <a:gd name="T0" fmla="*/ 345 w 355"/>
                    <a:gd name="T1" fmla="*/ 0 h 71"/>
                    <a:gd name="T2" fmla="*/ 325 w 355"/>
                    <a:gd name="T3" fmla="*/ 0 h 71"/>
                    <a:gd name="T4" fmla="*/ 304 w 355"/>
                    <a:gd name="T5" fmla="*/ 2 h 71"/>
                    <a:gd name="T6" fmla="*/ 280 w 355"/>
                    <a:gd name="T7" fmla="*/ 4 h 71"/>
                    <a:gd name="T8" fmla="*/ 255 w 355"/>
                    <a:gd name="T9" fmla="*/ 7 h 71"/>
                    <a:gd name="T10" fmla="*/ 229 w 355"/>
                    <a:gd name="T11" fmla="*/ 12 h 71"/>
                    <a:gd name="T12" fmla="*/ 203 w 355"/>
                    <a:gd name="T13" fmla="*/ 16 h 71"/>
                    <a:gd name="T14" fmla="*/ 177 w 355"/>
                    <a:gd name="T15" fmla="*/ 21 h 71"/>
                    <a:gd name="T16" fmla="*/ 151 w 355"/>
                    <a:gd name="T17" fmla="*/ 26 h 71"/>
                    <a:gd name="T18" fmla="*/ 126 w 355"/>
                    <a:gd name="T19" fmla="*/ 32 h 71"/>
                    <a:gd name="T20" fmla="*/ 102 w 355"/>
                    <a:gd name="T21" fmla="*/ 39 h 71"/>
                    <a:gd name="T22" fmla="*/ 78 w 355"/>
                    <a:gd name="T23" fmla="*/ 45 h 71"/>
                    <a:gd name="T24" fmla="*/ 58 w 355"/>
                    <a:gd name="T25" fmla="*/ 51 h 71"/>
                    <a:gd name="T26" fmla="*/ 38 w 355"/>
                    <a:gd name="T27" fmla="*/ 55 h 71"/>
                    <a:gd name="T28" fmla="*/ 20 w 355"/>
                    <a:gd name="T29" fmla="*/ 61 h 71"/>
                    <a:gd name="T30" fmla="*/ 7 w 355"/>
                    <a:gd name="T31" fmla="*/ 65 h 71"/>
                    <a:gd name="T32" fmla="*/ 1 w 355"/>
                    <a:gd name="T33" fmla="*/ 71 h 71"/>
                    <a:gd name="T34" fmla="*/ 14 w 355"/>
                    <a:gd name="T35" fmla="*/ 66 h 71"/>
                    <a:gd name="T36" fmla="*/ 30 w 355"/>
                    <a:gd name="T37" fmla="*/ 61 h 71"/>
                    <a:gd name="T38" fmla="*/ 48 w 355"/>
                    <a:gd name="T39" fmla="*/ 57 h 71"/>
                    <a:gd name="T40" fmla="*/ 68 w 355"/>
                    <a:gd name="T41" fmla="*/ 51 h 71"/>
                    <a:gd name="T42" fmla="*/ 91 w 355"/>
                    <a:gd name="T43" fmla="*/ 45 h 71"/>
                    <a:gd name="T44" fmla="*/ 115 w 355"/>
                    <a:gd name="T45" fmla="*/ 40 h 71"/>
                    <a:gd name="T46" fmla="*/ 139 w 355"/>
                    <a:gd name="T47" fmla="*/ 33 h 71"/>
                    <a:gd name="T48" fmla="*/ 165 w 355"/>
                    <a:gd name="T49" fmla="*/ 27 h 71"/>
                    <a:gd name="T50" fmla="*/ 191 w 355"/>
                    <a:gd name="T51" fmla="*/ 22 h 71"/>
                    <a:gd name="T52" fmla="*/ 217 w 355"/>
                    <a:gd name="T53" fmla="*/ 17 h 71"/>
                    <a:gd name="T54" fmla="*/ 243 w 355"/>
                    <a:gd name="T55" fmla="*/ 13 h 71"/>
                    <a:gd name="T56" fmla="*/ 268 w 355"/>
                    <a:gd name="T57" fmla="*/ 9 h 71"/>
                    <a:gd name="T58" fmla="*/ 293 w 355"/>
                    <a:gd name="T59" fmla="*/ 7 h 71"/>
                    <a:gd name="T60" fmla="*/ 316 w 355"/>
                    <a:gd name="T61" fmla="*/ 4 h 71"/>
                    <a:gd name="T62" fmla="*/ 337 w 355"/>
                    <a:gd name="T63" fmla="*/ 3 h 71"/>
                    <a:gd name="T64" fmla="*/ 355 w 355"/>
                    <a:gd name="T65" fmla="*/ 3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71"/>
                    <a:gd name="T101" fmla="*/ 355 w 35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71">
                      <a:moveTo>
                        <a:pt x="355" y="0"/>
                      </a:moveTo>
                      <a:lnTo>
                        <a:pt x="345" y="0"/>
                      </a:lnTo>
                      <a:lnTo>
                        <a:pt x="337" y="0"/>
                      </a:lnTo>
                      <a:lnTo>
                        <a:pt x="325" y="0"/>
                      </a:lnTo>
                      <a:lnTo>
                        <a:pt x="316" y="1"/>
                      </a:lnTo>
                      <a:lnTo>
                        <a:pt x="304" y="2"/>
                      </a:lnTo>
                      <a:lnTo>
                        <a:pt x="292" y="3"/>
                      </a:lnTo>
                      <a:lnTo>
                        <a:pt x="280" y="4"/>
                      </a:lnTo>
                      <a:lnTo>
                        <a:pt x="268" y="6"/>
                      </a:lnTo>
                      <a:lnTo>
                        <a:pt x="255" y="7"/>
                      </a:lnTo>
                      <a:lnTo>
                        <a:pt x="243" y="9"/>
                      </a:lnTo>
                      <a:lnTo>
                        <a:pt x="229" y="12"/>
                      </a:lnTo>
                      <a:lnTo>
                        <a:pt x="217" y="14"/>
                      </a:lnTo>
                      <a:lnTo>
                        <a:pt x="203" y="16"/>
                      </a:lnTo>
                      <a:lnTo>
                        <a:pt x="191" y="19"/>
                      </a:lnTo>
                      <a:lnTo>
                        <a:pt x="177" y="21"/>
                      </a:lnTo>
                      <a:lnTo>
                        <a:pt x="165" y="23"/>
                      </a:lnTo>
                      <a:lnTo>
                        <a:pt x="151" y="26"/>
                      </a:lnTo>
                      <a:lnTo>
                        <a:pt x="139" y="29"/>
                      </a:lnTo>
                      <a:lnTo>
                        <a:pt x="126" y="32"/>
                      </a:lnTo>
                      <a:lnTo>
                        <a:pt x="115" y="36"/>
                      </a:lnTo>
                      <a:lnTo>
                        <a:pt x="102" y="39"/>
                      </a:lnTo>
                      <a:lnTo>
                        <a:pt x="90" y="41"/>
                      </a:lnTo>
                      <a:lnTo>
                        <a:pt x="78" y="45"/>
                      </a:lnTo>
                      <a:lnTo>
                        <a:pt x="67" y="47"/>
                      </a:lnTo>
                      <a:lnTo>
                        <a:pt x="58" y="51"/>
                      </a:lnTo>
                      <a:lnTo>
                        <a:pt x="47" y="53"/>
                      </a:lnTo>
                      <a:lnTo>
                        <a:pt x="38" y="55"/>
                      </a:lnTo>
                      <a:lnTo>
                        <a:pt x="28" y="58"/>
                      </a:lnTo>
                      <a:lnTo>
                        <a:pt x="20" y="61"/>
                      </a:lnTo>
                      <a:lnTo>
                        <a:pt x="13" y="64"/>
                      </a:lnTo>
                      <a:lnTo>
                        <a:pt x="7" y="65"/>
                      </a:lnTo>
                      <a:lnTo>
                        <a:pt x="0" y="67"/>
                      </a:lnTo>
                      <a:lnTo>
                        <a:pt x="1" y="71"/>
                      </a:lnTo>
                      <a:lnTo>
                        <a:pt x="8" y="69"/>
                      </a:lnTo>
                      <a:lnTo>
                        <a:pt x="14" y="66"/>
                      </a:lnTo>
                      <a:lnTo>
                        <a:pt x="21" y="64"/>
                      </a:lnTo>
                      <a:lnTo>
                        <a:pt x="30" y="61"/>
                      </a:lnTo>
                      <a:lnTo>
                        <a:pt x="39" y="59"/>
                      </a:lnTo>
                      <a:lnTo>
                        <a:pt x="48" y="57"/>
                      </a:lnTo>
                      <a:lnTo>
                        <a:pt x="59" y="54"/>
                      </a:lnTo>
                      <a:lnTo>
                        <a:pt x="68" y="51"/>
                      </a:lnTo>
                      <a:lnTo>
                        <a:pt x="79" y="48"/>
                      </a:lnTo>
                      <a:lnTo>
                        <a:pt x="91" y="45"/>
                      </a:lnTo>
                      <a:lnTo>
                        <a:pt x="103" y="42"/>
                      </a:lnTo>
                      <a:lnTo>
                        <a:pt x="115" y="40"/>
                      </a:lnTo>
                      <a:lnTo>
                        <a:pt x="126" y="36"/>
                      </a:lnTo>
                      <a:lnTo>
                        <a:pt x="139" y="33"/>
                      </a:lnTo>
                      <a:lnTo>
                        <a:pt x="152" y="29"/>
                      </a:lnTo>
                      <a:lnTo>
                        <a:pt x="165" y="27"/>
                      </a:lnTo>
                      <a:lnTo>
                        <a:pt x="178" y="25"/>
                      </a:lnTo>
                      <a:lnTo>
                        <a:pt x="191" y="22"/>
                      </a:lnTo>
                      <a:lnTo>
                        <a:pt x="204" y="20"/>
                      </a:lnTo>
                      <a:lnTo>
                        <a:pt x="217" y="17"/>
                      </a:lnTo>
                      <a:lnTo>
                        <a:pt x="231" y="15"/>
                      </a:lnTo>
                      <a:lnTo>
                        <a:pt x="243" y="13"/>
                      </a:lnTo>
                      <a:lnTo>
                        <a:pt x="255" y="10"/>
                      </a:lnTo>
                      <a:lnTo>
                        <a:pt x="268" y="9"/>
                      </a:lnTo>
                      <a:lnTo>
                        <a:pt x="280" y="8"/>
                      </a:lnTo>
                      <a:lnTo>
                        <a:pt x="293" y="7"/>
                      </a:lnTo>
                      <a:lnTo>
                        <a:pt x="304" y="6"/>
                      </a:lnTo>
                      <a:lnTo>
                        <a:pt x="316" y="4"/>
                      </a:lnTo>
                      <a:lnTo>
                        <a:pt x="326" y="3"/>
                      </a:lnTo>
                      <a:lnTo>
                        <a:pt x="337" y="3"/>
                      </a:lnTo>
                      <a:lnTo>
                        <a:pt x="345" y="3"/>
                      </a:lnTo>
                      <a:lnTo>
                        <a:pt x="355" y="3"/>
                      </a:lnTo>
                      <a:lnTo>
                        <a:pt x="35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19" name="Freeform 196"/>
                <p:cNvSpPr>
                  <a:spLocks/>
                </p:cNvSpPr>
                <p:nvPr/>
              </p:nvSpPr>
              <p:spPr bwMode="auto">
                <a:xfrm>
                  <a:off x="1142" y="1287"/>
                  <a:ext cx="57" cy="42"/>
                </a:xfrm>
                <a:custGeom>
                  <a:avLst/>
                  <a:gdLst>
                    <a:gd name="T0" fmla="*/ 385 w 399"/>
                    <a:gd name="T1" fmla="*/ 249 h 253"/>
                    <a:gd name="T2" fmla="*/ 352 w 399"/>
                    <a:gd name="T3" fmla="*/ 243 h 253"/>
                    <a:gd name="T4" fmla="*/ 321 w 399"/>
                    <a:gd name="T5" fmla="*/ 233 h 253"/>
                    <a:gd name="T6" fmla="*/ 290 w 399"/>
                    <a:gd name="T7" fmla="*/ 218 h 253"/>
                    <a:gd name="T8" fmla="*/ 261 w 399"/>
                    <a:gd name="T9" fmla="*/ 202 h 253"/>
                    <a:gd name="T10" fmla="*/ 232 w 399"/>
                    <a:gd name="T11" fmla="*/ 182 h 253"/>
                    <a:gd name="T12" fmla="*/ 203 w 399"/>
                    <a:gd name="T13" fmla="*/ 159 h 253"/>
                    <a:gd name="T14" fmla="*/ 177 w 399"/>
                    <a:gd name="T15" fmla="*/ 136 h 253"/>
                    <a:gd name="T16" fmla="*/ 151 w 399"/>
                    <a:gd name="T17" fmla="*/ 114 h 253"/>
                    <a:gd name="T18" fmla="*/ 126 w 399"/>
                    <a:gd name="T19" fmla="*/ 91 h 253"/>
                    <a:gd name="T20" fmla="*/ 103 w 399"/>
                    <a:gd name="T21" fmla="*/ 70 h 253"/>
                    <a:gd name="T22" fmla="*/ 81 w 399"/>
                    <a:gd name="T23" fmla="*/ 49 h 253"/>
                    <a:gd name="T24" fmla="*/ 60 w 399"/>
                    <a:gd name="T25" fmla="*/ 32 h 253"/>
                    <a:gd name="T26" fmla="*/ 41 w 399"/>
                    <a:gd name="T27" fmla="*/ 17 h 253"/>
                    <a:gd name="T28" fmla="*/ 23 w 399"/>
                    <a:gd name="T29" fmla="*/ 7 h 253"/>
                    <a:gd name="T30" fmla="*/ 8 w 399"/>
                    <a:gd name="T31" fmla="*/ 1 h 253"/>
                    <a:gd name="T32" fmla="*/ 0 w 399"/>
                    <a:gd name="T33" fmla="*/ 3 h 253"/>
                    <a:gd name="T34" fmla="*/ 14 w 399"/>
                    <a:gd name="T35" fmla="*/ 7 h 253"/>
                    <a:gd name="T36" fmla="*/ 30 w 399"/>
                    <a:gd name="T37" fmla="*/ 14 h 253"/>
                    <a:gd name="T38" fmla="*/ 47 w 399"/>
                    <a:gd name="T39" fmla="*/ 27 h 253"/>
                    <a:gd name="T40" fmla="*/ 67 w 399"/>
                    <a:gd name="T41" fmla="*/ 44 h 253"/>
                    <a:gd name="T42" fmla="*/ 89 w 399"/>
                    <a:gd name="T43" fmla="*/ 63 h 253"/>
                    <a:gd name="T44" fmla="*/ 112 w 399"/>
                    <a:gd name="T45" fmla="*/ 83 h 253"/>
                    <a:gd name="T46" fmla="*/ 136 w 399"/>
                    <a:gd name="T47" fmla="*/ 105 h 253"/>
                    <a:gd name="T48" fmla="*/ 162 w 399"/>
                    <a:gd name="T49" fmla="*/ 128 h 253"/>
                    <a:gd name="T50" fmla="*/ 188 w 399"/>
                    <a:gd name="T51" fmla="*/ 151 h 253"/>
                    <a:gd name="T52" fmla="*/ 216 w 399"/>
                    <a:gd name="T53" fmla="*/ 173 h 253"/>
                    <a:gd name="T54" fmla="*/ 244 w 399"/>
                    <a:gd name="T55" fmla="*/ 195 h 253"/>
                    <a:gd name="T56" fmla="*/ 274 w 399"/>
                    <a:gd name="T57" fmla="*/ 214 h 253"/>
                    <a:gd name="T58" fmla="*/ 304 w 399"/>
                    <a:gd name="T59" fmla="*/ 229 h 253"/>
                    <a:gd name="T60" fmla="*/ 337 w 399"/>
                    <a:gd name="T61" fmla="*/ 242 h 253"/>
                    <a:gd name="T62" fmla="*/ 367 w 399"/>
                    <a:gd name="T63" fmla="*/ 251 h 253"/>
                    <a:gd name="T64" fmla="*/ 399 w 399"/>
                    <a:gd name="T65" fmla="*/ 253 h 2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53"/>
                    <a:gd name="T101" fmla="*/ 399 w 399"/>
                    <a:gd name="T102" fmla="*/ 253 h 2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53">
                      <a:moveTo>
                        <a:pt x="399" y="249"/>
                      </a:moveTo>
                      <a:lnTo>
                        <a:pt x="385" y="249"/>
                      </a:lnTo>
                      <a:lnTo>
                        <a:pt x="369" y="247"/>
                      </a:lnTo>
                      <a:lnTo>
                        <a:pt x="352" y="243"/>
                      </a:lnTo>
                      <a:lnTo>
                        <a:pt x="338" y="239"/>
                      </a:lnTo>
                      <a:lnTo>
                        <a:pt x="321" y="233"/>
                      </a:lnTo>
                      <a:lnTo>
                        <a:pt x="306" y="227"/>
                      </a:lnTo>
                      <a:lnTo>
                        <a:pt x="290" y="218"/>
                      </a:lnTo>
                      <a:lnTo>
                        <a:pt x="275" y="211"/>
                      </a:lnTo>
                      <a:lnTo>
                        <a:pt x="261" y="202"/>
                      </a:lnTo>
                      <a:lnTo>
                        <a:pt x="247" y="192"/>
                      </a:lnTo>
                      <a:lnTo>
                        <a:pt x="232" y="182"/>
                      </a:lnTo>
                      <a:lnTo>
                        <a:pt x="218" y="171"/>
                      </a:lnTo>
                      <a:lnTo>
                        <a:pt x="203" y="159"/>
                      </a:lnTo>
                      <a:lnTo>
                        <a:pt x="190" y="148"/>
                      </a:lnTo>
                      <a:lnTo>
                        <a:pt x="177" y="136"/>
                      </a:lnTo>
                      <a:lnTo>
                        <a:pt x="164" y="126"/>
                      </a:lnTo>
                      <a:lnTo>
                        <a:pt x="151" y="114"/>
                      </a:lnTo>
                      <a:lnTo>
                        <a:pt x="138" y="103"/>
                      </a:lnTo>
                      <a:lnTo>
                        <a:pt x="126" y="91"/>
                      </a:lnTo>
                      <a:lnTo>
                        <a:pt x="114" y="80"/>
                      </a:lnTo>
                      <a:lnTo>
                        <a:pt x="103" y="70"/>
                      </a:lnTo>
                      <a:lnTo>
                        <a:pt x="92" y="60"/>
                      </a:lnTo>
                      <a:lnTo>
                        <a:pt x="81" y="49"/>
                      </a:lnTo>
                      <a:lnTo>
                        <a:pt x="69" y="41"/>
                      </a:lnTo>
                      <a:lnTo>
                        <a:pt x="60" y="32"/>
                      </a:lnTo>
                      <a:lnTo>
                        <a:pt x="49" y="23"/>
                      </a:lnTo>
                      <a:lnTo>
                        <a:pt x="41" y="17"/>
                      </a:lnTo>
                      <a:lnTo>
                        <a:pt x="33" y="12"/>
                      </a:lnTo>
                      <a:lnTo>
                        <a:pt x="23" y="7"/>
                      </a:lnTo>
                      <a:lnTo>
                        <a:pt x="15" y="3"/>
                      </a:lnTo>
                      <a:lnTo>
                        <a:pt x="8" y="1"/>
                      </a:lnTo>
                      <a:lnTo>
                        <a:pt x="0" y="0"/>
                      </a:lnTo>
                      <a:lnTo>
                        <a:pt x="0" y="3"/>
                      </a:lnTo>
                      <a:lnTo>
                        <a:pt x="7" y="4"/>
                      </a:lnTo>
                      <a:lnTo>
                        <a:pt x="14" y="7"/>
                      </a:lnTo>
                      <a:lnTo>
                        <a:pt x="21" y="10"/>
                      </a:lnTo>
                      <a:lnTo>
                        <a:pt x="30" y="14"/>
                      </a:lnTo>
                      <a:lnTo>
                        <a:pt x="39" y="20"/>
                      </a:lnTo>
                      <a:lnTo>
                        <a:pt x="47" y="27"/>
                      </a:lnTo>
                      <a:lnTo>
                        <a:pt x="57" y="35"/>
                      </a:lnTo>
                      <a:lnTo>
                        <a:pt x="67" y="44"/>
                      </a:lnTo>
                      <a:lnTo>
                        <a:pt x="78" y="53"/>
                      </a:lnTo>
                      <a:lnTo>
                        <a:pt x="89" y="63"/>
                      </a:lnTo>
                      <a:lnTo>
                        <a:pt x="100" y="72"/>
                      </a:lnTo>
                      <a:lnTo>
                        <a:pt x="112" y="83"/>
                      </a:lnTo>
                      <a:lnTo>
                        <a:pt x="124" y="94"/>
                      </a:lnTo>
                      <a:lnTo>
                        <a:pt x="136" y="105"/>
                      </a:lnTo>
                      <a:lnTo>
                        <a:pt x="149" y="116"/>
                      </a:lnTo>
                      <a:lnTo>
                        <a:pt x="162" y="128"/>
                      </a:lnTo>
                      <a:lnTo>
                        <a:pt x="175" y="140"/>
                      </a:lnTo>
                      <a:lnTo>
                        <a:pt x="188" y="151"/>
                      </a:lnTo>
                      <a:lnTo>
                        <a:pt x="201" y="163"/>
                      </a:lnTo>
                      <a:lnTo>
                        <a:pt x="216" y="173"/>
                      </a:lnTo>
                      <a:lnTo>
                        <a:pt x="229" y="185"/>
                      </a:lnTo>
                      <a:lnTo>
                        <a:pt x="244" y="195"/>
                      </a:lnTo>
                      <a:lnTo>
                        <a:pt x="260" y="204"/>
                      </a:lnTo>
                      <a:lnTo>
                        <a:pt x="274" y="214"/>
                      </a:lnTo>
                      <a:lnTo>
                        <a:pt x="289" y="222"/>
                      </a:lnTo>
                      <a:lnTo>
                        <a:pt x="304" y="229"/>
                      </a:lnTo>
                      <a:lnTo>
                        <a:pt x="320" y="236"/>
                      </a:lnTo>
                      <a:lnTo>
                        <a:pt x="337" y="242"/>
                      </a:lnTo>
                      <a:lnTo>
                        <a:pt x="351" y="247"/>
                      </a:lnTo>
                      <a:lnTo>
                        <a:pt x="367" y="251"/>
                      </a:lnTo>
                      <a:lnTo>
                        <a:pt x="384" y="253"/>
                      </a:lnTo>
                      <a:lnTo>
                        <a:pt x="399" y="253"/>
                      </a:lnTo>
                      <a:lnTo>
                        <a:pt x="399" y="2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0" name="Freeform 197"/>
                <p:cNvSpPr>
                  <a:spLocks/>
                </p:cNvSpPr>
                <p:nvPr/>
              </p:nvSpPr>
              <p:spPr bwMode="auto">
                <a:xfrm>
                  <a:off x="1199" y="1328"/>
                  <a:ext cx="32" cy="42"/>
                </a:xfrm>
                <a:custGeom>
                  <a:avLst/>
                  <a:gdLst>
                    <a:gd name="T0" fmla="*/ 221 w 225"/>
                    <a:gd name="T1" fmla="*/ 244 h 249"/>
                    <a:gd name="T2" fmla="*/ 212 w 225"/>
                    <a:gd name="T3" fmla="*/ 240 h 249"/>
                    <a:gd name="T4" fmla="*/ 199 w 225"/>
                    <a:gd name="T5" fmla="*/ 230 h 249"/>
                    <a:gd name="T6" fmla="*/ 185 w 225"/>
                    <a:gd name="T7" fmla="*/ 215 h 249"/>
                    <a:gd name="T8" fmla="*/ 171 w 225"/>
                    <a:gd name="T9" fmla="*/ 198 h 249"/>
                    <a:gd name="T10" fmla="*/ 155 w 225"/>
                    <a:gd name="T11" fmla="*/ 179 h 249"/>
                    <a:gd name="T12" fmla="*/ 140 w 225"/>
                    <a:gd name="T13" fmla="*/ 158 h 249"/>
                    <a:gd name="T14" fmla="*/ 122 w 225"/>
                    <a:gd name="T15" fmla="*/ 135 h 249"/>
                    <a:gd name="T16" fmla="*/ 106 w 225"/>
                    <a:gd name="T17" fmla="*/ 112 h 249"/>
                    <a:gd name="T18" fmla="*/ 89 w 225"/>
                    <a:gd name="T19" fmla="*/ 90 h 249"/>
                    <a:gd name="T20" fmla="*/ 72 w 225"/>
                    <a:gd name="T21" fmla="*/ 68 h 249"/>
                    <a:gd name="T22" fmla="*/ 57 w 225"/>
                    <a:gd name="T23" fmla="*/ 48 h 249"/>
                    <a:gd name="T24" fmla="*/ 43 w 225"/>
                    <a:gd name="T25" fmla="*/ 31 h 249"/>
                    <a:gd name="T26" fmla="*/ 29 w 225"/>
                    <a:gd name="T27" fmla="*/ 17 h 249"/>
                    <a:gd name="T28" fmla="*/ 17 w 225"/>
                    <a:gd name="T29" fmla="*/ 8 h 249"/>
                    <a:gd name="T30" fmla="*/ 6 w 225"/>
                    <a:gd name="T31" fmla="*/ 2 h 249"/>
                    <a:gd name="T32" fmla="*/ 0 w 225"/>
                    <a:gd name="T33" fmla="*/ 4 h 249"/>
                    <a:gd name="T34" fmla="*/ 10 w 225"/>
                    <a:gd name="T35" fmla="*/ 8 h 249"/>
                    <a:gd name="T36" fmla="*/ 20 w 225"/>
                    <a:gd name="T37" fmla="*/ 15 h 249"/>
                    <a:gd name="T38" fmla="*/ 32 w 225"/>
                    <a:gd name="T39" fmla="*/ 27 h 249"/>
                    <a:gd name="T40" fmla="*/ 48 w 225"/>
                    <a:gd name="T41" fmla="*/ 42 h 249"/>
                    <a:gd name="T42" fmla="*/ 63 w 225"/>
                    <a:gd name="T43" fmla="*/ 60 h 249"/>
                    <a:gd name="T44" fmla="*/ 78 w 225"/>
                    <a:gd name="T45" fmla="*/ 81 h 249"/>
                    <a:gd name="T46" fmla="*/ 95 w 225"/>
                    <a:gd name="T47" fmla="*/ 103 h 249"/>
                    <a:gd name="T48" fmla="*/ 111 w 225"/>
                    <a:gd name="T49" fmla="*/ 125 h 249"/>
                    <a:gd name="T50" fmla="*/ 128 w 225"/>
                    <a:gd name="T51" fmla="*/ 148 h 249"/>
                    <a:gd name="T52" fmla="*/ 145 w 225"/>
                    <a:gd name="T53" fmla="*/ 171 h 249"/>
                    <a:gd name="T54" fmla="*/ 160 w 225"/>
                    <a:gd name="T55" fmla="*/ 191 h 249"/>
                    <a:gd name="T56" fmla="*/ 175 w 225"/>
                    <a:gd name="T57" fmla="*/ 209 h 249"/>
                    <a:gd name="T58" fmla="*/ 189 w 225"/>
                    <a:gd name="T59" fmla="*/ 224 h 249"/>
                    <a:gd name="T60" fmla="*/ 203 w 225"/>
                    <a:gd name="T61" fmla="*/ 238 h 249"/>
                    <a:gd name="T62" fmla="*/ 215 w 225"/>
                    <a:gd name="T63" fmla="*/ 246 h 249"/>
                    <a:gd name="T64" fmla="*/ 225 w 225"/>
                    <a:gd name="T65" fmla="*/ 249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5"/>
                    <a:gd name="T100" fmla="*/ 0 h 249"/>
                    <a:gd name="T101" fmla="*/ 225 w 225"/>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5" h="249">
                      <a:moveTo>
                        <a:pt x="225" y="246"/>
                      </a:moveTo>
                      <a:lnTo>
                        <a:pt x="221" y="244"/>
                      </a:lnTo>
                      <a:lnTo>
                        <a:pt x="217" y="243"/>
                      </a:lnTo>
                      <a:lnTo>
                        <a:pt x="212" y="240"/>
                      </a:lnTo>
                      <a:lnTo>
                        <a:pt x="205" y="235"/>
                      </a:lnTo>
                      <a:lnTo>
                        <a:pt x="199" y="230"/>
                      </a:lnTo>
                      <a:lnTo>
                        <a:pt x="193" y="222"/>
                      </a:lnTo>
                      <a:lnTo>
                        <a:pt x="185" y="215"/>
                      </a:lnTo>
                      <a:lnTo>
                        <a:pt x="178" y="206"/>
                      </a:lnTo>
                      <a:lnTo>
                        <a:pt x="171" y="198"/>
                      </a:lnTo>
                      <a:lnTo>
                        <a:pt x="163" y="189"/>
                      </a:lnTo>
                      <a:lnTo>
                        <a:pt x="155" y="179"/>
                      </a:lnTo>
                      <a:lnTo>
                        <a:pt x="147" y="168"/>
                      </a:lnTo>
                      <a:lnTo>
                        <a:pt x="140" y="158"/>
                      </a:lnTo>
                      <a:lnTo>
                        <a:pt x="130" y="147"/>
                      </a:lnTo>
                      <a:lnTo>
                        <a:pt x="122" y="135"/>
                      </a:lnTo>
                      <a:lnTo>
                        <a:pt x="115" y="124"/>
                      </a:lnTo>
                      <a:lnTo>
                        <a:pt x="106" y="112"/>
                      </a:lnTo>
                      <a:lnTo>
                        <a:pt x="97" y="102"/>
                      </a:lnTo>
                      <a:lnTo>
                        <a:pt x="89" y="90"/>
                      </a:lnTo>
                      <a:lnTo>
                        <a:pt x="81" y="79"/>
                      </a:lnTo>
                      <a:lnTo>
                        <a:pt x="72" y="68"/>
                      </a:lnTo>
                      <a:lnTo>
                        <a:pt x="65" y="58"/>
                      </a:lnTo>
                      <a:lnTo>
                        <a:pt x="57" y="48"/>
                      </a:lnTo>
                      <a:lnTo>
                        <a:pt x="50" y="40"/>
                      </a:lnTo>
                      <a:lnTo>
                        <a:pt x="43" y="31"/>
                      </a:lnTo>
                      <a:lnTo>
                        <a:pt x="37" y="24"/>
                      </a:lnTo>
                      <a:lnTo>
                        <a:pt x="29" y="17"/>
                      </a:lnTo>
                      <a:lnTo>
                        <a:pt x="23" y="12"/>
                      </a:lnTo>
                      <a:lnTo>
                        <a:pt x="17" y="8"/>
                      </a:lnTo>
                      <a:lnTo>
                        <a:pt x="12" y="4"/>
                      </a:lnTo>
                      <a:lnTo>
                        <a:pt x="6" y="2"/>
                      </a:lnTo>
                      <a:lnTo>
                        <a:pt x="0" y="0"/>
                      </a:lnTo>
                      <a:lnTo>
                        <a:pt x="0" y="4"/>
                      </a:lnTo>
                      <a:lnTo>
                        <a:pt x="5" y="5"/>
                      </a:lnTo>
                      <a:lnTo>
                        <a:pt x="10" y="8"/>
                      </a:lnTo>
                      <a:lnTo>
                        <a:pt x="16" y="10"/>
                      </a:lnTo>
                      <a:lnTo>
                        <a:pt x="20" y="15"/>
                      </a:lnTo>
                      <a:lnTo>
                        <a:pt x="26" y="20"/>
                      </a:lnTo>
                      <a:lnTo>
                        <a:pt x="32" y="27"/>
                      </a:lnTo>
                      <a:lnTo>
                        <a:pt x="40" y="34"/>
                      </a:lnTo>
                      <a:lnTo>
                        <a:pt x="48" y="42"/>
                      </a:lnTo>
                      <a:lnTo>
                        <a:pt x="55" y="50"/>
                      </a:lnTo>
                      <a:lnTo>
                        <a:pt x="63" y="60"/>
                      </a:lnTo>
                      <a:lnTo>
                        <a:pt x="70" y="70"/>
                      </a:lnTo>
                      <a:lnTo>
                        <a:pt x="78" y="81"/>
                      </a:lnTo>
                      <a:lnTo>
                        <a:pt x="87" y="92"/>
                      </a:lnTo>
                      <a:lnTo>
                        <a:pt x="95" y="103"/>
                      </a:lnTo>
                      <a:lnTo>
                        <a:pt x="102" y="115"/>
                      </a:lnTo>
                      <a:lnTo>
                        <a:pt x="111" y="125"/>
                      </a:lnTo>
                      <a:lnTo>
                        <a:pt x="120" y="137"/>
                      </a:lnTo>
                      <a:lnTo>
                        <a:pt x="128" y="148"/>
                      </a:lnTo>
                      <a:lnTo>
                        <a:pt x="136" y="160"/>
                      </a:lnTo>
                      <a:lnTo>
                        <a:pt x="145" y="171"/>
                      </a:lnTo>
                      <a:lnTo>
                        <a:pt x="152" y="180"/>
                      </a:lnTo>
                      <a:lnTo>
                        <a:pt x="160" y="191"/>
                      </a:lnTo>
                      <a:lnTo>
                        <a:pt x="168" y="200"/>
                      </a:lnTo>
                      <a:lnTo>
                        <a:pt x="175" y="209"/>
                      </a:lnTo>
                      <a:lnTo>
                        <a:pt x="183" y="217"/>
                      </a:lnTo>
                      <a:lnTo>
                        <a:pt x="189" y="224"/>
                      </a:lnTo>
                      <a:lnTo>
                        <a:pt x="197" y="232"/>
                      </a:lnTo>
                      <a:lnTo>
                        <a:pt x="203" y="238"/>
                      </a:lnTo>
                      <a:lnTo>
                        <a:pt x="209" y="242"/>
                      </a:lnTo>
                      <a:lnTo>
                        <a:pt x="215" y="246"/>
                      </a:lnTo>
                      <a:lnTo>
                        <a:pt x="220" y="248"/>
                      </a:lnTo>
                      <a:lnTo>
                        <a:pt x="225" y="249"/>
                      </a:lnTo>
                      <a:lnTo>
                        <a:pt x="225" y="2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1" name="Freeform 198"/>
                <p:cNvSpPr>
                  <a:spLocks/>
                </p:cNvSpPr>
                <p:nvPr/>
              </p:nvSpPr>
              <p:spPr bwMode="auto">
                <a:xfrm>
                  <a:off x="1231" y="1369"/>
                  <a:ext cx="44" cy="34"/>
                </a:xfrm>
                <a:custGeom>
                  <a:avLst/>
                  <a:gdLst>
                    <a:gd name="T0" fmla="*/ 281 w 305"/>
                    <a:gd name="T1" fmla="*/ 192 h 200"/>
                    <a:gd name="T2" fmla="*/ 240 w 305"/>
                    <a:gd name="T3" fmla="*/ 184 h 200"/>
                    <a:gd name="T4" fmla="*/ 202 w 305"/>
                    <a:gd name="T5" fmla="*/ 173 h 200"/>
                    <a:gd name="T6" fmla="*/ 171 w 305"/>
                    <a:gd name="T7" fmla="*/ 160 h 200"/>
                    <a:gd name="T8" fmla="*/ 145 w 305"/>
                    <a:gd name="T9" fmla="*/ 146 h 200"/>
                    <a:gd name="T10" fmla="*/ 123 w 305"/>
                    <a:gd name="T11" fmla="*/ 130 h 200"/>
                    <a:gd name="T12" fmla="*/ 104 w 305"/>
                    <a:gd name="T13" fmla="*/ 113 h 200"/>
                    <a:gd name="T14" fmla="*/ 90 w 305"/>
                    <a:gd name="T15" fmla="*/ 96 h 200"/>
                    <a:gd name="T16" fmla="*/ 76 w 305"/>
                    <a:gd name="T17" fmla="*/ 79 h 200"/>
                    <a:gd name="T18" fmla="*/ 66 w 305"/>
                    <a:gd name="T19" fmla="*/ 63 h 200"/>
                    <a:gd name="T20" fmla="*/ 56 w 305"/>
                    <a:gd name="T21" fmla="*/ 47 h 200"/>
                    <a:gd name="T22" fmla="*/ 47 w 305"/>
                    <a:gd name="T23" fmla="*/ 33 h 200"/>
                    <a:gd name="T24" fmla="*/ 39 w 305"/>
                    <a:gd name="T25" fmla="*/ 21 h 200"/>
                    <a:gd name="T26" fmla="*/ 28 w 305"/>
                    <a:gd name="T27" fmla="*/ 11 h 200"/>
                    <a:gd name="T28" fmla="*/ 19 w 305"/>
                    <a:gd name="T29" fmla="*/ 4 h 200"/>
                    <a:gd name="T30" fmla="*/ 7 w 305"/>
                    <a:gd name="T31" fmla="*/ 0 h 200"/>
                    <a:gd name="T32" fmla="*/ 0 w 305"/>
                    <a:gd name="T33" fmla="*/ 3 h 200"/>
                    <a:gd name="T34" fmla="*/ 13 w 305"/>
                    <a:gd name="T35" fmla="*/ 4 h 200"/>
                    <a:gd name="T36" fmla="*/ 22 w 305"/>
                    <a:gd name="T37" fmla="*/ 10 h 200"/>
                    <a:gd name="T38" fmla="*/ 31 w 305"/>
                    <a:gd name="T39" fmla="*/ 19 h 200"/>
                    <a:gd name="T40" fmla="*/ 40 w 305"/>
                    <a:gd name="T41" fmla="*/ 29 h 200"/>
                    <a:gd name="T42" fmla="*/ 48 w 305"/>
                    <a:gd name="T43" fmla="*/ 42 h 200"/>
                    <a:gd name="T44" fmla="*/ 57 w 305"/>
                    <a:gd name="T45" fmla="*/ 57 h 200"/>
                    <a:gd name="T46" fmla="*/ 67 w 305"/>
                    <a:gd name="T47" fmla="*/ 72 h 200"/>
                    <a:gd name="T48" fmla="*/ 79 w 305"/>
                    <a:gd name="T49" fmla="*/ 89 h 200"/>
                    <a:gd name="T50" fmla="*/ 93 w 305"/>
                    <a:gd name="T51" fmla="*/ 107 h 200"/>
                    <a:gd name="T52" fmla="*/ 110 w 305"/>
                    <a:gd name="T53" fmla="*/ 123 h 200"/>
                    <a:gd name="T54" fmla="*/ 131 w 305"/>
                    <a:gd name="T55" fmla="*/ 141 h 200"/>
                    <a:gd name="T56" fmla="*/ 155 w 305"/>
                    <a:gd name="T57" fmla="*/ 157 h 200"/>
                    <a:gd name="T58" fmla="*/ 185 w 305"/>
                    <a:gd name="T59" fmla="*/ 170 h 200"/>
                    <a:gd name="T60" fmla="*/ 220 w 305"/>
                    <a:gd name="T61" fmla="*/ 183 h 200"/>
                    <a:gd name="T62" fmla="*/ 259 w 305"/>
                    <a:gd name="T63" fmla="*/ 192 h 200"/>
                    <a:gd name="T64" fmla="*/ 305 w 305"/>
                    <a:gd name="T65" fmla="*/ 200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5"/>
                    <a:gd name="T100" fmla="*/ 0 h 200"/>
                    <a:gd name="T101" fmla="*/ 305 w 305"/>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5" h="200">
                      <a:moveTo>
                        <a:pt x="305" y="196"/>
                      </a:moveTo>
                      <a:lnTo>
                        <a:pt x="281" y="192"/>
                      </a:lnTo>
                      <a:lnTo>
                        <a:pt x="259" y="189"/>
                      </a:lnTo>
                      <a:lnTo>
                        <a:pt x="240" y="184"/>
                      </a:lnTo>
                      <a:lnTo>
                        <a:pt x="220" y="179"/>
                      </a:lnTo>
                      <a:lnTo>
                        <a:pt x="202" y="173"/>
                      </a:lnTo>
                      <a:lnTo>
                        <a:pt x="186" y="167"/>
                      </a:lnTo>
                      <a:lnTo>
                        <a:pt x="171" y="160"/>
                      </a:lnTo>
                      <a:lnTo>
                        <a:pt x="157" y="153"/>
                      </a:lnTo>
                      <a:lnTo>
                        <a:pt x="145" y="146"/>
                      </a:lnTo>
                      <a:lnTo>
                        <a:pt x="133" y="138"/>
                      </a:lnTo>
                      <a:lnTo>
                        <a:pt x="123" y="130"/>
                      </a:lnTo>
                      <a:lnTo>
                        <a:pt x="112" y="121"/>
                      </a:lnTo>
                      <a:lnTo>
                        <a:pt x="104" y="113"/>
                      </a:lnTo>
                      <a:lnTo>
                        <a:pt x="97" y="104"/>
                      </a:lnTo>
                      <a:lnTo>
                        <a:pt x="90" y="96"/>
                      </a:lnTo>
                      <a:lnTo>
                        <a:pt x="82" y="88"/>
                      </a:lnTo>
                      <a:lnTo>
                        <a:pt x="76" y="79"/>
                      </a:lnTo>
                      <a:lnTo>
                        <a:pt x="71" y="71"/>
                      </a:lnTo>
                      <a:lnTo>
                        <a:pt x="66" y="63"/>
                      </a:lnTo>
                      <a:lnTo>
                        <a:pt x="60" y="54"/>
                      </a:lnTo>
                      <a:lnTo>
                        <a:pt x="56" y="47"/>
                      </a:lnTo>
                      <a:lnTo>
                        <a:pt x="51" y="40"/>
                      </a:lnTo>
                      <a:lnTo>
                        <a:pt x="47" y="33"/>
                      </a:lnTo>
                      <a:lnTo>
                        <a:pt x="43" y="27"/>
                      </a:lnTo>
                      <a:lnTo>
                        <a:pt x="39" y="21"/>
                      </a:lnTo>
                      <a:lnTo>
                        <a:pt x="33" y="16"/>
                      </a:lnTo>
                      <a:lnTo>
                        <a:pt x="28" y="11"/>
                      </a:lnTo>
                      <a:lnTo>
                        <a:pt x="24" y="7"/>
                      </a:lnTo>
                      <a:lnTo>
                        <a:pt x="19" y="4"/>
                      </a:lnTo>
                      <a:lnTo>
                        <a:pt x="14" y="2"/>
                      </a:lnTo>
                      <a:lnTo>
                        <a:pt x="7" y="0"/>
                      </a:lnTo>
                      <a:lnTo>
                        <a:pt x="0" y="0"/>
                      </a:lnTo>
                      <a:lnTo>
                        <a:pt x="0" y="3"/>
                      </a:lnTo>
                      <a:lnTo>
                        <a:pt x="6" y="3"/>
                      </a:lnTo>
                      <a:lnTo>
                        <a:pt x="13" y="4"/>
                      </a:lnTo>
                      <a:lnTo>
                        <a:pt x="18" y="7"/>
                      </a:lnTo>
                      <a:lnTo>
                        <a:pt x="22" y="10"/>
                      </a:lnTo>
                      <a:lnTo>
                        <a:pt x="26" y="14"/>
                      </a:lnTo>
                      <a:lnTo>
                        <a:pt x="31" y="19"/>
                      </a:lnTo>
                      <a:lnTo>
                        <a:pt x="34" y="23"/>
                      </a:lnTo>
                      <a:lnTo>
                        <a:pt x="40" y="29"/>
                      </a:lnTo>
                      <a:lnTo>
                        <a:pt x="44" y="35"/>
                      </a:lnTo>
                      <a:lnTo>
                        <a:pt x="48" y="42"/>
                      </a:lnTo>
                      <a:lnTo>
                        <a:pt x="52" y="50"/>
                      </a:lnTo>
                      <a:lnTo>
                        <a:pt x="57" y="57"/>
                      </a:lnTo>
                      <a:lnTo>
                        <a:pt x="63" y="64"/>
                      </a:lnTo>
                      <a:lnTo>
                        <a:pt x="67" y="72"/>
                      </a:lnTo>
                      <a:lnTo>
                        <a:pt x="73" y="81"/>
                      </a:lnTo>
                      <a:lnTo>
                        <a:pt x="79" y="89"/>
                      </a:lnTo>
                      <a:lnTo>
                        <a:pt x="85" y="97"/>
                      </a:lnTo>
                      <a:lnTo>
                        <a:pt x="93" y="107"/>
                      </a:lnTo>
                      <a:lnTo>
                        <a:pt x="102" y="115"/>
                      </a:lnTo>
                      <a:lnTo>
                        <a:pt x="110" y="123"/>
                      </a:lnTo>
                      <a:lnTo>
                        <a:pt x="121" y="133"/>
                      </a:lnTo>
                      <a:lnTo>
                        <a:pt x="131" y="141"/>
                      </a:lnTo>
                      <a:lnTo>
                        <a:pt x="143" y="148"/>
                      </a:lnTo>
                      <a:lnTo>
                        <a:pt x="155" y="157"/>
                      </a:lnTo>
                      <a:lnTo>
                        <a:pt x="170" y="164"/>
                      </a:lnTo>
                      <a:lnTo>
                        <a:pt x="185" y="170"/>
                      </a:lnTo>
                      <a:lnTo>
                        <a:pt x="201" y="177"/>
                      </a:lnTo>
                      <a:lnTo>
                        <a:pt x="220" y="183"/>
                      </a:lnTo>
                      <a:lnTo>
                        <a:pt x="238" y="188"/>
                      </a:lnTo>
                      <a:lnTo>
                        <a:pt x="259" y="192"/>
                      </a:lnTo>
                      <a:lnTo>
                        <a:pt x="281" y="196"/>
                      </a:lnTo>
                      <a:lnTo>
                        <a:pt x="305" y="200"/>
                      </a:lnTo>
                      <a:lnTo>
                        <a:pt x="305" y="1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2" name="Freeform 199"/>
                <p:cNvSpPr>
                  <a:spLocks/>
                </p:cNvSpPr>
                <p:nvPr/>
              </p:nvSpPr>
              <p:spPr bwMode="auto">
                <a:xfrm>
                  <a:off x="1275" y="1402"/>
                  <a:ext cx="32" cy="67"/>
                </a:xfrm>
                <a:custGeom>
                  <a:avLst/>
                  <a:gdLst>
                    <a:gd name="T0" fmla="*/ 211 w 228"/>
                    <a:gd name="T1" fmla="*/ 385 h 402"/>
                    <a:gd name="T2" fmla="*/ 181 w 228"/>
                    <a:gd name="T3" fmla="*/ 353 h 402"/>
                    <a:gd name="T4" fmla="*/ 155 w 228"/>
                    <a:gd name="T5" fmla="*/ 322 h 402"/>
                    <a:gd name="T6" fmla="*/ 133 w 228"/>
                    <a:gd name="T7" fmla="*/ 290 h 402"/>
                    <a:gd name="T8" fmla="*/ 116 w 228"/>
                    <a:gd name="T9" fmla="*/ 257 h 402"/>
                    <a:gd name="T10" fmla="*/ 102 w 228"/>
                    <a:gd name="T11" fmla="*/ 225 h 402"/>
                    <a:gd name="T12" fmla="*/ 90 w 228"/>
                    <a:gd name="T13" fmla="*/ 192 h 402"/>
                    <a:gd name="T14" fmla="*/ 79 w 228"/>
                    <a:gd name="T15" fmla="*/ 161 h 402"/>
                    <a:gd name="T16" fmla="*/ 71 w 228"/>
                    <a:gd name="T17" fmla="*/ 132 h 402"/>
                    <a:gd name="T18" fmla="*/ 64 w 228"/>
                    <a:gd name="T19" fmla="*/ 105 h 402"/>
                    <a:gd name="T20" fmla="*/ 56 w 228"/>
                    <a:gd name="T21" fmla="*/ 78 h 402"/>
                    <a:gd name="T22" fmla="*/ 49 w 228"/>
                    <a:gd name="T23" fmla="*/ 55 h 402"/>
                    <a:gd name="T24" fmla="*/ 41 w 228"/>
                    <a:gd name="T25" fmla="*/ 36 h 402"/>
                    <a:gd name="T26" fmla="*/ 32 w 228"/>
                    <a:gd name="T27" fmla="*/ 20 h 402"/>
                    <a:gd name="T28" fmla="*/ 21 w 228"/>
                    <a:gd name="T29" fmla="*/ 8 h 402"/>
                    <a:gd name="T30" fmla="*/ 8 w 228"/>
                    <a:gd name="T31" fmla="*/ 1 h 402"/>
                    <a:gd name="T32" fmla="*/ 0 w 228"/>
                    <a:gd name="T33" fmla="*/ 4 h 402"/>
                    <a:gd name="T34" fmla="*/ 14 w 228"/>
                    <a:gd name="T35" fmla="*/ 7 h 402"/>
                    <a:gd name="T36" fmla="*/ 25 w 228"/>
                    <a:gd name="T37" fmla="*/ 17 h 402"/>
                    <a:gd name="T38" fmla="*/ 33 w 228"/>
                    <a:gd name="T39" fmla="*/ 30 h 402"/>
                    <a:gd name="T40" fmla="*/ 43 w 228"/>
                    <a:gd name="T41" fmla="*/ 46 h 402"/>
                    <a:gd name="T42" fmla="*/ 49 w 228"/>
                    <a:gd name="T43" fmla="*/ 67 h 402"/>
                    <a:gd name="T44" fmla="*/ 56 w 228"/>
                    <a:gd name="T45" fmla="*/ 92 h 402"/>
                    <a:gd name="T46" fmla="*/ 64 w 228"/>
                    <a:gd name="T47" fmla="*/ 119 h 402"/>
                    <a:gd name="T48" fmla="*/ 71 w 228"/>
                    <a:gd name="T49" fmla="*/ 148 h 402"/>
                    <a:gd name="T50" fmla="*/ 81 w 228"/>
                    <a:gd name="T51" fmla="*/ 177 h 402"/>
                    <a:gd name="T52" fmla="*/ 92 w 228"/>
                    <a:gd name="T53" fmla="*/ 209 h 402"/>
                    <a:gd name="T54" fmla="*/ 105 w 228"/>
                    <a:gd name="T55" fmla="*/ 243 h 402"/>
                    <a:gd name="T56" fmla="*/ 121 w 228"/>
                    <a:gd name="T57" fmla="*/ 276 h 402"/>
                    <a:gd name="T58" fmla="*/ 141 w 228"/>
                    <a:gd name="T59" fmla="*/ 308 h 402"/>
                    <a:gd name="T60" fmla="*/ 164 w 228"/>
                    <a:gd name="T61" fmla="*/ 340 h 402"/>
                    <a:gd name="T62" fmla="*/ 193 w 228"/>
                    <a:gd name="T63" fmla="*/ 372 h 402"/>
                    <a:gd name="T64" fmla="*/ 227 w 228"/>
                    <a:gd name="T65" fmla="*/ 402 h 4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402"/>
                    <a:gd name="T101" fmla="*/ 228 w 228"/>
                    <a:gd name="T102" fmla="*/ 402 h 4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402">
                      <a:moveTo>
                        <a:pt x="228" y="400"/>
                      </a:moveTo>
                      <a:lnTo>
                        <a:pt x="211" y="385"/>
                      </a:lnTo>
                      <a:lnTo>
                        <a:pt x="196" y="370"/>
                      </a:lnTo>
                      <a:lnTo>
                        <a:pt x="181" y="353"/>
                      </a:lnTo>
                      <a:lnTo>
                        <a:pt x="168" y="338"/>
                      </a:lnTo>
                      <a:lnTo>
                        <a:pt x="155" y="322"/>
                      </a:lnTo>
                      <a:lnTo>
                        <a:pt x="144" y="306"/>
                      </a:lnTo>
                      <a:lnTo>
                        <a:pt x="133" y="290"/>
                      </a:lnTo>
                      <a:lnTo>
                        <a:pt x="124" y="274"/>
                      </a:lnTo>
                      <a:lnTo>
                        <a:pt x="116" y="257"/>
                      </a:lnTo>
                      <a:lnTo>
                        <a:pt x="109" y="241"/>
                      </a:lnTo>
                      <a:lnTo>
                        <a:pt x="102" y="225"/>
                      </a:lnTo>
                      <a:lnTo>
                        <a:pt x="96" y="208"/>
                      </a:lnTo>
                      <a:lnTo>
                        <a:pt x="90" y="192"/>
                      </a:lnTo>
                      <a:lnTo>
                        <a:pt x="84" y="176"/>
                      </a:lnTo>
                      <a:lnTo>
                        <a:pt x="79" y="161"/>
                      </a:lnTo>
                      <a:lnTo>
                        <a:pt x="75" y="146"/>
                      </a:lnTo>
                      <a:lnTo>
                        <a:pt x="71" y="132"/>
                      </a:lnTo>
                      <a:lnTo>
                        <a:pt x="67" y="118"/>
                      </a:lnTo>
                      <a:lnTo>
                        <a:pt x="64" y="105"/>
                      </a:lnTo>
                      <a:lnTo>
                        <a:pt x="59" y="92"/>
                      </a:lnTo>
                      <a:lnTo>
                        <a:pt x="56" y="78"/>
                      </a:lnTo>
                      <a:lnTo>
                        <a:pt x="52" y="67"/>
                      </a:lnTo>
                      <a:lnTo>
                        <a:pt x="49" y="55"/>
                      </a:lnTo>
                      <a:lnTo>
                        <a:pt x="45" y="45"/>
                      </a:lnTo>
                      <a:lnTo>
                        <a:pt x="41" y="36"/>
                      </a:lnTo>
                      <a:lnTo>
                        <a:pt x="38" y="27"/>
                      </a:lnTo>
                      <a:lnTo>
                        <a:pt x="32" y="20"/>
                      </a:lnTo>
                      <a:lnTo>
                        <a:pt x="27" y="14"/>
                      </a:lnTo>
                      <a:lnTo>
                        <a:pt x="21" y="8"/>
                      </a:lnTo>
                      <a:lnTo>
                        <a:pt x="15" y="5"/>
                      </a:lnTo>
                      <a:lnTo>
                        <a:pt x="8" y="1"/>
                      </a:lnTo>
                      <a:lnTo>
                        <a:pt x="0" y="0"/>
                      </a:lnTo>
                      <a:lnTo>
                        <a:pt x="0" y="4"/>
                      </a:lnTo>
                      <a:lnTo>
                        <a:pt x="7" y="5"/>
                      </a:lnTo>
                      <a:lnTo>
                        <a:pt x="14" y="7"/>
                      </a:lnTo>
                      <a:lnTo>
                        <a:pt x="19" y="11"/>
                      </a:lnTo>
                      <a:lnTo>
                        <a:pt x="25" y="17"/>
                      </a:lnTo>
                      <a:lnTo>
                        <a:pt x="29" y="23"/>
                      </a:lnTo>
                      <a:lnTo>
                        <a:pt x="33" y="30"/>
                      </a:lnTo>
                      <a:lnTo>
                        <a:pt x="38" y="37"/>
                      </a:lnTo>
                      <a:lnTo>
                        <a:pt x="43" y="46"/>
                      </a:lnTo>
                      <a:lnTo>
                        <a:pt x="46" y="56"/>
                      </a:lnTo>
                      <a:lnTo>
                        <a:pt x="49" y="67"/>
                      </a:lnTo>
                      <a:lnTo>
                        <a:pt x="52" y="80"/>
                      </a:lnTo>
                      <a:lnTo>
                        <a:pt x="56" y="92"/>
                      </a:lnTo>
                      <a:lnTo>
                        <a:pt x="59" y="105"/>
                      </a:lnTo>
                      <a:lnTo>
                        <a:pt x="64" y="119"/>
                      </a:lnTo>
                      <a:lnTo>
                        <a:pt x="67" y="132"/>
                      </a:lnTo>
                      <a:lnTo>
                        <a:pt x="71" y="148"/>
                      </a:lnTo>
                      <a:lnTo>
                        <a:pt x="76" y="162"/>
                      </a:lnTo>
                      <a:lnTo>
                        <a:pt x="81" y="177"/>
                      </a:lnTo>
                      <a:lnTo>
                        <a:pt x="85" y="193"/>
                      </a:lnTo>
                      <a:lnTo>
                        <a:pt x="92" y="209"/>
                      </a:lnTo>
                      <a:lnTo>
                        <a:pt x="98" y="226"/>
                      </a:lnTo>
                      <a:lnTo>
                        <a:pt x="105" y="243"/>
                      </a:lnTo>
                      <a:lnTo>
                        <a:pt x="114" y="259"/>
                      </a:lnTo>
                      <a:lnTo>
                        <a:pt x="121" y="276"/>
                      </a:lnTo>
                      <a:lnTo>
                        <a:pt x="130" y="291"/>
                      </a:lnTo>
                      <a:lnTo>
                        <a:pt x="141" y="308"/>
                      </a:lnTo>
                      <a:lnTo>
                        <a:pt x="152" y="325"/>
                      </a:lnTo>
                      <a:lnTo>
                        <a:pt x="164" y="340"/>
                      </a:lnTo>
                      <a:lnTo>
                        <a:pt x="178" y="356"/>
                      </a:lnTo>
                      <a:lnTo>
                        <a:pt x="193" y="372"/>
                      </a:lnTo>
                      <a:lnTo>
                        <a:pt x="208" y="388"/>
                      </a:lnTo>
                      <a:lnTo>
                        <a:pt x="227" y="402"/>
                      </a:lnTo>
                      <a:lnTo>
                        <a:pt x="228" y="4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3" name="Freeform 200"/>
                <p:cNvSpPr>
                  <a:spLocks/>
                </p:cNvSpPr>
                <p:nvPr/>
              </p:nvSpPr>
              <p:spPr bwMode="auto">
                <a:xfrm>
                  <a:off x="1307" y="1469"/>
                  <a:ext cx="15" cy="11"/>
                </a:xfrm>
                <a:custGeom>
                  <a:avLst/>
                  <a:gdLst>
                    <a:gd name="T0" fmla="*/ 104 w 104"/>
                    <a:gd name="T1" fmla="*/ 63 h 68"/>
                    <a:gd name="T2" fmla="*/ 95 w 104"/>
                    <a:gd name="T3" fmla="*/ 59 h 68"/>
                    <a:gd name="T4" fmla="*/ 89 w 104"/>
                    <a:gd name="T5" fmla="*/ 57 h 68"/>
                    <a:gd name="T6" fmla="*/ 84 w 104"/>
                    <a:gd name="T7" fmla="*/ 57 h 68"/>
                    <a:gd name="T8" fmla="*/ 81 w 104"/>
                    <a:gd name="T9" fmla="*/ 59 h 68"/>
                    <a:gd name="T10" fmla="*/ 79 w 104"/>
                    <a:gd name="T11" fmla="*/ 62 h 68"/>
                    <a:gd name="T12" fmla="*/ 81 w 104"/>
                    <a:gd name="T13" fmla="*/ 64 h 68"/>
                    <a:gd name="T14" fmla="*/ 81 w 104"/>
                    <a:gd name="T15" fmla="*/ 64 h 68"/>
                    <a:gd name="T16" fmla="*/ 82 w 104"/>
                    <a:gd name="T17" fmla="*/ 64 h 68"/>
                    <a:gd name="T18" fmla="*/ 81 w 104"/>
                    <a:gd name="T19" fmla="*/ 63 h 68"/>
                    <a:gd name="T20" fmla="*/ 76 w 104"/>
                    <a:gd name="T21" fmla="*/ 59 h 68"/>
                    <a:gd name="T22" fmla="*/ 69 w 104"/>
                    <a:gd name="T23" fmla="*/ 53 h 68"/>
                    <a:gd name="T24" fmla="*/ 58 w 104"/>
                    <a:gd name="T25" fmla="*/ 45 h 68"/>
                    <a:gd name="T26" fmla="*/ 44 w 104"/>
                    <a:gd name="T27" fmla="*/ 33 h 68"/>
                    <a:gd name="T28" fmla="*/ 25 w 104"/>
                    <a:gd name="T29" fmla="*/ 19 h 68"/>
                    <a:gd name="T30" fmla="*/ 1 w 104"/>
                    <a:gd name="T31" fmla="*/ 0 h 68"/>
                    <a:gd name="T32" fmla="*/ 13 w 104"/>
                    <a:gd name="T33" fmla="*/ 13 h 68"/>
                    <a:gd name="T34" fmla="*/ 32 w 104"/>
                    <a:gd name="T35" fmla="*/ 30 h 68"/>
                    <a:gd name="T36" fmla="*/ 50 w 104"/>
                    <a:gd name="T37" fmla="*/ 43 h 68"/>
                    <a:gd name="T38" fmla="*/ 63 w 104"/>
                    <a:gd name="T39" fmla="*/ 52 h 68"/>
                    <a:gd name="T40" fmla="*/ 71 w 104"/>
                    <a:gd name="T41" fmla="*/ 59 h 68"/>
                    <a:gd name="T42" fmla="*/ 76 w 104"/>
                    <a:gd name="T43" fmla="*/ 64 h 68"/>
                    <a:gd name="T44" fmla="*/ 79 w 104"/>
                    <a:gd name="T45" fmla="*/ 66 h 68"/>
                    <a:gd name="T46" fmla="*/ 82 w 104"/>
                    <a:gd name="T47" fmla="*/ 68 h 68"/>
                    <a:gd name="T48" fmla="*/ 84 w 104"/>
                    <a:gd name="T49" fmla="*/ 65 h 68"/>
                    <a:gd name="T50" fmla="*/ 84 w 104"/>
                    <a:gd name="T51" fmla="*/ 63 h 68"/>
                    <a:gd name="T52" fmla="*/ 83 w 104"/>
                    <a:gd name="T53" fmla="*/ 62 h 68"/>
                    <a:gd name="T54" fmla="*/ 84 w 104"/>
                    <a:gd name="T55" fmla="*/ 60 h 68"/>
                    <a:gd name="T56" fmla="*/ 89 w 104"/>
                    <a:gd name="T57" fmla="*/ 60 h 68"/>
                    <a:gd name="T58" fmla="*/ 94 w 104"/>
                    <a:gd name="T59" fmla="*/ 63 h 68"/>
                    <a:gd name="T60" fmla="*/ 103 w 104"/>
                    <a:gd name="T61" fmla="*/ 66 h 68"/>
                    <a:gd name="T62" fmla="*/ 103 w 10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68"/>
                    <a:gd name="T98" fmla="*/ 104 w 10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68">
                      <a:moveTo>
                        <a:pt x="103" y="66"/>
                      </a:moveTo>
                      <a:lnTo>
                        <a:pt x="104" y="63"/>
                      </a:lnTo>
                      <a:lnTo>
                        <a:pt x="100" y="60"/>
                      </a:lnTo>
                      <a:lnTo>
                        <a:pt x="95" y="59"/>
                      </a:lnTo>
                      <a:lnTo>
                        <a:pt x="91" y="58"/>
                      </a:lnTo>
                      <a:lnTo>
                        <a:pt x="89" y="57"/>
                      </a:lnTo>
                      <a:lnTo>
                        <a:pt x="85" y="57"/>
                      </a:lnTo>
                      <a:lnTo>
                        <a:pt x="84" y="57"/>
                      </a:lnTo>
                      <a:lnTo>
                        <a:pt x="82" y="58"/>
                      </a:lnTo>
                      <a:lnTo>
                        <a:pt x="81" y="59"/>
                      </a:lnTo>
                      <a:lnTo>
                        <a:pt x="81" y="60"/>
                      </a:lnTo>
                      <a:lnTo>
                        <a:pt x="79" y="62"/>
                      </a:lnTo>
                      <a:lnTo>
                        <a:pt x="81" y="63"/>
                      </a:lnTo>
                      <a:lnTo>
                        <a:pt x="81" y="64"/>
                      </a:lnTo>
                      <a:lnTo>
                        <a:pt x="81" y="65"/>
                      </a:lnTo>
                      <a:lnTo>
                        <a:pt x="81" y="64"/>
                      </a:lnTo>
                      <a:lnTo>
                        <a:pt x="83" y="64"/>
                      </a:lnTo>
                      <a:lnTo>
                        <a:pt x="82" y="64"/>
                      </a:lnTo>
                      <a:lnTo>
                        <a:pt x="82" y="63"/>
                      </a:lnTo>
                      <a:lnTo>
                        <a:pt x="81" y="63"/>
                      </a:lnTo>
                      <a:lnTo>
                        <a:pt x="78" y="60"/>
                      </a:lnTo>
                      <a:lnTo>
                        <a:pt x="76" y="59"/>
                      </a:lnTo>
                      <a:lnTo>
                        <a:pt x="73" y="57"/>
                      </a:lnTo>
                      <a:lnTo>
                        <a:pt x="69" y="53"/>
                      </a:lnTo>
                      <a:lnTo>
                        <a:pt x="64" y="50"/>
                      </a:lnTo>
                      <a:lnTo>
                        <a:pt x="58" y="45"/>
                      </a:lnTo>
                      <a:lnTo>
                        <a:pt x="52" y="40"/>
                      </a:lnTo>
                      <a:lnTo>
                        <a:pt x="44" y="33"/>
                      </a:lnTo>
                      <a:lnTo>
                        <a:pt x="35" y="27"/>
                      </a:lnTo>
                      <a:lnTo>
                        <a:pt x="25" y="19"/>
                      </a:lnTo>
                      <a:lnTo>
                        <a:pt x="14" y="9"/>
                      </a:lnTo>
                      <a:lnTo>
                        <a:pt x="1" y="0"/>
                      </a:lnTo>
                      <a:lnTo>
                        <a:pt x="0" y="2"/>
                      </a:lnTo>
                      <a:lnTo>
                        <a:pt x="13" y="13"/>
                      </a:lnTo>
                      <a:lnTo>
                        <a:pt x="23" y="21"/>
                      </a:lnTo>
                      <a:lnTo>
                        <a:pt x="32" y="30"/>
                      </a:lnTo>
                      <a:lnTo>
                        <a:pt x="42" y="37"/>
                      </a:lnTo>
                      <a:lnTo>
                        <a:pt x="50" y="43"/>
                      </a:lnTo>
                      <a:lnTo>
                        <a:pt x="56" y="47"/>
                      </a:lnTo>
                      <a:lnTo>
                        <a:pt x="63" y="52"/>
                      </a:lnTo>
                      <a:lnTo>
                        <a:pt x="66" y="56"/>
                      </a:lnTo>
                      <a:lnTo>
                        <a:pt x="71" y="59"/>
                      </a:lnTo>
                      <a:lnTo>
                        <a:pt x="73" y="62"/>
                      </a:lnTo>
                      <a:lnTo>
                        <a:pt x="76" y="64"/>
                      </a:lnTo>
                      <a:lnTo>
                        <a:pt x="78" y="65"/>
                      </a:lnTo>
                      <a:lnTo>
                        <a:pt x="79" y="66"/>
                      </a:lnTo>
                      <a:lnTo>
                        <a:pt x="81" y="66"/>
                      </a:lnTo>
                      <a:lnTo>
                        <a:pt x="82" y="68"/>
                      </a:lnTo>
                      <a:lnTo>
                        <a:pt x="84" y="66"/>
                      </a:lnTo>
                      <a:lnTo>
                        <a:pt x="84" y="65"/>
                      </a:lnTo>
                      <a:lnTo>
                        <a:pt x="84" y="64"/>
                      </a:lnTo>
                      <a:lnTo>
                        <a:pt x="84" y="63"/>
                      </a:lnTo>
                      <a:lnTo>
                        <a:pt x="84" y="62"/>
                      </a:lnTo>
                      <a:lnTo>
                        <a:pt x="83" y="62"/>
                      </a:lnTo>
                      <a:lnTo>
                        <a:pt x="84" y="62"/>
                      </a:lnTo>
                      <a:lnTo>
                        <a:pt x="84" y="60"/>
                      </a:lnTo>
                      <a:lnTo>
                        <a:pt x="85" y="60"/>
                      </a:lnTo>
                      <a:lnTo>
                        <a:pt x="89" y="60"/>
                      </a:lnTo>
                      <a:lnTo>
                        <a:pt x="91" y="62"/>
                      </a:lnTo>
                      <a:lnTo>
                        <a:pt x="94" y="63"/>
                      </a:lnTo>
                      <a:lnTo>
                        <a:pt x="98" y="64"/>
                      </a:lnTo>
                      <a:lnTo>
                        <a:pt x="103" y="66"/>
                      </a:lnTo>
                      <a:lnTo>
                        <a:pt x="103" y="63"/>
                      </a:lnTo>
                      <a:lnTo>
                        <a:pt x="103"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4" name="Freeform 201"/>
                <p:cNvSpPr>
                  <a:spLocks/>
                </p:cNvSpPr>
                <p:nvPr/>
              </p:nvSpPr>
              <p:spPr bwMode="auto">
                <a:xfrm>
                  <a:off x="1321" y="1479"/>
                  <a:ext cx="1" cy="33"/>
                </a:xfrm>
                <a:custGeom>
                  <a:avLst/>
                  <a:gdLst>
                    <a:gd name="T0" fmla="*/ 1 w 8"/>
                    <a:gd name="T1" fmla="*/ 195 h 197"/>
                    <a:gd name="T2" fmla="*/ 5 w 8"/>
                    <a:gd name="T3" fmla="*/ 196 h 197"/>
                    <a:gd name="T4" fmla="*/ 6 w 8"/>
                    <a:gd name="T5" fmla="*/ 192 h 197"/>
                    <a:gd name="T6" fmla="*/ 6 w 8"/>
                    <a:gd name="T7" fmla="*/ 183 h 197"/>
                    <a:gd name="T8" fmla="*/ 6 w 8"/>
                    <a:gd name="T9" fmla="*/ 170 h 197"/>
                    <a:gd name="T10" fmla="*/ 6 w 8"/>
                    <a:gd name="T11" fmla="*/ 156 h 197"/>
                    <a:gd name="T12" fmla="*/ 5 w 8"/>
                    <a:gd name="T13" fmla="*/ 138 h 197"/>
                    <a:gd name="T14" fmla="*/ 5 w 8"/>
                    <a:gd name="T15" fmla="*/ 120 h 197"/>
                    <a:gd name="T16" fmla="*/ 5 w 8"/>
                    <a:gd name="T17" fmla="*/ 100 h 197"/>
                    <a:gd name="T18" fmla="*/ 5 w 8"/>
                    <a:gd name="T19" fmla="*/ 81 h 197"/>
                    <a:gd name="T20" fmla="*/ 5 w 8"/>
                    <a:gd name="T21" fmla="*/ 62 h 197"/>
                    <a:gd name="T22" fmla="*/ 5 w 8"/>
                    <a:gd name="T23" fmla="*/ 44 h 197"/>
                    <a:gd name="T24" fmla="*/ 5 w 8"/>
                    <a:gd name="T25" fmla="*/ 28 h 197"/>
                    <a:gd name="T26" fmla="*/ 6 w 8"/>
                    <a:gd name="T27" fmla="*/ 17 h 197"/>
                    <a:gd name="T28" fmla="*/ 7 w 8"/>
                    <a:gd name="T29" fmla="*/ 7 h 197"/>
                    <a:gd name="T30" fmla="*/ 8 w 8"/>
                    <a:gd name="T31" fmla="*/ 3 h 197"/>
                    <a:gd name="T32" fmla="*/ 6 w 8"/>
                    <a:gd name="T33" fmla="*/ 1 h 197"/>
                    <a:gd name="T34" fmla="*/ 3 w 8"/>
                    <a:gd name="T35" fmla="*/ 6 h 197"/>
                    <a:gd name="T36" fmla="*/ 2 w 8"/>
                    <a:gd name="T37" fmla="*/ 15 h 197"/>
                    <a:gd name="T38" fmla="*/ 1 w 8"/>
                    <a:gd name="T39" fmla="*/ 28 h 197"/>
                    <a:gd name="T40" fmla="*/ 1 w 8"/>
                    <a:gd name="T41" fmla="*/ 44 h 197"/>
                    <a:gd name="T42" fmla="*/ 1 w 8"/>
                    <a:gd name="T43" fmla="*/ 62 h 197"/>
                    <a:gd name="T44" fmla="*/ 1 w 8"/>
                    <a:gd name="T45" fmla="*/ 81 h 197"/>
                    <a:gd name="T46" fmla="*/ 1 w 8"/>
                    <a:gd name="T47" fmla="*/ 100 h 197"/>
                    <a:gd name="T48" fmla="*/ 1 w 8"/>
                    <a:gd name="T49" fmla="*/ 120 h 197"/>
                    <a:gd name="T50" fmla="*/ 1 w 8"/>
                    <a:gd name="T51" fmla="*/ 138 h 197"/>
                    <a:gd name="T52" fmla="*/ 2 w 8"/>
                    <a:gd name="T53" fmla="*/ 156 h 197"/>
                    <a:gd name="T54" fmla="*/ 2 w 8"/>
                    <a:gd name="T55" fmla="*/ 170 h 197"/>
                    <a:gd name="T56" fmla="*/ 2 w 8"/>
                    <a:gd name="T57" fmla="*/ 183 h 197"/>
                    <a:gd name="T58" fmla="*/ 2 w 8"/>
                    <a:gd name="T59" fmla="*/ 192 h 197"/>
                    <a:gd name="T60" fmla="*/ 1 w 8"/>
                    <a:gd name="T61" fmla="*/ 195 h 197"/>
                    <a:gd name="T62" fmla="*/ 5 w 8"/>
                    <a:gd name="T63" fmla="*/ 194 h 197"/>
                    <a:gd name="T64" fmla="*/ 3 w 8"/>
                    <a:gd name="T65" fmla="*/ 192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197"/>
                    <a:gd name="T101" fmla="*/ 8 w 8"/>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197">
                      <a:moveTo>
                        <a:pt x="0" y="193"/>
                      </a:moveTo>
                      <a:lnTo>
                        <a:pt x="1" y="195"/>
                      </a:lnTo>
                      <a:lnTo>
                        <a:pt x="2" y="197"/>
                      </a:lnTo>
                      <a:lnTo>
                        <a:pt x="5" y="196"/>
                      </a:lnTo>
                      <a:lnTo>
                        <a:pt x="6" y="194"/>
                      </a:lnTo>
                      <a:lnTo>
                        <a:pt x="6" y="192"/>
                      </a:lnTo>
                      <a:lnTo>
                        <a:pt x="6" y="188"/>
                      </a:lnTo>
                      <a:lnTo>
                        <a:pt x="6" y="183"/>
                      </a:lnTo>
                      <a:lnTo>
                        <a:pt x="6" y="177"/>
                      </a:lnTo>
                      <a:lnTo>
                        <a:pt x="6" y="170"/>
                      </a:lnTo>
                      <a:lnTo>
                        <a:pt x="6" y="163"/>
                      </a:lnTo>
                      <a:lnTo>
                        <a:pt x="6" y="156"/>
                      </a:lnTo>
                      <a:lnTo>
                        <a:pt x="5" y="147"/>
                      </a:lnTo>
                      <a:lnTo>
                        <a:pt x="5" y="138"/>
                      </a:lnTo>
                      <a:lnTo>
                        <a:pt x="5" y="130"/>
                      </a:lnTo>
                      <a:lnTo>
                        <a:pt x="5" y="120"/>
                      </a:lnTo>
                      <a:lnTo>
                        <a:pt x="5" y="111"/>
                      </a:lnTo>
                      <a:lnTo>
                        <a:pt x="5" y="100"/>
                      </a:lnTo>
                      <a:lnTo>
                        <a:pt x="5" y="90"/>
                      </a:lnTo>
                      <a:lnTo>
                        <a:pt x="5" y="81"/>
                      </a:lnTo>
                      <a:lnTo>
                        <a:pt x="5" y="71"/>
                      </a:lnTo>
                      <a:lnTo>
                        <a:pt x="5" y="62"/>
                      </a:lnTo>
                      <a:lnTo>
                        <a:pt x="5" y="53"/>
                      </a:lnTo>
                      <a:lnTo>
                        <a:pt x="5" y="44"/>
                      </a:lnTo>
                      <a:lnTo>
                        <a:pt x="5" y="36"/>
                      </a:lnTo>
                      <a:lnTo>
                        <a:pt x="5" y="28"/>
                      </a:lnTo>
                      <a:lnTo>
                        <a:pt x="6" y="21"/>
                      </a:lnTo>
                      <a:lnTo>
                        <a:pt x="6" y="17"/>
                      </a:lnTo>
                      <a:lnTo>
                        <a:pt x="7" y="11"/>
                      </a:lnTo>
                      <a:lnTo>
                        <a:pt x="7" y="7"/>
                      </a:lnTo>
                      <a:lnTo>
                        <a:pt x="8" y="5"/>
                      </a:lnTo>
                      <a:lnTo>
                        <a:pt x="8" y="3"/>
                      </a:lnTo>
                      <a:lnTo>
                        <a:pt x="8" y="0"/>
                      </a:lnTo>
                      <a:lnTo>
                        <a:pt x="6" y="1"/>
                      </a:lnTo>
                      <a:lnTo>
                        <a:pt x="5" y="3"/>
                      </a:lnTo>
                      <a:lnTo>
                        <a:pt x="3" y="6"/>
                      </a:lnTo>
                      <a:lnTo>
                        <a:pt x="3" y="11"/>
                      </a:lnTo>
                      <a:lnTo>
                        <a:pt x="2" y="15"/>
                      </a:lnTo>
                      <a:lnTo>
                        <a:pt x="2" y="21"/>
                      </a:lnTo>
                      <a:lnTo>
                        <a:pt x="1" y="28"/>
                      </a:lnTo>
                      <a:lnTo>
                        <a:pt x="1" y="36"/>
                      </a:lnTo>
                      <a:lnTo>
                        <a:pt x="1" y="44"/>
                      </a:lnTo>
                      <a:lnTo>
                        <a:pt x="1" y="53"/>
                      </a:lnTo>
                      <a:lnTo>
                        <a:pt x="1" y="62"/>
                      </a:lnTo>
                      <a:lnTo>
                        <a:pt x="1" y="71"/>
                      </a:lnTo>
                      <a:lnTo>
                        <a:pt x="1" y="81"/>
                      </a:lnTo>
                      <a:lnTo>
                        <a:pt x="1" y="90"/>
                      </a:lnTo>
                      <a:lnTo>
                        <a:pt x="1" y="100"/>
                      </a:lnTo>
                      <a:lnTo>
                        <a:pt x="1" y="111"/>
                      </a:lnTo>
                      <a:lnTo>
                        <a:pt x="1" y="120"/>
                      </a:lnTo>
                      <a:lnTo>
                        <a:pt x="1" y="130"/>
                      </a:lnTo>
                      <a:lnTo>
                        <a:pt x="1" y="138"/>
                      </a:lnTo>
                      <a:lnTo>
                        <a:pt x="1" y="147"/>
                      </a:lnTo>
                      <a:lnTo>
                        <a:pt x="2" y="156"/>
                      </a:lnTo>
                      <a:lnTo>
                        <a:pt x="2" y="163"/>
                      </a:lnTo>
                      <a:lnTo>
                        <a:pt x="2" y="170"/>
                      </a:lnTo>
                      <a:lnTo>
                        <a:pt x="2" y="177"/>
                      </a:lnTo>
                      <a:lnTo>
                        <a:pt x="2" y="183"/>
                      </a:lnTo>
                      <a:lnTo>
                        <a:pt x="2" y="188"/>
                      </a:lnTo>
                      <a:lnTo>
                        <a:pt x="2" y="192"/>
                      </a:lnTo>
                      <a:lnTo>
                        <a:pt x="2" y="194"/>
                      </a:lnTo>
                      <a:lnTo>
                        <a:pt x="1" y="195"/>
                      </a:lnTo>
                      <a:lnTo>
                        <a:pt x="5" y="195"/>
                      </a:lnTo>
                      <a:lnTo>
                        <a:pt x="5" y="194"/>
                      </a:lnTo>
                      <a:lnTo>
                        <a:pt x="3" y="193"/>
                      </a:lnTo>
                      <a:lnTo>
                        <a:pt x="3" y="192"/>
                      </a:lnTo>
                      <a:lnTo>
                        <a:pt x="0" y="1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5" name="Freeform 202"/>
                <p:cNvSpPr>
                  <a:spLocks/>
                </p:cNvSpPr>
                <p:nvPr/>
              </p:nvSpPr>
              <p:spPr bwMode="auto">
                <a:xfrm>
                  <a:off x="1309" y="1483"/>
                  <a:ext cx="12" cy="29"/>
                </a:xfrm>
                <a:custGeom>
                  <a:avLst/>
                  <a:gdLst>
                    <a:gd name="T0" fmla="*/ 5 w 85"/>
                    <a:gd name="T1" fmla="*/ 8 h 169"/>
                    <a:gd name="T2" fmla="*/ 16 w 85"/>
                    <a:gd name="T3" fmla="*/ 18 h 169"/>
                    <a:gd name="T4" fmla="*/ 25 w 85"/>
                    <a:gd name="T5" fmla="*/ 29 h 169"/>
                    <a:gd name="T6" fmla="*/ 33 w 85"/>
                    <a:gd name="T7" fmla="*/ 40 h 169"/>
                    <a:gd name="T8" fmla="*/ 40 w 85"/>
                    <a:gd name="T9" fmla="*/ 51 h 169"/>
                    <a:gd name="T10" fmla="*/ 46 w 85"/>
                    <a:gd name="T11" fmla="*/ 63 h 169"/>
                    <a:gd name="T12" fmla="*/ 52 w 85"/>
                    <a:gd name="T13" fmla="*/ 73 h 169"/>
                    <a:gd name="T14" fmla="*/ 57 w 85"/>
                    <a:gd name="T15" fmla="*/ 85 h 169"/>
                    <a:gd name="T16" fmla="*/ 60 w 85"/>
                    <a:gd name="T17" fmla="*/ 97 h 169"/>
                    <a:gd name="T18" fmla="*/ 64 w 85"/>
                    <a:gd name="T19" fmla="*/ 108 h 169"/>
                    <a:gd name="T20" fmla="*/ 68 w 85"/>
                    <a:gd name="T21" fmla="*/ 119 h 169"/>
                    <a:gd name="T22" fmla="*/ 70 w 85"/>
                    <a:gd name="T23" fmla="*/ 129 h 169"/>
                    <a:gd name="T24" fmla="*/ 72 w 85"/>
                    <a:gd name="T25" fmla="*/ 139 h 169"/>
                    <a:gd name="T26" fmla="*/ 76 w 85"/>
                    <a:gd name="T27" fmla="*/ 148 h 169"/>
                    <a:gd name="T28" fmla="*/ 78 w 85"/>
                    <a:gd name="T29" fmla="*/ 158 h 169"/>
                    <a:gd name="T30" fmla="*/ 81 w 85"/>
                    <a:gd name="T31" fmla="*/ 165 h 169"/>
                    <a:gd name="T32" fmla="*/ 85 w 85"/>
                    <a:gd name="T33" fmla="*/ 168 h 169"/>
                    <a:gd name="T34" fmla="*/ 83 w 85"/>
                    <a:gd name="T35" fmla="*/ 160 h 169"/>
                    <a:gd name="T36" fmla="*/ 81 w 85"/>
                    <a:gd name="T37" fmla="*/ 152 h 169"/>
                    <a:gd name="T38" fmla="*/ 78 w 85"/>
                    <a:gd name="T39" fmla="*/ 144 h 169"/>
                    <a:gd name="T40" fmla="*/ 76 w 85"/>
                    <a:gd name="T41" fmla="*/ 133 h 169"/>
                    <a:gd name="T42" fmla="*/ 72 w 85"/>
                    <a:gd name="T43" fmla="*/ 123 h 169"/>
                    <a:gd name="T44" fmla="*/ 69 w 85"/>
                    <a:gd name="T45" fmla="*/ 113 h 169"/>
                    <a:gd name="T46" fmla="*/ 66 w 85"/>
                    <a:gd name="T47" fmla="*/ 101 h 169"/>
                    <a:gd name="T48" fmla="*/ 63 w 85"/>
                    <a:gd name="T49" fmla="*/ 90 h 169"/>
                    <a:gd name="T50" fmla="*/ 58 w 85"/>
                    <a:gd name="T51" fmla="*/ 78 h 169"/>
                    <a:gd name="T52" fmla="*/ 53 w 85"/>
                    <a:gd name="T53" fmla="*/ 66 h 169"/>
                    <a:gd name="T54" fmla="*/ 46 w 85"/>
                    <a:gd name="T55" fmla="*/ 54 h 169"/>
                    <a:gd name="T56" fmla="*/ 40 w 85"/>
                    <a:gd name="T57" fmla="*/ 44 h 169"/>
                    <a:gd name="T58" fmla="*/ 32 w 85"/>
                    <a:gd name="T59" fmla="*/ 32 h 169"/>
                    <a:gd name="T60" fmla="*/ 24 w 85"/>
                    <a:gd name="T61" fmla="*/ 20 h 169"/>
                    <a:gd name="T62" fmla="*/ 13 w 85"/>
                    <a:gd name="T63" fmla="*/ 10 h 169"/>
                    <a:gd name="T64" fmla="*/ 1 w 85"/>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69"/>
                    <a:gd name="T101" fmla="*/ 85 w 85"/>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69">
                      <a:moveTo>
                        <a:pt x="0" y="3"/>
                      </a:moveTo>
                      <a:lnTo>
                        <a:pt x="5" y="8"/>
                      </a:lnTo>
                      <a:lnTo>
                        <a:pt x="11" y="13"/>
                      </a:lnTo>
                      <a:lnTo>
                        <a:pt x="16" y="18"/>
                      </a:lnTo>
                      <a:lnTo>
                        <a:pt x="20" y="22"/>
                      </a:lnTo>
                      <a:lnTo>
                        <a:pt x="25" y="29"/>
                      </a:lnTo>
                      <a:lnTo>
                        <a:pt x="30" y="34"/>
                      </a:lnTo>
                      <a:lnTo>
                        <a:pt x="33" y="40"/>
                      </a:lnTo>
                      <a:lnTo>
                        <a:pt x="37" y="45"/>
                      </a:lnTo>
                      <a:lnTo>
                        <a:pt x="40" y="51"/>
                      </a:lnTo>
                      <a:lnTo>
                        <a:pt x="43" y="57"/>
                      </a:lnTo>
                      <a:lnTo>
                        <a:pt x="46" y="63"/>
                      </a:lnTo>
                      <a:lnTo>
                        <a:pt x="50" y="69"/>
                      </a:lnTo>
                      <a:lnTo>
                        <a:pt x="52" y="73"/>
                      </a:lnTo>
                      <a:lnTo>
                        <a:pt x="55" y="79"/>
                      </a:lnTo>
                      <a:lnTo>
                        <a:pt x="57" y="85"/>
                      </a:lnTo>
                      <a:lnTo>
                        <a:pt x="59" y="91"/>
                      </a:lnTo>
                      <a:lnTo>
                        <a:pt x="60" y="97"/>
                      </a:lnTo>
                      <a:lnTo>
                        <a:pt x="63" y="102"/>
                      </a:lnTo>
                      <a:lnTo>
                        <a:pt x="64" y="108"/>
                      </a:lnTo>
                      <a:lnTo>
                        <a:pt x="66" y="114"/>
                      </a:lnTo>
                      <a:lnTo>
                        <a:pt x="68" y="119"/>
                      </a:lnTo>
                      <a:lnTo>
                        <a:pt x="69" y="125"/>
                      </a:lnTo>
                      <a:lnTo>
                        <a:pt x="70" y="129"/>
                      </a:lnTo>
                      <a:lnTo>
                        <a:pt x="71" y="134"/>
                      </a:lnTo>
                      <a:lnTo>
                        <a:pt x="72" y="139"/>
                      </a:lnTo>
                      <a:lnTo>
                        <a:pt x="75" y="144"/>
                      </a:lnTo>
                      <a:lnTo>
                        <a:pt x="76" y="148"/>
                      </a:lnTo>
                      <a:lnTo>
                        <a:pt x="77" y="153"/>
                      </a:lnTo>
                      <a:lnTo>
                        <a:pt x="78" y="158"/>
                      </a:lnTo>
                      <a:lnTo>
                        <a:pt x="79" y="162"/>
                      </a:lnTo>
                      <a:lnTo>
                        <a:pt x="81" y="165"/>
                      </a:lnTo>
                      <a:lnTo>
                        <a:pt x="82" y="169"/>
                      </a:lnTo>
                      <a:lnTo>
                        <a:pt x="85" y="168"/>
                      </a:lnTo>
                      <a:lnTo>
                        <a:pt x="84" y="164"/>
                      </a:lnTo>
                      <a:lnTo>
                        <a:pt x="83" y="160"/>
                      </a:lnTo>
                      <a:lnTo>
                        <a:pt x="82" y="157"/>
                      </a:lnTo>
                      <a:lnTo>
                        <a:pt x="81" y="152"/>
                      </a:lnTo>
                      <a:lnTo>
                        <a:pt x="79" y="148"/>
                      </a:lnTo>
                      <a:lnTo>
                        <a:pt x="78" y="144"/>
                      </a:lnTo>
                      <a:lnTo>
                        <a:pt x="77" y="139"/>
                      </a:lnTo>
                      <a:lnTo>
                        <a:pt x="76" y="133"/>
                      </a:lnTo>
                      <a:lnTo>
                        <a:pt x="75" y="128"/>
                      </a:lnTo>
                      <a:lnTo>
                        <a:pt x="72" y="123"/>
                      </a:lnTo>
                      <a:lnTo>
                        <a:pt x="71" y="117"/>
                      </a:lnTo>
                      <a:lnTo>
                        <a:pt x="69" y="113"/>
                      </a:lnTo>
                      <a:lnTo>
                        <a:pt x="68" y="107"/>
                      </a:lnTo>
                      <a:lnTo>
                        <a:pt x="66" y="101"/>
                      </a:lnTo>
                      <a:lnTo>
                        <a:pt x="64" y="96"/>
                      </a:lnTo>
                      <a:lnTo>
                        <a:pt x="63" y="90"/>
                      </a:lnTo>
                      <a:lnTo>
                        <a:pt x="60" y="84"/>
                      </a:lnTo>
                      <a:lnTo>
                        <a:pt x="58" y="78"/>
                      </a:lnTo>
                      <a:lnTo>
                        <a:pt x="56" y="72"/>
                      </a:lnTo>
                      <a:lnTo>
                        <a:pt x="53" y="66"/>
                      </a:lnTo>
                      <a:lnTo>
                        <a:pt x="51" y="60"/>
                      </a:lnTo>
                      <a:lnTo>
                        <a:pt x="46" y="54"/>
                      </a:lnTo>
                      <a:lnTo>
                        <a:pt x="43" y="50"/>
                      </a:lnTo>
                      <a:lnTo>
                        <a:pt x="40" y="44"/>
                      </a:lnTo>
                      <a:lnTo>
                        <a:pt x="36" y="38"/>
                      </a:lnTo>
                      <a:lnTo>
                        <a:pt x="32" y="32"/>
                      </a:lnTo>
                      <a:lnTo>
                        <a:pt x="29" y="26"/>
                      </a:lnTo>
                      <a:lnTo>
                        <a:pt x="24" y="20"/>
                      </a:lnTo>
                      <a:lnTo>
                        <a:pt x="18" y="15"/>
                      </a:lnTo>
                      <a:lnTo>
                        <a:pt x="13" y="10"/>
                      </a:lnTo>
                      <a:lnTo>
                        <a:pt x="7" y="4"/>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6" name="Freeform 203"/>
                <p:cNvSpPr>
                  <a:spLocks/>
                </p:cNvSpPr>
                <p:nvPr/>
              </p:nvSpPr>
              <p:spPr bwMode="auto">
                <a:xfrm>
                  <a:off x="1278" y="1462"/>
                  <a:ext cx="31" cy="22"/>
                </a:xfrm>
                <a:custGeom>
                  <a:avLst/>
                  <a:gdLst>
                    <a:gd name="T0" fmla="*/ 3 w 218"/>
                    <a:gd name="T1" fmla="*/ 6 h 129"/>
                    <a:gd name="T2" fmla="*/ 10 w 218"/>
                    <a:gd name="T3" fmla="*/ 17 h 129"/>
                    <a:gd name="T4" fmla="*/ 20 w 218"/>
                    <a:gd name="T5" fmla="*/ 26 h 129"/>
                    <a:gd name="T6" fmla="*/ 30 w 218"/>
                    <a:gd name="T7" fmla="*/ 34 h 129"/>
                    <a:gd name="T8" fmla="*/ 43 w 218"/>
                    <a:gd name="T9" fmla="*/ 42 h 129"/>
                    <a:gd name="T10" fmla="*/ 56 w 218"/>
                    <a:gd name="T11" fmla="*/ 49 h 129"/>
                    <a:gd name="T12" fmla="*/ 72 w 218"/>
                    <a:gd name="T13" fmla="*/ 58 h 129"/>
                    <a:gd name="T14" fmla="*/ 87 w 218"/>
                    <a:gd name="T15" fmla="*/ 64 h 129"/>
                    <a:gd name="T16" fmla="*/ 102 w 218"/>
                    <a:gd name="T17" fmla="*/ 71 h 129"/>
                    <a:gd name="T18" fmla="*/ 119 w 218"/>
                    <a:gd name="T19" fmla="*/ 78 h 129"/>
                    <a:gd name="T20" fmla="*/ 134 w 218"/>
                    <a:gd name="T21" fmla="*/ 85 h 129"/>
                    <a:gd name="T22" fmla="*/ 151 w 218"/>
                    <a:gd name="T23" fmla="*/ 92 h 129"/>
                    <a:gd name="T24" fmla="*/ 167 w 218"/>
                    <a:gd name="T25" fmla="*/ 99 h 129"/>
                    <a:gd name="T26" fmla="*/ 182 w 218"/>
                    <a:gd name="T27" fmla="*/ 108 h 129"/>
                    <a:gd name="T28" fmla="*/ 197 w 218"/>
                    <a:gd name="T29" fmla="*/ 116 h 129"/>
                    <a:gd name="T30" fmla="*/ 210 w 218"/>
                    <a:gd name="T31" fmla="*/ 125 h 129"/>
                    <a:gd name="T32" fmla="*/ 218 w 218"/>
                    <a:gd name="T33" fmla="*/ 126 h 129"/>
                    <a:gd name="T34" fmla="*/ 205 w 218"/>
                    <a:gd name="T35" fmla="*/ 117 h 129"/>
                    <a:gd name="T36" fmla="*/ 192 w 218"/>
                    <a:gd name="T37" fmla="*/ 109 h 129"/>
                    <a:gd name="T38" fmla="*/ 177 w 218"/>
                    <a:gd name="T39" fmla="*/ 101 h 129"/>
                    <a:gd name="T40" fmla="*/ 160 w 218"/>
                    <a:gd name="T41" fmla="*/ 92 h 129"/>
                    <a:gd name="T42" fmla="*/ 145 w 218"/>
                    <a:gd name="T43" fmla="*/ 85 h 129"/>
                    <a:gd name="T44" fmla="*/ 129 w 218"/>
                    <a:gd name="T45" fmla="*/ 78 h 129"/>
                    <a:gd name="T46" fmla="*/ 111 w 218"/>
                    <a:gd name="T47" fmla="*/ 71 h 129"/>
                    <a:gd name="T48" fmla="*/ 95 w 218"/>
                    <a:gd name="T49" fmla="*/ 65 h 129"/>
                    <a:gd name="T50" fmla="*/ 81 w 218"/>
                    <a:gd name="T51" fmla="*/ 58 h 129"/>
                    <a:gd name="T52" fmla="*/ 67 w 218"/>
                    <a:gd name="T53" fmla="*/ 51 h 129"/>
                    <a:gd name="T54" fmla="*/ 52 w 218"/>
                    <a:gd name="T55" fmla="*/ 43 h 129"/>
                    <a:gd name="T56" fmla="*/ 40 w 218"/>
                    <a:gd name="T57" fmla="*/ 35 h 129"/>
                    <a:gd name="T58" fmla="*/ 27 w 218"/>
                    <a:gd name="T59" fmla="*/ 28 h 129"/>
                    <a:gd name="T60" fmla="*/ 17 w 218"/>
                    <a:gd name="T61" fmla="*/ 18 h 129"/>
                    <a:gd name="T62" fmla="*/ 9 w 218"/>
                    <a:gd name="T63" fmla="*/ 10 h 129"/>
                    <a:gd name="T64" fmla="*/ 3 w 218"/>
                    <a:gd name="T65" fmla="*/ 0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29"/>
                    <a:gd name="T101" fmla="*/ 218 w 218"/>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29">
                      <a:moveTo>
                        <a:pt x="0" y="1"/>
                      </a:moveTo>
                      <a:lnTo>
                        <a:pt x="3" y="6"/>
                      </a:lnTo>
                      <a:lnTo>
                        <a:pt x="7" y="13"/>
                      </a:lnTo>
                      <a:lnTo>
                        <a:pt x="10" y="17"/>
                      </a:lnTo>
                      <a:lnTo>
                        <a:pt x="15" y="21"/>
                      </a:lnTo>
                      <a:lnTo>
                        <a:pt x="20" y="26"/>
                      </a:lnTo>
                      <a:lnTo>
                        <a:pt x="26" y="30"/>
                      </a:lnTo>
                      <a:lnTo>
                        <a:pt x="30" y="34"/>
                      </a:lnTo>
                      <a:lnTo>
                        <a:pt x="36" y="39"/>
                      </a:lnTo>
                      <a:lnTo>
                        <a:pt x="43" y="42"/>
                      </a:lnTo>
                      <a:lnTo>
                        <a:pt x="50" y="46"/>
                      </a:lnTo>
                      <a:lnTo>
                        <a:pt x="56" y="49"/>
                      </a:lnTo>
                      <a:lnTo>
                        <a:pt x="65" y="53"/>
                      </a:lnTo>
                      <a:lnTo>
                        <a:pt x="72" y="58"/>
                      </a:lnTo>
                      <a:lnTo>
                        <a:pt x="79" y="60"/>
                      </a:lnTo>
                      <a:lnTo>
                        <a:pt x="87" y="64"/>
                      </a:lnTo>
                      <a:lnTo>
                        <a:pt x="94" y="67"/>
                      </a:lnTo>
                      <a:lnTo>
                        <a:pt x="102" y="71"/>
                      </a:lnTo>
                      <a:lnTo>
                        <a:pt x="110" y="74"/>
                      </a:lnTo>
                      <a:lnTo>
                        <a:pt x="119" y="78"/>
                      </a:lnTo>
                      <a:lnTo>
                        <a:pt x="126" y="82"/>
                      </a:lnTo>
                      <a:lnTo>
                        <a:pt x="134" y="85"/>
                      </a:lnTo>
                      <a:lnTo>
                        <a:pt x="144" y="89"/>
                      </a:lnTo>
                      <a:lnTo>
                        <a:pt x="151" y="92"/>
                      </a:lnTo>
                      <a:lnTo>
                        <a:pt x="159" y="96"/>
                      </a:lnTo>
                      <a:lnTo>
                        <a:pt x="167" y="99"/>
                      </a:lnTo>
                      <a:lnTo>
                        <a:pt x="175" y="103"/>
                      </a:lnTo>
                      <a:lnTo>
                        <a:pt x="182" y="108"/>
                      </a:lnTo>
                      <a:lnTo>
                        <a:pt x="190" y="111"/>
                      </a:lnTo>
                      <a:lnTo>
                        <a:pt x="197" y="116"/>
                      </a:lnTo>
                      <a:lnTo>
                        <a:pt x="203" y="120"/>
                      </a:lnTo>
                      <a:lnTo>
                        <a:pt x="210" y="125"/>
                      </a:lnTo>
                      <a:lnTo>
                        <a:pt x="217" y="129"/>
                      </a:lnTo>
                      <a:lnTo>
                        <a:pt x="218" y="126"/>
                      </a:lnTo>
                      <a:lnTo>
                        <a:pt x="211" y="121"/>
                      </a:lnTo>
                      <a:lnTo>
                        <a:pt x="205" y="117"/>
                      </a:lnTo>
                      <a:lnTo>
                        <a:pt x="198" y="113"/>
                      </a:lnTo>
                      <a:lnTo>
                        <a:pt x="192" y="109"/>
                      </a:lnTo>
                      <a:lnTo>
                        <a:pt x="184" y="104"/>
                      </a:lnTo>
                      <a:lnTo>
                        <a:pt x="177" y="101"/>
                      </a:lnTo>
                      <a:lnTo>
                        <a:pt x="169" y="97"/>
                      </a:lnTo>
                      <a:lnTo>
                        <a:pt x="160" y="92"/>
                      </a:lnTo>
                      <a:lnTo>
                        <a:pt x="152" y="89"/>
                      </a:lnTo>
                      <a:lnTo>
                        <a:pt x="145" y="85"/>
                      </a:lnTo>
                      <a:lnTo>
                        <a:pt x="136" y="82"/>
                      </a:lnTo>
                      <a:lnTo>
                        <a:pt x="129" y="78"/>
                      </a:lnTo>
                      <a:lnTo>
                        <a:pt x="120" y="74"/>
                      </a:lnTo>
                      <a:lnTo>
                        <a:pt x="111" y="71"/>
                      </a:lnTo>
                      <a:lnTo>
                        <a:pt x="104" y="69"/>
                      </a:lnTo>
                      <a:lnTo>
                        <a:pt x="95" y="65"/>
                      </a:lnTo>
                      <a:lnTo>
                        <a:pt x="89" y="61"/>
                      </a:lnTo>
                      <a:lnTo>
                        <a:pt x="81" y="58"/>
                      </a:lnTo>
                      <a:lnTo>
                        <a:pt x="73" y="54"/>
                      </a:lnTo>
                      <a:lnTo>
                        <a:pt x="67" y="51"/>
                      </a:lnTo>
                      <a:lnTo>
                        <a:pt x="59" y="47"/>
                      </a:lnTo>
                      <a:lnTo>
                        <a:pt x="52" y="43"/>
                      </a:lnTo>
                      <a:lnTo>
                        <a:pt x="46" y="40"/>
                      </a:lnTo>
                      <a:lnTo>
                        <a:pt x="40" y="35"/>
                      </a:lnTo>
                      <a:lnTo>
                        <a:pt x="33" y="32"/>
                      </a:lnTo>
                      <a:lnTo>
                        <a:pt x="27" y="28"/>
                      </a:lnTo>
                      <a:lnTo>
                        <a:pt x="22" y="23"/>
                      </a:lnTo>
                      <a:lnTo>
                        <a:pt x="17" y="18"/>
                      </a:lnTo>
                      <a:lnTo>
                        <a:pt x="14" y="15"/>
                      </a:lnTo>
                      <a:lnTo>
                        <a:pt x="9" y="10"/>
                      </a:lnTo>
                      <a:lnTo>
                        <a:pt x="6" y="4"/>
                      </a:lnTo>
                      <a:lnTo>
                        <a:pt x="3"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7" name="Freeform 204"/>
                <p:cNvSpPr>
                  <a:spLocks/>
                </p:cNvSpPr>
                <p:nvPr/>
              </p:nvSpPr>
              <p:spPr bwMode="auto">
                <a:xfrm>
                  <a:off x="1270" y="1418"/>
                  <a:ext cx="8" cy="45"/>
                </a:xfrm>
                <a:custGeom>
                  <a:avLst/>
                  <a:gdLst>
                    <a:gd name="T0" fmla="*/ 3 w 60"/>
                    <a:gd name="T1" fmla="*/ 6 h 268"/>
                    <a:gd name="T2" fmla="*/ 8 w 60"/>
                    <a:gd name="T3" fmla="*/ 15 h 268"/>
                    <a:gd name="T4" fmla="*/ 12 w 60"/>
                    <a:gd name="T5" fmla="*/ 26 h 268"/>
                    <a:gd name="T6" fmla="*/ 15 w 60"/>
                    <a:gd name="T7" fmla="*/ 39 h 268"/>
                    <a:gd name="T8" fmla="*/ 18 w 60"/>
                    <a:gd name="T9" fmla="*/ 54 h 268"/>
                    <a:gd name="T10" fmla="*/ 21 w 60"/>
                    <a:gd name="T11" fmla="*/ 69 h 268"/>
                    <a:gd name="T12" fmla="*/ 23 w 60"/>
                    <a:gd name="T13" fmla="*/ 87 h 268"/>
                    <a:gd name="T14" fmla="*/ 25 w 60"/>
                    <a:gd name="T15" fmla="*/ 105 h 268"/>
                    <a:gd name="T16" fmla="*/ 27 w 60"/>
                    <a:gd name="T17" fmla="*/ 124 h 268"/>
                    <a:gd name="T18" fmla="*/ 28 w 60"/>
                    <a:gd name="T19" fmla="*/ 145 h 268"/>
                    <a:gd name="T20" fmla="*/ 31 w 60"/>
                    <a:gd name="T21" fmla="*/ 164 h 268"/>
                    <a:gd name="T22" fmla="*/ 33 w 60"/>
                    <a:gd name="T23" fmla="*/ 184 h 268"/>
                    <a:gd name="T24" fmla="*/ 37 w 60"/>
                    <a:gd name="T25" fmla="*/ 205 h 268"/>
                    <a:gd name="T26" fmla="*/ 41 w 60"/>
                    <a:gd name="T27" fmla="*/ 224 h 268"/>
                    <a:gd name="T28" fmla="*/ 47 w 60"/>
                    <a:gd name="T29" fmla="*/ 242 h 268"/>
                    <a:gd name="T30" fmla="*/ 53 w 60"/>
                    <a:gd name="T31" fmla="*/ 259 h 268"/>
                    <a:gd name="T32" fmla="*/ 60 w 60"/>
                    <a:gd name="T33" fmla="*/ 267 h 268"/>
                    <a:gd name="T34" fmla="*/ 53 w 60"/>
                    <a:gd name="T35" fmla="*/ 250 h 268"/>
                    <a:gd name="T36" fmla="*/ 48 w 60"/>
                    <a:gd name="T37" fmla="*/ 232 h 268"/>
                    <a:gd name="T38" fmla="*/ 42 w 60"/>
                    <a:gd name="T39" fmla="*/ 213 h 268"/>
                    <a:gd name="T40" fmla="*/ 39 w 60"/>
                    <a:gd name="T41" fmla="*/ 194 h 268"/>
                    <a:gd name="T42" fmla="*/ 35 w 60"/>
                    <a:gd name="T43" fmla="*/ 174 h 268"/>
                    <a:gd name="T44" fmla="*/ 33 w 60"/>
                    <a:gd name="T45" fmla="*/ 155 h 268"/>
                    <a:gd name="T46" fmla="*/ 31 w 60"/>
                    <a:gd name="T47" fmla="*/ 134 h 268"/>
                    <a:gd name="T48" fmla="*/ 29 w 60"/>
                    <a:gd name="T49" fmla="*/ 114 h 268"/>
                    <a:gd name="T50" fmla="*/ 27 w 60"/>
                    <a:gd name="T51" fmla="*/ 95 h 268"/>
                    <a:gd name="T52" fmla="*/ 26 w 60"/>
                    <a:gd name="T53" fmla="*/ 77 h 268"/>
                    <a:gd name="T54" fmla="*/ 23 w 60"/>
                    <a:gd name="T55" fmla="*/ 61 h 268"/>
                    <a:gd name="T56" fmla="*/ 21 w 60"/>
                    <a:gd name="T57" fmla="*/ 45 h 268"/>
                    <a:gd name="T58" fmla="*/ 18 w 60"/>
                    <a:gd name="T59" fmla="*/ 31 h 268"/>
                    <a:gd name="T60" fmla="*/ 13 w 60"/>
                    <a:gd name="T61" fmla="*/ 19 h 268"/>
                    <a:gd name="T62" fmla="*/ 8 w 60"/>
                    <a:gd name="T63" fmla="*/ 8 h 268"/>
                    <a:gd name="T64" fmla="*/ 2 w 60"/>
                    <a:gd name="T65" fmla="*/ 0 h 2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268"/>
                    <a:gd name="T101" fmla="*/ 60 w 60"/>
                    <a:gd name="T102" fmla="*/ 268 h 2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268">
                      <a:moveTo>
                        <a:pt x="0" y="2"/>
                      </a:moveTo>
                      <a:lnTo>
                        <a:pt x="3" y="6"/>
                      </a:lnTo>
                      <a:lnTo>
                        <a:pt x="6" y="11"/>
                      </a:lnTo>
                      <a:lnTo>
                        <a:pt x="8" y="15"/>
                      </a:lnTo>
                      <a:lnTo>
                        <a:pt x="10" y="20"/>
                      </a:lnTo>
                      <a:lnTo>
                        <a:pt x="12" y="26"/>
                      </a:lnTo>
                      <a:lnTo>
                        <a:pt x="14" y="32"/>
                      </a:lnTo>
                      <a:lnTo>
                        <a:pt x="15" y="39"/>
                      </a:lnTo>
                      <a:lnTo>
                        <a:pt x="16" y="46"/>
                      </a:lnTo>
                      <a:lnTo>
                        <a:pt x="18" y="54"/>
                      </a:lnTo>
                      <a:lnTo>
                        <a:pt x="20" y="61"/>
                      </a:lnTo>
                      <a:lnTo>
                        <a:pt x="21" y="69"/>
                      </a:lnTo>
                      <a:lnTo>
                        <a:pt x="22" y="79"/>
                      </a:lnTo>
                      <a:lnTo>
                        <a:pt x="23" y="87"/>
                      </a:lnTo>
                      <a:lnTo>
                        <a:pt x="25" y="96"/>
                      </a:lnTo>
                      <a:lnTo>
                        <a:pt x="25" y="105"/>
                      </a:lnTo>
                      <a:lnTo>
                        <a:pt x="26" y="114"/>
                      </a:lnTo>
                      <a:lnTo>
                        <a:pt x="27" y="124"/>
                      </a:lnTo>
                      <a:lnTo>
                        <a:pt x="27" y="136"/>
                      </a:lnTo>
                      <a:lnTo>
                        <a:pt x="28" y="145"/>
                      </a:lnTo>
                      <a:lnTo>
                        <a:pt x="29" y="155"/>
                      </a:lnTo>
                      <a:lnTo>
                        <a:pt x="31" y="164"/>
                      </a:lnTo>
                      <a:lnTo>
                        <a:pt x="32" y="175"/>
                      </a:lnTo>
                      <a:lnTo>
                        <a:pt x="33" y="184"/>
                      </a:lnTo>
                      <a:lnTo>
                        <a:pt x="35" y="194"/>
                      </a:lnTo>
                      <a:lnTo>
                        <a:pt x="37" y="205"/>
                      </a:lnTo>
                      <a:lnTo>
                        <a:pt x="39" y="214"/>
                      </a:lnTo>
                      <a:lnTo>
                        <a:pt x="41" y="224"/>
                      </a:lnTo>
                      <a:lnTo>
                        <a:pt x="45" y="233"/>
                      </a:lnTo>
                      <a:lnTo>
                        <a:pt x="47" y="242"/>
                      </a:lnTo>
                      <a:lnTo>
                        <a:pt x="51" y="251"/>
                      </a:lnTo>
                      <a:lnTo>
                        <a:pt x="53" y="259"/>
                      </a:lnTo>
                      <a:lnTo>
                        <a:pt x="57" y="268"/>
                      </a:lnTo>
                      <a:lnTo>
                        <a:pt x="60" y="267"/>
                      </a:lnTo>
                      <a:lnTo>
                        <a:pt x="57" y="258"/>
                      </a:lnTo>
                      <a:lnTo>
                        <a:pt x="53" y="250"/>
                      </a:lnTo>
                      <a:lnTo>
                        <a:pt x="51" y="240"/>
                      </a:lnTo>
                      <a:lnTo>
                        <a:pt x="48" y="232"/>
                      </a:lnTo>
                      <a:lnTo>
                        <a:pt x="46" y="223"/>
                      </a:lnTo>
                      <a:lnTo>
                        <a:pt x="42" y="213"/>
                      </a:lnTo>
                      <a:lnTo>
                        <a:pt x="40" y="203"/>
                      </a:lnTo>
                      <a:lnTo>
                        <a:pt x="39" y="194"/>
                      </a:lnTo>
                      <a:lnTo>
                        <a:pt x="37" y="184"/>
                      </a:lnTo>
                      <a:lnTo>
                        <a:pt x="35" y="174"/>
                      </a:lnTo>
                      <a:lnTo>
                        <a:pt x="34" y="164"/>
                      </a:lnTo>
                      <a:lnTo>
                        <a:pt x="33" y="155"/>
                      </a:lnTo>
                      <a:lnTo>
                        <a:pt x="32" y="145"/>
                      </a:lnTo>
                      <a:lnTo>
                        <a:pt x="31" y="134"/>
                      </a:lnTo>
                      <a:lnTo>
                        <a:pt x="31" y="124"/>
                      </a:lnTo>
                      <a:lnTo>
                        <a:pt x="29" y="114"/>
                      </a:lnTo>
                      <a:lnTo>
                        <a:pt x="28" y="105"/>
                      </a:lnTo>
                      <a:lnTo>
                        <a:pt x="27" y="95"/>
                      </a:lnTo>
                      <a:lnTo>
                        <a:pt x="27" y="87"/>
                      </a:lnTo>
                      <a:lnTo>
                        <a:pt x="26" y="77"/>
                      </a:lnTo>
                      <a:lnTo>
                        <a:pt x="25" y="69"/>
                      </a:lnTo>
                      <a:lnTo>
                        <a:pt x="23" y="61"/>
                      </a:lnTo>
                      <a:lnTo>
                        <a:pt x="22" y="52"/>
                      </a:lnTo>
                      <a:lnTo>
                        <a:pt x="21" y="45"/>
                      </a:lnTo>
                      <a:lnTo>
                        <a:pt x="20" y="38"/>
                      </a:lnTo>
                      <a:lnTo>
                        <a:pt x="18" y="31"/>
                      </a:lnTo>
                      <a:lnTo>
                        <a:pt x="15" y="25"/>
                      </a:lnTo>
                      <a:lnTo>
                        <a:pt x="13" y="19"/>
                      </a:lnTo>
                      <a:lnTo>
                        <a:pt x="12" y="13"/>
                      </a:lnTo>
                      <a:lnTo>
                        <a:pt x="8" y="8"/>
                      </a:lnTo>
                      <a:lnTo>
                        <a:pt x="6" y="5"/>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628" name="Freeform 205"/>
                <p:cNvSpPr>
                  <a:spLocks/>
                </p:cNvSpPr>
                <p:nvPr/>
              </p:nvSpPr>
              <p:spPr bwMode="auto">
                <a:xfrm>
                  <a:off x="1248" y="1408"/>
                  <a:ext cx="22" cy="10"/>
                </a:xfrm>
                <a:custGeom>
                  <a:avLst/>
                  <a:gdLst>
                    <a:gd name="T0" fmla="*/ 4 w 154"/>
                    <a:gd name="T1" fmla="*/ 6 h 63"/>
                    <a:gd name="T2" fmla="*/ 12 w 154"/>
                    <a:gd name="T3" fmla="*/ 10 h 63"/>
                    <a:gd name="T4" fmla="*/ 22 w 154"/>
                    <a:gd name="T5" fmla="*/ 13 h 63"/>
                    <a:gd name="T6" fmla="*/ 30 w 154"/>
                    <a:gd name="T7" fmla="*/ 16 h 63"/>
                    <a:gd name="T8" fmla="*/ 40 w 154"/>
                    <a:gd name="T9" fmla="*/ 18 h 63"/>
                    <a:gd name="T10" fmla="*/ 49 w 154"/>
                    <a:gd name="T11" fmla="*/ 19 h 63"/>
                    <a:gd name="T12" fmla="*/ 58 w 154"/>
                    <a:gd name="T13" fmla="*/ 21 h 63"/>
                    <a:gd name="T14" fmla="*/ 68 w 154"/>
                    <a:gd name="T15" fmla="*/ 23 h 63"/>
                    <a:gd name="T16" fmla="*/ 78 w 154"/>
                    <a:gd name="T17" fmla="*/ 25 h 63"/>
                    <a:gd name="T18" fmla="*/ 88 w 154"/>
                    <a:gd name="T19" fmla="*/ 28 h 63"/>
                    <a:gd name="T20" fmla="*/ 99 w 154"/>
                    <a:gd name="T21" fmla="*/ 30 h 63"/>
                    <a:gd name="T22" fmla="*/ 108 w 154"/>
                    <a:gd name="T23" fmla="*/ 34 h 63"/>
                    <a:gd name="T24" fmla="*/ 118 w 154"/>
                    <a:gd name="T25" fmla="*/ 38 h 63"/>
                    <a:gd name="T26" fmla="*/ 128 w 154"/>
                    <a:gd name="T27" fmla="*/ 44 h 63"/>
                    <a:gd name="T28" fmla="*/ 138 w 154"/>
                    <a:gd name="T29" fmla="*/ 51 h 63"/>
                    <a:gd name="T30" fmla="*/ 147 w 154"/>
                    <a:gd name="T31" fmla="*/ 60 h 63"/>
                    <a:gd name="T32" fmla="*/ 154 w 154"/>
                    <a:gd name="T33" fmla="*/ 61 h 63"/>
                    <a:gd name="T34" fmla="*/ 144 w 154"/>
                    <a:gd name="T35" fmla="*/ 53 h 63"/>
                    <a:gd name="T36" fmla="*/ 134 w 154"/>
                    <a:gd name="T37" fmla="*/ 44 h 63"/>
                    <a:gd name="T38" fmla="*/ 125 w 154"/>
                    <a:gd name="T39" fmla="*/ 37 h 63"/>
                    <a:gd name="T40" fmla="*/ 114 w 154"/>
                    <a:gd name="T41" fmla="*/ 32 h 63"/>
                    <a:gd name="T42" fmla="*/ 104 w 154"/>
                    <a:gd name="T43" fmla="*/ 29 h 63"/>
                    <a:gd name="T44" fmla="*/ 94 w 154"/>
                    <a:gd name="T45" fmla="*/ 25 h 63"/>
                    <a:gd name="T46" fmla="*/ 83 w 154"/>
                    <a:gd name="T47" fmla="*/ 23 h 63"/>
                    <a:gd name="T48" fmla="*/ 74 w 154"/>
                    <a:gd name="T49" fmla="*/ 21 h 63"/>
                    <a:gd name="T50" fmla="*/ 64 w 154"/>
                    <a:gd name="T51" fmla="*/ 18 h 63"/>
                    <a:gd name="T52" fmla="*/ 55 w 154"/>
                    <a:gd name="T53" fmla="*/ 17 h 63"/>
                    <a:gd name="T54" fmla="*/ 45 w 154"/>
                    <a:gd name="T55" fmla="*/ 15 h 63"/>
                    <a:gd name="T56" fmla="*/ 36 w 154"/>
                    <a:gd name="T57" fmla="*/ 13 h 63"/>
                    <a:gd name="T58" fmla="*/ 26 w 154"/>
                    <a:gd name="T59" fmla="*/ 11 h 63"/>
                    <a:gd name="T60" fmla="*/ 17 w 154"/>
                    <a:gd name="T61" fmla="*/ 9 h 63"/>
                    <a:gd name="T62" fmla="*/ 10 w 154"/>
                    <a:gd name="T63" fmla="*/ 5 h 63"/>
                    <a:gd name="T64" fmla="*/ 2 w 154"/>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63"/>
                    <a:gd name="T101" fmla="*/ 154 w 154"/>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63">
                      <a:moveTo>
                        <a:pt x="0" y="4"/>
                      </a:moveTo>
                      <a:lnTo>
                        <a:pt x="4" y="6"/>
                      </a:lnTo>
                      <a:lnTo>
                        <a:pt x="8" y="9"/>
                      </a:lnTo>
                      <a:lnTo>
                        <a:pt x="12" y="10"/>
                      </a:lnTo>
                      <a:lnTo>
                        <a:pt x="16" y="12"/>
                      </a:lnTo>
                      <a:lnTo>
                        <a:pt x="22" y="13"/>
                      </a:lnTo>
                      <a:lnTo>
                        <a:pt x="26" y="15"/>
                      </a:lnTo>
                      <a:lnTo>
                        <a:pt x="30" y="16"/>
                      </a:lnTo>
                      <a:lnTo>
                        <a:pt x="35" y="17"/>
                      </a:lnTo>
                      <a:lnTo>
                        <a:pt x="40" y="18"/>
                      </a:lnTo>
                      <a:lnTo>
                        <a:pt x="43" y="18"/>
                      </a:lnTo>
                      <a:lnTo>
                        <a:pt x="49" y="19"/>
                      </a:lnTo>
                      <a:lnTo>
                        <a:pt x="54" y="21"/>
                      </a:lnTo>
                      <a:lnTo>
                        <a:pt x="58" y="21"/>
                      </a:lnTo>
                      <a:lnTo>
                        <a:pt x="63" y="22"/>
                      </a:lnTo>
                      <a:lnTo>
                        <a:pt x="68" y="23"/>
                      </a:lnTo>
                      <a:lnTo>
                        <a:pt x="74" y="24"/>
                      </a:lnTo>
                      <a:lnTo>
                        <a:pt x="78" y="25"/>
                      </a:lnTo>
                      <a:lnTo>
                        <a:pt x="83" y="25"/>
                      </a:lnTo>
                      <a:lnTo>
                        <a:pt x="88" y="28"/>
                      </a:lnTo>
                      <a:lnTo>
                        <a:pt x="93" y="29"/>
                      </a:lnTo>
                      <a:lnTo>
                        <a:pt x="99" y="30"/>
                      </a:lnTo>
                      <a:lnTo>
                        <a:pt x="103" y="31"/>
                      </a:lnTo>
                      <a:lnTo>
                        <a:pt x="108" y="34"/>
                      </a:lnTo>
                      <a:lnTo>
                        <a:pt x="113" y="36"/>
                      </a:lnTo>
                      <a:lnTo>
                        <a:pt x="118" y="38"/>
                      </a:lnTo>
                      <a:lnTo>
                        <a:pt x="123" y="41"/>
                      </a:lnTo>
                      <a:lnTo>
                        <a:pt x="128" y="44"/>
                      </a:lnTo>
                      <a:lnTo>
                        <a:pt x="133" y="48"/>
                      </a:lnTo>
                      <a:lnTo>
                        <a:pt x="138" y="51"/>
                      </a:lnTo>
                      <a:lnTo>
                        <a:pt x="142" y="55"/>
                      </a:lnTo>
                      <a:lnTo>
                        <a:pt x="147" y="60"/>
                      </a:lnTo>
                      <a:lnTo>
                        <a:pt x="152" y="63"/>
                      </a:lnTo>
                      <a:lnTo>
                        <a:pt x="154" y="61"/>
                      </a:lnTo>
                      <a:lnTo>
                        <a:pt x="149" y="56"/>
                      </a:lnTo>
                      <a:lnTo>
                        <a:pt x="144" y="53"/>
                      </a:lnTo>
                      <a:lnTo>
                        <a:pt x="139" y="48"/>
                      </a:lnTo>
                      <a:lnTo>
                        <a:pt x="134" y="44"/>
                      </a:lnTo>
                      <a:lnTo>
                        <a:pt x="129" y="41"/>
                      </a:lnTo>
                      <a:lnTo>
                        <a:pt x="125" y="37"/>
                      </a:lnTo>
                      <a:lnTo>
                        <a:pt x="119" y="35"/>
                      </a:lnTo>
                      <a:lnTo>
                        <a:pt x="114" y="32"/>
                      </a:lnTo>
                      <a:lnTo>
                        <a:pt x="109" y="30"/>
                      </a:lnTo>
                      <a:lnTo>
                        <a:pt x="104" y="29"/>
                      </a:lnTo>
                      <a:lnTo>
                        <a:pt x="100" y="27"/>
                      </a:lnTo>
                      <a:lnTo>
                        <a:pt x="94" y="25"/>
                      </a:lnTo>
                      <a:lnTo>
                        <a:pt x="89" y="24"/>
                      </a:lnTo>
                      <a:lnTo>
                        <a:pt x="83" y="23"/>
                      </a:lnTo>
                      <a:lnTo>
                        <a:pt x="78" y="22"/>
                      </a:lnTo>
                      <a:lnTo>
                        <a:pt x="74" y="21"/>
                      </a:lnTo>
                      <a:lnTo>
                        <a:pt x="68" y="19"/>
                      </a:lnTo>
                      <a:lnTo>
                        <a:pt x="64" y="18"/>
                      </a:lnTo>
                      <a:lnTo>
                        <a:pt x="60" y="18"/>
                      </a:lnTo>
                      <a:lnTo>
                        <a:pt x="55" y="17"/>
                      </a:lnTo>
                      <a:lnTo>
                        <a:pt x="50" y="16"/>
                      </a:lnTo>
                      <a:lnTo>
                        <a:pt x="45" y="15"/>
                      </a:lnTo>
                      <a:lnTo>
                        <a:pt x="40" y="15"/>
                      </a:lnTo>
                      <a:lnTo>
                        <a:pt x="36" y="13"/>
                      </a:lnTo>
                      <a:lnTo>
                        <a:pt x="31" y="12"/>
                      </a:lnTo>
                      <a:lnTo>
                        <a:pt x="26" y="11"/>
                      </a:lnTo>
                      <a:lnTo>
                        <a:pt x="23" y="10"/>
                      </a:lnTo>
                      <a:lnTo>
                        <a:pt x="17" y="9"/>
                      </a:lnTo>
                      <a:lnTo>
                        <a:pt x="14" y="6"/>
                      </a:lnTo>
                      <a:lnTo>
                        <a:pt x="10" y="5"/>
                      </a:lnTo>
                      <a:lnTo>
                        <a:pt x="6" y="3"/>
                      </a:lnTo>
                      <a:lnTo>
                        <a:pt x="2"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6941" name="Group 206"/>
              <p:cNvGrpSpPr>
                <a:grpSpLocks/>
              </p:cNvGrpSpPr>
              <p:nvPr/>
            </p:nvGrpSpPr>
            <p:grpSpPr bwMode="auto">
              <a:xfrm>
                <a:off x="1069" y="802"/>
                <a:ext cx="533" cy="1372"/>
                <a:chOff x="1069" y="802"/>
                <a:chExt cx="533" cy="1372"/>
              </a:xfrm>
            </p:grpSpPr>
            <p:grpSp>
              <p:nvGrpSpPr>
                <p:cNvPr id="36942" name="Group 207"/>
                <p:cNvGrpSpPr>
                  <a:grpSpLocks/>
                </p:cNvGrpSpPr>
                <p:nvPr/>
              </p:nvGrpSpPr>
              <p:grpSpPr bwMode="auto">
                <a:xfrm>
                  <a:off x="1069" y="1028"/>
                  <a:ext cx="414" cy="1092"/>
                  <a:chOff x="1069" y="1028"/>
                  <a:chExt cx="414" cy="1092"/>
                </a:xfrm>
              </p:grpSpPr>
              <p:sp>
                <p:nvSpPr>
                  <p:cNvPr id="37229" name="Freeform 208"/>
                  <p:cNvSpPr>
                    <a:spLocks/>
                  </p:cNvSpPr>
                  <p:nvPr/>
                </p:nvSpPr>
                <p:spPr bwMode="auto">
                  <a:xfrm>
                    <a:off x="1134" y="1899"/>
                    <a:ext cx="33" cy="33"/>
                  </a:xfrm>
                  <a:custGeom>
                    <a:avLst/>
                    <a:gdLst>
                      <a:gd name="T0" fmla="*/ 234 w 234"/>
                      <a:gd name="T1" fmla="*/ 0 h 197"/>
                      <a:gd name="T2" fmla="*/ 220 w 234"/>
                      <a:gd name="T3" fmla="*/ 3 h 197"/>
                      <a:gd name="T4" fmla="*/ 176 w 234"/>
                      <a:gd name="T5" fmla="*/ 24 h 197"/>
                      <a:gd name="T6" fmla="*/ 123 w 234"/>
                      <a:gd name="T7" fmla="*/ 59 h 197"/>
                      <a:gd name="T8" fmla="*/ 62 w 234"/>
                      <a:gd name="T9" fmla="*/ 115 h 197"/>
                      <a:gd name="T10" fmla="*/ 0 w 234"/>
                      <a:gd name="T11" fmla="*/ 197 h 197"/>
                      <a:gd name="T12" fmla="*/ 14 w 234"/>
                      <a:gd name="T13" fmla="*/ 193 h 197"/>
                      <a:gd name="T14" fmla="*/ 234 w 234"/>
                      <a:gd name="T15" fmla="*/ 0 h 197"/>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97"/>
                      <a:gd name="T26" fmla="*/ 234 w 234"/>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97">
                        <a:moveTo>
                          <a:pt x="234" y="0"/>
                        </a:moveTo>
                        <a:lnTo>
                          <a:pt x="220" y="3"/>
                        </a:lnTo>
                        <a:lnTo>
                          <a:pt x="176" y="24"/>
                        </a:lnTo>
                        <a:lnTo>
                          <a:pt x="123" y="59"/>
                        </a:lnTo>
                        <a:lnTo>
                          <a:pt x="62" y="115"/>
                        </a:lnTo>
                        <a:lnTo>
                          <a:pt x="0" y="197"/>
                        </a:lnTo>
                        <a:lnTo>
                          <a:pt x="14" y="193"/>
                        </a:lnTo>
                        <a:lnTo>
                          <a:pt x="2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0" name="Freeform 209"/>
                  <p:cNvSpPr>
                    <a:spLocks/>
                  </p:cNvSpPr>
                  <p:nvPr/>
                </p:nvSpPr>
                <p:spPr bwMode="auto">
                  <a:xfrm>
                    <a:off x="1134" y="1900"/>
                    <a:ext cx="40" cy="32"/>
                  </a:xfrm>
                  <a:custGeom>
                    <a:avLst/>
                    <a:gdLst>
                      <a:gd name="T0" fmla="*/ 284 w 284"/>
                      <a:gd name="T1" fmla="*/ 11 h 195"/>
                      <a:gd name="T2" fmla="*/ 250 w 284"/>
                      <a:gd name="T3" fmla="*/ 0 h 195"/>
                      <a:gd name="T4" fmla="*/ 220 w 284"/>
                      <a:gd name="T5" fmla="*/ 1 h 195"/>
                      <a:gd name="T6" fmla="*/ 176 w 284"/>
                      <a:gd name="T7" fmla="*/ 22 h 195"/>
                      <a:gd name="T8" fmla="*/ 123 w 284"/>
                      <a:gd name="T9" fmla="*/ 57 h 195"/>
                      <a:gd name="T10" fmla="*/ 62 w 284"/>
                      <a:gd name="T11" fmla="*/ 113 h 195"/>
                      <a:gd name="T12" fmla="*/ 0 w 284"/>
                      <a:gd name="T13" fmla="*/ 195 h 195"/>
                      <a:gd name="T14" fmla="*/ 49 w 284"/>
                      <a:gd name="T15" fmla="*/ 173 h 195"/>
                      <a:gd name="T16" fmla="*/ 95 w 284"/>
                      <a:gd name="T17" fmla="*/ 138 h 195"/>
                      <a:gd name="T18" fmla="*/ 140 w 284"/>
                      <a:gd name="T19" fmla="*/ 108 h 195"/>
                      <a:gd name="T20" fmla="*/ 164 w 284"/>
                      <a:gd name="T21" fmla="*/ 98 h 195"/>
                      <a:gd name="T22" fmla="*/ 189 w 284"/>
                      <a:gd name="T23" fmla="*/ 96 h 195"/>
                      <a:gd name="T24" fmla="*/ 284 w 284"/>
                      <a:gd name="T25" fmla="*/ 11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195"/>
                      <a:gd name="T41" fmla="*/ 284 w 284"/>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195">
                        <a:moveTo>
                          <a:pt x="284" y="11"/>
                        </a:moveTo>
                        <a:lnTo>
                          <a:pt x="250" y="0"/>
                        </a:lnTo>
                        <a:lnTo>
                          <a:pt x="220" y="1"/>
                        </a:lnTo>
                        <a:lnTo>
                          <a:pt x="176" y="22"/>
                        </a:lnTo>
                        <a:lnTo>
                          <a:pt x="123" y="57"/>
                        </a:lnTo>
                        <a:lnTo>
                          <a:pt x="62" y="113"/>
                        </a:lnTo>
                        <a:lnTo>
                          <a:pt x="0" y="195"/>
                        </a:lnTo>
                        <a:lnTo>
                          <a:pt x="49" y="173"/>
                        </a:lnTo>
                        <a:lnTo>
                          <a:pt x="95" y="138"/>
                        </a:lnTo>
                        <a:lnTo>
                          <a:pt x="140" y="108"/>
                        </a:lnTo>
                        <a:lnTo>
                          <a:pt x="164" y="98"/>
                        </a:lnTo>
                        <a:lnTo>
                          <a:pt x="189" y="96"/>
                        </a:lnTo>
                        <a:lnTo>
                          <a:pt x="284"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1" name="Freeform 210"/>
                  <p:cNvSpPr>
                    <a:spLocks/>
                  </p:cNvSpPr>
                  <p:nvPr/>
                </p:nvSpPr>
                <p:spPr bwMode="auto">
                  <a:xfrm>
                    <a:off x="1136" y="1899"/>
                    <a:ext cx="44" cy="32"/>
                  </a:xfrm>
                  <a:custGeom>
                    <a:avLst/>
                    <a:gdLst>
                      <a:gd name="T0" fmla="*/ 310 w 310"/>
                      <a:gd name="T1" fmla="*/ 37 h 193"/>
                      <a:gd name="T2" fmla="*/ 264 w 310"/>
                      <a:gd name="T3" fmla="*/ 10 h 193"/>
                      <a:gd name="T4" fmla="*/ 220 w 310"/>
                      <a:gd name="T5" fmla="*/ 0 h 193"/>
                      <a:gd name="T6" fmla="*/ 0 w 310"/>
                      <a:gd name="T7" fmla="*/ 193 h 193"/>
                      <a:gd name="T8" fmla="*/ 45 w 310"/>
                      <a:gd name="T9" fmla="*/ 167 h 193"/>
                      <a:gd name="T10" fmla="*/ 87 w 310"/>
                      <a:gd name="T11" fmla="*/ 135 h 193"/>
                      <a:gd name="T12" fmla="*/ 131 w 310"/>
                      <a:gd name="T13" fmla="*/ 107 h 193"/>
                      <a:gd name="T14" fmla="*/ 177 w 310"/>
                      <a:gd name="T15" fmla="*/ 98 h 193"/>
                      <a:gd name="T16" fmla="*/ 226 w 310"/>
                      <a:gd name="T17" fmla="*/ 110 h 193"/>
                      <a:gd name="T18" fmla="*/ 310 w 310"/>
                      <a:gd name="T19" fmla="*/ 37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93"/>
                      <a:gd name="T32" fmla="*/ 310 w 310"/>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93">
                        <a:moveTo>
                          <a:pt x="310" y="37"/>
                        </a:moveTo>
                        <a:lnTo>
                          <a:pt x="264" y="10"/>
                        </a:lnTo>
                        <a:lnTo>
                          <a:pt x="220" y="0"/>
                        </a:lnTo>
                        <a:lnTo>
                          <a:pt x="0" y="193"/>
                        </a:lnTo>
                        <a:lnTo>
                          <a:pt x="45" y="167"/>
                        </a:lnTo>
                        <a:lnTo>
                          <a:pt x="87" y="135"/>
                        </a:lnTo>
                        <a:lnTo>
                          <a:pt x="131" y="107"/>
                        </a:lnTo>
                        <a:lnTo>
                          <a:pt x="177" y="98"/>
                        </a:lnTo>
                        <a:lnTo>
                          <a:pt x="226" y="110"/>
                        </a:lnTo>
                        <a:lnTo>
                          <a:pt x="310" y="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2" name="Freeform 211"/>
                  <p:cNvSpPr>
                    <a:spLocks/>
                  </p:cNvSpPr>
                  <p:nvPr/>
                </p:nvSpPr>
                <p:spPr bwMode="auto">
                  <a:xfrm>
                    <a:off x="1161" y="1902"/>
                    <a:ext cx="25" cy="18"/>
                  </a:xfrm>
                  <a:custGeom>
                    <a:avLst/>
                    <a:gdLst>
                      <a:gd name="T0" fmla="*/ 174 w 174"/>
                      <a:gd name="T1" fmla="*/ 47 h 111"/>
                      <a:gd name="T2" fmla="*/ 95 w 174"/>
                      <a:gd name="T3" fmla="*/ 0 h 111"/>
                      <a:gd name="T4" fmla="*/ 0 w 174"/>
                      <a:gd name="T5" fmla="*/ 85 h 111"/>
                      <a:gd name="T6" fmla="*/ 2 w 174"/>
                      <a:gd name="T7" fmla="*/ 85 h 111"/>
                      <a:gd name="T8" fmla="*/ 47 w 174"/>
                      <a:gd name="T9" fmla="*/ 96 h 111"/>
                      <a:gd name="T10" fmla="*/ 99 w 174"/>
                      <a:gd name="T11" fmla="*/ 111 h 111"/>
                      <a:gd name="T12" fmla="*/ 174 w 174"/>
                      <a:gd name="T13" fmla="*/ 47 h 111"/>
                      <a:gd name="T14" fmla="*/ 0 60000 65536"/>
                      <a:gd name="T15" fmla="*/ 0 60000 65536"/>
                      <a:gd name="T16" fmla="*/ 0 60000 65536"/>
                      <a:gd name="T17" fmla="*/ 0 60000 65536"/>
                      <a:gd name="T18" fmla="*/ 0 60000 65536"/>
                      <a:gd name="T19" fmla="*/ 0 60000 65536"/>
                      <a:gd name="T20" fmla="*/ 0 60000 65536"/>
                      <a:gd name="T21" fmla="*/ 0 w 174"/>
                      <a:gd name="T22" fmla="*/ 0 h 111"/>
                      <a:gd name="T23" fmla="*/ 174 w 174"/>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111">
                        <a:moveTo>
                          <a:pt x="174" y="47"/>
                        </a:moveTo>
                        <a:lnTo>
                          <a:pt x="95" y="0"/>
                        </a:lnTo>
                        <a:lnTo>
                          <a:pt x="0" y="85"/>
                        </a:lnTo>
                        <a:lnTo>
                          <a:pt x="2" y="85"/>
                        </a:lnTo>
                        <a:lnTo>
                          <a:pt x="47" y="96"/>
                        </a:lnTo>
                        <a:lnTo>
                          <a:pt x="99" y="111"/>
                        </a:lnTo>
                        <a:lnTo>
                          <a:pt x="174" y="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3" name="Freeform 212"/>
                  <p:cNvSpPr>
                    <a:spLocks/>
                  </p:cNvSpPr>
                  <p:nvPr/>
                </p:nvSpPr>
                <p:spPr bwMode="auto">
                  <a:xfrm>
                    <a:off x="1168" y="1905"/>
                    <a:ext cx="27" cy="15"/>
                  </a:xfrm>
                  <a:custGeom>
                    <a:avLst/>
                    <a:gdLst>
                      <a:gd name="T0" fmla="*/ 84 w 187"/>
                      <a:gd name="T1" fmla="*/ 0 h 88"/>
                      <a:gd name="T2" fmla="*/ 130 w 187"/>
                      <a:gd name="T3" fmla="*/ 25 h 88"/>
                      <a:gd name="T4" fmla="*/ 151 w 187"/>
                      <a:gd name="T5" fmla="*/ 31 h 88"/>
                      <a:gd name="T6" fmla="*/ 170 w 187"/>
                      <a:gd name="T7" fmla="*/ 30 h 88"/>
                      <a:gd name="T8" fmla="*/ 187 w 187"/>
                      <a:gd name="T9" fmla="*/ 24 h 88"/>
                      <a:gd name="T10" fmla="*/ 122 w 187"/>
                      <a:gd name="T11" fmla="*/ 80 h 88"/>
                      <a:gd name="T12" fmla="*/ 86 w 187"/>
                      <a:gd name="T13" fmla="*/ 88 h 88"/>
                      <a:gd name="T14" fmla="*/ 55 w 187"/>
                      <a:gd name="T15" fmla="*/ 88 h 88"/>
                      <a:gd name="T16" fmla="*/ 0 w 187"/>
                      <a:gd name="T17" fmla="*/ 73 h 88"/>
                      <a:gd name="T18" fmla="*/ 84 w 187"/>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88"/>
                      <a:gd name="T32" fmla="*/ 187 w 187"/>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88">
                        <a:moveTo>
                          <a:pt x="84" y="0"/>
                        </a:moveTo>
                        <a:lnTo>
                          <a:pt x="130" y="25"/>
                        </a:lnTo>
                        <a:lnTo>
                          <a:pt x="151" y="31"/>
                        </a:lnTo>
                        <a:lnTo>
                          <a:pt x="170" y="30"/>
                        </a:lnTo>
                        <a:lnTo>
                          <a:pt x="187" y="24"/>
                        </a:lnTo>
                        <a:lnTo>
                          <a:pt x="122" y="80"/>
                        </a:lnTo>
                        <a:lnTo>
                          <a:pt x="86" y="88"/>
                        </a:lnTo>
                        <a:lnTo>
                          <a:pt x="55" y="88"/>
                        </a:lnTo>
                        <a:lnTo>
                          <a:pt x="0" y="73"/>
                        </a:lnTo>
                        <a:lnTo>
                          <a:pt x="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4" name="Freeform 213"/>
                  <p:cNvSpPr>
                    <a:spLocks/>
                  </p:cNvSpPr>
                  <p:nvPr/>
                </p:nvSpPr>
                <p:spPr bwMode="auto">
                  <a:xfrm>
                    <a:off x="1175" y="1899"/>
                    <a:ext cx="39" cy="21"/>
                  </a:xfrm>
                  <a:custGeom>
                    <a:avLst/>
                    <a:gdLst>
                      <a:gd name="T0" fmla="*/ 75 w 275"/>
                      <a:gd name="T1" fmla="*/ 61 h 125"/>
                      <a:gd name="T2" fmla="*/ 100 w 275"/>
                      <a:gd name="T3" fmla="*/ 69 h 125"/>
                      <a:gd name="T4" fmla="*/ 122 w 275"/>
                      <a:gd name="T5" fmla="*/ 68 h 125"/>
                      <a:gd name="T6" fmla="*/ 204 w 275"/>
                      <a:gd name="T7" fmla="*/ 34 h 125"/>
                      <a:gd name="T8" fmla="*/ 275 w 275"/>
                      <a:gd name="T9" fmla="*/ 0 h 125"/>
                      <a:gd name="T10" fmla="*/ 147 w 275"/>
                      <a:gd name="T11" fmla="*/ 112 h 125"/>
                      <a:gd name="T12" fmla="*/ 128 w 275"/>
                      <a:gd name="T13" fmla="*/ 100 h 125"/>
                      <a:gd name="T14" fmla="*/ 109 w 275"/>
                      <a:gd name="T15" fmla="*/ 101 h 125"/>
                      <a:gd name="T16" fmla="*/ 78 w 275"/>
                      <a:gd name="T17" fmla="*/ 117 h 125"/>
                      <a:gd name="T18" fmla="*/ 50 w 275"/>
                      <a:gd name="T19" fmla="*/ 125 h 125"/>
                      <a:gd name="T20" fmla="*/ 0 w 275"/>
                      <a:gd name="T21" fmla="*/ 125 h 125"/>
                      <a:gd name="T22" fmla="*/ 75 w 275"/>
                      <a:gd name="T23" fmla="*/ 61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5"/>
                      <a:gd name="T37" fmla="*/ 0 h 125"/>
                      <a:gd name="T38" fmla="*/ 275 w 275"/>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5" h="125">
                        <a:moveTo>
                          <a:pt x="75" y="61"/>
                        </a:moveTo>
                        <a:lnTo>
                          <a:pt x="100" y="69"/>
                        </a:lnTo>
                        <a:lnTo>
                          <a:pt x="122" y="68"/>
                        </a:lnTo>
                        <a:lnTo>
                          <a:pt x="204" y="34"/>
                        </a:lnTo>
                        <a:lnTo>
                          <a:pt x="275" y="0"/>
                        </a:lnTo>
                        <a:lnTo>
                          <a:pt x="147" y="112"/>
                        </a:lnTo>
                        <a:lnTo>
                          <a:pt x="128" y="100"/>
                        </a:lnTo>
                        <a:lnTo>
                          <a:pt x="109" y="101"/>
                        </a:lnTo>
                        <a:lnTo>
                          <a:pt x="78" y="117"/>
                        </a:lnTo>
                        <a:lnTo>
                          <a:pt x="50" y="125"/>
                        </a:lnTo>
                        <a:lnTo>
                          <a:pt x="0" y="125"/>
                        </a:lnTo>
                        <a:lnTo>
                          <a:pt x="75"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5" name="Freeform 214"/>
                  <p:cNvSpPr>
                    <a:spLocks/>
                  </p:cNvSpPr>
                  <p:nvPr/>
                </p:nvSpPr>
                <p:spPr bwMode="auto">
                  <a:xfrm>
                    <a:off x="1185" y="1898"/>
                    <a:ext cx="37" cy="24"/>
                  </a:xfrm>
                  <a:custGeom>
                    <a:avLst/>
                    <a:gdLst>
                      <a:gd name="T0" fmla="*/ 65 w 254"/>
                      <a:gd name="T1" fmla="*/ 69 h 145"/>
                      <a:gd name="T2" fmla="*/ 143 w 254"/>
                      <a:gd name="T3" fmla="*/ 34 h 145"/>
                      <a:gd name="T4" fmla="*/ 217 w 254"/>
                      <a:gd name="T5" fmla="*/ 0 h 145"/>
                      <a:gd name="T6" fmla="*/ 236 w 254"/>
                      <a:gd name="T7" fmla="*/ 1 h 145"/>
                      <a:gd name="T8" fmla="*/ 254 w 254"/>
                      <a:gd name="T9" fmla="*/ 17 h 145"/>
                      <a:gd name="T10" fmla="*/ 108 w 254"/>
                      <a:gd name="T11" fmla="*/ 145 h 145"/>
                      <a:gd name="T12" fmla="*/ 68 w 254"/>
                      <a:gd name="T13" fmla="*/ 115 h 145"/>
                      <a:gd name="T14" fmla="*/ 50 w 254"/>
                      <a:gd name="T15" fmla="*/ 106 h 145"/>
                      <a:gd name="T16" fmla="*/ 35 w 254"/>
                      <a:gd name="T17" fmla="*/ 108 h 145"/>
                      <a:gd name="T18" fmla="*/ 0 w 254"/>
                      <a:gd name="T19" fmla="*/ 125 h 145"/>
                      <a:gd name="T20" fmla="*/ 65 w 254"/>
                      <a:gd name="T21" fmla="*/ 69 h 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
                      <a:gd name="T34" fmla="*/ 0 h 145"/>
                      <a:gd name="T35" fmla="*/ 254 w 254"/>
                      <a:gd name="T36" fmla="*/ 145 h 1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 h="145">
                        <a:moveTo>
                          <a:pt x="65" y="69"/>
                        </a:moveTo>
                        <a:lnTo>
                          <a:pt x="143" y="34"/>
                        </a:lnTo>
                        <a:lnTo>
                          <a:pt x="217" y="0"/>
                        </a:lnTo>
                        <a:lnTo>
                          <a:pt x="236" y="1"/>
                        </a:lnTo>
                        <a:lnTo>
                          <a:pt x="254" y="17"/>
                        </a:lnTo>
                        <a:lnTo>
                          <a:pt x="108" y="145"/>
                        </a:lnTo>
                        <a:lnTo>
                          <a:pt x="68" y="115"/>
                        </a:lnTo>
                        <a:lnTo>
                          <a:pt x="50" y="106"/>
                        </a:lnTo>
                        <a:lnTo>
                          <a:pt x="35" y="108"/>
                        </a:lnTo>
                        <a:lnTo>
                          <a:pt x="0" y="125"/>
                        </a:lnTo>
                        <a:lnTo>
                          <a:pt x="65" y="6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6" name="Freeform 215"/>
                  <p:cNvSpPr>
                    <a:spLocks/>
                  </p:cNvSpPr>
                  <p:nvPr/>
                </p:nvSpPr>
                <p:spPr bwMode="auto">
                  <a:xfrm>
                    <a:off x="1196" y="1898"/>
                    <a:ext cx="30" cy="26"/>
                  </a:xfrm>
                  <a:custGeom>
                    <a:avLst/>
                    <a:gdLst>
                      <a:gd name="T0" fmla="*/ 128 w 209"/>
                      <a:gd name="T1" fmla="*/ 7 h 157"/>
                      <a:gd name="T2" fmla="*/ 144 w 209"/>
                      <a:gd name="T3" fmla="*/ 0 h 157"/>
                      <a:gd name="T4" fmla="*/ 161 w 209"/>
                      <a:gd name="T5" fmla="*/ 0 h 157"/>
                      <a:gd name="T6" fmla="*/ 176 w 209"/>
                      <a:gd name="T7" fmla="*/ 12 h 157"/>
                      <a:gd name="T8" fmla="*/ 209 w 209"/>
                      <a:gd name="T9" fmla="*/ 51 h 157"/>
                      <a:gd name="T10" fmla="*/ 88 w 209"/>
                      <a:gd name="T11" fmla="*/ 156 h 157"/>
                      <a:gd name="T12" fmla="*/ 64 w 209"/>
                      <a:gd name="T13" fmla="*/ 157 h 157"/>
                      <a:gd name="T14" fmla="*/ 47 w 209"/>
                      <a:gd name="T15" fmla="*/ 152 h 157"/>
                      <a:gd name="T16" fmla="*/ 32 w 209"/>
                      <a:gd name="T17" fmla="*/ 143 h 157"/>
                      <a:gd name="T18" fmla="*/ 0 w 209"/>
                      <a:gd name="T19" fmla="*/ 119 h 157"/>
                      <a:gd name="T20" fmla="*/ 128 w 209"/>
                      <a:gd name="T21" fmla="*/ 7 h 1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57"/>
                      <a:gd name="T35" fmla="*/ 209 w 209"/>
                      <a:gd name="T36" fmla="*/ 157 h 1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57">
                        <a:moveTo>
                          <a:pt x="128" y="7"/>
                        </a:moveTo>
                        <a:lnTo>
                          <a:pt x="144" y="0"/>
                        </a:lnTo>
                        <a:lnTo>
                          <a:pt x="161" y="0"/>
                        </a:lnTo>
                        <a:lnTo>
                          <a:pt x="176" y="12"/>
                        </a:lnTo>
                        <a:lnTo>
                          <a:pt x="209" y="51"/>
                        </a:lnTo>
                        <a:lnTo>
                          <a:pt x="88" y="156"/>
                        </a:lnTo>
                        <a:lnTo>
                          <a:pt x="64" y="157"/>
                        </a:lnTo>
                        <a:lnTo>
                          <a:pt x="47" y="152"/>
                        </a:lnTo>
                        <a:lnTo>
                          <a:pt x="32" y="143"/>
                        </a:lnTo>
                        <a:lnTo>
                          <a:pt x="0" y="119"/>
                        </a:lnTo>
                        <a:lnTo>
                          <a:pt x="128"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7" name="Freeform 216"/>
                  <p:cNvSpPr>
                    <a:spLocks/>
                  </p:cNvSpPr>
                  <p:nvPr/>
                </p:nvSpPr>
                <p:spPr bwMode="auto">
                  <a:xfrm>
                    <a:off x="1201" y="1901"/>
                    <a:ext cx="29" cy="23"/>
                  </a:xfrm>
                  <a:custGeom>
                    <a:avLst/>
                    <a:gdLst>
                      <a:gd name="T0" fmla="*/ 202 w 202"/>
                      <a:gd name="T1" fmla="*/ 66 h 140"/>
                      <a:gd name="T2" fmla="*/ 175 w 202"/>
                      <a:gd name="T3" fmla="*/ 36 h 140"/>
                      <a:gd name="T4" fmla="*/ 146 w 202"/>
                      <a:gd name="T5" fmla="*/ 0 h 140"/>
                      <a:gd name="T6" fmla="*/ 0 w 202"/>
                      <a:gd name="T7" fmla="*/ 128 h 140"/>
                      <a:gd name="T8" fmla="*/ 29 w 202"/>
                      <a:gd name="T9" fmla="*/ 140 h 140"/>
                      <a:gd name="T10" fmla="*/ 85 w 202"/>
                      <a:gd name="T11" fmla="*/ 132 h 140"/>
                      <a:gd name="T12" fmla="*/ 145 w 202"/>
                      <a:gd name="T13" fmla="*/ 115 h 140"/>
                      <a:gd name="T14" fmla="*/ 202 w 202"/>
                      <a:gd name="T15" fmla="*/ 66 h 140"/>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140"/>
                      <a:gd name="T26" fmla="*/ 202 w 202"/>
                      <a:gd name="T27" fmla="*/ 140 h 1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140">
                        <a:moveTo>
                          <a:pt x="202" y="66"/>
                        </a:moveTo>
                        <a:lnTo>
                          <a:pt x="175" y="36"/>
                        </a:lnTo>
                        <a:lnTo>
                          <a:pt x="146" y="0"/>
                        </a:lnTo>
                        <a:lnTo>
                          <a:pt x="0" y="128"/>
                        </a:lnTo>
                        <a:lnTo>
                          <a:pt x="29" y="140"/>
                        </a:lnTo>
                        <a:lnTo>
                          <a:pt x="85" y="132"/>
                        </a:lnTo>
                        <a:lnTo>
                          <a:pt x="145" y="115"/>
                        </a:lnTo>
                        <a:lnTo>
                          <a:pt x="202"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8" name="Freeform 217"/>
                  <p:cNvSpPr>
                    <a:spLocks/>
                  </p:cNvSpPr>
                  <p:nvPr/>
                </p:nvSpPr>
                <p:spPr bwMode="auto">
                  <a:xfrm>
                    <a:off x="1208" y="1906"/>
                    <a:ext cx="33" cy="18"/>
                  </a:xfrm>
                  <a:custGeom>
                    <a:avLst/>
                    <a:gdLst>
                      <a:gd name="T0" fmla="*/ 121 w 229"/>
                      <a:gd name="T1" fmla="*/ 0 h 105"/>
                      <a:gd name="T2" fmla="*/ 146 w 229"/>
                      <a:gd name="T3" fmla="*/ 29 h 105"/>
                      <a:gd name="T4" fmla="*/ 159 w 229"/>
                      <a:gd name="T5" fmla="*/ 36 h 105"/>
                      <a:gd name="T6" fmla="*/ 173 w 229"/>
                      <a:gd name="T7" fmla="*/ 36 h 105"/>
                      <a:gd name="T8" fmla="*/ 229 w 229"/>
                      <a:gd name="T9" fmla="*/ 20 h 105"/>
                      <a:gd name="T10" fmla="*/ 167 w 229"/>
                      <a:gd name="T11" fmla="*/ 73 h 105"/>
                      <a:gd name="T12" fmla="*/ 132 w 229"/>
                      <a:gd name="T13" fmla="*/ 73 h 105"/>
                      <a:gd name="T14" fmla="*/ 88 w 229"/>
                      <a:gd name="T15" fmla="*/ 82 h 105"/>
                      <a:gd name="T16" fmla="*/ 0 w 229"/>
                      <a:gd name="T17" fmla="*/ 105 h 105"/>
                      <a:gd name="T18" fmla="*/ 121 w 229"/>
                      <a:gd name="T19" fmla="*/ 0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
                      <a:gd name="T31" fmla="*/ 0 h 105"/>
                      <a:gd name="T32" fmla="*/ 229 w 229"/>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 h="105">
                        <a:moveTo>
                          <a:pt x="121" y="0"/>
                        </a:moveTo>
                        <a:lnTo>
                          <a:pt x="146" y="29"/>
                        </a:lnTo>
                        <a:lnTo>
                          <a:pt x="159" y="36"/>
                        </a:lnTo>
                        <a:lnTo>
                          <a:pt x="173" y="36"/>
                        </a:lnTo>
                        <a:lnTo>
                          <a:pt x="229" y="20"/>
                        </a:lnTo>
                        <a:lnTo>
                          <a:pt x="167" y="73"/>
                        </a:lnTo>
                        <a:lnTo>
                          <a:pt x="132" y="73"/>
                        </a:lnTo>
                        <a:lnTo>
                          <a:pt x="88" y="82"/>
                        </a:lnTo>
                        <a:lnTo>
                          <a:pt x="0" y="105"/>
                        </a:lnTo>
                        <a:lnTo>
                          <a:pt x="12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39" name="Freeform 218"/>
                  <p:cNvSpPr>
                    <a:spLocks/>
                  </p:cNvSpPr>
                  <p:nvPr/>
                </p:nvSpPr>
                <p:spPr bwMode="auto">
                  <a:xfrm>
                    <a:off x="1222" y="1908"/>
                    <a:ext cx="30" cy="14"/>
                  </a:xfrm>
                  <a:custGeom>
                    <a:avLst/>
                    <a:gdLst>
                      <a:gd name="T0" fmla="*/ 57 w 212"/>
                      <a:gd name="T1" fmla="*/ 21 h 84"/>
                      <a:gd name="T2" fmla="*/ 81 w 212"/>
                      <a:gd name="T3" fmla="*/ 25 h 84"/>
                      <a:gd name="T4" fmla="*/ 144 w 212"/>
                      <a:gd name="T5" fmla="*/ 8 h 84"/>
                      <a:gd name="T6" fmla="*/ 212 w 212"/>
                      <a:gd name="T7" fmla="*/ 0 h 84"/>
                      <a:gd name="T8" fmla="*/ 115 w 212"/>
                      <a:gd name="T9" fmla="*/ 84 h 84"/>
                      <a:gd name="T10" fmla="*/ 99 w 212"/>
                      <a:gd name="T11" fmla="*/ 70 h 84"/>
                      <a:gd name="T12" fmla="*/ 75 w 212"/>
                      <a:gd name="T13" fmla="*/ 62 h 84"/>
                      <a:gd name="T14" fmla="*/ 41 w 212"/>
                      <a:gd name="T15" fmla="*/ 62 h 84"/>
                      <a:gd name="T16" fmla="*/ 0 w 212"/>
                      <a:gd name="T17" fmla="*/ 70 h 84"/>
                      <a:gd name="T18" fmla="*/ 57 w 212"/>
                      <a:gd name="T19" fmla="*/ 21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2"/>
                      <a:gd name="T31" fmla="*/ 0 h 84"/>
                      <a:gd name="T32" fmla="*/ 212 w 212"/>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2" h="84">
                        <a:moveTo>
                          <a:pt x="57" y="21"/>
                        </a:moveTo>
                        <a:lnTo>
                          <a:pt x="81" y="25"/>
                        </a:lnTo>
                        <a:lnTo>
                          <a:pt x="144" y="8"/>
                        </a:lnTo>
                        <a:lnTo>
                          <a:pt x="212" y="0"/>
                        </a:lnTo>
                        <a:lnTo>
                          <a:pt x="115" y="84"/>
                        </a:lnTo>
                        <a:lnTo>
                          <a:pt x="99" y="70"/>
                        </a:lnTo>
                        <a:lnTo>
                          <a:pt x="75" y="62"/>
                        </a:lnTo>
                        <a:lnTo>
                          <a:pt x="41" y="62"/>
                        </a:lnTo>
                        <a:lnTo>
                          <a:pt x="0" y="70"/>
                        </a:lnTo>
                        <a:lnTo>
                          <a:pt x="57"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0" name="Freeform 219"/>
                  <p:cNvSpPr>
                    <a:spLocks/>
                  </p:cNvSpPr>
                  <p:nvPr/>
                </p:nvSpPr>
                <p:spPr bwMode="auto">
                  <a:xfrm>
                    <a:off x="1232" y="1908"/>
                    <a:ext cx="29" cy="20"/>
                  </a:xfrm>
                  <a:custGeom>
                    <a:avLst/>
                    <a:gdLst>
                      <a:gd name="T0" fmla="*/ 198 w 198"/>
                      <a:gd name="T1" fmla="*/ 5 h 121"/>
                      <a:gd name="T2" fmla="*/ 141 w 198"/>
                      <a:gd name="T3" fmla="*/ 0 h 121"/>
                      <a:gd name="T4" fmla="*/ 62 w 198"/>
                      <a:gd name="T5" fmla="*/ 9 h 121"/>
                      <a:gd name="T6" fmla="*/ 0 w 198"/>
                      <a:gd name="T7" fmla="*/ 62 h 121"/>
                      <a:gd name="T8" fmla="*/ 24 w 198"/>
                      <a:gd name="T9" fmla="*/ 70 h 121"/>
                      <a:gd name="T10" fmla="*/ 40 w 198"/>
                      <a:gd name="T11" fmla="*/ 84 h 121"/>
                      <a:gd name="T12" fmla="*/ 65 w 198"/>
                      <a:gd name="T13" fmla="*/ 121 h 121"/>
                      <a:gd name="T14" fmla="*/ 198 w 198"/>
                      <a:gd name="T15" fmla="*/ 5 h 121"/>
                      <a:gd name="T16" fmla="*/ 0 60000 65536"/>
                      <a:gd name="T17" fmla="*/ 0 60000 65536"/>
                      <a:gd name="T18" fmla="*/ 0 60000 65536"/>
                      <a:gd name="T19" fmla="*/ 0 60000 65536"/>
                      <a:gd name="T20" fmla="*/ 0 60000 65536"/>
                      <a:gd name="T21" fmla="*/ 0 60000 65536"/>
                      <a:gd name="T22" fmla="*/ 0 60000 65536"/>
                      <a:gd name="T23" fmla="*/ 0 60000 65536"/>
                      <a:gd name="T24" fmla="*/ 0 w 198"/>
                      <a:gd name="T25" fmla="*/ 0 h 121"/>
                      <a:gd name="T26" fmla="*/ 198 w 198"/>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8" h="121">
                        <a:moveTo>
                          <a:pt x="198" y="5"/>
                        </a:moveTo>
                        <a:lnTo>
                          <a:pt x="141" y="0"/>
                        </a:lnTo>
                        <a:lnTo>
                          <a:pt x="62" y="9"/>
                        </a:lnTo>
                        <a:lnTo>
                          <a:pt x="0" y="62"/>
                        </a:lnTo>
                        <a:lnTo>
                          <a:pt x="24" y="70"/>
                        </a:lnTo>
                        <a:lnTo>
                          <a:pt x="40" y="84"/>
                        </a:lnTo>
                        <a:lnTo>
                          <a:pt x="65" y="121"/>
                        </a:lnTo>
                        <a:lnTo>
                          <a:pt x="198"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1" name="Freeform 220"/>
                  <p:cNvSpPr>
                    <a:spLocks/>
                  </p:cNvSpPr>
                  <p:nvPr/>
                </p:nvSpPr>
                <p:spPr bwMode="auto">
                  <a:xfrm>
                    <a:off x="1238" y="1908"/>
                    <a:ext cx="27" cy="25"/>
                  </a:xfrm>
                  <a:custGeom>
                    <a:avLst/>
                    <a:gdLst>
                      <a:gd name="T0" fmla="*/ 97 w 187"/>
                      <a:gd name="T1" fmla="*/ 0 h 148"/>
                      <a:gd name="T2" fmla="*/ 144 w 187"/>
                      <a:gd name="T3" fmla="*/ 1 h 148"/>
                      <a:gd name="T4" fmla="*/ 167 w 187"/>
                      <a:gd name="T5" fmla="*/ 9 h 148"/>
                      <a:gd name="T6" fmla="*/ 187 w 187"/>
                      <a:gd name="T7" fmla="*/ 35 h 148"/>
                      <a:gd name="T8" fmla="*/ 58 w 187"/>
                      <a:gd name="T9" fmla="*/ 148 h 148"/>
                      <a:gd name="T10" fmla="*/ 41 w 187"/>
                      <a:gd name="T11" fmla="*/ 139 h 148"/>
                      <a:gd name="T12" fmla="*/ 27 w 187"/>
                      <a:gd name="T13" fmla="*/ 122 h 148"/>
                      <a:gd name="T14" fmla="*/ 0 w 187"/>
                      <a:gd name="T15" fmla="*/ 84 h 148"/>
                      <a:gd name="T16" fmla="*/ 97 w 187"/>
                      <a:gd name="T17" fmla="*/ 0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
                      <a:gd name="T28" fmla="*/ 0 h 148"/>
                      <a:gd name="T29" fmla="*/ 187 w 187"/>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 h="148">
                        <a:moveTo>
                          <a:pt x="97" y="0"/>
                        </a:moveTo>
                        <a:lnTo>
                          <a:pt x="144" y="1"/>
                        </a:lnTo>
                        <a:lnTo>
                          <a:pt x="167" y="9"/>
                        </a:lnTo>
                        <a:lnTo>
                          <a:pt x="187" y="35"/>
                        </a:lnTo>
                        <a:lnTo>
                          <a:pt x="58" y="148"/>
                        </a:lnTo>
                        <a:lnTo>
                          <a:pt x="41" y="139"/>
                        </a:lnTo>
                        <a:lnTo>
                          <a:pt x="27" y="122"/>
                        </a:lnTo>
                        <a:lnTo>
                          <a:pt x="0" y="84"/>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2" name="Freeform 221"/>
                  <p:cNvSpPr>
                    <a:spLocks/>
                  </p:cNvSpPr>
                  <p:nvPr/>
                </p:nvSpPr>
                <p:spPr bwMode="auto">
                  <a:xfrm>
                    <a:off x="1242" y="1909"/>
                    <a:ext cx="26" cy="24"/>
                  </a:xfrm>
                  <a:custGeom>
                    <a:avLst/>
                    <a:gdLst>
                      <a:gd name="T0" fmla="*/ 133 w 186"/>
                      <a:gd name="T1" fmla="*/ 0 h 145"/>
                      <a:gd name="T2" fmla="*/ 142 w 186"/>
                      <a:gd name="T3" fmla="*/ 4 h 145"/>
                      <a:gd name="T4" fmla="*/ 186 w 186"/>
                      <a:gd name="T5" fmla="*/ 66 h 145"/>
                      <a:gd name="T6" fmla="*/ 107 w 186"/>
                      <a:gd name="T7" fmla="*/ 136 h 145"/>
                      <a:gd name="T8" fmla="*/ 83 w 186"/>
                      <a:gd name="T9" fmla="*/ 145 h 145"/>
                      <a:gd name="T10" fmla="*/ 38 w 186"/>
                      <a:gd name="T11" fmla="*/ 145 h 145"/>
                      <a:gd name="T12" fmla="*/ 17 w 186"/>
                      <a:gd name="T13" fmla="*/ 134 h 145"/>
                      <a:gd name="T14" fmla="*/ 0 w 186"/>
                      <a:gd name="T15" fmla="*/ 116 h 145"/>
                      <a:gd name="T16" fmla="*/ 133 w 186"/>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6"/>
                      <a:gd name="T28" fmla="*/ 0 h 145"/>
                      <a:gd name="T29" fmla="*/ 186 w 186"/>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6" h="145">
                        <a:moveTo>
                          <a:pt x="133" y="0"/>
                        </a:moveTo>
                        <a:lnTo>
                          <a:pt x="142" y="4"/>
                        </a:lnTo>
                        <a:lnTo>
                          <a:pt x="186" y="66"/>
                        </a:lnTo>
                        <a:lnTo>
                          <a:pt x="107" y="136"/>
                        </a:lnTo>
                        <a:lnTo>
                          <a:pt x="83" y="145"/>
                        </a:lnTo>
                        <a:lnTo>
                          <a:pt x="38" y="145"/>
                        </a:lnTo>
                        <a:lnTo>
                          <a:pt x="17" y="134"/>
                        </a:lnTo>
                        <a:lnTo>
                          <a:pt x="0" y="116"/>
                        </a:lnTo>
                        <a:lnTo>
                          <a:pt x="13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3" name="Freeform 222"/>
                  <p:cNvSpPr>
                    <a:spLocks/>
                  </p:cNvSpPr>
                  <p:nvPr/>
                </p:nvSpPr>
                <p:spPr bwMode="auto">
                  <a:xfrm>
                    <a:off x="1246" y="1914"/>
                    <a:ext cx="26" cy="19"/>
                  </a:xfrm>
                  <a:custGeom>
                    <a:avLst/>
                    <a:gdLst>
                      <a:gd name="T0" fmla="*/ 177 w 177"/>
                      <a:gd name="T1" fmla="*/ 73 h 116"/>
                      <a:gd name="T2" fmla="*/ 129 w 177"/>
                      <a:gd name="T3" fmla="*/ 0 h 116"/>
                      <a:gd name="T4" fmla="*/ 0 w 177"/>
                      <a:gd name="T5" fmla="*/ 113 h 116"/>
                      <a:gd name="T6" fmla="*/ 5 w 177"/>
                      <a:gd name="T7" fmla="*/ 115 h 116"/>
                      <a:gd name="T8" fmla="*/ 42 w 177"/>
                      <a:gd name="T9" fmla="*/ 116 h 116"/>
                      <a:gd name="T10" fmla="*/ 61 w 177"/>
                      <a:gd name="T11" fmla="*/ 111 h 116"/>
                      <a:gd name="T12" fmla="*/ 77 w 177"/>
                      <a:gd name="T13" fmla="*/ 106 h 116"/>
                      <a:gd name="T14" fmla="*/ 113 w 177"/>
                      <a:gd name="T15" fmla="*/ 109 h 116"/>
                      <a:gd name="T16" fmla="*/ 131 w 177"/>
                      <a:gd name="T17" fmla="*/ 113 h 116"/>
                      <a:gd name="T18" fmla="*/ 177 w 177"/>
                      <a:gd name="T19" fmla="*/ 73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7"/>
                      <a:gd name="T31" fmla="*/ 0 h 116"/>
                      <a:gd name="T32" fmla="*/ 177 w 177"/>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7" h="116">
                        <a:moveTo>
                          <a:pt x="177" y="73"/>
                        </a:moveTo>
                        <a:lnTo>
                          <a:pt x="129" y="0"/>
                        </a:lnTo>
                        <a:lnTo>
                          <a:pt x="0" y="113"/>
                        </a:lnTo>
                        <a:lnTo>
                          <a:pt x="5" y="115"/>
                        </a:lnTo>
                        <a:lnTo>
                          <a:pt x="42" y="116"/>
                        </a:lnTo>
                        <a:lnTo>
                          <a:pt x="61" y="111"/>
                        </a:lnTo>
                        <a:lnTo>
                          <a:pt x="77" y="106"/>
                        </a:lnTo>
                        <a:lnTo>
                          <a:pt x="113" y="109"/>
                        </a:lnTo>
                        <a:lnTo>
                          <a:pt x="131" y="113"/>
                        </a:lnTo>
                        <a:lnTo>
                          <a:pt x="177"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4" name="Freeform 223"/>
                  <p:cNvSpPr>
                    <a:spLocks/>
                  </p:cNvSpPr>
                  <p:nvPr/>
                </p:nvSpPr>
                <p:spPr bwMode="auto">
                  <a:xfrm>
                    <a:off x="1257" y="1920"/>
                    <a:ext cx="18" cy="17"/>
                  </a:xfrm>
                  <a:custGeom>
                    <a:avLst/>
                    <a:gdLst>
                      <a:gd name="T0" fmla="*/ 129 w 129"/>
                      <a:gd name="T1" fmla="*/ 73 h 101"/>
                      <a:gd name="T2" fmla="*/ 79 w 129"/>
                      <a:gd name="T3" fmla="*/ 0 h 101"/>
                      <a:gd name="T4" fmla="*/ 0 w 129"/>
                      <a:gd name="T5" fmla="*/ 70 h 101"/>
                      <a:gd name="T6" fmla="*/ 39 w 129"/>
                      <a:gd name="T7" fmla="*/ 73 h 101"/>
                      <a:gd name="T8" fmla="*/ 73 w 129"/>
                      <a:gd name="T9" fmla="*/ 85 h 101"/>
                      <a:gd name="T10" fmla="*/ 96 w 129"/>
                      <a:gd name="T11" fmla="*/ 101 h 101"/>
                      <a:gd name="T12" fmla="*/ 129 w 129"/>
                      <a:gd name="T13" fmla="*/ 73 h 101"/>
                      <a:gd name="T14" fmla="*/ 0 60000 65536"/>
                      <a:gd name="T15" fmla="*/ 0 60000 65536"/>
                      <a:gd name="T16" fmla="*/ 0 60000 65536"/>
                      <a:gd name="T17" fmla="*/ 0 60000 65536"/>
                      <a:gd name="T18" fmla="*/ 0 60000 65536"/>
                      <a:gd name="T19" fmla="*/ 0 60000 65536"/>
                      <a:gd name="T20" fmla="*/ 0 60000 65536"/>
                      <a:gd name="T21" fmla="*/ 0 w 129"/>
                      <a:gd name="T22" fmla="*/ 0 h 101"/>
                      <a:gd name="T23" fmla="*/ 129 w 12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101">
                        <a:moveTo>
                          <a:pt x="129" y="73"/>
                        </a:moveTo>
                        <a:lnTo>
                          <a:pt x="79" y="0"/>
                        </a:lnTo>
                        <a:lnTo>
                          <a:pt x="0" y="70"/>
                        </a:lnTo>
                        <a:lnTo>
                          <a:pt x="39" y="73"/>
                        </a:lnTo>
                        <a:lnTo>
                          <a:pt x="73" y="85"/>
                        </a:lnTo>
                        <a:lnTo>
                          <a:pt x="96" y="101"/>
                        </a:lnTo>
                        <a:lnTo>
                          <a:pt x="129"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5" name="Freeform 224"/>
                  <p:cNvSpPr>
                    <a:spLocks/>
                  </p:cNvSpPr>
                  <p:nvPr/>
                </p:nvSpPr>
                <p:spPr bwMode="auto">
                  <a:xfrm>
                    <a:off x="1265" y="1926"/>
                    <a:ext cx="14" cy="17"/>
                  </a:xfrm>
                  <a:custGeom>
                    <a:avLst/>
                    <a:gdLst>
                      <a:gd name="T0" fmla="*/ 100 w 100"/>
                      <a:gd name="T1" fmla="*/ 68 h 99"/>
                      <a:gd name="T2" fmla="*/ 46 w 100"/>
                      <a:gd name="T3" fmla="*/ 0 h 99"/>
                      <a:gd name="T4" fmla="*/ 0 w 100"/>
                      <a:gd name="T5" fmla="*/ 40 h 99"/>
                      <a:gd name="T6" fmla="*/ 23 w 100"/>
                      <a:gd name="T7" fmla="*/ 51 h 99"/>
                      <a:gd name="T8" fmla="*/ 40 w 100"/>
                      <a:gd name="T9" fmla="*/ 66 h 99"/>
                      <a:gd name="T10" fmla="*/ 63 w 100"/>
                      <a:gd name="T11" fmla="*/ 99 h 99"/>
                      <a:gd name="T12" fmla="*/ 100 w 100"/>
                      <a:gd name="T13" fmla="*/ 68 h 99"/>
                      <a:gd name="T14" fmla="*/ 0 60000 65536"/>
                      <a:gd name="T15" fmla="*/ 0 60000 65536"/>
                      <a:gd name="T16" fmla="*/ 0 60000 65536"/>
                      <a:gd name="T17" fmla="*/ 0 60000 65536"/>
                      <a:gd name="T18" fmla="*/ 0 60000 65536"/>
                      <a:gd name="T19" fmla="*/ 0 60000 65536"/>
                      <a:gd name="T20" fmla="*/ 0 60000 65536"/>
                      <a:gd name="T21" fmla="*/ 0 w 100"/>
                      <a:gd name="T22" fmla="*/ 0 h 99"/>
                      <a:gd name="T23" fmla="*/ 100 w 100"/>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9">
                        <a:moveTo>
                          <a:pt x="100" y="68"/>
                        </a:moveTo>
                        <a:lnTo>
                          <a:pt x="46" y="0"/>
                        </a:lnTo>
                        <a:lnTo>
                          <a:pt x="0" y="40"/>
                        </a:lnTo>
                        <a:lnTo>
                          <a:pt x="23" y="51"/>
                        </a:lnTo>
                        <a:lnTo>
                          <a:pt x="40" y="66"/>
                        </a:lnTo>
                        <a:lnTo>
                          <a:pt x="63" y="99"/>
                        </a:lnTo>
                        <a:lnTo>
                          <a:pt x="10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6" name="Freeform 225"/>
                  <p:cNvSpPr>
                    <a:spLocks/>
                  </p:cNvSpPr>
                  <p:nvPr/>
                </p:nvSpPr>
                <p:spPr bwMode="auto">
                  <a:xfrm>
                    <a:off x="1271" y="1932"/>
                    <a:ext cx="13" cy="17"/>
                  </a:xfrm>
                  <a:custGeom>
                    <a:avLst/>
                    <a:gdLst>
                      <a:gd name="T0" fmla="*/ 33 w 94"/>
                      <a:gd name="T1" fmla="*/ 0 h 97"/>
                      <a:gd name="T2" fmla="*/ 92 w 94"/>
                      <a:gd name="T3" fmla="*/ 58 h 97"/>
                      <a:gd name="T4" fmla="*/ 94 w 94"/>
                      <a:gd name="T5" fmla="*/ 60 h 97"/>
                      <a:gd name="T6" fmla="*/ 50 w 94"/>
                      <a:gd name="T7" fmla="*/ 97 h 97"/>
                      <a:gd name="T8" fmla="*/ 22 w 94"/>
                      <a:gd name="T9" fmla="*/ 60 h 97"/>
                      <a:gd name="T10" fmla="*/ 0 w 94"/>
                      <a:gd name="T11" fmla="*/ 28 h 97"/>
                      <a:gd name="T12" fmla="*/ 33 w 94"/>
                      <a:gd name="T13" fmla="*/ 0 h 97"/>
                      <a:gd name="T14" fmla="*/ 0 60000 65536"/>
                      <a:gd name="T15" fmla="*/ 0 60000 65536"/>
                      <a:gd name="T16" fmla="*/ 0 60000 65536"/>
                      <a:gd name="T17" fmla="*/ 0 60000 65536"/>
                      <a:gd name="T18" fmla="*/ 0 60000 65536"/>
                      <a:gd name="T19" fmla="*/ 0 60000 65536"/>
                      <a:gd name="T20" fmla="*/ 0 60000 65536"/>
                      <a:gd name="T21" fmla="*/ 0 w 94"/>
                      <a:gd name="T22" fmla="*/ 0 h 97"/>
                      <a:gd name="T23" fmla="*/ 94 w 9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97">
                        <a:moveTo>
                          <a:pt x="33" y="0"/>
                        </a:moveTo>
                        <a:lnTo>
                          <a:pt x="92" y="58"/>
                        </a:lnTo>
                        <a:lnTo>
                          <a:pt x="94" y="60"/>
                        </a:lnTo>
                        <a:lnTo>
                          <a:pt x="50" y="97"/>
                        </a:lnTo>
                        <a:lnTo>
                          <a:pt x="22" y="60"/>
                        </a:lnTo>
                        <a:lnTo>
                          <a:pt x="0" y="28"/>
                        </a:lnTo>
                        <a:lnTo>
                          <a:pt x="3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7" name="Freeform 226"/>
                  <p:cNvSpPr>
                    <a:spLocks/>
                  </p:cNvSpPr>
                  <p:nvPr/>
                </p:nvSpPr>
                <p:spPr bwMode="auto">
                  <a:xfrm>
                    <a:off x="1274" y="1938"/>
                    <a:ext cx="15" cy="15"/>
                  </a:xfrm>
                  <a:custGeom>
                    <a:avLst/>
                    <a:gdLst>
                      <a:gd name="T0" fmla="*/ 37 w 106"/>
                      <a:gd name="T1" fmla="*/ 0 h 95"/>
                      <a:gd name="T2" fmla="*/ 68 w 106"/>
                      <a:gd name="T3" fmla="*/ 26 h 95"/>
                      <a:gd name="T4" fmla="*/ 106 w 106"/>
                      <a:gd name="T5" fmla="*/ 54 h 95"/>
                      <a:gd name="T6" fmla="*/ 60 w 106"/>
                      <a:gd name="T7" fmla="*/ 95 h 95"/>
                      <a:gd name="T8" fmla="*/ 42 w 106"/>
                      <a:gd name="T9" fmla="*/ 80 h 95"/>
                      <a:gd name="T10" fmla="*/ 0 w 106"/>
                      <a:gd name="T11" fmla="*/ 31 h 95"/>
                      <a:gd name="T12" fmla="*/ 37 w 106"/>
                      <a:gd name="T13" fmla="*/ 0 h 95"/>
                      <a:gd name="T14" fmla="*/ 0 60000 65536"/>
                      <a:gd name="T15" fmla="*/ 0 60000 65536"/>
                      <a:gd name="T16" fmla="*/ 0 60000 65536"/>
                      <a:gd name="T17" fmla="*/ 0 60000 65536"/>
                      <a:gd name="T18" fmla="*/ 0 60000 65536"/>
                      <a:gd name="T19" fmla="*/ 0 60000 65536"/>
                      <a:gd name="T20" fmla="*/ 0 60000 65536"/>
                      <a:gd name="T21" fmla="*/ 0 w 106"/>
                      <a:gd name="T22" fmla="*/ 0 h 95"/>
                      <a:gd name="T23" fmla="*/ 106 w 10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95">
                        <a:moveTo>
                          <a:pt x="37" y="0"/>
                        </a:moveTo>
                        <a:lnTo>
                          <a:pt x="68" y="26"/>
                        </a:lnTo>
                        <a:lnTo>
                          <a:pt x="106" y="54"/>
                        </a:lnTo>
                        <a:lnTo>
                          <a:pt x="60" y="95"/>
                        </a:lnTo>
                        <a:lnTo>
                          <a:pt x="42" y="80"/>
                        </a:lnTo>
                        <a:lnTo>
                          <a:pt x="0" y="31"/>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8" name="Freeform 227"/>
                  <p:cNvSpPr>
                    <a:spLocks/>
                  </p:cNvSpPr>
                  <p:nvPr/>
                </p:nvSpPr>
                <p:spPr bwMode="auto">
                  <a:xfrm>
                    <a:off x="1278" y="1942"/>
                    <a:ext cx="16" cy="16"/>
                  </a:xfrm>
                  <a:custGeom>
                    <a:avLst/>
                    <a:gdLst>
                      <a:gd name="T0" fmla="*/ 117 w 117"/>
                      <a:gd name="T1" fmla="*/ 49 h 92"/>
                      <a:gd name="T2" fmla="*/ 44 w 117"/>
                      <a:gd name="T3" fmla="*/ 0 h 92"/>
                      <a:gd name="T4" fmla="*/ 0 w 117"/>
                      <a:gd name="T5" fmla="*/ 37 h 92"/>
                      <a:gd name="T6" fmla="*/ 16 w 117"/>
                      <a:gd name="T7" fmla="*/ 52 h 92"/>
                      <a:gd name="T8" fmla="*/ 70 w 117"/>
                      <a:gd name="T9" fmla="*/ 92 h 92"/>
                      <a:gd name="T10" fmla="*/ 117 w 117"/>
                      <a:gd name="T11" fmla="*/ 49 h 92"/>
                      <a:gd name="T12" fmla="*/ 0 60000 65536"/>
                      <a:gd name="T13" fmla="*/ 0 60000 65536"/>
                      <a:gd name="T14" fmla="*/ 0 60000 65536"/>
                      <a:gd name="T15" fmla="*/ 0 60000 65536"/>
                      <a:gd name="T16" fmla="*/ 0 60000 65536"/>
                      <a:gd name="T17" fmla="*/ 0 60000 65536"/>
                      <a:gd name="T18" fmla="*/ 0 w 117"/>
                      <a:gd name="T19" fmla="*/ 0 h 92"/>
                      <a:gd name="T20" fmla="*/ 117 w 117"/>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7" h="92">
                        <a:moveTo>
                          <a:pt x="117" y="49"/>
                        </a:moveTo>
                        <a:lnTo>
                          <a:pt x="44" y="0"/>
                        </a:lnTo>
                        <a:lnTo>
                          <a:pt x="0" y="37"/>
                        </a:lnTo>
                        <a:lnTo>
                          <a:pt x="16" y="52"/>
                        </a:lnTo>
                        <a:lnTo>
                          <a:pt x="70" y="92"/>
                        </a:lnTo>
                        <a:lnTo>
                          <a:pt x="11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49" name="Freeform 228"/>
                  <p:cNvSpPr>
                    <a:spLocks/>
                  </p:cNvSpPr>
                  <p:nvPr/>
                </p:nvSpPr>
                <p:spPr bwMode="auto">
                  <a:xfrm>
                    <a:off x="1283" y="1947"/>
                    <a:ext cx="17" cy="15"/>
                  </a:xfrm>
                  <a:custGeom>
                    <a:avLst/>
                    <a:gdLst>
                      <a:gd name="T0" fmla="*/ 121 w 121"/>
                      <a:gd name="T1" fmla="*/ 48 h 90"/>
                      <a:gd name="T2" fmla="*/ 46 w 121"/>
                      <a:gd name="T3" fmla="*/ 0 h 90"/>
                      <a:gd name="T4" fmla="*/ 0 w 121"/>
                      <a:gd name="T5" fmla="*/ 41 h 90"/>
                      <a:gd name="T6" fmla="*/ 73 w 121"/>
                      <a:gd name="T7" fmla="*/ 90 h 90"/>
                      <a:gd name="T8" fmla="*/ 121 w 121"/>
                      <a:gd name="T9" fmla="*/ 48 h 90"/>
                      <a:gd name="T10" fmla="*/ 0 60000 65536"/>
                      <a:gd name="T11" fmla="*/ 0 60000 65536"/>
                      <a:gd name="T12" fmla="*/ 0 60000 65536"/>
                      <a:gd name="T13" fmla="*/ 0 60000 65536"/>
                      <a:gd name="T14" fmla="*/ 0 60000 65536"/>
                      <a:gd name="T15" fmla="*/ 0 w 121"/>
                      <a:gd name="T16" fmla="*/ 0 h 90"/>
                      <a:gd name="T17" fmla="*/ 121 w 121"/>
                      <a:gd name="T18" fmla="*/ 90 h 90"/>
                    </a:gdLst>
                    <a:ahLst/>
                    <a:cxnLst>
                      <a:cxn ang="T10">
                        <a:pos x="T0" y="T1"/>
                      </a:cxn>
                      <a:cxn ang="T11">
                        <a:pos x="T2" y="T3"/>
                      </a:cxn>
                      <a:cxn ang="T12">
                        <a:pos x="T4" y="T5"/>
                      </a:cxn>
                      <a:cxn ang="T13">
                        <a:pos x="T6" y="T7"/>
                      </a:cxn>
                      <a:cxn ang="T14">
                        <a:pos x="T8" y="T9"/>
                      </a:cxn>
                    </a:cxnLst>
                    <a:rect l="T15" t="T16" r="T17" b="T18"/>
                    <a:pathLst>
                      <a:path w="121" h="90">
                        <a:moveTo>
                          <a:pt x="121" y="48"/>
                        </a:moveTo>
                        <a:lnTo>
                          <a:pt x="46" y="0"/>
                        </a:lnTo>
                        <a:lnTo>
                          <a:pt x="0" y="41"/>
                        </a:lnTo>
                        <a:lnTo>
                          <a:pt x="73" y="90"/>
                        </a:lnTo>
                        <a:lnTo>
                          <a:pt x="121"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0" name="Freeform 229"/>
                  <p:cNvSpPr>
                    <a:spLocks/>
                  </p:cNvSpPr>
                  <p:nvPr/>
                </p:nvSpPr>
                <p:spPr bwMode="auto">
                  <a:xfrm>
                    <a:off x="1288" y="1951"/>
                    <a:ext cx="17" cy="14"/>
                  </a:xfrm>
                  <a:custGeom>
                    <a:avLst/>
                    <a:gdLst>
                      <a:gd name="T0" fmla="*/ 124 w 124"/>
                      <a:gd name="T1" fmla="*/ 48 h 87"/>
                      <a:gd name="T2" fmla="*/ 47 w 124"/>
                      <a:gd name="T3" fmla="*/ 0 h 87"/>
                      <a:gd name="T4" fmla="*/ 0 w 124"/>
                      <a:gd name="T5" fmla="*/ 43 h 87"/>
                      <a:gd name="T6" fmla="*/ 79 w 124"/>
                      <a:gd name="T7" fmla="*/ 87 h 87"/>
                      <a:gd name="T8" fmla="*/ 124 w 124"/>
                      <a:gd name="T9" fmla="*/ 48 h 87"/>
                      <a:gd name="T10" fmla="*/ 0 60000 65536"/>
                      <a:gd name="T11" fmla="*/ 0 60000 65536"/>
                      <a:gd name="T12" fmla="*/ 0 60000 65536"/>
                      <a:gd name="T13" fmla="*/ 0 60000 65536"/>
                      <a:gd name="T14" fmla="*/ 0 60000 65536"/>
                      <a:gd name="T15" fmla="*/ 0 w 124"/>
                      <a:gd name="T16" fmla="*/ 0 h 87"/>
                      <a:gd name="T17" fmla="*/ 124 w 124"/>
                      <a:gd name="T18" fmla="*/ 87 h 87"/>
                    </a:gdLst>
                    <a:ahLst/>
                    <a:cxnLst>
                      <a:cxn ang="T10">
                        <a:pos x="T0" y="T1"/>
                      </a:cxn>
                      <a:cxn ang="T11">
                        <a:pos x="T2" y="T3"/>
                      </a:cxn>
                      <a:cxn ang="T12">
                        <a:pos x="T4" y="T5"/>
                      </a:cxn>
                      <a:cxn ang="T13">
                        <a:pos x="T6" y="T7"/>
                      </a:cxn>
                      <a:cxn ang="T14">
                        <a:pos x="T8" y="T9"/>
                      </a:cxn>
                    </a:cxnLst>
                    <a:rect l="T15" t="T16" r="T17" b="T18"/>
                    <a:pathLst>
                      <a:path w="124" h="87">
                        <a:moveTo>
                          <a:pt x="124" y="48"/>
                        </a:moveTo>
                        <a:lnTo>
                          <a:pt x="47" y="0"/>
                        </a:lnTo>
                        <a:lnTo>
                          <a:pt x="0" y="43"/>
                        </a:lnTo>
                        <a:lnTo>
                          <a:pt x="79" y="87"/>
                        </a:lnTo>
                        <a:lnTo>
                          <a:pt x="124"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1" name="Freeform 230"/>
                  <p:cNvSpPr>
                    <a:spLocks/>
                  </p:cNvSpPr>
                  <p:nvPr/>
                </p:nvSpPr>
                <p:spPr bwMode="auto">
                  <a:xfrm>
                    <a:off x="1293" y="1955"/>
                    <a:ext cx="18" cy="14"/>
                  </a:xfrm>
                  <a:custGeom>
                    <a:avLst/>
                    <a:gdLst>
                      <a:gd name="T0" fmla="*/ 124 w 124"/>
                      <a:gd name="T1" fmla="*/ 48 h 86"/>
                      <a:gd name="T2" fmla="*/ 48 w 124"/>
                      <a:gd name="T3" fmla="*/ 0 h 86"/>
                      <a:gd name="T4" fmla="*/ 0 w 124"/>
                      <a:gd name="T5" fmla="*/ 42 h 86"/>
                      <a:gd name="T6" fmla="*/ 54 w 124"/>
                      <a:gd name="T7" fmla="*/ 67 h 86"/>
                      <a:gd name="T8" fmla="*/ 79 w 124"/>
                      <a:gd name="T9" fmla="*/ 86 h 86"/>
                      <a:gd name="T10" fmla="*/ 124 w 124"/>
                      <a:gd name="T11" fmla="*/ 48 h 86"/>
                      <a:gd name="T12" fmla="*/ 0 60000 65536"/>
                      <a:gd name="T13" fmla="*/ 0 60000 65536"/>
                      <a:gd name="T14" fmla="*/ 0 60000 65536"/>
                      <a:gd name="T15" fmla="*/ 0 60000 65536"/>
                      <a:gd name="T16" fmla="*/ 0 60000 65536"/>
                      <a:gd name="T17" fmla="*/ 0 60000 65536"/>
                      <a:gd name="T18" fmla="*/ 0 w 124"/>
                      <a:gd name="T19" fmla="*/ 0 h 86"/>
                      <a:gd name="T20" fmla="*/ 124 w 124"/>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24" h="86">
                        <a:moveTo>
                          <a:pt x="124" y="48"/>
                        </a:moveTo>
                        <a:lnTo>
                          <a:pt x="48" y="0"/>
                        </a:lnTo>
                        <a:lnTo>
                          <a:pt x="0" y="42"/>
                        </a:lnTo>
                        <a:lnTo>
                          <a:pt x="54" y="67"/>
                        </a:lnTo>
                        <a:lnTo>
                          <a:pt x="79" y="86"/>
                        </a:lnTo>
                        <a:lnTo>
                          <a:pt x="124"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2" name="Freeform 231"/>
                  <p:cNvSpPr>
                    <a:spLocks/>
                  </p:cNvSpPr>
                  <p:nvPr/>
                </p:nvSpPr>
                <p:spPr bwMode="auto">
                  <a:xfrm>
                    <a:off x="1299" y="1958"/>
                    <a:ext cx="16" cy="18"/>
                  </a:xfrm>
                  <a:custGeom>
                    <a:avLst/>
                    <a:gdLst>
                      <a:gd name="T0" fmla="*/ 110 w 110"/>
                      <a:gd name="T1" fmla="*/ 57 h 107"/>
                      <a:gd name="T2" fmla="*/ 89 w 110"/>
                      <a:gd name="T3" fmla="*/ 31 h 107"/>
                      <a:gd name="T4" fmla="*/ 45 w 110"/>
                      <a:gd name="T5" fmla="*/ 0 h 107"/>
                      <a:gd name="T6" fmla="*/ 0 w 110"/>
                      <a:gd name="T7" fmla="*/ 39 h 107"/>
                      <a:gd name="T8" fmla="*/ 12 w 110"/>
                      <a:gd name="T9" fmla="*/ 44 h 107"/>
                      <a:gd name="T10" fmla="*/ 41 w 110"/>
                      <a:gd name="T11" fmla="*/ 68 h 107"/>
                      <a:gd name="T12" fmla="*/ 54 w 110"/>
                      <a:gd name="T13" fmla="*/ 107 h 107"/>
                      <a:gd name="T14" fmla="*/ 110 w 110"/>
                      <a:gd name="T15" fmla="*/ 57 h 107"/>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107"/>
                      <a:gd name="T26" fmla="*/ 110 w 110"/>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107">
                        <a:moveTo>
                          <a:pt x="110" y="57"/>
                        </a:moveTo>
                        <a:lnTo>
                          <a:pt x="89" y="31"/>
                        </a:lnTo>
                        <a:lnTo>
                          <a:pt x="45" y="0"/>
                        </a:lnTo>
                        <a:lnTo>
                          <a:pt x="0" y="39"/>
                        </a:lnTo>
                        <a:lnTo>
                          <a:pt x="12" y="44"/>
                        </a:lnTo>
                        <a:lnTo>
                          <a:pt x="41" y="68"/>
                        </a:lnTo>
                        <a:lnTo>
                          <a:pt x="54" y="107"/>
                        </a:lnTo>
                        <a:lnTo>
                          <a:pt x="11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3" name="Freeform 232"/>
                  <p:cNvSpPr>
                    <a:spLocks/>
                  </p:cNvSpPr>
                  <p:nvPr/>
                </p:nvSpPr>
                <p:spPr bwMode="auto">
                  <a:xfrm>
                    <a:off x="1304" y="1963"/>
                    <a:ext cx="11" cy="22"/>
                  </a:xfrm>
                  <a:custGeom>
                    <a:avLst/>
                    <a:gdLst>
                      <a:gd name="T0" fmla="*/ 45 w 77"/>
                      <a:gd name="T1" fmla="*/ 0 h 132"/>
                      <a:gd name="T2" fmla="*/ 66 w 77"/>
                      <a:gd name="T3" fmla="*/ 18 h 132"/>
                      <a:gd name="T4" fmla="*/ 75 w 77"/>
                      <a:gd name="T5" fmla="*/ 34 h 132"/>
                      <a:gd name="T6" fmla="*/ 77 w 77"/>
                      <a:gd name="T7" fmla="*/ 87 h 132"/>
                      <a:gd name="T8" fmla="*/ 25 w 77"/>
                      <a:gd name="T9" fmla="*/ 132 h 132"/>
                      <a:gd name="T10" fmla="*/ 18 w 77"/>
                      <a:gd name="T11" fmla="*/ 83 h 132"/>
                      <a:gd name="T12" fmla="*/ 0 w 77"/>
                      <a:gd name="T13" fmla="*/ 38 h 132"/>
                      <a:gd name="T14" fmla="*/ 45 w 77"/>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32"/>
                      <a:gd name="T26" fmla="*/ 77 w 77"/>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32">
                        <a:moveTo>
                          <a:pt x="45" y="0"/>
                        </a:moveTo>
                        <a:lnTo>
                          <a:pt x="66" y="18"/>
                        </a:lnTo>
                        <a:lnTo>
                          <a:pt x="75" y="34"/>
                        </a:lnTo>
                        <a:lnTo>
                          <a:pt x="77" y="87"/>
                        </a:lnTo>
                        <a:lnTo>
                          <a:pt x="25" y="132"/>
                        </a:lnTo>
                        <a:lnTo>
                          <a:pt x="18" y="83"/>
                        </a:lnTo>
                        <a:lnTo>
                          <a:pt x="0" y="38"/>
                        </a:lnTo>
                        <a:lnTo>
                          <a:pt x="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4" name="Freeform 233"/>
                  <p:cNvSpPr>
                    <a:spLocks/>
                  </p:cNvSpPr>
                  <p:nvPr/>
                </p:nvSpPr>
                <p:spPr bwMode="auto">
                  <a:xfrm>
                    <a:off x="1307" y="1968"/>
                    <a:ext cx="8" cy="24"/>
                  </a:xfrm>
                  <a:custGeom>
                    <a:avLst/>
                    <a:gdLst>
                      <a:gd name="T0" fmla="*/ 56 w 60"/>
                      <a:gd name="T1" fmla="*/ 0 h 145"/>
                      <a:gd name="T2" fmla="*/ 58 w 60"/>
                      <a:gd name="T3" fmla="*/ 2 h 145"/>
                      <a:gd name="T4" fmla="*/ 60 w 60"/>
                      <a:gd name="T5" fmla="*/ 112 h 145"/>
                      <a:gd name="T6" fmla="*/ 22 w 60"/>
                      <a:gd name="T7" fmla="*/ 145 h 145"/>
                      <a:gd name="T8" fmla="*/ 8 w 60"/>
                      <a:gd name="T9" fmla="*/ 101 h 145"/>
                      <a:gd name="T10" fmla="*/ 0 w 60"/>
                      <a:gd name="T11" fmla="*/ 50 h 145"/>
                      <a:gd name="T12" fmla="*/ 56 w 60"/>
                      <a:gd name="T13" fmla="*/ 0 h 145"/>
                      <a:gd name="T14" fmla="*/ 0 60000 65536"/>
                      <a:gd name="T15" fmla="*/ 0 60000 65536"/>
                      <a:gd name="T16" fmla="*/ 0 60000 65536"/>
                      <a:gd name="T17" fmla="*/ 0 60000 65536"/>
                      <a:gd name="T18" fmla="*/ 0 60000 65536"/>
                      <a:gd name="T19" fmla="*/ 0 60000 65536"/>
                      <a:gd name="T20" fmla="*/ 0 60000 65536"/>
                      <a:gd name="T21" fmla="*/ 0 w 60"/>
                      <a:gd name="T22" fmla="*/ 0 h 145"/>
                      <a:gd name="T23" fmla="*/ 60 w 60"/>
                      <a:gd name="T24" fmla="*/ 145 h 1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145">
                        <a:moveTo>
                          <a:pt x="56" y="0"/>
                        </a:moveTo>
                        <a:lnTo>
                          <a:pt x="58" y="2"/>
                        </a:lnTo>
                        <a:lnTo>
                          <a:pt x="60" y="112"/>
                        </a:lnTo>
                        <a:lnTo>
                          <a:pt x="22" y="145"/>
                        </a:lnTo>
                        <a:lnTo>
                          <a:pt x="8" y="101"/>
                        </a:lnTo>
                        <a:lnTo>
                          <a:pt x="0" y="50"/>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5" name="Freeform 234"/>
                  <p:cNvSpPr>
                    <a:spLocks/>
                  </p:cNvSpPr>
                  <p:nvPr/>
                </p:nvSpPr>
                <p:spPr bwMode="auto">
                  <a:xfrm>
                    <a:off x="1308" y="1977"/>
                    <a:ext cx="7" cy="19"/>
                  </a:xfrm>
                  <a:custGeom>
                    <a:avLst/>
                    <a:gdLst>
                      <a:gd name="T0" fmla="*/ 52 w 52"/>
                      <a:gd name="T1" fmla="*/ 0 h 110"/>
                      <a:gd name="T2" fmla="*/ 52 w 52"/>
                      <a:gd name="T3" fmla="*/ 110 h 110"/>
                      <a:gd name="T4" fmla="*/ 28 w 52"/>
                      <a:gd name="T5" fmla="*/ 106 h 110"/>
                      <a:gd name="T6" fmla="*/ 14 w 52"/>
                      <a:gd name="T7" fmla="*/ 91 h 110"/>
                      <a:gd name="T8" fmla="*/ 0 w 52"/>
                      <a:gd name="T9" fmla="*/ 45 h 110"/>
                      <a:gd name="T10" fmla="*/ 52 w 52"/>
                      <a:gd name="T11" fmla="*/ 0 h 110"/>
                      <a:gd name="T12" fmla="*/ 0 60000 65536"/>
                      <a:gd name="T13" fmla="*/ 0 60000 65536"/>
                      <a:gd name="T14" fmla="*/ 0 60000 65536"/>
                      <a:gd name="T15" fmla="*/ 0 60000 65536"/>
                      <a:gd name="T16" fmla="*/ 0 60000 65536"/>
                      <a:gd name="T17" fmla="*/ 0 60000 65536"/>
                      <a:gd name="T18" fmla="*/ 0 w 52"/>
                      <a:gd name="T19" fmla="*/ 0 h 110"/>
                      <a:gd name="T20" fmla="*/ 52 w 52"/>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52" h="110">
                        <a:moveTo>
                          <a:pt x="52" y="0"/>
                        </a:moveTo>
                        <a:lnTo>
                          <a:pt x="52" y="110"/>
                        </a:lnTo>
                        <a:lnTo>
                          <a:pt x="28" y="106"/>
                        </a:lnTo>
                        <a:lnTo>
                          <a:pt x="14" y="91"/>
                        </a:lnTo>
                        <a:lnTo>
                          <a:pt x="0" y="45"/>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6" name="Freeform 235"/>
                  <p:cNvSpPr>
                    <a:spLocks/>
                  </p:cNvSpPr>
                  <p:nvPr/>
                </p:nvSpPr>
                <p:spPr bwMode="auto">
                  <a:xfrm>
                    <a:off x="1310" y="1987"/>
                    <a:ext cx="5" cy="9"/>
                  </a:xfrm>
                  <a:custGeom>
                    <a:avLst/>
                    <a:gdLst>
                      <a:gd name="T0" fmla="*/ 38 w 38"/>
                      <a:gd name="T1" fmla="*/ 0 h 53"/>
                      <a:gd name="T2" fmla="*/ 38 w 38"/>
                      <a:gd name="T3" fmla="*/ 53 h 53"/>
                      <a:gd name="T4" fmla="*/ 14 w 38"/>
                      <a:gd name="T5" fmla="*/ 49 h 53"/>
                      <a:gd name="T6" fmla="*/ 0 w 38"/>
                      <a:gd name="T7" fmla="*/ 33 h 53"/>
                      <a:gd name="T8" fmla="*/ 38 w 38"/>
                      <a:gd name="T9" fmla="*/ 0 h 53"/>
                      <a:gd name="T10" fmla="*/ 0 60000 65536"/>
                      <a:gd name="T11" fmla="*/ 0 60000 65536"/>
                      <a:gd name="T12" fmla="*/ 0 60000 65536"/>
                      <a:gd name="T13" fmla="*/ 0 60000 65536"/>
                      <a:gd name="T14" fmla="*/ 0 60000 65536"/>
                      <a:gd name="T15" fmla="*/ 0 w 38"/>
                      <a:gd name="T16" fmla="*/ 0 h 53"/>
                      <a:gd name="T17" fmla="*/ 38 w 38"/>
                      <a:gd name="T18" fmla="*/ 53 h 53"/>
                    </a:gdLst>
                    <a:ahLst/>
                    <a:cxnLst>
                      <a:cxn ang="T10">
                        <a:pos x="T0" y="T1"/>
                      </a:cxn>
                      <a:cxn ang="T11">
                        <a:pos x="T2" y="T3"/>
                      </a:cxn>
                      <a:cxn ang="T12">
                        <a:pos x="T4" y="T5"/>
                      </a:cxn>
                      <a:cxn ang="T13">
                        <a:pos x="T6" y="T7"/>
                      </a:cxn>
                      <a:cxn ang="T14">
                        <a:pos x="T8" y="T9"/>
                      </a:cxn>
                    </a:cxnLst>
                    <a:rect l="T15" t="T16" r="T17" b="T18"/>
                    <a:pathLst>
                      <a:path w="38" h="53">
                        <a:moveTo>
                          <a:pt x="38" y="0"/>
                        </a:moveTo>
                        <a:lnTo>
                          <a:pt x="38" y="53"/>
                        </a:lnTo>
                        <a:lnTo>
                          <a:pt x="14" y="49"/>
                        </a:lnTo>
                        <a:lnTo>
                          <a:pt x="0" y="33"/>
                        </a:lnTo>
                        <a:lnTo>
                          <a:pt x="3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7" name="Freeform 236"/>
                  <p:cNvSpPr>
                    <a:spLocks/>
                  </p:cNvSpPr>
                  <p:nvPr/>
                </p:nvSpPr>
                <p:spPr bwMode="auto">
                  <a:xfrm>
                    <a:off x="1165" y="1899"/>
                    <a:ext cx="27" cy="12"/>
                  </a:xfrm>
                  <a:custGeom>
                    <a:avLst/>
                    <a:gdLst>
                      <a:gd name="T0" fmla="*/ 185 w 190"/>
                      <a:gd name="T1" fmla="*/ 68 h 72"/>
                      <a:gd name="T2" fmla="*/ 176 w 190"/>
                      <a:gd name="T3" fmla="*/ 69 h 72"/>
                      <a:gd name="T4" fmla="*/ 164 w 190"/>
                      <a:gd name="T5" fmla="*/ 66 h 72"/>
                      <a:gd name="T6" fmla="*/ 153 w 190"/>
                      <a:gd name="T7" fmla="*/ 64 h 72"/>
                      <a:gd name="T8" fmla="*/ 142 w 190"/>
                      <a:gd name="T9" fmla="*/ 58 h 72"/>
                      <a:gd name="T10" fmla="*/ 130 w 190"/>
                      <a:gd name="T11" fmla="*/ 52 h 72"/>
                      <a:gd name="T12" fmla="*/ 117 w 190"/>
                      <a:gd name="T13" fmla="*/ 45 h 72"/>
                      <a:gd name="T14" fmla="*/ 105 w 190"/>
                      <a:gd name="T15" fmla="*/ 38 h 72"/>
                      <a:gd name="T16" fmla="*/ 92 w 190"/>
                      <a:gd name="T17" fmla="*/ 30 h 72"/>
                      <a:gd name="T18" fmla="*/ 80 w 190"/>
                      <a:gd name="T19" fmla="*/ 21 h 72"/>
                      <a:gd name="T20" fmla="*/ 66 w 190"/>
                      <a:gd name="T21" fmla="*/ 14 h 72"/>
                      <a:gd name="T22" fmla="*/ 54 w 190"/>
                      <a:gd name="T23" fmla="*/ 8 h 72"/>
                      <a:gd name="T24" fmla="*/ 41 w 190"/>
                      <a:gd name="T25" fmla="*/ 4 h 72"/>
                      <a:gd name="T26" fmla="*/ 29 w 190"/>
                      <a:gd name="T27" fmla="*/ 1 h 72"/>
                      <a:gd name="T28" fmla="*/ 16 w 190"/>
                      <a:gd name="T29" fmla="*/ 0 h 72"/>
                      <a:gd name="T30" fmla="*/ 4 w 190"/>
                      <a:gd name="T31" fmla="*/ 1 h 72"/>
                      <a:gd name="T32" fmla="*/ 1 w 190"/>
                      <a:gd name="T33" fmla="*/ 6 h 72"/>
                      <a:gd name="T34" fmla="*/ 10 w 190"/>
                      <a:gd name="T35" fmla="*/ 4 h 72"/>
                      <a:gd name="T36" fmla="*/ 23 w 190"/>
                      <a:gd name="T37" fmla="*/ 4 h 72"/>
                      <a:gd name="T38" fmla="*/ 34 w 190"/>
                      <a:gd name="T39" fmla="*/ 6 h 72"/>
                      <a:gd name="T40" fmla="*/ 47 w 190"/>
                      <a:gd name="T41" fmla="*/ 9 h 72"/>
                      <a:gd name="T42" fmla="*/ 59 w 190"/>
                      <a:gd name="T43" fmla="*/ 14 h 72"/>
                      <a:gd name="T44" fmla="*/ 72 w 190"/>
                      <a:gd name="T45" fmla="*/ 21 h 72"/>
                      <a:gd name="T46" fmla="*/ 84 w 190"/>
                      <a:gd name="T47" fmla="*/ 30 h 72"/>
                      <a:gd name="T48" fmla="*/ 97 w 190"/>
                      <a:gd name="T49" fmla="*/ 37 h 72"/>
                      <a:gd name="T50" fmla="*/ 108 w 190"/>
                      <a:gd name="T51" fmla="*/ 45 h 72"/>
                      <a:gd name="T52" fmla="*/ 123 w 190"/>
                      <a:gd name="T53" fmla="*/ 52 h 72"/>
                      <a:gd name="T54" fmla="*/ 133 w 190"/>
                      <a:gd name="T55" fmla="*/ 59 h 72"/>
                      <a:gd name="T56" fmla="*/ 146 w 190"/>
                      <a:gd name="T57" fmla="*/ 64 h 72"/>
                      <a:gd name="T58" fmla="*/ 158 w 190"/>
                      <a:gd name="T59" fmla="*/ 69 h 72"/>
                      <a:gd name="T60" fmla="*/ 169 w 190"/>
                      <a:gd name="T61" fmla="*/ 71 h 72"/>
                      <a:gd name="T62" fmla="*/ 181 w 190"/>
                      <a:gd name="T63" fmla="*/ 72 h 72"/>
                      <a:gd name="T64" fmla="*/ 190 w 190"/>
                      <a:gd name="T65" fmla="*/ 70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72"/>
                      <a:gd name="T101" fmla="*/ 190 w 190"/>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72">
                        <a:moveTo>
                          <a:pt x="189" y="66"/>
                        </a:moveTo>
                        <a:lnTo>
                          <a:pt x="185" y="68"/>
                        </a:lnTo>
                        <a:lnTo>
                          <a:pt x="181" y="69"/>
                        </a:lnTo>
                        <a:lnTo>
                          <a:pt x="176" y="69"/>
                        </a:lnTo>
                        <a:lnTo>
                          <a:pt x="169" y="68"/>
                        </a:lnTo>
                        <a:lnTo>
                          <a:pt x="164" y="66"/>
                        </a:lnTo>
                        <a:lnTo>
                          <a:pt x="159" y="65"/>
                        </a:lnTo>
                        <a:lnTo>
                          <a:pt x="153" y="64"/>
                        </a:lnTo>
                        <a:lnTo>
                          <a:pt x="147" y="62"/>
                        </a:lnTo>
                        <a:lnTo>
                          <a:pt x="142" y="58"/>
                        </a:lnTo>
                        <a:lnTo>
                          <a:pt x="136" y="56"/>
                        </a:lnTo>
                        <a:lnTo>
                          <a:pt x="130" y="52"/>
                        </a:lnTo>
                        <a:lnTo>
                          <a:pt x="124" y="49"/>
                        </a:lnTo>
                        <a:lnTo>
                          <a:pt x="117" y="45"/>
                        </a:lnTo>
                        <a:lnTo>
                          <a:pt x="111" y="41"/>
                        </a:lnTo>
                        <a:lnTo>
                          <a:pt x="105" y="38"/>
                        </a:lnTo>
                        <a:lnTo>
                          <a:pt x="99" y="34"/>
                        </a:lnTo>
                        <a:lnTo>
                          <a:pt x="92" y="30"/>
                        </a:lnTo>
                        <a:lnTo>
                          <a:pt x="86" y="26"/>
                        </a:lnTo>
                        <a:lnTo>
                          <a:pt x="80" y="21"/>
                        </a:lnTo>
                        <a:lnTo>
                          <a:pt x="73" y="18"/>
                        </a:lnTo>
                        <a:lnTo>
                          <a:pt x="66" y="14"/>
                        </a:lnTo>
                        <a:lnTo>
                          <a:pt x="60" y="12"/>
                        </a:lnTo>
                        <a:lnTo>
                          <a:pt x="54" y="8"/>
                        </a:lnTo>
                        <a:lnTo>
                          <a:pt x="48" y="6"/>
                        </a:lnTo>
                        <a:lnTo>
                          <a:pt x="41" y="4"/>
                        </a:lnTo>
                        <a:lnTo>
                          <a:pt x="35" y="2"/>
                        </a:lnTo>
                        <a:lnTo>
                          <a:pt x="29" y="1"/>
                        </a:lnTo>
                        <a:lnTo>
                          <a:pt x="23" y="0"/>
                        </a:lnTo>
                        <a:lnTo>
                          <a:pt x="16" y="0"/>
                        </a:lnTo>
                        <a:lnTo>
                          <a:pt x="10" y="0"/>
                        </a:lnTo>
                        <a:lnTo>
                          <a:pt x="4" y="1"/>
                        </a:lnTo>
                        <a:lnTo>
                          <a:pt x="0" y="4"/>
                        </a:lnTo>
                        <a:lnTo>
                          <a:pt x="1" y="6"/>
                        </a:lnTo>
                        <a:lnTo>
                          <a:pt x="6" y="5"/>
                        </a:lnTo>
                        <a:lnTo>
                          <a:pt x="10" y="4"/>
                        </a:lnTo>
                        <a:lnTo>
                          <a:pt x="16" y="4"/>
                        </a:lnTo>
                        <a:lnTo>
                          <a:pt x="23" y="4"/>
                        </a:lnTo>
                        <a:lnTo>
                          <a:pt x="28" y="5"/>
                        </a:lnTo>
                        <a:lnTo>
                          <a:pt x="34" y="6"/>
                        </a:lnTo>
                        <a:lnTo>
                          <a:pt x="40" y="7"/>
                        </a:lnTo>
                        <a:lnTo>
                          <a:pt x="47" y="9"/>
                        </a:lnTo>
                        <a:lnTo>
                          <a:pt x="53" y="12"/>
                        </a:lnTo>
                        <a:lnTo>
                          <a:pt x="59" y="14"/>
                        </a:lnTo>
                        <a:lnTo>
                          <a:pt x="65" y="18"/>
                        </a:lnTo>
                        <a:lnTo>
                          <a:pt x="72" y="21"/>
                        </a:lnTo>
                        <a:lnTo>
                          <a:pt x="78" y="26"/>
                        </a:lnTo>
                        <a:lnTo>
                          <a:pt x="84" y="30"/>
                        </a:lnTo>
                        <a:lnTo>
                          <a:pt x="90" y="33"/>
                        </a:lnTo>
                        <a:lnTo>
                          <a:pt x="97" y="37"/>
                        </a:lnTo>
                        <a:lnTo>
                          <a:pt x="102" y="40"/>
                        </a:lnTo>
                        <a:lnTo>
                          <a:pt x="108" y="45"/>
                        </a:lnTo>
                        <a:lnTo>
                          <a:pt x="116" y="49"/>
                        </a:lnTo>
                        <a:lnTo>
                          <a:pt x="123" y="52"/>
                        </a:lnTo>
                        <a:lnTo>
                          <a:pt x="128" y="56"/>
                        </a:lnTo>
                        <a:lnTo>
                          <a:pt x="133" y="59"/>
                        </a:lnTo>
                        <a:lnTo>
                          <a:pt x="139" y="62"/>
                        </a:lnTo>
                        <a:lnTo>
                          <a:pt x="146" y="64"/>
                        </a:lnTo>
                        <a:lnTo>
                          <a:pt x="152" y="66"/>
                        </a:lnTo>
                        <a:lnTo>
                          <a:pt x="158" y="69"/>
                        </a:lnTo>
                        <a:lnTo>
                          <a:pt x="163" y="70"/>
                        </a:lnTo>
                        <a:lnTo>
                          <a:pt x="169" y="71"/>
                        </a:lnTo>
                        <a:lnTo>
                          <a:pt x="175" y="72"/>
                        </a:lnTo>
                        <a:lnTo>
                          <a:pt x="181" y="72"/>
                        </a:lnTo>
                        <a:lnTo>
                          <a:pt x="185" y="71"/>
                        </a:lnTo>
                        <a:lnTo>
                          <a:pt x="190" y="70"/>
                        </a:lnTo>
                        <a:lnTo>
                          <a:pt x="189"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8" name="Freeform 237"/>
                  <p:cNvSpPr>
                    <a:spLocks/>
                  </p:cNvSpPr>
                  <p:nvPr/>
                </p:nvSpPr>
                <p:spPr bwMode="auto">
                  <a:xfrm>
                    <a:off x="1192" y="1898"/>
                    <a:ext cx="24" cy="13"/>
                  </a:xfrm>
                  <a:custGeom>
                    <a:avLst/>
                    <a:gdLst>
                      <a:gd name="T0" fmla="*/ 164 w 170"/>
                      <a:gd name="T1" fmla="*/ 2 h 77"/>
                      <a:gd name="T2" fmla="*/ 152 w 170"/>
                      <a:gd name="T3" fmla="*/ 6 h 77"/>
                      <a:gd name="T4" fmla="*/ 142 w 170"/>
                      <a:gd name="T5" fmla="*/ 11 h 77"/>
                      <a:gd name="T6" fmla="*/ 131 w 170"/>
                      <a:gd name="T7" fmla="*/ 15 h 77"/>
                      <a:gd name="T8" fmla="*/ 122 w 170"/>
                      <a:gd name="T9" fmla="*/ 20 h 77"/>
                      <a:gd name="T10" fmla="*/ 112 w 170"/>
                      <a:gd name="T11" fmla="*/ 25 h 77"/>
                      <a:gd name="T12" fmla="*/ 103 w 170"/>
                      <a:gd name="T13" fmla="*/ 31 h 77"/>
                      <a:gd name="T14" fmla="*/ 93 w 170"/>
                      <a:gd name="T15" fmla="*/ 35 h 77"/>
                      <a:gd name="T16" fmla="*/ 84 w 170"/>
                      <a:gd name="T17" fmla="*/ 40 h 77"/>
                      <a:gd name="T18" fmla="*/ 73 w 170"/>
                      <a:gd name="T19" fmla="*/ 45 h 77"/>
                      <a:gd name="T20" fmla="*/ 64 w 170"/>
                      <a:gd name="T21" fmla="*/ 50 h 77"/>
                      <a:gd name="T22" fmla="*/ 52 w 170"/>
                      <a:gd name="T23" fmla="*/ 53 h 77"/>
                      <a:gd name="T24" fmla="*/ 42 w 170"/>
                      <a:gd name="T25" fmla="*/ 58 h 77"/>
                      <a:gd name="T26" fmla="*/ 31 w 170"/>
                      <a:gd name="T27" fmla="*/ 63 h 77"/>
                      <a:gd name="T28" fmla="*/ 19 w 170"/>
                      <a:gd name="T29" fmla="*/ 68 h 77"/>
                      <a:gd name="T30" fmla="*/ 8 w 170"/>
                      <a:gd name="T31" fmla="*/ 71 h 77"/>
                      <a:gd name="T32" fmla="*/ 1 w 170"/>
                      <a:gd name="T33" fmla="*/ 77 h 77"/>
                      <a:gd name="T34" fmla="*/ 15 w 170"/>
                      <a:gd name="T35" fmla="*/ 72 h 77"/>
                      <a:gd name="T36" fmla="*/ 26 w 170"/>
                      <a:gd name="T37" fmla="*/ 69 h 77"/>
                      <a:gd name="T38" fmla="*/ 38 w 170"/>
                      <a:gd name="T39" fmla="*/ 64 h 77"/>
                      <a:gd name="T40" fmla="*/ 48 w 170"/>
                      <a:gd name="T41" fmla="*/ 59 h 77"/>
                      <a:gd name="T42" fmla="*/ 60 w 170"/>
                      <a:gd name="T43" fmla="*/ 54 h 77"/>
                      <a:gd name="T44" fmla="*/ 70 w 170"/>
                      <a:gd name="T45" fmla="*/ 50 h 77"/>
                      <a:gd name="T46" fmla="*/ 79 w 170"/>
                      <a:gd name="T47" fmla="*/ 45 h 77"/>
                      <a:gd name="T48" fmla="*/ 90 w 170"/>
                      <a:gd name="T49" fmla="*/ 40 h 77"/>
                      <a:gd name="T50" fmla="*/ 99 w 170"/>
                      <a:gd name="T51" fmla="*/ 35 h 77"/>
                      <a:gd name="T52" fmla="*/ 110 w 170"/>
                      <a:gd name="T53" fmla="*/ 32 h 77"/>
                      <a:gd name="T54" fmla="*/ 119 w 170"/>
                      <a:gd name="T55" fmla="*/ 26 h 77"/>
                      <a:gd name="T56" fmla="*/ 129 w 170"/>
                      <a:gd name="T57" fmla="*/ 21 h 77"/>
                      <a:gd name="T58" fmla="*/ 139 w 170"/>
                      <a:gd name="T59" fmla="*/ 16 h 77"/>
                      <a:gd name="T60" fmla="*/ 149 w 170"/>
                      <a:gd name="T61" fmla="*/ 12 h 77"/>
                      <a:gd name="T62" fmla="*/ 159 w 170"/>
                      <a:gd name="T63" fmla="*/ 7 h 77"/>
                      <a:gd name="T64" fmla="*/ 170 w 170"/>
                      <a:gd name="T65" fmla="*/ 2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77"/>
                      <a:gd name="T101" fmla="*/ 170 w 170"/>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77">
                        <a:moveTo>
                          <a:pt x="169" y="0"/>
                        </a:moveTo>
                        <a:lnTo>
                          <a:pt x="164" y="2"/>
                        </a:lnTo>
                        <a:lnTo>
                          <a:pt x="157" y="3"/>
                        </a:lnTo>
                        <a:lnTo>
                          <a:pt x="152" y="6"/>
                        </a:lnTo>
                        <a:lnTo>
                          <a:pt x="148" y="8"/>
                        </a:lnTo>
                        <a:lnTo>
                          <a:pt x="142" y="11"/>
                        </a:lnTo>
                        <a:lnTo>
                          <a:pt x="137" y="13"/>
                        </a:lnTo>
                        <a:lnTo>
                          <a:pt x="131" y="15"/>
                        </a:lnTo>
                        <a:lnTo>
                          <a:pt x="126" y="18"/>
                        </a:lnTo>
                        <a:lnTo>
                          <a:pt x="122" y="20"/>
                        </a:lnTo>
                        <a:lnTo>
                          <a:pt x="117" y="22"/>
                        </a:lnTo>
                        <a:lnTo>
                          <a:pt x="112" y="25"/>
                        </a:lnTo>
                        <a:lnTo>
                          <a:pt x="106" y="27"/>
                        </a:lnTo>
                        <a:lnTo>
                          <a:pt x="103" y="31"/>
                        </a:lnTo>
                        <a:lnTo>
                          <a:pt x="98" y="33"/>
                        </a:lnTo>
                        <a:lnTo>
                          <a:pt x="93" y="35"/>
                        </a:lnTo>
                        <a:lnTo>
                          <a:pt x="88" y="38"/>
                        </a:lnTo>
                        <a:lnTo>
                          <a:pt x="84" y="40"/>
                        </a:lnTo>
                        <a:lnTo>
                          <a:pt x="78" y="42"/>
                        </a:lnTo>
                        <a:lnTo>
                          <a:pt x="73" y="45"/>
                        </a:lnTo>
                        <a:lnTo>
                          <a:pt x="68" y="47"/>
                        </a:lnTo>
                        <a:lnTo>
                          <a:pt x="64" y="50"/>
                        </a:lnTo>
                        <a:lnTo>
                          <a:pt x="59" y="52"/>
                        </a:lnTo>
                        <a:lnTo>
                          <a:pt x="52" y="53"/>
                        </a:lnTo>
                        <a:lnTo>
                          <a:pt x="47" y="56"/>
                        </a:lnTo>
                        <a:lnTo>
                          <a:pt x="42" y="58"/>
                        </a:lnTo>
                        <a:lnTo>
                          <a:pt x="36" y="60"/>
                        </a:lnTo>
                        <a:lnTo>
                          <a:pt x="31" y="63"/>
                        </a:lnTo>
                        <a:lnTo>
                          <a:pt x="25" y="65"/>
                        </a:lnTo>
                        <a:lnTo>
                          <a:pt x="19" y="68"/>
                        </a:lnTo>
                        <a:lnTo>
                          <a:pt x="13" y="70"/>
                        </a:lnTo>
                        <a:lnTo>
                          <a:pt x="8" y="71"/>
                        </a:lnTo>
                        <a:lnTo>
                          <a:pt x="0" y="73"/>
                        </a:lnTo>
                        <a:lnTo>
                          <a:pt x="1" y="77"/>
                        </a:lnTo>
                        <a:lnTo>
                          <a:pt x="9" y="75"/>
                        </a:lnTo>
                        <a:lnTo>
                          <a:pt x="15" y="72"/>
                        </a:lnTo>
                        <a:lnTo>
                          <a:pt x="20" y="71"/>
                        </a:lnTo>
                        <a:lnTo>
                          <a:pt x="26" y="69"/>
                        </a:lnTo>
                        <a:lnTo>
                          <a:pt x="33" y="66"/>
                        </a:lnTo>
                        <a:lnTo>
                          <a:pt x="38" y="64"/>
                        </a:lnTo>
                        <a:lnTo>
                          <a:pt x="44" y="62"/>
                        </a:lnTo>
                        <a:lnTo>
                          <a:pt x="48" y="59"/>
                        </a:lnTo>
                        <a:lnTo>
                          <a:pt x="54" y="57"/>
                        </a:lnTo>
                        <a:lnTo>
                          <a:pt x="60" y="54"/>
                        </a:lnTo>
                        <a:lnTo>
                          <a:pt x="65" y="52"/>
                        </a:lnTo>
                        <a:lnTo>
                          <a:pt x="70" y="50"/>
                        </a:lnTo>
                        <a:lnTo>
                          <a:pt x="74" y="47"/>
                        </a:lnTo>
                        <a:lnTo>
                          <a:pt x="79" y="45"/>
                        </a:lnTo>
                        <a:lnTo>
                          <a:pt x="85" y="42"/>
                        </a:lnTo>
                        <a:lnTo>
                          <a:pt x="90" y="40"/>
                        </a:lnTo>
                        <a:lnTo>
                          <a:pt x="94" y="38"/>
                        </a:lnTo>
                        <a:lnTo>
                          <a:pt x="99" y="35"/>
                        </a:lnTo>
                        <a:lnTo>
                          <a:pt x="104" y="33"/>
                        </a:lnTo>
                        <a:lnTo>
                          <a:pt x="110" y="32"/>
                        </a:lnTo>
                        <a:lnTo>
                          <a:pt x="114" y="28"/>
                        </a:lnTo>
                        <a:lnTo>
                          <a:pt x="119" y="26"/>
                        </a:lnTo>
                        <a:lnTo>
                          <a:pt x="124" y="24"/>
                        </a:lnTo>
                        <a:lnTo>
                          <a:pt x="129" y="21"/>
                        </a:lnTo>
                        <a:lnTo>
                          <a:pt x="135" y="19"/>
                        </a:lnTo>
                        <a:lnTo>
                          <a:pt x="139" y="16"/>
                        </a:lnTo>
                        <a:lnTo>
                          <a:pt x="144" y="14"/>
                        </a:lnTo>
                        <a:lnTo>
                          <a:pt x="149" y="12"/>
                        </a:lnTo>
                        <a:lnTo>
                          <a:pt x="154" y="9"/>
                        </a:lnTo>
                        <a:lnTo>
                          <a:pt x="159" y="7"/>
                        </a:lnTo>
                        <a:lnTo>
                          <a:pt x="165" y="5"/>
                        </a:lnTo>
                        <a:lnTo>
                          <a:pt x="170" y="2"/>
                        </a:lnTo>
                        <a:lnTo>
                          <a:pt x="1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59" name="Freeform 238"/>
                  <p:cNvSpPr>
                    <a:spLocks/>
                  </p:cNvSpPr>
                  <p:nvPr/>
                </p:nvSpPr>
                <p:spPr bwMode="auto">
                  <a:xfrm>
                    <a:off x="1216" y="1897"/>
                    <a:ext cx="17" cy="16"/>
                  </a:xfrm>
                  <a:custGeom>
                    <a:avLst/>
                    <a:gdLst>
                      <a:gd name="T0" fmla="*/ 112 w 118"/>
                      <a:gd name="T1" fmla="*/ 90 h 93"/>
                      <a:gd name="T2" fmla="*/ 106 w 118"/>
                      <a:gd name="T3" fmla="*/ 90 h 93"/>
                      <a:gd name="T4" fmla="*/ 99 w 118"/>
                      <a:gd name="T5" fmla="*/ 87 h 93"/>
                      <a:gd name="T6" fmla="*/ 93 w 118"/>
                      <a:gd name="T7" fmla="*/ 82 h 93"/>
                      <a:gd name="T8" fmla="*/ 85 w 118"/>
                      <a:gd name="T9" fmla="*/ 76 h 93"/>
                      <a:gd name="T10" fmla="*/ 78 w 118"/>
                      <a:gd name="T11" fmla="*/ 69 h 93"/>
                      <a:gd name="T12" fmla="*/ 72 w 118"/>
                      <a:gd name="T13" fmla="*/ 60 h 93"/>
                      <a:gd name="T14" fmla="*/ 64 w 118"/>
                      <a:gd name="T15" fmla="*/ 51 h 93"/>
                      <a:gd name="T16" fmla="*/ 57 w 118"/>
                      <a:gd name="T17" fmla="*/ 42 h 93"/>
                      <a:gd name="T18" fmla="*/ 51 w 118"/>
                      <a:gd name="T19" fmla="*/ 31 h 93"/>
                      <a:gd name="T20" fmla="*/ 44 w 118"/>
                      <a:gd name="T21" fmla="*/ 23 h 93"/>
                      <a:gd name="T22" fmla="*/ 35 w 118"/>
                      <a:gd name="T23" fmla="*/ 15 h 93"/>
                      <a:gd name="T24" fmla="*/ 28 w 118"/>
                      <a:gd name="T25" fmla="*/ 9 h 93"/>
                      <a:gd name="T26" fmla="*/ 21 w 118"/>
                      <a:gd name="T27" fmla="*/ 4 h 93"/>
                      <a:gd name="T28" fmla="*/ 12 w 118"/>
                      <a:gd name="T29" fmla="*/ 0 h 93"/>
                      <a:gd name="T30" fmla="*/ 4 w 118"/>
                      <a:gd name="T31" fmla="*/ 2 h 93"/>
                      <a:gd name="T32" fmla="*/ 1 w 118"/>
                      <a:gd name="T33" fmla="*/ 5 h 93"/>
                      <a:gd name="T34" fmla="*/ 8 w 118"/>
                      <a:gd name="T35" fmla="*/ 4 h 93"/>
                      <a:gd name="T36" fmla="*/ 16 w 118"/>
                      <a:gd name="T37" fmla="*/ 5 h 93"/>
                      <a:gd name="T38" fmla="*/ 22 w 118"/>
                      <a:gd name="T39" fmla="*/ 9 h 93"/>
                      <a:gd name="T40" fmla="*/ 30 w 118"/>
                      <a:gd name="T41" fmla="*/ 14 h 93"/>
                      <a:gd name="T42" fmla="*/ 37 w 118"/>
                      <a:gd name="T43" fmla="*/ 21 h 93"/>
                      <a:gd name="T44" fmla="*/ 44 w 118"/>
                      <a:gd name="T45" fmla="*/ 29 h 93"/>
                      <a:gd name="T46" fmla="*/ 51 w 118"/>
                      <a:gd name="T47" fmla="*/ 38 h 93"/>
                      <a:gd name="T48" fmla="*/ 58 w 118"/>
                      <a:gd name="T49" fmla="*/ 48 h 93"/>
                      <a:gd name="T50" fmla="*/ 64 w 118"/>
                      <a:gd name="T51" fmla="*/ 57 h 93"/>
                      <a:gd name="T52" fmla="*/ 72 w 118"/>
                      <a:gd name="T53" fmla="*/ 67 h 93"/>
                      <a:gd name="T54" fmla="*/ 79 w 118"/>
                      <a:gd name="T55" fmla="*/ 75 h 93"/>
                      <a:gd name="T56" fmla="*/ 86 w 118"/>
                      <a:gd name="T57" fmla="*/ 82 h 93"/>
                      <a:gd name="T58" fmla="*/ 94 w 118"/>
                      <a:gd name="T59" fmla="*/ 88 h 93"/>
                      <a:gd name="T60" fmla="*/ 102 w 118"/>
                      <a:gd name="T61" fmla="*/ 92 h 93"/>
                      <a:gd name="T62" fmla="*/ 110 w 118"/>
                      <a:gd name="T63" fmla="*/ 93 h 93"/>
                      <a:gd name="T64" fmla="*/ 118 w 118"/>
                      <a:gd name="T65" fmla="*/ 9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93"/>
                      <a:gd name="T101" fmla="*/ 118 w 118"/>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93">
                        <a:moveTo>
                          <a:pt x="117" y="88"/>
                        </a:moveTo>
                        <a:lnTo>
                          <a:pt x="112" y="90"/>
                        </a:lnTo>
                        <a:lnTo>
                          <a:pt x="110" y="90"/>
                        </a:lnTo>
                        <a:lnTo>
                          <a:pt x="106" y="90"/>
                        </a:lnTo>
                        <a:lnTo>
                          <a:pt x="103" y="88"/>
                        </a:lnTo>
                        <a:lnTo>
                          <a:pt x="99" y="87"/>
                        </a:lnTo>
                        <a:lnTo>
                          <a:pt x="96" y="85"/>
                        </a:lnTo>
                        <a:lnTo>
                          <a:pt x="93" y="82"/>
                        </a:lnTo>
                        <a:lnTo>
                          <a:pt x="89" y="80"/>
                        </a:lnTo>
                        <a:lnTo>
                          <a:pt x="85" y="76"/>
                        </a:lnTo>
                        <a:lnTo>
                          <a:pt x="82" y="73"/>
                        </a:lnTo>
                        <a:lnTo>
                          <a:pt x="78" y="69"/>
                        </a:lnTo>
                        <a:lnTo>
                          <a:pt x="74" y="65"/>
                        </a:lnTo>
                        <a:lnTo>
                          <a:pt x="72" y="60"/>
                        </a:lnTo>
                        <a:lnTo>
                          <a:pt x="68" y="56"/>
                        </a:lnTo>
                        <a:lnTo>
                          <a:pt x="64" y="51"/>
                        </a:lnTo>
                        <a:lnTo>
                          <a:pt x="60" y="47"/>
                        </a:lnTo>
                        <a:lnTo>
                          <a:pt x="57" y="42"/>
                        </a:lnTo>
                        <a:lnTo>
                          <a:pt x="53" y="37"/>
                        </a:lnTo>
                        <a:lnTo>
                          <a:pt x="51" y="31"/>
                        </a:lnTo>
                        <a:lnTo>
                          <a:pt x="47" y="27"/>
                        </a:lnTo>
                        <a:lnTo>
                          <a:pt x="44" y="23"/>
                        </a:lnTo>
                        <a:lnTo>
                          <a:pt x="39" y="18"/>
                        </a:lnTo>
                        <a:lnTo>
                          <a:pt x="35" y="15"/>
                        </a:lnTo>
                        <a:lnTo>
                          <a:pt x="32" y="11"/>
                        </a:lnTo>
                        <a:lnTo>
                          <a:pt x="28" y="9"/>
                        </a:lnTo>
                        <a:lnTo>
                          <a:pt x="25" y="5"/>
                        </a:lnTo>
                        <a:lnTo>
                          <a:pt x="21" y="4"/>
                        </a:lnTo>
                        <a:lnTo>
                          <a:pt x="16" y="2"/>
                        </a:lnTo>
                        <a:lnTo>
                          <a:pt x="12" y="0"/>
                        </a:lnTo>
                        <a:lnTo>
                          <a:pt x="8" y="0"/>
                        </a:lnTo>
                        <a:lnTo>
                          <a:pt x="4" y="2"/>
                        </a:lnTo>
                        <a:lnTo>
                          <a:pt x="0" y="3"/>
                        </a:lnTo>
                        <a:lnTo>
                          <a:pt x="1" y="5"/>
                        </a:lnTo>
                        <a:lnTo>
                          <a:pt x="5" y="5"/>
                        </a:lnTo>
                        <a:lnTo>
                          <a:pt x="8" y="4"/>
                        </a:lnTo>
                        <a:lnTo>
                          <a:pt x="12" y="4"/>
                        </a:lnTo>
                        <a:lnTo>
                          <a:pt x="16" y="5"/>
                        </a:lnTo>
                        <a:lnTo>
                          <a:pt x="19" y="6"/>
                        </a:lnTo>
                        <a:lnTo>
                          <a:pt x="22" y="9"/>
                        </a:lnTo>
                        <a:lnTo>
                          <a:pt x="26" y="11"/>
                        </a:lnTo>
                        <a:lnTo>
                          <a:pt x="30" y="14"/>
                        </a:lnTo>
                        <a:lnTo>
                          <a:pt x="33" y="17"/>
                        </a:lnTo>
                        <a:lnTo>
                          <a:pt x="37" y="21"/>
                        </a:lnTo>
                        <a:lnTo>
                          <a:pt x="41" y="24"/>
                        </a:lnTo>
                        <a:lnTo>
                          <a:pt x="44" y="29"/>
                        </a:lnTo>
                        <a:lnTo>
                          <a:pt x="47" y="35"/>
                        </a:lnTo>
                        <a:lnTo>
                          <a:pt x="51" y="38"/>
                        </a:lnTo>
                        <a:lnTo>
                          <a:pt x="54" y="43"/>
                        </a:lnTo>
                        <a:lnTo>
                          <a:pt x="58" y="48"/>
                        </a:lnTo>
                        <a:lnTo>
                          <a:pt x="62" y="53"/>
                        </a:lnTo>
                        <a:lnTo>
                          <a:pt x="64" y="57"/>
                        </a:lnTo>
                        <a:lnTo>
                          <a:pt x="68" y="62"/>
                        </a:lnTo>
                        <a:lnTo>
                          <a:pt x="72" y="67"/>
                        </a:lnTo>
                        <a:lnTo>
                          <a:pt x="76" y="72"/>
                        </a:lnTo>
                        <a:lnTo>
                          <a:pt x="79" y="75"/>
                        </a:lnTo>
                        <a:lnTo>
                          <a:pt x="83" y="79"/>
                        </a:lnTo>
                        <a:lnTo>
                          <a:pt x="86" y="82"/>
                        </a:lnTo>
                        <a:lnTo>
                          <a:pt x="91" y="86"/>
                        </a:lnTo>
                        <a:lnTo>
                          <a:pt x="94" y="88"/>
                        </a:lnTo>
                        <a:lnTo>
                          <a:pt x="98" y="91"/>
                        </a:lnTo>
                        <a:lnTo>
                          <a:pt x="102" y="92"/>
                        </a:lnTo>
                        <a:lnTo>
                          <a:pt x="105" y="93"/>
                        </a:lnTo>
                        <a:lnTo>
                          <a:pt x="110" y="93"/>
                        </a:lnTo>
                        <a:lnTo>
                          <a:pt x="114" y="93"/>
                        </a:lnTo>
                        <a:lnTo>
                          <a:pt x="118" y="92"/>
                        </a:lnTo>
                        <a:lnTo>
                          <a:pt x="117" y="8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0" name="Freeform 239"/>
                  <p:cNvSpPr>
                    <a:spLocks/>
                  </p:cNvSpPr>
                  <p:nvPr/>
                </p:nvSpPr>
                <p:spPr bwMode="auto">
                  <a:xfrm>
                    <a:off x="1233" y="1908"/>
                    <a:ext cx="29" cy="5"/>
                  </a:xfrm>
                  <a:custGeom>
                    <a:avLst/>
                    <a:gdLst>
                      <a:gd name="T0" fmla="*/ 202 w 205"/>
                      <a:gd name="T1" fmla="*/ 7 h 27"/>
                      <a:gd name="T2" fmla="*/ 195 w 205"/>
                      <a:gd name="T3" fmla="*/ 4 h 27"/>
                      <a:gd name="T4" fmla="*/ 188 w 205"/>
                      <a:gd name="T5" fmla="*/ 2 h 27"/>
                      <a:gd name="T6" fmla="*/ 180 w 205"/>
                      <a:gd name="T7" fmla="*/ 1 h 27"/>
                      <a:gd name="T8" fmla="*/ 168 w 205"/>
                      <a:gd name="T9" fmla="*/ 0 h 27"/>
                      <a:gd name="T10" fmla="*/ 156 w 205"/>
                      <a:gd name="T11" fmla="*/ 0 h 27"/>
                      <a:gd name="T12" fmla="*/ 142 w 205"/>
                      <a:gd name="T13" fmla="*/ 0 h 27"/>
                      <a:gd name="T14" fmla="*/ 129 w 205"/>
                      <a:gd name="T15" fmla="*/ 0 h 27"/>
                      <a:gd name="T16" fmla="*/ 114 w 205"/>
                      <a:gd name="T17" fmla="*/ 1 h 27"/>
                      <a:gd name="T18" fmla="*/ 97 w 205"/>
                      <a:gd name="T19" fmla="*/ 2 h 27"/>
                      <a:gd name="T20" fmla="*/ 82 w 205"/>
                      <a:gd name="T21" fmla="*/ 4 h 27"/>
                      <a:gd name="T22" fmla="*/ 66 w 205"/>
                      <a:gd name="T23" fmla="*/ 7 h 27"/>
                      <a:gd name="T24" fmla="*/ 51 w 205"/>
                      <a:gd name="T25" fmla="*/ 9 h 27"/>
                      <a:gd name="T26" fmla="*/ 35 w 205"/>
                      <a:gd name="T27" fmla="*/ 13 h 27"/>
                      <a:gd name="T28" fmla="*/ 20 w 205"/>
                      <a:gd name="T29" fmla="*/ 17 h 27"/>
                      <a:gd name="T30" fmla="*/ 7 w 205"/>
                      <a:gd name="T31" fmla="*/ 21 h 27"/>
                      <a:gd name="T32" fmla="*/ 1 w 205"/>
                      <a:gd name="T33" fmla="*/ 27 h 27"/>
                      <a:gd name="T34" fmla="*/ 14 w 205"/>
                      <a:gd name="T35" fmla="*/ 22 h 27"/>
                      <a:gd name="T36" fmla="*/ 28 w 205"/>
                      <a:gd name="T37" fmla="*/ 19 h 27"/>
                      <a:gd name="T38" fmla="*/ 43 w 205"/>
                      <a:gd name="T39" fmla="*/ 15 h 27"/>
                      <a:gd name="T40" fmla="*/ 59 w 205"/>
                      <a:gd name="T41" fmla="*/ 11 h 27"/>
                      <a:gd name="T42" fmla="*/ 76 w 205"/>
                      <a:gd name="T43" fmla="*/ 9 h 27"/>
                      <a:gd name="T44" fmla="*/ 90 w 205"/>
                      <a:gd name="T45" fmla="*/ 7 h 27"/>
                      <a:gd name="T46" fmla="*/ 106 w 205"/>
                      <a:gd name="T47" fmla="*/ 4 h 27"/>
                      <a:gd name="T48" fmla="*/ 121 w 205"/>
                      <a:gd name="T49" fmla="*/ 3 h 27"/>
                      <a:gd name="T50" fmla="*/ 136 w 205"/>
                      <a:gd name="T51" fmla="*/ 3 h 27"/>
                      <a:gd name="T52" fmla="*/ 149 w 205"/>
                      <a:gd name="T53" fmla="*/ 3 h 27"/>
                      <a:gd name="T54" fmla="*/ 162 w 205"/>
                      <a:gd name="T55" fmla="*/ 3 h 27"/>
                      <a:gd name="T56" fmla="*/ 173 w 205"/>
                      <a:gd name="T57" fmla="*/ 3 h 27"/>
                      <a:gd name="T58" fmla="*/ 183 w 205"/>
                      <a:gd name="T59" fmla="*/ 4 h 27"/>
                      <a:gd name="T60" fmla="*/ 192 w 205"/>
                      <a:gd name="T61" fmla="*/ 7 h 27"/>
                      <a:gd name="T62" fmla="*/ 196 w 205"/>
                      <a:gd name="T63" fmla="*/ 9 h 27"/>
                      <a:gd name="T64" fmla="*/ 200 w 205"/>
                      <a:gd name="T65" fmla="*/ 11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7"/>
                      <a:gd name="T101" fmla="*/ 205 w 20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7">
                        <a:moveTo>
                          <a:pt x="205" y="9"/>
                        </a:moveTo>
                        <a:lnTo>
                          <a:pt x="202" y="7"/>
                        </a:lnTo>
                        <a:lnTo>
                          <a:pt x="199" y="6"/>
                        </a:lnTo>
                        <a:lnTo>
                          <a:pt x="195" y="4"/>
                        </a:lnTo>
                        <a:lnTo>
                          <a:pt x="193" y="3"/>
                        </a:lnTo>
                        <a:lnTo>
                          <a:pt x="188" y="2"/>
                        </a:lnTo>
                        <a:lnTo>
                          <a:pt x="184" y="1"/>
                        </a:lnTo>
                        <a:lnTo>
                          <a:pt x="180" y="1"/>
                        </a:lnTo>
                        <a:lnTo>
                          <a:pt x="174" y="0"/>
                        </a:lnTo>
                        <a:lnTo>
                          <a:pt x="168" y="0"/>
                        </a:lnTo>
                        <a:lnTo>
                          <a:pt x="162" y="0"/>
                        </a:lnTo>
                        <a:lnTo>
                          <a:pt x="156" y="0"/>
                        </a:lnTo>
                        <a:lnTo>
                          <a:pt x="149" y="0"/>
                        </a:lnTo>
                        <a:lnTo>
                          <a:pt x="142" y="0"/>
                        </a:lnTo>
                        <a:lnTo>
                          <a:pt x="136" y="0"/>
                        </a:lnTo>
                        <a:lnTo>
                          <a:pt x="129" y="0"/>
                        </a:lnTo>
                        <a:lnTo>
                          <a:pt x="121" y="0"/>
                        </a:lnTo>
                        <a:lnTo>
                          <a:pt x="114" y="1"/>
                        </a:lnTo>
                        <a:lnTo>
                          <a:pt x="106" y="1"/>
                        </a:lnTo>
                        <a:lnTo>
                          <a:pt x="97" y="2"/>
                        </a:lnTo>
                        <a:lnTo>
                          <a:pt x="90" y="3"/>
                        </a:lnTo>
                        <a:lnTo>
                          <a:pt x="82" y="4"/>
                        </a:lnTo>
                        <a:lnTo>
                          <a:pt x="73" y="6"/>
                        </a:lnTo>
                        <a:lnTo>
                          <a:pt x="66" y="7"/>
                        </a:lnTo>
                        <a:lnTo>
                          <a:pt x="58" y="8"/>
                        </a:lnTo>
                        <a:lnTo>
                          <a:pt x="51" y="9"/>
                        </a:lnTo>
                        <a:lnTo>
                          <a:pt x="43" y="11"/>
                        </a:lnTo>
                        <a:lnTo>
                          <a:pt x="35" y="13"/>
                        </a:lnTo>
                        <a:lnTo>
                          <a:pt x="28" y="15"/>
                        </a:lnTo>
                        <a:lnTo>
                          <a:pt x="20" y="17"/>
                        </a:lnTo>
                        <a:lnTo>
                          <a:pt x="13" y="19"/>
                        </a:lnTo>
                        <a:lnTo>
                          <a:pt x="7" y="21"/>
                        </a:lnTo>
                        <a:lnTo>
                          <a:pt x="0" y="23"/>
                        </a:lnTo>
                        <a:lnTo>
                          <a:pt x="1" y="27"/>
                        </a:lnTo>
                        <a:lnTo>
                          <a:pt x="8" y="25"/>
                        </a:lnTo>
                        <a:lnTo>
                          <a:pt x="14" y="22"/>
                        </a:lnTo>
                        <a:lnTo>
                          <a:pt x="21" y="21"/>
                        </a:lnTo>
                        <a:lnTo>
                          <a:pt x="28" y="19"/>
                        </a:lnTo>
                        <a:lnTo>
                          <a:pt x="35" y="16"/>
                        </a:lnTo>
                        <a:lnTo>
                          <a:pt x="43" y="15"/>
                        </a:lnTo>
                        <a:lnTo>
                          <a:pt x="52" y="13"/>
                        </a:lnTo>
                        <a:lnTo>
                          <a:pt x="59" y="11"/>
                        </a:lnTo>
                        <a:lnTo>
                          <a:pt x="66" y="10"/>
                        </a:lnTo>
                        <a:lnTo>
                          <a:pt x="76" y="9"/>
                        </a:lnTo>
                        <a:lnTo>
                          <a:pt x="83" y="8"/>
                        </a:lnTo>
                        <a:lnTo>
                          <a:pt x="90" y="7"/>
                        </a:lnTo>
                        <a:lnTo>
                          <a:pt x="98" y="6"/>
                        </a:lnTo>
                        <a:lnTo>
                          <a:pt x="106" y="4"/>
                        </a:lnTo>
                        <a:lnTo>
                          <a:pt x="114" y="4"/>
                        </a:lnTo>
                        <a:lnTo>
                          <a:pt x="121" y="3"/>
                        </a:lnTo>
                        <a:lnTo>
                          <a:pt x="129" y="3"/>
                        </a:lnTo>
                        <a:lnTo>
                          <a:pt x="136" y="3"/>
                        </a:lnTo>
                        <a:lnTo>
                          <a:pt x="143" y="3"/>
                        </a:lnTo>
                        <a:lnTo>
                          <a:pt x="149" y="3"/>
                        </a:lnTo>
                        <a:lnTo>
                          <a:pt x="156" y="3"/>
                        </a:lnTo>
                        <a:lnTo>
                          <a:pt x="162" y="3"/>
                        </a:lnTo>
                        <a:lnTo>
                          <a:pt x="168" y="3"/>
                        </a:lnTo>
                        <a:lnTo>
                          <a:pt x="173" y="3"/>
                        </a:lnTo>
                        <a:lnTo>
                          <a:pt x="179" y="4"/>
                        </a:lnTo>
                        <a:lnTo>
                          <a:pt x="183" y="4"/>
                        </a:lnTo>
                        <a:lnTo>
                          <a:pt x="188" y="6"/>
                        </a:lnTo>
                        <a:lnTo>
                          <a:pt x="192" y="7"/>
                        </a:lnTo>
                        <a:lnTo>
                          <a:pt x="194" y="8"/>
                        </a:lnTo>
                        <a:lnTo>
                          <a:pt x="196" y="9"/>
                        </a:lnTo>
                        <a:lnTo>
                          <a:pt x="199" y="10"/>
                        </a:lnTo>
                        <a:lnTo>
                          <a:pt x="200" y="11"/>
                        </a:lnTo>
                        <a:lnTo>
                          <a:pt x="205"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1" name="Freeform 240"/>
                  <p:cNvSpPr>
                    <a:spLocks/>
                  </p:cNvSpPr>
                  <p:nvPr/>
                </p:nvSpPr>
                <p:spPr bwMode="auto">
                  <a:xfrm>
                    <a:off x="1262" y="1910"/>
                    <a:ext cx="22" cy="32"/>
                  </a:xfrm>
                  <a:custGeom>
                    <a:avLst/>
                    <a:gdLst>
                      <a:gd name="T0" fmla="*/ 148 w 156"/>
                      <a:gd name="T1" fmla="*/ 187 h 195"/>
                      <a:gd name="T2" fmla="*/ 135 w 156"/>
                      <a:gd name="T3" fmla="*/ 175 h 195"/>
                      <a:gd name="T4" fmla="*/ 122 w 156"/>
                      <a:gd name="T5" fmla="*/ 162 h 195"/>
                      <a:gd name="T6" fmla="*/ 110 w 156"/>
                      <a:gd name="T7" fmla="*/ 150 h 195"/>
                      <a:gd name="T8" fmla="*/ 99 w 156"/>
                      <a:gd name="T9" fmla="*/ 137 h 195"/>
                      <a:gd name="T10" fmla="*/ 90 w 156"/>
                      <a:gd name="T11" fmla="*/ 124 h 195"/>
                      <a:gd name="T12" fmla="*/ 80 w 156"/>
                      <a:gd name="T13" fmla="*/ 112 h 195"/>
                      <a:gd name="T14" fmla="*/ 71 w 156"/>
                      <a:gd name="T15" fmla="*/ 98 h 195"/>
                      <a:gd name="T16" fmla="*/ 63 w 156"/>
                      <a:gd name="T17" fmla="*/ 85 h 195"/>
                      <a:gd name="T18" fmla="*/ 55 w 156"/>
                      <a:gd name="T19" fmla="*/ 73 h 195"/>
                      <a:gd name="T20" fmla="*/ 46 w 156"/>
                      <a:gd name="T21" fmla="*/ 61 h 195"/>
                      <a:gd name="T22" fmla="*/ 39 w 156"/>
                      <a:gd name="T23" fmla="*/ 49 h 195"/>
                      <a:gd name="T24" fmla="*/ 32 w 156"/>
                      <a:gd name="T25" fmla="*/ 37 h 195"/>
                      <a:gd name="T26" fmla="*/ 24 w 156"/>
                      <a:gd name="T27" fmla="*/ 26 h 195"/>
                      <a:gd name="T28" fmla="*/ 15 w 156"/>
                      <a:gd name="T29" fmla="*/ 16 h 195"/>
                      <a:gd name="T30" fmla="*/ 8 w 156"/>
                      <a:gd name="T31" fmla="*/ 5 h 195"/>
                      <a:gd name="T32" fmla="*/ 0 w 156"/>
                      <a:gd name="T33" fmla="*/ 2 h 195"/>
                      <a:gd name="T34" fmla="*/ 9 w 156"/>
                      <a:gd name="T35" fmla="*/ 12 h 195"/>
                      <a:gd name="T36" fmla="*/ 16 w 156"/>
                      <a:gd name="T37" fmla="*/ 23 h 195"/>
                      <a:gd name="T38" fmla="*/ 24 w 156"/>
                      <a:gd name="T39" fmla="*/ 33 h 195"/>
                      <a:gd name="T40" fmla="*/ 33 w 156"/>
                      <a:gd name="T41" fmla="*/ 44 h 195"/>
                      <a:gd name="T42" fmla="*/ 40 w 156"/>
                      <a:gd name="T43" fmla="*/ 56 h 195"/>
                      <a:gd name="T44" fmla="*/ 47 w 156"/>
                      <a:gd name="T45" fmla="*/ 68 h 195"/>
                      <a:gd name="T46" fmla="*/ 55 w 156"/>
                      <a:gd name="T47" fmla="*/ 81 h 195"/>
                      <a:gd name="T48" fmla="*/ 64 w 156"/>
                      <a:gd name="T49" fmla="*/ 93 h 195"/>
                      <a:gd name="T50" fmla="*/ 72 w 156"/>
                      <a:gd name="T51" fmla="*/ 107 h 195"/>
                      <a:gd name="T52" fmla="*/ 81 w 156"/>
                      <a:gd name="T53" fmla="*/ 120 h 195"/>
                      <a:gd name="T54" fmla="*/ 91 w 156"/>
                      <a:gd name="T55" fmla="*/ 133 h 195"/>
                      <a:gd name="T56" fmla="*/ 103 w 156"/>
                      <a:gd name="T57" fmla="*/ 145 h 195"/>
                      <a:gd name="T58" fmla="*/ 113 w 156"/>
                      <a:gd name="T59" fmla="*/ 158 h 195"/>
                      <a:gd name="T60" fmla="*/ 125 w 156"/>
                      <a:gd name="T61" fmla="*/ 171 h 195"/>
                      <a:gd name="T62" fmla="*/ 138 w 156"/>
                      <a:gd name="T63" fmla="*/ 183 h 195"/>
                      <a:gd name="T64" fmla="*/ 154 w 156"/>
                      <a:gd name="T65" fmla="*/ 195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5"/>
                      <a:gd name="T101" fmla="*/ 156 w 156"/>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5">
                        <a:moveTo>
                          <a:pt x="156" y="193"/>
                        </a:moveTo>
                        <a:lnTo>
                          <a:pt x="148" y="187"/>
                        </a:lnTo>
                        <a:lnTo>
                          <a:pt x="141" y="181"/>
                        </a:lnTo>
                        <a:lnTo>
                          <a:pt x="135" y="175"/>
                        </a:lnTo>
                        <a:lnTo>
                          <a:pt x="129" y="168"/>
                        </a:lnTo>
                        <a:lnTo>
                          <a:pt x="122" y="162"/>
                        </a:lnTo>
                        <a:lnTo>
                          <a:pt x="116" y="156"/>
                        </a:lnTo>
                        <a:lnTo>
                          <a:pt x="110" y="150"/>
                        </a:lnTo>
                        <a:lnTo>
                          <a:pt x="105" y="143"/>
                        </a:lnTo>
                        <a:lnTo>
                          <a:pt x="99" y="137"/>
                        </a:lnTo>
                        <a:lnTo>
                          <a:pt x="95" y="131"/>
                        </a:lnTo>
                        <a:lnTo>
                          <a:pt x="90" y="124"/>
                        </a:lnTo>
                        <a:lnTo>
                          <a:pt x="85" y="118"/>
                        </a:lnTo>
                        <a:lnTo>
                          <a:pt x="80" y="112"/>
                        </a:lnTo>
                        <a:lnTo>
                          <a:pt x="74" y="104"/>
                        </a:lnTo>
                        <a:lnTo>
                          <a:pt x="71" y="98"/>
                        </a:lnTo>
                        <a:lnTo>
                          <a:pt x="66" y="92"/>
                        </a:lnTo>
                        <a:lnTo>
                          <a:pt x="63" y="85"/>
                        </a:lnTo>
                        <a:lnTo>
                          <a:pt x="59" y="79"/>
                        </a:lnTo>
                        <a:lnTo>
                          <a:pt x="55" y="73"/>
                        </a:lnTo>
                        <a:lnTo>
                          <a:pt x="50" y="67"/>
                        </a:lnTo>
                        <a:lnTo>
                          <a:pt x="46" y="61"/>
                        </a:lnTo>
                        <a:lnTo>
                          <a:pt x="42" y="55"/>
                        </a:lnTo>
                        <a:lnTo>
                          <a:pt x="39" y="49"/>
                        </a:lnTo>
                        <a:lnTo>
                          <a:pt x="35" y="43"/>
                        </a:lnTo>
                        <a:lnTo>
                          <a:pt x="32" y="37"/>
                        </a:lnTo>
                        <a:lnTo>
                          <a:pt x="28" y="31"/>
                        </a:lnTo>
                        <a:lnTo>
                          <a:pt x="24" y="26"/>
                        </a:lnTo>
                        <a:lnTo>
                          <a:pt x="20" y="20"/>
                        </a:lnTo>
                        <a:lnTo>
                          <a:pt x="15" y="16"/>
                        </a:lnTo>
                        <a:lnTo>
                          <a:pt x="12" y="10"/>
                        </a:lnTo>
                        <a:lnTo>
                          <a:pt x="8" y="5"/>
                        </a:lnTo>
                        <a:lnTo>
                          <a:pt x="5" y="0"/>
                        </a:lnTo>
                        <a:lnTo>
                          <a:pt x="0" y="2"/>
                        </a:lnTo>
                        <a:lnTo>
                          <a:pt x="6" y="7"/>
                        </a:lnTo>
                        <a:lnTo>
                          <a:pt x="9" y="12"/>
                        </a:lnTo>
                        <a:lnTo>
                          <a:pt x="13" y="17"/>
                        </a:lnTo>
                        <a:lnTo>
                          <a:pt x="16" y="23"/>
                        </a:lnTo>
                        <a:lnTo>
                          <a:pt x="20" y="27"/>
                        </a:lnTo>
                        <a:lnTo>
                          <a:pt x="24" y="33"/>
                        </a:lnTo>
                        <a:lnTo>
                          <a:pt x="28" y="39"/>
                        </a:lnTo>
                        <a:lnTo>
                          <a:pt x="33" y="44"/>
                        </a:lnTo>
                        <a:lnTo>
                          <a:pt x="37" y="50"/>
                        </a:lnTo>
                        <a:lnTo>
                          <a:pt x="40" y="56"/>
                        </a:lnTo>
                        <a:lnTo>
                          <a:pt x="44" y="62"/>
                        </a:lnTo>
                        <a:lnTo>
                          <a:pt x="47" y="68"/>
                        </a:lnTo>
                        <a:lnTo>
                          <a:pt x="52" y="74"/>
                        </a:lnTo>
                        <a:lnTo>
                          <a:pt x="55" y="81"/>
                        </a:lnTo>
                        <a:lnTo>
                          <a:pt x="60" y="87"/>
                        </a:lnTo>
                        <a:lnTo>
                          <a:pt x="64" y="93"/>
                        </a:lnTo>
                        <a:lnTo>
                          <a:pt x="67" y="100"/>
                        </a:lnTo>
                        <a:lnTo>
                          <a:pt x="72" y="107"/>
                        </a:lnTo>
                        <a:lnTo>
                          <a:pt x="78" y="113"/>
                        </a:lnTo>
                        <a:lnTo>
                          <a:pt x="81" y="120"/>
                        </a:lnTo>
                        <a:lnTo>
                          <a:pt x="86" y="126"/>
                        </a:lnTo>
                        <a:lnTo>
                          <a:pt x="91" y="133"/>
                        </a:lnTo>
                        <a:lnTo>
                          <a:pt x="96" y="139"/>
                        </a:lnTo>
                        <a:lnTo>
                          <a:pt x="103" y="145"/>
                        </a:lnTo>
                        <a:lnTo>
                          <a:pt x="107" y="152"/>
                        </a:lnTo>
                        <a:lnTo>
                          <a:pt x="113" y="158"/>
                        </a:lnTo>
                        <a:lnTo>
                          <a:pt x="119" y="164"/>
                        </a:lnTo>
                        <a:lnTo>
                          <a:pt x="125" y="171"/>
                        </a:lnTo>
                        <a:lnTo>
                          <a:pt x="132" y="177"/>
                        </a:lnTo>
                        <a:lnTo>
                          <a:pt x="138" y="183"/>
                        </a:lnTo>
                        <a:lnTo>
                          <a:pt x="145" y="189"/>
                        </a:lnTo>
                        <a:lnTo>
                          <a:pt x="154" y="195"/>
                        </a:lnTo>
                        <a:lnTo>
                          <a:pt x="156" y="1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2" name="Freeform 241"/>
                  <p:cNvSpPr>
                    <a:spLocks/>
                  </p:cNvSpPr>
                  <p:nvPr/>
                </p:nvSpPr>
                <p:spPr bwMode="auto">
                  <a:xfrm>
                    <a:off x="1284" y="1942"/>
                    <a:ext cx="31" cy="26"/>
                  </a:xfrm>
                  <a:custGeom>
                    <a:avLst/>
                    <a:gdLst>
                      <a:gd name="T0" fmla="*/ 220 w 221"/>
                      <a:gd name="T1" fmla="*/ 155 h 159"/>
                      <a:gd name="T2" fmla="*/ 216 w 221"/>
                      <a:gd name="T3" fmla="*/ 147 h 159"/>
                      <a:gd name="T4" fmla="*/ 210 w 221"/>
                      <a:gd name="T5" fmla="*/ 139 h 159"/>
                      <a:gd name="T6" fmla="*/ 200 w 221"/>
                      <a:gd name="T7" fmla="*/ 131 h 159"/>
                      <a:gd name="T8" fmla="*/ 189 w 221"/>
                      <a:gd name="T9" fmla="*/ 121 h 159"/>
                      <a:gd name="T10" fmla="*/ 175 w 221"/>
                      <a:gd name="T11" fmla="*/ 113 h 159"/>
                      <a:gd name="T12" fmla="*/ 160 w 221"/>
                      <a:gd name="T13" fmla="*/ 102 h 159"/>
                      <a:gd name="T14" fmla="*/ 144 w 221"/>
                      <a:gd name="T15" fmla="*/ 93 h 159"/>
                      <a:gd name="T16" fmla="*/ 128 w 221"/>
                      <a:gd name="T17" fmla="*/ 82 h 159"/>
                      <a:gd name="T18" fmla="*/ 110 w 221"/>
                      <a:gd name="T19" fmla="*/ 72 h 159"/>
                      <a:gd name="T20" fmla="*/ 92 w 221"/>
                      <a:gd name="T21" fmla="*/ 62 h 159"/>
                      <a:gd name="T22" fmla="*/ 73 w 221"/>
                      <a:gd name="T23" fmla="*/ 49 h 159"/>
                      <a:gd name="T24" fmla="*/ 56 w 221"/>
                      <a:gd name="T25" fmla="*/ 38 h 159"/>
                      <a:gd name="T26" fmla="*/ 40 w 221"/>
                      <a:gd name="T27" fmla="*/ 27 h 159"/>
                      <a:gd name="T28" fmla="*/ 23 w 221"/>
                      <a:gd name="T29" fmla="*/ 17 h 159"/>
                      <a:gd name="T30" fmla="*/ 8 w 221"/>
                      <a:gd name="T31" fmla="*/ 5 h 159"/>
                      <a:gd name="T32" fmla="*/ 0 w 221"/>
                      <a:gd name="T33" fmla="*/ 2 h 159"/>
                      <a:gd name="T34" fmla="*/ 14 w 221"/>
                      <a:gd name="T35" fmla="*/ 13 h 159"/>
                      <a:gd name="T36" fmla="*/ 30 w 221"/>
                      <a:gd name="T37" fmla="*/ 25 h 159"/>
                      <a:gd name="T38" fmla="*/ 46 w 221"/>
                      <a:gd name="T39" fmla="*/ 36 h 159"/>
                      <a:gd name="T40" fmla="*/ 62 w 221"/>
                      <a:gd name="T41" fmla="*/ 46 h 159"/>
                      <a:gd name="T42" fmla="*/ 81 w 221"/>
                      <a:gd name="T43" fmla="*/ 58 h 159"/>
                      <a:gd name="T44" fmla="*/ 99 w 221"/>
                      <a:gd name="T45" fmla="*/ 70 h 159"/>
                      <a:gd name="T46" fmla="*/ 117 w 221"/>
                      <a:gd name="T47" fmla="*/ 81 h 159"/>
                      <a:gd name="T48" fmla="*/ 134 w 221"/>
                      <a:gd name="T49" fmla="*/ 90 h 159"/>
                      <a:gd name="T50" fmla="*/ 151 w 221"/>
                      <a:gd name="T51" fmla="*/ 101 h 159"/>
                      <a:gd name="T52" fmla="*/ 166 w 221"/>
                      <a:gd name="T53" fmla="*/ 111 h 159"/>
                      <a:gd name="T54" fmla="*/ 180 w 221"/>
                      <a:gd name="T55" fmla="*/ 120 h 159"/>
                      <a:gd name="T56" fmla="*/ 192 w 221"/>
                      <a:gd name="T57" fmla="*/ 128 h 159"/>
                      <a:gd name="T58" fmla="*/ 203 w 221"/>
                      <a:gd name="T59" fmla="*/ 138 h 159"/>
                      <a:gd name="T60" fmla="*/ 210 w 221"/>
                      <a:gd name="T61" fmla="*/ 145 h 159"/>
                      <a:gd name="T62" fmla="*/ 215 w 221"/>
                      <a:gd name="T63" fmla="*/ 152 h 159"/>
                      <a:gd name="T64" fmla="*/ 217 w 221"/>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159"/>
                      <a:gd name="T101" fmla="*/ 221 w 221"/>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159">
                        <a:moveTo>
                          <a:pt x="221" y="159"/>
                        </a:moveTo>
                        <a:lnTo>
                          <a:pt x="220" y="155"/>
                        </a:lnTo>
                        <a:lnTo>
                          <a:pt x="218" y="151"/>
                        </a:lnTo>
                        <a:lnTo>
                          <a:pt x="216" y="147"/>
                        </a:lnTo>
                        <a:lnTo>
                          <a:pt x="214" y="143"/>
                        </a:lnTo>
                        <a:lnTo>
                          <a:pt x="210" y="139"/>
                        </a:lnTo>
                        <a:lnTo>
                          <a:pt x="205" y="134"/>
                        </a:lnTo>
                        <a:lnTo>
                          <a:pt x="200" y="131"/>
                        </a:lnTo>
                        <a:lnTo>
                          <a:pt x="195" y="126"/>
                        </a:lnTo>
                        <a:lnTo>
                          <a:pt x="189" y="121"/>
                        </a:lnTo>
                        <a:lnTo>
                          <a:pt x="183" y="117"/>
                        </a:lnTo>
                        <a:lnTo>
                          <a:pt x="175" y="113"/>
                        </a:lnTo>
                        <a:lnTo>
                          <a:pt x="168" y="107"/>
                        </a:lnTo>
                        <a:lnTo>
                          <a:pt x="160" y="102"/>
                        </a:lnTo>
                        <a:lnTo>
                          <a:pt x="153" y="97"/>
                        </a:lnTo>
                        <a:lnTo>
                          <a:pt x="144" y="93"/>
                        </a:lnTo>
                        <a:lnTo>
                          <a:pt x="137" y="88"/>
                        </a:lnTo>
                        <a:lnTo>
                          <a:pt x="128" y="82"/>
                        </a:lnTo>
                        <a:lnTo>
                          <a:pt x="119" y="77"/>
                        </a:lnTo>
                        <a:lnTo>
                          <a:pt x="110" y="72"/>
                        </a:lnTo>
                        <a:lnTo>
                          <a:pt x="101" y="66"/>
                        </a:lnTo>
                        <a:lnTo>
                          <a:pt x="92" y="62"/>
                        </a:lnTo>
                        <a:lnTo>
                          <a:pt x="84" y="55"/>
                        </a:lnTo>
                        <a:lnTo>
                          <a:pt x="73" y="49"/>
                        </a:lnTo>
                        <a:lnTo>
                          <a:pt x="65" y="44"/>
                        </a:lnTo>
                        <a:lnTo>
                          <a:pt x="56" y="38"/>
                        </a:lnTo>
                        <a:lnTo>
                          <a:pt x="48" y="33"/>
                        </a:lnTo>
                        <a:lnTo>
                          <a:pt x="40" y="27"/>
                        </a:lnTo>
                        <a:lnTo>
                          <a:pt x="32" y="21"/>
                        </a:lnTo>
                        <a:lnTo>
                          <a:pt x="23" y="17"/>
                        </a:lnTo>
                        <a:lnTo>
                          <a:pt x="15" y="11"/>
                        </a:lnTo>
                        <a:lnTo>
                          <a:pt x="8" y="5"/>
                        </a:lnTo>
                        <a:lnTo>
                          <a:pt x="2" y="0"/>
                        </a:lnTo>
                        <a:lnTo>
                          <a:pt x="0" y="2"/>
                        </a:lnTo>
                        <a:lnTo>
                          <a:pt x="7" y="8"/>
                        </a:lnTo>
                        <a:lnTo>
                          <a:pt x="14" y="13"/>
                        </a:lnTo>
                        <a:lnTo>
                          <a:pt x="21" y="19"/>
                        </a:lnTo>
                        <a:lnTo>
                          <a:pt x="30" y="25"/>
                        </a:lnTo>
                        <a:lnTo>
                          <a:pt x="37" y="30"/>
                        </a:lnTo>
                        <a:lnTo>
                          <a:pt x="46" y="36"/>
                        </a:lnTo>
                        <a:lnTo>
                          <a:pt x="54" y="42"/>
                        </a:lnTo>
                        <a:lnTo>
                          <a:pt x="62" y="46"/>
                        </a:lnTo>
                        <a:lnTo>
                          <a:pt x="72" y="52"/>
                        </a:lnTo>
                        <a:lnTo>
                          <a:pt x="81" y="58"/>
                        </a:lnTo>
                        <a:lnTo>
                          <a:pt x="90" y="64"/>
                        </a:lnTo>
                        <a:lnTo>
                          <a:pt x="99" y="70"/>
                        </a:lnTo>
                        <a:lnTo>
                          <a:pt x="108" y="75"/>
                        </a:lnTo>
                        <a:lnTo>
                          <a:pt x="117" y="81"/>
                        </a:lnTo>
                        <a:lnTo>
                          <a:pt x="126" y="86"/>
                        </a:lnTo>
                        <a:lnTo>
                          <a:pt x="134" y="90"/>
                        </a:lnTo>
                        <a:lnTo>
                          <a:pt x="143" y="96"/>
                        </a:lnTo>
                        <a:lnTo>
                          <a:pt x="151" y="101"/>
                        </a:lnTo>
                        <a:lnTo>
                          <a:pt x="159" y="106"/>
                        </a:lnTo>
                        <a:lnTo>
                          <a:pt x="166" y="111"/>
                        </a:lnTo>
                        <a:lnTo>
                          <a:pt x="174" y="115"/>
                        </a:lnTo>
                        <a:lnTo>
                          <a:pt x="180" y="120"/>
                        </a:lnTo>
                        <a:lnTo>
                          <a:pt x="186" y="125"/>
                        </a:lnTo>
                        <a:lnTo>
                          <a:pt x="192" y="128"/>
                        </a:lnTo>
                        <a:lnTo>
                          <a:pt x="197" y="133"/>
                        </a:lnTo>
                        <a:lnTo>
                          <a:pt x="203" y="138"/>
                        </a:lnTo>
                        <a:lnTo>
                          <a:pt x="207" y="142"/>
                        </a:lnTo>
                        <a:lnTo>
                          <a:pt x="210" y="145"/>
                        </a:lnTo>
                        <a:lnTo>
                          <a:pt x="214" y="149"/>
                        </a:lnTo>
                        <a:lnTo>
                          <a:pt x="215" y="152"/>
                        </a:lnTo>
                        <a:lnTo>
                          <a:pt x="216" y="156"/>
                        </a:lnTo>
                        <a:lnTo>
                          <a:pt x="217" y="159"/>
                        </a:lnTo>
                        <a:lnTo>
                          <a:pt x="221" y="1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3" name="Freeform 242"/>
                  <p:cNvSpPr>
                    <a:spLocks/>
                  </p:cNvSpPr>
                  <p:nvPr/>
                </p:nvSpPr>
                <p:spPr bwMode="auto">
                  <a:xfrm>
                    <a:off x="1315" y="1968"/>
                    <a:ext cx="1" cy="28"/>
                  </a:xfrm>
                  <a:custGeom>
                    <a:avLst/>
                    <a:gdLst>
                      <a:gd name="T0" fmla="*/ 6 w 7"/>
                      <a:gd name="T1" fmla="*/ 163 h 166"/>
                      <a:gd name="T2" fmla="*/ 6 w 7"/>
                      <a:gd name="T3" fmla="*/ 134 h 166"/>
                      <a:gd name="T4" fmla="*/ 6 w 7"/>
                      <a:gd name="T5" fmla="*/ 110 h 166"/>
                      <a:gd name="T6" fmla="*/ 7 w 7"/>
                      <a:gd name="T7" fmla="*/ 90 h 166"/>
                      <a:gd name="T8" fmla="*/ 7 w 7"/>
                      <a:gd name="T9" fmla="*/ 73 h 166"/>
                      <a:gd name="T10" fmla="*/ 7 w 7"/>
                      <a:gd name="T11" fmla="*/ 60 h 166"/>
                      <a:gd name="T12" fmla="*/ 7 w 7"/>
                      <a:gd name="T13" fmla="*/ 50 h 166"/>
                      <a:gd name="T14" fmla="*/ 7 w 7"/>
                      <a:gd name="T15" fmla="*/ 42 h 166"/>
                      <a:gd name="T16" fmla="*/ 7 w 7"/>
                      <a:gd name="T17" fmla="*/ 36 h 166"/>
                      <a:gd name="T18" fmla="*/ 7 w 7"/>
                      <a:gd name="T19" fmla="*/ 33 h 166"/>
                      <a:gd name="T20" fmla="*/ 7 w 7"/>
                      <a:gd name="T21" fmla="*/ 29 h 166"/>
                      <a:gd name="T22" fmla="*/ 7 w 7"/>
                      <a:gd name="T23" fmla="*/ 27 h 166"/>
                      <a:gd name="T24" fmla="*/ 6 w 7"/>
                      <a:gd name="T25" fmla="*/ 23 h 166"/>
                      <a:gd name="T26" fmla="*/ 6 w 7"/>
                      <a:gd name="T27" fmla="*/ 19 h 166"/>
                      <a:gd name="T28" fmla="*/ 6 w 7"/>
                      <a:gd name="T29" fmla="*/ 15 h 166"/>
                      <a:gd name="T30" fmla="*/ 5 w 7"/>
                      <a:gd name="T31" fmla="*/ 9 h 166"/>
                      <a:gd name="T32" fmla="*/ 4 w 7"/>
                      <a:gd name="T33" fmla="*/ 0 h 166"/>
                      <a:gd name="T34" fmla="*/ 0 w 7"/>
                      <a:gd name="T35" fmla="*/ 5 h 166"/>
                      <a:gd name="T36" fmla="*/ 1 w 7"/>
                      <a:gd name="T37" fmla="*/ 12 h 166"/>
                      <a:gd name="T38" fmla="*/ 3 w 7"/>
                      <a:gd name="T39" fmla="*/ 18 h 166"/>
                      <a:gd name="T40" fmla="*/ 3 w 7"/>
                      <a:gd name="T41" fmla="*/ 22 h 166"/>
                      <a:gd name="T42" fmla="*/ 4 w 7"/>
                      <a:gd name="T43" fmla="*/ 25 h 166"/>
                      <a:gd name="T44" fmla="*/ 4 w 7"/>
                      <a:gd name="T45" fmla="*/ 28 h 166"/>
                      <a:gd name="T46" fmla="*/ 4 w 7"/>
                      <a:gd name="T47" fmla="*/ 31 h 166"/>
                      <a:gd name="T48" fmla="*/ 4 w 7"/>
                      <a:gd name="T49" fmla="*/ 34 h 166"/>
                      <a:gd name="T50" fmla="*/ 4 w 7"/>
                      <a:gd name="T51" fmla="*/ 39 h 166"/>
                      <a:gd name="T52" fmla="*/ 4 w 7"/>
                      <a:gd name="T53" fmla="*/ 46 h 166"/>
                      <a:gd name="T54" fmla="*/ 4 w 7"/>
                      <a:gd name="T55" fmla="*/ 55 h 166"/>
                      <a:gd name="T56" fmla="*/ 4 w 7"/>
                      <a:gd name="T57" fmla="*/ 66 h 166"/>
                      <a:gd name="T58" fmla="*/ 4 w 7"/>
                      <a:gd name="T59" fmla="*/ 80 h 166"/>
                      <a:gd name="T60" fmla="*/ 4 w 7"/>
                      <a:gd name="T61" fmla="*/ 99 h 166"/>
                      <a:gd name="T62" fmla="*/ 3 w 7"/>
                      <a:gd name="T63" fmla="*/ 121 h 166"/>
                      <a:gd name="T64" fmla="*/ 3 w 7"/>
                      <a:gd name="T65" fmla="*/ 148 h 166"/>
                      <a:gd name="T66" fmla="*/ 5 w 7"/>
                      <a:gd name="T67" fmla="*/ 162 h 166"/>
                      <a:gd name="T68" fmla="*/ 6 w 7"/>
                      <a:gd name="T69" fmla="*/ 166 h 166"/>
                      <a:gd name="T70" fmla="*/ 5 w 7"/>
                      <a:gd name="T71" fmla="*/ 166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
                      <a:gd name="T109" fmla="*/ 0 h 166"/>
                      <a:gd name="T110" fmla="*/ 7 w 7"/>
                      <a:gd name="T111" fmla="*/ 166 h 1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 h="166">
                        <a:moveTo>
                          <a:pt x="5" y="166"/>
                        </a:moveTo>
                        <a:lnTo>
                          <a:pt x="6" y="163"/>
                        </a:lnTo>
                        <a:lnTo>
                          <a:pt x="6" y="148"/>
                        </a:lnTo>
                        <a:lnTo>
                          <a:pt x="6" y="134"/>
                        </a:lnTo>
                        <a:lnTo>
                          <a:pt x="6" y="121"/>
                        </a:lnTo>
                        <a:lnTo>
                          <a:pt x="6" y="110"/>
                        </a:lnTo>
                        <a:lnTo>
                          <a:pt x="7" y="99"/>
                        </a:lnTo>
                        <a:lnTo>
                          <a:pt x="7" y="90"/>
                        </a:lnTo>
                        <a:lnTo>
                          <a:pt x="7" y="80"/>
                        </a:lnTo>
                        <a:lnTo>
                          <a:pt x="7" y="73"/>
                        </a:lnTo>
                        <a:lnTo>
                          <a:pt x="7" y="66"/>
                        </a:lnTo>
                        <a:lnTo>
                          <a:pt x="7" y="60"/>
                        </a:lnTo>
                        <a:lnTo>
                          <a:pt x="7" y="55"/>
                        </a:lnTo>
                        <a:lnTo>
                          <a:pt x="7" y="50"/>
                        </a:lnTo>
                        <a:lnTo>
                          <a:pt x="7" y="46"/>
                        </a:lnTo>
                        <a:lnTo>
                          <a:pt x="7" y="42"/>
                        </a:lnTo>
                        <a:lnTo>
                          <a:pt x="7" y="39"/>
                        </a:lnTo>
                        <a:lnTo>
                          <a:pt x="7" y="36"/>
                        </a:lnTo>
                        <a:lnTo>
                          <a:pt x="7" y="34"/>
                        </a:lnTo>
                        <a:lnTo>
                          <a:pt x="7" y="33"/>
                        </a:lnTo>
                        <a:lnTo>
                          <a:pt x="7" y="30"/>
                        </a:lnTo>
                        <a:lnTo>
                          <a:pt x="7" y="29"/>
                        </a:lnTo>
                        <a:lnTo>
                          <a:pt x="7" y="28"/>
                        </a:lnTo>
                        <a:lnTo>
                          <a:pt x="7" y="27"/>
                        </a:lnTo>
                        <a:lnTo>
                          <a:pt x="7" y="24"/>
                        </a:lnTo>
                        <a:lnTo>
                          <a:pt x="6" y="23"/>
                        </a:lnTo>
                        <a:lnTo>
                          <a:pt x="6" y="22"/>
                        </a:lnTo>
                        <a:lnTo>
                          <a:pt x="6" y="19"/>
                        </a:lnTo>
                        <a:lnTo>
                          <a:pt x="6" y="17"/>
                        </a:lnTo>
                        <a:lnTo>
                          <a:pt x="6" y="15"/>
                        </a:lnTo>
                        <a:lnTo>
                          <a:pt x="5" y="12"/>
                        </a:lnTo>
                        <a:lnTo>
                          <a:pt x="5" y="9"/>
                        </a:lnTo>
                        <a:lnTo>
                          <a:pt x="4" y="4"/>
                        </a:lnTo>
                        <a:lnTo>
                          <a:pt x="4" y="0"/>
                        </a:lnTo>
                        <a:lnTo>
                          <a:pt x="0" y="0"/>
                        </a:lnTo>
                        <a:lnTo>
                          <a:pt x="0" y="5"/>
                        </a:lnTo>
                        <a:lnTo>
                          <a:pt x="1" y="9"/>
                        </a:lnTo>
                        <a:lnTo>
                          <a:pt x="1" y="12"/>
                        </a:lnTo>
                        <a:lnTo>
                          <a:pt x="3" y="16"/>
                        </a:lnTo>
                        <a:lnTo>
                          <a:pt x="3" y="18"/>
                        </a:lnTo>
                        <a:lnTo>
                          <a:pt x="3" y="21"/>
                        </a:lnTo>
                        <a:lnTo>
                          <a:pt x="3" y="22"/>
                        </a:lnTo>
                        <a:lnTo>
                          <a:pt x="3" y="24"/>
                        </a:lnTo>
                        <a:lnTo>
                          <a:pt x="4" y="25"/>
                        </a:lnTo>
                        <a:lnTo>
                          <a:pt x="4" y="27"/>
                        </a:lnTo>
                        <a:lnTo>
                          <a:pt x="4" y="28"/>
                        </a:lnTo>
                        <a:lnTo>
                          <a:pt x="4" y="29"/>
                        </a:lnTo>
                        <a:lnTo>
                          <a:pt x="4" y="31"/>
                        </a:lnTo>
                        <a:lnTo>
                          <a:pt x="4" y="33"/>
                        </a:lnTo>
                        <a:lnTo>
                          <a:pt x="4" y="34"/>
                        </a:lnTo>
                        <a:lnTo>
                          <a:pt x="4" y="36"/>
                        </a:lnTo>
                        <a:lnTo>
                          <a:pt x="4" y="39"/>
                        </a:lnTo>
                        <a:lnTo>
                          <a:pt x="4" y="42"/>
                        </a:lnTo>
                        <a:lnTo>
                          <a:pt x="4" y="46"/>
                        </a:lnTo>
                        <a:lnTo>
                          <a:pt x="4" y="50"/>
                        </a:lnTo>
                        <a:lnTo>
                          <a:pt x="4" y="55"/>
                        </a:lnTo>
                        <a:lnTo>
                          <a:pt x="4" y="60"/>
                        </a:lnTo>
                        <a:lnTo>
                          <a:pt x="4" y="66"/>
                        </a:lnTo>
                        <a:lnTo>
                          <a:pt x="4" y="73"/>
                        </a:lnTo>
                        <a:lnTo>
                          <a:pt x="4" y="80"/>
                        </a:lnTo>
                        <a:lnTo>
                          <a:pt x="4" y="90"/>
                        </a:lnTo>
                        <a:lnTo>
                          <a:pt x="4" y="99"/>
                        </a:lnTo>
                        <a:lnTo>
                          <a:pt x="3" y="110"/>
                        </a:lnTo>
                        <a:lnTo>
                          <a:pt x="3" y="121"/>
                        </a:lnTo>
                        <a:lnTo>
                          <a:pt x="3" y="134"/>
                        </a:lnTo>
                        <a:lnTo>
                          <a:pt x="3" y="148"/>
                        </a:lnTo>
                        <a:lnTo>
                          <a:pt x="3" y="163"/>
                        </a:lnTo>
                        <a:lnTo>
                          <a:pt x="5" y="162"/>
                        </a:lnTo>
                        <a:lnTo>
                          <a:pt x="5" y="166"/>
                        </a:lnTo>
                        <a:lnTo>
                          <a:pt x="6" y="166"/>
                        </a:lnTo>
                        <a:lnTo>
                          <a:pt x="6" y="163"/>
                        </a:lnTo>
                        <a:lnTo>
                          <a:pt x="5" y="1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4" name="Freeform 243"/>
                  <p:cNvSpPr>
                    <a:spLocks/>
                  </p:cNvSpPr>
                  <p:nvPr/>
                </p:nvSpPr>
                <p:spPr bwMode="auto">
                  <a:xfrm>
                    <a:off x="1301" y="1966"/>
                    <a:ext cx="14" cy="30"/>
                  </a:xfrm>
                  <a:custGeom>
                    <a:avLst/>
                    <a:gdLst>
                      <a:gd name="T0" fmla="*/ 7 w 102"/>
                      <a:gd name="T1" fmla="*/ 7 h 183"/>
                      <a:gd name="T2" fmla="*/ 17 w 102"/>
                      <a:gd name="T3" fmla="*/ 14 h 183"/>
                      <a:gd name="T4" fmla="*/ 25 w 102"/>
                      <a:gd name="T5" fmla="*/ 23 h 183"/>
                      <a:gd name="T6" fmla="*/ 32 w 102"/>
                      <a:gd name="T7" fmla="*/ 35 h 183"/>
                      <a:gd name="T8" fmla="*/ 37 w 102"/>
                      <a:gd name="T9" fmla="*/ 50 h 183"/>
                      <a:gd name="T10" fmla="*/ 40 w 102"/>
                      <a:gd name="T11" fmla="*/ 65 h 183"/>
                      <a:gd name="T12" fmla="*/ 43 w 102"/>
                      <a:gd name="T13" fmla="*/ 79 h 183"/>
                      <a:gd name="T14" fmla="*/ 45 w 102"/>
                      <a:gd name="T15" fmla="*/ 95 h 183"/>
                      <a:gd name="T16" fmla="*/ 48 w 102"/>
                      <a:gd name="T17" fmla="*/ 110 h 183"/>
                      <a:gd name="T18" fmla="*/ 50 w 102"/>
                      <a:gd name="T19" fmla="*/ 126 h 183"/>
                      <a:gd name="T20" fmla="*/ 52 w 102"/>
                      <a:gd name="T21" fmla="*/ 139 h 183"/>
                      <a:gd name="T22" fmla="*/ 58 w 102"/>
                      <a:gd name="T23" fmla="*/ 152 h 183"/>
                      <a:gd name="T24" fmla="*/ 63 w 102"/>
                      <a:gd name="T25" fmla="*/ 163 h 183"/>
                      <a:gd name="T26" fmla="*/ 71 w 102"/>
                      <a:gd name="T27" fmla="*/ 172 h 183"/>
                      <a:gd name="T28" fmla="*/ 82 w 102"/>
                      <a:gd name="T29" fmla="*/ 178 h 183"/>
                      <a:gd name="T30" fmla="*/ 95 w 102"/>
                      <a:gd name="T31" fmla="*/ 182 h 183"/>
                      <a:gd name="T32" fmla="*/ 102 w 102"/>
                      <a:gd name="T33" fmla="*/ 179 h 183"/>
                      <a:gd name="T34" fmla="*/ 89 w 102"/>
                      <a:gd name="T35" fmla="*/ 177 h 183"/>
                      <a:gd name="T36" fmla="*/ 77 w 102"/>
                      <a:gd name="T37" fmla="*/ 173 h 183"/>
                      <a:gd name="T38" fmla="*/ 70 w 102"/>
                      <a:gd name="T39" fmla="*/ 166 h 183"/>
                      <a:gd name="T40" fmla="*/ 64 w 102"/>
                      <a:gd name="T41" fmla="*/ 157 h 183"/>
                      <a:gd name="T42" fmla="*/ 59 w 102"/>
                      <a:gd name="T43" fmla="*/ 145 h 183"/>
                      <a:gd name="T44" fmla="*/ 55 w 102"/>
                      <a:gd name="T45" fmla="*/ 132 h 183"/>
                      <a:gd name="T46" fmla="*/ 51 w 102"/>
                      <a:gd name="T47" fmla="*/ 117 h 183"/>
                      <a:gd name="T48" fmla="*/ 50 w 102"/>
                      <a:gd name="T49" fmla="*/ 102 h 183"/>
                      <a:gd name="T50" fmla="*/ 48 w 102"/>
                      <a:gd name="T51" fmla="*/ 86 h 183"/>
                      <a:gd name="T52" fmla="*/ 45 w 102"/>
                      <a:gd name="T53" fmla="*/ 71 h 183"/>
                      <a:gd name="T54" fmla="*/ 42 w 102"/>
                      <a:gd name="T55" fmla="*/ 56 h 183"/>
                      <a:gd name="T56" fmla="*/ 38 w 102"/>
                      <a:gd name="T57" fmla="*/ 41 h 183"/>
                      <a:gd name="T58" fmla="*/ 32 w 102"/>
                      <a:gd name="T59" fmla="*/ 28 h 183"/>
                      <a:gd name="T60" fmla="*/ 24 w 102"/>
                      <a:gd name="T61" fmla="*/ 16 h 183"/>
                      <a:gd name="T62" fmla="*/ 14 w 102"/>
                      <a:gd name="T63" fmla="*/ 7 h 183"/>
                      <a:gd name="T64" fmla="*/ 1 w 102"/>
                      <a:gd name="T65" fmla="*/ 0 h 1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83"/>
                      <a:gd name="T101" fmla="*/ 102 w 102"/>
                      <a:gd name="T102" fmla="*/ 183 h 1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83">
                        <a:moveTo>
                          <a:pt x="0" y="3"/>
                        </a:moveTo>
                        <a:lnTo>
                          <a:pt x="7" y="7"/>
                        </a:lnTo>
                        <a:lnTo>
                          <a:pt x="12" y="10"/>
                        </a:lnTo>
                        <a:lnTo>
                          <a:pt x="17" y="14"/>
                        </a:lnTo>
                        <a:lnTo>
                          <a:pt x="22" y="19"/>
                        </a:lnTo>
                        <a:lnTo>
                          <a:pt x="25" y="23"/>
                        </a:lnTo>
                        <a:lnTo>
                          <a:pt x="29" y="29"/>
                        </a:lnTo>
                        <a:lnTo>
                          <a:pt x="32" y="35"/>
                        </a:lnTo>
                        <a:lnTo>
                          <a:pt x="34" y="42"/>
                        </a:lnTo>
                        <a:lnTo>
                          <a:pt x="37" y="50"/>
                        </a:lnTo>
                        <a:lnTo>
                          <a:pt x="38" y="56"/>
                        </a:lnTo>
                        <a:lnTo>
                          <a:pt x="40" y="65"/>
                        </a:lnTo>
                        <a:lnTo>
                          <a:pt x="42" y="72"/>
                        </a:lnTo>
                        <a:lnTo>
                          <a:pt x="43" y="79"/>
                        </a:lnTo>
                        <a:lnTo>
                          <a:pt x="44" y="88"/>
                        </a:lnTo>
                        <a:lnTo>
                          <a:pt x="45" y="95"/>
                        </a:lnTo>
                        <a:lnTo>
                          <a:pt x="46" y="103"/>
                        </a:lnTo>
                        <a:lnTo>
                          <a:pt x="48" y="110"/>
                        </a:lnTo>
                        <a:lnTo>
                          <a:pt x="49" y="117"/>
                        </a:lnTo>
                        <a:lnTo>
                          <a:pt x="50" y="126"/>
                        </a:lnTo>
                        <a:lnTo>
                          <a:pt x="51" y="133"/>
                        </a:lnTo>
                        <a:lnTo>
                          <a:pt x="52" y="139"/>
                        </a:lnTo>
                        <a:lnTo>
                          <a:pt x="55" y="146"/>
                        </a:lnTo>
                        <a:lnTo>
                          <a:pt x="58" y="152"/>
                        </a:lnTo>
                        <a:lnTo>
                          <a:pt x="60" y="158"/>
                        </a:lnTo>
                        <a:lnTo>
                          <a:pt x="63" y="163"/>
                        </a:lnTo>
                        <a:lnTo>
                          <a:pt x="66" y="167"/>
                        </a:lnTo>
                        <a:lnTo>
                          <a:pt x="71" y="172"/>
                        </a:lnTo>
                        <a:lnTo>
                          <a:pt x="76" y="176"/>
                        </a:lnTo>
                        <a:lnTo>
                          <a:pt x="82" y="178"/>
                        </a:lnTo>
                        <a:lnTo>
                          <a:pt x="88" y="180"/>
                        </a:lnTo>
                        <a:lnTo>
                          <a:pt x="95" y="182"/>
                        </a:lnTo>
                        <a:lnTo>
                          <a:pt x="102" y="183"/>
                        </a:lnTo>
                        <a:lnTo>
                          <a:pt x="102" y="179"/>
                        </a:lnTo>
                        <a:lnTo>
                          <a:pt x="95" y="178"/>
                        </a:lnTo>
                        <a:lnTo>
                          <a:pt x="89" y="177"/>
                        </a:lnTo>
                        <a:lnTo>
                          <a:pt x="83" y="176"/>
                        </a:lnTo>
                        <a:lnTo>
                          <a:pt x="77" y="173"/>
                        </a:lnTo>
                        <a:lnTo>
                          <a:pt x="74" y="170"/>
                        </a:lnTo>
                        <a:lnTo>
                          <a:pt x="70" y="166"/>
                        </a:lnTo>
                        <a:lnTo>
                          <a:pt x="66" y="161"/>
                        </a:lnTo>
                        <a:lnTo>
                          <a:pt x="64" y="157"/>
                        </a:lnTo>
                        <a:lnTo>
                          <a:pt x="60" y="151"/>
                        </a:lnTo>
                        <a:lnTo>
                          <a:pt x="59" y="145"/>
                        </a:lnTo>
                        <a:lnTo>
                          <a:pt x="57" y="139"/>
                        </a:lnTo>
                        <a:lnTo>
                          <a:pt x="55" y="132"/>
                        </a:lnTo>
                        <a:lnTo>
                          <a:pt x="54" y="124"/>
                        </a:lnTo>
                        <a:lnTo>
                          <a:pt x="51" y="117"/>
                        </a:lnTo>
                        <a:lnTo>
                          <a:pt x="51" y="110"/>
                        </a:lnTo>
                        <a:lnTo>
                          <a:pt x="50" y="102"/>
                        </a:lnTo>
                        <a:lnTo>
                          <a:pt x="49" y="95"/>
                        </a:lnTo>
                        <a:lnTo>
                          <a:pt x="48" y="86"/>
                        </a:lnTo>
                        <a:lnTo>
                          <a:pt x="46" y="79"/>
                        </a:lnTo>
                        <a:lnTo>
                          <a:pt x="45" y="71"/>
                        </a:lnTo>
                        <a:lnTo>
                          <a:pt x="44" y="63"/>
                        </a:lnTo>
                        <a:lnTo>
                          <a:pt x="42" y="56"/>
                        </a:lnTo>
                        <a:lnTo>
                          <a:pt x="40" y="48"/>
                        </a:lnTo>
                        <a:lnTo>
                          <a:pt x="38" y="41"/>
                        </a:lnTo>
                        <a:lnTo>
                          <a:pt x="36" y="34"/>
                        </a:lnTo>
                        <a:lnTo>
                          <a:pt x="32" y="28"/>
                        </a:lnTo>
                        <a:lnTo>
                          <a:pt x="28" y="22"/>
                        </a:lnTo>
                        <a:lnTo>
                          <a:pt x="24" y="16"/>
                        </a:lnTo>
                        <a:lnTo>
                          <a:pt x="19" y="11"/>
                        </a:lnTo>
                        <a:lnTo>
                          <a:pt x="14" y="7"/>
                        </a:lnTo>
                        <a:lnTo>
                          <a:pt x="8" y="3"/>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5" name="Freeform 244"/>
                  <p:cNvSpPr>
                    <a:spLocks/>
                  </p:cNvSpPr>
                  <p:nvPr/>
                </p:nvSpPr>
                <p:spPr bwMode="auto">
                  <a:xfrm>
                    <a:off x="1280" y="1951"/>
                    <a:ext cx="21" cy="15"/>
                  </a:xfrm>
                  <a:custGeom>
                    <a:avLst/>
                    <a:gdLst>
                      <a:gd name="T0" fmla="*/ 4 w 147"/>
                      <a:gd name="T1" fmla="*/ 8 h 91"/>
                      <a:gd name="T2" fmla="*/ 13 w 147"/>
                      <a:gd name="T3" fmla="*/ 15 h 91"/>
                      <a:gd name="T4" fmla="*/ 22 w 147"/>
                      <a:gd name="T5" fmla="*/ 22 h 91"/>
                      <a:gd name="T6" fmla="*/ 31 w 147"/>
                      <a:gd name="T7" fmla="*/ 28 h 91"/>
                      <a:gd name="T8" fmla="*/ 41 w 147"/>
                      <a:gd name="T9" fmla="*/ 35 h 91"/>
                      <a:gd name="T10" fmla="*/ 52 w 147"/>
                      <a:gd name="T11" fmla="*/ 41 h 91"/>
                      <a:gd name="T12" fmla="*/ 60 w 147"/>
                      <a:gd name="T13" fmla="*/ 47 h 91"/>
                      <a:gd name="T14" fmla="*/ 69 w 147"/>
                      <a:gd name="T15" fmla="*/ 53 h 91"/>
                      <a:gd name="T16" fmla="*/ 79 w 147"/>
                      <a:gd name="T17" fmla="*/ 59 h 91"/>
                      <a:gd name="T18" fmla="*/ 88 w 147"/>
                      <a:gd name="T19" fmla="*/ 64 h 91"/>
                      <a:gd name="T20" fmla="*/ 98 w 147"/>
                      <a:gd name="T21" fmla="*/ 70 h 91"/>
                      <a:gd name="T22" fmla="*/ 107 w 147"/>
                      <a:gd name="T23" fmla="*/ 74 h 91"/>
                      <a:gd name="T24" fmla="*/ 117 w 147"/>
                      <a:gd name="T25" fmla="*/ 78 h 91"/>
                      <a:gd name="T26" fmla="*/ 125 w 147"/>
                      <a:gd name="T27" fmla="*/ 83 h 91"/>
                      <a:gd name="T28" fmla="*/ 134 w 147"/>
                      <a:gd name="T29" fmla="*/ 86 h 91"/>
                      <a:gd name="T30" fmla="*/ 142 w 147"/>
                      <a:gd name="T31" fmla="*/ 90 h 91"/>
                      <a:gd name="T32" fmla="*/ 147 w 147"/>
                      <a:gd name="T33" fmla="*/ 88 h 91"/>
                      <a:gd name="T34" fmla="*/ 139 w 147"/>
                      <a:gd name="T35" fmla="*/ 85 h 91"/>
                      <a:gd name="T36" fmla="*/ 131 w 147"/>
                      <a:gd name="T37" fmla="*/ 82 h 91"/>
                      <a:gd name="T38" fmla="*/ 121 w 147"/>
                      <a:gd name="T39" fmla="*/ 77 h 91"/>
                      <a:gd name="T40" fmla="*/ 113 w 147"/>
                      <a:gd name="T41" fmla="*/ 73 h 91"/>
                      <a:gd name="T42" fmla="*/ 105 w 147"/>
                      <a:gd name="T43" fmla="*/ 68 h 91"/>
                      <a:gd name="T44" fmla="*/ 94 w 147"/>
                      <a:gd name="T45" fmla="*/ 64 h 91"/>
                      <a:gd name="T46" fmla="*/ 86 w 147"/>
                      <a:gd name="T47" fmla="*/ 59 h 91"/>
                      <a:gd name="T48" fmla="*/ 78 w 147"/>
                      <a:gd name="T49" fmla="*/ 53 h 91"/>
                      <a:gd name="T50" fmla="*/ 67 w 147"/>
                      <a:gd name="T51" fmla="*/ 47 h 91"/>
                      <a:gd name="T52" fmla="*/ 58 w 147"/>
                      <a:gd name="T53" fmla="*/ 41 h 91"/>
                      <a:gd name="T54" fmla="*/ 47 w 147"/>
                      <a:gd name="T55" fmla="*/ 35 h 91"/>
                      <a:gd name="T56" fmla="*/ 39 w 147"/>
                      <a:gd name="T57" fmla="*/ 29 h 91"/>
                      <a:gd name="T58" fmla="*/ 29 w 147"/>
                      <a:gd name="T59" fmla="*/ 22 h 91"/>
                      <a:gd name="T60" fmla="*/ 20 w 147"/>
                      <a:gd name="T61" fmla="*/ 15 h 91"/>
                      <a:gd name="T62" fmla="*/ 11 w 147"/>
                      <a:gd name="T63" fmla="*/ 8 h 91"/>
                      <a:gd name="T64" fmla="*/ 2 w 147"/>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7"/>
                      <a:gd name="T100" fmla="*/ 0 h 91"/>
                      <a:gd name="T101" fmla="*/ 147 w 147"/>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7" h="91">
                        <a:moveTo>
                          <a:pt x="0" y="2"/>
                        </a:moveTo>
                        <a:lnTo>
                          <a:pt x="4" y="8"/>
                        </a:lnTo>
                        <a:lnTo>
                          <a:pt x="9" y="11"/>
                        </a:lnTo>
                        <a:lnTo>
                          <a:pt x="13" y="15"/>
                        </a:lnTo>
                        <a:lnTo>
                          <a:pt x="17" y="18"/>
                        </a:lnTo>
                        <a:lnTo>
                          <a:pt x="22" y="22"/>
                        </a:lnTo>
                        <a:lnTo>
                          <a:pt x="27" y="24"/>
                        </a:lnTo>
                        <a:lnTo>
                          <a:pt x="31" y="28"/>
                        </a:lnTo>
                        <a:lnTo>
                          <a:pt x="36" y="32"/>
                        </a:lnTo>
                        <a:lnTo>
                          <a:pt x="41" y="35"/>
                        </a:lnTo>
                        <a:lnTo>
                          <a:pt x="46" y="37"/>
                        </a:lnTo>
                        <a:lnTo>
                          <a:pt x="52" y="41"/>
                        </a:lnTo>
                        <a:lnTo>
                          <a:pt x="56" y="45"/>
                        </a:lnTo>
                        <a:lnTo>
                          <a:pt x="60" y="47"/>
                        </a:lnTo>
                        <a:lnTo>
                          <a:pt x="65" y="51"/>
                        </a:lnTo>
                        <a:lnTo>
                          <a:pt x="69" y="53"/>
                        </a:lnTo>
                        <a:lnTo>
                          <a:pt x="74" y="57"/>
                        </a:lnTo>
                        <a:lnTo>
                          <a:pt x="79" y="59"/>
                        </a:lnTo>
                        <a:lnTo>
                          <a:pt x="84" y="61"/>
                        </a:lnTo>
                        <a:lnTo>
                          <a:pt x="88" y="64"/>
                        </a:lnTo>
                        <a:lnTo>
                          <a:pt x="93" y="67"/>
                        </a:lnTo>
                        <a:lnTo>
                          <a:pt x="98" y="70"/>
                        </a:lnTo>
                        <a:lnTo>
                          <a:pt x="102" y="72"/>
                        </a:lnTo>
                        <a:lnTo>
                          <a:pt x="107" y="74"/>
                        </a:lnTo>
                        <a:lnTo>
                          <a:pt x="112" y="77"/>
                        </a:lnTo>
                        <a:lnTo>
                          <a:pt x="117" y="78"/>
                        </a:lnTo>
                        <a:lnTo>
                          <a:pt x="120" y="80"/>
                        </a:lnTo>
                        <a:lnTo>
                          <a:pt x="125" y="83"/>
                        </a:lnTo>
                        <a:lnTo>
                          <a:pt x="130" y="84"/>
                        </a:lnTo>
                        <a:lnTo>
                          <a:pt x="134" y="86"/>
                        </a:lnTo>
                        <a:lnTo>
                          <a:pt x="138" y="88"/>
                        </a:lnTo>
                        <a:lnTo>
                          <a:pt x="142" y="90"/>
                        </a:lnTo>
                        <a:lnTo>
                          <a:pt x="146" y="91"/>
                        </a:lnTo>
                        <a:lnTo>
                          <a:pt x="147" y="88"/>
                        </a:lnTo>
                        <a:lnTo>
                          <a:pt x="144" y="86"/>
                        </a:lnTo>
                        <a:lnTo>
                          <a:pt x="139" y="85"/>
                        </a:lnTo>
                        <a:lnTo>
                          <a:pt x="136" y="83"/>
                        </a:lnTo>
                        <a:lnTo>
                          <a:pt x="131" y="82"/>
                        </a:lnTo>
                        <a:lnTo>
                          <a:pt x="127" y="79"/>
                        </a:lnTo>
                        <a:lnTo>
                          <a:pt x="121" y="77"/>
                        </a:lnTo>
                        <a:lnTo>
                          <a:pt x="118" y="76"/>
                        </a:lnTo>
                        <a:lnTo>
                          <a:pt x="113" y="73"/>
                        </a:lnTo>
                        <a:lnTo>
                          <a:pt x="108" y="71"/>
                        </a:lnTo>
                        <a:lnTo>
                          <a:pt x="105" y="68"/>
                        </a:lnTo>
                        <a:lnTo>
                          <a:pt x="99" y="66"/>
                        </a:lnTo>
                        <a:lnTo>
                          <a:pt x="94" y="64"/>
                        </a:lnTo>
                        <a:lnTo>
                          <a:pt x="89" y="61"/>
                        </a:lnTo>
                        <a:lnTo>
                          <a:pt x="86" y="59"/>
                        </a:lnTo>
                        <a:lnTo>
                          <a:pt x="81" y="55"/>
                        </a:lnTo>
                        <a:lnTo>
                          <a:pt x="78" y="53"/>
                        </a:lnTo>
                        <a:lnTo>
                          <a:pt x="72" y="51"/>
                        </a:lnTo>
                        <a:lnTo>
                          <a:pt x="67" y="47"/>
                        </a:lnTo>
                        <a:lnTo>
                          <a:pt x="62" y="45"/>
                        </a:lnTo>
                        <a:lnTo>
                          <a:pt x="58" y="41"/>
                        </a:lnTo>
                        <a:lnTo>
                          <a:pt x="53" y="39"/>
                        </a:lnTo>
                        <a:lnTo>
                          <a:pt x="47" y="35"/>
                        </a:lnTo>
                        <a:lnTo>
                          <a:pt x="43" y="32"/>
                        </a:lnTo>
                        <a:lnTo>
                          <a:pt x="39" y="29"/>
                        </a:lnTo>
                        <a:lnTo>
                          <a:pt x="34" y="26"/>
                        </a:lnTo>
                        <a:lnTo>
                          <a:pt x="29" y="22"/>
                        </a:lnTo>
                        <a:lnTo>
                          <a:pt x="23" y="18"/>
                        </a:lnTo>
                        <a:lnTo>
                          <a:pt x="20" y="15"/>
                        </a:lnTo>
                        <a:lnTo>
                          <a:pt x="15" y="11"/>
                        </a:lnTo>
                        <a:lnTo>
                          <a:pt x="11" y="8"/>
                        </a:lnTo>
                        <a:lnTo>
                          <a:pt x="7" y="3"/>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6" name="Freeform 245"/>
                  <p:cNvSpPr>
                    <a:spLocks/>
                  </p:cNvSpPr>
                  <p:nvPr/>
                </p:nvSpPr>
                <p:spPr bwMode="auto">
                  <a:xfrm>
                    <a:off x="1262" y="1932"/>
                    <a:ext cx="18" cy="19"/>
                  </a:xfrm>
                  <a:custGeom>
                    <a:avLst/>
                    <a:gdLst>
                      <a:gd name="T0" fmla="*/ 6 w 124"/>
                      <a:gd name="T1" fmla="*/ 4 h 114"/>
                      <a:gd name="T2" fmla="*/ 18 w 124"/>
                      <a:gd name="T3" fmla="*/ 8 h 114"/>
                      <a:gd name="T4" fmla="*/ 29 w 124"/>
                      <a:gd name="T5" fmla="*/ 13 h 114"/>
                      <a:gd name="T6" fmla="*/ 38 w 124"/>
                      <a:gd name="T7" fmla="*/ 17 h 114"/>
                      <a:gd name="T8" fmla="*/ 47 w 124"/>
                      <a:gd name="T9" fmla="*/ 22 h 114"/>
                      <a:gd name="T10" fmla="*/ 53 w 124"/>
                      <a:gd name="T11" fmla="*/ 28 h 114"/>
                      <a:gd name="T12" fmla="*/ 59 w 124"/>
                      <a:gd name="T13" fmla="*/ 34 h 114"/>
                      <a:gd name="T14" fmla="*/ 64 w 124"/>
                      <a:gd name="T15" fmla="*/ 41 h 114"/>
                      <a:gd name="T16" fmla="*/ 68 w 124"/>
                      <a:gd name="T17" fmla="*/ 48 h 114"/>
                      <a:gd name="T18" fmla="*/ 74 w 124"/>
                      <a:gd name="T19" fmla="*/ 57 h 114"/>
                      <a:gd name="T20" fmla="*/ 80 w 124"/>
                      <a:gd name="T21" fmla="*/ 65 h 114"/>
                      <a:gd name="T22" fmla="*/ 85 w 124"/>
                      <a:gd name="T23" fmla="*/ 73 h 114"/>
                      <a:gd name="T24" fmla="*/ 91 w 124"/>
                      <a:gd name="T25" fmla="*/ 82 h 114"/>
                      <a:gd name="T26" fmla="*/ 99 w 124"/>
                      <a:gd name="T27" fmla="*/ 91 h 114"/>
                      <a:gd name="T28" fmla="*/ 106 w 124"/>
                      <a:gd name="T29" fmla="*/ 101 h 114"/>
                      <a:gd name="T30" fmla="*/ 116 w 124"/>
                      <a:gd name="T31" fmla="*/ 109 h 114"/>
                      <a:gd name="T32" fmla="*/ 124 w 124"/>
                      <a:gd name="T33" fmla="*/ 112 h 114"/>
                      <a:gd name="T34" fmla="*/ 113 w 124"/>
                      <a:gd name="T35" fmla="*/ 102 h 114"/>
                      <a:gd name="T36" fmla="*/ 105 w 124"/>
                      <a:gd name="T37" fmla="*/ 94 h 114"/>
                      <a:gd name="T38" fmla="*/ 98 w 124"/>
                      <a:gd name="T39" fmla="*/ 84 h 114"/>
                      <a:gd name="T40" fmla="*/ 91 w 124"/>
                      <a:gd name="T41" fmla="*/ 76 h 114"/>
                      <a:gd name="T42" fmla="*/ 85 w 124"/>
                      <a:gd name="T43" fmla="*/ 67 h 114"/>
                      <a:gd name="T44" fmla="*/ 80 w 124"/>
                      <a:gd name="T45" fmla="*/ 59 h 114"/>
                      <a:gd name="T46" fmla="*/ 75 w 124"/>
                      <a:gd name="T47" fmla="*/ 51 h 114"/>
                      <a:gd name="T48" fmla="*/ 70 w 124"/>
                      <a:gd name="T49" fmla="*/ 42 h 114"/>
                      <a:gd name="T50" fmla="*/ 65 w 124"/>
                      <a:gd name="T51" fmla="*/ 35 h 114"/>
                      <a:gd name="T52" fmla="*/ 59 w 124"/>
                      <a:gd name="T53" fmla="*/ 29 h 114"/>
                      <a:gd name="T54" fmla="*/ 53 w 124"/>
                      <a:gd name="T55" fmla="*/ 22 h 114"/>
                      <a:gd name="T56" fmla="*/ 44 w 124"/>
                      <a:gd name="T57" fmla="*/ 16 h 114"/>
                      <a:gd name="T58" fmla="*/ 35 w 124"/>
                      <a:gd name="T59" fmla="*/ 11 h 114"/>
                      <a:gd name="T60" fmla="*/ 26 w 124"/>
                      <a:gd name="T61" fmla="*/ 7 h 114"/>
                      <a:gd name="T62" fmla="*/ 13 w 124"/>
                      <a:gd name="T63" fmla="*/ 3 h 114"/>
                      <a:gd name="T64" fmla="*/ 0 w 124"/>
                      <a:gd name="T65" fmla="*/ 0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114"/>
                      <a:gd name="T101" fmla="*/ 124 w 124"/>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114">
                        <a:moveTo>
                          <a:pt x="0" y="3"/>
                        </a:moveTo>
                        <a:lnTo>
                          <a:pt x="6" y="4"/>
                        </a:lnTo>
                        <a:lnTo>
                          <a:pt x="13" y="5"/>
                        </a:lnTo>
                        <a:lnTo>
                          <a:pt x="18" y="8"/>
                        </a:lnTo>
                        <a:lnTo>
                          <a:pt x="25" y="10"/>
                        </a:lnTo>
                        <a:lnTo>
                          <a:pt x="29" y="13"/>
                        </a:lnTo>
                        <a:lnTo>
                          <a:pt x="34" y="14"/>
                        </a:lnTo>
                        <a:lnTo>
                          <a:pt x="38" y="17"/>
                        </a:lnTo>
                        <a:lnTo>
                          <a:pt x="42" y="20"/>
                        </a:lnTo>
                        <a:lnTo>
                          <a:pt x="47" y="22"/>
                        </a:lnTo>
                        <a:lnTo>
                          <a:pt x="51" y="25"/>
                        </a:lnTo>
                        <a:lnTo>
                          <a:pt x="53" y="28"/>
                        </a:lnTo>
                        <a:lnTo>
                          <a:pt x="57" y="32"/>
                        </a:lnTo>
                        <a:lnTo>
                          <a:pt x="59" y="34"/>
                        </a:lnTo>
                        <a:lnTo>
                          <a:pt x="61" y="38"/>
                        </a:lnTo>
                        <a:lnTo>
                          <a:pt x="64" y="41"/>
                        </a:lnTo>
                        <a:lnTo>
                          <a:pt x="66" y="45"/>
                        </a:lnTo>
                        <a:lnTo>
                          <a:pt x="68" y="48"/>
                        </a:lnTo>
                        <a:lnTo>
                          <a:pt x="72" y="52"/>
                        </a:lnTo>
                        <a:lnTo>
                          <a:pt x="74" y="57"/>
                        </a:lnTo>
                        <a:lnTo>
                          <a:pt x="77" y="60"/>
                        </a:lnTo>
                        <a:lnTo>
                          <a:pt x="80" y="65"/>
                        </a:lnTo>
                        <a:lnTo>
                          <a:pt x="83" y="69"/>
                        </a:lnTo>
                        <a:lnTo>
                          <a:pt x="85" y="73"/>
                        </a:lnTo>
                        <a:lnTo>
                          <a:pt x="87" y="77"/>
                        </a:lnTo>
                        <a:lnTo>
                          <a:pt x="91" y="82"/>
                        </a:lnTo>
                        <a:lnTo>
                          <a:pt x="94" y="87"/>
                        </a:lnTo>
                        <a:lnTo>
                          <a:pt x="99" y="91"/>
                        </a:lnTo>
                        <a:lnTo>
                          <a:pt x="103" y="96"/>
                        </a:lnTo>
                        <a:lnTo>
                          <a:pt x="106" y="101"/>
                        </a:lnTo>
                        <a:lnTo>
                          <a:pt x="111" y="106"/>
                        </a:lnTo>
                        <a:lnTo>
                          <a:pt x="116" y="109"/>
                        </a:lnTo>
                        <a:lnTo>
                          <a:pt x="122" y="114"/>
                        </a:lnTo>
                        <a:lnTo>
                          <a:pt x="124" y="112"/>
                        </a:lnTo>
                        <a:lnTo>
                          <a:pt x="118" y="107"/>
                        </a:lnTo>
                        <a:lnTo>
                          <a:pt x="113" y="102"/>
                        </a:lnTo>
                        <a:lnTo>
                          <a:pt x="110" y="98"/>
                        </a:lnTo>
                        <a:lnTo>
                          <a:pt x="105" y="94"/>
                        </a:lnTo>
                        <a:lnTo>
                          <a:pt x="101" y="89"/>
                        </a:lnTo>
                        <a:lnTo>
                          <a:pt x="98" y="84"/>
                        </a:lnTo>
                        <a:lnTo>
                          <a:pt x="93" y="79"/>
                        </a:lnTo>
                        <a:lnTo>
                          <a:pt x="91" y="76"/>
                        </a:lnTo>
                        <a:lnTo>
                          <a:pt x="89" y="71"/>
                        </a:lnTo>
                        <a:lnTo>
                          <a:pt x="85" y="67"/>
                        </a:lnTo>
                        <a:lnTo>
                          <a:pt x="83" y="63"/>
                        </a:lnTo>
                        <a:lnTo>
                          <a:pt x="80" y="59"/>
                        </a:lnTo>
                        <a:lnTo>
                          <a:pt x="78" y="54"/>
                        </a:lnTo>
                        <a:lnTo>
                          <a:pt x="75" y="51"/>
                        </a:lnTo>
                        <a:lnTo>
                          <a:pt x="73" y="47"/>
                        </a:lnTo>
                        <a:lnTo>
                          <a:pt x="70" y="42"/>
                        </a:lnTo>
                        <a:lnTo>
                          <a:pt x="67" y="39"/>
                        </a:lnTo>
                        <a:lnTo>
                          <a:pt x="65" y="35"/>
                        </a:lnTo>
                        <a:lnTo>
                          <a:pt x="61" y="32"/>
                        </a:lnTo>
                        <a:lnTo>
                          <a:pt x="59" y="29"/>
                        </a:lnTo>
                        <a:lnTo>
                          <a:pt x="55" y="26"/>
                        </a:lnTo>
                        <a:lnTo>
                          <a:pt x="53" y="22"/>
                        </a:lnTo>
                        <a:lnTo>
                          <a:pt x="49" y="20"/>
                        </a:lnTo>
                        <a:lnTo>
                          <a:pt x="44" y="16"/>
                        </a:lnTo>
                        <a:lnTo>
                          <a:pt x="40" y="14"/>
                        </a:lnTo>
                        <a:lnTo>
                          <a:pt x="35" y="11"/>
                        </a:lnTo>
                        <a:lnTo>
                          <a:pt x="31" y="9"/>
                        </a:lnTo>
                        <a:lnTo>
                          <a:pt x="26" y="7"/>
                        </a:lnTo>
                        <a:lnTo>
                          <a:pt x="19" y="4"/>
                        </a:lnTo>
                        <a:lnTo>
                          <a:pt x="13" y="3"/>
                        </a:lnTo>
                        <a:lnTo>
                          <a:pt x="7" y="1"/>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7" name="Freeform 246"/>
                  <p:cNvSpPr>
                    <a:spLocks/>
                  </p:cNvSpPr>
                  <p:nvPr/>
                </p:nvSpPr>
                <p:spPr bwMode="auto">
                  <a:xfrm>
                    <a:off x="1247" y="1931"/>
                    <a:ext cx="15" cy="3"/>
                  </a:xfrm>
                  <a:custGeom>
                    <a:avLst/>
                    <a:gdLst>
                      <a:gd name="T0" fmla="*/ 7 w 108"/>
                      <a:gd name="T1" fmla="*/ 13 h 14"/>
                      <a:gd name="T2" fmla="*/ 18 w 108"/>
                      <a:gd name="T3" fmla="*/ 14 h 14"/>
                      <a:gd name="T4" fmla="*/ 26 w 108"/>
                      <a:gd name="T5" fmla="*/ 14 h 14"/>
                      <a:gd name="T6" fmla="*/ 34 w 108"/>
                      <a:gd name="T7" fmla="*/ 14 h 14"/>
                      <a:gd name="T8" fmla="*/ 40 w 108"/>
                      <a:gd name="T9" fmla="*/ 13 h 14"/>
                      <a:gd name="T10" fmla="*/ 45 w 108"/>
                      <a:gd name="T11" fmla="*/ 12 h 14"/>
                      <a:gd name="T12" fmla="*/ 50 w 108"/>
                      <a:gd name="T13" fmla="*/ 11 h 14"/>
                      <a:gd name="T14" fmla="*/ 54 w 108"/>
                      <a:gd name="T15" fmla="*/ 9 h 14"/>
                      <a:gd name="T16" fmla="*/ 58 w 108"/>
                      <a:gd name="T17" fmla="*/ 8 h 14"/>
                      <a:gd name="T18" fmla="*/ 62 w 108"/>
                      <a:gd name="T19" fmla="*/ 6 h 14"/>
                      <a:gd name="T20" fmla="*/ 65 w 108"/>
                      <a:gd name="T21" fmla="*/ 5 h 14"/>
                      <a:gd name="T22" fmla="*/ 70 w 108"/>
                      <a:gd name="T23" fmla="*/ 5 h 14"/>
                      <a:gd name="T24" fmla="*/ 75 w 108"/>
                      <a:gd name="T25" fmla="*/ 4 h 14"/>
                      <a:gd name="T26" fmla="*/ 83 w 108"/>
                      <a:gd name="T27" fmla="*/ 4 h 14"/>
                      <a:gd name="T28" fmla="*/ 91 w 108"/>
                      <a:gd name="T29" fmla="*/ 5 h 14"/>
                      <a:gd name="T30" fmla="*/ 101 w 108"/>
                      <a:gd name="T31" fmla="*/ 6 h 14"/>
                      <a:gd name="T32" fmla="*/ 108 w 108"/>
                      <a:gd name="T33" fmla="*/ 4 h 14"/>
                      <a:gd name="T34" fmla="*/ 96 w 108"/>
                      <a:gd name="T35" fmla="*/ 1 h 14"/>
                      <a:gd name="T36" fmla="*/ 86 w 108"/>
                      <a:gd name="T37" fmla="*/ 0 h 14"/>
                      <a:gd name="T38" fmla="*/ 79 w 108"/>
                      <a:gd name="T39" fmla="*/ 0 h 14"/>
                      <a:gd name="T40" fmla="*/ 72 w 108"/>
                      <a:gd name="T41" fmla="*/ 0 h 14"/>
                      <a:gd name="T42" fmla="*/ 66 w 108"/>
                      <a:gd name="T43" fmla="*/ 1 h 14"/>
                      <a:gd name="T44" fmla="*/ 62 w 108"/>
                      <a:gd name="T45" fmla="*/ 2 h 14"/>
                      <a:gd name="T46" fmla="*/ 58 w 108"/>
                      <a:gd name="T47" fmla="*/ 4 h 14"/>
                      <a:gd name="T48" fmla="*/ 54 w 108"/>
                      <a:gd name="T49" fmla="*/ 6 h 14"/>
                      <a:gd name="T50" fmla="*/ 50 w 108"/>
                      <a:gd name="T51" fmla="*/ 7 h 14"/>
                      <a:gd name="T52" fmla="*/ 46 w 108"/>
                      <a:gd name="T53" fmla="*/ 8 h 14"/>
                      <a:gd name="T54" fmla="*/ 42 w 108"/>
                      <a:gd name="T55" fmla="*/ 9 h 14"/>
                      <a:gd name="T56" fmla="*/ 37 w 108"/>
                      <a:gd name="T57" fmla="*/ 11 h 14"/>
                      <a:gd name="T58" fmla="*/ 31 w 108"/>
                      <a:gd name="T59" fmla="*/ 11 h 14"/>
                      <a:gd name="T60" fmla="*/ 23 w 108"/>
                      <a:gd name="T61" fmla="*/ 11 h 14"/>
                      <a:gd name="T62" fmla="*/ 13 w 108"/>
                      <a:gd name="T63" fmla="*/ 11 h 14"/>
                      <a:gd name="T64" fmla="*/ 0 w 108"/>
                      <a:gd name="T65" fmla="*/ 8 h 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14"/>
                      <a:gd name="T101" fmla="*/ 108 w 108"/>
                      <a:gd name="T102" fmla="*/ 14 h 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14">
                        <a:moveTo>
                          <a:pt x="0" y="12"/>
                        </a:moveTo>
                        <a:lnTo>
                          <a:pt x="7" y="13"/>
                        </a:lnTo>
                        <a:lnTo>
                          <a:pt x="12" y="14"/>
                        </a:lnTo>
                        <a:lnTo>
                          <a:pt x="18" y="14"/>
                        </a:lnTo>
                        <a:lnTo>
                          <a:pt x="22" y="14"/>
                        </a:lnTo>
                        <a:lnTo>
                          <a:pt x="26" y="14"/>
                        </a:lnTo>
                        <a:lnTo>
                          <a:pt x="31" y="14"/>
                        </a:lnTo>
                        <a:lnTo>
                          <a:pt x="34" y="14"/>
                        </a:lnTo>
                        <a:lnTo>
                          <a:pt x="38" y="14"/>
                        </a:lnTo>
                        <a:lnTo>
                          <a:pt x="40" y="13"/>
                        </a:lnTo>
                        <a:lnTo>
                          <a:pt x="43" y="13"/>
                        </a:lnTo>
                        <a:lnTo>
                          <a:pt x="45" y="12"/>
                        </a:lnTo>
                        <a:lnTo>
                          <a:pt x="48" y="12"/>
                        </a:lnTo>
                        <a:lnTo>
                          <a:pt x="50" y="11"/>
                        </a:lnTo>
                        <a:lnTo>
                          <a:pt x="51" y="11"/>
                        </a:lnTo>
                        <a:lnTo>
                          <a:pt x="54" y="9"/>
                        </a:lnTo>
                        <a:lnTo>
                          <a:pt x="56" y="8"/>
                        </a:lnTo>
                        <a:lnTo>
                          <a:pt x="58" y="8"/>
                        </a:lnTo>
                        <a:lnTo>
                          <a:pt x="59" y="7"/>
                        </a:lnTo>
                        <a:lnTo>
                          <a:pt x="62" y="6"/>
                        </a:lnTo>
                        <a:lnTo>
                          <a:pt x="63" y="6"/>
                        </a:lnTo>
                        <a:lnTo>
                          <a:pt x="65" y="5"/>
                        </a:lnTo>
                        <a:lnTo>
                          <a:pt x="68" y="5"/>
                        </a:lnTo>
                        <a:lnTo>
                          <a:pt x="70" y="5"/>
                        </a:lnTo>
                        <a:lnTo>
                          <a:pt x="72" y="4"/>
                        </a:lnTo>
                        <a:lnTo>
                          <a:pt x="75" y="4"/>
                        </a:lnTo>
                        <a:lnTo>
                          <a:pt x="79" y="4"/>
                        </a:lnTo>
                        <a:lnTo>
                          <a:pt x="83" y="4"/>
                        </a:lnTo>
                        <a:lnTo>
                          <a:pt x="86" y="4"/>
                        </a:lnTo>
                        <a:lnTo>
                          <a:pt x="91" y="5"/>
                        </a:lnTo>
                        <a:lnTo>
                          <a:pt x="96" y="5"/>
                        </a:lnTo>
                        <a:lnTo>
                          <a:pt x="101" y="6"/>
                        </a:lnTo>
                        <a:lnTo>
                          <a:pt x="108" y="7"/>
                        </a:lnTo>
                        <a:lnTo>
                          <a:pt x="108" y="4"/>
                        </a:lnTo>
                        <a:lnTo>
                          <a:pt x="101" y="2"/>
                        </a:lnTo>
                        <a:lnTo>
                          <a:pt x="96" y="1"/>
                        </a:lnTo>
                        <a:lnTo>
                          <a:pt x="91" y="1"/>
                        </a:lnTo>
                        <a:lnTo>
                          <a:pt x="86" y="0"/>
                        </a:lnTo>
                        <a:lnTo>
                          <a:pt x="83" y="0"/>
                        </a:lnTo>
                        <a:lnTo>
                          <a:pt x="79" y="0"/>
                        </a:lnTo>
                        <a:lnTo>
                          <a:pt x="75" y="0"/>
                        </a:lnTo>
                        <a:lnTo>
                          <a:pt x="72" y="0"/>
                        </a:lnTo>
                        <a:lnTo>
                          <a:pt x="69" y="1"/>
                        </a:lnTo>
                        <a:lnTo>
                          <a:pt x="66" y="1"/>
                        </a:lnTo>
                        <a:lnTo>
                          <a:pt x="64" y="1"/>
                        </a:lnTo>
                        <a:lnTo>
                          <a:pt x="62" y="2"/>
                        </a:lnTo>
                        <a:lnTo>
                          <a:pt x="60" y="4"/>
                        </a:lnTo>
                        <a:lnTo>
                          <a:pt x="58" y="4"/>
                        </a:lnTo>
                        <a:lnTo>
                          <a:pt x="57" y="5"/>
                        </a:lnTo>
                        <a:lnTo>
                          <a:pt x="54" y="6"/>
                        </a:lnTo>
                        <a:lnTo>
                          <a:pt x="53" y="6"/>
                        </a:lnTo>
                        <a:lnTo>
                          <a:pt x="50" y="7"/>
                        </a:lnTo>
                        <a:lnTo>
                          <a:pt x="49" y="7"/>
                        </a:lnTo>
                        <a:lnTo>
                          <a:pt x="46" y="8"/>
                        </a:lnTo>
                        <a:lnTo>
                          <a:pt x="44" y="9"/>
                        </a:lnTo>
                        <a:lnTo>
                          <a:pt x="42" y="9"/>
                        </a:lnTo>
                        <a:lnTo>
                          <a:pt x="39" y="9"/>
                        </a:lnTo>
                        <a:lnTo>
                          <a:pt x="37" y="11"/>
                        </a:lnTo>
                        <a:lnTo>
                          <a:pt x="34" y="11"/>
                        </a:lnTo>
                        <a:lnTo>
                          <a:pt x="31" y="11"/>
                        </a:lnTo>
                        <a:lnTo>
                          <a:pt x="26" y="11"/>
                        </a:lnTo>
                        <a:lnTo>
                          <a:pt x="23" y="11"/>
                        </a:lnTo>
                        <a:lnTo>
                          <a:pt x="18" y="11"/>
                        </a:lnTo>
                        <a:lnTo>
                          <a:pt x="13" y="11"/>
                        </a:lnTo>
                        <a:lnTo>
                          <a:pt x="7" y="9"/>
                        </a:lnTo>
                        <a:lnTo>
                          <a:pt x="0" y="8"/>
                        </a:lnTo>
                        <a:lnTo>
                          <a:pt x="0" y="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8" name="Freeform 247"/>
                  <p:cNvSpPr>
                    <a:spLocks/>
                  </p:cNvSpPr>
                  <p:nvPr/>
                </p:nvSpPr>
                <p:spPr bwMode="auto">
                  <a:xfrm>
                    <a:off x="1232" y="1918"/>
                    <a:ext cx="15" cy="15"/>
                  </a:xfrm>
                  <a:custGeom>
                    <a:avLst/>
                    <a:gdLst>
                      <a:gd name="T0" fmla="*/ 6 w 103"/>
                      <a:gd name="T1" fmla="*/ 5 h 92"/>
                      <a:gd name="T2" fmla="*/ 16 w 103"/>
                      <a:gd name="T3" fmla="*/ 9 h 92"/>
                      <a:gd name="T4" fmla="*/ 23 w 103"/>
                      <a:gd name="T5" fmla="*/ 13 h 92"/>
                      <a:gd name="T6" fmla="*/ 31 w 103"/>
                      <a:gd name="T7" fmla="*/ 18 h 92"/>
                      <a:gd name="T8" fmla="*/ 37 w 103"/>
                      <a:gd name="T9" fmla="*/ 24 h 92"/>
                      <a:gd name="T10" fmla="*/ 43 w 103"/>
                      <a:gd name="T11" fmla="*/ 30 h 92"/>
                      <a:gd name="T12" fmla="*/ 48 w 103"/>
                      <a:gd name="T13" fmla="*/ 37 h 92"/>
                      <a:gd name="T14" fmla="*/ 52 w 103"/>
                      <a:gd name="T15" fmla="*/ 44 h 92"/>
                      <a:gd name="T16" fmla="*/ 57 w 103"/>
                      <a:gd name="T17" fmla="*/ 52 h 92"/>
                      <a:gd name="T18" fmla="*/ 62 w 103"/>
                      <a:gd name="T19" fmla="*/ 60 h 92"/>
                      <a:gd name="T20" fmla="*/ 67 w 103"/>
                      <a:gd name="T21" fmla="*/ 67 h 92"/>
                      <a:gd name="T22" fmla="*/ 71 w 103"/>
                      <a:gd name="T23" fmla="*/ 73 h 92"/>
                      <a:gd name="T24" fmla="*/ 77 w 103"/>
                      <a:gd name="T25" fmla="*/ 79 h 92"/>
                      <a:gd name="T26" fmla="*/ 84 w 103"/>
                      <a:gd name="T27" fmla="*/ 85 h 92"/>
                      <a:gd name="T28" fmla="*/ 91 w 103"/>
                      <a:gd name="T29" fmla="*/ 88 h 92"/>
                      <a:gd name="T30" fmla="*/ 98 w 103"/>
                      <a:gd name="T31" fmla="*/ 91 h 92"/>
                      <a:gd name="T32" fmla="*/ 103 w 103"/>
                      <a:gd name="T33" fmla="*/ 88 h 92"/>
                      <a:gd name="T34" fmla="*/ 96 w 103"/>
                      <a:gd name="T35" fmla="*/ 87 h 92"/>
                      <a:gd name="T36" fmla="*/ 89 w 103"/>
                      <a:gd name="T37" fmla="*/ 84 h 92"/>
                      <a:gd name="T38" fmla="*/ 83 w 103"/>
                      <a:gd name="T39" fmla="*/ 79 h 92"/>
                      <a:gd name="T40" fmla="*/ 76 w 103"/>
                      <a:gd name="T41" fmla="*/ 74 h 92"/>
                      <a:gd name="T42" fmla="*/ 71 w 103"/>
                      <a:gd name="T43" fmla="*/ 68 h 92"/>
                      <a:gd name="T44" fmla="*/ 67 w 103"/>
                      <a:gd name="T45" fmla="*/ 62 h 92"/>
                      <a:gd name="T46" fmla="*/ 63 w 103"/>
                      <a:gd name="T47" fmla="*/ 54 h 92"/>
                      <a:gd name="T48" fmla="*/ 58 w 103"/>
                      <a:gd name="T49" fmla="*/ 47 h 92"/>
                      <a:gd name="T50" fmla="*/ 52 w 103"/>
                      <a:gd name="T51" fmla="*/ 40 h 92"/>
                      <a:gd name="T52" fmla="*/ 48 w 103"/>
                      <a:gd name="T53" fmla="*/ 31 h 92"/>
                      <a:gd name="T54" fmla="*/ 43 w 103"/>
                      <a:gd name="T55" fmla="*/ 25 h 92"/>
                      <a:gd name="T56" fmla="*/ 37 w 103"/>
                      <a:gd name="T57" fmla="*/ 18 h 92"/>
                      <a:gd name="T58" fmla="*/ 30 w 103"/>
                      <a:gd name="T59" fmla="*/ 12 h 92"/>
                      <a:gd name="T60" fmla="*/ 22 w 103"/>
                      <a:gd name="T61" fmla="*/ 7 h 92"/>
                      <a:gd name="T62" fmla="*/ 12 w 103"/>
                      <a:gd name="T63" fmla="*/ 4 h 92"/>
                      <a:gd name="T64" fmla="*/ 0 w 10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92"/>
                      <a:gd name="T101" fmla="*/ 103 w 10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92">
                        <a:moveTo>
                          <a:pt x="0" y="4"/>
                        </a:moveTo>
                        <a:lnTo>
                          <a:pt x="6" y="5"/>
                        </a:lnTo>
                        <a:lnTo>
                          <a:pt x="11" y="6"/>
                        </a:lnTo>
                        <a:lnTo>
                          <a:pt x="16" y="9"/>
                        </a:lnTo>
                        <a:lnTo>
                          <a:pt x="19" y="11"/>
                        </a:lnTo>
                        <a:lnTo>
                          <a:pt x="23" y="13"/>
                        </a:lnTo>
                        <a:lnTo>
                          <a:pt x="26" y="16"/>
                        </a:lnTo>
                        <a:lnTo>
                          <a:pt x="31" y="18"/>
                        </a:lnTo>
                        <a:lnTo>
                          <a:pt x="35" y="21"/>
                        </a:lnTo>
                        <a:lnTo>
                          <a:pt x="37" y="24"/>
                        </a:lnTo>
                        <a:lnTo>
                          <a:pt x="40" y="28"/>
                        </a:lnTo>
                        <a:lnTo>
                          <a:pt x="43" y="30"/>
                        </a:lnTo>
                        <a:lnTo>
                          <a:pt x="45" y="34"/>
                        </a:lnTo>
                        <a:lnTo>
                          <a:pt x="48" y="37"/>
                        </a:lnTo>
                        <a:lnTo>
                          <a:pt x="50" y="41"/>
                        </a:lnTo>
                        <a:lnTo>
                          <a:pt x="52" y="44"/>
                        </a:lnTo>
                        <a:lnTo>
                          <a:pt x="56" y="48"/>
                        </a:lnTo>
                        <a:lnTo>
                          <a:pt x="57" y="52"/>
                        </a:lnTo>
                        <a:lnTo>
                          <a:pt x="59" y="56"/>
                        </a:lnTo>
                        <a:lnTo>
                          <a:pt x="62" y="60"/>
                        </a:lnTo>
                        <a:lnTo>
                          <a:pt x="64" y="63"/>
                        </a:lnTo>
                        <a:lnTo>
                          <a:pt x="67" y="67"/>
                        </a:lnTo>
                        <a:lnTo>
                          <a:pt x="69" y="70"/>
                        </a:lnTo>
                        <a:lnTo>
                          <a:pt x="71" y="73"/>
                        </a:lnTo>
                        <a:lnTo>
                          <a:pt x="74" y="76"/>
                        </a:lnTo>
                        <a:lnTo>
                          <a:pt x="77" y="79"/>
                        </a:lnTo>
                        <a:lnTo>
                          <a:pt x="81" y="82"/>
                        </a:lnTo>
                        <a:lnTo>
                          <a:pt x="84" y="85"/>
                        </a:lnTo>
                        <a:lnTo>
                          <a:pt x="87" y="86"/>
                        </a:lnTo>
                        <a:lnTo>
                          <a:pt x="91" y="88"/>
                        </a:lnTo>
                        <a:lnTo>
                          <a:pt x="95" y="89"/>
                        </a:lnTo>
                        <a:lnTo>
                          <a:pt x="98" y="91"/>
                        </a:lnTo>
                        <a:lnTo>
                          <a:pt x="103" y="92"/>
                        </a:lnTo>
                        <a:lnTo>
                          <a:pt x="103" y="88"/>
                        </a:lnTo>
                        <a:lnTo>
                          <a:pt x="100" y="88"/>
                        </a:lnTo>
                        <a:lnTo>
                          <a:pt x="96" y="87"/>
                        </a:lnTo>
                        <a:lnTo>
                          <a:pt x="93" y="85"/>
                        </a:lnTo>
                        <a:lnTo>
                          <a:pt x="89" y="84"/>
                        </a:lnTo>
                        <a:lnTo>
                          <a:pt x="85" y="81"/>
                        </a:lnTo>
                        <a:lnTo>
                          <a:pt x="83" y="79"/>
                        </a:lnTo>
                        <a:lnTo>
                          <a:pt x="81" y="76"/>
                        </a:lnTo>
                        <a:lnTo>
                          <a:pt x="76" y="74"/>
                        </a:lnTo>
                        <a:lnTo>
                          <a:pt x="74" y="72"/>
                        </a:lnTo>
                        <a:lnTo>
                          <a:pt x="71" y="68"/>
                        </a:lnTo>
                        <a:lnTo>
                          <a:pt x="69" y="64"/>
                        </a:lnTo>
                        <a:lnTo>
                          <a:pt x="67" y="62"/>
                        </a:lnTo>
                        <a:lnTo>
                          <a:pt x="65" y="59"/>
                        </a:lnTo>
                        <a:lnTo>
                          <a:pt x="63" y="54"/>
                        </a:lnTo>
                        <a:lnTo>
                          <a:pt x="61" y="50"/>
                        </a:lnTo>
                        <a:lnTo>
                          <a:pt x="58" y="47"/>
                        </a:lnTo>
                        <a:lnTo>
                          <a:pt x="56" y="43"/>
                        </a:lnTo>
                        <a:lnTo>
                          <a:pt x="52" y="40"/>
                        </a:lnTo>
                        <a:lnTo>
                          <a:pt x="50" y="35"/>
                        </a:lnTo>
                        <a:lnTo>
                          <a:pt x="48" y="31"/>
                        </a:lnTo>
                        <a:lnTo>
                          <a:pt x="45" y="29"/>
                        </a:lnTo>
                        <a:lnTo>
                          <a:pt x="43" y="25"/>
                        </a:lnTo>
                        <a:lnTo>
                          <a:pt x="39" y="22"/>
                        </a:lnTo>
                        <a:lnTo>
                          <a:pt x="37" y="18"/>
                        </a:lnTo>
                        <a:lnTo>
                          <a:pt x="33" y="16"/>
                        </a:lnTo>
                        <a:lnTo>
                          <a:pt x="30" y="12"/>
                        </a:lnTo>
                        <a:lnTo>
                          <a:pt x="25" y="10"/>
                        </a:lnTo>
                        <a:lnTo>
                          <a:pt x="22" y="7"/>
                        </a:lnTo>
                        <a:lnTo>
                          <a:pt x="17" y="5"/>
                        </a:lnTo>
                        <a:lnTo>
                          <a:pt x="12" y="4"/>
                        </a:lnTo>
                        <a:lnTo>
                          <a:pt x="7"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69" name="Freeform 248"/>
                  <p:cNvSpPr>
                    <a:spLocks/>
                  </p:cNvSpPr>
                  <p:nvPr/>
                </p:nvSpPr>
                <p:spPr bwMode="auto">
                  <a:xfrm>
                    <a:off x="1205" y="1918"/>
                    <a:ext cx="27" cy="7"/>
                  </a:xfrm>
                  <a:custGeom>
                    <a:avLst/>
                    <a:gdLst>
                      <a:gd name="T0" fmla="*/ 6 w 191"/>
                      <a:gd name="T1" fmla="*/ 39 h 39"/>
                      <a:gd name="T2" fmla="*/ 16 w 191"/>
                      <a:gd name="T3" fmla="*/ 38 h 39"/>
                      <a:gd name="T4" fmla="*/ 29 w 191"/>
                      <a:gd name="T5" fmla="*/ 37 h 39"/>
                      <a:gd name="T6" fmla="*/ 41 w 191"/>
                      <a:gd name="T7" fmla="*/ 35 h 39"/>
                      <a:gd name="T8" fmla="*/ 55 w 191"/>
                      <a:gd name="T9" fmla="*/ 31 h 39"/>
                      <a:gd name="T10" fmla="*/ 67 w 191"/>
                      <a:gd name="T11" fmla="*/ 28 h 39"/>
                      <a:gd name="T12" fmla="*/ 80 w 191"/>
                      <a:gd name="T13" fmla="*/ 24 h 39"/>
                      <a:gd name="T14" fmla="*/ 94 w 191"/>
                      <a:gd name="T15" fmla="*/ 20 h 39"/>
                      <a:gd name="T16" fmla="*/ 106 w 191"/>
                      <a:gd name="T17" fmla="*/ 17 h 39"/>
                      <a:gd name="T18" fmla="*/ 118 w 191"/>
                      <a:gd name="T19" fmla="*/ 13 h 39"/>
                      <a:gd name="T20" fmla="*/ 131 w 191"/>
                      <a:gd name="T21" fmla="*/ 11 h 39"/>
                      <a:gd name="T22" fmla="*/ 143 w 191"/>
                      <a:gd name="T23" fmla="*/ 7 h 39"/>
                      <a:gd name="T24" fmla="*/ 156 w 191"/>
                      <a:gd name="T25" fmla="*/ 5 h 39"/>
                      <a:gd name="T26" fmla="*/ 167 w 191"/>
                      <a:gd name="T27" fmla="*/ 4 h 39"/>
                      <a:gd name="T28" fmla="*/ 177 w 191"/>
                      <a:gd name="T29" fmla="*/ 4 h 39"/>
                      <a:gd name="T30" fmla="*/ 187 w 191"/>
                      <a:gd name="T31" fmla="*/ 4 h 39"/>
                      <a:gd name="T32" fmla="*/ 191 w 191"/>
                      <a:gd name="T33" fmla="*/ 1 h 39"/>
                      <a:gd name="T34" fmla="*/ 182 w 191"/>
                      <a:gd name="T35" fmla="*/ 0 h 39"/>
                      <a:gd name="T36" fmla="*/ 172 w 191"/>
                      <a:gd name="T37" fmla="*/ 0 h 39"/>
                      <a:gd name="T38" fmla="*/ 161 w 191"/>
                      <a:gd name="T39" fmla="*/ 1 h 39"/>
                      <a:gd name="T40" fmla="*/ 149 w 191"/>
                      <a:gd name="T41" fmla="*/ 3 h 39"/>
                      <a:gd name="T42" fmla="*/ 137 w 191"/>
                      <a:gd name="T43" fmla="*/ 5 h 39"/>
                      <a:gd name="T44" fmla="*/ 125 w 191"/>
                      <a:gd name="T45" fmla="*/ 8 h 39"/>
                      <a:gd name="T46" fmla="*/ 112 w 191"/>
                      <a:gd name="T47" fmla="*/ 12 h 39"/>
                      <a:gd name="T48" fmla="*/ 99 w 191"/>
                      <a:gd name="T49" fmla="*/ 16 h 39"/>
                      <a:gd name="T50" fmla="*/ 86 w 191"/>
                      <a:gd name="T51" fmla="*/ 19 h 39"/>
                      <a:gd name="T52" fmla="*/ 73 w 191"/>
                      <a:gd name="T53" fmla="*/ 23 h 39"/>
                      <a:gd name="T54" fmla="*/ 60 w 191"/>
                      <a:gd name="T55" fmla="*/ 26 h 39"/>
                      <a:gd name="T56" fmla="*/ 48 w 191"/>
                      <a:gd name="T57" fmla="*/ 30 h 39"/>
                      <a:gd name="T58" fmla="*/ 35 w 191"/>
                      <a:gd name="T59" fmla="*/ 32 h 39"/>
                      <a:gd name="T60" fmla="*/ 23 w 191"/>
                      <a:gd name="T61" fmla="*/ 33 h 39"/>
                      <a:gd name="T62" fmla="*/ 10 w 191"/>
                      <a:gd name="T63" fmla="*/ 35 h 39"/>
                      <a:gd name="T64" fmla="*/ 0 w 191"/>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39"/>
                      <a:gd name="T101" fmla="*/ 191 w 19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39">
                        <a:moveTo>
                          <a:pt x="0" y="39"/>
                        </a:moveTo>
                        <a:lnTo>
                          <a:pt x="6" y="39"/>
                        </a:lnTo>
                        <a:lnTo>
                          <a:pt x="10" y="38"/>
                        </a:lnTo>
                        <a:lnTo>
                          <a:pt x="16" y="38"/>
                        </a:lnTo>
                        <a:lnTo>
                          <a:pt x="23" y="37"/>
                        </a:lnTo>
                        <a:lnTo>
                          <a:pt x="29" y="37"/>
                        </a:lnTo>
                        <a:lnTo>
                          <a:pt x="35" y="36"/>
                        </a:lnTo>
                        <a:lnTo>
                          <a:pt x="41" y="35"/>
                        </a:lnTo>
                        <a:lnTo>
                          <a:pt x="48" y="32"/>
                        </a:lnTo>
                        <a:lnTo>
                          <a:pt x="55" y="31"/>
                        </a:lnTo>
                        <a:lnTo>
                          <a:pt x="61" y="30"/>
                        </a:lnTo>
                        <a:lnTo>
                          <a:pt x="67" y="28"/>
                        </a:lnTo>
                        <a:lnTo>
                          <a:pt x="74" y="26"/>
                        </a:lnTo>
                        <a:lnTo>
                          <a:pt x="80" y="24"/>
                        </a:lnTo>
                        <a:lnTo>
                          <a:pt x="87" y="23"/>
                        </a:lnTo>
                        <a:lnTo>
                          <a:pt x="94" y="20"/>
                        </a:lnTo>
                        <a:lnTo>
                          <a:pt x="100" y="19"/>
                        </a:lnTo>
                        <a:lnTo>
                          <a:pt x="106" y="17"/>
                        </a:lnTo>
                        <a:lnTo>
                          <a:pt x="112" y="16"/>
                        </a:lnTo>
                        <a:lnTo>
                          <a:pt x="118" y="13"/>
                        </a:lnTo>
                        <a:lnTo>
                          <a:pt x="125" y="12"/>
                        </a:lnTo>
                        <a:lnTo>
                          <a:pt x="131" y="11"/>
                        </a:lnTo>
                        <a:lnTo>
                          <a:pt x="137" y="8"/>
                        </a:lnTo>
                        <a:lnTo>
                          <a:pt x="143" y="7"/>
                        </a:lnTo>
                        <a:lnTo>
                          <a:pt x="150" y="6"/>
                        </a:lnTo>
                        <a:lnTo>
                          <a:pt x="156" y="5"/>
                        </a:lnTo>
                        <a:lnTo>
                          <a:pt x="161" y="5"/>
                        </a:lnTo>
                        <a:lnTo>
                          <a:pt x="167" y="4"/>
                        </a:lnTo>
                        <a:lnTo>
                          <a:pt x="172" y="4"/>
                        </a:lnTo>
                        <a:lnTo>
                          <a:pt x="177" y="4"/>
                        </a:lnTo>
                        <a:lnTo>
                          <a:pt x="182" y="4"/>
                        </a:lnTo>
                        <a:lnTo>
                          <a:pt x="187" y="4"/>
                        </a:lnTo>
                        <a:lnTo>
                          <a:pt x="191" y="5"/>
                        </a:lnTo>
                        <a:lnTo>
                          <a:pt x="191" y="1"/>
                        </a:lnTo>
                        <a:lnTo>
                          <a:pt x="187" y="1"/>
                        </a:lnTo>
                        <a:lnTo>
                          <a:pt x="182" y="0"/>
                        </a:lnTo>
                        <a:lnTo>
                          <a:pt x="177" y="0"/>
                        </a:lnTo>
                        <a:lnTo>
                          <a:pt x="172" y="0"/>
                        </a:lnTo>
                        <a:lnTo>
                          <a:pt x="165" y="0"/>
                        </a:lnTo>
                        <a:lnTo>
                          <a:pt x="161" y="1"/>
                        </a:lnTo>
                        <a:lnTo>
                          <a:pt x="155" y="1"/>
                        </a:lnTo>
                        <a:lnTo>
                          <a:pt x="149" y="3"/>
                        </a:lnTo>
                        <a:lnTo>
                          <a:pt x="143" y="4"/>
                        </a:lnTo>
                        <a:lnTo>
                          <a:pt x="137" y="5"/>
                        </a:lnTo>
                        <a:lnTo>
                          <a:pt x="131" y="7"/>
                        </a:lnTo>
                        <a:lnTo>
                          <a:pt x="125" y="8"/>
                        </a:lnTo>
                        <a:lnTo>
                          <a:pt x="118" y="10"/>
                        </a:lnTo>
                        <a:lnTo>
                          <a:pt x="112" y="12"/>
                        </a:lnTo>
                        <a:lnTo>
                          <a:pt x="105" y="13"/>
                        </a:lnTo>
                        <a:lnTo>
                          <a:pt x="99" y="16"/>
                        </a:lnTo>
                        <a:lnTo>
                          <a:pt x="92" y="17"/>
                        </a:lnTo>
                        <a:lnTo>
                          <a:pt x="86" y="19"/>
                        </a:lnTo>
                        <a:lnTo>
                          <a:pt x="80" y="22"/>
                        </a:lnTo>
                        <a:lnTo>
                          <a:pt x="73" y="23"/>
                        </a:lnTo>
                        <a:lnTo>
                          <a:pt x="66" y="25"/>
                        </a:lnTo>
                        <a:lnTo>
                          <a:pt x="60" y="26"/>
                        </a:lnTo>
                        <a:lnTo>
                          <a:pt x="54" y="28"/>
                        </a:lnTo>
                        <a:lnTo>
                          <a:pt x="48" y="30"/>
                        </a:lnTo>
                        <a:lnTo>
                          <a:pt x="41" y="31"/>
                        </a:lnTo>
                        <a:lnTo>
                          <a:pt x="35" y="32"/>
                        </a:lnTo>
                        <a:lnTo>
                          <a:pt x="29" y="33"/>
                        </a:lnTo>
                        <a:lnTo>
                          <a:pt x="23" y="33"/>
                        </a:lnTo>
                        <a:lnTo>
                          <a:pt x="16" y="35"/>
                        </a:lnTo>
                        <a:lnTo>
                          <a:pt x="10" y="35"/>
                        </a:lnTo>
                        <a:lnTo>
                          <a:pt x="6" y="36"/>
                        </a:lnTo>
                        <a:lnTo>
                          <a:pt x="0" y="36"/>
                        </a:lnTo>
                        <a:lnTo>
                          <a:pt x="0"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0" name="Freeform 249"/>
                  <p:cNvSpPr>
                    <a:spLocks/>
                  </p:cNvSpPr>
                  <p:nvPr/>
                </p:nvSpPr>
                <p:spPr bwMode="auto">
                  <a:xfrm>
                    <a:off x="1190" y="1915"/>
                    <a:ext cx="15" cy="10"/>
                  </a:xfrm>
                  <a:custGeom>
                    <a:avLst/>
                    <a:gdLst>
                      <a:gd name="T0" fmla="*/ 3 w 103"/>
                      <a:gd name="T1" fmla="*/ 5 h 56"/>
                      <a:gd name="T2" fmla="*/ 8 w 103"/>
                      <a:gd name="T3" fmla="*/ 4 h 56"/>
                      <a:gd name="T4" fmla="*/ 14 w 103"/>
                      <a:gd name="T5" fmla="*/ 4 h 56"/>
                      <a:gd name="T6" fmla="*/ 20 w 103"/>
                      <a:gd name="T7" fmla="*/ 6 h 56"/>
                      <a:gd name="T8" fmla="*/ 26 w 103"/>
                      <a:gd name="T9" fmla="*/ 9 h 56"/>
                      <a:gd name="T10" fmla="*/ 32 w 103"/>
                      <a:gd name="T11" fmla="*/ 12 h 56"/>
                      <a:gd name="T12" fmla="*/ 38 w 103"/>
                      <a:gd name="T13" fmla="*/ 17 h 56"/>
                      <a:gd name="T14" fmla="*/ 44 w 103"/>
                      <a:gd name="T15" fmla="*/ 22 h 56"/>
                      <a:gd name="T16" fmla="*/ 51 w 103"/>
                      <a:gd name="T17" fmla="*/ 27 h 56"/>
                      <a:gd name="T18" fmla="*/ 57 w 103"/>
                      <a:gd name="T19" fmla="*/ 33 h 56"/>
                      <a:gd name="T20" fmla="*/ 64 w 103"/>
                      <a:gd name="T21" fmla="*/ 37 h 56"/>
                      <a:gd name="T22" fmla="*/ 71 w 103"/>
                      <a:gd name="T23" fmla="*/ 42 h 56"/>
                      <a:gd name="T24" fmla="*/ 78 w 103"/>
                      <a:gd name="T25" fmla="*/ 47 h 56"/>
                      <a:gd name="T26" fmla="*/ 84 w 103"/>
                      <a:gd name="T27" fmla="*/ 50 h 56"/>
                      <a:gd name="T28" fmla="*/ 91 w 103"/>
                      <a:gd name="T29" fmla="*/ 54 h 56"/>
                      <a:gd name="T30" fmla="*/ 99 w 103"/>
                      <a:gd name="T31" fmla="*/ 55 h 56"/>
                      <a:gd name="T32" fmla="*/ 103 w 103"/>
                      <a:gd name="T33" fmla="*/ 53 h 56"/>
                      <a:gd name="T34" fmla="*/ 97 w 103"/>
                      <a:gd name="T35" fmla="*/ 52 h 56"/>
                      <a:gd name="T36" fmla="*/ 89 w 103"/>
                      <a:gd name="T37" fmla="*/ 49 h 56"/>
                      <a:gd name="T38" fmla="*/ 83 w 103"/>
                      <a:gd name="T39" fmla="*/ 46 h 56"/>
                      <a:gd name="T40" fmla="*/ 77 w 103"/>
                      <a:gd name="T41" fmla="*/ 42 h 56"/>
                      <a:gd name="T42" fmla="*/ 68 w 103"/>
                      <a:gd name="T43" fmla="*/ 37 h 56"/>
                      <a:gd name="T44" fmla="*/ 63 w 103"/>
                      <a:gd name="T45" fmla="*/ 33 h 56"/>
                      <a:gd name="T46" fmla="*/ 57 w 103"/>
                      <a:gd name="T47" fmla="*/ 27 h 56"/>
                      <a:gd name="T48" fmla="*/ 49 w 103"/>
                      <a:gd name="T49" fmla="*/ 22 h 56"/>
                      <a:gd name="T50" fmla="*/ 42 w 103"/>
                      <a:gd name="T51" fmla="*/ 16 h 56"/>
                      <a:gd name="T52" fmla="*/ 37 w 103"/>
                      <a:gd name="T53" fmla="*/ 11 h 56"/>
                      <a:gd name="T54" fmla="*/ 31 w 103"/>
                      <a:gd name="T55" fmla="*/ 8 h 56"/>
                      <a:gd name="T56" fmla="*/ 25 w 103"/>
                      <a:gd name="T57" fmla="*/ 4 h 56"/>
                      <a:gd name="T58" fmla="*/ 18 w 103"/>
                      <a:gd name="T59" fmla="*/ 2 h 56"/>
                      <a:gd name="T60" fmla="*/ 12 w 103"/>
                      <a:gd name="T61" fmla="*/ 0 h 56"/>
                      <a:gd name="T62" fmla="*/ 6 w 103"/>
                      <a:gd name="T63" fmla="*/ 2 h 56"/>
                      <a:gd name="T64" fmla="*/ 0 w 103"/>
                      <a:gd name="T65" fmla="*/ 4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6"/>
                      <a:gd name="T101" fmla="*/ 103 w 1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6">
                        <a:moveTo>
                          <a:pt x="1" y="8"/>
                        </a:moveTo>
                        <a:lnTo>
                          <a:pt x="3" y="5"/>
                        </a:lnTo>
                        <a:lnTo>
                          <a:pt x="6" y="5"/>
                        </a:lnTo>
                        <a:lnTo>
                          <a:pt x="8" y="4"/>
                        </a:lnTo>
                        <a:lnTo>
                          <a:pt x="10" y="4"/>
                        </a:lnTo>
                        <a:lnTo>
                          <a:pt x="14" y="4"/>
                        </a:lnTo>
                        <a:lnTo>
                          <a:pt x="16" y="5"/>
                        </a:lnTo>
                        <a:lnTo>
                          <a:pt x="20" y="6"/>
                        </a:lnTo>
                        <a:lnTo>
                          <a:pt x="22" y="8"/>
                        </a:lnTo>
                        <a:lnTo>
                          <a:pt x="26" y="9"/>
                        </a:lnTo>
                        <a:lnTo>
                          <a:pt x="28" y="10"/>
                        </a:lnTo>
                        <a:lnTo>
                          <a:pt x="32" y="12"/>
                        </a:lnTo>
                        <a:lnTo>
                          <a:pt x="34" y="15"/>
                        </a:lnTo>
                        <a:lnTo>
                          <a:pt x="38" y="17"/>
                        </a:lnTo>
                        <a:lnTo>
                          <a:pt x="40" y="20"/>
                        </a:lnTo>
                        <a:lnTo>
                          <a:pt x="44" y="22"/>
                        </a:lnTo>
                        <a:lnTo>
                          <a:pt x="47" y="24"/>
                        </a:lnTo>
                        <a:lnTo>
                          <a:pt x="51" y="27"/>
                        </a:lnTo>
                        <a:lnTo>
                          <a:pt x="54" y="29"/>
                        </a:lnTo>
                        <a:lnTo>
                          <a:pt x="57" y="33"/>
                        </a:lnTo>
                        <a:lnTo>
                          <a:pt x="60" y="35"/>
                        </a:lnTo>
                        <a:lnTo>
                          <a:pt x="64" y="37"/>
                        </a:lnTo>
                        <a:lnTo>
                          <a:pt x="66" y="40"/>
                        </a:lnTo>
                        <a:lnTo>
                          <a:pt x="71" y="42"/>
                        </a:lnTo>
                        <a:lnTo>
                          <a:pt x="74" y="45"/>
                        </a:lnTo>
                        <a:lnTo>
                          <a:pt x="78" y="47"/>
                        </a:lnTo>
                        <a:lnTo>
                          <a:pt x="81" y="49"/>
                        </a:lnTo>
                        <a:lnTo>
                          <a:pt x="84" y="50"/>
                        </a:lnTo>
                        <a:lnTo>
                          <a:pt x="87" y="53"/>
                        </a:lnTo>
                        <a:lnTo>
                          <a:pt x="91" y="54"/>
                        </a:lnTo>
                        <a:lnTo>
                          <a:pt x="96" y="55"/>
                        </a:lnTo>
                        <a:lnTo>
                          <a:pt x="99" y="55"/>
                        </a:lnTo>
                        <a:lnTo>
                          <a:pt x="103" y="56"/>
                        </a:lnTo>
                        <a:lnTo>
                          <a:pt x="103" y="53"/>
                        </a:lnTo>
                        <a:lnTo>
                          <a:pt x="99" y="52"/>
                        </a:lnTo>
                        <a:lnTo>
                          <a:pt x="97" y="52"/>
                        </a:lnTo>
                        <a:lnTo>
                          <a:pt x="92" y="50"/>
                        </a:lnTo>
                        <a:lnTo>
                          <a:pt x="89" y="49"/>
                        </a:lnTo>
                        <a:lnTo>
                          <a:pt x="86" y="48"/>
                        </a:lnTo>
                        <a:lnTo>
                          <a:pt x="83" y="46"/>
                        </a:lnTo>
                        <a:lnTo>
                          <a:pt x="79" y="45"/>
                        </a:lnTo>
                        <a:lnTo>
                          <a:pt x="77" y="42"/>
                        </a:lnTo>
                        <a:lnTo>
                          <a:pt x="73" y="40"/>
                        </a:lnTo>
                        <a:lnTo>
                          <a:pt x="68" y="37"/>
                        </a:lnTo>
                        <a:lnTo>
                          <a:pt x="66" y="35"/>
                        </a:lnTo>
                        <a:lnTo>
                          <a:pt x="63" y="33"/>
                        </a:lnTo>
                        <a:lnTo>
                          <a:pt x="59" y="29"/>
                        </a:lnTo>
                        <a:lnTo>
                          <a:pt x="57" y="27"/>
                        </a:lnTo>
                        <a:lnTo>
                          <a:pt x="53" y="24"/>
                        </a:lnTo>
                        <a:lnTo>
                          <a:pt x="49" y="22"/>
                        </a:lnTo>
                        <a:lnTo>
                          <a:pt x="47" y="18"/>
                        </a:lnTo>
                        <a:lnTo>
                          <a:pt x="42" y="16"/>
                        </a:lnTo>
                        <a:lnTo>
                          <a:pt x="39" y="14"/>
                        </a:lnTo>
                        <a:lnTo>
                          <a:pt x="37" y="11"/>
                        </a:lnTo>
                        <a:lnTo>
                          <a:pt x="33" y="9"/>
                        </a:lnTo>
                        <a:lnTo>
                          <a:pt x="31" y="8"/>
                        </a:lnTo>
                        <a:lnTo>
                          <a:pt x="27" y="5"/>
                        </a:lnTo>
                        <a:lnTo>
                          <a:pt x="25" y="4"/>
                        </a:lnTo>
                        <a:lnTo>
                          <a:pt x="21" y="3"/>
                        </a:lnTo>
                        <a:lnTo>
                          <a:pt x="18" y="2"/>
                        </a:lnTo>
                        <a:lnTo>
                          <a:pt x="14" y="2"/>
                        </a:lnTo>
                        <a:lnTo>
                          <a:pt x="12" y="0"/>
                        </a:lnTo>
                        <a:lnTo>
                          <a:pt x="8" y="0"/>
                        </a:lnTo>
                        <a:lnTo>
                          <a:pt x="6" y="2"/>
                        </a:lnTo>
                        <a:lnTo>
                          <a:pt x="2" y="3"/>
                        </a:lnTo>
                        <a:lnTo>
                          <a:pt x="0" y="4"/>
                        </a:lnTo>
                        <a:lnTo>
                          <a:pt x="1"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1" name="Freeform 250"/>
                  <p:cNvSpPr>
                    <a:spLocks/>
                  </p:cNvSpPr>
                  <p:nvPr/>
                </p:nvSpPr>
                <p:spPr bwMode="auto">
                  <a:xfrm>
                    <a:off x="1161" y="1915"/>
                    <a:ext cx="29" cy="6"/>
                  </a:xfrm>
                  <a:custGeom>
                    <a:avLst/>
                    <a:gdLst>
                      <a:gd name="T0" fmla="*/ 5 w 207"/>
                      <a:gd name="T1" fmla="*/ 5 h 33"/>
                      <a:gd name="T2" fmla="*/ 14 w 207"/>
                      <a:gd name="T3" fmla="*/ 6 h 33"/>
                      <a:gd name="T4" fmla="*/ 26 w 207"/>
                      <a:gd name="T5" fmla="*/ 9 h 33"/>
                      <a:gd name="T6" fmla="*/ 36 w 207"/>
                      <a:gd name="T7" fmla="*/ 12 h 33"/>
                      <a:gd name="T8" fmla="*/ 46 w 207"/>
                      <a:gd name="T9" fmla="*/ 16 h 33"/>
                      <a:gd name="T10" fmla="*/ 58 w 207"/>
                      <a:gd name="T11" fmla="*/ 20 h 33"/>
                      <a:gd name="T12" fmla="*/ 69 w 207"/>
                      <a:gd name="T13" fmla="*/ 24 h 33"/>
                      <a:gd name="T14" fmla="*/ 82 w 207"/>
                      <a:gd name="T15" fmla="*/ 27 h 33"/>
                      <a:gd name="T16" fmla="*/ 94 w 207"/>
                      <a:gd name="T17" fmla="*/ 30 h 33"/>
                      <a:gd name="T18" fmla="*/ 108 w 207"/>
                      <a:gd name="T19" fmla="*/ 31 h 33"/>
                      <a:gd name="T20" fmla="*/ 121 w 207"/>
                      <a:gd name="T21" fmla="*/ 33 h 33"/>
                      <a:gd name="T22" fmla="*/ 135 w 207"/>
                      <a:gd name="T23" fmla="*/ 33 h 33"/>
                      <a:gd name="T24" fmla="*/ 150 w 207"/>
                      <a:gd name="T25" fmla="*/ 30 h 33"/>
                      <a:gd name="T26" fmla="*/ 166 w 207"/>
                      <a:gd name="T27" fmla="*/ 27 h 33"/>
                      <a:gd name="T28" fmla="*/ 182 w 207"/>
                      <a:gd name="T29" fmla="*/ 21 h 33"/>
                      <a:gd name="T30" fmla="*/ 198 w 207"/>
                      <a:gd name="T31" fmla="*/ 12 h 33"/>
                      <a:gd name="T32" fmla="*/ 206 w 207"/>
                      <a:gd name="T33" fmla="*/ 4 h 33"/>
                      <a:gd name="T34" fmla="*/ 188 w 207"/>
                      <a:gd name="T35" fmla="*/ 14 h 33"/>
                      <a:gd name="T36" fmla="*/ 172 w 207"/>
                      <a:gd name="T37" fmla="*/ 21 h 33"/>
                      <a:gd name="T38" fmla="*/ 157 w 207"/>
                      <a:gd name="T39" fmla="*/ 25 h 33"/>
                      <a:gd name="T40" fmla="*/ 142 w 207"/>
                      <a:gd name="T41" fmla="*/ 28 h 33"/>
                      <a:gd name="T42" fmla="*/ 128 w 207"/>
                      <a:gd name="T43" fmla="*/ 29 h 33"/>
                      <a:gd name="T44" fmla="*/ 114 w 207"/>
                      <a:gd name="T45" fmla="*/ 29 h 33"/>
                      <a:gd name="T46" fmla="*/ 102 w 207"/>
                      <a:gd name="T47" fmla="*/ 28 h 33"/>
                      <a:gd name="T48" fmla="*/ 89 w 207"/>
                      <a:gd name="T49" fmla="*/ 25 h 33"/>
                      <a:gd name="T50" fmla="*/ 77 w 207"/>
                      <a:gd name="T51" fmla="*/ 22 h 33"/>
                      <a:gd name="T52" fmla="*/ 64 w 207"/>
                      <a:gd name="T53" fmla="*/ 18 h 33"/>
                      <a:gd name="T54" fmla="*/ 53 w 207"/>
                      <a:gd name="T55" fmla="*/ 15 h 33"/>
                      <a:gd name="T56" fmla="*/ 41 w 207"/>
                      <a:gd name="T57" fmla="*/ 11 h 33"/>
                      <a:gd name="T58" fmla="*/ 32 w 207"/>
                      <a:gd name="T59" fmla="*/ 8 h 33"/>
                      <a:gd name="T60" fmla="*/ 20 w 207"/>
                      <a:gd name="T61" fmla="*/ 4 h 33"/>
                      <a:gd name="T62" fmla="*/ 11 w 207"/>
                      <a:gd name="T63" fmla="*/ 2 h 33"/>
                      <a:gd name="T64" fmla="*/ 1 w 207"/>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
                      <a:gd name="T100" fmla="*/ 0 h 33"/>
                      <a:gd name="T101" fmla="*/ 207 w 20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 h="33">
                        <a:moveTo>
                          <a:pt x="0" y="4"/>
                        </a:moveTo>
                        <a:lnTo>
                          <a:pt x="5" y="5"/>
                        </a:lnTo>
                        <a:lnTo>
                          <a:pt x="10" y="5"/>
                        </a:lnTo>
                        <a:lnTo>
                          <a:pt x="14" y="6"/>
                        </a:lnTo>
                        <a:lnTo>
                          <a:pt x="19" y="8"/>
                        </a:lnTo>
                        <a:lnTo>
                          <a:pt x="26" y="9"/>
                        </a:lnTo>
                        <a:lnTo>
                          <a:pt x="31" y="11"/>
                        </a:lnTo>
                        <a:lnTo>
                          <a:pt x="36" y="12"/>
                        </a:lnTo>
                        <a:lnTo>
                          <a:pt x="40" y="15"/>
                        </a:lnTo>
                        <a:lnTo>
                          <a:pt x="46" y="16"/>
                        </a:lnTo>
                        <a:lnTo>
                          <a:pt x="52" y="18"/>
                        </a:lnTo>
                        <a:lnTo>
                          <a:pt x="58" y="20"/>
                        </a:lnTo>
                        <a:lnTo>
                          <a:pt x="63" y="22"/>
                        </a:lnTo>
                        <a:lnTo>
                          <a:pt x="69" y="24"/>
                        </a:lnTo>
                        <a:lnTo>
                          <a:pt x="76" y="25"/>
                        </a:lnTo>
                        <a:lnTo>
                          <a:pt x="82" y="27"/>
                        </a:lnTo>
                        <a:lnTo>
                          <a:pt x="88" y="29"/>
                        </a:lnTo>
                        <a:lnTo>
                          <a:pt x="94" y="30"/>
                        </a:lnTo>
                        <a:lnTo>
                          <a:pt x="100" y="31"/>
                        </a:lnTo>
                        <a:lnTo>
                          <a:pt x="108" y="31"/>
                        </a:lnTo>
                        <a:lnTo>
                          <a:pt x="114" y="33"/>
                        </a:lnTo>
                        <a:lnTo>
                          <a:pt x="121" y="33"/>
                        </a:lnTo>
                        <a:lnTo>
                          <a:pt x="128" y="33"/>
                        </a:lnTo>
                        <a:lnTo>
                          <a:pt x="135" y="33"/>
                        </a:lnTo>
                        <a:lnTo>
                          <a:pt x="142" y="31"/>
                        </a:lnTo>
                        <a:lnTo>
                          <a:pt x="150" y="30"/>
                        </a:lnTo>
                        <a:lnTo>
                          <a:pt x="157" y="29"/>
                        </a:lnTo>
                        <a:lnTo>
                          <a:pt x="166" y="27"/>
                        </a:lnTo>
                        <a:lnTo>
                          <a:pt x="173" y="23"/>
                        </a:lnTo>
                        <a:lnTo>
                          <a:pt x="182" y="21"/>
                        </a:lnTo>
                        <a:lnTo>
                          <a:pt x="189" y="17"/>
                        </a:lnTo>
                        <a:lnTo>
                          <a:pt x="198" y="12"/>
                        </a:lnTo>
                        <a:lnTo>
                          <a:pt x="207" y="8"/>
                        </a:lnTo>
                        <a:lnTo>
                          <a:pt x="206" y="4"/>
                        </a:lnTo>
                        <a:lnTo>
                          <a:pt x="196" y="9"/>
                        </a:lnTo>
                        <a:lnTo>
                          <a:pt x="188" y="14"/>
                        </a:lnTo>
                        <a:lnTo>
                          <a:pt x="180" y="17"/>
                        </a:lnTo>
                        <a:lnTo>
                          <a:pt x="172" y="21"/>
                        </a:lnTo>
                        <a:lnTo>
                          <a:pt x="164" y="23"/>
                        </a:lnTo>
                        <a:lnTo>
                          <a:pt x="157" y="25"/>
                        </a:lnTo>
                        <a:lnTo>
                          <a:pt x="150" y="27"/>
                        </a:lnTo>
                        <a:lnTo>
                          <a:pt x="142" y="28"/>
                        </a:lnTo>
                        <a:lnTo>
                          <a:pt x="135" y="29"/>
                        </a:lnTo>
                        <a:lnTo>
                          <a:pt x="128" y="29"/>
                        </a:lnTo>
                        <a:lnTo>
                          <a:pt x="121" y="29"/>
                        </a:lnTo>
                        <a:lnTo>
                          <a:pt x="114" y="29"/>
                        </a:lnTo>
                        <a:lnTo>
                          <a:pt x="108" y="28"/>
                        </a:lnTo>
                        <a:lnTo>
                          <a:pt x="102" y="28"/>
                        </a:lnTo>
                        <a:lnTo>
                          <a:pt x="95" y="27"/>
                        </a:lnTo>
                        <a:lnTo>
                          <a:pt x="89" y="25"/>
                        </a:lnTo>
                        <a:lnTo>
                          <a:pt x="83" y="23"/>
                        </a:lnTo>
                        <a:lnTo>
                          <a:pt x="77" y="22"/>
                        </a:lnTo>
                        <a:lnTo>
                          <a:pt x="70" y="21"/>
                        </a:lnTo>
                        <a:lnTo>
                          <a:pt x="64" y="18"/>
                        </a:lnTo>
                        <a:lnTo>
                          <a:pt x="59" y="17"/>
                        </a:lnTo>
                        <a:lnTo>
                          <a:pt x="53" y="15"/>
                        </a:lnTo>
                        <a:lnTo>
                          <a:pt x="47" y="12"/>
                        </a:lnTo>
                        <a:lnTo>
                          <a:pt x="41" y="11"/>
                        </a:lnTo>
                        <a:lnTo>
                          <a:pt x="37" y="9"/>
                        </a:lnTo>
                        <a:lnTo>
                          <a:pt x="32" y="8"/>
                        </a:lnTo>
                        <a:lnTo>
                          <a:pt x="26" y="5"/>
                        </a:lnTo>
                        <a:lnTo>
                          <a:pt x="20" y="4"/>
                        </a:lnTo>
                        <a:lnTo>
                          <a:pt x="15" y="3"/>
                        </a:lnTo>
                        <a:lnTo>
                          <a:pt x="11" y="2"/>
                        </a:lnTo>
                        <a:lnTo>
                          <a:pt x="6" y="2"/>
                        </a:lnTo>
                        <a:lnTo>
                          <a:pt x="1"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2" name="Freeform 251"/>
                  <p:cNvSpPr>
                    <a:spLocks/>
                  </p:cNvSpPr>
                  <p:nvPr/>
                </p:nvSpPr>
                <p:spPr bwMode="auto">
                  <a:xfrm>
                    <a:off x="1133" y="1915"/>
                    <a:ext cx="28" cy="18"/>
                  </a:xfrm>
                  <a:custGeom>
                    <a:avLst/>
                    <a:gdLst>
                      <a:gd name="T0" fmla="*/ 4 w 195"/>
                      <a:gd name="T1" fmla="*/ 104 h 105"/>
                      <a:gd name="T2" fmla="*/ 18 w 195"/>
                      <a:gd name="T3" fmla="*/ 100 h 105"/>
                      <a:gd name="T4" fmla="*/ 31 w 195"/>
                      <a:gd name="T5" fmla="*/ 94 h 105"/>
                      <a:gd name="T6" fmla="*/ 44 w 195"/>
                      <a:gd name="T7" fmla="*/ 88 h 105"/>
                      <a:gd name="T8" fmla="*/ 55 w 195"/>
                      <a:gd name="T9" fmla="*/ 81 h 105"/>
                      <a:gd name="T10" fmla="*/ 67 w 195"/>
                      <a:gd name="T11" fmla="*/ 72 h 105"/>
                      <a:gd name="T12" fmla="*/ 78 w 195"/>
                      <a:gd name="T13" fmla="*/ 64 h 105"/>
                      <a:gd name="T14" fmla="*/ 89 w 195"/>
                      <a:gd name="T15" fmla="*/ 54 h 105"/>
                      <a:gd name="T16" fmla="*/ 102 w 195"/>
                      <a:gd name="T17" fmla="*/ 46 h 105"/>
                      <a:gd name="T18" fmla="*/ 113 w 195"/>
                      <a:gd name="T19" fmla="*/ 37 h 105"/>
                      <a:gd name="T20" fmla="*/ 124 w 195"/>
                      <a:gd name="T21" fmla="*/ 29 h 105"/>
                      <a:gd name="T22" fmla="*/ 135 w 195"/>
                      <a:gd name="T23" fmla="*/ 22 h 105"/>
                      <a:gd name="T24" fmla="*/ 147 w 195"/>
                      <a:gd name="T25" fmla="*/ 15 h 105"/>
                      <a:gd name="T26" fmla="*/ 157 w 195"/>
                      <a:gd name="T27" fmla="*/ 10 h 105"/>
                      <a:gd name="T28" fmla="*/ 170 w 195"/>
                      <a:gd name="T29" fmla="*/ 6 h 105"/>
                      <a:gd name="T30" fmla="*/ 181 w 195"/>
                      <a:gd name="T31" fmla="*/ 4 h 105"/>
                      <a:gd name="T32" fmla="*/ 194 w 195"/>
                      <a:gd name="T33" fmla="*/ 4 h 105"/>
                      <a:gd name="T34" fmla="*/ 187 w 195"/>
                      <a:gd name="T35" fmla="*/ 0 h 105"/>
                      <a:gd name="T36" fmla="*/ 175 w 195"/>
                      <a:gd name="T37" fmla="*/ 2 h 105"/>
                      <a:gd name="T38" fmla="*/ 162 w 195"/>
                      <a:gd name="T39" fmla="*/ 4 h 105"/>
                      <a:gd name="T40" fmla="*/ 150 w 195"/>
                      <a:gd name="T41" fmla="*/ 9 h 105"/>
                      <a:gd name="T42" fmla="*/ 139 w 195"/>
                      <a:gd name="T43" fmla="*/ 15 h 105"/>
                      <a:gd name="T44" fmla="*/ 127 w 195"/>
                      <a:gd name="T45" fmla="*/ 22 h 105"/>
                      <a:gd name="T46" fmla="*/ 115 w 195"/>
                      <a:gd name="T47" fmla="*/ 30 h 105"/>
                      <a:gd name="T48" fmla="*/ 104 w 195"/>
                      <a:gd name="T49" fmla="*/ 39 h 105"/>
                      <a:gd name="T50" fmla="*/ 93 w 195"/>
                      <a:gd name="T51" fmla="*/ 47 h 105"/>
                      <a:gd name="T52" fmla="*/ 82 w 195"/>
                      <a:gd name="T53" fmla="*/ 56 h 105"/>
                      <a:gd name="T54" fmla="*/ 71 w 195"/>
                      <a:gd name="T55" fmla="*/ 65 h 105"/>
                      <a:gd name="T56" fmla="*/ 58 w 195"/>
                      <a:gd name="T57" fmla="*/ 74 h 105"/>
                      <a:gd name="T58" fmla="*/ 47 w 195"/>
                      <a:gd name="T59" fmla="*/ 81 h 105"/>
                      <a:gd name="T60" fmla="*/ 34 w 195"/>
                      <a:gd name="T61" fmla="*/ 88 h 105"/>
                      <a:gd name="T62" fmla="*/ 23 w 195"/>
                      <a:gd name="T63" fmla="*/ 94 h 105"/>
                      <a:gd name="T64" fmla="*/ 10 w 195"/>
                      <a:gd name="T65" fmla="*/ 99 h 105"/>
                      <a:gd name="T66" fmla="*/ 5 w 195"/>
                      <a:gd name="T67" fmla="*/ 103 h 105"/>
                      <a:gd name="T68" fmla="*/ 0 w 195"/>
                      <a:gd name="T69" fmla="*/ 105 h 105"/>
                      <a:gd name="T70" fmla="*/ 2 w 195"/>
                      <a:gd name="T71" fmla="*/ 102 h 1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5"/>
                      <a:gd name="T109" fmla="*/ 0 h 105"/>
                      <a:gd name="T110" fmla="*/ 195 w 195"/>
                      <a:gd name="T111" fmla="*/ 105 h 1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5" h="105">
                        <a:moveTo>
                          <a:pt x="2" y="102"/>
                        </a:moveTo>
                        <a:lnTo>
                          <a:pt x="4" y="104"/>
                        </a:lnTo>
                        <a:lnTo>
                          <a:pt x="11" y="102"/>
                        </a:lnTo>
                        <a:lnTo>
                          <a:pt x="18" y="100"/>
                        </a:lnTo>
                        <a:lnTo>
                          <a:pt x="24" y="98"/>
                        </a:lnTo>
                        <a:lnTo>
                          <a:pt x="31" y="94"/>
                        </a:lnTo>
                        <a:lnTo>
                          <a:pt x="37" y="92"/>
                        </a:lnTo>
                        <a:lnTo>
                          <a:pt x="44" y="88"/>
                        </a:lnTo>
                        <a:lnTo>
                          <a:pt x="50" y="85"/>
                        </a:lnTo>
                        <a:lnTo>
                          <a:pt x="55" y="81"/>
                        </a:lnTo>
                        <a:lnTo>
                          <a:pt x="60" y="77"/>
                        </a:lnTo>
                        <a:lnTo>
                          <a:pt x="67" y="72"/>
                        </a:lnTo>
                        <a:lnTo>
                          <a:pt x="73" y="67"/>
                        </a:lnTo>
                        <a:lnTo>
                          <a:pt x="78" y="64"/>
                        </a:lnTo>
                        <a:lnTo>
                          <a:pt x="84" y="59"/>
                        </a:lnTo>
                        <a:lnTo>
                          <a:pt x="89" y="54"/>
                        </a:lnTo>
                        <a:lnTo>
                          <a:pt x="96" y="50"/>
                        </a:lnTo>
                        <a:lnTo>
                          <a:pt x="102" y="46"/>
                        </a:lnTo>
                        <a:lnTo>
                          <a:pt x="107" y="41"/>
                        </a:lnTo>
                        <a:lnTo>
                          <a:pt x="113" y="37"/>
                        </a:lnTo>
                        <a:lnTo>
                          <a:pt x="118" y="33"/>
                        </a:lnTo>
                        <a:lnTo>
                          <a:pt x="124" y="29"/>
                        </a:lnTo>
                        <a:lnTo>
                          <a:pt x="129" y="25"/>
                        </a:lnTo>
                        <a:lnTo>
                          <a:pt x="135" y="22"/>
                        </a:lnTo>
                        <a:lnTo>
                          <a:pt x="140" y="18"/>
                        </a:lnTo>
                        <a:lnTo>
                          <a:pt x="147" y="15"/>
                        </a:lnTo>
                        <a:lnTo>
                          <a:pt x="153" y="12"/>
                        </a:lnTo>
                        <a:lnTo>
                          <a:pt x="157" y="10"/>
                        </a:lnTo>
                        <a:lnTo>
                          <a:pt x="163" y="8"/>
                        </a:lnTo>
                        <a:lnTo>
                          <a:pt x="170" y="6"/>
                        </a:lnTo>
                        <a:lnTo>
                          <a:pt x="176" y="5"/>
                        </a:lnTo>
                        <a:lnTo>
                          <a:pt x="181" y="4"/>
                        </a:lnTo>
                        <a:lnTo>
                          <a:pt x="187" y="4"/>
                        </a:lnTo>
                        <a:lnTo>
                          <a:pt x="194" y="4"/>
                        </a:lnTo>
                        <a:lnTo>
                          <a:pt x="195" y="0"/>
                        </a:lnTo>
                        <a:lnTo>
                          <a:pt x="187" y="0"/>
                        </a:lnTo>
                        <a:lnTo>
                          <a:pt x="181" y="0"/>
                        </a:lnTo>
                        <a:lnTo>
                          <a:pt x="175" y="2"/>
                        </a:lnTo>
                        <a:lnTo>
                          <a:pt x="169" y="3"/>
                        </a:lnTo>
                        <a:lnTo>
                          <a:pt x="162" y="4"/>
                        </a:lnTo>
                        <a:lnTo>
                          <a:pt x="156" y="6"/>
                        </a:lnTo>
                        <a:lnTo>
                          <a:pt x="150" y="9"/>
                        </a:lnTo>
                        <a:lnTo>
                          <a:pt x="144" y="12"/>
                        </a:lnTo>
                        <a:lnTo>
                          <a:pt x="139" y="15"/>
                        </a:lnTo>
                        <a:lnTo>
                          <a:pt x="133" y="18"/>
                        </a:lnTo>
                        <a:lnTo>
                          <a:pt x="127" y="22"/>
                        </a:lnTo>
                        <a:lnTo>
                          <a:pt x="122" y="25"/>
                        </a:lnTo>
                        <a:lnTo>
                          <a:pt x="115" y="30"/>
                        </a:lnTo>
                        <a:lnTo>
                          <a:pt x="110" y="34"/>
                        </a:lnTo>
                        <a:lnTo>
                          <a:pt x="104" y="39"/>
                        </a:lnTo>
                        <a:lnTo>
                          <a:pt x="99" y="43"/>
                        </a:lnTo>
                        <a:lnTo>
                          <a:pt x="93" y="47"/>
                        </a:lnTo>
                        <a:lnTo>
                          <a:pt x="88" y="52"/>
                        </a:lnTo>
                        <a:lnTo>
                          <a:pt x="82" y="56"/>
                        </a:lnTo>
                        <a:lnTo>
                          <a:pt x="76" y="60"/>
                        </a:lnTo>
                        <a:lnTo>
                          <a:pt x="71" y="65"/>
                        </a:lnTo>
                        <a:lnTo>
                          <a:pt x="64" y="70"/>
                        </a:lnTo>
                        <a:lnTo>
                          <a:pt x="58" y="74"/>
                        </a:lnTo>
                        <a:lnTo>
                          <a:pt x="53" y="78"/>
                        </a:lnTo>
                        <a:lnTo>
                          <a:pt x="47" y="81"/>
                        </a:lnTo>
                        <a:lnTo>
                          <a:pt x="41" y="85"/>
                        </a:lnTo>
                        <a:lnTo>
                          <a:pt x="34" y="88"/>
                        </a:lnTo>
                        <a:lnTo>
                          <a:pt x="28" y="92"/>
                        </a:lnTo>
                        <a:lnTo>
                          <a:pt x="23" y="94"/>
                        </a:lnTo>
                        <a:lnTo>
                          <a:pt x="17" y="97"/>
                        </a:lnTo>
                        <a:lnTo>
                          <a:pt x="10" y="99"/>
                        </a:lnTo>
                        <a:lnTo>
                          <a:pt x="4" y="100"/>
                        </a:lnTo>
                        <a:lnTo>
                          <a:pt x="5" y="103"/>
                        </a:lnTo>
                        <a:lnTo>
                          <a:pt x="2" y="102"/>
                        </a:lnTo>
                        <a:lnTo>
                          <a:pt x="0" y="105"/>
                        </a:lnTo>
                        <a:lnTo>
                          <a:pt x="4" y="104"/>
                        </a:lnTo>
                        <a:lnTo>
                          <a:pt x="2" y="10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3" name="Freeform 252"/>
                  <p:cNvSpPr>
                    <a:spLocks/>
                  </p:cNvSpPr>
                  <p:nvPr/>
                </p:nvSpPr>
                <p:spPr bwMode="auto">
                  <a:xfrm>
                    <a:off x="1133" y="1900"/>
                    <a:ext cx="32" cy="32"/>
                  </a:xfrm>
                  <a:custGeom>
                    <a:avLst/>
                    <a:gdLst>
                      <a:gd name="T0" fmla="*/ 217 w 223"/>
                      <a:gd name="T1" fmla="*/ 1 h 196"/>
                      <a:gd name="T2" fmla="*/ 206 w 223"/>
                      <a:gd name="T3" fmla="*/ 5 h 196"/>
                      <a:gd name="T4" fmla="*/ 196 w 223"/>
                      <a:gd name="T5" fmla="*/ 10 h 196"/>
                      <a:gd name="T6" fmla="*/ 183 w 223"/>
                      <a:gd name="T7" fmla="*/ 16 h 196"/>
                      <a:gd name="T8" fmla="*/ 171 w 223"/>
                      <a:gd name="T9" fmla="*/ 23 h 196"/>
                      <a:gd name="T10" fmla="*/ 158 w 223"/>
                      <a:gd name="T11" fmla="*/ 31 h 196"/>
                      <a:gd name="T12" fmla="*/ 145 w 223"/>
                      <a:gd name="T13" fmla="*/ 40 h 196"/>
                      <a:gd name="T14" fmla="*/ 129 w 223"/>
                      <a:gd name="T15" fmla="*/ 51 h 196"/>
                      <a:gd name="T16" fmla="*/ 116 w 223"/>
                      <a:gd name="T17" fmla="*/ 61 h 196"/>
                      <a:gd name="T18" fmla="*/ 101 w 223"/>
                      <a:gd name="T19" fmla="*/ 74 h 196"/>
                      <a:gd name="T20" fmla="*/ 86 w 223"/>
                      <a:gd name="T21" fmla="*/ 87 h 196"/>
                      <a:gd name="T22" fmla="*/ 70 w 223"/>
                      <a:gd name="T23" fmla="*/ 103 h 196"/>
                      <a:gd name="T24" fmla="*/ 55 w 223"/>
                      <a:gd name="T25" fmla="*/ 121 h 196"/>
                      <a:gd name="T26" fmla="*/ 39 w 223"/>
                      <a:gd name="T27" fmla="*/ 139 h 196"/>
                      <a:gd name="T28" fmla="*/ 24 w 223"/>
                      <a:gd name="T29" fmla="*/ 159 h 196"/>
                      <a:gd name="T30" fmla="*/ 8 w 223"/>
                      <a:gd name="T31" fmla="*/ 183 h 196"/>
                      <a:gd name="T32" fmla="*/ 3 w 223"/>
                      <a:gd name="T33" fmla="*/ 196 h 196"/>
                      <a:gd name="T34" fmla="*/ 19 w 223"/>
                      <a:gd name="T35" fmla="*/ 173 h 196"/>
                      <a:gd name="T36" fmla="*/ 34 w 223"/>
                      <a:gd name="T37" fmla="*/ 151 h 196"/>
                      <a:gd name="T38" fmla="*/ 50 w 223"/>
                      <a:gd name="T39" fmla="*/ 132 h 196"/>
                      <a:gd name="T40" fmla="*/ 65 w 223"/>
                      <a:gd name="T41" fmla="*/ 114 h 196"/>
                      <a:gd name="T42" fmla="*/ 81 w 223"/>
                      <a:gd name="T43" fmla="*/ 98 h 196"/>
                      <a:gd name="T44" fmla="*/ 96 w 223"/>
                      <a:gd name="T45" fmla="*/ 84 h 196"/>
                      <a:gd name="T46" fmla="*/ 111 w 223"/>
                      <a:gd name="T47" fmla="*/ 70 h 196"/>
                      <a:gd name="T48" fmla="*/ 126 w 223"/>
                      <a:gd name="T49" fmla="*/ 59 h 196"/>
                      <a:gd name="T50" fmla="*/ 140 w 223"/>
                      <a:gd name="T51" fmla="*/ 48 h 196"/>
                      <a:gd name="T52" fmla="*/ 153 w 223"/>
                      <a:gd name="T53" fmla="*/ 39 h 196"/>
                      <a:gd name="T54" fmla="*/ 167 w 223"/>
                      <a:gd name="T55" fmla="*/ 30 h 196"/>
                      <a:gd name="T56" fmla="*/ 179 w 223"/>
                      <a:gd name="T57" fmla="*/ 23 h 196"/>
                      <a:gd name="T58" fmla="*/ 191 w 223"/>
                      <a:gd name="T59" fmla="*/ 16 h 196"/>
                      <a:gd name="T60" fmla="*/ 202 w 223"/>
                      <a:gd name="T61" fmla="*/ 10 h 196"/>
                      <a:gd name="T62" fmla="*/ 212 w 223"/>
                      <a:gd name="T63" fmla="*/ 7 h 196"/>
                      <a:gd name="T64" fmla="*/ 223 w 223"/>
                      <a:gd name="T65" fmla="*/ 2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96"/>
                      <a:gd name="T101" fmla="*/ 223 w 2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96">
                        <a:moveTo>
                          <a:pt x="222" y="0"/>
                        </a:moveTo>
                        <a:lnTo>
                          <a:pt x="217" y="1"/>
                        </a:lnTo>
                        <a:lnTo>
                          <a:pt x="211" y="3"/>
                        </a:lnTo>
                        <a:lnTo>
                          <a:pt x="206" y="5"/>
                        </a:lnTo>
                        <a:lnTo>
                          <a:pt x="200" y="8"/>
                        </a:lnTo>
                        <a:lnTo>
                          <a:pt x="196" y="10"/>
                        </a:lnTo>
                        <a:lnTo>
                          <a:pt x="189" y="13"/>
                        </a:lnTo>
                        <a:lnTo>
                          <a:pt x="183" y="16"/>
                        </a:lnTo>
                        <a:lnTo>
                          <a:pt x="177" y="20"/>
                        </a:lnTo>
                        <a:lnTo>
                          <a:pt x="171" y="23"/>
                        </a:lnTo>
                        <a:lnTo>
                          <a:pt x="165" y="27"/>
                        </a:lnTo>
                        <a:lnTo>
                          <a:pt x="158" y="31"/>
                        </a:lnTo>
                        <a:lnTo>
                          <a:pt x="151" y="35"/>
                        </a:lnTo>
                        <a:lnTo>
                          <a:pt x="145" y="40"/>
                        </a:lnTo>
                        <a:lnTo>
                          <a:pt x="137" y="45"/>
                        </a:lnTo>
                        <a:lnTo>
                          <a:pt x="129" y="51"/>
                        </a:lnTo>
                        <a:lnTo>
                          <a:pt x="123" y="55"/>
                        </a:lnTo>
                        <a:lnTo>
                          <a:pt x="116" y="61"/>
                        </a:lnTo>
                        <a:lnTo>
                          <a:pt x="108" y="67"/>
                        </a:lnTo>
                        <a:lnTo>
                          <a:pt x="101" y="74"/>
                        </a:lnTo>
                        <a:lnTo>
                          <a:pt x="94" y="80"/>
                        </a:lnTo>
                        <a:lnTo>
                          <a:pt x="86" y="87"/>
                        </a:lnTo>
                        <a:lnTo>
                          <a:pt x="77" y="96"/>
                        </a:lnTo>
                        <a:lnTo>
                          <a:pt x="70" y="103"/>
                        </a:lnTo>
                        <a:lnTo>
                          <a:pt x="62" y="111"/>
                        </a:lnTo>
                        <a:lnTo>
                          <a:pt x="55" y="121"/>
                        </a:lnTo>
                        <a:lnTo>
                          <a:pt x="48" y="129"/>
                        </a:lnTo>
                        <a:lnTo>
                          <a:pt x="39" y="139"/>
                        </a:lnTo>
                        <a:lnTo>
                          <a:pt x="31" y="149"/>
                        </a:lnTo>
                        <a:lnTo>
                          <a:pt x="24" y="159"/>
                        </a:lnTo>
                        <a:lnTo>
                          <a:pt x="16" y="171"/>
                        </a:lnTo>
                        <a:lnTo>
                          <a:pt x="8" y="183"/>
                        </a:lnTo>
                        <a:lnTo>
                          <a:pt x="0" y="195"/>
                        </a:lnTo>
                        <a:lnTo>
                          <a:pt x="3" y="196"/>
                        </a:lnTo>
                        <a:lnTo>
                          <a:pt x="11" y="184"/>
                        </a:lnTo>
                        <a:lnTo>
                          <a:pt x="19" y="173"/>
                        </a:lnTo>
                        <a:lnTo>
                          <a:pt x="26" y="161"/>
                        </a:lnTo>
                        <a:lnTo>
                          <a:pt x="34" y="151"/>
                        </a:lnTo>
                        <a:lnTo>
                          <a:pt x="43" y="141"/>
                        </a:lnTo>
                        <a:lnTo>
                          <a:pt x="50" y="132"/>
                        </a:lnTo>
                        <a:lnTo>
                          <a:pt x="57" y="122"/>
                        </a:lnTo>
                        <a:lnTo>
                          <a:pt x="65" y="114"/>
                        </a:lnTo>
                        <a:lnTo>
                          <a:pt x="74" y="105"/>
                        </a:lnTo>
                        <a:lnTo>
                          <a:pt x="81" y="98"/>
                        </a:lnTo>
                        <a:lnTo>
                          <a:pt x="89" y="90"/>
                        </a:lnTo>
                        <a:lnTo>
                          <a:pt x="96" y="84"/>
                        </a:lnTo>
                        <a:lnTo>
                          <a:pt x="103" y="77"/>
                        </a:lnTo>
                        <a:lnTo>
                          <a:pt x="111" y="70"/>
                        </a:lnTo>
                        <a:lnTo>
                          <a:pt x="119" y="64"/>
                        </a:lnTo>
                        <a:lnTo>
                          <a:pt x="126" y="59"/>
                        </a:lnTo>
                        <a:lnTo>
                          <a:pt x="132" y="53"/>
                        </a:lnTo>
                        <a:lnTo>
                          <a:pt x="140" y="48"/>
                        </a:lnTo>
                        <a:lnTo>
                          <a:pt x="146" y="43"/>
                        </a:lnTo>
                        <a:lnTo>
                          <a:pt x="153" y="39"/>
                        </a:lnTo>
                        <a:lnTo>
                          <a:pt x="159" y="34"/>
                        </a:lnTo>
                        <a:lnTo>
                          <a:pt x="167" y="30"/>
                        </a:lnTo>
                        <a:lnTo>
                          <a:pt x="173" y="27"/>
                        </a:lnTo>
                        <a:lnTo>
                          <a:pt x="179" y="23"/>
                        </a:lnTo>
                        <a:lnTo>
                          <a:pt x="185" y="20"/>
                        </a:lnTo>
                        <a:lnTo>
                          <a:pt x="191" y="16"/>
                        </a:lnTo>
                        <a:lnTo>
                          <a:pt x="197" y="13"/>
                        </a:lnTo>
                        <a:lnTo>
                          <a:pt x="202" y="10"/>
                        </a:lnTo>
                        <a:lnTo>
                          <a:pt x="207" y="8"/>
                        </a:lnTo>
                        <a:lnTo>
                          <a:pt x="212" y="7"/>
                        </a:lnTo>
                        <a:lnTo>
                          <a:pt x="218" y="4"/>
                        </a:lnTo>
                        <a:lnTo>
                          <a:pt x="223" y="2"/>
                        </a:lnTo>
                        <a:lnTo>
                          <a:pt x="2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4" name="Freeform 253"/>
                  <p:cNvSpPr>
                    <a:spLocks/>
                  </p:cNvSpPr>
                  <p:nvPr/>
                </p:nvSpPr>
                <p:spPr bwMode="auto">
                  <a:xfrm>
                    <a:off x="1181" y="1137"/>
                    <a:ext cx="62" cy="64"/>
                  </a:xfrm>
                  <a:custGeom>
                    <a:avLst/>
                    <a:gdLst>
                      <a:gd name="T0" fmla="*/ 12 w 432"/>
                      <a:gd name="T1" fmla="*/ 357 h 385"/>
                      <a:gd name="T2" fmla="*/ 84 w 432"/>
                      <a:gd name="T3" fmla="*/ 270 h 385"/>
                      <a:gd name="T4" fmla="*/ 191 w 432"/>
                      <a:gd name="T5" fmla="*/ 156 h 385"/>
                      <a:gd name="T6" fmla="*/ 295 w 432"/>
                      <a:gd name="T7" fmla="*/ 54 h 385"/>
                      <a:gd name="T8" fmla="*/ 363 w 432"/>
                      <a:gd name="T9" fmla="*/ 4 h 385"/>
                      <a:gd name="T10" fmla="*/ 398 w 432"/>
                      <a:gd name="T11" fmla="*/ 0 h 385"/>
                      <a:gd name="T12" fmla="*/ 432 w 432"/>
                      <a:gd name="T13" fmla="*/ 8 h 385"/>
                      <a:gd name="T14" fmla="*/ 395 w 432"/>
                      <a:gd name="T15" fmla="*/ 40 h 385"/>
                      <a:gd name="T16" fmla="*/ 374 w 432"/>
                      <a:gd name="T17" fmla="*/ 35 h 385"/>
                      <a:gd name="T18" fmla="*/ 356 w 432"/>
                      <a:gd name="T19" fmla="*/ 37 h 385"/>
                      <a:gd name="T20" fmla="*/ 317 w 432"/>
                      <a:gd name="T21" fmla="*/ 70 h 385"/>
                      <a:gd name="T22" fmla="*/ 272 w 432"/>
                      <a:gd name="T23" fmla="*/ 115 h 385"/>
                      <a:gd name="T24" fmla="*/ 181 w 432"/>
                      <a:gd name="T25" fmla="*/ 227 h 385"/>
                      <a:gd name="T26" fmla="*/ 0 w 432"/>
                      <a:gd name="T27" fmla="*/ 385 h 385"/>
                      <a:gd name="T28" fmla="*/ 12 w 432"/>
                      <a:gd name="T29" fmla="*/ 357 h 3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385"/>
                      <a:gd name="T47" fmla="*/ 432 w 432"/>
                      <a:gd name="T48" fmla="*/ 385 h 3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385">
                        <a:moveTo>
                          <a:pt x="12" y="357"/>
                        </a:moveTo>
                        <a:lnTo>
                          <a:pt x="84" y="270"/>
                        </a:lnTo>
                        <a:lnTo>
                          <a:pt x="191" y="156"/>
                        </a:lnTo>
                        <a:lnTo>
                          <a:pt x="295" y="54"/>
                        </a:lnTo>
                        <a:lnTo>
                          <a:pt x="363" y="4"/>
                        </a:lnTo>
                        <a:lnTo>
                          <a:pt x="398" y="0"/>
                        </a:lnTo>
                        <a:lnTo>
                          <a:pt x="432" y="8"/>
                        </a:lnTo>
                        <a:lnTo>
                          <a:pt x="395" y="40"/>
                        </a:lnTo>
                        <a:lnTo>
                          <a:pt x="374" y="35"/>
                        </a:lnTo>
                        <a:lnTo>
                          <a:pt x="356" y="37"/>
                        </a:lnTo>
                        <a:lnTo>
                          <a:pt x="317" y="70"/>
                        </a:lnTo>
                        <a:lnTo>
                          <a:pt x="272" y="115"/>
                        </a:lnTo>
                        <a:lnTo>
                          <a:pt x="181" y="227"/>
                        </a:lnTo>
                        <a:lnTo>
                          <a:pt x="0" y="385"/>
                        </a:lnTo>
                        <a:lnTo>
                          <a:pt x="12" y="3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5" name="Freeform 254"/>
                  <p:cNvSpPr>
                    <a:spLocks/>
                  </p:cNvSpPr>
                  <p:nvPr/>
                </p:nvSpPr>
                <p:spPr bwMode="auto">
                  <a:xfrm>
                    <a:off x="1180" y="1137"/>
                    <a:ext cx="70" cy="78"/>
                  </a:xfrm>
                  <a:custGeom>
                    <a:avLst/>
                    <a:gdLst>
                      <a:gd name="T0" fmla="*/ 282 w 494"/>
                      <a:gd name="T1" fmla="*/ 79 h 470"/>
                      <a:gd name="T2" fmla="*/ 133 w 494"/>
                      <a:gd name="T3" fmla="*/ 231 h 470"/>
                      <a:gd name="T4" fmla="*/ 24 w 494"/>
                      <a:gd name="T5" fmla="*/ 358 h 470"/>
                      <a:gd name="T6" fmla="*/ 10 w 494"/>
                      <a:gd name="T7" fmla="*/ 398 h 470"/>
                      <a:gd name="T8" fmla="*/ 0 w 494"/>
                      <a:gd name="T9" fmla="*/ 470 h 470"/>
                      <a:gd name="T10" fmla="*/ 50 w 494"/>
                      <a:gd name="T11" fmla="*/ 426 h 470"/>
                      <a:gd name="T12" fmla="*/ 61 w 494"/>
                      <a:gd name="T13" fmla="*/ 388 h 470"/>
                      <a:gd name="T14" fmla="*/ 75 w 494"/>
                      <a:gd name="T15" fmla="*/ 367 h 470"/>
                      <a:gd name="T16" fmla="*/ 128 w 494"/>
                      <a:gd name="T17" fmla="*/ 310 h 470"/>
                      <a:gd name="T18" fmla="*/ 205 w 494"/>
                      <a:gd name="T19" fmla="*/ 214 h 470"/>
                      <a:gd name="T20" fmla="*/ 290 w 494"/>
                      <a:gd name="T21" fmla="*/ 110 h 470"/>
                      <a:gd name="T22" fmla="*/ 332 w 494"/>
                      <a:gd name="T23" fmla="*/ 69 h 470"/>
                      <a:gd name="T24" fmla="*/ 368 w 494"/>
                      <a:gd name="T25" fmla="*/ 38 h 470"/>
                      <a:gd name="T26" fmla="*/ 387 w 494"/>
                      <a:gd name="T27" fmla="*/ 36 h 470"/>
                      <a:gd name="T28" fmla="*/ 410 w 494"/>
                      <a:gd name="T29" fmla="*/ 43 h 470"/>
                      <a:gd name="T30" fmla="*/ 459 w 494"/>
                      <a:gd name="T31" fmla="*/ 69 h 470"/>
                      <a:gd name="T32" fmla="*/ 494 w 494"/>
                      <a:gd name="T33" fmla="*/ 38 h 470"/>
                      <a:gd name="T34" fmla="*/ 435 w 494"/>
                      <a:gd name="T35" fmla="*/ 6 h 470"/>
                      <a:gd name="T36" fmla="*/ 405 w 494"/>
                      <a:gd name="T37" fmla="*/ 0 h 470"/>
                      <a:gd name="T38" fmla="*/ 375 w 494"/>
                      <a:gd name="T39" fmla="*/ 5 h 470"/>
                      <a:gd name="T40" fmla="*/ 344 w 494"/>
                      <a:gd name="T41" fmla="*/ 24 h 470"/>
                      <a:gd name="T42" fmla="*/ 282 w 494"/>
                      <a:gd name="T43" fmla="*/ 79 h 4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4"/>
                      <a:gd name="T67" fmla="*/ 0 h 470"/>
                      <a:gd name="T68" fmla="*/ 494 w 494"/>
                      <a:gd name="T69" fmla="*/ 470 h 4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4" h="470">
                        <a:moveTo>
                          <a:pt x="282" y="79"/>
                        </a:moveTo>
                        <a:lnTo>
                          <a:pt x="133" y="231"/>
                        </a:lnTo>
                        <a:lnTo>
                          <a:pt x="24" y="358"/>
                        </a:lnTo>
                        <a:lnTo>
                          <a:pt x="10" y="398"/>
                        </a:lnTo>
                        <a:lnTo>
                          <a:pt x="0" y="470"/>
                        </a:lnTo>
                        <a:lnTo>
                          <a:pt x="50" y="426"/>
                        </a:lnTo>
                        <a:lnTo>
                          <a:pt x="61" y="388"/>
                        </a:lnTo>
                        <a:lnTo>
                          <a:pt x="75" y="367"/>
                        </a:lnTo>
                        <a:lnTo>
                          <a:pt x="128" y="310"/>
                        </a:lnTo>
                        <a:lnTo>
                          <a:pt x="205" y="214"/>
                        </a:lnTo>
                        <a:lnTo>
                          <a:pt x="290" y="110"/>
                        </a:lnTo>
                        <a:lnTo>
                          <a:pt x="332" y="69"/>
                        </a:lnTo>
                        <a:lnTo>
                          <a:pt x="368" y="38"/>
                        </a:lnTo>
                        <a:lnTo>
                          <a:pt x="387" y="36"/>
                        </a:lnTo>
                        <a:lnTo>
                          <a:pt x="410" y="43"/>
                        </a:lnTo>
                        <a:lnTo>
                          <a:pt x="459" y="69"/>
                        </a:lnTo>
                        <a:lnTo>
                          <a:pt x="494" y="38"/>
                        </a:lnTo>
                        <a:lnTo>
                          <a:pt x="435" y="6"/>
                        </a:lnTo>
                        <a:lnTo>
                          <a:pt x="405" y="0"/>
                        </a:lnTo>
                        <a:lnTo>
                          <a:pt x="375" y="5"/>
                        </a:lnTo>
                        <a:lnTo>
                          <a:pt x="344" y="24"/>
                        </a:lnTo>
                        <a:lnTo>
                          <a:pt x="282"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6" name="Freeform 255"/>
                  <p:cNvSpPr>
                    <a:spLocks/>
                  </p:cNvSpPr>
                  <p:nvPr/>
                </p:nvSpPr>
                <p:spPr bwMode="auto">
                  <a:xfrm>
                    <a:off x="1238" y="1138"/>
                    <a:ext cx="18" cy="14"/>
                  </a:xfrm>
                  <a:custGeom>
                    <a:avLst/>
                    <a:gdLst>
                      <a:gd name="T0" fmla="*/ 130 w 130"/>
                      <a:gd name="T1" fmla="*/ 64 h 85"/>
                      <a:gd name="T2" fmla="*/ 84 w 130"/>
                      <a:gd name="T3" fmla="*/ 27 h 85"/>
                      <a:gd name="T4" fmla="*/ 37 w 130"/>
                      <a:gd name="T5" fmla="*/ 0 h 85"/>
                      <a:gd name="T6" fmla="*/ 0 w 130"/>
                      <a:gd name="T7" fmla="*/ 32 h 85"/>
                      <a:gd name="T8" fmla="*/ 45 w 130"/>
                      <a:gd name="T9" fmla="*/ 56 h 85"/>
                      <a:gd name="T10" fmla="*/ 87 w 130"/>
                      <a:gd name="T11" fmla="*/ 72 h 85"/>
                      <a:gd name="T12" fmla="*/ 100 w 130"/>
                      <a:gd name="T13" fmla="*/ 75 h 85"/>
                      <a:gd name="T14" fmla="*/ 107 w 130"/>
                      <a:gd name="T15" fmla="*/ 85 h 85"/>
                      <a:gd name="T16" fmla="*/ 130 w 130"/>
                      <a:gd name="T17" fmla="*/ 64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85"/>
                      <a:gd name="T29" fmla="*/ 130 w 130"/>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85">
                        <a:moveTo>
                          <a:pt x="130" y="64"/>
                        </a:moveTo>
                        <a:lnTo>
                          <a:pt x="84" y="27"/>
                        </a:lnTo>
                        <a:lnTo>
                          <a:pt x="37" y="0"/>
                        </a:lnTo>
                        <a:lnTo>
                          <a:pt x="0" y="32"/>
                        </a:lnTo>
                        <a:lnTo>
                          <a:pt x="45" y="56"/>
                        </a:lnTo>
                        <a:lnTo>
                          <a:pt x="87" y="72"/>
                        </a:lnTo>
                        <a:lnTo>
                          <a:pt x="100" y="75"/>
                        </a:lnTo>
                        <a:lnTo>
                          <a:pt x="107" y="85"/>
                        </a:lnTo>
                        <a:lnTo>
                          <a:pt x="130"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7" name="Freeform 256"/>
                  <p:cNvSpPr>
                    <a:spLocks/>
                  </p:cNvSpPr>
                  <p:nvPr/>
                </p:nvSpPr>
                <p:spPr bwMode="auto">
                  <a:xfrm>
                    <a:off x="1179" y="1175"/>
                    <a:ext cx="28" cy="53"/>
                  </a:xfrm>
                  <a:custGeom>
                    <a:avLst/>
                    <a:gdLst>
                      <a:gd name="T0" fmla="*/ 200 w 200"/>
                      <a:gd name="T1" fmla="*/ 0 h 321"/>
                      <a:gd name="T2" fmla="*/ 130 w 200"/>
                      <a:gd name="T3" fmla="*/ 88 h 321"/>
                      <a:gd name="T4" fmla="*/ 82 w 200"/>
                      <a:gd name="T5" fmla="*/ 139 h 321"/>
                      <a:gd name="T6" fmla="*/ 69 w 200"/>
                      <a:gd name="T7" fmla="*/ 156 h 321"/>
                      <a:gd name="T8" fmla="*/ 60 w 200"/>
                      <a:gd name="T9" fmla="*/ 187 h 321"/>
                      <a:gd name="T10" fmla="*/ 47 w 200"/>
                      <a:gd name="T11" fmla="*/ 281 h 321"/>
                      <a:gd name="T12" fmla="*/ 0 w 200"/>
                      <a:gd name="T13" fmla="*/ 321 h 321"/>
                      <a:gd name="T14" fmla="*/ 19 w 200"/>
                      <a:gd name="T15" fmla="*/ 158 h 321"/>
                      <a:gd name="T16" fmla="*/ 200 w 200"/>
                      <a:gd name="T17" fmla="*/ 0 h 3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21"/>
                      <a:gd name="T29" fmla="*/ 200 w 200"/>
                      <a:gd name="T30" fmla="*/ 321 h 3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21">
                        <a:moveTo>
                          <a:pt x="200" y="0"/>
                        </a:moveTo>
                        <a:lnTo>
                          <a:pt x="130" y="88"/>
                        </a:lnTo>
                        <a:lnTo>
                          <a:pt x="82" y="139"/>
                        </a:lnTo>
                        <a:lnTo>
                          <a:pt x="69" y="156"/>
                        </a:lnTo>
                        <a:lnTo>
                          <a:pt x="60" y="187"/>
                        </a:lnTo>
                        <a:lnTo>
                          <a:pt x="47" y="281"/>
                        </a:lnTo>
                        <a:lnTo>
                          <a:pt x="0" y="321"/>
                        </a:lnTo>
                        <a:lnTo>
                          <a:pt x="19" y="158"/>
                        </a:lnTo>
                        <a:lnTo>
                          <a:pt x="2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8" name="Freeform 257"/>
                  <p:cNvSpPr>
                    <a:spLocks/>
                  </p:cNvSpPr>
                  <p:nvPr/>
                </p:nvSpPr>
                <p:spPr bwMode="auto">
                  <a:xfrm>
                    <a:off x="1245" y="1143"/>
                    <a:ext cx="17" cy="20"/>
                  </a:xfrm>
                  <a:custGeom>
                    <a:avLst/>
                    <a:gdLst>
                      <a:gd name="T0" fmla="*/ 119 w 119"/>
                      <a:gd name="T1" fmla="*/ 74 h 121"/>
                      <a:gd name="T2" fmla="*/ 35 w 119"/>
                      <a:gd name="T3" fmla="*/ 0 h 121"/>
                      <a:gd name="T4" fmla="*/ 0 w 119"/>
                      <a:gd name="T5" fmla="*/ 31 h 121"/>
                      <a:gd name="T6" fmla="*/ 35 w 119"/>
                      <a:gd name="T7" fmla="*/ 43 h 121"/>
                      <a:gd name="T8" fmla="*/ 50 w 119"/>
                      <a:gd name="T9" fmla="*/ 49 h 121"/>
                      <a:gd name="T10" fmla="*/ 57 w 119"/>
                      <a:gd name="T11" fmla="*/ 64 h 121"/>
                      <a:gd name="T12" fmla="*/ 63 w 119"/>
                      <a:gd name="T13" fmla="*/ 121 h 121"/>
                      <a:gd name="T14" fmla="*/ 119 w 119"/>
                      <a:gd name="T15" fmla="*/ 74 h 121"/>
                      <a:gd name="T16" fmla="*/ 0 60000 65536"/>
                      <a:gd name="T17" fmla="*/ 0 60000 65536"/>
                      <a:gd name="T18" fmla="*/ 0 60000 65536"/>
                      <a:gd name="T19" fmla="*/ 0 60000 65536"/>
                      <a:gd name="T20" fmla="*/ 0 60000 65536"/>
                      <a:gd name="T21" fmla="*/ 0 60000 65536"/>
                      <a:gd name="T22" fmla="*/ 0 60000 65536"/>
                      <a:gd name="T23" fmla="*/ 0 60000 65536"/>
                      <a:gd name="T24" fmla="*/ 0 w 119"/>
                      <a:gd name="T25" fmla="*/ 0 h 121"/>
                      <a:gd name="T26" fmla="*/ 119 w 119"/>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 h="121">
                        <a:moveTo>
                          <a:pt x="119" y="74"/>
                        </a:moveTo>
                        <a:lnTo>
                          <a:pt x="35" y="0"/>
                        </a:lnTo>
                        <a:lnTo>
                          <a:pt x="0" y="31"/>
                        </a:lnTo>
                        <a:lnTo>
                          <a:pt x="35" y="43"/>
                        </a:lnTo>
                        <a:lnTo>
                          <a:pt x="50" y="49"/>
                        </a:lnTo>
                        <a:lnTo>
                          <a:pt x="57" y="64"/>
                        </a:lnTo>
                        <a:lnTo>
                          <a:pt x="63" y="121"/>
                        </a:lnTo>
                        <a:lnTo>
                          <a:pt x="119" y="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79" name="Freeform 258"/>
                  <p:cNvSpPr>
                    <a:spLocks/>
                  </p:cNvSpPr>
                  <p:nvPr/>
                </p:nvSpPr>
                <p:spPr bwMode="auto">
                  <a:xfrm>
                    <a:off x="1178" y="1208"/>
                    <a:ext cx="9" cy="33"/>
                  </a:xfrm>
                  <a:custGeom>
                    <a:avLst/>
                    <a:gdLst>
                      <a:gd name="T0" fmla="*/ 46 w 62"/>
                      <a:gd name="T1" fmla="*/ 160 h 200"/>
                      <a:gd name="T2" fmla="*/ 62 w 62"/>
                      <a:gd name="T3" fmla="*/ 0 h 200"/>
                      <a:gd name="T4" fmla="*/ 12 w 62"/>
                      <a:gd name="T5" fmla="*/ 44 h 200"/>
                      <a:gd name="T6" fmla="*/ 0 w 62"/>
                      <a:gd name="T7" fmla="*/ 200 h 200"/>
                      <a:gd name="T8" fmla="*/ 46 w 62"/>
                      <a:gd name="T9" fmla="*/ 160 h 200"/>
                      <a:gd name="T10" fmla="*/ 0 60000 65536"/>
                      <a:gd name="T11" fmla="*/ 0 60000 65536"/>
                      <a:gd name="T12" fmla="*/ 0 60000 65536"/>
                      <a:gd name="T13" fmla="*/ 0 60000 65536"/>
                      <a:gd name="T14" fmla="*/ 0 60000 65536"/>
                      <a:gd name="T15" fmla="*/ 0 w 62"/>
                      <a:gd name="T16" fmla="*/ 0 h 200"/>
                      <a:gd name="T17" fmla="*/ 62 w 62"/>
                      <a:gd name="T18" fmla="*/ 200 h 200"/>
                    </a:gdLst>
                    <a:ahLst/>
                    <a:cxnLst>
                      <a:cxn ang="T10">
                        <a:pos x="T0" y="T1"/>
                      </a:cxn>
                      <a:cxn ang="T11">
                        <a:pos x="T2" y="T3"/>
                      </a:cxn>
                      <a:cxn ang="T12">
                        <a:pos x="T4" y="T5"/>
                      </a:cxn>
                      <a:cxn ang="T13">
                        <a:pos x="T6" y="T7"/>
                      </a:cxn>
                      <a:cxn ang="T14">
                        <a:pos x="T8" y="T9"/>
                      </a:cxn>
                    </a:cxnLst>
                    <a:rect l="T15" t="T16" r="T17" b="T18"/>
                    <a:pathLst>
                      <a:path w="62" h="200">
                        <a:moveTo>
                          <a:pt x="46" y="160"/>
                        </a:moveTo>
                        <a:lnTo>
                          <a:pt x="62" y="0"/>
                        </a:lnTo>
                        <a:lnTo>
                          <a:pt x="12" y="44"/>
                        </a:lnTo>
                        <a:lnTo>
                          <a:pt x="0" y="200"/>
                        </a:lnTo>
                        <a:lnTo>
                          <a:pt x="46" y="1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0" name="Freeform 259"/>
                  <p:cNvSpPr>
                    <a:spLocks/>
                  </p:cNvSpPr>
                  <p:nvPr/>
                </p:nvSpPr>
                <p:spPr bwMode="auto">
                  <a:xfrm>
                    <a:off x="1253" y="1149"/>
                    <a:ext cx="14" cy="26"/>
                  </a:xfrm>
                  <a:custGeom>
                    <a:avLst/>
                    <a:gdLst>
                      <a:gd name="T0" fmla="*/ 23 w 96"/>
                      <a:gd name="T1" fmla="*/ 0 h 154"/>
                      <a:gd name="T2" fmla="*/ 65 w 96"/>
                      <a:gd name="T3" fmla="*/ 40 h 154"/>
                      <a:gd name="T4" fmla="*/ 96 w 96"/>
                      <a:gd name="T5" fmla="*/ 83 h 154"/>
                      <a:gd name="T6" fmla="*/ 14 w 96"/>
                      <a:gd name="T7" fmla="*/ 154 h 154"/>
                      <a:gd name="T8" fmla="*/ 7 w 96"/>
                      <a:gd name="T9" fmla="*/ 74 h 154"/>
                      <a:gd name="T10" fmla="*/ 0 w 96"/>
                      <a:gd name="T11" fmla="*/ 21 h 154"/>
                      <a:gd name="T12" fmla="*/ 23 w 96"/>
                      <a:gd name="T13" fmla="*/ 0 h 154"/>
                      <a:gd name="T14" fmla="*/ 0 60000 65536"/>
                      <a:gd name="T15" fmla="*/ 0 60000 65536"/>
                      <a:gd name="T16" fmla="*/ 0 60000 65536"/>
                      <a:gd name="T17" fmla="*/ 0 60000 65536"/>
                      <a:gd name="T18" fmla="*/ 0 60000 65536"/>
                      <a:gd name="T19" fmla="*/ 0 60000 65536"/>
                      <a:gd name="T20" fmla="*/ 0 60000 65536"/>
                      <a:gd name="T21" fmla="*/ 0 w 96"/>
                      <a:gd name="T22" fmla="*/ 0 h 154"/>
                      <a:gd name="T23" fmla="*/ 96 w 96"/>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54">
                        <a:moveTo>
                          <a:pt x="23" y="0"/>
                        </a:moveTo>
                        <a:lnTo>
                          <a:pt x="65" y="40"/>
                        </a:lnTo>
                        <a:lnTo>
                          <a:pt x="96" y="83"/>
                        </a:lnTo>
                        <a:lnTo>
                          <a:pt x="14" y="154"/>
                        </a:lnTo>
                        <a:lnTo>
                          <a:pt x="7" y="74"/>
                        </a:lnTo>
                        <a:lnTo>
                          <a:pt x="0" y="21"/>
                        </a:lnTo>
                        <a:lnTo>
                          <a:pt x="2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1" name="Freeform 260"/>
                  <p:cNvSpPr>
                    <a:spLocks/>
                  </p:cNvSpPr>
                  <p:nvPr/>
                </p:nvSpPr>
                <p:spPr bwMode="auto">
                  <a:xfrm>
                    <a:off x="1177" y="1222"/>
                    <a:ext cx="8" cy="32"/>
                  </a:xfrm>
                  <a:custGeom>
                    <a:avLst/>
                    <a:gdLst>
                      <a:gd name="T0" fmla="*/ 45 w 56"/>
                      <a:gd name="T1" fmla="*/ 155 h 193"/>
                      <a:gd name="T2" fmla="*/ 56 w 56"/>
                      <a:gd name="T3" fmla="*/ 0 h 193"/>
                      <a:gd name="T4" fmla="*/ 9 w 56"/>
                      <a:gd name="T5" fmla="*/ 40 h 193"/>
                      <a:gd name="T6" fmla="*/ 0 w 56"/>
                      <a:gd name="T7" fmla="*/ 193 h 193"/>
                      <a:gd name="T8" fmla="*/ 45 w 56"/>
                      <a:gd name="T9" fmla="*/ 155 h 193"/>
                      <a:gd name="T10" fmla="*/ 0 60000 65536"/>
                      <a:gd name="T11" fmla="*/ 0 60000 65536"/>
                      <a:gd name="T12" fmla="*/ 0 60000 65536"/>
                      <a:gd name="T13" fmla="*/ 0 60000 65536"/>
                      <a:gd name="T14" fmla="*/ 0 60000 65536"/>
                      <a:gd name="T15" fmla="*/ 0 w 56"/>
                      <a:gd name="T16" fmla="*/ 0 h 193"/>
                      <a:gd name="T17" fmla="*/ 56 w 56"/>
                      <a:gd name="T18" fmla="*/ 193 h 193"/>
                    </a:gdLst>
                    <a:ahLst/>
                    <a:cxnLst>
                      <a:cxn ang="T10">
                        <a:pos x="T0" y="T1"/>
                      </a:cxn>
                      <a:cxn ang="T11">
                        <a:pos x="T2" y="T3"/>
                      </a:cxn>
                      <a:cxn ang="T12">
                        <a:pos x="T4" y="T5"/>
                      </a:cxn>
                      <a:cxn ang="T13">
                        <a:pos x="T6" y="T7"/>
                      </a:cxn>
                      <a:cxn ang="T14">
                        <a:pos x="T8" y="T9"/>
                      </a:cxn>
                    </a:cxnLst>
                    <a:rect l="T15" t="T16" r="T17" b="T18"/>
                    <a:pathLst>
                      <a:path w="56" h="193">
                        <a:moveTo>
                          <a:pt x="45" y="155"/>
                        </a:moveTo>
                        <a:lnTo>
                          <a:pt x="56" y="0"/>
                        </a:lnTo>
                        <a:lnTo>
                          <a:pt x="9" y="40"/>
                        </a:lnTo>
                        <a:lnTo>
                          <a:pt x="0" y="193"/>
                        </a:lnTo>
                        <a:lnTo>
                          <a:pt x="45"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2" name="Freeform 261"/>
                  <p:cNvSpPr>
                    <a:spLocks/>
                  </p:cNvSpPr>
                  <p:nvPr/>
                </p:nvSpPr>
                <p:spPr bwMode="auto">
                  <a:xfrm>
                    <a:off x="1254" y="1155"/>
                    <a:ext cx="17" cy="30"/>
                  </a:xfrm>
                  <a:custGeom>
                    <a:avLst/>
                    <a:gdLst>
                      <a:gd name="T0" fmla="*/ 56 w 114"/>
                      <a:gd name="T1" fmla="*/ 0 h 176"/>
                      <a:gd name="T2" fmla="*/ 57 w 114"/>
                      <a:gd name="T3" fmla="*/ 1 h 176"/>
                      <a:gd name="T4" fmla="*/ 86 w 114"/>
                      <a:gd name="T5" fmla="*/ 41 h 176"/>
                      <a:gd name="T6" fmla="*/ 114 w 114"/>
                      <a:gd name="T7" fmla="*/ 94 h 176"/>
                      <a:gd name="T8" fmla="*/ 19 w 114"/>
                      <a:gd name="T9" fmla="*/ 176 h 176"/>
                      <a:gd name="T10" fmla="*/ 5 w 114"/>
                      <a:gd name="T11" fmla="*/ 108 h 176"/>
                      <a:gd name="T12" fmla="*/ 0 w 114"/>
                      <a:gd name="T13" fmla="*/ 47 h 176"/>
                      <a:gd name="T14" fmla="*/ 56 w 114"/>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176"/>
                      <a:gd name="T26" fmla="*/ 114 w 114"/>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176">
                        <a:moveTo>
                          <a:pt x="56" y="0"/>
                        </a:moveTo>
                        <a:lnTo>
                          <a:pt x="57" y="1"/>
                        </a:lnTo>
                        <a:lnTo>
                          <a:pt x="86" y="41"/>
                        </a:lnTo>
                        <a:lnTo>
                          <a:pt x="114" y="94"/>
                        </a:lnTo>
                        <a:lnTo>
                          <a:pt x="19" y="176"/>
                        </a:lnTo>
                        <a:lnTo>
                          <a:pt x="5" y="108"/>
                        </a:lnTo>
                        <a:lnTo>
                          <a:pt x="0" y="47"/>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3" name="Freeform 262"/>
                  <p:cNvSpPr>
                    <a:spLocks/>
                  </p:cNvSpPr>
                  <p:nvPr/>
                </p:nvSpPr>
                <p:spPr bwMode="auto">
                  <a:xfrm>
                    <a:off x="1177" y="1235"/>
                    <a:ext cx="8" cy="31"/>
                  </a:xfrm>
                  <a:custGeom>
                    <a:avLst/>
                    <a:gdLst>
                      <a:gd name="T0" fmla="*/ 42 w 54"/>
                      <a:gd name="T1" fmla="*/ 156 h 191"/>
                      <a:gd name="T2" fmla="*/ 54 w 54"/>
                      <a:gd name="T3" fmla="*/ 0 h 191"/>
                      <a:gd name="T4" fmla="*/ 8 w 54"/>
                      <a:gd name="T5" fmla="*/ 40 h 191"/>
                      <a:gd name="T6" fmla="*/ 0 w 54"/>
                      <a:gd name="T7" fmla="*/ 191 h 191"/>
                      <a:gd name="T8" fmla="*/ 42 w 54"/>
                      <a:gd name="T9" fmla="*/ 156 h 191"/>
                      <a:gd name="T10" fmla="*/ 0 60000 65536"/>
                      <a:gd name="T11" fmla="*/ 0 60000 65536"/>
                      <a:gd name="T12" fmla="*/ 0 60000 65536"/>
                      <a:gd name="T13" fmla="*/ 0 60000 65536"/>
                      <a:gd name="T14" fmla="*/ 0 60000 65536"/>
                      <a:gd name="T15" fmla="*/ 0 w 54"/>
                      <a:gd name="T16" fmla="*/ 0 h 191"/>
                      <a:gd name="T17" fmla="*/ 54 w 54"/>
                      <a:gd name="T18" fmla="*/ 191 h 191"/>
                    </a:gdLst>
                    <a:ahLst/>
                    <a:cxnLst>
                      <a:cxn ang="T10">
                        <a:pos x="T0" y="T1"/>
                      </a:cxn>
                      <a:cxn ang="T11">
                        <a:pos x="T2" y="T3"/>
                      </a:cxn>
                      <a:cxn ang="T12">
                        <a:pos x="T4" y="T5"/>
                      </a:cxn>
                      <a:cxn ang="T13">
                        <a:pos x="T6" y="T7"/>
                      </a:cxn>
                      <a:cxn ang="T14">
                        <a:pos x="T8" y="T9"/>
                      </a:cxn>
                    </a:cxnLst>
                    <a:rect l="T15" t="T16" r="T17" b="T18"/>
                    <a:pathLst>
                      <a:path w="54" h="191">
                        <a:moveTo>
                          <a:pt x="42" y="156"/>
                        </a:moveTo>
                        <a:lnTo>
                          <a:pt x="54" y="0"/>
                        </a:lnTo>
                        <a:lnTo>
                          <a:pt x="8" y="40"/>
                        </a:lnTo>
                        <a:lnTo>
                          <a:pt x="0" y="191"/>
                        </a:lnTo>
                        <a:lnTo>
                          <a:pt x="42" y="1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4" name="Freeform 263"/>
                  <p:cNvSpPr>
                    <a:spLocks/>
                  </p:cNvSpPr>
                  <p:nvPr/>
                </p:nvSpPr>
                <p:spPr bwMode="auto">
                  <a:xfrm>
                    <a:off x="1255" y="1163"/>
                    <a:ext cx="19" cy="31"/>
                  </a:xfrm>
                  <a:custGeom>
                    <a:avLst/>
                    <a:gdLst>
                      <a:gd name="T0" fmla="*/ 130 w 130"/>
                      <a:gd name="T1" fmla="*/ 103 h 185"/>
                      <a:gd name="T2" fmla="*/ 82 w 130"/>
                      <a:gd name="T3" fmla="*/ 0 h 185"/>
                      <a:gd name="T4" fmla="*/ 0 w 130"/>
                      <a:gd name="T5" fmla="*/ 71 h 185"/>
                      <a:gd name="T6" fmla="*/ 12 w 130"/>
                      <a:gd name="T7" fmla="*/ 127 h 185"/>
                      <a:gd name="T8" fmla="*/ 35 w 130"/>
                      <a:gd name="T9" fmla="*/ 185 h 185"/>
                      <a:gd name="T10" fmla="*/ 130 w 130"/>
                      <a:gd name="T11" fmla="*/ 103 h 185"/>
                      <a:gd name="T12" fmla="*/ 0 60000 65536"/>
                      <a:gd name="T13" fmla="*/ 0 60000 65536"/>
                      <a:gd name="T14" fmla="*/ 0 60000 65536"/>
                      <a:gd name="T15" fmla="*/ 0 60000 65536"/>
                      <a:gd name="T16" fmla="*/ 0 60000 65536"/>
                      <a:gd name="T17" fmla="*/ 0 60000 65536"/>
                      <a:gd name="T18" fmla="*/ 0 w 130"/>
                      <a:gd name="T19" fmla="*/ 0 h 185"/>
                      <a:gd name="T20" fmla="*/ 130 w 130"/>
                      <a:gd name="T21" fmla="*/ 185 h 185"/>
                    </a:gdLst>
                    <a:ahLst/>
                    <a:cxnLst>
                      <a:cxn ang="T12">
                        <a:pos x="T0" y="T1"/>
                      </a:cxn>
                      <a:cxn ang="T13">
                        <a:pos x="T2" y="T3"/>
                      </a:cxn>
                      <a:cxn ang="T14">
                        <a:pos x="T4" y="T5"/>
                      </a:cxn>
                      <a:cxn ang="T15">
                        <a:pos x="T6" y="T7"/>
                      </a:cxn>
                      <a:cxn ang="T16">
                        <a:pos x="T8" y="T9"/>
                      </a:cxn>
                      <a:cxn ang="T17">
                        <a:pos x="T10" y="T11"/>
                      </a:cxn>
                    </a:cxnLst>
                    <a:rect l="T18" t="T19" r="T20" b="T21"/>
                    <a:pathLst>
                      <a:path w="130" h="185">
                        <a:moveTo>
                          <a:pt x="130" y="103"/>
                        </a:moveTo>
                        <a:lnTo>
                          <a:pt x="82" y="0"/>
                        </a:lnTo>
                        <a:lnTo>
                          <a:pt x="0" y="71"/>
                        </a:lnTo>
                        <a:lnTo>
                          <a:pt x="12" y="127"/>
                        </a:lnTo>
                        <a:lnTo>
                          <a:pt x="35" y="185"/>
                        </a:lnTo>
                        <a:lnTo>
                          <a:pt x="13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5" name="Freeform 264"/>
                  <p:cNvSpPr>
                    <a:spLocks/>
                  </p:cNvSpPr>
                  <p:nvPr/>
                </p:nvSpPr>
                <p:spPr bwMode="auto">
                  <a:xfrm>
                    <a:off x="1177" y="1247"/>
                    <a:ext cx="7" cy="32"/>
                  </a:xfrm>
                  <a:custGeom>
                    <a:avLst/>
                    <a:gdLst>
                      <a:gd name="T0" fmla="*/ 31 w 51"/>
                      <a:gd name="T1" fmla="*/ 162 h 189"/>
                      <a:gd name="T2" fmla="*/ 51 w 51"/>
                      <a:gd name="T3" fmla="*/ 0 h 189"/>
                      <a:gd name="T4" fmla="*/ 6 w 51"/>
                      <a:gd name="T5" fmla="*/ 38 h 189"/>
                      <a:gd name="T6" fmla="*/ 0 w 51"/>
                      <a:gd name="T7" fmla="*/ 189 h 189"/>
                      <a:gd name="T8" fmla="*/ 31 w 51"/>
                      <a:gd name="T9" fmla="*/ 162 h 189"/>
                      <a:gd name="T10" fmla="*/ 0 60000 65536"/>
                      <a:gd name="T11" fmla="*/ 0 60000 65536"/>
                      <a:gd name="T12" fmla="*/ 0 60000 65536"/>
                      <a:gd name="T13" fmla="*/ 0 60000 65536"/>
                      <a:gd name="T14" fmla="*/ 0 60000 65536"/>
                      <a:gd name="T15" fmla="*/ 0 w 51"/>
                      <a:gd name="T16" fmla="*/ 0 h 189"/>
                      <a:gd name="T17" fmla="*/ 51 w 51"/>
                      <a:gd name="T18" fmla="*/ 189 h 189"/>
                    </a:gdLst>
                    <a:ahLst/>
                    <a:cxnLst>
                      <a:cxn ang="T10">
                        <a:pos x="T0" y="T1"/>
                      </a:cxn>
                      <a:cxn ang="T11">
                        <a:pos x="T2" y="T3"/>
                      </a:cxn>
                      <a:cxn ang="T12">
                        <a:pos x="T4" y="T5"/>
                      </a:cxn>
                      <a:cxn ang="T13">
                        <a:pos x="T6" y="T7"/>
                      </a:cxn>
                      <a:cxn ang="T14">
                        <a:pos x="T8" y="T9"/>
                      </a:cxn>
                    </a:cxnLst>
                    <a:rect l="T15" t="T16" r="T17" b="T18"/>
                    <a:pathLst>
                      <a:path w="51" h="189">
                        <a:moveTo>
                          <a:pt x="31" y="162"/>
                        </a:moveTo>
                        <a:lnTo>
                          <a:pt x="51" y="0"/>
                        </a:lnTo>
                        <a:lnTo>
                          <a:pt x="6" y="38"/>
                        </a:lnTo>
                        <a:lnTo>
                          <a:pt x="0" y="189"/>
                        </a:lnTo>
                        <a:lnTo>
                          <a:pt x="31" y="1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6" name="Freeform 265"/>
                  <p:cNvSpPr>
                    <a:spLocks/>
                  </p:cNvSpPr>
                  <p:nvPr/>
                </p:nvSpPr>
                <p:spPr bwMode="auto">
                  <a:xfrm>
                    <a:off x="1257" y="1171"/>
                    <a:ext cx="20" cy="30"/>
                  </a:xfrm>
                  <a:custGeom>
                    <a:avLst/>
                    <a:gdLst>
                      <a:gd name="T0" fmla="*/ 137 w 137"/>
                      <a:gd name="T1" fmla="*/ 108 h 182"/>
                      <a:gd name="T2" fmla="*/ 95 w 137"/>
                      <a:gd name="T3" fmla="*/ 0 h 182"/>
                      <a:gd name="T4" fmla="*/ 0 w 137"/>
                      <a:gd name="T5" fmla="*/ 82 h 182"/>
                      <a:gd name="T6" fmla="*/ 20 w 137"/>
                      <a:gd name="T7" fmla="*/ 132 h 182"/>
                      <a:gd name="T8" fmla="*/ 52 w 137"/>
                      <a:gd name="T9" fmla="*/ 182 h 182"/>
                      <a:gd name="T10" fmla="*/ 137 w 137"/>
                      <a:gd name="T11" fmla="*/ 108 h 182"/>
                      <a:gd name="T12" fmla="*/ 0 60000 65536"/>
                      <a:gd name="T13" fmla="*/ 0 60000 65536"/>
                      <a:gd name="T14" fmla="*/ 0 60000 65536"/>
                      <a:gd name="T15" fmla="*/ 0 60000 65536"/>
                      <a:gd name="T16" fmla="*/ 0 60000 65536"/>
                      <a:gd name="T17" fmla="*/ 0 60000 65536"/>
                      <a:gd name="T18" fmla="*/ 0 w 137"/>
                      <a:gd name="T19" fmla="*/ 0 h 182"/>
                      <a:gd name="T20" fmla="*/ 137 w 137"/>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7" h="182">
                        <a:moveTo>
                          <a:pt x="137" y="108"/>
                        </a:moveTo>
                        <a:lnTo>
                          <a:pt x="95" y="0"/>
                        </a:lnTo>
                        <a:lnTo>
                          <a:pt x="0" y="82"/>
                        </a:lnTo>
                        <a:lnTo>
                          <a:pt x="20" y="132"/>
                        </a:lnTo>
                        <a:lnTo>
                          <a:pt x="52" y="182"/>
                        </a:lnTo>
                        <a:lnTo>
                          <a:pt x="137"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7" name="Freeform 266"/>
                  <p:cNvSpPr>
                    <a:spLocks/>
                  </p:cNvSpPr>
                  <p:nvPr/>
                </p:nvSpPr>
                <p:spPr bwMode="auto">
                  <a:xfrm>
                    <a:off x="1176" y="1261"/>
                    <a:ext cx="7" cy="24"/>
                  </a:xfrm>
                  <a:custGeom>
                    <a:avLst/>
                    <a:gdLst>
                      <a:gd name="T0" fmla="*/ 45 w 45"/>
                      <a:gd name="T1" fmla="*/ 0 h 144"/>
                      <a:gd name="T2" fmla="*/ 28 w 45"/>
                      <a:gd name="T3" fmla="*/ 100 h 144"/>
                      <a:gd name="T4" fmla="*/ 16 w 45"/>
                      <a:gd name="T5" fmla="*/ 130 h 144"/>
                      <a:gd name="T6" fmla="*/ 0 w 45"/>
                      <a:gd name="T7" fmla="*/ 144 h 144"/>
                      <a:gd name="T8" fmla="*/ 3 w 45"/>
                      <a:gd name="T9" fmla="*/ 35 h 144"/>
                      <a:gd name="T10" fmla="*/ 45 w 45"/>
                      <a:gd name="T11" fmla="*/ 0 h 144"/>
                      <a:gd name="T12" fmla="*/ 0 60000 65536"/>
                      <a:gd name="T13" fmla="*/ 0 60000 65536"/>
                      <a:gd name="T14" fmla="*/ 0 60000 65536"/>
                      <a:gd name="T15" fmla="*/ 0 60000 65536"/>
                      <a:gd name="T16" fmla="*/ 0 60000 65536"/>
                      <a:gd name="T17" fmla="*/ 0 60000 65536"/>
                      <a:gd name="T18" fmla="*/ 0 w 45"/>
                      <a:gd name="T19" fmla="*/ 0 h 144"/>
                      <a:gd name="T20" fmla="*/ 45 w 45"/>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45" h="144">
                        <a:moveTo>
                          <a:pt x="45" y="0"/>
                        </a:moveTo>
                        <a:lnTo>
                          <a:pt x="28" y="100"/>
                        </a:lnTo>
                        <a:lnTo>
                          <a:pt x="16" y="130"/>
                        </a:lnTo>
                        <a:lnTo>
                          <a:pt x="0" y="144"/>
                        </a:lnTo>
                        <a:lnTo>
                          <a:pt x="3" y="35"/>
                        </a:lnTo>
                        <a:lnTo>
                          <a:pt x="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8" name="Freeform 267"/>
                  <p:cNvSpPr>
                    <a:spLocks/>
                  </p:cNvSpPr>
                  <p:nvPr/>
                </p:nvSpPr>
                <p:spPr bwMode="auto">
                  <a:xfrm>
                    <a:off x="1260" y="1180"/>
                    <a:ext cx="19" cy="28"/>
                  </a:xfrm>
                  <a:custGeom>
                    <a:avLst/>
                    <a:gdLst>
                      <a:gd name="T0" fmla="*/ 134 w 134"/>
                      <a:gd name="T1" fmla="*/ 111 h 169"/>
                      <a:gd name="T2" fmla="*/ 95 w 134"/>
                      <a:gd name="T3" fmla="*/ 0 h 169"/>
                      <a:gd name="T4" fmla="*/ 0 w 134"/>
                      <a:gd name="T5" fmla="*/ 82 h 169"/>
                      <a:gd name="T6" fmla="*/ 25 w 134"/>
                      <a:gd name="T7" fmla="*/ 121 h 169"/>
                      <a:gd name="T8" fmla="*/ 58 w 134"/>
                      <a:gd name="T9" fmla="*/ 160 h 169"/>
                      <a:gd name="T10" fmla="*/ 68 w 134"/>
                      <a:gd name="T11" fmla="*/ 169 h 169"/>
                      <a:gd name="T12" fmla="*/ 134 w 134"/>
                      <a:gd name="T13" fmla="*/ 111 h 169"/>
                      <a:gd name="T14" fmla="*/ 0 60000 65536"/>
                      <a:gd name="T15" fmla="*/ 0 60000 65536"/>
                      <a:gd name="T16" fmla="*/ 0 60000 65536"/>
                      <a:gd name="T17" fmla="*/ 0 60000 65536"/>
                      <a:gd name="T18" fmla="*/ 0 60000 65536"/>
                      <a:gd name="T19" fmla="*/ 0 60000 65536"/>
                      <a:gd name="T20" fmla="*/ 0 60000 65536"/>
                      <a:gd name="T21" fmla="*/ 0 w 134"/>
                      <a:gd name="T22" fmla="*/ 0 h 169"/>
                      <a:gd name="T23" fmla="*/ 134 w 134"/>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4" h="169">
                        <a:moveTo>
                          <a:pt x="134" y="111"/>
                        </a:moveTo>
                        <a:lnTo>
                          <a:pt x="95" y="0"/>
                        </a:lnTo>
                        <a:lnTo>
                          <a:pt x="0" y="82"/>
                        </a:lnTo>
                        <a:lnTo>
                          <a:pt x="25" y="121"/>
                        </a:lnTo>
                        <a:lnTo>
                          <a:pt x="58" y="160"/>
                        </a:lnTo>
                        <a:lnTo>
                          <a:pt x="68" y="169"/>
                        </a:lnTo>
                        <a:lnTo>
                          <a:pt x="134" y="1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89" name="Freeform 268"/>
                  <p:cNvSpPr>
                    <a:spLocks/>
                  </p:cNvSpPr>
                  <p:nvPr/>
                </p:nvSpPr>
                <p:spPr bwMode="auto">
                  <a:xfrm>
                    <a:off x="1176" y="1274"/>
                    <a:ext cx="5" cy="11"/>
                  </a:xfrm>
                  <a:custGeom>
                    <a:avLst/>
                    <a:gdLst>
                      <a:gd name="T0" fmla="*/ 32 w 32"/>
                      <a:gd name="T1" fmla="*/ 0 h 60"/>
                      <a:gd name="T2" fmla="*/ 19 w 32"/>
                      <a:gd name="T3" fmla="*/ 41 h 60"/>
                      <a:gd name="T4" fmla="*/ 0 w 32"/>
                      <a:gd name="T5" fmla="*/ 60 h 60"/>
                      <a:gd name="T6" fmla="*/ 1 w 32"/>
                      <a:gd name="T7" fmla="*/ 27 h 60"/>
                      <a:gd name="T8" fmla="*/ 32 w 32"/>
                      <a:gd name="T9" fmla="*/ 0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32" y="0"/>
                        </a:moveTo>
                        <a:lnTo>
                          <a:pt x="19" y="41"/>
                        </a:lnTo>
                        <a:lnTo>
                          <a:pt x="0" y="60"/>
                        </a:lnTo>
                        <a:lnTo>
                          <a:pt x="1" y="27"/>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0" name="Freeform 269"/>
                  <p:cNvSpPr>
                    <a:spLocks/>
                  </p:cNvSpPr>
                  <p:nvPr/>
                </p:nvSpPr>
                <p:spPr bwMode="auto">
                  <a:xfrm>
                    <a:off x="1264" y="1189"/>
                    <a:ext cx="19" cy="26"/>
                  </a:xfrm>
                  <a:custGeom>
                    <a:avLst/>
                    <a:gdLst>
                      <a:gd name="T0" fmla="*/ 85 w 130"/>
                      <a:gd name="T1" fmla="*/ 0 h 156"/>
                      <a:gd name="T2" fmla="*/ 105 w 130"/>
                      <a:gd name="T3" fmla="*/ 59 h 156"/>
                      <a:gd name="T4" fmla="*/ 130 w 130"/>
                      <a:gd name="T5" fmla="*/ 106 h 156"/>
                      <a:gd name="T6" fmla="*/ 72 w 130"/>
                      <a:gd name="T7" fmla="*/ 156 h 156"/>
                      <a:gd name="T8" fmla="*/ 28 w 130"/>
                      <a:gd name="T9" fmla="*/ 105 h 156"/>
                      <a:gd name="T10" fmla="*/ 0 w 130"/>
                      <a:gd name="T11" fmla="*/ 74 h 156"/>
                      <a:gd name="T12" fmla="*/ 85 w 130"/>
                      <a:gd name="T13" fmla="*/ 0 h 156"/>
                      <a:gd name="T14" fmla="*/ 0 60000 65536"/>
                      <a:gd name="T15" fmla="*/ 0 60000 65536"/>
                      <a:gd name="T16" fmla="*/ 0 60000 65536"/>
                      <a:gd name="T17" fmla="*/ 0 60000 65536"/>
                      <a:gd name="T18" fmla="*/ 0 60000 65536"/>
                      <a:gd name="T19" fmla="*/ 0 60000 65536"/>
                      <a:gd name="T20" fmla="*/ 0 60000 65536"/>
                      <a:gd name="T21" fmla="*/ 0 w 130"/>
                      <a:gd name="T22" fmla="*/ 0 h 156"/>
                      <a:gd name="T23" fmla="*/ 130 w 130"/>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56">
                        <a:moveTo>
                          <a:pt x="85" y="0"/>
                        </a:moveTo>
                        <a:lnTo>
                          <a:pt x="105" y="59"/>
                        </a:lnTo>
                        <a:lnTo>
                          <a:pt x="130" y="106"/>
                        </a:lnTo>
                        <a:lnTo>
                          <a:pt x="72" y="156"/>
                        </a:lnTo>
                        <a:lnTo>
                          <a:pt x="28" y="105"/>
                        </a:lnTo>
                        <a:lnTo>
                          <a:pt x="0" y="74"/>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1" name="Freeform 270"/>
                  <p:cNvSpPr>
                    <a:spLocks/>
                  </p:cNvSpPr>
                  <p:nvPr/>
                </p:nvSpPr>
                <p:spPr bwMode="auto">
                  <a:xfrm>
                    <a:off x="1270" y="1198"/>
                    <a:ext cx="18" cy="24"/>
                  </a:xfrm>
                  <a:custGeom>
                    <a:avLst/>
                    <a:gdLst>
                      <a:gd name="T0" fmla="*/ 66 w 126"/>
                      <a:gd name="T1" fmla="*/ 0 h 144"/>
                      <a:gd name="T2" fmla="*/ 67 w 126"/>
                      <a:gd name="T3" fmla="*/ 3 h 144"/>
                      <a:gd name="T4" fmla="*/ 91 w 126"/>
                      <a:gd name="T5" fmla="*/ 47 h 144"/>
                      <a:gd name="T6" fmla="*/ 126 w 126"/>
                      <a:gd name="T7" fmla="*/ 93 h 144"/>
                      <a:gd name="T8" fmla="*/ 67 w 126"/>
                      <a:gd name="T9" fmla="*/ 144 h 144"/>
                      <a:gd name="T10" fmla="*/ 0 w 126"/>
                      <a:gd name="T11" fmla="*/ 58 h 144"/>
                      <a:gd name="T12" fmla="*/ 66 w 126"/>
                      <a:gd name="T13" fmla="*/ 0 h 144"/>
                      <a:gd name="T14" fmla="*/ 0 60000 65536"/>
                      <a:gd name="T15" fmla="*/ 0 60000 65536"/>
                      <a:gd name="T16" fmla="*/ 0 60000 65536"/>
                      <a:gd name="T17" fmla="*/ 0 60000 65536"/>
                      <a:gd name="T18" fmla="*/ 0 60000 65536"/>
                      <a:gd name="T19" fmla="*/ 0 60000 65536"/>
                      <a:gd name="T20" fmla="*/ 0 60000 65536"/>
                      <a:gd name="T21" fmla="*/ 0 w 126"/>
                      <a:gd name="T22" fmla="*/ 0 h 144"/>
                      <a:gd name="T23" fmla="*/ 126 w 126"/>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44">
                        <a:moveTo>
                          <a:pt x="66" y="0"/>
                        </a:moveTo>
                        <a:lnTo>
                          <a:pt x="67" y="3"/>
                        </a:lnTo>
                        <a:lnTo>
                          <a:pt x="91" y="47"/>
                        </a:lnTo>
                        <a:lnTo>
                          <a:pt x="126" y="93"/>
                        </a:lnTo>
                        <a:lnTo>
                          <a:pt x="67" y="144"/>
                        </a:lnTo>
                        <a:lnTo>
                          <a:pt x="0" y="58"/>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2" name="Freeform 271"/>
                  <p:cNvSpPr>
                    <a:spLocks/>
                  </p:cNvSpPr>
                  <p:nvPr/>
                </p:nvSpPr>
                <p:spPr bwMode="auto">
                  <a:xfrm>
                    <a:off x="1275" y="1207"/>
                    <a:ext cx="18" cy="21"/>
                  </a:xfrm>
                  <a:custGeom>
                    <a:avLst/>
                    <a:gdLst>
                      <a:gd name="T0" fmla="*/ 127 w 127"/>
                      <a:gd name="T1" fmla="*/ 85 h 126"/>
                      <a:gd name="T2" fmla="*/ 58 w 127"/>
                      <a:gd name="T3" fmla="*/ 0 h 126"/>
                      <a:gd name="T4" fmla="*/ 0 w 127"/>
                      <a:gd name="T5" fmla="*/ 50 h 126"/>
                      <a:gd name="T6" fmla="*/ 31 w 127"/>
                      <a:gd name="T7" fmla="*/ 91 h 126"/>
                      <a:gd name="T8" fmla="*/ 67 w 127"/>
                      <a:gd name="T9" fmla="*/ 120 h 126"/>
                      <a:gd name="T10" fmla="*/ 79 w 127"/>
                      <a:gd name="T11" fmla="*/ 126 h 126"/>
                      <a:gd name="T12" fmla="*/ 127 w 127"/>
                      <a:gd name="T13" fmla="*/ 85 h 126"/>
                      <a:gd name="T14" fmla="*/ 0 60000 65536"/>
                      <a:gd name="T15" fmla="*/ 0 60000 65536"/>
                      <a:gd name="T16" fmla="*/ 0 60000 65536"/>
                      <a:gd name="T17" fmla="*/ 0 60000 65536"/>
                      <a:gd name="T18" fmla="*/ 0 60000 65536"/>
                      <a:gd name="T19" fmla="*/ 0 60000 65536"/>
                      <a:gd name="T20" fmla="*/ 0 60000 65536"/>
                      <a:gd name="T21" fmla="*/ 0 w 127"/>
                      <a:gd name="T22" fmla="*/ 0 h 126"/>
                      <a:gd name="T23" fmla="*/ 127 w 127"/>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26">
                        <a:moveTo>
                          <a:pt x="127" y="85"/>
                        </a:moveTo>
                        <a:lnTo>
                          <a:pt x="58" y="0"/>
                        </a:lnTo>
                        <a:lnTo>
                          <a:pt x="0" y="50"/>
                        </a:lnTo>
                        <a:lnTo>
                          <a:pt x="31" y="91"/>
                        </a:lnTo>
                        <a:lnTo>
                          <a:pt x="67" y="120"/>
                        </a:lnTo>
                        <a:lnTo>
                          <a:pt x="79" y="126"/>
                        </a:lnTo>
                        <a:lnTo>
                          <a:pt x="127" y="8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3" name="Freeform 272"/>
                  <p:cNvSpPr>
                    <a:spLocks/>
                  </p:cNvSpPr>
                  <p:nvPr/>
                </p:nvSpPr>
                <p:spPr bwMode="auto">
                  <a:xfrm>
                    <a:off x="1279" y="1214"/>
                    <a:ext cx="19" cy="21"/>
                  </a:xfrm>
                  <a:custGeom>
                    <a:avLst/>
                    <a:gdLst>
                      <a:gd name="T0" fmla="*/ 131 w 131"/>
                      <a:gd name="T1" fmla="*/ 82 h 126"/>
                      <a:gd name="T2" fmla="*/ 59 w 131"/>
                      <a:gd name="T3" fmla="*/ 0 h 126"/>
                      <a:gd name="T4" fmla="*/ 0 w 131"/>
                      <a:gd name="T5" fmla="*/ 51 h 126"/>
                      <a:gd name="T6" fmla="*/ 34 w 131"/>
                      <a:gd name="T7" fmla="*/ 77 h 126"/>
                      <a:gd name="T8" fmla="*/ 65 w 131"/>
                      <a:gd name="T9" fmla="*/ 98 h 126"/>
                      <a:gd name="T10" fmla="*/ 81 w 131"/>
                      <a:gd name="T11" fmla="*/ 126 h 126"/>
                      <a:gd name="T12" fmla="*/ 131 w 131"/>
                      <a:gd name="T13" fmla="*/ 82 h 126"/>
                      <a:gd name="T14" fmla="*/ 0 60000 65536"/>
                      <a:gd name="T15" fmla="*/ 0 60000 65536"/>
                      <a:gd name="T16" fmla="*/ 0 60000 65536"/>
                      <a:gd name="T17" fmla="*/ 0 60000 65536"/>
                      <a:gd name="T18" fmla="*/ 0 60000 65536"/>
                      <a:gd name="T19" fmla="*/ 0 60000 65536"/>
                      <a:gd name="T20" fmla="*/ 0 60000 65536"/>
                      <a:gd name="T21" fmla="*/ 0 w 131"/>
                      <a:gd name="T22" fmla="*/ 0 h 126"/>
                      <a:gd name="T23" fmla="*/ 131 w 131"/>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26">
                        <a:moveTo>
                          <a:pt x="131" y="82"/>
                        </a:moveTo>
                        <a:lnTo>
                          <a:pt x="59" y="0"/>
                        </a:lnTo>
                        <a:lnTo>
                          <a:pt x="0" y="51"/>
                        </a:lnTo>
                        <a:lnTo>
                          <a:pt x="34" y="77"/>
                        </a:lnTo>
                        <a:lnTo>
                          <a:pt x="65" y="98"/>
                        </a:lnTo>
                        <a:lnTo>
                          <a:pt x="81" y="126"/>
                        </a:lnTo>
                        <a:lnTo>
                          <a:pt x="131"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4" name="Freeform 273"/>
                  <p:cNvSpPr>
                    <a:spLocks/>
                  </p:cNvSpPr>
                  <p:nvPr/>
                </p:nvSpPr>
                <p:spPr bwMode="auto">
                  <a:xfrm>
                    <a:off x="1286" y="1221"/>
                    <a:ext cx="17" cy="23"/>
                  </a:xfrm>
                  <a:custGeom>
                    <a:avLst/>
                    <a:gdLst>
                      <a:gd name="T0" fmla="*/ 122 w 122"/>
                      <a:gd name="T1" fmla="*/ 80 h 140"/>
                      <a:gd name="T2" fmla="*/ 48 w 122"/>
                      <a:gd name="T3" fmla="*/ 0 h 140"/>
                      <a:gd name="T4" fmla="*/ 0 w 122"/>
                      <a:gd name="T5" fmla="*/ 41 h 140"/>
                      <a:gd name="T6" fmla="*/ 20 w 122"/>
                      <a:gd name="T7" fmla="*/ 58 h 140"/>
                      <a:gd name="T8" fmla="*/ 31 w 122"/>
                      <a:gd name="T9" fmla="*/ 78 h 140"/>
                      <a:gd name="T10" fmla="*/ 55 w 122"/>
                      <a:gd name="T11" fmla="*/ 140 h 140"/>
                      <a:gd name="T12" fmla="*/ 122 w 122"/>
                      <a:gd name="T13" fmla="*/ 80 h 140"/>
                      <a:gd name="T14" fmla="*/ 0 60000 65536"/>
                      <a:gd name="T15" fmla="*/ 0 60000 65536"/>
                      <a:gd name="T16" fmla="*/ 0 60000 65536"/>
                      <a:gd name="T17" fmla="*/ 0 60000 65536"/>
                      <a:gd name="T18" fmla="*/ 0 60000 65536"/>
                      <a:gd name="T19" fmla="*/ 0 60000 65536"/>
                      <a:gd name="T20" fmla="*/ 0 60000 65536"/>
                      <a:gd name="T21" fmla="*/ 0 w 122"/>
                      <a:gd name="T22" fmla="*/ 0 h 140"/>
                      <a:gd name="T23" fmla="*/ 122 w 122"/>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40">
                        <a:moveTo>
                          <a:pt x="122" y="80"/>
                        </a:moveTo>
                        <a:lnTo>
                          <a:pt x="48" y="0"/>
                        </a:lnTo>
                        <a:lnTo>
                          <a:pt x="0" y="41"/>
                        </a:lnTo>
                        <a:lnTo>
                          <a:pt x="20" y="58"/>
                        </a:lnTo>
                        <a:lnTo>
                          <a:pt x="31" y="78"/>
                        </a:lnTo>
                        <a:lnTo>
                          <a:pt x="55" y="140"/>
                        </a:lnTo>
                        <a:lnTo>
                          <a:pt x="122" y="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5" name="Freeform 274"/>
                  <p:cNvSpPr>
                    <a:spLocks/>
                  </p:cNvSpPr>
                  <p:nvPr/>
                </p:nvSpPr>
                <p:spPr bwMode="auto">
                  <a:xfrm>
                    <a:off x="1291" y="1228"/>
                    <a:ext cx="16" cy="25"/>
                  </a:xfrm>
                  <a:custGeom>
                    <a:avLst/>
                    <a:gdLst>
                      <a:gd name="T0" fmla="*/ 50 w 111"/>
                      <a:gd name="T1" fmla="*/ 0 h 150"/>
                      <a:gd name="T2" fmla="*/ 100 w 111"/>
                      <a:gd name="T3" fmla="*/ 58 h 150"/>
                      <a:gd name="T4" fmla="*/ 111 w 111"/>
                      <a:gd name="T5" fmla="*/ 91 h 150"/>
                      <a:gd name="T6" fmla="*/ 45 w 111"/>
                      <a:gd name="T7" fmla="*/ 150 h 150"/>
                      <a:gd name="T8" fmla="*/ 33 w 111"/>
                      <a:gd name="T9" fmla="*/ 125 h 150"/>
                      <a:gd name="T10" fmla="*/ 0 w 111"/>
                      <a:gd name="T11" fmla="*/ 44 h 150"/>
                      <a:gd name="T12" fmla="*/ 50 w 111"/>
                      <a:gd name="T13" fmla="*/ 0 h 150"/>
                      <a:gd name="T14" fmla="*/ 0 60000 65536"/>
                      <a:gd name="T15" fmla="*/ 0 60000 65536"/>
                      <a:gd name="T16" fmla="*/ 0 60000 65536"/>
                      <a:gd name="T17" fmla="*/ 0 60000 65536"/>
                      <a:gd name="T18" fmla="*/ 0 60000 65536"/>
                      <a:gd name="T19" fmla="*/ 0 60000 65536"/>
                      <a:gd name="T20" fmla="*/ 0 60000 65536"/>
                      <a:gd name="T21" fmla="*/ 0 w 111"/>
                      <a:gd name="T22" fmla="*/ 0 h 150"/>
                      <a:gd name="T23" fmla="*/ 111 w 111"/>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50">
                        <a:moveTo>
                          <a:pt x="50" y="0"/>
                        </a:moveTo>
                        <a:lnTo>
                          <a:pt x="100" y="58"/>
                        </a:lnTo>
                        <a:lnTo>
                          <a:pt x="111" y="91"/>
                        </a:lnTo>
                        <a:lnTo>
                          <a:pt x="45" y="150"/>
                        </a:lnTo>
                        <a:lnTo>
                          <a:pt x="33" y="125"/>
                        </a:lnTo>
                        <a:lnTo>
                          <a:pt x="0" y="4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6" name="Freeform 275"/>
                  <p:cNvSpPr>
                    <a:spLocks/>
                  </p:cNvSpPr>
                  <p:nvPr/>
                </p:nvSpPr>
                <p:spPr bwMode="auto">
                  <a:xfrm>
                    <a:off x="1294" y="1234"/>
                    <a:ext cx="16" cy="27"/>
                  </a:xfrm>
                  <a:custGeom>
                    <a:avLst/>
                    <a:gdLst>
                      <a:gd name="T0" fmla="*/ 67 w 111"/>
                      <a:gd name="T1" fmla="*/ 0 h 161"/>
                      <a:gd name="T2" fmla="*/ 80 w 111"/>
                      <a:gd name="T3" fmla="*/ 18 h 161"/>
                      <a:gd name="T4" fmla="*/ 111 w 111"/>
                      <a:gd name="T5" fmla="*/ 107 h 161"/>
                      <a:gd name="T6" fmla="*/ 48 w 111"/>
                      <a:gd name="T7" fmla="*/ 161 h 161"/>
                      <a:gd name="T8" fmla="*/ 13 w 111"/>
                      <a:gd name="T9" fmla="*/ 85 h 161"/>
                      <a:gd name="T10" fmla="*/ 0 w 111"/>
                      <a:gd name="T11" fmla="*/ 60 h 161"/>
                      <a:gd name="T12" fmla="*/ 67 w 111"/>
                      <a:gd name="T13" fmla="*/ 0 h 161"/>
                      <a:gd name="T14" fmla="*/ 0 60000 65536"/>
                      <a:gd name="T15" fmla="*/ 0 60000 65536"/>
                      <a:gd name="T16" fmla="*/ 0 60000 65536"/>
                      <a:gd name="T17" fmla="*/ 0 60000 65536"/>
                      <a:gd name="T18" fmla="*/ 0 60000 65536"/>
                      <a:gd name="T19" fmla="*/ 0 60000 65536"/>
                      <a:gd name="T20" fmla="*/ 0 60000 65536"/>
                      <a:gd name="T21" fmla="*/ 0 w 111"/>
                      <a:gd name="T22" fmla="*/ 0 h 161"/>
                      <a:gd name="T23" fmla="*/ 111 w 11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61">
                        <a:moveTo>
                          <a:pt x="67" y="0"/>
                        </a:moveTo>
                        <a:lnTo>
                          <a:pt x="80" y="18"/>
                        </a:lnTo>
                        <a:lnTo>
                          <a:pt x="111" y="107"/>
                        </a:lnTo>
                        <a:lnTo>
                          <a:pt x="48" y="161"/>
                        </a:lnTo>
                        <a:lnTo>
                          <a:pt x="13" y="85"/>
                        </a:lnTo>
                        <a:lnTo>
                          <a:pt x="0" y="6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7" name="Freeform 276"/>
                  <p:cNvSpPr>
                    <a:spLocks/>
                  </p:cNvSpPr>
                  <p:nvPr/>
                </p:nvSpPr>
                <p:spPr bwMode="auto">
                  <a:xfrm>
                    <a:off x="1297" y="1243"/>
                    <a:ext cx="16" cy="27"/>
                  </a:xfrm>
                  <a:custGeom>
                    <a:avLst/>
                    <a:gdLst>
                      <a:gd name="T0" fmla="*/ 107 w 107"/>
                      <a:gd name="T1" fmla="*/ 111 h 163"/>
                      <a:gd name="T2" fmla="*/ 66 w 107"/>
                      <a:gd name="T3" fmla="*/ 0 h 163"/>
                      <a:gd name="T4" fmla="*/ 0 w 107"/>
                      <a:gd name="T5" fmla="*/ 59 h 163"/>
                      <a:gd name="T6" fmla="*/ 47 w 107"/>
                      <a:gd name="T7" fmla="*/ 163 h 163"/>
                      <a:gd name="T8" fmla="*/ 107 w 107"/>
                      <a:gd name="T9" fmla="*/ 111 h 163"/>
                      <a:gd name="T10" fmla="*/ 0 60000 65536"/>
                      <a:gd name="T11" fmla="*/ 0 60000 65536"/>
                      <a:gd name="T12" fmla="*/ 0 60000 65536"/>
                      <a:gd name="T13" fmla="*/ 0 60000 65536"/>
                      <a:gd name="T14" fmla="*/ 0 60000 65536"/>
                      <a:gd name="T15" fmla="*/ 0 w 107"/>
                      <a:gd name="T16" fmla="*/ 0 h 163"/>
                      <a:gd name="T17" fmla="*/ 107 w 107"/>
                      <a:gd name="T18" fmla="*/ 163 h 163"/>
                    </a:gdLst>
                    <a:ahLst/>
                    <a:cxnLst>
                      <a:cxn ang="T10">
                        <a:pos x="T0" y="T1"/>
                      </a:cxn>
                      <a:cxn ang="T11">
                        <a:pos x="T2" y="T3"/>
                      </a:cxn>
                      <a:cxn ang="T12">
                        <a:pos x="T4" y="T5"/>
                      </a:cxn>
                      <a:cxn ang="T13">
                        <a:pos x="T6" y="T7"/>
                      </a:cxn>
                      <a:cxn ang="T14">
                        <a:pos x="T8" y="T9"/>
                      </a:cxn>
                    </a:cxnLst>
                    <a:rect l="T15" t="T16" r="T17" b="T18"/>
                    <a:pathLst>
                      <a:path w="107" h="163">
                        <a:moveTo>
                          <a:pt x="107" y="111"/>
                        </a:moveTo>
                        <a:lnTo>
                          <a:pt x="66" y="0"/>
                        </a:lnTo>
                        <a:lnTo>
                          <a:pt x="0" y="59"/>
                        </a:lnTo>
                        <a:lnTo>
                          <a:pt x="47" y="163"/>
                        </a:lnTo>
                        <a:lnTo>
                          <a:pt x="107" y="1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8" name="Freeform 277"/>
                  <p:cNvSpPr>
                    <a:spLocks/>
                  </p:cNvSpPr>
                  <p:nvPr/>
                </p:nvSpPr>
                <p:spPr bwMode="auto">
                  <a:xfrm>
                    <a:off x="1301" y="1252"/>
                    <a:ext cx="15" cy="27"/>
                  </a:xfrm>
                  <a:custGeom>
                    <a:avLst/>
                    <a:gdLst>
                      <a:gd name="T0" fmla="*/ 107 w 107"/>
                      <a:gd name="T1" fmla="*/ 109 h 159"/>
                      <a:gd name="T2" fmla="*/ 63 w 107"/>
                      <a:gd name="T3" fmla="*/ 0 h 159"/>
                      <a:gd name="T4" fmla="*/ 0 w 107"/>
                      <a:gd name="T5" fmla="*/ 54 h 159"/>
                      <a:gd name="T6" fmla="*/ 49 w 107"/>
                      <a:gd name="T7" fmla="*/ 159 h 159"/>
                      <a:gd name="T8" fmla="*/ 107 w 107"/>
                      <a:gd name="T9" fmla="*/ 109 h 159"/>
                      <a:gd name="T10" fmla="*/ 0 60000 65536"/>
                      <a:gd name="T11" fmla="*/ 0 60000 65536"/>
                      <a:gd name="T12" fmla="*/ 0 60000 65536"/>
                      <a:gd name="T13" fmla="*/ 0 60000 65536"/>
                      <a:gd name="T14" fmla="*/ 0 60000 65536"/>
                      <a:gd name="T15" fmla="*/ 0 w 107"/>
                      <a:gd name="T16" fmla="*/ 0 h 159"/>
                      <a:gd name="T17" fmla="*/ 107 w 107"/>
                      <a:gd name="T18" fmla="*/ 159 h 159"/>
                    </a:gdLst>
                    <a:ahLst/>
                    <a:cxnLst>
                      <a:cxn ang="T10">
                        <a:pos x="T0" y="T1"/>
                      </a:cxn>
                      <a:cxn ang="T11">
                        <a:pos x="T2" y="T3"/>
                      </a:cxn>
                      <a:cxn ang="T12">
                        <a:pos x="T4" y="T5"/>
                      </a:cxn>
                      <a:cxn ang="T13">
                        <a:pos x="T6" y="T7"/>
                      </a:cxn>
                      <a:cxn ang="T14">
                        <a:pos x="T8" y="T9"/>
                      </a:cxn>
                    </a:cxnLst>
                    <a:rect l="T15" t="T16" r="T17" b="T18"/>
                    <a:pathLst>
                      <a:path w="107" h="159">
                        <a:moveTo>
                          <a:pt x="107" y="109"/>
                        </a:moveTo>
                        <a:lnTo>
                          <a:pt x="63" y="0"/>
                        </a:lnTo>
                        <a:lnTo>
                          <a:pt x="0" y="54"/>
                        </a:lnTo>
                        <a:lnTo>
                          <a:pt x="49" y="159"/>
                        </a:lnTo>
                        <a:lnTo>
                          <a:pt x="107" y="10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99" name="Freeform 278"/>
                  <p:cNvSpPr>
                    <a:spLocks/>
                  </p:cNvSpPr>
                  <p:nvPr/>
                </p:nvSpPr>
                <p:spPr bwMode="auto">
                  <a:xfrm>
                    <a:off x="1304" y="1261"/>
                    <a:ext cx="15" cy="26"/>
                  </a:xfrm>
                  <a:custGeom>
                    <a:avLst/>
                    <a:gdLst>
                      <a:gd name="T0" fmla="*/ 106 w 106"/>
                      <a:gd name="T1" fmla="*/ 104 h 154"/>
                      <a:gd name="T2" fmla="*/ 60 w 106"/>
                      <a:gd name="T3" fmla="*/ 0 h 154"/>
                      <a:gd name="T4" fmla="*/ 0 w 106"/>
                      <a:gd name="T5" fmla="*/ 52 h 154"/>
                      <a:gd name="T6" fmla="*/ 48 w 106"/>
                      <a:gd name="T7" fmla="*/ 154 h 154"/>
                      <a:gd name="T8" fmla="*/ 106 w 106"/>
                      <a:gd name="T9" fmla="*/ 104 h 154"/>
                      <a:gd name="T10" fmla="*/ 0 60000 65536"/>
                      <a:gd name="T11" fmla="*/ 0 60000 65536"/>
                      <a:gd name="T12" fmla="*/ 0 60000 65536"/>
                      <a:gd name="T13" fmla="*/ 0 60000 65536"/>
                      <a:gd name="T14" fmla="*/ 0 60000 65536"/>
                      <a:gd name="T15" fmla="*/ 0 w 106"/>
                      <a:gd name="T16" fmla="*/ 0 h 154"/>
                      <a:gd name="T17" fmla="*/ 106 w 106"/>
                      <a:gd name="T18" fmla="*/ 154 h 154"/>
                    </a:gdLst>
                    <a:ahLst/>
                    <a:cxnLst>
                      <a:cxn ang="T10">
                        <a:pos x="T0" y="T1"/>
                      </a:cxn>
                      <a:cxn ang="T11">
                        <a:pos x="T2" y="T3"/>
                      </a:cxn>
                      <a:cxn ang="T12">
                        <a:pos x="T4" y="T5"/>
                      </a:cxn>
                      <a:cxn ang="T13">
                        <a:pos x="T6" y="T7"/>
                      </a:cxn>
                      <a:cxn ang="T14">
                        <a:pos x="T8" y="T9"/>
                      </a:cxn>
                    </a:cxnLst>
                    <a:rect l="T15" t="T16" r="T17" b="T18"/>
                    <a:pathLst>
                      <a:path w="106" h="154">
                        <a:moveTo>
                          <a:pt x="106" y="104"/>
                        </a:moveTo>
                        <a:lnTo>
                          <a:pt x="60" y="0"/>
                        </a:lnTo>
                        <a:lnTo>
                          <a:pt x="0" y="52"/>
                        </a:lnTo>
                        <a:lnTo>
                          <a:pt x="48" y="154"/>
                        </a:lnTo>
                        <a:lnTo>
                          <a:pt x="106" y="1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0" name="Freeform 279"/>
                  <p:cNvSpPr>
                    <a:spLocks/>
                  </p:cNvSpPr>
                  <p:nvPr/>
                </p:nvSpPr>
                <p:spPr bwMode="auto">
                  <a:xfrm>
                    <a:off x="1308" y="1270"/>
                    <a:ext cx="16" cy="26"/>
                  </a:xfrm>
                  <a:custGeom>
                    <a:avLst/>
                    <a:gdLst>
                      <a:gd name="T0" fmla="*/ 111 w 111"/>
                      <a:gd name="T1" fmla="*/ 97 h 152"/>
                      <a:gd name="T2" fmla="*/ 58 w 111"/>
                      <a:gd name="T3" fmla="*/ 0 h 152"/>
                      <a:gd name="T4" fmla="*/ 0 w 111"/>
                      <a:gd name="T5" fmla="*/ 50 h 152"/>
                      <a:gd name="T6" fmla="*/ 49 w 111"/>
                      <a:gd name="T7" fmla="*/ 152 h 152"/>
                      <a:gd name="T8" fmla="*/ 111 w 111"/>
                      <a:gd name="T9" fmla="*/ 97 h 152"/>
                      <a:gd name="T10" fmla="*/ 0 60000 65536"/>
                      <a:gd name="T11" fmla="*/ 0 60000 65536"/>
                      <a:gd name="T12" fmla="*/ 0 60000 65536"/>
                      <a:gd name="T13" fmla="*/ 0 60000 65536"/>
                      <a:gd name="T14" fmla="*/ 0 60000 65536"/>
                      <a:gd name="T15" fmla="*/ 0 w 111"/>
                      <a:gd name="T16" fmla="*/ 0 h 152"/>
                      <a:gd name="T17" fmla="*/ 111 w 111"/>
                      <a:gd name="T18" fmla="*/ 152 h 152"/>
                    </a:gdLst>
                    <a:ahLst/>
                    <a:cxnLst>
                      <a:cxn ang="T10">
                        <a:pos x="T0" y="T1"/>
                      </a:cxn>
                      <a:cxn ang="T11">
                        <a:pos x="T2" y="T3"/>
                      </a:cxn>
                      <a:cxn ang="T12">
                        <a:pos x="T4" y="T5"/>
                      </a:cxn>
                      <a:cxn ang="T13">
                        <a:pos x="T6" y="T7"/>
                      </a:cxn>
                      <a:cxn ang="T14">
                        <a:pos x="T8" y="T9"/>
                      </a:cxn>
                    </a:cxnLst>
                    <a:rect l="T15" t="T16" r="T17" b="T18"/>
                    <a:pathLst>
                      <a:path w="111" h="152">
                        <a:moveTo>
                          <a:pt x="111" y="97"/>
                        </a:moveTo>
                        <a:lnTo>
                          <a:pt x="58" y="0"/>
                        </a:lnTo>
                        <a:lnTo>
                          <a:pt x="0" y="50"/>
                        </a:lnTo>
                        <a:lnTo>
                          <a:pt x="49" y="152"/>
                        </a:lnTo>
                        <a:lnTo>
                          <a:pt x="111" y="9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1" name="Freeform 280"/>
                  <p:cNvSpPr>
                    <a:spLocks/>
                  </p:cNvSpPr>
                  <p:nvPr/>
                </p:nvSpPr>
                <p:spPr bwMode="auto">
                  <a:xfrm>
                    <a:off x="1311" y="1279"/>
                    <a:ext cx="17" cy="25"/>
                  </a:xfrm>
                  <a:custGeom>
                    <a:avLst/>
                    <a:gdLst>
                      <a:gd name="T0" fmla="*/ 58 w 122"/>
                      <a:gd name="T1" fmla="*/ 0 h 151"/>
                      <a:gd name="T2" fmla="*/ 89 w 122"/>
                      <a:gd name="T3" fmla="*/ 50 h 151"/>
                      <a:gd name="T4" fmla="*/ 122 w 122"/>
                      <a:gd name="T5" fmla="*/ 91 h 151"/>
                      <a:gd name="T6" fmla="*/ 52 w 122"/>
                      <a:gd name="T7" fmla="*/ 151 h 151"/>
                      <a:gd name="T8" fmla="*/ 0 w 122"/>
                      <a:gd name="T9" fmla="*/ 50 h 151"/>
                      <a:gd name="T10" fmla="*/ 58 w 122"/>
                      <a:gd name="T11" fmla="*/ 0 h 151"/>
                      <a:gd name="T12" fmla="*/ 0 60000 65536"/>
                      <a:gd name="T13" fmla="*/ 0 60000 65536"/>
                      <a:gd name="T14" fmla="*/ 0 60000 65536"/>
                      <a:gd name="T15" fmla="*/ 0 60000 65536"/>
                      <a:gd name="T16" fmla="*/ 0 60000 65536"/>
                      <a:gd name="T17" fmla="*/ 0 60000 65536"/>
                      <a:gd name="T18" fmla="*/ 0 w 122"/>
                      <a:gd name="T19" fmla="*/ 0 h 151"/>
                      <a:gd name="T20" fmla="*/ 122 w 12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22" h="151">
                        <a:moveTo>
                          <a:pt x="58" y="0"/>
                        </a:moveTo>
                        <a:lnTo>
                          <a:pt x="89" y="50"/>
                        </a:lnTo>
                        <a:lnTo>
                          <a:pt x="122" y="91"/>
                        </a:lnTo>
                        <a:lnTo>
                          <a:pt x="52" y="151"/>
                        </a:lnTo>
                        <a:lnTo>
                          <a:pt x="0" y="50"/>
                        </a:lnTo>
                        <a:lnTo>
                          <a:pt x="5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2" name="Freeform 281"/>
                  <p:cNvSpPr>
                    <a:spLocks/>
                  </p:cNvSpPr>
                  <p:nvPr/>
                </p:nvSpPr>
                <p:spPr bwMode="auto">
                  <a:xfrm>
                    <a:off x="1315" y="1287"/>
                    <a:ext cx="20" cy="25"/>
                  </a:xfrm>
                  <a:custGeom>
                    <a:avLst/>
                    <a:gdLst>
                      <a:gd name="T0" fmla="*/ 62 w 141"/>
                      <a:gd name="T1" fmla="*/ 0 h 151"/>
                      <a:gd name="T2" fmla="*/ 63 w 141"/>
                      <a:gd name="T3" fmla="*/ 3 h 151"/>
                      <a:gd name="T4" fmla="*/ 102 w 141"/>
                      <a:gd name="T5" fmla="*/ 50 h 151"/>
                      <a:gd name="T6" fmla="*/ 141 w 141"/>
                      <a:gd name="T7" fmla="*/ 77 h 151"/>
                      <a:gd name="T8" fmla="*/ 55 w 141"/>
                      <a:gd name="T9" fmla="*/ 151 h 151"/>
                      <a:gd name="T10" fmla="*/ 0 w 141"/>
                      <a:gd name="T11" fmla="*/ 55 h 151"/>
                      <a:gd name="T12" fmla="*/ 62 w 141"/>
                      <a:gd name="T13" fmla="*/ 0 h 151"/>
                      <a:gd name="T14" fmla="*/ 0 60000 65536"/>
                      <a:gd name="T15" fmla="*/ 0 60000 65536"/>
                      <a:gd name="T16" fmla="*/ 0 60000 65536"/>
                      <a:gd name="T17" fmla="*/ 0 60000 65536"/>
                      <a:gd name="T18" fmla="*/ 0 60000 65536"/>
                      <a:gd name="T19" fmla="*/ 0 60000 65536"/>
                      <a:gd name="T20" fmla="*/ 0 60000 65536"/>
                      <a:gd name="T21" fmla="*/ 0 w 141"/>
                      <a:gd name="T22" fmla="*/ 0 h 151"/>
                      <a:gd name="T23" fmla="*/ 141 w 141"/>
                      <a:gd name="T24" fmla="*/ 151 h 1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51">
                        <a:moveTo>
                          <a:pt x="62" y="0"/>
                        </a:moveTo>
                        <a:lnTo>
                          <a:pt x="63" y="3"/>
                        </a:lnTo>
                        <a:lnTo>
                          <a:pt x="102" y="50"/>
                        </a:lnTo>
                        <a:lnTo>
                          <a:pt x="141" y="77"/>
                        </a:lnTo>
                        <a:lnTo>
                          <a:pt x="55" y="151"/>
                        </a:lnTo>
                        <a:lnTo>
                          <a:pt x="0" y="55"/>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3" name="Freeform 282"/>
                  <p:cNvSpPr>
                    <a:spLocks/>
                  </p:cNvSpPr>
                  <p:nvPr/>
                </p:nvSpPr>
                <p:spPr bwMode="auto">
                  <a:xfrm>
                    <a:off x="1318" y="1294"/>
                    <a:ext cx="24" cy="24"/>
                  </a:xfrm>
                  <a:custGeom>
                    <a:avLst/>
                    <a:gdLst>
                      <a:gd name="T0" fmla="*/ 168 w 168"/>
                      <a:gd name="T1" fmla="*/ 59 h 145"/>
                      <a:gd name="T2" fmla="*/ 125 w 168"/>
                      <a:gd name="T3" fmla="*/ 38 h 145"/>
                      <a:gd name="T4" fmla="*/ 70 w 168"/>
                      <a:gd name="T5" fmla="*/ 0 h 145"/>
                      <a:gd name="T6" fmla="*/ 0 w 168"/>
                      <a:gd name="T7" fmla="*/ 60 h 145"/>
                      <a:gd name="T8" fmla="*/ 32 w 168"/>
                      <a:gd name="T9" fmla="*/ 113 h 145"/>
                      <a:gd name="T10" fmla="*/ 56 w 168"/>
                      <a:gd name="T11" fmla="*/ 138 h 145"/>
                      <a:gd name="T12" fmla="*/ 70 w 168"/>
                      <a:gd name="T13" fmla="*/ 145 h 145"/>
                      <a:gd name="T14" fmla="*/ 168 w 168"/>
                      <a:gd name="T15" fmla="*/ 59 h 145"/>
                      <a:gd name="T16" fmla="*/ 0 60000 65536"/>
                      <a:gd name="T17" fmla="*/ 0 60000 65536"/>
                      <a:gd name="T18" fmla="*/ 0 60000 65536"/>
                      <a:gd name="T19" fmla="*/ 0 60000 65536"/>
                      <a:gd name="T20" fmla="*/ 0 60000 65536"/>
                      <a:gd name="T21" fmla="*/ 0 60000 65536"/>
                      <a:gd name="T22" fmla="*/ 0 60000 65536"/>
                      <a:gd name="T23" fmla="*/ 0 60000 65536"/>
                      <a:gd name="T24" fmla="*/ 0 w 168"/>
                      <a:gd name="T25" fmla="*/ 0 h 145"/>
                      <a:gd name="T26" fmla="*/ 168 w 168"/>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8" h="145">
                        <a:moveTo>
                          <a:pt x="168" y="59"/>
                        </a:moveTo>
                        <a:lnTo>
                          <a:pt x="125" y="38"/>
                        </a:lnTo>
                        <a:lnTo>
                          <a:pt x="70" y="0"/>
                        </a:lnTo>
                        <a:lnTo>
                          <a:pt x="0" y="60"/>
                        </a:lnTo>
                        <a:lnTo>
                          <a:pt x="32" y="113"/>
                        </a:lnTo>
                        <a:lnTo>
                          <a:pt x="56" y="138"/>
                        </a:lnTo>
                        <a:lnTo>
                          <a:pt x="70" y="145"/>
                        </a:lnTo>
                        <a:lnTo>
                          <a:pt x="168"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4" name="Freeform 283"/>
                  <p:cNvSpPr>
                    <a:spLocks/>
                  </p:cNvSpPr>
                  <p:nvPr/>
                </p:nvSpPr>
                <p:spPr bwMode="auto">
                  <a:xfrm>
                    <a:off x="1323" y="1299"/>
                    <a:ext cx="23" cy="25"/>
                  </a:xfrm>
                  <a:custGeom>
                    <a:avLst/>
                    <a:gdLst>
                      <a:gd name="T0" fmla="*/ 86 w 164"/>
                      <a:gd name="T1" fmla="*/ 0 h 148"/>
                      <a:gd name="T2" fmla="*/ 140 w 164"/>
                      <a:gd name="T3" fmla="*/ 27 h 148"/>
                      <a:gd name="T4" fmla="*/ 158 w 164"/>
                      <a:gd name="T5" fmla="*/ 42 h 148"/>
                      <a:gd name="T6" fmla="*/ 164 w 164"/>
                      <a:gd name="T7" fmla="*/ 66 h 148"/>
                      <a:gd name="T8" fmla="*/ 164 w 164"/>
                      <a:gd name="T9" fmla="*/ 77 h 148"/>
                      <a:gd name="T10" fmla="*/ 118 w 164"/>
                      <a:gd name="T11" fmla="*/ 117 h 148"/>
                      <a:gd name="T12" fmla="*/ 107 w 164"/>
                      <a:gd name="T13" fmla="*/ 128 h 148"/>
                      <a:gd name="T14" fmla="*/ 84 w 164"/>
                      <a:gd name="T15" fmla="*/ 148 h 148"/>
                      <a:gd name="T16" fmla="*/ 55 w 164"/>
                      <a:gd name="T17" fmla="*/ 144 h 148"/>
                      <a:gd name="T18" fmla="*/ 56 w 164"/>
                      <a:gd name="T19" fmla="*/ 137 h 148"/>
                      <a:gd name="T20" fmla="*/ 56 w 164"/>
                      <a:gd name="T21" fmla="*/ 124 h 148"/>
                      <a:gd name="T22" fmla="*/ 27 w 164"/>
                      <a:gd name="T23" fmla="*/ 105 h 148"/>
                      <a:gd name="T24" fmla="*/ 0 w 164"/>
                      <a:gd name="T25" fmla="*/ 74 h 148"/>
                      <a:gd name="T26" fmla="*/ 86 w 164"/>
                      <a:gd name="T27" fmla="*/ 0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4"/>
                      <a:gd name="T43" fmla="*/ 0 h 148"/>
                      <a:gd name="T44" fmla="*/ 164 w 164"/>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4" h="148">
                        <a:moveTo>
                          <a:pt x="86" y="0"/>
                        </a:moveTo>
                        <a:lnTo>
                          <a:pt x="140" y="27"/>
                        </a:lnTo>
                        <a:lnTo>
                          <a:pt x="158" y="42"/>
                        </a:lnTo>
                        <a:lnTo>
                          <a:pt x="164" y="66"/>
                        </a:lnTo>
                        <a:lnTo>
                          <a:pt x="164" y="77"/>
                        </a:lnTo>
                        <a:lnTo>
                          <a:pt x="118" y="117"/>
                        </a:lnTo>
                        <a:lnTo>
                          <a:pt x="107" y="128"/>
                        </a:lnTo>
                        <a:lnTo>
                          <a:pt x="84" y="148"/>
                        </a:lnTo>
                        <a:lnTo>
                          <a:pt x="55" y="144"/>
                        </a:lnTo>
                        <a:lnTo>
                          <a:pt x="56" y="137"/>
                        </a:lnTo>
                        <a:lnTo>
                          <a:pt x="56" y="124"/>
                        </a:lnTo>
                        <a:lnTo>
                          <a:pt x="27" y="105"/>
                        </a:lnTo>
                        <a:lnTo>
                          <a:pt x="0" y="74"/>
                        </a:lnTo>
                        <a:lnTo>
                          <a:pt x="8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5" name="Freeform 284"/>
                  <p:cNvSpPr>
                    <a:spLocks/>
                  </p:cNvSpPr>
                  <p:nvPr/>
                </p:nvSpPr>
                <p:spPr bwMode="auto">
                  <a:xfrm>
                    <a:off x="1328" y="1304"/>
                    <a:ext cx="18" cy="20"/>
                  </a:xfrm>
                  <a:custGeom>
                    <a:avLst/>
                    <a:gdLst>
                      <a:gd name="T0" fmla="*/ 98 w 123"/>
                      <a:gd name="T1" fmla="*/ 0 h 122"/>
                      <a:gd name="T2" fmla="*/ 117 w 123"/>
                      <a:gd name="T3" fmla="*/ 15 h 122"/>
                      <a:gd name="T4" fmla="*/ 123 w 123"/>
                      <a:gd name="T5" fmla="*/ 40 h 122"/>
                      <a:gd name="T6" fmla="*/ 120 w 123"/>
                      <a:gd name="T7" fmla="*/ 67 h 122"/>
                      <a:gd name="T8" fmla="*/ 103 w 123"/>
                      <a:gd name="T9" fmla="*/ 77 h 122"/>
                      <a:gd name="T10" fmla="*/ 79 w 123"/>
                      <a:gd name="T11" fmla="*/ 90 h 122"/>
                      <a:gd name="T12" fmla="*/ 50 w 123"/>
                      <a:gd name="T13" fmla="*/ 122 h 122"/>
                      <a:gd name="T14" fmla="*/ 17 w 123"/>
                      <a:gd name="T15" fmla="*/ 120 h 122"/>
                      <a:gd name="T16" fmla="*/ 14 w 123"/>
                      <a:gd name="T17" fmla="*/ 114 h 122"/>
                      <a:gd name="T18" fmla="*/ 18 w 123"/>
                      <a:gd name="T19" fmla="*/ 102 h 122"/>
                      <a:gd name="T20" fmla="*/ 0 w 123"/>
                      <a:gd name="T21" fmla="*/ 86 h 122"/>
                      <a:gd name="T22" fmla="*/ 98 w 123"/>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22"/>
                      <a:gd name="T38" fmla="*/ 123 w 123"/>
                      <a:gd name="T39" fmla="*/ 122 h 1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22">
                        <a:moveTo>
                          <a:pt x="98" y="0"/>
                        </a:moveTo>
                        <a:lnTo>
                          <a:pt x="117" y="15"/>
                        </a:lnTo>
                        <a:lnTo>
                          <a:pt x="123" y="40"/>
                        </a:lnTo>
                        <a:lnTo>
                          <a:pt x="120" y="67"/>
                        </a:lnTo>
                        <a:lnTo>
                          <a:pt x="103" y="77"/>
                        </a:lnTo>
                        <a:lnTo>
                          <a:pt x="79" y="90"/>
                        </a:lnTo>
                        <a:lnTo>
                          <a:pt x="50" y="122"/>
                        </a:lnTo>
                        <a:lnTo>
                          <a:pt x="17" y="120"/>
                        </a:lnTo>
                        <a:lnTo>
                          <a:pt x="14" y="114"/>
                        </a:lnTo>
                        <a:lnTo>
                          <a:pt x="18" y="102"/>
                        </a:lnTo>
                        <a:lnTo>
                          <a:pt x="0" y="86"/>
                        </a:lnTo>
                        <a:lnTo>
                          <a:pt x="9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6" name="Freeform 285"/>
                  <p:cNvSpPr>
                    <a:spLocks/>
                  </p:cNvSpPr>
                  <p:nvPr/>
                </p:nvSpPr>
                <p:spPr bwMode="auto">
                  <a:xfrm>
                    <a:off x="1339" y="1312"/>
                    <a:ext cx="7" cy="7"/>
                  </a:xfrm>
                  <a:custGeom>
                    <a:avLst/>
                    <a:gdLst>
                      <a:gd name="T0" fmla="*/ 0 w 46"/>
                      <a:gd name="T1" fmla="*/ 40 h 40"/>
                      <a:gd name="T2" fmla="*/ 32 w 46"/>
                      <a:gd name="T3" fmla="*/ 24 h 40"/>
                      <a:gd name="T4" fmla="*/ 43 w 46"/>
                      <a:gd name="T5" fmla="*/ 16 h 40"/>
                      <a:gd name="T6" fmla="*/ 46 w 46"/>
                      <a:gd name="T7" fmla="*/ 0 h 40"/>
                      <a:gd name="T8" fmla="*/ 0 w 46"/>
                      <a:gd name="T9" fmla="*/ 40 h 40"/>
                      <a:gd name="T10" fmla="*/ 0 60000 65536"/>
                      <a:gd name="T11" fmla="*/ 0 60000 65536"/>
                      <a:gd name="T12" fmla="*/ 0 60000 65536"/>
                      <a:gd name="T13" fmla="*/ 0 60000 65536"/>
                      <a:gd name="T14" fmla="*/ 0 60000 65536"/>
                      <a:gd name="T15" fmla="*/ 0 w 46"/>
                      <a:gd name="T16" fmla="*/ 0 h 40"/>
                      <a:gd name="T17" fmla="*/ 46 w 46"/>
                      <a:gd name="T18" fmla="*/ 40 h 40"/>
                    </a:gdLst>
                    <a:ahLst/>
                    <a:cxnLst>
                      <a:cxn ang="T10">
                        <a:pos x="T0" y="T1"/>
                      </a:cxn>
                      <a:cxn ang="T11">
                        <a:pos x="T2" y="T3"/>
                      </a:cxn>
                      <a:cxn ang="T12">
                        <a:pos x="T4" y="T5"/>
                      </a:cxn>
                      <a:cxn ang="T13">
                        <a:pos x="T6" y="T7"/>
                      </a:cxn>
                      <a:cxn ang="T14">
                        <a:pos x="T8" y="T9"/>
                      </a:cxn>
                    </a:cxnLst>
                    <a:rect l="T15" t="T16" r="T17" b="T18"/>
                    <a:pathLst>
                      <a:path w="46" h="40">
                        <a:moveTo>
                          <a:pt x="0" y="40"/>
                        </a:moveTo>
                        <a:lnTo>
                          <a:pt x="32" y="24"/>
                        </a:lnTo>
                        <a:lnTo>
                          <a:pt x="43" y="16"/>
                        </a:lnTo>
                        <a:lnTo>
                          <a:pt x="46" y="0"/>
                        </a:lnTo>
                        <a:lnTo>
                          <a:pt x="0" y="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7" name="Freeform 286"/>
                  <p:cNvSpPr>
                    <a:spLocks/>
                  </p:cNvSpPr>
                  <p:nvPr/>
                </p:nvSpPr>
                <p:spPr bwMode="auto">
                  <a:xfrm>
                    <a:off x="1335" y="1321"/>
                    <a:ext cx="3" cy="3"/>
                  </a:xfrm>
                  <a:custGeom>
                    <a:avLst/>
                    <a:gdLst>
                      <a:gd name="T0" fmla="*/ 23 w 23"/>
                      <a:gd name="T1" fmla="*/ 0 h 20"/>
                      <a:gd name="T2" fmla="*/ 7 w 23"/>
                      <a:gd name="T3" fmla="*/ 20 h 20"/>
                      <a:gd name="T4" fmla="*/ 0 w 23"/>
                      <a:gd name="T5" fmla="*/ 20 h 20"/>
                      <a:gd name="T6" fmla="*/ 23 w 23"/>
                      <a:gd name="T7" fmla="*/ 0 h 20"/>
                      <a:gd name="T8" fmla="*/ 0 60000 65536"/>
                      <a:gd name="T9" fmla="*/ 0 60000 65536"/>
                      <a:gd name="T10" fmla="*/ 0 60000 65536"/>
                      <a:gd name="T11" fmla="*/ 0 60000 65536"/>
                      <a:gd name="T12" fmla="*/ 0 w 23"/>
                      <a:gd name="T13" fmla="*/ 0 h 20"/>
                      <a:gd name="T14" fmla="*/ 23 w 23"/>
                      <a:gd name="T15" fmla="*/ 20 h 20"/>
                    </a:gdLst>
                    <a:ahLst/>
                    <a:cxnLst>
                      <a:cxn ang="T8">
                        <a:pos x="T0" y="T1"/>
                      </a:cxn>
                      <a:cxn ang="T9">
                        <a:pos x="T2" y="T3"/>
                      </a:cxn>
                      <a:cxn ang="T10">
                        <a:pos x="T4" y="T5"/>
                      </a:cxn>
                      <a:cxn ang="T11">
                        <a:pos x="T6" y="T7"/>
                      </a:cxn>
                    </a:cxnLst>
                    <a:rect l="T12" t="T13" r="T14" b="T15"/>
                    <a:pathLst>
                      <a:path w="23" h="20">
                        <a:moveTo>
                          <a:pt x="23" y="0"/>
                        </a:moveTo>
                        <a:lnTo>
                          <a:pt x="7" y="20"/>
                        </a:lnTo>
                        <a:lnTo>
                          <a:pt x="0" y="20"/>
                        </a:lnTo>
                        <a:lnTo>
                          <a:pt x="2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8" name="Freeform 287"/>
                  <p:cNvSpPr>
                    <a:spLocks/>
                  </p:cNvSpPr>
                  <p:nvPr/>
                </p:nvSpPr>
                <p:spPr bwMode="auto">
                  <a:xfrm>
                    <a:off x="1183" y="1137"/>
                    <a:ext cx="51" cy="60"/>
                  </a:xfrm>
                  <a:custGeom>
                    <a:avLst/>
                    <a:gdLst>
                      <a:gd name="T0" fmla="*/ 346 w 355"/>
                      <a:gd name="T1" fmla="*/ 3 h 357"/>
                      <a:gd name="T2" fmla="*/ 333 w 355"/>
                      <a:gd name="T3" fmla="*/ 11 h 357"/>
                      <a:gd name="T4" fmla="*/ 316 w 355"/>
                      <a:gd name="T5" fmla="*/ 25 h 357"/>
                      <a:gd name="T6" fmla="*/ 294 w 355"/>
                      <a:gd name="T7" fmla="*/ 42 h 357"/>
                      <a:gd name="T8" fmla="*/ 271 w 355"/>
                      <a:gd name="T9" fmla="*/ 63 h 357"/>
                      <a:gd name="T10" fmla="*/ 246 w 355"/>
                      <a:gd name="T11" fmla="*/ 87 h 357"/>
                      <a:gd name="T12" fmla="*/ 220 w 355"/>
                      <a:gd name="T13" fmla="*/ 112 h 357"/>
                      <a:gd name="T14" fmla="*/ 193 w 355"/>
                      <a:gd name="T15" fmla="*/ 139 h 357"/>
                      <a:gd name="T16" fmla="*/ 164 w 355"/>
                      <a:gd name="T17" fmla="*/ 168 h 357"/>
                      <a:gd name="T18" fmla="*/ 137 w 355"/>
                      <a:gd name="T19" fmla="*/ 197 h 357"/>
                      <a:gd name="T20" fmla="*/ 111 w 355"/>
                      <a:gd name="T21" fmla="*/ 226 h 357"/>
                      <a:gd name="T22" fmla="*/ 85 w 355"/>
                      <a:gd name="T23" fmla="*/ 255 h 357"/>
                      <a:gd name="T24" fmla="*/ 61 w 355"/>
                      <a:gd name="T25" fmla="*/ 281 h 357"/>
                      <a:gd name="T26" fmla="*/ 40 w 355"/>
                      <a:gd name="T27" fmla="*/ 305 h 357"/>
                      <a:gd name="T28" fmla="*/ 22 w 355"/>
                      <a:gd name="T29" fmla="*/ 327 h 357"/>
                      <a:gd name="T30" fmla="*/ 6 w 355"/>
                      <a:gd name="T31" fmla="*/ 347 h 357"/>
                      <a:gd name="T32" fmla="*/ 3 w 355"/>
                      <a:gd name="T33" fmla="*/ 357 h 357"/>
                      <a:gd name="T34" fmla="*/ 15 w 355"/>
                      <a:gd name="T35" fmla="*/ 339 h 357"/>
                      <a:gd name="T36" fmla="*/ 33 w 355"/>
                      <a:gd name="T37" fmla="*/ 319 h 357"/>
                      <a:gd name="T38" fmla="*/ 53 w 355"/>
                      <a:gd name="T39" fmla="*/ 295 h 357"/>
                      <a:gd name="T40" fmla="*/ 75 w 355"/>
                      <a:gd name="T41" fmla="*/ 270 h 357"/>
                      <a:gd name="T42" fmla="*/ 100 w 355"/>
                      <a:gd name="T43" fmla="*/ 243 h 357"/>
                      <a:gd name="T44" fmla="*/ 126 w 355"/>
                      <a:gd name="T45" fmla="*/ 214 h 357"/>
                      <a:gd name="T46" fmla="*/ 153 w 355"/>
                      <a:gd name="T47" fmla="*/ 185 h 357"/>
                      <a:gd name="T48" fmla="*/ 182 w 355"/>
                      <a:gd name="T49" fmla="*/ 156 h 357"/>
                      <a:gd name="T50" fmla="*/ 209 w 355"/>
                      <a:gd name="T51" fmla="*/ 129 h 357"/>
                      <a:gd name="T52" fmla="*/ 236 w 355"/>
                      <a:gd name="T53" fmla="*/ 102 h 357"/>
                      <a:gd name="T54" fmla="*/ 262 w 355"/>
                      <a:gd name="T55" fmla="*/ 77 h 357"/>
                      <a:gd name="T56" fmla="*/ 286 w 355"/>
                      <a:gd name="T57" fmla="*/ 54 h 357"/>
                      <a:gd name="T58" fmla="*/ 308 w 355"/>
                      <a:gd name="T59" fmla="*/ 36 h 357"/>
                      <a:gd name="T60" fmla="*/ 327 w 355"/>
                      <a:gd name="T61" fmla="*/ 20 h 357"/>
                      <a:gd name="T62" fmla="*/ 343 w 355"/>
                      <a:gd name="T63" fmla="*/ 10 h 357"/>
                      <a:gd name="T64" fmla="*/ 355 w 355"/>
                      <a:gd name="T65" fmla="*/ 4 h 3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357"/>
                      <a:gd name="T101" fmla="*/ 355 w 355"/>
                      <a:gd name="T102" fmla="*/ 357 h 3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357">
                        <a:moveTo>
                          <a:pt x="353" y="0"/>
                        </a:moveTo>
                        <a:lnTo>
                          <a:pt x="346" y="3"/>
                        </a:lnTo>
                        <a:lnTo>
                          <a:pt x="340" y="6"/>
                        </a:lnTo>
                        <a:lnTo>
                          <a:pt x="333" y="11"/>
                        </a:lnTo>
                        <a:lnTo>
                          <a:pt x="325" y="18"/>
                        </a:lnTo>
                        <a:lnTo>
                          <a:pt x="316" y="25"/>
                        </a:lnTo>
                        <a:lnTo>
                          <a:pt x="306" y="32"/>
                        </a:lnTo>
                        <a:lnTo>
                          <a:pt x="294" y="42"/>
                        </a:lnTo>
                        <a:lnTo>
                          <a:pt x="284" y="51"/>
                        </a:lnTo>
                        <a:lnTo>
                          <a:pt x="271" y="63"/>
                        </a:lnTo>
                        <a:lnTo>
                          <a:pt x="259" y="75"/>
                        </a:lnTo>
                        <a:lnTo>
                          <a:pt x="246" y="87"/>
                        </a:lnTo>
                        <a:lnTo>
                          <a:pt x="234" y="99"/>
                        </a:lnTo>
                        <a:lnTo>
                          <a:pt x="220" y="112"/>
                        </a:lnTo>
                        <a:lnTo>
                          <a:pt x="207" y="126"/>
                        </a:lnTo>
                        <a:lnTo>
                          <a:pt x="193" y="139"/>
                        </a:lnTo>
                        <a:lnTo>
                          <a:pt x="179" y="154"/>
                        </a:lnTo>
                        <a:lnTo>
                          <a:pt x="164" y="168"/>
                        </a:lnTo>
                        <a:lnTo>
                          <a:pt x="151" y="182"/>
                        </a:lnTo>
                        <a:lnTo>
                          <a:pt x="137" y="197"/>
                        </a:lnTo>
                        <a:lnTo>
                          <a:pt x="124" y="212"/>
                        </a:lnTo>
                        <a:lnTo>
                          <a:pt x="111" y="226"/>
                        </a:lnTo>
                        <a:lnTo>
                          <a:pt x="98" y="240"/>
                        </a:lnTo>
                        <a:lnTo>
                          <a:pt x="85" y="255"/>
                        </a:lnTo>
                        <a:lnTo>
                          <a:pt x="73" y="268"/>
                        </a:lnTo>
                        <a:lnTo>
                          <a:pt x="61" y="281"/>
                        </a:lnTo>
                        <a:lnTo>
                          <a:pt x="51" y="293"/>
                        </a:lnTo>
                        <a:lnTo>
                          <a:pt x="40" y="305"/>
                        </a:lnTo>
                        <a:lnTo>
                          <a:pt x="31" y="317"/>
                        </a:lnTo>
                        <a:lnTo>
                          <a:pt x="22" y="327"/>
                        </a:lnTo>
                        <a:lnTo>
                          <a:pt x="13" y="337"/>
                        </a:lnTo>
                        <a:lnTo>
                          <a:pt x="6" y="347"/>
                        </a:lnTo>
                        <a:lnTo>
                          <a:pt x="0" y="356"/>
                        </a:lnTo>
                        <a:lnTo>
                          <a:pt x="3" y="357"/>
                        </a:lnTo>
                        <a:lnTo>
                          <a:pt x="9" y="350"/>
                        </a:lnTo>
                        <a:lnTo>
                          <a:pt x="15" y="339"/>
                        </a:lnTo>
                        <a:lnTo>
                          <a:pt x="25" y="330"/>
                        </a:lnTo>
                        <a:lnTo>
                          <a:pt x="33" y="319"/>
                        </a:lnTo>
                        <a:lnTo>
                          <a:pt x="42" y="307"/>
                        </a:lnTo>
                        <a:lnTo>
                          <a:pt x="53" y="295"/>
                        </a:lnTo>
                        <a:lnTo>
                          <a:pt x="64" y="283"/>
                        </a:lnTo>
                        <a:lnTo>
                          <a:pt x="75" y="270"/>
                        </a:lnTo>
                        <a:lnTo>
                          <a:pt x="87" y="257"/>
                        </a:lnTo>
                        <a:lnTo>
                          <a:pt x="100" y="243"/>
                        </a:lnTo>
                        <a:lnTo>
                          <a:pt x="113" y="229"/>
                        </a:lnTo>
                        <a:lnTo>
                          <a:pt x="126" y="214"/>
                        </a:lnTo>
                        <a:lnTo>
                          <a:pt x="139" y="199"/>
                        </a:lnTo>
                        <a:lnTo>
                          <a:pt x="153" y="185"/>
                        </a:lnTo>
                        <a:lnTo>
                          <a:pt x="168" y="170"/>
                        </a:lnTo>
                        <a:lnTo>
                          <a:pt x="182" y="156"/>
                        </a:lnTo>
                        <a:lnTo>
                          <a:pt x="195" y="142"/>
                        </a:lnTo>
                        <a:lnTo>
                          <a:pt x="209" y="129"/>
                        </a:lnTo>
                        <a:lnTo>
                          <a:pt x="222" y="114"/>
                        </a:lnTo>
                        <a:lnTo>
                          <a:pt x="236" y="102"/>
                        </a:lnTo>
                        <a:lnTo>
                          <a:pt x="249" y="89"/>
                        </a:lnTo>
                        <a:lnTo>
                          <a:pt x="262" y="77"/>
                        </a:lnTo>
                        <a:lnTo>
                          <a:pt x="273" y="65"/>
                        </a:lnTo>
                        <a:lnTo>
                          <a:pt x="286" y="54"/>
                        </a:lnTo>
                        <a:lnTo>
                          <a:pt x="297" y="44"/>
                        </a:lnTo>
                        <a:lnTo>
                          <a:pt x="308" y="36"/>
                        </a:lnTo>
                        <a:lnTo>
                          <a:pt x="318" y="28"/>
                        </a:lnTo>
                        <a:lnTo>
                          <a:pt x="327" y="20"/>
                        </a:lnTo>
                        <a:lnTo>
                          <a:pt x="336" y="14"/>
                        </a:lnTo>
                        <a:lnTo>
                          <a:pt x="343" y="10"/>
                        </a:lnTo>
                        <a:lnTo>
                          <a:pt x="350" y="6"/>
                        </a:lnTo>
                        <a:lnTo>
                          <a:pt x="355" y="4"/>
                        </a:lnTo>
                        <a:lnTo>
                          <a:pt x="3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09" name="Freeform 288"/>
                  <p:cNvSpPr>
                    <a:spLocks/>
                  </p:cNvSpPr>
                  <p:nvPr/>
                </p:nvSpPr>
                <p:spPr bwMode="auto">
                  <a:xfrm>
                    <a:off x="1233" y="1137"/>
                    <a:ext cx="30" cy="19"/>
                  </a:xfrm>
                  <a:custGeom>
                    <a:avLst/>
                    <a:gdLst>
                      <a:gd name="T0" fmla="*/ 200 w 205"/>
                      <a:gd name="T1" fmla="*/ 108 h 115"/>
                      <a:gd name="T2" fmla="*/ 188 w 205"/>
                      <a:gd name="T3" fmla="*/ 97 h 115"/>
                      <a:gd name="T4" fmla="*/ 178 w 205"/>
                      <a:gd name="T5" fmla="*/ 86 h 115"/>
                      <a:gd name="T6" fmla="*/ 165 w 205"/>
                      <a:gd name="T7" fmla="*/ 76 h 115"/>
                      <a:gd name="T8" fmla="*/ 154 w 205"/>
                      <a:gd name="T9" fmla="*/ 64 h 115"/>
                      <a:gd name="T10" fmla="*/ 140 w 205"/>
                      <a:gd name="T11" fmla="*/ 53 h 115"/>
                      <a:gd name="T12" fmla="*/ 128 w 205"/>
                      <a:gd name="T13" fmla="*/ 42 h 115"/>
                      <a:gd name="T14" fmla="*/ 114 w 205"/>
                      <a:gd name="T15" fmla="*/ 33 h 115"/>
                      <a:gd name="T16" fmla="*/ 102 w 205"/>
                      <a:gd name="T17" fmla="*/ 25 h 115"/>
                      <a:gd name="T18" fmla="*/ 88 w 205"/>
                      <a:gd name="T19" fmla="*/ 16 h 115"/>
                      <a:gd name="T20" fmla="*/ 75 w 205"/>
                      <a:gd name="T21" fmla="*/ 10 h 115"/>
                      <a:gd name="T22" fmla="*/ 61 w 205"/>
                      <a:gd name="T23" fmla="*/ 6 h 115"/>
                      <a:gd name="T24" fmla="*/ 48 w 205"/>
                      <a:gd name="T25" fmla="*/ 2 h 115"/>
                      <a:gd name="T26" fmla="*/ 33 w 205"/>
                      <a:gd name="T27" fmla="*/ 0 h 115"/>
                      <a:gd name="T28" fmla="*/ 19 w 205"/>
                      <a:gd name="T29" fmla="*/ 0 h 115"/>
                      <a:gd name="T30" fmla="*/ 6 w 205"/>
                      <a:gd name="T31" fmla="*/ 2 h 115"/>
                      <a:gd name="T32" fmla="*/ 2 w 205"/>
                      <a:gd name="T33" fmla="*/ 7 h 115"/>
                      <a:gd name="T34" fmla="*/ 13 w 205"/>
                      <a:gd name="T35" fmla="*/ 4 h 115"/>
                      <a:gd name="T36" fmla="*/ 26 w 205"/>
                      <a:gd name="T37" fmla="*/ 3 h 115"/>
                      <a:gd name="T38" fmla="*/ 39 w 205"/>
                      <a:gd name="T39" fmla="*/ 4 h 115"/>
                      <a:gd name="T40" fmla="*/ 54 w 205"/>
                      <a:gd name="T41" fmla="*/ 7 h 115"/>
                      <a:gd name="T42" fmla="*/ 65 w 205"/>
                      <a:gd name="T43" fmla="*/ 10 h 115"/>
                      <a:gd name="T44" fmla="*/ 80 w 205"/>
                      <a:gd name="T45" fmla="*/ 16 h 115"/>
                      <a:gd name="T46" fmla="*/ 93 w 205"/>
                      <a:gd name="T47" fmla="*/ 23 h 115"/>
                      <a:gd name="T48" fmla="*/ 106 w 205"/>
                      <a:gd name="T49" fmla="*/ 32 h 115"/>
                      <a:gd name="T50" fmla="*/ 119 w 205"/>
                      <a:gd name="T51" fmla="*/ 40 h 115"/>
                      <a:gd name="T52" fmla="*/ 132 w 205"/>
                      <a:gd name="T53" fmla="*/ 51 h 115"/>
                      <a:gd name="T54" fmla="*/ 145 w 205"/>
                      <a:gd name="T55" fmla="*/ 61 h 115"/>
                      <a:gd name="T56" fmla="*/ 158 w 205"/>
                      <a:gd name="T57" fmla="*/ 72 h 115"/>
                      <a:gd name="T58" fmla="*/ 168 w 205"/>
                      <a:gd name="T59" fmla="*/ 83 h 115"/>
                      <a:gd name="T60" fmla="*/ 180 w 205"/>
                      <a:gd name="T61" fmla="*/ 94 h 115"/>
                      <a:gd name="T62" fmla="*/ 191 w 205"/>
                      <a:gd name="T63" fmla="*/ 104 h 115"/>
                      <a:gd name="T64" fmla="*/ 203 w 205"/>
                      <a:gd name="T65" fmla="*/ 115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115"/>
                      <a:gd name="T101" fmla="*/ 205 w 20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115">
                        <a:moveTo>
                          <a:pt x="205" y="113"/>
                        </a:moveTo>
                        <a:lnTo>
                          <a:pt x="200" y="108"/>
                        </a:lnTo>
                        <a:lnTo>
                          <a:pt x="193" y="102"/>
                        </a:lnTo>
                        <a:lnTo>
                          <a:pt x="188" y="97"/>
                        </a:lnTo>
                        <a:lnTo>
                          <a:pt x="184" y="91"/>
                        </a:lnTo>
                        <a:lnTo>
                          <a:pt x="178" y="86"/>
                        </a:lnTo>
                        <a:lnTo>
                          <a:pt x="171" y="80"/>
                        </a:lnTo>
                        <a:lnTo>
                          <a:pt x="165" y="76"/>
                        </a:lnTo>
                        <a:lnTo>
                          <a:pt x="160" y="70"/>
                        </a:lnTo>
                        <a:lnTo>
                          <a:pt x="154" y="64"/>
                        </a:lnTo>
                        <a:lnTo>
                          <a:pt x="147" y="59"/>
                        </a:lnTo>
                        <a:lnTo>
                          <a:pt x="140" y="53"/>
                        </a:lnTo>
                        <a:lnTo>
                          <a:pt x="134" y="47"/>
                        </a:lnTo>
                        <a:lnTo>
                          <a:pt x="128" y="42"/>
                        </a:lnTo>
                        <a:lnTo>
                          <a:pt x="121" y="38"/>
                        </a:lnTo>
                        <a:lnTo>
                          <a:pt x="114" y="33"/>
                        </a:lnTo>
                        <a:lnTo>
                          <a:pt x="108" y="28"/>
                        </a:lnTo>
                        <a:lnTo>
                          <a:pt x="102" y="25"/>
                        </a:lnTo>
                        <a:lnTo>
                          <a:pt x="94" y="21"/>
                        </a:lnTo>
                        <a:lnTo>
                          <a:pt x="88" y="16"/>
                        </a:lnTo>
                        <a:lnTo>
                          <a:pt x="81" y="14"/>
                        </a:lnTo>
                        <a:lnTo>
                          <a:pt x="75" y="10"/>
                        </a:lnTo>
                        <a:lnTo>
                          <a:pt x="67" y="8"/>
                        </a:lnTo>
                        <a:lnTo>
                          <a:pt x="61" y="6"/>
                        </a:lnTo>
                        <a:lnTo>
                          <a:pt x="54" y="3"/>
                        </a:lnTo>
                        <a:lnTo>
                          <a:pt x="48" y="2"/>
                        </a:lnTo>
                        <a:lnTo>
                          <a:pt x="39" y="1"/>
                        </a:lnTo>
                        <a:lnTo>
                          <a:pt x="33" y="0"/>
                        </a:lnTo>
                        <a:lnTo>
                          <a:pt x="26" y="0"/>
                        </a:lnTo>
                        <a:lnTo>
                          <a:pt x="19" y="0"/>
                        </a:lnTo>
                        <a:lnTo>
                          <a:pt x="13" y="1"/>
                        </a:lnTo>
                        <a:lnTo>
                          <a:pt x="6" y="2"/>
                        </a:lnTo>
                        <a:lnTo>
                          <a:pt x="0" y="3"/>
                        </a:lnTo>
                        <a:lnTo>
                          <a:pt x="2" y="7"/>
                        </a:lnTo>
                        <a:lnTo>
                          <a:pt x="7" y="6"/>
                        </a:lnTo>
                        <a:lnTo>
                          <a:pt x="13" y="4"/>
                        </a:lnTo>
                        <a:lnTo>
                          <a:pt x="19" y="3"/>
                        </a:lnTo>
                        <a:lnTo>
                          <a:pt x="26" y="3"/>
                        </a:lnTo>
                        <a:lnTo>
                          <a:pt x="33" y="3"/>
                        </a:lnTo>
                        <a:lnTo>
                          <a:pt x="39" y="4"/>
                        </a:lnTo>
                        <a:lnTo>
                          <a:pt x="45" y="6"/>
                        </a:lnTo>
                        <a:lnTo>
                          <a:pt x="54" y="7"/>
                        </a:lnTo>
                        <a:lnTo>
                          <a:pt x="60" y="8"/>
                        </a:lnTo>
                        <a:lnTo>
                          <a:pt x="65" y="10"/>
                        </a:lnTo>
                        <a:lnTo>
                          <a:pt x="74" y="14"/>
                        </a:lnTo>
                        <a:lnTo>
                          <a:pt x="80" y="16"/>
                        </a:lnTo>
                        <a:lnTo>
                          <a:pt x="86" y="20"/>
                        </a:lnTo>
                        <a:lnTo>
                          <a:pt x="93" y="23"/>
                        </a:lnTo>
                        <a:lnTo>
                          <a:pt x="100" y="27"/>
                        </a:lnTo>
                        <a:lnTo>
                          <a:pt x="106" y="32"/>
                        </a:lnTo>
                        <a:lnTo>
                          <a:pt x="113" y="37"/>
                        </a:lnTo>
                        <a:lnTo>
                          <a:pt x="119" y="40"/>
                        </a:lnTo>
                        <a:lnTo>
                          <a:pt x="126" y="45"/>
                        </a:lnTo>
                        <a:lnTo>
                          <a:pt x="132" y="51"/>
                        </a:lnTo>
                        <a:lnTo>
                          <a:pt x="139" y="56"/>
                        </a:lnTo>
                        <a:lnTo>
                          <a:pt x="145" y="61"/>
                        </a:lnTo>
                        <a:lnTo>
                          <a:pt x="152" y="67"/>
                        </a:lnTo>
                        <a:lnTo>
                          <a:pt x="158" y="72"/>
                        </a:lnTo>
                        <a:lnTo>
                          <a:pt x="162" y="78"/>
                        </a:lnTo>
                        <a:lnTo>
                          <a:pt x="168" y="83"/>
                        </a:lnTo>
                        <a:lnTo>
                          <a:pt x="175" y="89"/>
                        </a:lnTo>
                        <a:lnTo>
                          <a:pt x="180" y="94"/>
                        </a:lnTo>
                        <a:lnTo>
                          <a:pt x="186" y="99"/>
                        </a:lnTo>
                        <a:lnTo>
                          <a:pt x="191" y="104"/>
                        </a:lnTo>
                        <a:lnTo>
                          <a:pt x="197" y="110"/>
                        </a:lnTo>
                        <a:lnTo>
                          <a:pt x="203" y="115"/>
                        </a:lnTo>
                        <a:lnTo>
                          <a:pt x="205" y="1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0" name="Freeform 289"/>
                  <p:cNvSpPr>
                    <a:spLocks/>
                  </p:cNvSpPr>
                  <p:nvPr/>
                </p:nvSpPr>
                <p:spPr bwMode="auto">
                  <a:xfrm>
                    <a:off x="1262" y="1155"/>
                    <a:ext cx="18" cy="44"/>
                  </a:xfrm>
                  <a:custGeom>
                    <a:avLst/>
                    <a:gdLst>
                      <a:gd name="T0" fmla="*/ 120 w 124"/>
                      <a:gd name="T1" fmla="*/ 258 h 263"/>
                      <a:gd name="T2" fmla="*/ 117 w 124"/>
                      <a:gd name="T3" fmla="*/ 247 h 263"/>
                      <a:gd name="T4" fmla="*/ 113 w 124"/>
                      <a:gd name="T5" fmla="*/ 233 h 263"/>
                      <a:gd name="T6" fmla="*/ 108 w 124"/>
                      <a:gd name="T7" fmla="*/ 219 h 263"/>
                      <a:gd name="T8" fmla="*/ 102 w 124"/>
                      <a:gd name="T9" fmla="*/ 203 h 263"/>
                      <a:gd name="T10" fmla="*/ 95 w 124"/>
                      <a:gd name="T11" fmla="*/ 185 h 263"/>
                      <a:gd name="T12" fmla="*/ 90 w 124"/>
                      <a:gd name="T13" fmla="*/ 166 h 263"/>
                      <a:gd name="T14" fmla="*/ 82 w 124"/>
                      <a:gd name="T15" fmla="*/ 147 h 263"/>
                      <a:gd name="T16" fmla="*/ 74 w 124"/>
                      <a:gd name="T17" fmla="*/ 127 h 263"/>
                      <a:gd name="T18" fmla="*/ 65 w 124"/>
                      <a:gd name="T19" fmla="*/ 108 h 263"/>
                      <a:gd name="T20" fmla="*/ 56 w 124"/>
                      <a:gd name="T21" fmla="*/ 87 h 263"/>
                      <a:gd name="T22" fmla="*/ 48 w 124"/>
                      <a:gd name="T23" fmla="*/ 67 h 263"/>
                      <a:gd name="T24" fmla="*/ 37 w 124"/>
                      <a:gd name="T25" fmla="*/ 50 h 263"/>
                      <a:gd name="T26" fmla="*/ 28 w 124"/>
                      <a:gd name="T27" fmla="*/ 33 h 263"/>
                      <a:gd name="T28" fmla="*/ 17 w 124"/>
                      <a:gd name="T29" fmla="*/ 19 h 263"/>
                      <a:gd name="T30" fmla="*/ 7 w 124"/>
                      <a:gd name="T31" fmla="*/ 6 h 263"/>
                      <a:gd name="T32" fmla="*/ 0 w 124"/>
                      <a:gd name="T33" fmla="*/ 2 h 263"/>
                      <a:gd name="T34" fmla="*/ 9 w 124"/>
                      <a:gd name="T35" fmla="*/ 14 h 263"/>
                      <a:gd name="T36" fmla="*/ 19 w 124"/>
                      <a:gd name="T37" fmla="*/ 28 h 263"/>
                      <a:gd name="T38" fmla="*/ 30 w 124"/>
                      <a:gd name="T39" fmla="*/ 44 h 263"/>
                      <a:gd name="T40" fmla="*/ 39 w 124"/>
                      <a:gd name="T41" fmla="*/ 60 h 263"/>
                      <a:gd name="T42" fmla="*/ 49 w 124"/>
                      <a:gd name="T43" fmla="*/ 79 h 263"/>
                      <a:gd name="T44" fmla="*/ 58 w 124"/>
                      <a:gd name="T45" fmla="*/ 99 h 263"/>
                      <a:gd name="T46" fmla="*/ 66 w 124"/>
                      <a:gd name="T47" fmla="*/ 119 h 263"/>
                      <a:gd name="T48" fmla="*/ 75 w 124"/>
                      <a:gd name="T49" fmla="*/ 139 h 263"/>
                      <a:gd name="T50" fmla="*/ 82 w 124"/>
                      <a:gd name="T51" fmla="*/ 158 h 263"/>
                      <a:gd name="T52" fmla="*/ 90 w 124"/>
                      <a:gd name="T53" fmla="*/ 177 h 263"/>
                      <a:gd name="T54" fmla="*/ 95 w 124"/>
                      <a:gd name="T55" fmla="*/ 195 h 263"/>
                      <a:gd name="T56" fmla="*/ 102 w 124"/>
                      <a:gd name="T57" fmla="*/ 213 h 263"/>
                      <a:gd name="T58" fmla="*/ 107 w 124"/>
                      <a:gd name="T59" fmla="*/ 228 h 263"/>
                      <a:gd name="T60" fmla="*/ 112 w 124"/>
                      <a:gd name="T61" fmla="*/ 242 h 263"/>
                      <a:gd name="T62" fmla="*/ 116 w 124"/>
                      <a:gd name="T63" fmla="*/ 253 h 263"/>
                      <a:gd name="T64" fmla="*/ 119 w 124"/>
                      <a:gd name="T65" fmla="*/ 263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63"/>
                      <a:gd name="T101" fmla="*/ 124 w 124"/>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63">
                        <a:moveTo>
                          <a:pt x="124" y="261"/>
                        </a:moveTo>
                        <a:lnTo>
                          <a:pt x="120" y="258"/>
                        </a:lnTo>
                        <a:lnTo>
                          <a:pt x="119" y="253"/>
                        </a:lnTo>
                        <a:lnTo>
                          <a:pt x="117" y="247"/>
                        </a:lnTo>
                        <a:lnTo>
                          <a:pt x="116" y="241"/>
                        </a:lnTo>
                        <a:lnTo>
                          <a:pt x="113" y="233"/>
                        </a:lnTo>
                        <a:lnTo>
                          <a:pt x="111" y="227"/>
                        </a:lnTo>
                        <a:lnTo>
                          <a:pt x="108" y="219"/>
                        </a:lnTo>
                        <a:lnTo>
                          <a:pt x="106" y="211"/>
                        </a:lnTo>
                        <a:lnTo>
                          <a:pt x="102" y="203"/>
                        </a:lnTo>
                        <a:lnTo>
                          <a:pt x="100" y="194"/>
                        </a:lnTo>
                        <a:lnTo>
                          <a:pt x="95" y="185"/>
                        </a:lnTo>
                        <a:lnTo>
                          <a:pt x="93" y="176"/>
                        </a:lnTo>
                        <a:lnTo>
                          <a:pt x="90" y="166"/>
                        </a:lnTo>
                        <a:lnTo>
                          <a:pt x="86" y="157"/>
                        </a:lnTo>
                        <a:lnTo>
                          <a:pt x="82" y="147"/>
                        </a:lnTo>
                        <a:lnTo>
                          <a:pt x="79" y="138"/>
                        </a:lnTo>
                        <a:lnTo>
                          <a:pt x="74" y="127"/>
                        </a:lnTo>
                        <a:lnTo>
                          <a:pt x="69" y="117"/>
                        </a:lnTo>
                        <a:lnTo>
                          <a:pt x="65" y="108"/>
                        </a:lnTo>
                        <a:lnTo>
                          <a:pt x="61" y="97"/>
                        </a:lnTo>
                        <a:lnTo>
                          <a:pt x="56" y="87"/>
                        </a:lnTo>
                        <a:lnTo>
                          <a:pt x="53" y="77"/>
                        </a:lnTo>
                        <a:lnTo>
                          <a:pt x="48" y="67"/>
                        </a:lnTo>
                        <a:lnTo>
                          <a:pt x="42" y="59"/>
                        </a:lnTo>
                        <a:lnTo>
                          <a:pt x="37" y="50"/>
                        </a:lnTo>
                        <a:lnTo>
                          <a:pt x="33" y="41"/>
                        </a:lnTo>
                        <a:lnTo>
                          <a:pt x="28" y="33"/>
                        </a:lnTo>
                        <a:lnTo>
                          <a:pt x="23" y="26"/>
                        </a:lnTo>
                        <a:lnTo>
                          <a:pt x="17" y="19"/>
                        </a:lnTo>
                        <a:lnTo>
                          <a:pt x="13" y="11"/>
                        </a:lnTo>
                        <a:lnTo>
                          <a:pt x="7" y="6"/>
                        </a:lnTo>
                        <a:lnTo>
                          <a:pt x="2" y="0"/>
                        </a:lnTo>
                        <a:lnTo>
                          <a:pt x="0" y="2"/>
                        </a:lnTo>
                        <a:lnTo>
                          <a:pt x="4" y="8"/>
                        </a:lnTo>
                        <a:lnTo>
                          <a:pt x="9" y="14"/>
                        </a:lnTo>
                        <a:lnTo>
                          <a:pt x="14" y="21"/>
                        </a:lnTo>
                        <a:lnTo>
                          <a:pt x="19" y="28"/>
                        </a:lnTo>
                        <a:lnTo>
                          <a:pt x="26" y="35"/>
                        </a:lnTo>
                        <a:lnTo>
                          <a:pt x="30" y="44"/>
                        </a:lnTo>
                        <a:lnTo>
                          <a:pt x="35" y="52"/>
                        </a:lnTo>
                        <a:lnTo>
                          <a:pt x="39" y="60"/>
                        </a:lnTo>
                        <a:lnTo>
                          <a:pt x="43" y="70"/>
                        </a:lnTo>
                        <a:lnTo>
                          <a:pt x="49" y="79"/>
                        </a:lnTo>
                        <a:lnTo>
                          <a:pt x="54" y="88"/>
                        </a:lnTo>
                        <a:lnTo>
                          <a:pt x="58" y="99"/>
                        </a:lnTo>
                        <a:lnTo>
                          <a:pt x="62" y="109"/>
                        </a:lnTo>
                        <a:lnTo>
                          <a:pt x="66" y="119"/>
                        </a:lnTo>
                        <a:lnTo>
                          <a:pt x="69" y="128"/>
                        </a:lnTo>
                        <a:lnTo>
                          <a:pt x="75" y="139"/>
                        </a:lnTo>
                        <a:lnTo>
                          <a:pt x="79" y="148"/>
                        </a:lnTo>
                        <a:lnTo>
                          <a:pt x="82" y="158"/>
                        </a:lnTo>
                        <a:lnTo>
                          <a:pt x="86" y="167"/>
                        </a:lnTo>
                        <a:lnTo>
                          <a:pt x="90" y="177"/>
                        </a:lnTo>
                        <a:lnTo>
                          <a:pt x="92" y="186"/>
                        </a:lnTo>
                        <a:lnTo>
                          <a:pt x="95" y="195"/>
                        </a:lnTo>
                        <a:lnTo>
                          <a:pt x="99" y="204"/>
                        </a:lnTo>
                        <a:lnTo>
                          <a:pt x="102" y="213"/>
                        </a:lnTo>
                        <a:lnTo>
                          <a:pt x="105" y="220"/>
                        </a:lnTo>
                        <a:lnTo>
                          <a:pt x="107" y="228"/>
                        </a:lnTo>
                        <a:lnTo>
                          <a:pt x="110" y="234"/>
                        </a:lnTo>
                        <a:lnTo>
                          <a:pt x="112" y="242"/>
                        </a:lnTo>
                        <a:lnTo>
                          <a:pt x="114" y="248"/>
                        </a:lnTo>
                        <a:lnTo>
                          <a:pt x="116" y="253"/>
                        </a:lnTo>
                        <a:lnTo>
                          <a:pt x="117" y="259"/>
                        </a:lnTo>
                        <a:lnTo>
                          <a:pt x="119" y="263"/>
                        </a:lnTo>
                        <a:lnTo>
                          <a:pt x="124" y="2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1" name="Freeform 290"/>
                  <p:cNvSpPr>
                    <a:spLocks/>
                  </p:cNvSpPr>
                  <p:nvPr/>
                </p:nvSpPr>
                <p:spPr bwMode="auto">
                  <a:xfrm>
                    <a:off x="1279" y="1199"/>
                    <a:ext cx="26" cy="38"/>
                  </a:xfrm>
                  <a:custGeom>
                    <a:avLst/>
                    <a:gdLst>
                      <a:gd name="T0" fmla="*/ 182 w 183"/>
                      <a:gd name="T1" fmla="*/ 227 h 230"/>
                      <a:gd name="T2" fmla="*/ 178 w 183"/>
                      <a:gd name="T3" fmla="*/ 219 h 230"/>
                      <a:gd name="T4" fmla="*/ 170 w 183"/>
                      <a:gd name="T5" fmla="*/ 211 h 230"/>
                      <a:gd name="T6" fmla="*/ 162 w 183"/>
                      <a:gd name="T7" fmla="*/ 200 h 230"/>
                      <a:gd name="T8" fmla="*/ 150 w 183"/>
                      <a:gd name="T9" fmla="*/ 188 h 230"/>
                      <a:gd name="T10" fmla="*/ 138 w 183"/>
                      <a:gd name="T11" fmla="*/ 175 h 230"/>
                      <a:gd name="T12" fmla="*/ 123 w 183"/>
                      <a:gd name="T13" fmla="*/ 161 h 230"/>
                      <a:gd name="T14" fmla="*/ 110 w 183"/>
                      <a:gd name="T15" fmla="*/ 146 h 230"/>
                      <a:gd name="T16" fmla="*/ 93 w 183"/>
                      <a:gd name="T17" fmla="*/ 129 h 230"/>
                      <a:gd name="T18" fmla="*/ 80 w 183"/>
                      <a:gd name="T19" fmla="*/ 111 h 230"/>
                      <a:gd name="T20" fmla="*/ 65 w 183"/>
                      <a:gd name="T21" fmla="*/ 94 h 230"/>
                      <a:gd name="T22" fmla="*/ 51 w 183"/>
                      <a:gd name="T23" fmla="*/ 77 h 230"/>
                      <a:gd name="T24" fmla="*/ 38 w 183"/>
                      <a:gd name="T25" fmla="*/ 59 h 230"/>
                      <a:gd name="T26" fmla="*/ 25 w 183"/>
                      <a:gd name="T27" fmla="*/ 42 h 230"/>
                      <a:gd name="T28" fmla="*/ 15 w 183"/>
                      <a:gd name="T29" fmla="*/ 24 h 230"/>
                      <a:gd name="T30" fmla="*/ 7 w 183"/>
                      <a:gd name="T31" fmla="*/ 9 h 230"/>
                      <a:gd name="T32" fmla="*/ 0 w 183"/>
                      <a:gd name="T33" fmla="*/ 2 h 230"/>
                      <a:gd name="T34" fmla="*/ 8 w 183"/>
                      <a:gd name="T35" fmla="*/ 18 h 230"/>
                      <a:gd name="T36" fmla="*/ 17 w 183"/>
                      <a:gd name="T37" fmla="*/ 35 h 230"/>
                      <a:gd name="T38" fmla="*/ 27 w 183"/>
                      <a:gd name="T39" fmla="*/ 53 h 230"/>
                      <a:gd name="T40" fmla="*/ 41 w 183"/>
                      <a:gd name="T41" fmla="*/ 69 h 230"/>
                      <a:gd name="T42" fmla="*/ 56 w 183"/>
                      <a:gd name="T43" fmla="*/ 87 h 230"/>
                      <a:gd name="T44" fmla="*/ 70 w 183"/>
                      <a:gd name="T45" fmla="*/ 105 h 230"/>
                      <a:gd name="T46" fmla="*/ 84 w 183"/>
                      <a:gd name="T47" fmla="*/ 122 h 230"/>
                      <a:gd name="T48" fmla="*/ 98 w 183"/>
                      <a:gd name="T49" fmla="*/ 140 h 230"/>
                      <a:gd name="T50" fmla="*/ 114 w 183"/>
                      <a:gd name="T51" fmla="*/ 155 h 230"/>
                      <a:gd name="T52" fmla="*/ 128 w 183"/>
                      <a:gd name="T53" fmla="*/ 171 h 230"/>
                      <a:gd name="T54" fmla="*/ 142 w 183"/>
                      <a:gd name="T55" fmla="*/ 185 h 230"/>
                      <a:gd name="T56" fmla="*/ 153 w 183"/>
                      <a:gd name="T57" fmla="*/ 197 h 230"/>
                      <a:gd name="T58" fmla="*/ 163 w 183"/>
                      <a:gd name="T59" fmla="*/ 209 h 230"/>
                      <a:gd name="T60" fmla="*/ 172 w 183"/>
                      <a:gd name="T61" fmla="*/ 218 h 230"/>
                      <a:gd name="T62" fmla="*/ 176 w 183"/>
                      <a:gd name="T63" fmla="*/ 225 h 230"/>
                      <a:gd name="T64" fmla="*/ 179 w 183"/>
                      <a:gd name="T65" fmla="*/ 230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30"/>
                      <a:gd name="T101" fmla="*/ 183 w 183"/>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30">
                        <a:moveTo>
                          <a:pt x="183" y="230"/>
                        </a:moveTo>
                        <a:lnTo>
                          <a:pt x="182" y="227"/>
                        </a:lnTo>
                        <a:lnTo>
                          <a:pt x="181" y="223"/>
                        </a:lnTo>
                        <a:lnTo>
                          <a:pt x="178" y="219"/>
                        </a:lnTo>
                        <a:lnTo>
                          <a:pt x="174" y="216"/>
                        </a:lnTo>
                        <a:lnTo>
                          <a:pt x="170" y="211"/>
                        </a:lnTo>
                        <a:lnTo>
                          <a:pt x="167" y="206"/>
                        </a:lnTo>
                        <a:lnTo>
                          <a:pt x="162" y="200"/>
                        </a:lnTo>
                        <a:lnTo>
                          <a:pt x="156" y="194"/>
                        </a:lnTo>
                        <a:lnTo>
                          <a:pt x="150" y="188"/>
                        </a:lnTo>
                        <a:lnTo>
                          <a:pt x="144" y="182"/>
                        </a:lnTo>
                        <a:lnTo>
                          <a:pt x="138" y="175"/>
                        </a:lnTo>
                        <a:lnTo>
                          <a:pt x="131" y="168"/>
                        </a:lnTo>
                        <a:lnTo>
                          <a:pt x="123" y="161"/>
                        </a:lnTo>
                        <a:lnTo>
                          <a:pt x="117" y="153"/>
                        </a:lnTo>
                        <a:lnTo>
                          <a:pt x="110" y="146"/>
                        </a:lnTo>
                        <a:lnTo>
                          <a:pt x="102" y="137"/>
                        </a:lnTo>
                        <a:lnTo>
                          <a:pt x="93" y="129"/>
                        </a:lnTo>
                        <a:lnTo>
                          <a:pt x="86" y="119"/>
                        </a:lnTo>
                        <a:lnTo>
                          <a:pt x="80" y="111"/>
                        </a:lnTo>
                        <a:lnTo>
                          <a:pt x="72" y="103"/>
                        </a:lnTo>
                        <a:lnTo>
                          <a:pt x="65" y="94"/>
                        </a:lnTo>
                        <a:lnTo>
                          <a:pt x="58" y="85"/>
                        </a:lnTo>
                        <a:lnTo>
                          <a:pt x="51" y="77"/>
                        </a:lnTo>
                        <a:lnTo>
                          <a:pt x="44" y="68"/>
                        </a:lnTo>
                        <a:lnTo>
                          <a:pt x="38" y="59"/>
                        </a:lnTo>
                        <a:lnTo>
                          <a:pt x="32" y="50"/>
                        </a:lnTo>
                        <a:lnTo>
                          <a:pt x="25" y="42"/>
                        </a:lnTo>
                        <a:lnTo>
                          <a:pt x="20" y="33"/>
                        </a:lnTo>
                        <a:lnTo>
                          <a:pt x="15" y="24"/>
                        </a:lnTo>
                        <a:lnTo>
                          <a:pt x="11" y="16"/>
                        </a:lnTo>
                        <a:lnTo>
                          <a:pt x="7" y="9"/>
                        </a:lnTo>
                        <a:lnTo>
                          <a:pt x="5" y="0"/>
                        </a:lnTo>
                        <a:lnTo>
                          <a:pt x="0" y="2"/>
                        </a:lnTo>
                        <a:lnTo>
                          <a:pt x="4" y="10"/>
                        </a:lnTo>
                        <a:lnTo>
                          <a:pt x="8" y="18"/>
                        </a:lnTo>
                        <a:lnTo>
                          <a:pt x="12" y="27"/>
                        </a:lnTo>
                        <a:lnTo>
                          <a:pt x="17" y="35"/>
                        </a:lnTo>
                        <a:lnTo>
                          <a:pt x="23" y="43"/>
                        </a:lnTo>
                        <a:lnTo>
                          <a:pt x="27" y="53"/>
                        </a:lnTo>
                        <a:lnTo>
                          <a:pt x="34" y="61"/>
                        </a:lnTo>
                        <a:lnTo>
                          <a:pt x="41" y="69"/>
                        </a:lnTo>
                        <a:lnTo>
                          <a:pt x="47" y="79"/>
                        </a:lnTo>
                        <a:lnTo>
                          <a:pt x="56" y="87"/>
                        </a:lnTo>
                        <a:lnTo>
                          <a:pt x="63" y="96"/>
                        </a:lnTo>
                        <a:lnTo>
                          <a:pt x="70" y="105"/>
                        </a:lnTo>
                        <a:lnTo>
                          <a:pt x="77" y="114"/>
                        </a:lnTo>
                        <a:lnTo>
                          <a:pt x="84" y="122"/>
                        </a:lnTo>
                        <a:lnTo>
                          <a:pt x="91" y="131"/>
                        </a:lnTo>
                        <a:lnTo>
                          <a:pt x="98" y="140"/>
                        </a:lnTo>
                        <a:lnTo>
                          <a:pt x="106" y="148"/>
                        </a:lnTo>
                        <a:lnTo>
                          <a:pt x="114" y="155"/>
                        </a:lnTo>
                        <a:lnTo>
                          <a:pt x="121" y="163"/>
                        </a:lnTo>
                        <a:lnTo>
                          <a:pt x="128" y="171"/>
                        </a:lnTo>
                        <a:lnTo>
                          <a:pt x="135" y="178"/>
                        </a:lnTo>
                        <a:lnTo>
                          <a:pt x="142" y="185"/>
                        </a:lnTo>
                        <a:lnTo>
                          <a:pt x="148" y="191"/>
                        </a:lnTo>
                        <a:lnTo>
                          <a:pt x="153" y="197"/>
                        </a:lnTo>
                        <a:lnTo>
                          <a:pt x="158" y="203"/>
                        </a:lnTo>
                        <a:lnTo>
                          <a:pt x="163" y="209"/>
                        </a:lnTo>
                        <a:lnTo>
                          <a:pt x="168" y="213"/>
                        </a:lnTo>
                        <a:lnTo>
                          <a:pt x="172" y="218"/>
                        </a:lnTo>
                        <a:lnTo>
                          <a:pt x="174" y="222"/>
                        </a:lnTo>
                        <a:lnTo>
                          <a:pt x="176" y="225"/>
                        </a:lnTo>
                        <a:lnTo>
                          <a:pt x="179" y="229"/>
                        </a:lnTo>
                        <a:lnTo>
                          <a:pt x="179" y="230"/>
                        </a:lnTo>
                        <a:lnTo>
                          <a:pt x="183" y="2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2" name="Freeform 291"/>
                  <p:cNvSpPr>
                    <a:spLocks/>
                  </p:cNvSpPr>
                  <p:nvPr/>
                </p:nvSpPr>
                <p:spPr bwMode="auto">
                  <a:xfrm>
                    <a:off x="1305" y="1237"/>
                    <a:ext cx="19" cy="50"/>
                  </a:xfrm>
                  <a:custGeom>
                    <a:avLst/>
                    <a:gdLst>
                      <a:gd name="T0" fmla="*/ 127 w 134"/>
                      <a:gd name="T1" fmla="*/ 288 h 299"/>
                      <a:gd name="T2" fmla="*/ 117 w 134"/>
                      <a:gd name="T3" fmla="*/ 271 h 299"/>
                      <a:gd name="T4" fmla="*/ 107 w 134"/>
                      <a:gd name="T5" fmla="*/ 251 h 299"/>
                      <a:gd name="T6" fmla="*/ 95 w 134"/>
                      <a:gd name="T7" fmla="*/ 231 h 299"/>
                      <a:gd name="T8" fmla="*/ 86 w 134"/>
                      <a:gd name="T9" fmla="*/ 211 h 299"/>
                      <a:gd name="T10" fmla="*/ 75 w 134"/>
                      <a:gd name="T11" fmla="*/ 189 h 299"/>
                      <a:gd name="T12" fmla="*/ 66 w 134"/>
                      <a:gd name="T13" fmla="*/ 166 h 299"/>
                      <a:gd name="T14" fmla="*/ 58 w 134"/>
                      <a:gd name="T15" fmla="*/ 144 h 299"/>
                      <a:gd name="T16" fmla="*/ 47 w 134"/>
                      <a:gd name="T17" fmla="*/ 123 h 299"/>
                      <a:gd name="T18" fmla="*/ 40 w 134"/>
                      <a:gd name="T19" fmla="*/ 101 h 299"/>
                      <a:gd name="T20" fmla="*/ 33 w 134"/>
                      <a:gd name="T21" fmla="*/ 81 h 299"/>
                      <a:gd name="T22" fmla="*/ 25 w 134"/>
                      <a:gd name="T23" fmla="*/ 62 h 299"/>
                      <a:gd name="T24" fmla="*/ 19 w 134"/>
                      <a:gd name="T25" fmla="*/ 45 h 299"/>
                      <a:gd name="T26" fmla="*/ 14 w 134"/>
                      <a:gd name="T27" fmla="*/ 29 h 299"/>
                      <a:gd name="T28" fmla="*/ 9 w 134"/>
                      <a:gd name="T29" fmla="*/ 16 h 299"/>
                      <a:gd name="T30" fmla="*/ 5 w 134"/>
                      <a:gd name="T31" fmla="*/ 4 h 299"/>
                      <a:gd name="T32" fmla="*/ 0 w 134"/>
                      <a:gd name="T33" fmla="*/ 0 h 299"/>
                      <a:gd name="T34" fmla="*/ 4 w 134"/>
                      <a:gd name="T35" fmla="*/ 11 h 299"/>
                      <a:gd name="T36" fmla="*/ 8 w 134"/>
                      <a:gd name="T37" fmla="*/ 23 h 299"/>
                      <a:gd name="T38" fmla="*/ 13 w 134"/>
                      <a:gd name="T39" fmla="*/ 37 h 299"/>
                      <a:gd name="T40" fmla="*/ 19 w 134"/>
                      <a:gd name="T41" fmla="*/ 55 h 299"/>
                      <a:gd name="T42" fmla="*/ 25 w 134"/>
                      <a:gd name="T43" fmla="*/ 73 h 299"/>
                      <a:gd name="T44" fmla="*/ 33 w 134"/>
                      <a:gd name="T45" fmla="*/ 92 h 299"/>
                      <a:gd name="T46" fmla="*/ 40 w 134"/>
                      <a:gd name="T47" fmla="*/ 113 h 299"/>
                      <a:gd name="T48" fmla="*/ 48 w 134"/>
                      <a:gd name="T49" fmla="*/ 135 h 299"/>
                      <a:gd name="T50" fmla="*/ 58 w 134"/>
                      <a:gd name="T51" fmla="*/ 156 h 299"/>
                      <a:gd name="T52" fmla="*/ 67 w 134"/>
                      <a:gd name="T53" fmla="*/ 177 h 299"/>
                      <a:gd name="T54" fmla="*/ 78 w 134"/>
                      <a:gd name="T55" fmla="*/ 201 h 299"/>
                      <a:gd name="T56" fmla="*/ 87 w 134"/>
                      <a:gd name="T57" fmla="*/ 223 h 299"/>
                      <a:gd name="T58" fmla="*/ 98 w 134"/>
                      <a:gd name="T59" fmla="*/ 243 h 299"/>
                      <a:gd name="T60" fmla="*/ 108 w 134"/>
                      <a:gd name="T61" fmla="*/ 263 h 299"/>
                      <a:gd name="T62" fmla="*/ 119 w 134"/>
                      <a:gd name="T63" fmla="*/ 282 h 299"/>
                      <a:gd name="T64" fmla="*/ 131 w 134"/>
                      <a:gd name="T65" fmla="*/ 299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299"/>
                      <a:gd name="T101" fmla="*/ 134 w 134"/>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299">
                        <a:moveTo>
                          <a:pt x="134" y="296"/>
                        </a:moveTo>
                        <a:lnTo>
                          <a:pt x="127" y="288"/>
                        </a:lnTo>
                        <a:lnTo>
                          <a:pt x="123" y="280"/>
                        </a:lnTo>
                        <a:lnTo>
                          <a:pt x="117" y="271"/>
                        </a:lnTo>
                        <a:lnTo>
                          <a:pt x="112" y="262"/>
                        </a:lnTo>
                        <a:lnTo>
                          <a:pt x="107" y="251"/>
                        </a:lnTo>
                        <a:lnTo>
                          <a:pt x="101" y="242"/>
                        </a:lnTo>
                        <a:lnTo>
                          <a:pt x="95" y="231"/>
                        </a:lnTo>
                        <a:lnTo>
                          <a:pt x="91" y="221"/>
                        </a:lnTo>
                        <a:lnTo>
                          <a:pt x="86" y="211"/>
                        </a:lnTo>
                        <a:lnTo>
                          <a:pt x="81" y="200"/>
                        </a:lnTo>
                        <a:lnTo>
                          <a:pt x="75" y="189"/>
                        </a:lnTo>
                        <a:lnTo>
                          <a:pt x="71" y="176"/>
                        </a:lnTo>
                        <a:lnTo>
                          <a:pt x="66" y="166"/>
                        </a:lnTo>
                        <a:lnTo>
                          <a:pt x="61" y="155"/>
                        </a:lnTo>
                        <a:lnTo>
                          <a:pt x="58" y="144"/>
                        </a:lnTo>
                        <a:lnTo>
                          <a:pt x="53" y="133"/>
                        </a:lnTo>
                        <a:lnTo>
                          <a:pt x="47" y="123"/>
                        </a:lnTo>
                        <a:lnTo>
                          <a:pt x="43" y="112"/>
                        </a:lnTo>
                        <a:lnTo>
                          <a:pt x="40" y="101"/>
                        </a:lnTo>
                        <a:lnTo>
                          <a:pt x="36" y="90"/>
                        </a:lnTo>
                        <a:lnTo>
                          <a:pt x="33" y="81"/>
                        </a:lnTo>
                        <a:lnTo>
                          <a:pt x="29" y="71"/>
                        </a:lnTo>
                        <a:lnTo>
                          <a:pt x="25" y="62"/>
                        </a:lnTo>
                        <a:lnTo>
                          <a:pt x="22" y="54"/>
                        </a:lnTo>
                        <a:lnTo>
                          <a:pt x="19" y="45"/>
                        </a:lnTo>
                        <a:lnTo>
                          <a:pt x="16" y="36"/>
                        </a:lnTo>
                        <a:lnTo>
                          <a:pt x="14" y="29"/>
                        </a:lnTo>
                        <a:lnTo>
                          <a:pt x="11" y="22"/>
                        </a:lnTo>
                        <a:lnTo>
                          <a:pt x="9" y="16"/>
                        </a:lnTo>
                        <a:lnTo>
                          <a:pt x="8" y="10"/>
                        </a:lnTo>
                        <a:lnTo>
                          <a:pt x="5" y="4"/>
                        </a:lnTo>
                        <a:lnTo>
                          <a:pt x="4" y="0"/>
                        </a:lnTo>
                        <a:lnTo>
                          <a:pt x="0" y="0"/>
                        </a:lnTo>
                        <a:lnTo>
                          <a:pt x="3" y="5"/>
                        </a:lnTo>
                        <a:lnTo>
                          <a:pt x="4" y="11"/>
                        </a:lnTo>
                        <a:lnTo>
                          <a:pt x="5" y="16"/>
                        </a:lnTo>
                        <a:lnTo>
                          <a:pt x="8" y="23"/>
                        </a:lnTo>
                        <a:lnTo>
                          <a:pt x="10" y="30"/>
                        </a:lnTo>
                        <a:lnTo>
                          <a:pt x="13" y="37"/>
                        </a:lnTo>
                        <a:lnTo>
                          <a:pt x="15" y="46"/>
                        </a:lnTo>
                        <a:lnTo>
                          <a:pt x="19" y="55"/>
                        </a:lnTo>
                        <a:lnTo>
                          <a:pt x="21" y="63"/>
                        </a:lnTo>
                        <a:lnTo>
                          <a:pt x="25" y="73"/>
                        </a:lnTo>
                        <a:lnTo>
                          <a:pt x="29" y="82"/>
                        </a:lnTo>
                        <a:lnTo>
                          <a:pt x="33" y="92"/>
                        </a:lnTo>
                        <a:lnTo>
                          <a:pt x="36" y="102"/>
                        </a:lnTo>
                        <a:lnTo>
                          <a:pt x="40" y="113"/>
                        </a:lnTo>
                        <a:lnTo>
                          <a:pt x="45" y="124"/>
                        </a:lnTo>
                        <a:lnTo>
                          <a:pt x="48" y="135"/>
                        </a:lnTo>
                        <a:lnTo>
                          <a:pt x="54" y="145"/>
                        </a:lnTo>
                        <a:lnTo>
                          <a:pt x="58" y="156"/>
                        </a:lnTo>
                        <a:lnTo>
                          <a:pt x="62" y="167"/>
                        </a:lnTo>
                        <a:lnTo>
                          <a:pt x="67" y="177"/>
                        </a:lnTo>
                        <a:lnTo>
                          <a:pt x="72" y="190"/>
                        </a:lnTo>
                        <a:lnTo>
                          <a:pt x="78" y="201"/>
                        </a:lnTo>
                        <a:lnTo>
                          <a:pt x="82" y="212"/>
                        </a:lnTo>
                        <a:lnTo>
                          <a:pt x="87" y="223"/>
                        </a:lnTo>
                        <a:lnTo>
                          <a:pt x="93" y="233"/>
                        </a:lnTo>
                        <a:lnTo>
                          <a:pt x="98" y="243"/>
                        </a:lnTo>
                        <a:lnTo>
                          <a:pt x="104" y="254"/>
                        </a:lnTo>
                        <a:lnTo>
                          <a:pt x="108" y="263"/>
                        </a:lnTo>
                        <a:lnTo>
                          <a:pt x="114" y="273"/>
                        </a:lnTo>
                        <a:lnTo>
                          <a:pt x="119" y="282"/>
                        </a:lnTo>
                        <a:lnTo>
                          <a:pt x="125" y="290"/>
                        </a:lnTo>
                        <a:lnTo>
                          <a:pt x="131" y="299"/>
                        </a:lnTo>
                        <a:lnTo>
                          <a:pt x="134" y="2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3" name="Freeform 292"/>
                  <p:cNvSpPr>
                    <a:spLocks/>
                  </p:cNvSpPr>
                  <p:nvPr/>
                </p:nvSpPr>
                <p:spPr bwMode="auto">
                  <a:xfrm>
                    <a:off x="1324" y="1287"/>
                    <a:ext cx="22" cy="23"/>
                  </a:xfrm>
                  <a:custGeom>
                    <a:avLst/>
                    <a:gdLst>
                      <a:gd name="T0" fmla="*/ 158 w 160"/>
                      <a:gd name="T1" fmla="*/ 136 h 142"/>
                      <a:gd name="T2" fmla="*/ 157 w 160"/>
                      <a:gd name="T3" fmla="*/ 125 h 142"/>
                      <a:gd name="T4" fmla="*/ 152 w 160"/>
                      <a:gd name="T5" fmla="*/ 117 h 142"/>
                      <a:gd name="T6" fmla="*/ 147 w 160"/>
                      <a:gd name="T7" fmla="*/ 110 h 142"/>
                      <a:gd name="T8" fmla="*/ 139 w 160"/>
                      <a:gd name="T9" fmla="*/ 105 h 142"/>
                      <a:gd name="T10" fmla="*/ 132 w 160"/>
                      <a:gd name="T11" fmla="*/ 99 h 142"/>
                      <a:gd name="T12" fmla="*/ 122 w 160"/>
                      <a:gd name="T13" fmla="*/ 96 h 142"/>
                      <a:gd name="T14" fmla="*/ 112 w 160"/>
                      <a:gd name="T15" fmla="*/ 91 h 142"/>
                      <a:gd name="T16" fmla="*/ 102 w 160"/>
                      <a:gd name="T17" fmla="*/ 86 h 142"/>
                      <a:gd name="T18" fmla="*/ 90 w 160"/>
                      <a:gd name="T19" fmla="*/ 80 h 142"/>
                      <a:gd name="T20" fmla="*/ 78 w 160"/>
                      <a:gd name="T21" fmla="*/ 73 h 142"/>
                      <a:gd name="T22" fmla="*/ 64 w 160"/>
                      <a:gd name="T23" fmla="*/ 65 h 142"/>
                      <a:gd name="T24" fmla="*/ 52 w 160"/>
                      <a:gd name="T25" fmla="*/ 55 h 142"/>
                      <a:gd name="T26" fmla="*/ 38 w 160"/>
                      <a:gd name="T27" fmla="*/ 43 h 142"/>
                      <a:gd name="T28" fmla="*/ 23 w 160"/>
                      <a:gd name="T29" fmla="*/ 28 h 142"/>
                      <a:gd name="T30" fmla="*/ 9 w 160"/>
                      <a:gd name="T31" fmla="*/ 11 h 142"/>
                      <a:gd name="T32" fmla="*/ 0 w 160"/>
                      <a:gd name="T33" fmla="*/ 3 h 142"/>
                      <a:gd name="T34" fmla="*/ 13 w 160"/>
                      <a:gd name="T35" fmla="*/ 22 h 142"/>
                      <a:gd name="T36" fmla="*/ 28 w 160"/>
                      <a:gd name="T37" fmla="*/ 38 h 142"/>
                      <a:gd name="T38" fmla="*/ 41 w 160"/>
                      <a:gd name="T39" fmla="*/ 53 h 142"/>
                      <a:gd name="T40" fmla="*/ 55 w 160"/>
                      <a:gd name="T41" fmla="*/ 63 h 142"/>
                      <a:gd name="T42" fmla="*/ 69 w 160"/>
                      <a:gd name="T43" fmla="*/ 73 h 142"/>
                      <a:gd name="T44" fmla="*/ 81 w 160"/>
                      <a:gd name="T45" fmla="*/ 80 h 142"/>
                      <a:gd name="T46" fmla="*/ 93 w 160"/>
                      <a:gd name="T47" fmla="*/ 86 h 142"/>
                      <a:gd name="T48" fmla="*/ 106 w 160"/>
                      <a:gd name="T49" fmla="*/ 91 h 142"/>
                      <a:gd name="T50" fmla="*/ 116 w 160"/>
                      <a:gd name="T51" fmla="*/ 96 h 142"/>
                      <a:gd name="T52" fmla="*/ 126 w 160"/>
                      <a:gd name="T53" fmla="*/ 100 h 142"/>
                      <a:gd name="T54" fmla="*/ 135 w 160"/>
                      <a:gd name="T55" fmla="*/ 105 h 142"/>
                      <a:gd name="T56" fmla="*/ 141 w 160"/>
                      <a:gd name="T57" fmla="*/ 110 h 142"/>
                      <a:gd name="T58" fmla="*/ 147 w 160"/>
                      <a:gd name="T59" fmla="*/ 116 h 142"/>
                      <a:gd name="T60" fmla="*/ 152 w 160"/>
                      <a:gd name="T61" fmla="*/ 123 h 142"/>
                      <a:gd name="T62" fmla="*/ 155 w 160"/>
                      <a:gd name="T63" fmla="*/ 131 h 142"/>
                      <a:gd name="T64" fmla="*/ 156 w 160"/>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2"/>
                      <a:gd name="T101" fmla="*/ 160 w 160"/>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2">
                        <a:moveTo>
                          <a:pt x="160" y="141"/>
                        </a:moveTo>
                        <a:lnTo>
                          <a:pt x="158" y="136"/>
                        </a:lnTo>
                        <a:lnTo>
                          <a:pt x="158" y="130"/>
                        </a:lnTo>
                        <a:lnTo>
                          <a:pt x="157" y="125"/>
                        </a:lnTo>
                        <a:lnTo>
                          <a:pt x="155" y="122"/>
                        </a:lnTo>
                        <a:lnTo>
                          <a:pt x="152" y="117"/>
                        </a:lnTo>
                        <a:lnTo>
                          <a:pt x="150" y="113"/>
                        </a:lnTo>
                        <a:lnTo>
                          <a:pt x="147" y="110"/>
                        </a:lnTo>
                        <a:lnTo>
                          <a:pt x="143" y="107"/>
                        </a:lnTo>
                        <a:lnTo>
                          <a:pt x="139" y="105"/>
                        </a:lnTo>
                        <a:lnTo>
                          <a:pt x="136" y="102"/>
                        </a:lnTo>
                        <a:lnTo>
                          <a:pt x="132" y="99"/>
                        </a:lnTo>
                        <a:lnTo>
                          <a:pt x="128" y="97"/>
                        </a:lnTo>
                        <a:lnTo>
                          <a:pt x="122" y="96"/>
                        </a:lnTo>
                        <a:lnTo>
                          <a:pt x="117" y="93"/>
                        </a:lnTo>
                        <a:lnTo>
                          <a:pt x="112" y="91"/>
                        </a:lnTo>
                        <a:lnTo>
                          <a:pt x="107" y="88"/>
                        </a:lnTo>
                        <a:lnTo>
                          <a:pt x="102" y="86"/>
                        </a:lnTo>
                        <a:lnTo>
                          <a:pt x="96" y="82"/>
                        </a:lnTo>
                        <a:lnTo>
                          <a:pt x="90" y="80"/>
                        </a:lnTo>
                        <a:lnTo>
                          <a:pt x="84" y="76"/>
                        </a:lnTo>
                        <a:lnTo>
                          <a:pt x="78" y="73"/>
                        </a:lnTo>
                        <a:lnTo>
                          <a:pt x="71" y="69"/>
                        </a:lnTo>
                        <a:lnTo>
                          <a:pt x="64" y="65"/>
                        </a:lnTo>
                        <a:lnTo>
                          <a:pt x="58" y="61"/>
                        </a:lnTo>
                        <a:lnTo>
                          <a:pt x="52" y="55"/>
                        </a:lnTo>
                        <a:lnTo>
                          <a:pt x="44" y="49"/>
                        </a:lnTo>
                        <a:lnTo>
                          <a:pt x="38" y="43"/>
                        </a:lnTo>
                        <a:lnTo>
                          <a:pt x="31" y="35"/>
                        </a:lnTo>
                        <a:lnTo>
                          <a:pt x="23" y="28"/>
                        </a:lnTo>
                        <a:lnTo>
                          <a:pt x="16" y="19"/>
                        </a:lnTo>
                        <a:lnTo>
                          <a:pt x="9" y="11"/>
                        </a:lnTo>
                        <a:lnTo>
                          <a:pt x="3" y="0"/>
                        </a:lnTo>
                        <a:lnTo>
                          <a:pt x="0" y="3"/>
                        </a:lnTo>
                        <a:lnTo>
                          <a:pt x="7" y="12"/>
                        </a:lnTo>
                        <a:lnTo>
                          <a:pt x="13" y="22"/>
                        </a:lnTo>
                        <a:lnTo>
                          <a:pt x="20" y="30"/>
                        </a:lnTo>
                        <a:lnTo>
                          <a:pt x="28" y="38"/>
                        </a:lnTo>
                        <a:lnTo>
                          <a:pt x="34" y="46"/>
                        </a:lnTo>
                        <a:lnTo>
                          <a:pt x="41" y="53"/>
                        </a:lnTo>
                        <a:lnTo>
                          <a:pt x="49" y="59"/>
                        </a:lnTo>
                        <a:lnTo>
                          <a:pt x="55" y="63"/>
                        </a:lnTo>
                        <a:lnTo>
                          <a:pt x="63" y="68"/>
                        </a:lnTo>
                        <a:lnTo>
                          <a:pt x="69" y="73"/>
                        </a:lnTo>
                        <a:lnTo>
                          <a:pt x="75" y="76"/>
                        </a:lnTo>
                        <a:lnTo>
                          <a:pt x="81" y="80"/>
                        </a:lnTo>
                        <a:lnTo>
                          <a:pt x="87" y="84"/>
                        </a:lnTo>
                        <a:lnTo>
                          <a:pt x="93" y="86"/>
                        </a:lnTo>
                        <a:lnTo>
                          <a:pt x="100" y="88"/>
                        </a:lnTo>
                        <a:lnTo>
                          <a:pt x="106" y="91"/>
                        </a:lnTo>
                        <a:lnTo>
                          <a:pt x="111" y="93"/>
                        </a:lnTo>
                        <a:lnTo>
                          <a:pt x="116" y="96"/>
                        </a:lnTo>
                        <a:lnTo>
                          <a:pt x="121" y="98"/>
                        </a:lnTo>
                        <a:lnTo>
                          <a:pt x="126" y="100"/>
                        </a:lnTo>
                        <a:lnTo>
                          <a:pt x="130" y="103"/>
                        </a:lnTo>
                        <a:lnTo>
                          <a:pt x="135" y="105"/>
                        </a:lnTo>
                        <a:lnTo>
                          <a:pt x="138" y="107"/>
                        </a:lnTo>
                        <a:lnTo>
                          <a:pt x="141" y="110"/>
                        </a:lnTo>
                        <a:lnTo>
                          <a:pt x="144" y="113"/>
                        </a:lnTo>
                        <a:lnTo>
                          <a:pt x="147" y="116"/>
                        </a:lnTo>
                        <a:lnTo>
                          <a:pt x="150" y="119"/>
                        </a:lnTo>
                        <a:lnTo>
                          <a:pt x="152" y="123"/>
                        </a:lnTo>
                        <a:lnTo>
                          <a:pt x="154" y="127"/>
                        </a:lnTo>
                        <a:lnTo>
                          <a:pt x="155" y="131"/>
                        </a:lnTo>
                        <a:lnTo>
                          <a:pt x="156" y="136"/>
                        </a:lnTo>
                        <a:lnTo>
                          <a:pt x="156" y="142"/>
                        </a:lnTo>
                        <a:lnTo>
                          <a:pt x="160" y="1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4" name="Freeform 293"/>
                  <p:cNvSpPr>
                    <a:spLocks/>
                  </p:cNvSpPr>
                  <p:nvPr/>
                </p:nvSpPr>
                <p:spPr bwMode="auto">
                  <a:xfrm>
                    <a:off x="1335" y="1310"/>
                    <a:ext cx="11" cy="14"/>
                  </a:xfrm>
                  <a:custGeom>
                    <a:avLst/>
                    <a:gdLst>
                      <a:gd name="T0" fmla="*/ 2 w 77"/>
                      <a:gd name="T1" fmla="*/ 84 h 84"/>
                      <a:gd name="T2" fmla="*/ 9 w 77"/>
                      <a:gd name="T3" fmla="*/ 74 h 84"/>
                      <a:gd name="T4" fmla="*/ 17 w 77"/>
                      <a:gd name="T5" fmla="*/ 64 h 84"/>
                      <a:gd name="T6" fmla="*/ 24 w 77"/>
                      <a:gd name="T7" fmla="*/ 58 h 84"/>
                      <a:gd name="T8" fmla="*/ 32 w 77"/>
                      <a:gd name="T9" fmla="*/ 52 h 84"/>
                      <a:gd name="T10" fmla="*/ 38 w 77"/>
                      <a:gd name="T11" fmla="*/ 48 h 84"/>
                      <a:gd name="T12" fmla="*/ 45 w 77"/>
                      <a:gd name="T13" fmla="*/ 46 h 84"/>
                      <a:gd name="T14" fmla="*/ 49 w 77"/>
                      <a:gd name="T15" fmla="*/ 44 h 84"/>
                      <a:gd name="T16" fmla="*/ 55 w 77"/>
                      <a:gd name="T17" fmla="*/ 40 h 84"/>
                      <a:gd name="T18" fmla="*/ 59 w 77"/>
                      <a:gd name="T19" fmla="*/ 38 h 84"/>
                      <a:gd name="T20" fmla="*/ 64 w 77"/>
                      <a:gd name="T21" fmla="*/ 36 h 84"/>
                      <a:gd name="T22" fmla="*/ 68 w 77"/>
                      <a:gd name="T23" fmla="*/ 33 h 84"/>
                      <a:gd name="T24" fmla="*/ 72 w 77"/>
                      <a:gd name="T25" fmla="*/ 30 h 84"/>
                      <a:gd name="T26" fmla="*/ 74 w 77"/>
                      <a:gd name="T27" fmla="*/ 25 h 84"/>
                      <a:gd name="T28" fmla="*/ 75 w 77"/>
                      <a:gd name="T29" fmla="*/ 18 h 84"/>
                      <a:gd name="T30" fmla="*/ 77 w 77"/>
                      <a:gd name="T31" fmla="*/ 11 h 84"/>
                      <a:gd name="T32" fmla="*/ 77 w 77"/>
                      <a:gd name="T33" fmla="*/ 0 h 84"/>
                      <a:gd name="T34" fmla="*/ 73 w 77"/>
                      <a:gd name="T35" fmla="*/ 6 h 84"/>
                      <a:gd name="T36" fmla="*/ 73 w 77"/>
                      <a:gd name="T37" fmla="*/ 14 h 84"/>
                      <a:gd name="T38" fmla="*/ 72 w 77"/>
                      <a:gd name="T39" fmla="*/ 20 h 84"/>
                      <a:gd name="T40" fmla="*/ 69 w 77"/>
                      <a:gd name="T41" fmla="*/ 25 h 84"/>
                      <a:gd name="T42" fmla="*/ 67 w 77"/>
                      <a:gd name="T43" fmla="*/ 30 h 84"/>
                      <a:gd name="T44" fmla="*/ 64 w 77"/>
                      <a:gd name="T45" fmla="*/ 32 h 84"/>
                      <a:gd name="T46" fmla="*/ 60 w 77"/>
                      <a:gd name="T47" fmla="*/ 34 h 84"/>
                      <a:gd name="T48" fmla="*/ 55 w 77"/>
                      <a:gd name="T49" fmla="*/ 36 h 84"/>
                      <a:gd name="T50" fmla="*/ 50 w 77"/>
                      <a:gd name="T51" fmla="*/ 38 h 84"/>
                      <a:gd name="T52" fmla="*/ 46 w 77"/>
                      <a:gd name="T53" fmla="*/ 40 h 84"/>
                      <a:gd name="T54" fmla="*/ 39 w 77"/>
                      <a:gd name="T55" fmla="*/ 44 h 84"/>
                      <a:gd name="T56" fmla="*/ 33 w 77"/>
                      <a:gd name="T57" fmla="*/ 47 h 84"/>
                      <a:gd name="T58" fmla="*/ 26 w 77"/>
                      <a:gd name="T59" fmla="*/ 52 h 84"/>
                      <a:gd name="T60" fmla="*/ 19 w 77"/>
                      <a:gd name="T61" fmla="*/ 58 h 84"/>
                      <a:gd name="T62" fmla="*/ 10 w 77"/>
                      <a:gd name="T63" fmla="*/ 66 h 84"/>
                      <a:gd name="T64" fmla="*/ 3 w 77"/>
                      <a:gd name="T65" fmla="*/ 76 h 84"/>
                      <a:gd name="T66" fmla="*/ 1 w 77"/>
                      <a:gd name="T67" fmla="*/ 81 h 84"/>
                      <a:gd name="T68" fmla="*/ 2 w 77"/>
                      <a:gd name="T69" fmla="*/ 84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7"/>
                      <a:gd name="T106" fmla="*/ 0 h 84"/>
                      <a:gd name="T107" fmla="*/ 77 w 77"/>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7" h="84">
                        <a:moveTo>
                          <a:pt x="1" y="84"/>
                        </a:moveTo>
                        <a:lnTo>
                          <a:pt x="2" y="84"/>
                        </a:lnTo>
                        <a:lnTo>
                          <a:pt x="6" y="78"/>
                        </a:lnTo>
                        <a:lnTo>
                          <a:pt x="9" y="74"/>
                        </a:lnTo>
                        <a:lnTo>
                          <a:pt x="13" y="69"/>
                        </a:lnTo>
                        <a:lnTo>
                          <a:pt x="17" y="64"/>
                        </a:lnTo>
                        <a:lnTo>
                          <a:pt x="21" y="60"/>
                        </a:lnTo>
                        <a:lnTo>
                          <a:pt x="24" y="58"/>
                        </a:lnTo>
                        <a:lnTo>
                          <a:pt x="28" y="54"/>
                        </a:lnTo>
                        <a:lnTo>
                          <a:pt x="32" y="52"/>
                        </a:lnTo>
                        <a:lnTo>
                          <a:pt x="34" y="51"/>
                        </a:lnTo>
                        <a:lnTo>
                          <a:pt x="38" y="48"/>
                        </a:lnTo>
                        <a:lnTo>
                          <a:pt x="41" y="47"/>
                        </a:lnTo>
                        <a:lnTo>
                          <a:pt x="45" y="46"/>
                        </a:lnTo>
                        <a:lnTo>
                          <a:pt x="47" y="44"/>
                        </a:lnTo>
                        <a:lnTo>
                          <a:pt x="49" y="44"/>
                        </a:lnTo>
                        <a:lnTo>
                          <a:pt x="52" y="43"/>
                        </a:lnTo>
                        <a:lnTo>
                          <a:pt x="55" y="40"/>
                        </a:lnTo>
                        <a:lnTo>
                          <a:pt x="58" y="39"/>
                        </a:lnTo>
                        <a:lnTo>
                          <a:pt x="59" y="38"/>
                        </a:lnTo>
                        <a:lnTo>
                          <a:pt x="61" y="37"/>
                        </a:lnTo>
                        <a:lnTo>
                          <a:pt x="64" y="36"/>
                        </a:lnTo>
                        <a:lnTo>
                          <a:pt x="67" y="34"/>
                        </a:lnTo>
                        <a:lnTo>
                          <a:pt x="68" y="33"/>
                        </a:lnTo>
                        <a:lnTo>
                          <a:pt x="71" y="31"/>
                        </a:lnTo>
                        <a:lnTo>
                          <a:pt x="72" y="30"/>
                        </a:lnTo>
                        <a:lnTo>
                          <a:pt x="73" y="27"/>
                        </a:lnTo>
                        <a:lnTo>
                          <a:pt x="74" y="25"/>
                        </a:lnTo>
                        <a:lnTo>
                          <a:pt x="75" y="21"/>
                        </a:lnTo>
                        <a:lnTo>
                          <a:pt x="75" y="18"/>
                        </a:lnTo>
                        <a:lnTo>
                          <a:pt x="77" y="14"/>
                        </a:lnTo>
                        <a:lnTo>
                          <a:pt x="77" y="11"/>
                        </a:lnTo>
                        <a:lnTo>
                          <a:pt x="77" y="6"/>
                        </a:lnTo>
                        <a:lnTo>
                          <a:pt x="77" y="0"/>
                        </a:lnTo>
                        <a:lnTo>
                          <a:pt x="73" y="1"/>
                        </a:lnTo>
                        <a:lnTo>
                          <a:pt x="73" y="6"/>
                        </a:lnTo>
                        <a:lnTo>
                          <a:pt x="73" y="11"/>
                        </a:lnTo>
                        <a:lnTo>
                          <a:pt x="73" y="14"/>
                        </a:lnTo>
                        <a:lnTo>
                          <a:pt x="72" y="18"/>
                        </a:lnTo>
                        <a:lnTo>
                          <a:pt x="72" y="20"/>
                        </a:lnTo>
                        <a:lnTo>
                          <a:pt x="71" y="24"/>
                        </a:lnTo>
                        <a:lnTo>
                          <a:pt x="69" y="25"/>
                        </a:lnTo>
                        <a:lnTo>
                          <a:pt x="68" y="27"/>
                        </a:lnTo>
                        <a:lnTo>
                          <a:pt x="67" y="30"/>
                        </a:lnTo>
                        <a:lnTo>
                          <a:pt x="66" y="31"/>
                        </a:lnTo>
                        <a:lnTo>
                          <a:pt x="64" y="32"/>
                        </a:lnTo>
                        <a:lnTo>
                          <a:pt x="61" y="33"/>
                        </a:lnTo>
                        <a:lnTo>
                          <a:pt x="60" y="34"/>
                        </a:lnTo>
                        <a:lnTo>
                          <a:pt x="58" y="34"/>
                        </a:lnTo>
                        <a:lnTo>
                          <a:pt x="55" y="36"/>
                        </a:lnTo>
                        <a:lnTo>
                          <a:pt x="53" y="37"/>
                        </a:lnTo>
                        <a:lnTo>
                          <a:pt x="50" y="38"/>
                        </a:lnTo>
                        <a:lnTo>
                          <a:pt x="48" y="39"/>
                        </a:lnTo>
                        <a:lnTo>
                          <a:pt x="46" y="40"/>
                        </a:lnTo>
                        <a:lnTo>
                          <a:pt x="42" y="43"/>
                        </a:lnTo>
                        <a:lnTo>
                          <a:pt x="39" y="44"/>
                        </a:lnTo>
                        <a:lnTo>
                          <a:pt x="35" y="45"/>
                        </a:lnTo>
                        <a:lnTo>
                          <a:pt x="33" y="47"/>
                        </a:lnTo>
                        <a:lnTo>
                          <a:pt x="29" y="50"/>
                        </a:lnTo>
                        <a:lnTo>
                          <a:pt x="26" y="52"/>
                        </a:lnTo>
                        <a:lnTo>
                          <a:pt x="22" y="54"/>
                        </a:lnTo>
                        <a:lnTo>
                          <a:pt x="19" y="58"/>
                        </a:lnTo>
                        <a:lnTo>
                          <a:pt x="14" y="62"/>
                        </a:lnTo>
                        <a:lnTo>
                          <a:pt x="10" y="66"/>
                        </a:lnTo>
                        <a:lnTo>
                          <a:pt x="7" y="71"/>
                        </a:lnTo>
                        <a:lnTo>
                          <a:pt x="3" y="76"/>
                        </a:lnTo>
                        <a:lnTo>
                          <a:pt x="0" y="82"/>
                        </a:lnTo>
                        <a:lnTo>
                          <a:pt x="1" y="81"/>
                        </a:lnTo>
                        <a:lnTo>
                          <a:pt x="1" y="84"/>
                        </a:lnTo>
                        <a:lnTo>
                          <a:pt x="2" y="84"/>
                        </a:lnTo>
                        <a:lnTo>
                          <a:pt x="1"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5" name="Freeform 294"/>
                  <p:cNvSpPr>
                    <a:spLocks/>
                  </p:cNvSpPr>
                  <p:nvPr/>
                </p:nvSpPr>
                <p:spPr bwMode="auto">
                  <a:xfrm>
                    <a:off x="1326" y="1317"/>
                    <a:ext cx="10" cy="7"/>
                  </a:xfrm>
                  <a:custGeom>
                    <a:avLst/>
                    <a:gdLst>
                      <a:gd name="T0" fmla="*/ 7 w 64"/>
                      <a:gd name="T1" fmla="*/ 7 h 45"/>
                      <a:gd name="T2" fmla="*/ 17 w 64"/>
                      <a:gd name="T3" fmla="*/ 12 h 45"/>
                      <a:gd name="T4" fmla="*/ 23 w 64"/>
                      <a:gd name="T5" fmla="*/ 17 h 45"/>
                      <a:gd name="T6" fmla="*/ 26 w 64"/>
                      <a:gd name="T7" fmla="*/ 20 h 45"/>
                      <a:gd name="T8" fmla="*/ 29 w 64"/>
                      <a:gd name="T9" fmla="*/ 24 h 45"/>
                      <a:gd name="T10" fmla="*/ 29 w 64"/>
                      <a:gd name="T11" fmla="*/ 26 h 45"/>
                      <a:gd name="T12" fmla="*/ 29 w 64"/>
                      <a:gd name="T13" fmla="*/ 30 h 45"/>
                      <a:gd name="T14" fmla="*/ 28 w 64"/>
                      <a:gd name="T15" fmla="*/ 32 h 45"/>
                      <a:gd name="T16" fmla="*/ 26 w 64"/>
                      <a:gd name="T17" fmla="*/ 35 h 45"/>
                      <a:gd name="T18" fmla="*/ 25 w 64"/>
                      <a:gd name="T19" fmla="*/ 37 h 45"/>
                      <a:gd name="T20" fmla="*/ 25 w 64"/>
                      <a:gd name="T21" fmla="*/ 39 h 45"/>
                      <a:gd name="T22" fmla="*/ 26 w 64"/>
                      <a:gd name="T23" fmla="*/ 42 h 45"/>
                      <a:gd name="T24" fmla="*/ 31 w 64"/>
                      <a:gd name="T25" fmla="*/ 44 h 45"/>
                      <a:gd name="T26" fmla="*/ 37 w 64"/>
                      <a:gd name="T27" fmla="*/ 44 h 45"/>
                      <a:gd name="T28" fmla="*/ 44 w 64"/>
                      <a:gd name="T29" fmla="*/ 45 h 45"/>
                      <a:gd name="T30" fmla="*/ 57 w 64"/>
                      <a:gd name="T31" fmla="*/ 45 h 45"/>
                      <a:gd name="T32" fmla="*/ 64 w 64"/>
                      <a:gd name="T33" fmla="*/ 42 h 45"/>
                      <a:gd name="T34" fmla="*/ 50 w 64"/>
                      <a:gd name="T35" fmla="*/ 42 h 45"/>
                      <a:gd name="T36" fmla="*/ 40 w 64"/>
                      <a:gd name="T37" fmla="*/ 42 h 45"/>
                      <a:gd name="T38" fmla="*/ 34 w 64"/>
                      <a:gd name="T39" fmla="*/ 40 h 45"/>
                      <a:gd name="T40" fmla="*/ 31 w 64"/>
                      <a:gd name="T41" fmla="*/ 39 h 45"/>
                      <a:gd name="T42" fmla="*/ 28 w 64"/>
                      <a:gd name="T43" fmla="*/ 39 h 45"/>
                      <a:gd name="T44" fmla="*/ 29 w 64"/>
                      <a:gd name="T45" fmla="*/ 38 h 45"/>
                      <a:gd name="T46" fmla="*/ 29 w 64"/>
                      <a:gd name="T47" fmla="*/ 36 h 45"/>
                      <a:gd name="T48" fmla="*/ 32 w 64"/>
                      <a:gd name="T49" fmla="*/ 33 h 45"/>
                      <a:gd name="T50" fmla="*/ 33 w 64"/>
                      <a:gd name="T51" fmla="*/ 30 h 45"/>
                      <a:gd name="T52" fmla="*/ 33 w 64"/>
                      <a:gd name="T53" fmla="*/ 26 h 45"/>
                      <a:gd name="T54" fmla="*/ 33 w 64"/>
                      <a:gd name="T55" fmla="*/ 23 h 45"/>
                      <a:gd name="T56" fmla="*/ 31 w 64"/>
                      <a:gd name="T57" fmla="*/ 18 h 45"/>
                      <a:gd name="T58" fmla="*/ 25 w 64"/>
                      <a:gd name="T59" fmla="*/ 13 h 45"/>
                      <a:gd name="T60" fmla="*/ 18 w 64"/>
                      <a:gd name="T61" fmla="*/ 8 h 45"/>
                      <a:gd name="T62" fmla="*/ 8 w 64"/>
                      <a:gd name="T63" fmla="*/ 4 h 45"/>
                      <a:gd name="T64" fmla="*/ 0 w 64"/>
                      <a:gd name="T65" fmla="*/ 5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45"/>
                      <a:gd name="T101" fmla="*/ 64 w 64"/>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45">
                        <a:moveTo>
                          <a:pt x="0" y="5"/>
                        </a:moveTo>
                        <a:lnTo>
                          <a:pt x="7" y="7"/>
                        </a:lnTo>
                        <a:lnTo>
                          <a:pt x="12" y="9"/>
                        </a:lnTo>
                        <a:lnTo>
                          <a:pt x="17" y="12"/>
                        </a:lnTo>
                        <a:lnTo>
                          <a:pt x="20" y="14"/>
                        </a:lnTo>
                        <a:lnTo>
                          <a:pt x="23" y="17"/>
                        </a:lnTo>
                        <a:lnTo>
                          <a:pt x="25" y="18"/>
                        </a:lnTo>
                        <a:lnTo>
                          <a:pt x="26" y="20"/>
                        </a:lnTo>
                        <a:lnTo>
                          <a:pt x="28" y="21"/>
                        </a:lnTo>
                        <a:lnTo>
                          <a:pt x="29" y="24"/>
                        </a:lnTo>
                        <a:lnTo>
                          <a:pt x="29" y="25"/>
                        </a:lnTo>
                        <a:lnTo>
                          <a:pt x="29" y="26"/>
                        </a:lnTo>
                        <a:lnTo>
                          <a:pt x="29" y="27"/>
                        </a:lnTo>
                        <a:lnTo>
                          <a:pt x="29" y="30"/>
                        </a:lnTo>
                        <a:lnTo>
                          <a:pt x="28" y="31"/>
                        </a:lnTo>
                        <a:lnTo>
                          <a:pt x="28" y="32"/>
                        </a:lnTo>
                        <a:lnTo>
                          <a:pt x="26" y="33"/>
                        </a:lnTo>
                        <a:lnTo>
                          <a:pt x="26" y="35"/>
                        </a:lnTo>
                        <a:lnTo>
                          <a:pt x="25" y="36"/>
                        </a:lnTo>
                        <a:lnTo>
                          <a:pt x="25" y="37"/>
                        </a:lnTo>
                        <a:lnTo>
                          <a:pt x="24" y="38"/>
                        </a:lnTo>
                        <a:lnTo>
                          <a:pt x="25" y="39"/>
                        </a:lnTo>
                        <a:lnTo>
                          <a:pt x="25" y="40"/>
                        </a:lnTo>
                        <a:lnTo>
                          <a:pt x="26" y="42"/>
                        </a:lnTo>
                        <a:lnTo>
                          <a:pt x="28" y="43"/>
                        </a:lnTo>
                        <a:lnTo>
                          <a:pt x="31" y="44"/>
                        </a:lnTo>
                        <a:lnTo>
                          <a:pt x="33" y="44"/>
                        </a:lnTo>
                        <a:lnTo>
                          <a:pt x="37" y="44"/>
                        </a:lnTo>
                        <a:lnTo>
                          <a:pt x="40" y="45"/>
                        </a:lnTo>
                        <a:lnTo>
                          <a:pt x="44" y="45"/>
                        </a:lnTo>
                        <a:lnTo>
                          <a:pt x="50" y="45"/>
                        </a:lnTo>
                        <a:lnTo>
                          <a:pt x="57" y="45"/>
                        </a:lnTo>
                        <a:lnTo>
                          <a:pt x="64" y="45"/>
                        </a:lnTo>
                        <a:lnTo>
                          <a:pt x="64" y="42"/>
                        </a:lnTo>
                        <a:lnTo>
                          <a:pt x="57" y="42"/>
                        </a:lnTo>
                        <a:lnTo>
                          <a:pt x="50" y="42"/>
                        </a:lnTo>
                        <a:lnTo>
                          <a:pt x="45" y="42"/>
                        </a:lnTo>
                        <a:lnTo>
                          <a:pt x="40" y="42"/>
                        </a:lnTo>
                        <a:lnTo>
                          <a:pt x="37" y="40"/>
                        </a:lnTo>
                        <a:lnTo>
                          <a:pt x="34" y="40"/>
                        </a:lnTo>
                        <a:lnTo>
                          <a:pt x="32" y="40"/>
                        </a:lnTo>
                        <a:lnTo>
                          <a:pt x="31" y="39"/>
                        </a:lnTo>
                        <a:lnTo>
                          <a:pt x="29" y="39"/>
                        </a:lnTo>
                        <a:lnTo>
                          <a:pt x="28" y="39"/>
                        </a:lnTo>
                        <a:lnTo>
                          <a:pt x="28" y="38"/>
                        </a:lnTo>
                        <a:lnTo>
                          <a:pt x="29" y="38"/>
                        </a:lnTo>
                        <a:lnTo>
                          <a:pt x="29" y="37"/>
                        </a:lnTo>
                        <a:lnTo>
                          <a:pt x="29" y="36"/>
                        </a:lnTo>
                        <a:lnTo>
                          <a:pt x="31" y="35"/>
                        </a:lnTo>
                        <a:lnTo>
                          <a:pt x="32" y="33"/>
                        </a:lnTo>
                        <a:lnTo>
                          <a:pt x="32" y="32"/>
                        </a:lnTo>
                        <a:lnTo>
                          <a:pt x="33" y="30"/>
                        </a:lnTo>
                        <a:lnTo>
                          <a:pt x="33" y="29"/>
                        </a:lnTo>
                        <a:lnTo>
                          <a:pt x="33" y="26"/>
                        </a:lnTo>
                        <a:lnTo>
                          <a:pt x="33" y="25"/>
                        </a:lnTo>
                        <a:lnTo>
                          <a:pt x="33" y="23"/>
                        </a:lnTo>
                        <a:lnTo>
                          <a:pt x="32" y="20"/>
                        </a:lnTo>
                        <a:lnTo>
                          <a:pt x="31" y="18"/>
                        </a:lnTo>
                        <a:lnTo>
                          <a:pt x="28" y="15"/>
                        </a:lnTo>
                        <a:lnTo>
                          <a:pt x="25" y="13"/>
                        </a:lnTo>
                        <a:lnTo>
                          <a:pt x="21" y="11"/>
                        </a:lnTo>
                        <a:lnTo>
                          <a:pt x="18" y="8"/>
                        </a:lnTo>
                        <a:lnTo>
                          <a:pt x="13" y="6"/>
                        </a:lnTo>
                        <a:lnTo>
                          <a:pt x="8" y="4"/>
                        </a:lnTo>
                        <a:lnTo>
                          <a:pt x="1" y="0"/>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6" name="Freeform 295"/>
                  <p:cNvSpPr>
                    <a:spLocks/>
                  </p:cNvSpPr>
                  <p:nvPr/>
                </p:nvSpPr>
                <p:spPr bwMode="auto">
                  <a:xfrm>
                    <a:off x="1295" y="1248"/>
                    <a:ext cx="32" cy="69"/>
                  </a:xfrm>
                  <a:custGeom>
                    <a:avLst/>
                    <a:gdLst>
                      <a:gd name="T0" fmla="*/ 4 w 219"/>
                      <a:gd name="T1" fmla="*/ 8 h 416"/>
                      <a:gd name="T2" fmla="*/ 11 w 219"/>
                      <a:gd name="T3" fmla="*/ 24 h 416"/>
                      <a:gd name="T4" fmla="*/ 22 w 219"/>
                      <a:gd name="T5" fmla="*/ 46 h 416"/>
                      <a:gd name="T6" fmla="*/ 34 w 219"/>
                      <a:gd name="T7" fmla="*/ 72 h 416"/>
                      <a:gd name="T8" fmla="*/ 48 w 219"/>
                      <a:gd name="T9" fmla="*/ 102 h 416"/>
                      <a:gd name="T10" fmla="*/ 62 w 219"/>
                      <a:gd name="T11" fmla="*/ 135 h 416"/>
                      <a:gd name="T12" fmla="*/ 78 w 219"/>
                      <a:gd name="T13" fmla="*/ 168 h 416"/>
                      <a:gd name="T14" fmla="*/ 95 w 219"/>
                      <a:gd name="T15" fmla="*/ 204 h 416"/>
                      <a:gd name="T16" fmla="*/ 112 w 219"/>
                      <a:gd name="T17" fmla="*/ 239 h 416"/>
                      <a:gd name="T18" fmla="*/ 129 w 219"/>
                      <a:gd name="T19" fmla="*/ 274 h 416"/>
                      <a:gd name="T20" fmla="*/ 146 w 219"/>
                      <a:gd name="T21" fmla="*/ 306 h 416"/>
                      <a:gd name="T22" fmla="*/ 161 w 219"/>
                      <a:gd name="T23" fmla="*/ 336 h 416"/>
                      <a:gd name="T24" fmla="*/ 177 w 219"/>
                      <a:gd name="T25" fmla="*/ 362 h 416"/>
                      <a:gd name="T26" fmla="*/ 190 w 219"/>
                      <a:gd name="T27" fmla="*/ 385 h 416"/>
                      <a:gd name="T28" fmla="*/ 203 w 219"/>
                      <a:gd name="T29" fmla="*/ 400 h 416"/>
                      <a:gd name="T30" fmla="*/ 213 w 219"/>
                      <a:gd name="T31" fmla="*/ 411 h 416"/>
                      <a:gd name="T32" fmla="*/ 219 w 219"/>
                      <a:gd name="T33" fmla="*/ 411 h 416"/>
                      <a:gd name="T34" fmla="*/ 211 w 219"/>
                      <a:gd name="T35" fmla="*/ 404 h 416"/>
                      <a:gd name="T36" fmla="*/ 200 w 219"/>
                      <a:gd name="T37" fmla="*/ 391 h 416"/>
                      <a:gd name="T38" fmla="*/ 187 w 219"/>
                      <a:gd name="T39" fmla="*/ 372 h 416"/>
                      <a:gd name="T40" fmla="*/ 173 w 219"/>
                      <a:gd name="T41" fmla="*/ 348 h 416"/>
                      <a:gd name="T42" fmla="*/ 156 w 219"/>
                      <a:gd name="T43" fmla="*/ 321 h 416"/>
                      <a:gd name="T44" fmla="*/ 140 w 219"/>
                      <a:gd name="T45" fmla="*/ 288 h 416"/>
                      <a:gd name="T46" fmla="*/ 125 w 219"/>
                      <a:gd name="T47" fmla="*/ 254 h 416"/>
                      <a:gd name="T48" fmla="*/ 107 w 219"/>
                      <a:gd name="T49" fmla="*/ 220 h 416"/>
                      <a:gd name="T50" fmla="*/ 89 w 219"/>
                      <a:gd name="T51" fmla="*/ 185 h 416"/>
                      <a:gd name="T52" fmla="*/ 74 w 219"/>
                      <a:gd name="T53" fmla="*/ 150 h 416"/>
                      <a:gd name="T54" fmla="*/ 58 w 219"/>
                      <a:gd name="T55" fmla="*/ 116 h 416"/>
                      <a:gd name="T56" fmla="*/ 44 w 219"/>
                      <a:gd name="T57" fmla="*/ 85 h 416"/>
                      <a:gd name="T58" fmla="*/ 31 w 219"/>
                      <a:gd name="T59" fmla="*/ 56 h 416"/>
                      <a:gd name="T60" fmla="*/ 20 w 219"/>
                      <a:gd name="T61" fmla="*/ 33 h 416"/>
                      <a:gd name="T62" fmla="*/ 10 w 219"/>
                      <a:gd name="T63" fmla="*/ 14 h 416"/>
                      <a:gd name="T64" fmla="*/ 4 w 219"/>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16"/>
                      <a:gd name="T101" fmla="*/ 219 w 219"/>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16">
                        <a:moveTo>
                          <a:pt x="0" y="3"/>
                        </a:moveTo>
                        <a:lnTo>
                          <a:pt x="4" y="8"/>
                        </a:lnTo>
                        <a:lnTo>
                          <a:pt x="8" y="15"/>
                        </a:lnTo>
                        <a:lnTo>
                          <a:pt x="11" y="24"/>
                        </a:lnTo>
                        <a:lnTo>
                          <a:pt x="16" y="34"/>
                        </a:lnTo>
                        <a:lnTo>
                          <a:pt x="22" y="46"/>
                        </a:lnTo>
                        <a:lnTo>
                          <a:pt x="28" y="58"/>
                        </a:lnTo>
                        <a:lnTo>
                          <a:pt x="34" y="72"/>
                        </a:lnTo>
                        <a:lnTo>
                          <a:pt x="39" y="86"/>
                        </a:lnTo>
                        <a:lnTo>
                          <a:pt x="48" y="102"/>
                        </a:lnTo>
                        <a:lnTo>
                          <a:pt x="55" y="117"/>
                        </a:lnTo>
                        <a:lnTo>
                          <a:pt x="62" y="135"/>
                        </a:lnTo>
                        <a:lnTo>
                          <a:pt x="70" y="152"/>
                        </a:lnTo>
                        <a:lnTo>
                          <a:pt x="78" y="168"/>
                        </a:lnTo>
                        <a:lnTo>
                          <a:pt x="87" y="186"/>
                        </a:lnTo>
                        <a:lnTo>
                          <a:pt x="95" y="204"/>
                        </a:lnTo>
                        <a:lnTo>
                          <a:pt x="103" y="222"/>
                        </a:lnTo>
                        <a:lnTo>
                          <a:pt x="112" y="239"/>
                        </a:lnTo>
                        <a:lnTo>
                          <a:pt x="121" y="256"/>
                        </a:lnTo>
                        <a:lnTo>
                          <a:pt x="129" y="274"/>
                        </a:lnTo>
                        <a:lnTo>
                          <a:pt x="136" y="291"/>
                        </a:lnTo>
                        <a:lnTo>
                          <a:pt x="146" y="306"/>
                        </a:lnTo>
                        <a:lnTo>
                          <a:pt x="154" y="322"/>
                        </a:lnTo>
                        <a:lnTo>
                          <a:pt x="161" y="336"/>
                        </a:lnTo>
                        <a:lnTo>
                          <a:pt x="168" y="350"/>
                        </a:lnTo>
                        <a:lnTo>
                          <a:pt x="177" y="362"/>
                        </a:lnTo>
                        <a:lnTo>
                          <a:pt x="184" y="374"/>
                        </a:lnTo>
                        <a:lnTo>
                          <a:pt x="190" y="385"/>
                        </a:lnTo>
                        <a:lnTo>
                          <a:pt x="198" y="393"/>
                        </a:lnTo>
                        <a:lnTo>
                          <a:pt x="203" y="400"/>
                        </a:lnTo>
                        <a:lnTo>
                          <a:pt x="209" y="408"/>
                        </a:lnTo>
                        <a:lnTo>
                          <a:pt x="213" y="411"/>
                        </a:lnTo>
                        <a:lnTo>
                          <a:pt x="218" y="416"/>
                        </a:lnTo>
                        <a:lnTo>
                          <a:pt x="219" y="411"/>
                        </a:lnTo>
                        <a:lnTo>
                          <a:pt x="216" y="409"/>
                        </a:lnTo>
                        <a:lnTo>
                          <a:pt x="211" y="404"/>
                        </a:lnTo>
                        <a:lnTo>
                          <a:pt x="206" y="399"/>
                        </a:lnTo>
                        <a:lnTo>
                          <a:pt x="200" y="391"/>
                        </a:lnTo>
                        <a:lnTo>
                          <a:pt x="193" y="383"/>
                        </a:lnTo>
                        <a:lnTo>
                          <a:pt x="187" y="372"/>
                        </a:lnTo>
                        <a:lnTo>
                          <a:pt x="180" y="361"/>
                        </a:lnTo>
                        <a:lnTo>
                          <a:pt x="173" y="348"/>
                        </a:lnTo>
                        <a:lnTo>
                          <a:pt x="165" y="335"/>
                        </a:lnTo>
                        <a:lnTo>
                          <a:pt x="156" y="321"/>
                        </a:lnTo>
                        <a:lnTo>
                          <a:pt x="149" y="305"/>
                        </a:lnTo>
                        <a:lnTo>
                          <a:pt x="140" y="288"/>
                        </a:lnTo>
                        <a:lnTo>
                          <a:pt x="132" y="273"/>
                        </a:lnTo>
                        <a:lnTo>
                          <a:pt x="125" y="254"/>
                        </a:lnTo>
                        <a:lnTo>
                          <a:pt x="115" y="237"/>
                        </a:lnTo>
                        <a:lnTo>
                          <a:pt x="107" y="220"/>
                        </a:lnTo>
                        <a:lnTo>
                          <a:pt x="98" y="203"/>
                        </a:lnTo>
                        <a:lnTo>
                          <a:pt x="89" y="185"/>
                        </a:lnTo>
                        <a:lnTo>
                          <a:pt x="82" y="167"/>
                        </a:lnTo>
                        <a:lnTo>
                          <a:pt x="74" y="150"/>
                        </a:lnTo>
                        <a:lnTo>
                          <a:pt x="66" y="134"/>
                        </a:lnTo>
                        <a:lnTo>
                          <a:pt x="58" y="116"/>
                        </a:lnTo>
                        <a:lnTo>
                          <a:pt x="51" y="99"/>
                        </a:lnTo>
                        <a:lnTo>
                          <a:pt x="44" y="85"/>
                        </a:lnTo>
                        <a:lnTo>
                          <a:pt x="37" y="71"/>
                        </a:lnTo>
                        <a:lnTo>
                          <a:pt x="31" y="56"/>
                        </a:lnTo>
                        <a:lnTo>
                          <a:pt x="25" y="45"/>
                        </a:lnTo>
                        <a:lnTo>
                          <a:pt x="20" y="33"/>
                        </a:lnTo>
                        <a:lnTo>
                          <a:pt x="15" y="23"/>
                        </a:lnTo>
                        <a:lnTo>
                          <a:pt x="10" y="14"/>
                        </a:lnTo>
                        <a:lnTo>
                          <a:pt x="6" y="6"/>
                        </a:lnTo>
                        <a:lnTo>
                          <a:pt x="4"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7" name="Freeform 296"/>
                  <p:cNvSpPr>
                    <a:spLocks/>
                  </p:cNvSpPr>
                  <p:nvPr/>
                </p:nvSpPr>
                <p:spPr bwMode="auto">
                  <a:xfrm>
                    <a:off x="1284" y="1226"/>
                    <a:ext cx="12" cy="23"/>
                  </a:xfrm>
                  <a:custGeom>
                    <a:avLst/>
                    <a:gdLst>
                      <a:gd name="T0" fmla="*/ 5 w 82"/>
                      <a:gd name="T1" fmla="*/ 6 h 133"/>
                      <a:gd name="T2" fmla="*/ 13 w 82"/>
                      <a:gd name="T3" fmla="*/ 10 h 133"/>
                      <a:gd name="T4" fmla="*/ 19 w 82"/>
                      <a:gd name="T5" fmla="*/ 15 h 133"/>
                      <a:gd name="T6" fmla="*/ 26 w 82"/>
                      <a:gd name="T7" fmla="*/ 20 h 133"/>
                      <a:gd name="T8" fmla="*/ 31 w 82"/>
                      <a:gd name="T9" fmla="*/ 25 h 133"/>
                      <a:gd name="T10" fmla="*/ 36 w 82"/>
                      <a:gd name="T11" fmla="*/ 31 h 133"/>
                      <a:gd name="T12" fmla="*/ 39 w 82"/>
                      <a:gd name="T13" fmla="*/ 37 h 133"/>
                      <a:gd name="T14" fmla="*/ 42 w 82"/>
                      <a:gd name="T15" fmla="*/ 42 h 133"/>
                      <a:gd name="T16" fmla="*/ 46 w 82"/>
                      <a:gd name="T17" fmla="*/ 50 h 133"/>
                      <a:gd name="T18" fmla="*/ 48 w 82"/>
                      <a:gd name="T19" fmla="*/ 58 h 133"/>
                      <a:gd name="T20" fmla="*/ 51 w 82"/>
                      <a:gd name="T21" fmla="*/ 66 h 133"/>
                      <a:gd name="T22" fmla="*/ 54 w 82"/>
                      <a:gd name="T23" fmla="*/ 76 h 133"/>
                      <a:gd name="T24" fmla="*/ 58 w 82"/>
                      <a:gd name="T25" fmla="*/ 87 h 133"/>
                      <a:gd name="T26" fmla="*/ 63 w 82"/>
                      <a:gd name="T27" fmla="*/ 97 h 133"/>
                      <a:gd name="T28" fmla="*/ 68 w 82"/>
                      <a:gd name="T29" fmla="*/ 111 h 133"/>
                      <a:gd name="T30" fmla="*/ 75 w 82"/>
                      <a:gd name="T31" fmla="*/ 124 h 133"/>
                      <a:gd name="T32" fmla="*/ 82 w 82"/>
                      <a:gd name="T33" fmla="*/ 130 h 133"/>
                      <a:gd name="T34" fmla="*/ 75 w 82"/>
                      <a:gd name="T35" fmla="*/ 116 h 133"/>
                      <a:gd name="T36" fmla="*/ 68 w 82"/>
                      <a:gd name="T37" fmla="*/ 102 h 133"/>
                      <a:gd name="T38" fmla="*/ 63 w 82"/>
                      <a:gd name="T39" fmla="*/ 90 h 133"/>
                      <a:gd name="T40" fmla="*/ 59 w 82"/>
                      <a:gd name="T41" fmla="*/ 79 h 133"/>
                      <a:gd name="T42" fmla="*/ 56 w 82"/>
                      <a:gd name="T43" fmla="*/ 70 h 133"/>
                      <a:gd name="T44" fmla="*/ 52 w 82"/>
                      <a:gd name="T45" fmla="*/ 62 h 133"/>
                      <a:gd name="T46" fmla="*/ 50 w 82"/>
                      <a:gd name="T47" fmla="*/ 53 h 133"/>
                      <a:gd name="T48" fmla="*/ 48 w 82"/>
                      <a:gd name="T49" fmla="*/ 45 h 133"/>
                      <a:gd name="T50" fmla="*/ 44 w 82"/>
                      <a:gd name="T51" fmla="*/ 38 h 133"/>
                      <a:gd name="T52" fmla="*/ 41 w 82"/>
                      <a:gd name="T53" fmla="*/ 32 h 133"/>
                      <a:gd name="T54" fmla="*/ 36 w 82"/>
                      <a:gd name="T55" fmla="*/ 26 h 133"/>
                      <a:gd name="T56" fmla="*/ 32 w 82"/>
                      <a:gd name="T57" fmla="*/ 20 h 133"/>
                      <a:gd name="T58" fmla="*/ 26 w 82"/>
                      <a:gd name="T59" fmla="*/ 15 h 133"/>
                      <a:gd name="T60" fmla="*/ 18 w 82"/>
                      <a:gd name="T61" fmla="*/ 9 h 133"/>
                      <a:gd name="T62" fmla="*/ 11 w 82"/>
                      <a:gd name="T63" fmla="*/ 4 h 133"/>
                      <a:gd name="T64" fmla="*/ 3 w 82"/>
                      <a:gd name="T65" fmla="*/ 0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33"/>
                      <a:gd name="T101" fmla="*/ 82 w 82"/>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33">
                        <a:moveTo>
                          <a:pt x="0" y="3"/>
                        </a:moveTo>
                        <a:lnTo>
                          <a:pt x="5" y="6"/>
                        </a:lnTo>
                        <a:lnTo>
                          <a:pt x="10" y="8"/>
                        </a:lnTo>
                        <a:lnTo>
                          <a:pt x="13" y="10"/>
                        </a:lnTo>
                        <a:lnTo>
                          <a:pt x="17" y="13"/>
                        </a:lnTo>
                        <a:lnTo>
                          <a:pt x="19" y="15"/>
                        </a:lnTo>
                        <a:lnTo>
                          <a:pt x="24" y="17"/>
                        </a:lnTo>
                        <a:lnTo>
                          <a:pt x="26" y="20"/>
                        </a:lnTo>
                        <a:lnTo>
                          <a:pt x="29" y="22"/>
                        </a:lnTo>
                        <a:lnTo>
                          <a:pt x="31" y="25"/>
                        </a:lnTo>
                        <a:lnTo>
                          <a:pt x="33" y="28"/>
                        </a:lnTo>
                        <a:lnTo>
                          <a:pt x="36" y="31"/>
                        </a:lnTo>
                        <a:lnTo>
                          <a:pt x="37" y="33"/>
                        </a:lnTo>
                        <a:lnTo>
                          <a:pt x="39" y="37"/>
                        </a:lnTo>
                        <a:lnTo>
                          <a:pt x="41" y="40"/>
                        </a:lnTo>
                        <a:lnTo>
                          <a:pt x="42" y="42"/>
                        </a:lnTo>
                        <a:lnTo>
                          <a:pt x="43" y="46"/>
                        </a:lnTo>
                        <a:lnTo>
                          <a:pt x="46" y="50"/>
                        </a:lnTo>
                        <a:lnTo>
                          <a:pt x="48" y="54"/>
                        </a:lnTo>
                        <a:lnTo>
                          <a:pt x="48" y="58"/>
                        </a:lnTo>
                        <a:lnTo>
                          <a:pt x="49" y="63"/>
                        </a:lnTo>
                        <a:lnTo>
                          <a:pt x="51" y="66"/>
                        </a:lnTo>
                        <a:lnTo>
                          <a:pt x="52" y="71"/>
                        </a:lnTo>
                        <a:lnTo>
                          <a:pt x="54" y="76"/>
                        </a:lnTo>
                        <a:lnTo>
                          <a:pt x="56" y="81"/>
                        </a:lnTo>
                        <a:lnTo>
                          <a:pt x="58" y="87"/>
                        </a:lnTo>
                        <a:lnTo>
                          <a:pt x="61" y="93"/>
                        </a:lnTo>
                        <a:lnTo>
                          <a:pt x="63" y="97"/>
                        </a:lnTo>
                        <a:lnTo>
                          <a:pt x="65" y="104"/>
                        </a:lnTo>
                        <a:lnTo>
                          <a:pt x="68" y="111"/>
                        </a:lnTo>
                        <a:lnTo>
                          <a:pt x="72" y="119"/>
                        </a:lnTo>
                        <a:lnTo>
                          <a:pt x="75" y="124"/>
                        </a:lnTo>
                        <a:lnTo>
                          <a:pt x="78" y="133"/>
                        </a:lnTo>
                        <a:lnTo>
                          <a:pt x="82" y="130"/>
                        </a:lnTo>
                        <a:lnTo>
                          <a:pt x="78" y="123"/>
                        </a:lnTo>
                        <a:lnTo>
                          <a:pt x="75" y="116"/>
                        </a:lnTo>
                        <a:lnTo>
                          <a:pt x="72" y="110"/>
                        </a:lnTo>
                        <a:lnTo>
                          <a:pt x="68" y="102"/>
                        </a:lnTo>
                        <a:lnTo>
                          <a:pt x="65" y="96"/>
                        </a:lnTo>
                        <a:lnTo>
                          <a:pt x="63" y="90"/>
                        </a:lnTo>
                        <a:lnTo>
                          <a:pt x="62" y="85"/>
                        </a:lnTo>
                        <a:lnTo>
                          <a:pt x="59" y="79"/>
                        </a:lnTo>
                        <a:lnTo>
                          <a:pt x="57" y="75"/>
                        </a:lnTo>
                        <a:lnTo>
                          <a:pt x="56" y="70"/>
                        </a:lnTo>
                        <a:lnTo>
                          <a:pt x="54" y="65"/>
                        </a:lnTo>
                        <a:lnTo>
                          <a:pt x="52" y="62"/>
                        </a:lnTo>
                        <a:lnTo>
                          <a:pt x="51" y="57"/>
                        </a:lnTo>
                        <a:lnTo>
                          <a:pt x="50" y="53"/>
                        </a:lnTo>
                        <a:lnTo>
                          <a:pt x="48" y="48"/>
                        </a:lnTo>
                        <a:lnTo>
                          <a:pt x="48" y="45"/>
                        </a:lnTo>
                        <a:lnTo>
                          <a:pt x="46" y="41"/>
                        </a:lnTo>
                        <a:lnTo>
                          <a:pt x="44" y="38"/>
                        </a:lnTo>
                        <a:lnTo>
                          <a:pt x="42" y="35"/>
                        </a:lnTo>
                        <a:lnTo>
                          <a:pt x="41" y="32"/>
                        </a:lnTo>
                        <a:lnTo>
                          <a:pt x="38" y="28"/>
                        </a:lnTo>
                        <a:lnTo>
                          <a:pt x="36" y="26"/>
                        </a:lnTo>
                        <a:lnTo>
                          <a:pt x="35" y="22"/>
                        </a:lnTo>
                        <a:lnTo>
                          <a:pt x="32" y="20"/>
                        </a:lnTo>
                        <a:lnTo>
                          <a:pt x="29" y="17"/>
                        </a:lnTo>
                        <a:lnTo>
                          <a:pt x="26" y="15"/>
                        </a:lnTo>
                        <a:lnTo>
                          <a:pt x="23" y="13"/>
                        </a:lnTo>
                        <a:lnTo>
                          <a:pt x="18" y="9"/>
                        </a:lnTo>
                        <a:lnTo>
                          <a:pt x="15" y="7"/>
                        </a:lnTo>
                        <a:lnTo>
                          <a:pt x="11" y="4"/>
                        </a:lnTo>
                        <a:lnTo>
                          <a:pt x="6" y="2"/>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8" name="Freeform 297"/>
                  <p:cNvSpPr>
                    <a:spLocks/>
                  </p:cNvSpPr>
                  <p:nvPr/>
                </p:nvSpPr>
                <p:spPr bwMode="auto">
                  <a:xfrm>
                    <a:off x="1268" y="1206"/>
                    <a:ext cx="17" cy="21"/>
                  </a:xfrm>
                  <a:custGeom>
                    <a:avLst/>
                    <a:gdLst>
                      <a:gd name="T0" fmla="*/ 5 w 114"/>
                      <a:gd name="T1" fmla="*/ 6 h 124"/>
                      <a:gd name="T2" fmla="*/ 12 w 114"/>
                      <a:gd name="T3" fmla="*/ 15 h 124"/>
                      <a:gd name="T4" fmla="*/ 19 w 114"/>
                      <a:gd name="T5" fmla="*/ 23 h 124"/>
                      <a:gd name="T6" fmla="*/ 25 w 114"/>
                      <a:gd name="T7" fmla="*/ 31 h 124"/>
                      <a:gd name="T8" fmla="*/ 33 w 114"/>
                      <a:gd name="T9" fmla="*/ 40 h 124"/>
                      <a:gd name="T10" fmla="*/ 39 w 114"/>
                      <a:gd name="T11" fmla="*/ 48 h 124"/>
                      <a:gd name="T12" fmla="*/ 45 w 114"/>
                      <a:gd name="T13" fmla="*/ 56 h 124"/>
                      <a:gd name="T14" fmla="*/ 51 w 114"/>
                      <a:gd name="T15" fmla="*/ 66 h 124"/>
                      <a:gd name="T16" fmla="*/ 58 w 114"/>
                      <a:gd name="T17" fmla="*/ 74 h 124"/>
                      <a:gd name="T18" fmla="*/ 64 w 114"/>
                      <a:gd name="T19" fmla="*/ 84 h 124"/>
                      <a:gd name="T20" fmla="*/ 71 w 114"/>
                      <a:gd name="T21" fmla="*/ 91 h 124"/>
                      <a:gd name="T22" fmla="*/ 77 w 114"/>
                      <a:gd name="T23" fmla="*/ 98 h 124"/>
                      <a:gd name="T24" fmla="*/ 85 w 114"/>
                      <a:gd name="T25" fmla="*/ 105 h 124"/>
                      <a:gd name="T26" fmla="*/ 91 w 114"/>
                      <a:gd name="T27" fmla="*/ 111 h 124"/>
                      <a:gd name="T28" fmla="*/ 98 w 114"/>
                      <a:gd name="T29" fmla="*/ 117 h 124"/>
                      <a:gd name="T30" fmla="*/ 108 w 114"/>
                      <a:gd name="T31" fmla="*/ 122 h 124"/>
                      <a:gd name="T32" fmla="*/ 114 w 114"/>
                      <a:gd name="T33" fmla="*/ 121 h 124"/>
                      <a:gd name="T34" fmla="*/ 104 w 114"/>
                      <a:gd name="T35" fmla="*/ 117 h 124"/>
                      <a:gd name="T36" fmla="*/ 97 w 114"/>
                      <a:gd name="T37" fmla="*/ 111 h 124"/>
                      <a:gd name="T38" fmla="*/ 90 w 114"/>
                      <a:gd name="T39" fmla="*/ 106 h 124"/>
                      <a:gd name="T40" fmla="*/ 84 w 114"/>
                      <a:gd name="T41" fmla="*/ 99 h 124"/>
                      <a:gd name="T42" fmla="*/ 77 w 114"/>
                      <a:gd name="T43" fmla="*/ 92 h 124"/>
                      <a:gd name="T44" fmla="*/ 70 w 114"/>
                      <a:gd name="T45" fmla="*/ 85 h 124"/>
                      <a:gd name="T46" fmla="*/ 64 w 114"/>
                      <a:gd name="T47" fmla="*/ 75 h 124"/>
                      <a:gd name="T48" fmla="*/ 58 w 114"/>
                      <a:gd name="T49" fmla="*/ 67 h 124"/>
                      <a:gd name="T50" fmla="*/ 51 w 114"/>
                      <a:gd name="T51" fmla="*/ 59 h 124"/>
                      <a:gd name="T52" fmla="*/ 45 w 114"/>
                      <a:gd name="T53" fmla="*/ 50 h 124"/>
                      <a:gd name="T54" fmla="*/ 39 w 114"/>
                      <a:gd name="T55" fmla="*/ 42 h 124"/>
                      <a:gd name="T56" fmla="*/ 32 w 114"/>
                      <a:gd name="T57" fmla="*/ 33 h 124"/>
                      <a:gd name="T58" fmla="*/ 25 w 114"/>
                      <a:gd name="T59" fmla="*/ 24 h 124"/>
                      <a:gd name="T60" fmla="*/ 18 w 114"/>
                      <a:gd name="T61" fmla="*/ 16 h 124"/>
                      <a:gd name="T62" fmla="*/ 11 w 114"/>
                      <a:gd name="T63" fmla="*/ 8 h 124"/>
                      <a:gd name="T64" fmla="*/ 3 w 114"/>
                      <a:gd name="T65" fmla="*/ 0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124"/>
                      <a:gd name="T101" fmla="*/ 114 w 114"/>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124">
                        <a:moveTo>
                          <a:pt x="0" y="3"/>
                        </a:moveTo>
                        <a:lnTo>
                          <a:pt x="5" y="6"/>
                        </a:lnTo>
                        <a:lnTo>
                          <a:pt x="8" y="10"/>
                        </a:lnTo>
                        <a:lnTo>
                          <a:pt x="12" y="15"/>
                        </a:lnTo>
                        <a:lnTo>
                          <a:pt x="16" y="18"/>
                        </a:lnTo>
                        <a:lnTo>
                          <a:pt x="19" y="23"/>
                        </a:lnTo>
                        <a:lnTo>
                          <a:pt x="23" y="27"/>
                        </a:lnTo>
                        <a:lnTo>
                          <a:pt x="25" y="31"/>
                        </a:lnTo>
                        <a:lnTo>
                          <a:pt x="29" y="35"/>
                        </a:lnTo>
                        <a:lnTo>
                          <a:pt x="33" y="40"/>
                        </a:lnTo>
                        <a:lnTo>
                          <a:pt x="36" y="45"/>
                        </a:lnTo>
                        <a:lnTo>
                          <a:pt x="39" y="48"/>
                        </a:lnTo>
                        <a:lnTo>
                          <a:pt x="43" y="53"/>
                        </a:lnTo>
                        <a:lnTo>
                          <a:pt x="45" y="56"/>
                        </a:lnTo>
                        <a:lnTo>
                          <a:pt x="49" y="61"/>
                        </a:lnTo>
                        <a:lnTo>
                          <a:pt x="51" y="66"/>
                        </a:lnTo>
                        <a:lnTo>
                          <a:pt x="56" y="70"/>
                        </a:lnTo>
                        <a:lnTo>
                          <a:pt x="58" y="74"/>
                        </a:lnTo>
                        <a:lnTo>
                          <a:pt x="62" y="78"/>
                        </a:lnTo>
                        <a:lnTo>
                          <a:pt x="64" y="84"/>
                        </a:lnTo>
                        <a:lnTo>
                          <a:pt x="68" y="87"/>
                        </a:lnTo>
                        <a:lnTo>
                          <a:pt x="71" y="91"/>
                        </a:lnTo>
                        <a:lnTo>
                          <a:pt x="74" y="94"/>
                        </a:lnTo>
                        <a:lnTo>
                          <a:pt x="77" y="98"/>
                        </a:lnTo>
                        <a:lnTo>
                          <a:pt x="82" y="102"/>
                        </a:lnTo>
                        <a:lnTo>
                          <a:pt x="85" y="105"/>
                        </a:lnTo>
                        <a:lnTo>
                          <a:pt x="88" y="109"/>
                        </a:lnTo>
                        <a:lnTo>
                          <a:pt x="91" y="111"/>
                        </a:lnTo>
                        <a:lnTo>
                          <a:pt x="95" y="115"/>
                        </a:lnTo>
                        <a:lnTo>
                          <a:pt x="98" y="117"/>
                        </a:lnTo>
                        <a:lnTo>
                          <a:pt x="103" y="119"/>
                        </a:lnTo>
                        <a:lnTo>
                          <a:pt x="108" y="122"/>
                        </a:lnTo>
                        <a:lnTo>
                          <a:pt x="111" y="124"/>
                        </a:lnTo>
                        <a:lnTo>
                          <a:pt x="114" y="121"/>
                        </a:lnTo>
                        <a:lnTo>
                          <a:pt x="109" y="119"/>
                        </a:lnTo>
                        <a:lnTo>
                          <a:pt x="104" y="117"/>
                        </a:lnTo>
                        <a:lnTo>
                          <a:pt x="101" y="115"/>
                        </a:lnTo>
                        <a:lnTo>
                          <a:pt x="97" y="111"/>
                        </a:lnTo>
                        <a:lnTo>
                          <a:pt x="94" y="109"/>
                        </a:lnTo>
                        <a:lnTo>
                          <a:pt x="90" y="106"/>
                        </a:lnTo>
                        <a:lnTo>
                          <a:pt x="88" y="103"/>
                        </a:lnTo>
                        <a:lnTo>
                          <a:pt x="84" y="99"/>
                        </a:lnTo>
                        <a:lnTo>
                          <a:pt x="81" y="96"/>
                        </a:lnTo>
                        <a:lnTo>
                          <a:pt x="77" y="92"/>
                        </a:lnTo>
                        <a:lnTo>
                          <a:pt x="74" y="88"/>
                        </a:lnTo>
                        <a:lnTo>
                          <a:pt x="70" y="85"/>
                        </a:lnTo>
                        <a:lnTo>
                          <a:pt x="68" y="81"/>
                        </a:lnTo>
                        <a:lnTo>
                          <a:pt x="64" y="75"/>
                        </a:lnTo>
                        <a:lnTo>
                          <a:pt x="62" y="72"/>
                        </a:lnTo>
                        <a:lnTo>
                          <a:pt x="58" y="67"/>
                        </a:lnTo>
                        <a:lnTo>
                          <a:pt x="56" y="64"/>
                        </a:lnTo>
                        <a:lnTo>
                          <a:pt x="51" y="59"/>
                        </a:lnTo>
                        <a:lnTo>
                          <a:pt x="49" y="55"/>
                        </a:lnTo>
                        <a:lnTo>
                          <a:pt x="45" y="50"/>
                        </a:lnTo>
                        <a:lnTo>
                          <a:pt x="42" y="46"/>
                        </a:lnTo>
                        <a:lnTo>
                          <a:pt x="39" y="42"/>
                        </a:lnTo>
                        <a:lnTo>
                          <a:pt x="36" y="37"/>
                        </a:lnTo>
                        <a:lnTo>
                          <a:pt x="32" y="33"/>
                        </a:lnTo>
                        <a:lnTo>
                          <a:pt x="29" y="29"/>
                        </a:lnTo>
                        <a:lnTo>
                          <a:pt x="25" y="24"/>
                        </a:lnTo>
                        <a:lnTo>
                          <a:pt x="21" y="21"/>
                        </a:lnTo>
                        <a:lnTo>
                          <a:pt x="18" y="16"/>
                        </a:lnTo>
                        <a:lnTo>
                          <a:pt x="14" y="12"/>
                        </a:lnTo>
                        <a:lnTo>
                          <a:pt x="11" y="8"/>
                        </a:lnTo>
                        <a:lnTo>
                          <a:pt x="7" y="4"/>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19" name="Freeform 298"/>
                  <p:cNvSpPr>
                    <a:spLocks/>
                  </p:cNvSpPr>
                  <p:nvPr/>
                </p:nvSpPr>
                <p:spPr bwMode="auto">
                  <a:xfrm>
                    <a:off x="1250" y="1150"/>
                    <a:ext cx="19" cy="57"/>
                  </a:xfrm>
                  <a:custGeom>
                    <a:avLst/>
                    <a:gdLst>
                      <a:gd name="T0" fmla="*/ 5 w 129"/>
                      <a:gd name="T1" fmla="*/ 5 h 342"/>
                      <a:gd name="T2" fmla="*/ 13 w 129"/>
                      <a:gd name="T3" fmla="*/ 9 h 342"/>
                      <a:gd name="T4" fmla="*/ 17 w 129"/>
                      <a:gd name="T5" fmla="*/ 17 h 342"/>
                      <a:gd name="T6" fmla="*/ 21 w 129"/>
                      <a:gd name="T7" fmla="*/ 29 h 342"/>
                      <a:gd name="T8" fmla="*/ 23 w 129"/>
                      <a:gd name="T9" fmla="*/ 44 h 342"/>
                      <a:gd name="T10" fmla="*/ 25 w 129"/>
                      <a:gd name="T11" fmla="*/ 62 h 342"/>
                      <a:gd name="T12" fmla="*/ 26 w 129"/>
                      <a:gd name="T13" fmla="*/ 82 h 342"/>
                      <a:gd name="T14" fmla="*/ 27 w 129"/>
                      <a:gd name="T15" fmla="*/ 105 h 342"/>
                      <a:gd name="T16" fmla="*/ 30 w 129"/>
                      <a:gd name="T17" fmla="*/ 131 h 342"/>
                      <a:gd name="T18" fmla="*/ 34 w 129"/>
                      <a:gd name="T19" fmla="*/ 157 h 342"/>
                      <a:gd name="T20" fmla="*/ 39 w 129"/>
                      <a:gd name="T21" fmla="*/ 185 h 342"/>
                      <a:gd name="T22" fmla="*/ 46 w 129"/>
                      <a:gd name="T23" fmla="*/ 213 h 342"/>
                      <a:gd name="T24" fmla="*/ 58 w 129"/>
                      <a:gd name="T25" fmla="*/ 242 h 342"/>
                      <a:gd name="T26" fmla="*/ 71 w 129"/>
                      <a:gd name="T27" fmla="*/ 271 h 342"/>
                      <a:gd name="T28" fmla="*/ 89 w 129"/>
                      <a:gd name="T29" fmla="*/ 300 h 342"/>
                      <a:gd name="T30" fmla="*/ 113 w 129"/>
                      <a:gd name="T31" fmla="*/ 328 h 342"/>
                      <a:gd name="T32" fmla="*/ 129 w 129"/>
                      <a:gd name="T33" fmla="*/ 339 h 342"/>
                      <a:gd name="T34" fmla="*/ 103 w 129"/>
                      <a:gd name="T35" fmla="*/ 312 h 342"/>
                      <a:gd name="T36" fmla="*/ 84 w 129"/>
                      <a:gd name="T37" fmla="*/ 283 h 342"/>
                      <a:gd name="T38" fmla="*/ 67 w 129"/>
                      <a:gd name="T39" fmla="*/ 255 h 342"/>
                      <a:gd name="T40" fmla="*/ 55 w 129"/>
                      <a:gd name="T41" fmla="*/ 226 h 342"/>
                      <a:gd name="T42" fmla="*/ 46 w 129"/>
                      <a:gd name="T43" fmla="*/ 198 h 342"/>
                      <a:gd name="T44" fmla="*/ 39 w 129"/>
                      <a:gd name="T45" fmla="*/ 170 h 342"/>
                      <a:gd name="T46" fmla="*/ 35 w 129"/>
                      <a:gd name="T47" fmla="*/ 144 h 342"/>
                      <a:gd name="T48" fmla="*/ 33 w 129"/>
                      <a:gd name="T49" fmla="*/ 117 h 342"/>
                      <a:gd name="T50" fmla="*/ 31 w 129"/>
                      <a:gd name="T51" fmla="*/ 93 h 342"/>
                      <a:gd name="T52" fmla="*/ 30 w 129"/>
                      <a:gd name="T53" fmla="*/ 72 h 342"/>
                      <a:gd name="T54" fmla="*/ 28 w 129"/>
                      <a:gd name="T55" fmla="*/ 53 h 342"/>
                      <a:gd name="T56" fmla="*/ 26 w 129"/>
                      <a:gd name="T57" fmla="*/ 35 h 342"/>
                      <a:gd name="T58" fmla="*/ 23 w 129"/>
                      <a:gd name="T59" fmla="*/ 22 h 342"/>
                      <a:gd name="T60" fmla="*/ 19 w 129"/>
                      <a:gd name="T61" fmla="*/ 11 h 342"/>
                      <a:gd name="T62" fmla="*/ 11 w 129"/>
                      <a:gd name="T63" fmla="*/ 4 h 342"/>
                      <a:gd name="T64" fmla="*/ 0 w 129"/>
                      <a:gd name="T65" fmla="*/ 0 h 3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42"/>
                      <a:gd name="T101" fmla="*/ 129 w 129"/>
                      <a:gd name="T102" fmla="*/ 342 h 3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42">
                        <a:moveTo>
                          <a:pt x="0" y="4"/>
                        </a:moveTo>
                        <a:lnTo>
                          <a:pt x="5" y="5"/>
                        </a:lnTo>
                        <a:lnTo>
                          <a:pt x="9" y="6"/>
                        </a:lnTo>
                        <a:lnTo>
                          <a:pt x="13" y="9"/>
                        </a:lnTo>
                        <a:lnTo>
                          <a:pt x="15" y="12"/>
                        </a:lnTo>
                        <a:lnTo>
                          <a:pt x="17" y="17"/>
                        </a:lnTo>
                        <a:lnTo>
                          <a:pt x="20" y="23"/>
                        </a:lnTo>
                        <a:lnTo>
                          <a:pt x="21" y="29"/>
                        </a:lnTo>
                        <a:lnTo>
                          <a:pt x="22" y="36"/>
                        </a:lnTo>
                        <a:lnTo>
                          <a:pt x="23" y="44"/>
                        </a:lnTo>
                        <a:lnTo>
                          <a:pt x="25" y="53"/>
                        </a:lnTo>
                        <a:lnTo>
                          <a:pt x="25" y="62"/>
                        </a:lnTo>
                        <a:lnTo>
                          <a:pt x="26" y="72"/>
                        </a:lnTo>
                        <a:lnTo>
                          <a:pt x="26" y="82"/>
                        </a:lnTo>
                        <a:lnTo>
                          <a:pt x="27" y="93"/>
                        </a:lnTo>
                        <a:lnTo>
                          <a:pt x="27" y="105"/>
                        </a:lnTo>
                        <a:lnTo>
                          <a:pt x="28" y="117"/>
                        </a:lnTo>
                        <a:lnTo>
                          <a:pt x="30" y="131"/>
                        </a:lnTo>
                        <a:lnTo>
                          <a:pt x="31" y="144"/>
                        </a:lnTo>
                        <a:lnTo>
                          <a:pt x="34" y="157"/>
                        </a:lnTo>
                        <a:lnTo>
                          <a:pt x="36" y="170"/>
                        </a:lnTo>
                        <a:lnTo>
                          <a:pt x="39" y="185"/>
                        </a:lnTo>
                        <a:lnTo>
                          <a:pt x="42" y="199"/>
                        </a:lnTo>
                        <a:lnTo>
                          <a:pt x="46" y="213"/>
                        </a:lnTo>
                        <a:lnTo>
                          <a:pt x="51" y="228"/>
                        </a:lnTo>
                        <a:lnTo>
                          <a:pt x="58" y="242"/>
                        </a:lnTo>
                        <a:lnTo>
                          <a:pt x="63" y="256"/>
                        </a:lnTo>
                        <a:lnTo>
                          <a:pt x="71" y="271"/>
                        </a:lnTo>
                        <a:lnTo>
                          <a:pt x="79" y="286"/>
                        </a:lnTo>
                        <a:lnTo>
                          <a:pt x="89" y="300"/>
                        </a:lnTo>
                        <a:lnTo>
                          <a:pt x="100" y="314"/>
                        </a:lnTo>
                        <a:lnTo>
                          <a:pt x="113" y="328"/>
                        </a:lnTo>
                        <a:lnTo>
                          <a:pt x="126" y="342"/>
                        </a:lnTo>
                        <a:lnTo>
                          <a:pt x="129" y="339"/>
                        </a:lnTo>
                        <a:lnTo>
                          <a:pt x="116" y="325"/>
                        </a:lnTo>
                        <a:lnTo>
                          <a:pt x="103" y="312"/>
                        </a:lnTo>
                        <a:lnTo>
                          <a:pt x="93" y="298"/>
                        </a:lnTo>
                        <a:lnTo>
                          <a:pt x="84" y="283"/>
                        </a:lnTo>
                        <a:lnTo>
                          <a:pt x="74" y="268"/>
                        </a:lnTo>
                        <a:lnTo>
                          <a:pt x="67" y="255"/>
                        </a:lnTo>
                        <a:lnTo>
                          <a:pt x="61" y="241"/>
                        </a:lnTo>
                        <a:lnTo>
                          <a:pt x="55" y="226"/>
                        </a:lnTo>
                        <a:lnTo>
                          <a:pt x="49" y="212"/>
                        </a:lnTo>
                        <a:lnTo>
                          <a:pt x="46" y="198"/>
                        </a:lnTo>
                        <a:lnTo>
                          <a:pt x="42" y="184"/>
                        </a:lnTo>
                        <a:lnTo>
                          <a:pt x="39" y="170"/>
                        </a:lnTo>
                        <a:lnTo>
                          <a:pt x="37" y="157"/>
                        </a:lnTo>
                        <a:lnTo>
                          <a:pt x="35" y="144"/>
                        </a:lnTo>
                        <a:lnTo>
                          <a:pt x="34" y="131"/>
                        </a:lnTo>
                        <a:lnTo>
                          <a:pt x="33" y="117"/>
                        </a:lnTo>
                        <a:lnTo>
                          <a:pt x="31" y="105"/>
                        </a:lnTo>
                        <a:lnTo>
                          <a:pt x="31" y="93"/>
                        </a:lnTo>
                        <a:lnTo>
                          <a:pt x="30" y="82"/>
                        </a:lnTo>
                        <a:lnTo>
                          <a:pt x="30" y="72"/>
                        </a:lnTo>
                        <a:lnTo>
                          <a:pt x="28" y="62"/>
                        </a:lnTo>
                        <a:lnTo>
                          <a:pt x="28" y="53"/>
                        </a:lnTo>
                        <a:lnTo>
                          <a:pt x="27" y="43"/>
                        </a:lnTo>
                        <a:lnTo>
                          <a:pt x="26" y="35"/>
                        </a:lnTo>
                        <a:lnTo>
                          <a:pt x="25" y="28"/>
                        </a:lnTo>
                        <a:lnTo>
                          <a:pt x="23" y="22"/>
                        </a:lnTo>
                        <a:lnTo>
                          <a:pt x="21" y="16"/>
                        </a:lnTo>
                        <a:lnTo>
                          <a:pt x="19" y="11"/>
                        </a:lnTo>
                        <a:lnTo>
                          <a:pt x="15" y="6"/>
                        </a:lnTo>
                        <a:lnTo>
                          <a:pt x="11" y="4"/>
                        </a:lnTo>
                        <a:lnTo>
                          <a:pt x="7" y="1"/>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0" name="Freeform 299"/>
                  <p:cNvSpPr>
                    <a:spLocks/>
                  </p:cNvSpPr>
                  <p:nvPr/>
                </p:nvSpPr>
                <p:spPr bwMode="auto">
                  <a:xfrm>
                    <a:off x="1232" y="1142"/>
                    <a:ext cx="18" cy="8"/>
                  </a:xfrm>
                  <a:custGeom>
                    <a:avLst/>
                    <a:gdLst>
                      <a:gd name="T0" fmla="*/ 6 w 127"/>
                      <a:gd name="T1" fmla="*/ 6 h 49"/>
                      <a:gd name="T2" fmla="*/ 12 w 127"/>
                      <a:gd name="T3" fmla="*/ 4 h 49"/>
                      <a:gd name="T4" fmla="*/ 18 w 127"/>
                      <a:gd name="T5" fmla="*/ 4 h 49"/>
                      <a:gd name="T6" fmla="*/ 24 w 127"/>
                      <a:gd name="T7" fmla="*/ 5 h 49"/>
                      <a:gd name="T8" fmla="*/ 32 w 127"/>
                      <a:gd name="T9" fmla="*/ 7 h 49"/>
                      <a:gd name="T10" fmla="*/ 40 w 127"/>
                      <a:gd name="T11" fmla="*/ 10 h 49"/>
                      <a:gd name="T12" fmla="*/ 47 w 127"/>
                      <a:gd name="T13" fmla="*/ 14 h 49"/>
                      <a:gd name="T14" fmla="*/ 57 w 127"/>
                      <a:gd name="T15" fmla="*/ 18 h 49"/>
                      <a:gd name="T16" fmla="*/ 65 w 127"/>
                      <a:gd name="T17" fmla="*/ 23 h 49"/>
                      <a:gd name="T18" fmla="*/ 73 w 127"/>
                      <a:gd name="T19" fmla="*/ 29 h 49"/>
                      <a:gd name="T20" fmla="*/ 83 w 127"/>
                      <a:gd name="T21" fmla="*/ 33 h 49"/>
                      <a:gd name="T22" fmla="*/ 91 w 127"/>
                      <a:gd name="T23" fmla="*/ 38 h 49"/>
                      <a:gd name="T24" fmla="*/ 99 w 127"/>
                      <a:gd name="T25" fmla="*/ 42 h 49"/>
                      <a:gd name="T26" fmla="*/ 109 w 127"/>
                      <a:gd name="T27" fmla="*/ 45 h 49"/>
                      <a:gd name="T28" fmla="*/ 116 w 127"/>
                      <a:gd name="T29" fmla="*/ 48 h 49"/>
                      <a:gd name="T30" fmla="*/ 123 w 127"/>
                      <a:gd name="T31" fmla="*/ 49 h 49"/>
                      <a:gd name="T32" fmla="*/ 127 w 127"/>
                      <a:gd name="T33" fmla="*/ 45 h 49"/>
                      <a:gd name="T34" fmla="*/ 121 w 127"/>
                      <a:gd name="T35" fmla="*/ 45 h 49"/>
                      <a:gd name="T36" fmla="*/ 114 w 127"/>
                      <a:gd name="T37" fmla="*/ 43 h 49"/>
                      <a:gd name="T38" fmla="*/ 104 w 127"/>
                      <a:gd name="T39" fmla="*/ 40 h 49"/>
                      <a:gd name="T40" fmla="*/ 97 w 127"/>
                      <a:gd name="T41" fmla="*/ 37 h 49"/>
                      <a:gd name="T42" fmla="*/ 89 w 127"/>
                      <a:gd name="T43" fmla="*/ 32 h 49"/>
                      <a:gd name="T44" fmla="*/ 79 w 127"/>
                      <a:gd name="T45" fmla="*/ 27 h 49"/>
                      <a:gd name="T46" fmla="*/ 71 w 127"/>
                      <a:gd name="T47" fmla="*/ 22 h 49"/>
                      <a:gd name="T48" fmla="*/ 63 w 127"/>
                      <a:gd name="T49" fmla="*/ 17 h 49"/>
                      <a:gd name="T50" fmla="*/ 53 w 127"/>
                      <a:gd name="T51" fmla="*/ 13 h 49"/>
                      <a:gd name="T52" fmla="*/ 45 w 127"/>
                      <a:gd name="T53" fmla="*/ 8 h 49"/>
                      <a:gd name="T54" fmla="*/ 37 w 127"/>
                      <a:gd name="T55" fmla="*/ 5 h 49"/>
                      <a:gd name="T56" fmla="*/ 29 w 127"/>
                      <a:gd name="T57" fmla="*/ 3 h 49"/>
                      <a:gd name="T58" fmla="*/ 21 w 127"/>
                      <a:gd name="T59" fmla="*/ 1 h 49"/>
                      <a:gd name="T60" fmla="*/ 14 w 127"/>
                      <a:gd name="T61" fmla="*/ 0 h 49"/>
                      <a:gd name="T62" fmla="*/ 7 w 127"/>
                      <a:gd name="T63" fmla="*/ 1 h 49"/>
                      <a:gd name="T64" fmla="*/ 0 w 127"/>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49"/>
                      <a:gd name="T101" fmla="*/ 127 w 127"/>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49">
                        <a:moveTo>
                          <a:pt x="3" y="7"/>
                        </a:moveTo>
                        <a:lnTo>
                          <a:pt x="6" y="6"/>
                        </a:lnTo>
                        <a:lnTo>
                          <a:pt x="8" y="5"/>
                        </a:lnTo>
                        <a:lnTo>
                          <a:pt x="12" y="4"/>
                        </a:lnTo>
                        <a:lnTo>
                          <a:pt x="14" y="4"/>
                        </a:lnTo>
                        <a:lnTo>
                          <a:pt x="18" y="4"/>
                        </a:lnTo>
                        <a:lnTo>
                          <a:pt x="20" y="4"/>
                        </a:lnTo>
                        <a:lnTo>
                          <a:pt x="24" y="5"/>
                        </a:lnTo>
                        <a:lnTo>
                          <a:pt x="27" y="6"/>
                        </a:lnTo>
                        <a:lnTo>
                          <a:pt x="32" y="7"/>
                        </a:lnTo>
                        <a:lnTo>
                          <a:pt x="36" y="8"/>
                        </a:lnTo>
                        <a:lnTo>
                          <a:pt x="40" y="10"/>
                        </a:lnTo>
                        <a:lnTo>
                          <a:pt x="44" y="12"/>
                        </a:lnTo>
                        <a:lnTo>
                          <a:pt x="47" y="14"/>
                        </a:lnTo>
                        <a:lnTo>
                          <a:pt x="52" y="16"/>
                        </a:lnTo>
                        <a:lnTo>
                          <a:pt x="57" y="18"/>
                        </a:lnTo>
                        <a:lnTo>
                          <a:pt x="60" y="20"/>
                        </a:lnTo>
                        <a:lnTo>
                          <a:pt x="65" y="23"/>
                        </a:lnTo>
                        <a:lnTo>
                          <a:pt x="69" y="26"/>
                        </a:lnTo>
                        <a:lnTo>
                          <a:pt x="73" y="29"/>
                        </a:lnTo>
                        <a:lnTo>
                          <a:pt x="78" y="31"/>
                        </a:lnTo>
                        <a:lnTo>
                          <a:pt x="83" y="33"/>
                        </a:lnTo>
                        <a:lnTo>
                          <a:pt x="88" y="36"/>
                        </a:lnTo>
                        <a:lnTo>
                          <a:pt x="91" y="38"/>
                        </a:lnTo>
                        <a:lnTo>
                          <a:pt x="95" y="39"/>
                        </a:lnTo>
                        <a:lnTo>
                          <a:pt x="99" y="42"/>
                        </a:lnTo>
                        <a:lnTo>
                          <a:pt x="103" y="43"/>
                        </a:lnTo>
                        <a:lnTo>
                          <a:pt x="109" y="45"/>
                        </a:lnTo>
                        <a:lnTo>
                          <a:pt x="112" y="46"/>
                        </a:lnTo>
                        <a:lnTo>
                          <a:pt x="116" y="48"/>
                        </a:lnTo>
                        <a:lnTo>
                          <a:pt x="120" y="49"/>
                        </a:lnTo>
                        <a:lnTo>
                          <a:pt x="123" y="49"/>
                        </a:lnTo>
                        <a:lnTo>
                          <a:pt x="127" y="49"/>
                        </a:lnTo>
                        <a:lnTo>
                          <a:pt x="127" y="45"/>
                        </a:lnTo>
                        <a:lnTo>
                          <a:pt x="123" y="45"/>
                        </a:lnTo>
                        <a:lnTo>
                          <a:pt x="121" y="45"/>
                        </a:lnTo>
                        <a:lnTo>
                          <a:pt x="117" y="44"/>
                        </a:lnTo>
                        <a:lnTo>
                          <a:pt x="114" y="43"/>
                        </a:lnTo>
                        <a:lnTo>
                          <a:pt x="110" y="42"/>
                        </a:lnTo>
                        <a:lnTo>
                          <a:pt x="104" y="40"/>
                        </a:lnTo>
                        <a:lnTo>
                          <a:pt x="101" y="38"/>
                        </a:lnTo>
                        <a:lnTo>
                          <a:pt x="97" y="37"/>
                        </a:lnTo>
                        <a:lnTo>
                          <a:pt x="92" y="34"/>
                        </a:lnTo>
                        <a:lnTo>
                          <a:pt x="89" y="32"/>
                        </a:lnTo>
                        <a:lnTo>
                          <a:pt x="84" y="30"/>
                        </a:lnTo>
                        <a:lnTo>
                          <a:pt x="79" y="27"/>
                        </a:lnTo>
                        <a:lnTo>
                          <a:pt x="75" y="25"/>
                        </a:lnTo>
                        <a:lnTo>
                          <a:pt x="71" y="22"/>
                        </a:lnTo>
                        <a:lnTo>
                          <a:pt x="66" y="19"/>
                        </a:lnTo>
                        <a:lnTo>
                          <a:pt x="63" y="17"/>
                        </a:lnTo>
                        <a:lnTo>
                          <a:pt x="58" y="14"/>
                        </a:lnTo>
                        <a:lnTo>
                          <a:pt x="53" y="13"/>
                        </a:lnTo>
                        <a:lnTo>
                          <a:pt x="50" y="11"/>
                        </a:lnTo>
                        <a:lnTo>
                          <a:pt x="45" y="8"/>
                        </a:lnTo>
                        <a:lnTo>
                          <a:pt x="41" y="7"/>
                        </a:lnTo>
                        <a:lnTo>
                          <a:pt x="37" y="5"/>
                        </a:lnTo>
                        <a:lnTo>
                          <a:pt x="33" y="4"/>
                        </a:lnTo>
                        <a:lnTo>
                          <a:pt x="29" y="3"/>
                        </a:lnTo>
                        <a:lnTo>
                          <a:pt x="25" y="1"/>
                        </a:lnTo>
                        <a:lnTo>
                          <a:pt x="21" y="1"/>
                        </a:lnTo>
                        <a:lnTo>
                          <a:pt x="18" y="0"/>
                        </a:lnTo>
                        <a:lnTo>
                          <a:pt x="14" y="0"/>
                        </a:lnTo>
                        <a:lnTo>
                          <a:pt x="11" y="0"/>
                        </a:lnTo>
                        <a:lnTo>
                          <a:pt x="7" y="1"/>
                        </a:lnTo>
                        <a:lnTo>
                          <a:pt x="5" y="3"/>
                        </a:lnTo>
                        <a:lnTo>
                          <a:pt x="0" y="4"/>
                        </a:lnTo>
                        <a:lnTo>
                          <a:pt x="3"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1" name="Freeform 300"/>
                  <p:cNvSpPr>
                    <a:spLocks/>
                  </p:cNvSpPr>
                  <p:nvPr/>
                </p:nvSpPr>
                <p:spPr bwMode="auto">
                  <a:xfrm>
                    <a:off x="1190" y="1143"/>
                    <a:ext cx="43" cy="55"/>
                  </a:xfrm>
                  <a:custGeom>
                    <a:avLst/>
                    <a:gdLst>
                      <a:gd name="T0" fmla="*/ 7 w 296"/>
                      <a:gd name="T1" fmla="*/ 328 h 332"/>
                      <a:gd name="T2" fmla="*/ 18 w 296"/>
                      <a:gd name="T3" fmla="*/ 317 h 332"/>
                      <a:gd name="T4" fmla="*/ 32 w 296"/>
                      <a:gd name="T5" fmla="*/ 302 h 332"/>
                      <a:gd name="T6" fmla="*/ 48 w 296"/>
                      <a:gd name="T7" fmla="*/ 285 h 332"/>
                      <a:gd name="T8" fmla="*/ 64 w 296"/>
                      <a:gd name="T9" fmla="*/ 264 h 332"/>
                      <a:gd name="T10" fmla="*/ 83 w 296"/>
                      <a:gd name="T11" fmla="*/ 241 h 332"/>
                      <a:gd name="T12" fmla="*/ 103 w 296"/>
                      <a:gd name="T13" fmla="*/ 216 h 332"/>
                      <a:gd name="T14" fmla="*/ 123 w 296"/>
                      <a:gd name="T15" fmla="*/ 191 h 332"/>
                      <a:gd name="T16" fmla="*/ 143 w 296"/>
                      <a:gd name="T17" fmla="*/ 164 h 332"/>
                      <a:gd name="T18" fmla="*/ 164 w 296"/>
                      <a:gd name="T19" fmla="*/ 137 h 332"/>
                      <a:gd name="T20" fmla="*/ 186 w 296"/>
                      <a:gd name="T21" fmla="*/ 112 h 332"/>
                      <a:gd name="T22" fmla="*/ 208 w 296"/>
                      <a:gd name="T23" fmla="*/ 86 h 332"/>
                      <a:gd name="T24" fmla="*/ 229 w 296"/>
                      <a:gd name="T25" fmla="*/ 63 h 332"/>
                      <a:gd name="T26" fmla="*/ 249 w 296"/>
                      <a:gd name="T27" fmla="*/ 42 h 332"/>
                      <a:gd name="T28" fmla="*/ 268 w 296"/>
                      <a:gd name="T29" fmla="*/ 25 h 332"/>
                      <a:gd name="T30" fmla="*/ 287 w 296"/>
                      <a:gd name="T31" fmla="*/ 9 h 332"/>
                      <a:gd name="T32" fmla="*/ 293 w 296"/>
                      <a:gd name="T33" fmla="*/ 0 h 332"/>
                      <a:gd name="T34" fmla="*/ 276 w 296"/>
                      <a:gd name="T35" fmla="*/ 13 h 332"/>
                      <a:gd name="T36" fmla="*/ 256 w 296"/>
                      <a:gd name="T37" fmla="*/ 30 h 332"/>
                      <a:gd name="T38" fmla="*/ 236 w 296"/>
                      <a:gd name="T39" fmla="*/ 50 h 332"/>
                      <a:gd name="T40" fmla="*/ 215 w 296"/>
                      <a:gd name="T41" fmla="*/ 72 h 332"/>
                      <a:gd name="T42" fmla="*/ 194 w 296"/>
                      <a:gd name="T43" fmla="*/ 96 h 332"/>
                      <a:gd name="T44" fmla="*/ 172 w 296"/>
                      <a:gd name="T45" fmla="*/ 121 h 332"/>
                      <a:gd name="T46" fmla="*/ 151 w 296"/>
                      <a:gd name="T47" fmla="*/ 148 h 332"/>
                      <a:gd name="T48" fmla="*/ 130 w 296"/>
                      <a:gd name="T49" fmla="*/ 176 h 332"/>
                      <a:gd name="T50" fmla="*/ 109 w 296"/>
                      <a:gd name="T51" fmla="*/ 202 h 332"/>
                      <a:gd name="T52" fmla="*/ 89 w 296"/>
                      <a:gd name="T53" fmla="*/ 227 h 332"/>
                      <a:gd name="T54" fmla="*/ 71 w 296"/>
                      <a:gd name="T55" fmla="*/ 251 h 332"/>
                      <a:gd name="T56" fmla="*/ 53 w 296"/>
                      <a:gd name="T57" fmla="*/ 272 h 332"/>
                      <a:gd name="T58" fmla="*/ 37 w 296"/>
                      <a:gd name="T59" fmla="*/ 291 h 332"/>
                      <a:gd name="T60" fmla="*/ 22 w 296"/>
                      <a:gd name="T61" fmla="*/ 308 h 332"/>
                      <a:gd name="T62" fmla="*/ 9 w 296"/>
                      <a:gd name="T63" fmla="*/ 321 h 332"/>
                      <a:gd name="T64" fmla="*/ 0 w 296"/>
                      <a:gd name="T65" fmla="*/ 328 h 3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332"/>
                      <a:gd name="T101" fmla="*/ 296 w 296"/>
                      <a:gd name="T102" fmla="*/ 332 h 3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332">
                        <a:moveTo>
                          <a:pt x="2" y="332"/>
                        </a:moveTo>
                        <a:lnTo>
                          <a:pt x="7" y="328"/>
                        </a:lnTo>
                        <a:lnTo>
                          <a:pt x="12" y="323"/>
                        </a:lnTo>
                        <a:lnTo>
                          <a:pt x="18" y="317"/>
                        </a:lnTo>
                        <a:lnTo>
                          <a:pt x="26" y="310"/>
                        </a:lnTo>
                        <a:lnTo>
                          <a:pt x="32" y="302"/>
                        </a:lnTo>
                        <a:lnTo>
                          <a:pt x="39" y="294"/>
                        </a:lnTo>
                        <a:lnTo>
                          <a:pt x="48" y="285"/>
                        </a:lnTo>
                        <a:lnTo>
                          <a:pt x="55" y="275"/>
                        </a:lnTo>
                        <a:lnTo>
                          <a:pt x="64" y="264"/>
                        </a:lnTo>
                        <a:lnTo>
                          <a:pt x="74" y="253"/>
                        </a:lnTo>
                        <a:lnTo>
                          <a:pt x="83" y="241"/>
                        </a:lnTo>
                        <a:lnTo>
                          <a:pt x="92" y="229"/>
                        </a:lnTo>
                        <a:lnTo>
                          <a:pt x="103" y="216"/>
                        </a:lnTo>
                        <a:lnTo>
                          <a:pt x="112" y="204"/>
                        </a:lnTo>
                        <a:lnTo>
                          <a:pt x="123" y="191"/>
                        </a:lnTo>
                        <a:lnTo>
                          <a:pt x="132" y="178"/>
                        </a:lnTo>
                        <a:lnTo>
                          <a:pt x="143" y="164"/>
                        </a:lnTo>
                        <a:lnTo>
                          <a:pt x="154" y="150"/>
                        </a:lnTo>
                        <a:lnTo>
                          <a:pt x="164" y="137"/>
                        </a:lnTo>
                        <a:lnTo>
                          <a:pt x="176" y="123"/>
                        </a:lnTo>
                        <a:lnTo>
                          <a:pt x="186" y="112"/>
                        </a:lnTo>
                        <a:lnTo>
                          <a:pt x="197" y="98"/>
                        </a:lnTo>
                        <a:lnTo>
                          <a:pt x="208" y="86"/>
                        </a:lnTo>
                        <a:lnTo>
                          <a:pt x="217" y="75"/>
                        </a:lnTo>
                        <a:lnTo>
                          <a:pt x="229" y="63"/>
                        </a:lnTo>
                        <a:lnTo>
                          <a:pt x="239" y="52"/>
                        </a:lnTo>
                        <a:lnTo>
                          <a:pt x="249" y="42"/>
                        </a:lnTo>
                        <a:lnTo>
                          <a:pt x="259" y="33"/>
                        </a:lnTo>
                        <a:lnTo>
                          <a:pt x="268" y="25"/>
                        </a:lnTo>
                        <a:lnTo>
                          <a:pt x="278" y="15"/>
                        </a:lnTo>
                        <a:lnTo>
                          <a:pt x="287" y="9"/>
                        </a:lnTo>
                        <a:lnTo>
                          <a:pt x="296" y="3"/>
                        </a:lnTo>
                        <a:lnTo>
                          <a:pt x="293" y="0"/>
                        </a:lnTo>
                        <a:lnTo>
                          <a:pt x="285" y="6"/>
                        </a:lnTo>
                        <a:lnTo>
                          <a:pt x="276" y="13"/>
                        </a:lnTo>
                        <a:lnTo>
                          <a:pt x="266" y="22"/>
                        </a:lnTo>
                        <a:lnTo>
                          <a:pt x="256" y="30"/>
                        </a:lnTo>
                        <a:lnTo>
                          <a:pt x="246" y="40"/>
                        </a:lnTo>
                        <a:lnTo>
                          <a:pt x="236" y="50"/>
                        </a:lnTo>
                        <a:lnTo>
                          <a:pt x="226" y="60"/>
                        </a:lnTo>
                        <a:lnTo>
                          <a:pt x="215" y="72"/>
                        </a:lnTo>
                        <a:lnTo>
                          <a:pt x="204" y="84"/>
                        </a:lnTo>
                        <a:lnTo>
                          <a:pt x="194" y="96"/>
                        </a:lnTo>
                        <a:lnTo>
                          <a:pt x="183" y="109"/>
                        </a:lnTo>
                        <a:lnTo>
                          <a:pt x="172" y="121"/>
                        </a:lnTo>
                        <a:lnTo>
                          <a:pt x="162" y="134"/>
                        </a:lnTo>
                        <a:lnTo>
                          <a:pt x="151" y="148"/>
                        </a:lnTo>
                        <a:lnTo>
                          <a:pt x="141" y="162"/>
                        </a:lnTo>
                        <a:lnTo>
                          <a:pt x="130" y="176"/>
                        </a:lnTo>
                        <a:lnTo>
                          <a:pt x="119" y="189"/>
                        </a:lnTo>
                        <a:lnTo>
                          <a:pt x="109" y="202"/>
                        </a:lnTo>
                        <a:lnTo>
                          <a:pt x="99" y="215"/>
                        </a:lnTo>
                        <a:lnTo>
                          <a:pt x="89" y="227"/>
                        </a:lnTo>
                        <a:lnTo>
                          <a:pt x="80" y="239"/>
                        </a:lnTo>
                        <a:lnTo>
                          <a:pt x="71" y="251"/>
                        </a:lnTo>
                        <a:lnTo>
                          <a:pt x="61" y="263"/>
                        </a:lnTo>
                        <a:lnTo>
                          <a:pt x="53" y="272"/>
                        </a:lnTo>
                        <a:lnTo>
                          <a:pt x="44" y="283"/>
                        </a:lnTo>
                        <a:lnTo>
                          <a:pt x="37" y="291"/>
                        </a:lnTo>
                        <a:lnTo>
                          <a:pt x="29" y="301"/>
                        </a:lnTo>
                        <a:lnTo>
                          <a:pt x="22" y="308"/>
                        </a:lnTo>
                        <a:lnTo>
                          <a:pt x="15" y="315"/>
                        </a:lnTo>
                        <a:lnTo>
                          <a:pt x="9" y="321"/>
                        </a:lnTo>
                        <a:lnTo>
                          <a:pt x="5" y="326"/>
                        </a:lnTo>
                        <a:lnTo>
                          <a:pt x="0" y="328"/>
                        </a:lnTo>
                        <a:lnTo>
                          <a:pt x="2" y="3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2" name="Freeform 301"/>
                  <p:cNvSpPr>
                    <a:spLocks/>
                  </p:cNvSpPr>
                  <p:nvPr/>
                </p:nvSpPr>
                <p:spPr bwMode="auto">
                  <a:xfrm>
                    <a:off x="1176" y="1198"/>
                    <a:ext cx="15" cy="87"/>
                  </a:xfrm>
                  <a:custGeom>
                    <a:avLst/>
                    <a:gdLst>
                      <a:gd name="T0" fmla="*/ 3 w 102"/>
                      <a:gd name="T1" fmla="*/ 523 h 524"/>
                      <a:gd name="T2" fmla="*/ 16 w 102"/>
                      <a:gd name="T3" fmla="*/ 514 h 524"/>
                      <a:gd name="T4" fmla="*/ 26 w 102"/>
                      <a:gd name="T5" fmla="*/ 496 h 524"/>
                      <a:gd name="T6" fmla="*/ 35 w 102"/>
                      <a:gd name="T7" fmla="*/ 471 h 524"/>
                      <a:gd name="T8" fmla="*/ 41 w 102"/>
                      <a:gd name="T9" fmla="*/ 439 h 524"/>
                      <a:gd name="T10" fmla="*/ 48 w 102"/>
                      <a:gd name="T11" fmla="*/ 401 h 524"/>
                      <a:gd name="T12" fmla="*/ 51 w 102"/>
                      <a:gd name="T13" fmla="*/ 359 h 524"/>
                      <a:gd name="T14" fmla="*/ 55 w 102"/>
                      <a:gd name="T15" fmla="*/ 315 h 524"/>
                      <a:gd name="T16" fmla="*/ 58 w 102"/>
                      <a:gd name="T17" fmla="*/ 269 h 524"/>
                      <a:gd name="T18" fmla="*/ 61 w 102"/>
                      <a:gd name="T19" fmla="*/ 223 h 524"/>
                      <a:gd name="T20" fmla="*/ 64 w 102"/>
                      <a:gd name="T21" fmla="*/ 179 h 524"/>
                      <a:gd name="T22" fmla="*/ 68 w 102"/>
                      <a:gd name="T23" fmla="*/ 136 h 524"/>
                      <a:gd name="T24" fmla="*/ 73 w 102"/>
                      <a:gd name="T25" fmla="*/ 95 h 524"/>
                      <a:gd name="T26" fmla="*/ 79 w 102"/>
                      <a:gd name="T27" fmla="*/ 62 h 524"/>
                      <a:gd name="T28" fmla="*/ 84 w 102"/>
                      <a:gd name="T29" fmla="*/ 35 h 524"/>
                      <a:gd name="T30" fmla="*/ 92 w 102"/>
                      <a:gd name="T31" fmla="*/ 14 h 524"/>
                      <a:gd name="T32" fmla="*/ 102 w 102"/>
                      <a:gd name="T33" fmla="*/ 4 h 524"/>
                      <a:gd name="T34" fmla="*/ 95 w 102"/>
                      <a:gd name="T35" fmla="*/ 6 h 524"/>
                      <a:gd name="T36" fmla="*/ 84 w 102"/>
                      <a:gd name="T37" fmla="*/ 21 h 524"/>
                      <a:gd name="T38" fmla="*/ 77 w 102"/>
                      <a:gd name="T39" fmla="*/ 46 h 524"/>
                      <a:gd name="T40" fmla="*/ 71 w 102"/>
                      <a:gd name="T41" fmla="*/ 77 h 524"/>
                      <a:gd name="T42" fmla="*/ 66 w 102"/>
                      <a:gd name="T43" fmla="*/ 114 h 524"/>
                      <a:gd name="T44" fmla="*/ 62 w 102"/>
                      <a:gd name="T45" fmla="*/ 156 h 524"/>
                      <a:gd name="T46" fmla="*/ 60 w 102"/>
                      <a:gd name="T47" fmla="*/ 200 h 524"/>
                      <a:gd name="T48" fmla="*/ 56 w 102"/>
                      <a:gd name="T49" fmla="*/ 245 h 524"/>
                      <a:gd name="T50" fmla="*/ 54 w 102"/>
                      <a:gd name="T51" fmla="*/ 293 h 524"/>
                      <a:gd name="T52" fmla="*/ 50 w 102"/>
                      <a:gd name="T53" fmla="*/ 338 h 524"/>
                      <a:gd name="T54" fmla="*/ 47 w 102"/>
                      <a:gd name="T55" fmla="*/ 381 h 524"/>
                      <a:gd name="T56" fmla="*/ 41 w 102"/>
                      <a:gd name="T57" fmla="*/ 420 h 524"/>
                      <a:gd name="T58" fmla="*/ 35 w 102"/>
                      <a:gd name="T59" fmla="*/ 456 h 524"/>
                      <a:gd name="T60" fmla="*/ 28 w 102"/>
                      <a:gd name="T61" fmla="*/ 484 h 524"/>
                      <a:gd name="T62" fmla="*/ 19 w 102"/>
                      <a:gd name="T63" fmla="*/ 505 h 524"/>
                      <a:gd name="T64" fmla="*/ 8 w 102"/>
                      <a:gd name="T65" fmla="*/ 517 h 524"/>
                      <a:gd name="T66" fmla="*/ 4 w 102"/>
                      <a:gd name="T67" fmla="*/ 521 h 524"/>
                      <a:gd name="T68" fmla="*/ 0 w 102"/>
                      <a:gd name="T69" fmla="*/ 524 h 524"/>
                      <a:gd name="T70" fmla="*/ 0 w 102"/>
                      <a:gd name="T71" fmla="*/ 521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524"/>
                      <a:gd name="T110" fmla="*/ 102 w 102"/>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524">
                        <a:moveTo>
                          <a:pt x="0" y="521"/>
                        </a:moveTo>
                        <a:lnTo>
                          <a:pt x="3" y="523"/>
                        </a:lnTo>
                        <a:lnTo>
                          <a:pt x="10" y="520"/>
                        </a:lnTo>
                        <a:lnTo>
                          <a:pt x="16" y="514"/>
                        </a:lnTo>
                        <a:lnTo>
                          <a:pt x="22" y="507"/>
                        </a:lnTo>
                        <a:lnTo>
                          <a:pt x="26" y="496"/>
                        </a:lnTo>
                        <a:lnTo>
                          <a:pt x="31" y="486"/>
                        </a:lnTo>
                        <a:lnTo>
                          <a:pt x="35" y="471"/>
                        </a:lnTo>
                        <a:lnTo>
                          <a:pt x="38" y="456"/>
                        </a:lnTo>
                        <a:lnTo>
                          <a:pt x="41" y="439"/>
                        </a:lnTo>
                        <a:lnTo>
                          <a:pt x="45" y="420"/>
                        </a:lnTo>
                        <a:lnTo>
                          <a:pt x="48" y="401"/>
                        </a:lnTo>
                        <a:lnTo>
                          <a:pt x="50" y="381"/>
                        </a:lnTo>
                        <a:lnTo>
                          <a:pt x="51" y="359"/>
                        </a:lnTo>
                        <a:lnTo>
                          <a:pt x="54" y="338"/>
                        </a:lnTo>
                        <a:lnTo>
                          <a:pt x="55" y="315"/>
                        </a:lnTo>
                        <a:lnTo>
                          <a:pt x="57" y="293"/>
                        </a:lnTo>
                        <a:lnTo>
                          <a:pt x="58" y="269"/>
                        </a:lnTo>
                        <a:lnTo>
                          <a:pt x="60" y="246"/>
                        </a:lnTo>
                        <a:lnTo>
                          <a:pt x="61" y="223"/>
                        </a:lnTo>
                        <a:lnTo>
                          <a:pt x="63" y="200"/>
                        </a:lnTo>
                        <a:lnTo>
                          <a:pt x="64" y="179"/>
                        </a:lnTo>
                        <a:lnTo>
                          <a:pt x="66" y="156"/>
                        </a:lnTo>
                        <a:lnTo>
                          <a:pt x="68" y="136"/>
                        </a:lnTo>
                        <a:lnTo>
                          <a:pt x="70" y="114"/>
                        </a:lnTo>
                        <a:lnTo>
                          <a:pt x="73" y="95"/>
                        </a:lnTo>
                        <a:lnTo>
                          <a:pt x="75" y="79"/>
                        </a:lnTo>
                        <a:lnTo>
                          <a:pt x="79" y="62"/>
                        </a:lnTo>
                        <a:lnTo>
                          <a:pt x="81" y="48"/>
                        </a:lnTo>
                        <a:lnTo>
                          <a:pt x="84" y="35"/>
                        </a:lnTo>
                        <a:lnTo>
                          <a:pt x="88" y="24"/>
                        </a:lnTo>
                        <a:lnTo>
                          <a:pt x="92" y="14"/>
                        </a:lnTo>
                        <a:lnTo>
                          <a:pt x="97" y="7"/>
                        </a:lnTo>
                        <a:lnTo>
                          <a:pt x="102" y="4"/>
                        </a:lnTo>
                        <a:lnTo>
                          <a:pt x="100" y="0"/>
                        </a:lnTo>
                        <a:lnTo>
                          <a:pt x="95" y="6"/>
                        </a:lnTo>
                        <a:lnTo>
                          <a:pt x="89" y="13"/>
                        </a:lnTo>
                        <a:lnTo>
                          <a:pt x="84" y="21"/>
                        </a:lnTo>
                        <a:lnTo>
                          <a:pt x="81" y="33"/>
                        </a:lnTo>
                        <a:lnTo>
                          <a:pt x="77" y="46"/>
                        </a:lnTo>
                        <a:lnTo>
                          <a:pt x="75" y="61"/>
                        </a:lnTo>
                        <a:lnTo>
                          <a:pt x="71" y="77"/>
                        </a:lnTo>
                        <a:lnTo>
                          <a:pt x="68" y="95"/>
                        </a:lnTo>
                        <a:lnTo>
                          <a:pt x="66" y="114"/>
                        </a:lnTo>
                        <a:lnTo>
                          <a:pt x="64" y="136"/>
                        </a:lnTo>
                        <a:lnTo>
                          <a:pt x="62" y="156"/>
                        </a:lnTo>
                        <a:lnTo>
                          <a:pt x="61" y="177"/>
                        </a:lnTo>
                        <a:lnTo>
                          <a:pt x="60" y="200"/>
                        </a:lnTo>
                        <a:lnTo>
                          <a:pt x="57" y="223"/>
                        </a:lnTo>
                        <a:lnTo>
                          <a:pt x="56" y="245"/>
                        </a:lnTo>
                        <a:lnTo>
                          <a:pt x="55" y="269"/>
                        </a:lnTo>
                        <a:lnTo>
                          <a:pt x="54" y="293"/>
                        </a:lnTo>
                        <a:lnTo>
                          <a:pt x="51" y="315"/>
                        </a:lnTo>
                        <a:lnTo>
                          <a:pt x="50" y="338"/>
                        </a:lnTo>
                        <a:lnTo>
                          <a:pt x="48" y="359"/>
                        </a:lnTo>
                        <a:lnTo>
                          <a:pt x="47" y="381"/>
                        </a:lnTo>
                        <a:lnTo>
                          <a:pt x="44" y="401"/>
                        </a:lnTo>
                        <a:lnTo>
                          <a:pt x="41" y="420"/>
                        </a:lnTo>
                        <a:lnTo>
                          <a:pt x="37" y="439"/>
                        </a:lnTo>
                        <a:lnTo>
                          <a:pt x="35" y="456"/>
                        </a:lnTo>
                        <a:lnTo>
                          <a:pt x="31" y="470"/>
                        </a:lnTo>
                        <a:lnTo>
                          <a:pt x="28" y="484"/>
                        </a:lnTo>
                        <a:lnTo>
                          <a:pt x="23" y="495"/>
                        </a:lnTo>
                        <a:lnTo>
                          <a:pt x="19" y="505"/>
                        </a:lnTo>
                        <a:lnTo>
                          <a:pt x="14" y="512"/>
                        </a:lnTo>
                        <a:lnTo>
                          <a:pt x="8" y="517"/>
                        </a:lnTo>
                        <a:lnTo>
                          <a:pt x="3" y="519"/>
                        </a:lnTo>
                        <a:lnTo>
                          <a:pt x="4" y="521"/>
                        </a:lnTo>
                        <a:lnTo>
                          <a:pt x="0" y="521"/>
                        </a:lnTo>
                        <a:lnTo>
                          <a:pt x="0" y="524"/>
                        </a:lnTo>
                        <a:lnTo>
                          <a:pt x="3" y="523"/>
                        </a:lnTo>
                        <a:lnTo>
                          <a:pt x="0" y="5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3" name="Freeform 302"/>
                  <p:cNvSpPr>
                    <a:spLocks/>
                  </p:cNvSpPr>
                  <p:nvPr/>
                </p:nvSpPr>
                <p:spPr bwMode="auto">
                  <a:xfrm>
                    <a:off x="1176" y="1196"/>
                    <a:ext cx="7" cy="89"/>
                  </a:xfrm>
                  <a:custGeom>
                    <a:avLst/>
                    <a:gdLst>
                      <a:gd name="T0" fmla="*/ 45 w 51"/>
                      <a:gd name="T1" fmla="*/ 5 h 528"/>
                      <a:gd name="T2" fmla="*/ 40 w 51"/>
                      <a:gd name="T3" fmla="*/ 19 h 528"/>
                      <a:gd name="T4" fmla="*/ 35 w 51"/>
                      <a:gd name="T5" fmla="*/ 39 h 528"/>
                      <a:gd name="T6" fmla="*/ 30 w 51"/>
                      <a:gd name="T7" fmla="*/ 65 h 528"/>
                      <a:gd name="T8" fmla="*/ 26 w 51"/>
                      <a:gd name="T9" fmla="*/ 95 h 528"/>
                      <a:gd name="T10" fmla="*/ 23 w 51"/>
                      <a:gd name="T11" fmla="*/ 129 h 528"/>
                      <a:gd name="T12" fmla="*/ 19 w 51"/>
                      <a:gd name="T13" fmla="*/ 166 h 528"/>
                      <a:gd name="T14" fmla="*/ 16 w 51"/>
                      <a:gd name="T15" fmla="*/ 206 h 528"/>
                      <a:gd name="T16" fmla="*/ 14 w 51"/>
                      <a:gd name="T17" fmla="*/ 246 h 528"/>
                      <a:gd name="T18" fmla="*/ 11 w 51"/>
                      <a:gd name="T19" fmla="*/ 289 h 528"/>
                      <a:gd name="T20" fmla="*/ 9 w 51"/>
                      <a:gd name="T21" fmla="*/ 331 h 528"/>
                      <a:gd name="T22" fmla="*/ 6 w 51"/>
                      <a:gd name="T23" fmla="*/ 371 h 528"/>
                      <a:gd name="T24" fmla="*/ 5 w 51"/>
                      <a:gd name="T25" fmla="*/ 411 h 528"/>
                      <a:gd name="T26" fmla="*/ 4 w 51"/>
                      <a:gd name="T27" fmla="*/ 448 h 528"/>
                      <a:gd name="T28" fmla="*/ 3 w 51"/>
                      <a:gd name="T29" fmla="*/ 483 h 528"/>
                      <a:gd name="T30" fmla="*/ 2 w 51"/>
                      <a:gd name="T31" fmla="*/ 514 h 528"/>
                      <a:gd name="T32" fmla="*/ 4 w 51"/>
                      <a:gd name="T33" fmla="*/ 528 h 528"/>
                      <a:gd name="T34" fmla="*/ 5 w 51"/>
                      <a:gd name="T35" fmla="*/ 500 h 528"/>
                      <a:gd name="T36" fmla="*/ 6 w 51"/>
                      <a:gd name="T37" fmla="*/ 466 h 528"/>
                      <a:gd name="T38" fmla="*/ 8 w 51"/>
                      <a:gd name="T39" fmla="*/ 430 h 528"/>
                      <a:gd name="T40" fmla="*/ 10 w 51"/>
                      <a:gd name="T41" fmla="*/ 391 h 528"/>
                      <a:gd name="T42" fmla="*/ 11 w 51"/>
                      <a:gd name="T43" fmla="*/ 351 h 528"/>
                      <a:gd name="T44" fmla="*/ 14 w 51"/>
                      <a:gd name="T45" fmla="*/ 309 h 528"/>
                      <a:gd name="T46" fmla="*/ 16 w 51"/>
                      <a:gd name="T47" fmla="*/ 268 h 528"/>
                      <a:gd name="T48" fmla="*/ 19 w 51"/>
                      <a:gd name="T49" fmla="*/ 226 h 528"/>
                      <a:gd name="T50" fmla="*/ 22 w 51"/>
                      <a:gd name="T51" fmla="*/ 187 h 528"/>
                      <a:gd name="T52" fmla="*/ 25 w 51"/>
                      <a:gd name="T53" fmla="*/ 149 h 528"/>
                      <a:gd name="T54" fmla="*/ 28 w 51"/>
                      <a:gd name="T55" fmla="*/ 112 h 528"/>
                      <a:gd name="T56" fmla="*/ 32 w 51"/>
                      <a:gd name="T57" fmla="*/ 80 h 528"/>
                      <a:gd name="T58" fmla="*/ 36 w 51"/>
                      <a:gd name="T59" fmla="*/ 52 h 528"/>
                      <a:gd name="T60" fmla="*/ 41 w 51"/>
                      <a:gd name="T61" fmla="*/ 30 h 528"/>
                      <a:gd name="T62" fmla="*/ 47 w 51"/>
                      <a:gd name="T63" fmla="*/ 12 h 528"/>
                      <a:gd name="T64" fmla="*/ 51 w 51"/>
                      <a:gd name="T65" fmla="*/ 1 h 5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28"/>
                      <a:gd name="T101" fmla="*/ 51 w 51"/>
                      <a:gd name="T102" fmla="*/ 528 h 5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28">
                        <a:moveTo>
                          <a:pt x="48" y="0"/>
                        </a:moveTo>
                        <a:lnTo>
                          <a:pt x="45" y="5"/>
                        </a:lnTo>
                        <a:lnTo>
                          <a:pt x="42" y="11"/>
                        </a:lnTo>
                        <a:lnTo>
                          <a:pt x="40" y="19"/>
                        </a:lnTo>
                        <a:lnTo>
                          <a:pt x="37" y="28"/>
                        </a:lnTo>
                        <a:lnTo>
                          <a:pt x="35" y="39"/>
                        </a:lnTo>
                        <a:lnTo>
                          <a:pt x="32" y="52"/>
                        </a:lnTo>
                        <a:lnTo>
                          <a:pt x="30" y="65"/>
                        </a:lnTo>
                        <a:lnTo>
                          <a:pt x="29" y="80"/>
                        </a:lnTo>
                        <a:lnTo>
                          <a:pt x="26" y="95"/>
                        </a:lnTo>
                        <a:lnTo>
                          <a:pt x="24" y="112"/>
                        </a:lnTo>
                        <a:lnTo>
                          <a:pt x="23" y="129"/>
                        </a:lnTo>
                        <a:lnTo>
                          <a:pt x="22" y="149"/>
                        </a:lnTo>
                        <a:lnTo>
                          <a:pt x="19" y="166"/>
                        </a:lnTo>
                        <a:lnTo>
                          <a:pt x="17" y="187"/>
                        </a:lnTo>
                        <a:lnTo>
                          <a:pt x="16" y="206"/>
                        </a:lnTo>
                        <a:lnTo>
                          <a:pt x="15" y="226"/>
                        </a:lnTo>
                        <a:lnTo>
                          <a:pt x="14" y="246"/>
                        </a:lnTo>
                        <a:lnTo>
                          <a:pt x="12" y="267"/>
                        </a:lnTo>
                        <a:lnTo>
                          <a:pt x="11" y="289"/>
                        </a:lnTo>
                        <a:lnTo>
                          <a:pt x="10" y="309"/>
                        </a:lnTo>
                        <a:lnTo>
                          <a:pt x="9" y="331"/>
                        </a:lnTo>
                        <a:lnTo>
                          <a:pt x="8" y="351"/>
                        </a:lnTo>
                        <a:lnTo>
                          <a:pt x="6" y="371"/>
                        </a:lnTo>
                        <a:lnTo>
                          <a:pt x="6" y="391"/>
                        </a:lnTo>
                        <a:lnTo>
                          <a:pt x="5" y="411"/>
                        </a:lnTo>
                        <a:lnTo>
                          <a:pt x="4" y="430"/>
                        </a:lnTo>
                        <a:lnTo>
                          <a:pt x="4" y="448"/>
                        </a:lnTo>
                        <a:lnTo>
                          <a:pt x="3" y="466"/>
                        </a:lnTo>
                        <a:lnTo>
                          <a:pt x="3" y="483"/>
                        </a:lnTo>
                        <a:lnTo>
                          <a:pt x="2" y="500"/>
                        </a:lnTo>
                        <a:lnTo>
                          <a:pt x="2" y="514"/>
                        </a:lnTo>
                        <a:lnTo>
                          <a:pt x="0" y="528"/>
                        </a:lnTo>
                        <a:lnTo>
                          <a:pt x="4" y="528"/>
                        </a:lnTo>
                        <a:lnTo>
                          <a:pt x="5" y="514"/>
                        </a:lnTo>
                        <a:lnTo>
                          <a:pt x="5" y="500"/>
                        </a:lnTo>
                        <a:lnTo>
                          <a:pt x="6" y="483"/>
                        </a:lnTo>
                        <a:lnTo>
                          <a:pt x="6" y="466"/>
                        </a:lnTo>
                        <a:lnTo>
                          <a:pt x="8" y="448"/>
                        </a:lnTo>
                        <a:lnTo>
                          <a:pt x="8" y="430"/>
                        </a:lnTo>
                        <a:lnTo>
                          <a:pt x="9" y="411"/>
                        </a:lnTo>
                        <a:lnTo>
                          <a:pt x="10" y="391"/>
                        </a:lnTo>
                        <a:lnTo>
                          <a:pt x="10" y="371"/>
                        </a:lnTo>
                        <a:lnTo>
                          <a:pt x="11" y="351"/>
                        </a:lnTo>
                        <a:lnTo>
                          <a:pt x="12" y="331"/>
                        </a:lnTo>
                        <a:lnTo>
                          <a:pt x="14" y="309"/>
                        </a:lnTo>
                        <a:lnTo>
                          <a:pt x="15" y="289"/>
                        </a:lnTo>
                        <a:lnTo>
                          <a:pt x="16" y="268"/>
                        </a:lnTo>
                        <a:lnTo>
                          <a:pt x="17" y="246"/>
                        </a:lnTo>
                        <a:lnTo>
                          <a:pt x="19" y="226"/>
                        </a:lnTo>
                        <a:lnTo>
                          <a:pt x="21" y="206"/>
                        </a:lnTo>
                        <a:lnTo>
                          <a:pt x="22" y="187"/>
                        </a:lnTo>
                        <a:lnTo>
                          <a:pt x="23" y="168"/>
                        </a:lnTo>
                        <a:lnTo>
                          <a:pt x="25" y="149"/>
                        </a:lnTo>
                        <a:lnTo>
                          <a:pt x="26" y="130"/>
                        </a:lnTo>
                        <a:lnTo>
                          <a:pt x="28" y="112"/>
                        </a:lnTo>
                        <a:lnTo>
                          <a:pt x="30" y="95"/>
                        </a:lnTo>
                        <a:lnTo>
                          <a:pt x="32" y="80"/>
                        </a:lnTo>
                        <a:lnTo>
                          <a:pt x="34" y="65"/>
                        </a:lnTo>
                        <a:lnTo>
                          <a:pt x="36" y="52"/>
                        </a:lnTo>
                        <a:lnTo>
                          <a:pt x="38" y="40"/>
                        </a:lnTo>
                        <a:lnTo>
                          <a:pt x="41" y="30"/>
                        </a:lnTo>
                        <a:lnTo>
                          <a:pt x="44" y="20"/>
                        </a:lnTo>
                        <a:lnTo>
                          <a:pt x="47" y="12"/>
                        </a:lnTo>
                        <a:lnTo>
                          <a:pt x="49" y="6"/>
                        </a:lnTo>
                        <a:lnTo>
                          <a:pt x="51" y="1"/>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4" name="Freeform 303"/>
                  <p:cNvSpPr>
                    <a:spLocks/>
                  </p:cNvSpPr>
                  <p:nvPr/>
                </p:nvSpPr>
                <p:spPr bwMode="auto">
                  <a:xfrm>
                    <a:off x="1317" y="2047"/>
                    <a:ext cx="24" cy="73"/>
                  </a:xfrm>
                  <a:custGeom>
                    <a:avLst/>
                    <a:gdLst>
                      <a:gd name="T0" fmla="*/ 102 w 167"/>
                      <a:gd name="T1" fmla="*/ 0 h 437"/>
                      <a:gd name="T2" fmla="*/ 102 w 167"/>
                      <a:gd name="T3" fmla="*/ 178 h 437"/>
                      <a:gd name="T4" fmla="*/ 167 w 167"/>
                      <a:gd name="T5" fmla="*/ 429 h 437"/>
                      <a:gd name="T6" fmla="*/ 1 w 167"/>
                      <a:gd name="T7" fmla="*/ 437 h 437"/>
                      <a:gd name="T8" fmla="*/ 7 w 167"/>
                      <a:gd name="T9" fmla="*/ 220 h 437"/>
                      <a:gd name="T10" fmla="*/ 0 w 167"/>
                      <a:gd name="T11" fmla="*/ 0 h 437"/>
                      <a:gd name="T12" fmla="*/ 102 w 167"/>
                      <a:gd name="T13" fmla="*/ 0 h 437"/>
                      <a:gd name="T14" fmla="*/ 0 60000 65536"/>
                      <a:gd name="T15" fmla="*/ 0 60000 65536"/>
                      <a:gd name="T16" fmla="*/ 0 60000 65536"/>
                      <a:gd name="T17" fmla="*/ 0 60000 65536"/>
                      <a:gd name="T18" fmla="*/ 0 60000 65536"/>
                      <a:gd name="T19" fmla="*/ 0 60000 65536"/>
                      <a:gd name="T20" fmla="*/ 0 60000 65536"/>
                      <a:gd name="T21" fmla="*/ 0 w 167"/>
                      <a:gd name="T22" fmla="*/ 0 h 437"/>
                      <a:gd name="T23" fmla="*/ 167 w 167"/>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437">
                        <a:moveTo>
                          <a:pt x="102" y="0"/>
                        </a:moveTo>
                        <a:lnTo>
                          <a:pt x="102" y="178"/>
                        </a:lnTo>
                        <a:lnTo>
                          <a:pt x="167" y="429"/>
                        </a:lnTo>
                        <a:lnTo>
                          <a:pt x="1" y="437"/>
                        </a:lnTo>
                        <a:lnTo>
                          <a:pt x="7" y="220"/>
                        </a:lnTo>
                        <a:lnTo>
                          <a:pt x="0" y="0"/>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5" name="Freeform 304"/>
                  <p:cNvSpPr>
                    <a:spLocks/>
                  </p:cNvSpPr>
                  <p:nvPr/>
                </p:nvSpPr>
                <p:spPr bwMode="auto">
                  <a:xfrm>
                    <a:off x="1317" y="2011"/>
                    <a:ext cx="16" cy="73"/>
                  </a:xfrm>
                  <a:custGeom>
                    <a:avLst/>
                    <a:gdLst>
                      <a:gd name="T0" fmla="*/ 108 w 118"/>
                      <a:gd name="T1" fmla="*/ 0 h 437"/>
                      <a:gd name="T2" fmla="*/ 108 w 118"/>
                      <a:gd name="T3" fmla="*/ 396 h 437"/>
                      <a:gd name="T4" fmla="*/ 118 w 118"/>
                      <a:gd name="T5" fmla="*/ 437 h 437"/>
                      <a:gd name="T6" fmla="*/ 13 w 118"/>
                      <a:gd name="T7" fmla="*/ 437 h 437"/>
                      <a:gd name="T8" fmla="*/ 0 w 118"/>
                      <a:gd name="T9" fmla="*/ 0 h 437"/>
                      <a:gd name="T10" fmla="*/ 108 w 118"/>
                      <a:gd name="T11" fmla="*/ 0 h 437"/>
                      <a:gd name="T12" fmla="*/ 0 60000 65536"/>
                      <a:gd name="T13" fmla="*/ 0 60000 65536"/>
                      <a:gd name="T14" fmla="*/ 0 60000 65536"/>
                      <a:gd name="T15" fmla="*/ 0 60000 65536"/>
                      <a:gd name="T16" fmla="*/ 0 60000 65536"/>
                      <a:gd name="T17" fmla="*/ 0 60000 65536"/>
                      <a:gd name="T18" fmla="*/ 0 w 118"/>
                      <a:gd name="T19" fmla="*/ 0 h 437"/>
                      <a:gd name="T20" fmla="*/ 118 w 118"/>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18" h="437">
                        <a:moveTo>
                          <a:pt x="108" y="0"/>
                        </a:moveTo>
                        <a:lnTo>
                          <a:pt x="108" y="396"/>
                        </a:lnTo>
                        <a:lnTo>
                          <a:pt x="118" y="437"/>
                        </a:lnTo>
                        <a:lnTo>
                          <a:pt x="13" y="437"/>
                        </a:lnTo>
                        <a:lnTo>
                          <a:pt x="0" y="0"/>
                        </a:lnTo>
                        <a:lnTo>
                          <a:pt x="10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6" name="Freeform 305"/>
                  <p:cNvSpPr>
                    <a:spLocks/>
                  </p:cNvSpPr>
                  <p:nvPr/>
                </p:nvSpPr>
                <p:spPr bwMode="auto">
                  <a:xfrm>
                    <a:off x="1317" y="1974"/>
                    <a:ext cx="15" cy="73"/>
                  </a:xfrm>
                  <a:custGeom>
                    <a:avLst/>
                    <a:gdLst>
                      <a:gd name="T0" fmla="*/ 108 w 108"/>
                      <a:gd name="T1" fmla="*/ 437 h 437"/>
                      <a:gd name="T2" fmla="*/ 108 w 108"/>
                      <a:gd name="T3" fmla="*/ 0 h 437"/>
                      <a:gd name="T4" fmla="*/ 4 w 108"/>
                      <a:gd name="T5" fmla="*/ 0 h 437"/>
                      <a:gd name="T6" fmla="*/ 3 w 108"/>
                      <a:gd name="T7" fmla="*/ 101 h 437"/>
                      <a:gd name="T8" fmla="*/ 0 w 108"/>
                      <a:gd name="T9" fmla="*/ 268 h 437"/>
                      <a:gd name="T10" fmla="*/ 6 w 108"/>
                      <a:gd name="T11" fmla="*/ 437 h 437"/>
                      <a:gd name="T12" fmla="*/ 108 w 108"/>
                      <a:gd name="T13" fmla="*/ 437 h 437"/>
                      <a:gd name="T14" fmla="*/ 0 60000 65536"/>
                      <a:gd name="T15" fmla="*/ 0 60000 65536"/>
                      <a:gd name="T16" fmla="*/ 0 60000 65536"/>
                      <a:gd name="T17" fmla="*/ 0 60000 65536"/>
                      <a:gd name="T18" fmla="*/ 0 60000 65536"/>
                      <a:gd name="T19" fmla="*/ 0 60000 65536"/>
                      <a:gd name="T20" fmla="*/ 0 60000 65536"/>
                      <a:gd name="T21" fmla="*/ 0 w 108"/>
                      <a:gd name="T22" fmla="*/ 0 h 437"/>
                      <a:gd name="T23" fmla="*/ 108 w 108"/>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437">
                        <a:moveTo>
                          <a:pt x="108" y="437"/>
                        </a:moveTo>
                        <a:lnTo>
                          <a:pt x="108" y="0"/>
                        </a:lnTo>
                        <a:lnTo>
                          <a:pt x="4" y="0"/>
                        </a:lnTo>
                        <a:lnTo>
                          <a:pt x="3" y="101"/>
                        </a:lnTo>
                        <a:lnTo>
                          <a:pt x="0" y="268"/>
                        </a:lnTo>
                        <a:lnTo>
                          <a:pt x="6" y="437"/>
                        </a:lnTo>
                        <a:lnTo>
                          <a:pt x="108"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7" name="Freeform 306"/>
                  <p:cNvSpPr>
                    <a:spLocks/>
                  </p:cNvSpPr>
                  <p:nvPr/>
                </p:nvSpPr>
                <p:spPr bwMode="auto">
                  <a:xfrm>
                    <a:off x="1316" y="1938"/>
                    <a:ext cx="16" cy="73"/>
                  </a:xfrm>
                  <a:custGeom>
                    <a:avLst/>
                    <a:gdLst>
                      <a:gd name="T0" fmla="*/ 112 w 113"/>
                      <a:gd name="T1" fmla="*/ 437 h 437"/>
                      <a:gd name="T2" fmla="*/ 113 w 113"/>
                      <a:gd name="T3" fmla="*/ 0 h 437"/>
                      <a:gd name="T4" fmla="*/ 0 w 113"/>
                      <a:gd name="T5" fmla="*/ 0 h 437"/>
                      <a:gd name="T6" fmla="*/ 7 w 113"/>
                      <a:gd name="T7" fmla="*/ 161 h 437"/>
                      <a:gd name="T8" fmla="*/ 7 w 113"/>
                      <a:gd name="T9" fmla="*/ 319 h 437"/>
                      <a:gd name="T10" fmla="*/ 4 w 113"/>
                      <a:gd name="T11" fmla="*/ 437 h 437"/>
                      <a:gd name="T12" fmla="*/ 112 w 113"/>
                      <a:gd name="T13" fmla="*/ 437 h 437"/>
                      <a:gd name="T14" fmla="*/ 0 60000 65536"/>
                      <a:gd name="T15" fmla="*/ 0 60000 65536"/>
                      <a:gd name="T16" fmla="*/ 0 60000 65536"/>
                      <a:gd name="T17" fmla="*/ 0 60000 65536"/>
                      <a:gd name="T18" fmla="*/ 0 60000 65536"/>
                      <a:gd name="T19" fmla="*/ 0 60000 65536"/>
                      <a:gd name="T20" fmla="*/ 0 60000 65536"/>
                      <a:gd name="T21" fmla="*/ 0 w 113"/>
                      <a:gd name="T22" fmla="*/ 0 h 437"/>
                      <a:gd name="T23" fmla="*/ 113 w 113"/>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437">
                        <a:moveTo>
                          <a:pt x="112" y="437"/>
                        </a:moveTo>
                        <a:lnTo>
                          <a:pt x="113" y="0"/>
                        </a:lnTo>
                        <a:lnTo>
                          <a:pt x="0" y="0"/>
                        </a:lnTo>
                        <a:lnTo>
                          <a:pt x="7" y="161"/>
                        </a:lnTo>
                        <a:lnTo>
                          <a:pt x="7" y="319"/>
                        </a:lnTo>
                        <a:lnTo>
                          <a:pt x="4" y="437"/>
                        </a:lnTo>
                        <a:lnTo>
                          <a:pt x="112"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8" name="Freeform 307"/>
                  <p:cNvSpPr>
                    <a:spLocks/>
                  </p:cNvSpPr>
                  <p:nvPr/>
                </p:nvSpPr>
                <p:spPr bwMode="auto">
                  <a:xfrm>
                    <a:off x="1314" y="1902"/>
                    <a:ext cx="18" cy="72"/>
                  </a:xfrm>
                  <a:custGeom>
                    <a:avLst/>
                    <a:gdLst>
                      <a:gd name="T0" fmla="*/ 123 w 125"/>
                      <a:gd name="T1" fmla="*/ 437 h 437"/>
                      <a:gd name="T2" fmla="*/ 125 w 125"/>
                      <a:gd name="T3" fmla="*/ 0 h 437"/>
                      <a:gd name="T4" fmla="*/ 0 w 125"/>
                      <a:gd name="T5" fmla="*/ 0 h 437"/>
                      <a:gd name="T6" fmla="*/ 19 w 125"/>
                      <a:gd name="T7" fmla="*/ 437 h 437"/>
                      <a:gd name="T8" fmla="*/ 123 w 125"/>
                      <a:gd name="T9" fmla="*/ 437 h 437"/>
                      <a:gd name="T10" fmla="*/ 0 60000 65536"/>
                      <a:gd name="T11" fmla="*/ 0 60000 65536"/>
                      <a:gd name="T12" fmla="*/ 0 60000 65536"/>
                      <a:gd name="T13" fmla="*/ 0 60000 65536"/>
                      <a:gd name="T14" fmla="*/ 0 60000 65536"/>
                      <a:gd name="T15" fmla="*/ 0 w 125"/>
                      <a:gd name="T16" fmla="*/ 0 h 437"/>
                      <a:gd name="T17" fmla="*/ 125 w 125"/>
                      <a:gd name="T18" fmla="*/ 437 h 437"/>
                    </a:gdLst>
                    <a:ahLst/>
                    <a:cxnLst>
                      <a:cxn ang="T10">
                        <a:pos x="T0" y="T1"/>
                      </a:cxn>
                      <a:cxn ang="T11">
                        <a:pos x="T2" y="T3"/>
                      </a:cxn>
                      <a:cxn ang="T12">
                        <a:pos x="T4" y="T5"/>
                      </a:cxn>
                      <a:cxn ang="T13">
                        <a:pos x="T6" y="T7"/>
                      </a:cxn>
                      <a:cxn ang="T14">
                        <a:pos x="T8" y="T9"/>
                      </a:cxn>
                    </a:cxnLst>
                    <a:rect l="T15" t="T16" r="T17" b="T18"/>
                    <a:pathLst>
                      <a:path w="125" h="437">
                        <a:moveTo>
                          <a:pt x="123" y="437"/>
                        </a:moveTo>
                        <a:lnTo>
                          <a:pt x="125" y="0"/>
                        </a:lnTo>
                        <a:lnTo>
                          <a:pt x="0" y="0"/>
                        </a:lnTo>
                        <a:lnTo>
                          <a:pt x="19" y="437"/>
                        </a:lnTo>
                        <a:lnTo>
                          <a:pt x="123"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29" name="Freeform 308"/>
                  <p:cNvSpPr>
                    <a:spLocks/>
                  </p:cNvSpPr>
                  <p:nvPr/>
                </p:nvSpPr>
                <p:spPr bwMode="auto">
                  <a:xfrm>
                    <a:off x="1314" y="1865"/>
                    <a:ext cx="19" cy="73"/>
                  </a:xfrm>
                  <a:custGeom>
                    <a:avLst/>
                    <a:gdLst>
                      <a:gd name="T0" fmla="*/ 124 w 127"/>
                      <a:gd name="T1" fmla="*/ 436 h 436"/>
                      <a:gd name="T2" fmla="*/ 127 w 127"/>
                      <a:gd name="T3" fmla="*/ 0 h 436"/>
                      <a:gd name="T4" fmla="*/ 8 w 127"/>
                      <a:gd name="T5" fmla="*/ 0 h 436"/>
                      <a:gd name="T6" fmla="*/ 5 w 127"/>
                      <a:gd name="T7" fmla="*/ 56 h 436"/>
                      <a:gd name="T8" fmla="*/ 0 w 127"/>
                      <a:gd name="T9" fmla="*/ 246 h 436"/>
                      <a:gd name="T10" fmla="*/ 11 w 127"/>
                      <a:gd name="T11" fmla="*/ 436 h 436"/>
                      <a:gd name="T12" fmla="*/ 124 w 127"/>
                      <a:gd name="T13" fmla="*/ 436 h 436"/>
                      <a:gd name="T14" fmla="*/ 0 60000 65536"/>
                      <a:gd name="T15" fmla="*/ 0 60000 65536"/>
                      <a:gd name="T16" fmla="*/ 0 60000 65536"/>
                      <a:gd name="T17" fmla="*/ 0 60000 65536"/>
                      <a:gd name="T18" fmla="*/ 0 60000 65536"/>
                      <a:gd name="T19" fmla="*/ 0 60000 65536"/>
                      <a:gd name="T20" fmla="*/ 0 60000 65536"/>
                      <a:gd name="T21" fmla="*/ 0 w 127"/>
                      <a:gd name="T22" fmla="*/ 0 h 436"/>
                      <a:gd name="T23" fmla="*/ 127 w 127"/>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436">
                        <a:moveTo>
                          <a:pt x="124" y="436"/>
                        </a:moveTo>
                        <a:lnTo>
                          <a:pt x="127" y="0"/>
                        </a:lnTo>
                        <a:lnTo>
                          <a:pt x="8" y="0"/>
                        </a:lnTo>
                        <a:lnTo>
                          <a:pt x="5" y="56"/>
                        </a:lnTo>
                        <a:lnTo>
                          <a:pt x="0" y="246"/>
                        </a:lnTo>
                        <a:lnTo>
                          <a:pt x="11" y="436"/>
                        </a:lnTo>
                        <a:lnTo>
                          <a:pt x="124"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0" name="Freeform 309"/>
                  <p:cNvSpPr>
                    <a:spLocks/>
                  </p:cNvSpPr>
                  <p:nvPr/>
                </p:nvSpPr>
                <p:spPr bwMode="auto">
                  <a:xfrm>
                    <a:off x="1314" y="1829"/>
                    <a:ext cx="19" cy="73"/>
                  </a:xfrm>
                  <a:custGeom>
                    <a:avLst/>
                    <a:gdLst>
                      <a:gd name="T0" fmla="*/ 125 w 130"/>
                      <a:gd name="T1" fmla="*/ 435 h 435"/>
                      <a:gd name="T2" fmla="*/ 130 w 130"/>
                      <a:gd name="T3" fmla="*/ 0 h 435"/>
                      <a:gd name="T4" fmla="*/ 21 w 130"/>
                      <a:gd name="T5" fmla="*/ 0 h 435"/>
                      <a:gd name="T6" fmla="*/ 5 w 130"/>
                      <a:gd name="T7" fmla="*/ 274 h 435"/>
                      <a:gd name="T8" fmla="*/ 0 w 130"/>
                      <a:gd name="T9" fmla="*/ 435 h 435"/>
                      <a:gd name="T10" fmla="*/ 125 w 130"/>
                      <a:gd name="T11" fmla="*/ 435 h 435"/>
                      <a:gd name="T12" fmla="*/ 0 60000 65536"/>
                      <a:gd name="T13" fmla="*/ 0 60000 65536"/>
                      <a:gd name="T14" fmla="*/ 0 60000 65536"/>
                      <a:gd name="T15" fmla="*/ 0 60000 65536"/>
                      <a:gd name="T16" fmla="*/ 0 60000 65536"/>
                      <a:gd name="T17" fmla="*/ 0 60000 65536"/>
                      <a:gd name="T18" fmla="*/ 0 w 130"/>
                      <a:gd name="T19" fmla="*/ 0 h 435"/>
                      <a:gd name="T20" fmla="*/ 130 w 130"/>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130" h="435">
                        <a:moveTo>
                          <a:pt x="125" y="435"/>
                        </a:moveTo>
                        <a:lnTo>
                          <a:pt x="130" y="0"/>
                        </a:lnTo>
                        <a:lnTo>
                          <a:pt x="21" y="0"/>
                        </a:lnTo>
                        <a:lnTo>
                          <a:pt x="5" y="274"/>
                        </a:lnTo>
                        <a:lnTo>
                          <a:pt x="0" y="435"/>
                        </a:lnTo>
                        <a:lnTo>
                          <a:pt x="125" y="4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1" name="Freeform 310"/>
                  <p:cNvSpPr>
                    <a:spLocks/>
                  </p:cNvSpPr>
                  <p:nvPr/>
                </p:nvSpPr>
                <p:spPr bwMode="auto">
                  <a:xfrm>
                    <a:off x="1316" y="1793"/>
                    <a:ext cx="18" cy="72"/>
                  </a:xfrm>
                  <a:custGeom>
                    <a:avLst/>
                    <a:gdLst>
                      <a:gd name="T0" fmla="*/ 128 w 128"/>
                      <a:gd name="T1" fmla="*/ 0 h 436"/>
                      <a:gd name="T2" fmla="*/ 127 w 128"/>
                      <a:gd name="T3" fmla="*/ 93 h 436"/>
                      <a:gd name="T4" fmla="*/ 119 w 128"/>
                      <a:gd name="T5" fmla="*/ 436 h 436"/>
                      <a:gd name="T6" fmla="*/ 0 w 128"/>
                      <a:gd name="T7" fmla="*/ 436 h 436"/>
                      <a:gd name="T8" fmla="*/ 19 w 128"/>
                      <a:gd name="T9" fmla="*/ 0 h 436"/>
                      <a:gd name="T10" fmla="*/ 128 w 128"/>
                      <a:gd name="T11" fmla="*/ 0 h 436"/>
                      <a:gd name="T12" fmla="*/ 0 60000 65536"/>
                      <a:gd name="T13" fmla="*/ 0 60000 65536"/>
                      <a:gd name="T14" fmla="*/ 0 60000 65536"/>
                      <a:gd name="T15" fmla="*/ 0 60000 65536"/>
                      <a:gd name="T16" fmla="*/ 0 60000 65536"/>
                      <a:gd name="T17" fmla="*/ 0 60000 65536"/>
                      <a:gd name="T18" fmla="*/ 0 w 128"/>
                      <a:gd name="T19" fmla="*/ 0 h 436"/>
                      <a:gd name="T20" fmla="*/ 128 w 12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128" h="436">
                        <a:moveTo>
                          <a:pt x="128" y="0"/>
                        </a:moveTo>
                        <a:lnTo>
                          <a:pt x="127" y="93"/>
                        </a:lnTo>
                        <a:lnTo>
                          <a:pt x="119" y="436"/>
                        </a:lnTo>
                        <a:lnTo>
                          <a:pt x="0" y="436"/>
                        </a:lnTo>
                        <a:lnTo>
                          <a:pt x="19" y="0"/>
                        </a:lnTo>
                        <a:lnTo>
                          <a:pt x="1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2" name="Freeform 311"/>
                  <p:cNvSpPr>
                    <a:spLocks/>
                  </p:cNvSpPr>
                  <p:nvPr/>
                </p:nvSpPr>
                <p:spPr bwMode="auto">
                  <a:xfrm>
                    <a:off x="1317" y="1756"/>
                    <a:ext cx="17" cy="73"/>
                  </a:xfrm>
                  <a:custGeom>
                    <a:avLst/>
                    <a:gdLst>
                      <a:gd name="T0" fmla="*/ 106 w 114"/>
                      <a:gd name="T1" fmla="*/ 0 h 437"/>
                      <a:gd name="T2" fmla="*/ 114 w 114"/>
                      <a:gd name="T3" fmla="*/ 157 h 437"/>
                      <a:gd name="T4" fmla="*/ 114 w 114"/>
                      <a:gd name="T5" fmla="*/ 312 h 437"/>
                      <a:gd name="T6" fmla="*/ 109 w 114"/>
                      <a:gd name="T7" fmla="*/ 437 h 437"/>
                      <a:gd name="T8" fmla="*/ 0 w 114"/>
                      <a:gd name="T9" fmla="*/ 437 h 437"/>
                      <a:gd name="T10" fmla="*/ 10 w 114"/>
                      <a:gd name="T11" fmla="*/ 0 h 437"/>
                      <a:gd name="T12" fmla="*/ 106 w 114"/>
                      <a:gd name="T13" fmla="*/ 0 h 437"/>
                      <a:gd name="T14" fmla="*/ 0 60000 65536"/>
                      <a:gd name="T15" fmla="*/ 0 60000 65536"/>
                      <a:gd name="T16" fmla="*/ 0 60000 65536"/>
                      <a:gd name="T17" fmla="*/ 0 60000 65536"/>
                      <a:gd name="T18" fmla="*/ 0 60000 65536"/>
                      <a:gd name="T19" fmla="*/ 0 60000 65536"/>
                      <a:gd name="T20" fmla="*/ 0 60000 65536"/>
                      <a:gd name="T21" fmla="*/ 0 w 114"/>
                      <a:gd name="T22" fmla="*/ 0 h 437"/>
                      <a:gd name="T23" fmla="*/ 114 w 114"/>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437">
                        <a:moveTo>
                          <a:pt x="106" y="0"/>
                        </a:moveTo>
                        <a:lnTo>
                          <a:pt x="114" y="157"/>
                        </a:lnTo>
                        <a:lnTo>
                          <a:pt x="114" y="312"/>
                        </a:lnTo>
                        <a:lnTo>
                          <a:pt x="109" y="437"/>
                        </a:lnTo>
                        <a:lnTo>
                          <a:pt x="0" y="437"/>
                        </a:lnTo>
                        <a:lnTo>
                          <a:pt x="10" y="0"/>
                        </a:lnTo>
                        <a:lnTo>
                          <a:pt x="10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3" name="Freeform 312"/>
                  <p:cNvSpPr>
                    <a:spLocks/>
                  </p:cNvSpPr>
                  <p:nvPr/>
                </p:nvSpPr>
                <p:spPr bwMode="auto">
                  <a:xfrm>
                    <a:off x="1318" y="1720"/>
                    <a:ext cx="16" cy="73"/>
                  </a:xfrm>
                  <a:custGeom>
                    <a:avLst/>
                    <a:gdLst>
                      <a:gd name="T0" fmla="*/ 109 w 109"/>
                      <a:gd name="T1" fmla="*/ 437 h 437"/>
                      <a:gd name="T2" fmla="*/ 100 w 109"/>
                      <a:gd name="T3" fmla="*/ 226 h 437"/>
                      <a:gd name="T4" fmla="*/ 91 w 109"/>
                      <a:gd name="T5" fmla="*/ 0 h 437"/>
                      <a:gd name="T6" fmla="*/ 6 w 109"/>
                      <a:gd name="T7" fmla="*/ 0 h 437"/>
                      <a:gd name="T8" fmla="*/ 0 w 109"/>
                      <a:gd name="T9" fmla="*/ 437 h 437"/>
                      <a:gd name="T10" fmla="*/ 109 w 109"/>
                      <a:gd name="T11" fmla="*/ 437 h 437"/>
                      <a:gd name="T12" fmla="*/ 0 60000 65536"/>
                      <a:gd name="T13" fmla="*/ 0 60000 65536"/>
                      <a:gd name="T14" fmla="*/ 0 60000 65536"/>
                      <a:gd name="T15" fmla="*/ 0 60000 65536"/>
                      <a:gd name="T16" fmla="*/ 0 60000 65536"/>
                      <a:gd name="T17" fmla="*/ 0 60000 65536"/>
                      <a:gd name="T18" fmla="*/ 0 w 109"/>
                      <a:gd name="T19" fmla="*/ 0 h 437"/>
                      <a:gd name="T20" fmla="*/ 109 w 10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09" h="437">
                        <a:moveTo>
                          <a:pt x="109" y="437"/>
                        </a:moveTo>
                        <a:lnTo>
                          <a:pt x="100" y="226"/>
                        </a:lnTo>
                        <a:lnTo>
                          <a:pt x="91" y="0"/>
                        </a:lnTo>
                        <a:lnTo>
                          <a:pt x="6" y="0"/>
                        </a:lnTo>
                        <a:lnTo>
                          <a:pt x="0" y="437"/>
                        </a:lnTo>
                        <a:lnTo>
                          <a:pt x="109"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4" name="Freeform 313"/>
                  <p:cNvSpPr>
                    <a:spLocks/>
                  </p:cNvSpPr>
                  <p:nvPr/>
                </p:nvSpPr>
                <p:spPr bwMode="auto">
                  <a:xfrm>
                    <a:off x="1319" y="1683"/>
                    <a:ext cx="14" cy="73"/>
                  </a:xfrm>
                  <a:custGeom>
                    <a:avLst/>
                    <a:gdLst>
                      <a:gd name="T0" fmla="*/ 96 w 96"/>
                      <a:gd name="T1" fmla="*/ 0 h 436"/>
                      <a:gd name="T2" fmla="*/ 90 w 96"/>
                      <a:gd name="T3" fmla="*/ 111 h 436"/>
                      <a:gd name="T4" fmla="*/ 88 w 96"/>
                      <a:gd name="T5" fmla="*/ 280 h 436"/>
                      <a:gd name="T6" fmla="*/ 96 w 96"/>
                      <a:gd name="T7" fmla="*/ 436 h 436"/>
                      <a:gd name="T8" fmla="*/ 0 w 96"/>
                      <a:gd name="T9" fmla="*/ 436 h 436"/>
                      <a:gd name="T10" fmla="*/ 2 w 96"/>
                      <a:gd name="T11" fmla="*/ 190 h 436"/>
                      <a:gd name="T12" fmla="*/ 6 w 96"/>
                      <a:gd name="T13" fmla="*/ 0 h 436"/>
                      <a:gd name="T14" fmla="*/ 96 w 96"/>
                      <a:gd name="T15" fmla="*/ 0 h 43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36"/>
                      <a:gd name="T26" fmla="*/ 96 w 96"/>
                      <a:gd name="T27" fmla="*/ 436 h 4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36">
                        <a:moveTo>
                          <a:pt x="96" y="0"/>
                        </a:moveTo>
                        <a:lnTo>
                          <a:pt x="90" y="111"/>
                        </a:lnTo>
                        <a:lnTo>
                          <a:pt x="88" y="280"/>
                        </a:lnTo>
                        <a:lnTo>
                          <a:pt x="96" y="436"/>
                        </a:lnTo>
                        <a:lnTo>
                          <a:pt x="0" y="436"/>
                        </a:lnTo>
                        <a:lnTo>
                          <a:pt x="2" y="190"/>
                        </a:lnTo>
                        <a:lnTo>
                          <a:pt x="6" y="0"/>
                        </a:lnTo>
                        <a:lnTo>
                          <a:pt x="9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5" name="Freeform 314"/>
                  <p:cNvSpPr>
                    <a:spLocks/>
                  </p:cNvSpPr>
                  <p:nvPr/>
                </p:nvSpPr>
                <p:spPr bwMode="auto">
                  <a:xfrm>
                    <a:off x="1319" y="1647"/>
                    <a:ext cx="14" cy="73"/>
                  </a:xfrm>
                  <a:custGeom>
                    <a:avLst/>
                    <a:gdLst>
                      <a:gd name="T0" fmla="*/ 100 w 100"/>
                      <a:gd name="T1" fmla="*/ 0 h 436"/>
                      <a:gd name="T2" fmla="*/ 88 w 100"/>
                      <a:gd name="T3" fmla="*/ 329 h 436"/>
                      <a:gd name="T4" fmla="*/ 85 w 100"/>
                      <a:gd name="T5" fmla="*/ 436 h 436"/>
                      <a:gd name="T6" fmla="*/ 0 w 100"/>
                      <a:gd name="T7" fmla="*/ 436 h 436"/>
                      <a:gd name="T8" fmla="*/ 0 w 100"/>
                      <a:gd name="T9" fmla="*/ 408 h 436"/>
                      <a:gd name="T10" fmla="*/ 7 w 100"/>
                      <a:gd name="T11" fmla="*/ 0 h 436"/>
                      <a:gd name="T12" fmla="*/ 100 w 100"/>
                      <a:gd name="T13" fmla="*/ 0 h 436"/>
                      <a:gd name="T14" fmla="*/ 0 60000 65536"/>
                      <a:gd name="T15" fmla="*/ 0 60000 65536"/>
                      <a:gd name="T16" fmla="*/ 0 60000 65536"/>
                      <a:gd name="T17" fmla="*/ 0 60000 65536"/>
                      <a:gd name="T18" fmla="*/ 0 60000 65536"/>
                      <a:gd name="T19" fmla="*/ 0 60000 65536"/>
                      <a:gd name="T20" fmla="*/ 0 60000 65536"/>
                      <a:gd name="T21" fmla="*/ 0 w 100"/>
                      <a:gd name="T22" fmla="*/ 0 h 436"/>
                      <a:gd name="T23" fmla="*/ 100 w 100"/>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436">
                        <a:moveTo>
                          <a:pt x="100" y="0"/>
                        </a:moveTo>
                        <a:lnTo>
                          <a:pt x="88" y="329"/>
                        </a:lnTo>
                        <a:lnTo>
                          <a:pt x="85" y="436"/>
                        </a:lnTo>
                        <a:lnTo>
                          <a:pt x="0" y="436"/>
                        </a:lnTo>
                        <a:lnTo>
                          <a:pt x="0" y="408"/>
                        </a:lnTo>
                        <a:lnTo>
                          <a:pt x="7" y="0"/>
                        </a:lnTo>
                        <a:lnTo>
                          <a:pt x="1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6" name="Freeform 315"/>
                  <p:cNvSpPr>
                    <a:spLocks/>
                  </p:cNvSpPr>
                  <p:nvPr/>
                </p:nvSpPr>
                <p:spPr bwMode="auto">
                  <a:xfrm>
                    <a:off x="1320" y="1611"/>
                    <a:ext cx="13" cy="72"/>
                  </a:xfrm>
                  <a:custGeom>
                    <a:avLst/>
                    <a:gdLst>
                      <a:gd name="T0" fmla="*/ 90 w 96"/>
                      <a:gd name="T1" fmla="*/ 436 h 436"/>
                      <a:gd name="T2" fmla="*/ 96 w 96"/>
                      <a:gd name="T3" fmla="*/ 0 h 436"/>
                      <a:gd name="T4" fmla="*/ 8 w 96"/>
                      <a:gd name="T5" fmla="*/ 0 h 436"/>
                      <a:gd name="T6" fmla="*/ 0 w 96"/>
                      <a:gd name="T7" fmla="*/ 436 h 436"/>
                      <a:gd name="T8" fmla="*/ 90 w 96"/>
                      <a:gd name="T9" fmla="*/ 436 h 436"/>
                      <a:gd name="T10" fmla="*/ 0 60000 65536"/>
                      <a:gd name="T11" fmla="*/ 0 60000 65536"/>
                      <a:gd name="T12" fmla="*/ 0 60000 65536"/>
                      <a:gd name="T13" fmla="*/ 0 60000 65536"/>
                      <a:gd name="T14" fmla="*/ 0 60000 65536"/>
                      <a:gd name="T15" fmla="*/ 0 w 96"/>
                      <a:gd name="T16" fmla="*/ 0 h 436"/>
                      <a:gd name="T17" fmla="*/ 96 w 96"/>
                      <a:gd name="T18" fmla="*/ 436 h 436"/>
                    </a:gdLst>
                    <a:ahLst/>
                    <a:cxnLst>
                      <a:cxn ang="T10">
                        <a:pos x="T0" y="T1"/>
                      </a:cxn>
                      <a:cxn ang="T11">
                        <a:pos x="T2" y="T3"/>
                      </a:cxn>
                      <a:cxn ang="T12">
                        <a:pos x="T4" y="T5"/>
                      </a:cxn>
                      <a:cxn ang="T13">
                        <a:pos x="T6" y="T7"/>
                      </a:cxn>
                      <a:cxn ang="T14">
                        <a:pos x="T8" y="T9"/>
                      </a:cxn>
                    </a:cxnLst>
                    <a:rect l="T15" t="T16" r="T17" b="T18"/>
                    <a:pathLst>
                      <a:path w="96" h="436">
                        <a:moveTo>
                          <a:pt x="90" y="436"/>
                        </a:moveTo>
                        <a:lnTo>
                          <a:pt x="96" y="0"/>
                        </a:lnTo>
                        <a:lnTo>
                          <a:pt x="8" y="0"/>
                        </a:lnTo>
                        <a:lnTo>
                          <a:pt x="0" y="436"/>
                        </a:lnTo>
                        <a:lnTo>
                          <a:pt x="90"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7" name="Freeform 316"/>
                  <p:cNvSpPr>
                    <a:spLocks/>
                  </p:cNvSpPr>
                  <p:nvPr/>
                </p:nvSpPr>
                <p:spPr bwMode="auto">
                  <a:xfrm>
                    <a:off x="1320" y="1574"/>
                    <a:ext cx="13" cy="73"/>
                  </a:xfrm>
                  <a:custGeom>
                    <a:avLst/>
                    <a:gdLst>
                      <a:gd name="T0" fmla="*/ 93 w 93"/>
                      <a:gd name="T1" fmla="*/ 437 h 437"/>
                      <a:gd name="T2" fmla="*/ 89 w 93"/>
                      <a:gd name="T3" fmla="*/ 0 h 437"/>
                      <a:gd name="T4" fmla="*/ 10 w 93"/>
                      <a:gd name="T5" fmla="*/ 0 h 437"/>
                      <a:gd name="T6" fmla="*/ 0 w 93"/>
                      <a:gd name="T7" fmla="*/ 437 h 437"/>
                      <a:gd name="T8" fmla="*/ 93 w 93"/>
                      <a:gd name="T9" fmla="*/ 437 h 437"/>
                      <a:gd name="T10" fmla="*/ 0 60000 65536"/>
                      <a:gd name="T11" fmla="*/ 0 60000 65536"/>
                      <a:gd name="T12" fmla="*/ 0 60000 65536"/>
                      <a:gd name="T13" fmla="*/ 0 60000 65536"/>
                      <a:gd name="T14" fmla="*/ 0 60000 65536"/>
                      <a:gd name="T15" fmla="*/ 0 w 93"/>
                      <a:gd name="T16" fmla="*/ 0 h 437"/>
                      <a:gd name="T17" fmla="*/ 93 w 93"/>
                      <a:gd name="T18" fmla="*/ 437 h 437"/>
                    </a:gdLst>
                    <a:ahLst/>
                    <a:cxnLst>
                      <a:cxn ang="T10">
                        <a:pos x="T0" y="T1"/>
                      </a:cxn>
                      <a:cxn ang="T11">
                        <a:pos x="T2" y="T3"/>
                      </a:cxn>
                      <a:cxn ang="T12">
                        <a:pos x="T4" y="T5"/>
                      </a:cxn>
                      <a:cxn ang="T13">
                        <a:pos x="T6" y="T7"/>
                      </a:cxn>
                      <a:cxn ang="T14">
                        <a:pos x="T8" y="T9"/>
                      </a:cxn>
                    </a:cxnLst>
                    <a:rect l="T15" t="T16" r="T17" b="T18"/>
                    <a:pathLst>
                      <a:path w="93" h="437">
                        <a:moveTo>
                          <a:pt x="93" y="437"/>
                        </a:moveTo>
                        <a:lnTo>
                          <a:pt x="89" y="0"/>
                        </a:lnTo>
                        <a:lnTo>
                          <a:pt x="10" y="0"/>
                        </a:lnTo>
                        <a:lnTo>
                          <a:pt x="0" y="437"/>
                        </a:lnTo>
                        <a:lnTo>
                          <a:pt x="93"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8" name="Freeform 317"/>
                  <p:cNvSpPr>
                    <a:spLocks/>
                  </p:cNvSpPr>
                  <p:nvPr/>
                </p:nvSpPr>
                <p:spPr bwMode="auto">
                  <a:xfrm>
                    <a:off x="1321" y="1538"/>
                    <a:ext cx="12" cy="73"/>
                  </a:xfrm>
                  <a:custGeom>
                    <a:avLst/>
                    <a:gdLst>
                      <a:gd name="T0" fmla="*/ 88 w 88"/>
                      <a:gd name="T1" fmla="*/ 437 h 437"/>
                      <a:gd name="T2" fmla="*/ 79 w 88"/>
                      <a:gd name="T3" fmla="*/ 0 h 437"/>
                      <a:gd name="T4" fmla="*/ 9 w 88"/>
                      <a:gd name="T5" fmla="*/ 0 h 437"/>
                      <a:gd name="T6" fmla="*/ 0 w 88"/>
                      <a:gd name="T7" fmla="*/ 437 h 437"/>
                      <a:gd name="T8" fmla="*/ 88 w 88"/>
                      <a:gd name="T9" fmla="*/ 437 h 437"/>
                      <a:gd name="T10" fmla="*/ 0 60000 65536"/>
                      <a:gd name="T11" fmla="*/ 0 60000 65536"/>
                      <a:gd name="T12" fmla="*/ 0 60000 65536"/>
                      <a:gd name="T13" fmla="*/ 0 60000 65536"/>
                      <a:gd name="T14" fmla="*/ 0 60000 65536"/>
                      <a:gd name="T15" fmla="*/ 0 w 88"/>
                      <a:gd name="T16" fmla="*/ 0 h 437"/>
                      <a:gd name="T17" fmla="*/ 88 w 88"/>
                      <a:gd name="T18" fmla="*/ 437 h 437"/>
                    </a:gdLst>
                    <a:ahLst/>
                    <a:cxnLst>
                      <a:cxn ang="T10">
                        <a:pos x="T0" y="T1"/>
                      </a:cxn>
                      <a:cxn ang="T11">
                        <a:pos x="T2" y="T3"/>
                      </a:cxn>
                      <a:cxn ang="T12">
                        <a:pos x="T4" y="T5"/>
                      </a:cxn>
                      <a:cxn ang="T13">
                        <a:pos x="T6" y="T7"/>
                      </a:cxn>
                      <a:cxn ang="T14">
                        <a:pos x="T8" y="T9"/>
                      </a:cxn>
                    </a:cxnLst>
                    <a:rect l="T15" t="T16" r="T17" b="T18"/>
                    <a:pathLst>
                      <a:path w="88" h="437">
                        <a:moveTo>
                          <a:pt x="88" y="437"/>
                        </a:moveTo>
                        <a:lnTo>
                          <a:pt x="79" y="0"/>
                        </a:lnTo>
                        <a:lnTo>
                          <a:pt x="9" y="0"/>
                        </a:lnTo>
                        <a:lnTo>
                          <a:pt x="0" y="437"/>
                        </a:lnTo>
                        <a:lnTo>
                          <a:pt x="88"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39" name="Freeform 318"/>
                  <p:cNvSpPr>
                    <a:spLocks/>
                  </p:cNvSpPr>
                  <p:nvPr/>
                </p:nvSpPr>
                <p:spPr bwMode="auto">
                  <a:xfrm>
                    <a:off x="1322" y="1502"/>
                    <a:ext cx="11" cy="72"/>
                  </a:xfrm>
                  <a:custGeom>
                    <a:avLst/>
                    <a:gdLst>
                      <a:gd name="T0" fmla="*/ 79 w 79"/>
                      <a:gd name="T1" fmla="*/ 436 h 436"/>
                      <a:gd name="T2" fmla="*/ 71 w 79"/>
                      <a:gd name="T3" fmla="*/ 0 h 436"/>
                      <a:gd name="T4" fmla="*/ 9 w 79"/>
                      <a:gd name="T5" fmla="*/ 0 h 436"/>
                      <a:gd name="T6" fmla="*/ 0 w 79"/>
                      <a:gd name="T7" fmla="*/ 436 h 436"/>
                      <a:gd name="T8" fmla="*/ 79 w 79"/>
                      <a:gd name="T9" fmla="*/ 436 h 436"/>
                      <a:gd name="T10" fmla="*/ 0 60000 65536"/>
                      <a:gd name="T11" fmla="*/ 0 60000 65536"/>
                      <a:gd name="T12" fmla="*/ 0 60000 65536"/>
                      <a:gd name="T13" fmla="*/ 0 60000 65536"/>
                      <a:gd name="T14" fmla="*/ 0 60000 65536"/>
                      <a:gd name="T15" fmla="*/ 0 w 79"/>
                      <a:gd name="T16" fmla="*/ 0 h 436"/>
                      <a:gd name="T17" fmla="*/ 79 w 79"/>
                      <a:gd name="T18" fmla="*/ 436 h 436"/>
                    </a:gdLst>
                    <a:ahLst/>
                    <a:cxnLst>
                      <a:cxn ang="T10">
                        <a:pos x="T0" y="T1"/>
                      </a:cxn>
                      <a:cxn ang="T11">
                        <a:pos x="T2" y="T3"/>
                      </a:cxn>
                      <a:cxn ang="T12">
                        <a:pos x="T4" y="T5"/>
                      </a:cxn>
                      <a:cxn ang="T13">
                        <a:pos x="T6" y="T7"/>
                      </a:cxn>
                      <a:cxn ang="T14">
                        <a:pos x="T8" y="T9"/>
                      </a:cxn>
                    </a:cxnLst>
                    <a:rect l="T15" t="T16" r="T17" b="T18"/>
                    <a:pathLst>
                      <a:path w="79" h="436">
                        <a:moveTo>
                          <a:pt x="79" y="436"/>
                        </a:moveTo>
                        <a:lnTo>
                          <a:pt x="71" y="0"/>
                        </a:lnTo>
                        <a:lnTo>
                          <a:pt x="9" y="0"/>
                        </a:lnTo>
                        <a:lnTo>
                          <a:pt x="0" y="436"/>
                        </a:lnTo>
                        <a:lnTo>
                          <a:pt x="79"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0" name="Freeform 319"/>
                  <p:cNvSpPr>
                    <a:spLocks/>
                  </p:cNvSpPr>
                  <p:nvPr/>
                </p:nvSpPr>
                <p:spPr bwMode="auto">
                  <a:xfrm>
                    <a:off x="1322" y="1465"/>
                    <a:ext cx="10" cy="73"/>
                  </a:xfrm>
                  <a:custGeom>
                    <a:avLst/>
                    <a:gdLst>
                      <a:gd name="T0" fmla="*/ 69 w 70"/>
                      <a:gd name="T1" fmla="*/ 0 h 436"/>
                      <a:gd name="T2" fmla="*/ 67 w 70"/>
                      <a:gd name="T3" fmla="*/ 192 h 436"/>
                      <a:gd name="T4" fmla="*/ 70 w 70"/>
                      <a:gd name="T5" fmla="*/ 436 h 436"/>
                      <a:gd name="T6" fmla="*/ 0 w 70"/>
                      <a:gd name="T7" fmla="*/ 436 h 436"/>
                      <a:gd name="T8" fmla="*/ 12 w 70"/>
                      <a:gd name="T9" fmla="*/ 0 h 436"/>
                      <a:gd name="T10" fmla="*/ 69 w 70"/>
                      <a:gd name="T11" fmla="*/ 0 h 436"/>
                      <a:gd name="T12" fmla="*/ 0 60000 65536"/>
                      <a:gd name="T13" fmla="*/ 0 60000 65536"/>
                      <a:gd name="T14" fmla="*/ 0 60000 65536"/>
                      <a:gd name="T15" fmla="*/ 0 60000 65536"/>
                      <a:gd name="T16" fmla="*/ 0 60000 65536"/>
                      <a:gd name="T17" fmla="*/ 0 60000 65536"/>
                      <a:gd name="T18" fmla="*/ 0 w 70"/>
                      <a:gd name="T19" fmla="*/ 0 h 436"/>
                      <a:gd name="T20" fmla="*/ 70 w 70"/>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70" h="436">
                        <a:moveTo>
                          <a:pt x="69" y="0"/>
                        </a:moveTo>
                        <a:lnTo>
                          <a:pt x="67" y="192"/>
                        </a:lnTo>
                        <a:lnTo>
                          <a:pt x="70" y="436"/>
                        </a:lnTo>
                        <a:lnTo>
                          <a:pt x="0" y="436"/>
                        </a:lnTo>
                        <a:lnTo>
                          <a:pt x="12" y="0"/>
                        </a:lnTo>
                        <a:lnTo>
                          <a:pt x="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1" name="Freeform 320"/>
                  <p:cNvSpPr>
                    <a:spLocks/>
                  </p:cNvSpPr>
                  <p:nvPr/>
                </p:nvSpPr>
                <p:spPr bwMode="auto">
                  <a:xfrm>
                    <a:off x="1323" y="1429"/>
                    <a:ext cx="10" cy="73"/>
                  </a:xfrm>
                  <a:custGeom>
                    <a:avLst/>
                    <a:gdLst>
                      <a:gd name="T0" fmla="*/ 68 w 68"/>
                      <a:gd name="T1" fmla="*/ 0 h 436"/>
                      <a:gd name="T2" fmla="*/ 62 w 68"/>
                      <a:gd name="T3" fmla="*/ 410 h 436"/>
                      <a:gd name="T4" fmla="*/ 62 w 68"/>
                      <a:gd name="T5" fmla="*/ 436 h 436"/>
                      <a:gd name="T6" fmla="*/ 0 w 68"/>
                      <a:gd name="T7" fmla="*/ 436 h 436"/>
                      <a:gd name="T8" fmla="*/ 13 w 68"/>
                      <a:gd name="T9" fmla="*/ 0 h 436"/>
                      <a:gd name="T10" fmla="*/ 68 w 68"/>
                      <a:gd name="T11" fmla="*/ 0 h 436"/>
                      <a:gd name="T12" fmla="*/ 0 60000 65536"/>
                      <a:gd name="T13" fmla="*/ 0 60000 65536"/>
                      <a:gd name="T14" fmla="*/ 0 60000 65536"/>
                      <a:gd name="T15" fmla="*/ 0 60000 65536"/>
                      <a:gd name="T16" fmla="*/ 0 60000 65536"/>
                      <a:gd name="T17" fmla="*/ 0 60000 65536"/>
                      <a:gd name="T18" fmla="*/ 0 w 68"/>
                      <a:gd name="T19" fmla="*/ 0 h 436"/>
                      <a:gd name="T20" fmla="*/ 68 w 6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68" h="436">
                        <a:moveTo>
                          <a:pt x="68" y="0"/>
                        </a:moveTo>
                        <a:lnTo>
                          <a:pt x="62" y="410"/>
                        </a:lnTo>
                        <a:lnTo>
                          <a:pt x="62" y="436"/>
                        </a:lnTo>
                        <a:lnTo>
                          <a:pt x="0" y="436"/>
                        </a:lnTo>
                        <a:lnTo>
                          <a:pt x="13" y="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2" name="Freeform 321"/>
                  <p:cNvSpPr>
                    <a:spLocks/>
                  </p:cNvSpPr>
                  <p:nvPr/>
                </p:nvSpPr>
                <p:spPr bwMode="auto">
                  <a:xfrm>
                    <a:off x="1324" y="1393"/>
                    <a:ext cx="9" cy="72"/>
                  </a:xfrm>
                  <a:custGeom>
                    <a:avLst/>
                    <a:gdLst>
                      <a:gd name="T0" fmla="*/ 57 w 65"/>
                      <a:gd name="T1" fmla="*/ 436 h 436"/>
                      <a:gd name="T2" fmla="*/ 65 w 65"/>
                      <a:gd name="T3" fmla="*/ 0 h 436"/>
                      <a:gd name="T4" fmla="*/ 12 w 65"/>
                      <a:gd name="T5" fmla="*/ 0 h 436"/>
                      <a:gd name="T6" fmla="*/ 0 w 65"/>
                      <a:gd name="T7" fmla="*/ 436 h 436"/>
                      <a:gd name="T8" fmla="*/ 57 w 65"/>
                      <a:gd name="T9" fmla="*/ 436 h 436"/>
                      <a:gd name="T10" fmla="*/ 0 60000 65536"/>
                      <a:gd name="T11" fmla="*/ 0 60000 65536"/>
                      <a:gd name="T12" fmla="*/ 0 60000 65536"/>
                      <a:gd name="T13" fmla="*/ 0 60000 65536"/>
                      <a:gd name="T14" fmla="*/ 0 60000 65536"/>
                      <a:gd name="T15" fmla="*/ 0 w 65"/>
                      <a:gd name="T16" fmla="*/ 0 h 436"/>
                      <a:gd name="T17" fmla="*/ 65 w 65"/>
                      <a:gd name="T18" fmla="*/ 436 h 436"/>
                    </a:gdLst>
                    <a:ahLst/>
                    <a:cxnLst>
                      <a:cxn ang="T10">
                        <a:pos x="T0" y="T1"/>
                      </a:cxn>
                      <a:cxn ang="T11">
                        <a:pos x="T2" y="T3"/>
                      </a:cxn>
                      <a:cxn ang="T12">
                        <a:pos x="T4" y="T5"/>
                      </a:cxn>
                      <a:cxn ang="T13">
                        <a:pos x="T6" y="T7"/>
                      </a:cxn>
                      <a:cxn ang="T14">
                        <a:pos x="T8" y="T9"/>
                      </a:cxn>
                    </a:cxnLst>
                    <a:rect l="T15" t="T16" r="T17" b="T18"/>
                    <a:pathLst>
                      <a:path w="65" h="436">
                        <a:moveTo>
                          <a:pt x="57" y="436"/>
                        </a:moveTo>
                        <a:lnTo>
                          <a:pt x="65" y="0"/>
                        </a:lnTo>
                        <a:lnTo>
                          <a:pt x="12" y="0"/>
                        </a:lnTo>
                        <a:lnTo>
                          <a:pt x="0" y="436"/>
                        </a:lnTo>
                        <a:lnTo>
                          <a:pt x="57"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3" name="Freeform 322"/>
                  <p:cNvSpPr>
                    <a:spLocks/>
                  </p:cNvSpPr>
                  <p:nvPr/>
                </p:nvSpPr>
                <p:spPr bwMode="auto">
                  <a:xfrm>
                    <a:off x="1325" y="1356"/>
                    <a:ext cx="9" cy="73"/>
                  </a:xfrm>
                  <a:custGeom>
                    <a:avLst/>
                    <a:gdLst>
                      <a:gd name="T0" fmla="*/ 55 w 67"/>
                      <a:gd name="T1" fmla="*/ 437 h 437"/>
                      <a:gd name="T2" fmla="*/ 67 w 67"/>
                      <a:gd name="T3" fmla="*/ 0 h 437"/>
                      <a:gd name="T4" fmla="*/ 12 w 67"/>
                      <a:gd name="T5" fmla="*/ 0 h 437"/>
                      <a:gd name="T6" fmla="*/ 0 w 67"/>
                      <a:gd name="T7" fmla="*/ 437 h 437"/>
                      <a:gd name="T8" fmla="*/ 55 w 67"/>
                      <a:gd name="T9" fmla="*/ 437 h 437"/>
                      <a:gd name="T10" fmla="*/ 0 60000 65536"/>
                      <a:gd name="T11" fmla="*/ 0 60000 65536"/>
                      <a:gd name="T12" fmla="*/ 0 60000 65536"/>
                      <a:gd name="T13" fmla="*/ 0 60000 65536"/>
                      <a:gd name="T14" fmla="*/ 0 60000 65536"/>
                      <a:gd name="T15" fmla="*/ 0 w 67"/>
                      <a:gd name="T16" fmla="*/ 0 h 437"/>
                      <a:gd name="T17" fmla="*/ 67 w 67"/>
                      <a:gd name="T18" fmla="*/ 437 h 437"/>
                    </a:gdLst>
                    <a:ahLst/>
                    <a:cxnLst>
                      <a:cxn ang="T10">
                        <a:pos x="T0" y="T1"/>
                      </a:cxn>
                      <a:cxn ang="T11">
                        <a:pos x="T2" y="T3"/>
                      </a:cxn>
                      <a:cxn ang="T12">
                        <a:pos x="T4" y="T5"/>
                      </a:cxn>
                      <a:cxn ang="T13">
                        <a:pos x="T6" y="T7"/>
                      </a:cxn>
                      <a:cxn ang="T14">
                        <a:pos x="T8" y="T9"/>
                      </a:cxn>
                    </a:cxnLst>
                    <a:rect l="T15" t="T16" r="T17" b="T18"/>
                    <a:pathLst>
                      <a:path w="67" h="437">
                        <a:moveTo>
                          <a:pt x="55" y="437"/>
                        </a:moveTo>
                        <a:lnTo>
                          <a:pt x="67" y="0"/>
                        </a:lnTo>
                        <a:lnTo>
                          <a:pt x="12" y="0"/>
                        </a:lnTo>
                        <a:lnTo>
                          <a:pt x="0" y="437"/>
                        </a:lnTo>
                        <a:lnTo>
                          <a:pt x="55"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4" name="Freeform 323"/>
                  <p:cNvSpPr>
                    <a:spLocks/>
                  </p:cNvSpPr>
                  <p:nvPr/>
                </p:nvSpPr>
                <p:spPr bwMode="auto">
                  <a:xfrm>
                    <a:off x="1326" y="1320"/>
                    <a:ext cx="9" cy="73"/>
                  </a:xfrm>
                  <a:custGeom>
                    <a:avLst/>
                    <a:gdLst>
                      <a:gd name="T0" fmla="*/ 67 w 67"/>
                      <a:gd name="T1" fmla="*/ 0 h 437"/>
                      <a:gd name="T2" fmla="*/ 66 w 67"/>
                      <a:gd name="T3" fmla="*/ 60 h 437"/>
                      <a:gd name="T4" fmla="*/ 53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6" y="60"/>
                        </a:lnTo>
                        <a:lnTo>
                          <a:pt x="53" y="437"/>
                        </a:lnTo>
                        <a:lnTo>
                          <a:pt x="0" y="437"/>
                        </a:lnTo>
                        <a:lnTo>
                          <a:pt x="14" y="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5" name="Freeform 324"/>
                  <p:cNvSpPr>
                    <a:spLocks/>
                  </p:cNvSpPr>
                  <p:nvPr/>
                </p:nvSpPr>
                <p:spPr bwMode="auto">
                  <a:xfrm>
                    <a:off x="1326" y="1283"/>
                    <a:ext cx="10" cy="73"/>
                  </a:xfrm>
                  <a:custGeom>
                    <a:avLst/>
                    <a:gdLst>
                      <a:gd name="T0" fmla="*/ 67 w 67"/>
                      <a:gd name="T1" fmla="*/ 0 h 437"/>
                      <a:gd name="T2" fmla="*/ 60 w 67"/>
                      <a:gd name="T3" fmla="*/ 279 h 437"/>
                      <a:gd name="T4" fmla="*/ 55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0" y="279"/>
                        </a:lnTo>
                        <a:lnTo>
                          <a:pt x="55" y="437"/>
                        </a:lnTo>
                        <a:lnTo>
                          <a:pt x="0" y="437"/>
                        </a:lnTo>
                        <a:lnTo>
                          <a:pt x="14" y="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6" name="Freeform 325"/>
                  <p:cNvSpPr>
                    <a:spLocks/>
                  </p:cNvSpPr>
                  <p:nvPr/>
                </p:nvSpPr>
                <p:spPr bwMode="auto">
                  <a:xfrm>
                    <a:off x="1328" y="1247"/>
                    <a:ext cx="9" cy="73"/>
                  </a:xfrm>
                  <a:custGeom>
                    <a:avLst/>
                    <a:gdLst>
                      <a:gd name="T0" fmla="*/ 53 w 63"/>
                      <a:gd name="T1" fmla="*/ 436 h 436"/>
                      <a:gd name="T2" fmla="*/ 63 w 63"/>
                      <a:gd name="T3" fmla="*/ 0 h 436"/>
                      <a:gd name="T4" fmla="*/ 12 w 63"/>
                      <a:gd name="T5" fmla="*/ 0 h 436"/>
                      <a:gd name="T6" fmla="*/ 0 w 63"/>
                      <a:gd name="T7" fmla="*/ 436 h 436"/>
                      <a:gd name="T8" fmla="*/ 53 w 63"/>
                      <a:gd name="T9" fmla="*/ 436 h 436"/>
                      <a:gd name="T10" fmla="*/ 0 60000 65536"/>
                      <a:gd name="T11" fmla="*/ 0 60000 65536"/>
                      <a:gd name="T12" fmla="*/ 0 60000 65536"/>
                      <a:gd name="T13" fmla="*/ 0 60000 65536"/>
                      <a:gd name="T14" fmla="*/ 0 60000 65536"/>
                      <a:gd name="T15" fmla="*/ 0 w 63"/>
                      <a:gd name="T16" fmla="*/ 0 h 436"/>
                      <a:gd name="T17" fmla="*/ 63 w 63"/>
                      <a:gd name="T18" fmla="*/ 436 h 436"/>
                    </a:gdLst>
                    <a:ahLst/>
                    <a:cxnLst>
                      <a:cxn ang="T10">
                        <a:pos x="T0" y="T1"/>
                      </a:cxn>
                      <a:cxn ang="T11">
                        <a:pos x="T2" y="T3"/>
                      </a:cxn>
                      <a:cxn ang="T12">
                        <a:pos x="T4" y="T5"/>
                      </a:cxn>
                      <a:cxn ang="T13">
                        <a:pos x="T6" y="T7"/>
                      </a:cxn>
                      <a:cxn ang="T14">
                        <a:pos x="T8" y="T9"/>
                      </a:cxn>
                    </a:cxnLst>
                    <a:rect l="T15" t="T16" r="T17" b="T18"/>
                    <a:pathLst>
                      <a:path w="63" h="436">
                        <a:moveTo>
                          <a:pt x="53" y="436"/>
                        </a:moveTo>
                        <a:lnTo>
                          <a:pt x="63" y="0"/>
                        </a:lnTo>
                        <a:lnTo>
                          <a:pt x="12" y="0"/>
                        </a:lnTo>
                        <a:lnTo>
                          <a:pt x="0" y="436"/>
                        </a:lnTo>
                        <a:lnTo>
                          <a:pt x="53"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7" name="Freeform 326"/>
                  <p:cNvSpPr>
                    <a:spLocks/>
                  </p:cNvSpPr>
                  <p:nvPr/>
                </p:nvSpPr>
                <p:spPr bwMode="auto">
                  <a:xfrm>
                    <a:off x="1328" y="1211"/>
                    <a:ext cx="9" cy="72"/>
                  </a:xfrm>
                  <a:custGeom>
                    <a:avLst/>
                    <a:gdLst>
                      <a:gd name="T0" fmla="*/ 53 w 58"/>
                      <a:gd name="T1" fmla="*/ 435 h 435"/>
                      <a:gd name="T2" fmla="*/ 58 w 58"/>
                      <a:gd name="T3" fmla="*/ 0 h 435"/>
                      <a:gd name="T4" fmla="*/ 12 w 58"/>
                      <a:gd name="T5" fmla="*/ 0 h 435"/>
                      <a:gd name="T6" fmla="*/ 0 w 58"/>
                      <a:gd name="T7" fmla="*/ 435 h 435"/>
                      <a:gd name="T8" fmla="*/ 53 w 58"/>
                      <a:gd name="T9" fmla="*/ 435 h 435"/>
                      <a:gd name="T10" fmla="*/ 0 60000 65536"/>
                      <a:gd name="T11" fmla="*/ 0 60000 65536"/>
                      <a:gd name="T12" fmla="*/ 0 60000 65536"/>
                      <a:gd name="T13" fmla="*/ 0 60000 65536"/>
                      <a:gd name="T14" fmla="*/ 0 60000 65536"/>
                      <a:gd name="T15" fmla="*/ 0 w 58"/>
                      <a:gd name="T16" fmla="*/ 0 h 435"/>
                      <a:gd name="T17" fmla="*/ 58 w 58"/>
                      <a:gd name="T18" fmla="*/ 435 h 435"/>
                    </a:gdLst>
                    <a:ahLst/>
                    <a:cxnLst>
                      <a:cxn ang="T10">
                        <a:pos x="T0" y="T1"/>
                      </a:cxn>
                      <a:cxn ang="T11">
                        <a:pos x="T2" y="T3"/>
                      </a:cxn>
                      <a:cxn ang="T12">
                        <a:pos x="T4" y="T5"/>
                      </a:cxn>
                      <a:cxn ang="T13">
                        <a:pos x="T6" y="T7"/>
                      </a:cxn>
                      <a:cxn ang="T14">
                        <a:pos x="T8" y="T9"/>
                      </a:cxn>
                    </a:cxnLst>
                    <a:rect l="T15" t="T16" r="T17" b="T18"/>
                    <a:pathLst>
                      <a:path w="58" h="435">
                        <a:moveTo>
                          <a:pt x="53" y="435"/>
                        </a:moveTo>
                        <a:lnTo>
                          <a:pt x="58" y="0"/>
                        </a:lnTo>
                        <a:lnTo>
                          <a:pt x="12" y="0"/>
                        </a:lnTo>
                        <a:lnTo>
                          <a:pt x="0" y="435"/>
                        </a:lnTo>
                        <a:lnTo>
                          <a:pt x="53" y="4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8" name="Freeform 327"/>
                  <p:cNvSpPr>
                    <a:spLocks/>
                  </p:cNvSpPr>
                  <p:nvPr/>
                </p:nvSpPr>
                <p:spPr bwMode="auto">
                  <a:xfrm>
                    <a:off x="1329" y="1174"/>
                    <a:ext cx="8" cy="73"/>
                  </a:xfrm>
                  <a:custGeom>
                    <a:avLst/>
                    <a:gdLst>
                      <a:gd name="T0" fmla="*/ 51 w 51"/>
                      <a:gd name="T1" fmla="*/ 436 h 436"/>
                      <a:gd name="T2" fmla="*/ 49 w 51"/>
                      <a:gd name="T3" fmla="*/ 0 h 436"/>
                      <a:gd name="T4" fmla="*/ 13 w 51"/>
                      <a:gd name="T5" fmla="*/ 0 h 436"/>
                      <a:gd name="T6" fmla="*/ 0 w 51"/>
                      <a:gd name="T7" fmla="*/ 436 h 436"/>
                      <a:gd name="T8" fmla="*/ 51 w 51"/>
                      <a:gd name="T9" fmla="*/ 436 h 436"/>
                      <a:gd name="T10" fmla="*/ 0 60000 65536"/>
                      <a:gd name="T11" fmla="*/ 0 60000 65536"/>
                      <a:gd name="T12" fmla="*/ 0 60000 65536"/>
                      <a:gd name="T13" fmla="*/ 0 60000 65536"/>
                      <a:gd name="T14" fmla="*/ 0 60000 65536"/>
                      <a:gd name="T15" fmla="*/ 0 w 51"/>
                      <a:gd name="T16" fmla="*/ 0 h 436"/>
                      <a:gd name="T17" fmla="*/ 51 w 51"/>
                      <a:gd name="T18" fmla="*/ 436 h 436"/>
                    </a:gdLst>
                    <a:ahLst/>
                    <a:cxnLst>
                      <a:cxn ang="T10">
                        <a:pos x="T0" y="T1"/>
                      </a:cxn>
                      <a:cxn ang="T11">
                        <a:pos x="T2" y="T3"/>
                      </a:cxn>
                      <a:cxn ang="T12">
                        <a:pos x="T4" y="T5"/>
                      </a:cxn>
                      <a:cxn ang="T13">
                        <a:pos x="T6" y="T7"/>
                      </a:cxn>
                      <a:cxn ang="T14">
                        <a:pos x="T8" y="T9"/>
                      </a:cxn>
                    </a:cxnLst>
                    <a:rect l="T15" t="T16" r="T17" b="T18"/>
                    <a:pathLst>
                      <a:path w="51" h="436">
                        <a:moveTo>
                          <a:pt x="51" y="436"/>
                        </a:moveTo>
                        <a:lnTo>
                          <a:pt x="49" y="0"/>
                        </a:lnTo>
                        <a:lnTo>
                          <a:pt x="13" y="0"/>
                        </a:lnTo>
                        <a:lnTo>
                          <a:pt x="0" y="436"/>
                        </a:lnTo>
                        <a:lnTo>
                          <a:pt x="51"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49" name="Freeform 328"/>
                  <p:cNvSpPr>
                    <a:spLocks/>
                  </p:cNvSpPr>
                  <p:nvPr/>
                </p:nvSpPr>
                <p:spPr bwMode="auto">
                  <a:xfrm>
                    <a:off x="1330" y="1138"/>
                    <a:ext cx="7" cy="73"/>
                  </a:xfrm>
                  <a:custGeom>
                    <a:avLst/>
                    <a:gdLst>
                      <a:gd name="T0" fmla="*/ 46 w 46"/>
                      <a:gd name="T1" fmla="*/ 437 h 437"/>
                      <a:gd name="T2" fmla="*/ 35 w 46"/>
                      <a:gd name="T3" fmla="*/ 0 h 437"/>
                      <a:gd name="T4" fmla="*/ 7 w 46"/>
                      <a:gd name="T5" fmla="*/ 0 h 437"/>
                      <a:gd name="T6" fmla="*/ 8 w 46"/>
                      <a:gd name="T7" fmla="*/ 146 h 437"/>
                      <a:gd name="T8" fmla="*/ 0 w 46"/>
                      <a:gd name="T9" fmla="*/ 437 h 437"/>
                      <a:gd name="T10" fmla="*/ 46 w 46"/>
                      <a:gd name="T11" fmla="*/ 437 h 437"/>
                      <a:gd name="T12" fmla="*/ 0 60000 65536"/>
                      <a:gd name="T13" fmla="*/ 0 60000 65536"/>
                      <a:gd name="T14" fmla="*/ 0 60000 65536"/>
                      <a:gd name="T15" fmla="*/ 0 60000 65536"/>
                      <a:gd name="T16" fmla="*/ 0 60000 65536"/>
                      <a:gd name="T17" fmla="*/ 0 60000 65536"/>
                      <a:gd name="T18" fmla="*/ 0 w 46"/>
                      <a:gd name="T19" fmla="*/ 0 h 437"/>
                      <a:gd name="T20" fmla="*/ 46 w 4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6" h="437">
                        <a:moveTo>
                          <a:pt x="46" y="437"/>
                        </a:moveTo>
                        <a:lnTo>
                          <a:pt x="35" y="0"/>
                        </a:lnTo>
                        <a:lnTo>
                          <a:pt x="7" y="0"/>
                        </a:lnTo>
                        <a:lnTo>
                          <a:pt x="8" y="146"/>
                        </a:lnTo>
                        <a:lnTo>
                          <a:pt x="0" y="437"/>
                        </a:lnTo>
                        <a:lnTo>
                          <a:pt x="46"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0" name="Freeform 329"/>
                  <p:cNvSpPr>
                    <a:spLocks/>
                  </p:cNvSpPr>
                  <p:nvPr/>
                </p:nvSpPr>
                <p:spPr bwMode="auto">
                  <a:xfrm>
                    <a:off x="1329" y="1102"/>
                    <a:ext cx="7" cy="72"/>
                  </a:xfrm>
                  <a:custGeom>
                    <a:avLst/>
                    <a:gdLst>
                      <a:gd name="T0" fmla="*/ 52 w 52"/>
                      <a:gd name="T1" fmla="*/ 437 h 437"/>
                      <a:gd name="T2" fmla="*/ 32 w 52"/>
                      <a:gd name="T3" fmla="*/ 0 h 437"/>
                      <a:gd name="T4" fmla="*/ 0 w 52"/>
                      <a:gd name="T5" fmla="*/ 0 h 437"/>
                      <a:gd name="T6" fmla="*/ 14 w 52"/>
                      <a:gd name="T7" fmla="*/ 179 h 437"/>
                      <a:gd name="T8" fmla="*/ 17 w 52"/>
                      <a:gd name="T9" fmla="*/ 364 h 437"/>
                      <a:gd name="T10" fmla="*/ 16 w 52"/>
                      <a:gd name="T11" fmla="*/ 437 h 437"/>
                      <a:gd name="T12" fmla="*/ 52 w 52"/>
                      <a:gd name="T13" fmla="*/ 437 h 437"/>
                      <a:gd name="T14" fmla="*/ 0 60000 65536"/>
                      <a:gd name="T15" fmla="*/ 0 60000 65536"/>
                      <a:gd name="T16" fmla="*/ 0 60000 65536"/>
                      <a:gd name="T17" fmla="*/ 0 60000 65536"/>
                      <a:gd name="T18" fmla="*/ 0 60000 65536"/>
                      <a:gd name="T19" fmla="*/ 0 60000 65536"/>
                      <a:gd name="T20" fmla="*/ 0 60000 65536"/>
                      <a:gd name="T21" fmla="*/ 0 w 52"/>
                      <a:gd name="T22" fmla="*/ 0 h 437"/>
                      <a:gd name="T23" fmla="*/ 52 w 52"/>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37">
                        <a:moveTo>
                          <a:pt x="52" y="437"/>
                        </a:moveTo>
                        <a:lnTo>
                          <a:pt x="32" y="0"/>
                        </a:lnTo>
                        <a:lnTo>
                          <a:pt x="0" y="0"/>
                        </a:lnTo>
                        <a:lnTo>
                          <a:pt x="14" y="179"/>
                        </a:lnTo>
                        <a:lnTo>
                          <a:pt x="17" y="364"/>
                        </a:lnTo>
                        <a:lnTo>
                          <a:pt x="16" y="437"/>
                        </a:lnTo>
                        <a:lnTo>
                          <a:pt x="52"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1" name="Freeform 330"/>
                  <p:cNvSpPr>
                    <a:spLocks/>
                  </p:cNvSpPr>
                  <p:nvPr/>
                </p:nvSpPr>
                <p:spPr bwMode="auto">
                  <a:xfrm>
                    <a:off x="1326" y="1065"/>
                    <a:ext cx="9" cy="73"/>
                  </a:xfrm>
                  <a:custGeom>
                    <a:avLst/>
                    <a:gdLst>
                      <a:gd name="T0" fmla="*/ 66 w 66"/>
                      <a:gd name="T1" fmla="*/ 437 h 437"/>
                      <a:gd name="T2" fmla="*/ 39 w 66"/>
                      <a:gd name="T3" fmla="*/ 0 h 437"/>
                      <a:gd name="T4" fmla="*/ 0 w 66"/>
                      <a:gd name="T5" fmla="*/ 0 h 437"/>
                      <a:gd name="T6" fmla="*/ 22 w 66"/>
                      <a:gd name="T7" fmla="*/ 218 h 437"/>
                      <a:gd name="T8" fmla="*/ 38 w 66"/>
                      <a:gd name="T9" fmla="*/ 437 h 437"/>
                      <a:gd name="T10" fmla="*/ 66 w 66"/>
                      <a:gd name="T11" fmla="*/ 437 h 437"/>
                      <a:gd name="T12" fmla="*/ 0 60000 65536"/>
                      <a:gd name="T13" fmla="*/ 0 60000 65536"/>
                      <a:gd name="T14" fmla="*/ 0 60000 65536"/>
                      <a:gd name="T15" fmla="*/ 0 60000 65536"/>
                      <a:gd name="T16" fmla="*/ 0 60000 65536"/>
                      <a:gd name="T17" fmla="*/ 0 60000 65536"/>
                      <a:gd name="T18" fmla="*/ 0 w 66"/>
                      <a:gd name="T19" fmla="*/ 0 h 437"/>
                      <a:gd name="T20" fmla="*/ 66 w 6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6" h="437">
                        <a:moveTo>
                          <a:pt x="66" y="437"/>
                        </a:moveTo>
                        <a:lnTo>
                          <a:pt x="39" y="0"/>
                        </a:lnTo>
                        <a:lnTo>
                          <a:pt x="0" y="0"/>
                        </a:lnTo>
                        <a:lnTo>
                          <a:pt x="22" y="218"/>
                        </a:lnTo>
                        <a:lnTo>
                          <a:pt x="38" y="437"/>
                        </a:lnTo>
                        <a:lnTo>
                          <a:pt x="66"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2" name="Freeform 331"/>
                  <p:cNvSpPr>
                    <a:spLocks/>
                  </p:cNvSpPr>
                  <p:nvPr/>
                </p:nvSpPr>
                <p:spPr bwMode="auto">
                  <a:xfrm>
                    <a:off x="1324" y="1029"/>
                    <a:ext cx="9" cy="73"/>
                  </a:xfrm>
                  <a:custGeom>
                    <a:avLst/>
                    <a:gdLst>
                      <a:gd name="T0" fmla="*/ 0 w 64"/>
                      <a:gd name="T1" fmla="*/ 0 h 437"/>
                      <a:gd name="T2" fmla="*/ 30 w 64"/>
                      <a:gd name="T3" fmla="*/ 7 h 437"/>
                      <a:gd name="T4" fmla="*/ 64 w 64"/>
                      <a:gd name="T5" fmla="*/ 437 h 437"/>
                      <a:gd name="T6" fmla="*/ 32 w 64"/>
                      <a:gd name="T7" fmla="*/ 437 h 437"/>
                      <a:gd name="T8" fmla="*/ 10 w 64"/>
                      <a:gd name="T9" fmla="*/ 222 h 437"/>
                      <a:gd name="T10" fmla="*/ 0 w 64"/>
                      <a:gd name="T11" fmla="*/ 0 h 437"/>
                      <a:gd name="T12" fmla="*/ 0 60000 65536"/>
                      <a:gd name="T13" fmla="*/ 0 60000 65536"/>
                      <a:gd name="T14" fmla="*/ 0 60000 65536"/>
                      <a:gd name="T15" fmla="*/ 0 60000 65536"/>
                      <a:gd name="T16" fmla="*/ 0 60000 65536"/>
                      <a:gd name="T17" fmla="*/ 0 60000 65536"/>
                      <a:gd name="T18" fmla="*/ 0 w 64"/>
                      <a:gd name="T19" fmla="*/ 0 h 437"/>
                      <a:gd name="T20" fmla="*/ 64 w 64"/>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4" h="437">
                        <a:moveTo>
                          <a:pt x="0" y="0"/>
                        </a:moveTo>
                        <a:lnTo>
                          <a:pt x="30" y="7"/>
                        </a:lnTo>
                        <a:lnTo>
                          <a:pt x="64" y="437"/>
                        </a:lnTo>
                        <a:lnTo>
                          <a:pt x="32" y="437"/>
                        </a:lnTo>
                        <a:lnTo>
                          <a:pt x="10" y="222"/>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3" name="Freeform 332"/>
                  <p:cNvSpPr>
                    <a:spLocks/>
                  </p:cNvSpPr>
                  <p:nvPr/>
                </p:nvSpPr>
                <p:spPr bwMode="auto">
                  <a:xfrm>
                    <a:off x="1324" y="1029"/>
                    <a:ext cx="7" cy="36"/>
                  </a:xfrm>
                  <a:custGeom>
                    <a:avLst/>
                    <a:gdLst>
                      <a:gd name="T0" fmla="*/ 0 w 49"/>
                      <a:gd name="T1" fmla="*/ 0 h 218"/>
                      <a:gd name="T2" fmla="*/ 30 w 49"/>
                      <a:gd name="T3" fmla="*/ 7 h 218"/>
                      <a:gd name="T4" fmla="*/ 49 w 49"/>
                      <a:gd name="T5" fmla="*/ 218 h 218"/>
                      <a:gd name="T6" fmla="*/ 10 w 49"/>
                      <a:gd name="T7" fmla="*/ 218 h 218"/>
                      <a:gd name="T8" fmla="*/ 0 w 49"/>
                      <a:gd name="T9" fmla="*/ 0 h 218"/>
                      <a:gd name="T10" fmla="*/ 0 60000 65536"/>
                      <a:gd name="T11" fmla="*/ 0 60000 65536"/>
                      <a:gd name="T12" fmla="*/ 0 60000 65536"/>
                      <a:gd name="T13" fmla="*/ 0 60000 65536"/>
                      <a:gd name="T14" fmla="*/ 0 60000 65536"/>
                      <a:gd name="T15" fmla="*/ 0 w 49"/>
                      <a:gd name="T16" fmla="*/ 0 h 218"/>
                      <a:gd name="T17" fmla="*/ 49 w 49"/>
                      <a:gd name="T18" fmla="*/ 218 h 218"/>
                    </a:gdLst>
                    <a:ahLst/>
                    <a:cxnLst>
                      <a:cxn ang="T10">
                        <a:pos x="T0" y="T1"/>
                      </a:cxn>
                      <a:cxn ang="T11">
                        <a:pos x="T2" y="T3"/>
                      </a:cxn>
                      <a:cxn ang="T12">
                        <a:pos x="T4" y="T5"/>
                      </a:cxn>
                      <a:cxn ang="T13">
                        <a:pos x="T6" y="T7"/>
                      </a:cxn>
                      <a:cxn ang="T14">
                        <a:pos x="T8" y="T9"/>
                      </a:cxn>
                    </a:cxnLst>
                    <a:rect l="T15" t="T16" r="T17" b="T18"/>
                    <a:pathLst>
                      <a:path w="49" h="218">
                        <a:moveTo>
                          <a:pt x="0" y="0"/>
                        </a:moveTo>
                        <a:lnTo>
                          <a:pt x="30" y="7"/>
                        </a:lnTo>
                        <a:lnTo>
                          <a:pt x="49" y="218"/>
                        </a:lnTo>
                        <a:lnTo>
                          <a:pt x="10" y="218"/>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4" name="Freeform 333"/>
                  <p:cNvSpPr>
                    <a:spLocks/>
                  </p:cNvSpPr>
                  <p:nvPr/>
                </p:nvSpPr>
                <p:spPr bwMode="auto">
                  <a:xfrm>
                    <a:off x="1324" y="1029"/>
                    <a:ext cx="5" cy="1"/>
                  </a:xfrm>
                  <a:custGeom>
                    <a:avLst/>
                    <a:gdLst>
                      <a:gd name="T0" fmla="*/ 32 w 32"/>
                      <a:gd name="T1" fmla="*/ 8 h 11"/>
                      <a:gd name="T2" fmla="*/ 30 w 32"/>
                      <a:gd name="T3" fmla="*/ 7 h 11"/>
                      <a:gd name="T4" fmla="*/ 0 w 32"/>
                      <a:gd name="T5" fmla="*/ 0 h 11"/>
                      <a:gd name="T6" fmla="*/ 0 w 32"/>
                      <a:gd name="T7" fmla="*/ 3 h 11"/>
                      <a:gd name="T8" fmla="*/ 29 w 32"/>
                      <a:gd name="T9" fmla="*/ 11 h 11"/>
                      <a:gd name="T10" fmla="*/ 28 w 32"/>
                      <a:gd name="T11" fmla="*/ 8 h 11"/>
                      <a:gd name="T12" fmla="*/ 32 w 32"/>
                      <a:gd name="T13" fmla="*/ 8 h 11"/>
                      <a:gd name="T14" fmla="*/ 32 w 32"/>
                      <a:gd name="T15" fmla="*/ 7 h 11"/>
                      <a:gd name="T16" fmla="*/ 30 w 32"/>
                      <a:gd name="T17" fmla="*/ 7 h 11"/>
                      <a:gd name="T18" fmla="*/ 32 w 32"/>
                      <a:gd name="T19" fmla="*/ 8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1"/>
                      <a:gd name="T32" fmla="*/ 32 w 3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1">
                        <a:moveTo>
                          <a:pt x="32" y="8"/>
                        </a:moveTo>
                        <a:lnTo>
                          <a:pt x="30" y="7"/>
                        </a:lnTo>
                        <a:lnTo>
                          <a:pt x="0" y="0"/>
                        </a:lnTo>
                        <a:lnTo>
                          <a:pt x="0" y="3"/>
                        </a:lnTo>
                        <a:lnTo>
                          <a:pt x="29" y="11"/>
                        </a:lnTo>
                        <a:lnTo>
                          <a:pt x="28" y="8"/>
                        </a:lnTo>
                        <a:lnTo>
                          <a:pt x="32" y="8"/>
                        </a:lnTo>
                        <a:lnTo>
                          <a:pt x="32" y="7"/>
                        </a:lnTo>
                        <a:lnTo>
                          <a:pt x="30" y="7"/>
                        </a:lnTo>
                        <a:lnTo>
                          <a:pt x="32"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5" name="Freeform 334"/>
                  <p:cNvSpPr>
                    <a:spLocks/>
                  </p:cNvSpPr>
                  <p:nvPr/>
                </p:nvSpPr>
                <p:spPr bwMode="auto">
                  <a:xfrm>
                    <a:off x="1328" y="1030"/>
                    <a:ext cx="9" cy="300"/>
                  </a:xfrm>
                  <a:custGeom>
                    <a:avLst/>
                    <a:gdLst>
                      <a:gd name="T0" fmla="*/ 50 w 60"/>
                      <a:gd name="T1" fmla="*/ 1745 h 1799"/>
                      <a:gd name="T2" fmla="*/ 53 w 60"/>
                      <a:gd name="T3" fmla="*/ 1638 h 1799"/>
                      <a:gd name="T4" fmla="*/ 56 w 60"/>
                      <a:gd name="T5" fmla="*/ 1533 h 1799"/>
                      <a:gd name="T6" fmla="*/ 58 w 60"/>
                      <a:gd name="T7" fmla="*/ 1431 h 1799"/>
                      <a:gd name="T8" fmla="*/ 59 w 60"/>
                      <a:gd name="T9" fmla="*/ 1329 h 1799"/>
                      <a:gd name="T10" fmla="*/ 60 w 60"/>
                      <a:gd name="T11" fmla="*/ 1226 h 1799"/>
                      <a:gd name="T12" fmla="*/ 60 w 60"/>
                      <a:gd name="T13" fmla="*/ 1124 h 1799"/>
                      <a:gd name="T14" fmla="*/ 60 w 60"/>
                      <a:gd name="T15" fmla="*/ 1021 h 1799"/>
                      <a:gd name="T16" fmla="*/ 59 w 60"/>
                      <a:gd name="T17" fmla="*/ 917 h 1799"/>
                      <a:gd name="T18" fmla="*/ 56 w 60"/>
                      <a:gd name="T19" fmla="*/ 809 h 1799"/>
                      <a:gd name="T20" fmla="*/ 52 w 60"/>
                      <a:gd name="T21" fmla="*/ 699 h 1799"/>
                      <a:gd name="T22" fmla="*/ 47 w 60"/>
                      <a:gd name="T23" fmla="*/ 584 h 1799"/>
                      <a:gd name="T24" fmla="*/ 41 w 60"/>
                      <a:gd name="T25" fmla="*/ 465 h 1799"/>
                      <a:gd name="T26" fmla="*/ 32 w 60"/>
                      <a:gd name="T27" fmla="*/ 340 h 1799"/>
                      <a:gd name="T28" fmla="*/ 22 w 60"/>
                      <a:gd name="T29" fmla="*/ 209 h 1799"/>
                      <a:gd name="T30" fmla="*/ 11 w 60"/>
                      <a:gd name="T31" fmla="*/ 72 h 1799"/>
                      <a:gd name="T32" fmla="*/ 0 w 60"/>
                      <a:gd name="T33" fmla="*/ 0 h 1799"/>
                      <a:gd name="T34" fmla="*/ 13 w 60"/>
                      <a:gd name="T35" fmla="*/ 142 h 1799"/>
                      <a:gd name="T36" fmla="*/ 24 w 60"/>
                      <a:gd name="T37" fmla="*/ 277 h 1799"/>
                      <a:gd name="T38" fmla="*/ 33 w 60"/>
                      <a:gd name="T39" fmla="*/ 403 h 1799"/>
                      <a:gd name="T40" fmla="*/ 41 w 60"/>
                      <a:gd name="T41" fmla="*/ 524 h 1799"/>
                      <a:gd name="T42" fmla="*/ 46 w 60"/>
                      <a:gd name="T43" fmla="*/ 642 h 1799"/>
                      <a:gd name="T44" fmla="*/ 51 w 60"/>
                      <a:gd name="T45" fmla="*/ 755 h 1799"/>
                      <a:gd name="T46" fmla="*/ 54 w 60"/>
                      <a:gd name="T47" fmla="*/ 863 h 1799"/>
                      <a:gd name="T48" fmla="*/ 56 w 60"/>
                      <a:gd name="T49" fmla="*/ 969 h 1799"/>
                      <a:gd name="T50" fmla="*/ 57 w 60"/>
                      <a:gd name="T51" fmla="*/ 1073 h 1799"/>
                      <a:gd name="T52" fmla="*/ 57 w 60"/>
                      <a:gd name="T53" fmla="*/ 1176 h 1799"/>
                      <a:gd name="T54" fmla="*/ 57 w 60"/>
                      <a:gd name="T55" fmla="*/ 1276 h 1799"/>
                      <a:gd name="T56" fmla="*/ 54 w 60"/>
                      <a:gd name="T57" fmla="*/ 1379 h 1799"/>
                      <a:gd name="T58" fmla="*/ 53 w 60"/>
                      <a:gd name="T59" fmla="*/ 1481 h 1799"/>
                      <a:gd name="T60" fmla="*/ 51 w 60"/>
                      <a:gd name="T61" fmla="*/ 1586 h 1799"/>
                      <a:gd name="T62" fmla="*/ 48 w 60"/>
                      <a:gd name="T63" fmla="*/ 1690 h 1799"/>
                      <a:gd name="T64" fmla="*/ 45 w 60"/>
                      <a:gd name="T65" fmla="*/ 1799 h 17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1799"/>
                      <a:gd name="T101" fmla="*/ 60 w 60"/>
                      <a:gd name="T102" fmla="*/ 1799 h 17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1799">
                        <a:moveTo>
                          <a:pt x="48" y="1799"/>
                        </a:moveTo>
                        <a:lnTo>
                          <a:pt x="50" y="1745"/>
                        </a:lnTo>
                        <a:lnTo>
                          <a:pt x="52" y="1690"/>
                        </a:lnTo>
                        <a:lnTo>
                          <a:pt x="53" y="1638"/>
                        </a:lnTo>
                        <a:lnTo>
                          <a:pt x="54" y="1586"/>
                        </a:lnTo>
                        <a:lnTo>
                          <a:pt x="56" y="1533"/>
                        </a:lnTo>
                        <a:lnTo>
                          <a:pt x="57" y="1481"/>
                        </a:lnTo>
                        <a:lnTo>
                          <a:pt x="58" y="1431"/>
                        </a:lnTo>
                        <a:lnTo>
                          <a:pt x="58" y="1379"/>
                        </a:lnTo>
                        <a:lnTo>
                          <a:pt x="59" y="1329"/>
                        </a:lnTo>
                        <a:lnTo>
                          <a:pt x="60" y="1276"/>
                        </a:lnTo>
                        <a:lnTo>
                          <a:pt x="60" y="1226"/>
                        </a:lnTo>
                        <a:lnTo>
                          <a:pt x="60" y="1176"/>
                        </a:lnTo>
                        <a:lnTo>
                          <a:pt x="60" y="1124"/>
                        </a:lnTo>
                        <a:lnTo>
                          <a:pt x="60" y="1073"/>
                        </a:lnTo>
                        <a:lnTo>
                          <a:pt x="60" y="1021"/>
                        </a:lnTo>
                        <a:lnTo>
                          <a:pt x="59" y="969"/>
                        </a:lnTo>
                        <a:lnTo>
                          <a:pt x="59" y="917"/>
                        </a:lnTo>
                        <a:lnTo>
                          <a:pt x="58" y="863"/>
                        </a:lnTo>
                        <a:lnTo>
                          <a:pt x="56" y="809"/>
                        </a:lnTo>
                        <a:lnTo>
                          <a:pt x="54" y="754"/>
                        </a:lnTo>
                        <a:lnTo>
                          <a:pt x="52" y="699"/>
                        </a:lnTo>
                        <a:lnTo>
                          <a:pt x="50" y="642"/>
                        </a:lnTo>
                        <a:lnTo>
                          <a:pt x="47" y="584"/>
                        </a:lnTo>
                        <a:lnTo>
                          <a:pt x="45" y="524"/>
                        </a:lnTo>
                        <a:lnTo>
                          <a:pt x="41" y="465"/>
                        </a:lnTo>
                        <a:lnTo>
                          <a:pt x="37" y="403"/>
                        </a:lnTo>
                        <a:lnTo>
                          <a:pt x="32" y="340"/>
                        </a:lnTo>
                        <a:lnTo>
                          <a:pt x="27" y="275"/>
                        </a:lnTo>
                        <a:lnTo>
                          <a:pt x="22" y="209"/>
                        </a:lnTo>
                        <a:lnTo>
                          <a:pt x="18" y="142"/>
                        </a:lnTo>
                        <a:lnTo>
                          <a:pt x="11" y="72"/>
                        </a:lnTo>
                        <a:lnTo>
                          <a:pt x="4" y="0"/>
                        </a:lnTo>
                        <a:lnTo>
                          <a:pt x="0" y="0"/>
                        </a:lnTo>
                        <a:lnTo>
                          <a:pt x="7" y="72"/>
                        </a:lnTo>
                        <a:lnTo>
                          <a:pt x="13" y="142"/>
                        </a:lnTo>
                        <a:lnTo>
                          <a:pt x="19" y="209"/>
                        </a:lnTo>
                        <a:lnTo>
                          <a:pt x="24" y="277"/>
                        </a:lnTo>
                        <a:lnTo>
                          <a:pt x="28" y="340"/>
                        </a:lnTo>
                        <a:lnTo>
                          <a:pt x="33" y="403"/>
                        </a:lnTo>
                        <a:lnTo>
                          <a:pt x="37" y="465"/>
                        </a:lnTo>
                        <a:lnTo>
                          <a:pt x="41" y="524"/>
                        </a:lnTo>
                        <a:lnTo>
                          <a:pt x="44" y="585"/>
                        </a:lnTo>
                        <a:lnTo>
                          <a:pt x="46" y="642"/>
                        </a:lnTo>
                        <a:lnTo>
                          <a:pt x="48" y="699"/>
                        </a:lnTo>
                        <a:lnTo>
                          <a:pt x="51" y="755"/>
                        </a:lnTo>
                        <a:lnTo>
                          <a:pt x="52" y="809"/>
                        </a:lnTo>
                        <a:lnTo>
                          <a:pt x="54" y="863"/>
                        </a:lnTo>
                        <a:lnTo>
                          <a:pt x="56" y="917"/>
                        </a:lnTo>
                        <a:lnTo>
                          <a:pt x="56" y="969"/>
                        </a:lnTo>
                        <a:lnTo>
                          <a:pt x="57" y="1021"/>
                        </a:lnTo>
                        <a:lnTo>
                          <a:pt x="57" y="1073"/>
                        </a:lnTo>
                        <a:lnTo>
                          <a:pt x="57" y="1124"/>
                        </a:lnTo>
                        <a:lnTo>
                          <a:pt x="57" y="1176"/>
                        </a:lnTo>
                        <a:lnTo>
                          <a:pt x="57" y="1226"/>
                        </a:lnTo>
                        <a:lnTo>
                          <a:pt x="57" y="1276"/>
                        </a:lnTo>
                        <a:lnTo>
                          <a:pt x="56" y="1329"/>
                        </a:lnTo>
                        <a:lnTo>
                          <a:pt x="54" y="1379"/>
                        </a:lnTo>
                        <a:lnTo>
                          <a:pt x="54" y="1431"/>
                        </a:lnTo>
                        <a:lnTo>
                          <a:pt x="53" y="1481"/>
                        </a:lnTo>
                        <a:lnTo>
                          <a:pt x="52" y="1532"/>
                        </a:lnTo>
                        <a:lnTo>
                          <a:pt x="51" y="1586"/>
                        </a:lnTo>
                        <a:lnTo>
                          <a:pt x="50" y="1638"/>
                        </a:lnTo>
                        <a:lnTo>
                          <a:pt x="48" y="1690"/>
                        </a:lnTo>
                        <a:lnTo>
                          <a:pt x="46" y="1745"/>
                        </a:lnTo>
                        <a:lnTo>
                          <a:pt x="45" y="1799"/>
                        </a:lnTo>
                        <a:lnTo>
                          <a:pt x="48" y="179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6" name="Freeform 335"/>
                  <p:cNvSpPr>
                    <a:spLocks/>
                  </p:cNvSpPr>
                  <p:nvPr/>
                </p:nvSpPr>
                <p:spPr bwMode="auto">
                  <a:xfrm>
                    <a:off x="1331" y="1330"/>
                    <a:ext cx="4" cy="167"/>
                  </a:xfrm>
                  <a:custGeom>
                    <a:avLst/>
                    <a:gdLst>
                      <a:gd name="T0" fmla="*/ 4 w 26"/>
                      <a:gd name="T1" fmla="*/ 967 h 1005"/>
                      <a:gd name="T2" fmla="*/ 4 w 26"/>
                      <a:gd name="T3" fmla="*/ 893 h 1005"/>
                      <a:gd name="T4" fmla="*/ 5 w 26"/>
                      <a:gd name="T5" fmla="*/ 821 h 1005"/>
                      <a:gd name="T6" fmla="*/ 6 w 26"/>
                      <a:gd name="T7" fmla="*/ 751 h 1005"/>
                      <a:gd name="T8" fmla="*/ 8 w 26"/>
                      <a:gd name="T9" fmla="*/ 683 h 1005"/>
                      <a:gd name="T10" fmla="*/ 9 w 26"/>
                      <a:gd name="T11" fmla="*/ 615 h 1005"/>
                      <a:gd name="T12" fmla="*/ 10 w 26"/>
                      <a:gd name="T13" fmla="*/ 551 h 1005"/>
                      <a:gd name="T14" fmla="*/ 11 w 26"/>
                      <a:gd name="T15" fmla="*/ 485 h 1005"/>
                      <a:gd name="T16" fmla="*/ 14 w 26"/>
                      <a:gd name="T17" fmla="*/ 424 h 1005"/>
                      <a:gd name="T18" fmla="*/ 15 w 26"/>
                      <a:gd name="T19" fmla="*/ 364 h 1005"/>
                      <a:gd name="T20" fmla="*/ 16 w 26"/>
                      <a:gd name="T21" fmla="*/ 304 h 1005"/>
                      <a:gd name="T22" fmla="*/ 19 w 26"/>
                      <a:gd name="T23" fmla="*/ 247 h 1005"/>
                      <a:gd name="T24" fmla="*/ 20 w 26"/>
                      <a:gd name="T25" fmla="*/ 189 h 1005"/>
                      <a:gd name="T26" fmla="*/ 23 w 26"/>
                      <a:gd name="T27" fmla="*/ 134 h 1005"/>
                      <a:gd name="T28" fmla="*/ 24 w 26"/>
                      <a:gd name="T29" fmla="*/ 80 h 1005"/>
                      <a:gd name="T30" fmla="*/ 25 w 26"/>
                      <a:gd name="T31" fmla="*/ 26 h 1005"/>
                      <a:gd name="T32" fmla="*/ 23 w 26"/>
                      <a:gd name="T33" fmla="*/ 0 h 1005"/>
                      <a:gd name="T34" fmla="*/ 22 w 26"/>
                      <a:gd name="T35" fmla="*/ 52 h 1005"/>
                      <a:gd name="T36" fmla="*/ 19 w 26"/>
                      <a:gd name="T37" fmla="*/ 107 h 1005"/>
                      <a:gd name="T38" fmla="*/ 17 w 26"/>
                      <a:gd name="T39" fmla="*/ 161 h 1005"/>
                      <a:gd name="T40" fmla="*/ 16 w 26"/>
                      <a:gd name="T41" fmla="*/ 218 h 1005"/>
                      <a:gd name="T42" fmla="*/ 14 w 26"/>
                      <a:gd name="T43" fmla="*/ 274 h 1005"/>
                      <a:gd name="T44" fmla="*/ 12 w 26"/>
                      <a:gd name="T45" fmla="*/ 333 h 1005"/>
                      <a:gd name="T46" fmla="*/ 10 w 26"/>
                      <a:gd name="T47" fmla="*/ 393 h 1005"/>
                      <a:gd name="T48" fmla="*/ 9 w 26"/>
                      <a:gd name="T49" fmla="*/ 454 h 1005"/>
                      <a:gd name="T50" fmla="*/ 8 w 26"/>
                      <a:gd name="T51" fmla="*/ 518 h 1005"/>
                      <a:gd name="T52" fmla="*/ 5 w 26"/>
                      <a:gd name="T53" fmla="*/ 582 h 1005"/>
                      <a:gd name="T54" fmla="*/ 4 w 26"/>
                      <a:gd name="T55" fmla="*/ 647 h 1005"/>
                      <a:gd name="T56" fmla="*/ 3 w 26"/>
                      <a:gd name="T57" fmla="*/ 716 h 1005"/>
                      <a:gd name="T58" fmla="*/ 2 w 26"/>
                      <a:gd name="T59" fmla="*/ 785 h 1005"/>
                      <a:gd name="T60" fmla="*/ 2 w 26"/>
                      <a:gd name="T61" fmla="*/ 856 h 1005"/>
                      <a:gd name="T62" fmla="*/ 0 w 26"/>
                      <a:gd name="T63" fmla="*/ 929 h 1005"/>
                      <a:gd name="T64" fmla="*/ 0 w 26"/>
                      <a:gd name="T65" fmla="*/ 1005 h 10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1005"/>
                      <a:gd name="T101" fmla="*/ 26 w 26"/>
                      <a:gd name="T102" fmla="*/ 1005 h 10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1005">
                        <a:moveTo>
                          <a:pt x="4" y="1005"/>
                        </a:moveTo>
                        <a:lnTo>
                          <a:pt x="4" y="967"/>
                        </a:lnTo>
                        <a:lnTo>
                          <a:pt x="4" y="929"/>
                        </a:lnTo>
                        <a:lnTo>
                          <a:pt x="4" y="893"/>
                        </a:lnTo>
                        <a:lnTo>
                          <a:pt x="5" y="856"/>
                        </a:lnTo>
                        <a:lnTo>
                          <a:pt x="5" y="821"/>
                        </a:lnTo>
                        <a:lnTo>
                          <a:pt x="5" y="785"/>
                        </a:lnTo>
                        <a:lnTo>
                          <a:pt x="6" y="751"/>
                        </a:lnTo>
                        <a:lnTo>
                          <a:pt x="6" y="716"/>
                        </a:lnTo>
                        <a:lnTo>
                          <a:pt x="8" y="683"/>
                        </a:lnTo>
                        <a:lnTo>
                          <a:pt x="8" y="648"/>
                        </a:lnTo>
                        <a:lnTo>
                          <a:pt x="9" y="615"/>
                        </a:lnTo>
                        <a:lnTo>
                          <a:pt x="9" y="583"/>
                        </a:lnTo>
                        <a:lnTo>
                          <a:pt x="10" y="551"/>
                        </a:lnTo>
                        <a:lnTo>
                          <a:pt x="11" y="518"/>
                        </a:lnTo>
                        <a:lnTo>
                          <a:pt x="11" y="485"/>
                        </a:lnTo>
                        <a:lnTo>
                          <a:pt x="12" y="454"/>
                        </a:lnTo>
                        <a:lnTo>
                          <a:pt x="14" y="424"/>
                        </a:lnTo>
                        <a:lnTo>
                          <a:pt x="14" y="393"/>
                        </a:lnTo>
                        <a:lnTo>
                          <a:pt x="15" y="364"/>
                        </a:lnTo>
                        <a:lnTo>
                          <a:pt x="16" y="333"/>
                        </a:lnTo>
                        <a:lnTo>
                          <a:pt x="16" y="304"/>
                        </a:lnTo>
                        <a:lnTo>
                          <a:pt x="17" y="276"/>
                        </a:lnTo>
                        <a:lnTo>
                          <a:pt x="19" y="247"/>
                        </a:lnTo>
                        <a:lnTo>
                          <a:pt x="20" y="218"/>
                        </a:lnTo>
                        <a:lnTo>
                          <a:pt x="20" y="189"/>
                        </a:lnTo>
                        <a:lnTo>
                          <a:pt x="22" y="161"/>
                        </a:lnTo>
                        <a:lnTo>
                          <a:pt x="23" y="134"/>
                        </a:lnTo>
                        <a:lnTo>
                          <a:pt x="23" y="107"/>
                        </a:lnTo>
                        <a:lnTo>
                          <a:pt x="24" y="80"/>
                        </a:lnTo>
                        <a:lnTo>
                          <a:pt x="25" y="52"/>
                        </a:lnTo>
                        <a:lnTo>
                          <a:pt x="25" y="26"/>
                        </a:lnTo>
                        <a:lnTo>
                          <a:pt x="26" y="0"/>
                        </a:lnTo>
                        <a:lnTo>
                          <a:pt x="23" y="0"/>
                        </a:lnTo>
                        <a:lnTo>
                          <a:pt x="22" y="26"/>
                        </a:lnTo>
                        <a:lnTo>
                          <a:pt x="22" y="52"/>
                        </a:lnTo>
                        <a:lnTo>
                          <a:pt x="20" y="80"/>
                        </a:lnTo>
                        <a:lnTo>
                          <a:pt x="19" y="107"/>
                        </a:lnTo>
                        <a:lnTo>
                          <a:pt x="19" y="134"/>
                        </a:lnTo>
                        <a:lnTo>
                          <a:pt x="17" y="161"/>
                        </a:lnTo>
                        <a:lnTo>
                          <a:pt x="16" y="189"/>
                        </a:lnTo>
                        <a:lnTo>
                          <a:pt x="16" y="218"/>
                        </a:lnTo>
                        <a:lnTo>
                          <a:pt x="15" y="246"/>
                        </a:lnTo>
                        <a:lnTo>
                          <a:pt x="14" y="274"/>
                        </a:lnTo>
                        <a:lnTo>
                          <a:pt x="12" y="304"/>
                        </a:lnTo>
                        <a:lnTo>
                          <a:pt x="12" y="333"/>
                        </a:lnTo>
                        <a:lnTo>
                          <a:pt x="11" y="364"/>
                        </a:lnTo>
                        <a:lnTo>
                          <a:pt x="10" y="393"/>
                        </a:lnTo>
                        <a:lnTo>
                          <a:pt x="10" y="424"/>
                        </a:lnTo>
                        <a:lnTo>
                          <a:pt x="9" y="454"/>
                        </a:lnTo>
                        <a:lnTo>
                          <a:pt x="8" y="485"/>
                        </a:lnTo>
                        <a:lnTo>
                          <a:pt x="8" y="518"/>
                        </a:lnTo>
                        <a:lnTo>
                          <a:pt x="6" y="549"/>
                        </a:lnTo>
                        <a:lnTo>
                          <a:pt x="5" y="582"/>
                        </a:lnTo>
                        <a:lnTo>
                          <a:pt x="5" y="615"/>
                        </a:lnTo>
                        <a:lnTo>
                          <a:pt x="4" y="647"/>
                        </a:lnTo>
                        <a:lnTo>
                          <a:pt x="4" y="683"/>
                        </a:lnTo>
                        <a:lnTo>
                          <a:pt x="3" y="716"/>
                        </a:lnTo>
                        <a:lnTo>
                          <a:pt x="3" y="751"/>
                        </a:lnTo>
                        <a:lnTo>
                          <a:pt x="2" y="785"/>
                        </a:lnTo>
                        <a:lnTo>
                          <a:pt x="2" y="821"/>
                        </a:lnTo>
                        <a:lnTo>
                          <a:pt x="2" y="856"/>
                        </a:lnTo>
                        <a:lnTo>
                          <a:pt x="0" y="893"/>
                        </a:lnTo>
                        <a:lnTo>
                          <a:pt x="0" y="929"/>
                        </a:lnTo>
                        <a:lnTo>
                          <a:pt x="0" y="967"/>
                        </a:lnTo>
                        <a:lnTo>
                          <a:pt x="0" y="1005"/>
                        </a:lnTo>
                        <a:lnTo>
                          <a:pt x="4" y="10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7" name="Freeform 336"/>
                  <p:cNvSpPr>
                    <a:spLocks/>
                  </p:cNvSpPr>
                  <p:nvPr/>
                </p:nvSpPr>
                <p:spPr bwMode="auto">
                  <a:xfrm>
                    <a:off x="1331" y="1497"/>
                    <a:ext cx="3" cy="205"/>
                  </a:xfrm>
                  <a:custGeom>
                    <a:avLst/>
                    <a:gdLst>
                      <a:gd name="T0" fmla="*/ 6 w 16"/>
                      <a:gd name="T1" fmla="*/ 1183 h 1228"/>
                      <a:gd name="T2" fmla="*/ 10 w 16"/>
                      <a:gd name="T3" fmla="*/ 1090 h 1228"/>
                      <a:gd name="T4" fmla="*/ 12 w 16"/>
                      <a:gd name="T5" fmla="*/ 1002 h 1228"/>
                      <a:gd name="T6" fmla="*/ 15 w 16"/>
                      <a:gd name="T7" fmla="*/ 915 h 1228"/>
                      <a:gd name="T8" fmla="*/ 16 w 16"/>
                      <a:gd name="T9" fmla="*/ 832 h 1228"/>
                      <a:gd name="T10" fmla="*/ 16 w 16"/>
                      <a:gd name="T11" fmla="*/ 749 h 1228"/>
                      <a:gd name="T12" fmla="*/ 16 w 16"/>
                      <a:gd name="T13" fmla="*/ 668 h 1228"/>
                      <a:gd name="T14" fmla="*/ 15 w 16"/>
                      <a:gd name="T15" fmla="*/ 590 h 1228"/>
                      <a:gd name="T16" fmla="*/ 14 w 16"/>
                      <a:gd name="T17" fmla="*/ 514 h 1228"/>
                      <a:gd name="T18" fmla="*/ 11 w 16"/>
                      <a:gd name="T19" fmla="*/ 440 h 1228"/>
                      <a:gd name="T20" fmla="*/ 10 w 16"/>
                      <a:gd name="T21" fmla="*/ 368 h 1228"/>
                      <a:gd name="T22" fmla="*/ 9 w 16"/>
                      <a:gd name="T23" fmla="*/ 298 h 1228"/>
                      <a:gd name="T24" fmla="*/ 6 w 16"/>
                      <a:gd name="T25" fmla="*/ 228 h 1228"/>
                      <a:gd name="T26" fmla="*/ 5 w 16"/>
                      <a:gd name="T27" fmla="*/ 162 h 1228"/>
                      <a:gd name="T28" fmla="*/ 4 w 16"/>
                      <a:gd name="T29" fmla="*/ 96 h 1228"/>
                      <a:gd name="T30" fmla="*/ 4 w 16"/>
                      <a:gd name="T31" fmla="*/ 31 h 1228"/>
                      <a:gd name="T32" fmla="*/ 0 w 16"/>
                      <a:gd name="T33" fmla="*/ 0 h 1228"/>
                      <a:gd name="T34" fmla="*/ 0 w 16"/>
                      <a:gd name="T35" fmla="*/ 63 h 1228"/>
                      <a:gd name="T36" fmla="*/ 2 w 16"/>
                      <a:gd name="T37" fmla="*/ 129 h 1228"/>
                      <a:gd name="T38" fmla="*/ 3 w 16"/>
                      <a:gd name="T39" fmla="*/ 194 h 1228"/>
                      <a:gd name="T40" fmla="*/ 4 w 16"/>
                      <a:gd name="T41" fmla="*/ 263 h 1228"/>
                      <a:gd name="T42" fmla="*/ 5 w 16"/>
                      <a:gd name="T43" fmla="*/ 332 h 1228"/>
                      <a:gd name="T44" fmla="*/ 8 w 16"/>
                      <a:gd name="T45" fmla="*/ 405 h 1228"/>
                      <a:gd name="T46" fmla="*/ 9 w 16"/>
                      <a:gd name="T47" fmla="*/ 477 h 1228"/>
                      <a:gd name="T48" fmla="*/ 10 w 16"/>
                      <a:gd name="T49" fmla="*/ 553 h 1228"/>
                      <a:gd name="T50" fmla="*/ 11 w 16"/>
                      <a:gd name="T51" fmla="*/ 630 h 1228"/>
                      <a:gd name="T52" fmla="*/ 12 w 16"/>
                      <a:gd name="T53" fmla="*/ 709 h 1228"/>
                      <a:gd name="T54" fmla="*/ 12 w 16"/>
                      <a:gd name="T55" fmla="*/ 789 h 1228"/>
                      <a:gd name="T56" fmla="*/ 11 w 16"/>
                      <a:gd name="T57" fmla="*/ 874 h 1228"/>
                      <a:gd name="T58" fmla="*/ 10 w 16"/>
                      <a:gd name="T59" fmla="*/ 958 h 1228"/>
                      <a:gd name="T60" fmla="*/ 8 w 16"/>
                      <a:gd name="T61" fmla="*/ 1046 h 1228"/>
                      <a:gd name="T62" fmla="*/ 5 w 16"/>
                      <a:gd name="T63" fmla="*/ 1137 h 1228"/>
                      <a:gd name="T64" fmla="*/ 0 w 16"/>
                      <a:gd name="T65" fmla="*/ 1228 h 1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228"/>
                      <a:gd name="T101" fmla="*/ 16 w 16"/>
                      <a:gd name="T102" fmla="*/ 1228 h 1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228">
                        <a:moveTo>
                          <a:pt x="4" y="1228"/>
                        </a:moveTo>
                        <a:lnTo>
                          <a:pt x="6" y="1183"/>
                        </a:lnTo>
                        <a:lnTo>
                          <a:pt x="9" y="1137"/>
                        </a:lnTo>
                        <a:lnTo>
                          <a:pt x="10" y="1090"/>
                        </a:lnTo>
                        <a:lnTo>
                          <a:pt x="11" y="1046"/>
                        </a:lnTo>
                        <a:lnTo>
                          <a:pt x="12" y="1002"/>
                        </a:lnTo>
                        <a:lnTo>
                          <a:pt x="14" y="958"/>
                        </a:lnTo>
                        <a:lnTo>
                          <a:pt x="15" y="915"/>
                        </a:lnTo>
                        <a:lnTo>
                          <a:pt x="15" y="874"/>
                        </a:lnTo>
                        <a:lnTo>
                          <a:pt x="16" y="832"/>
                        </a:lnTo>
                        <a:lnTo>
                          <a:pt x="16" y="789"/>
                        </a:lnTo>
                        <a:lnTo>
                          <a:pt x="16" y="749"/>
                        </a:lnTo>
                        <a:lnTo>
                          <a:pt x="16" y="709"/>
                        </a:lnTo>
                        <a:lnTo>
                          <a:pt x="16" y="668"/>
                        </a:lnTo>
                        <a:lnTo>
                          <a:pt x="15" y="630"/>
                        </a:lnTo>
                        <a:lnTo>
                          <a:pt x="15" y="590"/>
                        </a:lnTo>
                        <a:lnTo>
                          <a:pt x="14" y="552"/>
                        </a:lnTo>
                        <a:lnTo>
                          <a:pt x="14" y="514"/>
                        </a:lnTo>
                        <a:lnTo>
                          <a:pt x="12" y="477"/>
                        </a:lnTo>
                        <a:lnTo>
                          <a:pt x="11" y="440"/>
                        </a:lnTo>
                        <a:lnTo>
                          <a:pt x="11" y="405"/>
                        </a:lnTo>
                        <a:lnTo>
                          <a:pt x="10" y="368"/>
                        </a:lnTo>
                        <a:lnTo>
                          <a:pt x="9" y="332"/>
                        </a:lnTo>
                        <a:lnTo>
                          <a:pt x="9" y="298"/>
                        </a:lnTo>
                        <a:lnTo>
                          <a:pt x="8" y="263"/>
                        </a:lnTo>
                        <a:lnTo>
                          <a:pt x="6" y="228"/>
                        </a:lnTo>
                        <a:lnTo>
                          <a:pt x="6" y="194"/>
                        </a:lnTo>
                        <a:lnTo>
                          <a:pt x="5" y="162"/>
                        </a:lnTo>
                        <a:lnTo>
                          <a:pt x="5" y="129"/>
                        </a:lnTo>
                        <a:lnTo>
                          <a:pt x="4" y="96"/>
                        </a:lnTo>
                        <a:lnTo>
                          <a:pt x="4" y="63"/>
                        </a:lnTo>
                        <a:lnTo>
                          <a:pt x="4" y="31"/>
                        </a:lnTo>
                        <a:lnTo>
                          <a:pt x="4" y="0"/>
                        </a:lnTo>
                        <a:lnTo>
                          <a:pt x="0" y="0"/>
                        </a:lnTo>
                        <a:lnTo>
                          <a:pt x="0" y="31"/>
                        </a:lnTo>
                        <a:lnTo>
                          <a:pt x="0" y="63"/>
                        </a:lnTo>
                        <a:lnTo>
                          <a:pt x="0" y="96"/>
                        </a:lnTo>
                        <a:lnTo>
                          <a:pt x="2" y="129"/>
                        </a:lnTo>
                        <a:lnTo>
                          <a:pt x="2" y="162"/>
                        </a:lnTo>
                        <a:lnTo>
                          <a:pt x="3" y="194"/>
                        </a:lnTo>
                        <a:lnTo>
                          <a:pt x="3" y="228"/>
                        </a:lnTo>
                        <a:lnTo>
                          <a:pt x="4" y="263"/>
                        </a:lnTo>
                        <a:lnTo>
                          <a:pt x="5" y="298"/>
                        </a:lnTo>
                        <a:lnTo>
                          <a:pt x="5" y="332"/>
                        </a:lnTo>
                        <a:lnTo>
                          <a:pt x="6" y="368"/>
                        </a:lnTo>
                        <a:lnTo>
                          <a:pt x="8" y="405"/>
                        </a:lnTo>
                        <a:lnTo>
                          <a:pt x="8" y="440"/>
                        </a:lnTo>
                        <a:lnTo>
                          <a:pt x="9" y="477"/>
                        </a:lnTo>
                        <a:lnTo>
                          <a:pt x="10" y="514"/>
                        </a:lnTo>
                        <a:lnTo>
                          <a:pt x="10" y="553"/>
                        </a:lnTo>
                        <a:lnTo>
                          <a:pt x="11" y="590"/>
                        </a:lnTo>
                        <a:lnTo>
                          <a:pt x="11" y="630"/>
                        </a:lnTo>
                        <a:lnTo>
                          <a:pt x="12" y="669"/>
                        </a:lnTo>
                        <a:lnTo>
                          <a:pt x="12" y="709"/>
                        </a:lnTo>
                        <a:lnTo>
                          <a:pt x="12" y="749"/>
                        </a:lnTo>
                        <a:lnTo>
                          <a:pt x="12" y="789"/>
                        </a:lnTo>
                        <a:lnTo>
                          <a:pt x="12" y="832"/>
                        </a:lnTo>
                        <a:lnTo>
                          <a:pt x="11" y="874"/>
                        </a:lnTo>
                        <a:lnTo>
                          <a:pt x="11" y="915"/>
                        </a:lnTo>
                        <a:lnTo>
                          <a:pt x="10" y="958"/>
                        </a:lnTo>
                        <a:lnTo>
                          <a:pt x="9" y="1002"/>
                        </a:lnTo>
                        <a:lnTo>
                          <a:pt x="8" y="1046"/>
                        </a:lnTo>
                        <a:lnTo>
                          <a:pt x="6" y="1090"/>
                        </a:lnTo>
                        <a:lnTo>
                          <a:pt x="5" y="1137"/>
                        </a:lnTo>
                        <a:lnTo>
                          <a:pt x="3" y="1182"/>
                        </a:lnTo>
                        <a:lnTo>
                          <a:pt x="0" y="1228"/>
                        </a:lnTo>
                        <a:lnTo>
                          <a:pt x="4" y="122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8" name="Freeform 337"/>
                  <p:cNvSpPr>
                    <a:spLocks/>
                  </p:cNvSpPr>
                  <p:nvPr/>
                </p:nvSpPr>
                <p:spPr bwMode="auto">
                  <a:xfrm>
                    <a:off x="1331" y="1702"/>
                    <a:ext cx="3" cy="106"/>
                  </a:xfrm>
                  <a:custGeom>
                    <a:avLst/>
                    <a:gdLst>
                      <a:gd name="T0" fmla="*/ 22 w 22"/>
                      <a:gd name="T1" fmla="*/ 617 h 637"/>
                      <a:gd name="T2" fmla="*/ 22 w 22"/>
                      <a:gd name="T3" fmla="*/ 580 h 637"/>
                      <a:gd name="T4" fmla="*/ 22 w 22"/>
                      <a:gd name="T5" fmla="*/ 542 h 637"/>
                      <a:gd name="T6" fmla="*/ 22 w 22"/>
                      <a:gd name="T7" fmla="*/ 505 h 637"/>
                      <a:gd name="T8" fmla="*/ 20 w 22"/>
                      <a:gd name="T9" fmla="*/ 466 h 637"/>
                      <a:gd name="T10" fmla="*/ 18 w 22"/>
                      <a:gd name="T11" fmla="*/ 429 h 637"/>
                      <a:gd name="T12" fmla="*/ 15 w 22"/>
                      <a:gd name="T13" fmla="*/ 391 h 637"/>
                      <a:gd name="T14" fmla="*/ 13 w 22"/>
                      <a:gd name="T15" fmla="*/ 352 h 637"/>
                      <a:gd name="T16" fmla="*/ 11 w 22"/>
                      <a:gd name="T17" fmla="*/ 313 h 637"/>
                      <a:gd name="T18" fmla="*/ 9 w 22"/>
                      <a:gd name="T19" fmla="*/ 275 h 637"/>
                      <a:gd name="T20" fmla="*/ 7 w 22"/>
                      <a:gd name="T21" fmla="*/ 236 h 637"/>
                      <a:gd name="T22" fmla="*/ 6 w 22"/>
                      <a:gd name="T23" fmla="*/ 195 h 637"/>
                      <a:gd name="T24" fmla="*/ 5 w 22"/>
                      <a:gd name="T25" fmla="*/ 153 h 637"/>
                      <a:gd name="T26" fmla="*/ 3 w 22"/>
                      <a:gd name="T27" fmla="*/ 111 h 637"/>
                      <a:gd name="T28" fmla="*/ 5 w 22"/>
                      <a:gd name="T29" fmla="*/ 68 h 637"/>
                      <a:gd name="T30" fmla="*/ 6 w 22"/>
                      <a:gd name="T31" fmla="*/ 23 h 637"/>
                      <a:gd name="T32" fmla="*/ 3 w 22"/>
                      <a:gd name="T33" fmla="*/ 0 h 637"/>
                      <a:gd name="T34" fmla="*/ 1 w 22"/>
                      <a:gd name="T35" fmla="*/ 47 h 637"/>
                      <a:gd name="T36" fmla="*/ 1 w 22"/>
                      <a:gd name="T37" fmla="*/ 89 h 637"/>
                      <a:gd name="T38" fmla="*/ 1 w 22"/>
                      <a:gd name="T39" fmla="*/ 132 h 637"/>
                      <a:gd name="T40" fmla="*/ 1 w 22"/>
                      <a:gd name="T41" fmla="*/ 174 h 637"/>
                      <a:gd name="T42" fmla="*/ 2 w 22"/>
                      <a:gd name="T43" fmla="*/ 216 h 637"/>
                      <a:gd name="T44" fmla="*/ 5 w 22"/>
                      <a:gd name="T45" fmla="*/ 255 h 637"/>
                      <a:gd name="T46" fmla="*/ 6 w 22"/>
                      <a:gd name="T47" fmla="*/ 294 h 637"/>
                      <a:gd name="T48" fmla="*/ 8 w 22"/>
                      <a:gd name="T49" fmla="*/ 335 h 637"/>
                      <a:gd name="T50" fmla="*/ 11 w 22"/>
                      <a:gd name="T51" fmla="*/ 373 h 637"/>
                      <a:gd name="T52" fmla="*/ 13 w 22"/>
                      <a:gd name="T53" fmla="*/ 410 h 637"/>
                      <a:gd name="T54" fmla="*/ 15 w 22"/>
                      <a:gd name="T55" fmla="*/ 448 h 637"/>
                      <a:gd name="T56" fmla="*/ 17 w 22"/>
                      <a:gd name="T57" fmla="*/ 486 h 637"/>
                      <a:gd name="T58" fmla="*/ 18 w 22"/>
                      <a:gd name="T59" fmla="*/ 524 h 637"/>
                      <a:gd name="T60" fmla="*/ 18 w 22"/>
                      <a:gd name="T61" fmla="*/ 561 h 637"/>
                      <a:gd name="T62" fmla="*/ 18 w 22"/>
                      <a:gd name="T63" fmla="*/ 598 h 637"/>
                      <a:gd name="T64" fmla="*/ 17 w 22"/>
                      <a:gd name="T65" fmla="*/ 637 h 6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37"/>
                      <a:gd name="T101" fmla="*/ 22 w 22"/>
                      <a:gd name="T102" fmla="*/ 637 h 6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37">
                        <a:moveTo>
                          <a:pt x="20" y="637"/>
                        </a:moveTo>
                        <a:lnTo>
                          <a:pt x="22" y="617"/>
                        </a:lnTo>
                        <a:lnTo>
                          <a:pt x="22" y="599"/>
                        </a:lnTo>
                        <a:lnTo>
                          <a:pt x="22" y="580"/>
                        </a:lnTo>
                        <a:lnTo>
                          <a:pt x="22" y="561"/>
                        </a:lnTo>
                        <a:lnTo>
                          <a:pt x="22" y="542"/>
                        </a:lnTo>
                        <a:lnTo>
                          <a:pt x="22" y="523"/>
                        </a:lnTo>
                        <a:lnTo>
                          <a:pt x="22" y="505"/>
                        </a:lnTo>
                        <a:lnTo>
                          <a:pt x="20" y="486"/>
                        </a:lnTo>
                        <a:lnTo>
                          <a:pt x="20" y="466"/>
                        </a:lnTo>
                        <a:lnTo>
                          <a:pt x="19" y="448"/>
                        </a:lnTo>
                        <a:lnTo>
                          <a:pt x="18" y="429"/>
                        </a:lnTo>
                        <a:lnTo>
                          <a:pt x="17" y="410"/>
                        </a:lnTo>
                        <a:lnTo>
                          <a:pt x="15" y="391"/>
                        </a:lnTo>
                        <a:lnTo>
                          <a:pt x="14" y="371"/>
                        </a:lnTo>
                        <a:lnTo>
                          <a:pt x="13" y="352"/>
                        </a:lnTo>
                        <a:lnTo>
                          <a:pt x="12" y="333"/>
                        </a:lnTo>
                        <a:lnTo>
                          <a:pt x="11" y="313"/>
                        </a:lnTo>
                        <a:lnTo>
                          <a:pt x="9" y="294"/>
                        </a:lnTo>
                        <a:lnTo>
                          <a:pt x="9" y="275"/>
                        </a:lnTo>
                        <a:lnTo>
                          <a:pt x="8" y="255"/>
                        </a:lnTo>
                        <a:lnTo>
                          <a:pt x="7" y="236"/>
                        </a:lnTo>
                        <a:lnTo>
                          <a:pt x="6" y="216"/>
                        </a:lnTo>
                        <a:lnTo>
                          <a:pt x="6" y="195"/>
                        </a:lnTo>
                        <a:lnTo>
                          <a:pt x="5" y="174"/>
                        </a:lnTo>
                        <a:lnTo>
                          <a:pt x="5" y="153"/>
                        </a:lnTo>
                        <a:lnTo>
                          <a:pt x="5" y="132"/>
                        </a:lnTo>
                        <a:lnTo>
                          <a:pt x="3" y="111"/>
                        </a:lnTo>
                        <a:lnTo>
                          <a:pt x="5" y="89"/>
                        </a:lnTo>
                        <a:lnTo>
                          <a:pt x="5" y="68"/>
                        </a:lnTo>
                        <a:lnTo>
                          <a:pt x="5" y="47"/>
                        </a:lnTo>
                        <a:lnTo>
                          <a:pt x="6" y="23"/>
                        </a:lnTo>
                        <a:lnTo>
                          <a:pt x="7" y="0"/>
                        </a:lnTo>
                        <a:lnTo>
                          <a:pt x="3" y="0"/>
                        </a:lnTo>
                        <a:lnTo>
                          <a:pt x="2" y="23"/>
                        </a:lnTo>
                        <a:lnTo>
                          <a:pt x="1" y="47"/>
                        </a:lnTo>
                        <a:lnTo>
                          <a:pt x="1" y="68"/>
                        </a:lnTo>
                        <a:lnTo>
                          <a:pt x="1" y="89"/>
                        </a:lnTo>
                        <a:lnTo>
                          <a:pt x="0" y="111"/>
                        </a:lnTo>
                        <a:lnTo>
                          <a:pt x="1" y="132"/>
                        </a:lnTo>
                        <a:lnTo>
                          <a:pt x="1" y="154"/>
                        </a:lnTo>
                        <a:lnTo>
                          <a:pt x="1" y="174"/>
                        </a:lnTo>
                        <a:lnTo>
                          <a:pt x="2" y="195"/>
                        </a:lnTo>
                        <a:lnTo>
                          <a:pt x="2" y="216"/>
                        </a:lnTo>
                        <a:lnTo>
                          <a:pt x="3" y="236"/>
                        </a:lnTo>
                        <a:lnTo>
                          <a:pt x="5" y="255"/>
                        </a:lnTo>
                        <a:lnTo>
                          <a:pt x="6" y="275"/>
                        </a:lnTo>
                        <a:lnTo>
                          <a:pt x="6" y="294"/>
                        </a:lnTo>
                        <a:lnTo>
                          <a:pt x="7" y="313"/>
                        </a:lnTo>
                        <a:lnTo>
                          <a:pt x="8" y="335"/>
                        </a:lnTo>
                        <a:lnTo>
                          <a:pt x="9" y="354"/>
                        </a:lnTo>
                        <a:lnTo>
                          <a:pt x="11" y="373"/>
                        </a:lnTo>
                        <a:lnTo>
                          <a:pt x="12" y="391"/>
                        </a:lnTo>
                        <a:lnTo>
                          <a:pt x="13" y="410"/>
                        </a:lnTo>
                        <a:lnTo>
                          <a:pt x="14" y="429"/>
                        </a:lnTo>
                        <a:lnTo>
                          <a:pt x="15" y="448"/>
                        </a:lnTo>
                        <a:lnTo>
                          <a:pt x="17" y="466"/>
                        </a:lnTo>
                        <a:lnTo>
                          <a:pt x="17" y="486"/>
                        </a:lnTo>
                        <a:lnTo>
                          <a:pt x="18" y="505"/>
                        </a:lnTo>
                        <a:lnTo>
                          <a:pt x="18" y="524"/>
                        </a:lnTo>
                        <a:lnTo>
                          <a:pt x="18" y="542"/>
                        </a:lnTo>
                        <a:lnTo>
                          <a:pt x="18" y="561"/>
                        </a:lnTo>
                        <a:lnTo>
                          <a:pt x="18" y="580"/>
                        </a:lnTo>
                        <a:lnTo>
                          <a:pt x="18" y="598"/>
                        </a:lnTo>
                        <a:lnTo>
                          <a:pt x="18" y="617"/>
                        </a:lnTo>
                        <a:lnTo>
                          <a:pt x="17" y="637"/>
                        </a:lnTo>
                        <a:lnTo>
                          <a:pt x="20" y="6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59" name="Freeform 338"/>
                  <p:cNvSpPr>
                    <a:spLocks/>
                  </p:cNvSpPr>
                  <p:nvPr/>
                </p:nvSpPr>
                <p:spPr bwMode="auto">
                  <a:xfrm>
                    <a:off x="1332" y="1808"/>
                    <a:ext cx="2" cy="269"/>
                  </a:xfrm>
                  <a:custGeom>
                    <a:avLst/>
                    <a:gdLst>
                      <a:gd name="T0" fmla="*/ 3 w 15"/>
                      <a:gd name="T1" fmla="*/ 1560 h 1613"/>
                      <a:gd name="T2" fmla="*/ 3 w 15"/>
                      <a:gd name="T3" fmla="*/ 1454 h 1613"/>
                      <a:gd name="T4" fmla="*/ 3 w 15"/>
                      <a:gd name="T5" fmla="*/ 1341 h 1613"/>
                      <a:gd name="T6" fmla="*/ 3 w 15"/>
                      <a:gd name="T7" fmla="*/ 1226 h 1613"/>
                      <a:gd name="T8" fmla="*/ 4 w 15"/>
                      <a:gd name="T9" fmla="*/ 1108 h 1613"/>
                      <a:gd name="T10" fmla="*/ 4 w 15"/>
                      <a:gd name="T11" fmla="*/ 989 h 1613"/>
                      <a:gd name="T12" fmla="*/ 4 w 15"/>
                      <a:gd name="T13" fmla="*/ 871 h 1613"/>
                      <a:gd name="T14" fmla="*/ 4 w 15"/>
                      <a:gd name="T15" fmla="*/ 754 h 1613"/>
                      <a:gd name="T16" fmla="*/ 6 w 15"/>
                      <a:gd name="T17" fmla="*/ 639 h 1613"/>
                      <a:gd name="T18" fmla="*/ 6 w 15"/>
                      <a:gd name="T19" fmla="*/ 529 h 1613"/>
                      <a:gd name="T20" fmla="*/ 7 w 15"/>
                      <a:gd name="T21" fmla="*/ 426 h 1613"/>
                      <a:gd name="T22" fmla="*/ 8 w 15"/>
                      <a:gd name="T23" fmla="*/ 327 h 1613"/>
                      <a:gd name="T24" fmla="*/ 9 w 15"/>
                      <a:gd name="T25" fmla="*/ 237 h 1613"/>
                      <a:gd name="T26" fmla="*/ 10 w 15"/>
                      <a:gd name="T27" fmla="*/ 156 h 1613"/>
                      <a:gd name="T28" fmla="*/ 12 w 15"/>
                      <a:gd name="T29" fmla="*/ 84 h 1613"/>
                      <a:gd name="T30" fmla="*/ 14 w 15"/>
                      <a:gd name="T31" fmla="*/ 25 h 1613"/>
                      <a:gd name="T32" fmla="*/ 12 w 15"/>
                      <a:gd name="T33" fmla="*/ 0 h 1613"/>
                      <a:gd name="T34" fmla="*/ 9 w 15"/>
                      <a:gd name="T35" fmla="*/ 53 h 1613"/>
                      <a:gd name="T36" fmla="*/ 8 w 15"/>
                      <a:gd name="T37" fmla="*/ 118 h 1613"/>
                      <a:gd name="T38" fmla="*/ 6 w 15"/>
                      <a:gd name="T39" fmla="*/ 195 h 1613"/>
                      <a:gd name="T40" fmla="*/ 4 w 15"/>
                      <a:gd name="T41" fmla="*/ 281 h 1613"/>
                      <a:gd name="T42" fmla="*/ 3 w 15"/>
                      <a:gd name="T43" fmla="*/ 375 h 1613"/>
                      <a:gd name="T44" fmla="*/ 3 w 15"/>
                      <a:gd name="T45" fmla="*/ 477 h 1613"/>
                      <a:gd name="T46" fmla="*/ 2 w 15"/>
                      <a:gd name="T47" fmla="*/ 584 h 1613"/>
                      <a:gd name="T48" fmla="*/ 2 w 15"/>
                      <a:gd name="T49" fmla="*/ 696 h 1613"/>
                      <a:gd name="T50" fmla="*/ 1 w 15"/>
                      <a:gd name="T51" fmla="*/ 811 h 1613"/>
                      <a:gd name="T52" fmla="*/ 1 w 15"/>
                      <a:gd name="T53" fmla="*/ 929 h 1613"/>
                      <a:gd name="T54" fmla="*/ 1 w 15"/>
                      <a:gd name="T55" fmla="*/ 1048 h 1613"/>
                      <a:gd name="T56" fmla="*/ 0 w 15"/>
                      <a:gd name="T57" fmla="*/ 1167 h 1613"/>
                      <a:gd name="T58" fmla="*/ 0 w 15"/>
                      <a:gd name="T59" fmla="*/ 1283 h 1613"/>
                      <a:gd name="T60" fmla="*/ 0 w 15"/>
                      <a:gd name="T61" fmla="*/ 1397 h 1613"/>
                      <a:gd name="T62" fmla="*/ 0 w 15"/>
                      <a:gd name="T63" fmla="*/ 1508 h 1613"/>
                      <a:gd name="T64" fmla="*/ 0 w 15"/>
                      <a:gd name="T65" fmla="*/ 1612 h 1613"/>
                      <a:gd name="T66" fmla="*/ 3 w 15"/>
                      <a:gd name="T67" fmla="*/ 1612 h 16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
                      <a:gd name="T103" fmla="*/ 0 h 1613"/>
                      <a:gd name="T104" fmla="*/ 15 w 15"/>
                      <a:gd name="T105" fmla="*/ 1613 h 16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 h="1613">
                        <a:moveTo>
                          <a:pt x="3" y="1612"/>
                        </a:moveTo>
                        <a:lnTo>
                          <a:pt x="3" y="1560"/>
                        </a:lnTo>
                        <a:lnTo>
                          <a:pt x="3" y="1508"/>
                        </a:lnTo>
                        <a:lnTo>
                          <a:pt x="3" y="1454"/>
                        </a:lnTo>
                        <a:lnTo>
                          <a:pt x="3" y="1397"/>
                        </a:lnTo>
                        <a:lnTo>
                          <a:pt x="3" y="1341"/>
                        </a:lnTo>
                        <a:lnTo>
                          <a:pt x="3" y="1283"/>
                        </a:lnTo>
                        <a:lnTo>
                          <a:pt x="3" y="1226"/>
                        </a:lnTo>
                        <a:lnTo>
                          <a:pt x="3" y="1167"/>
                        </a:lnTo>
                        <a:lnTo>
                          <a:pt x="4" y="1108"/>
                        </a:lnTo>
                        <a:lnTo>
                          <a:pt x="4" y="1048"/>
                        </a:lnTo>
                        <a:lnTo>
                          <a:pt x="4" y="989"/>
                        </a:lnTo>
                        <a:lnTo>
                          <a:pt x="4" y="929"/>
                        </a:lnTo>
                        <a:lnTo>
                          <a:pt x="4" y="871"/>
                        </a:lnTo>
                        <a:lnTo>
                          <a:pt x="4" y="811"/>
                        </a:lnTo>
                        <a:lnTo>
                          <a:pt x="4" y="754"/>
                        </a:lnTo>
                        <a:lnTo>
                          <a:pt x="6" y="696"/>
                        </a:lnTo>
                        <a:lnTo>
                          <a:pt x="6" y="639"/>
                        </a:lnTo>
                        <a:lnTo>
                          <a:pt x="6" y="584"/>
                        </a:lnTo>
                        <a:lnTo>
                          <a:pt x="6" y="529"/>
                        </a:lnTo>
                        <a:lnTo>
                          <a:pt x="7" y="477"/>
                        </a:lnTo>
                        <a:lnTo>
                          <a:pt x="7" y="426"/>
                        </a:lnTo>
                        <a:lnTo>
                          <a:pt x="7" y="375"/>
                        </a:lnTo>
                        <a:lnTo>
                          <a:pt x="8" y="327"/>
                        </a:lnTo>
                        <a:lnTo>
                          <a:pt x="8" y="281"/>
                        </a:lnTo>
                        <a:lnTo>
                          <a:pt x="9" y="237"/>
                        </a:lnTo>
                        <a:lnTo>
                          <a:pt x="9" y="195"/>
                        </a:lnTo>
                        <a:lnTo>
                          <a:pt x="10" y="156"/>
                        </a:lnTo>
                        <a:lnTo>
                          <a:pt x="12" y="118"/>
                        </a:lnTo>
                        <a:lnTo>
                          <a:pt x="12" y="84"/>
                        </a:lnTo>
                        <a:lnTo>
                          <a:pt x="13" y="53"/>
                        </a:lnTo>
                        <a:lnTo>
                          <a:pt x="14" y="25"/>
                        </a:lnTo>
                        <a:lnTo>
                          <a:pt x="15" y="0"/>
                        </a:lnTo>
                        <a:lnTo>
                          <a:pt x="12" y="0"/>
                        </a:lnTo>
                        <a:lnTo>
                          <a:pt x="10" y="25"/>
                        </a:lnTo>
                        <a:lnTo>
                          <a:pt x="9" y="53"/>
                        </a:lnTo>
                        <a:lnTo>
                          <a:pt x="8" y="84"/>
                        </a:lnTo>
                        <a:lnTo>
                          <a:pt x="8" y="118"/>
                        </a:lnTo>
                        <a:lnTo>
                          <a:pt x="7" y="156"/>
                        </a:lnTo>
                        <a:lnTo>
                          <a:pt x="6" y="195"/>
                        </a:lnTo>
                        <a:lnTo>
                          <a:pt x="6" y="237"/>
                        </a:lnTo>
                        <a:lnTo>
                          <a:pt x="4" y="281"/>
                        </a:lnTo>
                        <a:lnTo>
                          <a:pt x="4" y="327"/>
                        </a:lnTo>
                        <a:lnTo>
                          <a:pt x="3" y="375"/>
                        </a:lnTo>
                        <a:lnTo>
                          <a:pt x="3" y="426"/>
                        </a:lnTo>
                        <a:lnTo>
                          <a:pt x="3" y="477"/>
                        </a:lnTo>
                        <a:lnTo>
                          <a:pt x="2" y="529"/>
                        </a:lnTo>
                        <a:lnTo>
                          <a:pt x="2" y="584"/>
                        </a:lnTo>
                        <a:lnTo>
                          <a:pt x="2" y="639"/>
                        </a:lnTo>
                        <a:lnTo>
                          <a:pt x="2" y="696"/>
                        </a:lnTo>
                        <a:lnTo>
                          <a:pt x="1" y="754"/>
                        </a:lnTo>
                        <a:lnTo>
                          <a:pt x="1" y="811"/>
                        </a:lnTo>
                        <a:lnTo>
                          <a:pt x="1" y="871"/>
                        </a:lnTo>
                        <a:lnTo>
                          <a:pt x="1" y="929"/>
                        </a:lnTo>
                        <a:lnTo>
                          <a:pt x="1" y="989"/>
                        </a:lnTo>
                        <a:lnTo>
                          <a:pt x="1" y="1048"/>
                        </a:lnTo>
                        <a:lnTo>
                          <a:pt x="1" y="1108"/>
                        </a:lnTo>
                        <a:lnTo>
                          <a:pt x="0" y="1167"/>
                        </a:lnTo>
                        <a:lnTo>
                          <a:pt x="0" y="1226"/>
                        </a:lnTo>
                        <a:lnTo>
                          <a:pt x="0" y="1283"/>
                        </a:lnTo>
                        <a:lnTo>
                          <a:pt x="0" y="1341"/>
                        </a:lnTo>
                        <a:lnTo>
                          <a:pt x="0" y="1397"/>
                        </a:lnTo>
                        <a:lnTo>
                          <a:pt x="0" y="1454"/>
                        </a:lnTo>
                        <a:lnTo>
                          <a:pt x="0" y="1508"/>
                        </a:lnTo>
                        <a:lnTo>
                          <a:pt x="0" y="1560"/>
                        </a:lnTo>
                        <a:lnTo>
                          <a:pt x="0" y="1612"/>
                        </a:lnTo>
                        <a:lnTo>
                          <a:pt x="0" y="1613"/>
                        </a:lnTo>
                        <a:lnTo>
                          <a:pt x="3" y="16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0" name="Freeform 339"/>
                  <p:cNvSpPr>
                    <a:spLocks/>
                  </p:cNvSpPr>
                  <p:nvPr/>
                </p:nvSpPr>
                <p:spPr bwMode="auto">
                  <a:xfrm>
                    <a:off x="1332" y="2077"/>
                    <a:ext cx="10" cy="42"/>
                  </a:xfrm>
                  <a:custGeom>
                    <a:avLst/>
                    <a:gdLst>
                      <a:gd name="T0" fmla="*/ 67 w 69"/>
                      <a:gd name="T1" fmla="*/ 253 h 253"/>
                      <a:gd name="T2" fmla="*/ 68 w 69"/>
                      <a:gd name="T3" fmla="*/ 250 h 253"/>
                      <a:gd name="T4" fmla="*/ 3 w 69"/>
                      <a:gd name="T5" fmla="*/ 0 h 253"/>
                      <a:gd name="T6" fmla="*/ 0 w 69"/>
                      <a:gd name="T7" fmla="*/ 1 h 253"/>
                      <a:gd name="T8" fmla="*/ 65 w 69"/>
                      <a:gd name="T9" fmla="*/ 251 h 253"/>
                      <a:gd name="T10" fmla="*/ 67 w 69"/>
                      <a:gd name="T11" fmla="*/ 249 h 253"/>
                      <a:gd name="T12" fmla="*/ 67 w 69"/>
                      <a:gd name="T13" fmla="*/ 253 h 253"/>
                      <a:gd name="T14" fmla="*/ 69 w 69"/>
                      <a:gd name="T15" fmla="*/ 253 h 253"/>
                      <a:gd name="T16" fmla="*/ 68 w 69"/>
                      <a:gd name="T17" fmla="*/ 250 h 253"/>
                      <a:gd name="T18" fmla="*/ 67 w 69"/>
                      <a:gd name="T19" fmla="*/ 25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
                      <a:gd name="T31" fmla="*/ 0 h 253"/>
                      <a:gd name="T32" fmla="*/ 69 w 69"/>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 h="253">
                        <a:moveTo>
                          <a:pt x="67" y="253"/>
                        </a:moveTo>
                        <a:lnTo>
                          <a:pt x="68" y="250"/>
                        </a:lnTo>
                        <a:lnTo>
                          <a:pt x="3" y="0"/>
                        </a:lnTo>
                        <a:lnTo>
                          <a:pt x="0" y="1"/>
                        </a:lnTo>
                        <a:lnTo>
                          <a:pt x="65" y="251"/>
                        </a:lnTo>
                        <a:lnTo>
                          <a:pt x="67" y="249"/>
                        </a:lnTo>
                        <a:lnTo>
                          <a:pt x="67" y="253"/>
                        </a:lnTo>
                        <a:lnTo>
                          <a:pt x="69" y="253"/>
                        </a:lnTo>
                        <a:lnTo>
                          <a:pt x="68" y="250"/>
                        </a:lnTo>
                        <a:lnTo>
                          <a:pt x="67" y="2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1" name="Freeform 340"/>
                  <p:cNvSpPr>
                    <a:spLocks/>
                  </p:cNvSpPr>
                  <p:nvPr/>
                </p:nvSpPr>
                <p:spPr bwMode="auto">
                  <a:xfrm>
                    <a:off x="1317" y="2118"/>
                    <a:ext cx="24" cy="2"/>
                  </a:xfrm>
                  <a:custGeom>
                    <a:avLst/>
                    <a:gdLst>
                      <a:gd name="T0" fmla="*/ 1 w 168"/>
                      <a:gd name="T1" fmla="*/ 10 h 12"/>
                      <a:gd name="T2" fmla="*/ 2 w 168"/>
                      <a:gd name="T3" fmla="*/ 11 h 12"/>
                      <a:gd name="T4" fmla="*/ 168 w 168"/>
                      <a:gd name="T5" fmla="*/ 4 h 12"/>
                      <a:gd name="T6" fmla="*/ 168 w 168"/>
                      <a:gd name="T7" fmla="*/ 0 h 12"/>
                      <a:gd name="T8" fmla="*/ 2 w 168"/>
                      <a:gd name="T9" fmla="*/ 7 h 12"/>
                      <a:gd name="T10" fmla="*/ 4 w 168"/>
                      <a:gd name="T11" fmla="*/ 10 h 12"/>
                      <a:gd name="T12" fmla="*/ 1 w 168"/>
                      <a:gd name="T13" fmla="*/ 10 h 12"/>
                      <a:gd name="T14" fmla="*/ 0 w 168"/>
                      <a:gd name="T15" fmla="*/ 12 h 12"/>
                      <a:gd name="T16" fmla="*/ 2 w 168"/>
                      <a:gd name="T17" fmla="*/ 11 h 12"/>
                      <a:gd name="T18" fmla="*/ 1 w 168"/>
                      <a:gd name="T19" fmla="*/ 1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2"/>
                      <a:gd name="T32" fmla="*/ 168 w 16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2">
                        <a:moveTo>
                          <a:pt x="1" y="10"/>
                        </a:moveTo>
                        <a:lnTo>
                          <a:pt x="2" y="11"/>
                        </a:lnTo>
                        <a:lnTo>
                          <a:pt x="168" y="4"/>
                        </a:lnTo>
                        <a:lnTo>
                          <a:pt x="168" y="0"/>
                        </a:lnTo>
                        <a:lnTo>
                          <a:pt x="2" y="7"/>
                        </a:lnTo>
                        <a:lnTo>
                          <a:pt x="4" y="10"/>
                        </a:lnTo>
                        <a:lnTo>
                          <a:pt x="1" y="10"/>
                        </a:lnTo>
                        <a:lnTo>
                          <a:pt x="0" y="12"/>
                        </a:lnTo>
                        <a:lnTo>
                          <a:pt x="2" y="11"/>
                        </a:lnTo>
                        <a:lnTo>
                          <a:pt x="1"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2" name="Freeform 341"/>
                  <p:cNvSpPr>
                    <a:spLocks/>
                  </p:cNvSpPr>
                  <p:nvPr/>
                </p:nvSpPr>
                <p:spPr bwMode="auto">
                  <a:xfrm>
                    <a:off x="1316" y="1991"/>
                    <a:ext cx="3" cy="129"/>
                  </a:xfrm>
                  <a:custGeom>
                    <a:avLst/>
                    <a:gdLst>
                      <a:gd name="T0" fmla="*/ 1 w 17"/>
                      <a:gd name="T1" fmla="*/ 24 h 773"/>
                      <a:gd name="T2" fmla="*/ 1 w 17"/>
                      <a:gd name="T3" fmla="*/ 73 h 773"/>
                      <a:gd name="T4" fmla="*/ 0 w 17"/>
                      <a:gd name="T5" fmla="*/ 120 h 773"/>
                      <a:gd name="T6" fmla="*/ 1 w 17"/>
                      <a:gd name="T7" fmla="*/ 168 h 773"/>
                      <a:gd name="T8" fmla="*/ 2 w 17"/>
                      <a:gd name="T9" fmla="*/ 217 h 773"/>
                      <a:gd name="T10" fmla="*/ 4 w 17"/>
                      <a:gd name="T11" fmla="*/ 266 h 773"/>
                      <a:gd name="T12" fmla="*/ 5 w 17"/>
                      <a:gd name="T13" fmla="*/ 313 h 773"/>
                      <a:gd name="T14" fmla="*/ 7 w 17"/>
                      <a:gd name="T15" fmla="*/ 363 h 773"/>
                      <a:gd name="T16" fmla="*/ 9 w 17"/>
                      <a:gd name="T17" fmla="*/ 411 h 773"/>
                      <a:gd name="T18" fmla="*/ 11 w 17"/>
                      <a:gd name="T19" fmla="*/ 460 h 773"/>
                      <a:gd name="T20" fmla="*/ 12 w 17"/>
                      <a:gd name="T21" fmla="*/ 508 h 773"/>
                      <a:gd name="T22" fmla="*/ 13 w 17"/>
                      <a:gd name="T23" fmla="*/ 556 h 773"/>
                      <a:gd name="T24" fmla="*/ 13 w 17"/>
                      <a:gd name="T25" fmla="*/ 605 h 773"/>
                      <a:gd name="T26" fmla="*/ 13 w 17"/>
                      <a:gd name="T27" fmla="*/ 653 h 773"/>
                      <a:gd name="T28" fmla="*/ 12 w 17"/>
                      <a:gd name="T29" fmla="*/ 701 h 773"/>
                      <a:gd name="T30" fmla="*/ 9 w 17"/>
                      <a:gd name="T31" fmla="*/ 749 h 773"/>
                      <a:gd name="T32" fmla="*/ 11 w 17"/>
                      <a:gd name="T33" fmla="*/ 773 h 773"/>
                      <a:gd name="T34" fmla="*/ 14 w 17"/>
                      <a:gd name="T35" fmla="*/ 725 h 773"/>
                      <a:gd name="T36" fmla="*/ 17 w 17"/>
                      <a:gd name="T37" fmla="*/ 677 h 773"/>
                      <a:gd name="T38" fmla="*/ 17 w 17"/>
                      <a:gd name="T39" fmla="*/ 629 h 773"/>
                      <a:gd name="T40" fmla="*/ 17 w 17"/>
                      <a:gd name="T41" fmla="*/ 580 h 773"/>
                      <a:gd name="T42" fmla="*/ 17 w 17"/>
                      <a:gd name="T43" fmla="*/ 532 h 773"/>
                      <a:gd name="T44" fmla="*/ 15 w 17"/>
                      <a:gd name="T45" fmla="*/ 483 h 773"/>
                      <a:gd name="T46" fmla="*/ 13 w 17"/>
                      <a:gd name="T47" fmla="*/ 435 h 773"/>
                      <a:gd name="T48" fmla="*/ 12 w 17"/>
                      <a:gd name="T49" fmla="*/ 387 h 773"/>
                      <a:gd name="T50" fmla="*/ 9 w 17"/>
                      <a:gd name="T51" fmla="*/ 337 h 773"/>
                      <a:gd name="T52" fmla="*/ 8 w 17"/>
                      <a:gd name="T53" fmla="*/ 289 h 773"/>
                      <a:gd name="T54" fmla="*/ 6 w 17"/>
                      <a:gd name="T55" fmla="*/ 241 h 773"/>
                      <a:gd name="T56" fmla="*/ 5 w 17"/>
                      <a:gd name="T57" fmla="*/ 192 h 773"/>
                      <a:gd name="T58" fmla="*/ 5 w 17"/>
                      <a:gd name="T59" fmla="*/ 144 h 773"/>
                      <a:gd name="T60" fmla="*/ 4 w 17"/>
                      <a:gd name="T61" fmla="*/ 97 h 773"/>
                      <a:gd name="T62" fmla="*/ 5 w 17"/>
                      <a:gd name="T63" fmla="*/ 48 h 773"/>
                      <a:gd name="T64" fmla="*/ 6 w 17"/>
                      <a:gd name="T65" fmla="*/ 0 h 7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773"/>
                      <a:gd name="T101" fmla="*/ 17 w 17"/>
                      <a:gd name="T102" fmla="*/ 773 h 7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773">
                        <a:moveTo>
                          <a:pt x="2" y="0"/>
                        </a:moveTo>
                        <a:lnTo>
                          <a:pt x="1" y="24"/>
                        </a:lnTo>
                        <a:lnTo>
                          <a:pt x="1" y="48"/>
                        </a:lnTo>
                        <a:lnTo>
                          <a:pt x="1" y="73"/>
                        </a:lnTo>
                        <a:lnTo>
                          <a:pt x="0" y="97"/>
                        </a:lnTo>
                        <a:lnTo>
                          <a:pt x="0" y="120"/>
                        </a:lnTo>
                        <a:lnTo>
                          <a:pt x="1" y="144"/>
                        </a:lnTo>
                        <a:lnTo>
                          <a:pt x="1" y="168"/>
                        </a:lnTo>
                        <a:lnTo>
                          <a:pt x="1" y="192"/>
                        </a:lnTo>
                        <a:lnTo>
                          <a:pt x="2" y="217"/>
                        </a:lnTo>
                        <a:lnTo>
                          <a:pt x="2" y="242"/>
                        </a:lnTo>
                        <a:lnTo>
                          <a:pt x="4" y="266"/>
                        </a:lnTo>
                        <a:lnTo>
                          <a:pt x="5" y="289"/>
                        </a:lnTo>
                        <a:lnTo>
                          <a:pt x="5" y="313"/>
                        </a:lnTo>
                        <a:lnTo>
                          <a:pt x="6" y="337"/>
                        </a:lnTo>
                        <a:lnTo>
                          <a:pt x="7" y="363"/>
                        </a:lnTo>
                        <a:lnTo>
                          <a:pt x="8" y="387"/>
                        </a:lnTo>
                        <a:lnTo>
                          <a:pt x="9" y="411"/>
                        </a:lnTo>
                        <a:lnTo>
                          <a:pt x="9" y="435"/>
                        </a:lnTo>
                        <a:lnTo>
                          <a:pt x="11" y="460"/>
                        </a:lnTo>
                        <a:lnTo>
                          <a:pt x="12" y="483"/>
                        </a:lnTo>
                        <a:lnTo>
                          <a:pt x="12" y="508"/>
                        </a:lnTo>
                        <a:lnTo>
                          <a:pt x="13" y="532"/>
                        </a:lnTo>
                        <a:lnTo>
                          <a:pt x="13" y="556"/>
                        </a:lnTo>
                        <a:lnTo>
                          <a:pt x="13" y="580"/>
                        </a:lnTo>
                        <a:lnTo>
                          <a:pt x="13" y="605"/>
                        </a:lnTo>
                        <a:lnTo>
                          <a:pt x="13" y="629"/>
                        </a:lnTo>
                        <a:lnTo>
                          <a:pt x="13" y="653"/>
                        </a:lnTo>
                        <a:lnTo>
                          <a:pt x="13" y="677"/>
                        </a:lnTo>
                        <a:lnTo>
                          <a:pt x="12" y="701"/>
                        </a:lnTo>
                        <a:lnTo>
                          <a:pt x="11" y="725"/>
                        </a:lnTo>
                        <a:lnTo>
                          <a:pt x="9" y="749"/>
                        </a:lnTo>
                        <a:lnTo>
                          <a:pt x="8" y="773"/>
                        </a:lnTo>
                        <a:lnTo>
                          <a:pt x="11" y="773"/>
                        </a:lnTo>
                        <a:lnTo>
                          <a:pt x="13" y="749"/>
                        </a:lnTo>
                        <a:lnTo>
                          <a:pt x="14" y="725"/>
                        </a:lnTo>
                        <a:lnTo>
                          <a:pt x="15" y="701"/>
                        </a:lnTo>
                        <a:lnTo>
                          <a:pt x="17" y="677"/>
                        </a:lnTo>
                        <a:lnTo>
                          <a:pt x="17" y="653"/>
                        </a:lnTo>
                        <a:lnTo>
                          <a:pt x="17" y="629"/>
                        </a:lnTo>
                        <a:lnTo>
                          <a:pt x="17" y="605"/>
                        </a:lnTo>
                        <a:lnTo>
                          <a:pt x="17" y="580"/>
                        </a:lnTo>
                        <a:lnTo>
                          <a:pt x="17" y="556"/>
                        </a:lnTo>
                        <a:lnTo>
                          <a:pt x="17" y="532"/>
                        </a:lnTo>
                        <a:lnTo>
                          <a:pt x="15" y="508"/>
                        </a:lnTo>
                        <a:lnTo>
                          <a:pt x="15" y="483"/>
                        </a:lnTo>
                        <a:lnTo>
                          <a:pt x="14" y="458"/>
                        </a:lnTo>
                        <a:lnTo>
                          <a:pt x="13" y="435"/>
                        </a:lnTo>
                        <a:lnTo>
                          <a:pt x="13" y="411"/>
                        </a:lnTo>
                        <a:lnTo>
                          <a:pt x="12" y="387"/>
                        </a:lnTo>
                        <a:lnTo>
                          <a:pt x="11" y="363"/>
                        </a:lnTo>
                        <a:lnTo>
                          <a:pt x="9" y="337"/>
                        </a:lnTo>
                        <a:lnTo>
                          <a:pt x="8" y="313"/>
                        </a:lnTo>
                        <a:lnTo>
                          <a:pt x="8" y="289"/>
                        </a:lnTo>
                        <a:lnTo>
                          <a:pt x="7" y="266"/>
                        </a:lnTo>
                        <a:lnTo>
                          <a:pt x="6" y="241"/>
                        </a:lnTo>
                        <a:lnTo>
                          <a:pt x="6" y="217"/>
                        </a:lnTo>
                        <a:lnTo>
                          <a:pt x="5" y="192"/>
                        </a:lnTo>
                        <a:lnTo>
                          <a:pt x="5" y="168"/>
                        </a:lnTo>
                        <a:lnTo>
                          <a:pt x="5" y="144"/>
                        </a:lnTo>
                        <a:lnTo>
                          <a:pt x="4" y="120"/>
                        </a:lnTo>
                        <a:lnTo>
                          <a:pt x="4" y="97"/>
                        </a:lnTo>
                        <a:lnTo>
                          <a:pt x="5" y="73"/>
                        </a:lnTo>
                        <a:lnTo>
                          <a:pt x="5" y="48"/>
                        </a:lnTo>
                        <a:lnTo>
                          <a:pt x="5" y="24"/>
                        </a:lnTo>
                        <a:lnTo>
                          <a:pt x="6" y="0"/>
                        </a:lnTo>
                        <a:lnTo>
                          <a:pt x="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3" name="Freeform 342"/>
                  <p:cNvSpPr>
                    <a:spLocks/>
                  </p:cNvSpPr>
                  <p:nvPr/>
                </p:nvSpPr>
                <p:spPr bwMode="auto">
                  <a:xfrm>
                    <a:off x="1314" y="1875"/>
                    <a:ext cx="3" cy="116"/>
                  </a:xfrm>
                  <a:custGeom>
                    <a:avLst/>
                    <a:gdLst>
                      <a:gd name="T0" fmla="*/ 3 w 22"/>
                      <a:gd name="T1" fmla="*/ 21 h 699"/>
                      <a:gd name="T2" fmla="*/ 1 w 22"/>
                      <a:gd name="T3" fmla="*/ 65 h 699"/>
                      <a:gd name="T4" fmla="*/ 0 w 22"/>
                      <a:gd name="T5" fmla="*/ 108 h 699"/>
                      <a:gd name="T6" fmla="*/ 0 w 22"/>
                      <a:gd name="T7" fmla="*/ 151 h 699"/>
                      <a:gd name="T8" fmla="*/ 1 w 22"/>
                      <a:gd name="T9" fmla="*/ 196 h 699"/>
                      <a:gd name="T10" fmla="*/ 2 w 22"/>
                      <a:gd name="T11" fmla="*/ 240 h 699"/>
                      <a:gd name="T12" fmla="*/ 4 w 22"/>
                      <a:gd name="T13" fmla="*/ 283 h 699"/>
                      <a:gd name="T14" fmla="*/ 7 w 22"/>
                      <a:gd name="T15" fmla="*/ 328 h 699"/>
                      <a:gd name="T16" fmla="*/ 9 w 22"/>
                      <a:gd name="T17" fmla="*/ 372 h 699"/>
                      <a:gd name="T18" fmla="*/ 13 w 22"/>
                      <a:gd name="T19" fmla="*/ 415 h 699"/>
                      <a:gd name="T20" fmla="*/ 15 w 22"/>
                      <a:gd name="T21" fmla="*/ 459 h 699"/>
                      <a:gd name="T22" fmla="*/ 16 w 22"/>
                      <a:gd name="T23" fmla="*/ 504 h 699"/>
                      <a:gd name="T24" fmla="*/ 19 w 22"/>
                      <a:gd name="T25" fmla="*/ 547 h 699"/>
                      <a:gd name="T26" fmla="*/ 19 w 22"/>
                      <a:gd name="T27" fmla="*/ 590 h 699"/>
                      <a:gd name="T28" fmla="*/ 19 w 22"/>
                      <a:gd name="T29" fmla="*/ 635 h 699"/>
                      <a:gd name="T30" fmla="*/ 19 w 22"/>
                      <a:gd name="T31" fmla="*/ 678 h 699"/>
                      <a:gd name="T32" fmla="*/ 21 w 22"/>
                      <a:gd name="T33" fmla="*/ 699 h 699"/>
                      <a:gd name="T34" fmla="*/ 22 w 22"/>
                      <a:gd name="T35" fmla="*/ 656 h 699"/>
                      <a:gd name="T36" fmla="*/ 22 w 22"/>
                      <a:gd name="T37" fmla="*/ 613 h 699"/>
                      <a:gd name="T38" fmla="*/ 22 w 22"/>
                      <a:gd name="T39" fmla="*/ 568 h 699"/>
                      <a:gd name="T40" fmla="*/ 21 w 22"/>
                      <a:gd name="T41" fmla="*/ 525 h 699"/>
                      <a:gd name="T42" fmla="*/ 19 w 22"/>
                      <a:gd name="T43" fmla="*/ 481 h 699"/>
                      <a:gd name="T44" fmla="*/ 17 w 22"/>
                      <a:gd name="T45" fmla="*/ 436 h 699"/>
                      <a:gd name="T46" fmla="*/ 15 w 22"/>
                      <a:gd name="T47" fmla="*/ 393 h 699"/>
                      <a:gd name="T48" fmla="*/ 13 w 22"/>
                      <a:gd name="T49" fmla="*/ 349 h 699"/>
                      <a:gd name="T50" fmla="*/ 9 w 22"/>
                      <a:gd name="T51" fmla="*/ 304 h 699"/>
                      <a:gd name="T52" fmla="*/ 7 w 22"/>
                      <a:gd name="T53" fmla="*/ 261 h 699"/>
                      <a:gd name="T54" fmla="*/ 4 w 22"/>
                      <a:gd name="T55" fmla="*/ 217 h 699"/>
                      <a:gd name="T56" fmla="*/ 4 w 22"/>
                      <a:gd name="T57" fmla="*/ 174 h 699"/>
                      <a:gd name="T58" fmla="*/ 3 w 22"/>
                      <a:gd name="T59" fmla="*/ 129 h 699"/>
                      <a:gd name="T60" fmla="*/ 4 w 22"/>
                      <a:gd name="T61" fmla="*/ 86 h 699"/>
                      <a:gd name="T62" fmla="*/ 6 w 22"/>
                      <a:gd name="T63" fmla="*/ 43 h 699"/>
                      <a:gd name="T64" fmla="*/ 8 w 22"/>
                      <a:gd name="T65" fmla="*/ 0 h 6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99"/>
                      <a:gd name="T101" fmla="*/ 22 w 22"/>
                      <a:gd name="T102" fmla="*/ 699 h 6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99">
                        <a:moveTo>
                          <a:pt x="4" y="0"/>
                        </a:moveTo>
                        <a:lnTo>
                          <a:pt x="3" y="21"/>
                        </a:lnTo>
                        <a:lnTo>
                          <a:pt x="2" y="43"/>
                        </a:lnTo>
                        <a:lnTo>
                          <a:pt x="1" y="65"/>
                        </a:lnTo>
                        <a:lnTo>
                          <a:pt x="1" y="86"/>
                        </a:lnTo>
                        <a:lnTo>
                          <a:pt x="0" y="108"/>
                        </a:lnTo>
                        <a:lnTo>
                          <a:pt x="0" y="129"/>
                        </a:lnTo>
                        <a:lnTo>
                          <a:pt x="0" y="151"/>
                        </a:lnTo>
                        <a:lnTo>
                          <a:pt x="1" y="174"/>
                        </a:lnTo>
                        <a:lnTo>
                          <a:pt x="1" y="196"/>
                        </a:lnTo>
                        <a:lnTo>
                          <a:pt x="1" y="217"/>
                        </a:lnTo>
                        <a:lnTo>
                          <a:pt x="2" y="240"/>
                        </a:lnTo>
                        <a:lnTo>
                          <a:pt x="3" y="261"/>
                        </a:lnTo>
                        <a:lnTo>
                          <a:pt x="4" y="283"/>
                        </a:lnTo>
                        <a:lnTo>
                          <a:pt x="6" y="305"/>
                        </a:lnTo>
                        <a:lnTo>
                          <a:pt x="7" y="328"/>
                        </a:lnTo>
                        <a:lnTo>
                          <a:pt x="8" y="349"/>
                        </a:lnTo>
                        <a:lnTo>
                          <a:pt x="9" y="372"/>
                        </a:lnTo>
                        <a:lnTo>
                          <a:pt x="10" y="393"/>
                        </a:lnTo>
                        <a:lnTo>
                          <a:pt x="13" y="415"/>
                        </a:lnTo>
                        <a:lnTo>
                          <a:pt x="14" y="437"/>
                        </a:lnTo>
                        <a:lnTo>
                          <a:pt x="15" y="459"/>
                        </a:lnTo>
                        <a:lnTo>
                          <a:pt x="15" y="481"/>
                        </a:lnTo>
                        <a:lnTo>
                          <a:pt x="16" y="504"/>
                        </a:lnTo>
                        <a:lnTo>
                          <a:pt x="17" y="525"/>
                        </a:lnTo>
                        <a:lnTo>
                          <a:pt x="19" y="547"/>
                        </a:lnTo>
                        <a:lnTo>
                          <a:pt x="19" y="568"/>
                        </a:lnTo>
                        <a:lnTo>
                          <a:pt x="19" y="590"/>
                        </a:lnTo>
                        <a:lnTo>
                          <a:pt x="19" y="613"/>
                        </a:lnTo>
                        <a:lnTo>
                          <a:pt x="19" y="635"/>
                        </a:lnTo>
                        <a:lnTo>
                          <a:pt x="19" y="656"/>
                        </a:lnTo>
                        <a:lnTo>
                          <a:pt x="19" y="678"/>
                        </a:lnTo>
                        <a:lnTo>
                          <a:pt x="17" y="699"/>
                        </a:lnTo>
                        <a:lnTo>
                          <a:pt x="21" y="699"/>
                        </a:lnTo>
                        <a:lnTo>
                          <a:pt x="22" y="678"/>
                        </a:lnTo>
                        <a:lnTo>
                          <a:pt x="22" y="656"/>
                        </a:lnTo>
                        <a:lnTo>
                          <a:pt x="22" y="635"/>
                        </a:lnTo>
                        <a:lnTo>
                          <a:pt x="22" y="613"/>
                        </a:lnTo>
                        <a:lnTo>
                          <a:pt x="22" y="590"/>
                        </a:lnTo>
                        <a:lnTo>
                          <a:pt x="22" y="568"/>
                        </a:lnTo>
                        <a:lnTo>
                          <a:pt x="22" y="547"/>
                        </a:lnTo>
                        <a:lnTo>
                          <a:pt x="21" y="525"/>
                        </a:lnTo>
                        <a:lnTo>
                          <a:pt x="20" y="503"/>
                        </a:lnTo>
                        <a:lnTo>
                          <a:pt x="19" y="481"/>
                        </a:lnTo>
                        <a:lnTo>
                          <a:pt x="19" y="459"/>
                        </a:lnTo>
                        <a:lnTo>
                          <a:pt x="17" y="436"/>
                        </a:lnTo>
                        <a:lnTo>
                          <a:pt x="16" y="415"/>
                        </a:lnTo>
                        <a:lnTo>
                          <a:pt x="15" y="393"/>
                        </a:lnTo>
                        <a:lnTo>
                          <a:pt x="14" y="371"/>
                        </a:lnTo>
                        <a:lnTo>
                          <a:pt x="13" y="349"/>
                        </a:lnTo>
                        <a:lnTo>
                          <a:pt x="10" y="328"/>
                        </a:lnTo>
                        <a:lnTo>
                          <a:pt x="9" y="304"/>
                        </a:lnTo>
                        <a:lnTo>
                          <a:pt x="8" y="283"/>
                        </a:lnTo>
                        <a:lnTo>
                          <a:pt x="7" y="261"/>
                        </a:lnTo>
                        <a:lnTo>
                          <a:pt x="6" y="239"/>
                        </a:lnTo>
                        <a:lnTo>
                          <a:pt x="4" y="217"/>
                        </a:lnTo>
                        <a:lnTo>
                          <a:pt x="4" y="196"/>
                        </a:lnTo>
                        <a:lnTo>
                          <a:pt x="4" y="174"/>
                        </a:lnTo>
                        <a:lnTo>
                          <a:pt x="3" y="151"/>
                        </a:lnTo>
                        <a:lnTo>
                          <a:pt x="3" y="129"/>
                        </a:lnTo>
                        <a:lnTo>
                          <a:pt x="3" y="108"/>
                        </a:lnTo>
                        <a:lnTo>
                          <a:pt x="4" y="86"/>
                        </a:lnTo>
                        <a:lnTo>
                          <a:pt x="4" y="65"/>
                        </a:lnTo>
                        <a:lnTo>
                          <a:pt x="6" y="43"/>
                        </a:lnTo>
                        <a:lnTo>
                          <a:pt x="7" y="21"/>
                        </a:lnTo>
                        <a:lnTo>
                          <a:pt x="8" y="0"/>
                        </a:lnTo>
                        <a:lnTo>
                          <a:pt x="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4" name="Freeform 343"/>
                  <p:cNvSpPr>
                    <a:spLocks/>
                  </p:cNvSpPr>
                  <p:nvPr/>
                </p:nvSpPr>
                <p:spPr bwMode="auto">
                  <a:xfrm>
                    <a:off x="1315" y="1715"/>
                    <a:ext cx="5" cy="160"/>
                  </a:xfrm>
                  <a:custGeom>
                    <a:avLst/>
                    <a:gdLst>
                      <a:gd name="T0" fmla="*/ 29 w 35"/>
                      <a:gd name="T1" fmla="*/ 30 h 957"/>
                      <a:gd name="T2" fmla="*/ 29 w 35"/>
                      <a:gd name="T3" fmla="*/ 88 h 957"/>
                      <a:gd name="T4" fmla="*/ 28 w 35"/>
                      <a:gd name="T5" fmla="*/ 148 h 957"/>
                      <a:gd name="T6" fmla="*/ 28 w 35"/>
                      <a:gd name="T7" fmla="*/ 208 h 957"/>
                      <a:gd name="T8" fmla="*/ 26 w 35"/>
                      <a:gd name="T9" fmla="*/ 269 h 957"/>
                      <a:gd name="T10" fmla="*/ 26 w 35"/>
                      <a:gd name="T11" fmla="*/ 328 h 957"/>
                      <a:gd name="T12" fmla="*/ 25 w 35"/>
                      <a:gd name="T13" fmla="*/ 388 h 957"/>
                      <a:gd name="T14" fmla="*/ 24 w 35"/>
                      <a:gd name="T15" fmla="*/ 448 h 957"/>
                      <a:gd name="T16" fmla="*/ 23 w 35"/>
                      <a:gd name="T17" fmla="*/ 509 h 957"/>
                      <a:gd name="T18" fmla="*/ 22 w 35"/>
                      <a:gd name="T19" fmla="*/ 570 h 957"/>
                      <a:gd name="T20" fmla="*/ 19 w 35"/>
                      <a:gd name="T21" fmla="*/ 629 h 957"/>
                      <a:gd name="T22" fmla="*/ 17 w 35"/>
                      <a:gd name="T23" fmla="*/ 690 h 957"/>
                      <a:gd name="T24" fmla="*/ 15 w 35"/>
                      <a:gd name="T25" fmla="*/ 749 h 957"/>
                      <a:gd name="T26" fmla="*/ 12 w 35"/>
                      <a:gd name="T27" fmla="*/ 809 h 957"/>
                      <a:gd name="T28" fmla="*/ 9 w 35"/>
                      <a:gd name="T29" fmla="*/ 868 h 957"/>
                      <a:gd name="T30" fmla="*/ 3 w 35"/>
                      <a:gd name="T31" fmla="*/ 928 h 957"/>
                      <a:gd name="T32" fmla="*/ 4 w 35"/>
                      <a:gd name="T33" fmla="*/ 957 h 957"/>
                      <a:gd name="T34" fmla="*/ 10 w 35"/>
                      <a:gd name="T35" fmla="*/ 898 h 957"/>
                      <a:gd name="T36" fmla="*/ 13 w 35"/>
                      <a:gd name="T37" fmla="*/ 840 h 957"/>
                      <a:gd name="T38" fmla="*/ 17 w 35"/>
                      <a:gd name="T39" fmla="*/ 779 h 957"/>
                      <a:gd name="T40" fmla="*/ 19 w 35"/>
                      <a:gd name="T41" fmla="*/ 720 h 957"/>
                      <a:gd name="T42" fmla="*/ 22 w 35"/>
                      <a:gd name="T43" fmla="*/ 659 h 957"/>
                      <a:gd name="T44" fmla="*/ 24 w 35"/>
                      <a:gd name="T45" fmla="*/ 599 h 957"/>
                      <a:gd name="T46" fmla="*/ 25 w 35"/>
                      <a:gd name="T47" fmla="*/ 539 h 957"/>
                      <a:gd name="T48" fmla="*/ 28 w 35"/>
                      <a:gd name="T49" fmla="*/ 479 h 957"/>
                      <a:gd name="T50" fmla="*/ 28 w 35"/>
                      <a:gd name="T51" fmla="*/ 419 h 957"/>
                      <a:gd name="T52" fmla="*/ 29 w 35"/>
                      <a:gd name="T53" fmla="*/ 358 h 957"/>
                      <a:gd name="T54" fmla="*/ 30 w 35"/>
                      <a:gd name="T55" fmla="*/ 298 h 957"/>
                      <a:gd name="T56" fmla="*/ 31 w 35"/>
                      <a:gd name="T57" fmla="*/ 238 h 957"/>
                      <a:gd name="T58" fmla="*/ 31 w 35"/>
                      <a:gd name="T59" fmla="*/ 178 h 957"/>
                      <a:gd name="T60" fmla="*/ 32 w 35"/>
                      <a:gd name="T61" fmla="*/ 119 h 957"/>
                      <a:gd name="T62" fmla="*/ 32 w 35"/>
                      <a:gd name="T63" fmla="*/ 59 h 957"/>
                      <a:gd name="T64" fmla="*/ 35 w 35"/>
                      <a:gd name="T65" fmla="*/ 0 h 9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57"/>
                      <a:gd name="T101" fmla="*/ 35 w 35"/>
                      <a:gd name="T102" fmla="*/ 957 h 9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57">
                        <a:moveTo>
                          <a:pt x="30" y="0"/>
                        </a:moveTo>
                        <a:lnTo>
                          <a:pt x="29" y="30"/>
                        </a:lnTo>
                        <a:lnTo>
                          <a:pt x="29" y="59"/>
                        </a:lnTo>
                        <a:lnTo>
                          <a:pt x="29" y="88"/>
                        </a:lnTo>
                        <a:lnTo>
                          <a:pt x="29" y="119"/>
                        </a:lnTo>
                        <a:lnTo>
                          <a:pt x="28" y="148"/>
                        </a:lnTo>
                        <a:lnTo>
                          <a:pt x="28" y="178"/>
                        </a:lnTo>
                        <a:lnTo>
                          <a:pt x="28" y="208"/>
                        </a:lnTo>
                        <a:lnTo>
                          <a:pt x="28" y="238"/>
                        </a:lnTo>
                        <a:lnTo>
                          <a:pt x="26" y="269"/>
                        </a:lnTo>
                        <a:lnTo>
                          <a:pt x="26" y="298"/>
                        </a:lnTo>
                        <a:lnTo>
                          <a:pt x="26" y="328"/>
                        </a:lnTo>
                        <a:lnTo>
                          <a:pt x="25" y="358"/>
                        </a:lnTo>
                        <a:lnTo>
                          <a:pt x="25" y="388"/>
                        </a:lnTo>
                        <a:lnTo>
                          <a:pt x="24" y="419"/>
                        </a:lnTo>
                        <a:lnTo>
                          <a:pt x="24" y="448"/>
                        </a:lnTo>
                        <a:lnTo>
                          <a:pt x="24" y="478"/>
                        </a:lnTo>
                        <a:lnTo>
                          <a:pt x="23" y="509"/>
                        </a:lnTo>
                        <a:lnTo>
                          <a:pt x="22" y="539"/>
                        </a:lnTo>
                        <a:lnTo>
                          <a:pt x="22" y="570"/>
                        </a:lnTo>
                        <a:lnTo>
                          <a:pt x="20" y="599"/>
                        </a:lnTo>
                        <a:lnTo>
                          <a:pt x="19" y="629"/>
                        </a:lnTo>
                        <a:lnTo>
                          <a:pt x="18" y="659"/>
                        </a:lnTo>
                        <a:lnTo>
                          <a:pt x="17" y="690"/>
                        </a:lnTo>
                        <a:lnTo>
                          <a:pt x="16" y="720"/>
                        </a:lnTo>
                        <a:lnTo>
                          <a:pt x="15" y="749"/>
                        </a:lnTo>
                        <a:lnTo>
                          <a:pt x="13" y="779"/>
                        </a:lnTo>
                        <a:lnTo>
                          <a:pt x="12" y="809"/>
                        </a:lnTo>
                        <a:lnTo>
                          <a:pt x="10" y="839"/>
                        </a:lnTo>
                        <a:lnTo>
                          <a:pt x="9" y="868"/>
                        </a:lnTo>
                        <a:lnTo>
                          <a:pt x="5" y="898"/>
                        </a:lnTo>
                        <a:lnTo>
                          <a:pt x="3" y="928"/>
                        </a:lnTo>
                        <a:lnTo>
                          <a:pt x="0" y="957"/>
                        </a:lnTo>
                        <a:lnTo>
                          <a:pt x="4" y="957"/>
                        </a:lnTo>
                        <a:lnTo>
                          <a:pt x="6" y="928"/>
                        </a:lnTo>
                        <a:lnTo>
                          <a:pt x="10" y="898"/>
                        </a:lnTo>
                        <a:lnTo>
                          <a:pt x="12" y="868"/>
                        </a:lnTo>
                        <a:lnTo>
                          <a:pt x="13" y="840"/>
                        </a:lnTo>
                        <a:lnTo>
                          <a:pt x="16" y="809"/>
                        </a:lnTo>
                        <a:lnTo>
                          <a:pt x="17" y="779"/>
                        </a:lnTo>
                        <a:lnTo>
                          <a:pt x="18" y="749"/>
                        </a:lnTo>
                        <a:lnTo>
                          <a:pt x="19" y="720"/>
                        </a:lnTo>
                        <a:lnTo>
                          <a:pt x="20" y="690"/>
                        </a:lnTo>
                        <a:lnTo>
                          <a:pt x="22" y="659"/>
                        </a:lnTo>
                        <a:lnTo>
                          <a:pt x="23" y="629"/>
                        </a:lnTo>
                        <a:lnTo>
                          <a:pt x="24" y="599"/>
                        </a:lnTo>
                        <a:lnTo>
                          <a:pt x="25" y="570"/>
                        </a:lnTo>
                        <a:lnTo>
                          <a:pt x="25" y="539"/>
                        </a:lnTo>
                        <a:lnTo>
                          <a:pt x="26" y="509"/>
                        </a:lnTo>
                        <a:lnTo>
                          <a:pt x="28" y="479"/>
                        </a:lnTo>
                        <a:lnTo>
                          <a:pt x="28" y="448"/>
                        </a:lnTo>
                        <a:lnTo>
                          <a:pt x="28" y="419"/>
                        </a:lnTo>
                        <a:lnTo>
                          <a:pt x="29" y="388"/>
                        </a:lnTo>
                        <a:lnTo>
                          <a:pt x="29" y="358"/>
                        </a:lnTo>
                        <a:lnTo>
                          <a:pt x="30" y="328"/>
                        </a:lnTo>
                        <a:lnTo>
                          <a:pt x="30" y="298"/>
                        </a:lnTo>
                        <a:lnTo>
                          <a:pt x="30" y="269"/>
                        </a:lnTo>
                        <a:lnTo>
                          <a:pt x="31" y="238"/>
                        </a:lnTo>
                        <a:lnTo>
                          <a:pt x="31" y="208"/>
                        </a:lnTo>
                        <a:lnTo>
                          <a:pt x="31" y="178"/>
                        </a:lnTo>
                        <a:lnTo>
                          <a:pt x="31" y="148"/>
                        </a:lnTo>
                        <a:lnTo>
                          <a:pt x="32" y="119"/>
                        </a:lnTo>
                        <a:lnTo>
                          <a:pt x="32" y="88"/>
                        </a:lnTo>
                        <a:lnTo>
                          <a:pt x="32" y="59"/>
                        </a:lnTo>
                        <a:lnTo>
                          <a:pt x="32" y="30"/>
                        </a:lnTo>
                        <a:lnTo>
                          <a:pt x="35" y="0"/>
                        </a:lnTo>
                        <a:lnTo>
                          <a:pt x="3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5" name="Freeform 344"/>
                  <p:cNvSpPr>
                    <a:spLocks/>
                  </p:cNvSpPr>
                  <p:nvPr/>
                </p:nvSpPr>
                <p:spPr bwMode="auto">
                  <a:xfrm>
                    <a:off x="1319" y="1162"/>
                    <a:ext cx="13" cy="553"/>
                  </a:xfrm>
                  <a:custGeom>
                    <a:avLst/>
                    <a:gdLst>
                      <a:gd name="T0" fmla="*/ 81 w 89"/>
                      <a:gd name="T1" fmla="*/ 104 h 3317"/>
                      <a:gd name="T2" fmla="*/ 76 w 89"/>
                      <a:gd name="T3" fmla="*/ 310 h 3317"/>
                      <a:gd name="T4" fmla="*/ 70 w 89"/>
                      <a:gd name="T5" fmla="*/ 517 h 3317"/>
                      <a:gd name="T6" fmla="*/ 64 w 89"/>
                      <a:gd name="T7" fmla="*/ 723 h 3317"/>
                      <a:gd name="T8" fmla="*/ 58 w 89"/>
                      <a:gd name="T9" fmla="*/ 931 h 3317"/>
                      <a:gd name="T10" fmla="*/ 52 w 89"/>
                      <a:gd name="T11" fmla="*/ 1138 h 3317"/>
                      <a:gd name="T12" fmla="*/ 46 w 89"/>
                      <a:gd name="T13" fmla="*/ 1345 h 3317"/>
                      <a:gd name="T14" fmla="*/ 40 w 89"/>
                      <a:gd name="T15" fmla="*/ 1553 h 3317"/>
                      <a:gd name="T16" fmla="*/ 34 w 89"/>
                      <a:gd name="T17" fmla="*/ 1760 h 3317"/>
                      <a:gd name="T18" fmla="*/ 27 w 89"/>
                      <a:gd name="T19" fmla="*/ 1968 h 3317"/>
                      <a:gd name="T20" fmla="*/ 22 w 89"/>
                      <a:gd name="T21" fmla="*/ 2177 h 3317"/>
                      <a:gd name="T22" fmla="*/ 18 w 89"/>
                      <a:gd name="T23" fmla="*/ 2383 h 3317"/>
                      <a:gd name="T24" fmla="*/ 13 w 89"/>
                      <a:gd name="T25" fmla="*/ 2591 h 3317"/>
                      <a:gd name="T26" fmla="*/ 9 w 89"/>
                      <a:gd name="T27" fmla="*/ 2798 h 3317"/>
                      <a:gd name="T28" fmla="*/ 5 w 89"/>
                      <a:gd name="T29" fmla="*/ 3006 h 3317"/>
                      <a:gd name="T30" fmla="*/ 1 w 89"/>
                      <a:gd name="T31" fmla="*/ 3213 h 3317"/>
                      <a:gd name="T32" fmla="*/ 5 w 89"/>
                      <a:gd name="T33" fmla="*/ 3317 h 3317"/>
                      <a:gd name="T34" fmla="*/ 7 w 89"/>
                      <a:gd name="T35" fmla="*/ 3110 h 3317"/>
                      <a:gd name="T36" fmla="*/ 11 w 89"/>
                      <a:gd name="T37" fmla="*/ 2903 h 3317"/>
                      <a:gd name="T38" fmla="*/ 14 w 89"/>
                      <a:gd name="T39" fmla="*/ 2695 h 3317"/>
                      <a:gd name="T40" fmla="*/ 19 w 89"/>
                      <a:gd name="T41" fmla="*/ 2487 h 3317"/>
                      <a:gd name="T42" fmla="*/ 24 w 89"/>
                      <a:gd name="T43" fmla="*/ 2279 h 3317"/>
                      <a:gd name="T44" fmla="*/ 28 w 89"/>
                      <a:gd name="T45" fmla="*/ 2072 h 3317"/>
                      <a:gd name="T46" fmla="*/ 35 w 89"/>
                      <a:gd name="T47" fmla="*/ 1865 h 3317"/>
                      <a:gd name="T48" fmla="*/ 40 w 89"/>
                      <a:gd name="T49" fmla="*/ 1657 h 3317"/>
                      <a:gd name="T50" fmla="*/ 46 w 89"/>
                      <a:gd name="T51" fmla="*/ 1448 h 3317"/>
                      <a:gd name="T52" fmla="*/ 52 w 89"/>
                      <a:gd name="T53" fmla="*/ 1241 h 3317"/>
                      <a:gd name="T54" fmla="*/ 59 w 89"/>
                      <a:gd name="T55" fmla="*/ 1033 h 3317"/>
                      <a:gd name="T56" fmla="*/ 65 w 89"/>
                      <a:gd name="T57" fmla="*/ 827 h 3317"/>
                      <a:gd name="T58" fmla="*/ 71 w 89"/>
                      <a:gd name="T59" fmla="*/ 619 h 3317"/>
                      <a:gd name="T60" fmla="*/ 77 w 89"/>
                      <a:gd name="T61" fmla="*/ 413 h 3317"/>
                      <a:gd name="T62" fmla="*/ 83 w 89"/>
                      <a:gd name="T63" fmla="*/ 207 h 3317"/>
                      <a:gd name="T64" fmla="*/ 89 w 89"/>
                      <a:gd name="T65" fmla="*/ 0 h 33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3317"/>
                      <a:gd name="T101" fmla="*/ 89 w 89"/>
                      <a:gd name="T102" fmla="*/ 3317 h 33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3317">
                        <a:moveTo>
                          <a:pt x="85" y="0"/>
                        </a:moveTo>
                        <a:lnTo>
                          <a:pt x="81" y="104"/>
                        </a:lnTo>
                        <a:lnTo>
                          <a:pt x="78" y="207"/>
                        </a:lnTo>
                        <a:lnTo>
                          <a:pt x="76" y="310"/>
                        </a:lnTo>
                        <a:lnTo>
                          <a:pt x="73" y="413"/>
                        </a:lnTo>
                        <a:lnTo>
                          <a:pt x="70" y="517"/>
                        </a:lnTo>
                        <a:lnTo>
                          <a:pt x="67" y="619"/>
                        </a:lnTo>
                        <a:lnTo>
                          <a:pt x="64" y="723"/>
                        </a:lnTo>
                        <a:lnTo>
                          <a:pt x="61" y="826"/>
                        </a:lnTo>
                        <a:lnTo>
                          <a:pt x="58" y="931"/>
                        </a:lnTo>
                        <a:lnTo>
                          <a:pt x="55" y="1033"/>
                        </a:lnTo>
                        <a:lnTo>
                          <a:pt x="52" y="1138"/>
                        </a:lnTo>
                        <a:lnTo>
                          <a:pt x="48" y="1241"/>
                        </a:lnTo>
                        <a:lnTo>
                          <a:pt x="46" y="1345"/>
                        </a:lnTo>
                        <a:lnTo>
                          <a:pt x="43" y="1448"/>
                        </a:lnTo>
                        <a:lnTo>
                          <a:pt x="40" y="1553"/>
                        </a:lnTo>
                        <a:lnTo>
                          <a:pt x="37" y="1657"/>
                        </a:lnTo>
                        <a:lnTo>
                          <a:pt x="34" y="1760"/>
                        </a:lnTo>
                        <a:lnTo>
                          <a:pt x="32" y="1865"/>
                        </a:lnTo>
                        <a:lnTo>
                          <a:pt x="27" y="1968"/>
                        </a:lnTo>
                        <a:lnTo>
                          <a:pt x="25" y="2072"/>
                        </a:lnTo>
                        <a:lnTo>
                          <a:pt x="22" y="2177"/>
                        </a:lnTo>
                        <a:lnTo>
                          <a:pt x="20" y="2279"/>
                        </a:lnTo>
                        <a:lnTo>
                          <a:pt x="18" y="2383"/>
                        </a:lnTo>
                        <a:lnTo>
                          <a:pt x="15" y="2487"/>
                        </a:lnTo>
                        <a:lnTo>
                          <a:pt x="13" y="2591"/>
                        </a:lnTo>
                        <a:lnTo>
                          <a:pt x="11" y="2695"/>
                        </a:lnTo>
                        <a:lnTo>
                          <a:pt x="9" y="2798"/>
                        </a:lnTo>
                        <a:lnTo>
                          <a:pt x="7" y="2903"/>
                        </a:lnTo>
                        <a:lnTo>
                          <a:pt x="5" y="3006"/>
                        </a:lnTo>
                        <a:lnTo>
                          <a:pt x="2" y="3110"/>
                        </a:lnTo>
                        <a:lnTo>
                          <a:pt x="1" y="3213"/>
                        </a:lnTo>
                        <a:lnTo>
                          <a:pt x="0" y="3317"/>
                        </a:lnTo>
                        <a:lnTo>
                          <a:pt x="5" y="3317"/>
                        </a:lnTo>
                        <a:lnTo>
                          <a:pt x="6" y="3213"/>
                        </a:lnTo>
                        <a:lnTo>
                          <a:pt x="7" y="3110"/>
                        </a:lnTo>
                        <a:lnTo>
                          <a:pt x="8" y="3006"/>
                        </a:lnTo>
                        <a:lnTo>
                          <a:pt x="11" y="2903"/>
                        </a:lnTo>
                        <a:lnTo>
                          <a:pt x="13" y="2798"/>
                        </a:lnTo>
                        <a:lnTo>
                          <a:pt x="14" y="2695"/>
                        </a:lnTo>
                        <a:lnTo>
                          <a:pt x="17" y="2591"/>
                        </a:lnTo>
                        <a:lnTo>
                          <a:pt x="19" y="2487"/>
                        </a:lnTo>
                        <a:lnTo>
                          <a:pt x="21" y="2383"/>
                        </a:lnTo>
                        <a:lnTo>
                          <a:pt x="24" y="2279"/>
                        </a:lnTo>
                        <a:lnTo>
                          <a:pt x="26" y="2177"/>
                        </a:lnTo>
                        <a:lnTo>
                          <a:pt x="28" y="2072"/>
                        </a:lnTo>
                        <a:lnTo>
                          <a:pt x="32" y="1968"/>
                        </a:lnTo>
                        <a:lnTo>
                          <a:pt x="35" y="1865"/>
                        </a:lnTo>
                        <a:lnTo>
                          <a:pt x="38" y="1760"/>
                        </a:lnTo>
                        <a:lnTo>
                          <a:pt x="40" y="1657"/>
                        </a:lnTo>
                        <a:lnTo>
                          <a:pt x="44" y="1553"/>
                        </a:lnTo>
                        <a:lnTo>
                          <a:pt x="46" y="1448"/>
                        </a:lnTo>
                        <a:lnTo>
                          <a:pt x="50" y="1345"/>
                        </a:lnTo>
                        <a:lnTo>
                          <a:pt x="52" y="1241"/>
                        </a:lnTo>
                        <a:lnTo>
                          <a:pt x="57" y="1138"/>
                        </a:lnTo>
                        <a:lnTo>
                          <a:pt x="59" y="1033"/>
                        </a:lnTo>
                        <a:lnTo>
                          <a:pt x="61" y="931"/>
                        </a:lnTo>
                        <a:lnTo>
                          <a:pt x="65" y="827"/>
                        </a:lnTo>
                        <a:lnTo>
                          <a:pt x="67" y="723"/>
                        </a:lnTo>
                        <a:lnTo>
                          <a:pt x="71" y="619"/>
                        </a:lnTo>
                        <a:lnTo>
                          <a:pt x="73" y="517"/>
                        </a:lnTo>
                        <a:lnTo>
                          <a:pt x="77" y="413"/>
                        </a:lnTo>
                        <a:lnTo>
                          <a:pt x="80" y="310"/>
                        </a:lnTo>
                        <a:lnTo>
                          <a:pt x="83" y="207"/>
                        </a:lnTo>
                        <a:lnTo>
                          <a:pt x="85" y="104"/>
                        </a:lnTo>
                        <a:lnTo>
                          <a:pt x="89" y="0"/>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6" name="Freeform 345"/>
                  <p:cNvSpPr>
                    <a:spLocks/>
                  </p:cNvSpPr>
                  <p:nvPr/>
                </p:nvSpPr>
                <p:spPr bwMode="auto">
                  <a:xfrm>
                    <a:off x="1324" y="1028"/>
                    <a:ext cx="8" cy="134"/>
                  </a:xfrm>
                  <a:custGeom>
                    <a:avLst/>
                    <a:gdLst>
                      <a:gd name="T0" fmla="*/ 0 w 54"/>
                      <a:gd name="T1" fmla="*/ 2 h 803"/>
                      <a:gd name="T2" fmla="*/ 0 w 54"/>
                      <a:gd name="T3" fmla="*/ 54 h 803"/>
                      <a:gd name="T4" fmla="*/ 3 w 54"/>
                      <a:gd name="T5" fmla="*/ 105 h 803"/>
                      <a:gd name="T6" fmla="*/ 5 w 54"/>
                      <a:gd name="T7" fmla="*/ 156 h 803"/>
                      <a:gd name="T8" fmla="*/ 9 w 54"/>
                      <a:gd name="T9" fmla="*/ 206 h 803"/>
                      <a:gd name="T10" fmla="*/ 13 w 54"/>
                      <a:gd name="T11" fmla="*/ 255 h 803"/>
                      <a:gd name="T12" fmla="*/ 18 w 54"/>
                      <a:gd name="T13" fmla="*/ 306 h 803"/>
                      <a:gd name="T14" fmla="*/ 23 w 54"/>
                      <a:gd name="T15" fmla="*/ 355 h 803"/>
                      <a:gd name="T16" fmla="*/ 28 w 54"/>
                      <a:gd name="T17" fmla="*/ 402 h 803"/>
                      <a:gd name="T18" fmla="*/ 32 w 54"/>
                      <a:gd name="T19" fmla="*/ 452 h 803"/>
                      <a:gd name="T20" fmla="*/ 37 w 54"/>
                      <a:gd name="T21" fmla="*/ 501 h 803"/>
                      <a:gd name="T22" fmla="*/ 41 w 54"/>
                      <a:gd name="T23" fmla="*/ 550 h 803"/>
                      <a:gd name="T24" fmla="*/ 45 w 54"/>
                      <a:gd name="T25" fmla="*/ 600 h 803"/>
                      <a:gd name="T26" fmla="*/ 48 w 54"/>
                      <a:gd name="T27" fmla="*/ 650 h 803"/>
                      <a:gd name="T28" fmla="*/ 50 w 54"/>
                      <a:gd name="T29" fmla="*/ 700 h 803"/>
                      <a:gd name="T30" fmla="*/ 50 w 54"/>
                      <a:gd name="T31" fmla="*/ 752 h 803"/>
                      <a:gd name="T32" fmla="*/ 50 w 54"/>
                      <a:gd name="T33" fmla="*/ 803 h 803"/>
                      <a:gd name="T34" fmla="*/ 54 w 54"/>
                      <a:gd name="T35" fmla="*/ 777 h 803"/>
                      <a:gd name="T36" fmla="*/ 54 w 54"/>
                      <a:gd name="T37" fmla="*/ 726 h 803"/>
                      <a:gd name="T38" fmla="*/ 52 w 54"/>
                      <a:gd name="T39" fmla="*/ 675 h 803"/>
                      <a:gd name="T40" fmla="*/ 50 w 54"/>
                      <a:gd name="T41" fmla="*/ 625 h 803"/>
                      <a:gd name="T42" fmla="*/ 48 w 54"/>
                      <a:gd name="T43" fmla="*/ 576 h 803"/>
                      <a:gd name="T44" fmla="*/ 43 w 54"/>
                      <a:gd name="T45" fmla="*/ 525 h 803"/>
                      <a:gd name="T46" fmla="*/ 38 w 54"/>
                      <a:gd name="T47" fmla="*/ 476 h 803"/>
                      <a:gd name="T48" fmla="*/ 34 w 54"/>
                      <a:gd name="T49" fmla="*/ 427 h 803"/>
                      <a:gd name="T50" fmla="*/ 29 w 54"/>
                      <a:gd name="T51" fmla="*/ 378 h 803"/>
                      <a:gd name="T52" fmla="*/ 24 w 54"/>
                      <a:gd name="T53" fmla="*/ 330 h 803"/>
                      <a:gd name="T54" fmla="*/ 20 w 54"/>
                      <a:gd name="T55" fmla="*/ 281 h 803"/>
                      <a:gd name="T56" fmla="*/ 15 w 54"/>
                      <a:gd name="T57" fmla="*/ 231 h 803"/>
                      <a:gd name="T58" fmla="*/ 11 w 54"/>
                      <a:gd name="T59" fmla="*/ 181 h 803"/>
                      <a:gd name="T60" fmla="*/ 8 w 54"/>
                      <a:gd name="T61" fmla="*/ 131 h 803"/>
                      <a:gd name="T62" fmla="*/ 5 w 54"/>
                      <a:gd name="T63" fmla="*/ 80 h 803"/>
                      <a:gd name="T64" fmla="*/ 4 w 54"/>
                      <a:gd name="T65" fmla="*/ 29 h 803"/>
                      <a:gd name="T66" fmla="*/ 2 w 54"/>
                      <a:gd name="T67" fmla="*/ 4 h 803"/>
                      <a:gd name="T68" fmla="*/ 0 w 54"/>
                      <a:gd name="T69" fmla="*/ 0 h 803"/>
                      <a:gd name="T70" fmla="*/ 2 w 54"/>
                      <a:gd name="T71" fmla="*/ 1 h 8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803"/>
                      <a:gd name="T110" fmla="*/ 54 w 54"/>
                      <a:gd name="T111" fmla="*/ 803 h 8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803">
                        <a:moveTo>
                          <a:pt x="2" y="1"/>
                        </a:moveTo>
                        <a:lnTo>
                          <a:pt x="0" y="2"/>
                        </a:lnTo>
                        <a:lnTo>
                          <a:pt x="0" y="29"/>
                        </a:lnTo>
                        <a:lnTo>
                          <a:pt x="0" y="54"/>
                        </a:lnTo>
                        <a:lnTo>
                          <a:pt x="2" y="80"/>
                        </a:lnTo>
                        <a:lnTo>
                          <a:pt x="3" y="105"/>
                        </a:lnTo>
                        <a:lnTo>
                          <a:pt x="4" y="131"/>
                        </a:lnTo>
                        <a:lnTo>
                          <a:pt x="5" y="156"/>
                        </a:lnTo>
                        <a:lnTo>
                          <a:pt x="8" y="181"/>
                        </a:lnTo>
                        <a:lnTo>
                          <a:pt x="9" y="206"/>
                        </a:lnTo>
                        <a:lnTo>
                          <a:pt x="11" y="231"/>
                        </a:lnTo>
                        <a:lnTo>
                          <a:pt x="13" y="255"/>
                        </a:lnTo>
                        <a:lnTo>
                          <a:pt x="16" y="281"/>
                        </a:lnTo>
                        <a:lnTo>
                          <a:pt x="18" y="306"/>
                        </a:lnTo>
                        <a:lnTo>
                          <a:pt x="20" y="330"/>
                        </a:lnTo>
                        <a:lnTo>
                          <a:pt x="23" y="355"/>
                        </a:lnTo>
                        <a:lnTo>
                          <a:pt x="25" y="378"/>
                        </a:lnTo>
                        <a:lnTo>
                          <a:pt x="28" y="402"/>
                        </a:lnTo>
                        <a:lnTo>
                          <a:pt x="30" y="428"/>
                        </a:lnTo>
                        <a:lnTo>
                          <a:pt x="32" y="452"/>
                        </a:lnTo>
                        <a:lnTo>
                          <a:pt x="35" y="477"/>
                        </a:lnTo>
                        <a:lnTo>
                          <a:pt x="37" y="501"/>
                        </a:lnTo>
                        <a:lnTo>
                          <a:pt x="40" y="526"/>
                        </a:lnTo>
                        <a:lnTo>
                          <a:pt x="41" y="550"/>
                        </a:lnTo>
                        <a:lnTo>
                          <a:pt x="43" y="576"/>
                        </a:lnTo>
                        <a:lnTo>
                          <a:pt x="45" y="600"/>
                        </a:lnTo>
                        <a:lnTo>
                          <a:pt x="46" y="625"/>
                        </a:lnTo>
                        <a:lnTo>
                          <a:pt x="48" y="650"/>
                        </a:lnTo>
                        <a:lnTo>
                          <a:pt x="49" y="675"/>
                        </a:lnTo>
                        <a:lnTo>
                          <a:pt x="50" y="700"/>
                        </a:lnTo>
                        <a:lnTo>
                          <a:pt x="50" y="726"/>
                        </a:lnTo>
                        <a:lnTo>
                          <a:pt x="50" y="752"/>
                        </a:lnTo>
                        <a:lnTo>
                          <a:pt x="50" y="777"/>
                        </a:lnTo>
                        <a:lnTo>
                          <a:pt x="50" y="803"/>
                        </a:lnTo>
                        <a:lnTo>
                          <a:pt x="54" y="803"/>
                        </a:lnTo>
                        <a:lnTo>
                          <a:pt x="54" y="777"/>
                        </a:lnTo>
                        <a:lnTo>
                          <a:pt x="54" y="752"/>
                        </a:lnTo>
                        <a:lnTo>
                          <a:pt x="54" y="726"/>
                        </a:lnTo>
                        <a:lnTo>
                          <a:pt x="54" y="700"/>
                        </a:lnTo>
                        <a:lnTo>
                          <a:pt x="52" y="675"/>
                        </a:lnTo>
                        <a:lnTo>
                          <a:pt x="51" y="650"/>
                        </a:lnTo>
                        <a:lnTo>
                          <a:pt x="50" y="625"/>
                        </a:lnTo>
                        <a:lnTo>
                          <a:pt x="49" y="600"/>
                        </a:lnTo>
                        <a:lnTo>
                          <a:pt x="48" y="576"/>
                        </a:lnTo>
                        <a:lnTo>
                          <a:pt x="45" y="550"/>
                        </a:lnTo>
                        <a:lnTo>
                          <a:pt x="43" y="525"/>
                        </a:lnTo>
                        <a:lnTo>
                          <a:pt x="41" y="501"/>
                        </a:lnTo>
                        <a:lnTo>
                          <a:pt x="38" y="476"/>
                        </a:lnTo>
                        <a:lnTo>
                          <a:pt x="36" y="452"/>
                        </a:lnTo>
                        <a:lnTo>
                          <a:pt x="34" y="427"/>
                        </a:lnTo>
                        <a:lnTo>
                          <a:pt x="31" y="402"/>
                        </a:lnTo>
                        <a:lnTo>
                          <a:pt x="29" y="378"/>
                        </a:lnTo>
                        <a:lnTo>
                          <a:pt x="26" y="353"/>
                        </a:lnTo>
                        <a:lnTo>
                          <a:pt x="24" y="330"/>
                        </a:lnTo>
                        <a:lnTo>
                          <a:pt x="22" y="305"/>
                        </a:lnTo>
                        <a:lnTo>
                          <a:pt x="20" y="281"/>
                        </a:lnTo>
                        <a:lnTo>
                          <a:pt x="17" y="255"/>
                        </a:lnTo>
                        <a:lnTo>
                          <a:pt x="15" y="231"/>
                        </a:lnTo>
                        <a:lnTo>
                          <a:pt x="12" y="206"/>
                        </a:lnTo>
                        <a:lnTo>
                          <a:pt x="11" y="181"/>
                        </a:lnTo>
                        <a:lnTo>
                          <a:pt x="9" y="156"/>
                        </a:lnTo>
                        <a:lnTo>
                          <a:pt x="8" y="131"/>
                        </a:lnTo>
                        <a:lnTo>
                          <a:pt x="6" y="105"/>
                        </a:lnTo>
                        <a:lnTo>
                          <a:pt x="5" y="80"/>
                        </a:lnTo>
                        <a:lnTo>
                          <a:pt x="4" y="54"/>
                        </a:lnTo>
                        <a:lnTo>
                          <a:pt x="4" y="29"/>
                        </a:lnTo>
                        <a:lnTo>
                          <a:pt x="4" y="2"/>
                        </a:lnTo>
                        <a:lnTo>
                          <a:pt x="2" y="4"/>
                        </a:lnTo>
                        <a:lnTo>
                          <a:pt x="2" y="1"/>
                        </a:lnTo>
                        <a:lnTo>
                          <a:pt x="0" y="0"/>
                        </a:lnTo>
                        <a:lnTo>
                          <a:pt x="0" y="2"/>
                        </a:lnTo>
                        <a:lnTo>
                          <a:pt x="2"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7" name="Freeform 346"/>
                  <p:cNvSpPr>
                    <a:spLocks/>
                  </p:cNvSpPr>
                  <p:nvPr/>
                </p:nvSpPr>
                <p:spPr bwMode="auto">
                  <a:xfrm>
                    <a:off x="1464" y="1189"/>
                    <a:ext cx="19" cy="9"/>
                  </a:xfrm>
                  <a:custGeom>
                    <a:avLst/>
                    <a:gdLst>
                      <a:gd name="T0" fmla="*/ 38 w 129"/>
                      <a:gd name="T1" fmla="*/ 59 h 59"/>
                      <a:gd name="T2" fmla="*/ 84 w 129"/>
                      <a:gd name="T3" fmla="*/ 13 h 59"/>
                      <a:gd name="T4" fmla="*/ 108 w 129"/>
                      <a:gd name="T5" fmla="*/ 2 h 59"/>
                      <a:gd name="T6" fmla="*/ 129 w 129"/>
                      <a:gd name="T7" fmla="*/ 0 h 59"/>
                      <a:gd name="T8" fmla="*/ 60 w 129"/>
                      <a:gd name="T9" fmla="*/ 3 h 59"/>
                      <a:gd name="T10" fmla="*/ 0 w 129"/>
                      <a:gd name="T11" fmla="*/ 24 h 59"/>
                      <a:gd name="T12" fmla="*/ 38 w 129"/>
                      <a:gd name="T13" fmla="*/ 59 h 59"/>
                      <a:gd name="T14" fmla="*/ 0 60000 65536"/>
                      <a:gd name="T15" fmla="*/ 0 60000 65536"/>
                      <a:gd name="T16" fmla="*/ 0 60000 65536"/>
                      <a:gd name="T17" fmla="*/ 0 60000 65536"/>
                      <a:gd name="T18" fmla="*/ 0 60000 65536"/>
                      <a:gd name="T19" fmla="*/ 0 60000 65536"/>
                      <a:gd name="T20" fmla="*/ 0 60000 65536"/>
                      <a:gd name="T21" fmla="*/ 0 w 129"/>
                      <a:gd name="T22" fmla="*/ 0 h 59"/>
                      <a:gd name="T23" fmla="*/ 129 w 12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59">
                        <a:moveTo>
                          <a:pt x="38" y="59"/>
                        </a:moveTo>
                        <a:lnTo>
                          <a:pt x="84" y="13"/>
                        </a:lnTo>
                        <a:lnTo>
                          <a:pt x="108" y="2"/>
                        </a:lnTo>
                        <a:lnTo>
                          <a:pt x="129" y="0"/>
                        </a:lnTo>
                        <a:lnTo>
                          <a:pt x="60" y="3"/>
                        </a:lnTo>
                        <a:lnTo>
                          <a:pt x="0" y="24"/>
                        </a:lnTo>
                        <a:lnTo>
                          <a:pt x="38"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8" name="Freeform 347"/>
                  <p:cNvSpPr>
                    <a:spLocks/>
                  </p:cNvSpPr>
                  <p:nvPr/>
                </p:nvSpPr>
                <p:spPr bwMode="auto">
                  <a:xfrm>
                    <a:off x="1457" y="1189"/>
                    <a:ext cx="19" cy="17"/>
                  </a:xfrm>
                  <a:custGeom>
                    <a:avLst/>
                    <a:gdLst>
                      <a:gd name="T0" fmla="*/ 131 w 131"/>
                      <a:gd name="T1" fmla="*/ 14 h 104"/>
                      <a:gd name="T2" fmla="*/ 91 w 131"/>
                      <a:gd name="T3" fmla="*/ 53 h 104"/>
                      <a:gd name="T4" fmla="*/ 52 w 131"/>
                      <a:gd name="T5" fmla="*/ 104 h 104"/>
                      <a:gd name="T6" fmla="*/ 0 w 131"/>
                      <a:gd name="T7" fmla="*/ 58 h 104"/>
                      <a:gd name="T8" fmla="*/ 53 w 131"/>
                      <a:gd name="T9" fmla="*/ 21 h 104"/>
                      <a:gd name="T10" fmla="*/ 116 w 131"/>
                      <a:gd name="T11" fmla="*/ 0 h 104"/>
                      <a:gd name="T12" fmla="*/ 131 w 131"/>
                      <a:gd name="T13" fmla="*/ 14 h 104"/>
                      <a:gd name="T14" fmla="*/ 0 60000 65536"/>
                      <a:gd name="T15" fmla="*/ 0 60000 65536"/>
                      <a:gd name="T16" fmla="*/ 0 60000 65536"/>
                      <a:gd name="T17" fmla="*/ 0 60000 65536"/>
                      <a:gd name="T18" fmla="*/ 0 60000 65536"/>
                      <a:gd name="T19" fmla="*/ 0 60000 65536"/>
                      <a:gd name="T20" fmla="*/ 0 60000 65536"/>
                      <a:gd name="T21" fmla="*/ 0 w 131"/>
                      <a:gd name="T22" fmla="*/ 0 h 104"/>
                      <a:gd name="T23" fmla="*/ 131 w 131"/>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04">
                        <a:moveTo>
                          <a:pt x="131" y="14"/>
                        </a:moveTo>
                        <a:lnTo>
                          <a:pt x="91" y="53"/>
                        </a:lnTo>
                        <a:lnTo>
                          <a:pt x="52" y="104"/>
                        </a:lnTo>
                        <a:lnTo>
                          <a:pt x="0" y="58"/>
                        </a:lnTo>
                        <a:lnTo>
                          <a:pt x="53" y="21"/>
                        </a:lnTo>
                        <a:lnTo>
                          <a:pt x="116" y="0"/>
                        </a:lnTo>
                        <a:lnTo>
                          <a:pt x="131" y="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69" name="Freeform 348"/>
                  <p:cNvSpPr>
                    <a:spLocks/>
                  </p:cNvSpPr>
                  <p:nvPr/>
                </p:nvSpPr>
                <p:spPr bwMode="auto">
                  <a:xfrm>
                    <a:off x="1451" y="1193"/>
                    <a:ext cx="19" cy="21"/>
                  </a:xfrm>
                  <a:custGeom>
                    <a:avLst/>
                    <a:gdLst>
                      <a:gd name="T0" fmla="*/ 134 w 134"/>
                      <a:gd name="T1" fmla="*/ 35 h 131"/>
                      <a:gd name="T2" fmla="*/ 62 w 134"/>
                      <a:gd name="T3" fmla="*/ 131 h 131"/>
                      <a:gd name="T4" fmla="*/ 0 w 134"/>
                      <a:gd name="T5" fmla="*/ 77 h 131"/>
                      <a:gd name="T6" fmla="*/ 45 w 134"/>
                      <a:gd name="T7" fmla="*/ 36 h 131"/>
                      <a:gd name="T8" fmla="*/ 96 w 134"/>
                      <a:gd name="T9" fmla="*/ 0 h 131"/>
                      <a:gd name="T10" fmla="*/ 134 w 134"/>
                      <a:gd name="T11" fmla="*/ 35 h 131"/>
                      <a:gd name="T12" fmla="*/ 0 60000 65536"/>
                      <a:gd name="T13" fmla="*/ 0 60000 65536"/>
                      <a:gd name="T14" fmla="*/ 0 60000 65536"/>
                      <a:gd name="T15" fmla="*/ 0 60000 65536"/>
                      <a:gd name="T16" fmla="*/ 0 60000 65536"/>
                      <a:gd name="T17" fmla="*/ 0 60000 65536"/>
                      <a:gd name="T18" fmla="*/ 0 w 134"/>
                      <a:gd name="T19" fmla="*/ 0 h 131"/>
                      <a:gd name="T20" fmla="*/ 134 w 134"/>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134" h="131">
                        <a:moveTo>
                          <a:pt x="134" y="35"/>
                        </a:moveTo>
                        <a:lnTo>
                          <a:pt x="62" y="131"/>
                        </a:lnTo>
                        <a:lnTo>
                          <a:pt x="0" y="77"/>
                        </a:lnTo>
                        <a:lnTo>
                          <a:pt x="45" y="36"/>
                        </a:lnTo>
                        <a:lnTo>
                          <a:pt x="96" y="0"/>
                        </a:lnTo>
                        <a:lnTo>
                          <a:pt x="134" y="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0" name="Freeform 349"/>
                  <p:cNvSpPr>
                    <a:spLocks/>
                  </p:cNvSpPr>
                  <p:nvPr/>
                </p:nvSpPr>
                <p:spPr bwMode="auto">
                  <a:xfrm>
                    <a:off x="1445" y="1198"/>
                    <a:ext cx="19" cy="25"/>
                  </a:xfrm>
                  <a:custGeom>
                    <a:avLst/>
                    <a:gdLst>
                      <a:gd name="T0" fmla="*/ 136 w 136"/>
                      <a:gd name="T1" fmla="*/ 46 h 145"/>
                      <a:gd name="T2" fmla="*/ 66 w 136"/>
                      <a:gd name="T3" fmla="*/ 145 h 145"/>
                      <a:gd name="T4" fmla="*/ 0 w 136"/>
                      <a:gd name="T5" fmla="*/ 87 h 145"/>
                      <a:gd name="T6" fmla="*/ 38 w 136"/>
                      <a:gd name="T7" fmla="*/ 43 h 145"/>
                      <a:gd name="T8" fmla="*/ 84 w 136"/>
                      <a:gd name="T9" fmla="*/ 0 h 145"/>
                      <a:gd name="T10" fmla="*/ 136 w 136"/>
                      <a:gd name="T11" fmla="*/ 46 h 145"/>
                      <a:gd name="T12" fmla="*/ 0 60000 65536"/>
                      <a:gd name="T13" fmla="*/ 0 60000 65536"/>
                      <a:gd name="T14" fmla="*/ 0 60000 65536"/>
                      <a:gd name="T15" fmla="*/ 0 60000 65536"/>
                      <a:gd name="T16" fmla="*/ 0 60000 65536"/>
                      <a:gd name="T17" fmla="*/ 0 60000 65536"/>
                      <a:gd name="T18" fmla="*/ 0 w 136"/>
                      <a:gd name="T19" fmla="*/ 0 h 145"/>
                      <a:gd name="T20" fmla="*/ 136 w 136"/>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6" h="145">
                        <a:moveTo>
                          <a:pt x="136" y="46"/>
                        </a:moveTo>
                        <a:lnTo>
                          <a:pt x="66" y="145"/>
                        </a:lnTo>
                        <a:lnTo>
                          <a:pt x="0" y="87"/>
                        </a:lnTo>
                        <a:lnTo>
                          <a:pt x="38" y="43"/>
                        </a:lnTo>
                        <a:lnTo>
                          <a:pt x="84" y="0"/>
                        </a:lnTo>
                        <a:lnTo>
                          <a:pt x="136" y="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1" name="Freeform 350"/>
                  <p:cNvSpPr>
                    <a:spLocks/>
                  </p:cNvSpPr>
                  <p:nvPr/>
                </p:nvSpPr>
                <p:spPr bwMode="auto">
                  <a:xfrm>
                    <a:off x="1440" y="1205"/>
                    <a:ext cx="19" cy="25"/>
                  </a:xfrm>
                  <a:custGeom>
                    <a:avLst/>
                    <a:gdLst>
                      <a:gd name="T0" fmla="*/ 64 w 138"/>
                      <a:gd name="T1" fmla="*/ 150 h 150"/>
                      <a:gd name="T2" fmla="*/ 90 w 138"/>
                      <a:gd name="T3" fmla="*/ 117 h 150"/>
                      <a:gd name="T4" fmla="*/ 138 w 138"/>
                      <a:gd name="T5" fmla="*/ 54 h 150"/>
                      <a:gd name="T6" fmla="*/ 76 w 138"/>
                      <a:gd name="T7" fmla="*/ 0 h 150"/>
                      <a:gd name="T8" fmla="*/ 0 w 138"/>
                      <a:gd name="T9" fmla="*/ 93 h 150"/>
                      <a:gd name="T10" fmla="*/ 64 w 138"/>
                      <a:gd name="T11" fmla="*/ 150 h 150"/>
                      <a:gd name="T12" fmla="*/ 0 60000 65536"/>
                      <a:gd name="T13" fmla="*/ 0 60000 65536"/>
                      <a:gd name="T14" fmla="*/ 0 60000 65536"/>
                      <a:gd name="T15" fmla="*/ 0 60000 65536"/>
                      <a:gd name="T16" fmla="*/ 0 60000 65536"/>
                      <a:gd name="T17" fmla="*/ 0 60000 65536"/>
                      <a:gd name="T18" fmla="*/ 0 w 138"/>
                      <a:gd name="T19" fmla="*/ 0 h 150"/>
                      <a:gd name="T20" fmla="*/ 138 w 138"/>
                      <a:gd name="T21" fmla="*/ 150 h 150"/>
                    </a:gdLst>
                    <a:ahLst/>
                    <a:cxnLst>
                      <a:cxn ang="T12">
                        <a:pos x="T0" y="T1"/>
                      </a:cxn>
                      <a:cxn ang="T13">
                        <a:pos x="T2" y="T3"/>
                      </a:cxn>
                      <a:cxn ang="T14">
                        <a:pos x="T4" y="T5"/>
                      </a:cxn>
                      <a:cxn ang="T15">
                        <a:pos x="T6" y="T7"/>
                      </a:cxn>
                      <a:cxn ang="T16">
                        <a:pos x="T8" y="T9"/>
                      </a:cxn>
                      <a:cxn ang="T17">
                        <a:pos x="T10" y="T11"/>
                      </a:cxn>
                    </a:cxnLst>
                    <a:rect l="T18" t="T19" r="T20" b="T21"/>
                    <a:pathLst>
                      <a:path w="138" h="150">
                        <a:moveTo>
                          <a:pt x="64" y="150"/>
                        </a:moveTo>
                        <a:lnTo>
                          <a:pt x="90" y="117"/>
                        </a:lnTo>
                        <a:lnTo>
                          <a:pt x="138" y="54"/>
                        </a:lnTo>
                        <a:lnTo>
                          <a:pt x="76" y="0"/>
                        </a:lnTo>
                        <a:lnTo>
                          <a:pt x="0" y="93"/>
                        </a:lnTo>
                        <a:lnTo>
                          <a:pt x="64" y="1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2" name="Freeform 351"/>
                  <p:cNvSpPr>
                    <a:spLocks/>
                  </p:cNvSpPr>
                  <p:nvPr/>
                </p:nvSpPr>
                <p:spPr bwMode="auto">
                  <a:xfrm>
                    <a:off x="1434" y="1213"/>
                    <a:ext cx="20" cy="26"/>
                  </a:xfrm>
                  <a:custGeom>
                    <a:avLst/>
                    <a:gdLst>
                      <a:gd name="T0" fmla="*/ 0 w 143"/>
                      <a:gd name="T1" fmla="*/ 92 h 154"/>
                      <a:gd name="T2" fmla="*/ 35 w 143"/>
                      <a:gd name="T3" fmla="*/ 56 h 154"/>
                      <a:gd name="T4" fmla="*/ 77 w 143"/>
                      <a:gd name="T5" fmla="*/ 0 h 154"/>
                      <a:gd name="T6" fmla="*/ 143 w 143"/>
                      <a:gd name="T7" fmla="*/ 58 h 154"/>
                      <a:gd name="T8" fmla="*/ 130 w 143"/>
                      <a:gd name="T9" fmla="*/ 71 h 154"/>
                      <a:gd name="T10" fmla="*/ 102 w 143"/>
                      <a:gd name="T11" fmla="*/ 108 h 154"/>
                      <a:gd name="T12" fmla="*/ 72 w 143"/>
                      <a:gd name="T13" fmla="*/ 154 h 154"/>
                      <a:gd name="T14" fmla="*/ 0 w 143"/>
                      <a:gd name="T15" fmla="*/ 92 h 154"/>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54"/>
                      <a:gd name="T26" fmla="*/ 143 w 143"/>
                      <a:gd name="T27" fmla="*/ 154 h 1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54">
                        <a:moveTo>
                          <a:pt x="0" y="92"/>
                        </a:moveTo>
                        <a:lnTo>
                          <a:pt x="35" y="56"/>
                        </a:lnTo>
                        <a:lnTo>
                          <a:pt x="77" y="0"/>
                        </a:lnTo>
                        <a:lnTo>
                          <a:pt x="143" y="58"/>
                        </a:lnTo>
                        <a:lnTo>
                          <a:pt x="130" y="71"/>
                        </a:lnTo>
                        <a:lnTo>
                          <a:pt x="102" y="108"/>
                        </a:lnTo>
                        <a:lnTo>
                          <a:pt x="72" y="154"/>
                        </a:lnTo>
                        <a:lnTo>
                          <a:pt x="0" y="9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3" name="Freeform 352"/>
                  <p:cNvSpPr>
                    <a:spLocks/>
                  </p:cNvSpPr>
                  <p:nvPr/>
                </p:nvSpPr>
                <p:spPr bwMode="auto">
                  <a:xfrm>
                    <a:off x="1429" y="1221"/>
                    <a:ext cx="20" cy="26"/>
                  </a:xfrm>
                  <a:custGeom>
                    <a:avLst/>
                    <a:gdLst>
                      <a:gd name="T0" fmla="*/ 0 w 142"/>
                      <a:gd name="T1" fmla="*/ 91 h 158"/>
                      <a:gd name="T2" fmla="*/ 73 w 142"/>
                      <a:gd name="T3" fmla="*/ 9 h 158"/>
                      <a:gd name="T4" fmla="*/ 78 w 142"/>
                      <a:gd name="T5" fmla="*/ 0 h 158"/>
                      <a:gd name="T6" fmla="*/ 142 w 142"/>
                      <a:gd name="T7" fmla="*/ 57 h 158"/>
                      <a:gd name="T8" fmla="*/ 77 w 142"/>
                      <a:gd name="T9" fmla="*/ 158 h 158"/>
                      <a:gd name="T10" fmla="*/ 0 w 142"/>
                      <a:gd name="T11" fmla="*/ 91 h 158"/>
                      <a:gd name="T12" fmla="*/ 0 60000 65536"/>
                      <a:gd name="T13" fmla="*/ 0 60000 65536"/>
                      <a:gd name="T14" fmla="*/ 0 60000 65536"/>
                      <a:gd name="T15" fmla="*/ 0 60000 65536"/>
                      <a:gd name="T16" fmla="*/ 0 60000 65536"/>
                      <a:gd name="T17" fmla="*/ 0 60000 65536"/>
                      <a:gd name="T18" fmla="*/ 0 w 142"/>
                      <a:gd name="T19" fmla="*/ 0 h 158"/>
                      <a:gd name="T20" fmla="*/ 142 w 142"/>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42" h="158">
                        <a:moveTo>
                          <a:pt x="0" y="91"/>
                        </a:moveTo>
                        <a:lnTo>
                          <a:pt x="73" y="9"/>
                        </a:lnTo>
                        <a:lnTo>
                          <a:pt x="78" y="0"/>
                        </a:lnTo>
                        <a:lnTo>
                          <a:pt x="142" y="57"/>
                        </a:lnTo>
                        <a:lnTo>
                          <a:pt x="77" y="158"/>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4" name="Freeform 353"/>
                  <p:cNvSpPr>
                    <a:spLocks/>
                  </p:cNvSpPr>
                  <p:nvPr/>
                </p:nvSpPr>
                <p:spPr bwMode="auto">
                  <a:xfrm>
                    <a:off x="1423" y="1228"/>
                    <a:ext cx="21" cy="27"/>
                  </a:xfrm>
                  <a:custGeom>
                    <a:avLst/>
                    <a:gdLst>
                      <a:gd name="T0" fmla="*/ 0 w 151"/>
                      <a:gd name="T1" fmla="*/ 91 h 160"/>
                      <a:gd name="T2" fmla="*/ 79 w 151"/>
                      <a:gd name="T3" fmla="*/ 0 h 160"/>
                      <a:gd name="T4" fmla="*/ 151 w 151"/>
                      <a:gd name="T5" fmla="*/ 62 h 160"/>
                      <a:gd name="T6" fmla="*/ 117 w 151"/>
                      <a:gd name="T7" fmla="*/ 115 h 160"/>
                      <a:gd name="T8" fmla="*/ 79 w 151"/>
                      <a:gd name="T9" fmla="*/ 160 h 160"/>
                      <a:gd name="T10" fmla="*/ 0 w 151"/>
                      <a:gd name="T11" fmla="*/ 91 h 160"/>
                      <a:gd name="T12" fmla="*/ 0 60000 65536"/>
                      <a:gd name="T13" fmla="*/ 0 60000 65536"/>
                      <a:gd name="T14" fmla="*/ 0 60000 65536"/>
                      <a:gd name="T15" fmla="*/ 0 60000 65536"/>
                      <a:gd name="T16" fmla="*/ 0 60000 65536"/>
                      <a:gd name="T17" fmla="*/ 0 60000 65536"/>
                      <a:gd name="T18" fmla="*/ 0 w 151"/>
                      <a:gd name="T19" fmla="*/ 0 h 160"/>
                      <a:gd name="T20" fmla="*/ 151 w 151"/>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51" h="160">
                        <a:moveTo>
                          <a:pt x="0" y="91"/>
                        </a:moveTo>
                        <a:lnTo>
                          <a:pt x="79" y="0"/>
                        </a:lnTo>
                        <a:lnTo>
                          <a:pt x="151" y="62"/>
                        </a:lnTo>
                        <a:lnTo>
                          <a:pt x="117" y="115"/>
                        </a:lnTo>
                        <a:lnTo>
                          <a:pt x="79" y="160"/>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5" name="Freeform 354"/>
                  <p:cNvSpPr>
                    <a:spLocks/>
                  </p:cNvSpPr>
                  <p:nvPr/>
                </p:nvSpPr>
                <p:spPr bwMode="auto">
                  <a:xfrm>
                    <a:off x="1417" y="1236"/>
                    <a:ext cx="23" cy="25"/>
                  </a:xfrm>
                  <a:custGeom>
                    <a:avLst/>
                    <a:gdLst>
                      <a:gd name="T0" fmla="*/ 0 w 157"/>
                      <a:gd name="T1" fmla="*/ 90 h 149"/>
                      <a:gd name="T2" fmla="*/ 80 w 157"/>
                      <a:gd name="T3" fmla="*/ 0 h 149"/>
                      <a:gd name="T4" fmla="*/ 157 w 157"/>
                      <a:gd name="T5" fmla="*/ 67 h 149"/>
                      <a:gd name="T6" fmla="*/ 115 w 157"/>
                      <a:gd name="T7" fmla="*/ 116 h 149"/>
                      <a:gd name="T8" fmla="*/ 66 w 157"/>
                      <a:gd name="T9" fmla="*/ 149 h 149"/>
                      <a:gd name="T10" fmla="*/ 0 w 157"/>
                      <a:gd name="T11" fmla="*/ 90 h 149"/>
                      <a:gd name="T12" fmla="*/ 0 60000 65536"/>
                      <a:gd name="T13" fmla="*/ 0 60000 65536"/>
                      <a:gd name="T14" fmla="*/ 0 60000 65536"/>
                      <a:gd name="T15" fmla="*/ 0 60000 65536"/>
                      <a:gd name="T16" fmla="*/ 0 60000 65536"/>
                      <a:gd name="T17" fmla="*/ 0 60000 65536"/>
                      <a:gd name="T18" fmla="*/ 0 w 157"/>
                      <a:gd name="T19" fmla="*/ 0 h 149"/>
                      <a:gd name="T20" fmla="*/ 157 w 157"/>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7" h="149">
                        <a:moveTo>
                          <a:pt x="0" y="90"/>
                        </a:moveTo>
                        <a:lnTo>
                          <a:pt x="80" y="0"/>
                        </a:lnTo>
                        <a:lnTo>
                          <a:pt x="157" y="67"/>
                        </a:lnTo>
                        <a:lnTo>
                          <a:pt x="115" y="116"/>
                        </a:lnTo>
                        <a:lnTo>
                          <a:pt x="66" y="149"/>
                        </a:lnTo>
                        <a:lnTo>
                          <a:pt x="0" y="9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6" name="Freeform 355"/>
                  <p:cNvSpPr>
                    <a:spLocks/>
                  </p:cNvSpPr>
                  <p:nvPr/>
                </p:nvSpPr>
                <p:spPr bwMode="auto">
                  <a:xfrm>
                    <a:off x="1411" y="1244"/>
                    <a:ext cx="23" cy="25"/>
                  </a:xfrm>
                  <a:custGeom>
                    <a:avLst/>
                    <a:gdLst>
                      <a:gd name="T0" fmla="*/ 0 w 159"/>
                      <a:gd name="T1" fmla="*/ 89 h 153"/>
                      <a:gd name="T2" fmla="*/ 80 w 159"/>
                      <a:gd name="T3" fmla="*/ 0 h 153"/>
                      <a:gd name="T4" fmla="*/ 159 w 159"/>
                      <a:gd name="T5" fmla="*/ 69 h 153"/>
                      <a:gd name="T6" fmla="*/ 130 w 159"/>
                      <a:gd name="T7" fmla="*/ 93 h 153"/>
                      <a:gd name="T8" fmla="*/ 98 w 159"/>
                      <a:gd name="T9" fmla="*/ 107 h 153"/>
                      <a:gd name="T10" fmla="*/ 78 w 159"/>
                      <a:gd name="T11" fmla="*/ 123 h 153"/>
                      <a:gd name="T12" fmla="*/ 73 w 159"/>
                      <a:gd name="T13" fmla="*/ 153 h 153"/>
                      <a:gd name="T14" fmla="*/ 0 w 159"/>
                      <a:gd name="T15" fmla="*/ 89 h 153"/>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53"/>
                      <a:gd name="T26" fmla="*/ 159 w 159"/>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53">
                        <a:moveTo>
                          <a:pt x="0" y="89"/>
                        </a:moveTo>
                        <a:lnTo>
                          <a:pt x="80" y="0"/>
                        </a:lnTo>
                        <a:lnTo>
                          <a:pt x="159" y="69"/>
                        </a:lnTo>
                        <a:lnTo>
                          <a:pt x="130" y="93"/>
                        </a:lnTo>
                        <a:lnTo>
                          <a:pt x="98" y="107"/>
                        </a:lnTo>
                        <a:lnTo>
                          <a:pt x="78" y="123"/>
                        </a:lnTo>
                        <a:lnTo>
                          <a:pt x="73" y="153"/>
                        </a:lnTo>
                        <a:lnTo>
                          <a:pt x="0"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7" name="Freeform 356"/>
                  <p:cNvSpPr>
                    <a:spLocks/>
                  </p:cNvSpPr>
                  <p:nvPr/>
                </p:nvSpPr>
                <p:spPr bwMode="auto">
                  <a:xfrm>
                    <a:off x="1405" y="1251"/>
                    <a:ext cx="22" cy="30"/>
                  </a:xfrm>
                  <a:custGeom>
                    <a:avLst/>
                    <a:gdLst>
                      <a:gd name="T0" fmla="*/ 85 w 151"/>
                      <a:gd name="T1" fmla="*/ 0 h 179"/>
                      <a:gd name="T2" fmla="*/ 19 w 151"/>
                      <a:gd name="T3" fmla="*/ 69 h 179"/>
                      <a:gd name="T4" fmla="*/ 0 w 151"/>
                      <a:gd name="T5" fmla="*/ 86 h 179"/>
                      <a:gd name="T6" fmla="*/ 106 w 151"/>
                      <a:gd name="T7" fmla="*/ 179 h 179"/>
                      <a:gd name="T8" fmla="*/ 115 w 151"/>
                      <a:gd name="T9" fmla="*/ 135 h 179"/>
                      <a:gd name="T10" fmla="*/ 117 w 151"/>
                      <a:gd name="T11" fmla="*/ 100 h 179"/>
                      <a:gd name="T12" fmla="*/ 123 w 151"/>
                      <a:gd name="T13" fmla="*/ 75 h 179"/>
                      <a:gd name="T14" fmla="*/ 142 w 151"/>
                      <a:gd name="T15" fmla="*/ 62 h 179"/>
                      <a:gd name="T16" fmla="*/ 151 w 151"/>
                      <a:gd name="T17" fmla="*/ 59 h 179"/>
                      <a:gd name="T18" fmla="*/ 85 w 151"/>
                      <a:gd name="T19" fmla="*/ 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179"/>
                      <a:gd name="T32" fmla="*/ 151 w 151"/>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179">
                        <a:moveTo>
                          <a:pt x="85" y="0"/>
                        </a:moveTo>
                        <a:lnTo>
                          <a:pt x="19" y="69"/>
                        </a:lnTo>
                        <a:lnTo>
                          <a:pt x="0" y="86"/>
                        </a:lnTo>
                        <a:lnTo>
                          <a:pt x="106" y="179"/>
                        </a:lnTo>
                        <a:lnTo>
                          <a:pt x="115" y="135"/>
                        </a:lnTo>
                        <a:lnTo>
                          <a:pt x="117" y="100"/>
                        </a:lnTo>
                        <a:lnTo>
                          <a:pt x="123" y="75"/>
                        </a:lnTo>
                        <a:lnTo>
                          <a:pt x="142" y="62"/>
                        </a:lnTo>
                        <a:lnTo>
                          <a:pt x="151" y="59"/>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8" name="Freeform 357"/>
                  <p:cNvSpPr>
                    <a:spLocks/>
                  </p:cNvSpPr>
                  <p:nvPr/>
                </p:nvSpPr>
                <p:spPr bwMode="auto">
                  <a:xfrm>
                    <a:off x="1398" y="1258"/>
                    <a:ext cx="24" cy="32"/>
                  </a:xfrm>
                  <a:custGeom>
                    <a:avLst/>
                    <a:gdLst>
                      <a:gd name="T0" fmla="*/ 94 w 167"/>
                      <a:gd name="T1" fmla="*/ 0 h 192"/>
                      <a:gd name="T2" fmla="*/ 69 w 167"/>
                      <a:gd name="T3" fmla="*/ 25 h 192"/>
                      <a:gd name="T4" fmla="*/ 0 w 167"/>
                      <a:gd name="T5" fmla="*/ 77 h 192"/>
                      <a:gd name="T6" fmla="*/ 130 w 167"/>
                      <a:gd name="T7" fmla="*/ 192 h 192"/>
                      <a:gd name="T8" fmla="*/ 150 w 167"/>
                      <a:gd name="T9" fmla="*/ 153 h 192"/>
                      <a:gd name="T10" fmla="*/ 161 w 167"/>
                      <a:gd name="T11" fmla="*/ 118 h 192"/>
                      <a:gd name="T12" fmla="*/ 167 w 167"/>
                      <a:gd name="T13" fmla="*/ 64 h 192"/>
                      <a:gd name="T14" fmla="*/ 94 w 167"/>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192"/>
                      <a:gd name="T26" fmla="*/ 167 w 167"/>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192">
                        <a:moveTo>
                          <a:pt x="94" y="0"/>
                        </a:moveTo>
                        <a:lnTo>
                          <a:pt x="69" y="25"/>
                        </a:lnTo>
                        <a:lnTo>
                          <a:pt x="0" y="77"/>
                        </a:lnTo>
                        <a:lnTo>
                          <a:pt x="130" y="192"/>
                        </a:lnTo>
                        <a:lnTo>
                          <a:pt x="150" y="153"/>
                        </a:lnTo>
                        <a:lnTo>
                          <a:pt x="161" y="118"/>
                        </a:lnTo>
                        <a:lnTo>
                          <a:pt x="167" y="64"/>
                        </a:lnTo>
                        <a:lnTo>
                          <a:pt x="9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79" name="Freeform 358"/>
                  <p:cNvSpPr>
                    <a:spLocks/>
                  </p:cNvSpPr>
                  <p:nvPr/>
                </p:nvSpPr>
                <p:spPr bwMode="auto">
                  <a:xfrm>
                    <a:off x="1390" y="1265"/>
                    <a:ext cx="30" cy="33"/>
                  </a:xfrm>
                  <a:custGeom>
                    <a:avLst/>
                    <a:gdLst>
                      <a:gd name="T0" fmla="*/ 0 w 209"/>
                      <a:gd name="T1" fmla="*/ 70 h 199"/>
                      <a:gd name="T2" fmla="*/ 103 w 209"/>
                      <a:gd name="T3" fmla="*/ 0 h 199"/>
                      <a:gd name="T4" fmla="*/ 209 w 209"/>
                      <a:gd name="T5" fmla="*/ 93 h 199"/>
                      <a:gd name="T6" fmla="*/ 189 w 209"/>
                      <a:gd name="T7" fmla="*/ 142 h 199"/>
                      <a:gd name="T8" fmla="*/ 148 w 209"/>
                      <a:gd name="T9" fmla="*/ 199 h 199"/>
                      <a:gd name="T10" fmla="*/ 0 w 209"/>
                      <a:gd name="T11" fmla="*/ 70 h 199"/>
                      <a:gd name="T12" fmla="*/ 0 60000 65536"/>
                      <a:gd name="T13" fmla="*/ 0 60000 65536"/>
                      <a:gd name="T14" fmla="*/ 0 60000 65536"/>
                      <a:gd name="T15" fmla="*/ 0 60000 65536"/>
                      <a:gd name="T16" fmla="*/ 0 60000 65536"/>
                      <a:gd name="T17" fmla="*/ 0 60000 65536"/>
                      <a:gd name="T18" fmla="*/ 0 w 209"/>
                      <a:gd name="T19" fmla="*/ 0 h 199"/>
                      <a:gd name="T20" fmla="*/ 209 w 209"/>
                      <a:gd name="T21" fmla="*/ 199 h 199"/>
                    </a:gdLst>
                    <a:ahLst/>
                    <a:cxnLst>
                      <a:cxn ang="T12">
                        <a:pos x="T0" y="T1"/>
                      </a:cxn>
                      <a:cxn ang="T13">
                        <a:pos x="T2" y="T3"/>
                      </a:cxn>
                      <a:cxn ang="T14">
                        <a:pos x="T4" y="T5"/>
                      </a:cxn>
                      <a:cxn ang="T15">
                        <a:pos x="T6" y="T7"/>
                      </a:cxn>
                      <a:cxn ang="T16">
                        <a:pos x="T8" y="T9"/>
                      </a:cxn>
                      <a:cxn ang="T17">
                        <a:pos x="T10" y="T11"/>
                      </a:cxn>
                    </a:cxnLst>
                    <a:rect l="T18" t="T19" r="T20" b="T21"/>
                    <a:pathLst>
                      <a:path w="209" h="199">
                        <a:moveTo>
                          <a:pt x="0" y="70"/>
                        </a:moveTo>
                        <a:lnTo>
                          <a:pt x="103" y="0"/>
                        </a:lnTo>
                        <a:lnTo>
                          <a:pt x="209" y="93"/>
                        </a:lnTo>
                        <a:lnTo>
                          <a:pt x="189" y="142"/>
                        </a:lnTo>
                        <a:lnTo>
                          <a:pt x="148" y="199"/>
                        </a:lnTo>
                        <a:lnTo>
                          <a:pt x="0" y="7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0" name="Freeform 359"/>
                  <p:cNvSpPr>
                    <a:spLocks/>
                  </p:cNvSpPr>
                  <p:nvPr/>
                </p:nvSpPr>
                <p:spPr bwMode="auto">
                  <a:xfrm>
                    <a:off x="1383" y="1271"/>
                    <a:ext cx="33" cy="34"/>
                  </a:xfrm>
                  <a:custGeom>
                    <a:avLst/>
                    <a:gdLst>
                      <a:gd name="T0" fmla="*/ 0 w 235"/>
                      <a:gd name="T1" fmla="*/ 68 h 205"/>
                      <a:gd name="T2" fmla="*/ 105 w 235"/>
                      <a:gd name="T3" fmla="*/ 0 h 205"/>
                      <a:gd name="T4" fmla="*/ 235 w 235"/>
                      <a:gd name="T5" fmla="*/ 115 h 205"/>
                      <a:gd name="T6" fmla="*/ 173 w 235"/>
                      <a:gd name="T7" fmla="*/ 190 h 205"/>
                      <a:gd name="T8" fmla="*/ 156 w 235"/>
                      <a:gd name="T9" fmla="*/ 205 h 205"/>
                      <a:gd name="T10" fmla="*/ 0 w 235"/>
                      <a:gd name="T11" fmla="*/ 68 h 205"/>
                      <a:gd name="T12" fmla="*/ 0 60000 65536"/>
                      <a:gd name="T13" fmla="*/ 0 60000 65536"/>
                      <a:gd name="T14" fmla="*/ 0 60000 65536"/>
                      <a:gd name="T15" fmla="*/ 0 60000 65536"/>
                      <a:gd name="T16" fmla="*/ 0 60000 65536"/>
                      <a:gd name="T17" fmla="*/ 0 60000 65536"/>
                      <a:gd name="T18" fmla="*/ 0 w 235"/>
                      <a:gd name="T19" fmla="*/ 0 h 205"/>
                      <a:gd name="T20" fmla="*/ 235 w 235"/>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235" h="205">
                        <a:moveTo>
                          <a:pt x="0" y="68"/>
                        </a:moveTo>
                        <a:lnTo>
                          <a:pt x="105" y="0"/>
                        </a:lnTo>
                        <a:lnTo>
                          <a:pt x="235" y="115"/>
                        </a:lnTo>
                        <a:lnTo>
                          <a:pt x="173" y="190"/>
                        </a:lnTo>
                        <a:lnTo>
                          <a:pt x="156" y="205"/>
                        </a:lnTo>
                        <a:lnTo>
                          <a:pt x="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1" name="Freeform 360"/>
                  <p:cNvSpPr>
                    <a:spLocks/>
                  </p:cNvSpPr>
                  <p:nvPr/>
                </p:nvSpPr>
                <p:spPr bwMode="auto">
                  <a:xfrm>
                    <a:off x="1376" y="1277"/>
                    <a:ext cx="35" cy="35"/>
                  </a:xfrm>
                  <a:custGeom>
                    <a:avLst/>
                    <a:gdLst>
                      <a:gd name="T0" fmla="*/ 0 w 247"/>
                      <a:gd name="T1" fmla="*/ 72 h 212"/>
                      <a:gd name="T2" fmla="*/ 42 w 247"/>
                      <a:gd name="T3" fmla="*/ 37 h 212"/>
                      <a:gd name="T4" fmla="*/ 99 w 247"/>
                      <a:gd name="T5" fmla="*/ 0 h 212"/>
                      <a:gd name="T6" fmla="*/ 247 w 247"/>
                      <a:gd name="T7" fmla="*/ 129 h 212"/>
                      <a:gd name="T8" fmla="*/ 220 w 247"/>
                      <a:gd name="T9" fmla="*/ 155 h 212"/>
                      <a:gd name="T10" fmla="*/ 159 w 247"/>
                      <a:gd name="T11" fmla="*/ 212 h 212"/>
                      <a:gd name="T12" fmla="*/ 0 w 247"/>
                      <a:gd name="T13" fmla="*/ 72 h 212"/>
                      <a:gd name="T14" fmla="*/ 0 60000 65536"/>
                      <a:gd name="T15" fmla="*/ 0 60000 65536"/>
                      <a:gd name="T16" fmla="*/ 0 60000 65536"/>
                      <a:gd name="T17" fmla="*/ 0 60000 65536"/>
                      <a:gd name="T18" fmla="*/ 0 60000 65536"/>
                      <a:gd name="T19" fmla="*/ 0 60000 65536"/>
                      <a:gd name="T20" fmla="*/ 0 60000 65536"/>
                      <a:gd name="T21" fmla="*/ 0 w 247"/>
                      <a:gd name="T22" fmla="*/ 0 h 212"/>
                      <a:gd name="T23" fmla="*/ 247 w 247"/>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212">
                        <a:moveTo>
                          <a:pt x="0" y="72"/>
                        </a:moveTo>
                        <a:lnTo>
                          <a:pt x="42" y="37"/>
                        </a:lnTo>
                        <a:lnTo>
                          <a:pt x="99" y="0"/>
                        </a:lnTo>
                        <a:lnTo>
                          <a:pt x="247" y="129"/>
                        </a:lnTo>
                        <a:lnTo>
                          <a:pt x="220" y="155"/>
                        </a:lnTo>
                        <a:lnTo>
                          <a:pt x="159" y="212"/>
                        </a:lnTo>
                        <a:lnTo>
                          <a:pt x="0" y="7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2" name="Freeform 361"/>
                  <p:cNvSpPr>
                    <a:spLocks/>
                  </p:cNvSpPr>
                  <p:nvPr/>
                </p:nvSpPr>
                <p:spPr bwMode="auto">
                  <a:xfrm>
                    <a:off x="1373" y="1283"/>
                    <a:ext cx="32" cy="36"/>
                  </a:xfrm>
                  <a:custGeom>
                    <a:avLst/>
                    <a:gdLst>
                      <a:gd name="T0" fmla="*/ 66 w 222"/>
                      <a:gd name="T1" fmla="*/ 0 h 222"/>
                      <a:gd name="T2" fmla="*/ 22 w 222"/>
                      <a:gd name="T3" fmla="*/ 35 h 222"/>
                      <a:gd name="T4" fmla="*/ 4 w 222"/>
                      <a:gd name="T5" fmla="*/ 63 h 222"/>
                      <a:gd name="T6" fmla="*/ 0 w 222"/>
                      <a:gd name="T7" fmla="*/ 104 h 222"/>
                      <a:gd name="T8" fmla="*/ 136 w 222"/>
                      <a:gd name="T9" fmla="*/ 222 h 222"/>
                      <a:gd name="T10" fmla="*/ 222 w 222"/>
                      <a:gd name="T11" fmla="*/ 137 h 222"/>
                      <a:gd name="T12" fmla="*/ 66 w 222"/>
                      <a:gd name="T13" fmla="*/ 0 h 222"/>
                      <a:gd name="T14" fmla="*/ 0 60000 65536"/>
                      <a:gd name="T15" fmla="*/ 0 60000 65536"/>
                      <a:gd name="T16" fmla="*/ 0 60000 65536"/>
                      <a:gd name="T17" fmla="*/ 0 60000 65536"/>
                      <a:gd name="T18" fmla="*/ 0 60000 65536"/>
                      <a:gd name="T19" fmla="*/ 0 60000 65536"/>
                      <a:gd name="T20" fmla="*/ 0 60000 65536"/>
                      <a:gd name="T21" fmla="*/ 0 w 222"/>
                      <a:gd name="T22" fmla="*/ 0 h 222"/>
                      <a:gd name="T23" fmla="*/ 222 w 222"/>
                      <a:gd name="T24" fmla="*/ 222 h 2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22">
                        <a:moveTo>
                          <a:pt x="66" y="0"/>
                        </a:moveTo>
                        <a:lnTo>
                          <a:pt x="22" y="35"/>
                        </a:lnTo>
                        <a:lnTo>
                          <a:pt x="4" y="63"/>
                        </a:lnTo>
                        <a:lnTo>
                          <a:pt x="0" y="104"/>
                        </a:lnTo>
                        <a:lnTo>
                          <a:pt x="136" y="222"/>
                        </a:lnTo>
                        <a:lnTo>
                          <a:pt x="222" y="137"/>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3" name="Freeform 362"/>
                  <p:cNvSpPr>
                    <a:spLocks/>
                  </p:cNvSpPr>
                  <p:nvPr/>
                </p:nvSpPr>
                <p:spPr bwMode="auto">
                  <a:xfrm>
                    <a:off x="1372" y="1289"/>
                    <a:ext cx="27" cy="37"/>
                  </a:xfrm>
                  <a:custGeom>
                    <a:avLst/>
                    <a:gdLst>
                      <a:gd name="T0" fmla="*/ 28 w 187"/>
                      <a:gd name="T1" fmla="*/ 0 h 224"/>
                      <a:gd name="T2" fmla="*/ 13 w 187"/>
                      <a:gd name="T3" fmla="*/ 24 h 224"/>
                      <a:gd name="T4" fmla="*/ 0 w 187"/>
                      <a:gd name="T5" fmla="*/ 136 h 224"/>
                      <a:gd name="T6" fmla="*/ 101 w 187"/>
                      <a:gd name="T7" fmla="*/ 224 h 224"/>
                      <a:gd name="T8" fmla="*/ 187 w 187"/>
                      <a:gd name="T9" fmla="*/ 140 h 224"/>
                      <a:gd name="T10" fmla="*/ 28 w 187"/>
                      <a:gd name="T11" fmla="*/ 0 h 224"/>
                      <a:gd name="T12" fmla="*/ 0 60000 65536"/>
                      <a:gd name="T13" fmla="*/ 0 60000 65536"/>
                      <a:gd name="T14" fmla="*/ 0 60000 65536"/>
                      <a:gd name="T15" fmla="*/ 0 60000 65536"/>
                      <a:gd name="T16" fmla="*/ 0 60000 65536"/>
                      <a:gd name="T17" fmla="*/ 0 60000 65536"/>
                      <a:gd name="T18" fmla="*/ 0 w 187"/>
                      <a:gd name="T19" fmla="*/ 0 h 224"/>
                      <a:gd name="T20" fmla="*/ 187 w 187"/>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87" h="224">
                        <a:moveTo>
                          <a:pt x="28" y="0"/>
                        </a:moveTo>
                        <a:lnTo>
                          <a:pt x="13" y="24"/>
                        </a:lnTo>
                        <a:lnTo>
                          <a:pt x="0" y="136"/>
                        </a:lnTo>
                        <a:lnTo>
                          <a:pt x="101" y="224"/>
                        </a:lnTo>
                        <a:lnTo>
                          <a:pt x="187" y="140"/>
                        </a:lnTo>
                        <a:lnTo>
                          <a:pt x="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4" name="Freeform 363"/>
                  <p:cNvSpPr>
                    <a:spLocks/>
                  </p:cNvSpPr>
                  <p:nvPr/>
                </p:nvSpPr>
                <p:spPr bwMode="auto">
                  <a:xfrm>
                    <a:off x="1370" y="1300"/>
                    <a:ext cx="23" cy="34"/>
                  </a:xfrm>
                  <a:custGeom>
                    <a:avLst/>
                    <a:gdLst>
                      <a:gd name="T0" fmla="*/ 0 w 158"/>
                      <a:gd name="T1" fmla="*/ 139 h 202"/>
                      <a:gd name="T2" fmla="*/ 11 w 158"/>
                      <a:gd name="T3" fmla="*/ 87 h 202"/>
                      <a:gd name="T4" fmla="*/ 22 w 158"/>
                      <a:gd name="T5" fmla="*/ 0 h 202"/>
                      <a:gd name="T6" fmla="*/ 158 w 158"/>
                      <a:gd name="T7" fmla="*/ 118 h 202"/>
                      <a:gd name="T8" fmla="*/ 71 w 158"/>
                      <a:gd name="T9" fmla="*/ 202 h 202"/>
                      <a:gd name="T10" fmla="*/ 0 w 158"/>
                      <a:gd name="T11" fmla="*/ 139 h 202"/>
                      <a:gd name="T12" fmla="*/ 0 60000 65536"/>
                      <a:gd name="T13" fmla="*/ 0 60000 65536"/>
                      <a:gd name="T14" fmla="*/ 0 60000 65536"/>
                      <a:gd name="T15" fmla="*/ 0 60000 65536"/>
                      <a:gd name="T16" fmla="*/ 0 60000 65536"/>
                      <a:gd name="T17" fmla="*/ 0 60000 65536"/>
                      <a:gd name="T18" fmla="*/ 0 w 158"/>
                      <a:gd name="T19" fmla="*/ 0 h 202"/>
                      <a:gd name="T20" fmla="*/ 158 w 158"/>
                      <a:gd name="T21" fmla="*/ 202 h 202"/>
                    </a:gdLst>
                    <a:ahLst/>
                    <a:cxnLst>
                      <a:cxn ang="T12">
                        <a:pos x="T0" y="T1"/>
                      </a:cxn>
                      <a:cxn ang="T13">
                        <a:pos x="T2" y="T3"/>
                      </a:cxn>
                      <a:cxn ang="T14">
                        <a:pos x="T4" y="T5"/>
                      </a:cxn>
                      <a:cxn ang="T15">
                        <a:pos x="T6" y="T7"/>
                      </a:cxn>
                      <a:cxn ang="T16">
                        <a:pos x="T8" y="T9"/>
                      </a:cxn>
                      <a:cxn ang="T17">
                        <a:pos x="T10" y="T11"/>
                      </a:cxn>
                    </a:cxnLst>
                    <a:rect l="T18" t="T19" r="T20" b="T21"/>
                    <a:pathLst>
                      <a:path w="158" h="202">
                        <a:moveTo>
                          <a:pt x="0" y="139"/>
                        </a:moveTo>
                        <a:lnTo>
                          <a:pt x="11" y="87"/>
                        </a:lnTo>
                        <a:lnTo>
                          <a:pt x="22" y="0"/>
                        </a:lnTo>
                        <a:lnTo>
                          <a:pt x="158" y="118"/>
                        </a:lnTo>
                        <a:lnTo>
                          <a:pt x="71" y="202"/>
                        </a:lnTo>
                        <a:lnTo>
                          <a:pt x="0" y="1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5" name="Freeform 364"/>
                  <p:cNvSpPr>
                    <a:spLocks/>
                  </p:cNvSpPr>
                  <p:nvPr/>
                </p:nvSpPr>
                <p:spPr bwMode="auto">
                  <a:xfrm>
                    <a:off x="1367" y="1312"/>
                    <a:ext cx="20" cy="29"/>
                  </a:xfrm>
                  <a:custGeom>
                    <a:avLst/>
                    <a:gdLst>
                      <a:gd name="T0" fmla="*/ 39 w 140"/>
                      <a:gd name="T1" fmla="*/ 0 h 174"/>
                      <a:gd name="T2" fmla="*/ 17 w 140"/>
                      <a:gd name="T3" fmla="*/ 90 h 174"/>
                      <a:gd name="T4" fmla="*/ 3 w 140"/>
                      <a:gd name="T5" fmla="*/ 117 h 174"/>
                      <a:gd name="T6" fmla="*/ 0 w 140"/>
                      <a:gd name="T7" fmla="*/ 124 h 174"/>
                      <a:gd name="T8" fmla="*/ 57 w 140"/>
                      <a:gd name="T9" fmla="*/ 174 h 174"/>
                      <a:gd name="T10" fmla="*/ 140 w 140"/>
                      <a:gd name="T11" fmla="*/ 88 h 174"/>
                      <a:gd name="T12" fmla="*/ 39 w 140"/>
                      <a:gd name="T13" fmla="*/ 0 h 174"/>
                      <a:gd name="T14" fmla="*/ 0 60000 65536"/>
                      <a:gd name="T15" fmla="*/ 0 60000 65536"/>
                      <a:gd name="T16" fmla="*/ 0 60000 65536"/>
                      <a:gd name="T17" fmla="*/ 0 60000 65536"/>
                      <a:gd name="T18" fmla="*/ 0 60000 65536"/>
                      <a:gd name="T19" fmla="*/ 0 60000 65536"/>
                      <a:gd name="T20" fmla="*/ 0 60000 65536"/>
                      <a:gd name="T21" fmla="*/ 0 w 140"/>
                      <a:gd name="T22" fmla="*/ 0 h 174"/>
                      <a:gd name="T23" fmla="*/ 140 w 140"/>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174">
                        <a:moveTo>
                          <a:pt x="39" y="0"/>
                        </a:moveTo>
                        <a:lnTo>
                          <a:pt x="17" y="90"/>
                        </a:lnTo>
                        <a:lnTo>
                          <a:pt x="3" y="117"/>
                        </a:lnTo>
                        <a:lnTo>
                          <a:pt x="0" y="124"/>
                        </a:lnTo>
                        <a:lnTo>
                          <a:pt x="57" y="174"/>
                        </a:lnTo>
                        <a:lnTo>
                          <a:pt x="140" y="88"/>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6" name="Freeform 365"/>
                  <p:cNvSpPr>
                    <a:spLocks/>
                  </p:cNvSpPr>
                  <p:nvPr/>
                </p:nvSpPr>
                <p:spPr bwMode="auto">
                  <a:xfrm>
                    <a:off x="1363" y="1323"/>
                    <a:ext cx="17" cy="26"/>
                  </a:xfrm>
                  <a:custGeom>
                    <a:avLst/>
                    <a:gdLst>
                      <a:gd name="T0" fmla="*/ 53 w 124"/>
                      <a:gd name="T1" fmla="*/ 0 h 155"/>
                      <a:gd name="T2" fmla="*/ 38 w 124"/>
                      <a:gd name="T3" fmla="*/ 32 h 155"/>
                      <a:gd name="T4" fmla="*/ 30 w 124"/>
                      <a:gd name="T5" fmla="*/ 49 h 155"/>
                      <a:gd name="T6" fmla="*/ 0 w 124"/>
                      <a:gd name="T7" fmla="*/ 114 h 155"/>
                      <a:gd name="T8" fmla="*/ 48 w 124"/>
                      <a:gd name="T9" fmla="*/ 155 h 155"/>
                      <a:gd name="T10" fmla="*/ 72 w 124"/>
                      <a:gd name="T11" fmla="*/ 119 h 155"/>
                      <a:gd name="T12" fmla="*/ 124 w 124"/>
                      <a:gd name="T13" fmla="*/ 63 h 155"/>
                      <a:gd name="T14" fmla="*/ 53 w 124"/>
                      <a:gd name="T15" fmla="*/ 0 h 155"/>
                      <a:gd name="T16" fmla="*/ 0 60000 65536"/>
                      <a:gd name="T17" fmla="*/ 0 60000 65536"/>
                      <a:gd name="T18" fmla="*/ 0 60000 65536"/>
                      <a:gd name="T19" fmla="*/ 0 60000 65536"/>
                      <a:gd name="T20" fmla="*/ 0 60000 65536"/>
                      <a:gd name="T21" fmla="*/ 0 60000 65536"/>
                      <a:gd name="T22" fmla="*/ 0 60000 65536"/>
                      <a:gd name="T23" fmla="*/ 0 60000 65536"/>
                      <a:gd name="T24" fmla="*/ 0 w 124"/>
                      <a:gd name="T25" fmla="*/ 0 h 155"/>
                      <a:gd name="T26" fmla="*/ 124 w 12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 h="155">
                        <a:moveTo>
                          <a:pt x="53" y="0"/>
                        </a:moveTo>
                        <a:lnTo>
                          <a:pt x="38" y="32"/>
                        </a:lnTo>
                        <a:lnTo>
                          <a:pt x="30" y="49"/>
                        </a:lnTo>
                        <a:lnTo>
                          <a:pt x="0" y="114"/>
                        </a:lnTo>
                        <a:lnTo>
                          <a:pt x="48" y="155"/>
                        </a:lnTo>
                        <a:lnTo>
                          <a:pt x="72" y="119"/>
                        </a:lnTo>
                        <a:lnTo>
                          <a:pt x="124" y="63"/>
                        </a:lnTo>
                        <a:lnTo>
                          <a:pt x="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7" name="Freeform 366"/>
                  <p:cNvSpPr>
                    <a:spLocks/>
                  </p:cNvSpPr>
                  <p:nvPr/>
                </p:nvSpPr>
                <p:spPr bwMode="auto">
                  <a:xfrm>
                    <a:off x="1359" y="1332"/>
                    <a:ext cx="16" cy="26"/>
                  </a:xfrm>
                  <a:custGeom>
                    <a:avLst/>
                    <a:gdLst>
                      <a:gd name="T0" fmla="*/ 0 w 112"/>
                      <a:gd name="T1" fmla="*/ 112 h 151"/>
                      <a:gd name="T2" fmla="*/ 55 w 112"/>
                      <a:gd name="T3" fmla="*/ 0 h 151"/>
                      <a:gd name="T4" fmla="*/ 112 w 112"/>
                      <a:gd name="T5" fmla="*/ 50 h 151"/>
                      <a:gd name="T6" fmla="*/ 100 w 112"/>
                      <a:gd name="T7" fmla="*/ 63 h 151"/>
                      <a:gd name="T8" fmla="*/ 45 w 112"/>
                      <a:gd name="T9" fmla="*/ 151 h 151"/>
                      <a:gd name="T10" fmla="*/ 0 w 112"/>
                      <a:gd name="T11" fmla="*/ 112 h 151"/>
                      <a:gd name="T12" fmla="*/ 0 60000 65536"/>
                      <a:gd name="T13" fmla="*/ 0 60000 65536"/>
                      <a:gd name="T14" fmla="*/ 0 60000 65536"/>
                      <a:gd name="T15" fmla="*/ 0 60000 65536"/>
                      <a:gd name="T16" fmla="*/ 0 60000 65536"/>
                      <a:gd name="T17" fmla="*/ 0 60000 65536"/>
                      <a:gd name="T18" fmla="*/ 0 w 112"/>
                      <a:gd name="T19" fmla="*/ 0 h 151"/>
                      <a:gd name="T20" fmla="*/ 112 w 11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12" h="151">
                        <a:moveTo>
                          <a:pt x="0" y="112"/>
                        </a:moveTo>
                        <a:lnTo>
                          <a:pt x="55" y="0"/>
                        </a:lnTo>
                        <a:lnTo>
                          <a:pt x="112" y="50"/>
                        </a:lnTo>
                        <a:lnTo>
                          <a:pt x="100" y="63"/>
                        </a:lnTo>
                        <a:lnTo>
                          <a:pt x="45" y="151"/>
                        </a:lnTo>
                        <a:lnTo>
                          <a:pt x="0" y="1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8" name="Freeform 367"/>
                  <p:cNvSpPr>
                    <a:spLocks/>
                  </p:cNvSpPr>
                  <p:nvPr/>
                </p:nvSpPr>
                <p:spPr bwMode="auto">
                  <a:xfrm>
                    <a:off x="1354" y="1342"/>
                    <a:ext cx="16" cy="24"/>
                  </a:xfrm>
                  <a:custGeom>
                    <a:avLst/>
                    <a:gdLst>
                      <a:gd name="T0" fmla="*/ 0 w 107"/>
                      <a:gd name="T1" fmla="*/ 106 h 147"/>
                      <a:gd name="T2" fmla="*/ 59 w 107"/>
                      <a:gd name="T3" fmla="*/ 0 h 147"/>
                      <a:gd name="T4" fmla="*/ 107 w 107"/>
                      <a:gd name="T5" fmla="*/ 41 h 147"/>
                      <a:gd name="T6" fmla="*/ 45 w 107"/>
                      <a:gd name="T7" fmla="*/ 147 h 147"/>
                      <a:gd name="T8" fmla="*/ 0 w 107"/>
                      <a:gd name="T9" fmla="*/ 106 h 147"/>
                      <a:gd name="T10" fmla="*/ 0 60000 65536"/>
                      <a:gd name="T11" fmla="*/ 0 60000 65536"/>
                      <a:gd name="T12" fmla="*/ 0 60000 65536"/>
                      <a:gd name="T13" fmla="*/ 0 60000 65536"/>
                      <a:gd name="T14" fmla="*/ 0 60000 65536"/>
                      <a:gd name="T15" fmla="*/ 0 w 107"/>
                      <a:gd name="T16" fmla="*/ 0 h 147"/>
                      <a:gd name="T17" fmla="*/ 107 w 107"/>
                      <a:gd name="T18" fmla="*/ 147 h 147"/>
                    </a:gdLst>
                    <a:ahLst/>
                    <a:cxnLst>
                      <a:cxn ang="T10">
                        <a:pos x="T0" y="T1"/>
                      </a:cxn>
                      <a:cxn ang="T11">
                        <a:pos x="T2" y="T3"/>
                      </a:cxn>
                      <a:cxn ang="T12">
                        <a:pos x="T4" y="T5"/>
                      </a:cxn>
                      <a:cxn ang="T13">
                        <a:pos x="T6" y="T7"/>
                      </a:cxn>
                      <a:cxn ang="T14">
                        <a:pos x="T8" y="T9"/>
                      </a:cxn>
                    </a:cxnLst>
                    <a:rect l="T15" t="T16" r="T17" b="T18"/>
                    <a:pathLst>
                      <a:path w="107" h="147">
                        <a:moveTo>
                          <a:pt x="0" y="106"/>
                        </a:moveTo>
                        <a:lnTo>
                          <a:pt x="59" y="0"/>
                        </a:lnTo>
                        <a:lnTo>
                          <a:pt x="107" y="41"/>
                        </a:lnTo>
                        <a:lnTo>
                          <a:pt x="45" y="147"/>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89" name="Freeform 368"/>
                  <p:cNvSpPr>
                    <a:spLocks/>
                  </p:cNvSpPr>
                  <p:nvPr/>
                </p:nvSpPr>
                <p:spPr bwMode="auto">
                  <a:xfrm>
                    <a:off x="1350" y="1351"/>
                    <a:ext cx="15" cy="24"/>
                  </a:xfrm>
                  <a:custGeom>
                    <a:avLst/>
                    <a:gdLst>
                      <a:gd name="T0" fmla="*/ 0 w 108"/>
                      <a:gd name="T1" fmla="*/ 106 h 145"/>
                      <a:gd name="T2" fmla="*/ 63 w 108"/>
                      <a:gd name="T3" fmla="*/ 0 h 145"/>
                      <a:gd name="T4" fmla="*/ 108 w 108"/>
                      <a:gd name="T5" fmla="*/ 39 h 145"/>
                      <a:gd name="T6" fmla="*/ 46 w 108"/>
                      <a:gd name="T7" fmla="*/ 145 h 145"/>
                      <a:gd name="T8" fmla="*/ 0 w 108"/>
                      <a:gd name="T9" fmla="*/ 106 h 145"/>
                      <a:gd name="T10" fmla="*/ 0 60000 65536"/>
                      <a:gd name="T11" fmla="*/ 0 60000 65536"/>
                      <a:gd name="T12" fmla="*/ 0 60000 65536"/>
                      <a:gd name="T13" fmla="*/ 0 60000 65536"/>
                      <a:gd name="T14" fmla="*/ 0 60000 65536"/>
                      <a:gd name="T15" fmla="*/ 0 w 108"/>
                      <a:gd name="T16" fmla="*/ 0 h 145"/>
                      <a:gd name="T17" fmla="*/ 108 w 108"/>
                      <a:gd name="T18" fmla="*/ 145 h 145"/>
                    </a:gdLst>
                    <a:ahLst/>
                    <a:cxnLst>
                      <a:cxn ang="T10">
                        <a:pos x="T0" y="T1"/>
                      </a:cxn>
                      <a:cxn ang="T11">
                        <a:pos x="T2" y="T3"/>
                      </a:cxn>
                      <a:cxn ang="T12">
                        <a:pos x="T4" y="T5"/>
                      </a:cxn>
                      <a:cxn ang="T13">
                        <a:pos x="T6" y="T7"/>
                      </a:cxn>
                      <a:cxn ang="T14">
                        <a:pos x="T8" y="T9"/>
                      </a:cxn>
                    </a:cxnLst>
                    <a:rect l="T15" t="T16" r="T17" b="T18"/>
                    <a:pathLst>
                      <a:path w="108" h="145">
                        <a:moveTo>
                          <a:pt x="0" y="106"/>
                        </a:moveTo>
                        <a:lnTo>
                          <a:pt x="63" y="0"/>
                        </a:lnTo>
                        <a:lnTo>
                          <a:pt x="108" y="39"/>
                        </a:lnTo>
                        <a:lnTo>
                          <a:pt x="46" y="145"/>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0" name="Freeform 369"/>
                  <p:cNvSpPr>
                    <a:spLocks/>
                  </p:cNvSpPr>
                  <p:nvPr/>
                </p:nvSpPr>
                <p:spPr bwMode="auto">
                  <a:xfrm>
                    <a:off x="1345" y="1360"/>
                    <a:ext cx="16" cy="23"/>
                  </a:xfrm>
                  <a:custGeom>
                    <a:avLst/>
                    <a:gdLst>
                      <a:gd name="T0" fmla="*/ 66 w 111"/>
                      <a:gd name="T1" fmla="*/ 0 h 142"/>
                      <a:gd name="T2" fmla="*/ 16 w 111"/>
                      <a:gd name="T3" fmla="*/ 79 h 142"/>
                      <a:gd name="T4" fmla="*/ 0 w 111"/>
                      <a:gd name="T5" fmla="*/ 103 h 142"/>
                      <a:gd name="T6" fmla="*/ 44 w 111"/>
                      <a:gd name="T7" fmla="*/ 142 h 142"/>
                      <a:gd name="T8" fmla="*/ 111 w 111"/>
                      <a:gd name="T9" fmla="*/ 41 h 142"/>
                      <a:gd name="T10" fmla="*/ 66 w 111"/>
                      <a:gd name="T11" fmla="*/ 0 h 142"/>
                      <a:gd name="T12" fmla="*/ 0 60000 65536"/>
                      <a:gd name="T13" fmla="*/ 0 60000 65536"/>
                      <a:gd name="T14" fmla="*/ 0 60000 65536"/>
                      <a:gd name="T15" fmla="*/ 0 60000 65536"/>
                      <a:gd name="T16" fmla="*/ 0 60000 65536"/>
                      <a:gd name="T17" fmla="*/ 0 60000 65536"/>
                      <a:gd name="T18" fmla="*/ 0 w 111"/>
                      <a:gd name="T19" fmla="*/ 0 h 142"/>
                      <a:gd name="T20" fmla="*/ 111 w 111"/>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11" h="142">
                        <a:moveTo>
                          <a:pt x="66" y="0"/>
                        </a:moveTo>
                        <a:lnTo>
                          <a:pt x="16" y="79"/>
                        </a:lnTo>
                        <a:lnTo>
                          <a:pt x="0" y="103"/>
                        </a:lnTo>
                        <a:lnTo>
                          <a:pt x="44" y="142"/>
                        </a:lnTo>
                        <a:lnTo>
                          <a:pt x="111" y="41"/>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1" name="Freeform 370"/>
                  <p:cNvSpPr>
                    <a:spLocks/>
                  </p:cNvSpPr>
                  <p:nvPr/>
                </p:nvSpPr>
                <p:spPr bwMode="auto">
                  <a:xfrm>
                    <a:off x="1339" y="1369"/>
                    <a:ext cx="17" cy="21"/>
                  </a:xfrm>
                  <a:custGeom>
                    <a:avLst/>
                    <a:gdLst>
                      <a:gd name="T0" fmla="*/ 77 w 123"/>
                      <a:gd name="T1" fmla="*/ 0 h 125"/>
                      <a:gd name="T2" fmla="*/ 59 w 123"/>
                      <a:gd name="T3" fmla="*/ 25 h 125"/>
                      <a:gd name="T4" fmla="*/ 29 w 123"/>
                      <a:gd name="T5" fmla="*/ 65 h 125"/>
                      <a:gd name="T6" fmla="*/ 0 w 123"/>
                      <a:gd name="T7" fmla="*/ 92 h 125"/>
                      <a:gd name="T8" fmla="*/ 38 w 123"/>
                      <a:gd name="T9" fmla="*/ 125 h 125"/>
                      <a:gd name="T10" fmla="*/ 67 w 123"/>
                      <a:gd name="T11" fmla="*/ 105 h 125"/>
                      <a:gd name="T12" fmla="*/ 91 w 123"/>
                      <a:gd name="T13" fmla="*/ 82 h 125"/>
                      <a:gd name="T14" fmla="*/ 123 w 123"/>
                      <a:gd name="T15" fmla="*/ 39 h 125"/>
                      <a:gd name="T16" fmla="*/ 77 w 123"/>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125"/>
                      <a:gd name="T29" fmla="*/ 123 w 123"/>
                      <a:gd name="T30" fmla="*/ 125 h 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125">
                        <a:moveTo>
                          <a:pt x="77" y="0"/>
                        </a:moveTo>
                        <a:lnTo>
                          <a:pt x="59" y="25"/>
                        </a:lnTo>
                        <a:lnTo>
                          <a:pt x="29" y="65"/>
                        </a:lnTo>
                        <a:lnTo>
                          <a:pt x="0" y="92"/>
                        </a:lnTo>
                        <a:lnTo>
                          <a:pt x="38" y="125"/>
                        </a:lnTo>
                        <a:lnTo>
                          <a:pt x="67" y="105"/>
                        </a:lnTo>
                        <a:lnTo>
                          <a:pt x="91" y="82"/>
                        </a:lnTo>
                        <a:lnTo>
                          <a:pt x="123" y="39"/>
                        </a:lnTo>
                        <a:lnTo>
                          <a:pt x="7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2" name="Freeform 371"/>
                  <p:cNvSpPr>
                    <a:spLocks/>
                  </p:cNvSpPr>
                  <p:nvPr/>
                </p:nvSpPr>
                <p:spPr bwMode="auto">
                  <a:xfrm>
                    <a:off x="1331" y="1377"/>
                    <a:ext cx="20" cy="22"/>
                  </a:xfrm>
                  <a:custGeom>
                    <a:avLst/>
                    <a:gdLst>
                      <a:gd name="T0" fmla="*/ 0 w 138"/>
                      <a:gd name="T1" fmla="*/ 77 h 134"/>
                      <a:gd name="T2" fmla="*/ 38 w 138"/>
                      <a:gd name="T3" fmla="*/ 52 h 134"/>
                      <a:gd name="T4" fmla="*/ 94 w 138"/>
                      <a:gd name="T5" fmla="*/ 0 h 134"/>
                      <a:gd name="T6" fmla="*/ 138 w 138"/>
                      <a:gd name="T7" fmla="*/ 39 h 134"/>
                      <a:gd name="T8" fmla="*/ 118 w 138"/>
                      <a:gd name="T9" fmla="*/ 56 h 134"/>
                      <a:gd name="T10" fmla="*/ 99 w 138"/>
                      <a:gd name="T11" fmla="*/ 68 h 134"/>
                      <a:gd name="T12" fmla="*/ 83 w 138"/>
                      <a:gd name="T13" fmla="*/ 86 h 134"/>
                      <a:gd name="T14" fmla="*/ 64 w 138"/>
                      <a:gd name="T15" fmla="*/ 134 h 134"/>
                      <a:gd name="T16" fmla="*/ 0 w 138"/>
                      <a:gd name="T17" fmla="*/ 77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4"/>
                      <a:gd name="T29" fmla="*/ 138 w 138"/>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4">
                        <a:moveTo>
                          <a:pt x="0" y="77"/>
                        </a:moveTo>
                        <a:lnTo>
                          <a:pt x="38" y="52"/>
                        </a:lnTo>
                        <a:lnTo>
                          <a:pt x="94" y="0"/>
                        </a:lnTo>
                        <a:lnTo>
                          <a:pt x="138" y="39"/>
                        </a:lnTo>
                        <a:lnTo>
                          <a:pt x="118" y="56"/>
                        </a:lnTo>
                        <a:lnTo>
                          <a:pt x="99" y="68"/>
                        </a:lnTo>
                        <a:lnTo>
                          <a:pt x="83" y="86"/>
                        </a:lnTo>
                        <a:lnTo>
                          <a:pt x="64" y="134"/>
                        </a:lnTo>
                        <a:lnTo>
                          <a:pt x="0" y="7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3" name="Freeform 372"/>
                  <p:cNvSpPr>
                    <a:spLocks/>
                  </p:cNvSpPr>
                  <p:nvPr/>
                </p:nvSpPr>
                <p:spPr bwMode="auto">
                  <a:xfrm>
                    <a:off x="1328" y="1384"/>
                    <a:ext cx="16" cy="27"/>
                  </a:xfrm>
                  <a:custGeom>
                    <a:avLst/>
                    <a:gdLst>
                      <a:gd name="T0" fmla="*/ 78 w 116"/>
                      <a:gd name="T1" fmla="*/ 0 h 159"/>
                      <a:gd name="T2" fmla="*/ 30 w 116"/>
                      <a:gd name="T3" fmla="*/ 32 h 159"/>
                      <a:gd name="T4" fmla="*/ 15 w 116"/>
                      <a:gd name="T5" fmla="*/ 48 h 159"/>
                      <a:gd name="T6" fmla="*/ 4 w 116"/>
                      <a:gd name="T7" fmla="*/ 73 h 159"/>
                      <a:gd name="T8" fmla="*/ 0 w 116"/>
                      <a:gd name="T9" fmla="*/ 91 h 159"/>
                      <a:gd name="T10" fmla="*/ 78 w 116"/>
                      <a:gd name="T11" fmla="*/ 159 h 159"/>
                      <a:gd name="T12" fmla="*/ 91 w 116"/>
                      <a:gd name="T13" fmla="*/ 91 h 159"/>
                      <a:gd name="T14" fmla="*/ 102 w 116"/>
                      <a:gd name="T15" fmla="*/ 60 h 159"/>
                      <a:gd name="T16" fmla="*/ 116 w 116"/>
                      <a:gd name="T17" fmla="*/ 33 h 159"/>
                      <a:gd name="T18" fmla="*/ 78 w 116"/>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59"/>
                      <a:gd name="T32" fmla="*/ 116 w 116"/>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59">
                        <a:moveTo>
                          <a:pt x="78" y="0"/>
                        </a:moveTo>
                        <a:lnTo>
                          <a:pt x="30" y="32"/>
                        </a:lnTo>
                        <a:lnTo>
                          <a:pt x="15" y="48"/>
                        </a:lnTo>
                        <a:lnTo>
                          <a:pt x="4" y="73"/>
                        </a:lnTo>
                        <a:lnTo>
                          <a:pt x="0" y="91"/>
                        </a:lnTo>
                        <a:lnTo>
                          <a:pt x="78" y="159"/>
                        </a:lnTo>
                        <a:lnTo>
                          <a:pt x="91" y="91"/>
                        </a:lnTo>
                        <a:lnTo>
                          <a:pt x="102" y="60"/>
                        </a:lnTo>
                        <a:lnTo>
                          <a:pt x="116" y="33"/>
                        </a:lnTo>
                        <a:lnTo>
                          <a:pt x="7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4" name="Freeform 373"/>
                  <p:cNvSpPr>
                    <a:spLocks/>
                  </p:cNvSpPr>
                  <p:nvPr/>
                </p:nvSpPr>
                <p:spPr bwMode="auto">
                  <a:xfrm>
                    <a:off x="1327" y="1390"/>
                    <a:ext cx="14" cy="32"/>
                  </a:xfrm>
                  <a:custGeom>
                    <a:avLst/>
                    <a:gdLst>
                      <a:gd name="T0" fmla="*/ 28 w 92"/>
                      <a:gd name="T1" fmla="*/ 0 h 192"/>
                      <a:gd name="T2" fmla="*/ 14 w 92"/>
                      <a:gd name="T3" fmla="*/ 15 h 192"/>
                      <a:gd name="T4" fmla="*/ 5 w 92"/>
                      <a:gd name="T5" fmla="*/ 39 h 192"/>
                      <a:gd name="T6" fmla="*/ 0 w 92"/>
                      <a:gd name="T7" fmla="*/ 90 h 192"/>
                      <a:gd name="T8" fmla="*/ 7 w 92"/>
                      <a:gd name="T9" fmla="*/ 119 h 192"/>
                      <a:gd name="T10" fmla="*/ 25 w 92"/>
                      <a:gd name="T11" fmla="*/ 158 h 192"/>
                      <a:gd name="T12" fmla="*/ 64 w 92"/>
                      <a:gd name="T13" fmla="*/ 192 h 192"/>
                      <a:gd name="T14" fmla="*/ 78 w 92"/>
                      <a:gd name="T15" fmla="*/ 130 h 192"/>
                      <a:gd name="T16" fmla="*/ 92 w 92"/>
                      <a:gd name="T17" fmla="*/ 57 h 192"/>
                      <a:gd name="T18" fmla="*/ 28 w 9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92"/>
                      <a:gd name="T32" fmla="*/ 92 w 9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92">
                        <a:moveTo>
                          <a:pt x="28" y="0"/>
                        </a:moveTo>
                        <a:lnTo>
                          <a:pt x="14" y="15"/>
                        </a:lnTo>
                        <a:lnTo>
                          <a:pt x="5" y="39"/>
                        </a:lnTo>
                        <a:lnTo>
                          <a:pt x="0" y="90"/>
                        </a:lnTo>
                        <a:lnTo>
                          <a:pt x="7" y="119"/>
                        </a:lnTo>
                        <a:lnTo>
                          <a:pt x="25" y="158"/>
                        </a:lnTo>
                        <a:lnTo>
                          <a:pt x="64" y="192"/>
                        </a:lnTo>
                        <a:lnTo>
                          <a:pt x="78" y="130"/>
                        </a:lnTo>
                        <a:lnTo>
                          <a:pt x="92" y="57"/>
                        </a:lnTo>
                        <a:lnTo>
                          <a:pt x="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5" name="Freeform 374"/>
                  <p:cNvSpPr>
                    <a:spLocks/>
                  </p:cNvSpPr>
                  <p:nvPr/>
                </p:nvSpPr>
                <p:spPr bwMode="auto">
                  <a:xfrm>
                    <a:off x="1327" y="1399"/>
                    <a:ext cx="12" cy="25"/>
                  </a:xfrm>
                  <a:custGeom>
                    <a:avLst/>
                    <a:gdLst>
                      <a:gd name="T0" fmla="*/ 1 w 79"/>
                      <a:gd name="T1" fmla="*/ 0 h 149"/>
                      <a:gd name="T2" fmla="*/ 0 w 79"/>
                      <a:gd name="T3" fmla="*/ 27 h 149"/>
                      <a:gd name="T4" fmla="*/ 5 w 79"/>
                      <a:gd name="T5" fmla="*/ 57 h 149"/>
                      <a:gd name="T6" fmla="*/ 22 w 79"/>
                      <a:gd name="T7" fmla="*/ 96 h 149"/>
                      <a:gd name="T8" fmla="*/ 56 w 79"/>
                      <a:gd name="T9" fmla="*/ 149 h 149"/>
                      <a:gd name="T10" fmla="*/ 70 w 79"/>
                      <a:gd name="T11" fmla="*/ 115 h 149"/>
                      <a:gd name="T12" fmla="*/ 79 w 79"/>
                      <a:gd name="T13" fmla="*/ 68 h 149"/>
                      <a:gd name="T14" fmla="*/ 1 w 79"/>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149"/>
                      <a:gd name="T26" fmla="*/ 79 w 79"/>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149">
                        <a:moveTo>
                          <a:pt x="1" y="0"/>
                        </a:moveTo>
                        <a:lnTo>
                          <a:pt x="0" y="27"/>
                        </a:lnTo>
                        <a:lnTo>
                          <a:pt x="5" y="57"/>
                        </a:lnTo>
                        <a:lnTo>
                          <a:pt x="22" y="96"/>
                        </a:lnTo>
                        <a:lnTo>
                          <a:pt x="56" y="149"/>
                        </a:lnTo>
                        <a:lnTo>
                          <a:pt x="70" y="115"/>
                        </a:lnTo>
                        <a:lnTo>
                          <a:pt x="79" y="68"/>
                        </a:lnTo>
                        <a:lnTo>
                          <a:pt x="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6" name="Freeform 375"/>
                  <p:cNvSpPr>
                    <a:spLocks/>
                  </p:cNvSpPr>
                  <p:nvPr/>
                </p:nvSpPr>
                <p:spPr bwMode="auto">
                  <a:xfrm>
                    <a:off x="1331" y="1416"/>
                    <a:ext cx="6" cy="8"/>
                  </a:xfrm>
                  <a:custGeom>
                    <a:avLst/>
                    <a:gdLst>
                      <a:gd name="T0" fmla="*/ 0 w 39"/>
                      <a:gd name="T1" fmla="*/ 0 h 48"/>
                      <a:gd name="T2" fmla="*/ 31 w 39"/>
                      <a:gd name="T3" fmla="*/ 48 h 48"/>
                      <a:gd name="T4" fmla="*/ 39 w 39"/>
                      <a:gd name="T5" fmla="*/ 34 h 48"/>
                      <a:gd name="T6" fmla="*/ 0 w 39"/>
                      <a:gd name="T7" fmla="*/ 0 h 48"/>
                      <a:gd name="T8" fmla="*/ 0 60000 65536"/>
                      <a:gd name="T9" fmla="*/ 0 60000 65536"/>
                      <a:gd name="T10" fmla="*/ 0 60000 65536"/>
                      <a:gd name="T11" fmla="*/ 0 60000 65536"/>
                      <a:gd name="T12" fmla="*/ 0 w 39"/>
                      <a:gd name="T13" fmla="*/ 0 h 48"/>
                      <a:gd name="T14" fmla="*/ 39 w 39"/>
                      <a:gd name="T15" fmla="*/ 48 h 48"/>
                    </a:gdLst>
                    <a:ahLst/>
                    <a:cxnLst>
                      <a:cxn ang="T8">
                        <a:pos x="T0" y="T1"/>
                      </a:cxn>
                      <a:cxn ang="T9">
                        <a:pos x="T2" y="T3"/>
                      </a:cxn>
                      <a:cxn ang="T10">
                        <a:pos x="T4" y="T5"/>
                      </a:cxn>
                      <a:cxn ang="T11">
                        <a:pos x="T6" y="T7"/>
                      </a:cxn>
                    </a:cxnLst>
                    <a:rect l="T12" t="T13" r="T14" b="T15"/>
                    <a:pathLst>
                      <a:path w="39" h="48">
                        <a:moveTo>
                          <a:pt x="0" y="0"/>
                        </a:moveTo>
                        <a:lnTo>
                          <a:pt x="31" y="48"/>
                        </a:lnTo>
                        <a:lnTo>
                          <a:pt x="39" y="34"/>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7" name="Freeform 376"/>
                  <p:cNvSpPr>
                    <a:spLocks/>
                  </p:cNvSpPr>
                  <p:nvPr/>
                </p:nvSpPr>
                <p:spPr bwMode="auto">
                  <a:xfrm>
                    <a:off x="1408" y="1222"/>
                    <a:ext cx="31" cy="41"/>
                  </a:xfrm>
                  <a:custGeom>
                    <a:avLst/>
                    <a:gdLst>
                      <a:gd name="T0" fmla="*/ 8 w 221"/>
                      <a:gd name="T1" fmla="*/ 238 h 244"/>
                      <a:gd name="T2" fmla="*/ 20 w 221"/>
                      <a:gd name="T3" fmla="*/ 227 h 244"/>
                      <a:gd name="T4" fmla="*/ 32 w 221"/>
                      <a:gd name="T5" fmla="*/ 213 h 244"/>
                      <a:gd name="T6" fmla="*/ 46 w 221"/>
                      <a:gd name="T7" fmla="*/ 199 h 244"/>
                      <a:gd name="T8" fmla="*/ 60 w 221"/>
                      <a:gd name="T9" fmla="*/ 182 h 244"/>
                      <a:gd name="T10" fmla="*/ 75 w 221"/>
                      <a:gd name="T11" fmla="*/ 167 h 244"/>
                      <a:gd name="T12" fmla="*/ 91 w 221"/>
                      <a:gd name="T13" fmla="*/ 149 h 244"/>
                      <a:gd name="T14" fmla="*/ 106 w 221"/>
                      <a:gd name="T15" fmla="*/ 131 h 244"/>
                      <a:gd name="T16" fmla="*/ 123 w 221"/>
                      <a:gd name="T17" fmla="*/ 114 h 244"/>
                      <a:gd name="T18" fmla="*/ 138 w 221"/>
                      <a:gd name="T19" fmla="*/ 96 h 244"/>
                      <a:gd name="T20" fmla="*/ 153 w 221"/>
                      <a:gd name="T21" fmla="*/ 79 h 244"/>
                      <a:gd name="T22" fmla="*/ 169 w 221"/>
                      <a:gd name="T23" fmla="*/ 62 h 244"/>
                      <a:gd name="T24" fmla="*/ 182 w 221"/>
                      <a:gd name="T25" fmla="*/ 47 h 244"/>
                      <a:gd name="T26" fmla="*/ 195 w 221"/>
                      <a:gd name="T27" fmla="*/ 33 h 244"/>
                      <a:gd name="T28" fmla="*/ 205 w 221"/>
                      <a:gd name="T29" fmla="*/ 19 h 244"/>
                      <a:gd name="T30" fmla="*/ 216 w 221"/>
                      <a:gd name="T31" fmla="*/ 8 h 244"/>
                      <a:gd name="T32" fmla="*/ 217 w 221"/>
                      <a:gd name="T33" fmla="*/ 0 h 244"/>
                      <a:gd name="T34" fmla="*/ 208 w 221"/>
                      <a:gd name="T35" fmla="*/ 11 h 244"/>
                      <a:gd name="T36" fmla="*/ 198 w 221"/>
                      <a:gd name="T37" fmla="*/ 23 h 244"/>
                      <a:gd name="T38" fmla="*/ 185 w 221"/>
                      <a:gd name="T39" fmla="*/ 37 h 244"/>
                      <a:gd name="T40" fmla="*/ 172 w 221"/>
                      <a:gd name="T41" fmla="*/ 53 h 244"/>
                      <a:gd name="T42" fmla="*/ 158 w 221"/>
                      <a:gd name="T43" fmla="*/ 68 h 244"/>
                      <a:gd name="T44" fmla="*/ 144 w 221"/>
                      <a:gd name="T45" fmla="*/ 85 h 244"/>
                      <a:gd name="T46" fmla="*/ 127 w 221"/>
                      <a:gd name="T47" fmla="*/ 103 h 244"/>
                      <a:gd name="T48" fmla="*/ 112 w 221"/>
                      <a:gd name="T49" fmla="*/ 120 h 244"/>
                      <a:gd name="T50" fmla="*/ 97 w 221"/>
                      <a:gd name="T51" fmla="*/ 138 h 244"/>
                      <a:gd name="T52" fmla="*/ 80 w 221"/>
                      <a:gd name="T53" fmla="*/ 156 h 244"/>
                      <a:gd name="T54" fmla="*/ 65 w 221"/>
                      <a:gd name="T55" fmla="*/ 173 h 244"/>
                      <a:gd name="T56" fmla="*/ 50 w 221"/>
                      <a:gd name="T57" fmla="*/ 188 h 244"/>
                      <a:gd name="T58" fmla="*/ 35 w 221"/>
                      <a:gd name="T59" fmla="*/ 204 h 244"/>
                      <a:gd name="T60" fmla="*/ 23 w 221"/>
                      <a:gd name="T61" fmla="*/ 218 h 244"/>
                      <a:gd name="T62" fmla="*/ 10 w 221"/>
                      <a:gd name="T63" fmla="*/ 230 h 244"/>
                      <a:gd name="T64" fmla="*/ 0 w 221"/>
                      <a:gd name="T65" fmla="*/ 242 h 2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244"/>
                      <a:gd name="T101" fmla="*/ 221 w 221"/>
                      <a:gd name="T102" fmla="*/ 244 h 2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244">
                        <a:moveTo>
                          <a:pt x="2" y="244"/>
                        </a:moveTo>
                        <a:lnTo>
                          <a:pt x="8" y="238"/>
                        </a:lnTo>
                        <a:lnTo>
                          <a:pt x="13" y="233"/>
                        </a:lnTo>
                        <a:lnTo>
                          <a:pt x="20" y="227"/>
                        </a:lnTo>
                        <a:lnTo>
                          <a:pt x="26" y="221"/>
                        </a:lnTo>
                        <a:lnTo>
                          <a:pt x="32" y="213"/>
                        </a:lnTo>
                        <a:lnTo>
                          <a:pt x="39" y="206"/>
                        </a:lnTo>
                        <a:lnTo>
                          <a:pt x="46" y="199"/>
                        </a:lnTo>
                        <a:lnTo>
                          <a:pt x="53" y="191"/>
                        </a:lnTo>
                        <a:lnTo>
                          <a:pt x="60" y="182"/>
                        </a:lnTo>
                        <a:lnTo>
                          <a:pt x="68" y="175"/>
                        </a:lnTo>
                        <a:lnTo>
                          <a:pt x="75" y="167"/>
                        </a:lnTo>
                        <a:lnTo>
                          <a:pt x="84" y="159"/>
                        </a:lnTo>
                        <a:lnTo>
                          <a:pt x="91" y="149"/>
                        </a:lnTo>
                        <a:lnTo>
                          <a:pt x="99" y="141"/>
                        </a:lnTo>
                        <a:lnTo>
                          <a:pt x="106" y="131"/>
                        </a:lnTo>
                        <a:lnTo>
                          <a:pt x="114" y="122"/>
                        </a:lnTo>
                        <a:lnTo>
                          <a:pt x="123" y="114"/>
                        </a:lnTo>
                        <a:lnTo>
                          <a:pt x="130" y="105"/>
                        </a:lnTo>
                        <a:lnTo>
                          <a:pt x="138" y="96"/>
                        </a:lnTo>
                        <a:lnTo>
                          <a:pt x="146" y="87"/>
                        </a:lnTo>
                        <a:lnTo>
                          <a:pt x="153" y="79"/>
                        </a:lnTo>
                        <a:lnTo>
                          <a:pt x="161" y="71"/>
                        </a:lnTo>
                        <a:lnTo>
                          <a:pt x="169" y="62"/>
                        </a:lnTo>
                        <a:lnTo>
                          <a:pt x="175" y="55"/>
                        </a:lnTo>
                        <a:lnTo>
                          <a:pt x="182" y="47"/>
                        </a:lnTo>
                        <a:lnTo>
                          <a:pt x="188" y="40"/>
                        </a:lnTo>
                        <a:lnTo>
                          <a:pt x="195" y="33"/>
                        </a:lnTo>
                        <a:lnTo>
                          <a:pt x="201" y="25"/>
                        </a:lnTo>
                        <a:lnTo>
                          <a:pt x="205" y="19"/>
                        </a:lnTo>
                        <a:lnTo>
                          <a:pt x="211" y="13"/>
                        </a:lnTo>
                        <a:lnTo>
                          <a:pt x="216" y="8"/>
                        </a:lnTo>
                        <a:lnTo>
                          <a:pt x="221" y="3"/>
                        </a:lnTo>
                        <a:lnTo>
                          <a:pt x="217" y="0"/>
                        </a:lnTo>
                        <a:lnTo>
                          <a:pt x="213" y="5"/>
                        </a:lnTo>
                        <a:lnTo>
                          <a:pt x="208" y="11"/>
                        </a:lnTo>
                        <a:lnTo>
                          <a:pt x="203" y="17"/>
                        </a:lnTo>
                        <a:lnTo>
                          <a:pt x="198" y="23"/>
                        </a:lnTo>
                        <a:lnTo>
                          <a:pt x="191" y="30"/>
                        </a:lnTo>
                        <a:lnTo>
                          <a:pt x="185" y="37"/>
                        </a:lnTo>
                        <a:lnTo>
                          <a:pt x="178" y="44"/>
                        </a:lnTo>
                        <a:lnTo>
                          <a:pt x="172" y="53"/>
                        </a:lnTo>
                        <a:lnTo>
                          <a:pt x="164" y="60"/>
                        </a:lnTo>
                        <a:lnTo>
                          <a:pt x="158" y="68"/>
                        </a:lnTo>
                        <a:lnTo>
                          <a:pt x="151" y="77"/>
                        </a:lnTo>
                        <a:lnTo>
                          <a:pt x="144" y="85"/>
                        </a:lnTo>
                        <a:lnTo>
                          <a:pt x="134" y="93"/>
                        </a:lnTo>
                        <a:lnTo>
                          <a:pt x="127" y="103"/>
                        </a:lnTo>
                        <a:lnTo>
                          <a:pt x="120" y="111"/>
                        </a:lnTo>
                        <a:lnTo>
                          <a:pt x="112" y="120"/>
                        </a:lnTo>
                        <a:lnTo>
                          <a:pt x="104" y="129"/>
                        </a:lnTo>
                        <a:lnTo>
                          <a:pt x="97" y="138"/>
                        </a:lnTo>
                        <a:lnTo>
                          <a:pt x="88" y="147"/>
                        </a:lnTo>
                        <a:lnTo>
                          <a:pt x="80" y="156"/>
                        </a:lnTo>
                        <a:lnTo>
                          <a:pt x="73" y="165"/>
                        </a:lnTo>
                        <a:lnTo>
                          <a:pt x="65" y="173"/>
                        </a:lnTo>
                        <a:lnTo>
                          <a:pt x="58" y="181"/>
                        </a:lnTo>
                        <a:lnTo>
                          <a:pt x="50" y="188"/>
                        </a:lnTo>
                        <a:lnTo>
                          <a:pt x="43" y="197"/>
                        </a:lnTo>
                        <a:lnTo>
                          <a:pt x="35" y="204"/>
                        </a:lnTo>
                        <a:lnTo>
                          <a:pt x="29" y="211"/>
                        </a:lnTo>
                        <a:lnTo>
                          <a:pt x="23" y="218"/>
                        </a:lnTo>
                        <a:lnTo>
                          <a:pt x="17" y="224"/>
                        </a:lnTo>
                        <a:lnTo>
                          <a:pt x="10" y="230"/>
                        </a:lnTo>
                        <a:lnTo>
                          <a:pt x="4" y="236"/>
                        </a:lnTo>
                        <a:lnTo>
                          <a:pt x="0" y="242"/>
                        </a:lnTo>
                        <a:lnTo>
                          <a:pt x="2" y="2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8" name="Freeform 377"/>
                  <p:cNvSpPr>
                    <a:spLocks/>
                  </p:cNvSpPr>
                  <p:nvPr/>
                </p:nvSpPr>
                <p:spPr bwMode="auto">
                  <a:xfrm>
                    <a:off x="1374" y="1262"/>
                    <a:ext cx="34" cy="31"/>
                  </a:xfrm>
                  <a:custGeom>
                    <a:avLst/>
                    <a:gdLst>
                      <a:gd name="T0" fmla="*/ 4 w 238"/>
                      <a:gd name="T1" fmla="*/ 180 h 184"/>
                      <a:gd name="T2" fmla="*/ 9 w 238"/>
                      <a:gd name="T3" fmla="*/ 171 h 184"/>
                      <a:gd name="T4" fmla="*/ 16 w 238"/>
                      <a:gd name="T5" fmla="*/ 162 h 184"/>
                      <a:gd name="T6" fmla="*/ 26 w 238"/>
                      <a:gd name="T7" fmla="*/ 151 h 184"/>
                      <a:gd name="T8" fmla="*/ 39 w 238"/>
                      <a:gd name="T9" fmla="*/ 140 h 184"/>
                      <a:gd name="T10" fmla="*/ 56 w 238"/>
                      <a:gd name="T11" fmla="*/ 130 h 184"/>
                      <a:gd name="T12" fmla="*/ 71 w 238"/>
                      <a:gd name="T13" fmla="*/ 118 h 184"/>
                      <a:gd name="T14" fmla="*/ 90 w 238"/>
                      <a:gd name="T15" fmla="*/ 106 h 184"/>
                      <a:gd name="T16" fmla="*/ 110 w 238"/>
                      <a:gd name="T17" fmla="*/ 93 h 184"/>
                      <a:gd name="T18" fmla="*/ 130 w 238"/>
                      <a:gd name="T19" fmla="*/ 81 h 184"/>
                      <a:gd name="T20" fmla="*/ 148 w 238"/>
                      <a:gd name="T21" fmla="*/ 68 h 184"/>
                      <a:gd name="T22" fmla="*/ 168 w 238"/>
                      <a:gd name="T23" fmla="*/ 56 h 184"/>
                      <a:gd name="T24" fmla="*/ 187 w 238"/>
                      <a:gd name="T25" fmla="*/ 44 h 184"/>
                      <a:gd name="T26" fmla="*/ 205 w 238"/>
                      <a:gd name="T27" fmla="*/ 31 h 184"/>
                      <a:gd name="T28" fmla="*/ 219 w 238"/>
                      <a:gd name="T29" fmla="*/ 19 h 184"/>
                      <a:gd name="T30" fmla="*/ 233 w 238"/>
                      <a:gd name="T31" fmla="*/ 7 h 184"/>
                      <a:gd name="T32" fmla="*/ 236 w 238"/>
                      <a:gd name="T33" fmla="*/ 0 h 184"/>
                      <a:gd name="T34" fmla="*/ 224 w 238"/>
                      <a:gd name="T35" fmla="*/ 11 h 184"/>
                      <a:gd name="T36" fmla="*/ 210 w 238"/>
                      <a:gd name="T37" fmla="*/ 22 h 184"/>
                      <a:gd name="T38" fmla="*/ 193 w 238"/>
                      <a:gd name="T39" fmla="*/ 33 h 184"/>
                      <a:gd name="T40" fmla="*/ 175 w 238"/>
                      <a:gd name="T41" fmla="*/ 46 h 184"/>
                      <a:gd name="T42" fmla="*/ 158 w 238"/>
                      <a:gd name="T43" fmla="*/ 59 h 184"/>
                      <a:gd name="T44" fmla="*/ 137 w 238"/>
                      <a:gd name="T45" fmla="*/ 71 h 184"/>
                      <a:gd name="T46" fmla="*/ 117 w 238"/>
                      <a:gd name="T47" fmla="*/ 84 h 184"/>
                      <a:gd name="T48" fmla="*/ 97 w 238"/>
                      <a:gd name="T49" fmla="*/ 96 h 184"/>
                      <a:gd name="T50" fmla="*/ 79 w 238"/>
                      <a:gd name="T51" fmla="*/ 108 h 184"/>
                      <a:gd name="T52" fmla="*/ 62 w 238"/>
                      <a:gd name="T53" fmla="*/ 120 h 184"/>
                      <a:gd name="T54" fmla="*/ 44 w 238"/>
                      <a:gd name="T55" fmla="*/ 132 h 184"/>
                      <a:gd name="T56" fmla="*/ 31 w 238"/>
                      <a:gd name="T57" fmla="*/ 144 h 184"/>
                      <a:gd name="T58" fmla="*/ 18 w 238"/>
                      <a:gd name="T59" fmla="*/ 155 h 184"/>
                      <a:gd name="T60" fmla="*/ 9 w 238"/>
                      <a:gd name="T61" fmla="*/ 164 h 184"/>
                      <a:gd name="T62" fmla="*/ 3 w 238"/>
                      <a:gd name="T63" fmla="*/ 174 h 184"/>
                      <a:gd name="T64" fmla="*/ 0 w 238"/>
                      <a:gd name="T65" fmla="*/ 184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8"/>
                      <a:gd name="T100" fmla="*/ 0 h 184"/>
                      <a:gd name="T101" fmla="*/ 238 w 238"/>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8" h="184">
                        <a:moveTo>
                          <a:pt x="4" y="184"/>
                        </a:moveTo>
                        <a:lnTo>
                          <a:pt x="4" y="180"/>
                        </a:lnTo>
                        <a:lnTo>
                          <a:pt x="6" y="176"/>
                        </a:lnTo>
                        <a:lnTo>
                          <a:pt x="9" y="171"/>
                        </a:lnTo>
                        <a:lnTo>
                          <a:pt x="11" y="167"/>
                        </a:lnTo>
                        <a:lnTo>
                          <a:pt x="16" y="162"/>
                        </a:lnTo>
                        <a:lnTo>
                          <a:pt x="20" y="157"/>
                        </a:lnTo>
                        <a:lnTo>
                          <a:pt x="26" y="151"/>
                        </a:lnTo>
                        <a:lnTo>
                          <a:pt x="33" y="146"/>
                        </a:lnTo>
                        <a:lnTo>
                          <a:pt x="39" y="140"/>
                        </a:lnTo>
                        <a:lnTo>
                          <a:pt x="46" y="136"/>
                        </a:lnTo>
                        <a:lnTo>
                          <a:pt x="56" y="130"/>
                        </a:lnTo>
                        <a:lnTo>
                          <a:pt x="63" y="124"/>
                        </a:lnTo>
                        <a:lnTo>
                          <a:pt x="71" y="118"/>
                        </a:lnTo>
                        <a:lnTo>
                          <a:pt x="82" y="112"/>
                        </a:lnTo>
                        <a:lnTo>
                          <a:pt x="90" y="106"/>
                        </a:lnTo>
                        <a:lnTo>
                          <a:pt x="101" y="100"/>
                        </a:lnTo>
                        <a:lnTo>
                          <a:pt x="110" y="93"/>
                        </a:lnTo>
                        <a:lnTo>
                          <a:pt x="120" y="87"/>
                        </a:lnTo>
                        <a:lnTo>
                          <a:pt x="130" y="81"/>
                        </a:lnTo>
                        <a:lnTo>
                          <a:pt x="140" y="75"/>
                        </a:lnTo>
                        <a:lnTo>
                          <a:pt x="148" y="68"/>
                        </a:lnTo>
                        <a:lnTo>
                          <a:pt x="159" y="62"/>
                        </a:lnTo>
                        <a:lnTo>
                          <a:pt x="168" y="56"/>
                        </a:lnTo>
                        <a:lnTo>
                          <a:pt x="178" y="50"/>
                        </a:lnTo>
                        <a:lnTo>
                          <a:pt x="187" y="44"/>
                        </a:lnTo>
                        <a:lnTo>
                          <a:pt x="195" y="38"/>
                        </a:lnTo>
                        <a:lnTo>
                          <a:pt x="205" y="31"/>
                        </a:lnTo>
                        <a:lnTo>
                          <a:pt x="212" y="25"/>
                        </a:lnTo>
                        <a:lnTo>
                          <a:pt x="219" y="19"/>
                        </a:lnTo>
                        <a:lnTo>
                          <a:pt x="227" y="13"/>
                        </a:lnTo>
                        <a:lnTo>
                          <a:pt x="233" y="7"/>
                        </a:lnTo>
                        <a:lnTo>
                          <a:pt x="238" y="2"/>
                        </a:lnTo>
                        <a:lnTo>
                          <a:pt x="236" y="0"/>
                        </a:lnTo>
                        <a:lnTo>
                          <a:pt x="231" y="5"/>
                        </a:lnTo>
                        <a:lnTo>
                          <a:pt x="224" y="11"/>
                        </a:lnTo>
                        <a:lnTo>
                          <a:pt x="217" y="16"/>
                        </a:lnTo>
                        <a:lnTo>
                          <a:pt x="210" y="22"/>
                        </a:lnTo>
                        <a:lnTo>
                          <a:pt x="202" y="27"/>
                        </a:lnTo>
                        <a:lnTo>
                          <a:pt x="193" y="33"/>
                        </a:lnTo>
                        <a:lnTo>
                          <a:pt x="185" y="40"/>
                        </a:lnTo>
                        <a:lnTo>
                          <a:pt x="175" y="46"/>
                        </a:lnTo>
                        <a:lnTo>
                          <a:pt x="166" y="52"/>
                        </a:lnTo>
                        <a:lnTo>
                          <a:pt x="158" y="59"/>
                        </a:lnTo>
                        <a:lnTo>
                          <a:pt x="147" y="65"/>
                        </a:lnTo>
                        <a:lnTo>
                          <a:pt x="137" y="71"/>
                        </a:lnTo>
                        <a:lnTo>
                          <a:pt x="128" y="77"/>
                        </a:lnTo>
                        <a:lnTo>
                          <a:pt x="117" y="84"/>
                        </a:lnTo>
                        <a:lnTo>
                          <a:pt x="108" y="90"/>
                        </a:lnTo>
                        <a:lnTo>
                          <a:pt x="97" y="96"/>
                        </a:lnTo>
                        <a:lnTo>
                          <a:pt x="89" y="102"/>
                        </a:lnTo>
                        <a:lnTo>
                          <a:pt x="79" y="108"/>
                        </a:lnTo>
                        <a:lnTo>
                          <a:pt x="70" y="114"/>
                        </a:lnTo>
                        <a:lnTo>
                          <a:pt x="62" y="120"/>
                        </a:lnTo>
                        <a:lnTo>
                          <a:pt x="53" y="126"/>
                        </a:lnTo>
                        <a:lnTo>
                          <a:pt x="44" y="132"/>
                        </a:lnTo>
                        <a:lnTo>
                          <a:pt x="37" y="138"/>
                        </a:lnTo>
                        <a:lnTo>
                          <a:pt x="31" y="144"/>
                        </a:lnTo>
                        <a:lnTo>
                          <a:pt x="23" y="149"/>
                        </a:lnTo>
                        <a:lnTo>
                          <a:pt x="18" y="155"/>
                        </a:lnTo>
                        <a:lnTo>
                          <a:pt x="13" y="160"/>
                        </a:lnTo>
                        <a:lnTo>
                          <a:pt x="9" y="164"/>
                        </a:lnTo>
                        <a:lnTo>
                          <a:pt x="5" y="169"/>
                        </a:lnTo>
                        <a:lnTo>
                          <a:pt x="3" y="174"/>
                        </a:lnTo>
                        <a:lnTo>
                          <a:pt x="0" y="179"/>
                        </a:lnTo>
                        <a:lnTo>
                          <a:pt x="0" y="184"/>
                        </a:lnTo>
                        <a:lnTo>
                          <a:pt x="4" y="1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399" name="Freeform 378"/>
                  <p:cNvSpPr>
                    <a:spLocks/>
                  </p:cNvSpPr>
                  <p:nvPr/>
                </p:nvSpPr>
                <p:spPr bwMode="auto">
                  <a:xfrm>
                    <a:off x="1367" y="1293"/>
                    <a:ext cx="7" cy="38"/>
                  </a:xfrm>
                  <a:custGeom>
                    <a:avLst/>
                    <a:gdLst>
                      <a:gd name="T0" fmla="*/ 5 w 55"/>
                      <a:gd name="T1" fmla="*/ 228 h 230"/>
                      <a:gd name="T2" fmla="*/ 6 w 55"/>
                      <a:gd name="T3" fmla="*/ 224 h 230"/>
                      <a:gd name="T4" fmla="*/ 9 w 55"/>
                      <a:gd name="T5" fmla="*/ 221 h 230"/>
                      <a:gd name="T6" fmla="*/ 11 w 55"/>
                      <a:gd name="T7" fmla="*/ 217 h 230"/>
                      <a:gd name="T8" fmla="*/ 13 w 55"/>
                      <a:gd name="T9" fmla="*/ 212 h 230"/>
                      <a:gd name="T10" fmla="*/ 17 w 55"/>
                      <a:gd name="T11" fmla="*/ 206 h 230"/>
                      <a:gd name="T12" fmla="*/ 19 w 55"/>
                      <a:gd name="T13" fmla="*/ 200 h 230"/>
                      <a:gd name="T14" fmla="*/ 23 w 55"/>
                      <a:gd name="T15" fmla="*/ 192 h 230"/>
                      <a:gd name="T16" fmla="*/ 28 w 55"/>
                      <a:gd name="T17" fmla="*/ 181 h 230"/>
                      <a:gd name="T18" fmla="*/ 31 w 55"/>
                      <a:gd name="T19" fmla="*/ 169 h 230"/>
                      <a:gd name="T20" fmla="*/ 35 w 55"/>
                      <a:gd name="T21" fmla="*/ 153 h 230"/>
                      <a:gd name="T22" fmla="*/ 38 w 55"/>
                      <a:gd name="T23" fmla="*/ 134 h 230"/>
                      <a:gd name="T24" fmla="*/ 42 w 55"/>
                      <a:gd name="T25" fmla="*/ 111 h 230"/>
                      <a:gd name="T26" fmla="*/ 45 w 55"/>
                      <a:gd name="T27" fmla="*/ 85 h 230"/>
                      <a:gd name="T28" fmla="*/ 49 w 55"/>
                      <a:gd name="T29" fmla="*/ 55 h 230"/>
                      <a:gd name="T30" fmla="*/ 52 w 55"/>
                      <a:gd name="T31" fmla="*/ 19 h 230"/>
                      <a:gd name="T32" fmla="*/ 51 w 55"/>
                      <a:gd name="T33" fmla="*/ 0 h 230"/>
                      <a:gd name="T34" fmla="*/ 47 w 55"/>
                      <a:gd name="T35" fmla="*/ 37 h 230"/>
                      <a:gd name="T36" fmla="*/ 43 w 55"/>
                      <a:gd name="T37" fmla="*/ 71 h 230"/>
                      <a:gd name="T38" fmla="*/ 41 w 55"/>
                      <a:gd name="T39" fmla="*/ 98 h 230"/>
                      <a:gd name="T40" fmla="*/ 37 w 55"/>
                      <a:gd name="T41" fmla="*/ 122 h 230"/>
                      <a:gd name="T42" fmla="*/ 34 w 55"/>
                      <a:gd name="T43" fmla="*/ 142 h 230"/>
                      <a:gd name="T44" fmla="*/ 30 w 55"/>
                      <a:gd name="T45" fmla="*/ 161 h 230"/>
                      <a:gd name="T46" fmla="*/ 26 w 55"/>
                      <a:gd name="T47" fmla="*/ 174 h 230"/>
                      <a:gd name="T48" fmla="*/ 22 w 55"/>
                      <a:gd name="T49" fmla="*/ 186 h 230"/>
                      <a:gd name="T50" fmla="*/ 18 w 55"/>
                      <a:gd name="T51" fmla="*/ 194 h 230"/>
                      <a:gd name="T52" fmla="*/ 15 w 55"/>
                      <a:gd name="T53" fmla="*/ 202 h 230"/>
                      <a:gd name="T54" fmla="*/ 12 w 55"/>
                      <a:gd name="T55" fmla="*/ 207 h 230"/>
                      <a:gd name="T56" fmla="*/ 9 w 55"/>
                      <a:gd name="T57" fmla="*/ 212 h 230"/>
                      <a:gd name="T58" fmla="*/ 6 w 55"/>
                      <a:gd name="T59" fmla="*/ 217 h 230"/>
                      <a:gd name="T60" fmla="*/ 4 w 55"/>
                      <a:gd name="T61" fmla="*/ 221 h 230"/>
                      <a:gd name="T62" fmla="*/ 2 w 55"/>
                      <a:gd name="T63" fmla="*/ 224 h 230"/>
                      <a:gd name="T64" fmla="*/ 0 w 55"/>
                      <a:gd name="T65" fmla="*/ 229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0"/>
                      <a:gd name="T101" fmla="*/ 55 w 55"/>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0">
                        <a:moveTo>
                          <a:pt x="4" y="230"/>
                        </a:moveTo>
                        <a:lnTo>
                          <a:pt x="5" y="228"/>
                        </a:lnTo>
                        <a:lnTo>
                          <a:pt x="5" y="225"/>
                        </a:lnTo>
                        <a:lnTo>
                          <a:pt x="6" y="224"/>
                        </a:lnTo>
                        <a:lnTo>
                          <a:pt x="8" y="222"/>
                        </a:lnTo>
                        <a:lnTo>
                          <a:pt x="9" y="221"/>
                        </a:lnTo>
                        <a:lnTo>
                          <a:pt x="10" y="218"/>
                        </a:lnTo>
                        <a:lnTo>
                          <a:pt x="11" y="217"/>
                        </a:lnTo>
                        <a:lnTo>
                          <a:pt x="12" y="215"/>
                        </a:lnTo>
                        <a:lnTo>
                          <a:pt x="13" y="212"/>
                        </a:lnTo>
                        <a:lnTo>
                          <a:pt x="15" y="210"/>
                        </a:lnTo>
                        <a:lnTo>
                          <a:pt x="17" y="206"/>
                        </a:lnTo>
                        <a:lnTo>
                          <a:pt x="18" y="204"/>
                        </a:lnTo>
                        <a:lnTo>
                          <a:pt x="19" y="200"/>
                        </a:lnTo>
                        <a:lnTo>
                          <a:pt x="22" y="197"/>
                        </a:lnTo>
                        <a:lnTo>
                          <a:pt x="23" y="192"/>
                        </a:lnTo>
                        <a:lnTo>
                          <a:pt x="26" y="187"/>
                        </a:lnTo>
                        <a:lnTo>
                          <a:pt x="28" y="181"/>
                        </a:lnTo>
                        <a:lnTo>
                          <a:pt x="29" y="175"/>
                        </a:lnTo>
                        <a:lnTo>
                          <a:pt x="31" y="169"/>
                        </a:lnTo>
                        <a:lnTo>
                          <a:pt x="32" y="161"/>
                        </a:lnTo>
                        <a:lnTo>
                          <a:pt x="35" y="153"/>
                        </a:lnTo>
                        <a:lnTo>
                          <a:pt x="37" y="143"/>
                        </a:lnTo>
                        <a:lnTo>
                          <a:pt x="38" y="134"/>
                        </a:lnTo>
                        <a:lnTo>
                          <a:pt x="41" y="123"/>
                        </a:lnTo>
                        <a:lnTo>
                          <a:pt x="42" y="111"/>
                        </a:lnTo>
                        <a:lnTo>
                          <a:pt x="43" y="99"/>
                        </a:lnTo>
                        <a:lnTo>
                          <a:pt x="45" y="85"/>
                        </a:lnTo>
                        <a:lnTo>
                          <a:pt x="47" y="71"/>
                        </a:lnTo>
                        <a:lnTo>
                          <a:pt x="49" y="55"/>
                        </a:lnTo>
                        <a:lnTo>
                          <a:pt x="51" y="38"/>
                        </a:lnTo>
                        <a:lnTo>
                          <a:pt x="52" y="19"/>
                        </a:lnTo>
                        <a:lnTo>
                          <a:pt x="55" y="0"/>
                        </a:lnTo>
                        <a:lnTo>
                          <a:pt x="51" y="0"/>
                        </a:lnTo>
                        <a:lnTo>
                          <a:pt x="48" y="19"/>
                        </a:lnTo>
                        <a:lnTo>
                          <a:pt x="47" y="37"/>
                        </a:lnTo>
                        <a:lnTo>
                          <a:pt x="45" y="54"/>
                        </a:lnTo>
                        <a:lnTo>
                          <a:pt x="43" y="71"/>
                        </a:lnTo>
                        <a:lnTo>
                          <a:pt x="42" y="85"/>
                        </a:lnTo>
                        <a:lnTo>
                          <a:pt x="41" y="98"/>
                        </a:lnTo>
                        <a:lnTo>
                          <a:pt x="38" y="111"/>
                        </a:lnTo>
                        <a:lnTo>
                          <a:pt x="37" y="122"/>
                        </a:lnTo>
                        <a:lnTo>
                          <a:pt x="35" y="133"/>
                        </a:lnTo>
                        <a:lnTo>
                          <a:pt x="34" y="142"/>
                        </a:lnTo>
                        <a:lnTo>
                          <a:pt x="31" y="153"/>
                        </a:lnTo>
                        <a:lnTo>
                          <a:pt x="30" y="161"/>
                        </a:lnTo>
                        <a:lnTo>
                          <a:pt x="28" y="168"/>
                        </a:lnTo>
                        <a:lnTo>
                          <a:pt x="26" y="174"/>
                        </a:lnTo>
                        <a:lnTo>
                          <a:pt x="23" y="180"/>
                        </a:lnTo>
                        <a:lnTo>
                          <a:pt x="22" y="186"/>
                        </a:lnTo>
                        <a:lnTo>
                          <a:pt x="19" y="191"/>
                        </a:lnTo>
                        <a:lnTo>
                          <a:pt x="18" y="194"/>
                        </a:lnTo>
                        <a:lnTo>
                          <a:pt x="16" y="199"/>
                        </a:lnTo>
                        <a:lnTo>
                          <a:pt x="15" y="202"/>
                        </a:lnTo>
                        <a:lnTo>
                          <a:pt x="13" y="205"/>
                        </a:lnTo>
                        <a:lnTo>
                          <a:pt x="12" y="207"/>
                        </a:lnTo>
                        <a:lnTo>
                          <a:pt x="10" y="210"/>
                        </a:lnTo>
                        <a:lnTo>
                          <a:pt x="9" y="212"/>
                        </a:lnTo>
                        <a:lnTo>
                          <a:pt x="8" y="215"/>
                        </a:lnTo>
                        <a:lnTo>
                          <a:pt x="6" y="217"/>
                        </a:lnTo>
                        <a:lnTo>
                          <a:pt x="5" y="218"/>
                        </a:lnTo>
                        <a:lnTo>
                          <a:pt x="4" y="221"/>
                        </a:lnTo>
                        <a:lnTo>
                          <a:pt x="3" y="223"/>
                        </a:lnTo>
                        <a:lnTo>
                          <a:pt x="2" y="224"/>
                        </a:lnTo>
                        <a:lnTo>
                          <a:pt x="2" y="227"/>
                        </a:lnTo>
                        <a:lnTo>
                          <a:pt x="0" y="229"/>
                        </a:lnTo>
                        <a:lnTo>
                          <a:pt x="4" y="2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0" name="Freeform 379"/>
                  <p:cNvSpPr>
                    <a:spLocks/>
                  </p:cNvSpPr>
                  <p:nvPr/>
                </p:nvSpPr>
                <p:spPr bwMode="auto">
                  <a:xfrm>
                    <a:off x="1347" y="1331"/>
                    <a:ext cx="20" cy="42"/>
                  </a:xfrm>
                  <a:custGeom>
                    <a:avLst/>
                    <a:gdLst>
                      <a:gd name="T0" fmla="*/ 9 w 141"/>
                      <a:gd name="T1" fmla="*/ 243 h 251"/>
                      <a:gd name="T2" fmla="*/ 20 w 141"/>
                      <a:gd name="T3" fmla="*/ 226 h 251"/>
                      <a:gd name="T4" fmla="*/ 30 w 141"/>
                      <a:gd name="T5" fmla="*/ 208 h 251"/>
                      <a:gd name="T6" fmla="*/ 42 w 141"/>
                      <a:gd name="T7" fmla="*/ 190 h 251"/>
                      <a:gd name="T8" fmla="*/ 52 w 141"/>
                      <a:gd name="T9" fmla="*/ 173 h 251"/>
                      <a:gd name="T10" fmla="*/ 64 w 141"/>
                      <a:gd name="T11" fmla="*/ 155 h 251"/>
                      <a:gd name="T12" fmla="*/ 74 w 141"/>
                      <a:gd name="T13" fmla="*/ 137 h 251"/>
                      <a:gd name="T14" fmla="*/ 83 w 141"/>
                      <a:gd name="T15" fmla="*/ 119 h 251"/>
                      <a:gd name="T16" fmla="*/ 94 w 141"/>
                      <a:gd name="T17" fmla="*/ 102 h 251"/>
                      <a:gd name="T18" fmla="*/ 102 w 141"/>
                      <a:gd name="T19" fmla="*/ 86 h 251"/>
                      <a:gd name="T20" fmla="*/ 110 w 141"/>
                      <a:gd name="T21" fmla="*/ 70 h 251"/>
                      <a:gd name="T22" fmla="*/ 118 w 141"/>
                      <a:gd name="T23" fmla="*/ 54 h 251"/>
                      <a:gd name="T24" fmla="*/ 124 w 141"/>
                      <a:gd name="T25" fmla="*/ 39 h 251"/>
                      <a:gd name="T26" fmla="*/ 130 w 141"/>
                      <a:gd name="T27" fmla="*/ 27 h 251"/>
                      <a:gd name="T28" fmla="*/ 135 w 141"/>
                      <a:gd name="T29" fmla="*/ 15 h 251"/>
                      <a:gd name="T30" fmla="*/ 140 w 141"/>
                      <a:gd name="T31" fmla="*/ 6 h 251"/>
                      <a:gd name="T32" fmla="*/ 137 w 141"/>
                      <a:gd name="T33" fmla="*/ 0 h 251"/>
                      <a:gd name="T34" fmla="*/ 134 w 141"/>
                      <a:gd name="T35" fmla="*/ 9 h 251"/>
                      <a:gd name="T36" fmla="*/ 129 w 141"/>
                      <a:gd name="T37" fmla="*/ 20 h 251"/>
                      <a:gd name="T38" fmla="*/ 124 w 141"/>
                      <a:gd name="T39" fmla="*/ 32 h 251"/>
                      <a:gd name="T40" fmla="*/ 118 w 141"/>
                      <a:gd name="T41" fmla="*/ 45 h 251"/>
                      <a:gd name="T42" fmla="*/ 110 w 141"/>
                      <a:gd name="T43" fmla="*/ 60 h 251"/>
                      <a:gd name="T44" fmla="*/ 103 w 141"/>
                      <a:gd name="T45" fmla="*/ 76 h 251"/>
                      <a:gd name="T46" fmla="*/ 95 w 141"/>
                      <a:gd name="T47" fmla="*/ 93 h 251"/>
                      <a:gd name="T48" fmla="*/ 84 w 141"/>
                      <a:gd name="T49" fmla="*/ 109 h 251"/>
                      <a:gd name="T50" fmla="*/ 76 w 141"/>
                      <a:gd name="T51" fmla="*/ 126 h 251"/>
                      <a:gd name="T52" fmla="*/ 65 w 141"/>
                      <a:gd name="T53" fmla="*/ 144 h 251"/>
                      <a:gd name="T54" fmla="*/ 55 w 141"/>
                      <a:gd name="T55" fmla="*/ 162 h 251"/>
                      <a:gd name="T56" fmla="*/ 44 w 141"/>
                      <a:gd name="T57" fmla="*/ 180 h 251"/>
                      <a:gd name="T58" fmla="*/ 32 w 141"/>
                      <a:gd name="T59" fmla="*/ 198 h 251"/>
                      <a:gd name="T60" fmla="*/ 22 w 141"/>
                      <a:gd name="T61" fmla="*/ 215 h 251"/>
                      <a:gd name="T62" fmla="*/ 12 w 141"/>
                      <a:gd name="T63" fmla="*/ 233 h 251"/>
                      <a:gd name="T64" fmla="*/ 0 w 141"/>
                      <a:gd name="T65" fmla="*/ 249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51"/>
                      <a:gd name="T101" fmla="*/ 141 w 141"/>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51">
                        <a:moveTo>
                          <a:pt x="3" y="251"/>
                        </a:moveTo>
                        <a:lnTo>
                          <a:pt x="9" y="243"/>
                        </a:lnTo>
                        <a:lnTo>
                          <a:pt x="14" y="234"/>
                        </a:lnTo>
                        <a:lnTo>
                          <a:pt x="20" y="226"/>
                        </a:lnTo>
                        <a:lnTo>
                          <a:pt x="25" y="218"/>
                        </a:lnTo>
                        <a:lnTo>
                          <a:pt x="30" y="208"/>
                        </a:lnTo>
                        <a:lnTo>
                          <a:pt x="37" y="199"/>
                        </a:lnTo>
                        <a:lnTo>
                          <a:pt x="42" y="190"/>
                        </a:lnTo>
                        <a:lnTo>
                          <a:pt x="48" y="182"/>
                        </a:lnTo>
                        <a:lnTo>
                          <a:pt x="52" y="173"/>
                        </a:lnTo>
                        <a:lnTo>
                          <a:pt x="58" y="164"/>
                        </a:lnTo>
                        <a:lnTo>
                          <a:pt x="64" y="155"/>
                        </a:lnTo>
                        <a:lnTo>
                          <a:pt x="69" y="146"/>
                        </a:lnTo>
                        <a:lnTo>
                          <a:pt x="74" y="137"/>
                        </a:lnTo>
                        <a:lnTo>
                          <a:pt x="78" y="128"/>
                        </a:lnTo>
                        <a:lnTo>
                          <a:pt x="83" y="119"/>
                        </a:lnTo>
                        <a:lnTo>
                          <a:pt x="89" y="111"/>
                        </a:lnTo>
                        <a:lnTo>
                          <a:pt x="94" y="102"/>
                        </a:lnTo>
                        <a:lnTo>
                          <a:pt x="98" y="94"/>
                        </a:lnTo>
                        <a:lnTo>
                          <a:pt x="102" y="86"/>
                        </a:lnTo>
                        <a:lnTo>
                          <a:pt x="107" y="77"/>
                        </a:lnTo>
                        <a:lnTo>
                          <a:pt x="110" y="70"/>
                        </a:lnTo>
                        <a:lnTo>
                          <a:pt x="115" y="61"/>
                        </a:lnTo>
                        <a:lnTo>
                          <a:pt x="118" y="54"/>
                        </a:lnTo>
                        <a:lnTo>
                          <a:pt x="122" y="46"/>
                        </a:lnTo>
                        <a:lnTo>
                          <a:pt x="124" y="39"/>
                        </a:lnTo>
                        <a:lnTo>
                          <a:pt x="128" y="33"/>
                        </a:lnTo>
                        <a:lnTo>
                          <a:pt x="130" y="27"/>
                        </a:lnTo>
                        <a:lnTo>
                          <a:pt x="133" y="21"/>
                        </a:lnTo>
                        <a:lnTo>
                          <a:pt x="135" y="15"/>
                        </a:lnTo>
                        <a:lnTo>
                          <a:pt x="137" y="11"/>
                        </a:lnTo>
                        <a:lnTo>
                          <a:pt x="140" y="6"/>
                        </a:lnTo>
                        <a:lnTo>
                          <a:pt x="141" y="1"/>
                        </a:lnTo>
                        <a:lnTo>
                          <a:pt x="137" y="0"/>
                        </a:lnTo>
                        <a:lnTo>
                          <a:pt x="135" y="5"/>
                        </a:lnTo>
                        <a:lnTo>
                          <a:pt x="134" y="9"/>
                        </a:lnTo>
                        <a:lnTo>
                          <a:pt x="132" y="14"/>
                        </a:lnTo>
                        <a:lnTo>
                          <a:pt x="129" y="20"/>
                        </a:lnTo>
                        <a:lnTo>
                          <a:pt x="127" y="26"/>
                        </a:lnTo>
                        <a:lnTo>
                          <a:pt x="124" y="32"/>
                        </a:lnTo>
                        <a:lnTo>
                          <a:pt x="122" y="38"/>
                        </a:lnTo>
                        <a:lnTo>
                          <a:pt x="118" y="45"/>
                        </a:lnTo>
                        <a:lnTo>
                          <a:pt x="115" y="52"/>
                        </a:lnTo>
                        <a:lnTo>
                          <a:pt x="110" y="60"/>
                        </a:lnTo>
                        <a:lnTo>
                          <a:pt x="107" y="68"/>
                        </a:lnTo>
                        <a:lnTo>
                          <a:pt x="103" y="76"/>
                        </a:lnTo>
                        <a:lnTo>
                          <a:pt x="98" y="84"/>
                        </a:lnTo>
                        <a:lnTo>
                          <a:pt x="95" y="93"/>
                        </a:lnTo>
                        <a:lnTo>
                          <a:pt x="90" y="101"/>
                        </a:lnTo>
                        <a:lnTo>
                          <a:pt x="84" y="109"/>
                        </a:lnTo>
                        <a:lnTo>
                          <a:pt x="81" y="118"/>
                        </a:lnTo>
                        <a:lnTo>
                          <a:pt x="76" y="126"/>
                        </a:lnTo>
                        <a:lnTo>
                          <a:pt x="71" y="136"/>
                        </a:lnTo>
                        <a:lnTo>
                          <a:pt x="65" y="144"/>
                        </a:lnTo>
                        <a:lnTo>
                          <a:pt x="59" y="153"/>
                        </a:lnTo>
                        <a:lnTo>
                          <a:pt x="55" y="162"/>
                        </a:lnTo>
                        <a:lnTo>
                          <a:pt x="50" y="171"/>
                        </a:lnTo>
                        <a:lnTo>
                          <a:pt x="44" y="180"/>
                        </a:lnTo>
                        <a:lnTo>
                          <a:pt x="39" y="188"/>
                        </a:lnTo>
                        <a:lnTo>
                          <a:pt x="32" y="198"/>
                        </a:lnTo>
                        <a:lnTo>
                          <a:pt x="28" y="206"/>
                        </a:lnTo>
                        <a:lnTo>
                          <a:pt x="22" y="215"/>
                        </a:lnTo>
                        <a:lnTo>
                          <a:pt x="17" y="225"/>
                        </a:lnTo>
                        <a:lnTo>
                          <a:pt x="12" y="233"/>
                        </a:lnTo>
                        <a:lnTo>
                          <a:pt x="5" y="241"/>
                        </a:lnTo>
                        <a:lnTo>
                          <a:pt x="0" y="249"/>
                        </a:lnTo>
                        <a:lnTo>
                          <a:pt x="3" y="2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1" name="Freeform 380"/>
                  <p:cNvSpPr>
                    <a:spLocks/>
                  </p:cNvSpPr>
                  <p:nvPr/>
                </p:nvSpPr>
                <p:spPr bwMode="auto">
                  <a:xfrm>
                    <a:off x="1328" y="1373"/>
                    <a:ext cx="19" cy="23"/>
                  </a:xfrm>
                  <a:custGeom>
                    <a:avLst/>
                    <a:gdLst>
                      <a:gd name="T0" fmla="*/ 4 w 136"/>
                      <a:gd name="T1" fmla="*/ 135 h 141"/>
                      <a:gd name="T2" fmla="*/ 8 w 136"/>
                      <a:gd name="T3" fmla="*/ 127 h 141"/>
                      <a:gd name="T4" fmla="*/ 12 w 136"/>
                      <a:gd name="T5" fmla="*/ 119 h 141"/>
                      <a:gd name="T6" fmla="*/ 15 w 136"/>
                      <a:gd name="T7" fmla="*/ 113 h 141"/>
                      <a:gd name="T8" fmla="*/ 22 w 136"/>
                      <a:gd name="T9" fmla="*/ 108 h 141"/>
                      <a:gd name="T10" fmla="*/ 28 w 136"/>
                      <a:gd name="T11" fmla="*/ 102 h 141"/>
                      <a:gd name="T12" fmla="*/ 34 w 136"/>
                      <a:gd name="T13" fmla="*/ 97 h 141"/>
                      <a:gd name="T14" fmla="*/ 41 w 136"/>
                      <a:gd name="T15" fmla="*/ 93 h 141"/>
                      <a:gd name="T16" fmla="*/ 50 w 136"/>
                      <a:gd name="T17" fmla="*/ 88 h 141"/>
                      <a:gd name="T18" fmla="*/ 59 w 136"/>
                      <a:gd name="T19" fmla="*/ 82 h 141"/>
                      <a:gd name="T20" fmla="*/ 69 w 136"/>
                      <a:gd name="T21" fmla="*/ 75 h 141"/>
                      <a:gd name="T22" fmla="*/ 80 w 136"/>
                      <a:gd name="T23" fmla="*/ 66 h 141"/>
                      <a:gd name="T24" fmla="*/ 91 w 136"/>
                      <a:gd name="T25" fmla="*/ 57 h 141"/>
                      <a:gd name="T26" fmla="*/ 104 w 136"/>
                      <a:gd name="T27" fmla="*/ 44 h 141"/>
                      <a:gd name="T28" fmla="*/ 116 w 136"/>
                      <a:gd name="T29" fmla="*/ 29 h 141"/>
                      <a:gd name="T30" fmla="*/ 130 w 136"/>
                      <a:gd name="T31" fmla="*/ 12 h 141"/>
                      <a:gd name="T32" fmla="*/ 133 w 136"/>
                      <a:gd name="T33" fmla="*/ 0 h 141"/>
                      <a:gd name="T34" fmla="*/ 120 w 136"/>
                      <a:gd name="T35" fmla="*/ 19 h 141"/>
                      <a:gd name="T36" fmla="*/ 106 w 136"/>
                      <a:gd name="T37" fmla="*/ 35 h 141"/>
                      <a:gd name="T38" fmla="*/ 95 w 136"/>
                      <a:gd name="T39" fmla="*/ 48 h 141"/>
                      <a:gd name="T40" fmla="*/ 82 w 136"/>
                      <a:gd name="T41" fmla="*/ 59 h 141"/>
                      <a:gd name="T42" fmla="*/ 73 w 136"/>
                      <a:gd name="T43" fmla="*/ 69 h 141"/>
                      <a:gd name="T44" fmla="*/ 62 w 136"/>
                      <a:gd name="T45" fmla="*/ 76 h 141"/>
                      <a:gd name="T46" fmla="*/ 53 w 136"/>
                      <a:gd name="T47" fmla="*/ 82 h 141"/>
                      <a:gd name="T48" fmla="*/ 44 w 136"/>
                      <a:gd name="T49" fmla="*/ 87 h 141"/>
                      <a:gd name="T50" fmla="*/ 36 w 136"/>
                      <a:gd name="T51" fmla="*/ 91 h 141"/>
                      <a:gd name="T52" fmla="*/ 29 w 136"/>
                      <a:gd name="T53" fmla="*/ 96 h 141"/>
                      <a:gd name="T54" fmla="*/ 22 w 136"/>
                      <a:gd name="T55" fmla="*/ 101 h 141"/>
                      <a:gd name="T56" fmla="*/ 15 w 136"/>
                      <a:gd name="T57" fmla="*/ 108 h 141"/>
                      <a:gd name="T58" fmla="*/ 10 w 136"/>
                      <a:gd name="T59" fmla="*/ 114 h 141"/>
                      <a:gd name="T60" fmla="*/ 6 w 136"/>
                      <a:gd name="T61" fmla="*/ 121 h 141"/>
                      <a:gd name="T62" fmla="*/ 2 w 136"/>
                      <a:gd name="T63" fmla="*/ 129 h 141"/>
                      <a:gd name="T64" fmla="*/ 0 w 136"/>
                      <a:gd name="T65" fmla="*/ 140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41"/>
                      <a:gd name="T101" fmla="*/ 136 w 136"/>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41">
                        <a:moveTo>
                          <a:pt x="3" y="141"/>
                        </a:moveTo>
                        <a:lnTo>
                          <a:pt x="4" y="135"/>
                        </a:lnTo>
                        <a:lnTo>
                          <a:pt x="6" y="130"/>
                        </a:lnTo>
                        <a:lnTo>
                          <a:pt x="8" y="127"/>
                        </a:lnTo>
                        <a:lnTo>
                          <a:pt x="9" y="122"/>
                        </a:lnTo>
                        <a:lnTo>
                          <a:pt x="12" y="119"/>
                        </a:lnTo>
                        <a:lnTo>
                          <a:pt x="14" y="116"/>
                        </a:lnTo>
                        <a:lnTo>
                          <a:pt x="15" y="113"/>
                        </a:lnTo>
                        <a:lnTo>
                          <a:pt x="18" y="110"/>
                        </a:lnTo>
                        <a:lnTo>
                          <a:pt x="22" y="108"/>
                        </a:lnTo>
                        <a:lnTo>
                          <a:pt x="24" y="104"/>
                        </a:lnTo>
                        <a:lnTo>
                          <a:pt x="28" y="102"/>
                        </a:lnTo>
                        <a:lnTo>
                          <a:pt x="30" y="100"/>
                        </a:lnTo>
                        <a:lnTo>
                          <a:pt x="34" y="97"/>
                        </a:lnTo>
                        <a:lnTo>
                          <a:pt x="38" y="95"/>
                        </a:lnTo>
                        <a:lnTo>
                          <a:pt x="41" y="93"/>
                        </a:lnTo>
                        <a:lnTo>
                          <a:pt x="47" y="90"/>
                        </a:lnTo>
                        <a:lnTo>
                          <a:pt x="50" y="88"/>
                        </a:lnTo>
                        <a:lnTo>
                          <a:pt x="55" y="84"/>
                        </a:lnTo>
                        <a:lnTo>
                          <a:pt x="59" y="82"/>
                        </a:lnTo>
                        <a:lnTo>
                          <a:pt x="64" y="78"/>
                        </a:lnTo>
                        <a:lnTo>
                          <a:pt x="69" y="75"/>
                        </a:lnTo>
                        <a:lnTo>
                          <a:pt x="75" y="71"/>
                        </a:lnTo>
                        <a:lnTo>
                          <a:pt x="80" y="66"/>
                        </a:lnTo>
                        <a:lnTo>
                          <a:pt x="85" y="62"/>
                        </a:lnTo>
                        <a:lnTo>
                          <a:pt x="91" y="57"/>
                        </a:lnTo>
                        <a:lnTo>
                          <a:pt x="98" y="51"/>
                        </a:lnTo>
                        <a:lnTo>
                          <a:pt x="104" y="44"/>
                        </a:lnTo>
                        <a:lnTo>
                          <a:pt x="110" y="38"/>
                        </a:lnTo>
                        <a:lnTo>
                          <a:pt x="116" y="29"/>
                        </a:lnTo>
                        <a:lnTo>
                          <a:pt x="123" y="21"/>
                        </a:lnTo>
                        <a:lnTo>
                          <a:pt x="130" y="12"/>
                        </a:lnTo>
                        <a:lnTo>
                          <a:pt x="136" y="2"/>
                        </a:lnTo>
                        <a:lnTo>
                          <a:pt x="133" y="0"/>
                        </a:lnTo>
                        <a:lnTo>
                          <a:pt x="126" y="10"/>
                        </a:lnTo>
                        <a:lnTo>
                          <a:pt x="120" y="19"/>
                        </a:lnTo>
                        <a:lnTo>
                          <a:pt x="113" y="27"/>
                        </a:lnTo>
                        <a:lnTo>
                          <a:pt x="106" y="35"/>
                        </a:lnTo>
                        <a:lnTo>
                          <a:pt x="100" y="41"/>
                        </a:lnTo>
                        <a:lnTo>
                          <a:pt x="95" y="48"/>
                        </a:lnTo>
                        <a:lnTo>
                          <a:pt x="88" y="54"/>
                        </a:lnTo>
                        <a:lnTo>
                          <a:pt x="82" y="59"/>
                        </a:lnTo>
                        <a:lnTo>
                          <a:pt x="78" y="64"/>
                        </a:lnTo>
                        <a:lnTo>
                          <a:pt x="73" y="69"/>
                        </a:lnTo>
                        <a:lnTo>
                          <a:pt x="68" y="72"/>
                        </a:lnTo>
                        <a:lnTo>
                          <a:pt x="62" y="76"/>
                        </a:lnTo>
                        <a:lnTo>
                          <a:pt x="58" y="78"/>
                        </a:lnTo>
                        <a:lnTo>
                          <a:pt x="53" y="82"/>
                        </a:lnTo>
                        <a:lnTo>
                          <a:pt x="48" y="84"/>
                        </a:lnTo>
                        <a:lnTo>
                          <a:pt x="44" y="87"/>
                        </a:lnTo>
                        <a:lnTo>
                          <a:pt x="40" y="89"/>
                        </a:lnTo>
                        <a:lnTo>
                          <a:pt x="36" y="91"/>
                        </a:lnTo>
                        <a:lnTo>
                          <a:pt x="32" y="94"/>
                        </a:lnTo>
                        <a:lnTo>
                          <a:pt x="29" y="96"/>
                        </a:lnTo>
                        <a:lnTo>
                          <a:pt x="26" y="98"/>
                        </a:lnTo>
                        <a:lnTo>
                          <a:pt x="22" y="101"/>
                        </a:lnTo>
                        <a:lnTo>
                          <a:pt x="20" y="103"/>
                        </a:lnTo>
                        <a:lnTo>
                          <a:pt x="15" y="108"/>
                        </a:lnTo>
                        <a:lnTo>
                          <a:pt x="13" y="110"/>
                        </a:lnTo>
                        <a:lnTo>
                          <a:pt x="10" y="114"/>
                        </a:lnTo>
                        <a:lnTo>
                          <a:pt x="8" y="117"/>
                        </a:lnTo>
                        <a:lnTo>
                          <a:pt x="6" y="121"/>
                        </a:lnTo>
                        <a:lnTo>
                          <a:pt x="4" y="126"/>
                        </a:lnTo>
                        <a:lnTo>
                          <a:pt x="2" y="129"/>
                        </a:lnTo>
                        <a:lnTo>
                          <a:pt x="1" y="135"/>
                        </a:lnTo>
                        <a:lnTo>
                          <a:pt x="0" y="140"/>
                        </a:lnTo>
                        <a:lnTo>
                          <a:pt x="3" y="1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2" name="Freeform 381"/>
                  <p:cNvSpPr>
                    <a:spLocks/>
                  </p:cNvSpPr>
                  <p:nvPr/>
                </p:nvSpPr>
                <p:spPr bwMode="auto">
                  <a:xfrm>
                    <a:off x="1327" y="1396"/>
                    <a:ext cx="9" cy="28"/>
                  </a:xfrm>
                  <a:custGeom>
                    <a:avLst/>
                    <a:gdLst>
                      <a:gd name="T0" fmla="*/ 60 w 60"/>
                      <a:gd name="T1" fmla="*/ 167 h 171"/>
                      <a:gd name="T2" fmla="*/ 47 w 60"/>
                      <a:gd name="T3" fmla="*/ 150 h 171"/>
                      <a:gd name="T4" fmla="*/ 38 w 60"/>
                      <a:gd name="T5" fmla="*/ 134 h 171"/>
                      <a:gd name="T6" fmla="*/ 29 w 60"/>
                      <a:gd name="T7" fmla="*/ 120 h 171"/>
                      <a:gd name="T8" fmla="*/ 21 w 60"/>
                      <a:gd name="T9" fmla="*/ 106 h 171"/>
                      <a:gd name="T10" fmla="*/ 16 w 60"/>
                      <a:gd name="T11" fmla="*/ 95 h 171"/>
                      <a:gd name="T12" fmla="*/ 12 w 60"/>
                      <a:gd name="T13" fmla="*/ 85 h 171"/>
                      <a:gd name="T14" fmla="*/ 8 w 60"/>
                      <a:gd name="T15" fmla="*/ 74 h 171"/>
                      <a:gd name="T16" fmla="*/ 6 w 60"/>
                      <a:gd name="T17" fmla="*/ 66 h 171"/>
                      <a:gd name="T18" fmla="*/ 4 w 60"/>
                      <a:gd name="T19" fmla="*/ 57 h 171"/>
                      <a:gd name="T20" fmla="*/ 3 w 60"/>
                      <a:gd name="T21" fmla="*/ 49 h 171"/>
                      <a:gd name="T22" fmla="*/ 3 w 60"/>
                      <a:gd name="T23" fmla="*/ 41 h 171"/>
                      <a:gd name="T24" fmla="*/ 3 w 60"/>
                      <a:gd name="T25" fmla="*/ 33 h 171"/>
                      <a:gd name="T26" fmla="*/ 4 w 60"/>
                      <a:gd name="T27" fmla="*/ 25 h 171"/>
                      <a:gd name="T28" fmla="*/ 6 w 60"/>
                      <a:gd name="T29" fmla="*/ 18 h 171"/>
                      <a:gd name="T30" fmla="*/ 7 w 60"/>
                      <a:gd name="T31" fmla="*/ 10 h 171"/>
                      <a:gd name="T32" fmla="*/ 9 w 60"/>
                      <a:gd name="T33" fmla="*/ 1 h 171"/>
                      <a:gd name="T34" fmla="*/ 4 w 60"/>
                      <a:gd name="T35" fmla="*/ 5 h 171"/>
                      <a:gd name="T36" fmla="*/ 3 w 60"/>
                      <a:gd name="T37" fmla="*/ 13 h 171"/>
                      <a:gd name="T38" fmla="*/ 2 w 60"/>
                      <a:gd name="T39" fmla="*/ 21 h 171"/>
                      <a:gd name="T40" fmla="*/ 1 w 60"/>
                      <a:gd name="T41" fmla="*/ 29 h 171"/>
                      <a:gd name="T42" fmla="*/ 0 w 60"/>
                      <a:gd name="T43" fmla="*/ 37 h 171"/>
                      <a:gd name="T44" fmla="*/ 0 w 60"/>
                      <a:gd name="T45" fmla="*/ 45 h 171"/>
                      <a:gd name="T46" fmla="*/ 0 w 60"/>
                      <a:gd name="T47" fmla="*/ 52 h 171"/>
                      <a:gd name="T48" fmla="*/ 1 w 60"/>
                      <a:gd name="T49" fmla="*/ 62 h 171"/>
                      <a:gd name="T50" fmla="*/ 3 w 60"/>
                      <a:gd name="T51" fmla="*/ 70 h 171"/>
                      <a:gd name="T52" fmla="*/ 7 w 60"/>
                      <a:gd name="T53" fmla="*/ 80 h 171"/>
                      <a:gd name="T54" fmla="*/ 10 w 60"/>
                      <a:gd name="T55" fmla="*/ 91 h 171"/>
                      <a:gd name="T56" fmla="*/ 15 w 60"/>
                      <a:gd name="T57" fmla="*/ 102 h 171"/>
                      <a:gd name="T58" fmla="*/ 23 w 60"/>
                      <a:gd name="T59" fmla="*/ 115 h 171"/>
                      <a:gd name="T60" fmla="*/ 30 w 60"/>
                      <a:gd name="T61" fmla="*/ 129 h 171"/>
                      <a:gd name="T62" fmla="*/ 40 w 60"/>
                      <a:gd name="T63" fmla="*/ 144 h 171"/>
                      <a:gd name="T64" fmla="*/ 50 w 60"/>
                      <a:gd name="T65" fmla="*/ 161 h 171"/>
                      <a:gd name="T66" fmla="*/ 60 w 60"/>
                      <a:gd name="T67" fmla="*/ 169 h 171"/>
                      <a:gd name="T68" fmla="*/ 58 w 60"/>
                      <a:gd name="T69" fmla="*/ 171 h 171"/>
                      <a:gd name="T70" fmla="*/ 56 w 60"/>
                      <a:gd name="T71" fmla="*/ 167 h 1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71"/>
                      <a:gd name="T110" fmla="*/ 60 w 60"/>
                      <a:gd name="T111" fmla="*/ 171 h 1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71">
                        <a:moveTo>
                          <a:pt x="56" y="167"/>
                        </a:moveTo>
                        <a:lnTo>
                          <a:pt x="60" y="167"/>
                        </a:lnTo>
                        <a:lnTo>
                          <a:pt x="54" y="158"/>
                        </a:lnTo>
                        <a:lnTo>
                          <a:pt x="47" y="150"/>
                        </a:lnTo>
                        <a:lnTo>
                          <a:pt x="42" y="142"/>
                        </a:lnTo>
                        <a:lnTo>
                          <a:pt x="38" y="134"/>
                        </a:lnTo>
                        <a:lnTo>
                          <a:pt x="34" y="127"/>
                        </a:lnTo>
                        <a:lnTo>
                          <a:pt x="29" y="120"/>
                        </a:lnTo>
                        <a:lnTo>
                          <a:pt x="26" y="114"/>
                        </a:lnTo>
                        <a:lnTo>
                          <a:pt x="21" y="106"/>
                        </a:lnTo>
                        <a:lnTo>
                          <a:pt x="19" y="100"/>
                        </a:lnTo>
                        <a:lnTo>
                          <a:pt x="16" y="95"/>
                        </a:lnTo>
                        <a:lnTo>
                          <a:pt x="14" y="89"/>
                        </a:lnTo>
                        <a:lnTo>
                          <a:pt x="12" y="85"/>
                        </a:lnTo>
                        <a:lnTo>
                          <a:pt x="9" y="79"/>
                        </a:lnTo>
                        <a:lnTo>
                          <a:pt x="8" y="74"/>
                        </a:lnTo>
                        <a:lnTo>
                          <a:pt x="7" y="69"/>
                        </a:lnTo>
                        <a:lnTo>
                          <a:pt x="6" y="66"/>
                        </a:lnTo>
                        <a:lnTo>
                          <a:pt x="4" y="61"/>
                        </a:lnTo>
                        <a:lnTo>
                          <a:pt x="4" y="57"/>
                        </a:lnTo>
                        <a:lnTo>
                          <a:pt x="3" y="52"/>
                        </a:lnTo>
                        <a:lnTo>
                          <a:pt x="3" y="49"/>
                        </a:lnTo>
                        <a:lnTo>
                          <a:pt x="3" y="45"/>
                        </a:lnTo>
                        <a:lnTo>
                          <a:pt x="3" y="41"/>
                        </a:lnTo>
                        <a:lnTo>
                          <a:pt x="3" y="37"/>
                        </a:lnTo>
                        <a:lnTo>
                          <a:pt x="3" y="33"/>
                        </a:lnTo>
                        <a:lnTo>
                          <a:pt x="4" y="30"/>
                        </a:lnTo>
                        <a:lnTo>
                          <a:pt x="4" y="25"/>
                        </a:lnTo>
                        <a:lnTo>
                          <a:pt x="6" y="21"/>
                        </a:lnTo>
                        <a:lnTo>
                          <a:pt x="6" y="18"/>
                        </a:lnTo>
                        <a:lnTo>
                          <a:pt x="7" y="14"/>
                        </a:lnTo>
                        <a:lnTo>
                          <a:pt x="7" y="10"/>
                        </a:lnTo>
                        <a:lnTo>
                          <a:pt x="8" y="6"/>
                        </a:lnTo>
                        <a:lnTo>
                          <a:pt x="9" y="1"/>
                        </a:lnTo>
                        <a:lnTo>
                          <a:pt x="6" y="0"/>
                        </a:lnTo>
                        <a:lnTo>
                          <a:pt x="4" y="5"/>
                        </a:lnTo>
                        <a:lnTo>
                          <a:pt x="4" y="10"/>
                        </a:lnTo>
                        <a:lnTo>
                          <a:pt x="3" y="13"/>
                        </a:lnTo>
                        <a:lnTo>
                          <a:pt x="2" y="17"/>
                        </a:lnTo>
                        <a:lnTo>
                          <a:pt x="2" y="21"/>
                        </a:lnTo>
                        <a:lnTo>
                          <a:pt x="1" y="25"/>
                        </a:lnTo>
                        <a:lnTo>
                          <a:pt x="1" y="29"/>
                        </a:lnTo>
                        <a:lnTo>
                          <a:pt x="0" y="33"/>
                        </a:lnTo>
                        <a:lnTo>
                          <a:pt x="0" y="37"/>
                        </a:lnTo>
                        <a:lnTo>
                          <a:pt x="0" y="41"/>
                        </a:lnTo>
                        <a:lnTo>
                          <a:pt x="0" y="45"/>
                        </a:lnTo>
                        <a:lnTo>
                          <a:pt x="0" y="49"/>
                        </a:lnTo>
                        <a:lnTo>
                          <a:pt x="0" y="52"/>
                        </a:lnTo>
                        <a:lnTo>
                          <a:pt x="1" y="57"/>
                        </a:lnTo>
                        <a:lnTo>
                          <a:pt x="1" y="62"/>
                        </a:lnTo>
                        <a:lnTo>
                          <a:pt x="2" y="66"/>
                        </a:lnTo>
                        <a:lnTo>
                          <a:pt x="3" y="70"/>
                        </a:lnTo>
                        <a:lnTo>
                          <a:pt x="4" y="75"/>
                        </a:lnTo>
                        <a:lnTo>
                          <a:pt x="7" y="80"/>
                        </a:lnTo>
                        <a:lnTo>
                          <a:pt x="8" y="86"/>
                        </a:lnTo>
                        <a:lnTo>
                          <a:pt x="10" y="91"/>
                        </a:lnTo>
                        <a:lnTo>
                          <a:pt x="13" y="97"/>
                        </a:lnTo>
                        <a:lnTo>
                          <a:pt x="15" y="102"/>
                        </a:lnTo>
                        <a:lnTo>
                          <a:pt x="19" y="108"/>
                        </a:lnTo>
                        <a:lnTo>
                          <a:pt x="23" y="115"/>
                        </a:lnTo>
                        <a:lnTo>
                          <a:pt x="27" y="123"/>
                        </a:lnTo>
                        <a:lnTo>
                          <a:pt x="30" y="129"/>
                        </a:lnTo>
                        <a:lnTo>
                          <a:pt x="35" y="137"/>
                        </a:lnTo>
                        <a:lnTo>
                          <a:pt x="40" y="144"/>
                        </a:lnTo>
                        <a:lnTo>
                          <a:pt x="45" y="152"/>
                        </a:lnTo>
                        <a:lnTo>
                          <a:pt x="50" y="161"/>
                        </a:lnTo>
                        <a:lnTo>
                          <a:pt x="56" y="169"/>
                        </a:lnTo>
                        <a:lnTo>
                          <a:pt x="60" y="169"/>
                        </a:lnTo>
                        <a:lnTo>
                          <a:pt x="56" y="169"/>
                        </a:lnTo>
                        <a:lnTo>
                          <a:pt x="58" y="171"/>
                        </a:lnTo>
                        <a:lnTo>
                          <a:pt x="60" y="169"/>
                        </a:lnTo>
                        <a:lnTo>
                          <a:pt x="56" y="16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3" name="Freeform 382"/>
                  <p:cNvSpPr>
                    <a:spLocks/>
                  </p:cNvSpPr>
                  <p:nvPr/>
                </p:nvSpPr>
                <p:spPr bwMode="auto">
                  <a:xfrm>
                    <a:off x="1335" y="1386"/>
                    <a:ext cx="13" cy="38"/>
                  </a:xfrm>
                  <a:custGeom>
                    <a:avLst/>
                    <a:gdLst>
                      <a:gd name="T0" fmla="*/ 84 w 92"/>
                      <a:gd name="T1" fmla="*/ 4 h 231"/>
                      <a:gd name="T2" fmla="*/ 73 w 92"/>
                      <a:gd name="T3" fmla="*/ 12 h 231"/>
                      <a:gd name="T4" fmla="*/ 62 w 92"/>
                      <a:gd name="T5" fmla="*/ 23 h 231"/>
                      <a:gd name="T6" fmla="*/ 54 w 92"/>
                      <a:gd name="T7" fmla="*/ 37 h 231"/>
                      <a:gd name="T8" fmla="*/ 47 w 92"/>
                      <a:gd name="T9" fmla="*/ 51 h 231"/>
                      <a:gd name="T10" fmla="*/ 41 w 92"/>
                      <a:gd name="T11" fmla="*/ 67 h 231"/>
                      <a:gd name="T12" fmla="*/ 36 w 92"/>
                      <a:gd name="T13" fmla="*/ 83 h 231"/>
                      <a:gd name="T14" fmla="*/ 31 w 92"/>
                      <a:gd name="T15" fmla="*/ 101 h 231"/>
                      <a:gd name="T16" fmla="*/ 29 w 92"/>
                      <a:gd name="T17" fmla="*/ 119 h 231"/>
                      <a:gd name="T18" fmla="*/ 25 w 92"/>
                      <a:gd name="T19" fmla="*/ 137 h 231"/>
                      <a:gd name="T20" fmla="*/ 23 w 92"/>
                      <a:gd name="T21" fmla="*/ 154 h 231"/>
                      <a:gd name="T22" fmla="*/ 19 w 92"/>
                      <a:gd name="T23" fmla="*/ 170 h 231"/>
                      <a:gd name="T24" fmla="*/ 16 w 92"/>
                      <a:gd name="T25" fmla="*/ 187 h 231"/>
                      <a:gd name="T26" fmla="*/ 12 w 92"/>
                      <a:gd name="T27" fmla="*/ 201 h 231"/>
                      <a:gd name="T28" fmla="*/ 9 w 92"/>
                      <a:gd name="T29" fmla="*/ 214 h 231"/>
                      <a:gd name="T30" fmla="*/ 4 w 92"/>
                      <a:gd name="T31" fmla="*/ 225 h 231"/>
                      <a:gd name="T32" fmla="*/ 4 w 92"/>
                      <a:gd name="T33" fmla="*/ 231 h 231"/>
                      <a:gd name="T34" fmla="*/ 9 w 92"/>
                      <a:gd name="T35" fmla="*/ 221 h 231"/>
                      <a:gd name="T36" fmla="*/ 14 w 92"/>
                      <a:gd name="T37" fmla="*/ 210 h 231"/>
                      <a:gd name="T38" fmla="*/ 18 w 92"/>
                      <a:gd name="T39" fmla="*/ 195 h 231"/>
                      <a:gd name="T40" fmla="*/ 22 w 92"/>
                      <a:gd name="T41" fmla="*/ 181 h 231"/>
                      <a:gd name="T42" fmla="*/ 25 w 92"/>
                      <a:gd name="T43" fmla="*/ 163 h 231"/>
                      <a:gd name="T44" fmla="*/ 28 w 92"/>
                      <a:gd name="T45" fmla="*/ 145 h 231"/>
                      <a:gd name="T46" fmla="*/ 30 w 92"/>
                      <a:gd name="T47" fmla="*/ 129 h 231"/>
                      <a:gd name="T48" fmla="*/ 34 w 92"/>
                      <a:gd name="T49" fmla="*/ 111 h 231"/>
                      <a:gd name="T50" fmla="*/ 37 w 92"/>
                      <a:gd name="T51" fmla="*/ 93 h 231"/>
                      <a:gd name="T52" fmla="*/ 41 w 92"/>
                      <a:gd name="T53" fmla="*/ 76 h 231"/>
                      <a:gd name="T54" fmla="*/ 48 w 92"/>
                      <a:gd name="T55" fmla="*/ 60 h 231"/>
                      <a:gd name="T56" fmla="*/ 54 w 92"/>
                      <a:gd name="T57" fmla="*/ 45 h 231"/>
                      <a:gd name="T58" fmla="*/ 61 w 92"/>
                      <a:gd name="T59" fmla="*/ 32 h 231"/>
                      <a:gd name="T60" fmla="*/ 70 w 92"/>
                      <a:gd name="T61" fmla="*/ 19 h 231"/>
                      <a:gd name="T62" fmla="*/ 80 w 92"/>
                      <a:gd name="T63" fmla="*/ 10 h 231"/>
                      <a:gd name="T64" fmla="*/ 92 w 92"/>
                      <a:gd name="T65" fmla="*/ 4 h 2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231"/>
                      <a:gd name="T101" fmla="*/ 92 w 92"/>
                      <a:gd name="T102" fmla="*/ 231 h 2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231">
                        <a:moveTo>
                          <a:pt x="90" y="0"/>
                        </a:moveTo>
                        <a:lnTo>
                          <a:pt x="84" y="4"/>
                        </a:lnTo>
                        <a:lnTo>
                          <a:pt x="79" y="7"/>
                        </a:lnTo>
                        <a:lnTo>
                          <a:pt x="73" y="12"/>
                        </a:lnTo>
                        <a:lnTo>
                          <a:pt x="68" y="17"/>
                        </a:lnTo>
                        <a:lnTo>
                          <a:pt x="62" y="23"/>
                        </a:lnTo>
                        <a:lnTo>
                          <a:pt x="57" y="30"/>
                        </a:lnTo>
                        <a:lnTo>
                          <a:pt x="54" y="37"/>
                        </a:lnTo>
                        <a:lnTo>
                          <a:pt x="50" y="43"/>
                        </a:lnTo>
                        <a:lnTo>
                          <a:pt x="47" y="51"/>
                        </a:lnTo>
                        <a:lnTo>
                          <a:pt x="44" y="58"/>
                        </a:lnTo>
                        <a:lnTo>
                          <a:pt x="41" y="67"/>
                        </a:lnTo>
                        <a:lnTo>
                          <a:pt x="38" y="75"/>
                        </a:lnTo>
                        <a:lnTo>
                          <a:pt x="36" y="83"/>
                        </a:lnTo>
                        <a:lnTo>
                          <a:pt x="34" y="92"/>
                        </a:lnTo>
                        <a:lnTo>
                          <a:pt x="31" y="101"/>
                        </a:lnTo>
                        <a:lnTo>
                          <a:pt x="30" y="110"/>
                        </a:lnTo>
                        <a:lnTo>
                          <a:pt x="29" y="119"/>
                        </a:lnTo>
                        <a:lnTo>
                          <a:pt x="26" y="128"/>
                        </a:lnTo>
                        <a:lnTo>
                          <a:pt x="25" y="137"/>
                        </a:lnTo>
                        <a:lnTo>
                          <a:pt x="24" y="145"/>
                        </a:lnTo>
                        <a:lnTo>
                          <a:pt x="23" y="154"/>
                        </a:lnTo>
                        <a:lnTo>
                          <a:pt x="22" y="162"/>
                        </a:lnTo>
                        <a:lnTo>
                          <a:pt x="19" y="170"/>
                        </a:lnTo>
                        <a:lnTo>
                          <a:pt x="18" y="180"/>
                        </a:lnTo>
                        <a:lnTo>
                          <a:pt x="16" y="187"/>
                        </a:lnTo>
                        <a:lnTo>
                          <a:pt x="15" y="195"/>
                        </a:lnTo>
                        <a:lnTo>
                          <a:pt x="12" y="201"/>
                        </a:lnTo>
                        <a:lnTo>
                          <a:pt x="10" y="208"/>
                        </a:lnTo>
                        <a:lnTo>
                          <a:pt x="9" y="214"/>
                        </a:lnTo>
                        <a:lnTo>
                          <a:pt x="6" y="220"/>
                        </a:lnTo>
                        <a:lnTo>
                          <a:pt x="4" y="225"/>
                        </a:lnTo>
                        <a:lnTo>
                          <a:pt x="0" y="229"/>
                        </a:lnTo>
                        <a:lnTo>
                          <a:pt x="4" y="231"/>
                        </a:lnTo>
                        <a:lnTo>
                          <a:pt x="6" y="226"/>
                        </a:lnTo>
                        <a:lnTo>
                          <a:pt x="9" y="221"/>
                        </a:lnTo>
                        <a:lnTo>
                          <a:pt x="11" y="216"/>
                        </a:lnTo>
                        <a:lnTo>
                          <a:pt x="14" y="210"/>
                        </a:lnTo>
                        <a:lnTo>
                          <a:pt x="16" y="202"/>
                        </a:lnTo>
                        <a:lnTo>
                          <a:pt x="18" y="195"/>
                        </a:lnTo>
                        <a:lnTo>
                          <a:pt x="21" y="188"/>
                        </a:lnTo>
                        <a:lnTo>
                          <a:pt x="22" y="181"/>
                        </a:lnTo>
                        <a:lnTo>
                          <a:pt x="23" y="172"/>
                        </a:lnTo>
                        <a:lnTo>
                          <a:pt x="25" y="163"/>
                        </a:lnTo>
                        <a:lnTo>
                          <a:pt x="26" y="155"/>
                        </a:lnTo>
                        <a:lnTo>
                          <a:pt x="28" y="145"/>
                        </a:lnTo>
                        <a:lnTo>
                          <a:pt x="29" y="137"/>
                        </a:lnTo>
                        <a:lnTo>
                          <a:pt x="30" y="129"/>
                        </a:lnTo>
                        <a:lnTo>
                          <a:pt x="32" y="119"/>
                        </a:lnTo>
                        <a:lnTo>
                          <a:pt x="34" y="111"/>
                        </a:lnTo>
                        <a:lnTo>
                          <a:pt x="35" y="101"/>
                        </a:lnTo>
                        <a:lnTo>
                          <a:pt x="37" y="93"/>
                        </a:lnTo>
                        <a:lnTo>
                          <a:pt x="40" y="85"/>
                        </a:lnTo>
                        <a:lnTo>
                          <a:pt x="41" y="76"/>
                        </a:lnTo>
                        <a:lnTo>
                          <a:pt x="44" y="68"/>
                        </a:lnTo>
                        <a:lnTo>
                          <a:pt x="48" y="60"/>
                        </a:lnTo>
                        <a:lnTo>
                          <a:pt x="50" y="52"/>
                        </a:lnTo>
                        <a:lnTo>
                          <a:pt x="54" y="45"/>
                        </a:lnTo>
                        <a:lnTo>
                          <a:pt x="57" y="38"/>
                        </a:lnTo>
                        <a:lnTo>
                          <a:pt x="61" y="32"/>
                        </a:lnTo>
                        <a:lnTo>
                          <a:pt x="64" y="25"/>
                        </a:lnTo>
                        <a:lnTo>
                          <a:pt x="70" y="19"/>
                        </a:lnTo>
                        <a:lnTo>
                          <a:pt x="75" y="15"/>
                        </a:lnTo>
                        <a:lnTo>
                          <a:pt x="80" y="10"/>
                        </a:lnTo>
                        <a:lnTo>
                          <a:pt x="86" y="6"/>
                        </a:lnTo>
                        <a:lnTo>
                          <a:pt x="92" y="4"/>
                        </a:lnTo>
                        <a:lnTo>
                          <a:pt x="9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4" name="Freeform 383"/>
                  <p:cNvSpPr>
                    <a:spLocks/>
                  </p:cNvSpPr>
                  <p:nvPr/>
                </p:nvSpPr>
                <p:spPr bwMode="auto">
                  <a:xfrm>
                    <a:off x="1348" y="1343"/>
                    <a:ext cx="25" cy="43"/>
                  </a:xfrm>
                  <a:custGeom>
                    <a:avLst/>
                    <a:gdLst>
                      <a:gd name="T0" fmla="*/ 171 w 177"/>
                      <a:gd name="T1" fmla="*/ 5 h 262"/>
                      <a:gd name="T2" fmla="*/ 162 w 177"/>
                      <a:gd name="T3" fmla="*/ 17 h 262"/>
                      <a:gd name="T4" fmla="*/ 152 w 177"/>
                      <a:gd name="T5" fmla="*/ 31 h 262"/>
                      <a:gd name="T6" fmla="*/ 141 w 177"/>
                      <a:gd name="T7" fmla="*/ 49 h 262"/>
                      <a:gd name="T8" fmla="*/ 130 w 177"/>
                      <a:gd name="T9" fmla="*/ 67 h 262"/>
                      <a:gd name="T10" fmla="*/ 119 w 177"/>
                      <a:gd name="T11" fmla="*/ 87 h 262"/>
                      <a:gd name="T12" fmla="*/ 107 w 177"/>
                      <a:gd name="T13" fmla="*/ 108 h 262"/>
                      <a:gd name="T14" fmla="*/ 94 w 177"/>
                      <a:gd name="T15" fmla="*/ 130 h 262"/>
                      <a:gd name="T16" fmla="*/ 82 w 177"/>
                      <a:gd name="T17" fmla="*/ 151 h 262"/>
                      <a:gd name="T18" fmla="*/ 69 w 177"/>
                      <a:gd name="T19" fmla="*/ 172 h 262"/>
                      <a:gd name="T20" fmla="*/ 57 w 177"/>
                      <a:gd name="T21" fmla="*/ 192 h 262"/>
                      <a:gd name="T22" fmla="*/ 45 w 177"/>
                      <a:gd name="T23" fmla="*/ 209 h 262"/>
                      <a:gd name="T24" fmla="*/ 35 w 177"/>
                      <a:gd name="T25" fmla="*/ 226 h 262"/>
                      <a:gd name="T26" fmla="*/ 23 w 177"/>
                      <a:gd name="T27" fmla="*/ 239 h 262"/>
                      <a:gd name="T28" fmla="*/ 13 w 177"/>
                      <a:gd name="T29" fmla="*/ 250 h 262"/>
                      <a:gd name="T30" fmla="*/ 5 w 177"/>
                      <a:gd name="T31" fmla="*/ 257 h 262"/>
                      <a:gd name="T32" fmla="*/ 2 w 177"/>
                      <a:gd name="T33" fmla="*/ 262 h 262"/>
                      <a:gd name="T34" fmla="*/ 12 w 177"/>
                      <a:gd name="T35" fmla="*/ 256 h 262"/>
                      <a:gd name="T36" fmla="*/ 21 w 177"/>
                      <a:gd name="T37" fmla="*/ 248 h 262"/>
                      <a:gd name="T38" fmla="*/ 32 w 177"/>
                      <a:gd name="T39" fmla="*/ 236 h 262"/>
                      <a:gd name="T40" fmla="*/ 43 w 177"/>
                      <a:gd name="T41" fmla="*/ 220 h 262"/>
                      <a:gd name="T42" fmla="*/ 55 w 177"/>
                      <a:gd name="T43" fmla="*/ 203 h 262"/>
                      <a:gd name="T44" fmla="*/ 67 w 177"/>
                      <a:gd name="T45" fmla="*/ 184 h 262"/>
                      <a:gd name="T46" fmla="*/ 80 w 177"/>
                      <a:gd name="T47" fmla="*/ 164 h 262"/>
                      <a:gd name="T48" fmla="*/ 91 w 177"/>
                      <a:gd name="T49" fmla="*/ 143 h 262"/>
                      <a:gd name="T50" fmla="*/ 103 w 177"/>
                      <a:gd name="T51" fmla="*/ 120 h 262"/>
                      <a:gd name="T52" fmla="*/ 116 w 177"/>
                      <a:gd name="T53" fmla="*/ 99 h 262"/>
                      <a:gd name="T54" fmla="*/ 127 w 177"/>
                      <a:gd name="T55" fmla="*/ 79 h 262"/>
                      <a:gd name="T56" fmla="*/ 140 w 177"/>
                      <a:gd name="T57" fmla="*/ 59 h 262"/>
                      <a:gd name="T58" fmla="*/ 149 w 177"/>
                      <a:gd name="T59" fmla="*/ 42 h 262"/>
                      <a:gd name="T60" fmla="*/ 160 w 177"/>
                      <a:gd name="T61" fmla="*/ 26 h 262"/>
                      <a:gd name="T62" fmla="*/ 169 w 177"/>
                      <a:gd name="T63" fmla="*/ 13 h 262"/>
                      <a:gd name="T64" fmla="*/ 177 w 177"/>
                      <a:gd name="T65" fmla="*/ 2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262"/>
                      <a:gd name="T101" fmla="*/ 177 w 177"/>
                      <a:gd name="T102" fmla="*/ 262 h 2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262">
                        <a:moveTo>
                          <a:pt x="174" y="0"/>
                        </a:moveTo>
                        <a:lnTo>
                          <a:pt x="171" y="5"/>
                        </a:lnTo>
                        <a:lnTo>
                          <a:pt x="166" y="11"/>
                        </a:lnTo>
                        <a:lnTo>
                          <a:pt x="162" y="17"/>
                        </a:lnTo>
                        <a:lnTo>
                          <a:pt x="158" y="24"/>
                        </a:lnTo>
                        <a:lnTo>
                          <a:pt x="152" y="31"/>
                        </a:lnTo>
                        <a:lnTo>
                          <a:pt x="147" y="39"/>
                        </a:lnTo>
                        <a:lnTo>
                          <a:pt x="141" y="49"/>
                        </a:lnTo>
                        <a:lnTo>
                          <a:pt x="136" y="57"/>
                        </a:lnTo>
                        <a:lnTo>
                          <a:pt x="130" y="67"/>
                        </a:lnTo>
                        <a:lnTo>
                          <a:pt x="125" y="77"/>
                        </a:lnTo>
                        <a:lnTo>
                          <a:pt x="119" y="87"/>
                        </a:lnTo>
                        <a:lnTo>
                          <a:pt x="113" y="98"/>
                        </a:lnTo>
                        <a:lnTo>
                          <a:pt x="107" y="108"/>
                        </a:lnTo>
                        <a:lnTo>
                          <a:pt x="100" y="119"/>
                        </a:lnTo>
                        <a:lnTo>
                          <a:pt x="94" y="130"/>
                        </a:lnTo>
                        <a:lnTo>
                          <a:pt x="88" y="141"/>
                        </a:lnTo>
                        <a:lnTo>
                          <a:pt x="82" y="151"/>
                        </a:lnTo>
                        <a:lnTo>
                          <a:pt x="75" y="162"/>
                        </a:lnTo>
                        <a:lnTo>
                          <a:pt x="69" y="172"/>
                        </a:lnTo>
                        <a:lnTo>
                          <a:pt x="63" y="182"/>
                        </a:lnTo>
                        <a:lnTo>
                          <a:pt x="57" y="192"/>
                        </a:lnTo>
                        <a:lnTo>
                          <a:pt x="51" y="201"/>
                        </a:lnTo>
                        <a:lnTo>
                          <a:pt x="45" y="209"/>
                        </a:lnTo>
                        <a:lnTo>
                          <a:pt x="39" y="218"/>
                        </a:lnTo>
                        <a:lnTo>
                          <a:pt x="35" y="226"/>
                        </a:lnTo>
                        <a:lnTo>
                          <a:pt x="29" y="233"/>
                        </a:lnTo>
                        <a:lnTo>
                          <a:pt x="23" y="239"/>
                        </a:lnTo>
                        <a:lnTo>
                          <a:pt x="18" y="245"/>
                        </a:lnTo>
                        <a:lnTo>
                          <a:pt x="13" y="250"/>
                        </a:lnTo>
                        <a:lnTo>
                          <a:pt x="10" y="253"/>
                        </a:lnTo>
                        <a:lnTo>
                          <a:pt x="5" y="257"/>
                        </a:lnTo>
                        <a:lnTo>
                          <a:pt x="0" y="258"/>
                        </a:lnTo>
                        <a:lnTo>
                          <a:pt x="2" y="262"/>
                        </a:lnTo>
                        <a:lnTo>
                          <a:pt x="7" y="259"/>
                        </a:lnTo>
                        <a:lnTo>
                          <a:pt x="12" y="256"/>
                        </a:lnTo>
                        <a:lnTo>
                          <a:pt x="16" y="252"/>
                        </a:lnTo>
                        <a:lnTo>
                          <a:pt x="21" y="248"/>
                        </a:lnTo>
                        <a:lnTo>
                          <a:pt x="26" y="242"/>
                        </a:lnTo>
                        <a:lnTo>
                          <a:pt x="32" y="236"/>
                        </a:lnTo>
                        <a:lnTo>
                          <a:pt x="37" y="228"/>
                        </a:lnTo>
                        <a:lnTo>
                          <a:pt x="43" y="220"/>
                        </a:lnTo>
                        <a:lnTo>
                          <a:pt x="48" y="212"/>
                        </a:lnTo>
                        <a:lnTo>
                          <a:pt x="55" y="203"/>
                        </a:lnTo>
                        <a:lnTo>
                          <a:pt x="61" y="194"/>
                        </a:lnTo>
                        <a:lnTo>
                          <a:pt x="67" y="184"/>
                        </a:lnTo>
                        <a:lnTo>
                          <a:pt x="73" y="174"/>
                        </a:lnTo>
                        <a:lnTo>
                          <a:pt x="80" y="164"/>
                        </a:lnTo>
                        <a:lnTo>
                          <a:pt x="85" y="153"/>
                        </a:lnTo>
                        <a:lnTo>
                          <a:pt x="91" y="143"/>
                        </a:lnTo>
                        <a:lnTo>
                          <a:pt x="97" y="131"/>
                        </a:lnTo>
                        <a:lnTo>
                          <a:pt x="103" y="120"/>
                        </a:lnTo>
                        <a:lnTo>
                          <a:pt x="110" y="109"/>
                        </a:lnTo>
                        <a:lnTo>
                          <a:pt x="116" y="99"/>
                        </a:lnTo>
                        <a:lnTo>
                          <a:pt x="122" y="89"/>
                        </a:lnTo>
                        <a:lnTo>
                          <a:pt x="127" y="79"/>
                        </a:lnTo>
                        <a:lnTo>
                          <a:pt x="134" y="69"/>
                        </a:lnTo>
                        <a:lnTo>
                          <a:pt x="140" y="59"/>
                        </a:lnTo>
                        <a:lnTo>
                          <a:pt x="145" y="50"/>
                        </a:lnTo>
                        <a:lnTo>
                          <a:pt x="149" y="42"/>
                        </a:lnTo>
                        <a:lnTo>
                          <a:pt x="155" y="33"/>
                        </a:lnTo>
                        <a:lnTo>
                          <a:pt x="160" y="26"/>
                        </a:lnTo>
                        <a:lnTo>
                          <a:pt x="165" y="19"/>
                        </a:lnTo>
                        <a:lnTo>
                          <a:pt x="169" y="13"/>
                        </a:lnTo>
                        <a:lnTo>
                          <a:pt x="173" y="7"/>
                        </a:lnTo>
                        <a:lnTo>
                          <a:pt x="177" y="2"/>
                        </a:lnTo>
                        <a:lnTo>
                          <a:pt x="17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5" name="Freeform 384"/>
                  <p:cNvSpPr>
                    <a:spLocks/>
                  </p:cNvSpPr>
                  <p:nvPr/>
                </p:nvSpPr>
                <p:spPr bwMode="auto">
                  <a:xfrm>
                    <a:off x="1373" y="1303"/>
                    <a:ext cx="35" cy="40"/>
                  </a:xfrm>
                  <a:custGeom>
                    <a:avLst/>
                    <a:gdLst>
                      <a:gd name="T0" fmla="*/ 232 w 244"/>
                      <a:gd name="T1" fmla="*/ 9 h 242"/>
                      <a:gd name="T2" fmla="*/ 214 w 244"/>
                      <a:gd name="T3" fmla="*/ 26 h 242"/>
                      <a:gd name="T4" fmla="*/ 197 w 244"/>
                      <a:gd name="T5" fmla="*/ 42 h 242"/>
                      <a:gd name="T6" fmla="*/ 180 w 244"/>
                      <a:gd name="T7" fmla="*/ 58 h 242"/>
                      <a:gd name="T8" fmla="*/ 166 w 244"/>
                      <a:gd name="T9" fmla="*/ 72 h 242"/>
                      <a:gd name="T10" fmla="*/ 150 w 244"/>
                      <a:gd name="T11" fmla="*/ 88 h 242"/>
                      <a:gd name="T12" fmla="*/ 136 w 244"/>
                      <a:gd name="T13" fmla="*/ 102 h 242"/>
                      <a:gd name="T14" fmla="*/ 122 w 244"/>
                      <a:gd name="T15" fmla="*/ 115 h 242"/>
                      <a:gd name="T16" fmla="*/ 109 w 244"/>
                      <a:gd name="T17" fmla="*/ 128 h 242"/>
                      <a:gd name="T18" fmla="*/ 95 w 244"/>
                      <a:gd name="T19" fmla="*/ 142 h 242"/>
                      <a:gd name="T20" fmla="*/ 81 w 244"/>
                      <a:gd name="T21" fmla="*/ 155 h 242"/>
                      <a:gd name="T22" fmla="*/ 68 w 244"/>
                      <a:gd name="T23" fmla="*/ 170 h 242"/>
                      <a:gd name="T24" fmla="*/ 52 w 244"/>
                      <a:gd name="T25" fmla="*/ 184 h 242"/>
                      <a:gd name="T26" fmla="*/ 39 w 244"/>
                      <a:gd name="T27" fmla="*/ 198 h 242"/>
                      <a:gd name="T28" fmla="*/ 24 w 244"/>
                      <a:gd name="T29" fmla="*/ 214 h 242"/>
                      <a:gd name="T30" fmla="*/ 10 w 244"/>
                      <a:gd name="T31" fmla="*/ 231 h 242"/>
                      <a:gd name="T32" fmla="*/ 3 w 244"/>
                      <a:gd name="T33" fmla="*/ 242 h 242"/>
                      <a:gd name="T34" fmla="*/ 19 w 244"/>
                      <a:gd name="T35" fmla="*/ 225 h 242"/>
                      <a:gd name="T36" fmla="*/ 34 w 244"/>
                      <a:gd name="T37" fmla="*/ 209 h 242"/>
                      <a:gd name="T38" fmla="*/ 49 w 244"/>
                      <a:gd name="T39" fmla="*/ 194 h 242"/>
                      <a:gd name="T40" fmla="*/ 63 w 244"/>
                      <a:gd name="T41" fmla="*/ 179 h 242"/>
                      <a:gd name="T42" fmla="*/ 76 w 244"/>
                      <a:gd name="T43" fmla="*/ 165 h 242"/>
                      <a:gd name="T44" fmla="*/ 90 w 244"/>
                      <a:gd name="T45" fmla="*/ 151 h 242"/>
                      <a:gd name="T46" fmla="*/ 103 w 244"/>
                      <a:gd name="T47" fmla="*/ 138 h 242"/>
                      <a:gd name="T48" fmla="*/ 117 w 244"/>
                      <a:gd name="T49" fmla="*/ 124 h 242"/>
                      <a:gd name="T50" fmla="*/ 130 w 244"/>
                      <a:gd name="T51" fmla="*/ 111 h 242"/>
                      <a:gd name="T52" fmla="*/ 146 w 244"/>
                      <a:gd name="T53" fmla="*/ 97 h 242"/>
                      <a:gd name="T54" fmla="*/ 161 w 244"/>
                      <a:gd name="T55" fmla="*/ 83 h 242"/>
                      <a:gd name="T56" fmla="*/ 175 w 244"/>
                      <a:gd name="T57" fmla="*/ 67 h 242"/>
                      <a:gd name="T58" fmla="*/ 192 w 244"/>
                      <a:gd name="T59" fmla="*/ 53 h 242"/>
                      <a:gd name="T60" fmla="*/ 207 w 244"/>
                      <a:gd name="T61" fmla="*/ 38 h 242"/>
                      <a:gd name="T62" fmla="*/ 225 w 244"/>
                      <a:gd name="T63" fmla="*/ 20 h 242"/>
                      <a:gd name="T64" fmla="*/ 244 w 244"/>
                      <a:gd name="T65" fmla="*/ 3 h 2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242"/>
                      <a:gd name="T101" fmla="*/ 244 w 244"/>
                      <a:gd name="T102" fmla="*/ 242 h 2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242">
                        <a:moveTo>
                          <a:pt x="241" y="0"/>
                        </a:moveTo>
                        <a:lnTo>
                          <a:pt x="232" y="9"/>
                        </a:lnTo>
                        <a:lnTo>
                          <a:pt x="223" y="17"/>
                        </a:lnTo>
                        <a:lnTo>
                          <a:pt x="214" y="26"/>
                        </a:lnTo>
                        <a:lnTo>
                          <a:pt x="205" y="34"/>
                        </a:lnTo>
                        <a:lnTo>
                          <a:pt x="197" y="42"/>
                        </a:lnTo>
                        <a:lnTo>
                          <a:pt x="189" y="51"/>
                        </a:lnTo>
                        <a:lnTo>
                          <a:pt x="180" y="58"/>
                        </a:lnTo>
                        <a:lnTo>
                          <a:pt x="173" y="65"/>
                        </a:lnTo>
                        <a:lnTo>
                          <a:pt x="166" y="72"/>
                        </a:lnTo>
                        <a:lnTo>
                          <a:pt x="156" y="79"/>
                        </a:lnTo>
                        <a:lnTo>
                          <a:pt x="150" y="88"/>
                        </a:lnTo>
                        <a:lnTo>
                          <a:pt x="143" y="95"/>
                        </a:lnTo>
                        <a:lnTo>
                          <a:pt x="136" y="102"/>
                        </a:lnTo>
                        <a:lnTo>
                          <a:pt x="128" y="109"/>
                        </a:lnTo>
                        <a:lnTo>
                          <a:pt x="122" y="115"/>
                        </a:lnTo>
                        <a:lnTo>
                          <a:pt x="115" y="122"/>
                        </a:lnTo>
                        <a:lnTo>
                          <a:pt x="109" y="128"/>
                        </a:lnTo>
                        <a:lnTo>
                          <a:pt x="101" y="135"/>
                        </a:lnTo>
                        <a:lnTo>
                          <a:pt x="95" y="142"/>
                        </a:lnTo>
                        <a:lnTo>
                          <a:pt x="88" y="148"/>
                        </a:lnTo>
                        <a:lnTo>
                          <a:pt x="81" y="155"/>
                        </a:lnTo>
                        <a:lnTo>
                          <a:pt x="74" y="163"/>
                        </a:lnTo>
                        <a:lnTo>
                          <a:pt x="68" y="170"/>
                        </a:lnTo>
                        <a:lnTo>
                          <a:pt x="60" y="177"/>
                        </a:lnTo>
                        <a:lnTo>
                          <a:pt x="52" y="184"/>
                        </a:lnTo>
                        <a:lnTo>
                          <a:pt x="46" y="191"/>
                        </a:lnTo>
                        <a:lnTo>
                          <a:pt x="39" y="198"/>
                        </a:lnTo>
                        <a:lnTo>
                          <a:pt x="32" y="207"/>
                        </a:lnTo>
                        <a:lnTo>
                          <a:pt x="24" y="214"/>
                        </a:lnTo>
                        <a:lnTo>
                          <a:pt x="17" y="222"/>
                        </a:lnTo>
                        <a:lnTo>
                          <a:pt x="10" y="231"/>
                        </a:lnTo>
                        <a:lnTo>
                          <a:pt x="0" y="240"/>
                        </a:lnTo>
                        <a:lnTo>
                          <a:pt x="3" y="242"/>
                        </a:lnTo>
                        <a:lnTo>
                          <a:pt x="12" y="234"/>
                        </a:lnTo>
                        <a:lnTo>
                          <a:pt x="19" y="225"/>
                        </a:lnTo>
                        <a:lnTo>
                          <a:pt x="26" y="216"/>
                        </a:lnTo>
                        <a:lnTo>
                          <a:pt x="34" y="209"/>
                        </a:lnTo>
                        <a:lnTo>
                          <a:pt x="42" y="201"/>
                        </a:lnTo>
                        <a:lnTo>
                          <a:pt x="49" y="194"/>
                        </a:lnTo>
                        <a:lnTo>
                          <a:pt x="57" y="186"/>
                        </a:lnTo>
                        <a:lnTo>
                          <a:pt x="63" y="179"/>
                        </a:lnTo>
                        <a:lnTo>
                          <a:pt x="70" y="172"/>
                        </a:lnTo>
                        <a:lnTo>
                          <a:pt x="76" y="165"/>
                        </a:lnTo>
                        <a:lnTo>
                          <a:pt x="84" y="158"/>
                        </a:lnTo>
                        <a:lnTo>
                          <a:pt x="90" y="151"/>
                        </a:lnTo>
                        <a:lnTo>
                          <a:pt x="97" y="145"/>
                        </a:lnTo>
                        <a:lnTo>
                          <a:pt x="103" y="138"/>
                        </a:lnTo>
                        <a:lnTo>
                          <a:pt x="111" y="132"/>
                        </a:lnTo>
                        <a:lnTo>
                          <a:pt x="117" y="124"/>
                        </a:lnTo>
                        <a:lnTo>
                          <a:pt x="124" y="117"/>
                        </a:lnTo>
                        <a:lnTo>
                          <a:pt x="130" y="111"/>
                        </a:lnTo>
                        <a:lnTo>
                          <a:pt x="139" y="104"/>
                        </a:lnTo>
                        <a:lnTo>
                          <a:pt x="146" y="97"/>
                        </a:lnTo>
                        <a:lnTo>
                          <a:pt x="153" y="90"/>
                        </a:lnTo>
                        <a:lnTo>
                          <a:pt x="161" y="83"/>
                        </a:lnTo>
                        <a:lnTo>
                          <a:pt x="168" y="76"/>
                        </a:lnTo>
                        <a:lnTo>
                          <a:pt x="175" y="67"/>
                        </a:lnTo>
                        <a:lnTo>
                          <a:pt x="182" y="60"/>
                        </a:lnTo>
                        <a:lnTo>
                          <a:pt x="192" y="53"/>
                        </a:lnTo>
                        <a:lnTo>
                          <a:pt x="199" y="45"/>
                        </a:lnTo>
                        <a:lnTo>
                          <a:pt x="207" y="38"/>
                        </a:lnTo>
                        <a:lnTo>
                          <a:pt x="217" y="29"/>
                        </a:lnTo>
                        <a:lnTo>
                          <a:pt x="225" y="20"/>
                        </a:lnTo>
                        <a:lnTo>
                          <a:pt x="235" y="11"/>
                        </a:lnTo>
                        <a:lnTo>
                          <a:pt x="244" y="3"/>
                        </a:lnTo>
                        <a:lnTo>
                          <a:pt x="24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6" name="Freeform 385"/>
                  <p:cNvSpPr>
                    <a:spLocks/>
                  </p:cNvSpPr>
                  <p:nvPr/>
                </p:nvSpPr>
                <p:spPr bwMode="auto">
                  <a:xfrm>
                    <a:off x="1407" y="1261"/>
                    <a:ext cx="18" cy="42"/>
                  </a:xfrm>
                  <a:custGeom>
                    <a:avLst/>
                    <a:gdLst>
                      <a:gd name="T0" fmla="*/ 120 w 126"/>
                      <a:gd name="T1" fmla="*/ 1 h 252"/>
                      <a:gd name="T2" fmla="*/ 110 w 126"/>
                      <a:gd name="T3" fmla="*/ 7 h 252"/>
                      <a:gd name="T4" fmla="*/ 106 w 126"/>
                      <a:gd name="T5" fmla="*/ 13 h 252"/>
                      <a:gd name="T6" fmla="*/ 102 w 126"/>
                      <a:gd name="T7" fmla="*/ 21 h 252"/>
                      <a:gd name="T8" fmla="*/ 100 w 126"/>
                      <a:gd name="T9" fmla="*/ 32 h 252"/>
                      <a:gd name="T10" fmla="*/ 100 w 126"/>
                      <a:gd name="T11" fmla="*/ 44 h 252"/>
                      <a:gd name="T12" fmla="*/ 99 w 126"/>
                      <a:gd name="T13" fmla="*/ 57 h 252"/>
                      <a:gd name="T14" fmla="*/ 97 w 126"/>
                      <a:gd name="T15" fmla="*/ 71 h 252"/>
                      <a:gd name="T16" fmla="*/ 96 w 126"/>
                      <a:gd name="T17" fmla="*/ 87 h 252"/>
                      <a:gd name="T18" fmla="*/ 92 w 126"/>
                      <a:gd name="T19" fmla="*/ 103 h 252"/>
                      <a:gd name="T20" fmla="*/ 87 w 126"/>
                      <a:gd name="T21" fmla="*/ 121 h 252"/>
                      <a:gd name="T22" fmla="*/ 80 w 126"/>
                      <a:gd name="T23" fmla="*/ 142 h 252"/>
                      <a:gd name="T24" fmla="*/ 69 w 126"/>
                      <a:gd name="T25" fmla="*/ 163 h 252"/>
                      <a:gd name="T26" fmla="*/ 55 w 126"/>
                      <a:gd name="T27" fmla="*/ 186 h 252"/>
                      <a:gd name="T28" fmla="*/ 37 w 126"/>
                      <a:gd name="T29" fmla="*/ 210 h 252"/>
                      <a:gd name="T30" fmla="*/ 14 w 126"/>
                      <a:gd name="T31" fmla="*/ 235 h 252"/>
                      <a:gd name="T32" fmla="*/ 3 w 126"/>
                      <a:gd name="T33" fmla="*/ 252 h 252"/>
                      <a:gd name="T34" fmla="*/ 29 w 126"/>
                      <a:gd name="T35" fmla="*/ 226 h 252"/>
                      <a:gd name="T36" fmla="*/ 50 w 126"/>
                      <a:gd name="T37" fmla="*/ 201 h 252"/>
                      <a:gd name="T38" fmla="*/ 66 w 126"/>
                      <a:gd name="T39" fmla="*/ 176 h 252"/>
                      <a:gd name="T40" fmla="*/ 78 w 126"/>
                      <a:gd name="T41" fmla="*/ 153 h 252"/>
                      <a:gd name="T42" fmla="*/ 87 w 126"/>
                      <a:gd name="T43" fmla="*/ 133 h 252"/>
                      <a:gd name="T44" fmla="*/ 93 w 126"/>
                      <a:gd name="T45" fmla="*/ 113 h 252"/>
                      <a:gd name="T46" fmla="*/ 97 w 126"/>
                      <a:gd name="T47" fmla="*/ 95 h 252"/>
                      <a:gd name="T48" fmla="*/ 100 w 126"/>
                      <a:gd name="T49" fmla="*/ 78 h 252"/>
                      <a:gd name="T50" fmla="*/ 102 w 126"/>
                      <a:gd name="T51" fmla="*/ 64 h 252"/>
                      <a:gd name="T52" fmla="*/ 102 w 126"/>
                      <a:gd name="T53" fmla="*/ 50 h 252"/>
                      <a:gd name="T54" fmla="*/ 103 w 126"/>
                      <a:gd name="T55" fmla="*/ 37 h 252"/>
                      <a:gd name="T56" fmla="*/ 105 w 126"/>
                      <a:gd name="T57" fmla="*/ 27 h 252"/>
                      <a:gd name="T58" fmla="*/ 107 w 126"/>
                      <a:gd name="T59" fmla="*/ 19 h 252"/>
                      <a:gd name="T60" fmla="*/ 110 w 126"/>
                      <a:gd name="T61" fmla="*/ 12 h 252"/>
                      <a:gd name="T62" fmla="*/ 116 w 126"/>
                      <a:gd name="T63" fmla="*/ 7 h 252"/>
                      <a:gd name="T64" fmla="*/ 126 w 126"/>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252"/>
                      <a:gd name="T101" fmla="*/ 126 w 126"/>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252">
                        <a:moveTo>
                          <a:pt x="125" y="0"/>
                        </a:moveTo>
                        <a:lnTo>
                          <a:pt x="120" y="1"/>
                        </a:lnTo>
                        <a:lnTo>
                          <a:pt x="115" y="3"/>
                        </a:lnTo>
                        <a:lnTo>
                          <a:pt x="110" y="7"/>
                        </a:lnTo>
                        <a:lnTo>
                          <a:pt x="108" y="9"/>
                        </a:lnTo>
                        <a:lnTo>
                          <a:pt x="106" y="13"/>
                        </a:lnTo>
                        <a:lnTo>
                          <a:pt x="103" y="18"/>
                        </a:lnTo>
                        <a:lnTo>
                          <a:pt x="102" y="21"/>
                        </a:lnTo>
                        <a:lnTo>
                          <a:pt x="101" y="26"/>
                        </a:lnTo>
                        <a:lnTo>
                          <a:pt x="100" y="32"/>
                        </a:lnTo>
                        <a:lnTo>
                          <a:pt x="100" y="37"/>
                        </a:lnTo>
                        <a:lnTo>
                          <a:pt x="100" y="44"/>
                        </a:lnTo>
                        <a:lnTo>
                          <a:pt x="99" y="50"/>
                        </a:lnTo>
                        <a:lnTo>
                          <a:pt x="99" y="57"/>
                        </a:lnTo>
                        <a:lnTo>
                          <a:pt x="99" y="64"/>
                        </a:lnTo>
                        <a:lnTo>
                          <a:pt x="97" y="71"/>
                        </a:lnTo>
                        <a:lnTo>
                          <a:pt x="96" y="78"/>
                        </a:lnTo>
                        <a:lnTo>
                          <a:pt x="96" y="87"/>
                        </a:lnTo>
                        <a:lnTo>
                          <a:pt x="93" y="95"/>
                        </a:lnTo>
                        <a:lnTo>
                          <a:pt x="92" y="103"/>
                        </a:lnTo>
                        <a:lnTo>
                          <a:pt x="89" y="113"/>
                        </a:lnTo>
                        <a:lnTo>
                          <a:pt x="87" y="121"/>
                        </a:lnTo>
                        <a:lnTo>
                          <a:pt x="83" y="132"/>
                        </a:lnTo>
                        <a:lnTo>
                          <a:pt x="80" y="142"/>
                        </a:lnTo>
                        <a:lnTo>
                          <a:pt x="75" y="152"/>
                        </a:lnTo>
                        <a:lnTo>
                          <a:pt x="69" y="163"/>
                        </a:lnTo>
                        <a:lnTo>
                          <a:pt x="62" y="174"/>
                        </a:lnTo>
                        <a:lnTo>
                          <a:pt x="55" y="186"/>
                        </a:lnTo>
                        <a:lnTo>
                          <a:pt x="47" y="199"/>
                        </a:lnTo>
                        <a:lnTo>
                          <a:pt x="37" y="210"/>
                        </a:lnTo>
                        <a:lnTo>
                          <a:pt x="26" y="224"/>
                        </a:lnTo>
                        <a:lnTo>
                          <a:pt x="14" y="235"/>
                        </a:lnTo>
                        <a:lnTo>
                          <a:pt x="0" y="249"/>
                        </a:lnTo>
                        <a:lnTo>
                          <a:pt x="3" y="252"/>
                        </a:lnTo>
                        <a:lnTo>
                          <a:pt x="16" y="238"/>
                        </a:lnTo>
                        <a:lnTo>
                          <a:pt x="29" y="226"/>
                        </a:lnTo>
                        <a:lnTo>
                          <a:pt x="40" y="213"/>
                        </a:lnTo>
                        <a:lnTo>
                          <a:pt x="50" y="201"/>
                        </a:lnTo>
                        <a:lnTo>
                          <a:pt x="58" y="188"/>
                        </a:lnTo>
                        <a:lnTo>
                          <a:pt x="66" y="176"/>
                        </a:lnTo>
                        <a:lnTo>
                          <a:pt x="73" y="164"/>
                        </a:lnTo>
                        <a:lnTo>
                          <a:pt x="78" y="153"/>
                        </a:lnTo>
                        <a:lnTo>
                          <a:pt x="83" y="143"/>
                        </a:lnTo>
                        <a:lnTo>
                          <a:pt x="87" y="133"/>
                        </a:lnTo>
                        <a:lnTo>
                          <a:pt x="90" y="122"/>
                        </a:lnTo>
                        <a:lnTo>
                          <a:pt x="93" y="113"/>
                        </a:lnTo>
                        <a:lnTo>
                          <a:pt x="96" y="105"/>
                        </a:lnTo>
                        <a:lnTo>
                          <a:pt x="97" y="95"/>
                        </a:lnTo>
                        <a:lnTo>
                          <a:pt x="100" y="87"/>
                        </a:lnTo>
                        <a:lnTo>
                          <a:pt x="100" y="78"/>
                        </a:lnTo>
                        <a:lnTo>
                          <a:pt x="101" y="71"/>
                        </a:lnTo>
                        <a:lnTo>
                          <a:pt x="102" y="64"/>
                        </a:lnTo>
                        <a:lnTo>
                          <a:pt x="102" y="57"/>
                        </a:lnTo>
                        <a:lnTo>
                          <a:pt x="102" y="50"/>
                        </a:lnTo>
                        <a:lnTo>
                          <a:pt x="103" y="44"/>
                        </a:lnTo>
                        <a:lnTo>
                          <a:pt x="103" y="37"/>
                        </a:lnTo>
                        <a:lnTo>
                          <a:pt x="103" y="32"/>
                        </a:lnTo>
                        <a:lnTo>
                          <a:pt x="105" y="27"/>
                        </a:lnTo>
                        <a:lnTo>
                          <a:pt x="106" y="23"/>
                        </a:lnTo>
                        <a:lnTo>
                          <a:pt x="107" y="19"/>
                        </a:lnTo>
                        <a:lnTo>
                          <a:pt x="108" y="15"/>
                        </a:lnTo>
                        <a:lnTo>
                          <a:pt x="110" y="12"/>
                        </a:lnTo>
                        <a:lnTo>
                          <a:pt x="113" y="9"/>
                        </a:lnTo>
                        <a:lnTo>
                          <a:pt x="116" y="7"/>
                        </a:lnTo>
                        <a:lnTo>
                          <a:pt x="121" y="5"/>
                        </a:lnTo>
                        <a:lnTo>
                          <a:pt x="126" y="3"/>
                        </a:lnTo>
                        <a:lnTo>
                          <a:pt x="12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7" name="Freeform 386"/>
                  <p:cNvSpPr>
                    <a:spLocks/>
                  </p:cNvSpPr>
                  <p:nvPr/>
                </p:nvSpPr>
                <p:spPr bwMode="auto">
                  <a:xfrm>
                    <a:off x="1425" y="1225"/>
                    <a:ext cx="28" cy="37"/>
                  </a:xfrm>
                  <a:custGeom>
                    <a:avLst/>
                    <a:gdLst>
                      <a:gd name="T0" fmla="*/ 186 w 195"/>
                      <a:gd name="T1" fmla="*/ 6 h 222"/>
                      <a:gd name="T2" fmla="*/ 177 w 195"/>
                      <a:gd name="T3" fmla="*/ 18 h 222"/>
                      <a:gd name="T4" fmla="*/ 166 w 195"/>
                      <a:gd name="T5" fmla="*/ 31 h 222"/>
                      <a:gd name="T6" fmla="*/ 157 w 195"/>
                      <a:gd name="T7" fmla="*/ 46 h 222"/>
                      <a:gd name="T8" fmla="*/ 147 w 195"/>
                      <a:gd name="T9" fmla="*/ 62 h 222"/>
                      <a:gd name="T10" fmla="*/ 136 w 195"/>
                      <a:gd name="T11" fmla="*/ 77 h 222"/>
                      <a:gd name="T12" fmla="*/ 126 w 195"/>
                      <a:gd name="T13" fmla="*/ 95 h 222"/>
                      <a:gd name="T14" fmla="*/ 114 w 195"/>
                      <a:gd name="T15" fmla="*/ 112 h 222"/>
                      <a:gd name="T16" fmla="*/ 104 w 195"/>
                      <a:gd name="T17" fmla="*/ 130 h 222"/>
                      <a:gd name="T18" fmla="*/ 91 w 195"/>
                      <a:gd name="T19" fmla="*/ 145 h 222"/>
                      <a:gd name="T20" fmla="*/ 79 w 195"/>
                      <a:gd name="T21" fmla="*/ 161 h 222"/>
                      <a:gd name="T22" fmla="*/ 66 w 195"/>
                      <a:gd name="T23" fmla="*/ 175 h 222"/>
                      <a:gd name="T24" fmla="*/ 53 w 195"/>
                      <a:gd name="T25" fmla="*/ 188 h 222"/>
                      <a:gd name="T26" fmla="*/ 38 w 195"/>
                      <a:gd name="T27" fmla="*/ 200 h 222"/>
                      <a:gd name="T28" fmla="*/ 24 w 195"/>
                      <a:gd name="T29" fmla="*/ 208 h 222"/>
                      <a:gd name="T30" fmla="*/ 8 w 195"/>
                      <a:gd name="T31" fmla="*/ 215 h 222"/>
                      <a:gd name="T32" fmla="*/ 1 w 195"/>
                      <a:gd name="T33" fmla="*/ 222 h 222"/>
                      <a:gd name="T34" fmla="*/ 17 w 195"/>
                      <a:gd name="T35" fmla="*/ 215 h 222"/>
                      <a:gd name="T36" fmla="*/ 33 w 195"/>
                      <a:gd name="T37" fmla="*/ 207 h 222"/>
                      <a:gd name="T38" fmla="*/ 48 w 195"/>
                      <a:gd name="T39" fmla="*/ 196 h 222"/>
                      <a:gd name="T40" fmla="*/ 61 w 195"/>
                      <a:gd name="T41" fmla="*/ 184 h 222"/>
                      <a:gd name="T42" fmla="*/ 75 w 195"/>
                      <a:gd name="T43" fmla="*/ 170 h 222"/>
                      <a:gd name="T44" fmla="*/ 87 w 195"/>
                      <a:gd name="T45" fmla="*/ 156 h 222"/>
                      <a:gd name="T46" fmla="*/ 100 w 195"/>
                      <a:gd name="T47" fmla="*/ 139 h 222"/>
                      <a:gd name="T48" fmla="*/ 112 w 195"/>
                      <a:gd name="T49" fmla="*/ 122 h 222"/>
                      <a:gd name="T50" fmla="*/ 124 w 195"/>
                      <a:gd name="T51" fmla="*/ 105 h 222"/>
                      <a:gd name="T52" fmla="*/ 134 w 195"/>
                      <a:gd name="T53" fmla="*/ 88 h 222"/>
                      <a:gd name="T54" fmla="*/ 144 w 195"/>
                      <a:gd name="T55" fmla="*/ 71 h 222"/>
                      <a:gd name="T56" fmla="*/ 155 w 195"/>
                      <a:gd name="T57" fmla="*/ 56 h 222"/>
                      <a:gd name="T58" fmla="*/ 165 w 195"/>
                      <a:gd name="T59" fmla="*/ 40 h 222"/>
                      <a:gd name="T60" fmla="*/ 176 w 195"/>
                      <a:gd name="T61" fmla="*/ 26 h 222"/>
                      <a:gd name="T62" fmla="*/ 185 w 195"/>
                      <a:gd name="T63" fmla="*/ 13 h 222"/>
                      <a:gd name="T64" fmla="*/ 195 w 195"/>
                      <a:gd name="T65" fmla="*/ 2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222"/>
                      <a:gd name="T101" fmla="*/ 195 w 195"/>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222">
                        <a:moveTo>
                          <a:pt x="191" y="0"/>
                        </a:moveTo>
                        <a:lnTo>
                          <a:pt x="186" y="6"/>
                        </a:lnTo>
                        <a:lnTo>
                          <a:pt x="182" y="12"/>
                        </a:lnTo>
                        <a:lnTo>
                          <a:pt x="177" y="18"/>
                        </a:lnTo>
                        <a:lnTo>
                          <a:pt x="172" y="24"/>
                        </a:lnTo>
                        <a:lnTo>
                          <a:pt x="166" y="31"/>
                        </a:lnTo>
                        <a:lnTo>
                          <a:pt x="162" y="38"/>
                        </a:lnTo>
                        <a:lnTo>
                          <a:pt x="157" y="46"/>
                        </a:lnTo>
                        <a:lnTo>
                          <a:pt x="152" y="53"/>
                        </a:lnTo>
                        <a:lnTo>
                          <a:pt x="147" y="62"/>
                        </a:lnTo>
                        <a:lnTo>
                          <a:pt x="140" y="70"/>
                        </a:lnTo>
                        <a:lnTo>
                          <a:pt x="136" y="77"/>
                        </a:lnTo>
                        <a:lnTo>
                          <a:pt x="131" y="87"/>
                        </a:lnTo>
                        <a:lnTo>
                          <a:pt x="126" y="95"/>
                        </a:lnTo>
                        <a:lnTo>
                          <a:pt x="119" y="104"/>
                        </a:lnTo>
                        <a:lnTo>
                          <a:pt x="114" y="112"/>
                        </a:lnTo>
                        <a:lnTo>
                          <a:pt x="108" y="121"/>
                        </a:lnTo>
                        <a:lnTo>
                          <a:pt x="104" y="130"/>
                        </a:lnTo>
                        <a:lnTo>
                          <a:pt x="98" y="138"/>
                        </a:lnTo>
                        <a:lnTo>
                          <a:pt x="91" y="145"/>
                        </a:lnTo>
                        <a:lnTo>
                          <a:pt x="85" y="153"/>
                        </a:lnTo>
                        <a:lnTo>
                          <a:pt x="79" y="161"/>
                        </a:lnTo>
                        <a:lnTo>
                          <a:pt x="73" y="168"/>
                        </a:lnTo>
                        <a:lnTo>
                          <a:pt x="66" y="175"/>
                        </a:lnTo>
                        <a:lnTo>
                          <a:pt x="59" y="182"/>
                        </a:lnTo>
                        <a:lnTo>
                          <a:pt x="53" y="188"/>
                        </a:lnTo>
                        <a:lnTo>
                          <a:pt x="46" y="194"/>
                        </a:lnTo>
                        <a:lnTo>
                          <a:pt x="38" y="200"/>
                        </a:lnTo>
                        <a:lnTo>
                          <a:pt x="32" y="205"/>
                        </a:lnTo>
                        <a:lnTo>
                          <a:pt x="24" y="208"/>
                        </a:lnTo>
                        <a:lnTo>
                          <a:pt x="15" y="213"/>
                        </a:lnTo>
                        <a:lnTo>
                          <a:pt x="8" y="215"/>
                        </a:lnTo>
                        <a:lnTo>
                          <a:pt x="0" y="219"/>
                        </a:lnTo>
                        <a:lnTo>
                          <a:pt x="1" y="222"/>
                        </a:lnTo>
                        <a:lnTo>
                          <a:pt x="9" y="219"/>
                        </a:lnTo>
                        <a:lnTo>
                          <a:pt x="17" y="215"/>
                        </a:lnTo>
                        <a:lnTo>
                          <a:pt x="26" y="212"/>
                        </a:lnTo>
                        <a:lnTo>
                          <a:pt x="33" y="207"/>
                        </a:lnTo>
                        <a:lnTo>
                          <a:pt x="40" y="202"/>
                        </a:lnTo>
                        <a:lnTo>
                          <a:pt x="48" y="196"/>
                        </a:lnTo>
                        <a:lnTo>
                          <a:pt x="55" y="190"/>
                        </a:lnTo>
                        <a:lnTo>
                          <a:pt x="61" y="184"/>
                        </a:lnTo>
                        <a:lnTo>
                          <a:pt x="68" y="177"/>
                        </a:lnTo>
                        <a:lnTo>
                          <a:pt x="75" y="170"/>
                        </a:lnTo>
                        <a:lnTo>
                          <a:pt x="81" y="163"/>
                        </a:lnTo>
                        <a:lnTo>
                          <a:pt x="87" y="156"/>
                        </a:lnTo>
                        <a:lnTo>
                          <a:pt x="93" y="147"/>
                        </a:lnTo>
                        <a:lnTo>
                          <a:pt x="100" y="139"/>
                        </a:lnTo>
                        <a:lnTo>
                          <a:pt x="106" y="131"/>
                        </a:lnTo>
                        <a:lnTo>
                          <a:pt x="112" y="122"/>
                        </a:lnTo>
                        <a:lnTo>
                          <a:pt x="117" y="113"/>
                        </a:lnTo>
                        <a:lnTo>
                          <a:pt x="124" y="105"/>
                        </a:lnTo>
                        <a:lnTo>
                          <a:pt x="128" y="96"/>
                        </a:lnTo>
                        <a:lnTo>
                          <a:pt x="134" y="88"/>
                        </a:lnTo>
                        <a:lnTo>
                          <a:pt x="139" y="80"/>
                        </a:lnTo>
                        <a:lnTo>
                          <a:pt x="144" y="71"/>
                        </a:lnTo>
                        <a:lnTo>
                          <a:pt x="150" y="63"/>
                        </a:lnTo>
                        <a:lnTo>
                          <a:pt x="155" y="56"/>
                        </a:lnTo>
                        <a:lnTo>
                          <a:pt x="159" y="48"/>
                        </a:lnTo>
                        <a:lnTo>
                          <a:pt x="165" y="40"/>
                        </a:lnTo>
                        <a:lnTo>
                          <a:pt x="170" y="33"/>
                        </a:lnTo>
                        <a:lnTo>
                          <a:pt x="176" y="26"/>
                        </a:lnTo>
                        <a:lnTo>
                          <a:pt x="181" y="20"/>
                        </a:lnTo>
                        <a:lnTo>
                          <a:pt x="185" y="13"/>
                        </a:lnTo>
                        <a:lnTo>
                          <a:pt x="190" y="8"/>
                        </a:lnTo>
                        <a:lnTo>
                          <a:pt x="195" y="2"/>
                        </a:lnTo>
                        <a:lnTo>
                          <a:pt x="19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8" name="Freeform 387"/>
                  <p:cNvSpPr>
                    <a:spLocks/>
                  </p:cNvSpPr>
                  <p:nvPr/>
                </p:nvSpPr>
                <p:spPr bwMode="auto">
                  <a:xfrm>
                    <a:off x="1452" y="1188"/>
                    <a:ext cx="31" cy="37"/>
                  </a:xfrm>
                  <a:custGeom>
                    <a:avLst/>
                    <a:gdLst>
                      <a:gd name="T0" fmla="*/ 213 w 213"/>
                      <a:gd name="T1" fmla="*/ 1 h 221"/>
                      <a:gd name="T2" fmla="*/ 198 w 213"/>
                      <a:gd name="T3" fmla="*/ 0 h 221"/>
                      <a:gd name="T4" fmla="*/ 185 w 213"/>
                      <a:gd name="T5" fmla="*/ 5 h 221"/>
                      <a:gd name="T6" fmla="*/ 169 w 213"/>
                      <a:gd name="T7" fmla="*/ 12 h 221"/>
                      <a:gd name="T8" fmla="*/ 154 w 213"/>
                      <a:gd name="T9" fmla="*/ 23 h 221"/>
                      <a:gd name="T10" fmla="*/ 140 w 213"/>
                      <a:gd name="T11" fmla="*/ 36 h 221"/>
                      <a:gd name="T12" fmla="*/ 126 w 213"/>
                      <a:gd name="T13" fmla="*/ 51 h 221"/>
                      <a:gd name="T14" fmla="*/ 111 w 213"/>
                      <a:gd name="T15" fmla="*/ 69 h 221"/>
                      <a:gd name="T16" fmla="*/ 97 w 213"/>
                      <a:gd name="T17" fmla="*/ 87 h 221"/>
                      <a:gd name="T18" fmla="*/ 83 w 213"/>
                      <a:gd name="T19" fmla="*/ 106 h 221"/>
                      <a:gd name="T20" fmla="*/ 69 w 213"/>
                      <a:gd name="T21" fmla="*/ 125 h 221"/>
                      <a:gd name="T22" fmla="*/ 57 w 213"/>
                      <a:gd name="T23" fmla="*/ 144 h 221"/>
                      <a:gd name="T24" fmla="*/ 44 w 213"/>
                      <a:gd name="T25" fmla="*/ 162 h 221"/>
                      <a:gd name="T26" fmla="*/ 32 w 213"/>
                      <a:gd name="T27" fmla="*/ 180 h 221"/>
                      <a:gd name="T28" fmla="*/ 20 w 213"/>
                      <a:gd name="T29" fmla="*/ 195 h 221"/>
                      <a:gd name="T30" fmla="*/ 11 w 213"/>
                      <a:gd name="T31" fmla="*/ 208 h 221"/>
                      <a:gd name="T32" fmla="*/ 0 w 213"/>
                      <a:gd name="T33" fmla="*/ 219 h 221"/>
                      <a:gd name="T34" fmla="*/ 8 w 213"/>
                      <a:gd name="T35" fmla="*/ 216 h 221"/>
                      <a:gd name="T36" fmla="*/ 18 w 213"/>
                      <a:gd name="T37" fmla="*/ 205 h 221"/>
                      <a:gd name="T38" fmla="*/ 29 w 213"/>
                      <a:gd name="T39" fmla="*/ 190 h 221"/>
                      <a:gd name="T40" fmla="*/ 40 w 213"/>
                      <a:gd name="T41" fmla="*/ 173 h 221"/>
                      <a:gd name="T42" fmla="*/ 52 w 213"/>
                      <a:gd name="T43" fmla="*/ 155 h 221"/>
                      <a:gd name="T44" fmla="*/ 66 w 213"/>
                      <a:gd name="T45" fmla="*/ 137 h 221"/>
                      <a:gd name="T46" fmla="*/ 78 w 213"/>
                      <a:gd name="T47" fmla="*/ 118 h 221"/>
                      <a:gd name="T48" fmla="*/ 92 w 213"/>
                      <a:gd name="T49" fmla="*/ 99 h 221"/>
                      <a:gd name="T50" fmla="*/ 108 w 213"/>
                      <a:gd name="T51" fmla="*/ 80 h 221"/>
                      <a:gd name="T52" fmla="*/ 121 w 213"/>
                      <a:gd name="T53" fmla="*/ 62 h 221"/>
                      <a:gd name="T54" fmla="*/ 136 w 213"/>
                      <a:gd name="T55" fmla="*/ 46 h 221"/>
                      <a:gd name="T56" fmla="*/ 149 w 213"/>
                      <a:gd name="T57" fmla="*/ 31 h 221"/>
                      <a:gd name="T58" fmla="*/ 165 w 213"/>
                      <a:gd name="T59" fmla="*/ 19 h 221"/>
                      <a:gd name="T60" fmla="*/ 178 w 213"/>
                      <a:gd name="T61" fmla="*/ 11 h 221"/>
                      <a:gd name="T62" fmla="*/ 192 w 213"/>
                      <a:gd name="T63" fmla="*/ 5 h 221"/>
                      <a:gd name="T64" fmla="*/ 205 w 213"/>
                      <a:gd name="T65" fmla="*/ 4 h 221"/>
                      <a:gd name="T66" fmla="*/ 213 w 213"/>
                      <a:gd name="T67" fmla="*/ 1 h 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221"/>
                      <a:gd name="T104" fmla="*/ 213 w 213"/>
                      <a:gd name="T105" fmla="*/ 221 h 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221">
                        <a:moveTo>
                          <a:pt x="212" y="5"/>
                        </a:moveTo>
                        <a:lnTo>
                          <a:pt x="213" y="1"/>
                        </a:lnTo>
                        <a:lnTo>
                          <a:pt x="205" y="0"/>
                        </a:lnTo>
                        <a:lnTo>
                          <a:pt x="198" y="0"/>
                        </a:lnTo>
                        <a:lnTo>
                          <a:pt x="191" y="2"/>
                        </a:lnTo>
                        <a:lnTo>
                          <a:pt x="185" y="5"/>
                        </a:lnTo>
                        <a:lnTo>
                          <a:pt x="176" y="7"/>
                        </a:lnTo>
                        <a:lnTo>
                          <a:pt x="169" y="12"/>
                        </a:lnTo>
                        <a:lnTo>
                          <a:pt x="162" y="17"/>
                        </a:lnTo>
                        <a:lnTo>
                          <a:pt x="154" y="23"/>
                        </a:lnTo>
                        <a:lnTo>
                          <a:pt x="147" y="29"/>
                        </a:lnTo>
                        <a:lnTo>
                          <a:pt x="140" y="36"/>
                        </a:lnTo>
                        <a:lnTo>
                          <a:pt x="134" y="44"/>
                        </a:lnTo>
                        <a:lnTo>
                          <a:pt x="126" y="51"/>
                        </a:lnTo>
                        <a:lnTo>
                          <a:pt x="118" y="59"/>
                        </a:lnTo>
                        <a:lnTo>
                          <a:pt x="111" y="69"/>
                        </a:lnTo>
                        <a:lnTo>
                          <a:pt x="103" y="77"/>
                        </a:lnTo>
                        <a:lnTo>
                          <a:pt x="97" y="87"/>
                        </a:lnTo>
                        <a:lnTo>
                          <a:pt x="90" y="96"/>
                        </a:lnTo>
                        <a:lnTo>
                          <a:pt x="83" y="106"/>
                        </a:lnTo>
                        <a:lnTo>
                          <a:pt x="76" y="115"/>
                        </a:lnTo>
                        <a:lnTo>
                          <a:pt x="69" y="125"/>
                        </a:lnTo>
                        <a:lnTo>
                          <a:pt x="63" y="134"/>
                        </a:lnTo>
                        <a:lnTo>
                          <a:pt x="57" y="144"/>
                        </a:lnTo>
                        <a:lnTo>
                          <a:pt x="50" y="154"/>
                        </a:lnTo>
                        <a:lnTo>
                          <a:pt x="44" y="162"/>
                        </a:lnTo>
                        <a:lnTo>
                          <a:pt x="38" y="171"/>
                        </a:lnTo>
                        <a:lnTo>
                          <a:pt x="32" y="180"/>
                        </a:lnTo>
                        <a:lnTo>
                          <a:pt x="26" y="187"/>
                        </a:lnTo>
                        <a:lnTo>
                          <a:pt x="20" y="195"/>
                        </a:lnTo>
                        <a:lnTo>
                          <a:pt x="16" y="202"/>
                        </a:lnTo>
                        <a:lnTo>
                          <a:pt x="11" y="208"/>
                        </a:lnTo>
                        <a:lnTo>
                          <a:pt x="6" y="214"/>
                        </a:lnTo>
                        <a:lnTo>
                          <a:pt x="0" y="219"/>
                        </a:lnTo>
                        <a:lnTo>
                          <a:pt x="4" y="221"/>
                        </a:lnTo>
                        <a:lnTo>
                          <a:pt x="8" y="216"/>
                        </a:lnTo>
                        <a:lnTo>
                          <a:pt x="13" y="211"/>
                        </a:lnTo>
                        <a:lnTo>
                          <a:pt x="18" y="205"/>
                        </a:lnTo>
                        <a:lnTo>
                          <a:pt x="24" y="197"/>
                        </a:lnTo>
                        <a:lnTo>
                          <a:pt x="29" y="190"/>
                        </a:lnTo>
                        <a:lnTo>
                          <a:pt x="36" y="181"/>
                        </a:lnTo>
                        <a:lnTo>
                          <a:pt x="40" y="173"/>
                        </a:lnTo>
                        <a:lnTo>
                          <a:pt x="46" y="164"/>
                        </a:lnTo>
                        <a:lnTo>
                          <a:pt x="52" y="155"/>
                        </a:lnTo>
                        <a:lnTo>
                          <a:pt x="59" y="146"/>
                        </a:lnTo>
                        <a:lnTo>
                          <a:pt x="66" y="137"/>
                        </a:lnTo>
                        <a:lnTo>
                          <a:pt x="72" y="127"/>
                        </a:lnTo>
                        <a:lnTo>
                          <a:pt x="78" y="118"/>
                        </a:lnTo>
                        <a:lnTo>
                          <a:pt x="86" y="108"/>
                        </a:lnTo>
                        <a:lnTo>
                          <a:pt x="92" y="99"/>
                        </a:lnTo>
                        <a:lnTo>
                          <a:pt x="100" y="89"/>
                        </a:lnTo>
                        <a:lnTo>
                          <a:pt x="108" y="80"/>
                        </a:lnTo>
                        <a:lnTo>
                          <a:pt x="114" y="71"/>
                        </a:lnTo>
                        <a:lnTo>
                          <a:pt x="121" y="62"/>
                        </a:lnTo>
                        <a:lnTo>
                          <a:pt x="128" y="53"/>
                        </a:lnTo>
                        <a:lnTo>
                          <a:pt x="136" y="46"/>
                        </a:lnTo>
                        <a:lnTo>
                          <a:pt x="143" y="38"/>
                        </a:lnTo>
                        <a:lnTo>
                          <a:pt x="149" y="31"/>
                        </a:lnTo>
                        <a:lnTo>
                          <a:pt x="156" y="25"/>
                        </a:lnTo>
                        <a:lnTo>
                          <a:pt x="165" y="19"/>
                        </a:lnTo>
                        <a:lnTo>
                          <a:pt x="172" y="14"/>
                        </a:lnTo>
                        <a:lnTo>
                          <a:pt x="178" y="11"/>
                        </a:lnTo>
                        <a:lnTo>
                          <a:pt x="186" y="7"/>
                        </a:lnTo>
                        <a:lnTo>
                          <a:pt x="192" y="5"/>
                        </a:lnTo>
                        <a:lnTo>
                          <a:pt x="199" y="4"/>
                        </a:lnTo>
                        <a:lnTo>
                          <a:pt x="205" y="4"/>
                        </a:lnTo>
                        <a:lnTo>
                          <a:pt x="212" y="5"/>
                        </a:lnTo>
                        <a:lnTo>
                          <a:pt x="213" y="1"/>
                        </a:lnTo>
                        <a:lnTo>
                          <a:pt x="212"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09" name="Freeform 388"/>
                  <p:cNvSpPr>
                    <a:spLocks/>
                  </p:cNvSpPr>
                  <p:nvPr/>
                </p:nvSpPr>
                <p:spPr bwMode="auto">
                  <a:xfrm>
                    <a:off x="1439" y="1188"/>
                    <a:ext cx="44" cy="34"/>
                  </a:xfrm>
                  <a:custGeom>
                    <a:avLst/>
                    <a:gdLst>
                      <a:gd name="T0" fmla="*/ 8 w 310"/>
                      <a:gd name="T1" fmla="*/ 201 h 207"/>
                      <a:gd name="T2" fmla="*/ 18 w 310"/>
                      <a:gd name="T3" fmla="*/ 187 h 207"/>
                      <a:gd name="T4" fmla="*/ 30 w 310"/>
                      <a:gd name="T5" fmla="*/ 172 h 207"/>
                      <a:gd name="T6" fmla="*/ 42 w 310"/>
                      <a:gd name="T7" fmla="*/ 156 h 207"/>
                      <a:gd name="T8" fmla="*/ 57 w 310"/>
                      <a:gd name="T9" fmla="*/ 139 h 207"/>
                      <a:gd name="T10" fmla="*/ 71 w 310"/>
                      <a:gd name="T11" fmla="*/ 121 h 207"/>
                      <a:gd name="T12" fmla="*/ 88 w 310"/>
                      <a:gd name="T13" fmla="*/ 103 h 207"/>
                      <a:gd name="T14" fmla="*/ 105 w 310"/>
                      <a:gd name="T15" fmla="*/ 85 h 207"/>
                      <a:gd name="T16" fmla="*/ 124 w 310"/>
                      <a:gd name="T17" fmla="*/ 69 h 207"/>
                      <a:gd name="T18" fmla="*/ 145 w 310"/>
                      <a:gd name="T19" fmla="*/ 52 h 207"/>
                      <a:gd name="T20" fmla="*/ 166 w 310"/>
                      <a:gd name="T21" fmla="*/ 37 h 207"/>
                      <a:gd name="T22" fmla="*/ 189 w 310"/>
                      <a:gd name="T23" fmla="*/ 25 h 207"/>
                      <a:gd name="T24" fmla="*/ 213 w 310"/>
                      <a:gd name="T25" fmla="*/ 15 h 207"/>
                      <a:gd name="T26" fmla="*/ 239 w 310"/>
                      <a:gd name="T27" fmla="*/ 8 h 207"/>
                      <a:gd name="T28" fmla="*/ 266 w 310"/>
                      <a:gd name="T29" fmla="*/ 5 h 207"/>
                      <a:gd name="T30" fmla="*/ 294 w 310"/>
                      <a:gd name="T31" fmla="*/ 5 h 207"/>
                      <a:gd name="T32" fmla="*/ 310 w 310"/>
                      <a:gd name="T33" fmla="*/ 2 h 207"/>
                      <a:gd name="T34" fmla="*/ 280 w 310"/>
                      <a:gd name="T35" fmla="*/ 0 h 207"/>
                      <a:gd name="T36" fmla="*/ 251 w 310"/>
                      <a:gd name="T37" fmla="*/ 2 h 207"/>
                      <a:gd name="T38" fmla="*/ 225 w 310"/>
                      <a:gd name="T39" fmla="*/ 7 h 207"/>
                      <a:gd name="T40" fmla="*/ 199 w 310"/>
                      <a:gd name="T41" fmla="*/ 16 h 207"/>
                      <a:gd name="T42" fmla="*/ 175 w 310"/>
                      <a:gd name="T43" fmla="*/ 27 h 207"/>
                      <a:gd name="T44" fmla="*/ 154 w 310"/>
                      <a:gd name="T45" fmla="*/ 42 h 207"/>
                      <a:gd name="T46" fmla="*/ 133 w 310"/>
                      <a:gd name="T47" fmla="*/ 58 h 207"/>
                      <a:gd name="T48" fmla="*/ 113 w 310"/>
                      <a:gd name="T49" fmla="*/ 75 h 207"/>
                      <a:gd name="T50" fmla="*/ 94 w 310"/>
                      <a:gd name="T51" fmla="*/ 91 h 207"/>
                      <a:gd name="T52" fmla="*/ 76 w 310"/>
                      <a:gd name="T53" fmla="*/ 110 h 207"/>
                      <a:gd name="T54" fmla="*/ 61 w 310"/>
                      <a:gd name="T55" fmla="*/ 128 h 207"/>
                      <a:gd name="T56" fmla="*/ 46 w 310"/>
                      <a:gd name="T57" fmla="*/ 146 h 207"/>
                      <a:gd name="T58" fmla="*/ 33 w 310"/>
                      <a:gd name="T59" fmla="*/ 163 h 207"/>
                      <a:gd name="T60" fmla="*/ 20 w 310"/>
                      <a:gd name="T61" fmla="*/ 178 h 207"/>
                      <a:gd name="T62" fmla="*/ 11 w 310"/>
                      <a:gd name="T63" fmla="*/ 192 h 207"/>
                      <a:gd name="T64" fmla="*/ 0 w 310"/>
                      <a:gd name="T65" fmla="*/ 204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207"/>
                      <a:gd name="T101" fmla="*/ 310 w 310"/>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207">
                        <a:moveTo>
                          <a:pt x="4" y="207"/>
                        </a:moveTo>
                        <a:lnTo>
                          <a:pt x="8" y="201"/>
                        </a:lnTo>
                        <a:lnTo>
                          <a:pt x="13" y="195"/>
                        </a:lnTo>
                        <a:lnTo>
                          <a:pt x="18" y="187"/>
                        </a:lnTo>
                        <a:lnTo>
                          <a:pt x="24" y="180"/>
                        </a:lnTo>
                        <a:lnTo>
                          <a:pt x="30" y="172"/>
                        </a:lnTo>
                        <a:lnTo>
                          <a:pt x="36" y="164"/>
                        </a:lnTo>
                        <a:lnTo>
                          <a:pt x="42" y="156"/>
                        </a:lnTo>
                        <a:lnTo>
                          <a:pt x="49" y="147"/>
                        </a:lnTo>
                        <a:lnTo>
                          <a:pt x="57" y="139"/>
                        </a:lnTo>
                        <a:lnTo>
                          <a:pt x="64" y="131"/>
                        </a:lnTo>
                        <a:lnTo>
                          <a:pt x="71" y="121"/>
                        </a:lnTo>
                        <a:lnTo>
                          <a:pt x="79" y="112"/>
                        </a:lnTo>
                        <a:lnTo>
                          <a:pt x="88" y="103"/>
                        </a:lnTo>
                        <a:lnTo>
                          <a:pt x="96" y="94"/>
                        </a:lnTo>
                        <a:lnTo>
                          <a:pt x="105" y="85"/>
                        </a:lnTo>
                        <a:lnTo>
                          <a:pt x="115" y="77"/>
                        </a:lnTo>
                        <a:lnTo>
                          <a:pt x="124" y="69"/>
                        </a:lnTo>
                        <a:lnTo>
                          <a:pt x="135" y="60"/>
                        </a:lnTo>
                        <a:lnTo>
                          <a:pt x="145" y="52"/>
                        </a:lnTo>
                        <a:lnTo>
                          <a:pt x="156" y="45"/>
                        </a:lnTo>
                        <a:lnTo>
                          <a:pt x="166" y="37"/>
                        </a:lnTo>
                        <a:lnTo>
                          <a:pt x="179" y="31"/>
                        </a:lnTo>
                        <a:lnTo>
                          <a:pt x="189" y="25"/>
                        </a:lnTo>
                        <a:lnTo>
                          <a:pt x="201" y="19"/>
                        </a:lnTo>
                        <a:lnTo>
                          <a:pt x="213" y="15"/>
                        </a:lnTo>
                        <a:lnTo>
                          <a:pt x="226" y="11"/>
                        </a:lnTo>
                        <a:lnTo>
                          <a:pt x="239" y="8"/>
                        </a:lnTo>
                        <a:lnTo>
                          <a:pt x="252" y="6"/>
                        </a:lnTo>
                        <a:lnTo>
                          <a:pt x="266" y="5"/>
                        </a:lnTo>
                        <a:lnTo>
                          <a:pt x="280" y="3"/>
                        </a:lnTo>
                        <a:lnTo>
                          <a:pt x="294" y="5"/>
                        </a:lnTo>
                        <a:lnTo>
                          <a:pt x="309" y="6"/>
                        </a:lnTo>
                        <a:lnTo>
                          <a:pt x="310" y="2"/>
                        </a:lnTo>
                        <a:lnTo>
                          <a:pt x="295" y="1"/>
                        </a:lnTo>
                        <a:lnTo>
                          <a:pt x="280" y="0"/>
                        </a:lnTo>
                        <a:lnTo>
                          <a:pt x="265" y="1"/>
                        </a:lnTo>
                        <a:lnTo>
                          <a:pt x="251" y="2"/>
                        </a:lnTo>
                        <a:lnTo>
                          <a:pt x="238" y="5"/>
                        </a:lnTo>
                        <a:lnTo>
                          <a:pt x="225" y="7"/>
                        </a:lnTo>
                        <a:lnTo>
                          <a:pt x="212" y="12"/>
                        </a:lnTo>
                        <a:lnTo>
                          <a:pt x="199" y="16"/>
                        </a:lnTo>
                        <a:lnTo>
                          <a:pt x="188" y="21"/>
                        </a:lnTo>
                        <a:lnTo>
                          <a:pt x="175" y="27"/>
                        </a:lnTo>
                        <a:lnTo>
                          <a:pt x="165" y="34"/>
                        </a:lnTo>
                        <a:lnTo>
                          <a:pt x="154" y="42"/>
                        </a:lnTo>
                        <a:lnTo>
                          <a:pt x="142" y="50"/>
                        </a:lnTo>
                        <a:lnTo>
                          <a:pt x="133" y="58"/>
                        </a:lnTo>
                        <a:lnTo>
                          <a:pt x="122" y="65"/>
                        </a:lnTo>
                        <a:lnTo>
                          <a:pt x="113" y="75"/>
                        </a:lnTo>
                        <a:lnTo>
                          <a:pt x="103" y="83"/>
                        </a:lnTo>
                        <a:lnTo>
                          <a:pt x="94" y="91"/>
                        </a:lnTo>
                        <a:lnTo>
                          <a:pt x="85" y="101"/>
                        </a:lnTo>
                        <a:lnTo>
                          <a:pt x="76" y="110"/>
                        </a:lnTo>
                        <a:lnTo>
                          <a:pt x="69" y="119"/>
                        </a:lnTo>
                        <a:lnTo>
                          <a:pt x="61" y="128"/>
                        </a:lnTo>
                        <a:lnTo>
                          <a:pt x="53" y="137"/>
                        </a:lnTo>
                        <a:lnTo>
                          <a:pt x="46" y="146"/>
                        </a:lnTo>
                        <a:lnTo>
                          <a:pt x="39" y="155"/>
                        </a:lnTo>
                        <a:lnTo>
                          <a:pt x="33" y="163"/>
                        </a:lnTo>
                        <a:lnTo>
                          <a:pt x="27" y="170"/>
                        </a:lnTo>
                        <a:lnTo>
                          <a:pt x="20" y="178"/>
                        </a:lnTo>
                        <a:lnTo>
                          <a:pt x="16" y="185"/>
                        </a:lnTo>
                        <a:lnTo>
                          <a:pt x="11" y="192"/>
                        </a:lnTo>
                        <a:lnTo>
                          <a:pt x="6" y="198"/>
                        </a:lnTo>
                        <a:lnTo>
                          <a:pt x="0" y="204"/>
                        </a:lnTo>
                        <a:lnTo>
                          <a:pt x="4" y="2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0" name="Freeform 389"/>
                  <p:cNvSpPr>
                    <a:spLocks/>
                  </p:cNvSpPr>
                  <p:nvPr/>
                </p:nvSpPr>
                <p:spPr bwMode="auto">
                  <a:xfrm>
                    <a:off x="1069" y="1682"/>
                    <a:ext cx="37" cy="29"/>
                  </a:xfrm>
                  <a:custGeom>
                    <a:avLst/>
                    <a:gdLst>
                      <a:gd name="T0" fmla="*/ 143 w 262"/>
                      <a:gd name="T1" fmla="*/ 105 h 173"/>
                      <a:gd name="T2" fmla="*/ 90 w 262"/>
                      <a:gd name="T3" fmla="*/ 143 h 173"/>
                      <a:gd name="T4" fmla="*/ 52 w 262"/>
                      <a:gd name="T5" fmla="*/ 163 h 173"/>
                      <a:gd name="T6" fmla="*/ 0 w 262"/>
                      <a:gd name="T7" fmla="*/ 173 h 173"/>
                      <a:gd name="T8" fmla="*/ 58 w 262"/>
                      <a:gd name="T9" fmla="*/ 106 h 173"/>
                      <a:gd name="T10" fmla="*/ 128 w 262"/>
                      <a:gd name="T11" fmla="*/ 58 h 173"/>
                      <a:gd name="T12" fmla="*/ 200 w 262"/>
                      <a:gd name="T13" fmla="*/ 24 h 173"/>
                      <a:gd name="T14" fmla="*/ 262 w 262"/>
                      <a:gd name="T15" fmla="*/ 0 h 173"/>
                      <a:gd name="T16" fmla="*/ 143 w 262"/>
                      <a:gd name="T17" fmla="*/ 105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2"/>
                      <a:gd name="T28" fmla="*/ 0 h 173"/>
                      <a:gd name="T29" fmla="*/ 262 w 262"/>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2" h="173">
                        <a:moveTo>
                          <a:pt x="143" y="105"/>
                        </a:moveTo>
                        <a:lnTo>
                          <a:pt x="90" y="143"/>
                        </a:lnTo>
                        <a:lnTo>
                          <a:pt x="52" y="163"/>
                        </a:lnTo>
                        <a:lnTo>
                          <a:pt x="0" y="173"/>
                        </a:lnTo>
                        <a:lnTo>
                          <a:pt x="58" y="106"/>
                        </a:lnTo>
                        <a:lnTo>
                          <a:pt x="128" y="58"/>
                        </a:lnTo>
                        <a:lnTo>
                          <a:pt x="200" y="24"/>
                        </a:lnTo>
                        <a:lnTo>
                          <a:pt x="262" y="0"/>
                        </a:lnTo>
                        <a:lnTo>
                          <a:pt x="143" y="1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1" name="Freeform 390"/>
                  <p:cNvSpPr>
                    <a:spLocks/>
                  </p:cNvSpPr>
                  <p:nvPr/>
                </p:nvSpPr>
                <p:spPr bwMode="auto">
                  <a:xfrm>
                    <a:off x="1069" y="1678"/>
                    <a:ext cx="56" cy="33"/>
                  </a:xfrm>
                  <a:custGeom>
                    <a:avLst/>
                    <a:gdLst>
                      <a:gd name="T0" fmla="*/ 392 w 392"/>
                      <a:gd name="T1" fmla="*/ 2 h 197"/>
                      <a:gd name="T2" fmla="*/ 349 w 392"/>
                      <a:gd name="T3" fmla="*/ 0 h 197"/>
                      <a:gd name="T4" fmla="*/ 308 w 392"/>
                      <a:gd name="T5" fmla="*/ 9 h 197"/>
                      <a:gd name="T6" fmla="*/ 251 w 392"/>
                      <a:gd name="T7" fmla="*/ 28 h 197"/>
                      <a:gd name="T8" fmla="*/ 167 w 392"/>
                      <a:gd name="T9" fmla="*/ 62 h 197"/>
                      <a:gd name="T10" fmla="*/ 76 w 392"/>
                      <a:gd name="T11" fmla="*/ 116 h 197"/>
                      <a:gd name="T12" fmla="*/ 35 w 392"/>
                      <a:gd name="T13" fmla="*/ 153 h 197"/>
                      <a:gd name="T14" fmla="*/ 0 w 392"/>
                      <a:gd name="T15" fmla="*/ 197 h 197"/>
                      <a:gd name="T16" fmla="*/ 67 w 392"/>
                      <a:gd name="T17" fmla="*/ 181 h 197"/>
                      <a:gd name="T18" fmla="*/ 108 w 392"/>
                      <a:gd name="T19" fmla="*/ 153 h 197"/>
                      <a:gd name="T20" fmla="*/ 143 w 392"/>
                      <a:gd name="T21" fmla="*/ 129 h 197"/>
                      <a:gd name="T22" fmla="*/ 185 w 392"/>
                      <a:gd name="T23" fmla="*/ 119 h 197"/>
                      <a:gd name="T24" fmla="*/ 255 w 392"/>
                      <a:gd name="T25" fmla="*/ 121 h 197"/>
                      <a:gd name="T26" fmla="*/ 392 w 392"/>
                      <a:gd name="T27" fmla="*/ 2 h 1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2"/>
                      <a:gd name="T43" fmla="*/ 0 h 197"/>
                      <a:gd name="T44" fmla="*/ 392 w 392"/>
                      <a:gd name="T45" fmla="*/ 197 h 1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2" h="197">
                        <a:moveTo>
                          <a:pt x="392" y="2"/>
                        </a:moveTo>
                        <a:lnTo>
                          <a:pt x="349" y="0"/>
                        </a:lnTo>
                        <a:lnTo>
                          <a:pt x="308" y="9"/>
                        </a:lnTo>
                        <a:lnTo>
                          <a:pt x="251" y="28"/>
                        </a:lnTo>
                        <a:lnTo>
                          <a:pt x="167" y="62"/>
                        </a:lnTo>
                        <a:lnTo>
                          <a:pt x="76" y="116"/>
                        </a:lnTo>
                        <a:lnTo>
                          <a:pt x="35" y="153"/>
                        </a:lnTo>
                        <a:lnTo>
                          <a:pt x="0" y="197"/>
                        </a:lnTo>
                        <a:lnTo>
                          <a:pt x="67" y="181"/>
                        </a:lnTo>
                        <a:lnTo>
                          <a:pt x="108" y="153"/>
                        </a:lnTo>
                        <a:lnTo>
                          <a:pt x="143" y="129"/>
                        </a:lnTo>
                        <a:lnTo>
                          <a:pt x="185" y="119"/>
                        </a:lnTo>
                        <a:lnTo>
                          <a:pt x="255" y="121"/>
                        </a:lnTo>
                        <a:lnTo>
                          <a:pt x="392"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2" name="Freeform 391"/>
                  <p:cNvSpPr>
                    <a:spLocks/>
                  </p:cNvSpPr>
                  <p:nvPr/>
                </p:nvSpPr>
                <p:spPr bwMode="auto">
                  <a:xfrm>
                    <a:off x="1089" y="1678"/>
                    <a:ext cx="48" cy="22"/>
                  </a:xfrm>
                  <a:custGeom>
                    <a:avLst/>
                    <a:gdLst>
                      <a:gd name="T0" fmla="*/ 335 w 335"/>
                      <a:gd name="T1" fmla="*/ 16 h 129"/>
                      <a:gd name="T2" fmla="*/ 251 w 335"/>
                      <a:gd name="T3" fmla="*/ 2 h 129"/>
                      <a:gd name="T4" fmla="*/ 207 w 335"/>
                      <a:gd name="T5" fmla="*/ 0 h 129"/>
                      <a:gd name="T6" fmla="*/ 165 w 335"/>
                      <a:gd name="T7" fmla="*/ 9 h 129"/>
                      <a:gd name="T8" fmla="*/ 119 w 335"/>
                      <a:gd name="T9" fmla="*/ 24 h 129"/>
                      <a:gd name="T10" fmla="*/ 0 w 335"/>
                      <a:gd name="T11" fmla="*/ 129 h 129"/>
                      <a:gd name="T12" fmla="*/ 42 w 335"/>
                      <a:gd name="T13" fmla="*/ 119 h 129"/>
                      <a:gd name="T14" fmla="*/ 126 w 335"/>
                      <a:gd name="T15" fmla="*/ 119 h 129"/>
                      <a:gd name="T16" fmla="*/ 237 w 335"/>
                      <a:gd name="T17" fmla="*/ 102 h 129"/>
                      <a:gd name="T18" fmla="*/ 335 w 335"/>
                      <a:gd name="T19" fmla="*/ 16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9"/>
                      <a:gd name="T32" fmla="*/ 335 w 335"/>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9">
                        <a:moveTo>
                          <a:pt x="335" y="16"/>
                        </a:moveTo>
                        <a:lnTo>
                          <a:pt x="251" y="2"/>
                        </a:lnTo>
                        <a:lnTo>
                          <a:pt x="207" y="0"/>
                        </a:lnTo>
                        <a:lnTo>
                          <a:pt x="165" y="9"/>
                        </a:lnTo>
                        <a:lnTo>
                          <a:pt x="119" y="24"/>
                        </a:lnTo>
                        <a:lnTo>
                          <a:pt x="0" y="129"/>
                        </a:lnTo>
                        <a:lnTo>
                          <a:pt x="42" y="119"/>
                        </a:lnTo>
                        <a:lnTo>
                          <a:pt x="126" y="119"/>
                        </a:lnTo>
                        <a:lnTo>
                          <a:pt x="237" y="102"/>
                        </a:lnTo>
                        <a:lnTo>
                          <a:pt x="335" y="1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3" name="Freeform 392"/>
                  <p:cNvSpPr>
                    <a:spLocks/>
                  </p:cNvSpPr>
                  <p:nvPr/>
                </p:nvSpPr>
                <p:spPr bwMode="auto">
                  <a:xfrm>
                    <a:off x="1105" y="1679"/>
                    <a:ext cx="44" cy="19"/>
                  </a:xfrm>
                  <a:custGeom>
                    <a:avLst/>
                    <a:gdLst>
                      <a:gd name="T0" fmla="*/ 137 w 310"/>
                      <a:gd name="T1" fmla="*/ 0 h 119"/>
                      <a:gd name="T2" fmla="*/ 240 w 310"/>
                      <a:gd name="T3" fmla="*/ 15 h 119"/>
                      <a:gd name="T4" fmla="*/ 310 w 310"/>
                      <a:gd name="T5" fmla="*/ 27 h 119"/>
                      <a:gd name="T6" fmla="*/ 259 w 310"/>
                      <a:gd name="T7" fmla="*/ 72 h 119"/>
                      <a:gd name="T8" fmla="*/ 233 w 310"/>
                      <a:gd name="T9" fmla="*/ 61 h 119"/>
                      <a:gd name="T10" fmla="*/ 210 w 310"/>
                      <a:gd name="T11" fmla="*/ 64 h 119"/>
                      <a:gd name="T12" fmla="*/ 159 w 310"/>
                      <a:gd name="T13" fmla="*/ 89 h 119"/>
                      <a:gd name="T14" fmla="*/ 105 w 310"/>
                      <a:gd name="T15" fmla="*/ 104 h 119"/>
                      <a:gd name="T16" fmla="*/ 0 w 310"/>
                      <a:gd name="T17" fmla="*/ 119 h 119"/>
                      <a:gd name="T18" fmla="*/ 137 w 31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19"/>
                      <a:gd name="T32" fmla="*/ 310 w 310"/>
                      <a:gd name="T33" fmla="*/ 119 h 1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19">
                        <a:moveTo>
                          <a:pt x="137" y="0"/>
                        </a:moveTo>
                        <a:lnTo>
                          <a:pt x="240" y="15"/>
                        </a:lnTo>
                        <a:lnTo>
                          <a:pt x="310" y="27"/>
                        </a:lnTo>
                        <a:lnTo>
                          <a:pt x="259" y="72"/>
                        </a:lnTo>
                        <a:lnTo>
                          <a:pt x="233" y="61"/>
                        </a:lnTo>
                        <a:lnTo>
                          <a:pt x="210" y="64"/>
                        </a:lnTo>
                        <a:lnTo>
                          <a:pt x="159" y="89"/>
                        </a:lnTo>
                        <a:lnTo>
                          <a:pt x="105" y="104"/>
                        </a:lnTo>
                        <a:lnTo>
                          <a:pt x="0" y="119"/>
                        </a:lnTo>
                        <a:lnTo>
                          <a:pt x="1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4" name="Freeform 393"/>
                  <p:cNvSpPr>
                    <a:spLocks/>
                  </p:cNvSpPr>
                  <p:nvPr/>
                </p:nvSpPr>
                <p:spPr bwMode="auto">
                  <a:xfrm>
                    <a:off x="1123" y="1681"/>
                    <a:ext cx="39" cy="15"/>
                  </a:xfrm>
                  <a:custGeom>
                    <a:avLst/>
                    <a:gdLst>
                      <a:gd name="T0" fmla="*/ 98 w 277"/>
                      <a:gd name="T1" fmla="*/ 0 h 92"/>
                      <a:gd name="T2" fmla="*/ 115 w 277"/>
                      <a:gd name="T3" fmla="*/ 1 h 92"/>
                      <a:gd name="T4" fmla="*/ 200 w 277"/>
                      <a:gd name="T5" fmla="*/ 18 h 92"/>
                      <a:gd name="T6" fmla="*/ 240 w 277"/>
                      <a:gd name="T7" fmla="*/ 24 h 92"/>
                      <a:gd name="T8" fmla="*/ 277 w 277"/>
                      <a:gd name="T9" fmla="*/ 24 h 92"/>
                      <a:gd name="T10" fmla="*/ 200 w 277"/>
                      <a:gd name="T11" fmla="*/ 92 h 92"/>
                      <a:gd name="T12" fmla="*/ 170 w 277"/>
                      <a:gd name="T13" fmla="*/ 78 h 92"/>
                      <a:gd name="T14" fmla="*/ 139 w 277"/>
                      <a:gd name="T15" fmla="*/ 61 h 92"/>
                      <a:gd name="T16" fmla="*/ 109 w 277"/>
                      <a:gd name="T17" fmla="*/ 49 h 92"/>
                      <a:gd name="T18" fmla="*/ 85 w 277"/>
                      <a:gd name="T19" fmla="*/ 50 h 92"/>
                      <a:gd name="T20" fmla="*/ 45 w 277"/>
                      <a:gd name="T21" fmla="*/ 71 h 92"/>
                      <a:gd name="T22" fmla="*/ 0 w 277"/>
                      <a:gd name="T23" fmla="*/ 86 h 92"/>
                      <a:gd name="T24" fmla="*/ 98 w 277"/>
                      <a:gd name="T25" fmla="*/ 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7"/>
                      <a:gd name="T40" fmla="*/ 0 h 92"/>
                      <a:gd name="T41" fmla="*/ 277 w 277"/>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7" h="92">
                        <a:moveTo>
                          <a:pt x="98" y="0"/>
                        </a:moveTo>
                        <a:lnTo>
                          <a:pt x="115" y="1"/>
                        </a:lnTo>
                        <a:lnTo>
                          <a:pt x="200" y="18"/>
                        </a:lnTo>
                        <a:lnTo>
                          <a:pt x="240" y="24"/>
                        </a:lnTo>
                        <a:lnTo>
                          <a:pt x="277" y="24"/>
                        </a:lnTo>
                        <a:lnTo>
                          <a:pt x="200" y="92"/>
                        </a:lnTo>
                        <a:lnTo>
                          <a:pt x="170" y="78"/>
                        </a:lnTo>
                        <a:lnTo>
                          <a:pt x="139" y="61"/>
                        </a:lnTo>
                        <a:lnTo>
                          <a:pt x="109" y="49"/>
                        </a:lnTo>
                        <a:lnTo>
                          <a:pt x="85" y="50"/>
                        </a:lnTo>
                        <a:lnTo>
                          <a:pt x="45" y="71"/>
                        </a:lnTo>
                        <a:lnTo>
                          <a:pt x="0" y="86"/>
                        </a:lnTo>
                        <a:lnTo>
                          <a:pt x="9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5" name="Freeform 394"/>
                  <p:cNvSpPr>
                    <a:spLocks/>
                  </p:cNvSpPr>
                  <p:nvPr/>
                </p:nvSpPr>
                <p:spPr bwMode="auto">
                  <a:xfrm>
                    <a:off x="1142" y="1678"/>
                    <a:ext cx="42" cy="21"/>
                  </a:xfrm>
                  <a:custGeom>
                    <a:avLst/>
                    <a:gdLst>
                      <a:gd name="T0" fmla="*/ 51 w 292"/>
                      <a:gd name="T1" fmla="*/ 30 h 125"/>
                      <a:gd name="T2" fmla="*/ 115 w 292"/>
                      <a:gd name="T3" fmla="*/ 42 h 125"/>
                      <a:gd name="T4" fmla="*/ 145 w 292"/>
                      <a:gd name="T5" fmla="*/ 41 h 125"/>
                      <a:gd name="T6" fmla="*/ 175 w 292"/>
                      <a:gd name="T7" fmla="*/ 33 h 125"/>
                      <a:gd name="T8" fmla="*/ 292 w 292"/>
                      <a:gd name="T9" fmla="*/ 0 h 125"/>
                      <a:gd name="T10" fmla="*/ 149 w 292"/>
                      <a:gd name="T11" fmla="*/ 125 h 125"/>
                      <a:gd name="T12" fmla="*/ 119 w 292"/>
                      <a:gd name="T13" fmla="*/ 114 h 125"/>
                      <a:gd name="T14" fmla="*/ 75 w 292"/>
                      <a:gd name="T15" fmla="*/ 110 h 125"/>
                      <a:gd name="T16" fmla="*/ 40 w 292"/>
                      <a:gd name="T17" fmla="*/ 98 h 125"/>
                      <a:gd name="T18" fmla="*/ 0 w 292"/>
                      <a:gd name="T19" fmla="*/ 75 h 125"/>
                      <a:gd name="T20" fmla="*/ 51 w 292"/>
                      <a:gd name="T21" fmla="*/ 30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2"/>
                      <a:gd name="T34" fmla="*/ 0 h 125"/>
                      <a:gd name="T35" fmla="*/ 292 w 292"/>
                      <a:gd name="T36" fmla="*/ 125 h 1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2" h="125">
                        <a:moveTo>
                          <a:pt x="51" y="30"/>
                        </a:moveTo>
                        <a:lnTo>
                          <a:pt x="115" y="42"/>
                        </a:lnTo>
                        <a:lnTo>
                          <a:pt x="145" y="41"/>
                        </a:lnTo>
                        <a:lnTo>
                          <a:pt x="175" y="33"/>
                        </a:lnTo>
                        <a:lnTo>
                          <a:pt x="292" y="0"/>
                        </a:lnTo>
                        <a:lnTo>
                          <a:pt x="149" y="125"/>
                        </a:lnTo>
                        <a:lnTo>
                          <a:pt x="119" y="114"/>
                        </a:lnTo>
                        <a:lnTo>
                          <a:pt x="75" y="110"/>
                        </a:lnTo>
                        <a:lnTo>
                          <a:pt x="40" y="98"/>
                        </a:lnTo>
                        <a:lnTo>
                          <a:pt x="0" y="75"/>
                        </a:lnTo>
                        <a:lnTo>
                          <a:pt x="51" y="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6" name="Freeform 395"/>
                  <p:cNvSpPr>
                    <a:spLocks/>
                  </p:cNvSpPr>
                  <p:nvPr/>
                </p:nvSpPr>
                <p:spPr bwMode="auto">
                  <a:xfrm>
                    <a:off x="1151" y="1677"/>
                    <a:ext cx="48" cy="25"/>
                  </a:xfrm>
                  <a:custGeom>
                    <a:avLst/>
                    <a:gdLst>
                      <a:gd name="T0" fmla="*/ 77 w 336"/>
                      <a:gd name="T1" fmla="*/ 49 h 150"/>
                      <a:gd name="T2" fmla="*/ 109 w 336"/>
                      <a:gd name="T3" fmla="*/ 41 h 150"/>
                      <a:gd name="T4" fmla="*/ 217 w 336"/>
                      <a:gd name="T5" fmla="*/ 11 h 150"/>
                      <a:gd name="T6" fmla="*/ 279 w 336"/>
                      <a:gd name="T7" fmla="*/ 0 h 150"/>
                      <a:gd name="T8" fmla="*/ 325 w 336"/>
                      <a:gd name="T9" fmla="*/ 0 h 150"/>
                      <a:gd name="T10" fmla="*/ 336 w 336"/>
                      <a:gd name="T11" fmla="*/ 2 h 150"/>
                      <a:gd name="T12" fmla="*/ 168 w 336"/>
                      <a:gd name="T13" fmla="*/ 150 h 150"/>
                      <a:gd name="T14" fmla="*/ 129 w 336"/>
                      <a:gd name="T15" fmla="*/ 146 h 150"/>
                      <a:gd name="T16" fmla="*/ 73 w 336"/>
                      <a:gd name="T17" fmla="*/ 130 h 150"/>
                      <a:gd name="T18" fmla="*/ 9 w 336"/>
                      <a:gd name="T19" fmla="*/ 118 h 150"/>
                      <a:gd name="T20" fmla="*/ 0 w 336"/>
                      <a:gd name="T21" fmla="*/ 117 h 150"/>
                      <a:gd name="T22" fmla="*/ 77 w 336"/>
                      <a:gd name="T23" fmla="*/ 49 h 1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150"/>
                      <a:gd name="T38" fmla="*/ 336 w 336"/>
                      <a:gd name="T39" fmla="*/ 150 h 1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150">
                        <a:moveTo>
                          <a:pt x="77" y="49"/>
                        </a:moveTo>
                        <a:lnTo>
                          <a:pt x="109" y="41"/>
                        </a:lnTo>
                        <a:lnTo>
                          <a:pt x="217" y="11"/>
                        </a:lnTo>
                        <a:lnTo>
                          <a:pt x="279" y="0"/>
                        </a:lnTo>
                        <a:lnTo>
                          <a:pt x="325" y="0"/>
                        </a:lnTo>
                        <a:lnTo>
                          <a:pt x="336" y="2"/>
                        </a:lnTo>
                        <a:lnTo>
                          <a:pt x="168" y="150"/>
                        </a:lnTo>
                        <a:lnTo>
                          <a:pt x="129" y="146"/>
                        </a:lnTo>
                        <a:lnTo>
                          <a:pt x="73" y="130"/>
                        </a:lnTo>
                        <a:lnTo>
                          <a:pt x="9" y="118"/>
                        </a:lnTo>
                        <a:lnTo>
                          <a:pt x="0" y="117"/>
                        </a:lnTo>
                        <a:lnTo>
                          <a:pt x="7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7" name="Freeform 396"/>
                  <p:cNvSpPr>
                    <a:spLocks/>
                  </p:cNvSpPr>
                  <p:nvPr/>
                </p:nvSpPr>
                <p:spPr bwMode="auto">
                  <a:xfrm>
                    <a:off x="1163" y="1677"/>
                    <a:ext cx="44" cy="25"/>
                  </a:xfrm>
                  <a:custGeom>
                    <a:avLst/>
                    <a:gdLst>
                      <a:gd name="T0" fmla="*/ 143 w 308"/>
                      <a:gd name="T1" fmla="*/ 8 h 149"/>
                      <a:gd name="T2" fmla="*/ 199 w 308"/>
                      <a:gd name="T3" fmla="*/ 0 h 149"/>
                      <a:gd name="T4" fmla="*/ 242 w 308"/>
                      <a:gd name="T5" fmla="*/ 0 h 149"/>
                      <a:gd name="T6" fmla="*/ 280 w 308"/>
                      <a:gd name="T7" fmla="*/ 17 h 149"/>
                      <a:gd name="T8" fmla="*/ 308 w 308"/>
                      <a:gd name="T9" fmla="*/ 44 h 149"/>
                      <a:gd name="T10" fmla="*/ 196 w 308"/>
                      <a:gd name="T11" fmla="*/ 143 h 149"/>
                      <a:gd name="T12" fmla="*/ 119 w 308"/>
                      <a:gd name="T13" fmla="*/ 149 h 149"/>
                      <a:gd name="T14" fmla="*/ 46 w 308"/>
                      <a:gd name="T15" fmla="*/ 146 h 149"/>
                      <a:gd name="T16" fmla="*/ 0 w 308"/>
                      <a:gd name="T17" fmla="*/ 133 h 149"/>
                      <a:gd name="T18" fmla="*/ 143 w 308"/>
                      <a:gd name="T19" fmla="*/ 8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8"/>
                      <a:gd name="T31" fmla="*/ 0 h 149"/>
                      <a:gd name="T32" fmla="*/ 308 w 308"/>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8" h="149">
                        <a:moveTo>
                          <a:pt x="143" y="8"/>
                        </a:moveTo>
                        <a:lnTo>
                          <a:pt x="199" y="0"/>
                        </a:lnTo>
                        <a:lnTo>
                          <a:pt x="242" y="0"/>
                        </a:lnTo>
                        <a:lnTo>
                          <a:pt x="280" y="17"/>
                        </a:lnTo>
                        <a:lnTo>
                          <a:pt x="308" y="44"/>
                        </a:lnTo>
                        <a:lnTo>
                          <a:pt x="196" y="143"/>
                        </a:lnTo>
                        <a:lnTo>
                          <a:pt x="119" y="149"/>
                        </a:lnTo>
                        <a:lnTo>
                          <a:pt x="46" y="146"/>
                        </a:lnTo>
                        <a:lnTo>
                          <a:pt x="0" y="133"/>
                        </a:lnTo>
                        <a:lnTo>
                          <a:pt x="143"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8" name="Freeform 397"/>
                  <p:cNvSpPr>
                    <a:spLocks/>
                  </p:cNvSpPr>
                  <p:nvPr/>
                </p:nvSpPr>
                <p:spPr bwMode="auto">
                  <a:xfrm>
                    <a:off x="1175" y="1677"/>
                    <a:ext cx="38" cy="25"/>
                  </a:xfrm>
                  <a:custGeom>
                    <a:avLst/>
                    <a:gdLst>
                      <a:gd name="T0" fmla="*/ 260 w 260"/>
                      <a:gd name="T1" fmla="*/ 101 h 149"/>
                      <a:gd name="T2" fmla="*/ 228 w 260"/>
                      <a:gd name="T3" fmla="*/ 47 h 149"/>
                      <a:gd name="T4" fmla="*/ 202 w 260"/>
                      <a:gd name="T5" fmla="*/ 19 h 149"/>
                      <a:gd name="T6" fmla="*/ 168 w 260"/>
                      <a:gd name="T7" fmla="*/ 0 h 149"/>
                      <a:gd name="T8" fmla="*/ 0 w 260"/>
                      <a:gd name="T9" fmla="*/ 148 h 149"/>
                      <a:gd name="T10" fmla="*/ 84 w 260"/>
                      <a:gd name="T11" fmla="*/ 143 h 149"/>
                      <a:gd name="T12" fmla="*/ 156 w 260"/>
                      <a:gd name="T13" fmla="*/ 141 h 149"/>
                      <a:gd name="T14" fmla="*/ 204 w 260"/>
                      <a:gd name="T15" fmla="*/ 149 h 149"/>
                      <a:gd name="T16" fmla="*/ 260 w 260"/>
                      <a:gd name="T17" fmla="*/ 101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149"/>
                      <a:gd name="T29" fmla="*/ 260 w 260"/>
                      <a:gd name="T30" fmla="*/ 149 h 1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149">
                        <a:moveTo>
                          <a:pt x="260" y="101"/>
                        </a:moveTo>
                        <a:lnTo>
                          <a:pt x="228" y="47"/>
                        </a:lnTo>
                        <a:lnTo>
                          <a:pt x="202" y="19"/>
                        </a:lnTo>
                        <a:lnTo>
                          <a:pt x="168" y="0"/>
                        </a:lnTo>
                        <a:lnTo>
                          <a:pt x="0" y="148"/>
                        </a:lnTo>
                        <a:lnTo>
                          <a:pt x="84" y="143"/>
                        </a:lnTo>
                        <a:lnTo>
                          <a:pt x="156" y="141"/>
                        </a:lnTo>
                        <a:lnTo>
                          <a:pt x="204" y="149"/>
                        </a:lnTo>
                        <a:lnTo>
                          <a:pt x="260" y="10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19" name="Freeform 398"/>
                  <p:cNvSpPr>
                    <a:spLocks/>
                  </p:cNvSpPr>
                  <p:nvPr/>
                </p:nvSpPr>
                <p:spPr bwMode="auto">
                  <a:xfrm>
                    <a:off x="1191" y="1684"/>
                    <a:ext cx="26" cy="23"/>
                  </a:xfrm>
                  <a:custGeom>
                    <a:avLst/>
                    <a:gdLst>
                      <a:gd name="T0" fmla="*/ 112 w 183"/>
                      <a:gd name="T1" fmla="*/ 0 h 140"/>
                      <a:gd name="T2" fmla="*/ 138 w 183"/>
                      <a:gd name="T3" fmla="*/ 43 h 140"/>
                      <a:gd name="T4" fmla="*/ 156 w 183"/>
                      <a:gd name="T5" fmla="*/ 71 h 140"/>
                      <a:gd name="T6" fmla="*/ 174 w 183"/>
                      <a:gd name="T7" fmla="*/ 96 h 140"/>
                      <a:gd name="T8" fmla="*/ 183 w 183"/>
                      <a:gd name="T9" fmla="*/ 118 h 140"/>
                      <a:gd name="T10" fmla="*/ 157 w 183"/>
                      <a:gd name="T11" fmla="*/ 140 h 140"/>
                      <a:gd name="T12" fmla="*/ 110 w 183"/>
                      <a:gd name="T13" fmla="*/ 112 h 140"/>
                      <a:gd name="T14" fmla="*/ 45 w 183"/>
                      <a:gd name="T15" fmla="*/ 99 h 140"/>
                      <a:gd name="T16" fmla="*/ 0 w 183"/>
                      <a:gd name="T17" fmla="*/ 99 h 140"/>
                      <a:gd name="T18" fmla="*/ 112 w 183"/>
                      <a:gd name="T19" fmla="*/ 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3"/>
                      <a:gd name="T31" fmla="*/ 0 h 140"/>
                      <a:gd name="T32" fmla="*/ 183 w 183"/>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3" h="140">
                        <a:moveTo>
                          <a:pt x="112" y="0"/>
                        </a:moveTo>
                        <a:lnTo>
                          <a:pt x="138" y="43"/>
                        </a:lnTo>
                        <a:lnTo>
                          <a:pt x="156" y="71"/>
                        </a:lnTo>
                        <a:lnTo>
                          <a:pt x="174" y="96"/>
                        </a:lnTo>
                        <a:lnTo>
                          <a:pt x="183" y="118"/>
                        </a:lnTo>
                        <a:lnTo>
                          <a:pt x="157" y="140"/>
                        </a:lnTo>
                        <a:lnTo>
                          <a:pt x="110" y="112"/>
                        </a:lnTo>
                        <a:lnTo>
                          <a:pt x="45" y="99"/>
                        </a:lnTo>
                        <a:lnTo>
                          <a:pt x="0" y="99"/>
                        </a:lnTo>
                        <a:lnTo>
                          <a:pt x="1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0" name="Freeform 399"/>
                  <p:cNvSpPr>
                    <a:spLocks/>
                  </p:cNvSpPr>
                  <p:nvPr/>
                </p:nvSpPr>
                <p:spPr bwMode="auto">
                  <a:xfrm>
                    <a:off x="1205" y="1694"/>
                    <a:ext cx="18" cy="22"/>
                  </a:xfrm>
                  <a:custGeom>
                    <a:avLst/>
                    <a:gdLst>
                      <a:gd name="T0" fmla="*/ 56 w 128"/>
                      <a:gd name="T1" fmla="*/ 0 h 135"/>
                      <a:gd name="T2" fmla="*/ 63 w 128"/>
                      <a:gd name="T3" fmla="*/ 12 h 135"/>
                      <a:gd name="T4" fmla="*/ 83 w 128"/>
                      <a:gd name="T5" fmla="*/ 41 h 135"/>
                      <a:gd name="T6" fmla="*/ 93 w 128"/>
                      <a:gd name="T7" fmla="*/ 66 h 135"/>
                      <a:gd name="T8" fmla="*/ 104 w 128"/>
                      <a:gd name="T9" fmla="*/ 92 h 135"/>
                      <a:gd name="T10" fmla="*/ 128 w 128"/>
                      <a:gd name="T11" fmla="*/ 117 h 135"/>
                      <a:gd name="T12" fmla="*/ 108 w 128"/>
                      <a:gd name="T13" fmla="*/ 135 h 135"/>
                      <a:gd name="T14" fmla="*/ 86 w 128"/>
                      <a:gd name="T15" fmla="*/ 103 h 135"/>
                      <a:gd name="T16" fmla="*/ 43 w 128"/>
                      <a:gd name="T17" fmla="*/ 65 h 135"/>
                      <a:gd name="T18" fmla="*/ 0 w 128"/>
                      <a:gd name="T19" fmla="*/ 48 h 135"/>
                      <a:gd name="T20" fmla="*/ 56 w 128"/>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35"/>
                      <a:gd name="T35" fmla="*/ 128 w 128"/>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35">
                        <a:moveTo>
                          <a:pt x="56" y="0"/>
                        </a:moveTo>
                        <a:lnTo>
                          <a:pt x="63" y="12"/>
                        </a:lnTo>
                        <a:lnTo>
                          <a:pt x="83" y="41"/>
                        </a:lnTo>
                        <a:lnTo>
                          <a:pt x="93" y="66"/>
                        </a:lnTo>
                        <a:lnTo>
                          <a:pt x="104" y="92"/>
                        </a:lnTo>
                        <a:lnTo>
                          <a:pt x="128" y="117"/>
                        </a:lnTo>
                        <a:lnTo>
                          <a:pt x="108" y="135"/>
                        </a:lnTo>
                        <a:lnTo>
                          <a:pt x="86" y="103"/>
                        </a:lnTo>
                        <a:lnTo>
                          <a:pt x="43" y="65"/>
                        </a:lnTo>
                        <a:lnTo>
                          <a:pt x="0" y="48"/>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1" name="Freeform 400"/>
                  <p:cNvSpPr>
                    <a:spLocks/>
                  </p:cNvSpPr>
                  <p:nvPr/>
                </p:nvSpPr>
                <p:spPr bwMode="auto">
                  <a:xfrm>
                    <a:off x="1214" y="1704"/>
                    <a:ext cx="17" cy="23"/>
                  </a:xfrm>
                  <a:custGeom>
                    <a:avLst/>
                    <a:gdLst>
                      <a:gd name="T0" fmla="*/ 26 w 122"/>
                      <a:gd name="T1" fmla="*/ 0 h 139"/>
                      <a:gd name="T2" fmla="*/ 45 w 122"/>
                      <a:gd name="T3" fmla="*/ 40 h 139"/>
                      <a:gd name="T4" fmla="*/ 66 w 122"/>
                      <a:gd name="T5" fmla="*/ 60 h 139"/>
                      <a:gd name="T6" fmla="*/ 101 w 122"/>
                      <a:gd name="T7" fmla="*/ 83 h 139"/>
                      <a:gd name="T8" fmla="*/ 122 w 122"/>
                      <a:gd name="T9" fmla="*/ 96 h 139"/>
                      <a:gd name="T10" fmla="*/ 74 w 122"/>
                      <a:gd name="T11" fmla="*/ 139 h 139"/>
                      <a:gd name="T12" fmla="*/ 49 w 122"/>
                      <a:gd name="T13" fmla="*/ 85 h 139"/>
                      <a:gd name="T14" fmla="*/ 22 w 122"/>
                      <a:gd name="T15" fmla="*/ 44 h 139"/>
                      <a:gd name="T16" fmla="*/ 0 w 122"/>
                      <a:gd name="T17" fmla="*/ 22 h 139"/>
                      <a:gd name="T18" fmla="*/ 26 w 122"/>
                      <a:gd name="T19" fmla="*/ 0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139"/>
                      <a:gd name="T32" fmla="*/ 122 w 122"/>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139">
                        <a:moveTo>
                          <a:pt x="26" y="0"/>
                        </a:moveTo>
                        <a:lnTo>
                          <a:pt x="45" y="40"/>
                        </a:lnTo>
                        <a:lnTo>
                          <a:pt x="66" y="60"/>
                        </a:lnTo>
                        <a:lnTo>
                          <a:pt x="101" y="83"/>
                        </a:lnTo>
                        <a:lnTo>
                          <a:pt x="122" y="96"/>
                        </a:lnTo>
                        <a:lnTo>
                          <a:pt x="74" y="139"/>
                        </a:lnTo>
                        <a:lnTo>
                          <a:pt x="49" y="85"/>
                        </a:lnTo>
                        <a:lnTo>
                          <a:pt x="22" y="44"/>
                        </a:lnTo>
                        <a:lnTo>
                          <a:pt x="0" y="22"/>
                        </a:lnTo>
                        <a:lnTo>
                          <a:pt x="2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2" name="Freeform 401"/>
                  <p:cNvSpPr>
                    <a:spLocks/>
                  </p:cNvSpPr>
                  <p:nvPr/>
                </p:nvSpPr>
                <p:spPr bwMode="auto">
                  <a:xfrm>
                    <a:off x="1220" y="1713"/>
                    <a:ext cx="17" cy="25"/>
                  </a:xfrm>
                  <a:custGeom>
                    <a:avLst/>
                    <a:gdLst>
                      <a:gd name="T0" fmla="*/ 20 w 119"/>
                      <a:gd name="T1" fmla="*/ 0 h 148"/>
                      <a:gd name="T2" fmla="*/ 57 w 119"/>
                      <a:gd name="T3" fmla="*/ 25 h 148"/>
                      <a:gd name="T4" fmla="*/ 97 w 119"/>
                      <a:gd name="T5" fmla="*/ 58 h 148"/>
                      <a:gd name="T6" fmla="*/ 119 w 119"/>
                      <a:gd name="T7" fmla="*/ 93 h 148"/>
                      <a:gd name="T8" fmla="*/ 57 w 119"/>
                      <a:gd name="T9" fmla="*/ 148 h 148"/>
                      <a:gd name="T10" fmla="*/ 0 w 119"/>
                      <a:gd name="T11" fmla="*/ 18 h 148"/>
                      <a:gd name="T12" fmla="*/ 20 w 119"/>
                      <a:gd name="T13" fmla="*/ 0 h 148"/>
                      <a:gd name="T14" fmla="*/ 0 60000 65536"/>
                      <a:gd name="T15" fmla="*/ 0 60000 65536"/>
                      <a:gd name="T16" fmla="*/ 0 60000 65536"/>
                      <a:gd name="T17" fmla="*/ 0 60000 65536"/>
                      <a:gd name="T18" fmla="*/ 0 60000 65536"/>
                      <a:gd name="T19" fmla="*/ 0 60000 65536"/>
                      <a:gd name="T20" fmla="*/ 0 60000 65536"/>
                      <a:gd name="T21" fmla="*/ 0 w 119"/>
                      <a:gd name="T22" fmla="*/ 0 h 148"/>
                      <a:gd name="T23" fmla="*/ 119 w 119"/>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148">
                        <a:moveTo>
                          <a:pt x="20" y="0"/>
                        </a:moveTo>
                        <a:lnTo>
                          <a:pt x="57" y="25"/>
                        </a:lnTo>
                        <a:lnTo>
                          <a:pt x="97" y="58"/>
                        </a:lnTo>
                        <a:lnTo>
                          <a:pt x="119" y="93"/>
                        </a:lnTo>
                        <a:lnTo>
                          <a:pt x="57" y="148"/>
                        </a:lnTo>
                        <a:lnTo>
                          <a:pt x="0" y="18"/>
                        </a:lnTo>
                        <a:lnTo>
                          <a:pt x="2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3" name="Freeform 402"/>
                  <p:cNvSpPr>
                    <a:spLocks/>
                  </p:cNvSpPr>
                  <p:nvPr/>
                </p:nvSpPr>
                <p:spPr bwMode="auto">
                  <a:xfrm>
                    <a:off x="1224" y="1720"/>
                    <a:ext cx="21" cy="28"/>
                  </a:xfrm>
                  <a:custGeom>
                    <a:avLst/>
                    <a:gdLst>
                      <a:gd name="T0" fmla="*/ 144 w 144"/>
                      <a:gd name="T1" fmla="*/ 98 h 169"/>
                      <a:gd name="T2" fmla="*/ 106 w 144"/>
                      <a:gd name="T3" fmla="*/ 73 h 169"/>
                      <a:gd name="T4" fmla="*/ 86 w 144"/>
                      <a:gd name="T5" fmla="*/ 49 h 169"/>
                      <a:gd name="T6" fmla="*/ 70 w 144"/>
                      <a:gd name="T7" fmla="*/ 25 h 169"/>
                      <a:gd name="T8" fmla="*/ 48 w 144"/>
                      <a:gd name="T9" fmla="*/ 0 h 169"/>
                      <a:gd name="T10" fmla="*/ 0 w 144"/>
                      <a:gd name="T11" fmla="*/ 43 h 169"/>
                      <a:gd name="T12" fmla="*/ 28 w 144"/>
                      <a:gd name="T13" fmla="*/ 111 h 169"/>
                      <a:gd name="T14" fmla="*/ 62 w 144"/>
                      <a:gd name="T15" fmla="*/ 169 h 169"/>
                      <a:gd name="T16" fmla="*/ 144 w 144"/>
                      <a:gd name="T17" fmla="*/ 98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69"/>
                      <a:gd name="T29" fmla="*/ 144 w 144"/>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69">
                        <a:moveTo>
                          <a:pt x="144" y="98"/>
                        </a:moveTo>
                        <a:lnTo>
                          <a:pt x="106" y="73"/>
                        </a:lnTo>
                        <a:lnTo>
                          <a:pt x="86" y="49"/>
                        </a:lnTo>
                        <a:lnTo>
                          <a:pt x="70" y="25"/>
                        </a:lnTo>
                        <a:lnTo>
                          <a:pt x="48" y="0"/>
                        </a:lnTo>
                        <a:lnTo>
                          <a:pt x="0" y="43"/>
                        </a:lnTo>
                        <a:lnTo>
                          <a:pt x="28" y="111"/>
                        </a:lnTo>
                        <a:lnTo>
                          <a:pt x="62" y="169"/>
                        </a:lnTo>
                        <a:lnTo>
                          <a:pt x="144"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4" name="Freeform 403"/>
                  <p:cNvSpPr>
                    <a:spLocks/>
                  </p:cNvSpPr>
                  <p:nvPr/>
                </p:nvSpPr>
                <p:spPr bwMode="auto">
                  <a:xfrm>
                    <a:off x="1228" y="1729"/>
                    <a:ext cx="28" cy="27"/>
                  </a:xfrm>
                  <a:custGeom>
                    <a:avLst/>
                    <a:gdLst>
                      <a:gd name="T0" fmla="*/ 194 w 194"/>
                      <a:gd name="T1" fmla="*/ 66 h 162"/>
                      <a:gd name="T2" fmla="*/ 139 w 194"/>
                      <a:gd name="T3" fmla="*/ 51 h 162"/>
                      <a:gd name="T4" fmla="*/ 101 w 194"/>
                      <a:gd name="T5" fmla="*/ 34 h 162"/>
                      <a:gd name="T6" fmla="*/ 62 w 194"/>
                      <a:gd name="T7" fmla="*/ 0 h 162"/>
                      <a:gd name="T8" fmla="*/ 0 w 194"/>
                      <a:gd name="T9" fmla="*/ 55 h 162"/>
                      <a:gd name="T10" fmla="*/ 25 w 194"/>
                      <a:gd name="T11" fmla="*/ 99 h 162"/>
                      <a:gd name="T12" fmla="*/ 53 w 194"/>
                      <a:gd name="T13" fmla="*/ 133 h 162"/>
                      <a:gd name="T14" fmla="*/ 84 w 194"/>
                      <a:gd name="T15" fmla="*/ 162 h 162"/>
                      <a:gd name="T16" fmla="*/ 194 w 194"/>
                      <a:gd name="T17" fmla="*/ 66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162"/>
                      <a:gd name="T29" fmla="*/ 194 w 19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162">
                        <a:moveTo>
                          <a:pt x="194" y="66"/>
                        </a:moveTo>
                        <a:lnTo>
                          <a:pt x="139" y="51"/>
                        </a:lnTo>
                        <a:lnTo>
                          <a:pt x="101" y="34"/>
                        </a:lnTo>
                        <a:lnTo>
                          <a:pt x="62" y="0"/>
                        </a:lnTo>
                        <a:lnTo>
                          <a:pt x="0" y="55"/>
                        </a:lnTo>
                        <a:lnTo>
                          <a:pt x="25" y="99"/>
                        </a:lnTo>
                        <a:lnTo>
                          <a:pt x="53" y="133"/>
                        </a:lnTo>
                        <a:lnTo>
                          <a:pt x="84" y="162"/>
                        </a:lnTo>
                        <a:lnTo>
                          <a:pt x="194"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5" name="Freeform 404"/>
                  <p:cNvSpPr>
                    <a:spLocks/>
                  </p:cNvSpPr>
                  <p:nvPr/>
                </p:nvSpPr>
                <p:spPr bwMode="auto">
                  <a:xfrm>
                    <a:off x="1233" y="1736"/>
                    <a:ext cx="30" cy="28"/>
                  </a:xfrm>
                  <a:custGeom>
                    <a:avLst/>
                    <a:gdLst>
                      <a:gd name="T0" fmla="*/ 82 w 206"/>
                      <a:gd name="T1" fmla="*/ 0 h 167"/>
                      <a:gd name="T2" fmla="*/ 166 w 206"/>
                      <a:gd name="T3" fmla="*/ 25 h 167"/>
                      <a:gd name="T4" fmla="*/ 186 w 206"/>
                      <a:gd name="T5" fmla="*/ 32 h 167"/>
                      <a:gd name="T6" fmla="*/ 198 w 206"/>
                      <a:gd name="T7" fmla="*/ 43 h 167"/>
                      <a:gd name="T8" fmla="*/ 206 w 206"/>
                      <a:gd name="T9" fmla="*/ 71 h 167"/>
                      <a:gd name="T10" fmla="*/ 96 w 206"/>
                      <a:gd name="T11" fmla="*/ 167 h 167"/>
                      <a:gd name="T12" fmla="*/ 18 w 206"/>
                      <a:gd name="T13" fmla="*/ 90 h 167"/>
                      <a:gd name="T14" fmla="*/ 0 w 206"/>
                      <a:gd name="T15" fmla="*/ 71 h 167"/>
                      <a:gd name="T16" fmla="*/ 82 w 206"/>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67"/>
                      <a:gd name="T29" fmla="*/ 206 w 206"/>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67">
                        <a:moveTo>
                          <a:pt x="82" y="0"/>
                        </a:moveTo>
                        <a:lnTo>
                          <a:pt x="166" y="25"/>
                        </a:lnTo>
                        <a:lnTo>
                          <a:pt x="186" y="32"/>
                        </a:lnTo>
                        <a:lnTo>
                          <a:pt x="198" y="43"/>
                        </a:lnTo>
                        <a:lnTo>
                          <a:pt x="206" y="71"/>
                        </a:lnTo>
                        <a:lnTo>
                          <a:pt x="96" y="167"/>
                        </a:lnTo>
                        <a:lnTo>
                          <a:pt x="18" y="90"/>
                        </a:lnTo>
                        <a:lnTo>
                          <a:pt x="0" y="71"/>
                        </a:lnTo>
                        <a:lnTo>
                          <a:pt x="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6" name="Freeform 405"/>
                  <p:cNvSpPr>
                    <a:spLocks/>
                  </p:cNvSpPr>
                  <p:nvPr/>
                </p:nvSpPr>
                <p:spPr bwMode="auto">
                  <a:xfrm>
                    <a:off x="1240" y="1740"/>
                    <a:ext cx="25" cy="32"/>
                  </a:xfrm>
                  <a:custGeom>
                    <a:avLst/>
                    <a:gdLst>
                      <a:gd name="T0" fmla="*/ 110 w 177"/>
                      <a:gd name="T1" fmla="*/ 0 h 192"/>
                      <a:gd name="T2" fmla="*/ 117 w 177"/>
                      <a:gd name="T3" fmla="*/ 2 h 192"/>
                      <a:gd name="T4" fmla="*/ 137 w 177"/>
                      <a:gd name="T5" fmla="*/ 9 h 192"/>
                      <a:gd name="T6" fmla="*/ 148 w 177"/>
                      <a:gd name="T7" fmla="*/ 20 h 192"/>
                      <a:gd name="T8" fmla="*/ 157 w 177"/>
                      <a:gd name="T9" fmla="*/ 46 h 192"/>
                      <a:gd name="T10" fmla="*/ 158 w 177"/>
                      <a:gd name="T11" fmla="*/ 77 h 192"/>
                      <a:gd name="T12" fmla="*/ 166 w 177"/>
                      <a:gd name="T13" fmla="*/ 108 h 192"/>
                      <a:gd name="T14" fmla="*/ 177 w 177"/>
                      <a:gd name="T15" fmla="*/ 121 h 192"/>
                      <a:gd name="T16" fmla="*/ 94 w 177"/>
                      <a:gd name="T17" fmla="*/ 192 h 192"/>
                      <a:gd name="T18" fmla="*/ 0 w 177"/>
                      <a:gd name="T19" fmla="*/ 96 h 192"/>
                      <a:gd name="T20" fmla="*/ 110 w 177"/>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92"/>
                      <a:gd name="T35" fmla="*/ 177 w 177"/>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92">
                        <a:moveTo>
                          <a:pt x="110" y="0"/>
                        </a:moveTo>
                        <a:lnTo>
                          <a:pt x="117" y="2"/>
                        </a:lnTo>
                        <a:lnTo>
                          <a:pt x="137" y="9"/>
                        </a:lnTo>
                        <a:lnTo>
                          <a:pt x="148" y="20"/>
                        </a:lnTo>
                        <a:lnTo>
                          <a:pt x="157" y="46"/>
                        </a:lnTo>
                        <a:lnTo>
                          <a:pt x="158" y="77"/>
                        </a:lnTo>
                        <a:lnTo>
                          <a:pt x="166" y="108"/>
                        </a:lnTo>
                        <a:lnTo>
                          <a:pt x="177" y="121"/>
                        </a:lnTo>
                        <a:lnTo>
                          <a:pt x="94" y="192"/>
                        </a:lnTo>
                        <a:lnTo>
                          <a:pt x="0" y="96"/>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7" name="Freeform 406"/>
                  <p:cNvSpPr>
                    <a:spLocks/>
                  </p:cNvSpPr>
                  <p:nvPr/>
                </p:nvSpPr>
                <p:spPr bwMode="auto">
                  <a:xfrm>
                    <a:off x="1247" y="1748"/>
                    <a:ext cx="24" cy="32"/>
                  </a:xfrm>
                  <a:custGeom>
                    <a:avLst/>
                    <a:gdLst>
                      <a:gd name="T0" fmla="*/ 110 w 169"/>
                      <a:gd name="T1" fmla="*/ 0 h 192"/>
                      <a:gd name="T2" fmla="*/ 111 w 169"/>
                      <a:gd name="T3" fmla="*/ 30 h 192"/>
                      <a:gd name="T4" fmla="*/ 119 w 169"/>
                      <a:gd name="T5" fmla="*/ 60 h 192"/>
                      <a:gd name="T6" fmla="*/ 169 w 169"/>
                      <a:gd name="T7" fmla="*/ 129 h 192"/>
                      <a:gd name="T8" fmla="*/ 96 w 169"/>
                      <a:gd name="T9" fmla="*/ 192 h 192"/>
                      <a:gd name="T10" fmla="*/ 0 w 169"/>
                      <a:gd name="T11" fmla="*/ 96 h 192"/>
                      <a:gd name="T12" fmla="*/ 110 w 169"/>
                      <a:gd name="T13" fmla="*/ 0 h 192"/>
                      <a:gd name="T14" fmla="*/ 0 60000 65536"/>
                      <a:gd name="T15" fmla="*/ 0 60000 65536"/>
                      <a:gd name="T16" fmla="*/ 0 60000 65536"/>
                      <a:gd name="T17" fmla="*/ 0 60000 65536"/>
                      <a:gd name="T18" fmla="*/ 0 60000 65536"/>
                      <a:gd name="T19" fmla="*/ 0 60000 65536"/>
                      <a:gd name="T20" fmla="*/ 0 60000 65536"/>
                      <a:gd name="T21" fmla="*/ 0 w 169"/>
                      <a:gd name="T22" fmla="*/ 0 h 192"/>
                      <a:gd name="T23" fmla="*/ 169 w 169"/>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192">
                        <a:moveTo>
                          <a:pt x="110" y="0"/>
                        </a:moveTo>
                        <a:lnTo>
                          <a:pt x="111" y="30"/>
                        </a:lnTo>
                        <a:lnTo>
                          <a:pt x="119" y="60"/>
                        </a:lnTo>
                        <a:lnTo>
                          <a:pt x="169" y="129"/>
                        </a:lnTo>
                        <a:lnTo>
                          <a:pt x="96" y="192"/>
                        </a:lnTo>
                        <a:lnTo>
                          <a:pt x="0" y="96"/>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428" name="Freeform 407"/>
                  <p:cNvSpPr>
                    <a:spLocks/>
                  </p:cNvSpPr>
                  <p:nvPr/>
                </p:nvSpPr>
                <p:spPr bwMode="auto">
                  <a:xfrm>
                    <a:off x="1254" y="1760"/>
                    <a:ext cx="23" cy="27"/>
                  </a:xfrm>
                  <a:custGeom>
                    <a:avLst/>
                    <a:gdLst>
                      <a:gd name="T0" fmla="*/ 162 w 162"/>
                      <a:gd name="T1" fmla="*/ 110 h 164"/>
                      <a:gd name="T2" fmla="*/ 83 w 162"/>
                      <a:gd name="T3" fmla="*/ 0 h 164"/>
                      <a:gd name="T4" fmla="*/ 0 w 162"/>
                      <a:gd name="T5" fmla="*/ 71 h 164"/>
                      <a:gd name="T6" fmla="*/ 101 w 162"/>
                      <a:gd name="T7" fmla="*/ 164 h 164"/>
                      <a:gd name="T8" fmla="*/ 162 w 162"/>
                      <a:gd name="T9" fmla="*/ 110 h 164"/>
                      <a:gd name="T10" fmla="*/ 0 60000 65536"/>
                      <a:gd name="T11" fmla="*/ 0 60000 65536"/>
                      <a:gd name="T12" fmla="*/ 0 60000 65536"/>
                      <a:gd name="T13" fmla="*/ 0 60000 65536"/>
                      <a:gd name="T14" fmla="*/ 0 60000 65536"/>
                      <a:gd name="T15" fmla="*/ 0 w 162"/>
                      <a:gd name="T16" fmla="*/ 0 h 164"/>
                      <a:gd name="T17" fmla="*/ 162 w 162"/>
                      <a:gd name="T18" fmla="*/ 164 h 164"/>
                    </a:gdLst>
                    <a:ahLst/>
                    <a:cxnLst>
                      <a:cxn ang="T10">
                        <a:pos x="T0" y="T1"/>
                      </a:cxn>
                      <a:cxn ang="T11">
                        <a:pos x="T2" y="T3"/>
                      </a:cxn>
                      <a:cxn ang="T12">
                        <a:pos x="T4" y="T5"/>
                      </a:cxn>
                      <a:cxn ang="T13">
                        <a:pos x="T6" y="T7"/>
                      </a:cxn>
                      <a:cxn ang="T14">
                        <a:pos x="T8" y="T9"/>
                      </a:cxn>
                    </a:cxnLst>
                    <a:rect l="T15" t="T16" r="T17" b="T18"/>
                    <a:pathLst>
                      <a:path w="162" h="164">
                        <a:moveTo>
                          <a:pt x="162" y="110"/>
                        </a:moveTo>
                        <a:lnTo>
                          <a:pt x="83" y="0"/>
                        </a:lnTo>
                        <a:lnTo>
                          <a:pt x="0" y="71"/>
                        </a:lnTo>
                        <a:lnTo>
                          <a:pt x="101" y="164"/>
                        </a:lnTo>
                        <a:lnTo>
                          <a:pt x="162" y="1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6943" name="Group 408"/>
                <p:cNvGrpSpPr>
                  <a:grpSpLocks/>
                </p:cNvGrpSpPr>
                <p:nvPr/>
              </p:nvGrpSpPr>
              <p:grpSpPr bwMode="auto">
                <a:xfrm>
                  <a:off x="1083" y="983"/>
                  <a:ext cx="519" cy="813"/>
                  <a:chOff x="1083" y="983"/>
                  <a:chExt cx="519" cy="813"/>
                </a:xfrm>
              </p:grpSpPr>
              <p:sp>
                <p:nvSpPr>
                  <p:cNvPr id="37029" name="Freeform 409"/>
                  <p:cNvSpPr>
                    <a:spLocks/>
                  </p:cNvSpPr>
                  <p:nvPr/>
                </p:nvSpPr>
                <p:spPr bwMode="auto">
                  <a:xfrm>
                    <a:off x="1206" y="1374"/>
                    <a:ext cx="42" cy="34"/>
                  </a:xfrm>
                  <a:custGeom>
                    <a:avLst/>
                    <a:gdLst>
                      <a:gd name="T0" fmla="*/ 4 w 298"/>
                      <a:gd name="T1" fmla="*/ 6 h 204"/>
                      <a:gd name="T2" fmla="*/ 17 w 298"/>
                      <a:gd name="T3" fmla="*/ 15 h 204"/>
                      <a:gd name="T4" fmla="*/ 33 w 298"/>
                      <a:gd name="T5" fmla="*/ 24 h 204"/>
                      <a:gd name="T6" fmla="*/ 50 w 298"/>
                      <a:gd name="T7" fmla="*/ 36 h 204"/>
                      <a:gd name="T8" fmla="*/ 71 w 298"/>
                      <a:gd name="T9" fmla="*/ 50 h 204"/>
                      <a:gd name="T10" fmla="*/ 93 w 298"/>
                      <a:gd name="T11" fmla="*/ 65 h 204"/>
                      <a:gd name="T12" fmla="*/ 115 w 298"/>
                      <a:gd name="T13" fmla="*/ 80 h 204"/>
                      <a:gd name="T14" fmla="*/ 137 w 298"/>
                      <a:gd name="T15" fmla="*/ 97 h 204"/>
                      <a:gd name="T16" fmla="*/ 161 w 298"/>
                      <a:gd name="T17" fmla="*/ 113 h 204"/>
                      <a:gd name="T18" fmla="*/ 183 w 298"/>
                      <a:gd name="T19" fmla="*/ 129 h 204"/>
                      <a:gd name="T20" fmla="*/ 205 w 298"/>
                      <a:gd name="T21" fmla="*/ 144 h 204"/>
                      <a:gd name="T22" fmla="*/ 227 w 298"/>
                      <a:gd name="T23" fmla="*/ 159 h 204"/>
                      <a:gd name="T24" fmla="*/ 247 w 298"/>
                      <a:gd name="T25" fmla="*/ 172 h 204"/>
                      <a:gd name="T26" fmla="*/ 263 w 298"/>
                      <a:gd name="T27" fmla="*/ 184 h 204"/>
                      <a:gd name="T28" fmla="*/ 279 w 298"/>
                      <a:gd name="T29" fmla="*/ 193 h 204"/>
                      <a:gd name="T30" fmla="*/ 292 w 298"/>
                      <a:gd name="T31" fmla="*/ 200 h 204"/>
                      <a:gd name="T32" fmla="*/ 298 w 298"/>
                      <a:gd name="T33" fmla="*/ 200 h 204"/>
                      <a:gd name="T34" fmla="*/ 287 w 298"/>
                      <a:gd name="T35" fmla="*/ 194 h 204"/>
                      <a:gd name="T36" fmla="*/ 274 w 298"/>
                      <a:gd name="T37" fmla="*/ 186 h 204"/>
                      <a:gd name="T38" fmla="*/ 257 w 298"/>
                      <a:gd name="T39" fmla="*/ 174 h 204"/>
                      <a:gd name="T40" fmla="*/ 240 w 298"/>
                      <a:gd name="T41" fmla="*/ 162 h 204"/>
                      <a:gd name="T42" fmla="*/ 220 w 298"/>
                      <a:gd name="T43" fmla="*/ 148 h 204"/>
                      <a:gd name="T44" fmla="*/ 197 w 298"/>
                      <a:gd name="T45" fmla="*/ 134 h 204"/>
                      <a:gd name="T46" fmla="*/ 175 w 298"/>
                      <a:gd name="T47" fmla="*/ 118 h 204"/>
                      <a:gd name="T48" fmla="*/ 151 w 298"/>
                      <a:gd name="T49" fmla="*/ 101 h 204"/>
                      <a:gd name="T50" fmla="*/ 129 w 298"/>
                      <a:gd name="T51" fmla="*/ 85 h 204"/>
                      <a:gd name="T52" fmla="*/ 105 w 298"/>
                      <a:gd name="T53" fmla="*/ 69 h 204"/>
                      <a:gd name="T54" fmla="*/ 84 w 298"/>
                      <a:gd name="T55" fmla="*/ 54 h 204"/>
                      <a:gd name="T56" fmla="*/ 63 w 298"/>
                      <a:gd name="T57" fmla="*/ 40 h 204"/>
                      <a:gd name="T58" fmla="*/ 45 w 298"/>
                      <a:gd name="T59" fmla="*/ 28 h 204"/>
                      <a:gd name="T60" fmla="*/ 27 w 298"/>
                      <a:gd name="T61" fmla="*/ 16 h 204"/>
                      <a:gd name="T62" fmla="*/ 13 w 298"/>
                      <a:gd name="T63" fmla="*/ 7 h 204"/>
                      <a:gd name="T64" fmla="*/ 1 w 298"/>
                      <a:gd name="T65" fmla="*/ 0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8"/>
                      <a:gd name="T100" fmla="*/ 0 h 204"/>
                      <a:gd name="T101" fmla="*/ 298 w 298"/>
                      <a:gd name="T102" fmla="*/ 204 h 2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8" h="204">
                        <a:moveTo>
                          <a:pt x="0" y="3"/>
                        </a:moveTo>
                        <a:lnTo>
                          <a:pt x="4" y="6"/>
                        </a:lnTo>
                        <a:lnTo>
                          <a:pt x="10" y="10"/>
                        </a:lnTo>
                        <a:lnTo>
                          <a:pt x="17" y="15"/>
                        </a:lnTo>
                        <a:lnTo>
                          <a:pt x="24" y="19"/>
                        </a:lnTo>
                        <a:lnTo>
                          <a:pt x="33" y="24"/>
                        </a:lnTo>
                        <a:lnTo>
                          <a:pt x="42" y="30"/>
                        </a:lnTo>
                        <a:lnTo>
                          <a:pt x="50" y="36"/>
                        </a:lnTo>
                        <a:lnTo>
                          <a:pt x="60" y="43"/>
                        </a:lnTo>
                        <a:lnTo>
                          <a:pt x="71" y="50"/>
                        </a:lnTo>
                        <a:lnTo>
                          <a:pt x="81" y="58"/>
                        </a:lnTo>
                        <a:lnTo>
                          <a:pt x="93" y="65"/>
                        </a:lnTo>
                        <a:lnTo>
                          <a:pt x="104" y="72"/>
                        </a:lnTo>
                        <a:lnTo>
                          <a:pt x="115" y="80"/>
                        </a:lnTo>
                        <a:lnTo>
                          <a:pt x="126" y="87"/>
                        </a:lnTo>
                        <a:lnTo>
                          <a:pt x="137" y="97"/>
                        </a:lnTo>
                        <a:lnTo>
                          <a:pt x="150" y="105"/>
                        </a:lnTo>
                        <a:lnTo>
                          <a:pt x="161" y="113"/>
                        </a:lnTo>
                        <a:lnTo>
                          <a:pt x="172" y="120"/>
                        </a:lnTo>
                        <a:lnTo>
                          <a:pt x="183" y="129"/>
                        </a:lnTo>
                        <a:lnTo>
                          <a:pt x="196" y="136"/>
                        </a:lnTo>
                        <a:lnTo>
                          <a:pt x="205" y="144"/>
                        </a:lnTo>
                        <a:lnTo>
                          <a:pt x="217" y="151"/>
                        </a:lnTo>
                        <a:lnTo>
                          <a:pt x="227" y="159"/>
                        </a:lnTo>
                        <a:lnTo>
                          <a:pt x="236" y="165"/>
                        </a:lnTo>
                        <a:lnTo>
                          <a:pt x="247" y="172"/>
                        </a:lnTo>
                        <a:lnTo>
                          <a:pt x="255" y="178"/>
                        </a:lnTo>
                        <a:lnTo>
                          <a:pt x="263" y="184"/>
                        </a:lnTo>
                        <a:lnTo>
                          <a:pt x="272" y="188"/>
                        </a:lnTo>
                        <a:lnTo>
                          <a:pt x="279" y="193"/>
                        </a:lnTo>
                        <a:lnTo>
                          <a:pt x="285" y="197"/>
                        </a:lnTo>
                        <a:lnTo>
                          <a:pt x="292" y="200"/>
                        </a:lnTo>
                        <a:lnTo>
                          <a:pt x="296" y="204"/>
                        </a:lnTo>
                        <a:lnTo>
                          <a:pt x="298" y="200"/>
                        </a:lnTo>
                        <a:lnTo>
                          <a:pt x="294" y="198"/>
                        </a:lnTo>
                        <a:lnTo>
                          <a:pt x="287" y="194"/>
                        </a:lnTo>
                        <a:lnTo>
                          <a:pt x="281" y="191"/>
                        </a:lnTo>
                        <a:lnTo>
                          <a:pt x="274" y="186"/>
                        </a:lnTo>
                        <a:lnTo>
                          <a:pt x="267" y="180"/>
                        </a:lnTo>
                        <a:lnTo>
                          <a:pt x="257" y="174"/>
                        </a:lnTo>
                        <a:lnTo>
                          <a:pt x="249" y="168"/>
                        </a:lnTo>
                        <a:lnTo>
                          <a:pt x="240" y="162"/>
                        </a:lnTo>
                        <a:lnTo>
                          <a:pt x="229" y="155"/>
                        </a:lnTo>
                        <a:lnTo>
                          <a:pt x="220" y="148"/>
                        </a:lnTo>
                        <a:lnTo>
                          <a:pt x="208" y="141"/>
                        </a:lnTo>
                        <a:lnTo>
                          <a:pt x="197" y="134"/>
                        </a:lnTo>
                        <a:lnTo>
                          <a:pt x="185" y="125"/>
                        </a:lnTo>
                        <a:lnTo>
                          <a:pt x="175" y="118"/>
                        </a:lnTo>
                        <a:lnTo>
                          <a:pt x="164" y="110"/>
                        </a:lnTo>
                        <a:lnTo>
                          <a:pt x="151" y="101"/>
                        </a:lnTo>
                        <a:lnTo>
                          <a:pt x="140" y="93"/>
                        </a:lnTo>
                        <a:lnTo>
                          <a:pt x="129" y="85"/>
                        </a:lnTo>
                        <a:lnTo>
                          <a:pt x="118" y="77"/>
                        </a:lnTo>
                        <a:lnTo>
                          <a:pt x="105" y="69"/>
                        </a:lnTo>
                        <a:lnTo>
                          <a:pt x="94" y="61"/>
                        </a:lnTo>
                        <a:lnTo>
                          <a:pt x="84" y="54"/>
                        </a:lnTo>
                        <a:lnTo>
                          <a:pt x="73" y="47"/>
                        </a:lnTo>
                        <a:lnTo>
                          <a:pt x="63" y="40"/>
                        </a:lnTo>
                        <a:lnTo>
                          <a:pt x="53" y="34"/>
                        </a:lnTo>
                        <a:lnTo>
                          <a:pt x="45" y="28"/>
                        </a:lnTo>
                        <a:lnTo>
                          <a:pt x="35" y="22"/>
                        </a:lnTo>
                        <a:lnTo>
                          <a:pt x="27" y="16"/>
                        </a:lnTo>
                        <a:lnTo>
                          <a:pt x="20" y="11"/>
                        </a:lnTo>
                        <a:lnTo>
                          <a:pt x="13" y="7"/>
                        </a:lnTo>
                        <a:lnTo>
                          <a:pt x="6" y="3"/>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0" name="Freeform 410"/>
                  <p:cNvSpPr>
                    <a:spLocks/>
                  </p:cNvSpPr>
                  <p:nvPr/>
                </p:nvSpPr>
                <p:spPr bwMode="auto">
                  <a:xfrm>
                    <a:off x="1176" y="1328"/>
                    <a:ext cx="30" cy="47"/>
                  </a:xfrm>
                  <a:custGeom>
                    <a:avLst/>
                    <a:gdLst>
                      <a:gd name="T0" fmla="*/ 4 w 208"/>
                      <a:gd name="T1" fmla="*/ 3 h 282"/>
                      <a:gd name="T2" fmla="*/ 14 w 208"/>
                      <a:gd name="T3" fmla="*/ 6 h 282"/>
                      <a:gd name="T4" fmla="*/ 22 w 208"/>
                      <a:gd name="T5" fmla="*/ 13 h 282"/>
                      <a:gd name="T6" fmla="*/ 30 w 208"/>
                      <a:gd name="T7" fmla="*/ 24 h 282"/>
                      <a:gd name="T8" fmla="*/ 38 w 208"/>
                      <a:gd name="T9" fmla="*/ 37 h 282"/>
                      <a:gd name="T10" fmla="*/ 47 w 208"/>
                      <a:gd name="T11" fmla="*/ 53 h 282"/>
                      <a:gd name="T12" fmla="*/ 54 w 208"/>
                      <a:gd name="T13" fmla="*/ 72 h 282"/>
                      <a:gd name="T14" fmla="*/ 62 w 208"/>
                      <a:gd name="T15" fmla="*/ 95 h 282"/>
                      <a:gd name="T16" fmla="*/ 73 w 208"/>
                      <a:gd name="T17" fmla="*/ 116 h 282"/>
                      <a:gd name="T18" fmla="*/ 84 w 208"/>
                      <a:gd name="T19" fmla="*/ 140 h 282"/>
                      <a:gd name="T20" fmla="*/ 97 w 208"/>
                      <a:gd name="T21" fmla="*/ 164 h 282"/>
                      <a:gd name="T22" fmla="*/ 110 w 208"/>
                      <a:gd name="T23" fmla="*/ 188 h 282"/>
                      <a:gd name="T24" fmla="*/ 127 w 208"/>
                      <a:gd name="T25" fmla="*/ 210 h 282"/>
                      <a:gd name="T26" fmla="*/ 146 w 208"/>
                      <a:gd name="T27" fmla="*/ 234 h 282"/>
                      <a:gd name="T28" fmla="*/ 169 w 208"/>
                      <a:gd name="T29" fmla="*/ 254 h 282"/>
                      <a:gd name="T30" fmla="*/ 194 w 208"/>
                      <a:gd name="T31" fmla="*/ 273 h 282"/>
                      <a:gd name="T32" fmla="*/ 208 w 208"/>
                      <a:gd name="T33" fmla="*/ 279 h 282"/>
                      <a:gd name="T34" fmla="*/ 182 w 208"/>
                      <a:gd name="T35" fmla="*/ 261 h 282"/>
                      <a:gd name="T36" fmla="*/ 159 w 208"/>
                      <a:gd name="T37" fmla="*/ 242 h 282"/>
                      <a:gd name="T38" fmla="*/ 138 w 208"/>
                      <a:gd name="T39" fmla="*/ 220 h 282"/>
                      <a:gd name="T40" fmla="*/ 121 w 208"/>
                      <a:gd name="T41" fmla="*/ 197 h 282"/>
                      <a:gd name="T42" fmla="*/ 106 w 208"/>
                      <a:gd name="T43" fmla="*/ 173 h 282"/>
                      <a:gd name="T44" fmla="*/ 93 w 208"/>
                      <a:gd name="T45" fmla="*/ 150 h 282"/>
                      <a:gd name="T46" fmla="*/ 81 w 208"/>
                      <a:gd name="T47" fmla="*/ 127 h 282"/>
                      <a:gd name="T48" fmla="*/ 72 w 208"/>
                      <a:gd name="T49" fmla="*/ 104 h 282"/>
                      <a:gd name="T50" fmla="*/ 61 w 208"/>
                      <a:gd name="T51" fmla="*/ 83 h 282"/>
                      <a:gd name="T52" fmla="*/ 54 w 208"/>
                      <a:gd name="T53" fmla="*/ 62 h 282"/>
                      <a:gd name="T54" fmla="*/ 46 w 208"/>
                      <a:gd name="T55" fmla="*/ 44 h 282"/>
                      <a:gd name="T56" fmla="*/ 38 w 208"/>
                      <a:gd name="T57" fmla="*/ 28 h 282"/>
                      <a:gd name="T58" fmla="*/ 29 w 208"/>
                      <a:gd name="T59" fmla="*/ 15 h 282"/>
                      <a:gd name="T60" fmla="*/ 21 w 208"/>
                      <a:gd name="T61" fmla="*/ 6 h 282"/>
                      <a:gd name="T62" fmla="*/ 10 w 208"/>
                      <a:gd name="T63" fmla="*/ 1 h 282"/>
                      <a:gd name="T64" fmla="*/ 0 w 208"/>
                      <a:gd name="T65" fmla="*/ 0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82"/>
                      <a:gd name="T101" fmla="*/ 208 w 208"/>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82">
                        <a:moveTo>
                          <a:pt x="0" y="3"/>
                        </a:moveTo>
                        <a:lnTo>
                          <a:pt x="4" y="3"/>
                        </a:lnTo>
                        <a:lnTo>
                          <a:pt x="9" y="4"/>
                        </a:lnTo>
                        <a:lnTo>
                          <a:pt x="14" y="6"/>
                        </a:lnTo>
                        <a:lnTo>
                          <a:pt x="19" y="9"/>
                        </a:lnTo>
                        <a:lnTo>
                          <a:pt x="22" y="13"/>
                        </a:lnTo>
                        <a:lnTo>
                          <a:pt x="27" y="18"/>
                        </a:lnTo>
                        <a:lnTo>
                          <a:pt x="30" y="24"/>
                        </a:lnTo>
                        <a:lnTo>
                          <a:pt x="34" y="29"/>
                        </a:lnTo>
                        <a:lnTo>
                          <a:pt x="38" y="37"/>
                        </a:lnTo>
                        <a:lnTo>
                          <a:pt x="42" y="45"/>
                        </a:lnTo>
                        <a:lnTo>
                          <a:pt x="47" y="53"/>
                        </a:lnTo>
                        <a:lnTo>
                          <a:pt x="50" y="63"/>
                        </a:lnTo>
                        <a:lnTo>
                          <a:pt x="54" y="72"/>
                        </a:lnTo>
                        <a:lnTo>
                          <a:pt x="59" y="84"/>
                        </a:lnTo>
                        <a:lnTo>
                          <a:pt x="62" y="95"/>
                        </a:lnTo>
                        <a:lnTo>
                          <a:pt x="68" y="106"/>
                        </a:lnTo>
                        <a:lnTo>
                          <a:pt x="73" y="116"/>
                        </a:lnTo>
                        <a:lnTo>
                          <a:pt x="78" y="128"/>
                        </a:lnTo>
                        <a:lnTo>
                          <a:pt x="84" y="140"/>
                        </a:lnTo>
                        <a:lnTo>
                          <a:pt x="90" y="152"/>
                        </a:lnTo>
                        <a:lnTo>
                          <a:pt x="97" y="164"/>
                        </a:lnTo>
                        <a:lnTo>
                          <a:pt x="103" y="176"/>
                        </a:lnTo>
                        <a:lnTo>
                          <a:pt x="110" y="188"/>
                        </a:lnTo>
                        <a:lnTo>
                          <a:pt x="119" y="198"/>
                        </a:lnTo>
                        <a:lnTo>
                          <a:pt x="127" y="210"/>
                        </a:lnTo>
                        <a:lnTo>
                          <a:pt x="136" y="222"/>
                        </a:lnTo>
                        <a:lnTo>
                          <a:pt x="146" y="234"/>
                        </a:lnTo>
                        <a:lnTo>
                          <a:pt x="156" y="245"/>
                        </a:lnTo>
                        <a:lnTo>
                          <a:pt x="169" y="254"/>
                        </a:lnTo>
                        <a:lnTo>
                          <a:pt x="179" y="264"/>
                        </a:lnTo>
                        <a:lnTo>
                          <a:pt x="194" y="273"/>
                        </a:lnTo>
                        <a:lnTo>
                          <a:pt x="207" y="282"/>
                        </a:lnTo>
                        <a:lnTo>
                          <a:pt x="208" y="279"/>
                        </a:lnTo>
                        <a:lnTo>
                          <a:pt x="195" y="271"/>
                        </a:lnTo>
                        <a:lnTo>
                          <a:pt x="182" y="261"/>
                        </a:lnTo>
                        <a:lnTo>
                          <a:pt x="170" y="252"/>
                        </a:lnTo>
                        <a:lnTo>
                          <a:pt x="159" y="242"/>
                        </a:lnTo>
                        <a:lnTo>
                          <a:pt x="149" y="232"/>
                        </a:lnTo>
                        <a:lnTo>
                          <a:pt x="138" y="220"/>
                        </a:lnTo>
                        <a:lnTo>
                          <a:pt x="130" y="208"/>
                        </a:lnTo>
                        <a:lnTo>
                          <a:pt x="121" y="197"/>
                        </a:lnTo>
                        <a:lnTo>
                          <a:pt x="113" y="185"/>
                        </a:lnTo>
                        <a:lnTo>
                          <a:pt x="106" y="173"/>
                        </a:lnTo>
                        <a:lnTo>
                          <a:pt x="99" y="162"/>
                        </a:lnTo>
                        <a:lnTo>
                          <a:pt x="93" y="150"/>
                        </a:lnTo>
                        <a:lnTo>
                          <a:pt x="87" y="139"/>
                        </a:lnTo>
                        <a:lnTo>
                          <a:pt x="81" y="127"/>
                        </a:lnTo>
                        <a:lnTo>
                          <a:pt x="77" y="115"/>
                        </a:lnTo>
                        <a:lnTo>
                          <a:pt x="72" y="104"/>
                        </a:lnTo>
                        <a:lnTo>
                          <a:pt x="66" y="94"/>
                        </a:lnTo>
                        <a:lnTo>
                          <a:pt x="61" y="83"/>
                        </a:lnTo>
                        <a:lnTo>
                          <a:pt x="58" y="71"/>
                        </a:lnTo>
                        <a:lnTo>
                          <a:pt x="54" y="62"/>
                        </a:lnTo>
                        <a:lnTo>
                          <a:pt x="49" y="52"/>
                        </a:lnTo>
                        <a:lnTo>
                          <a:pt x="46" y="44"/>
                        </a:lnTo>
                        <a:lnTo>
                          <a:pt x="42" y="35"/>
                        </a:lnTo>
                        <a:lnTo>
                          <a:pt x="38" y="28"/>
                        </a:lnTo>
                        <a:lnTo>
                          <a:pt x="33" y="21"/>
                        </a:lnTo>
                        <a:lnTo>
                          <a:pt x="29" y="15"/>
                        </a:lnTo>
                        <a:lnTo>
                          <a:pt x="26" y="10"/>
                        </a:lnTo>
                        <a:lnTo>
                          <a:pt x="21" y="6"/>
                        </a:lnTo>
                        <a:lnTo>
                          <a:pt x="15" y="3"/>
                        </a:lnTo>
                        <a:lnTo>
                          <a:pt x="10" y="1"/>
                        </a:lnTo>
                        <a:lnTo>
                          <a:pt x="4" y="0"/>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1" name="Freeform 411"/>
                  <p:cNvSpPr>
                    <a:spLocks/>
                  </p:cNvSpPr>
                  <p:nvPr/>
                </p:nvSpPr>
                <p:spPr bwMode="auto">
                  <a:xfrm>
                    <a:off x="1100" y="1302"/>
                    <a:ext cx="76" cy="26"/>
                  </a:xfrm>
                  <a:custGeom>
                    <a:avLst/>
                    <a:gdLst>
                      <a:gd name="T0" fmla="*/ 3 w 533"/>
                      <a:gd name="T1" fmla="*/ 4 h 159"/>
                      <a:gd name="T2" fmla="*/ 15 w 533"/>
                      <a:gd name="T3" fmla="*/ 7 h 159"/>
                      <a:gd name="T4" fmla="*/ 35 w 533"/>
                      <a:gd name="T5" fmla="*/ 14 h 159"/>
                      <a:gd name="T6" fmla="*/ 61 w 533"/>
                      <a:gd name="T7" fmla="*/ 24 h 159"/>
                      <a:gd name="T8" fmla="*/ 92 w 533"/>
                      <a:gd name="T9" fmla="*/ 35 h 159"/>
                      <a:gd name="T10" fmla="*/ 128 w 533"/>
                      <a:gd name="T11" fmla="*/ 49 h 159"/>
                      <a:gd name="T12" fmla="*/ 167 w 533"/>
                      <a:gd name="T13" fmla="*/ 63 h 159"/>
                      <a:gd name="T14" fmla="*/ 210 w 533"/>
                      <a:gd name="T15" fmla="*/ 79 h 159"/>
                      <a:gd name="T16" fmla="*/ 255 w 533"/>
                      <a:gd name="T17" fmla="*/ 95 h 159"/>
                      <a:gd name="T18" fmla="*/ 298 w 533"/>
                      <a:gd name="T19" fmla="*/ 109 h 159"/>
                      <a:gd name="T20" fmla="*/ 342 w 533"/>
                      <a:gd name="T21" fmla="*/ 124 h 159"/>
                      <a:gd name="T22" fmla="*/ 385 w 533"/>
                      <a:gd name="T23" fmla="*/ 137 h 159"/>
                      <a:gd name="T24" fmla="*/ 426 w 533"/>
                      <a:gd name="T25" fmla="*/ 146 h 159"/>
                      <a:gd name="T26" fmla="*/ 462 w 533"/>
                      <a:gd name="T27" fmla="*/ 155 h 159"/>
                      <a:gd name="T28" fmla="*/ 494 w 533"/>
                      <a:gd name="T29" fmla="*/ 159 h 159"/>
                      <a:gd name="T30" fmla="*/ 521 w 533"/>
                      <a:gd name="T31" fmla="*/ 159 h 159"/>
                      <a:gd name="T32" fmla="*/ 533 w 533"/>
                      <a:gd name="T33" fmla="*/ 155 h 159"/>
                      <a:gd name="T34" fmla="*/ 509 w 533"/>
                      <a:gd name="T35" fmla="*/ 156 h 159"/>
                      <a:gd name="T36" fmla="*/ 479 w 533"/>
                      <a:gd name="T37" fmla="*/ 153 h 159"/>
                      <a:gd name="T38" fmla="*/ 444 w 533"/>
                      <a:gd name="T39" fmla="*/ 148 h 159"/>
                      <a:gd name="T40" fmla="*/ 406 w 533"/>
                      <a:gd name="T41" fmla="*/ 138 h 159"/>
                      <a:gd name="T42" fmla="*/ 365 w 533"/>
                      <a:gd name="T43" fmla="*/ 127 h 159"/>
                      <a:gd name="T44" fmla="*/ 322 w 533"/>
                      <a:gd name="T45" fmla="*/ 114 h 159"/>
                      <a:gd name="T46" fmla="*/ 278 w 533"/>
                      <a:gd name="T47" fmla="*/ 99 h 159"/>
                      <a:gd name="T48" fmla="*/ 233 w 533"/>
                      <a:gd name="T49" fmla="*/ 83 h 159"/>
                      <a:gd name="T50" fmla="*/ 190 w 533"/>
                      <a:gd name="T51" fmla="*/ 68 h 159"/>
                      <a:gd name="T52" fmla="*/ 149 w 533"/>
                      <a:gd name="T53" fmla="*/ 52 h 159"/>
                      <a:gd name="T54" fmla="*/ 111 w 533"/>
                      <a:gd name="T55" fmla="*/ 38 h 159"/>
                      <a:gd name="T56" fmla="*/ 77 w 533"/>
                      <a:gd name="T57" fmla="*/ 25 h 159"/>
                      <a:gd name="T58" fmla="*/ 48 w 533"/>
                      <a:gd name="T59" fmla="*/ 14 h 159"/>
                      <a:gd name="T60" fmla="*/ 25 w 533"/>
                      <a:gd name="T61" fmla="*/ 7 h 159"/>
                      <a:gd name="T62" fmla="*/ 9 w 533"/>
                      <a:gd name="T63" fmla="*/ 2 h 159"/>
                      <a:gd name="T64" fmla="*/ 0 w 533"/>
                      <a:gd name="T65" fmla="*/ 0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3"/>
                      <a:gd name="T100" fmla="*/ 0 h 159"/>
                      <a:gd name="T101" fmla="*/ 533 w 533"/>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3" h="159">
                        <a:moveTo>
                          <a:pt x="0" y="4"/>
                        </a:moveTo>
                        <a:lnTo>
                          <a:pt x="3" y="4"/>
                        </a:lnTo>
                        <a:lnTo>
                          <a:pt x="8" y="5"/>
                        </a:lnTo>
                        <a:lnTo>
                          <a:pt x="15" y="7"/>
                        </a:lnTo>
                        <a:lnTo>
                          <a:pt x="24" y="11"/>
                        </a:lnTo>
                        <a:lnTo>
                          <a:pt x="35" y="14"/>
                        </a:lnTo>
                        <a:lnTo>
                          <a:pt x="47" y="18"/>
                        </a:lnTo>
                        <a:lnTo>
                          <a:pt x="61" y="24"/>
                        </a:lnTo>
                        <a:lnTo>
                          <a:pt x="76" y="29"/>
                        </a:lnTo>
                        <a:lnTo>
                          <a:pt x="92" y="35"/>
                        </a:lnTo>
                        <a:lnTo>
                          <a:pt x="109" y="42"/>
                        </a:lnTo>
                        <a:lnTo>
                          <a:pt x="128" y="49"/>
                        </a:lnTo>
                        <a:lnTo>
                          <a:pt x="148" y="56"/>
                        </a:lnTo>
                        <a:lnTo>
                          <a:pt x="167" y="63"/>
                        </a:lnTo>
                        <a:lnTo>
                          <a:pt x="189" y="70"/>
                        </a:lnTo>
                        <a:lnTo>
                          <a:pt x="210" y="79"/>
                        </a:lnTo>
                        <a:lnTo>
                          <a:pt x="232" y="86"/>
                        </a:lnTo>
                        <a:lnTo>
                          <a:pt x="255" y="95"/>
                        </a:lnTo>
                        <a:lnTo>
                          <a:pt x="277" y="102"/>
                        </a:lnTo>
                        <a:lnTo>
                          <a:pt x="298" y="109"/>
                        </a:lnTo>
                        <a:lnTo>
                          <a:pt x="320" y="117"/>
                        </a:lnTo>
                        <a:lnTo>
                          <a:pt x="342" y="124"/>
                        </a:lnTo>
                        <a:lnTo>
                          <a:pt x="364" y="131"/>
                        </a:lnTo>
                        <a:lnTo>
                          <a:pt x="385" y="137"/>
                        </a:lnTo>
                        <a:lnTo>
                          <a:pt x="406" y="142"/>
                        </a:lnTo>
                        <a:lnTo>
                          <a:pt x="426" y="146"/>
                        </a:lnTo>
                        <a:lnTo>
                          <a:pt x="444" y="151"/>
                        </a:lnTo>
                        <a:lnTo>
                          <a:pt x="462" y="155"/>
                        </a:lnTo>
                        <a:lnTo>
                          <a:pt x="479" y="157"/>
                        </a:lnTo>
                        <a:lnTo>
                          <a:pt x="494" y="159"/>
                        </a:lnTo>
                        <a:lnTo>
                          <a:pt x="509" y="159"/>
                        </a:lnTo>
                        <a:lnTo>
                          <a:pt x="521" y="159"/>
                        </a:lnTo>
                        <a:lnTo>
                          <a:pt x="533" y="158"/>
                        </a:lnTo>
                        <a:lnTo>
                          <a:pt x="533" y="155"/>
                        </a:lnTo>
                        <a:lnTo>
                          <a:pt x="521" y="156"/>
                        </a:lnTo>
                        <a:lnTo>
                          <a:pt x="509" y="156"/>
                        </a:lnTo>
                        <a:lnTo>
                          <a:pt x="495" y="156"/>
                        </a:lnTo>
                        <a:lnTo>
                          <a:pt x="479" y="153"/>
                        </a:lnTo>
                        <a:lnTo>
                          <a:pt x="463" y="151"/>
                        </a:lnTo>
                        <a:lnTo>
                          <a:pt x="444" y="148"/>
                        </a:lnTo>
                        <a:lnTo>
                          <a:pt x="426" y="143"/>
                        </a:lnTo>
                        <a:lnTo>
                          <a:pt x="406" y="138"/>
                        </a:lnTo>
                        <a:lnTo>
                          <a:pt x="386" y="133"/>
                        </a:lnTo>
                        <a:lnTo>
                          <a:pt x="365" y="127"/>
                        </a:lnTo>
                        <a:lnTo>
                          <a:pt x="344" y="120"/>
                        </a:lnTo>
                        <a:lnTo>
                          <a:pt x="322" y="114"/>
                        </a:lnTo>
                        <a:lnTo>
                          <a:pt x="300" y="107"/>
                        </a:lnTo>
                        <a:lnTo>
                          <a:pt x="278" y="99"/>
                        </a:lnTo>
                        <a:lnTo>
                          <a:pt x="256" y="92"/>
                        </a:lnTo>
                        <a:lnTo>
                          <a:pt x="233" y="83"/>
                        </a:lnTo>
                        <a:lnTo>
                          <a:pt x="211" y="75"/>
                        </a:lnTo>
                        <a:lnTo>
                          <a:pt x="190" y="68"/>
                        </a:lnTo>
                        <a:lnTo>
                          <a:pt x="169" y="60"/>
                        </a:lnTo>
                        <a:lnTo>
                          <a:pt x="149" y="52"/>
                        </a:lnTo>
                        <a:lnTo>
                          <a:pt x="129" y="45"/>
                        </a:lnTo>
                        <a:lnTo>
                          <a:pt x="111" y="38"/>
                        </a:lnTo>
                        <a:lnTo>
                          <a:pt x="93" y="32"/>
                        </a:lnTo>
                        <a:lnTo>
                          <a:pt x="77" y="25"/>
                        </a:lnTo>
                        <a:lnTo>
                          <a:pt x="62" y="20"/>
                        </a:lnTo>
                        <a:lnTo>
                          <a:pt x="48" y="14"/>
                        </a:lnTo>
                        <a:lnTo>
                          <a:pt x="36" y="11"/>
                        </a:lnTo>
                        <a:lnTo>
                          <a:pt x="25" y="7"/>
                        </a:lnTo>
                        <a:lnTo>
                          <a:pt x="16" y="4"/>
                        </a:lnTo>
                        <a:lnTo>
                          <a:pt x="9" y="2"/>
                        </a:lnTo>
                        <a:lnTo>
                          <a:pt x="4" y="1"/>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2" name="Freeform 412"/>
                  <p:cNvSpPr>
                    <a:spLocks/>
                  </p:cNvSpPr>
                  <p:nvPr/>
                </p:nvSpPr>
                <p:spPr bwMode="auto">
                  <a:xfrm>
                    <a:off x="1090" y="1302"/>
                    <a:ext cx="10" cy="24"/>
                  </a:xfrm>
                  <a:custGeom>
                    <a:avLst/>
                    <a:gdLst>
                      <a:gd name="T0" fmla="*/ 5 w 73"/>
                      <a:gd name="T1" fmla="*/ 137 h 143"/>
                      <a:gd name="T2" fmla="*/ 7 w 73"/>
                      <a:gd name="T3" fmla="*/ 125 h 143"/>
                      <a:gd name="T4" fmla="*/ 9 w 73"/>
                      <a:gd name="T5" fmla="*/ 114 h 143"/>
                      <a:gd name="T6" fmla="*/ 9 w 73"/>
                      <a:gd name="T7" fmla="*/ 102 h 143"/>
                      <a:gd name="T8" fmla="*/ 9 w 73"/>
                      <a:gd name="T9" fmla="*/ 92 h 143"/>
                      <a:gd name="T10" fmla="*/ 7 w 73"/>
                      <a:gd name="T11" fmla="*/ 80 h 143"/>
                      <a:gd name="T12" fmla="*/ 7 w 73"/>
                      <a:gd name="T13" fmla="*/ 70 h 143"/>
                      <a:gd name="T14" fmla="*/ 7 w 73"/>
                      <a:gd name="T15" fmla="*/ 61 h 143"/>
                      <a:gd name="T16" fmla="*/ 7 w 73"/>
                      <a:gd name="T17" fmla="*/ 52 h 143"/>
                      <a:gd name="T18" fmla="*/ 10 w 73"/>
                      <a:gd name="T19" fmla="*/ 44 h 143"/>
                      <a:gd name="T20" fmla="*/ 12 w 73"/>
                      <a:gd name="T21" fmla="*/ 36 h 143"/>
                      <a:gd name="T22" fmla="*/ 18 w 73"/>
                      <a:gd name="T23" fmla="*/ 29 h 143"/>
                      <a:gd name="T24" fmla="*/ 25 w 73"/>
                      <a:gd name="T25" fmla="*/ 23 h 143"/>
                      <a:gd name="T26" fmla="*/ 35 w 73"/>
                      <a:gd name="T27" fmla="*/ 17 h 143"/>
                      <a:gd name="T28" fmla="*/ 49 w 73"/>
                      <a:gd name="T29" fmla="*/ 11 h 143"/>
                      <a:gd name="T30" fmla="*/ 64 w 73"/>
                      <a:gd name="T31" fmla="*/ 6 h 143"/>
                      <a:gd name="T32" fmla="*/ 73 w 73"/>
                      <a:gd name="T33" fmla="*/ 0 h 143"/>
                      <a:gd name="T34" fmla="*/ 55 w 73"/>
                      <a:gd name="T35" fmla="*/ 5 h 143"/>
                      <a:gd name="T36" fmla="*/ 39 w 73"/>
                      <a:gd name="T37" fmla="*/ 11 h 143"/>
                      <a:gd name="T38" fmla="*/ 27 w 73"/>
                      <a:gd name="T39" fmla="*/ 17 h 143"/>
                      <a:gd name="T40" fmla="*/ 19 w 73"/>
                      <a:gd name="T41" fmla="*/ 23 h 143"/>
                      <a:gd name="T42" fmla="*/ 11 w 73"/>
                      <a:gd name="T43" fmla="*/ 30 h 143"/>
                      <a:gd name="T44" fmla="*/ 7 w 73"/>
                      <a:gd name="T45" fmla="*/ 38 h 143"/>
                      <a:gd name="T46" fmla="*/ 5 w 73"/>
                      <a:gd name="T47" fmla="*/ 48 h 143"/>
                      <a:gd name="T48" fmla="*/ 4 w 73"/>
                      <a:gd name="T49" fmla="*/ 56 h 143"/>
                      <a:gd name="T50" fmla="*/ 4 w 73"/>
                      <a:gd name="T51" fmla="*/ 66 h 143"/>
                      <a:gd name="T52" fmla="*/ 4 w 73"/>
                      <a:gd name="T53" fmla="*/ 75 h 143"/>
                      <a:gd name="T54" fmla="*/ 5 w 73"/>
                      <a:gd name="T55" fmla="*/ 86 h 143"/>
                      <a:gd name="T56" fmla="*/ 5 w 73"/>
                      <a:gd name="T57" fmla="*/ 97 h 143"/>
                      <a:gd name="T58" fmla="*/ 5 w 73"/>
                      <a:gd name="T59" fmla="*/ 108 h 143"/>
                      <a:gd name="T60" fmla="*/ 5 w 73"/>
                      <a:gd name="T61" fmla="*/ 119 h 143"/>
                      <a:gd name="T62" fmla="*/ 4 w 73"/>
                      <a:gd name="T63" fmla="*/ 131 h 143"/>
                      <a:gd name="T64" fmla="*/ 0 w 73"/>
                      <a:gd name="T65" fmla="*/ 142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43"/>
                      <a:gd name="T101" fmla="*/ 73 w 73"/>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43">
                        <a:moveTo>
                          <a:pt x="4" y="143"/>
                        </a:moveTo>
                        <a:lnTo>
                          <a:pt x="5" y="137"/>
                        </a:lnTo>
                        <a:lnTo>
                          <a:pt x="7" y="131"/>
                        </a:lnTo>
                        <a:lnTo>
                          <a:pt x="7" y="125"/>
                        </a:lnTo>
                        <a:lnTo>
                          <a:pt x="9" y="119"/>
                        </a:lnTo>
                        <a:lnTo>
                          <a:pt x="9" y="114"/>
                        </a:lnTo>
                        <a:lnTo>
                          <a:pt x="9" y="108"/>
                        </a:lnTo>
                        <a:lnTo>
                          <a:pt x="9" y="102"/>
                        </a:lnTo>
                        <a:lnTo>
                          <a:pt x="9" y="97"/>
                        </a:lnTo>
                        <a:lnTo>
                          <a:pt x="9" y="92"/>
                        </a:lnTo>
                        <a:lnTo>
                          <a:pt x="9" y="86"/>
                        </a:lnTo>
                        <a:lnTo>
                          <a:pt x="7" y="80"/>
                        </a:lnTo>
                        <a:lnTo>
                          <a:pt x="7" y="75"/>
                        </a:lnTo>
                        <a:lnTo>
                          <a:pt x="7" y="70"/>
                        </a:lnTo>
                        <a:lnTo>
                          <a:pt x="7" y="66"/>
                        </a:lnTo>
                        <a:lnTo>
                          <a:pt x="7" y="61"/>
                        </a:lnTo>
                        <a:lnTo>
                          <a:pt x="7" y="56"/>
                        </a:lnTo>
                        <a:lnTo>
                          <a:pt x="7" y="52"/>
                        </a:lnTo>
                        <a:lnTo>
                          <a:pt x="9" y="48"/>
                        </a:lnTo>
                        <a:lnTo>
                          <a:pt x="10" y="44"/>
                        </a:lnTo>
                        <a:lnTo>
                          <a:pt x="11" y="39"/>
                        </a:lnTo>
                        <a:lnTo>
                          <a:pt x="12" y="36"/>
                        </a:lnTo>
                        <a:lnTo>
                          <a:pt x="14" y="32"/>
                        </a:lnTo>
                        <a:lnTo>
                          <a:pt x="18" y="29"/>
                        </a:lnTo>
                        <a:lnTo>
                          <a:pt x="21" y="25"/>
                        </a:lnTo>
                        <a:lnTo>
                          <a:pt x="25" y="23"/>
                        </a:lnTo>
                        <a:lnTo>
                          <a:pt x="30" y="19"/>
                        </a:lnTo>
                        <a:lnTo>
                          <a:pt x="35" y="17"/>
                        </a:lnTo>
                        <a:lnTo>
                          <a:pt x="41" y="13"/>
                        </a:lnTo>
                        <a:lnTo>
                          <a:pt x="49" y="11"/>
                        </a:lnTo>
                        <a:lnTo>
                          <a:pt x="56" y="8"/>
                        </a:lnTo>
                        <a:lnTo>
                          <a:pt x="64" y="6"/>
                        </a:lnTo>
                        <a:lnTo>
                          <a:pt x="73" y="4"/>
                        </a:lnTo>
                        <a:lnTo>
                          <a:pt x="73" y="0"/>
                        </a:lnTo>
                        <a:lnTo>
                          <a:pt x="63" y="2"/>
                        </a:lnTo>
                        <a:lnTo>
                          <a:pt x="55" y="5"/>
                        </a:lnTo>
                        <a:lnTo>
                          <a:pt x="46" y="7"/>
                        </a:lnTo>
                        <a:lnTo>
                          <a:pt x="39" y="11"/>
                        </a:lnTo>
                        <a:lnTo>
                          <a:pt x="33" y="13"/>
                        </a:lnTo>
                        <a:lnTo>
                          <a:pt x="27" y="17"/>
                        </a:lnTo>
                        <a:lnTo>
                          <a:pt x="23" y="19"/>
                        </a:lnTo>
                        <a:lnTo>
                          <a:pt x="19" y="23"/>
                        </a:lnTo>
                        <a:lnTo>
                          <a:pt x="14" y="26"/>
                        </a:lnTo>
                        <a:lnTo>
                          <a:pt x="11" y="30"/>
                        </a:lnTo>
                        <a:lnTo>
                          <a:pt x="9" y="35"/>
                        </a:lnTo>
                        <a:lnTo>
                          <a:pt x="7" y="38"/>
                        </a:lnTo>
                        <a:lnTo>
                          <a:pt x="6" y="43"/>
                        </a:lnTo>
                        <a:lnTo>
                          <a:pt x="5" y="48"/>
                        </a:lnTo>
                        <a:lnTo>
                          <a:pt x="4" y="51"/>
                        </a:lnTo>
                        <a:lnTo>
                          <a:pt x="4" y="56"/>
                        </a:lnTo>
                        <a:lnTo>
                          <a:pt x="4" y="61"/>
                        </a:lnTo>
                        <a:lnTo>
                          <a:pt x="4" y="66"/>
                        </a:lnTo>
                        <a:lnTo>
                          <a:pt x="4" y="70"/>
                        </a:lnTo>
                        <a:lnTo>
                          <a:pt x="4" y="75"/>
                        </a:lnTo>
                        <a:lnTo>
                          <a:pt x="4" y="81"/>
                        </a:lnTo>
                        <a:lnTo>
                          <a:pt x="5" y="86"/>
                        </a:lnTo>
                        <a:lnTo>
                          <a:pt x="5" y="92"/>
                        </a:lnTo>
                        <a:lnTo>
                          <a:pt x="5" y="97"/>
                        </a:lnTo>
                        <a:lnTo>
                          <a:pt x="5" y="102"/>
                        </a:lnTo>
                        <a:lnTo>
                          <a:pt x="5" y="108"/>
                        </a:lnTo>
                        <a:lnTo>
                          <a:pt x="5" y="113"/>
                        </a:lnTo>
                        <a:lnTo>
                          <a:pt x="5" y="119"/>
                        </a:lnTo>
                        <a:lnTo>
                          <a:pt x="4" y="125"/>
                        </a:lnTo>
                        <a:lnTo>
                          <a:pt x="4" y="131"/>
                        </a:lnTo>
                        <a:lnTo>
                          <a:pt x="1" y="136"/>
                        </a:lnTo>
                        <a:lnTo>
                          <a:pt x="0" y="142"/>
                        </a:lnTo>
                        <a:lnTo>
                          <a:pt x="4" y="14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3" name="Freeform 413"/>
                  <p:cNvSpPr>
                    <a:spLocks/>
                  </p:cNvSpPr>
                  <p:nvPr/>
                </p:nvSpPr>
                <p:spPr bwMode="auto">
                  <a:xfrm>
                    <a:off x="1086" y="1326"/>
                    <a:ext cx="5" cy="55"/>
                  </a:xfrm>
                  <a:custGeom>
                    <a:avLst/>
                    <a:gdLst>
                      <a:gd name="T0" fmla="*/ 3 w 33"/>
                      <a:gd name="T1" fmla="*/ 330 h 330"/>
                      <a:gd name="T2" fmla="*/ 14 w 33"/>
                      <a:gd name="T3" fmla="*/ 296 h 330"/>
                      <a:gd name="T4" fmla="*/ 22 w 33"/>
                      <a:gd name="T5" fmla="*/ 264 h 330"/>
                      <a:gd name="T6" fmla="*/ 27 w 33"/>
                      <a:gd name="T7" fmla="*/ 233 h 330"/>
                      <a:gd name="T8" fmla="*/ 30 w 33"/>
                      <a:gd name="T9" fmla="*/ 206 h 330"/>
                      <a:gd name="T10" fmla="*/ 33 w 33"/>
                      <a:gd name="T11" fmla="*/ 181 h 330"/>
                      <a:gd name="T12" fmla="*/ 33 w 33"/>
                      <a:gd name="T13" fmla="*/ 158 h 330"/>
                      <a:gd name="T14" fmla="*/ 32 w 33"/>
                      <a:gd name="T15" fmla="*/ 136 h 330"/>
                      <a:gd name="T16" fmla="*/ 30 w 33"/>
                      <a:gd name="T17" fmla="*/ 116 h 330"/>
                      <a:gd name="T18" fmla="*/ 28 w 33"/>
                      <a:gd name="T19" fmla="*/ 98 h 330"/>
                      <a:gd name="T20" fmla="*/ 27 w 33"/>
                      <a:gd name="T21" fmla="*/ 81 h 330"/>
                      <a:gd name="T22" fmla="*/ 24 w 33"/>
                      <a:gd name="T23" fmla="*/ 65 h 330"/>
                      <a:gd name="T24" fmla="*/ 23 w 33"/>
                      <a:gd name="T25" fmla="*/ 51 h 330"/>
                      <a:gd name="T26" fmla="*/ 22 w 33"/>
                      <a:gd name="T27" fmla="*/ 38 h 330"/>
                      <a:gd name="T28" fmla="*/ 22 w 33"/>
                      <a:gd name="T29" fmla="*/ 25 h 330"/>
                      <a:gd name="T30" fmla="*/ 23 w 33"/>
                      <a:gd name="T31" fmla="*/ 13 h 330"/>
                      <a:gd name="T32" fmla="*/ 27 w 33"/>
                      <a:gd name="T33" fmla="*/ 1 h 330"/>
                      <a:gd name="T34" fmla="*/ 22 w 33"/>
                      <a:gd name="T35" fmla="*/ 6 h 330"/>
                      <a:gd name="T36" fmla="*/ 20 w 33"/>
                      <a:gd name="T37" fmla="*/ 19 h 330"/>
                      <a:gd name="T38" fmla="*/ 18 w 33"/>
                      <a:gd name="T39" fmla="*/ 31 h 330"/>
                      <a:gd name="T40" fmla="*/ 18 w 33"/>
                      <a:gd name="T41" fmla="*/ 45 h 330"/>
                      <a:gd name="T42" fmla="*/ 20 w 33"/>
                      <a:gd name="T43" fmla="*/ 58 h 330"/>
                      <a:gd name="T44" fmla="*/ 22 w 33"/>
                      <a:gd name="T45" fmla="*/ 73 h 330"/>
                      <a:gd name="T46" fmla="*/ 24 w 33"/>
                      <a:gd name="T47" fmla="*/ 89 h 330"/>
                      <a:gd name="T48" fmla="*/ 26 w 33"/>
                      <a:gd name="T49" fmla="*/ 108 h 330"/>
                      <a:gd name="T50" fmla="*/ 28 w 33"/>
                      <a:gd name="T51" fmla="*/ 127 h 330"/>
                      <a:gd name="T52" fmla="*/ 29 w 33"/>
                      <a:gd name="T53" fmla="*/ 147 h 330"/>
                      <a:gd name="T54" fmla="*/ 29 w 33"/>
                      <a:gd name="T55" fmla="*/ 169 h 330"/>
                      <a:gd name="T56" fmla="*/ 28 w 33"/>
                      <a:gd name="T57" fmla="*/ 192 h 330"/>
                      <a:gd name="T58" fmla="*/ 26 w 33"/>
                      <a:gd name="T59" fmla="*/ 219 h 330"/>
                      <a:gd name="T60" fmla="*/ 21 w 33"/>
                      <a:gd name="T61" fmla="*/ 248 h 330"/>
                      <a:gd name="T62" fmla="*/ 15 w 33"/>
                      <a:gd name="T63" fmla="*/ 278 h 330"/>
                      <a:gd name="T64" fmla="*/ 5 w 33"/>
                      <a:gd name="T65" fmla="*/ 311 h 330"/>
                      <a:gd name="T66" fmla="*/ 3 w 33"/>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330"/>
                      <a:gd name="T104" fmla="*/ 33 w 33"/>
                      <a:gd name="T105" fmla="*/ 330 h 3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330">
                        <a:moveTo>
                          <a:pt x="0" y="330"/>
                        </a:moveTo>
                        <a:lnTo>
                          <a:pt x="3" y="330"/>
                        </a:lnTo>
                        <a:lnTo>
                          <a:pt x="8" y="313"/>
                        </a:lnTo>
                        <a:lnTo>
                          <a:pt x="14" y="296"/>
                        </a:lnTo>
                        <a:lnTo>
                          <a:pt x="18" y="279"/>
                        </a:lnTo>
                        <a:lnTo>
                          <a:pt x="22" y="264"/>
                        </a:lnTo>
                        <a:lnTo>
                          <a:pt x="24" y="248"/>
                        </a:lnTo>
                        <a:lnTo>
                          <a:pt x="27" y="233"/>
                        </a:lnTo>
                        <a:lnTo>
                          <a:pt x="29" y="219"/>
                        </a:lnTo>
                        <a:lnTo>
                          <a:pt x="30" y="206"/>
                        </a:lnTo>
                        <a:lnTo>
                          <a:pt x="32" y="192"/>
                        </a:lnTo>
                        <a:lnTo>
                          <a:pt x="33" y="181"/>
                        </a:lnTo>
                        <a:lnTo>
                          <a:pt x="33" y="169"/>
                        </a:lnTo>
                        <a:lnTo>
                          <a:pt x="33" y="158"/>
                        </a:lnTo>
                        <a:lnTo>
                          <a:pt x="33" y="147"/>
                        </a:lnTo>
                        <a:lnTo>
                          <a:pt x="32" y="136"/>
                        </a:lnTo>
                        <a:lnTo>
                          <a:pt x="32" y="126"/>
                        </a:lnTo>
                        <a:lnTo>
                          <a:pt x="30" y="116"/>
                        </a:lnTo>
                        <a:lnTo>
                          <a:pt x="29" y="108"/>
                        </a:lnTo>
                        <a:lnTo>
                          <a:pt x="28" y="98"/>
                        </a:lnTo>
                        <a:lnTo>
                          <a:pt x="28" y="89"/>
                        </a:lnTo>
                        <a:lnTo>
                          <a:pt x="27" y="81"/>
                        </a:lnTo>
                        <a:lnTo>
                          <a:pt x="26" y="73"/>
                        </a:lnTo>
                        <a:lnTo>
                          <a:pt x="24" y="65"/>
                        </a:lnTo>
                        <a:lnTo>
                          <a:pt x="23" y="58"/>
                        </a:lnTo>
                        <a:lnTo>
                          <a:pt x="23" y="51"/>
                        </a:lnTo>
                        <a:lnTo>
                          <a:pt x="22" y="44"/>
                        </a:lnTo>
                        <a:lnTo>
                          <a:pt x="22" y="38"/>
                        </a:lnTo>
                        <a:lnTo>
                          <a:pt x="22" y="31"/>
                        </a:lnTo>
                        <a:lnTo>
                          <a:pt x="22" y="25"/>
                        </a:lnTo>
                        <a:lnTo>
                          <a:pt x="23" y="19"/>
                        </a:lnTo>
                        <a:lnTo>
                          <a:pt x="23" y="13"/>
                        </a:lnTo>
                        <a:lnTo>
                          <a:pt x="24" y="7"/>
                        </a:lnTo>
                        <a:lnTo>
                          <a:pt x="27" y="1"/>
                        </a:lnTo>
                        <a:lnTo>
                          <a:pt x="23" y="0"/>
                        </a:lnTo>
                        <a:lnTo>
                          <a:pt x="22" y="6"/>
                        </a:lnTo>
                        <a:lnTo>
                          <a:pt x="20" y="11"/>
                        </a:lnTo>
                        <a:lnTo>
                          <a:pt x="20" y="19"/>
                        </a:lnTo>
                        <a:lnTo>
                          <a:pt x="18" y="25"/>
                        </a:lnTo>
                        <a:lnTo>
                          <a:pt x="18" y="31"/>
                        </a:lnTo>
                        <a:lnTo>
                          <a:pt x="18" y="38"/>
                        </a:lnTo>
                        <a:lnTo>
                          <a:pt x="18" y="45"/>
                        </a:lnTo>
                        <a:lnTo>
                          <a:pt x="20" y="51"/>
                        </a:lnTo>
                        <a:lnTo>
                          <a:pt x="20" y="58"/>
                        </a:lnTo>
                        <a:lnTo>
                          <a:pt x="21" y="66"/>
                        </a:lnTo>
                        <a:lnTo>
                          <a:pt x="22" y="73"/>
                        </a:lnTo>
                        <a:lnTo>
                          <a:pt x="23" y="82"/>
                        </a:lnTo>
                        <a:lnTo>
                          <a:pt x="24" y="89"/>
                        </a:lnTo>
                        <a:lnTo>
                          <a:pt x="24" y="99"/>
                        </a:lnTo>
                        <a:lnTo>
                          <a:pt x="26" y="108"/>
                        </a:lnTo>
                        <a:lnTo>
                          <a:pt x="27" y="117"/>
                        </a:lnTo>
                        <a:lnTo>
                          <a:pt x="28" y="127"/>
                        </a:lnTo>
                        <a:lnTo>
                          <a:pt x="28" y="136"/>
                        </a:lnTo>
                        <a:lnTo>
                          <a:pt x="29" y="147"/>
                        </a:lnTo>
                        <a:lnTo>
                          <a:pt x="29" y="158"/>
                        </a:lnTo>
                        <a:lnTo>
                          <a:pt x="29" y="169"/>
                        </a:lnTo>
                        <a:lnTo>
                          <a:pt x="29" y="181"/>
                        </a:lnTo>
                        <a:lnTo>
                          <a:pt x="28" y="192"/>
                        </a:lnTo>
                        <a:lnTo>
                          <a:pt x="27" y="206"/>
                        </a:lnTo>
                        <a:lnTo>
                          <a:pt x="26" y="219"/>
                        </a:lnTo>
                        <a:lnTo>
                          <a:pt x="23" y="233"/>
                        </a:lnTo>
                        <a:lnTo>
                          <a:pt x="21" y="248"/>
                        </a:lnTo>
                        <a:lnTo>
                          <a:pt x="18" y="263"/>
                        </a:lnTo>
                        <a:lnTo>
                          <a:pt x="15" y="278"/>
                        </a:lnTo>
                        <a:lnTo>
                          <a:pt x="10" y="295"/>
                        </a:lnTo>
                        <a:lnTo>
                          <a:pt x="5" y="311"/>
                        </a:lnTo>
                        <a:lnTo>
                          <a:pt x="0" y="329"/>
                        </a:lnTo>
                        <a:lnTo>
                          <a:pt x="3" y="329"/>
                        </a:lnTo>
                        <a:lnTo>
                          <a:pt x="0" y="3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4" name="Freeform 414"/>
                  <p:cNvSpPr>
                    <a:spLocks/>
                  </p:cNvSpPr>
                  <p:nvPr/>
                </p:nvSpPr>
                <p:spPr bwMode="auto">
                  <a:xfrm>
                    <a:off x="1083" y="1298"/>
                    <a:ext cx="8" cy="83"/>
                  </a:xfrm>
                  <a:custGeom>
                    <a:avLst/>
                    <a:gdLst>
                      <a:gd name="T0" fmla="*/ 52 w 58"/>
                      <a:gd name="T1" fmla="*/ 3 h 495"/>
                      <a:gd name="T2" fmla="*/ 44 w 58"/>
                      <a:gd name="T3" fmla="*/ 11 h 495"/>
                      <a:gd name="T4" fmla="*/ 34 w 58"/>
                      <a:gd name="T5" fmla="*/ 23 h 495"/>
                      <a:gd name="T6" fmla="*/ 27 w 58"/>
                      <a:gd name="T7" fmla="*/ 38 h 495"/>
                      <a:gd name="T8" fmla="*/ 20 w 58"/>
                      <a:gd name="T9" fmla="*/ 58 h 495"/>
                      <a:gd name="T10" fmla="*/ 15 w 58"/>
                      <a:gd name="T11" fmla="*/ 80 h 495"/>
                      <a:gd name="T12" fmla="*/ 10 w 58"/>
                      <a:gd name="T13" fmla="*/ 106 h 495"/>
                      <a:gd name="T14" fmla="*/ 5 w 58"/>
                      <a:gd name="T15" fmla="*/ 137 h 495"/>
                      <a:gd name="T16" fmla="*/ 2 w 58"/>
                      <a:gd name="T17" fmla="*/ 169 h 495"/>
                      <a:gd name="T18" fmla="*/ 1 w 58"/>
                      <a:gd name="T19" fmla="*/ 205 h 495"/>
                      <a:gd name="T20" fmla="*/ 0 w 58"/>
                      <a:gd name="T21" fmla="*/ 243 h 495"/>
                      <a:gd name="T22" fmla="*/ 1 w 58"/>
                      <a:gd name="T23" fmla="*/ 285 h 495"/>
                      <a:gd name="T24" fmla="*/ 4 w 58"/>
                      <a:gd name="T25" fmla="*/ 328 h 495"/>
                      <a:gd name="T26" fmla="*/ 6 w 58"/>
                      <a:gd name="T27" fmla="*/ 373 h 495"/>
                      <a:gd name="T28" fmla="*/ 12 w 58"/>
                      <a:gd name="T29" fmla="*/ 420 h 495"/>
                      <a:gd name="T30" fmla="*/ 19 w 58"/>
                      <a:gd name="T31" fmla="*/ 470 h 495"/>
                      <a:gd name="T32" fmla="*/ 26 w 58"/>
                      <a:gd name="T33" fmla="*/ 494 h 495"/>
                      <a:gd name="T34" fmla="*/ 19 w 58"/>
                      <a:gd name="T35" fmla="*/ 444 h 495"/>
                      <a:gd name="T36" fmla="*/ 13 w 58"/>
                      <a:gd name="T37" fmla="*/ 396 h 495"/>
                      <a:gd name="T38" fmla="*/ 8 w 58"/>
                      <a:gd name="T39" fmla="*/ 349 h 495"/>
                      <a:gd name="T40" fmla="*/ 6 w 58"/>
                      <a:gd name="T41" fmla="*/ 305 h 495"/>
                      <a:gd name="T42" fmla="*/ 4 w 58"/>
                      <a:gd name="T43" fmla="*/ 263 h 495"/>
                      <a:gd name="T44" fmla="*/ 4 w 58"/>
                      <a:gd name="T45" fmla="*/ 224 h 495"/>
                      <a:gd name="T46" fmla="*/ 5 w 58"/>
                      <a:gd name="T47" fmla="*/ 187 h 495"/>
                      <a:gd name="T48" fmla="*/ 7 w 58"/>
                      <a:gd name="T49" fmla="*/ 154 h 495"/>
                      <a:gd name="T50" fmla="*/ 12 w 58"/>
                      <a:gd name="T51" fmla="*/ 123 h 495"/>
                      <a:gd name="T52" fmla="*/ 17 w 58"/>
                      <a:gd name="T53" fmla="*/ 94 h 495"/>
                      <a:gd name="T54" fmla="*/ 21 w 58"/>
                      <a:gd name="T55" fmla="*/ 69 h 495"/>
                      <a:gd name="T56" fmla="*/ 27 w 58"/>
                      <a:gd name="T57" fmla="*/ 49 h 495"/>
                      <a:gd name="T58" fmla="*/ 34 w 58"/>
                      <a:gd name="T59" fmla="*/ 31 h 495"/>
                      <a:gd name="T60" fmla="*/ 43 w 58"/>
                      <a:gd name="T61" fmla="*/ 18 h 495"/>
                      <a:gd name="T62" fmla="*/ 50 w 58"/>
                      <a:gd name="T63" fmla="*/ 9 h 495"/>
                      <a:gd name="T64" fmla="*/ 58 w 58"/>
                      <a:gd name="T65" fmla="*/ 4 h 4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495"/>
                      <a:gd name="T101" fmla="*/ 58 w 58"/>
                      <a:gd name="T102" fmla="*/ 495 h 4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495">
                        <a:moveTo>
                          <a:pt x="57" y="0"/>
                        </a:moveTo>
                        <a:lnTo>
                          <a:pt x="52" y="3"/>
                        </a:lnTo>
                        <a:lnTo>
                          <a:pt x="47" y="6"/>
                        </a:lnTo>
                        <a:lnTo>
                          <a:pt x="44" y="11"/>
                        </a:lnTo>
                        <a:lnTo>
                          <a:pt x="39" y="16"/>
                        </a:lnTo>
                        <a:lnTo>
                          <a:pt x="34" y="23"/>
                        </a:lnTo>
                        <a:lnTo>
                          <a:pt x="31" y="30"/>
                        </a:lnTo>
                        <a:lnTo>
                          <a:pt x="27" y="38"/>
                        </a:lnTo>
                        <a:lnTo>
                          <a:pt x="24" y="48"/>
                        </a:lnTo>
                        <a:lnTo>
                          <a:pt x="20" y="58"/>
                        </a:lnTo>
                        <a:lnTo>
                          <a:pt x="18" y="68"/>
                        </a:lnTo>
                        <a:lnTo>
                          <a:pt x="15" y="80"/>
                        </a:lnTo>
                        <a:lnTo>
                          <a:pt x="13" y="93"/>
                        </a:lnTo>
                        <a:lnTo>
                          <a:pt x="10" y="106"/>
                        </a:lnTo>
                        <a:lnTo>
                          <a:pt x="7" y="122"/>
                        </a:lnTo>
                        <a:lnTo>
                          <a:pt x="5" y="137"/>
                        </a:lnTo>
                        <a:lnTo>
                          <a:pt x="4" y="153"/>
                        </a:lnTo>
                        <a:lnTo>
                          <a:pt x="2" y="169"/>
                        </a:lnTo>
                        <a:lnTo>
                          <a:pt x="1" y="187"/>
                        </a:lnTo>
                        <a:lnTo>
                          <a:pt x="1" y="205"/>
                        </a:lnTo>
                        <a:lnTo>
                          <a:pt x="0" y="223"/>
                        </a:lnTo>
                        <a:lnTo>
                          <a:pt x="0" y="243"/>
                        </a:lnTo>
                        <a:lnTo>
                          <a:pt x="0" y="263"/>
                        </a:lnTo>
                        <a:lnTo>
                          <a:pt x="1" y="285"/>
                        </a:lnTo>
                        <a:lnTo>
                          <a:pt x="2" y="305"/>
                        </a:lnTo>
                        <a:lnTo>
                          <a:pt x="4" y="328"/>
                        </a:lnTo>
                        <a:lnTo>
                          <a:pt x="5" y="349"/>
                        </a:lnTo>
                        <a:lnTo>
                          <a:pt x="6" y="373"/>
                        </a:lnTo>
                        <a:lnTo>
                          <a:pt x="8" y="396"/>
                        </a:lnTo>
                        <a:lnTo>
                          <a:pt x="12" y="420"/>
                        </a:lnTo>
                        <a:lnTo>
                          <a:pt x="15" y="445"/>
                        </a:lnTo>
                        <a:lnTo>
                          <a:pt x="19" y="470"/>
                        </a:lnTo>
                        <a:lnTo>
                          <a:pt x="23" y="495"/>
                        </a:lnTo>
                        <a:lnTo>
                          <a:pt x="26" y="494"/>
                        </a:lnTo>
                        <a:lnTo>
                          <a:pt x="23" y="469"/>
                        </a:lnTo>
                        <a:lnTo>
                          <a:pt x="19" y="444"/>
                        </a:lnTo>
                        <a:lnTo>
                          <a:pt x="15" y="420"/>
                        </a:lnTo>
                        <a:lnTo>
                          <a:pt x="13" y="396"/>
                        </a:lnTo>
                        <a:lnTo>
                          <a:pt x="10" y="372"/>
                        </a:lnTo>
                        <a:lnTo>
                          <a:pt x="8" y="349"/>
                        </a:lnTo>
                        <a:lnTo>
                          <a:pt x="7" y="328"/>
                        </a:lnTo>
                        <a:lnTo>
                          <a:pt x="6" y="305"/>
                        </a:lnTo>
                        <a:lnTo>
                          <a:pt x="5" y="285"/>
                        </a:lnTo>
                        <a:lnTo>
                          <a:pt x="4" y="263"/>
                        </a:lnTo>
                        <a:lnTo>
                          <a:pt x="4" y="243"/>
                        </a:lnTo>
                        <a:lnTo>
                          <a:pt x="4" y="224"/>
                        </a:lnTo>
                        <a:lnTo>
                          <a:pt x="5" y="205"/>
                        </a:lnTo>
                        <a:lnTo>
                          <a:pt x="5" y="187"/>
                        </a:lnTo>
                        <a:lnTo>
                          <a:pt x="6" y="169"/>
                        </a:lnTo>
                        <a:lnTo>
                          <a:pt x="7" y="154"/>
                        </a:lnTo>
                        <a:lnTo>
                          <a:pt x="8" y="137"/>
                        </a:lnTo>
                        <a:lnTo>
                          <a:pt x="12" y="123"/>
                        </a:lnTo>
                        <a:lnTo>
                          <a:pt x="14" y="108"/>
                        </a:lnTo>
                        <a:lnTo>
                          <a:pt x="17" y="94"/>
                        </a:lnTo>
                        <a:lnTo>
                          <a:pt x="19" y="81"/>
                        </a:lnTo>
                        <a:lnTo>
                          <a:pt x="21" y="69"/>
                        </a:lnTo>
                        <a:lnTo>
                          <a:pt x="24" y="59"/>
                        </a:lnTo>
                        <a:lnTo>
                          <a:pt x="27" y="49"/>
                        </a:lnTo>
                        <a:lnTo>
                          <a:pt x="31" y="40"/>
                        </a:lnTo>
                        <a:lnTo>
                          <a:pt x="34" y="31"/>
                        </a:lnTo>
                        <a:lnTo>
                          <a:pt x="39" y="24"/>
                        </a:lnTo>
                        <a:lnTo>
                          <a:pt x="43" y="18"/>
                        </a:lnTo>
                        <a:lnTo>
                          <a:pt x="46" y="13"/>
                        </a:lnTo>
                        <a:lnTo>
                          <a:pt x="50" y="9"/>
                        </a:lnTo>
                        <a:lnTo>
                          <a:pt x="55" y="6"/>
                        </a:lnTo>
                        <a:lnTo>
                          <a:pt x="58" y="4"/>
                        </a:lnTo>
                        <a:lnTo>
                          <a:pt x="5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5" name="Freeform 415"/>
                  <p:cNvSpPr>
                    <a:spLocks/>
                  </p:cNvSpPr>
                  <p:nvPr/>
                </p:nvSpPr>
                <p:spPr bwMode="auto">
                  <a:xfrm>
                    <a:off x="1469" y="1414"/>
                    <a:ext cx="62" cy="62"/>
                  </a:xfrm>
                  <a:custGeom>
                    <a:avLst/>
                    <a:gdLst>
                      <a:gd name="T0" fmla="*/ 0 w 429"/>
                      <a:gd name="T1" fmla="*/ 0 h 374"/>
                      <a:gd name="T2" fmla="*/ 74 w 429"/>
                      <a:gd name="T3" fmla="*/ 15 h 374"/>
                      <a:gd name="T4" fmla="*/ 147 w 429"/>
                      <a:gd name="T5" fmla="*/ 46 h 374"/>
                      <a:gd name="T6" fmla="*/ 268 w 429"/>
                      <a:gd name="T7" fmla="*/ 105 h 374"/>
                      <a:gd name="T8" fmla="*/ 300 w 429"/>
                      <a:gd name="T9" fmla="*/ 131 h 374"/>
                      <a:gd name="T10" fmla="*/ 343 w 429"/>
                      <a:gd name="T11" fmla="*/ 189 h 374"/>
                      <a:gd name="T12" fmla="*/ 388 w 429"/>
                      <a:gd name="T13" fmla="*/ 270 h 374"/>
                      <a:gd name="T14" fmla="*/ 429 w 429"/>
                      <a:gd name="T15" fmla="*/ 374 h 374"/>
                      <a:gd name="T16" fmla="*/ 0 w 429"/>
                      <a:gd name="T17" fmla="*/ 0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9"/>
                      <a:gd name="T28" fmla="*/ 0 h 374"/>
                      <a:gd name="T29" fmla="*/ 429 w 429"/>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9" h="374">
                        <a:moveTo>
                          <a:pt x="0" y="0"/>
                        </a:moveTo>
                        <a:lnTo>
                          <a:pt x="74" y="15"/>
                        </a:lnTo>
                        <a:lnTo>
                          <a:pt x="147" y="46"/>
                        </a:lnTo>
                        <a:lnTo>
                          <a:pt x="268" y="105"/>
                        </a:lnTo>
                        <a:lnTo>
                          <a:pt x="300" y="131"/>
                        </a:lnTo>
                        <a:lnTo>
                          <a:pt x="343" y="189"/>
                        </a:lnTo>
                        <a:lnTo>
                          <a:pt x="388" y="270"/>
                        </a:lnTo>
                        <a:lnTo>
                          <a:pt x="429" y="374"/>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6" name="Freeform 416"/>
                  <p:cNvSpPr>
                    <a:spLocks/>
                  </p:cNvSpPr>
                  <p:nvPr/>
                </p:nvSpPr>
                <p:spPr bwMode="auto">
                  <a:xfrm>
                    <a:off x="1458" y="1414"/>
                    <a:ext cx="76" cy="80"/>
                  </a:xfrm>
                  <a:custGeom>
                    <a:avLst/>
                    <a:gdLst>
                      <a:gd name="T0" fmla="*/ 240 w 532"/>
                      <a:gd name="T1" fmla="*/ 52 h 482"/>
                      <a:gd name="T2" fmla="*/ 155 w 532"/>
                      <a:gd name="T3" fmla="*/ 17 h 482"/>
                      <a:gd name="T4" fmla="*/ 111 w 532"/>
                      <a:gd name="T5" fmla="*/ 4 h 482"/>
                      <a:gd name="T6" fmla="*/ 71 w 532"/>
                      <a:gd name="T7" fmla="*/ 0 h 482"/>
                      <a:gd name="T8" fmla="*/ 0 w 532"/>
                      <a:gd name="T9" fmla="*/ 15 h 482"/>
                      <a:gd name="T10" fmla="*/ 72 w 532"/>
                      <a:gd name="T11" fmla="*/ 79 h 482"/>
                      <a:gd name="T12" fmla="*/ 103 w 532"/>
                      <a:gd name="T13" fmla="*/ 95 h 482"/>
                      <a:gd name="T14" fmla="*/ 110 w 532"/>
                      <a:gd name="T15" fmla="*/ 112 h 482"/>
                      <a:gd name="T16" fmla="*/ 138 w 532"/>
                      <a:gd name="T17" fmla="*/ 137 h 482"/>
                      <a:gd name="T18" fmla="*/ 184 w 532"/>
                      <a:gd name="T19" fmla="*/ 148 h 482"/>
                      <a:gd name="T20" fmla="*/ 208 w 532"/>
                      <a:gd name="T21" fmla="*/ 159 h 482"/>
                      <a:gd name="T22" fmla="*/ 219 w 532"/>
                      <a:gd name="T23" fmla="*/ 178 h 482"/>
                      <a:gd name="T24" fmla="*/ 232 w 532"/>
                      <a:gd name="T25" fmla="*/ 213 h 482"/>
                      <a:gd name="T26" fmla="*/ 235 w 532"/>
                      <a:gd name="T27" fmla="*/ 221 h 482"/>
                      <a:gd name="T28" fmla="*/ 532 w 532"/>
                      <a:gd name="T29" fmla="*/ 482 h 482"/>
                      <a:gd name="T30" fmla="*/ 501 w 532"/>
                      <a:gd name="T31" fmla="*/ 349 h 482"/>
                      <a:gd name="T32" fmla="*/ 453 w 532"/>
                      <a:gd name="T33" fmla="*/ 238 h 482"/>
                      <a:gd name="T34" fmla="*/ 240 w 532"/>
                      <a:gd name="T35" fmla="*/ 52 h 4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2"/>
                      <a:gd name="T55" fmla="*/ 0 h 482"/>
                      <a:gd name="T56" fmla="*/ 532 w 532"/>
                      <a:gd name="T57" fmla="*/ 482 h 4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2" h="482">
                        <a:moveTo>
                          <a:pt x="240" y="52"/>
                        </a:moveTo>
                        <a:lnTo>
                          <a:pt x="155" y="17"/>
                        </a:lnTo>
                        <a:lnTo>
                          <a:pt x="111" y="4"/>
                        </a:lnTo>
                        <a:lnTo>
                          <a:pt x="71" y="0"/>
                        </a:lnTo>
                        <a:lnTo>
                          <a:pt x="0" y="15"/>
                        </a:lnTo>
                        <a:lnTo>
                          <a:pt x="72" y="79"/>
                        </a:lnTo>
                        <a:lnTo>
                          <a:pt x="103" y="95"/>
                        </a:lnTo>
                        <a:lnTo>
                          <a:pt x="110" y="112"/>
                        </a:lnTo>
                        <a:lnTo>
                          <a:pt x="138" y="137"/>
                        </a:lnTo>
                        <a:lnTo>
                          <a:pt x="184" y="148"/>
                        </a:lnTo>
                        <a:lnTo>
                          <a:pt x="208" y="159"/>
                        </a:lnTo>
                        <a:lnTo>
                          <a:pt x="219" y="178"/>
                        </a:lnTo>
                        <a:lnTo>
                          <a:pt x="232" y="213"/>
                        </a:lnTo>
                        <a:lnTo>
                          <a:pt x="235" y="221"/>
                        </a:lnTo>
                        <a:lnTo>
                          <a:pt x="532" y="482"/>
                        </a:lnTo>
                        <a:lnTo>
                          <a:pt x="501" y="349"/>
                        </a:lnTo>
                        <a:lnTo>
                          <a:pt x="453" y="238"/>
                        </a:lnTo>
                        <a:lnTo>
                          <a:pt x="240" y="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7" name="Freeform 417"/>
                  <p:cNvSpPr>
                    <a:spLocks/>
                  </p:cNvSpPr>
                  <p:nvPr/>
                </p:nvSpPr>
                <p:spPr bwMode="auto">
                  <a:xfrm>
                    <a:off x="1448" y="1414"/>
                    <a:ext cx="87" cy="95"/>
                  </a:xfrm>
                  <a:custGeom>
                    <a:avLst/>
                    <a:gdLst>
                      <a:gd name="T0" fmla="*/ 150 w 607"/>
                      <a:gd name="T1" fmla="*/ 0 h 572"/>
                      <a:gd name="T2" fmla="*/ 140 w 607"/>
                      <a:gd name="T3" fmla="*/ 0 h 572"/>
                      <a:gd name="T4" fmla="*/ 77 w 607"/>
                      <a:gd name="T5" fmla="*/ 13 h 572"/>
                      <a:gd name="T6" fmla="*/ 0 w 607"/>
                      <a:gd name="T7" fmla="*/ 43 h 572"/>
                      <a:gd name="T8" fmla="*/ 66 w 607"/>
                      <a:gd name="T9" fmla="*/ 101 h 572"/>
                      <a:gd name="T10" fmla="*/ 84 w 607"/>
                      <a:gd name="T11" fmla="*/ 77 h 572"/>
                      <a:gd name="T12" fmla="*/ 107 w 607"/>
                      <a:gd name="T13" fmla="*/ 71 h 572"/>
                      <a:gd name="T14" fmla="*/ 161 w 607"/>
                      <a:gd name="T15" fmla="*/ 88 h 572"/>
                      <a:gd name="T16" fmla="*/ 179 w 607"/>
                      <a:gd name="T17" fmla="*/ 107 h 572"/>
                      <a:gd name="T18" fmla="*/ 178 w 607"/>
                      <a:gd name="T19" fmla="*/ 123 h 572"/>
                      <a:gd name="T20" fmla="*/ 182 w 607"/>
                      <a:gd name="T21" fmla="*/ 132 h 572"/>
                      <a:gd name="T22" fmla="*/ 244 w 607"/>
                      <a:gd name="T23" fmla="*/ 144 h 572"/>
                      <a:gd name="T24" fmla="*/ 273 w 607"/>
                      <a:gd name="T25" fmla="*/ 157 h 572"/>
                      <a:gd name="T26" fmla="*/ 288 w 607"/>
                      <a:gd name="T27" fmla="*/ 177 h 572"/>
                      <a:gd name="T28" fmla="*/ 301 w 607"/>
                      <a:gd name="T29" fmla="*/ 213 h 572"/>
                      <a:gd name="T30" fmla="*/ 329 w 607"/>
                      <a:gd name="T31" fmla="*/ 258 h 572"/>
                      <a:gd name="T32" fmla="*/ 385 w 607"/>
                      <a:gd name="T33" fmla="*/ 325 h 572"/>
                      <a:gd name="T34" fmla="*/ 453 w 607"/>
                      <a:gd name="T35" fmla="*/ 406 h 572"/>
                      <a:gd name="T36" fmla="*/ 523 w 607"/>
                      <a:gd name="T37" fmla="*/ 500 h 572"/>
                      <a:gd name="T38" fmla="*/ 607 w 607"/>
                      <a:gd name="T39" fmla="*/ 572 h 572"/>
                      <a:gd name="T40" fmla="*/ 600 w 607"/>
                      <a:gd name="T41" fmla="*/ 470 h 572"/>
                      <a:gd name="T42" fmla="*/ 579 w 607"/>
                      <a:gd name="T43" fmla="*/ 374 h 572"/>
                      <a:gd name="T44" fmla="*/ 150 w 607"/>
                      <a:gd name="T45" fmla="*/ 0 h 5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7"/>
                      <a:gd name="T70" fmla="*/ 0 h 572"/>
                      <a:gd name="T71" fmla="*/ 607 w 607"/>
                      <a:gd name="T72" fmla="*/ 572 h 5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7" h="572">
                        <a:moveTo>
                          <a:pt x="150" y="0"/>
                        </a:moveTo>
                        <a:lnTo>
                          <a:pt x="140" y="0"/>
                        </a:lnTo>
                        <a:lnTo>
                          <a:pt x="77" y="13"/>
                        </a:lnTo>
                        <a:lnTo>
                          <a:pt x="0" y="43"/>
                        </a:lnTo>
                        <a:lnTo>
                          <a:pt x="66" y="101"/>
                        </a:lnTo>
                        <a:lnTo>
                          <a:pt x="84" y="77"/>
                        </a:lnTo>
                        <a:lnTo>
                          <a:pt x="107" y="71"/>
                        </a:lnTo>
                        <a:lnTo>
                          <a:pt x="161" y="88"/>
                        </a:lnTo>
                        <a:lnTo>
                          <a:pt x="179" y="107"/>
                        </a:lnTo>
                        <a:lnTo>
                          <a:pt x="178" y="123"/>
                        </a:lnTo>
                        <a:lnTo>
                          <a:pt x="182" y="132"/>
                        </a:lnTo>
                        <a:lnTo>
                          <a:pt x="244" y="144"/>
                        </a:lnTo>
                        <a:lnTo>
                          <a:pt x="273" y="157"/>
                        </a:lnTo>
                        <a:lnTo>
                          <a:pt x="288" y="177"/>
                        </a:lnTo>
                        <a:lnTo>
                          <a:pt x="301" y="213"/>
                        </a:lnTo>
                        <a:lnTo>
                          <a:pt x="329" y="258"/>
                        </a:lnTo>
                        <a:lnTo>
                          <a:pt x="385" y="325"/>
                        </a:lnTo>
                        <a:lnTo>
                          <a:pt x="453" y="406"/>
                        </a:lnTo>
                        <a:lnTo>
                          <a:pt x="523" y="500"/>
                        </a:lnTo>
                        <a:lnTo>
                          <a:pt x="607" y="572"/>
                        </a:lnTo>
                        <a:lnTo>
                          <a:pt x="600" y="470"/>
                        </a:lnTo>
                        <a:lnTo>
                          <a:pt x="579" y="374"/>
                        </a:lnTo>
                        <a:lnTo>
                          <a:pt x="1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8" name="Freeform 418"/>
                  <p:cNvSpPr>
                    <a:spLocks/>
                  </p:cNvSpPr>
                  <p:nvPr/>
                </p:nvSpPr>
                <p:spPr bwMode="auto">
                  <a:xfrm>
                    <a:off x="1439" y="1416"/>
                    <a:ext cx="29" cy="25"/>
                  </a:xfrm>
                  <a:custGeom>
                    <a:avLst/>
                    <a:gdLst>
                      <a:gd name="T0" fmla="*/ 0 w 202"/>
                      <a:gd name="T1" fmla="*/ 61 h 147"/>
                      <a:gd name="T2" fmla="*/ 67 w 202"/>
                      <a:gd name="T3" fmla="*/ 25 h 147"/>
                      <a:gd name="T4" fmla="*/ 130 w 202"/>
                      <a:gd name="T5" fmla="*/ 0 h 147"/>
                      <a:gd name="T6" fmla="*/ 202 w 202"/>
                      <a:gd name="T7" fmla="*/ 64 h 147"/>
                      <a:gd name="T8" fmla="*/ 168 w 202"/>
                      <a:gd name="T9" fmla="*/ 56 h 147"/>
                      <a:gd name="T10" fmla="*/ 148 w 202"/>
                      <a:gd name="T11" fmla="*/ 61 h 147"/>
                      <a:gd name="T12" fmla="*/ 132 w 202"/>
                      <a:gd name="T13" fmla="*/ 79 h 147"/>
                      <a:gd name="T14" fmla="*/ 97 w 202"/>
                      <a:gd name="T15" fmla="*/ 147 h 147"/>
                      <a:gd name="T16" fmla="*/ 0 w 202"/>
                      <a:gd name="T17" fmla="*/ 61 h 1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2"/>
                      <a:gd name="T28" fmla="*/ 0 h 147"/>
                      <a:gd name="T29" fmla="*/ 202 w 202"/>
                      <a:gd name="T30" fmla="*/ 147 h 1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2" h="147">
                        <a:moveTo>
                          <a:pt x="0" y="61"/>
                        </a:moveTo>
                        <a:lnTo>
                          <a:pt x="67" y="25"/>
                        </a:lnTo>
                        <a:lnTo>
                          <a:pt x="130" y="0"/>
                        </a:lnTo>
                        <a:lnTo>
                          <a:pt x="202" y="64"/>
                        </a:lnTo>
                        <a:lnTo>
                          <a:pt x="168" y="56"/>
                        </a:lnTo>
                        <a:lnTo>
                          <a:pt x="148" y="61"/>
                        </a:lnTo>
                        <a:lnTo>
                          <a:pt x="132" y="79"/>
                        </a:lnTo>
                        <a:lnTo>
                          <a:pt x="97" y="147"/>
                        </a:lnTo>
                        <a:lnTo>
                          <a:pt x="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39" name="Freeform 419"/>
                  <p:cNvSpPr>
                    <a:spLocks/>
                  </p:cNvSpPr>
                  <p:nvPr/>
                </p:nvSpPr>
                <p:spPr bwMode="auto">
                  <a:xfrm>
                    <a:off x="1473" y="1432"/>
                    <a:ext cx="4" cy="5"/>
                  </a:xfrm>
                  <a:custGeom>
                    <a:avLst/>
                    <a:gdLst>
                      <a:gd name="T0" fmla="*/ 1 w 29"/>
                      <a:gd name="T1" fmla="*/ 0 h 25"/>
                      <a:gd name="T2" fmla="*/ 0 w 29"/>
                      <a:gd name="T3" fmla="*/ 13 h 25"/>
                      <a:gd name="T4" fmla="*/ 4 w 29"/>
                      <a:gd name="T5" fmla="*/ 20 h 25"/>
                      <a:gd name="T6" fmla="*/ 29 w 29"/>
                      <a:gd name="T7" fmla="*/ 25 h 25"/>
                      <a:gd name="T8" fmla="*/ 1 w 29"/>
                      <a:gd name="T9" fmla="*/ 0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 y="0"/>
                        </a:moveTo>
                        <a:lnTo>
                          <a:pt x="0" y="13"/>
                        </a:lnTo>
                        <a:lnTo>
                          <a:pt x="4" y="20"/>
                        </a:lnTo>
                        <a:lnTo>
                          <a:pt x="29" y="25"/>
                        </a:lnTo>
                        <a:lnTo>
                          <a:pt x="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0" name="Freeform 420"/>
                  <p:cNvSpPr>
                    <a:spLocks/>
                  </p:cNvSpPr>
                  <p:nvPr/>
                </p:nvSpPr>
                <p:spPr bwMode="auto">
                  <a:xfrm>
                    <a:off x="1491" y="1450"/>
                    <a:ext cx="44" cy="72"/>
                  </a:xfrm>
                  <a:custGeom>
                    <a:avLst/>
                    <a:gdLst>
                      <a:gd name="T0" fmla="*/ 0 w 303"/>
                      <a:gd name="T1" fmla="*/ 0 h 430"/>
                      <a:gd name="T2" fmla="*/ 53 w 303"/>
                      <a:gd name="T3" fmla="*/ 71 h 430"/>
                      <a:gd name="T4" fmla="*/ 140 w 303"/>
                      <a:gd name="T5" fmla="*/ 172 h 430"/>
                      <a:gd name="T6" fmla="*/ 228 w 303"/>
                      <a:gd name="T7" fmla="*/ 294 h 430"/>
                      <a:gd name="T8" fmla="*/ 267 w 303"/>
                      <a:gd name="T9" fmla="*/ 360 h 430"/>
                      <a:gd name="T10" fmla="*/ 296 w 303"/>
                      <a:gd name="T11" fmla="*/ 430 h 430"/>
                      <a:gd name="T12" fmla="*/ 303 w 303"/>
                      <a:gd name="T13" fmla="*/ 343 h 430"/>
                      <a:gd name="T14" fmla="*/ 297 w 303"/>
                      <a:gd name="T15" fmla="*/ 261 h 430"/>
                      <a:gd name="T16" fmla="*/ 0 w 303"/>
                      <a:gd name="T17" fmla="*/ 0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
                      <a:gd name="T28" fmla="*/ 0 h 430"/>
                      <a:gd name="T29" fmla="*/ 303 w 303"/>
                      <a:gd name="T30" fmla="*/ 430 h 4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 h="430">
                        <a:moveTo>
                          <a:pt x="0" y="0"/>
                        </a:moveTo>
                        <a:lnTo>
                          <a:pt x="53" y="71"/>
                        </a:lnTo>
                        <a:lnTo>
                          <a:pt x="140" y="172"/>
                        </a:lnTo>
                        <a:lnTo>
                          <a:pt x="228" y="294"/>
                        </a:lnTo>
                        <a:lnTo>
                          <a:pt x="267" y="360"/>
                        </a:lnTo>
                        <a:lnTo>
                          <a:pt x="296" y="430"/>
                        </a:lnTo>
                        <a:lnTo>
                          <a:pt x="303" y="343"/>
                        </a:lnTo>
                        <a:lnTo>
                          <a:pt x="297" y="26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1" name="Freeform 421"/>
                  <p:cNvSpPr>
                    <a:spLocks/>
                  </p:cNvSpPr>
                  <p:nvPr/>
                </p:nvSpPr>
                <p:spPr bwMode="auto">
                  <a:xfrm>
                    <a:off x="1431" y="1421"/>
                    <a:ext cx="26" cy="29"/>
                  </a:xfrm>
                  <a:custGeom>
                    <a:avLst/>
                    <a:gdLst>
                      <a:gd name="T0" fmla="*/ 0 w 185"/>
                      <a:gd name="T1" fmla="*/ 69 h 178"/>
                      <a:gd name="T2" fmla="*/ 119 w 185"/>
                      <a:gd name="T3" fmla="*/ 0 h 178"/>
                      <a:gd name="T4" fmla="*/ 185 w 185"/>
                      <a:gd name="T5" fmla="*/ 58 h 178"/>
                      <a:gd name="T6" fmla="*/ 124 w 185"/>
                      <a:gd name="T7" fmla="*/ 178 h 178"/>
                      <a:gd name="T8" fmla="*/ 0 w 185"/>
                      <a:gd name="T9" fmla="*/ 69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0" y="69"/>
                        </a:moveTo>
                        <a:lnTo>
                          <a:pt x="119" y="0"/>
                        </a:lnTo>
                        <a:lnTo>
                          <a:pt x="185" y="58"/>
                        </a:lnTo>
                        <a:lnTo>
                          <a:pt x="124" y="178"/>
                        </a:lnTo>
                        <a:lnTo>
                          <a:pt x="0" y="6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2" name="Freeform 422"/>
                  <p:cNvSpPr>
                    <a:spLocks/>
                  </p:cNvSpPr>
                  <p:nvPr/>
                </p:nvSpPr>
                <p:spPr bwMode="auto">
                  <a:xfrm>
                    <a:off x="1523" y="1497"/>
                    <a:ext cx="12" cy="25"/>
                  </a:xfrm>
                  <a:custGeom>
                    <a:avLst/>
                    <a:gdLst>
                      <a:gd name="T0" fmla="*/ 0 w 84"/>
                      <a:gd name="T1" fmla="*/ 0 h 151"/>
                      <a:gd name="T2" fmla="*/ 44 w 84"/>
                      <a:gd name="T3" fmla="*/ 74 h 151"/>
                      <a:gd name="T4" fmla="*/ 77 w 84"/>
                      <a:gd name="T5" fmla="*/ 151 h 151"/>
                      <a:gd name="T6" fmla="*/ 84 w 84"/>
                      <a:gd name="T7" fmla="*/ 72 h 151"/>
                      <a:gd name="T8" fmla="*/ 0 w 84"/>
                      <a:gd name="T9" fmla="*/ 0 h 151"/>
                      <a:gd name="T10" fmla="*/ 0 60000 65536"/>
                      <a:gd name="T11" fmla="*/ 0 60000 65536"/>
                      <a:gd name="T12" fmla="*/ 0 60000 65536"/>
                      <a:gd name="T13" fmla="*/ 0 60000 65536"/>
                      <a:gd name="T14" fmla="*/ 0 60000 65536"/>
                      <a:gd name="T15" fmla="*/ 0 w 84"/>
                      <a:gd name="T16" fmla="*/ 0 h 151"/>
                      <a:gd name="T17" fmla="*/ 84 w 84"/>
                      <a:gd name="T18" fmla="*/ 151 h 151"/>
                    </a:gdLst>
                    <a:ahLst/>
                    <a:cxnLst>
                      <a:cxn ang="T10">
                        <a:pos x="T0" y="T1"/>
                      </a:cxn>
                      <a:cxn ang="T11">
                        <a:pos x="T2" y="T3"/>
                      </a:cxn>
                      <a:cxn ang="T12">
                        <a:pos x="T4" y="T5"/>
                      </a:cxn>
                      <a:cxn ang="T13">
                        <a:pos x="T6" y="T7"/>
                      </a:cxn>
                      <a:cxn ang="T14">
                        <a:pos x="T8" y="T9"/>
                      </a:cxn>
                    </a:cxnLst>
                    <a:rect l="T15" t="T16" r="T17" b="T18"/>
                    <a:pathLst>
                      <a:path w="84" h="151">
                        <a:moveTo>
                          <a:pt x="0" y="0"/>
                        </a:moveTo>
                        <a:lnTo>
                          <a:pt x="44" y="74"/>
                        </a:lnTo>
                        <a:lnTo>
                          <a:pt x="77" y="151"/>
                        </a:lnTo>
                        <a:lnTo>
                          <a:pt x="84" y="72"/>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3" name="Freeform 423"/>
                  <p:cNvSpPr>
                    <a:spLocks/>
                  </p:cNvSpPr>
                  <p:nvPr/>
                </p:nvSpPr>
                <p:spPr bwMode="auto">
                  <a:xfrm>
                    <a:off x="1423" y="1426"/>
                    <a:ext cx="30" cy="33"/>
                  </a:xfrm>
                  <a:custGeom>
                    <a:avLst/>
                    <a:gdLst>
                      <a:gd name="T0" fmla="*/ 0 w 208"/>
                      <a:gd name="T1" fmla="*/ 76 h 198"/>
                      <a:gd name="T2" fmla="*/ 111 w 208"/>
                      <a:gd name="T3" fmla="*/ 0 h 198"/>
                      <a:gd name="T4" fmla="*/ 208 w 208"/>
                      <a:gd name="T5" fmla="*/ 86 h 198"/>
                      <a:gd name="T6" fmla="*/ 178 w 208"/>
                      <a:gd name="T7" fmla="*/ 142 h 198"/>
                      <a:gd name="T8" fmla="*/ 139 w 208"/>
                      <a:gd name="T9" fmla="*/ 198 h 198"/>
                      <a:gd name="T10" fmla="*/ 0 w 208"/>
                      <a:gd name="T11" fmla="*/ 76 h 198"/>
                      <a:gd name="T12" fmla="*/ 0 60000 65536"/>
                      <a:gd name="T13" fmla="*/ 0 60000 65536"/>
                      <a:gd name="T14" fmla="*/ 0 60000 65536"/>
                      <a:gd name="T15" fmla="*/ 0 60000 65536"/>
                      <a:gd name="T16" fmla="*/ 0 60000 65536"/>
                      <a:gd name="T17" fmla="*/ 0 60000 65536"/>
                      <a:gd name="T18" fmla="*/ 0 w 208"/>
                      <a:gd name="T19" fmla="*/ 0 h 198"/>
                      <a:gd name="T20" fmla="*/ 208 w 208"/>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08" h="198">
                        <a:moveTo>
                          <a:pt x="0" y="76"/>
                        </a:moveTo>
                        <a:lnTo>
                          <a:pt x="111" y="0"/>
                        </a:lnTo>
                        <a:lnTo>
                          <a:pt x="208" y="86"/>
                        </a:lnTo>
                        <a:lnTo>
                          <a:pt x="178" y="142"/>
                        </a:lnTo>
                        <a:lnTo>
                          <a:pt x="139" y="198"/>
                        </a:lnTo>
                        <a:lnTo>
                          <a:pt x="0" y="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4" name="Freeform 424"/>
                  <p:cNvSpPr>
                    <a:spLocks/>
                  </p:cNvSpPr>
                  <p:nvPr/>
                </p:nvSpPr>
                <p:spPr bwMode="auto">
                  <a:xfrm>
                    <a:off x="1415" y="1432"/>
                    <a:ext cx="34" cy="35"/>
                  </a:xfrm>
                  <a:custGeom>
                    <a:avLst/>
                    <a:gdLst>
                      <a:gd name="T0" fmla="*/ 108 w 232"/>
                      <a:gd name="T1" fmla="*/ 0 h 208"/>
                      <a:gd name="T2" fmla="*/ 31 w 232"/>
                      <a:gd name="T3" fmla="*/ 60 h 208"/>
                      <a:gd name="T4" fmla="*/ 0 w 232"/>
                      <a:gd name="T5" fmla="*/ 81 h 208"/>
                      <a:gd name="T6" fmla="*/ 147 w 232"/>
                      <a:gd name="T7" fmla="*/ 208 h 208"/>
                      <a:gd name="T8" fmla="*/ 195 w 232"/>
                      <a:gd name="T9" fmla="*/ 161 h 208"/>
                      <a:gd name="T10" fmla="*/ 232 w 232"/>
                      <a:gd name="T11" fmla="*/ 109 h 208"/>
                      <a:gd name="T12" fmla="*/ 108 w 232"/>
                      <a:gd name="T13" fmla="*/ 0 h 208"/>
                      <a:gd name="T14" fmla="*/ 0 60000 65536"/>
                      <a:gd name="T15" fmla="*/ 0 60000 65536"/>
                      <a:gd name="T16" fmla="*/ 0 60000 65536"/>
                      <a:gd name="T17" fmla="*/ 0 60000 65536"/>
                      <a:gd name="T18" fmla="*/ 0 60000 65536"/>
                      <a:gd name="T19" fmla="*/ 0 60000 65536"/>
                      <a:gd name="T20" fmla="*/ 0 60000 65536"/>
                      <a:gd name="T21" fmla="*/ 0 w 232"/>
                      <a:gd name="T22" fmla="*/ 0 h 208"/>
                      <a:gd name="T23" fmla="*/ 232 w 232"/>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08">
                        <a:moveTo>
                          <a:pt x="108" y="0"/>
                        </a:moveTo>
                        <a:lnTo>
                          <a:pt x="31" y="60"/>
                        </a:lnTo>
                        <a:lnTo>
                          <a:pt x="0" y="81"/>
                        </a:lnTo>
                        <a:lnTo>
                          <a:pt x="147" y="208"/>
                        </a:lnTo>
                        <a:lnTo>
                          <a:pt x="195" y="161"/>
                        </a:lnTo>
                        <a:lnTo>
                          <a:pt x="232" y="109"/>
                        </a:lnTo>
                        <a:lnTo>
                          <a:pt x="10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5" name="Freeform 425"/>
                  <p:cNvSpPr>
                    <a:spLocks/>
                  </p:cNvSpPr>
                  <p:nvPr/>
                </p:nvSpPr>
                <p:spPr bwMode="auto">
                  <a:xfrm>
                    <a:off x="1406" y="1439"/>
                    <a:ext cx="37" cy="33"/>
                  </a:xfrm>
                  <a:custGeom>
                    <a:avLst/>
                    <a:gdLst>
                      <a:gd name="T0" fmla="*/ 121 w 260"/>
                      <a:gd name="T1" fmla="*/ 0 h 200"/>
                      <a:gd name="T2" fmla="*/ 97 w 260"/>
                      <a:gd name="T3" fmla="*/ 20 h 200"/>
                      <a:gd name="T4" fmla="*/ 59 w 260"/>
                      <a:gd name="T5" fmla="*/ 44 h 200"/>
                      <a:gd name="T6" fmla="*/ 0 w 260"/>
                      <a:gd name="T7" fmla="*/ 69 h 200"/>
                      <a:gd name="T8" fmla="*/ 149 w 260"/>
                      <a:gd name="T9" fmla="*/ 200 h 200"/>
                      <a:gd name="T10" fmla="*/ 184 w 260"/>
                      <a:gd name="T11" fmla="*/ 187 h 200"/>
                      <a:gd name="T12" fmla="*/ 226 w 260"/>
                      <a:gd name="T13" fmla="*/ 157 h 200"/>
                      <a:gd name="T14" fmla="*/ 260 w 260"/>
                      <a:gd name="T15" fmla="*/ 122 h 200"/>
                      <a:gd name="T16" fmla="*/ 121 w 260"/>
                      <a:gd name="T17" fmla="*/ 0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00"/>
                      <a:gd name="T29" fmla="*/ 260 w 260"/>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00">
                        <a:moveTo>
                          <a:pt x="121" y="0"/>
                        </a:moveTo>
                        <a:lnTo>
                          <a:pt x="97" y="20"/>
                        </a:lnTo>
                        <a:lnTo>
                          <a:pt x="59" y="44"/>
                        </a:lnTo>
                        <a:lnTo>
                          <a:pt x="0" y="69"/>
                        </a:lnTo>
                        <a:lnTo>
                          <a:pt x="149" y="200"/>
                        </a:lnTo>
                        <a:lnTo>
                          <a:pt x="184" y="187"/>
                        </a:lnTo>
                        <a:lnTo>
                          <a:pt x="226" y="157"/>
                        </a:lnTo>
                        <a:lnTo>
                          <a:pt x="260" y="122"/>
                        </a:lnTo>
                        <a:lnTo>
                          <a:pt x="12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6" name="Freeform 426"/>
                  <p:cNvSpPr>
                    <a:spLocks/>
                  </p:cNvSpPr>
                  <p:nvPr/>
                </p:nvSpPr>
                <p:spPr bwMode="auto">
                  <a:xfrm>
                    <a:off x="1396" y="1446"/>
                    <a:ext cx="40" cy="33"/>
                  </a:xfrm>
                  <a:custGeom>
                    <a:avLst/>
                    <a:gdLst>
                      <a:gd name="T0" fmla="*/ 0 w 284"/>
                      <a:gd name="T1" fmla="*/ 53 h 200"/>
                      <a:gd name="T2" fmla="*/ 73 w 284"/>
                      <a:gd name="T3" fmla="*/ 28 h 200"/>
                      <a:gd name="T4" fmla="*/ 137 w 284"/>
                      <a:gd name="T5" fmla="*/ 0 h 200"/>
                      <a:gd name="T6" fmla="*/ 284 w 284"/>
                      <a:gd name="T7" fmla="*/ 127 h 200"/>
                      <a:gd name="T8" fmla="*/ 255 w 284"/>
                      <a:gd name="T9" fmla="*/ 146 h 200"/>
                      <a:gd name="T10" fmla="*/ 214 w 284"/>
                      <a:gd name="T11" fmla="*/ 162 h 200"/>
                      <a:gd name="T12" fmla="*/ 193 w 284"/>
                      <a:gd name="T13" fmla="*/ 173 h 200"/>
                      <a:gd name="T14" fmla="*/ 167 w 284"/>
                      <a:gd name="T15" fmla="*/ 200 h 200"/>
                      <a:gd name="T16" fmla="*/ 0 w 284"/>
                      <a:gd name="T17" fmla="*/ 53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200"/>
                      <a:gd name="T29" fmla="*/ 284 w 284"/>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200">
                        <a:moveTo>
                          <a:pt x="0" y="53"/>
                        </a:moveTo>
                        <a:lnTo>
                          <a:pt x="73" y="28"/>
                        </a:lnTo>
                        <a:lnTo>
                          <a:pt x="137" y="0"/>
                        </a:lnTo>
                        <a:lnTo>
                          <a:pt x="284" y="127"/>
                        </a:lnTo>
                        <a:lnTo>
                          <a:pt x="255" y="146"/>
                        </a:lnTo>
                        <a:lnTo>
                          <a:pt x="214" y="162"/>
                        </a:lnTo>
                        <a:lnTo>
                          <a:pt x="193" y="173"/>
                        </a:lnTo>
                        <a:lnTo>
                          <a:pt x="167" y="200"/>
                        </a:lnTo>
                        <a:lnTo>
                          <a:pt x="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7" name="Freeform 427"/>
                  <p:cNvSpPr>
                    <a:spLocks/>
                  </p:cNvSpPr>
                  <p:nvPr/>
                </p:nvSpPr>
                <p:spPr bwMode="auto">
                  <a:xfrm>
                    <a:off x="1384" y="1450"/>
                    <a:ext cx="43" cy="38"/>
                  </a:xfrm>
                  <a:custGeom>
                    <a:avLst/>
                    <a:gdLst>
                      <a:gd name="T0" fmla="*/ 151 w 300"/>
                      <a:gd name="T1" fmla="*/ 0 h 226"/>
                      <a:gd name="T2" fmla="*/ 72 w 300"/>
                      <a:gd name="T3" fmla="*/ 28 h 226"/>
                      <a:gd name="T4" fmla="*/ 13 w 300"/>
                      <a:gd name="T5" fmla="*/ 40 h 226"/>
                      <a:gd name="T6" fmla="*/ 0 w 300"/>
                      <a:gd name="T7" fmla="*/ 42 h 226"/>
                      <a:gd name="T8" fmla="*/ 211 w 300"/>
                      <a:gd name="T9" fmla="*/ 226 h 226"/>
                      <a:gd name="T10" fmla="*/ 263 w 300"/>
                      <a:gd name="T11" fmla="*/ 154 h 226"/>
                      <a:gd name="T12" fmla="*/ 300 w 300"/>
                      <a:gd name="T13" fmla="*/ 131 h 226"/>
                      <a:gd name="T14" fmla="*/ 151 w 300"/>
                      <a:gd name="T15" fmla="*/ 0 h 226"/>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226"/>
                      <a:gd name="T26" fmla="*/ 300 w 300"/>
                      <a:gd name="T27" fmla="*/ 226 h 2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226">
                        <a:moveTo>
                          <a:pt x="151" y="0"/>
                        </a:moveTo>
                        <a:lnTo>
                          <a:pt x="72" y="28"/>
                        </a:lnTo>
                        <a:lnTo>
                          <a:pt x="13" y="40"/>
                        </a:lnTo>
                        <a:lnTo>
                          <a:pt x="0" y="42"/>
                        </a:lnTo>
                        <a:lnTo>
                          <a:pt x="211" y="226"/>
                        </a:lnTo>
                        <a:lnTo>
                          <a:pt x="263" y="154"/>
                        </a:lnTo>
                        <a:lnTo>
                          <a:pt x="300" y="131"/>
                        </a:lnTo>
                        <a:lnTo>
                          <a:pt x="15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8" name="Freeform 428"/>
                  <p:cNvSpPr>
                    <a:spLocks/>
                  </p:cNvSpPr>
                  <p:nvPr/>
                </p:nvSpPr>
                <p:spPr bwMode="auto">
                  <a:xfrm>
                    <a:off x="1383" y="1455"/>
                    <a:ext cx="37" cy="43"/>
                  </a:xfrm>
                  <a:custGeom>
                    <a:avLst/>
                    <a:gdLst>
                      <a:gd name="T0" fmla="*/ 87 w 254"/>
                      <a:gd name="T1" fmla="*/ 0 h 260"/>
                      <a:gd name="T2" fmla="*/ 20 w 254"/>
                      <a:gd name="T3" fmla="*/ 15 h 260"/>
                      <a:gd name="T4" fmla="*/ 3 w 254"/>
                      <a:gd name="T5" fmla="*/ 22 h 260"/>
                      <a:gd name="T6" fmla="*/ 0 w 254"/>
                      <a:gd name="T7" fmla="*/ 40 h 260"/>
                      <a:gd name="T8" fmla="*/ 3 w 254"/>
                      <a:gd name="T9" fmla="*/ 101 h 260"/>
                      <a:gd name="T10" fmla="*/ 184 w 254"/>
                      <a:gd name="T11" fmla="*/ 260 h 260"/>
                      <a:gd name="T12" fmla="*/ 224 w 254"/>
                      <a:gd name="T13" fmla="*/ 190 h 260"/>
                      <a:gd name="T14" fmla="*/ 254 w 254"/>
                      <a:gd name="T15" fmla="*/ 147 h 260"/>
                      <a:gd name="T16" fmla="*/ 87 w 25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4"/>
                      <a:gd name="T28" fmla="*/ 0 h 260"/>
                      <a:gd name="T29" fmla="*/ 254 w 25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4" h="260">
                        <a:moveTo>
                          <a:pt x="87" y="0"/>
                        </a:moveTo>
                        <a:lnTo>
                          <a:pt x="20" y="15"/>
                        </a:lnTo>
                        <a:lnTo>
                          <a:pt x="3" y="22"/>
                        </a:lnTo>
                        <a:lnTo>
                          <a:pt x="0" y="40"/>
                        </a:lnTo>
                        <a:lnTo>
                          <a:pt x="3" y="101"/>
                        </a:lnTo>
                        <a:lnTo>
                          <a:pt x="184" y="260"/>
                        </a:lnTo>
                        <a:lnTo>
                          <a:pt x="224" y="190"/>
                        </a:lnTo>
                        <a:lnTo>
                          <a:pt x="254" y="147"/>
                        </a:lnTo>
                        <a:lnTo>
                          <a:pt x="8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49" name="Freeform 429"/>
                  <p:cNvSpPr>
                    <a:spLocks/>
                  </p:cNvSpPr>
                  <p:nvPr/>
                </p:nvSpPr>
                <p:spPr bwMode="auto">
                  <a:xfrm>
                    <a:off x="1382" y="1458"/>
                    <a:ext cx="33" cy="50"/>
                  </a:xfrm>
                  <a:custGeom>
                    <a:avLst/>
                    <a:gdLst>
                      <a:gd name="T0" fmla="*/ 0 w 226"/>
                      <a:gd name="T1" fmla="*/ 161 h 302"/>
                      <a:gd name="T2" fmla="*/ 12 w 226"/>
                      <a:gd name="T3" fmla="*/ 112 h 302"/>
                      <a:gd name="T4" fmla="*/ 10 w 226"/>
                      <a:gd name="T5" fmla="*/ 64 h 302"/>
                      <a:gd name="T6" fmla="*/ 8 w 226"/>
                      <a:gd name="T7" fmla="*/ 24 h 302"/>
                      <a:gd name="T8" fmla="*/ 9 w 226"/>
                      <a:gd name="T9" fmla="*/ 10 h 302"/>
                      <a:gd name="T10" fmla="*/ 15 w 226"/>
                      <a:gd name="T11" fmla="*/ 0 h 302"/>
                      <a:gd name="T12" fmla="*/ 226 w 226"/>
                      <a:gd name="T13" fmla="*/ 184 h 302"/>
                      <a:gd name="T14" fmla="*/ 162 w 226"/>
                      <a:gd name="T15" fmla="*/ 302 h 302"/>
                      <a:gd name="T16" fmla="*/ 0 w 226"/>
                      <a:gd name="T17" fmla="*/ 16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6"/>
                      <a:gd name="T28" fmla="*/ 0 h 302"/>
                      <a:gd name="T29" fmla="*/ 226 w 226"/>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6" h="302">
                        <a:moveTo>
                          <a:pt x="0" y="161"/>
                        </a:moveTo>
                        <a:lnTo>
                          <a:pt x="12" y="112"/>
                        </a:lnTo>
                        <a:lnTo>
                          <a:pt x="10" y="64"/>
                        </a:lnTo>
                        <a:lnTo>
                          <a:pt x="8" y="24"/>
                        </a:lnTo>
                        <a:lnTo>
                          <a:pt x="9" y="10"/>
                        </a:lnTo>
                        <a:lnTo>
                          <a:pt x="15" y="0"/>
                        </a:lnTo>
                        <a:lnTo>
                          <a:pt x="226" y="184"/>
                        </a:lnTo>
                        <a:lnTo>
                          <a:pt x="162" y="302"/>
                        </a:lnTo>
                        <a:lnTo>
                          <a:pt x="0" y="1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0" name="Freeform 430"/>
                  <p:cNvSpPr>
                    <a:spLocks/>
                  </p:cNvSpPr>
                  <p:nvPr/>
                </p:nvSpPr>
                <p:spPr bwMode="auto">
                  <a:xfrm>
                    <a:off x="1376" y="1471"/>
                    <a:ext cx="34" cy="47"/>
                  </a:xfrm>
                  <a:custGeom>
                    <a:avLst/>
                    <a:gdLst>
                      <a:gd name="T0" fmla="*/ 0 w 236"/>
                      <a:gd name="T1" fmla="*/ 125 h 281"/>
                      <a:gd name="T2" fmla="*/ 31 w 236"/>
                      <a:gd name="T3" fmla="*/ 97 h 281"/>
                      <a:gd name="T4" fmla="*/ 49 w 236"/>
                      <a:gd name="T5" fmla="*/ 66 h 281"/>
                      <a:gd name="T6" fmla="*/ 55 w 236"/>
                      <a:gd name="T7" fmla="*/ 34 h 281"/>
                      <a:gd name="T8" fmla="*/ 55 w 236"/>
                      <a:gd name="T9" fmla="*/ 0 h 281"/>
                      <a:gd name="T10" fmla="*/ 236 w 236"/>
                      <a:gd name="T11" fmla="*/ 159 h 281"/>
                      <a:gd name="T12" fmla="*/ 182 w 236"/>
                      <a:gd name="T13" fmla="*/ 271 h 281"/>
                      <a:gd name="T14" fmla="*/ 177 w 236"/>
                      <a:gd name="T15" fmla="*/ 281 h 281"/>
                      <a:gd name="T16" fmla="*/ 0 w 236"/>
                      <a:gd name="T17" fmla="*/ 12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81"/>
                      <a:gd name="T29" fmla="*/ 236 w 236"/>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81">
                        <a:moveTo>
                          <a:pt x="0" y="125"/>
                        </a:moveTo>
                        <a:lnTo>
                          <a:pt x="31" y="97"/>
                        </a:lnTo>
                        <a:lnTo>
                          <a:pt x="49" y="66"/>
                        </a:lnTo>
                        <a:lnTo>
                          <a:pt x="55" y="34"/>
                        </a:lnTo>
                        <a:lnTo>
                          <a:pt x="55" y="0"/>
                        </a:lnTo>
                        <a:lnTo>
                          <a:pt x="236" y="159"/>
                        </a:lnTo>
                        <a:lnTo>
                          <a:pt x="182" y="271"/>
                        </a:lnTo>
                        <a:lnTo>
                          <a:pt x="177" y="281"/>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1" name="Freeform 431"/>
                  <p:cNvSpPr>
                    <a:spLocks/>
                  </p:cNvSpPr>
                  <p:nvPr/>
                </p:nvSpPr>
                <p:spPr bwMode="auto">
                  <a:xfrm>
                    <a:off x="1366" y="1484"/>
                    <a:ext cx="39" cy="43"/>
                  </a:xfrm>
                  <a:custGeom>
                    <a:avLst/>
                    <a:gdLst>
                      <a:gd name="T0" fmla="*/ 0 w 277"/>
                      <a:gd name="T1" fmla="*/ 73 h 258"/>
                      <a:gd name="T2" fmla="*/ 44 w 277"/>
                      <a:gd name="T3" fmla="*/ 60 h 258"/>
                      <a:gd name="T4" fmla="*/ 76 w 277"/>
                      <a:gd name="T5" fmla="*/ 44 h 258"/>
                      <a:gd name="T6" fmla="*/ 100 w 277"/>
                      <a:gd name="T7" fmla="*/ 23 h 258"/>
                      <a:gd name="T8" fmla="*/ 115 w 277"/>
                      <a:gd name="T9" fmla="*/ 0 h 258"/>
                      <a:gd name="T10" fmla="*/ 277 w 277"/>
                      <a:gd name="T11" fmla="*/ 141 h 258"/>
                      <a:gd name="T12" fmla="*/ 253 w 277"/>
                      <a:gd name="T13" fmla="*/ 194 h 258"/>
                      <a:gd name="T14" fmla="*/ 212 w 277"/>
                      <a:gd name="T15" fmla="*/ 258 h 258"/>
                      <a:gd name="T16" fmla="*/ 0 w 277"/>
                      <a:gd name="T17" fmla="*/ 73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7"/>
                      <a:gd name="T28" fmla="*/ 0 h 258"/>
                      <a:gd name="T29" fmla="*/ 277 w 277"/>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7" h="258">
                        <a:moveTo>
                          <a:pt x="0" y="73"/>
                        </a:moveTo>
                        <a:lnTo>
                          <a:pt x="44" y="60"/>
                        </a:lnTo>
                        <a:lnTo>
                          <a:pt x="76" y="44"/>
                        </a:lnTo>
                        <a:lnTo>
                          <a:pt x="100" y="23"/>
                        </a:lnTo>
                        <a:lnTo>
                          <a:pt x="115" y="0"/>
                        </a:lnTo>
                        <a:lnTo>
                          <a:pt x="277" y="141"/>
                        </a:lnTo>
                        <a:lnTo>
                          <a:pt x="253" y="194"/>
                        </a:lnTo>
                        <a:lnTo>
                          <a:pt x="212" y="258"/>
                        </a:lnTo>
                        <a:lnTo>
                          <a:pt x="0"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2" name="Freeform 432"/>
                  <p:cNvSpPr>
                    <a:spLocks/>
                  </p:cNvSpPr>
                  <p:nvPr/>
                </p:nvSpPr>
                <p:spPr bwMode="auto">
                  <a:xfrm>
                    <a:off x="1358" y="1492"/>
                    <a:ext cx="43" cy="44"/>
                  </a:xfrm>
                  <a:custGeom>
                    <a:avLst/>
                    <a:gdLst>
                      <a:gd name="T0" fmla="*/ 129 w 306"/>
                      <a:gd name="T1" fmla="*/ 0 h 259"/>
                      <a:gd name="T2" fmla="*/ 85 w 306"/>
                      <a:gd name="T3" fmla="*/ 18 h 259"/>
                      <a:gd name="T4" fmla="*/ 26 w 306"/>
                      <a:gd name="T5" fmla="*/ 30 h 259"/>
                      <a:gd name="T6" fmla="*/ 7 w 306"/>
                      <a:gd name="T7" fmla="*/ 40 h 259"/>
                      <a:gd name="T8" fmla="*/ 0 w 306"/>
                      <a:gd name="T9" fmla="*/ 61 h 259"/>
                      <a:gd name="T10" fmla="*/ 228 w 306"/>
                      <a:gd name="T11" fmla="*/ 259 h 259"/>
                      <a:gd name="T12" fmla="*/ 272 w 306"/>
                      <a:gd name="T13" fmla="*/ 207 h 259"/>
                      <a:gd name="T14" fmla="*/ 306 w 306"/>
                      <a:gd name="T15" fmla="*/ 156 h 259"/>
                      <a:gd name="T16" fmla="*/ 129 w 306"/>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59"/>
                      <a:gd name="T29" fmla="*/ 306 w 306"/>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59">
                        <a:moveTo>
                          <a:pt x="129" y="0"/>
                        </a:moveTo>
                        <a:lnTo>
                          <a:pt x="85" y="18"/>
                        </a:lnTo>
                        <a:lnTo>
                          <a:pt x="26" y="30"/>
                        </a:lnTo>
                        <a:lnTo>
                          <a:pt x="7" y="40"/>
                        </a:lnTo>
                        <a:lnTo>
                          <a:pt x="0" y="61"/>
                        </a:lnTo>
                        <a:lnTo>
                          <a:pt x="228" y="259"/>
                        </a:lnTo>
                        <a:lnTo>
                          <a:pt x="272" y="207"/>
                        </a:lnTo>
                        <a:lnTo>
                          <a:pt x="306" y="156"/>
                        </a:lnTo>
                        <a:lnTo>
                          <a:pt x="1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3" name="Freeform 433"/>
                  <p:cNvSpPr>
                    <a:spLocks/>
                  </p:cNvSpPr>
                  <p:nvPr/>
                </p:nvSpPr>
                <p:spPr bwMode="auto">
                  <a:xfrm>
                    <a:off x="1358" y="1496"/>
                    <a:ext cx="38" cy="48"/>
                  </a:xfrm>
                  <a:custGeom>
                    <a:avLst/>
                    <a:gdLst>
                      <a:gd name="T0" fmla="*/ 58 w 270"/>
                      <a:gd name="T1" fmla="*/ 0 h 288"/>
                      <a:gd name="T2" fmla="*/ 26 w 270"/>
                      <a:gd name="T3" fmla="*/ 5 h 288"/>
                      <a:gd name="T4" fmla="*/ 6 w 270"/>
                      <a:gd name="T5" fmla="*/ 16 h 288"/>
                      <a:gd name="T6" fmla="*/ 0 w 270"/>
                      <a:gd name="T7" fmla="*/ 42 h 288"/>
                      <a:gd name="T8" fmla="*/ 6 w 270"/>
                      <a:gd name="T9" fmla="*/ 129 h 288"/>
                      <a:gd name="T10" fmla="*/ 191 w 270"/>
                      <a:gd name="T11" fmla="*/ 288 h 288"/>
                      <a:gd name="T12" fmla="*/ 235 w 270"/>
                      <a:gd name="T13" fmla="*/ 225 h 288"/>
                      <a:gd name="T14" fmla="*/ 270 w 270"/>
                      <a:gd name="T15" fmla="*/ 185 h 288"/>
                      <a:gd name="T16" fmla="*/ 58 w 270"/>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0"/>
                      <a:gd name="T28" fmla="*/ 0 h 288"/>
                      <a:gd name="T29" fmla="*/ 270 w 270"/>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0" h="288">
                        <a:moveTo>
                          <a:pt x="58" y="0"/>
                        </a:moveTo>
                        <a:lnTo>
                          <a:pt x="26" y="5"/>
                        </a:lnTo>
                        <a:lnTo>
                          <a:pt x="6" y="16"/>
                        </a:lnTo>
                        <a:lnTo>
                          <a:pt x="0" y="42"/>
                        </a:lnTo>
                        <a:lnTo>
                          <a:pt x="6" y="129"/>
                        </a:lnTo>
                        <a:lnTo>
                          <a:pt x="191" y="288"/>
                        </a:lnTo>
                        <a:lnTo>
                          <a:pt x="235" y="225"/>
                        </a:lnTo>
                        <a:lnTo>
                          <a:pt x="270" y="185"/>
                        </a:lnTo>
                        <a:lnTo>
                          <a:pt x="5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4" name="Freeform 434"/>
                  <p:cNvSpPr>
                    <a:spLocks/>
                  </p:cNvSpPr>
                  <p:nvPr/>
                </p:nvSpPr>
                <p:spPr bwMode="auto">
                  <a:xfrm>
                    <a:off x="1358" y="1503"/>
                    <a:ext cx="32" cy="51"/>
                  </a:xfrm>
                  <a:custGeom>
                    <a:avLst/>
                    <a:gdLst>
                      <a:gd name="T0" fmla="*/ 4 w 228"/>
                      <a:gd name="T1" fmla="*/ 176 h 310"/>
                      <a:gd name="T2" fmla="*/ 7 w 228"/>
                      <a:gd name="T3" fmla="*/ 125 h 310"/>
                      <a:gd name="T4" fmla="*/ 4 w 228"/>
                      <a:gd name="T5" fmla="*/ 76 h 310"/>
                      <a:gd name="T6" fmla="*/ 0 w 228"/>
                      <a:gd name="T7" fmla="*/ 0 h 310"/>
                      <a:gd name="T8" fmla="*/ 228 w 228"/>
                      <a:gd name="T9" fmla="*/ 198 h 310"/>
                      <a:gd name="T10" fmla="*/ 156 w 228"/>
                      <a:gd name="T11" fmla="*/ 310 h 310"/>
                      <a:gd name="T12" fmla="*/ 4 w 228"/>
                      <a:gd name="T13" fmla="*/ 176 h 310"/>
                      <a:gd name="T14" fmla="*/ 0 60000 65536"/>
                      <a:gd name="T15" fmla="*/ 0 60000 65536"/>
                      <a:gd name="T16" fmla="*/ 0 60000 65536"/>
                      <a:gd name="T17" fmla="*/ 0 60000 65536"/>
                      <a:gd name="T18" fmla="*/ 0 60000 65536"/>
                      <a:gd name="T19" fmla="*/ 0 60000 65536"/>
                      <a:gd name="T20" fmla="*/ 0 60000 65536"/>
                      <a:gd name="T21" fmla="*/ 0 w 228"/>
                      <a:gd name="T22" fmla="*/ 0 h 310"/>
                      <a:gd name="T23" fmla="*/ 228 w 228"/>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8" h="310">
                        <a:moveTo>
                          <a:pt x="4" y="176"/>
                        </a:moveTo>
                        <a:lnTo>
                          <a:pt x="7" y="125"/>
                        </a:lnTo>
                        <a:lnTo>
                          <a:pt x="4" y="76"/>
                        </a:lnTo>
                        <a:lnTo>
                          <a:pt x="0" y="0"/>
                        </a:lnTo>
                        <a:lnTo>
                          <a:pt x="228" y="198"/>
                        </a:lnTo>
                        <a:lnTo>
                          <a:pt x="156" y="310"/>
                        </a:lnTo>
                        <a:lnTo>
                          <a:pt x="4"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5" name="Freeform 435"/>
                  <p:cNvSpPr>
                    <a:spLocks/>
                  </p:cNvSpPr>
                  <p:nvPr/>
                </p:nvSpPr>
                <p:spPr bwMode="auto">
                  <a:xfrm>
                    <a:off x="1355" y="1518"/>
                    <a:ext cx="30" cy="46"/>
                  </a:xfrm>
                  <a:custGeom>
                    <a:avLst/>
                    <a:gdLst>
                      <a:gd name="T0" fmla="*/ 0 w 208"/>
                      <a:gd name="T1" fmla="*/ 153 h 277"/>
                      <a:gd name="T2" fmla="*/ 23 w 208"/>
                      <a:gd name="T3" fmla="*/ 73 h 277"/>
                      <a:gd name="T4" fmla="*/ 23 w 208"/>
                      <a:gd name="T5" fmla="*/ 0 h 277"/>
                      <a:gd name="T6" fmla="*/ 208 w 208"/>
                      <a:gd name="T7" fmla="*/ 159 h 277"/>
                      <a:gd name="T8" fmla="*/ 142 w 208"/>
                      <a:gd name="T9" fmla="*/ 277 h 277"/>
                      <a:gd name="T10" fmla="*/ 0 w 208"/>
                      <a:gd name="T11" fmla="*/ 153 h 277"/>
                      <a:gd name="T12" fmla="*/ 0 60000 65536"/>
                      <a:gd name="T13" fmla="*/ 0 60000 65536"/>
                      <a:gd name="T14" fmla="*/ 0 60000 65536"/>
                      <a:gd name="T15" fmla="*/ 0 60000 65536"/>
                      <a:gd name="T16" fmla="*/ 0 60000 65536"/>
                      <a:gd name="T17" fmla="*/ 0 60000 65536"/>
                      <a:gd name="T18" fmla="*/ 0 w 208"/>
                      <a:gd name="T19" fmla="*/ 0 h 277"/>
                      <a:gd name="T20" fmla="*/ 208 w 208"/>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208" h="277">
                        <a:moveTo>
                          <a:pt x="0" y="153"/>
                        </a:moveTo>
                        <a:lnTo>
                          <a:pt x="23" y="73"/>
                        </a:lnTo>
                        <a:lnTo>
                          <a:pt x="23" y="0"/>
                        </a:lnTo>
                        <a:lnTo>
                          <a:pt x="208" y="159"/>
                        </a:lnTo>
                        <a:lnTo>
                          <a:pt x="142" y="277"/>
                        </a:lnTo>
                        <a:lnTo>
                          <a:pt x="0" y="1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6" name="Freeform 436"/>
                  <p:cNvSpPr>
                    <a:spLocks/>
                  </p:cNvSpPr>
                  <p:nvPr/>
                </p:nvSpPr>
                <p:spPr bwMode="auto">
                  <a:xfrm>
                    <a:off x="1350" y="1532"/>
                    <a:ext cx="30" cy="42"/>
                  </a:xfrm>
                  <a:custGeom>
                    <a:avLst/>
                    <a:gdLst>
                      <a:gd name="T0" fmla="*/ 0 w 207"/>
                      <a:gd name="T1" fmla="*/ 125 h 254"/>
                      <a:gd name="T2" fmla="*/ 39 w 207"/>
                      <a:gd name="T3" fmla="*/ 63 h 254"/>
                      <a:gd name="T4" fmla="*/ 55 w 207"/>
                      <a:gd name="T5" fmla="*/ 0 h 254"/>
                      <a:gd name="T6" fmla="*/ 207 w 207"/>
                      <a:gd name="T7" fmla="*/ 134 h 254"/>
                      <a:gd name="T8" fmla="*/ 146 w 207"/>
                      <a:gd name="T9" fmla="*/ 254 h 254"/>
                      <a:gd name="T10" fmla="*/ 0 w 207"/>
                      <a:gd name="T11" fmla="*/ 125 h 254"/>
                      <a:gd name="T12" fmla="*/ 0 60000 65536"/>
                      <a:gd name="T13" fmla="*/ 0 60000 65536"/>
                      <a:gd name="T14" fmla="*/ 0 60000 65536"/>
                      <a:gd name="T15" fmla="*/ 0 60000 65536"/>
                      <a:gd name="T16" fmla="*/ 0 60000 65536"/>
                      <a:gd name="T17" fmla="*/ 0 60000 65536"/>
                      <a:gd name="T18" fmla="*/ 0 w 207"/>
                      <a:gd name="T19" fmla="*/ 0 h 254"/>
                      <a:gd name="T20" fmla="*/ 207 w 207"/>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207" h="254">
                        <a:moveTo>
                          <a:pt x="0" y="125"/>
                        </a:moveTo>
                        <a:lnTo>
                          <a:pt x="39" y="63"/>
                        </a:lnTo>
                        <a:lnTo>
                          <a:pt x="55" y="0"/>
                        </a:lnTo>
                        <a:lnTo>
                          <a:pt x="207" y="134"/>
                        </a:lnTo>
                        <a:lnTo>
                          <a:pt x="146" y="254"/>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7" name="Freeform 437"/>
                  <p:cNvSpPr>
                    <a:spLocks/>
                  </p:cNvSpPr>
                  <p:nvPr/>
                </p:nvSpPr>
                <p:spPr bwMode="auto">
                  <a:xfrm>
                    <a:off x="1343" y="1543"/>
                    <a:ext cx="32" cy="42"/>
                  </a:xfrm>
                  <a:custGeom>
                    <a:avLst/>
                    <a:gdLst>
                      <a:gd name="T0" fmla="*/ 82 w 224"/>
                      <a:gd name="T1" fmla="*/ 0 h 246"/>
                      <a:gd name="T2" fmla="*/ 53 w 224"/>
                      <a:gd name="T3" fmla="*/ 50 h 246"/>
                      <a:gd name="T4" fmla="*/ 4 w 224"/>
                      <a:gd name="T5" fmla="*/ 98 h 246"/>
                      <a:gd name="T6" fmla="*/ 0 w 224"/>
                      <a:gd name="T7" fmla="*/ 100 h 246"/>
                      <a:gd name="T8" fmla="*/ 166 w 224"/>
                      <a:gd name="T9" fmla="*/ 246 h 246"/>
                      <a:gd name="T10" fmla="*/ 224 w 224"/>
                      <a:gd name="T11" fmla="*/ 124 h 246"/>
                      <a:gd name="T12" fmla="*/ 82 w 224"/>
                      <a:gd name="T13" fmla="*/ 0 h 246"/>
                      <a:gd name="T14" fmla="*/ 0 60000 65536"/>
                      <a:gd name="T15" fmla="*/ 0 60000 65536"/>
                      <a:gd name="T16" fmla="*/ 0 60000 65536"/>
                      <a:gd name="T17" fmla="*/ 0 60000 65536"/>
                      <a:gd name="T18" fmla="*/ 0 60000 65536"/>
                      <a:gd name="T19" fmla="*/ 0 60000 65536"/>
                      <a:gd name="T20" fmla="*/ 0 60000 65536"/>
                      <a:gd name="T21" fmla="*/ 0 w 224"/>
                      <a:gd name="T22" fmla="*/ 0 h 246"/>
                      <a:gd name="T23" fmla="*/ 224 w 224"/>
                      <a:gd name="T24" fmla="*/ 246 h 2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246">
                        <a:moveTo>
                          <a:pt x="82" y="0"/>
                        </a:moveTo>
                        <a:lnTo>
                          <a:pt x="53" y="50"/>
                        </a:lnTo>
                        <a:lnTo>
                          <a:pt x="4" y="98"/>
                        </a:lnTo>
                        <a:lnTo>
                          <a:pt x="0" y="100"/>
                        </a:lnTo>
                        <a:lnTo>
                          <a:pt x="166" y="246"/>
                        </a:lnTo>
                        <a:lnTo>
                          <a:pt x="224" y="124"/>
                        </a:lnTo>
                        <a:lnTo>
                          <a:pt x="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8" name="Freeform 438"/>
                  <p:cNvSpPr>
                    <a:spLocks/>
                  </p:cNvSpPr>
                  <p:nvPr/>
                </p:nvSpPr>
                <p:spPr bwMode="auto">
                  <a:xfrm>
                    <a:off x="1336" y="1553"/>
                    <a:ext cx="35" cy="41"/>
                  </a:xfrm>
                  <a:custGeom>
                    <a:avLst/>
                    <a:gdLst>
                      <a:gd name="T0" fmla="*/ 100 w 246"/>
                      <a:gd name="T1" fmla="*/ 0 h 251"/>
                      <a:gd name="T2" fmla="*/ 56 w 246"/>
                      <a:gd name="T3" fmla="*/ 43 h 251"/>
                      <a:gd name="T4" fmla="*/ 0 w 246"/>
                      <a:gd name="T5" fmla="*/ 88 h 251"/>
                      <a:gd name="T6" fmla="*/ 186 w 246"/>
                      <a:gd name="T7" fmla="*/ 251 h 251"/>
                      <a:gd name="T8" fmla="*/ 199 w 246"/>
                      <a:gd name="T9" fmla="*/ 237 h 251"/>
                      <a:gd name="T10" fmla="*/ 246 w 246"/>
                      <a:gd name="T11" fmla="*/ 129 h 251"/>
                      <a:gd name="T12" fmla="*/ 100 w 246"/>
                      <a:gd name="T13" fmla="*/ 0 h 251"/>
                      <a:gd name="T14" fmla="*/ 0 60000 65536"/>
                      <a:gd name="T15" fmla="*/ 0 60000 65536"/>
                      <a:gd name="T16" fmla="*/ 0 60000 65536"/>
                      <a:gd name="T17" fmla="*/ 0 60000 65536"/>
                      <a:gd name="T18" fmla="*/ 0 60000 65536"/>
                      <a:gd name="T19" fmla="*/ 0 60000 65536"/>
                      <a:gd name="T20" fmla="*/ 0 60000 65536"/>
                      <a:gd name="T21" fmla="*/ 0 w 246"/>
                      <a:gd name="T22" fmla="*/ 0 h 251"/>
                      <a:gd name="T23" fmla="*/ 246 w 246"/>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6" h="251">
                        <a:moveTo>
                          <a:pt x="100" y="0"/>
                        </a:moveTo>
                        <a:lnTo>
                          <a:pt x="56" y="43"/>
                        </a:lnTo>
                        <a:lnTo>
                          <a:pt x="0" y="88"/>
                        </a:lnTo>
                        <a:lnTo>
                          <a:pt x="186" y="251"/>
                        </a:lnTo>
                        <a:lnTo>
                          <a:pt x="199" y="237"/>
                        </a:lnTo>
                        <a:lnTo>
                          <a:pt x="246" y="129"/>
                        </a:lnTo>
                        <a:lnTo>
                          <a:pt x="1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59" name="Freeform 439"/>
                  <p:cNvSpPr>
                    <a:spLocks/>
                  </p:cNvSpPr>
                  <p:nvPr/>
                </p:nvSpPr>
                <p:spPr bwMode="auto">
                  <a:xfrm>
                    <a:off x="1328" y="1560"/>
                    <a:ext cx="39" cy="35"/>
                  </a:xfrm>
                  <a:custGeom>
                    <a:avLst/>
                    <a:gdLst>
                      <a:gd name="T0" fmla="*/ 0 w 271"/>
                      <a:gd name="T1" fmla="*/ 84 h 207"/>
                      <a:gd name="T2" fmla="*/ 105 w 271"/>
                      <a:gd name="T3" fmla="*/ 0 h 207"/>
                      <a:gd name="T4" fmla="*/ 271 w 271"/>
                      <a:gd name="T5" fmla="*/ 146 h 207"/>
                      <a:gd name="T6" fmla="*/ 252 w 271"/>
                      <a:gd name="T7" fmla="*/ 192 h 207"/>
                      <a:gd name="T8" fmla="*/ 244 w 271"/>
                      <a:gd name="T9" fmla="*/ 204 h 207"/>
                      <a:gd name="T10" fmla="*/ 232 w 271"/>
                      <a:gd name="T11" fmla="*/ 207 h 207"/>
                      <a:gd name="T12" fmla="*/ 204 w 271"/>
                      <a:gd name="T13" fmla="*/ 200 h 207"/>
                      <a:gd name="T14" fmla="*/ 168 w 271"/>
                      <a:gd name="T15" fmla="*/ 187 h 207"/>
                      <a:gd name="T16" fmla="*/ 129 w 271"/>
                      <a:gd name="T17" fmla="*/ 186 h 207"/>
                      <a:gd name="T18" fmla="*/ 121 w 271"/>
                      <a:gd name="T19" fmla="*/ 188 h 207"/>
                      <a:gd name="T20" fmla="*/ 0 w 271"/>
                      <a:gd name="T21" fmla="*/ 84 h 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1"/>
                      <a:gd name="T34" fmla="*/ 0 h 207"/>
                      <a:gd name="T35" fmla="*/ 271 w 271"/>
                      <a:gd name="T36" fmla="*/ 207 h 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1" h="207">
                        <a:moveTo>
                          <a:pt x="0" y="84"/>
                        </a:moveTo>
                        <a:lnTo>
                          <a:pt x="105" y="0"/>
                        </a:lnTo>
                        <a:lnTo>
                          <a:pt x="271" y="146"/>
                        </a:lnTo>
                        <a:lnTo>
                          <a:pt x="252" y="192"/>
                        </a:lnTo>
                        <a:lnTo>
                          <a:pt x="244" y="204"/>
                        </a:lnTo>
                        <a:lnTo>
                          <a:pt x="232" y="207"/>
                        </a:lnTo>
                        <a:lnTo>
                          <a:pt x="204" y="200"/>
                        </a:lnTo>
                        <a:lnTo>
                          <a:pt x="168" y="187"/>
                        </a:lnTo>
                        <a:lnTo>
                          <a:pt x="129" y="186"/>
                        </a:lnTo>
                        <a:lnTo>
                          <a:pt x="121" y="188"/>
                        </a:lnTo>
                        <a:lnTo>
                          <a:pt x="0"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0" name="Freeform 440"/>
                  <p:cNvSpPr>
                    <a:spLocks/>
                  </p:cNvSpPr>
                  <p:nvPr/>
                </p:nvSpPr>
                <p:spPr bwMode="auto">
                  <a:xfrm>
                    <a:off x="1321" y="1567"/>
                    <a:ext cx="42" cy="30"/>
                  </a:xfrm>
                  <a:custGeom>
                    <a:avLst/>
                    <a:gdLst>
                      <a:gd name="T0" fmla="*/ 0 w 293"/>
                      <a:gd name="T1" fmla="*/ 80 h 178"/>
                      <a:gd name="T2" fmla="*/ 107 w 293"/>
                      <a:gd name="T3" fmla="*/ 0 h 178"/>
                      <a:gd name="T4" fmla="*/ 293 w 293"/>
                      <a:gd name="T5" fmla="*/ 163 h 178"/>
                      <a:gd name="T6" fmla="*/ 273 w 293"/>
                      <a:gd name="T7" fmla="*/ 162 h 178"/>
                      <a:gd name="T8" fmla="*/ 247 w 293"/>
                      <a:gd name="T9" fmla="*/ 152 h 178"/>
                      <a:gd name="T10" fmla="*/ 215 w 293"/>
                      <a:gd name="T11" fmla="*/ 142 h 178"/>
                      <a:gd name="T12" fmla="*/ 183 w 293"/>
                      <a:gd name="T13" fmla="*/ 143 h 178"/>
                      <a:gd name="T14" fmla="*/ 145 w 293"/>
                      <a:gd name="T15" fmla="*/ 152 h 178"/>
                      <a:gd name="T16" fmla="*/ 111 w 293"/>
                      <a:gd name="T17" fmla="*/ 178 h 178"/>
                      <a:gd name="T18" fmla="*/ 0 w 293"/>
                      <a:gd name="T19" fmla="*/ 8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78"/>
                      <a:gd name="T32" fmla="*/ 293 w 293"/>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78">
                        <a:moveTo>
                          <a:pt x="0" y="80"/>
                        </a:moveTo>
                        <a:lnTo>
                          <a:pt x="107" y="0"/>
                        </a:lnTo>
                        <a:lnTo>
                          <a:pt x="293" y="163"/>
                        </a:lnTo>
                        <a:lnTo>
                          <a:pt x="273" y="162"/>
                        </a:lnTo>
                        <a:lnTo>
                          <a:pt x="247" y="152"/>
                        </a:lnTo>
                        <a:lnTo>
                          <a:pt x="215" y="142"/>
                        </a:lnTo>
                        <a:lnTo>
                          <a:pt x="183" y="143"/>
                        </a:lnTo>
                        <a:lnTo>
                          <a:pt x="145" y="152"/>
                        </a:lnTo>
                        <a:lnTo>
                          <a:pt x="111" y="178"/>
                        </a:lnTo>
                        <a:lnTo>
                          <a:pt x="0" y="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1" name="Freeform 441"/>
                  <p:cNvSpPr>
                    <a:spLocks/>
                  </p:cNvSpPr>
                  <p:nvPr/>
                </p:nvSpPr>
                <p:spPr bwMode="auto">
                  <a:xfrm>
                    <a:off x="1312" y="1574"/>
                    <a:ext cx="34" cy="28"/>
                  </a:xfrm>
                  <a:custGeom>
                    <a:avLst/>
                    <a:gdLst>
                      <a:gd name="T0" fmla="*/ 0 w 233"/>
                      <a:gd name="T1" fmla="*/ 76 h 167"/>
                      <a:gd name="T2" fmla="*/ 112 w 233"/>
                      <a:gd name="T3" fmla="*/ 0 h 167"/>
                      <a:gd name="T4" fmla="*/ 233 w 233"/>
                      <a:gd name="T5" fmla="*/ 104 h 167"/>
                      <a:gd name="T6" fmla="*/ 200 w 233"/>
                      <a:gd name="T7" fmla="*/ 111 h 167"/>
                      <a:gd name="T8" fmla="*/ 158 w 233"/>
                      <a:gd name="T9" fmla="*/ 144 h 167"/>
                      <a:gd name="T10" fmla="*/ 126 w 233"/>
                      <a:gd name="T11" fmla="*/ 164 h 167"/>
                      <a:gd name="T12" fmla="*/ 106 w 233"/>
                      <a:gd name="T13" fmla="*/ 167 h 167"/>
                      <a:gd name="T14" fmla="*/ 0 w 233"/>
                      <a:gd name="T15" fmla="*/ 76 h 167"/>
                      <a:gd name="T16" fmla="*/ 0 60000 65536"/>
                      <a:gd name="T17" fmla="*/ 0 60000 65536"/>
                      <a:gd name="T18" fmla="*/ 0 60000 65536"/>
                      <a:gd name="T19" fmla="*/ 0 60000 65536"/>
                      <a:gd name="T20" fmla="*/ 0 60000 65536"/>
                      <a:gd name="T21" fmla="*/ 0 60000 65536"/>
                      <a:gd name="T22" fmla="*/ 0 60000 65536"/>
                      <a:gd name="T23" fmla="*/ 0 60000 65536"/>
                      <a:gd name="T24" fmla="*/ 0 w 233"/>
                      <a:gd name="T25" fmla="*/ 0 h 167"/>
                      <a:gd name="T26" fmla="*/ 233 w 233"/>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3" h="167">
                        <a:moveTo>
                          <a:pt x="0" y="76"/>
                        </a:moveTo>
                        <a:lnTo>
                          <a:pt x="112" y="0"/>
                        </a:lnTo>
                        <a:lnTo>
                          <a:pt x="233" y="104"/>
                        </a:lnTo>
                        <a:lnTo>
                          <a:pt x="200" y="111"/>
                        </a:lnTo>
                        <a:lnTo>
                          <a:pt x="158" y="144"/>
                        </a:lnTo>
                        <a:lnTo>
                          <a:pt x="126" y="164"/>
                        </a:lnTo>
                        <a:lnTo>
                          <a:pt x="106" y="167"/>
                        </a:lnTo>
                        <a:lnTo>
                          <a:pt x="0" y="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2" name="Freeform 442"/>
                  <p:cNvSpPr>
                    <a:spLocks/>
                  </p:cNvSpPr>
                  <p:nvPr/>
                </p:nvSpPr>
                <p:spPr bwMode="auto">
                  <a:xfrm>
                    <a:off x="1307" y="1581"/>
                    <a:ext cx="30" cy="24"/>
                  </a:xfrm>
                  <a:custGeom>
                    <a:avLst/>
                    <a:gdLst>
                      <a:gd name="T0" fmla="*/ 97 w 208"/>
                      <a:gd name="T1" fmla="*/ 0 h 148"/>
                      <a:gd name="T2" fmla="*/ 0 w 208"/>
                      <a:gd name="T3" fmla="*/ 55 h 148"/>
                      <a:gd name="T4" fmla="*/ 64 w 208"/>
                      <a:gd name="T5" fmla="*/ 111 h 148"/>
                      <a:gd name="T6" fmla="*/ 102 w 208"/>
                      <a:gd name="T7" fmla="*/ 143 h 148"/>
                      <a:gd name="T8" fmla="*/ 116 w 208"/>
                      <a:gd name="T9" fmla="*/ 148 h 148"/>
                      <a:gd name="T10" fmla="*/ 122 w 208"/>
                      <a:gd name="T11" fmla="*/ 142 h 148"/>
                      <a:gd name="T12" fmla="*/ 130 w 208"/>
                      <a:gd name="T13" fmla="*/ 127 h 148"/>
                      <a:gd name="T14" fmla="*/ 142 w 208"/>
                      <a:gd name="T15" fmla="*/ 128 h 148"/>
                      <a:gd name="T16" fmla="*/ 160 w 208"/>
                      <a:gd name="T17" fmla="*/ 126 h 148"/>
                      <a:gd name="T18" fmla="*/ 197 w 208"/>
                      <a:gd name="T19" fmla="*/ 105 h 148"/>
                      <a:gd name="T20" fmla="*/ 208 w 208"/>
                      <a:gd name="T21" fmla="*/ 98 h 148"/>
                      <a:gd name="T22" fmla="*/ 97 w 208"/>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8"/>
                      <a:gd name="T37" fmla="*/ 0 h 148"/>
                      <a:gd name="T38" fmla="*/ 208 w 208"/>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8" h="148">
                        <a:moveTo>
                          <a:pt x="97" y="0"/>
                        </a:moveTo>
                        <a:lnTo>
                          <a:pt x="0" y="55"/>
                        </a:lnTo>
                        <a:lnTo>
                          <a:pt x="64" y="111"/>
                        </a:lnTo>
                        <a:lnTo>
                          <a:pt x="102" y="143"/>
                        </a:lnTo>
                        <a:lnTo>
                          <a:pt x="116" y="148"/>
                        </a:lnTo>
                        <a:lnTo>
                          <a:pt x="122" y="142"/>
                        </a:lnTo>
                        <a:lnTo>
                          <a:pt x="130" y="127"/>
                        </a:lnTo>
                        <a:lnTo>
                          <a:pt x="142" y="128"/>
                        </a:lnTo>
                        <a:lnTo>
                          <a:pt x="160" y="126"/>
                        </a:lnTo>
                        <a:lnTo>
                          <a:pt x="197" y="105"/>
                        </a:lnTo>
                        <a:lnTo>
                          <a:pt x="208" y="98"/>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3" name="Freeform 443"/>
                  <p:cNvSpPr>
                    <a:spLocks/>
                  </p:cNvSpPr>
                  <p:nvPr/>
                </p:nvSpPr>
                <p:spPr bwMode="auto">
                  <a:xfrm>
                    <a:off x="1307" y="1587"/>
                    <a:ext cx="21" cy="18"/>
                  </a:xfrm>
                  <a:custGeom>
                    <a:avLst/>
                    <a:gdLst>
                      <a:gd name="T0" fmla="*/ 39 w 145"/>
                      <a:gd name="T1" fmla="*/ 0 h 111"/>
                      <a:gd name="T2" fmla="*/ 0 w 145"/>
                      <a:gd name="T3" fmla="*/ 18 h 111"/>
                      <a:gd name="T4" fmla="*/ 64 w 145"/>
                      <a:gd name="T5" fmla="*/ 74 h 111"/>
                      <a:gd name="T6" fmla="*/ 102 w 145"/>
                      <a:gd name="T7" fmla="*/ 106 h 111"/>
                      <a:gd name="T8" fmla="*/ 116 w 145"/>
                      <a:gd name="T9" fmla="*/ 111 h 111"/>
                      <a:gd name="T10" fmla="*/ 122 w 145"/>
                      <a:gd name="T11" fmla="*/ 105 h 111"/>
                      <a:gd name="T12" fmla="*/ 131 w 145"/>
                      <a:gd name="T13" fmla="*/ 90 h 111"/>
                      <a:gd name="T14" fmla="*/ 145 w 145"/>
                      <a:gd name="T15" fmla="*/ 91 h 111"/>
                      <a:gd name="T16" fmla="*/ 39 w 145"/>
                      <a:gd name="T17" fmla="*/ 0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11"/>
                      <a:gd name="T29" fmla="*/ 145 w 145"/>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11">
                        <a:moveTo>
                          <a:pt x="39" y="0"/>
                        </a:moveTo>
                        <a:lnTo>
                          <a:pt x="0" y="18"/>
                        </a:lnTo>
                        <a:lnTo>
                          <a:pt x="64" y="74"/>
                        </a:lnTo>
                        <a:lnTo>
                          <a:pt x="102" y="106"/>
                        </a:lnTo>
                        <a:lnTo>
                          <a:pt x="116" y="111"/>
                        </a:lnTo>
                        <a:lnTo>
                          <a:pt x="122" y="105"/>
                        </a:lnTo>
                        <a:lnTo>
                          <a:pt x="131" y="90"/>
                        </a:lnTo>
                        <a:lnTo>
                          <a:pt x="145" y="91"/>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4" name="Freeform 444"/>
                  <p:cNvSpPr>
                    <a:spLocks/>
                  </p:cNvSpPr>
                  <p:nvPr/>
                </p:nvSpPr>
                <p:spPr bwMode="auto">
                  <a:xfrm>
                    <a:off x="1468" y="1414"/>
                    <a:ext cx="40" cy="18"/>
                  </a:xfrm>
                  <a:custGeom>
                    <a:avLst/>
                    <a:gdLst>
                      <a:gd name="T0" fmla="*/ 8 w 278"/>
                      <a:gd name="T1" fmla="*/ 3 h 108"/>
                      <a:gd name="T2" fmla="*/ 27 w 278"/>
                      <a:gd name="T3" fmla="*/ 5 h 108"/>
                      <a:gd name="T4" fmla="*/ 45 w 278"/>
                      <a:gd name="T5" fmla="*/ 7 h 108"/>
                      <a:gd name="T6" fmla="*/ 64 w 278"/>
                      <a:gd name="T7" fmla="*/ 13 h 108"/>
                      <a:gd name="T8" fmla="*/ 83 w 278"/>
                      <a:gd name="T9" fmla="*/ 19 h 108"/>
                      <a:gd name="T10" fmla="*/ 103 w 278"/>
                      <a:gd name="T11" fmla="*/ 26 h 108"/>
                      <a:gd name="T12" fmla="*/ 121 w 278"/>
                      <a:gd name="T13" fmla="*/ 33 h 108"/>
                      <a:gd name="T14" fmla="*/ 141 w 278"/>
                      <a:gd name="T15" fmla="*/ 41 h 108"/>
                      <a:gd name="T16" fmla="*/ 159 w 278"/>
                      <a:gd name="T17" fmla="*/ 51 h 108"/>
                      <a:gd name="T18" fmla="*/ 178 w 278"/>
                      <a:gd name="T19" fmla="*/ 59 h 108"/>
                      <a:gd name="T20" fmla="*/ 195 w 278"/>
                      <a:gd name="T21" fmla="*/ 69 h 108"/>
                      <a:gd name="T22" fmla="*/ 213 w 278"/>
                      <a:gd name="T23" fmla="*/ 77 h 108"/>
                      <a:gd name="T24" fmla="*/ 229 w 278"/>
                      <a:gd name="T25" fmla="*/ 85 h 108"/>
                      <a:gd name="T26" fmla="*/ 243 w 278"/>
                      <a:gd name="T27" fmla="*/ 94 h 108"/>
                      <a:gd name="T28" fmla="*/ 258 w 278"/>
                      <a:gd name="T29" fmla="*/ 100 h 108"/>
                      <a:gd name="T30" fmla="*/ 269 w 278"/>
                      <a:gd name="T31" fmla="*/ 106 h 108"/>
                      <a:gd name="T32" fmla="*/ 278 w 278"/>
                      <a:gd name="T33" fmla="*/ 105 h 108"/>
                      <a:gd name="T34" fmla="*/ 266 w 278"/>
                      <a:gd name="T35" fmla="*/ 100 h 108"/>
                      <a:gd name="T36" fmla="*/ 253 w 278"/>
                      <a:gd name="T37" fmla="*/ 94 h 108"/>
                      <a:gd name="T38" fmla="*/ 238 w 278"/>
                      <a:gd name="T39" fmla="*/ 87 h 108"/>
                      <a:gd name="T40" fmla="*/ 222 w 278"/>
                      <a:gd name="T41" fmla="*/ 78 h 108"/>
                      <a:gd name="T42" fmla="*/ 206 w 278"/>
                      <a:gd name="T43" fmla="*/ 70 h 108"/>
                      <a:gd name="T44" fmla="*/ 188 w 278"/>
                      <a:gd name="T45" fmla="*/ 62 h 108"/>
                      <a:gd name="T46" fmla="*/ 170 w 278"/>
                      <a:gd name="T47" fmla="*/ 52 h 108"/>
                      <a:gd name="T48" fmla="*/ 152 w 278"/>
                      <a:gd name="T49" fmla="*/ 43 h 108"/>
                      <a:gd name="T50" fmla="*/ 132 w 278"/>
                      <a:gd name="T51" fmla="*/ 34 h 108"/>
                      <a:gd name="T52" fmla="*/ 113 w 278"/>
                      <a:gd name="T53" fmla="*/ 26 h 108"/>
                      <a:gd name="T54" fmla="*/ 93 w 278"/>
                      <a:gd name="T55" fmla="*/ 19 h 108"/>
                      <a:gd name="T56" fmla="*/ 75 w 278"/>
                      <a:gd name="T57" fmla="*/ 13 h 108"/>
                      <a:gd name="T58" fmla="*/ 55 w 278"/>
                      <a:gd name="T59" fmla="*/ 6 h 108"/>
                      <a:gd name="T60" fmla="*/ 36 w 278"/>
                      <a:gd name="T61" fmla="*/ 2 h 108"/>
                      <a:gd name="T62" fmla="*/ 18 w 278"/>
                      <a:gd name="T63" fmla="*/ 0 h 108"/>
                      <a:gd name="T64" fmla="*/ 0 w 278"/>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08"/>
                      <a:gd name="T101" fmla="*/ 278 w 278"/>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08">
                        <a:moveTo>
                          <a:pt x="0" y="3"/>
                        </a:moveTo>
                        <a:lnTo>
                          <a:pt x="8" y="3"/>
                        </a:lnTo>
                        <a:lnTo>
                          <a:pt x="18" y="3"/>
                        </a:lnTo>
                        <a:lnTo>
                          <a:pt x="27" y="5"/>
                        </a:lnTo>
                        <a:lnTo>
                          <a:pt x="35" y="6"/>
                        </a:lnTo>
                        <a:lnTo>
                          <a:pt x="45" y="7"/>
                        </a:lnTo>
                        <a:lnTo>
                          <a:pt x="54" y="10"/>
                        </a:lnTo>
                        <a:lnTo>
                          <a:pt x="64" y="13"/>
                        </a:lnTo>
                        <a:lnTo>
                          <a:pt x="73" y="15"/>
                        </a:lnTo>
                        <a:lnTo>
                          <a:pt x="83" y="19"/>
                        </a:lnTo>
                        <a:lnTo>
                          <a:pt x="92" y="22"/>
                        </a:lnTo>
                        <a:lnTo>
                          <a:pt x="103" y="26"/>
                        </a:lnTo>
                        <a:lnTo>
                          <a:pt x="112" y="29"/>
                        </a:lnTo>
                        <a:lnTo>
                          <a:pt x="121" y="33"/>
                        </a:lnTo>
                        <a:lnTo>
                          <a:pt x="131" y="38"/>
                        </a:lnTo>
                        <a:lnTo>
                          <a:pt x="141" y="41"/>
                        </a:lnTo>
                        <a:lnTo>
                          <a:pt x="151" y="46"/>
                        </a:lnTo>
                        <a:lnTo>
                          <a:pt x="159" y="51"/>
                        </a:lnTo>
                        <a:lnTo>
                          <a:pt x="168" y="56"/>
                        </a:lnTo>
                        <a:lnTo>
                          <a:pt x="178" y="59"/>
                        </a:lnTo>
                        <a:lnTo>
                          <a:pt x="187" y="64"/>
                        </a:lnTo>
                        <a:lnTo>
                          <a:pt x="195" y="69"/>
                        </a:lnTo>
                        <a:lnTo>
                          <a:pt x="204" y="74"/>
                        </a:lnTo>
                        <a:lnTo>
                          <a:pt x="213" y="77"/>
                        </a:lnTo>
                        <a:lnTo>
                          <a:pt x="220" y="82"/>
                        </a:lnTo>
                        <a:lnTo>
                          <a:pt x="229" y="85"/>
                        </a:lnTo>
                        <a:lnTo>
                          <a:pt x="236" y="90"/>
                        </a:lnTo>
                        <a:lnTo>
                          <a:pt x="243" y="94"/>
                        </a:lnTo>
                        <a:lnTo>
                          <a:pt x="252" y="97"/>
                        </a:lnTo>
                        <a:lnTo>
                          <a:pt x="258" y="100"/>
                        </a:lnTo>
                        <a:lnTo>
                          <a:pt x="264" y="103"/>
                        </a:lnTo>
                        <a:lnTo>
                          <a:pt x="269" y="106"/>
                        </a:lnTo>
                        <a:lnTo>
                          <a:pt x="275" y="108"/>
                        </a:lnTo>
                        <a:lnTo>
                          <a:pt x="278" y="105"/>
                        </a:lnTo>
                        <a:lnTo>
                          <a:pt x="272" y="102"/>
                        </a:lnTo>
                        <a:lnTo>
                          <a:pt x="266" y="100"/>
                        </a:lnTo>
                        <a:lnTo>
                          <a:pt x="260" y="96"/>
                        </a:lnTo>
                        <a:lnTo>
                          <a:pt x="253" y="94"/>
                        </a:lnTo>
                        <a:lnTo>
                          <a:pt x="245" y="90"/>
                        </a:lnTo>
                        <a:lnTo>
                          <a:pt x="238" y="87"/>
                        </a:lnTo>
                        <a:lnTo>
                          <a:pt x="230" y="83"/>
                        </a:lnTo>
                        <a:lnTo>
                          <a:pt x="222" y="78"/>
                        </a:lnTo>
                        <a:lnTo>
                          <a:pt x="214" y="75"/>
                        </a:lnTo>
                        <a:lnTo>
                          <a:pt x="206" y="70"/>
                        </a:lnTo>
                        <a:lnTo>
                          <a:pt x="197" y="65"/>
                        </a:lnTo>
                        <a:lnTo>
                          <a:pt x="188" y="62"/>
                        </a:lnTo>
                        <a:lnTo>
                          <a:pt x="180" y="57"/>
                        </a:lnTo>
                        <a:lnTo>
                          <a:pt x="170" y="52"/>
                        </a:lnTo>
                        <a:lnTo>
                          <a:pt x="161" y="47"/>
                        </a:lnTo>
                        <a:lnTo>
                          <a:pt x="152" y="43"/>
                        </a:lnTo>
                        <a:lnTo>
                          <a:pt x="142" y="39"/>
                        </a:lnTo>
                        <a:lnTo>
                          <a:pt x="132" y="34"/>
                        </a:lnTo>
                        <a:lnTo>
                          <a:pt x="123" y="31"/>
                        </a:lnTo>
                        <a:lnTo>
                          <a:pt x="113" y="26"/>
                        </a:lnTo>
                        <a:lnTo>
                          <a:pt x="104" y="22"/>
                        </a:lnTo>
                        <a:lnTo>
                          <a:pt x="93" y="19"/>
                        </a:lnTo>
                        <a:lnTo>
                          <a:pt x="84" y="15"/>
                        </a:lnTo>
                        <a:lnTo>
                          <a:pt x="75" y="13"/>
                        </a:lnTo>
                        <a:lnTo>
                          <a:pt x="65" y="9"/>
                        </a:lnTo>
                        <a:lnTo>
                          <a:pt x="55" y="6"/>
                        </a:lnTo>
                        <a:lnTo>
                          <a:pt x="45" y="3"/>
                        </a:lnTo>
                        <a:lnTo>
                          <a:pt x="36" y="2"/>
                        </a:lnTo>
                        <a:lnTo>
                          <a:pt x="27" y="1"/>
                        </a:lnTo>
                        <a:lnTo>
                          <a:pt x="18" y="0"/>
                        </a:lnTo>
                        <a:lnTo>
                          <a:pt x="8" y="0"/>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5" name="Freeform 445"/>
                  <p:cNvSpPr>
                    <a:spLocks/>
                  </p:cNvSpPr>
                  <p:nvPr/>
                </p:nvSpPr>
                <p:spPr bwMode="auto">
                  <a:xfrm>
                    <a:off x="1420" y="1414"/>
                    <a:ext cx="48" cy="29"/>
                  </a:xfrm>
                  <a:custGeom>
                    <a:avLst/>
                    <a:gdLst>
                      <a:gd name="T0" fmla="*/ 15 w 337"/>
                      <a:gd name="T1" fmla="*/ 165 h 176"/>
                      <a:gd name="T2" fmla="*/ 39 w 337"/>
                      <a:gd name="T3" fmla="*/ 145 h 176"/>
                      <a:gd name="T4" fmla="*/ 62 w 337"/>
                      <a:gd name="T5" fmla="*/ 127 h 176"/>
                      <a:gd name="T6" fmla="*/ 86 w 337"/>
                      <a:gd name="T7" fmla="*/ 109 h 176"/>
                      <a:gd name="T8" fmla="*/ 110 w 337"/>
                      <a:gd name="T9" fmla="*/ 94 h 176"/>
                      <a:gd name="T10" fmla="*/ 132 w 337"/>
                      <a:gd name="T11" fmla="*/ 80 h 176"/>
                      <a:gd name="T12" fmla="*/ 156 w 337"/>
                      <a:gd name="T13" fmla="*/ 66 h 176"/>
                      <a:gd name="T14" fmla="*/ 178 w 337"/>
                      <a:gd name="T15" fmla="*/ 54 h 176"/>
                      <a:gd name="T16" fmla="*/ 201 w 337"/>
                      <a:gd name="T17" fmla="*/ 44 h 176"/>
                      <a:gd name="T18" fmla="*/ 222 w 337"/>
                      <a:gd name="T19" fmla="*/ 34 h 176"/>
                      <a:gd name="T20" fmla="*/ 243 w 337"/>
                      <a:gd name="T21" fmla="*/ 26 h 176"/>
                      <a:gd name="T22" fmla="*/ 262 w 337"/>
                      <a:gd name="T23" fmla="*/ 20 h 176"/>
                      <a:gd name="T24" fmla="*/ 280 w 337"/>
                      <a:gd name="T25" fmla="*/ 14 h 176"/>
                      <a:gd name="T26" fmla="*/ 299 w 337"/>
                      <a:gd name="T27" fmla="*/ 9 h 176"/>
                      <a:gd name="T28" fmla="*/ 315 w 337"/>
                      <a:gd name="T29" fmla="*/ 6 h 176"/>
                      <a:gd name="T30" fmla="*/ 330 w 337"/>
                      <a:gd name="T31" fmla="*/ 3 h 176"/>
                      <a:gd name="T32" fmla="*/ 337 w 337"/>
                      <a:gd name="T33" fmla="*/ 0 h 176"/>
                      <a:gd name="T34" fmla="*/ 321 w 337"/>
                      <a:gd name="T35" fmla="*/ 1 h 176"/>
                      <a:gd name="T36" fmla="*/ 306 w 337"/>
                      <a:gd name="T37" fmla="*/ 3 h 176"/>
                      <a:gd name="T38" fmla="*/ 289 w 337"/>
                      <a:gd name="T39" fmla="*/ 7 h 176"/>
                      <a:gd name="T40" fmla="*/ 271 w 337"/>
                      <a:gd name="T41" fmla="*/ 13 h 176"/>
                      <a:gd name="T42" fmla="*/ 252 w 337"/>
                      <a:gd name="T43" fmla="*/ 20 h 176"/>
                      <a:gd name="T44" fmla="*/ 230 w 337"/>
                      <a:gd name="T45" fmla="*/ 27 h 176"/>
                      <a:gd name="T46" fmla="*/ 210 w 337"/>
                      <a:gd name="T47" fmla="*/ 35 h 176"/>
                      <a:gd name="T48" fmla="*/ 189 w 337"/>
                      <a:gd name="T49" fmla="*/ 46 h 176"/>
                      <a:gd name="T50" fmla="*/ 166 w 337"/>
                      <a:gd name="T51" fmla="*/ 57 h 176"/>
                      <a:gd name="T52" fmla="*/ 143 w 337"/>
                      <a:gd name="T53" fmla="*/ 70 h 176"/>
                      <a:gd name="T54" fmla="*/ 119 w 337"/>
                      <a:gd name="T55" fmla="*/ 84 h 176"/>
                      <a:gd name="T56" fmla="*/ 96 w 337"/>
                      <a:gd name="T57" fmla="*/ 99 h 176"/>
                      <a:gd name="T58" fmla="*/ 72 w 337"/>
                      <a:gd name="T59" fmla="*/ 115 h 176"/>
                      <a:gd name="T60" fmla="*/ 48 w 337"/>
                      <a:gd name="T61" fmla="*/ 133 h 176"/>
                      <a:gd name="T62" fmla="*/ 23 w 337"/>
                      <a:gd name="T63" fmla="*/ 152 h 176"/>
                      <a:gd name="T64" fmla="*/ 0 w 337"/>
                      <a:gd name="T65" fmla="*/ 172 h 1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176"/>
                      <a:gd name="T101" fmla="*/ 337 w 337"/>
                      <a:gd name="T102" fmla="*/ 176 h 1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176">
                        <a:moveTo>
                          <a:pt x="2" y="176"/>
                        </a:moveTo>
                        <a:lnTo>
                          <a:pt x="15" y="165"/>
                        </a:lnTo>
                        <a:lnTo>
                          <a:pt x="26" y="156"/>
                        </a:lnTo>
                        <a:lnTo>
                          <a:pt x="39" y="145"/>
                        </a:lnTo>
                        <a:lnTo>
                          <a:pt x="49" y="136"/>
                        </a:lnTo>
                        <a:lnTo>
                          <a:pt x="62" y="127"/>
                        </a:lnTo>
                        <a:lnTo>
                          <a:pt x="74" y="118"/>
                        </a:lnTo>
                        <a:lnTo>
                          <a:pt x="86" y="109"/>
                        </a:lnTo>
                        <a:lnTo>
                          <a:pt x="98" y="102"/>
                        </a:lnTo>
                        <a:lnTo>
                          <a:pt x="110" y="94"/>
                        </a:lnTo>
                        <a:lnTo>
                          <a:pt x="122" y="87"/>
                        </a:lnTo>
                        <a:lnTo>
                          <a:pt x="132" y="80"/>
                        </a:lnTo>
                        <a:lnTo>
                          <a:pt x="145" y="74"/>
                        </a:lnTo>
                        <a:lnTo>
                          <a:pt x="156" y="66"/>
                        </a:lnTo>
                        <a:lnTo>
                          <a:pt x="168" y="60"/>
                        </a:lnTo>
                        <a:lnTo>
                          <a:pt x="178" y="54"/>
                        </a:lnTo>
                        <a:lnTo>
                          <a:pt x="190" y="50"/>
                        </a:lnTo>
                        <a:lnTo>
                          <a:pt x="201" y="44"/>
                        </a:lnTo>
                        <a:lnTo>
                          <a:pt x="213" y="39"/>
                        </a:lnTo>
                        <a:lnTo>
                          <a:pt x="222" y="34"/>
                        </a:lnTo>
                        <a:lnTo>
                          <a:pt x="232" y="31"/>
                        </a:lnTo>
                        <a:lnTo>
                          <a:pt x="243" y="26"/>
                        </a:lnTo>
                        <a:lnTo>
                          <a:pt x="253" y="22"/>
                        </a:lnTo>
                        <a:lnTo>
                          <a:pt x="262" y="20"/>
                        </a:lnTo>
                        <a:lnTo>
                          <a:pt x="272" y="16"/>
                        </a:lnTo>
                        <a:lnTo>
                          <a:pt x="280" y="14"/>
                        </a:lnTo>
                        <a:lnTo>
                          <a:pt x="291" y="12"/>
                        </a:lnTo>
                        <a:lnTo>
                          <a:pt x="299" y="9"/>
                        </a:lnTo>
                        <a:lnTo>
                          <a:pt x="306" y="7"/>
                        </a:lnTo>
                        <a:lnTo>
                          <a:pt x="315" y="6"/>
                        </a:lnTo>
                        <a:lnTo>
                          <a:pt x="323" y="5"/>
                        </a:lnTo>
                        <a:lnTo>
                          <a:pt x="330" y="3"/>
                        </a:lnTo>
                        <a:lnTo>
                          <a:pt x="337" y="3"/>
                        </a:lnTo>
                        <a:lnTo>
                          <a:pt x="337" y="0"/>
                        </a:lnTo>
                        <a:lnTo>
                          <a:pt x="329" y="0"/>
                        </a:lnTo>
                        <a:lnTo>
                          <a:pt x="321" y="1"/>
                        </a:lnTo>
                        <a:lnTo>
                          <a:pt x="314" y="2"/>
                        </a:lnTo>
                        <a:lnTo>
                          <a:pt x="306" y="3"/>
                        </a:lnTo>
                        <a:lnTo>
                          <a:pt x="298" y="5"/>
                        </a:lnTo>
                        <a:lnTo>
                          <a:pt x="289" y="7"/>
                        </a:lnTo>
                        <a:lnTo>
                          <a:pt x="280" y="10"/>
                        </a:lnTo>
                        <a:lnTo>
                          <a:pt x="271" y="13"/>
                        </a:lnTo>
                        <a:lnTo>
                          <a:pt x="261" y="16"/>
                        </a:lnTo>
                        <a:lnTo>
                          <a:pt x="252" y="20"/>
                        </a:lnTo>
                        <a:lnTo>
                          <a:pt x="242" y="24"/>
                        </a:lnTo>
                        <a:lnTo>
                          <a:pt x="230" y="27"/>
                        </a:lnTo>
                        <a:lnTo>
                          <a:pt x="221" y="32"/>
                        </a:lnTo>
                        <a:lnTo>
                          <a:pt x="210" y="35"/>
                        </a:lnTo>
                        <a:lnTo>
                          <a:pt x="200" y="41"/>
                        </a:lnTo>
                        <a:lnTo>
                          <a:pt x="189" y="46"/>
                        </a:lnTo>
                        <a:lnTo>
                          <a:pt x="177" y="52"/>
                        </a:lnTo>
                        <a:lnTo>
                          <a:pt x="166" y="57"/>
                        </a:lnTo>
                        <a:lnTo>
                          <a:pt x="154" y="64"/>
                        </a:lnTo>
                        <a:lnTo>
                          <a:pt x="143" y="70"/>
                        </a:lnTo>
                        <a:lnTo>
                          <a:pt x="131" y="77"/>
                        </a:lnTo>
                        <a:lnTo>
                          <a:pt x="119" y="84"/>
                        </a:lnTo>
                        <a:lnTo>
                          <a:pt x="107" y="91"/>
                        </a:lnTo>
                        <a:lnTo>
                          <a:pt x="96" y="99"/>
                        </a:lnTo>
                        <a:lnTo>
                          <a:pt x="85" y="107"/>
                        </a:lnTo>
                        <a:lnTo>
                          <a:pt x="72" y="115"/>
                        </a:lnTo>
                        <a:lnTo>
                          <a:pt x="60" y="124"/>
                        </a:lnTo>
                        <a:lnTo>
                          <a:pt x="48" y="133"/>
                        </a:lnTo>
                        <a:lnTo>
                          <a:pt x="36" y="141"/>
                        </a:lnTo>
                        <a:lnTo>
                          <a:pt x="23" y="152"/>
                        </a:lnTo>
                        <a:lnTo>
                          <a:pt x="13" y="163"/>
                        </a:lnTo>
                        <a:lnTo>
                          <a:pt x="0" y="172"/>
                        </a:lnTo>
                        <a:lnTo>
                          <a:pt x="2"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6" name="Freeform 446"/>
                  <p:cNvSpPr>
                    <a:spLocks/>
                  </p:cNvSpPr>
                  <p:nvPr/>
                </p:nvSpPr>
                <p:spPr bwMode="auto">
                  <a:xfrm>
                    <a:off x="1386" y="1442"/>
                    <a:ext cx="34" cy="15"/>
                  </a:xfrm>
                  <a:custGeom>
                    <a:avLst/>
                    <a:gdLst>
                      <a:gd name="T0" fmla="*/ 4 w 236"/>
                      <a:gd name="T1" fmla="*/ 91 h 91"/>
                      <a:gd name="T2" fmla="*/ 16 w 236"/>
                      <a:gd name="T3" fmla="*/ 90 h 91"/>
                      <a:gd name="T4" fmla="*/ 29 w 236"/>
                      <a:gd name="T5" fmla="*/ 86 h 91"/>
                      <a:gd name="T6" fmla="*/ 45 w 236"/>
                      <a:gd name="T7" fmla="*/ 82 h 91"/>
                      <a:gd name="T8" fmla="*/ 60 w 236"/>
                      <a:gd name="T9" fmla="*/ 79 h 91"/>
                      <a:gd name="T10" fmla="*/ 78 w 236"/>
                      <a:gd name="T11" fmla="*/ 73 h 91"/>
                      <a:gd name="T12" fmla="*/ 97 w 236"/>
                      <a:gd name="T13" fmla="*/ 67 h 91"/>
                      <a:gd name="T14" fmla="*/ 113 w 236"/>
                      <a:gd name="T15" fmla="*/ 61 h 91"/>
                      <a:gd name="T16" fmla="*/ 132 w 236"/>
                      <a:gd name="T17" fmla="*/ 54 h 91"/>
                      <a:gd name="T18" fmla="*/ 151 w 236"/>
                      <a:gd name="T19" fmla="*/ 48 h 91"/>
                      <a:gd name="T20" fmla="*/ 169 w 236"/>
                      <a:gd name="T21" fmla="*/ 40 h 91"/>
                      <a:gd name="T22" fmla="*/ 184 w 236"/>
                      <a:gd name="T23" fmla="*/ 32 h 91"/>
                      <a:gd name="T24" fmla="*/ 199 w 236"/>
                      <a:gd name="T25" fmla="*/ 25 h 91"/>
                      <a:gd name="T26" fmla="*/ 213 w 236"/>
                      <a:gd name="T27" fmla="*/ 19 h 91"/>
                      <a:gd name="T28" fmla="*/ 224 w 236"/>
                      <a:gd name="T29" fmla="*/ 12 h 91"/>
                      <a:gd name="T30" fmla="*/ 233 w 236"/>
                      <a:gd name="T31" fmla="*/ 6 h 91"/>
                      <a:gd name="T32" fmla="*/ 234 w 236"/>
                      <a:gd name="T33" fmla="*/ 0 h 91"/>
                      <a:gd name="T34" fmla="*/ 227 w 236"/>
                      <a:gd name="T35" fmla="*/ 6 h 91"/>
                      <a:gd name="T36" fmla="*/ 217 w 236"/>
                      <a:gd name="T37" fmla="*/ 12 h 91"/>
                      <a:gd name="T38" fmla="*/ 204 w 236"/>
                      <a:gd name="T39" fmla="*/ 19 h 91"/>
                      <a:gd name="T40" fmla="*/ 191 w 236"/>
                      <a:gd name="T41" fmla="*/ 26 h 91"/>
                      <a:gd name="T42" fmla="*/ 175 w 236"/>
                      <a:gd name="T43" fmla="*/ 34 h 91"/>
                      <a:gd name="T44" fmla="*/ 157 w 236"/>
                      <a:gd name="T45" fmla="*/ 41 h 91"/>
                      <a:gd name="T46" fmla="*/ 140 w 236"/>
                      <a:gd name="T47" fmla="*/ 48 h 91"/>
                      <a:gd name="T48" fmla="*/ 123 w 236"/>
                      <a:gd name="T49" fmla="*/ 55 h 91"/>
                      <a:gd name="T50" fmla="*/ 104 w 236"/>
                      <a:gd name="T51" fmla="*/ 61 h 91"/>
                      <a:gd name="T52" fmla="*/ 85 w 236"/>
                      <a:gd name="T53" fmla="*/ 67 h 91"/>
                      <a:gd name="T54" fmla="*/ 68 w 236"/>
                      <a:gd name="T55" fmla="*/ 73 h 91"/>
                      <a:gd name="T56" fmla="*/ 52 w 236"/>
                      <a:gd name="T57" fmla="*/ 78 h 91"/>
                      <a:gd name="T58" fmla="*/ 35 w 236"/>
                      <a:gd name="T59" fmla="*/ 81 h 91"/>
                      <a:gd name="T60" fmla="*/ 22 w 236"/>
                      <a:gd name="T61" fmla="*/ 85 h 91"/>
                      <a:gd name="T62" fmla="*/ 9 w 236"/>
                      <a:gd name="T63" fmla="*/ 86 h 91"/>
                      <a:gd name="T64" fmla="*/ 0 w 236"/>
                      <a:gd name="T65" fmla="*/ 87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91"/>
                      <a:gd name="T101" fmla="*/ 236 w 236"/>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91">
                        <a:moveTo>
                          <a:pt x="0" y="91"/>
                        </a:moveTo>
                        <a:lnTo>
                          <a:pt x="4" y="91"/>
                        </a:lnTo>
                        <a:lnTo>
                          <a:pt x="9" y="90"/>
                        </a:lnTo>
                        <a:lnTo>
                          <a:pt x="16" y="90"/>
                        </a:lnTo>
                        <a:lnTo>
                          <a:pt x="22" y="88"/>
                        </a:lnTo>
                        <a:lnTo>
                          <a:pt x="29" y="86"/>
                        </a:lnTo>
                        <a:lnTo>
                          <a:pt x="36" y="85"/>
                        </a:lnTo>
                        <a:lnTo>
                          <a:pt x="45" y="82"/>
                        </a:lnTo>
                        <a:lnTo>
                          <a:pt x="52" y="81"/>
                        </a:lnTo>
                        <a:lnTo>
                          <a:pt x="60" y="79"/>
                        </a:lnTo>
                        <a:lnTo>
                          <a:pt x="69" y="77"/>
                        </a:lnTo>
                        <a:lnTo>
                          <a:pt x="78" y="73"/>
                        </a:lnTo>
                        <a:lnTo>
                          <a:pt x="86" y="71"/>
                        </a:lnTo>
                        <a:lnTo>
                          <a:pt x="97" y="67"/>
                        </a:lnTo>
                        <a:lnTo>
                          <a:pt x="105" y="65"/>
                        </a:lnTo>
                        <a:lnTo>
                          <a:pt x="113" y="61"/>
                        </a:lnTo>
                        <a:lnTo>
                          <a:pt x="124" y="57"/>
                        </a:lnTo>
                        <a:lnTo>
                          <a:pt x="132" y="54"/>
                        </a:lnTo>
                        <a:lnTo>
                          <a:pt x="141" y="50"/>
                        </a:lnTo>
                        <a:lnTo>
                          <a:pt x="151" y="48"/>
                        </a:lnTo>
                        <a:lnTo>
                          <a:pt x="159" y="44"/>
                        </a:lnTo>
                        <a:lnTo>
                          <a:pt x="169" y="40"/>
                        </a:lnTo>
                        <a:lnTo>
                          <a:pt x="176" y="36"/>
                        </a:lnTo>
                        <a:lnTo>
                          <a:pt x="184" y="32"/>
                        </a:lnTo>
                        <a:lnTo>
                          <a:pt x="192" y="29"/>
                        </a:lnTo>
                        <a:lnTo>
                          <a:pt x="199" y="25"/>
                        </a:lnTo>
                        <a:lnTo>
                          <a:pt x="205" y="23"/>
                        </a:lnTo>
                        <a:lnTo>
                          <a:pt x="213" y="19"/>
                        </a:lnTo>
                        <a:lnTo>
                          <a:pt x="218" y="16"/>
                        </a:lnTo>
                        <a:lnTo>
                          <a:pt x="224" y="12"/>
                        </a:lnTo>
                        <a:lnTo>
                          <a:pt x="229" y="9"/>
                        </a:lnTo>
                        <a:lnTo>
                          <a:pt x="233" y="6"/>
                        </a:lnTo>
                        <a:lnTo>
                          <a:pt x="236" y="4"/>
                        </a:lnTo>
                        <a:lnTo>
                          <a:pt x="234" y="0"/>
                        </a:lnTo>
                        <a:lnTo>
                          <a:pt x="230" y="4"/>
                        </a:lnTo>
                        <a:lnTo>
                          <a:pt x="227" y="6"/>
                        </a:lnTo>
                        <a:lnTo>
                          <a:pt x="222" y="10"/>
                        </a:lnTo>
                        <a:lnTo>
                          <a:pt x="217" y="12"/>
                        </a:lnTo>
                        <a:lnTo>
                          <a:pt x="210" y="16"/>
                        </a:lnTo>
                        <a:lnTo>
                          <a:pt x="204" y="19"/>
                        </a:lnTo>
                        <a:lnTo>
                          <a:pt x="197" y="23"/>
                        </a:lnTo>
                        <a:lnTo>
                          <a:pt x="191" y="26"/>
                        </a:lnTo>
                        <a:lnTo>
                          <a:pt x="182" y="30"/>
                        </a:lnTo>
                        <a:lnTo>
                          <a:pt x="175" y="34"/>
                        </a:lnTo>
                        <a:lnTo>
                          <a:pt x="166" y="37"/>
                        </a:lnTo>
                        <a:lnTo>
                          <a:pt x="157" y="41"/>
                        </a:lnTo>
                        <a:lnTo>
                          <a:pt x="149" y="44"/>
                        </a:lnTo>
                        <a:lnTo>
                          <a:pt x="140" y="48"/>
                        </a:lnTo>
                        <a:lnTo>
                          <a:pt x="131" y="51"/>
                        </a:lnTo>
                        <a:lnTo>
                          <a:pt x="123" y="55"/>
                        </a:lnTo>
                        <a:lnTo>
                          <a:pt x="112" y="57"/>
                        </a:lnTo>
                        <a:lnTo>
                          <a:pt x="104" y="61"/>
                        </a:lnTo>
                        <a:lnTo>
                          <a:pt x="95" y="65"/>
                        </a:lnTo>
                        <a:lnTo>
                          <a:pt x="85" y="67"/>
                        </a:lnTo>
                        <a:lnTo>
                          <a:pt x="76" y="71"/>
                        </a:lnTo>
                        <a:lnTo>
                          <a:pt x="68" y="73"/>
                        </a:lnTo>
                        <a:lnTo>
                          <a:pt x="59" y="75"/>
                        </a:lnTo>
                        <a:lnTo>
                          <a:pt x="52" y="78"/>
                        </a:lnTo>
                        <a:lnTo>
                          <a:pt x="43" y="80"/>
                        </a:lnTo>
                        <a:lnTo>
                          <a:pt x="35" y="81"/>
                        </a:lnTo>
                        <a:lnTo>
                          <a:pt x="28" y="84"/>
                        </a:lnTo>
                        <a:lnTo>
                          <a:pt x="22" y="85"/>
                        </a:lnTo>
                        <a:lnTo>
                          <a:pt x="16" y="86"/>
                        </a:lnTo>
                        <a:lnTo>
                          <a:pt x="9" y="86"/>
                        </a:lnTo>
                        <a:lnTo>
                          <a:pt x="4" y="87"/>
                        </a:lnTo>
                        <a:lnTo>
                          <a:pt x="0" y="87"/>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7" name="Freeform 447"/>
                  <p:cNvSpPr>
                    <a:spLocks/>
                  </p:cNvSpPr>
                  <p:nvPr/>
                </p:nvSpPr>
                <p:spPr bwMode="auto">
                  <a:xfrm>
                    <a:off x="1361" y="1457"/>
                    <a:ext cx="25" cy="40"/>
                  </a:xfrm>
                  <a:custGeom>
                    <a:avLst/>
                    <a:gdLst>
                      <a:gd name="T0" fmla="*/ 23 w 175"/>
                      <a:gd name="T1" fmla="*/ 243 h 245"/>
                      <a:gd name="T2" fmla="*/ 65 w 175"/>
                      <a:gd name="T3" fmla="*/ 233 h 245"/>
                      <a:gd name="T4" fmla="*/ 95 w 175"/>
                      <a:gd name="T5" fmla="*/ 220 h 245"/>
                      <a:gd name="T6" fmla="*/ 120 w 175"/>
                      <a:gd name="T7" fmla="*/ 204 h 245"/>
                      <a:gd name="T8" fmla="*/ 138 w 175"/>
                      <a:gd name="T9" fmla="*/ 185 h 245"/>
                      <a:gd name="T10" fmla="*/ 150 w 175"/>
                      <a:gd name="T11" fmla="*/ 166 h 245"/>
                      <a:gd name="T12" fmla="*/ 157 w 175"/>
                      <a:gd name="T13" fmla="*/ 144 h 245"/>
                      <a:gd name="T14" fmla="*/ 161 w 175"/>
                      <a:gd name="T15" fmla="*/ 123 h 245"/>
                      <a:gd name="T16" fmla="*/ 161 w 175"/>
                      <a:gd name="T17" fmla="*/ 101 h 245"/>
                      <a:gd name="T18" fmla="*/ 159 w 175"/>
                      <a:gd name="T19" fmla="*/ 81 h 245"/>
                      <a:gd name="T20" fmla="*/ 158 w 175"/>
                      <a:gd name="T21" fmla="*/ 62 h 245"/>
                      <a:gd name="T22" fmla="*/ 157 w 175"/>
                      <a:gd name="T23" fmla="*/ 44 h 245"/>
                      <a:gd name="T24" fmla="*/ 156 w 175"/>
                      <a:gd name="T25" fmla="*/ 29 h 245"/>
                      <a:gd name="T26" fmla="*/ 157 w 175"/>
                      <a:gd name="T27" fmla="*/ 17 h 245"/>
                      <a:gd name="T28" fmla="*/ 161 w 175"/>
                      <a:gd name="T29" fmla="*/ 9 h 245"/>
                      <a:gd name="T30" fmla="*/ 170 w 175"/>
                      <a:gd name="T31" fmla="*/ 5 h 245"/>
                      <a:gd name="T32" fmla="*/ 175 w 175"/>
                      <a:gd name="T33" fmla="*/ 0 h 245"/>
                      <a:gd name="T34" fmla="*/ 164 w 175"/>
                      <a:gd name="T35" fmla="*/ 3 h 245"/>
                      <a:gd name="T36" fmla="*/ 156 w 175"/>
                      <a:gd name="T37" fmla="*/ 11 h 245"/>
                      <a:gd name="T38" fmla="*/ 152 w 175"/>
                      <a:gd name="T39" fmla="*/ 22 h 245"/>
                      <a:gd name="T40" fmla="*/ 152 w 175"/>
                      <a:gd name="T41" fmla="*/ 36 h 245"/>
                      <a:gd name="T42" fmla="*/ 153 w 175"/>
                      <a:gd name="T43" fmla="*/ 54 h 245"/>
                      <a:gd name="T44" fmla="*/ 156 w 175"/>
                      <a:gd name="T45" fmla="*/ 72 h 245"/>
                      <a:gd name="T46" fmla="*/ 157 w 175"/>
                      <a:gd name="T47" fmla="*/ 92 h 245"/>
                      <a:gd name="T48" fmla="*/ 157 w 175"/>
                      <a:gd name="T49" fmla="*/ 112 h 245"/>
                      <a:gd name="T50" fmla="*/ 156 w 175"/>
                      <a:gd name="T51" fmla="*/ 133 h 245"/>
                      <a:gd name="T52" fmla="*/ 151 w 175"/>
                      <a:gd name="T53" fmla="*/ 154 h 245"/>
                      <a:gd name="T54" fmla="*/ 141 w 175"/>
                      <a:gd name="T55" fmla="*/ 174 h 245"/>
                      <a:gd name="T56" fmla="*/ 127 w 175"/>
                      <a:gd name="T57" fmla="*/ 193 h 245"/>
                      <a:gd name="T58" fmla="*/ 106 w 175"/>
                      <a:gd name="T59" fmla="*/ 210 h 245"/>
                      <a:gd name="T60" fmla="*/ 79 w 175"/>
                      <a:gd name="T61" fmla="*/ 224 h 245"/>
                      <a:gd name="T62" fmla="*/ 45 w 175"/>
                      <a:gd name="T63" fmla="*/ 235 h 245"/>
                      <a:gd name="T64" fmla="*/ 0 w 175"/>
                      <a:gd name="T65" fmla="*/ 24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5"/>
                      <a:gd name="T100" fmla="*/ 0 h 245"/>
                      <a:gd name="T101" fmla="*/ 175 w 175"/>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5" h="245">
                        <a:moveTo>
                          <a:pt x="0" y="245"/>
                        </a:moveTo>
                        <a:lnTo>
                          <a:pt x="23" y="243"/>
                        </a:lnTo>
                        <a:lnTo>
                          <a:pt x="45" y="238"/>
                        </a:lnTo>
                        <a:lnTo>
                          <a:pt x="65" y="233"/>
                        </a:lnTo>
                        <a:lnTo>
                          <a:pt x="80" y="226"/>
                        </a:lnTo>
                        <a:lnTo>
                          <a:pt x="95" y="220"/>
                        </a:lnTo>
                        <a:lnTo>
                          <a:pt x="108" y="212"/>
                        </a:lnTo>
                        <a:lnTo>
                          <a:pt x="120" y="204"/>
                        </a:lnTo>
                        <a:lnTo>
                          <a:pt x="130" y="195"/>
                        </a:lnTo>
                        <a:lnTo>
                          <a:pt x="138" y="185"/>
                        </a:lnTo>
                        <a:lnTo>
                          <a:pt x="145" y="175"/>
                        </a:lnTo>
                        <a:lnTo>
                          <a:pt x="150" y="166"/>
                        </a:lnTo>
                        <a:lnTo>
                          <a:pt x="153" y="155"/>
                        </a:lnTo>
                        <a:lnTo>
                          <a:pt x="157" y="144"/>
                        </a:lnTo>
                        <a:lnTo>
                          <a:pt x="159" y="133"/>
                        </a:lnTo>
                        <a:lnTo>
                          <a:pt x="161" y="123"/>
                        </a:lnTo>
                        <a:lnTo>
                          <a:pt x="161" y="112"/>
                        </a:lnTo>
                        <a:lnTo>
                          <a:pt x="161" y="101"/>
                        </a:lnTo>
                        <a:lnTo>
                          <a:pt x="161" y="92"/>
                        </a:lnTo>
                        <a:lnTo>
                          <a:pt x="159" y="81"/>
                        </a:lnTo>
                        <a:lnTo>
                          <a:pt x="159" y="72"/>
                        </a:lnTo>
                        <a:lnTo>
                          <a:pt x="158" y="62"/>
                        </a:lnTo>
                        <a:lnTo>
                          <a:pt x="157" y="54"/>
                        </a:lnTo>
                        <a:lnTo>
                          <a:pt x="157" y="44"/>
                        </a:lnTo>
                        <a:lnTo>
                          <a:pt x="156" y="36"/>
                        </a:lnTo>
                        <a:lnTo>
                          <a:pt x="156" y="29"/>
                        </a:lnTo>
                        <a:lnTo>
                          <a:pt x="156" y="23"/>
                        </a:lnTo>
                        <a:lnTo>
                          <a:pt x="157" y="17"/>
                        </a:lnTo>
                        <a:lnTo>
                          <a:pt x="159" y="12"/>
                        </a:lnTo>
                        <a:lnTo>
                          <a:pt x="161" y="9"/>
                        </a:lnTo>
                        <a:lnTo>
                          <a:pt x="165" y="6"/>
                        </a:lnTo>
                        <a:lnTo>
                          <a:pt x="170" y="5"/>
                        </a:lnTo>
                        <a:lnTo>
                          <a:pt x="175" y="4"/>
                        </a:lnTo>
                        <a:lnTo>
                          <a:pt x="175" y="0"/>
                        </a:lnTo>
                        <a:lnTo>
                          <a:pt x="169" y="1"/>
                        </a:lnTo>
                        <a:lnTo>
                          <a:pt x="164" y="3"/>
                        </a:lnTo>
                        <a:lnTo>
                          <a:pt x="158" y="6"/>
                        </a:lnTo>
                        <a:lnTo>
                          <a:pt x="156" y="11"/>
                        </a:lnTo>
                        <a:lnTo>
                          <a:pt x="153" y="16"/>
                        </a:lnTo>
                        <a:lnTo>
                          <a:pt x="152" y="22"/>
                        </a:lnTo>
                        <a:lnTo>
                          <a:pt x="152" y="29"/>
                        </a:lnTo>
                        <a:lnTo>
                          <a:pt x="152" y="36"/>
                        </a:lnTo>
                        <a:lnTo>
                          <a:pt x="153" y="45"/>
                        </a:lnTo>
                        <a:lnTo>
                          <a:pt x="153" y="54"/>
                        </a:lnTo>
                        <a:lnTo>
                          <a:pt x="155" y="62"/>
                        </a:lnTo>
                        <a:lnTo>
                          <a:pt x="156" y="72"/>
                        </a:lnTo>
                        <a:lnTo>
                          <a:pt x="156" y="81"/>
                        </a:lnTo>
                        <a:lnTo>
                          <a:pt x="157" y="92"/>
                        </a:lnTo>
                        <a:lnTo>
                          <a:pt x="157" y="101"/>
                        </a:lnTo>
                        <a:lnTo>
                          <a:pt x="157" y="112"/>
                        </a:lnTo>
                        <a:lnTo>
                          <a:pt x="157" y="123"/>
                        </a:lnTo>
                        <a:lnTo>
                          <a:pt x="156" y="133"/>
                        </a:lnTo>
                        <a:lnTo>
                          <a:pt x="153" y="143"/>
                        </a:lnTo>
                        <a:lnTo>
                          <a:pt x="151" y="154"/>
                        </a:lnTo>
                        <a:lnTo>
                          <a:pt x="146" y="163"/>
                        </a:lnTo>
                        <a:lnTo>
                          <a:pt x="141" y="174"/>
                        </a:lnTo>
                        <a:lnTo>
                          <a:pt x="134" y="182"/>
                        </a:lnTo>
                        <a:lnTo>
                          <a:pt x="127" y="193"/>
                        </a:lnTo>
                        <a:lnTo>
                          <a:pt x="118" y="201"/>
                        </a:lnTo>
                        <a:lnTo>
                          <a:pt x="106" y="210"/>
                        </a:lnTo>
                        <a:lnTo>
                          <a:pt x="94" y="217"/>
                        </a:lnTo>
                        <a:lnTo>
                          <a:pt x="79" y="224"/>
                        </a:lnTo>
                        <a:lnTo>
                          <a:pt x="63" y="230"/>
                        </a:lnTo>
                        <a:lnTo>
                          <a:pt x="45" y="235"/>
                        </a:lnTo>
                        <a:lnTo>
                          <a:pt x="23" y="239"/>
                        </a:lnTo>
                        <a:lnTo>
                          <a:pt x="0" y="242"/>
                        </a:lnTo>
                        <a:lnTo>
                          <a:pt x="0" y="24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8" name="Freeform 448"/>
                  <p:cNvSpPr>
                    <a:spLocks/>
                  </p:cNvSpPr>
                  <p:nvPr/>
                </p:nvSpPr>
                <p:spPr bwMode="auto">
                  <a:xfrm>
                    <a:off x="1344" y="1497"/>
                    <a:ext cx="17" cy="63"/>
                  </a:xfrm>
                  <a:custGeom>
                    <a:avLst/>
                    <a:gdLst>
                      <a:gd name="T0" fmla="*/ 19 w 122"/>
                      <a:gd name="T1" fmla="*/ 364 h 378"/>
                      <a:gd name="T2" fmla="*/ 47 w 122"/>
                      <a:gd name="T3" fmla="*/ 334 h 378"/>
                      <a:gd name="T4" fmla="*/ 70 w 122"/>
                      <a:gd name="T5" fmla="*/ 303 h 378"/>
                      <a:gd name="T6" fmla="*/ 86 w 122"/>
                      <a:gd name="T7" fmla="*/ 271 h 378"/>
                      <a:gd name="T8" fmla="*/ 96 w 122"/>
                      <a:gd name="T9" fmla="*/ 240 h 378"/>
                      <a:gd name="T10" fmla="*/ 102 w 122"/>
                      <a:gd name="T11" fmla="*/ 208 h 378"/>
                      <a:gd name="T12" fmla="*/ 105 w 122"/>
                      <a:gd name="T13" fmla="*/ 179 h 378"/>
                      <a:gd name="T14" fmla="*/ 105 w 122"/>
                      <a:gd name="T15" fmla="*/ 150 h 378"/>
                      <a:gd name="T16" fmla="*/ 104 w 122"/>
                      <a:gd name="T17" fmla="*/ 122 h 378"/>
                      <a:gd name="T18" fmla="*/ 102 w 122"/>
                      <a:gd name="T19" fmla="*/ 97 h 378"/>
                      <a:gd name="T20" fmla="*/ 99 w 122"/>
                      <a:gd name="T21" fmla="*/ 72 h 378"/>
                      <a:gd name="T22" fmla="*/ 98 w 122"/>
                      <a:gd name="T23" fmla="*/ 52 h 378"/>
                      <a:gd name="T24" fmla="*/ 98 w 122"/>
                      <a:gd name="T25" fmla="*/ 34 h 378"/>
                      <a:gd name="T26" fmla="*/ 100 w 122"/>
                      <a:gd name="T27" fmla="*/ 21 h 378"/>
                      <a:gd name="T28" fmla="*/ 105 w 122"/>
                      <a:gd name="T29" fmla="*/ 10 h 378"/>
                      <a:gd name="T30" fmla="*/ 116 w 122"/>
                      <a:gd name="T31" fmla="*/ 5 h 378"/>
                      <a:gd name="T32" fmla="*/ 122 w 122"/>
                      <a:gd name="T33" fmla="*/ 0 h 378"/>
                      <a:gd name="T34" fmla="*/ 109 w 122"/>
                      <a:gd name="T35" fmla="*/ 5 h 378"/>
                      <a:gd name="T36" fmla="*/ 99 w 122"/>
                      <a:gd name="T37" fmla="*/ 14 h 378"/>
                      <a:gd name="T38" fmla="*/ 96 w 122"/>
                      <a:gd name="T39" fmla="*/ 26 h 378"/>
                      <a:gd name="T40" fmla="*/ 93 w 122"/>
                      <a:gd name="T41" fmla="*/ 43 h 378"/>
                      <a:gd name="T42" fmla="*/ 94 w 122"/>
                      <a:gd name="T43" fmla="*/ 62 h 378"/>
                      <a:gd name="T44" fmla="*/ 97 w 122"/>
                      <a:gd name="T45" fmla="*/ 84 h 378"/>
                      <a:gd name="T46" fmla="*/ 99 w 122"/>
                      <a:gd name="T47" fmla="*/ 109 h 378"/>
                      <a:gd name="T48" fmla="*/ 100 w 122"/>
                      <a:gd name="T49" fmla="*/ 137 h 378"/>
                      <a:gd name="T50" fmla="*/ 102 w 122"/>
                      <a:gd name="T51" fmla="*/ 164 h 378"/>
                      <a:gd name="T52" fmla="*/ 100 w 122"/>
                      <a:gd name="T53" fmla="*/ 193 h 378"/>
                      <a:gd name="T54" fmla="*/ 96 w 122"/>
                      <a:gd name="T55" fmla="*/ 222 h 378"/>
                      <a:gd name="T56" fmla="*/ 88 w 122"/>
                      <a:gd name="T57" fmla="*/ 254 h 378"/>
                      <a:gd name="T58" fmla="*/ 74 w 122"/>
                      <a:gd name="T59" fmla="*/ 285 h 378"/>
                      <a:gd name="T60" fmla="*/ 55 w 122"/>
                      <a:gd name="T61" fmla="*/ 316 h 378"/>
                      <a:gd name="T62" fmla="*/ 31 w 122"/>
                      <a:gd name="T63" fmla="*/ 346 h 378"/>
                      <a:gd name="T64" fmla="*/ 0 w 122"/>
                      <a:gd name="T65" fmla="*/ 376 h 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378"/>
                      <a:gd name="T101" fmla="*/ 122 w 122"/>
                      <a:gd name="T102" fmla="*/ 378 h 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378">
                        <a:moveTo>
                          <a:pt x="1" y="378"/>
                        </a:moveTo>
                        <a:lnTo>
                          <a:pt x="19" y="364"/>
                        </a:lnTo>
                        <a:lnTo>
                          <a:pt x="35" y="348"/>
                        </a:lnTo>
                        <a:lnTo>
                          <a:pt x="47" y="334"/>
                        </a:lnTo>
                        <a:lnTo>
                          <a:pt x="60" y="319"/>
                        </a:lnTo>
                        <a:lnTo>
                          <a:pt x="70" y="303"/>
                        </a:lnTo>
                        <a:lnTo>
                          <a:pt x="78" y="288"/>
                        </a:lnTo>
                        <a:lnTo>
                          <a:pt x="86" y="271"/>
                        </a:lnTo>
                        <a:lnTo>
                          <a:pt x="91" y="256"/>
                        </a:lnTo>
                        <a:lnTo>
                          <a:pt x="96" y="240"/>
                        </a:lnTo>
                        <a:lnTo>
                          <a:pt x="99" y="224"/>
                        </a:lnTo>
                        <a:lnTo>
                          <a:pt x="102" y="208"/>
                        </a:lnTo>
                        <a:lnTo>
                          <a:pt x="104" y="193"/>
                        </a:lnTo>
                        <a:lnTo>
                          <a:pt x="105" y="179"/>
                        </a:lnTo>
                        <a:lnTo>
                          <a:pt x="105" y="164"/>
                        </a:lnTo>
                        <a:lnTo>
                          <a:pt x="105" y="150"/>
                        </a:lnTo>
                        <a:lnTo>
                          <a:pt x="104" y="135"/>
                        </a:lnTo>
                        <a:lnTo>
                          <a:pt x="104" y="122"/>
                        </a:lnTo>
                        <a:lnTo>
                          <a:pt x="103" y="109"/>
                        </a:lnTo>
                        <a:lnTo>
                          <a:pt x="102" y="97"/>
                        </a:lnTo>
                        <a:lnTo>
                          <a:pt x="100" y="83"/>
                        </a:lnTo>
                        <a:lnTo>
                          <a:pt x="99" y="72"/>
                        </a:lnTo>
                        <a:lnTo>
                          <a:pt x="98" y="62"/>
                        </a:lnTo>
                        <a:lnTo>
                          <a:pt x="98" y="52"/>
                        </a:lnTo>
                        <a:lnTo>
                          <a:pt x="97" y="43"/>
                        </a:lnTo>
                        <a:lnTo>
                          <a:pt x="98" y="34"/>
                        </a:lnTo>
                        <a:lnTo>
                          <a:pt x="98" y="27"/>
                        </a:lnTo>
                        <a:lnTo>
                          <a:pt x="100" y="21"/>
                        </a:lnTo>
                        <a:lnTo>
                          <a:pt x="103" y="15"/>
                        </a:lnTo>
                        <a:lnTo>
                          <a:pt x="105" y="10"/>
                        </a:lnTo>
                        <a:lnTo>
                          <a:pt x="111" y="7"/>
                        </a:lnTo>
                        <a:lnTo>
                          <a:pt x="116" y="5"/>
                        </a:lnTo>
                        <a:lnTo>
                          <a:pt x="122" y="3"/>
                        </a:lnTo>
                        <a:lnTo>
                          <a:pt x="122" y="0"/>
                        </a:lnTo>
                        <a:lnTo>
                          <a:pt x="114" y="2"/>
                        </a:lnTo>
                        <a:lnTo>
                          <a:pt x="109" y="5"/>
                        </a:lnTo>
                        <a:lnTo>
                          <a:pt x="103" y="8"/>
                        </a:lnTo>
                        <a:lnTo>
                          <a:pt x="99" y="14"/>
                        </a:lnTo>
                        <a:lnTo>
                          <a:pt x="97" y="20"/>
                        </a:lnTo>
                        <a:lnTo>
                          <a:pt x="96" y="26"/>
                        </a:lnTo>
                        <a:lnTo>
                          <a:pt x="94" y="34"/>
                        </a:lnTo>
                        <a:lnTo>
                          <a:pt x="93" y="43"/>
                        </a:lnTo>
                        <a:lnTo>
                          <a:pt x="94" y="52"/>
                        </a:lnTo>
                        <a:lnTo>
                          <a:pt x="94" y="62"/>
                        </a:lnTo>
                        <a:lnTo>
                          <a:pt x="96" y="72"/>
                        </a:lnTo>
                        <a:lnTo>
                          <a:pt x="97" y="84"/>
                        </a:lnTo>
                        <a:lnTo>
                          <a:pt x="98" y="97"/>
                        </a:lnTo>
                        <a:lnTo>
                          <a:pt x="99" y="109"/>
                        </a:lnTo>
                        <a:lnTo>
                          <a:pt x="100" y="122"/>
                        </a:lnTo>
                        <a:lnTo>
                          <a:pt x="100" y="137"/>
                        </a:lnTo>
                        <a:lnTo>
                          <a:pt x="102" y="150"/>
                        </a:lnTo>
                        <a:lnTo>
                          <a:pt x="102" y="164"/>
                        </a:lnTo>
                        <a:lnTo>
                          <a:pt x="102" y="178"/>
                        </a:lnTo>
                        <a:lnTo>
                          <a:pt x="100" y="193"/>
                        </a:lnTo>
                        <a:lnTo>
                          <a:pt x="98" y="207"/>
                        </a:lnTo>
                        <a:lnTo>
                          <a:pt x="96" y="222"/>
                        </a:lnTo>
                        <a:lnTo>
                          <a:pt x="92" y="238"/>
                        </a:lnTo>
                        <a:lnTo>
                          <a:pt x="88" y="254"/>
                        </a:lnTo>
                        <a:lnTo>
                          <a:pt x="81" y="270"/>
                        </a:lnTo>
                        <a:lnTo>
                          <a:pt x="74" y="285"/>
                        </a:lnTo>
                        <a:lnTo>
                          <a:pt x="66" y="301"/>
                        </a:lnTo>
                        <a:lnTo>
                          <a:pt x="55" y="316"/>
                        </a:lnTo>
                        <a:lnTo>
                          <a:pt x="45" y="332"/>
                        </a:lnTo>
                        <a:lnTo>
                          <a:pt x="31" y="346"/>
                        </a:lnTo>
                        <a:lnTo>
                          <a:pt x="16" y="362"/>
                        </a:lnTo>
                        <a:lnTo>
                          <a:pt x="0" y="376"/>
                        </a:lnTo>
                        <a:lnTo>
                          <a:pt x="1" y="3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69" name="Freeform 449"/>
                  <p:cNvSpPr>
                    <a:spLocks/>
                  </p:cNvSpPr>
                  <p:nvPr/>
                </p:nvSpPr>
                <p:spPr bwMode="auto">
                  <a:xfrm>
                    <a:off x="1307" y="1560"/>
                    <a:ext cx="37" cy="30"/>
                  </a:xfrm>
                  <a:custGeom>
                    <a:avLst/>
                    <a:gdLst>
                      <a:gd name="T0" fmla="*/ 2 w 261"/>
                      <a:gd name="T1" fmla="*/ 183 h 183"/>
                      <a:gd name="T2" fmla="*/ 12 w 261"/>
                      <a:gd name="T3" fmla="*/ 178 h 183"/>
                      <a:gd name="T4" fmla="*/ 23 w 261"/>
                      <a:gd name="T5" fmla="*/ 172 h 183"/>
                      <a:gd name="T6" fmla="*/ 35 w 261"/>
                      <a:gd name="T7" fmla="*/ 166 h 183"/>
                      <a:gd name="T8" fmla="*/ 47 w 261"/>
                      <a:gd name="T9" fmla="*/ 160 h 183"/>
                      <a:gd name="T10" fmla="*/ 59 w 261"/>
                      <a:gd name="T11" fmla="*/ 152 h 183"/>
                      <a:gd name="T12" fmla="*/ 73 w 261"/>
                      <a:gd name="T13" fmla="*/ 144 h 183"/>
                      <a:gd name="T14" fmla="*/ 86 w 261"/>
                      <a:gd name="T15" fmla="*/ 136 h 183"/>
                      <a:gd name="T16" fmla="*/ 101 w 261"/>
                      <a:gd name="T17" fmla="*/ 125 h 183"/>
                      <a:gd name="T18" fmla="*/ 118 w 261"/>
                      <a:gd name="T19" fmla="*/ 114 h 183"/>
                      <a:gd name="T20" fmla="*/ 133 w 261"/>
                      <a:gd name="T21" fmla="*/ 102 h 183"/>
                      <a:gd name="T22" fmla="*/ 151 w 261"/>
                      <a:gd name="T23" fmla="*/ 89 h 183"/>
                      <a:gd name="T24" fmla="*/ 171 w 261"/>
                      <a:gd name="T25" fmla="*/ 75 h 183"/>
                      <a:gd name="T26" fmla="*/ 190 w 261"/>
                      <a:gd name="T27" fmla="*/ 59 h 183"/>
                      <a:gd name="T28" fmla="*/ 213 w 261"/>
                      <a:gd name="T29" fmla="*/ 43 h 183"/>
                      <a:gd name="T30" fmla="*/ 236 w 261"/>
                      <a:gd name="T31" fmla="*/ 24 h 183"/>
                      <a:gd name="T32" fmla="*/ 261 w 261"/>
                      <a:gd name="T33" fmla="*/ 2 h 183"/>
                      <a:gd name="T34" fmla="*/ 247 w 261"/>
                      <a:gd name="T35" fmla="*/ 12 h 183"/>
                      <a:gd name="T36" fmla="*/ 222 w 261"/>
                      <a:gd name="T37" fmla="*/ 31 h 183"/>
                      <a:gd name="T38" fmla="*/ 199 w 261"/>
                      <a:gd name="T39" fmla="*/ 49 h 183"/>
                      <a:gd name="T40" fmla="*/ 178 w 261"/>
                      <a:gd name="T41" fmla="*/ 65 h 183"/>
                      <a:gd name="T42" fmla="*/ 158 w 261"/>
                      <a:gd name="T43" fmla="*/ 80 h 183"/>
                      <a:gd name="T44" fmla="*/ 139 w 261"/>
                      <a:gd name="T45" fmla="*/ 94 h 183"/>
                      <a:gd name="T46" fmla="*/ 123 w 261"/>
                      <a:gd name="T47" fmla="*/ 106 h 183"/>
                      <a:gd name="T48" fmla="*/ 106 w 261"/>
                      <a:gd name="T49" fmla="*/ 118 h 183"/>
                      <a:gd name="T50" fmla="*/ 92 w 261"/>
                      <a:gd name="T51" fmla="*/ 127 h 183"/>
                      <a:gd name="T52" fmla="*/ 78 w 261"/>
                      <a:gd name="T53" fmla="*/ 137 h 183"/>
                      <a:gd name="T54" fmla="*/ 65 w 261"/>
                      <a:gd name="T55" fmla="*/ 145 h 183"/>
                      <a:gd name="T56" fmla="*/ 52 w 261"/>
                      <a:gd name="T57" fmla="*/ 152 h 183"/>
                      <a:gd name="T58" fmla="*/ 40 w 261"/>
                      <a:gd name="T59" fmla="*/ 160 h 183"/>
                      <a:gd name="T60" fmla="*/ 28 w 261"/>
                      <a:gd name="T61" fmla="*/ 166 h 183"/>
                      <a:gd name="T62" fmla="*/ 17 w 261"/>
                      <a:gd name="T63" fmla="*/ 172 h 183"/>
                      <a:gd name="T64" fmla="*/ 6 w 261"/>
                      <a:gd name="T65" fmla="*/ 177 h 183"/>
                      <a:gd name="T66" fmla="*/ 1 w 261"/>
                      <a:gd name="T67" fmla="*/ 183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1"/>
                      <a:gd name="T103" fmla="*/ 0 h 183"/>
                      <a:gd name="T104" fmla="*/ 261 w 261"/>
                      <a:gd name="T105" fmla="*/ 183 h 1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1" h="183">
                        <a:moveTo>
                          <a:pt x="1" y="179"/>
                        </a:moveTo>
                        <a:lnTo>
                          <a:pt x="2" y="183"/>
                        </a:lnTo>
                        <a:lnTo>
                          <a:pt x="7" y="181"/>
                        </a:lnTo>
                        <a:lnTo>
                          <a:pt x="12" y="178"/>
                        </a:lnTo>
                        <a:lnTo>
                          <a:pt x="18" y="175"/>
                        </a:lnTo>
                        <a:lnTo>
                          <a:pt x="23" y="172"/>
                        </a:lnTo>
                        <a:lnTo>
                          <a:pt x="29" y="170"/>
                        </a:lnTo>
                        <a:lnTo>
                          <a:pt x="35" y="166"/>
                        </a:lnTo>
                        <a:lnTo>
                          <a:pt x="42" y="164"/>
                        </a:lnTo>
                        <a:lnTo>
                          <a:pt x="47" y="160"/>
                        </a:lnTo>
                        <a:lnTo>
                          <a:pt x="53" y="157"/>
                        </a:lnTo>
                        <a:lnTo>
                          <a:pt x="59" y="152"/>
                        </a:lnTo>
                        <a:lnTo>
                          <a:pt x="67" y="149"/>
                        </a:lnTo>
                        <a:lnTo>
                          <a:pt x="73" y="144"/>
                        </a:lnTo>
                        <a:lnTo>
                          <a:pt x="79" y="139"/>
                        </a:lnTo>
                        <a:lnTo>
                          <a:pt x="86" y="136"/>
                        </a:lnTo>
                        <a:lnTo>
                          <a:pt x="94" y="131"/>
                        </a:lnTo>
                        <a:lnTo>
                          <a:pt x="101" y="125"/>
                        </a:lnTo>
                        <a:lnTo>
                          <a:pt x="108" y="120"/>
                        </a:lnTo>
                        <a:lnTo>
                          <a:pt x="118" y="114"/>
                        </a:lnTo>
                        <a:lnTo>
                          <a:pt x="125" y="108"/>
                        </a:lnTo>
                        <a:lnTo>
                          <a:pt x="133" y="102"/>
                        </a:lnTo>
                        <a:lnTo>
                          <a:pt x="143" y="96"/>
                        </a:lnTo>
                        <a:lnTo>
                          <a:pt x="151" y="89"/>
                        </a:lnTo>
                        <a:lnTo>
                          <a:pt x="161" y="82"/>
                        </a:lnTo>
                        <a:lnTo>
                          <a:pt x="171" y="75"/>
                        </a:lnTo>
                        <a:lnTo>
                          <a:pt x="181" y="68"/>
                        </a:lnTo>
                        <a:lnTo>
                          <a:pt x="190" y="59"/>
                        </a:lnTo>
                        <a:lnTo>
                          <a:pt x="202" y="51"/>
                        </a:lnTo>
                        <a:lnTo>
                          <a:pt x="213" y="43"/>
                        </a:lnTo>
                        <a:lnTo>
                          <a:pt x="224" y="33"/>
                        </a:lnTo>
                        <a:lnTo>
                          <a:pt x="236" y="24"/>
                        </a:lnTo>
                        <a:lnTo>
                          <a:pt x="249" y="14"/>
                        </a:lnTo>
                        <a:lnTo>
                          <a:pt x="261" y="2"/>
                        </a:lnTo>
                        <a:lnTo>
                          <a:pt x="260" y="0"/>
                        </a:lnTo>
                        <a:lnTo>
                          <a:pt x="247" y="12"/>
                        </a:lnTo>
                        <a:lnTo>
                          <a:pt x="234" y="21"/>
                        </a:lnTo>
                        <a:lnTo>
                          <a:pt x="222" y="31"/>
                        </a:lnTo>
                        <a:lnTo>
                          <a:pt x="210" y="39"/>
                        </a:lnTo>
                        <a:lnTo>
                          <a:pt x="199" y="49"/>
                        </a:lnTo>
                        <a:lnTo>
                          <a:pt x="188" y="57"/>
                        </a:lnTo>
                        <a:lnTo>
                          <a:pt x="178" y="65"/>
                        </a:lnTo>
                        <a:lnTo>
                          <a:pt x="169" y="72"/>
                        </a:lnTo>
                        <a:lnTo>
                          <a:pt x="158" y="80"/>
                        </a:lnTo>
                        <a:lnTo>
                          <a:pt x="150" y="87"/>
                        </a:lnTo>
                        <a:lnTo>
                          <a:pt x="139" y="94"/>
                        </a:lnTo>
                        <a:lnTo>
                          <a:pt x="131" y="100"/>
                        </a:lnTo>
                        <a:lnTo>
                          <a:pt x="123" y="106"/>
                        </a:lnTo>
                        <a:lnTo>
                          <a:pt x="114" y="112"/>
                        </a:lnTo>
                        <a:lnTo>
                          <a:pt x="106" y="118"/>
                        </a:lnTo>
                        <a:lnTo>
                          <a:pt x="99" y="122"/>
                        </a:lnTo>
                        <a:lnTo>
                          <a:pt x="92" y="127"/>
                        </a:lnTo>
                        <a:lnTo>
                          <a:pt x="84" y="132"/>
                        </a:lnTo>
                        <a:lnTo>
                          <a:pt x="78" y="137"/>
                        </a:lnTo>
                        <a:lnTo>
                          <a:pt x="71" y="141"/>
                        </a:lnTo>
                        <a:lnTo>
                          <a:pt x="65" y="145"/>
                        </a:lnTo>
                        <a:lnTo>
                          <a:pt x="58" y="149"/>
                        </a:lnTo>
                        <a:lnTo>
                          <a:pt x="52" y="152"/>
                        </a:lnTo>
                        <a:lnTo>
                          <a:pt x="46" y="157"/>
                        </a:lnTo>
                        <a:lnTo>
                          <a:pt x="40" y="160"/>
                        </a:lnTo>
                        <a:lnTo>
                          <a:pt x="33" y="164"/>
                        </a:lnTo>
                        <a:lnTo>
                          <a:pt x="28" y="166"/>
                        </a:lnTo>
                        <a:lnTo>
                          <a:pt x="22" y="169"/>
                        </a:lnTo>
                        <a:lnTo>
                          <a:pt x="17" y="172"/>
                        </a:lnTo>
                        <a:lnTo>
                          <a:pt x="10" y="175"/>
                        </a:lnTo>
                        <a:lnTo>
                          <a:pt x="6" y="177"/>
                        </a:lnTo>
                        <a:lnTo>
                          <a:pt x="0" y="179"/>
                        </a:lnTo>
                        <a:lnTo>
                          <a:pt x="1" y="183"/>
                        </a:lnTo>
                        <a:lnTo>
                          <a:pt x="1" y="1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0" name="Freeform 450"/>
                  <p:cNvSpPr>
                    <a:spLocks/>
                  </p:cNvSpPr>
                  <p:nvPr/>
                </p:nvSpPr>
                <p:spPr bwMode="auto">
                  <a:xfrm>
                    <a:off x="1307" y="1589"/>
                    <a:ext cx="18" cy="17"/>
                  </a:xfrm>
                  <a:custGeom>
                    <a:avLst/>
                    <a:gdLst>
                      <a:gd name="T0" fmla="*/ 120 w 124"/>
                      <a:gd name="T1" fmla="*/ 89 h 96"/>
                      <a:gd name="T2" fmla="*/ 118 w 124"/>
                      <a:gd name="T3" fmla="*/ 92 h 96"/>
                      <a:gd name="T4" fmla="*/ 116 w 124"/>
                      <a:gd name="T5" fmla="*/ 92 h 96"/>
                      <a:gd name="T6" fmla="*/ 110 w 124"/>
                      <a:gd name="T7" fmla="*/ 91 h 96"/>
                      <a:gd name="T8" fmla="*/ 103 w 124"/>
                      <a:gd name="T9" fmla="*/ 87 h 96"/>
                      <a:gd name="T10" fmla="*/ 94 w 124"/>
                      <a:gd name="T11" fmla="*/ 81 h 96"/>
                      <a:gd name="T12" fmla="*/ 85 w 124"/>
                      <a:gd name="T13" fmla="*/ 74 h 96"/>
                      <a:gd name="T14" fmla="*/ 75 w 124"/>
                      <a:gd name="T15" fmla="*/ 66 h 96"/>
                      <a:gd name="T16" fmla="*/ 65 w 124"/>
                      <a:gd name="T17" fmla="*/ 56 h 96"/>
                      <a:gd name="T18" fmla="*/ 54 w 124"/>
                      <a:gd name="T19" fmla="*/ 47 h 96"/>
                      <a:gd name="T20" fmla="*/ 45 w 124"/>
                      <a:gd name="T21" fmla="*/ 37 h 96"/>
                      <a:gd name="T22" fmla="*/ 34 w 124"/>
                      <a:gd name="T23" fmla="*/ 28 h 96"/>
                      <a:gd name="T24" fmla="*/ 25 w 124"/>
                      <a:gd name="T25" fmla="*/ 18 h 96"/>
                      <a:gd name="T26" fmla="*/ 17 w 124"/>
                      <a:gd name="T27" fmla="*/ 11 h 96"/>
                      <a:gd name="T28" fmla="*/ 9 w 124"/>
                      <a:gd name="T29" fmla="*/ 5 h 96"/>
                      <a:gd name="T30" fmla="*/ 5 w 124"/>
                      <a:gd name="T31" fmla="*/ 2 h 96"/>
                      <a:gd name="T32" fmla="*/ 0 w 124"/>
                      <a:gd name="T33" fmla="*/ 0 h 96"/>
                      <a:gd name="T34" fmla="*/ 1 w 124"/>
                      <a:gd name="T35" fmla="*/ 4 h 96"/>
                      <a:gd name="T36" fmla="*/ 5 w 124"/>
                      <a:gd name="T37" fmla="*/ 6 h 96"/>
                      <a:gd name="T38" fmla="*/ 11 w 124"/>
                      <a:gd name="T39" fmla="*/ 11 h 96"/>
                      <a:gd name="T40" fmla="*/ 19 w 124"/>
                      <a:gd name="T41" fmla="*/ 17 h 96"/>
                      <a:gd name="T42" fmla="*/ 27 w 124"/>
                      <a:gd name="T43" fmla="*/ 25 h 96"/>
                      <a:gd name="T44" fmla="*/ 35 w 124"/>
                      <a:gd name="T45" fmla="*/ 35 h 96"/>
                      <a:gd name="T46" fmla="*/ 47 w 124"/>
                      <a:gd name="T47" fmla="*/ 45 h 96"/>
                      <a:gd name="T48" fmla="*/ 57 w 124"/>
                      <a:gd name="T49" fmla="*/ 54 h 96"/>
                      <a:gd name="T50" fmla="*/ 67 w 124"/>
                      <a:gd name="T51" fmla="*/ 64 h 96"/>
                      <a:gd name="T52" fmla="*/ 78 w 124"/>
                      <a:gd name="T53" fmla="*/ 73 h 96"/>
                      <a:gd name="T54" fmla="*/ 87 w 124"/>
                      <a:gd name="T55" fmla="*/ 81 h 96"/>
                      <a:gd name="T56" fmla="*/ 97 w 124"/>
                      <a:gd name="T57" fmla="*/ 89 h 96"/>
                      <a:gd name="T58" fmla="*/ 105 w 124"/>
                      <a:gd name="T59" fmla="*/ 93 h 96"/>
                      <a:gd name="T60" fmla="*/ 111 w 124"/>
                      <a:gd name="T61" fmla="*/ 96 h 96"/>
                      <a:gd name="T62" fmla="*/ 118 w 124"/>
                      <a:gd name="T63" fmla="*/ 96 h 96"/>
                      <a:gd name="T64" fmla="*/ 123 w 124"/>
                      <a:gd name="T65" fmla="*/ 92 h 96"/>
                      <a:gd name="T66" fmla="*/ 120 w 124"/>
                      <a:gd name="T67" fmla="*/ 87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96"/>
                      <a:gd name="T104" fmla="*/ 124 w 124"/>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96">
                        <a:moveTo>
                          <a:pt x="120" y="87"/>
                        </a:moveTo>
                        <a:lnTo>
                          <a:pt x="120" y="89"/>
                        </a:lnTo>
                        <a:lnTo>
                          <a:pt x="119" y="91"/>
                        </a:lnTo>
                        <a:lnTo>
                          <a:pt x="118" y="92"/>
                        </a:lnTo>
                        <a:lnTo>
                          <a:pt x="117" y="92"/>
                        </a:lnTo>
                        <a:lnTo>
                          <a:pt x="116" y="92"/>
                        </a:lnTo>
                        <a:lnTo>
                          <a:pt x="112" y="92"/>
                        </a:lnTo>
                        <a:lnTo>
                          <a:pt x="110" y="91"/>
                        </a:lnTo>
                        <a:lnTo>
                          <a:pt x="106" y="90"/>
                        </a:lnTo>
                        <a:lnTo>
                          <a:pt x="103" y="87"/>
                        </a:lnTo>
                        <a:lnTo>
                          <a:pt x="99" y="85"/>
                        </a:lnTo>
                        <a:lnTo>
                          <a:pt x="94" y="81"/>
                        </a:lnTo>
                        <a:lnTo>
                          <a:pt x="90" y="79"/>
                        </a:lnTo>
                        <a:lnTo>
                          <a:pt x="85" y="74"/>
                        </a:lnTo>
                        <a:lnTo>
                          <a:pt x="80" y="71"/>
                        </a:lnTo>
                        <a:lnTo>
                          <a:pt x="75" y="66"/>
                        </a:lnTo>
                        <a:lnTo>
                          <a:pt x="70" y="61"/>
                        </a:lnTo>
                        <a:lnTo>
                          <a:pt x="65" y="56"/>
                        </a:lnTo>
                        <a:lnTo>
                          <a:pt x="59" y="52"/>
                        </a:lnTo>
                        <a:lnTo>
                          <a:pt x="54" y="47"/>
                        </a:lnTo>
                        <a:lnTo>
                          <a:pt x="49" y="42"/>
                        </a:lnTo>
                        <a:lnTo>
                          <a:pt x="45" y="37"/>
                        </a:lnTo>
                        <a:lnTo>
                          <a:pt x="40" y="33"/>
                        </a:lnTo>
                        <a:lnTo>
                          <a:pt x="34" y="28"/>
                        </a:lnTo>
                        <a:lnTo>
                          <a:pt x="29" y="23"/>
                        </a:lnTo>
                        <a:lnTo>
                          <a:pt x="25" y="18"/>
                        </a:lnTo>
                        <a:lnTo>
                          <a:pt x="21" y="15"/>
                        </a:lnTo>
                        <a:lnTo>
                          <a:pt x="17" y="11"/>
                        </a:lnTo>
                        <a:lnTo>
                          <a:pt x="14" y="9"/>
                        </a:lnTo>
                        <a:lnTo>
                          <a:pt x="9" y="5"/>
                        </a:lnTo>
                        <a:lnTo>
                          <a:pt x="7" y="3"/>
                        </a:lnTo>
                        <a:lnTo>
                          <a:pt x="5" y="2"/>
                        </a:lnTo>
                        <a:lnTo>
                          <a:pt x="2" y="0"/>
                        </a:lnTo>
                        <a:lnTo>
                          <a:pt x="0" y="0"/>
                        </a:lnTo>
                        <a:lnTo>
                          <a:pt x="0" y="4"/>
                        </a:lnTo>
                        <a:lnTo>
                          <a:pt x="1" y="4"/>
                        </a:lnTo>
                        <a:lnTo>
                          <a:pt x="2" y="5"/>
                        </a:lnTo>
                        <a:lnTo>
                          <a:pt x="5" y="6"/>
                        </a:lnTo>
                        <a:lnTo>
                          <a:pt x="7" y="9"/>
                        </a:lnTo>
                        <a:lnTo>
                          <a:pt x="11" y="11"/>
                        </a:lnTo>
                        <a:lnTo>
                          <a:pt x="15" y="14"/>
                        </a:lnTo>
                        <a:lnTo>
                          <a:pt x="19" y="17"/>
                        </a:lnTo>
                        <a:lnTo>
                          <a:pt x="22" y="22"/>
                        </a:lnTo>
                        <a:lnTo>
                          <a:pt x="27" y="25"/>
                        </a:lnTo>
                        <a:lnTo>
                          <a:pt x="32" y="30"/>
                        </a:lnTo>
                        <a:lnTo>
                          <a:pt x="35" y="35"/>
                        </a:lnTo>
                        <a:lnTo>
                          <a:pt x="41" y="40"/>
                        </a:lnTo>
                        <a:lnTo>
                          <a:pt x="47" y="45"/>
                        </a:lnTo>
                        <a:lnTo>
                          <a:pt x="52" y="49"/>
                        </a:lnTo>
                        <a:lnTo>
                          <a:pt x="57" y="54"/>
                        </a:lnTo>
                        <a:lnTo>
                          <a:pt x="61" y="59"/>
                        </a:lnTo>
                        <a:lnTo>
                          <a:pt x="67" y="64"/>
                        </a:lnTo>
                        <a:lnTo>
                          <a:pt x="73" y="68"/>
                        </a:lnTo>
                        <a:lnTo>
                          <a:pt x="78" y="73"/>
                        </a:lnTo>
                        <a:lnTo>
                          <a:pt x="83" y="78"/>
                        </a:lnTo>
                        <a:lnTo>
                          <a:pt x="87" y="81"/>
                        </a:lnTo>
                        <a:lnTo>
                          <a:pt x="92" y="85"/>
                        </a:lnTo>
                        <a:lnTo>
                          <a:pt x="97" y="89"/>
                        </a:lnTo>
                        <a:lnTo>
                          <a:pt x="100" y="91"/>
                        </a:lnTo>
                        <a:lnTo>
                          <a:pt x="105" y="93"/>
                        </a:lnTo>
                        <a:lnTo>
                          <a:pt x="107" y="95"/>
                        </a:lnTo>
                        <a:lnTo>
                          <a:pt x="111" y="96"/>
                        </a:lnTo>
                        <a:lnTo>
                          <a:pt x="116" y="96"/>
                        </a:lnTo>
                        <a:lnTo>
                          <a:pt x="118" y="96"/>
                        </a:lnTo>
                        <a:lnTo>
                          <a:pt x="120" y="95"/>
                        </a:lnTo>
                        <a:lnTo>
                          <a:pt x="123" y="92"/>
                        </a:lnTo>
                        <a:lnTo>
                          <a:pt x="124" y="89"/>
                        </a:lnTo>
                        <a:lnTo>
                          <a:pt x="120"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1" name="Freeform 451"/>
                  <p:cNvSpPr>
                    <a:spLocks/>
                  </p:cNvSpPr>
                  <p:nvPr/>
                </p:nvSpPr>
                <p:spPr bwMode="auto">
                  <a:xfrm>
                    <a:off x="1324" y="1598"/>
                    <a:ext cx="11" cy="6"/>
                  </a:xfrm>
                  <a:custGeom>
                    <a:avLst/>
                    <a:gdLst>
                      <a:gd name="T0" fmla="*/ 71 w 78"/>
                      <a:gd name="T1" fmla="*/ 5 h 39"/>
                      <a:gd name="T2" fmla="*/ 60 w 78"/>
                      <a:gd name="T3" fmla="*/ 12 h 39"/>
                      <a:gd name="T4" fmla="*/ 51 w 78"/>
                      <a:gd name="T5" fmla="*/ 17 h 39"/>
                      <a:gd name="T6" fmla="*/ 43 w 78"/>
                      <a:gd name="T7" fmla="*/ 21 h 39"/>
                      <a:gd name="T8" fmla="*/ 36 w 78"/>
                      <a:gd name="T9" fmla="*/ 23 h 39"/>
                      <a:gd name="T10" fmla="*/ 31 w 78"/>
                      <a:gd name="T11" fmla="*/ 24 h 39"/>
                      <a:gd name="T12" fmla="*/ 26 w 78"/>
                      <a:gd name="T13" fmla="*/ 24 h 39"/>
                      <a:gd name="T14" fmla="*/ 23 w 78"/>
                      <a:gd name="T15" fmla="*/ 23 h 39"/>
                      <a:gd name="T16" fmla="*/ 20 w 78"/>
                      <a:gd name="T17" fmla="*/ 23 h 39"/>
                      <a:gd name="T18" fmla="*/ 16 w 78"/>
                      <a:gd name="T19" fmla="*/ 22 h 39"/>
                      <a:gd name="T20" fmla="*/ 13 w 78"/>
                      <a:gd name="T21" fmla="*/ 22 h 39"/>
                      <a:gd name="T22" fmla="*/ 11 w 78"/>
                      <a:gd name="T23" fmla="*/ 22 h 39"/>
                      <a:gd name="T24" fmla="*/ 9 w 78"/>
                      <a:gd name="T25" fmla="*/ 23 h 39"/>
                      <a:gd name="T26" fmla="*/ 6 w 78"/>
                      <a:gd name="T27" fmla="*/ 25 h 39"/>
                      <a:gd name="T28" fmla="*/ 4 w 78"/>
                      <a:gd name="T29" fmla="*/ 29 h 39"/>
                      <a:gd name="T30" fmla="*/ 2 w 78"/>
                      <a:gd name="T31" fmla="*/ 35 h 39"/>
                      <a:gd name="T32" fmla="*/ 4 w 78"/>
                      <a:gd name="T33" fmla="*/ 39 h 39"/>
                      <a:gd name="T34" fmla="*/ 6 w 78"/>
                      <a:gd name="T35" fmla="*/ 34 h 39"/>
                      <a:gd name="T36" fmla="*/ 8 w 78"/>
                      <a:gd name="T37" fmla="*/ 29 h 39"/>
                      <a:gd name="T38" fmla="*/ 10 w 78"/>
                      <a:gd name="T39" fmla="*/ 27 h 39"/>
                      <a:gd name="T40" fmla="*/ 11 w 78"/>
                      <a:gd name="T41" fmla="*/ 25 h 39"/>
                      <a:gd name="T42" fmla="*/ 13 w 78"/>
                      <a:gd name="T43" fmla="*/ 25 h 39"/>
                      <a:gd name="T44" fmla="*/ 16 w 78"/>
                      <a:gd name="T45" fmla="*/ 25 h 39"/>
                      <a:gd name="T46" fmla="*/ 18 w 78"/>
                      <a:gd name="T47" fmla="*/ 27 h 39"/>
                      <a:gd name="T48" fmla="*/ 23 w 78"/>
                      <a:gd name="T49" fmla="*/ 27 h 39"/>
                      <a:gd name="T50" fmla="*/ 26 w 78"/>
                      <a:gd name="T51" fmla="*/ 28 h 39"/>
                      <a:gd name="T52" fmla="*/ 31 w 78"/>
                      <a:gd name="T53" fmla="*/ 28 h 39"/>
                      <a:gd name="T54" fmla="*/ 37 w 78"/>
                      <a:gd name="T55" fmla="*/ 27 h 39"/>
                      <a:gd name="T56" fmla="*/ 45 w 78"/>
                      <a:gd name="T57" fmla="*/ 24 h 39"/>
                      <a:gd name="T58" fmla="*/ 52 w 78"/>
                      <a:gd name="T59" fmla="*/ 21 h 39"/>
                      <a:gd name="T60" fmla="*/ 62 w 78"/>
                      <a:gd name="T61" fmla="*/ 15 h 39"/>
                      <a:gd name="T62" fmla="*/ 74 w 78"/>
                      <a:gd name="T63" fmla="*/ 8 h 39"/>
                      <a:gd name="T64" fmla="*/ 76 w 78"/>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9"/>
                      <a:gd name="T101" fmla="*/ 78 w 78"/>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9">
                        <a:moveTo>
                          <a:pt x="76" y="0"/>
                        </a:moveTo>
                        <a:lnTo>
                          <a:pt x="71" y="5"/>
                        </a:lnTo>
                        <a:lnTo>
                          <a:pt x="64" y="9"/>
                        </a:lnTo>
                        <a:lnTo>
                          <a:pt x="60" y="12"/>
                        </a:lnTo>
                        <a:lnTo>
                          <a:pt x="55" y="15"/>
                        </a:lnTo>
                        <a:lnTo>
                          <a:pt x="51" y="17"/>
                        </a:lnTo>
                        <a:lnTo>
                          <a:pt x="48" y="20"/>
                        </a:lnTo>
                        <a:lnTo>
                          <a:pt x="43" y="21"/>
                        </a:lnTo>
                        <a:lnTo>
                          <a:pt x="40" y="22"/>
                        </a:lnTo>
                        <a:lnTo>
                          <a:pt x="36" y="23"/>
                        </a:lnTo>
                        <a:lnTo>
                          <a:pt x="34" y="23"/>
                        </a:lnTo>
                        <a:lnTo>
                          <a:pt x="31" y="24"/>
                        </a:lnTo>
                        <a:lnTo>
                          <a:pt x="29" y="24"/>
                        </a:lnTo>
                        <a:lnTo>
                          <a:pt x="26" y="24"/>
                        </a:lnTo>
                        <a:lnTo>
                          <a:pt x="25" y="24"/>
                        </a:lnTo>
                        <a:lnTo>
                          <a:pt x="23" y="23"/>
                        </a:lnTo>
                        <a:lnTo>
                          <a:pt x="22" y="23"/>
                        </a:lnTo>
                        <a:lnTo>
                          <a:pt x="20" y="23"/>
                        </a:lnTo>
                        <a:lnTo>
                          <a:pt x="18" y="23"/>
                        </a:lnTo>
                        <a:lnTo>
                          <a:pt x="16" y="22"/>
                        </a:lnTo>
                        <a:lnTo>
                          <a:pt x="15" y="22"/>
                        </a:lnTo>
                        <a:lnTo>
                          <a:pt x="13" y="22"/>
                        </a:lnTo>
                        <a:lnTo>
                          <a:pt x="12" y="22"/>
                        </a:lnTo>
                        <a:lnTo>
                          <a:pt x="11" y="22"/>
                        </a:lnTo>
                        <a:lnTo>
                          <a:pt x="10" y="23"/>
                        </a:lnTo>
                        <a:lnTo>
                          <a:pt x="9" y="23"/>
                        </a:lnTo>
                        <a:lnTo>
                          <a:pt x="8" y="24"/>
                        </a:lnTo>
                        <a:lnTo>
                          <a:pt x="6" y="25"/>
                        </a:lnTo>
                        <a:lnTo>
                          <a:pt x="5" y="28"/>
                        </a:lnTo>
                        <a:lnTo>
                          <a:pt x="4" y="29"/>
                        </a:lnTo>
                        <a:lnTo>
                          <a:pt x="3" y="31"/>
                        </a:lnTo>
                        <a:lnTo>
                          <a:pt x="2" y="35"/>
                        </a:lnTo>
                        <a:lnTo>
                          <a:pt x="0" y="37"/>
                        </a:lnTo>
                        <a:lnTo>
                          <a:pt x="4" y="39"/>
                        </a:lnTo>
                        <a:lnTo>
                          <a:pt x="5" y="36"/>
                        </a:lnTo>
                        <a:lnTo>
                          <a:pt x="6" y="34"/>
                        </a:lnTo>
                        <a:lnTo>
                          <a:pt x="8" y="31"/>
                        </a:lnTo>
                        <a:lnTo>
                          <a:pt x="8" y="29"/>
                        </a:lnTo>
                        <a:lnTo>
                          <a:pt x="9" y="28"/>
                        </a:lnTo>
                        <a:lnTo>
                          <a:pt x="10" y="27"/>
                        </a:lnTo>
                        <a:lnTo>
                          <a:pt x="11" y="27"/>
                        </a:lnTo>
                        <a:lnTo>
                          <a:pt x="11" y="25"/>
                        </a:lnTo>
                        <a:lnTo>
                          <a:pt x="12" y="25"/>
                        </a:lnTo>
                        <a:lnTo>
                          <a:pt x="13" y="25"/>
                        </a:lnTo>
                        <a:lnTo>
                          <a:pt x="15" y="25"/>
                        </a:lnTo>
                        <a:lnTo>
                          <a:pt x="16" y="25"/>
                        </a:lnTo>
                        <a:lnTo>
                          <a:pt x="17" y="27"/>
                        </a:lnTo>
                        <a:lnTo>
                          <a:pt x="18" y="27"/>
                        </a:lnTo>
                        <a:lnTo>
                          <a:pt x="20" y="27"/>
                        </a:lnTo>
                        <a:lnTo>
                          <a:pt x="23" y="27"/>
                        </a:lnTo>
                        <a:lnTo>
                          <a:pt x="25" y="28"/>
                        </a:lnTo>
                        <a:lnTo>
                          <a:pt x="26" y="28"/>
                        </a:lnTo>
                        <a:lnTo>
                          <a:pt x="29" y="28"/>
                        </a:lnTo>
                        <a:lnTo>
                          <a:pt x="31" y="28"/>
                        </a:lnTo>
                        <a:lnTo>
                          <a:pt x="35" y="27"/>
                        </a:lnTo>
                        <a:lnTo>
                          <a:pt x="37" y="27"/>
                        </a:lnTo>
                        <a:lnTo>
                          <a:pt x="41" y="25"/>
                        </a:lnTo>
                        <a:lnTo>
                          <a:pt x="45" y="24"/>
                        </a:lnTo>
                        <a:lnTo>
                          <a:pt x="49" y="22"/>
                        </a:lnTo>
                        <a:lnTo>
                          <a:pt x="52" y="21"/>
                        </a:lnTo>
                        <a:lnTo>
                          <a:pt x="57" y="18"/>
                        </a:lnTo>
                        <a:lnTo>
                          <a:pt x="62" y="15"/>
                        </a:lnTo>
                        <a:lnTo>
                          <a:pt x="67" y="11"/>
                        </a:lnTo>
                        <a:lnTo>
                          <a:pt x="74" y="8"/>
                        </a:lnTo>
                        <a:lnTo>
                          <a:pt x="78" y="3"/>
                        </a:lnTo>
                        <a:lnTo>
                          <a:pt x="7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2" name="Freeform 452"/>
                  <p:cNvSpPr>
                    <a:spLocks/>
                  </p:cNvSpPr>
                  <p:nvPr/>
                </p:nvSpPr>
                <p:spPr bwMode="auto">
                  <a:xfrm>
                    <a:off x="1335" y="1591"/>
                    <a:ext cx="12" cy="7"/>
                  </a:xfrm>
                  <a:custGeom>
                    <a:avLst/>
                    <a:gdLst>
                      <a:gd name="T0" fmla="*/ 78 w 84"/>
                      <a:gd name="T1" fmla="*/ 1 h 44"/>
                      <a:gd name="T2" fmla="*/ 70 w 84"/>
                      <a:gd name="T3" fmla="*/ 3 h 44"/>
                      <a:gd name="T4" fmla="*/ 62 w 84"/>
                      <a:gd name="T5" fmla="*/ 6 h 44"/>
                      <a:gd name="T6" fmla="*/ 57 w 84"/>
                      <a:gd name="T7" fmla="*/ 7 h 44"/>
                      <a:gd name="T8" fmla="*/ 52 w 84"/>
                      <a:gd name="T9" fmla="*/ 7 h 44"/>
                      <a:gd name="T10" fmla="*/ 50 w 84"/>
                      <a:gd name="T11" fmla="*/ 7 h 44"/>
                      <a:gd name="T12" fmla="*/ 47 w 84"/>
                      <a:gd name="T13" fmla="*/ 8 h 44"/>
                      <a:gd name="T14" fmla="*/ 45 w 84"/>
                      <a:gd name="T15" fmla="*/ 8 h 44"/>
                      <a:gd name="T16" fmla="*/ 42 w 84"/>
                      <a:gd name="T17" fmla="*/ 9 h 44"/>
                      <a:gd name="T18" fmla="*/ 39 w 84"/>
                      <a:gd name="T19" fmla="*/ 12 h 44"/>
                      <a:gd name="T20" fmla="*/ 36 w 84"/>
                      <a:gd name="T21" fmla="*/ 13 h 44"/>
                      <a:gd name="T22" fmla="*/ 32 w 84"/>
                      <a:gd name="T23" fmla="*/ 16 h 44"/>
                      <a:gd name="T24" fmla="*/ 27 w 84"/>
                      <a:gd name="T25" fmla="*/ 21 h 44"/>
                      <a:gd name="T26" fmla="*/ 20 w 84"/>
                      <a:gd name="T27" fmla="*/ 26 h 44"/>
                      <a:gd name="T28" fmla="*/ 11 w 84"/>
                      <a:gd name="T29" fmla="*/ 33 h 44"/>
                      <a:gd name="T30" fmla="*/ 0 w 84"/>
                      <a:gd name="T31" fmla="*/ 41 h 44"/>
                      <a:gd name="T32" fmla="*/ 8 w 84"/>
                      <a:gd name="T33" fmla="*/ 40 h 44"/>
                      <a:gd name="T34" fmla="*/ 18 w 84"/>
                      <a:gd name="T35" fmla="*/ 32 h 44"/>
                      <a:gd name="T36" fmla="*/ 26 w 84"/>
                      <a:gd name="T37" fmla="*/ 26 h 44"/>
                      <a:gd name="T38" fmla="*/ 32 w 84"/>
                      <a:gd name="T39" fmla="*/ 21 h 44"/>
                      <a:gd name="T40" fmla="*/ 36 w 84"/>
                      <a:gd name="T41" fmla="*/ 18 h 44"/>
                      <a:gd name="T42" fmla="*/ 39 w 84"/>
                      <a:gd name="T43" fmla="*/ 15 h 44"/>
                      <a:gd name="T44" fmla="*/ 42 w 84"/>
                      <a:gd name="T45" fmla="*/ 13 h 44"/>
                      <a:gd name="T46" fmla="*/ 45 w 84"/>
                      <a:gd name="T47" fmla="*/ 13 h 44"/>
                      <a:gd name="T48" fmla="*/ 46 w 84"/>
                      <a:gd name="T49" fmla="*/ 12 h 44"/>
                      <a:gd name="T50" fmla="*/ 49 w 84"/>
                      <a:gd name="T51" fmla="*/ 12 h 44"/>
                      <a:gd name="T52" fmla="*/ 52 w 84"/>
                      <a:gd name="T53" fmla="*/ 10 h 44"/>
                      <a:gd name="T54" fmla="*/ 54 w 84"/>
                      <a:gd name="T55" fmla="*/ 10 h 44"/>
                      <a:gd name="T56" fmla="*/ 59 w 84"/>
                      <a:gd name="T57" fmla="*/ 9 h 44"/>
                      <a:gd name="T58" fmla="*/ 65 w 84"/>
                      <a:gd name="T59" fmla="*/ 8 h 44"/>
                      <a:gd name="T60" fmla="*/ 75 w 84"/>
                      <a:gd name="T61" fmla="*/ 6 h 44"/>
                      <a:gd name="T62" fmla="*/ 84 w 84"/>
                      <a:gd name="T63" fmla="*/ 3 h 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44"/>
                      <a:gd name="T98" fmla="*/ 84 w 84"/>
                      <a:gd name="T99" fmla="*/ 44 h 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44">
                        <a:moveTo>
                          <a:pt x="83" y="0"/>
                        </a:moveTo>
                        <a:lnTo>
                          <a:pt x="78" y="1"/>
                        </a:lnTo>
                        <a:lnTo>
                          <a:pt x="73" y="2"/>
                        </a:lnTo>
                        <a:lnTo>
                          <a:pt x="70" y="3"/>
                        </a:lnTo>
                        <a:lnTo>
                          <a:pt x="65" y="5"/>
                        </a:lnTo>
                        <a:lnTo>
                          <a:pt x="62" y="6"/>
                        </a:lnTo>
                        <a:lnTo>
                          <a:pt x="59" y="6"/>
                        </a:lnTo>
                        <a:lnTo>
                          <a:pt x="57" y="7"/>
                        </a:lnTo>
                        <a:lnTo>
                          <a:pt x="54" y="7"/>
                        </a:lnTo>
                        <a:lnTo>
                          <a:pt x="52" y="7"/>
                        </a:lnTo>
                        <a:lnTo>
                          <a:pt x="51" y="7"/>
                        </a:lnTo>
                        <a:lnTo>
                          <a:pt x="50" y="7"/>
                        </a:lnTo>
                        <a:lnTo>
                          <a:pt x="49" y="8"/>
                        </a:lnTo>
                        <a:lnTo>
                          <a:pt x="47" y="8"/>
                        </a:lnTo>
                        <a:lnTo>
                          <a:pt x="46" y="8"/>
                        </a:lnTo>
                        <a:lnTo>
                          <a:pt x="45" y="8"/>
                        </a:lnTo>
                        <a:lnTo>
                          <a:pt x="43" y="8"/>
                        </a:lnTo>
                        <a:lnTo>
                          <a:pt x="42" y="9"/>
                        </a:lnTo>
                        <a:lnTo>
                          <a:pt x="40" y="10"/>
                        </a:lnTo>
                        <a:lnTo>
                          <a:pt x="39" y="12"/>
                        </a:lnTo>
                        <a:lnTo>
                          <a:pt x="37" y="12"/>
                        </a:lnTo>
                        <a:lnTo>
                          <a:pt x="36" y="13"/>
                        </a:lnTo>
                        <a:lnTo>
                          <a:pt x="34" y="15"/>
                        </a:lnTo>
                        <a:lnTo>
                          <a:pt x="32" y="16"/>
                        </a:lnTo>
                        <a:lnTo>
                          <a:pt x="30" y="19"/>
                        </a:lnTo>
                        <a:lnTo>
                          <a:pt x="27" y="21"/>
                        </a:lnTo>
                        <a:lnTo>
                          <a:pt x="24" y="24"/>
                        </a:lnTo>
                        <a:lnTo>
                          <a:pt x="20" y="26"/>
                        </a:lnTo>
                        <a:lnTo>
                          <a:pt x="16" y="30"/>
                        </a:lnTo>
                        <a:lnTo>
                          <a:pt x="11" y="33"/>
                        </a:lnTo>
                        <a:lnTo>
                          <a:pt x="6" y="37"/>
                        </a:lnTo>
                        <a:lnTo>
                          <a:pt x="0" y="41"/>
                        </a:lnTo>
                        <a:lnTo>
                          <a:pt x="2" y="44"/>
                        </a:lnTo>
                        <a:lnTo>
                          <a:pt x="8" y="40"/>
                        </a:lnTo>
                        <a:lnTo>
                          <a:pt x="13" y="36"/>
                        </a:lnTo>
                        <a:lnTo>
                          <a:pt x="18" y="32"/>
                        </a:lnTo>
                        <a:lnTo>
                          <a:pt x="23" y="28"/>
                        </a:lnTo>
                        <a:lnTo>
                          <a:pt x="26" y="26"/>
                        </a:lnTo>
                        <a:lnTo>
                          <a:pt x="30" y="24"/>
                        </a:lnTo>
                        <a:lnTo>
                          <a:pt x="32" y="21"/>
                        </a:lnTo>
                        <a:lnTo>
                          <a:pt x="34" y="19"/>
                        </a:lnTo>
                        <a:lnTo>
                          <a:pt x="36" y="18"/>
                        </a:lnTo>
                        <a:lnTo>
                          <a:pt x="38" y="16"/>
                        </a:lnTo>
                        <a:lnTo>
                          <a:pt x="39" y="15"/>
                        </a:lnTo>
                        <a:lnTo>
                          <a:pt x="40" y="14"/>
                        </a:lnTo>
                        <a:lnTo>
                          <a:pt x="42" y="13"/>
                        </a:lnTo>
                        <a:lnTo>
                          <a:pt x="43" y="13"/>
                        </a:lnTo>
                        <a:lnTo>
                          <a:pt x="45" y="13"/>
                        </a:lnTo>
                        <a:lnTo>
                          <a:pt x="45" y="12"/>
                        </a:lnTo>
                        <a:lnTo>
                          <a:pt x="46" y="12"/>
                        </a:lnTo>
                        <a:lnTo>
                          <a:pt x="47" y="12"/>
                        </a:lnTo>
                        <a:lnTo>
                          <a:pt x="49" y="12"/>
                        </a:lnTo>
                        <a:lnTo>
                          <a:pt x="50" y="10"/>
                        </a:lnTo>
                        <a:lnTo>
                          <a:pt x="52" y="10"/>
                        </a:lnTo>
                        <a:lnTo>
                          <a:pt x="53" y="10"/>
                        </a:lnTo>
                        <a:lnTo>
                          <a:pt x="54" y="10"/>
                        </a:lnTo>
                        <a:lnTo>
                          <a:pt x="57" y="10"/>
                        </a:lnTo>
                        <a:lnTo>
                          <a:pt x="59" y="9"/>
                        </a:lnTo>
                        <a:lnTo>
                          <a:pt x="63" y="9"/>
                        </a:lnTo>
                        <a:lnTo>
                          <a:pt x="65" y="8"/>
                        </a:lnTo>
                        <a:lnTo>
                          <a:pt x="71" y="7"/>
                        </a:lnTo>
                        <a:lnTo>
                          <a:pt x="75" y="6"/>
                        </a:lnTo>
                        <a:lnTo>
                          <a:pt x="79" y="5"/>
                        </a:lnTo>
                        <a:lnTo>
                          <a:pt x="84" y="3"/>
                        </a:lnTo>
                        <a:lnTo>
                          <a:pt x="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3" name="Freeform 453"/>
                  <p:cNvSpPr>
                    <a:spLocks/>
                  </p:cNvSpPr>
                  <p:nvPr/>
                </p:nvSpPr>
                <p:spPr bwMode="auto">
                  <a:xfrm>
                    <a:off x="1347" y="1590"/>
                    <a:ext cx="18" cy="5"/>
                  </a:xfrm>
                  <a:custGeom>
                    <a:avLst/>
                    <a:gdLst>
                      <a:gd name="T0" fmla="*/ 120 w 125"/>
                      <a:gd name="T1" fmla="*/ 12 h 28"/>
                      <a:gd name="T2" fmla="*/ 117 w 125"/>
                      <a:gd name="T3" fmla="*/ 18 h 28"/>
                      <a:gd name="T4" fmla="*/ 111 w 125"/>
                      <a:gd name="T5" fmla="*/ 22 h 28"/>
                      <a:gd name="T6" fmla="*/ 106 w 125"/>
                      <a:gd name="T7" fmla="*/ 23 h 28"/>
                      <a:gd name="T8" fmla="*/ 100 w 125"/>
                      <a:gd name="T9" fmla="*/ 24 h 28"/>
                      <a:gd name="T10" fmla="*/ 94 w 125"/>
                      <a:gd name="T11" fmla="*/ 23 h 28"/>
                      <a:gd name="T12" fmla="*/ 89 w 125"/>
                      <a:gd name="T13" fmla="*/ 21 h 28"/>
                      <a:gd name="T14" fmla="*/ 80 w 125"/>
                      <a:gd name="T15" fmla="*/ 18 h 28"/>
                      <a:gd name="T16" fmla="*/ 72 w 125"/>
                      <a:gd name="T17" fmla="*/ 15 h 28"/>
                      <a:gd name="T18" fmla="*/ 64 w 125"/>
                      <a:gd name="T19" fmla="*/ 11 h 28"/>
                      <a:gd name="T20" fmla="*/ 54 w 125"/>
                      <a:gd name="T21" fmla="*/ 8 h 28"/>
                      <a:gd name="T22" fmla="*/ 46 w 125"/>
                      <a:gd name="T23" fmla="*/ 4 h 28"/>
                      <a:gd name="T24" fmla="*/ 35 w 125"/>
                      <a:gd name="T25" fmla="*/ 2 h 28"/>
                      <a:gd name="T26" fmla="*/ 26 w 125"/>
                      <a:gd name="T27" fmla="*/ 0 h 28"/>
                      <a:gd name="T28" fmla="*/ 16 w 125"/>
                      <a:gd name="T29" fmla="*/ 0 h 28"/>
                      <a:gd name="T30" fmla="*/ 6 w 125"/>
                      <a:gd name="T31" fmla="*/ 2 h 28"/>
                      <a:gd name="T32" fmla="*/ 1 w 125"/>
                      <a:gd name="T33" fmla="*/ 6 h 28"/>
                      <a:gd name="T34" fmla="*/ 11 w 125"/>
                      <a:gd name="T35" fmla="*/ 4 h 28"/>
                      <a:gd name="T36" fmla="*/ 21 w 125"/>
                      <a:gd name="T37" fmla="*/ 4 h 28"/>
                      <a:gd name="T38" fmla="*/ 30 w 125"/>
                      <a:gd name="T39" fmla="*/ 4 h 28"/>
                      <a:gd name="T40" fmla="*/ 40 w 125"/>
                      <a:gd name="T41" fmla="*/ 6 h 28"/>
                      <a:gd name="T42" fmla="*/ 48 w 125"/>
                      <a:gd name="T43" fmla="*/ 9 h 28"/>
                      <a:gd name="T44" fmla="*/ 58 w 125"/>
                      <a:gd name="T45" fmla="*/ 12 h 28"/>
                      <a:gd name="T46" fmla="*/ 66 w 125"/>
                      <a:gd name="T47" fmla="*/ 16 h 28"/>
                      <a:gd name="T48" fmla="*/ 74 w 125"/>
                      <a:gd name="T49" fmla="*/ 19 h 28"/>
                      <a:gd name="T50" fmla="*/ 83 w 125"/>
                      <a:gd name="T51" fmla="*/ 23 h 28"/>
                      <a:gd name="T52" fmla="*/ 91 w 125"/>
                      <a:gd name="T53" fmla="*/ 25 h 28"/>
                      <a:gd name="T54" fmla="*/ 97 w 125"/>
                      <a:gd name="T55" fmla="*/ 27 h 28"/>
                      <a:gd name="T56" fmla="*/ 104 w 125"/>
                      <a:gd name="T57" fmla="*/ 28 h 28"/>
                      <a:gd name="T58" fmla="*/ 110 w 125"/>
                      <a:gd name="T59" fmla="*/ 27 h 28"/>
                      <a:gd name="T60" fmla="*/ 117 w 125"/>
                      <a:gd name="T61" fmla="*/ 23 h 28"/>
                      <a:gd name="T62" fmla="*/ 122 w 125"/>
                      <a:gd name="T63" fmla="*/ 18 h 28"/>
                      <a:gd name="T64" fmla="*/ 125 w 125"/>
                      <a:gd name="T65" fmla="*/ 1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28"/>
                      <a:gd name="T101" fmla="*/ 125 w 125"/>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28">
                        <a:moveTo>
                          <a:pt x="122" y="9"/>
                        </a:moveTo>
                        <a:lnTo>
                          <a:pt x="120" y="12"/>
                        </a:lnTo>
                        <a:lnTo>
                          <a:pt x="118" y="16"/>
                        </a:lnTo>
                        <a:lnTo>
                          <a:pt x="117" y="18"/>
                        </a:lnTo>
                        <a:lnTo>
                          <a:pt x="115" y="21"/>
                        </a:lnTo>
                        <a:lnTo>
                          <a:pt x="111" y="22"/>
                        </a:lnTo>
                        <a:lnTo>
                          <a:pt x="109" y="23"/>
                        </a:lnTo>
                        <a:lnTo>
                          <a:pt x="106" y="23"/>
                        </a:lnTo>
                        <a:lnTo>
                          <a:pt x="104" y="24"/>
                        </a:lnTo>
                        <a:lnTo>
                          <a:pt x="100" y="24"/>
                        </a:lnTo>
                        <a:lnTo>
                          <a:pt x="98" y="23"/>
                        </a:lnTo>
                        <a:lnTo>
                          <a:pt x="94" y="23"/>
                        </a:lnTo>
                        <a:lnTo>
                          <a:pt x="92" y="22"/>
                        </a:lnTo>
                        <a:lnTo>
                          <a:pt x="89" y="21"/>
                        </a:lnTo>
                        <a:lnTo>
                          <a:pt x="84" y="19"/>
                        </a:lnTo>
                        <a:lnTo>
                          <a:pt x="80" y="18"/>
                        </a:lnTo>
                        <a:lnTo>
                          <a:pt x="76" y="16"/>
                        </a:lnTo>
                        <a:lnTo>
                          <a:pt x="72" y="15"/>
                        </a:lnTo>
                        <a:lnTo>
                          <a:pt x="68" y="12"/>
                        </a:lnTo>
                        <a:lnTo>
                          <a:pt x="64" y="11"/>
                        </a:lnTo>
                        <a:lnTo>
                          <a:pt x="59" y="9"/>
                        </a:lnTo>
                        <a:lnTo>
                          <a:pt x="54" y="8"/>
                        </a:lnTo>
                        <a:lnTo>
                          <a:pt x="50" y="6"/>
                        </a:lnTo>
                        <a:lnTo>
                          <a:pt x="46" y="4"/>
                        </a:lnTo>
                        <a:lnTo>
                          <a:pt x="41" y="3"/>
                        </a:lnTo>
                        <a:lnTo>
                          <a:pt x="35" y="2"/>
                        </a:lnTo>
                        <a:lnTo>
                          <a:pt x="31" y="0"/>
                        </a:lnTo>
                        <a:lnTo>
                          <a:pt x="26" y="0"/>
                        </a:lnTo>
                        <a:lnTo>
                          <a:pt x="21" y="0"/>
                        </a:lnTo>
                        <a:lnTo>
                          <a:pt x="16" y="0"/>
                        </a:lnTo>
                        <a:lnTo>
                          <a:pt x="11" y="0"/>
                        </a:lnTo>
                        <a:lnTo>
                          <a:pt x="6" y="2"/>
                        </a:lnTo>
                        <a:lnTo>
                          <a:pt x="0" y="3"/>
                        </a:lnTo>
                        <a:lnTo>
                          <a:pt x="1" y="6"/>
                        </a:lnTo>
                        <a:lnTo>
                          <a:pt x="6" y="5"/>
                        </a:lnTo>
                        <a:lnTo>
                          <a:pt x="11" y="4"/>
                        </a:lnTo>
                        <a:lnTo>
                          <a:pt x="16" y="4"/>
                        </a:lnTo>
                        <a:lnTo>
                          <a:pt x="21" y="4"/>
                        </a:lnTo>
                        <a:lnTo>
                          <a:pt x="26" y="4"/>
                        </a:lnTo>
                        <a:lnTo>
                          <a:pt x="30" y="4"/>
                        </a:lnTo>
                        <a:lnTo>
                          <a:pt x="34" y="5"/>
                        </a:lnTo>
                        <a:lnTo>
                          <a:pt x="40" y="6"/>
                        </a:lnTo>
                        <a:lnTo>
                          <a:pt x="45" y="8"/>
                        </a:lnTo>
                        <a:lnTo>
                          <a:pt x="48" y="9"/>
                        </a:lnTo>
                        <a:lnTo>
                          <a:pt x="53" y="11"/>
                        </a:lnTo>
                        <a:lnTo>
                          <a:pt x="58" y="12"/>
                        </a:lnTo>
                        <a:lnTo>
                          <a:pt x="61" y="15"/>
                        </a:lnTo>
                        <a:lnTo>
                          <a:pt x="66" y="16"/>
                        </a:lnTo>
                        <a:lnTo>
                          <a:pt x="71" y="17"/>
                        </a:lnTo>
                        <a:lnTo>
                          <a:pt x="74" y="19"/>
                        </a:lnTo>
                        <a:lnTo>
                          <a:pt x="78" y="21"/>
                        </a:lnTo>
                        <a:lnTo>
                          <a:pt x="83" y="23"/>
                        </a:lnTo>
                        <a:lnTo>
                          <a:pt x="86" y="24"/>
                        </a:lnTo>
                        <a:lnTo>
                          <a:pt x="91" y="25"/>
                        </a:lnTo>
                        <a:lnTo>
                          <a:pt x="94" y="27"/>
                        </a:lnTo>
                        <a:lnTo>
                          <a:pt x="97" y="27"/>
                        </a:lnTo>
                        <a:lnTo>
                          <a:pt x="100" y="28"/>
                        </a:lnTo>
                        <a:lnTo>
                          <a:pt x="104" y="28"/>
                        </a:lnTo>
                        <a:lnTo>
                          <a:pt x="108" y="27"/>
                        </a:lnTo>
                        <a:lnTo>
                          <a:pt x="110" y="27"/>
                        </a:lnTo>
                        <a:lnTo>
                          <a:pt x="115" y="25"/>
                        </a:lnTo>
                        <a:lnTo>
                          <a:pt x="117" y="23"/>
                        </a:lnTo>
                        <a:lnTo>
                          <a:pt x="119" y="21"/>
                        </a:lnTo>
                        <a:lnTo>
                          <a:pt x="122" y="18"/>
                        </a:lnTo>
                        <a:lnTo>
                          <a:pt x="124" y="15"/>
                        </a:lnTo>
                        <a:lnTo>
                          <a:pt x="125" y="10"/>
                        </a:lnTo>
                        <a:lnTo>
                          <a:pt x="122"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4" name="Freeform 454"/>
                  <p:cNvSpPr>
                    <a:spLocks/>
                  </p:cNvSpPr>
                  <p:nvPr/>
                </p:nvSpPr>
                <p:spPr bwMode="auto">
                  <a:xfrm>
                    <a:off x="1364" y="1517"/>
                    <a:ext cx="38" cy="75"/>
                  </a:xfrm>
                  <a:custGeom>
                    <a:avLst/>
                    <a:gdLst>
                      <a:gd name="T0" fmla="*/ 259 w 267"/>
                      <a:gd name="T1" fmla="*/ 9 h 453"/>
                      <a:gd name="T2" fmla="*/ 250 w 267"/>
                      <a:gd name="T3" fmla="*/ 26 h 453"/>
                      <a:gd name="T4" fmla="*/ 240 w 267"/>
                      <a:gd name="T5" fmla="*/ 40 h 453"/>
                      <a:gd name="T6" fmla="*/ 230 w 267"/>
                      <a:gd name="T7" fmla="*/ 53 h 453"/>
                      <a:gd name="T8" fmla="*/ 220 w 267"/>
                      <a:gd name="T9" fmla="*/ 66 h 453"/>
                      <a:gd name="T10" fmla="*/ 208 w 267"/>
                      <a:gd name="T11" fmla="*/ 79 h 453"/>
                      <a:gd name="T12" fmla="*/ 196 w 267"/>
                      <a:gd name="T13" fmla="*/ 94 h 453"/>
                      <a:gd name="T14" fmla="*/ 182 w 267"/>
                      <a:gd name="T15" fmla="*/ 110 h 453"/>
                      <a:gd name="T16" fmla="*/ 167 w 267"/>
                      <a:gd name="T17" fmla="*/ 132 h 453"/>
                      <a:gd name="T18" fmla="*/ 151 w 267"/>
                      <a:gd name="T19" fmla="*/ 154 h 453"/>
                      <a:gd name="T20" fmla="*/ 133 w 267"/>
                      <a:gd name="T21" fmla="*/ 182 h 453"/>
                      <a:gd name="T22" fmla="*/ 113 w 267"/>
                      <a:gd name="T23" fmla="*/ 215 h 453"/>
                      <a:gd name="T24" fmla="*/ 93 w 267"/>
                      <a:gd name="T25" fmla="*/ 254 h 453"/>
                      <a:gd name="T26" fmla="*/ 69 w 267"/>
                      <a:gd name="T27" fmla="*/ 301 h 453"/>
                      <a:gd name="T28" fmla="*/ 43 w 267"/>
                      <a:gd name="T29" fmla="*/ 354 h 453"/>
                      <a:gd name="T30" fmla="*/ 14 w 267"/>
                      <a:gd name="T31" fmla="*/ 417 h 453"/>
                      <a:gd name="T32" fmla="*/ 3 w 267"/>
                      <a:gd name="T33" fmla="*/ 453 h 453"/>
                      <a:gd name="T34" fmla="*/ 33 w 267"/>
                      <a:gd name="T35" fmla="*/ 386 h 453"/>
                      <a:gd name="T36" fmla="*/ 59 w 267"/>
                      <a:gd name="T37" fmla="*/ 328 h 453"/>
                      <a:gd name="T38" fmla="*/ 84 w 267"/>
                      <a:gd name="T39" fmla="*/ 279 h 453"/>
                      <a:gd name="T40" fmla="*/ 106 w 267"/>
                      <a:gd name="T41" fmla="*/ 235 h 453"/>
                      <a:gd name="T42" fmla="*/ 127 w 267"/>
                      <a:gd name="T43" fmla="*/ 199 h 453"/>
                      <a:gd name="T44" fmla="*/ 146 w 267"/>
                      <a:gd name="T45" fmla="*/ 170 h 453"/>
                      <a:gd name="T46" fmla="*/ 162 w 267"/>
                      <a:gd name="T47" fmla="*/ 145 h 453"/>
                      <a:gd name="T48" fmla="*/ 178 w 267"/>
                      <a:gd name="T49" fmla="*/ 123 h 453"/>
                      <a:gd name="T50" fmla="*/ 191 w 267"/>
                      <a:gd name="T51" fmla="*/ 104 h 453"/>
                      <a:gd name="T52" fmla="*/ 204 w 267"/>
                      <a:gd name="T53" fmla="*/ 89 h 453"/>
                      <a:gd name="T54" fmla="*/ 216 w 267"/>
                      <a:gd name="T55" fmla="*/ 75 h 453"/>
                      <a:gd name="T56" fmla="*/ 228 w 267"/>
                      <a:gd name="T57" fmla="*/ 63 h 453"/>
                      <a:gd name="T58" fmla="*/ 237 w 267"/>
                      <a:gd name="T59" fmla="*/ 50 h 453"/>
                      <a:gd name="T60" fmla="*/ 248 w 267"/>
                      <a:gd name="T61" fmla="*/ 35 h 453"/>
                      <a:gd name="T62" fmla="*/ 258 w 267"/>
                      <a:gd name="T63" fmla="*/ 19 h 453"/>
                      <a:gd name="T64" fmla="*/ 267 w 267"/>
                      <a:gd name="T65" fmla="*/ 1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453"/>
                      <a:gd name="T101" fmla="*/ 267 w 267"/>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453">
                        <a:moveTo>
                          <a:pt x="263" y="0"/>
                        </a:moveTo>
                        <a:lnTo>
                          <a:pt x="259" y="9"/>
                        </a:lnTo>
                        <a:lnTo>
                          <a:pt x="254" y="17"/>
                        </a:lnTo>
                        <a:lnTo>
                          <a:pt x="250" y="26"/>
                        </a:lnTo>
                        <a:lnTo>
                          <a:pt x="246" y="33"/>
                        </a:lnTo>
                        <a:lnTo>
                          <a:pt x="240" y="40"/>
                        </a:lnTo>
                        <a:lnTo>
                          <a:pt x="235" y="47"/>
                        </a:lnTo>
                        <a:lnTo>
                          <a:pt x="230" y="53"/>
                        </a:lnTo>
                        <a:lnTo>
                          <a:pt x="226" y="60"/>
                        </a:lnTo>
                        <a:lnTo>
                          <a:pt x="220" y="66"/>
                        </a:lnTo>
                        <a:lnTo>
                          <a:pt x="214" y="72"/>
                        </a:lnTo>
                        <a:lnTo>
                          <a:pt x="208" y="79"/>
                        </a:lnTo>
                        <a:lnTo>
                          <a:pt x="202" y="86"/>
                        </a:lnTo>
                        <a:lnTo>
                          <a:pt x="196" y="94"/>
                        </a:lnTo>
                        <a:lnTo>
                          <a:pt x="189" y="102"/>
                        </a:lnTo>
                        <a:lnTo>
                          <a:pt x="182" y="110"/>
                        </a:lnTo>
                        <a:lnTo>
                          <a:pt x="175" y="120"/>
                        </a:lnTo>
                        <a:lnTo>
                          <a:pt x="167" y="132"/>
                        </a:lnTo>
                        <a:lnTo>
                          <a:pt x="159" y="142"/>
                        </a:lnTo>
                        <a:lnTo>
                          <a:pt x="151" y="154"/>
                        </a:lnTo>
                        <a:lnTo>
                          <a:pt x="142" y="167"/>
                        </a:lnTo>
                        <a:lnTo>
                          <a:pt x="133" y="182"/>
                        </a:lnTo>
                        <a:lnTo>
                          <a:pt x="124" y="198"/>
                        </a:lnTo>
                        <a:lnTo>
                          <a:pt x="113" y="215"/>
                        </a:lnTo>
                        <a:lnTo>
                          <a:pt x="103" y="234"/>
                        </a:lnTo>
                        <a:lnTo>
                          <a:pt x="93" y="254"/>
                        </a:lnTo>
                        <a:lnTo>
                          <a:pt x="80" y="277"/>
                        </a:lnTo>
                        <a:lnTo>
                          <a:pt x="69" y="301"/>
                        </a:lnTo>
                        <a:lnTo>
                          <a:pt x="56" y="327"/>
                        </a:lnTo>
                        <a:lnTo>
                          <a:pt x="43" y="354"/>
                        </a:lnTo>
                        <a:lnTo>
                          <a:pt x="29" y="384"/>
                        </a:lnTo>
                        <a:lnTo>
                          <a:pt x="14" y="417"/>
                        </a:lnTo>
                        <a:lnTo>
                          <a:pt x="0" y="452"/>
                        </a:lnTo>
                        <a:lnTo>
                          <a:pt x="3" y="453"/>
                        </a:lnTo>
                        <a:lnTo>
                          <a:pt x="19" y="418"/>
                        </a:lnTo>
                        <a:lnTo>
                          <a:pt x="33" y="386"/>
                        </a:lnTo>
                        <a:lnTo>
                          <a:pt x="47" y="355"/>
                        </a:lnTo>
                        <a:lnTo>
                          <a:pt x="59" y="328"/>
                        </a:lnTo>
                        <a:lnTo>
                          <a:pt x="72" y="303"/>
                        </a:lnTo>
                        <a:lnTo>
                          <a:pt x="84" y="279"/>
                        </a:lnTo>
                        <a:lnTo>
                          <a:pt x="95" y="255"/>
                        </a:lnTo>
                        <a:lnTo>
                          <a:pt x="106" y="235"/>
                        </a:lnTo>
                        <a:lnTo>
                          <a:pt x="118" y="216"/>
                        </a:lnTo>
                        <a:lnTo>
                          <a:pt x="127" y="199"/>
                        </a:lnTo>
                        <a:lnTo>
                          <a:pt x="136" y="184"/>
                        </a:lnTo>
                        <a:lnTo>
                          <a:pt x="146" y="170"/>
                        </a:lnTo>
                        <a:lnTo>
                          <a:pt x="155" y="157"/>
                        </a:lnTo>
                        <a:lnTo>
                          <a:pt x="162" y="145"/>
                        </a:lnTo>
                        <a:lnTo>
                          <a:pt x="171" y="133"/>
                        </a:lnTo>
                        <a:lnTo>
                          <a:pt x="178" y="123"/>
                        </a:lnTo>
                        <a:lnTo>
                          <a:pt x="184" y="113"/>
                        </a:lnTo>
                        <a:lnTo>
                          <a:pt x="191" y="104"/>
                        </a:lnTo>
                        <a:lnTo>
                          <a:pt x="198" y="96"/>
                        </a:lnTo>
                        <a:lnTo>
                          <a:pt x="204" y="89"/>
                        </a:lnTo>
                        <a:lnTo>
                          <a:pt x="210" y="82"/>
                        </a:lnTo>
                        <a:lnTo>
                          <a:pt x="216" y="75"/>
                        </a:lnTo>
                        <a:lnTo>
                          <a:pt x="223" y="69"/>
                        </a:lnTo>
                        <a:lnTo>
                          <a:pt x="228" y="63"/>
                        </a:lnTo>
                        <a:lnTo>
                          <a:pt x="233" y="56"/>
                        </a:lnTo>
                        <a:lnTo>
                          <a:pt x="237" y="50"/>
                        </a:lnTo>
                        <a:lnTo>
                          <a:pt x="242" y="42"/>
                        </a:lnTo>
                        <a:lnTo>
                          <a:pt x="248" y="35"/>
                        </a:lnTo>
                        <a:lnTo>
                          <a:pt x="253" y="27"/>
                        </a:lnTo>
                        <a:lnTo>
                          <a:pt x="258" y="19"/>
                        </a:lnTo>
                        <a:lnTo>
                          <a:pt x="262" y="10"/>
                        </a:lnTo>
                        <a:lnTo>
                          <a:pt x="267" y="1"/>
                        </a:lnTo>
                        <a:lnTo>
                          <a:pt x="26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5" name="Freeform 455"/>
                  <p:cNvSpPr>
                    <a:spLocks/>
                  </p:cNvSpPr>
                  <p:nvPr/>
                </p:nvSpPr>
                <p:spPr bwMode="auto">
                  <a:xfrm>
                    <a:off x="1402" y="1470"/>
                    <a:ext cx="31" cy="47"/>
                  </a:xfrm>
                  <a:custGeom>
                    <a:avLst/>
                    <a:gdLst>
                      <a:gd name="T0" fmla="*/ 210 w 216"/>
                      <a:gd name="T1" fmla="*/ 2 h 282"/>
                      <a:gd name="T2" fmla="*/ 200 w 216"/>
                      <a:gd name="T3" fmla="*/ 7 h 282"/>
                      <a:gd name="T4" fmla="*/ 192 w 216"/>
                      <a:gd name="T5" fmla="*/ 9 h 282"/>
                      <a:gd name="T6" fmla="*/ 184 w 216"/>
                      <a:gd name="T7" fmla="*/ 12 h 282"/>
                      <a:gd name="T8" fmla="*/ 174 w 216"/>
                      <a:gd name="T9" fmla="*/ 15 h 282"/>
                      <a:gd name="T10" fmla="*/ 166 w 216"/>
                      <a:gd name="T11" fmla="*/ 19 h 282"/>
                      <a:gd name="T12" fmla="*/ 155 w 216"/>
                      <a:gd name="T13" fmla="*/ 25 h 282"/>
                      <a:gd name="T14" fmla="*/ 146 w 216"/>
                      <a:gd name="T15" fmla="*/ 32 h 282"/>
                      <a:gd name="T16" fmla="*/ 135 w 216"/>
                      <a:gd name="T17" fmla="*/ 43 h 282"/>
                      <a:gd name="T18" fmla="*/ 122 w 216"/>
                      <a:gd name="T19" fmla="*/ 57 h 282"/>
                      <a:gd name="T20" fmla="*/ 110 w 216"/>
                      <a:gd name="T21" fmla="*/ 75 h 282"/>
                      <a:gd name="T22" fmla="*/ 94 w 216"/>
                      <a:gd name="T23" fmla="*/ 99 h 282"/>
                      <a:gd name="T24" fmla="*/ 77 w 216"/>
                      <a:gd name="T25" fmla="*/ 128 h 282"/>
                      <a:gd name="T26" fmla="*/ 58 w 216"/>
                      <a:gd name="T27" fmla="*/ 163 h 282"/>
                      <a:gd name="T28" fmla="*/ 37 w 216"/>
                      <a:gd name="T29" fmla="*/ 203 h 282"/>
                      <a:gd name="T30" fmla="*/ 13 w 216"/>
                      <a:gd name="T31" fmla="*/ 252 h 282"/>
                      <a:gd name="T32" fmla="*/ 4 w 216"/>
                      <a:gd name="T33" fmla="*/ 282 h 282"/>
                      <a:gd name="T34" fmla="*/ 29 w 216"/>
                      <a:gd name="T35" fmla="*/ 228 h 282"/>
                      <a:gd name="T36" fmla="*/ 51 w 216"/>
                      <a:gd name="T37" fmla="*/ 183 h 282"/>
                      <a:gd name="T38" fmla="*/ 71 w 216"/>
                      <a:gd name="T39" fmla="*/ 146 h 282"/>
                      <a:gd name="T40" fmla="*/ 89 w 216"/>
                      <a:gd name="T41" fmla="*/ 115 h 282"/>
                      <a:gd name="T42" fmla="*/ 105 w 216"/>
                      <a:gd name="T43" fmla="*/ 88 h 282"/>
                      <a:gd name="T44" fmla="*/ 120 w 216"/>
                      <a:gd name="T45" fmla="*/ 68 h 282"/>
                      <a:gd name="T46" fmla="*/ 132 w 216"/>
                      <a:gd name="T47" fmla="*/ 52 h 282"/>
                      <a:gd name="T48" fmla="*/ 144 w 216"/>
                      <a:gd name="T49" fmla="*/ 40 h 282"/>
                      <a:gd name="T50" fmla="*/ 153 w 216"/>
                      <a:gd name="T51" fmla="*/ 31 h 282"/>
                      <a:gd name="T52" fmla="*/ 164 w 216"/>
                      <a:gd name="T53" fmla="*/ 25 h 282"/>
                      <a:gd name="T54" fmla="*/ 172 w 216"/>
                      <a:gd name="T55" fmla="*/ 20 h 282"/>
                      <a:gd name="T56" fmla="*/ 179 w 216"/>
                      <a:gd name="T57" fmla="*/ 16 h 282"/>
                      <a:gd name="T58" fmla="*/ 188 w 216"/>
                      <a:gd name="T59" fmla="*/ 14 h 282"/>
                      <a:gd name="T60" fmla="*/ 197 w 216"/>
                      <a:gd name="T61" fmla="*/ 12 h 282"/>
                      <a:gd name="T62" fmla="*/ 205 w 216"/>
                      <a:gd name="T63" fmla="*/ 8 h 282"/>
                      <a:gd name="T64" fmla="*/ 216 w 216"/>
                      <a:gd name="T65" fmla="*/ 3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82"/>
                      <a:gd name="T101" fmla="*/ 216 w 216"/>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82">
                        <a:moveTo>
                          <a:pt x="214" y="0"/>
                        </a:moveTo>
                        <a:lnTo>
                          <a:pt x="210" y="2"/>
                        </a:lnTo>
                        <a:lnTo>
                          <a:pt x="204" y="4"/>
                        </a:lnTo>
                        <a:lnTo>
                          <a:pt x="200" y="7"/>
                        </a:lnTo>
                        <a:lnTo>
                          <a:pt x="196" y="8"/>
                        </a:lnTo>
                        <a:lnTo>
                          <a:pt x="192" y="9"/>
                        </a:lnTo>
                        <a:lnTo>
                          <a:pt x="187" y="10"/>
                        </a:lnTo>
                        <a:lnTo>
                          <a:pt x="184" y="12"/>
                        </a:lnTo>
                        <a:lnTo>
                          <a:pt x="178" y="14"/>
                        </a:lnTo>
                        <a:lnTo>
                          <a:pt x="174" y="15"/>
                        </a:lnTo>
                        <a:lnTo>
                          <a:pt x="170" y="16"/>
                        </a:lnTo>
                        <a:lnTo>
                          <a:pt x="166" y="19"/>
                        </a:lnTo>
                        <a:lnTo>
                          <a:pt x="161" y="21"/>
                        </a:lnTo>
                        <a:lnTo>
                          <a:pt x="155" y="25"/>
                        </a:lnTo>
                        <a:lnTo>
                          <a:pt x="151" y="28"/>
                        </a:lnTo>
                        <a:lnTo>
                          <a:pt x="146" y="32"/>
                        </a:lnTo>
                        <a:lnTo>
                          <a:pt x="141" y="38"/>
                        </a:lnTo>
                        <a:lnTo>
                          <a:pt x="135" y="43"/>
                        </a:lnTo>
                        <a:lnTo>
                          <a:pt x="128" y="50"/>
                        </a:lnTo>
                        <a:lnTo>
                          <a:pt x="122" y="57"/>
                        </a:lnTo>
                        <a:lnTo>
                          <a:pt x="116" y="65"/>
                        </a:lnTo>
                        <a:lnTo>
                          <a:pt x="110" y="75"/>
                        </a:lnTo>
                        <a:lnTo>
                          <a:pt x="102" y="87"/>
                        </a:lnTo>
                        <a:lnTo>
                          <a:pt x="94" y="99"/>
                        </a:lnTo>
                        <a:lnTo>
                          <a:pt x="87" y="113"/>
                        </a:lnTo>
                        <a:lnTo>
                          <a:pt x="77" y="128"/>
                        </a:lnTo>
                        <a:lnTo>
                          <a:pt x="68" y="144"/>
                        </a:lnTo>
                        <a:lnTo>
                          <a:pt x="58" y="163"/>
                        </a:lnTo>
                        <a:lnTo>
                          <a:pt x="48" y="182"/>
                        </a:lnTo>
                        <a:lnTo>
                          <a:pt x="37" y="203"/>
                        </a:lnTo>
                        <a:lnTo>
                          <a:pt x="25" y="227"/>
                        </a:lnTo>
                        <a:lnTo>
                          <a:pt x="13" y="252"/>
                        </a:lnTo>
                        <a:lnTo>
                          <a:pt x="0" y="281"/>
                        </a:lnTo>
                        <a:lnTo>
                          <a:pt x="4" y="282"/>
                        </a:lnTo>
                        <a:lnTo>
                          <a:pt x="17" y="253"/>
                        </a:lnTo>
                        <a:lnTo>
                          <a:pt x="29" y="228"/>
                        </a:lnTo>
                        <a:lnTo>
                          <a:pt x="41" y="204"/>
                        </a:lnTo>
                        <a:lnTo>
                          <a:pt x="51" y="183"/>
                        </a:lnTo>
                        <a:lnTo>
                          <a:pt x="62" y="164"/>
                        </a:lnTo>
                        <a:lnTo>
                          <a:pt x="71" y="146"/>
                        </a:lnTo>
                        <a:lnTo>
                          <a:pt x="80" y="129"/>
                        </a:lnTo>
                        <a:lnTo>
                          <a:pt x="89" y="115"/>
                        </a:lnTo>
                        <a:lnTo>
                          <a:pt x="97" y="100"/>
                        </a:lnTo>
                        <a:lnTo>
                          <a:pt x="105" y="88"/>
                        </a:lnTo>
                        <a:lnTo>
                          <a:pt x="113" y="77"/>
                        </a:lnTo>
                        <a:lnTo>
                          <a:pt x="120" y="68"/>
                        </a:lnTo>
                        <a:lnTo>
                          <a:pt x="126" y="59"/>
                        </a:lnTo>
                        <a:lnTo>
                          <a:pt x="132" y="52"/>
                        </a:lnTo>
                        <a:lnTo>
                          <a:pt x="138" y="45"/>
                        </a:lnTo>
                        <a:lnTo>
                          <a:pt x="144" y="40"/>
                        </a:lnTo>
                        <a:lnTo>
                          <a:pt x="148" y="35"/>
                        </a:lnTo>
                        <a:lnTo>
                          <a:pt x="153" y="31"/>
                        </a:lnTo>
                        <a:lnTo>
                          <a:pt x="159" y="27"/>
                        </a:lnTo>
                        <a:lnTo>
                          <a:pt x="164" y="25"/>
                        </a:lnTo>
                        <a:lnTo>
                          <a:pt x="167" y="22"/>
                        </a:lnTo>
                        <a:lnTo>
                          <a:pt x="172" y="20"/>
                        </a:lnTo>
                        <a:lnTo>
                          <a:pt x="175" y="19"/>
                        </a:lnTo>
                        <a:lnTo>
                          <a:pt x="179" y="16"/>
                        </a:lnTo>
                        <a:lnTo>
                          <a:pt x="185" y="15"/>
                        </a:lnTo>
                        <a:lnTo>
                          <a:pt x="188" y="14"/>
                        </a:lnTo>
                        <a:lnTo>
                          <a:pt x="193" y="13"/>
                        </a:lnTo>
                        <a:lnTo>
                          <a:pt x="197" y="12"/>
                        </a:lnTo>
                        <a:lnTo>
                          <a:pt x="202" y="10"/>
                        </a:lnTo>
                        <a:lnTo>
                          <a:pt x="205" y="8"/>
                        </a:lnTo>
                        <a:lnTo>
                          <a:pt x="211" y="6"/>
                        </a:lnTo>
                        <a:lnTo>
                          <a:pt x="216" y="3"/>
                        </a:lnTo>
                        <a:lnTo>
                          <a:pt x="2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6" name="Freeform 456"/>
                  <p:cNvSpPr>
                    <a:spLocks/>
                  </p:cNvSpPr>
                  <p:nvPr/>
                </p:nvSpPr>
                <p:spPr bwMode="auto">
                  <a:xfrm>
                    <a:off x="1432" y="1425"/>
                    <a:ext cx="31" cy="45"/>
                  </a:xfrm>
                  <a:custGeom>
                    <a:avLst/>
                    <a:gdLst>
                      <a:gd name="T0" fmla="*/ 211 w 216"/>
                      <a:gd name="T1" fmla="*/ 0 h 271"/>
                      <a:gd name="T2" fmla="*/ 200 w 216"/>
                      <a:gd name="T3" fmla="*/ 2 h 271"/>
                      <a:gd name="T4" fmla="*/ 190 w 216"/>
                      <a:gd name="T5" fmla="*/ 10 h 271"/>
                      <a:gd name="T6" fmla="*/ 181 w 216"/>
                      <a:gd name="T7" fmla="*/ 20 h 271"/>
                      <a:gd name="T8" fmla="*/ 173 w 216"/>
                      <a:gd name="T9" fmla="*/ 33 h 271"/>
                      <a:gd name="T10" fmla="*/ 164 w 216"/>
                      <a:gd name="T11" fmla="*/ 49 h 271"/>
                      <a:gd name="T12" fmla="*/ 155 w 216"/>
                      <a:gd name="T13" fmla="*/ 67 h 271"/>
                      <a:gd name="T14" fmla="*/ 145 w 216"/>
                      <a:gd name="T15" fmla="*/ 88 h 271"/>
                      <a:gd name="T16" fmla="*/ 135 w 216"/>
                      <a:gd name="T17" fmla="*/ 109 h 271"/>
                      <a:gd name="T18" fmla="*/ 125 w 216"/>
                      <a:gd name="T19" fmla="*/ 131 h 271"/>
                      <a:gd name="T20" fmla="*/ 110 w 216"/>
                      <a:gd name="T21" fmla="*/ 153 h 271"/>
                      <a:gd name="T22" fmla="*/ 95 w 216"/>
                      <a:gd name="T23" fmla="*/ 176 h 271"/>
                      <a:gd name="T24" fmla="*/ 80 w 216"/>
                      <a:gd name="T25" fmla="*/ 199 h 271"/>
                      <a:gd name="T26" fmla="*/ 60 w 216"/>
                      <a:gd name="T27" fmla="*/ 220 h 271"/>
                      <a:gd name="T28" fmla="*/ 37 w 216"/>
                      <a:gd name="T29" fmla="*/ 241 h 271"/>
                      <a:gd name="T30" fmla="*/ 12 w 216"/>
                      <a:gd name="T31" fmla="*/ 259 h 271"/>
                      <a:gd name="T32" fmla="*/ 2 w 216"/>
                      <a:gd name="T33" fmla="*/ 271 h 271"/>
                      <a:gd name="T34" fmla="*/ 29 w 216"/>
                      <a:gd name="T35" fmla="*/ 253 h 271"/>
                      <a:gd name="T36" fmla="*/ 52 w 216"/>
                      <a:gd name="T37" fmla="*/ 234 h 271"/>
                      <a:gd name="T38" fmla="*/ 73 w 216"/>
                      <a:gd name="T39" fmla="*/ 212 h 271"/>
                      <a:gd name="T40" fmla="*/ 90 w 216"/>
                      <a:gd name="T41" fmla="*/ 190 h 271"/>
                      <a:gd name="T42" fmla="*/ 107 w 216"/>
                      <a:gd name="T43" fmla="*/ 168 h 271"/>
                      <a:gd name="T44" fmla="*/ 120 w 216"/>
                      <a:gd name="T45" fmla="*/ 144 h 271"/>
                      <a:gd name="T46" fmla="*/ 133 w 216"/>
                      <a:gd name="T47" fmla="*/ 121 h 271"/>
                      <a:gd name="T48" fmla="*/ 144 w 216"/>
                      <a:gd name="T49" fmla="*/ 100 h 271"/>
                      <a:gd name="T50" fmla="*/ 154 w 216"/>
                      <a:gd name="T51" fmla="*/ 79 h 271"/>
                      <a:gd name="T52" fmla="*/ 163 w 216"/>
                      <a:gd name="T53" fmla="*/ 60 h 271"/>
                      <a:gd name="T54" fmla="*/ 172 w 216"/>
                      <a:gd name="T55" fmla="*/ 43 h 271"/>
                      <a:gd name="T56" fmla="*/ 180 w 216"/>
                      <a:gd name="T57" fmla="*/ 29 h 271"/>
                      <a:gd name="T58" fmla="*/ 189 w 216"/>
                      <a:gd name="T59" fmla="*/ 17 h 271"/>
                      <a:gd name="T60" fmla="*/ 198 w 216"/>
                      <a:gd name="T61" fmla="*/ 8 h 271"/>
                      <a:gd name="T62" fmla="*/ 206 w 216"/>
                      <a:gd name="T63" fmla="*/ 5 h 271"/>
                      <a:gd name="T64" fmla="*/ 216 w 216"/>
                      <a:gd name="T65" fmla="*/ 4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71"/>
                      <a:gd name="T101" fmla="*/ 216 w 216"/>
                      <a:gd name="T102" fmla="*/ 271 h 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71">
                        <a:moveTo>
                          <a:pt x="216" y="0"/>
                        </a:moveTo>
                        <a:lnTo>
                          <a:pt x="211" y="0"/>
                        </a:lnTo>
                        <a:lnTo>
                          <a:pt x="205" y="1"/>
                        </a:lnTo>
                        <a:lnTo>
                          <a:pt x="200" y="2"/>
                        </a:lnTo>
                        <a:lnTo>
                          <a:pt x="194" y="6"/>
                        </a:lnTo>
                        <a:lnTo>
                          <a:pt x="190" y="10"/>
                        </a:lnTo>
                        <a:lnTo>
                          <a:pt x="185" y="14"/>
                        </a:lnTo>
                        <a:lnTo>
                          <a:pt x="181" y="20"/>
                        </a:lnTo>
                        <a:lnTo>
                          <a:pt x="177" y="26"/>
                        </a:lnTo>
                        <a:lnTo>
                          <a:pt x="173" y="33"/>
                        </a:lnTo>
                        <a:lnTo>
                          <a:pt x="167" y="40"/>
                        </a:lnTo>
                        <a:lnTo>
                          <a:pt x="164" y="49"/>
                        </a:lnTo>
                        <a:lnTo>
                          <a:pt x="159" y="58"/>
                        </a:lnTo>
                        <a:lnTo>
                          <a:pt x="155" y="67"/>
                        </a:lnTo>
                        <a:lnTo>
                          <a:pt x="151" y="77"/>
                        </a:lnTo>
                        <a:lnTo>
                          <a:pt x="145" y="88"/>
                        </a:lnTo>
                        <a:lnTo>
                          <a:pt x="140" y="99"/>
                        </a:lnTo>
                        <a:lnTo>
                          <a:pt x="135" y="109"/>
                        </a:lnTo>
                        <a:lnTo>
                          <a:pt x="129" y="120"/>
                        </a:lnTo>
                        <a:lnTo>
                          <a:pt x="125" y="131"/>
                        </a:lnTo>
                        <a:lnTo>
                          <a:pt x="116" y="143"/>
                        </a:lnTo>
                        <a:lnTo>
                          <a:pt x="110" y="153"/>
                        </a:lnTo>
                        <a:lnTo>
                          <a:pt x="103" y="165"/>
                        </a:lnTo>
                        <a:lnTo>
                          <a:pt x="95" y="176"/>
                        </a:lnTo>
                        <a:lnTo>
                          <a:pt x="88" y="188"/>
                        </a:lnTo>
                        <a:lnTo>
                          <a:pt x="80" y="199"/>
                        </a:lnTo>
                        <a:lnTo>
                          <a:pt x="69" y="209"/>
                        </a:lnTo>
                        <a:lnTo>
                          <a:pt x="60" y="220"/>
                        </a:lnTo>
                        <a:lnTo>
                          <a:pt x="50" y="232"/>
                        </a:lnTo>
                        <a:lnTo>
                          <a:pt x="37" y="241"/>
                        </a:lnTo>
                        <a:lnTo>
                          <a:pt x="26" y="251"/>
                        </a:lnTo>
                        <a:lnTo>
                          <a:pt x="12" y="259"/>
                        </a:lnTo>
                        <a:lnTo>
                          <a:pt x="0" y="268"/>
                        </a:lnTo>
                        <a:lnTo>
                          <a:pt x="2" y="271"/>
                        </a:lnTo>
                        <a:lnTo>
                          <a:pt x="15" y="263"/>
                        </a:lnTo>
                        <a:lnTo>
                          <a:pt x="29" y="253"/>
                        </a:lnTo>
                        <a:lnTo>
                          <a:pt x="40" y="244"/>
                        </a:lnTo>
                        <a:lnTo>
                          <a:pt x="52" y="234"/>
                        </a:lnTo>
                        <a:lnTo>
                          <a:pt x="62" y="223"/>
                        </a:lnTo>
                        <a:lnTo>
                          <a:pt x="73" y="212"/>
                        </a:lnTo>
                        <a:lnTo>
                          <a:pt x="82" y="201"/>
                        </a:lnTo>
                        <a:lnTo>
                          <a:pt x="90" y="190"/>
                        </a:lnTo>
                        <a:lnTo>
                          <a:pt x="100" y="179"/>
                        </a:lnTo>
                        <a:lnTo>
                          <a:pt x="107" y="168"/>
                        </a:lnTo>
                        <a:lnTo>
                          <a:pt x="114" y="156"/>
                        </a:lnTo>
                        <a:lnTo>
                          <a:pt x="120" y="144"/>
                        </a:lnTo>
                        <a:lnTo>
                          <a:pt x="127" y="133"/>
                        </a:lnTo>
                        <a:lnTo>
                          <a:pt x="133" y="121"/>
                        </a:lnTo>
                        <a:lnTo>
                          <a:pt x="139" y="111"/>
                        </a:lnTo>
                        <a:lnTo>
                          <a:pt x="144" y="100"/>
                        </a:lnTo>
                        <a:lnTo>
                          <a:pt x="149" y="89"/>
                        </a:lnTo>
                        <a:lnTo>
                          <a:pt x="154" y="79"/>
                        </a:lnTo>
                        <a:lnTo>
                          <a:pt x="159" y="69"/>
                        </a:lnTo>
                        <a:lnTo>
                          <a:pt x="163" y="60"/>
                        </a:lnTo>
                        <a:lnTo>
                          <a:pt x="167" y="51"/>
                        </a:lnTo>
                        <a:lnTo>
                          <a:pt x="172" y="43"/>
                        </a:lnTo>
                        <a:lnTo>
                          <a:pt x="175" y="35"/>
                        </a:lnTo>
                        <a:lnTo>
                          <a:pt x="180" y="29"/>
                        </a:lnTo>
                        <a:lnTo>
                          <a:pt x="184" y="21"/>
                        </a:lnTo>
                        <a:lnTo>
                          <a:pt x="189" y="17"/>
                        </a:lnTo>
                        <a:lnTo>
                          <a:pt x="192" y="12"/>
                        </a:lnTo>
                        <a:lnTo>
                          <a:pt x="198" y="8"/>
                        </a:lnTo>
                        <a:lnTo>
                          <a:pt x="201" y="6"/>
                        </a:lnTo>
                        <a:lnTo>
                          <a:pt x="206" y="5"/>
                        </a:lnTo>
                        <a:lnTo>
                          <a:pt x="211" y="4"/>
                        </a:lnTo>
                        <a:lnTo>
                          <a:pt x="216" y="4"/>
                        </a:lnTo>
                        <a:lnTo>
                          <a:pt x="2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7" name="Freeform 457"/>
                  <p:cNvSpPr>
                    <a:spLocks/>
                  </p:cNvSpPr>
                  <p:nvPr/>
                </p:nvSpPr>
                <p:spPr bwMode="auto">
                  <a:xfrm>
                    <a:off x="1463" y="1425"/>
                    <a:ext cx="11" cy="11"/>
                  </a:xfrm>
                  <a:custGeom>
                    <a:avLst/>
                    <a:gdLst>
                      <a:gd name="T0" fmla="*/ 74 w 75"/>
                      <a:gd name="T1" fmla="*/ 61 h 64"/>
                      <a:gd name="T2" fmla="*/ 73 w 75"/>
                      <a:gd name="T3" fmla="*/ 58 h 64"/>
                      <a:gd name="T4" fmla="*/ 73 w 75"/>
                      <a:gd name="T5" fmla="*/ 56 h 64"/>
                      <a:gd name="T6" fmla="*/ 73 w 75"/>
                      <a:gd name="T7" fmla="*/ 52 h 64"/>
                      <a:gd name="T8" fmla="*/ 73 w 75"/>
                      <a:gd name="T9" fmla="*/ 49 h 64"/>
                      <a:gd name="T10" fmla="*/ 74 w 75"/>
                      <a:gd name="T11" fmla="*/ 44 h 64"/>
                      <a:gd name="T12" fmla="*/ 73 w 75"/>
                      <a:gd name="T13" fmla="*/ 40 h 64"/>
                      <a:gd name="T14" fmla="*/ 72 w 75"/>
                      <a:gd name="T15" fmla="*/ 35 h 64"/>
                      <a:gd name="T16" fmla="*/ 69 w 75"/>
                      <a:gd name="T17" fmla="*/ 30 h 64"/>
                      <a:gd name="T18" fmla="*/ 66 w 75"/>
                      <a:gd name="T19" fmla="*/ 25 h 64"/>
                      <a:gd name="T20" fmla="*/ 60 w 75"/>
                      <a:gd name="T21" fmla="*/ 20 h 64"/>
                      <a:gd name="T22" fmla="*/ 52 w 75"/>
                      <a:gd name="T23" fmla="*/ 14 h 64"/>
                      <a:gd name="T24" fmla="*/ 41 w 75"/>
                      <a:gd name="T25" fmla="*/ 11 h 64"/>
                      <a:gd name="T26" fmla="*/ 27 w 75"/>
                      <a:gd name="T27" fmla="*/ 6 h 64"/>
                      <a:gd name="T28" fmla="*/ 10 w 75"/>
                      <a:gd name="T29" fmla="*/ 2 h 64"/>
                      <a:gd name="T30" fmla="*/ 0 w 75"/>
                      <a:gd name="T31" fmla="*/ 4 h 64"/>
                      <a:gd name="T32" fmla="*/ 19 w 75"/>
                      <a:gd name="T33" fmla="*/ 7 h 64"/>
                      <a:gd name="T34" fmla="*/ 34 w 75"/>
                      <a:gd name="T35" fmla="*/ 12 h 64"/>
                      <a:gd name="T36" fmla="*/ 45 w 75"/>
                      <a:gd name="T37" fmla="*/ 15 h 64"/>
                      <a:gd name="T38" fmla="*/ 54 w 75"/>
                      <a:gd name="T39" fmla="*/ 20 h 64"/>
                      <a:gd name="T40" fmla="*/ 61 w 75"/>
                      <a:gd name="T41" fmla="*/ 25 h 64"/>
                      <a:gd name="T42" fmla="*/ 66 w 75"/>
                      <a:gd name="T43" fmla="*/ 30 h 64"/>
                      <a:gd name="T44" fmla="*/ 68 w 75"/>
                      <a:gd name="T45" fmla="*/ 33 h 64"/>
                      <a:gd name="T46" fmla="*/ 69 w 75"/>
                      <a:gd name="T47" fmla="*/ 38 h 64"/>
                      <a:gd name="T48" fmla="*/ 71 w 75"/>
                      <a:gd name="T49" fmla="*/ 43 h 64"/>
                      <a:gd name="T50" fmla="*/ 69 w 75"/>
                      <a:gd name="T51" fmla="*/ 46 h 64"/>
                      <a:gd name="T52" fmla="*/ 69 w 75"/>
                      <a:gd name="T53" fmla="*/ 50 h 64"/>
                      <a:gd name="T54" fmla="*/ 69 w 75"/>
                      <a:gd name="T55" fmla="*/ 54 h 64"/>
                      <a:gd name="T56" fmla="*/ 69 w 75"/>
                      <a:gd name="T57" fmla="*/ 57 h 64"/>
                      <a:gd name="T58" fmla="*/ 69 w 75"/>
                      <a:gd name="T59" fmla="*/ 61 h 64"/>
                      <a:gd name="T60" fmla="*/ 72 w 75"/>
                      <a:gd name="T61" fmla="*/ 63 h 64"/>
                      <a:gd name="T62" fmla="*/ 75 w 75"/>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64"/>
                      <a:gd name="T98" fmla="*/ 75 w 7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64">
                        <a:moveTo>
                          <a:pt x="75" y="61"/>
                        </a:moveTo>
                        <a:lnTo>
                          <a:pt x="74" y="61"/>
                        </a:lnTo>
                        <a:lnTo>
                          <a:pt x="73" y="60"/>
                        </a:lnTo>
                        <a:lnTo>
                          <a:pt x="73" y="58"/>
                        </a:lnTo>
                        <a:lnTo>
                          <a:pt x="73" y="57"/>
                        </a:lnTo>
                        <a:lnTo>
                          <a:pt x="73" y="56"/>
                        </a:lnTo>
                        <a:lnTo>
                          <a:pt x="73" y="55"/>
                        </a:lnTo>
                        <a:lnTo>
                          <a:pt x="73" y="52"/>
                        </a:lnTo>
                        <a:lnTo>
                          <a:pt x="73" y="51"/>
                        </a:lnTo>
                        <a:lnTo>
                          <a:pt x="73" y="49"/>
                        </a:lnTo>
                        <a:lnTo>
                          <a:pt x="73" y="46"/>
                        </a:lnTo>
                        <a:lnTo>
                          <a:pt x="74" y="44"/>
                        </a:lnTo>
                        <a:lnTo>
                          <a:pt x="74" y="43"/>
                        </a:lnTo>
                        <a:lnTo>
                          <a:pt x="73" y="40"/>
                        </a:lnTo>
                        <a:lnTo>
                          <a:pt x="73" y="37"/>
                        </a:lnTo>
                        <a:lnTo>
                          <a:pt x="72" y="35"/>
                        </a:lnTo>
                        <a:lnTo>
                          <a:pt x="72" y="32"/>
                        </a:lnTo>
                        <a:lnTo>
                          <a:pt x="69" y="30"/>
                        </a:lnTo>
                        <a:lnTo>
                          <a:pt x="68" y="27"/>
                        </a:lnTo>
                        <a:lnTo>
                          <a:pt x="66" y="25"/>
                        </a:lnTo>
                        <a:lnTo>
                          <a:pt x="64" y="23"/>
                        </a:lnTo>
                        <a:lnTo>
                          <a:pt x="60" y="20"/>
                        </a:lnTo>
                        <a:lnTo>
                          <a:pt x="55" y="17"/>
                        </a:lnTo>
                        <a:lnTo>
                          <a:pt x="52" y="14"/>
                        </a:lnTo>
                        <a:lnTo>
                          <a:pt x="47" y="13"/>
                        </a:lnTo>
                        <a:lnTo>
                          <a:pt x="41" y="11"/>
                        </a:lnTo>
                        <a:lnTo>
                          <a:pt x="35" y="8"/>
                        </a:lnTo>
                        <a:lnTo>
                          <a:pt x="27" y="6"/>
                        </a:lnTo>
                        <a:lnTo>
                          <a:pt x="19" y="4"/>
                        </a:lnTo>
                        <a:lnTo>
                          <a:pt x="10" y="2"/>
                        </a:lnTo>
                        <a:lnTo>
                          <a:pt x="0" y="0"/>
                        </a:lnTo>
                        <a:lnTo>
                          <a:pt x="0" y="4"/>
                        </a:lnTo>
                        <a:lnTo>
                          <a:pt x="10" y="6"/>
                        </a:lnTo>
                        <a:lnTo>
                          <a:pt x="19" y="7"/>
                        </a:lnTo>
                        <a:lnTo>
                          <a:pt x="26" y="10"/>
                        </a:lnTo>
                        <a:lnTo>
                          <a:pt x="34" y="12"/>
                        </a:lnTo>
                        <a:lnTo>
                          <a:pt x="40" y="13"/>
                        </a:lnTo>
                        <a:lnTo>
                          <a:pt x="45" y="15"/>
                        </a:lnTo>
                        <a:lnTo>
                          <a:pt x="49" y="18"/>
                        </a:lnTo>
                        <a:lnTo>
                          <a:pt x="54" y="20"/>
                        </a:lnTo>
                        <a:lnTo>
                          <a:pt x="59" y="23"/>
                        </a:lnTo>
                        <a:lnTo>
                          <a:pt x="61" y="25"/>
                        </a:lnTo>
                        <a:lnTo>
                          <a:pt x="64" y="27"/>
                        </a:lnTo>
                        <a:lnTo>
                          <a:pt x="66" y="30"/>
                        </a:lnTo>
                        <a:lnTo>
                          <a:pt x="67" y="32"/>
                        </a:lnTo>
                        <a:lnTo>
                          <a:pt x="68" y="33"/>
                        </a:lnTo>
                        <a:lnTo>
                          <a:pt x="69" y="36"/>
                        </a:lnTo>
                        <a:lnTo>
                          <a:pt x="69" y="38"/>
                        </a:lnTo>
                        <a:lnTo>
                          <a:pt x="69" y="40"/>
                        </a:lnTo>
                        <a:lnTo>
                          <a:pt x="71" y="43"/>
                        </a:lnTo>
                        <a:lnTo>
                          <a:pt x="71" y="44"/>
                        </a:lnTo>
                        <a:lnTo>
                          <a:pt x="69" y="46"/>
                        </a:lnTo>
                        <a:lnTo>
                          <a:pt x="69" y="49"/>
                        </a:lnTo>
                        <a:lnTo>
                          <a:pt x="69" y="50"/>
                        </a:lnTo>
                        <a:lnTo>
                          <a:pt x="69" y="52"/>
                        </a:lnTo>
                        <a:lnTo>
                          <a:pt x="69" y="54"/>
                        </a:lnTo>
                        <a:lnTo>
                          <a:pt x="69" y="56"/>
                        </a:lnTo>
                        <a:lnTo>
                          <a:pt x="69" y="57"/>
                        </a:lnTo>
                        <a:lnTo>
                          <a:pt x="69" y="58"/>
                        </a:lnTo>
                        <a:lnTo>
                          <a:pt x="69" y="61"/>
                        </a:lnTo>
                        <a:lnTo>
                          <a:pt x="71" y="62"/>
                        </a:lnTo>
                        <a:lnTo>
                          <a:pt x="72" y="63"/>
                        </a:lnTo>
                        <a:lnTo>
                          <a:pt x="73" y="64"/>
                        </a:lnTo>
                        <a:lnTo>
                          <a:pt x="75" y="64"/>
                        </a:lnTo>
                        <a:lnTo>
                          <a:pt x="75"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8" name="Freeform 458"/>
                  <p:cNvSpPr>
                    <a:spLocks/>
                  </p:cNvSpPr>
                  <p:nvPr/>
                </p:nvSpPr>
                <p:spPr bwMode="auto">
                  <a:xfrm>
                    <a:off x="1474" y="1435"/>
                    <a:ext cx="17" cy="14"/>
                  </a:xfrm>
                  <a:custGeom>
                    <a:avLst/>
                    <a:gdLst>
                      <a:gd name="T0" fmla="*/ 117 w 120"/>
                      <a:gd name="T1" fmla="*/ 76 h 83"/>
                      <a:gd name="T2" fmla="*/ 115 w 120"/>
                      <a:gd name="T3" fmla="*/ 66 h 83"/>
                      <a:gd name="T4" fmla="*/ 111 w 120"/>
                      <a:gd name="T5" fmla="*/ 57 h 83"/>
                      <a:gd name="T6" fmla="*/ 109 w 120"/>
                      <a:gd name="T7" fmla="*/ 50 h 83"/>
                      <a:gd name="T8" fmla="*/ 106 w 120"/>
                      <a:gd name="T9" fmla="*/ 42 h 83"/>
                      <a:gd name="T10" fmla="*/ 102 w 120"/>
                      <a:gd name="T11" fmla="*/ 36 h 83"/>
                      <a:gd name="T12" fmla="*/ 100 w 120"/>
                      <a:gd name="T13" fmla="*/ 32 h 83"/>
                      <a:gd name="T14" fmla="*/ 95 w 120"/>
                      <a:gd name="T15" fmla="*/ 28 h 83"/>
                      <a:gd name="T16" fmla="*/ 90 w 120"/>
                      <a:gd name="T17" fmla="*/ 22 h 83"/>
                      <a:gd name="T18" fmla="*/ 84 w 120"/>
                      <a:gd name="T19" fmla="*/ 20 h 83"/>
                      <a:gd name="T20" fmla="*/ 76 w 120"/>
                      <a:gd name="T21" fmla="*/ 16 h 83"/>
                      <a:gd name="T22" fmla="*/ 68 w 120"/>
                      <a:gd name="T23" fmla="*/ 14 h 83"/>
                      <a:gd name="T24" fmla="*/ 56 w 120"/>
                      <a:gd name="T25" fmla="*/ 12 h 83"/>
                      <a:gd name="T26" fmla="*/ 43 w 120"/>
                      <a:gd name="T27" fmla="*/ 8 h 83"/>
                      <a:gd name="T28" fmla="*/ 28 w 120"/>
                      <a:gd name="T29" fmla="*/ 6 h 83"/>
                      <a:gd name="T30" fmla="*/ 11 w 120"/>
                      <a:gd name="T31" fmla="*/ 2 h 83"/>
                      <a:gd name="T32" fmla="*/ 0 w 120"/>
                      <a:gd name="T33" fmla="*/ 3 h 83"/>
                      <a:gd name="T34" fmla="*/ 19 w 120"/>
                      <a:gd name="T35" fmla="*/ 7 h 83"/>
                      <a:gd name="T36" fmla="*/ 36 w 120"/>
                      <a:gd name="T37" fmla="*/ 10 h 83"/>
                      <a:gd name="T38" fmla="*/ 49 w 120"/>
                      <a:gd name="T39" fmla="*/ 13 h 83"/>
                      <a:gd name="T40" fmla="*/ 62 w 120"/>
                      <a:gd name="T41" fmla="*/ 16 h 83"/>
                      <a:gd name="T42" fmla="*/ 70 w 120"/>
                      <a:gd name="T43" fmla="*/ 19 h 83"/>
                      <a:gd name="T44" fmla="*/ 79 w 120"/>
                      <a:gd name="T45" fmla="*/ 21 h 83"/>
                      <a:gd name="T46" fmla="*/ 85 w 120"/>
                      <a:gd name="T47" fmla="*/ 26 h 83"/>
                      <a:gd name="T48" fmla="*/ 90 w 120"/>
                      <a:gd name="T49" fmla="*/ 28 h 83"/>
                      <a:gd name="T50" fmla="*/ 95 w 120"/>
                      <a:gd name="T51" fmla="*/ 32 h 83"/>
                      <a:gd name="T52" fmla="*/ 99 w 120"/>
                      <a:gd name="T53" fmla="*/ 36 h 83"/>
                      <a:gd name="T54" fmla="*/ 101 w 120"/>
                      <a:gd name="T55" fmla="*/ 41 h 83"/>
                      <a:gd name="T56" fmla="*/ 103 w 120"/>
                      <a:gd name="T57" fmla="*/ 47 h 83"/>
                      <a:gd name="T58" fmla="*/ 106 w 120"/>
                      <a:gd name="T59" fmla="*/ 54 h 83"/>
                      <a:gd name="T60" fmla="*/ 110 w 120"/>
                      <a:gd name="T61" fmla="*/ 63 h 83"/>
                      <a:gd name="T62" fmla="*/ 113 w 120"/>
                      <a:gd name="T63" fmla="*/ 72 h 83"/>
                      <a:gd name="T64" fmla="*/ 116 w 120"/>
                      <a:gd name="T65" fmla="*/ 83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83"/>
                      <a:gd name="T101" fmla="*/ 120 w 120"/>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83">
                        <a:moveTo>
                          <a:pt x="120" y="82"/>
                        </a:moveTo>
                        <a:lnTo>
                          <a:pt x="117" y="76"/>
                        </a:lnTo>
                        <a:lnTo>
                          <a:pt x="116" y="71"/>
                        </a:lnTo>
                        <a:lnTo>
                          <a:pt x="115" y="66"/>
                        </a:lnTo>
                        <a:lnTo>
                          <a:pt x="113" y="62"/>
                        </a:lnTo>
                        <a:lnTo>
                          <a:pt x="111" y="57"/>
                        </a:lnTo>
                        <a:lnTo>
                          <a:pt x="110" y="53"/>
                        </a:lnTo>
                        <a:lnTo>
                          <a:pt x="109" y="50"/>
                        </a:lnTo>
                        <a:lnTo>
                          <a:pt x="107" y="46"/>
                        </a:lnTo>
                        <a:lnTo>
                          <a:pt x="106" y="42"/>
                        </a:lnTo>
                        <a:lnTo>
                          <a:pt x="105" y="40"/>
                        </a:lnTo>
                        <a:lnTo>
                          <a:pt x="102" y="36"/>
                        </a:lnTo>
                        <a:lnTo>
                          <a:pt x="101" y="34"/>
                        </a:lnTo>
                        <a:lnTo>
                          <a:pt x="100" y="32"/>
                        </a:lnTo>
                        <a:lnTo>
                          <a:pt x="97" y="29"/>
                        </a:lnTo>
                        <a:lnTo>
                          <a:pt x="95" y="28"/>
                        </a:lnTo>
                        <a:lnTo>
                          <a:pt x="93" y="26"/>
                        </a:lnTo>
                        <a:lnTo>
                          <a:pt x="90" y="22"/>
                        </a:lnTo>
                        <a:lnTo>
                          <a:pt x="88" y="21"/>
                        </a:lnTo>
                        <a:lnTo>
                          <a:pt x="84" y="20"/>
                        </a:lnTo>
                        <a:lnTo>
                          <a:pt x="80" y="19"/>
                        </a:lnTo>
                        <a:lnTo>
                          <a:pt x="76" y="16"/>
                        </a:lnTo>
                        <a:lnTo>
                          <a:pt x="71" y="15"/>
                        </a:lnTo>
                        <a:lnTo>
                          <a:pt x="68" y="14"/>
                        </a:lnTo>
                        <a:lnTo>
                          <a:pt x="62" y="13"/>
                        </a:lnTo>
                        <a:lnTo>
                          <a:pt x="56" y="12"/>
                        </a:lnTo>
                        <a:lnTo>
                          <a:pt x="50" y="10"/>
                        </a:lnTo>
                        <a:lnTo>
                          <a:pt x="43" y="8"/>
                        </a:lnTo>
                        <a:lnTo>
                          <a:pt x="37" y="7"/>
                        </a:lnTo>
                        <a:lnTo>
                          <a:pt x="28" y="6"/>
                        </a:lnTo>
                        <a:lnTo>
                          <a:pt x="19" y="3"/>
                        </a:lnTo>
                        <a:lnTo>
                          <a:pt x="11" y="2"/>
                        </a:lnTo>
                        <a:lnTo>
                          <a:pt x="0" y="0"/>
                        </a:lnTo>
                        <a:lnTo>
                          <a:pt x="0" y="3"/>
                        </a:lnTo>
                        <a:lnTo>
                          <a:pt x="10" y="6"/>
                        </a:lnTo>
                        <a:lnTo>
                          <a:pt x="19" y="7"/>
                        </a:lnTo>
                        <a:lnTo>
                          <a:pt x="28" y="9"/>
                        </a:lnTo>
                        <a:lnTo>
                          <a:pt x="36" y="10"/>
                        </a:lnTo>
                        <a:lnTo>
                          <a:pt x="43" y="12"/>
                        </a:lnTo>
                        <a:lnTo>
                          <a:pt x="49" y="13"/>
                        </a:lnTo>
                        <a:lnTo>
                          <a:pt x="55" y="15"/>
                        </a:lnTo>
                        <a:lnTo>
                          <a:pt x="62" y="16"/>
                        </a:lnTo>
                        <a:lnTo>
                          <a:pt x="67" y="18"/>
                        </a:lnTo>
                        <a:lnTo>
                          <a:pt x="70" y="19"/>
                        </a:lnTo>
                        <a:lnTo>
                          <a:pt x="75" y="20"/>
                        </a:lnTo>
                        <a:lnTo>
                          <a:pt x="79" y="21"/>
                        </a:lnTo>
                        <a:lnTo>
                          <a:pt x="82" y="22"/>
                        </a:lnTo>
                        <a:lnTo>
                          <a:pt x="85" y="26"/>
                        </a:lnTo>
                        <a:lnTo>
                          <a:pt x="88" y="27"/>
                        </a:lnTo>
                        <a:lnTo>
                          <a:pt x="90" y="28"/>
                        </a:lnTo>
                        <a:lnTo>
                          <a:pt x="93" y="31"/>
                        </a:lnTo>
                        <a:lnTo>
                          <a:pt x="95" y="32"/>
                        </a:lnTo>
                        <a:lnTo>
                          <a:pt x="96" y="34"/>
                        </a:lnTo>
                        <a:lnTo>
                          <a:pt x="99" y="36"/>
                        </a:lnTo>
                        <a:lnTo>
                          <a:pt x="100" y="39"/>
                        </a:lnTo>
                        <a:lnTo>
                          <a:pt x="101" y="41"/>
                        </a:lnTo>
                        <a:lnTo>
                          <a:pt x="102" y="45"/>
                        </a:lnTo>
                        <a:lnTo>
                          <a:pt x="103" y="47"/>
                        </a:lnTo>
                        <a:lnTo>
                          <a:pt x="105" y="51"/>
                        </a:lnTo>
                        <a:lnTo>
                          <a:pt x="106" y="54"/>
                        </a:lnTo>
                        <a:lnTo>
                          <a:pt x="107" y="58"/>
                        </a:lnTo>
                        <a:lnTo>
                          <a:pt x="110" y="63"/>
                        </a:lnTo>
                        <a:lnTo>
                          <a:pt x="111" y="67"/>
                        </a:lnTo>
                        <a:lnTo>
                          <a:pt x="113" y="72"/>
                        </a:lnTo>
                        <a:lnTo>
                          <a:pt x="115" y="77"/>
                        </a:lnTo>
                        <a:lnTo>
                          <a:pt x="116" y="83"/>
                        </a:lnTo>
                        <a:lnTo>
                          <a:pt x="120"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79" name="Freeform 459"/>
                  <p:cNvSpPr>
                    <a:spLocks/>
                  </p:cNvSpPr>
                  <p:nvPr/>
                </p:nvSpPr>
                <p:spPr bwMode="auto">
                  <a:xfrm>
                    <a:off x="1490" y="1449"/>
                    <a:ext cx="44" cy="73"/>
                  </a:xfrm>
                  <a:custGeom>
                    <a:avLst/>
                    <a:gdLst>
                      <a:gd name="T0" fmla="*/ 304 w 304"/>
                      <a:gd name="T1" fmla="*/ 438 h 439"/>
                      <a:gd name="T2" fmla="*/ 290 w 304"/>
                      <a:gd name="T3" fmla="*/ 402 h 439"/>
                      <a:gd name="T4" fmla="*/ 273 w 304"/>
                      <a:gd name="T5" fmla="*/ 365 h 439"/>
                      <a:gd name="T6" fmla="*/ 255 w 304"/>
                      <a:gd name="T7" fmla="*/ 331 h 439"/>
                      <a:gd name="T8" fmla="*/ 233 w 304"/>
                      <a:gd name="T9" fmla="*/ 296 h 439"/>
                      <a:gd name="T10" fmla="*/ 210 w 304"/>
                      <a:gd name="T11" fmla="*/ 263 h 439"/>
                      <a:gd name="T12" fmla="*/ 186 w 304"/>
                      <a:gd name="T13" fmla="*/ 230 h 439"/>
                      <a:gd name="T14" fmla="*/ 162 w 304"/>
                      <a:gd name="T15" fmla="*/ 199 h 439"/>
                      <a:gd name="T16" fmla="*/ 138 w 304"/>
                      <a:gd name="T17" fmla="*/ 170 h 439"/>
                      <a:gd name="T18" fmla="*/ 114 w 304"/>
                      <a:gd name="T19" fmla="*/ 141 h 439"/>
                      <a:gd name="T20" fmla="*/ 91 w 304"/>
                      <a:gd name="T21" fmla="*/ 115 h 439"/>
                      <a:gd name="T22" fmla="*/ 70 w 304"/>
                      <a:gd name="T23" fmla="*/ 90 h 439"/>
                      <a:gd name="T24" fmla="*/ 51 w 304"/>
                      <a:gd name="T25" fmla="*/ 66 h 439"/>
                      <a:gd name="T26" fmla="*/ 33 w 304"/>
                      <a:gd name="T27" fmla="*/ 46 h 439"/>
                      <a:gd name="T28" fmla="*/ 20 w 304"/>
                      <a:gd name="T29" fmla="*/ 28 h 439"/>
                      <a:gd name="T30" fmla="*/ 10 w 304"/>
                      <a:gd name="T31" fmla="*/ 13 h 439"/>
                      <a:gd name="T32" fmla="*/ 4 w 304"/>
                      <a:gd name="T33" fmla="*/ 0 h 439"/>
                      <a:gd name="T34" fmla="*/ 3 w 304"/>
                      <a:gd name="T35" fmla="*/ 8 h 439"/>
                      <a:gd name="T36" fmla="*/ 11 w 304"/>
                      <a:gd name="T37" fmla="*/ 22 h 439"/>
                      <a:gd name="T38" fmla="*/ 24 w 304"/>
                      <a:gd name="T39" fmla="*/ 39 h 439"/>
                      <a:gd name="T40" fmla="*/ 39 w 304"/>
                      <a:gd name="T41" fmla="*/ 59 h 439"/>
                      <a:gd name="T42" fmla="*/ 57 w 304"/>
                      <a:gd name="T43" fmla="*/ 81 h 439"/>
                      <a:gd name="T44" fmla="*/ 78 w 304"/>
                      <a:gd name="T45" fmla="*/ 104 h 439"/>
                      <a:gd name="T46" fmla="*/ 100 w 304"/>
                      <a:gd name="T47" fmla="*/ 131 h 439"/>
                      <a:gd name="T48" fmla="*/ 123 w 304"/>
                      <a:gd name="T49" fmla="*/ 158 h 439"/>
                      <a:gd name="T50" fmla="*/ 147 w 304"/>
                      <a:gd name="T51" fmla="*/ 187 h 439"/>
                      <a:gd name="T52" fmla="*/ 172 w 304"/>
                      <a:gd name="T53" fmla="*/ 216 h 439"/>
                      <a:gd name="T54" fmla="*/ 195 w 304"/>
                      <a:gd name="T55" fmla="*/ 248 h 439"/>
                      <a:gd name="T56" fmla="*/ 218 w 304"/>
                      <a:gd name="T57" fmla="*/ 282 h 439"/>
                      <a:gd name="T58" fmla="*/ 240 w 304"/>
                      <a:gd name="T59" fmla="*/ 315 h 439"/>
                      <a:gd name="T60" fmla="*/ 260 w 304"/>
                      <a:gd name="T61" fmla="*/ 350 h 439"/>
                      <a:gd name="T62" fmla="*/ 278 w 304"/>
                      <a:gd name="T63" fmla="*/ 385 h 439"/>
                      <a:gd name="T64" fmla="*/ 294 w 304"/>
                      <a:gd name="T65" fmla="*/ 421 h 439"/>
                      <a:gd name="T66" fmla="*/ 304 w 304"/>
                      <a:gd name="T67" fmla="*/ 439 h 4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39"/>
                      <a:gd name="T104" fmla="*/ 304 w 304"/>
                      <a:gd name="T105" fmla="*/ 439 h 4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39">
                        <a:moveTo>
                          <a:pt x="301" y="438"/>
                        </a:moveTo>
                        <a:lnTo>
                          <a:pt x="304" y="438"/>
                        </a:lnTo>
                        <a:lnTo>
                          <a:pt x="297" y="420"/>
                        </a:lnTo>
                        <a:lnTo>
                          <a:pt x="290" y="402"/>
                        </a:lnTo>
                        <a:lnTo>
                          <a:pt x="282" y="384"/>
                        </a:lnTo>
                        <a:lnTo>
                          <a:pt x="273" y="365"/>
                        </a:lnTo>
                        <a:lnTo>
                          <a:pt x="264" y="347"/>
                        </a:lnTo>
                        <a:lnTo>
                          <a:pt x="255" y="331"/>
                        </a:lnTo>
                        <a:lnTo>
                          <a:pt x="243" y="313"/>
                        </a:lnTo>
                        <a:lnTo>
                          <a:pt x="233" y="296"/>
                        </a:lnTo>
                        <a:lnTo>
                          <a:pt x="223" y="279"/>
                        </a:lnTo>
                        <a:lnTo>
                          <a:pt x="210" y="263"/>
                        </a:lnTo>
                        <a:lnTo>
                          <a:pt x="199" y="247"/>
                        </a:lnTo>
                        <a:lnTo>
                          <a:pt x="186" y="230"/>
                        </a:lnTo>
                        <a:lnTo>
                          <a:pt x="174" y="214"/>
                        </a:lnTo>
                        <a:lnTo>
                          <a:pt x="162" y="199"/>
                        </a:lnTo>
                        <a:lnTo>
                          <a:pt x="150" y="184"/>
                        </a:lnTo>
                        <a:lnTo>
                          <a:pt x="138" y="170"/>
                        </a:lnTo>
                        <a:lnTo>
                          <a:pt x="126" y="156"/>
                        </a:lnTo>
                        <a:lnTo>
                          <a:pt x="114" y="141"/>
                        </a:lnTo>
                        <a:lnTo>
                          <a:pt x="103" y="128"/>
                        </a:lnTo>
                        <a:lnTo>
                          <a:pt x="91" y="115"/>
                        </a:lnTo>
                        <a:lnTo>
                          <a:pt x="81" y="102"/>
                        </a:lnTo>
                        <a:lnTo>
                          <a:pt x="70" y="90"/>
                        </a:lnTo>
                        <a:lnTo>
                          <a:pt x="59" y="78"/>
                        </a:lnTo>
                        <a:lnTo>
                          <a:pt x="51" y="66"/>
                        </a:lnTo>
                        <a:lnTo>
                          <a:pt x="42" y="57"/>
                        </a:lnTo>
                        <a:lnTo>
                          <a:pt x="33" y="46"/>
                        </a:lnTo>
                        <a:lnTo>
                          <a:pt x="27" y="37"/>
                        </a:lnTo>
                        <a:lnTo>
                          <a:pt x="20" y="28"/>
                        </a:lnTo>
                        <a:lnTo>
                          <a:pt x="15" y="20"/>
                        </a:lnTo>
                        <a:lnTo>
                          <a:pt x="10" y="13"/>
                        </a:lnTo>
                        <a:lnTo>
                          <a:pt x="6" y="6"/>
                        </a:lnTo>
                        <a:lnTo>
                          <a:pt x="4" y="0"/>
                        </a:lnTo>
                        <a:lnTo>
                          <a:pt x="0" y="1"/>
                        </a:lnTo>
                        <a:lnTo>
                          <a:pt x="3" y="8"/>
                        </a:lnTo>
                        <a:lnTo>
                          <a:pt x="6" y="14"/>
                        </a:lnTo>
                        <a:lnTo>
                          <a:pt x="11" y="22"/>
                        </a:lnTo>
                        <a:lnTo>
                          <a:pt x="18" y="31"/>
                        </a:lnTo>
                        <a:lnTo>
                          <a:pt x="24" y="39"/>
                        </a:lnTo>
                        <a:lnTo>
                          <a:pt x="31" y="49"/>
                        </a:lnTo>
                        <a:lnTo>
                          <a:pt x="39" y="59"/>
                        </a:lnTo>
                        <a:lnTo>
                          <a:pt x="49" y="69"/>
                        </a:lnTo>
                        <a:lnTo>
                          <a:pt x="57" y="81"/>
                        </a:lnTo>
                        <a:lnTo>
                          <a:pt x="67" y="93"/>
                        </a:lnTo>
                        <a:lnTo>
                          <a:pt x="78" y="104"/>
                        </a:lnTo>
                        <a:lnTo>
                          <a:pt x="88" y="118"/>
                        </a:lnTo>
                        <a:lnTo>
                          <a:pt x="100" y="131"/>
                        </a:lnTo>
                        <a:lnTo>
                          <a:pt x="111" y="144"/>
                        </a:lnTo>
                        <a:lnTo>
                          <a:pt x="123" y="158"/>
                        </a:lnTo>
                        <a:lnTo>
                          <a:pt x="135" y="171"/>
                        </a:lnTo>
                        <a:lnTo>
                          <a:pt x="147" y="187"/>
                        </a:lnTo>
                        <a:lnTo>
                          <a:pt x="159" y="201"/>
                        </a:lnTo>
                        <a:lnTo>
                          <a:pt x="172" y="216"/>
                        </a:lnTo>
                        <a:lnTo>
                          <a:pt x="184" y="232"/>
                        </a:lnTo>
                        <a:lnTo>
                          <a:pt x="195" y="248"/>
                        </a:lnTo>
                        <a:lnTo>
                          <a:pt x="207" y="265"/>
                        </a:lnTo>
                        <a:lnTo>
                          <a:pt x="218" y="282"/>
                        </a:lnTo>
                        <a:lnTo>
                          <a:pt x="230" y="298"/>
                        </a:lnTo>
                        <a:lnTo>
                          <a:pt x="240" y="315"/>
                        </a:lnTo>
                        <a:lnTo>
                          <a:pt x="251" y="332"/>
                        </a:lnTo>
                        <a:lnTo>
                          <a:pt x="260" y="350"/>
                        </a:lnTo>
                        <a:lnTo>
                          <a:pt x="269" y="366"/>
                        </a:lnTo>
                        <a:lnTo>
                          <a:pt x="278" y="385"/>
                        </a:lnTo>
                        <a:lnTo>
                          <a:pt x="286" y="403"/>
                        </a:lnTo>
                        <a:lnTo>
                          <a:pt x="294" y="421"/>
                        </a:lnTo>
                        <a:lnTo>
                          <a:pt x="301" y="439"/>
                        </a:lnTo>
                        <a:lnTo>
                          <a:pt x="304" y="439"/>
                        </a:lnTo>
                        <a:lnTo>
                          <a:pt x="301" y="4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0" name="Freeform 460"/>
                  <p:cNvSpPr>
                    <a:spLocks/>
                  </p:cNvSpPr>
                  <p:nvPr/>
                </p:nvSpPr>
                <p:spPr bwMode="auto">
                  <a:xfrm>
                    <a:off x="1507" y="1431"/>
                    <a:ext cx="28" cy="91"/>
                  </a:xfrm>
                  <a:custGeom>
                    <a:avLst/>
                    <a:gdLst>
                      <a:gd name="T0" fmla="*/ 6 w 193"/>
                      <a:gd name="T1" fmla="*/ 5 h 547"/>
                      <a:gd name="T2" fmla="*/ 17 w 193"/>
                      <a:gd name="T3" fmla="*/ 14 h 547"/>
                      <a:gd name="T4" fmla="*/ 32 w 193"/>
                      <a:gd name="T5" fmla="*/ 27 h 547"/>
                      <a:gd name="T6" fmla="*/ 48 w 193"/>
                      <a:gd name="T7" fmla="*/ 45 h 547"/>
                      <a:gd name="T8" fmla="*/ 64 w 193"/>
                      <a:gd name="T9" fmla="*/ 70 h 547"/>
                      <a:gd name="T10" fmla="*/ 83 w 193"/>
                      <a:gd name="T11" fmla="*/ 96 h 547"/>
                      <a:gd name="T12" fmla="*/ 100 w 193"/>
                      <a:gd name="T13" fmla="*/ 127 h 547"/>
                      <a:gd name="T14" fmla="*/ 117 w 193"/>
                      <a:gd name="T15" fmla="*/ 160 h 547"/>
                      <a:gd name="T16" fmla="*/ 135 w 193"/>
                      <a:gd name="T17" fmla="*/ 198 h 547"/>
                      <a:gd name="T18" fmla="*/ 151 w 193"/>
                      <a:gd name="T19" fmla="*/ 239 h 547"/>
                      <a:gd name="T20" fmla="*/ 165 w 193"/>
                      <a:gd name="T21" fmla="*/ 280 h 547"/>
                      <a:gd name="T22" fmla="*/ 175 w 193"/>
                      <a:gd name="T23" fmla="*/ 326 h 547"/>
                      <a:gd name="T24" fmla="*/ 184 w 193"/>
                      <a:gd name="T25" fmla="*/ 373 h 547"/>
                      <a:gd name="T26" fmla="*/ 188 w 193"/>
                      <a:gd name="T27" fmla="*/ 421 h 547"/>
                      <a:gd name="T28" fmla="*/ 190 w 193"/>
                      <a:gd name="T29" fmla="*/ 470 h 547"/>
                      <a:gd name="T30" fmla="*/ 187 w 193"/>
                      <a:gd name="T31" fmla="*/ 521 h 547"/>
                      <a:gd name="T32" fmla="*/ 187 w 193"/>
                      <a:gd name="T33" fmla="*/ 547 h 547"/>
                      <a:gd name="T34" fmla="*/ 192 w 193"/>
                      <a:gd name="T35" fmla="*/ 496 h 547"/>
                      <a:gd name="T36" fmla="*/ 193 w 193"/>
                      <a:gd name="T37" fmla="*/ 445 h 547"/>
                      <a:gd name="T38" fmla="*/ 191 w 193"/>
                      <a:gd name="T39" fmla="*/ 396 h 547"/>
                      <a:gd name="T40" fmla="*/ 184 w 193"/>
                      <a:gd name="T41" fmla="*/ 348 h 547"/>
                      <a:gd name="T42" fmla="*/ 173 w 193"/>
                      <a:gd name="T43" fmla="*/ 302 h 547"/>
                      <a:gd name="T44" fmla="*/ 161 w 193"/>
                      <a:gd name="T45" fmla="*/ 258 h 547"/>
                      <a:gd name="T46" fmla="*/ 146 w 193"/>
                      <a:gd name="T47" fmla="*/ 217 h 547"/>
                      <a:gd name="T48" fmla="*/ 130 w 193"/>
                      <a:gd name="T49" fmla="*/ 177 h 547"/>
                      <a:gd name="T50" fmla="*/ 113 w 193"/>
                      <a:gd name="T51" fmla="*/ 141 h 547"/>
                      <a:gd name="T52" fmla="*/ 95 w 193"/>
                      <a:gd name="T53" fmla="*/ 109 h 547"/>
                      <a:gd name="T54" fmla="*/ 76 w 193"/>
                      <a:gd name="T55" fmla="*/ 80 h 547"/>
                      <a:gd name="T56" fmla="*/ 59 w 193"/>
                      <a:gd name="T57" fmla="*/ 55 h 547"/>
                      <a:gd name="T58" fmla="*/ 42 w 193"/>
                      <a:gd name="T59" fmla="*/ 33 h 547"/>
                      <a:gd name="T60" fmla="*/ 26 w 193"/>
                      <a:gd name="T61" fmla="*/ 17 h 547"/>
                      <a:gd name="T62" fmla="*/ 13 w 193"/>
                      <a:gd name="T63" fmla="*/ 5 h 547"/>
                      <a:gd name="T64" fmla="*/ 3 w 193"/>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3"/>
                      <a:gd name="T100" fmla="*/ 0 h 547"/>
                      <a:gd name="T101" fmla="*/ 193 w 193"/>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3" h="547">
                        <a:moveTo>
                          <a:pt x="0" y="3"/>
                        </a:moveTo>
                        <a:lnTo>
                          <a:pt x="6" y="5"/>
                        </a:lnTo>
                        <a:lnTo>
                          <a:pt x="11" y="9"/>
                        </a:lnTo>
                        <a:lnTo>
                          <a:pt x="17" y="14"/>
                        </a:lnTo>
                        <a:lnTo>
                          <a:pt x="24" y="20"/>
                        </a:lnTo>
                        <a:lnTo>
                          <a:pt x="32" y="27"/>
                        </a:lnTo>
                        <a:lnTo>
                          <a:pt x="39" y="35"/>
                        </a:lnTo>
                        <a:lnTo>
                          <a:pt x="48" y="45"/>
                        </a:lnTo>
                        <a:lnTo>
                          <a:pt x="56" y="58"/>
                        </a:lnTo>
                        <a:lnTo>
                          <a:pt x="64" y="70"/>
                        </a:lnTo>
                        <a:lnTo>
                          <a:pt x="73" y="82"/>
                        </a:lnTo>
                        <a:lnTo>
                          <a:pt x="83" y="96"/>
                        </a:lnTo>
                        <a:lnTo>
                          <a:pt x="91" y="110"/>
                        </a:lnTo>
                        <a:lnTo>
                          <a:pt x="100" y="127"/>
                        </a:lnTo>
                        <a:lnTo>
                          <a:pt x="109" y="144"/>
                        </a:lnTo>
                        <a:lnTo>
                          <a:pt x="117" y="160"/>
                        </a:lnTo>
                        <a:lnTo>
                          <a:pt x="126" y="178"/>
                        </a:lnTo>
                        <a:lnTo>
                          <a:pt x="135" y="198"/>
                        </a:lnTo>
                        <a:lnTo>
                          <a:pt x="142" y="218"/>
                        </a:lnTo>
                        <a:lnTo>
                          <a:pt x="151" y="239"/>
                        </a:lnTo>
                        <a:lnTo>
                          <a:pt x="158" y="259"/>
                        </a:lnTo>
                        <a:lnTo>
                          <a:pt x="165" y="280"/>
                        </a:lnTo>
                        <a:lnTo>
                          <a:pt x="169" y="303"/>
                        </a:lnTo>
                        <a:lnTo>
                          <a:pt x="175" y="326"/>
                        </a:lnTo>
                        <a:lnTo>
                          <a:pt x="180" y="349"/>
                        </a:lnTo>
                        <a:lnTo>
                          <a:pt x="184" y="373"/>
                        </a:lnTo>
                        <a:lnTo>
                          <a:pt x="187" y="397"/>
                        </a:lnTo>
                        <a:lnTo>
                          <a:pt x="188" y="421"/>
                        </a:lnTo>
                        <a:lnTo>
                          <a:pt x="190" y="445"/>
                        </a:lnTo>
                        <a:lnTo>
                          <a:pt x="190" y="470"/>
                        </a:lnTo>
                        <a:lnTo>
                          <a:pt x="188" y="496"/>
                        </a:lnTo>
                        <a:lnTo>
                          <a:pt x="187" y="521"/>
                        </a:lnTo>
                        <a:lnTo>
                          <a:pt x="184" y="546"/>
                        </a:lnTo>
                        <a:lnTo>
                          <a:pt x="187" y="547"/>
                        </a:lnTo>
                        <a:lnTo>
                          <a:pt x="191" y="521"/>
                        </a:lnTo>
                        <a:lnTo>
                          <a:pt x="192" y="496"/>
                        </a:lnTo>
                        <a:lnTo>
                          <a:pt x="193" y="470"/>
                        </a:lnTo>
                        <a:lnTo>
                          <a:pt x="193" y="445"/>
                        </a:lnTo>
                        <a:lnTo>
                          <a:pt x="192" y="421"/>
                        </a:lnTo>
                        <a:lnTo>
                          <a:pt x="191" y="396"/>
                        </a:lnTo>
                        <a:lnTo>
                          <a:pt x="187" y="372"/>
                        </a:lnTo>
                        <a:lnTo>
                          <a:pt x="184" y="348"/>
                        </a:lnTo>
                        <a:lnTo>
                          <a:pt x="180" y="324"/>
                        </a:lnTo>
                        <a:lnTo>
                          <a:pt x="173" y="302"/>
                        </a:lnTo>
                        <a:lnTo>
                          <a:pt x="167" y="279"/>
                        </a:lnTo>
                        <a:lnTo>
                          <a:pt x="161" y="258"/>
                        </a:lnTo>
                        <a:lnTo>
                          <a:pt x="154" y="237"/>
                        </a:lnTo>
                        <a:lnTo>
                          <a:pt x="146" y="217"/>
                        </a:lnTo>
                        <a:lnTo>
                          <a:pt x="139" y="197"/>
                        </a:lnTo>
                        <a:lnTo>
                          <a:pt x="130" y="177"/>
                        </a:lnTo>
                        <a:lnTo>
                          <a:pt x="121" y="159"/>
                        </a:lnTo>
                        <a:lnTo>
                          <a:pt x="113" y="141"/>
                        </a:lnTo>
                        <a:lnTo>
                          <a:pt x="104" y="124"/>
                        </a:lnTo>
                        <a:lnTo>
                          <a:pt x="95" y="109"/>
                        </a:lnTo>
                        <a:lnTo>
                          <a:pt x="85" y="93"/>
                        </a:lnTo>
                        <a:lnTo>
                          <a:pt x="76" y="80"/>
                        </a:lnTo>
                        <a:lnTo>
                          <a:pt x="68" y="67"/>
                        </a:lnTo>
                        <a:lnTo>
                          <a:pt x="59" y="55"/>
                        </a:lnTo>
                        <a:lnTo>
                          <a:pt x="50" y="44"/>
                        </a:lnTo>
                        <a:lnTo>
                          <a:pt x="42" y="33"/>
                        </a:lnTo>
                        <a:lnTo>
                          <a:pt x="35" y="25"/>
                        </a:lnTo>
                        <a:lnTo>
                          <a:pt x="26" y="17"/>
                        </a:lnTo>
                        <a:lnTo>
                          <a:pt x="19" y="10"/>
                        </a:lnTo>
                        <a:lnTo>
                          <a:pt x="13" y="5"/>
                        </a:lnTo>
                        <a:lnTo>
                          <a:pt x="7" y="2"/>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1" name="Freeform 461"/>
                  <p:cNvSpPr>
                    <a:spLocks/>
                  </p:cNvSpPr>
                  <p:nvPr/>
                </p:nvSpPr>
                <p:spPr bwMode="auto">
                  <a:xfrm>
                    <a:off x="1558" y="1617"/>
                    <a:ext cx="43" cy="33"/>
                  </a:xfrm>
                  <a:custGeom>
                    <a:avLst/>
                    <a:gdLst>
                      <a:gd name="T0" fmla="*/ 0 w 303"/>
                      <a:gd name="T1" fmla="*/ 5 h 199"/>
                      <a:gd name="T2" fmla="*/ 46 w 303"/>
                      <a:gd name="T3" fmla="*/ 0 h 199"/>
                      <a:gd name="T4" fmla="*/ 78 w 303"/>
                      <a:gd name="T5" fmla="*/ 4 h 199"/>
                      <a:gd name="T6" fmla="*/ 115 w 303"/>
                      <a:gd name="T7" fmla="*/ 17 h 199"/>
                      <a:gd name="T8" fmla="*/ 159 w 303"/>
                      <a:gd name="T9" fmla="*/ 42 h 199"/>
                      <a:gd name="T10" fmla="*/ 218 w 303"/>
                      <a:gd name="T11" fmla="*/ 96 h 199"/>
                      <a:gd name="T12" fmla="*/ 303 w 303"/>
                      <a:gd name="T13" fmla="*/ 199 h 199"/>
                      <a:gd name="T14" fmla="*/ 192 w 303"/>
                      <a:gd name="T15" fmla="*/ 137 h 199"/>
                      <a:gd name="T16" fmla="*/ 116 w 303"/>
                      <a:gd name="T17" fmla="*/ 108 h 199"/>
                      <a:gd name="T18" fmla="*/ 0 w 303"/>
                      <a:gd name="T19" fmla="*/ 5 h 1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3"/>
                      <a:gd name="T31" fmla="*/ 0 h 199"/>
                      <a:gd name="T32" fmla="*/ 303 w 303"/>
                      <a:gd name="T33" fmla="*/ 199 h 1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3" h="199">
                        <a:moveTo>
                          <a:pt x="0" y="5"/>
                        </a:moveTo>
                        <a:lnTo>
                          <a:pt x="46" y="0"/>
                        </a:lnTo>
                        <a:lnTo>
                          <a:pt x="78" y="4"/>
                        </a:lnTo>
                        <a:lnTo>
                          <a:pt x="115" y="17"/>
                        </a:lnTo>
                        <a:lnTo>
                          <a:pt x="159" y="42"/>
                        </a:lnTo>
                        <a:lnTo>
                          <a:pt x="218" y="96"/>
                        </a:lnTo>
                        <a:lnTo>
                          <a:pt x="303" y="199"/>
                        </a:lnTo>
                        <a:lnTo>
                          <a:pt x="192" y="137"/>
                        </a:lnTo>
                        <a:lnTo>
                          <a:pt x="116" y="108"/>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2" name="Freeform 462"/>
                  <p:cNvSpPr>
                    <a:spLocks/>
                  </p:cNvSpPr>
                  <p:nvPr/>
                </p:nvSpPr>
                <p:spPr bwMode="auto">
                  <a:xfrm>
                    <a:off x="1545" y="1617"/>
                    <a:ext cx="56" cy="33"/>
                  </a:xfrm>
                  <a:custGeom>
                    <a:avLst/>
                    <a:gdLst>
                      <a:gd name="T0" fmla="*/ 0 w 394"/>
                      <a:gd name="T1" fmla="*/ 19 h 196"/>
                      <a:gd name="T2" fmla="*/ 103 w 394"/>
                      <a:gd name="T3" fmla="*/ 0 h 196"/>
                      <a:gd name="T4" fmla="*/ 169 w 394"/>
                      <a:gd name="T5" fmla="*/ 1 h 196"/>
                      <a:gd name="T6" fmla="*/ 224 w 394"/>
                      <a:gd name="T7" fmla="*/ 22 h 196"/>
                      <a:gd name="T8" fmla="*/ 327 w 394"/>
                      <a:gd name="T9" fmla="*/ 112 h 196"/>
                      <a:gd name="T10" fmla="*/ 394 w 394"/>
                      <a:gd name="T11" fmla="*/ 196 h 196"/>
                      <a:gd name="T12" fmla="*/ 264 w 394"/>
                      <a:gd name="T13" fmla="*/ 126 h 196"/>
                      <a:gd name="T14" fmla="*/ 183 w 394"/>
                      <a:gd name="T15" fmla="*/ 98 h 196"/>
                      <a:gd name="T16" fmla="*/ 132 w 394"/>
                      <a:gd name="T17" fmla="*/ 95 h 196"/>
                      <a:gd name="T18" fmla="*/ 99 w 394"/>
                      <a:gd name="T19" fmla="*/ 105 h 196"/>
                      <a:gd name="T20" fmla="*/ 0 w 394"/>
                      <a:gd name="T21" fmla="*/ 19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4"/>
                      <a:gd name="T34" fmla="*/ 0 h 196"/>
                      <a:gd name="T35" fmla="*/ 394 w 394"/>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4" h="196">
                        <a:moveTo>
                          <a:pt x="0" y="19"/>
                        </a:moveTo>
                        <a:lnTo>
                          <a:pt x="103" y="0"/>
                        </a:lnTo>
                        <a:lnTo>
                          <a:pt x="169" y="1"/>
                        </a:lnTo>
                        <a:lnTo>
                          <a:pt x="224" y="22"/>
                        </a:lnTo>
                        <a:lnTo>
                          <a:pt x="327" y="112"/>
                        </a:lnTo>
                        <a:lnTo>
                          <a:pt x="394" y="196"/>
                        </a:lnTo>
                        <a:lnTo>
                          <a:pt x="264" y="126"/>
                        </a:lnTo>
                        <a:lnTo>
                          <a:pt x="183" y="98"/>
                        </a:lnTo>
                        <a:lnTo>
                          <a:pt x="132" y="95"/>
                        </a:lnTo>
                        <a:lnTo>
                          <a:pt x="99" y="105"/>
                        </a:lnTo>
                        <a:lnTo>
                          <a:pt x="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3" name="Freeform 463"/>
                  <p:cNvSpPr>
                    <a:spLocks/>
                  </p:cNvSpPr>
                  <p:nvPr/>
                </p:nvSpPr>
                <p:spPr bwMode="auto">
                  <a:xfrm>
                    <a:off x="1533" y="1617"/>
                    <a:ext cx="42" cy="19"/>
                  </a:xfrm>
                  <a:custGeom>
                    <a:avLst/>
                    <a:gdLst>
                      <a:gd name="T0" fmla="*/ 0 w 293"/>
                      <a:gd name="T1" fmla="*/ 37 h 111"/>
                      <a:gd name="T2" fmla="*/ 177 w 293"/>
                      <a:gd name="T3" fmla="*/ 0 h 111"/>
                      <a:gd name="T4" fmla="*/ 293 w 293"/>
                      <a:gd name="T5" fmla="*/ 103 h 111"/>
                      <a:gd name="T6" fmla="*/ 239 w 293"/>
                      <a:gd name="T7" fmla="*/ 92 h 111"/>
                      <a:gd name="T8" fmla="*/ 203 w 293"/>
                      <a:gd name="T9" fmla="*/ 97 h 111"/>
                      <a:gd name="T10" fmla="*/ 175 w 293"/>
                      <a:gd name="T11" fmla="*/ 105 h 111"/>
                      <a:gd name="T12" fmla="*/ 146 w 293"/>
                      <a:gd name="T13" fmla="*/ 103 h 111"/>
                      <a:gd name="T14" fmla="*/ 118 w 293"/>
                      <a:gd name="T15" fmla="*/ 103 h 111"/>
                      <a:gd name="T16" fmla="*/ 84 w 293"/>
                      <a:gd name="T17" fmla="*/ 111 h 111"/>
                      <a:gd name="T18" fmla="*/ 0 w 293"/>
                      <a:gd name="T19" fmla="*/ 3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11"/>
                      <a:gd name="T32" fmla="*/ 293 w 293"/>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11">
                        <a:moveTo>
                          <a:pt x="0" y="37"/>
                        </a:moveTo>
                        <a:lnTo>
                          <a:pt x="177" y="0"/>
                        </a:lnTo>
                        <a:lnTo>
                          <a:pt x="293" y="103"/>
                        </a:lnTo>
                        <a:lnTo>
                          <a:pt x="239" y="92"/>
                        </a:lnTo>
                        <a:lnTo>
                          <a:pt x="203" y="97"/>
                        </a:lnTo>
                        <a:lnTo>
                          <a:pt x="175" y="105"/>
                        </a:lnTo>
                        <a:lnTo>
                          <a:pt x="146" y="103"/>
                        </a:lnTo>
                        <a:lnTo>
                          <a:pt x="118" y="103"/>
                        </a:lnTo>
                        <a:lnTo>
                          <a:pt x="84" y="111"/>
                        </a:lnTo>
                        <a:lnTo>
                          <a:pt x="0" y="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4" name="Freeform 464"/>
                  <p:cNvSpPr>
                    <a:spLocks/>
                  </p:cNvSpPr>
                  <p:nvPr/>
                </p:nvSpPr>
                <p:spPr bwMode="auto">
                  <a:xfrm>
                    <a:off x="1520" y="1620"/>
                    <a:ext cx="39" cy="20"/>
                  </a:xfrm>
                  <a:custGeom>
                    <a:avLst/>
                    <a:gdLst>
                      <a:gd name="T0" fmla="*/ 0 w 274"/>
                      <a:gd name="T1" fmla="*/ 39 h 121"/>
                      <a:gd name="T2" fmla="*/ 175 w 274"/>
                      <a:gd name="T3" fmla="*/ 0 h 121"/>
                      <a:gd name="T4" fmla="*/ 274 w 274"/>
                      <a:gd name="T5" fmla="*/ 86 h 121"/>
                      <a:gd name="T6" fmla="*/ 235 w 274"/>
                      <a:gd name="T7" fmla="*/ 86 h 121"/>
                      <a:gd name="T8" fmla="*/ 209 w 274"/>
                      <a:gd name="T9" fmla="*/ 86 h 121"/>
                      <a:gd name="T10" fmla="*/ 177 w 274"/>
                      <a:gd name="T11" fmla="*/ 94 h 121"/>
                      <a:gd name="T12" fmla="*/ 94 w 274"/>
                      <a:gd name="T13" fmla="*/ 121 h 121"/>
                      <a:gd name="T14" fmla="*/ 0 w 274"/>
                      <a:gd name="T15" fmla="*/ 39 h 121"/>
                      <a:gd name="T16" fmla="*/ 0 60000 65536"/>
                      <a:gd name="T17" fmla="*/ 0 60000 65536"/>
                      <a:gd name="T18" fmla="*/ 0 60000 65536"/>
                      <a:gd name="T19" fmla="*/ 0 60000 65536"/>
                      <a:gd name="T20" fmla="*/ 0 60000 65536"/>
                      <a:gd name="T21" fmla="*/ 0 60000 65536"/>
                      <a:gd name="T22" fmla="*/ 0 60000 65536"/>
                      <a:gd name="T23" fmla="*/ 0 60000 65536"/>
                      <a:gd name="T24" fmla="*/ 0 w 274"/>
                      <a:gd name="T25" fmla="*/ 0 h 121"/>
                      <a:gd name="T26" fmla="*/ 274 w 274"/>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4" h="121">
                        <a:moveTo>
                          <a:pt x="0" y="39"/>
                        </a:moveTo>
                        <a:lnTo>
                          <a:pt x="175" y="0"/>
                        </a:lnTo>
                        <a:lnTo>
                          <a:pt x="274" y="86"/>
                        </a:lnTo>
                        <a:lnTo>
                          <a:pt x="235" y="86"/>
                        </a:lnTo>
                        <a:lnTo>
                          <a:pt x="209" y="86"/>
                        </a:lnTo>
                        <a:lnTo>
                          <a:pt x="177" y="94"/>
                        </a:lnTo>
                        <a:lnTo>
                          <a:pt x="94" y="121"/>
                        </a:lnTo>
                        <a:lnTo>
                          <a:pt x="0"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5" name="Freeform 465"/>
                  <p:cNvSpPr>
                    <a:spLocks/>
                  </p:cNvSpPr>
                  <p:nvPr/>
                </p:nvSpPr>
                <p:spPr bwMode="auto">
                  <a:xfrm>
                    <a:off x="1507" y="1624"/>
                    <a:ext cx="38" cy="19"/>
                  </a:xfrm>
                  <a:custGeom>
                    <a:avLst/>
                    <a:gdLst>
                      <a:gd name="T0" fmla="*/ 183 w 267"/>
                      <a:gd name="T1" fmla="*/ 0 h 118"/>
                      <a:gd name="T2" fmla="*/ 87 w 267"/>
                      <a:gd name="T3" fmla="*/ 22 h 118"/>
                      <a:gd name="T4" fmla="*/ 15 w 267"/>
                      <a:gd name="T5" fmla="*/ 32 h 118"/>
                      <a:gd name="T6" fmla="*/ 0 w 267"/>
                      <a:gd name="T7" fmla="*/ 32 h 118"/>
                      <a:gd name="T8" fmla="*/ 98 w 267"/>
                      <a:gd name="T9" fmla="*/ 118 h 118"/>
                      <a:gd name="T10" fmla="*/ 188 w 267"/>
                      <a:gd name="T11" fmla="*/ 101 h 118"/>
                      <a:gd name="T12" fmla="*/ 267 w 267"/>
                      <a:gd name="T13" fmla="*/ 74 h 118"/>
                      <a:gd name="T14" fmla="*/ 183 w 267"/>
                      <a:gd name="T15" fmla="*/ 0 h 118"/>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18"/>
                      <a:gd name="T26" fmla="*/ 267 w 267"/>
                      <a:gd name="T27" fmla="*/ 118 h 1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18">
                        <a:moveTo>
                          <a:pt x="183" y="0"/>
                        </a:moveTo>
                        <a:lnTo>
                          <a:pt x="87" y="22"/>
                        </a:lnTo>
                        <a:lnTo>
                          <a:pt x="15" y="32"/>
                        </a:lnTo>
                        <a:lnTo>
                          <a:pt x="0" y="32"/>
                        </a:lnTo>
                        <a:lnTo>
                          <a:pt x="98" y="118"/>
                        </a:lnTo>
                        <a:lnTo>
                          <a:pt x="188" y="101"/>
                        </a:lnTo>
                        <a:lnTo>
                          <a:pt x="267" y="74"/>
                        </a:lnTo>
                        <a:lnTo>
                          <a:pt x="1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6" name="Freeform 466"/>
                  <p:cNvSpPr>
                    <a:spLocks/>
                  </p:cNvSpPr>
                  <p:nvPr/>
                </p:nvSpPr>
                <p:spPr bwMode="auto">
                  <a:xfrm>
                    <a:off x="1491" y="1627"/>
                    <a:ext cx="43" cy="16"/>
                  </a:xfrm>
                  <a:custGeom>
                    <a:avLst/>
                    <a:gdLst>
                      <a:gd name="T0" fmla="*/ 201 w 295"/>
                      <a:gd name="T1" fmla="*/ 0 h 98"/>
                      <a:gd name="T2" fmla="*/ 122 w 295"/>
                      <a:gd name="T3" fmla="*/ 13 h 98"/>
                      <a:gd name="T4" fmla="*/ 0 w 295"/>
                      <a:gd name="T5" fmla="*/ 17 h 98"/>
                      <a:gd name="T6" fmla="*/ 88 w 295"/>
                      <a:gd name="T7" fmla="*/ 93 h 98"/>
                      <a:gd name="T8" fmla="*/ 135 w 295"/>
                      <a:gd name="T9" fmla="*/ 93 h 98"/>
                      <a:gd name="T10" fmla="*/ 160 w 295"/>
                      <a:gd name="T11" fmla="*/ 97 h 98"/>
                      <a:gd name="T12" fmla="*/ 229 w 295"/>
                      <a:gd name="T13" fmla="*/ 98 h 98"/>
                      <a:gd name="T14" fmla="*/ 295 w 295"/>
                      <a:gd name="T15" fmla="*/ 82 h 98"/>
                      <a:gd name="T16" fmla="*/ 201 w 295"/>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98"/>
                      <a:gd name="T29" fmla="*/ 295 w 295"/>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98">
                        <a:moveTo>
                          <a:pt x="201" y="0"/>
                        </a:moveTo>
                        <a:lnTo>
                          <a:pt x="122" y="13"/>
                        </a:lnTo>
                        <a:lnTo>
                          <a:pt x="0" y="17"/>
                        </a:lnTo>
                        <a:lnTo>
                          <a:pt x="88" y="93"/>
                        </a:lnTo>
                        <a:lnTo>
                          <a:pt x="135" y="93"/>
                        </a:lnTo>
                        <a:lnTo>
                          <a:pt x="160" y="97"/>
                        </a:lnTo>
                        <a:lnTo>
                          <a:pt x="229" y="98"/>
                        </a:lnTo>
                        <a:lnTo>
                          <a:pt x="295" y="82"/>
                        </a:lnTo>
                        <a:lnTo>
                          <a:pt x="20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7" name="Freeform 467"/>
                  <p:cNvSpPr>
                    <a:spLocks/>
                  </p:cNvSpPr>
                  <p:nvPr/>
                </p:nvSpPr>
                <p:spPr bwMode="auto">
                  <a:xfrm>
                    <a:off x="1476" y="1629"/>
                    <a:ext cx="45" cy="16"/>
                  </a:xfrm>
                  <a:custGeom>
                    <a:avLst/>
                    <a:gdLst>
                      <a:gd name="T0" fmla="*/ 0 w 315"/>
                      <a:gd name="T1" fmla="*/ 3 h 99"/>
                      <a:gd name="T2" fmla="*/ 217 w 315"/>
                      <a:gd name="T3" fmla="*/ 0 h 99"/>
                      <a:gd name="T4" fmla="*/ 315 w 315"/>
                      <a:gd name="T5" fmla="*/ 86 h 99"/>
                      <a:gd name="T6" fmla="*/ 270 w 315"/>
                      <a:gd name="T7" fmla="*/ 84 h 99"/>
                      <a:gd name="T8" fmla="*/ 218 w 315"/>
                      <a:gd name="T9" fmla="*/ 79 h 99"/>
                      <a:gd name="T10" fmla="*/ 172 w 315"/>
                      <a:gd name="T11" fmla="*/ 84 h 99"/>
                      <a:gd name="T12" fmla="*/ 110 w 315"/>
                      <a:gd name="T13" fmla="*/ 99 h 99"/>
                      <a:gd name="T14" fmla="*/ 0 w 315"/>
                      <a:gd name="T15" fmla="*/ 3 h 9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99"/>
                      <a:gd name="T26" fmla="*/ 315 w 315"/>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99">
                        <a:moveTo>
                          <a:pt x="0" y="3"/>
                        </a:moveTo>
                        <a:lnTo>
                          <a:pt x="217" y="0"/>
                        </a:lnTo>
                        <a:lnTo>
                          <a:pt x="315" y="86"/>
                        </a:lnTo>
                        <a:lnTo>
                          <a:pt x="270" y="84"/>
                        </a:lnTo>
                        <a:lnTo>
                          <a:pt x="218" y="79"/>
                        </a:lnTo>
                        <a:lnTo>
                          <a:pt x="172" y="84"/>
                        </a:lnTo>
                        <a:lnTo>
                          <a:pt x="110" y="99"/>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8" name="Freeform 468"/>
                  <p:cNvSpPr>
                    <a:spLocks/>
                  </p:cNvSpPr>
                  <p:nvPr/>
                </p:nvSpPr>
                <p:spPr bwMode="auto">
                  <a:xfrm>
                    <a:off x="1459" y="1629"/>
                    <a:ext cx="45" cy="22"/>
                  </a:xfrm>
                  <a:custGeom>
                    <a:avLst/>
                    <a:gdLst>
                      <a:gd name="T0" fmla="*/ 0 w 316"/>
                      <a:gd name="T1" fmla="*/ 0 h 135"/>
                      <a:gd name="T2" fmla="*/ 228 w 316"/>
                      <a:gd name="T3" fmla="*/ 7 h 135"/>
                      <a:gd name="T4" fmla="*/ 316 w 316"/>
                      <a:gd name="T5" fmla="*/ 83 h 135"/>
                      <a:gd name="T6" fmla="*/ 245 w 316"/>
                      <a:gd name="T7" fmla="*/ 97 h 135"/>
                      <a:gd name="T8" fmla="*/ 155 w 316"/>
                      <a:gd name="T9" fmla="*/ 135 h 135"/>
                      <a:gd name="T10" fmla="*/ 0 w 316"/>
                      <a:gd name="T11" fmla="*/ 0 h 135"/>
                      <a:gd name="T12" fmla="*/ 0 60000 65536"/>
                      <a:gd name="T13" fmla="*/ 0 60000 65536"/>
                      <a:gd name="T14" fmla="*/ 0 60000 65536"/>
                      <a:gd name="T15" fmla="*/ 0 60000 65536"/>
                      <a:gd name="T16" fmla="*/ 0 60000 65536"/>
                      <a:gd name="T17" fmla="*/ 0 60000 65536"/>
                      <a:gd name="T18" fmla="*/ 0 w 316"/>
                      <a:gd name="T19" fmla="*/ 0 h 135"/>
                      <a:gd name="T20" fmla="*/ 316 w 31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316" h="135">
                        <a:moveTo>
                          <a:pt x="0" y="0"/>
                        </a:moveTo>
                        <a:lnTo>
                          <a:pt x="228" y="7"/>
                        </a:lnTo>
                        <a:lnTo>
                          <a:pt x="316" y="83"/>
                        </a:lnTo>
                        <a:lnTo>
                          <a:pt x="245" y="97"/>
                        </a:lnTo>
                        <a:lnTo>
                          <a:pt x="155" y="13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89" name="Freeform 469"/>
                  <p:cNvSpPr>
                    <a:spLocks/>
                  </p:cNvSpPr>
                  <p:nvPr/>
                </p:nvSpPr>
                <p:spPr bwMode="auto">
                  <a:xfrm>
                    <a:off x="1441" y="1626"/>
                    <a:ext cx="50" cy="32"/>
                  </a:xfrm>
                  <a:custGeom>
                    <a:avLst/>
                    <a:gdLst>
                      <a:gd name="T0" fmla="*/ 240 w 350"/>
                      <a:gd name="T1" fmla="*/ 21 h 190"/>
                      <a:gd name="T2" fmla="*/ 123 w 350"/>
                      <a:gd name="T3" fmla="*/ 15 h 190"/>
                      <a:gd name="T4" fmla="*/ 14 w 350"/>
                      <a:gd name="T5" fmla="*/ 0 h 190"/>
                      <a:gd name="T6" fmla="*/ 0 w 350"/>
                      <a:gd name="T7" fmla="*/ 4 h 190"/>
                      <a:gd name="T8" fmla="*/ 214 w 350"/>
                      <a:gd name="T9" fmla="*/ 190 h 190"/>
                      <a:gd name="T10" fmla="*/ 217 w 350"/>
                      <a:gd name="T11" fmla="*/ 189 h 190"/>
                      <a:gd name="T12" fmla="*/ 288 w 350"/>
                      <a:gd name="T13" fmla="*/ 144 h 190"/>
                      <a:gd name="T14" fmla="*/ 350 w 350"/>
                      <a:gd name="T15" fmla="*/ 117 h 190"/>
                      <a:gd name="T16" fmla="*/ 240 w 350"/>
                      <a:gd name="T17" fmla="*/ 21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0"/>
                      <a:gd name="T28" fmla="*/ 0 h 190"/>
                      <a:gd name="T29" fmla="*/ 350 w 350"/>
                      <a:gd name="T30" fmla="*/ 190 h 1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0" h="190">
                        <a:moveTo>
                          <a:pt x="240" y="21"/>
                        </a:moveTo>
                        <a:lnTo>
                          <a:pt x="123" y="15"/>
                        </a:lnTo>
                        <a:lnTo>
                          <a:pt x="14" y="0"/>
                        </a:lnTo>
                        <a:lnTo>
                          <a:pt x="0" y="4"/>
                        </a:lnTo>
                        <a:lnTo>
                          <a:pt x="214" y="190"/>
                        </a:lnTo>
                        <a:lnTo>
                          <a:pt x="217" y="189"/>
                        </a:lnTo>
                        <a:lnTo>
                          <a:pt x="288" y="144"/>
                        </a:lnTo>
                        <a:lnTo>
                          <a:pt x="350" y="117"/>
                        </a:lnTo>
                        <a:lnTo>
                          <a:pt x="240"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0" name="Freeform 470"/>
                  <p:cNvSpPr>
                    <a:spLocks/>
                  </p:cNvSpPr>
                  <p:nvPr/>
                </p:nvSpPr>
                <p:spPr bwMode="auto">
                  <a:xfrm>
                    <a:off x="1435" y="1626"/>
                    <a:ext cx="46" cy="33"/>
                  </a:xfrm>
                  <a:custGeom>
                    <a:avLst/>
                    <a:gdLst>
                      <a:gd name="T0" fmla="*/ 168 w 323"/>
                      <a:gd name="T1" fmla="*/ 15 h 196"/>
                      <a:gd name="T2" fmla="*/ 60 w 323"/>
                      <a:gd name="T3" fmla="*/ 0 h 196"/>
                      <a:gd name="T4" fmla="*/ 48 w 323"/>
                      <a:gd name="T5" fmla="*/ 3 h 196"/>
                      <a:gd name="T6" fmla="*/ 34 w 323"/>
                      <a:gd name="T7" fmla="*/ 15 h 196"/>
                      <a:gd name="T8" fmla="*/ 0 w 323"/>
                      <a:gd name="T9" fmla="*/ 61 h 196"/>
                      <a:gd name="T10" fmla="*/ 134 w 323"/>
                      <a:gd name="T11" fmla="*/ 175 h 196"/>
                      <a:gd name="T12" fmla="*/ 155 w 323"/>
                      <a:gd name="T13" fmla="*/ 162 h 196"/>
                      <a:gd name="T14" fmla="*/ 178 w 323"/>
                      <a:gd name="T15" fmla="*/ 158 h 196"/>
                      <a:gd name="T16" fmla="*/ 195 w 323"/>
                      <a:gd name="T17" fmla="*/ 160 h 196"/>
                      <a:gd name="T18" fmla="*/ 218 w 323"/>
                      <a:gd name="T19" fmla="*/ 179 h 196"/>
                      <a:gd name="T20" fmla="*/ 235 w 323"/>
                      <a:gd name="T21" fmla="*/ 196 h 196"/>
                      <a:gd name="T22" fmla="*/ 246 w 323"/>
                      <a:gd name="T23" fmla="*/ 196 h 196"/>
                      <a:gd name="T24" fmla="*/ 263 w 323"/>
                      <a:gd name="T25" fmla="*/ 189 h 196"/>
                      <a:gd name="T26" fmla="*/ 323 w 323"/>
                      <a:gd name="T27" fmla="*/ 150 h 196"/>
                      <a:gd name="T28" fmla="*/ 168 w 323"/>
                      <a:gd name="T29" fmla="*/ 15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196"/>
                      <a:gd name="T47" fmla="*/ 323 w 323"/>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196">
                        <a:moveTo>
                          <a:pt x="168" y="15"/>
                        </a:moveTo>
                        <a:lnTo>
                          <a:pt x="60" y="0"/>
                        </a:lnTo>
                        <a:lnTo>
                          <a:pt x="48" y="3"/>
                        </a:lnTo>
                        <a:lnTo>
                          <a:pt x="34" y="15"/>
                        </a:lnTo>
                        <a:lnTo>
                          <a:pt x="0" y="61"/>
                        </a:lnTo>
                        <a:lnTo>
                          <a:pt x="134" y="175"/>
                        </a:lnTo>
                        <a:lnTo>
                          <a:pt x="155" y="162"/>
                        </a:lnTo>
                        <a:lnTo>
                          <a:pt x="178" y="158"/>
                        </a:lnTo>
                        <a:lnTo>
                          <a:pt x="195" y="160"/>
                        </a:lnTo>
                        <a:lnTo>
                          <a:pt x="218" y="179"/>
                        </a:lnTo>
                        <a:lnTo>
                          <a:pt x="235" y="196"/>
                        </a:lnTo>
                        <a:lnTo>
                          <a:pt x="246" y="196"/>
                        </a:lnTo>
                        <a:lnTo>
                          <a:pt x="263" y="189"/>
                        </a:lnTo>
                        <a:lnTo>
                          <a:pt x="323" y="150"/>
                        </a:lnTo>
                        <a:lnTo>
                          <a:pt x="168" y="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1" name="Freeform 471"/>
                  <p:cNvSpPr>
                    <a:spLocks/>
                  </p:cNvSpPr>
                  <p:nvPr/>
                </p:nvSpPr>
                <p:spPr bwMode="auto">
                  <a:xfrm>
                    <a:off x="1429" y="1627"/>
                    <a:ext cx="43" cy="40"/>
                  </a:xfrm>
                  <a:custGeom>
                    <a:avLst/>
                    <a:gdLst>
                      <a:gd name="T0" fmla="*/ 0 w 298"/>
                      <a:gd name="T1" fmla="*/ 119 h 242"/>
                      <a:gd name="T2" fmla="*/ 46 w 298"/>
                      <a:gd name="T3" fmla="*/ 44 h 242"/>
                      <a:gd name="T4" fmla="*/ 84 w 298"/>
                      <a:gd name="T5" fmla="*/ 0 h 242"/>
                      <a:gd name="T6" fmla="*/ 298 w 298"/>
                      <a:gd name="T7" fmla="*/ 186 h 242"/>
                      <a:gd name="T8" fmla="*/ 283 w 298"/>
                      <a:gd name="T9" fmla="*/ 194 h 242"/>
                      <a:gd name="T10" fmla="*/ 272 w 298"/>
                      <a:gd name="T11" fmla="*/ 191 h 242"/>
                      <a:gd name="T12" fmla="*/ 255 w 298"/>
                      <a:gd name="T13" fmla="*/ 174 h 242"/>
                      <a:gd name="T14" fmla="*/ 233 w 298"/>
                      <a:gd name="T15" fmla="*/ 156 h 242"/>
                      <a:gd name="T16" fmla="*/ 216 w 298"/>
                      <a:gd name="T17" fmla="*/ 154 h 242"/>
                      <a:gd name="T18" fmla="*/ 193 w 298"/>
                      <a:gd name="T19" fmla="*/ 158 h 242"/>
                      <a:gd name="T20" fmla="*/ 173 w 298"/>
                      <a:gd name="T21" fmla="*/ 170 h 242"/>
                      <a:gd name="T22" fmla="*/ 158 w 298"/>
                      <a:gd name="T23" fmla="*/ 191 h 242"/>
                      <a:gd name="T24" fmla="*/ 140 w 298"/>
                      <a:gd name="T25" fmla="*/ 242 h 242"/>
                      <a:gd name="T26" fmla="*/ 0 w 298"/>
                      <a:gd name="T27" fmla="*/ 119 h 2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8"/>
                      <a:gd name="T43" fmla="*/ 0 h 242"/>
                      <a:gd name="T44" fmla="*/ 298 w 298"/>
                      <a:gd name="T45" fmla="*/ 242 h 2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8" h="242">
                        <a:moveTo>
                          <a:pt x="0" y="119"/>
                        </a:moveTo>
                        <a:lnTo>
                          <a:pt x="46" y="44"/>
                        </a:lnTo>
                        <a:lnTo>
                          <a:pt x="84" y="0"/>
                        </a:lnTo>
                        <a:lnTo>
                          <a:pt x="298" y="186"/>
                        </a:lnTo>
                        <a:lnTo>
                          <a:pt x="283" y="194"/>
                        </a:lnTo>
                        <a:lnTo>
                          <a:pt x="272" y="191"/>
                        </a:lnTo>
                        <a:lnTo>
                          <a:pt x="255" y="174"/>
                        </a:lnTo>
                        <a:lnTo>
                          <a:pt x="233" y="156"/>
                        </a:lnTo>
                        <a:lnTo>
                          <a:pt x="216" y="154"/>
                        </a:lnTo>
                        <a:lnTo>
                          <a:pt x="193" y="158"/>
                        </a:lnTo>
                        <a:lnTo>
                          <a:pt x="173" y="170"/>
                        </a:lnTo>
                        <a:lnTo>
                          <a:pt x="158" y="191"/>
                        </a:lnTo>
                        <a:lnTo>
                          <a:pt x="140" y="242"/>
                        </a:lnTo>
                        <a:lnTo>
                          <a:pt x="0" y="1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2" name="Freeform 472"/>
                  <p:cNvSpPr>
                    <a:spLocks/>
                  </p:cNvSpPr>
                  <p:nvPr/>
                </p:nvSpPr>
                <p:spPr bwMode="auto">
                  <a:xfrm>
                    <a:off x="1424" y="1636"/>
                    <a:ext cx="30" cy="42"/>
                  </a:xfrm>
                  <a:custGeom>
                    <a:avLst/>
                    <a:gdLst>
                      <a:gd name="T0" fmla="*/ 0 w 209"/>
                      <a:gd name="T1" fmla="*/ 125 h 249"/>
                      <a:gd name="T2" fmla="*/ 75 w 209"/>
                      <a:gd name="T3" fmla="*/ 0 h 249"/>
                      <a:gd name="T4" fmla="*/ 209 w 209"/>
                      <a:gd name="T5" fmla="*/ 114 h 249"/>
                      <a:gd name="T6" fmla="*/ 190 w 209"/>
                      <a:gd name="T7" fmla="*/ 148 h 249"/>
                      <a:gd name="T8" fmla="*/ 177 w 209"/>
                      <a:gd name="T9" fmla="*/ 186 h 249"/>
                      <a:gd name="T10" fmla="*/ 164 w 209"/>
                      <a:gd name="T11" fmla="*/ 223 h 249"/>
                      <a:gd name="T12" fmla="*/ 141 w 209"/>
                      <a:gd name="T13" fmla="*/ 249 h 249"/>
                      <a:gd name="T14" fmla="*/ 0 w 209"/>
                      <a:gd name="T15" fmla="*/ 125 h 249"/>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49"/>
                      <a:gd name="T26" fmla="*/ 209 w 209"/>
                      <a:gd name="T27" fmla="*/ 249 h 2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49">
                        <a:moveTo>
                          <a:pt x="0" y="125"/>
                        </a:moveTo>
                        <a:lnTo>
                          <a:pt x="75" y="0"/>
                        </a:lnTo>
                        <a:lnTo>
                          <a:pt x="209" y="114"/>
                        </a:lnTo>
                        <a:lnTo>
                          <a:pt x="190" y="148"/>
                        </a:lnTo>
                        <a:lnTo>
                          <a:pt x="177" y="186"/>
                        </a:lnTo>
                        <a:lnTo>
                          <a:pt x="164" y="223"/>
                        </a:lnTo>
                        <a:lnTo>
                          <a:pt x="141" y="249"/>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3" name="Freeform 473"/>
                  <p:cNvSpPr>
                    <a:spLocks/>
                  </p:cNvSpPr>
                  <p:nvPr/>
                </p:nvSpPr>
                <p:spPr bwMode="auto">
                  <a:xfrm>
                    <a:off x="1418" y="1646"/>
                    <a:ext cx="31" cy="33"/>
                  </a:xfrm>
                  <a:custGeom>
                    <a:avLst/>
                    <a:gdLst>
                      <a:gd name="T0" fmla="*/ 0 w 218"/>
                      <a:gd name="T1" fmla="*/ 124 h 194"/>
                      <a:gd name="T2" fmla="*/ 78 w 218"/>
                      <a:gd name="T3" fmla="*/ 0 h 194"/>
                      <a:gd name="T4" fmla="*/ 218 w 218"/>
                      <a:gd name="T5" fmla="*/ 123 h 194"/>
                      <a:gd name="T6" fmla="*/ 205 w 218"/>
                      <a:gd name="T7" fmla="*/ 161 h 194"/>
                      <a:gd name="T8" fmla="*/ 181 w 218"/>
                      <a:gd name="T9" fmla="*/ 188 h 194"/>
                      <a:gd name="T10" fmla="*/ 154 w 218"/>
                      <a:gd name="T11" fmla="*/ 194 h 194"/>
                      <a:gd name="T12" fmla="*/ 128 w 218"/>
                      <a:gd name="T13" fmla="*/ 186 h 194"/>
                      <a:gd name="T14" fmla="*/ 102 w 218"/>
                      <a:gd name="T15" fmla="*/ 179 h 194"/>
                      <a:gd name="T16" fmla="*/ 72 w 218"/>
                      <a:gd name="T17" fmla="*/ 186 h 194"/>
                      <a:gd name="T18" fmla="*/ 0 w 218"/>
                      <a:gd name="T19" fmla="*/ 124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194"/>
                      <a:gd name="T32" fmla="*/ 218 w 218"/>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194">
                        <a:moveTo>
                          <a:pt x="0" y="124"/>
                        </a:moveTo>
                        <a:lnTo>
                          <a:pt x="78" y="0"/>
                        </a:lnTo>
                        <a:lnTo>
                          <a:pt x="218" y="123"/>
                        </a:lnTo>
                        <a:lnTo>
                          <a:pt x="205" y="161"/>
                        </a:lnTo>
                        <a:lnTo>
                          <a:pt x="181" y="188"/>
                        </a:lnTo>
                        <a:lnTo>
                          <a:pt x="154" y="194"/>
                        </a:lnTo>
                        <a:lnTo>
                          <a:pt x="128" y="186"/>
                        </a:lnTo>
                        <a:lnTo>
                          <a:pt x="102" y="179"/>
                        </a:lnTo>
                        <a:lnTo>
                          <a:pt x="72" y="186"/>
                        </a:lnTo>
                        <a:lnTo>
                          <a:pt x="0" y="12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4" name="Freeform 474"/>
                  <p:cNvSpPr>
                    <a:spLocks/>
                  </p:cNvSpPr>
                  <p:nvPr/>
                </p:nvSpPr>
                <p:spPr bwMode="auto">
                  <a:xfrm>
                    <a:off x="1409" y="1657"/>
                    <a:ext cx="35" cy="29"/>
                  </a:xfrm>
                  <a:custGeom>
                    <a:avLst/>
                    <a:gdLst>
                      <a:gd name="T0" fmla="*/ 107 w 248"/>
                      <a:gd name="T1" fmla="*/ 0 h 177"/>
                      <a:gd name="T2" fmla="*/ 65 w 248"/>
                      <a:gd name="T3" fmla="*/ 62 h 177"/>
                      <a:gd name="T4" fmla="*/ 47 w 248"/>
                      <a:gd name="T5" fmla="*/ 81 h 177"/>
                      <a:gd name="T6" fmla="*/ 33 w 248"/>
                      <a:gd name="T7" fmla="*/ 88 h 177"/>
                      <a:gd name="T8" fmla="*/ 0 w 248"/>
                      <a:gd name="T9" fmla="*/ 99 h 177"/>
                      <a:gd name="T10" fmla="*/ 90 w 248"/>
                      <a:gd name="T11" fmla="*/ 177 h 177"/>
                      <a:gd name="T12" fmla="*/ 122 w 248"/>
                      <a:gd name="T13" fmla="*/ 136 h 177"/>
                      <a:gd name="T14" fmla="*/ 141 w 248"/>
                      <a:gd name="T15" fmla="*/ 122 h 177"/>
                      <a:gd name="T16" fmla="*/ 156 w 248"/>
                      <a:gd name="T17" fmla="*/ 117 h 177"/>
                      <a:gd name="T18" fmla="*/ 188 w 248"/>
                      <a:gd name="T19" fmla="*/ 120 h 177"/>
                      <a:gd name="T20" fmla="*/ 216 w 248"/>
                      <a:gd name="T21" fmla="*/ 130 h 177"/>
                      <a:gd name="T22" fmla="*/ 247 w 248"/>
                      <a:gd name="T23" fmla="*/ 125 h 177"/>
                      <a:gd name="T24" fmla="*/ 248 w 248"/>
                      <a:gd name="T25" fmla="*/ 124 h 177"/>
                      <a:gd name="T26" fmla="*/ 107 w 24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8"/>
                      <a:gd name="T43" fmla="*/ 0 h 177"/>
                      <a:gd name="T44" fmla="*/ 248 w 24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8" h="177">
                        <a:moveTo>
                          <a:pt x="107" y="0"/>
                        </a:moveTo>
                        <a:lnTo>
                          <a:pt x="65" y="62"/>
                        </a:lnTo>
                        <a:lnTo>
                          <a:pt x="47" y="81"/>
                        </a:lnTo>
                        <a:lnTo>
                          <a:pt x="33" y="88"/>
                        </a:lnTo>
                        <a:lnTo>
                          <a:pt x="0" y="99"/>
                        </a:lnTo>
                        <a:lnTo>
                          <a:pt x="90" y="177"/>
                        </a:lnTo>
                        <a:lnTo>
                          <a:pt x="122" y="136"/>
                        </a:lnTo>
                        <a:lnTo>
                          <a:pt x="141" y="122"/>
                        </a:lnTo>
                        <a:lnTo>
                          <a:pt x="156" y="117"/>
                        </a:lnTo>
                        <a:lnTo>
                          <a:pt x="188" y="120"/>
                        </a:lnTo>
                        <a:lnTo>
                          <a:pt x="216" y="130"/>
                        </a:lnTo>
                        <a:lnTo>
                          <a:pt x="247" y="125"/>
                        </a:lnTo>
                        <a:lnTo>
                          <a:pt x="248" y="124"/>
                        </a:lnTo>
                        <a:lnTo>
                          <a:pt x="10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5" name="Freeform 475"/>
                  <p:cNvSpPr>
                    <a:spLocks/>
                  </p:cNvSpPr>
                  <p:nvPr/>
                </p:nvSpPr>
                <p:spPr bwMode="auto">
                  <a:xfrm>
                    <a:off x="1401" y="1667"/>
                    <a:ext cx="28" cy="30"/>
                  </a:xfrm>
                  <a:custGeom>
                    <a:avLst/>
                    <a:gdLst>
                      <a:gd name="T0" fmla="*/ 119 w 191"/>
                      <a:gd name="T1" fmla="*/ 0 h 179"/>
                      <a:gd name="T2" fmla="*/ 100 w 191"/>
                      <a:gd name="T3" fmla="*/ 20 h 179"/>
                      <a:gd name="T4" fmla="*/ 86 w 191"/>
                      <a:gd name="T5" fmla="*/ 27 h 179"/>
                      <a:gd name="T6" fmla="*/ 66 w 191"/>
                      <a:gd name="T7" fmla="*/ 31 h 179"/>
                      <a:gd name="T8" fmla="*/ 46 w 191"/>
                      <a:gd name="T9" fmla="*/ 44 h 179"/>
                      <a:gd name="T10" fmla="*/ 0 w 191"/>
                      <a:gd name="T11" fmla="*/ 87 h 179"/>
                      <a:gd name="T12" fmla="*/ 104 w 191"/>
                      <a:gd name="T13" fmla="*/ 179 h 179"/>
                      <a:gd name="T14" fmla="*/ 141 w 191"/>
                      <a:gd name="T15" fmla="*/ 119 h 179"/>
                      <a:gd name="T16" fmla="*/ 175 w 191"/>
                      <a:gd name="T17" fmla="*/ 75 h 179"/>
                      <a:gd name="T18" fmla="*/ 191 w 191"/>
                      <a:gd name="T19" fmla="*/ 62 h 179"/>
                      <a:gd name="T20" fmla="*/ 119 w 191"/>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1"/>
                      <a:gd name="T34" fmla="*/ 0 h 179"/>
                      <a:gd name="T35" fmla="*/ 191 w 191"/>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1" h="179">
                        <a:moveTo>
                          <a:pt x="119" y="0"/>
                        </a:moveTo>
                        <a:lnTo>
                          <a:pt x="100" y="20"/>
                        </a:lnTo>
                        <a:lnTo>
                          <a:pt x="86" y="27"/>
                        </a:lnTo>
                        <a:lnTo>
                          <a:pt x="66" y="31"/>
                        </a:lnTo>
                        <a:lnTo>
                          <a:pt x="46" y="44"/>
                        </a:lnTo>
                        <a:lnTo>
                          <a:pt x="0" y="87"/>
                        </a:lnTo>
                        <a:lnTo>
                          <a:pt x="104" y="179"/>
                        </a:lnTo>
                        <a:lnTo>
                          <a:pt x="141" y="119"/>
                        </a:lnTo>
                        <a:lnTo>
                          <a:pt x="175" y="75"/>
                        </a:lnTo>
                        <a:lnTo>
                          <a:pt x="191" y="62"/>
                        </a:lnTo>
                        <a:lnTo>
                          <a:pt x="11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6" name="Freeform 476"/>
                  <p:cNvSpPr>
                    <a:spLocks/>
                  </p:cNvSpPr>
                  <p:nvPr/>
                </p:nvSpPr>
                <p:spPr bwMode="auto">
                  <a:xfrm>
                    <a:off x="1395" y="1674"/>
                    <a:ext cx="27" cy="34"/>
                  </a:xfrm>
                  <a:custGeom>
                    <a:avLst/>
                    <a:gdLst>
                      <a:gd name="T0" fmla="*/ 0 w 189"/>
                      <a:gd name="T1" fmla="*/ 106 h 208"/>
                      <a:gd name="T2" fmla="*/ 53 w 189"/>
                      <a:gd name="T3" fmla="*/ 40 h 208"/>
                      <a:gd name="T4" fmla="*/ 99 w 189"/>
                      <a:gd name="T5" fmla="*/ 0 h 208"/>
                      <a:gd name="T6" fmla="*/ 189 w 189"/>
                      <a:gd name="T7" fmla="*/ 78 h 208"/>
                      <a:gd name="T8" fmla="*/ 117 w 189"/>
                      <a:gd name="T9" fmla="*/ 208 h 208"/>
                      <a:gd name="T10" fmla="*/ 0 w 189"/>
                      <a:gd name="T11" fmla="*/ 106 h 208"/>
                      <a:gd name="T12" fmla="*/ 0 60000 65536"/>
                      <a:gd name="T13" fmla="*/ 0 60000 65536"/>
                      <a:gd name="T14" fmla="*/ 0 60000 65536"/>
                      <a:gd name="T15" fmla="*/ 0 60000 65536"/>
                      <a:gd name="T16" fmla="*/ 0 60000 65536"/>
                      <a:gd name="T17" fmla="*/ 0 60000 65536"/>
                      <a:gd name="T18" fmla="*/ 0 w 189"/>
                      <a:gd name="T19" fmla="*/ 0 h 208"/>
                      <a:gd name="T20" fmla="*/ 189 w 189"/>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189" h="208">
                        <a:moveTo>
                          <a:pt x="0" y="106"/>
                        </a:moveTo>
                        <a:lnTo>
                          <a:pt x="53" y="40"/>
                        </a:lnTo>
                        <a:lnTo>
                          <a:pt x="99" y="0"/>
                        </a:lnTo>
                        <a:lnTo>
                          <a:pt x="189" y="78"/>
                        </a:lnTo>
                        <a:lnTo>
                          <a:pt x="117" y="208"/>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7" name="Freeform 477"/>
                  <p:cNvSpPr>
                    <a:spLocks/>
                  </p:cNvSpPr>
                  <p:nvPr/>
                </p:nvSpPr>
                <p:spPr bwMode="auto">
                  <a:xfrm>
                    <a:off x="1388" y="1682"/>
                    <a:ext cx="28" cy="35"/>
                  </a:xfrm>
                  <a:custGeom>
                    <a:avLst/>
                    <a:gdLst>
                      <a:gd name="T0" fmla="*/ 0 w 195"/>
                      <a:gd name="T1" fmla="*/ 113 h 215"/>
                      <a:gd name="T2" fmla="*/ 91 w 195"/>
                      <a:gd name="T3" fmla="*/ 0 h 215"/>
                      <a:gd name="T4" fmla="*/ 195 w 195"/>
                      <a:gd name="T5" fmla="*/ 92 h 215"/>
                      <a:gd name="T6" fmla="*/ 150 w 195"/>
                      <a:gd name="T7" fmla="*/ 180 h 215"/>
                      <a:gd name="T8" fmla="*/ 136 w 195"/>
                      <a:gd name="T9" fmla="*/ 200 h 215"/>
                      <a:gd name="T10" fmla="*/ 116 w 195"/>
                      <a:gd name="T11" fmla="*/ 215 h 215"/>
                      <a:gd name="T12" fmla="*/ 0 w 195"/>
                      <a:gd name="T13" fmla="*/ 113 h 215"/>
                      <a:gd name="T14" fmla="*/ 0 60000 65536"/>
                      <a:gd name="T15" fmla="*/ 0 60000 65536"/>
                      <a:gd name="T16" fmla="*/ 0 60000 65536"/>
                      <a:gd name="T17" fmla="*/ 0 60000 65536"/>
                      <a:gd name="T18" fmla="*/ 0 60000 65536"/>
                      <a:gd name="T19" fmla="*/ 0 60000 65536"/>
                      <a:gd name="T20" fmla="*/ 0 60000 65536"/>
                      <a:gd name="T21" fmla="*/ 0 w 195"/>
                      <a:gd name="T22" fmla="*/ 0 h 215"/>
                      <a:gd name="T23" fmla="*/ 195 w 195"/>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215">
                        <a:moveTo>
                          <a:pt x="0" y="113"/>
                        </a:moveTo>
                        <a:lnTo>
                          <a:pt x="91" y="0"/>
                        </a:lnTo>
                        <a:lnTo>
                          <a:pt x="195" y="92"/>
                        </a:lnTo>
                        <a:lnTo>
                          <a:pt x="150" y="180"/>
                        </a:lnTo>
                        <a:lnTo>
                          <a:pt x="136" y="200"/>
                        </a:lnTo>
                        <a:lnTo>
                          <a:pt x="116" y="215"/>
                        </a:lnTo>
                        <a:lnTo>
                          <a:pt x="0" y="1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8" name="Freeform 478"/>
                  <p:cNvSpPr>
                    <a:spLocks/>
                  </p:cNvSpPr>
                  <p:nvPr/>
                </p:nvSpPr>
                <p:spPr bwMode="auto">
                  <a:xfrm>
                    <a:off x="1381" y="1691"/>
                    <a:ext cx="30" cy="32"/>
                  </a:xfrm>
                  <a:custGeom>
                    <a:avLst/>
                    <a:gdLst>
                      <a:gd name="T0" fmla="*/ 0 w 210"/>
                      <a:gd name="T1" fmla="*/ 110 h 191"/>
                      <a:gd name="T2" fmla="*/ 93 w 210"/>
                      <a:gd name="T3" fmla="*/ 0 h 191"/>
                      <a:gd name="T4" fmla="*/ 210 w 210"/>
                      <a:gd name="T5" fmla="*/ 102 h 191"/>
                      <a:gd name="T6" fmla="*/ 198 w 210"/>
                      <a:gd name="T7" fmla="*/ 123 h 191"/>
                      <a:gd name="T8" fmla="*/ 181 w 210"/>
                      <a:gd name="T9" fmla="*/ 145 h 191"/>
                      <a:gd name="T10" fmla="*/ 158 w 210"/>
                      <a:gd name="T11" fmla="*/ 162 h 191"/>
                      <a:gd name="T12" fmla="*/ 93 w 210"/>
                      <a:gd name="T13" fmla="*/ 191 h 191"/>
                      <a:gd name="T14" fmla="*/ 0 w 210"/>
                      <a:gd name="T15" fmla="*/ 110 h 191"/>
                      <a:gd name="T16" fmla="*/ 0 60000 65536"/>
                      <a:gd name="T17" fmla="*/ 0 60000 65536"/>
                      <a:gd name="T18" fmla="*/ 0 60000 65536"/>
                      <a:gd name="T19" fmla="*/ 0 60000 65536"/>
                      <a:gd name="T20" fmla="*/ 0 60000 65536"/>
                      <a:gd name="T21" fmla="*/ 0 60000 65536"/>
                      <a:gd name="T22" fmla="*/ 0 60000 65536"/>
                      <a:gd name="T23" fmla="*/ 0 60000 65536"/>
                      <a:gd name="T24" fmla="*/ 0 w 210"/>
                      <a:gd name="T25" fmla="*/ 0 h 191"/>
                      <a:gd name="T26" fmla="*/ 210 w 210"/>
                      <a:gd name="T27" fmla="*/ 191 h 1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0" h="191">
                        <a:moveTo>
                          <a:pt x="0" y="110"/>
                        </a:moveTo>
                        <a:lnTo>
                          <a:pt x="93" y="0"/>
                        </a:lnTo>
                        <a:lnTo>
                          <a:pt x="210" y="102"/>
                        </a:lnTo>
                        <a:lnTo>
                          <a:pt x="198" y="123"/>
                        </a:lnTo>
                        <a:lnTo>
                          <a:pt x="181" y="145"/>
                        </a:lnTo>
                        <a:lnTo>
                          <a:pt x="158" y="162"/>
                        </a:lnTo>
                        <a:lnTo>
                          <a:pt x="93" y="191"/>
                        </a:lnTo>
                        <a:lnTo>
                          <a:pt x="0" y="1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99" name="Freeform 479"/>
                  <p:cNvSpPr>
                    <a:spLocks/>
                  </p:cNvSpPr>
                  <p:nvPr/>
                </p:nvSpPr>
                <p:spPr bwMode="auto">
                  <a:xfrm>
                    <a:off x="1374" y="1701"/>
                    <a:ext cx="31" cy="29"/>
                  </a:xfrm>
                  <a:custGeom>
                    <a:avLst/>
                    <a:gdLst>
                      <a:gd name="T0" fmla="*/ 0 w 213"/>
                      <a:gd name="T1" fmla="*/ 107 h 177"/>
                      <a:gd name="T2" fmla="*/ 97 w 213"/>
                      <a:gd name="T3" fmla="*/ 0 h 177"/>
                      <a:gd name="T4" fmla="*/ 213 w 213"/>
                      <a:gd name="T5" fmla="*/ 102 h 177"/>
                      <a:gd name="T6" fmla="*/ 151 w 213"/>
                      <a:gd name="T7" fmla="*/ 131 h 177"/>
                      <a:gd name="T8" fmla="*/ 116 w 213"/>
                      <a:gd name="T9" fmla="*/ 151 h 177"/>
                      <a:gd name="T10" fmla="*/ 80 w 213"/>
                      <a:gd name="T11" fmla="*/ 177 h 177"/>
                      <a:gd name="T12" fmla="*/ 0 w 213"/>
                      <a:gd name="T13" fmla="*/ 107 h 177"/>
                      <a:gd name="T14" fmla="*/ 0 60000 65536"/>
                      <a:gd name="T15" fmla="*/ 0 60000 65536"/>
                      <a:gd name="T16" fmla="*/ 0 60000 65536"/>
                      <a:gd name="T17" fmla="*/ 0 60000 65536"/>
                      <a:gd name="T18" fmla="*/ 0 60000 65536"/>
                      <a:gd name="T19" fmla="*/ 0 60000 65536"/>
                      <a:gd name="T20" fmla="*/ 0 60000 65536"/>
                      <a:gd name="T21" fmla="*/ 0 w 213"/>
                      <a:gd name="T22" fmla="*/ 0 h 177"/>
                      <a:gd name="T23" fmla="*/ 213 w 213"/>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 h="177">
                        <a:moveTo>
                          <a:pt x="0" y="107"/>
                        </a:moveTo>
                        <a:lnTo>
                          <a:pt x="97" y="0"/>
                        </a:lnTo>
                        <a:lnTo>
                          <a:pt x="213" y="102"/>
                        </a:lnTo>
                        <a:lnTo>
                          <a:pt x="151" y="131"/>
                        </a:lnTo>
                        <a:lnTo>
                          <a:pt x="116" y="151"/>
                        </a:lnTo>
                        <a:lnTo>
                          <a:pt x="80" y="177"/>
                        </a:lnTo>
                        <a:lnTo>
                          <a:pt x="0" y="1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0" name="Freeform 480"/>
                  <p:cNvSpPr>
                    <a:spLocks/>
                  </p:cNvSpPr>
                  <p:nvPr/>
                </p:nvSpPr>
                <p:spPr bwMode="auto">
                  <a:xfrm>
                    <a:off x="1367" y="1709"/>
                    <a:ext cx="28" cy="30"/>
                  </a:xfrm>
                  <a:custGeom>
                    <a:avLst/>
                    <a:gdLst>
                      <a:gd name="T0" fmla="*/ 0 w 195"/>
                      <a:gd name="T1" fmla="*/ 103 h 177"/>
                      <a:gd name="T2" fmla="*/ 102 w 195"/>
                      <a:gd name="T3" fmla="*/ 0 h 177"/>
                      <a:gd name="T4" fmla="*/ 195 w 195"/>
                      <a:gd name="T5" fmla="*/ 81 h 177"/>
                      <a:gd name="T6" fmla="*/ 150 w 195"/>
                      <a:gd name="T7" fmla="*/ 110 h 177"/>
                      <a:gd name="T8" fmla="*/ 104 w 195"/>
                      <a:gd name="T9" fmla="*/ 156 h 177"/>
                      <a:gd name="T10" fmla="*/ 82 w 195"/>
                      <a:gd name="T11" fmla="*/ 177 h 177"/>
                      <a:gd name="T12" fmla="*/ 0 w 195"/>
                      <a:gd name="T13" fmla="*/ 103 h 177"/>
                      <a:gd name="T14" fmla="*/ 0 60000 65536"/>
                      <a:gd name="T15" fmla="*/ 0 60000 65536"/>
                      <a:gd name="T16" fmla="*/ 0 60000 65536"/>
                      <a:gd name="T17" fmla="*/ 0 60000 65536"/>
                      <a:gd name="T18" fmla="*/ 0 60000 65536"/>
                      <a:gd name="T19" fmla="*/ 0 60000 65536"/>
                      <a:gd name="T20" fmla="*/ 0 60000 65536"/>
                      <a:gd name="T21" fmla="*/ 0 w 195"/>
                      <a:gd name="T22" fmla="*/ 0 h 177"/>
                      <a:gd name="T23" fmla="*/ 195 w 195"/>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77">
                        <a:moveTo>
                          <a:pt x="0" y="103"/>
                        </a:moveTo>
                        <a:lnTo>
                          <a:pt x="102" y="0"/>
                        </a:lnTo>
                        <a:lnTo>
                          <a:pt x="195" y="81"/>
                        </a:lnTo>
                        <a:lnTo>
                          <a:pt x="150" y="110"/>
                        </a:lnTo>
                        <a:lnTo>
                          <a:pt x="104" y="156"/>
                        </a:lnTo>
                        <a:lnTo>
                          <a:pt x="82" y="177"/>
                        </a:lnTo>
                        <a:lnTo>
                          <a:pt x="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1" name="Freeform 481"/>
                  <p:cNvSpPr>
                    <a:spLocks/>
                  </p:cNvSpPr>
                  <p:nvPr/>
                </p:nvSpPr>
                <p:spPr bwMode="auto">
                  <a:xfrm>
                    <a:off x="1360" y="1718"/>
                    <a:ext cx="26" cy="28"/>
                  </a:xfrm>
                  <a:custGeom>
                    <a:avLst/>
                    <a:gdLst>
                      <a:gd name="T0" fmla="*/ 102 w 182"/>
                      <a:gd name="T1" fmla="*/ 0 h 166"/>
                      <a:gd name="T2" fmla="*/ 49 w 182"/>
                      <a:gd name="T3" fmla="*/ 50 h 166"/>
                      <a:gd name="T4" fmla="*/ 0 w 182"/>
                      <a:gd name="T5" fmla="*/ 103 h 166"/>
                      <a:gd name="T6" fmla="*/ 72 w 182"/>
                      <a:gd name="T7" fmla="*/ 166 h 166"/>
                      <a:gd name="T8" fmla="*/ 118 w 182"/>
                      <a:gd name="T9" fmla="*/ 133 h 166"/>
                      <a:gd name="T10" fmla="*/ 153 w 182"/>
                      <a:gd name="T11" fmla="*/ 103 h 166"/>
                      <a:gd name="T12" fmla="*/ 182 w 182"/>
                      <a:gd name="T13" fmla="*/ 70 h 166"/>
                      <a:gd name="T14" fmla="*/ 102 w 182"/>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166"/>
                      <a:gd name="T26" fmla="*/ 182 w 182"/>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166">
                        <a:moveTo>
                          <a:pt x="102" y="0"/>
                        </a:moveTo>
                        <a:lnTo>
                          <a:pt x="49" y="50"/>
                        </a:lnTo>
                        <a:lnTo>
                          <a:pt x="0" y="103"/>
                        </a:lnTo>
                        <a:lnTo>
                          <a:pt x="72" y="166"/>
                        </a:lnTo>
                        <a:lnTo>
                          <a:pt x="118" y="133"/>
                        </a:lnTo>
                        <a:lnTo>
                          <a:pt x="153" y="103"/>
                        </a:lnTo>
                        <a:lnTo>
                          <a:pt x="182" y="70"/>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2" name="Freeform 482"/>
                  <p:cNvSpPr>
                    <a:spLocks/>
                  </p:cNvSpPr>
                  <p:nvPr/>
                </p:nvSpPr>
                <p:spPr bwMode="auto">
                  <a:xfrm>
                    <a:off x="1352" y="1727"/>
                    <a:ext cx="27" cy="26"/>
                  </a:xfrm>
                  <a:custGeom>
                    <a:avLst/>
                    <a:gdLst>
                      <a:gd name="T0" fmla="*/ 102 w 184"/>
                      <a:gd name="T1" fmla="*/ 0 h 160"/>
                      <a:gd name="T2" fmla="*/ 52 w 184"/>
                      <a:gd name="T3" fmla="*/ 54 h 160"/>
                      <a:gd name="T4" fmla="*/ 0 w 184"/>
                      <a:gd name="T5" fmla="*/ 103 h 160"/>
                      <a:gd name="T6" fmla="*/ 66 w 184"/>
                      <a:gd name="T7" fmla="*/ 160 h 160"/>
                      <a:gd name="T8" fmla="*/ 184 w 184"/>
                      <a:gd name="T9" fmla="*/ 74 h 160"/>
                      <a:gd name="T10" fmla="*/ 102 w 184"/>
                      <a:gd name="T11" fmla="*/ 0 h 160"/>
                      <a:gd name="T12" fmla="*/ 0 60000 65536"/>
                      <a:gd name="T13" fmla="*/ 0 60000 65536"/>
                      <a:gd name="T14" fmla="*/ 0 60000 65536"/>
                      <a:gd name="T15" fmla="*/ 0 60000 65536"/>
                      <a:gd name="T16" fmla="*/ 0 60000 65536"/>
                      <a:gd name="T17" fmla="*/ 0 60000 65536"/>
                      <a:gd name="T18" fmla="*/ 0 w 184"/>
                      <a:gd name="T19" fmla="*/ 0 h 160"/>
                      <a:gd name="T20" fmla="*/ 184 w 18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84" h="160">
                        <a:moveTo>
                          <a:pt x="102" y="0"/>
                        </a:moveTo>
                        <a:lnTo>
                          <a:pt x="52" y="54"/>
                        </a:lnTo>
                        <a:lnTo>
                          <a:pt x="0" y="103"/>
                        </a:lnTo>
                        <a:lnTo>
                          <a:pt x="66" y="160"/>
                        </a:lnTo>
                        <a:lnTo>
                          <a:pt x="184" y="74"/>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3" name="Freeform 483"/>
                  <p:cNvSpPr>
                    <a:spLocks/>
                  </p:cNvSpPr>
                  <p:nvPr/>
                </p:nvSpPr>
                <p:spPr bwMode="auto">
                  <a:xfrm>
                    <a:off x="1342" y="1735"/>
                    <a:ext cx="28" cy="27"/>
                  </a:xfrm>
                  <a:custGeom>
                    <a:avLst/>
                    <a:gdLst>
                      <a:gd name="T0" fmla="*/ 0 w 195"/>
                      <a:gd name="T1" fmla="*/ 86 h 159"/>
                      <a:gd name="T2" fmla="*/ 82 w 195"/>
                      <a:gd name="T3" fmla="*/ 41 h 159"/>
                      <a:gd name="T4" fmla="*/ 123 w 195"/>
                      <a:gd name="T5" fmla="*/ 0 h 159"/>
                      <a:gd name="T6" fmla="*/ 195 w 195"/>
                      <a:gd name="T7" fmla="*/ 63 h 159"/>
                      <a:gd name="T8" fmla="*/ 140 w 195"/>
                      <a:gd name="T9" fmla="*/ 104 h 159"/>
                      <a:gd name="T10" fmla="*/ 83 w 195"/>
                      <a:gd name="T11" fmla="*/ 159 h 159"/>
                      <a:gd name="T12" fmla="*/ 0 w 195"/>
                      <a:gd name="T13" fmla="*/ 86 h 159"/>
                      <a:gd name="T14" fmla="*/ 0 60000 65536"/>
                      <a:gd name="T15" fmla="*/ 0 60000 65536"/>
                      <a:gd name="T16" fmla="*/ 0 60000 65536"/>
                      <a:gd name="T17" fmla="*/ 0 60000 65536"/>
                      <a:gd name="T18" fmla="*/ 0 60000 65536"/>
                      <a:gd name="T19" fmla="*/ 0 60000 65536"/>
                      <a:gd name="T20" fmla="*/ 0 60000 65536"/>
                      <a:gd name="T21" fmla="*/ 0 w 195"/>
                      <a:gd name="T22" fmla="*/ 0 h 159"/>
                      <a:gd name="T23" fmla="*/ 195 w 195"/>
                      <a:gd name="T24" fmla="*/ 159 h 1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59">
                        <a:moveTo>
                          <a:pt x="0" y="86"/>
                        </a:moveTo>
                        <a:lnTo>
                          <a:pt x="82" y="41"/>
                        </a:lnTo>
                        <a:lnTo>
                          <a:pt x="123" y="0"/>
                        </a:lnTo>
                        <a:lnTo>
                          <a:pt x="195" y="63"/>
                        </a:lnTo>
                        <a:lnTo>
                          <a:pt x="140" y="104"/>
                        </a:lnTo>
                        <a:lnTo>
                          <a:pt x="83" y="159"/>
                        </a:lnTo>
                        <a:lnTo>
                          <a:pt x="0" y="8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4" name="Freeform 484"/>
                  <p:cNvSpPr>
                    <a:spLocks/>
                  </p:cNvSpPr>
                  <p:nvPr/>
                </p:nvSpPr>
                <p:spPr bwMode="auto">
                  <a:xfrm>
                    <a:off x="1332" y="1744"/>
                    <a:ext cx="30" cy="28"/>
                  </a:xfrm>
                  <a:custGeom>
                    <a:avLst/>
                    <a:gdLst>
                      <a:gd name="T0" fmla="*/ 142 w 208"/>
                      <a:gd name="T1" fmla="*/ 0 h 166"/>
                      <a:gd name="T2" fmla="*/ 98 w 208"/>
                      <a:gd name="T3" fmla="*/ 24 h 166"/>
                      <a:gd name="T4" fmla="*/ 33 w 208"/>
                      <a:gd name="T5" fmla="*/ 52 h 166"/>
                      <a:gd name="T6" fmla="*/ 0 w 208"/>
                      <a:gd name="T7" fmla="*/ 68 h 166"/>
                      <a:gd name="T8" fmla="*/ 110 w 208"/>
                      <a:gd name="T9" fmla="*/ 166 h 166"/>
                      <a:gd name="T10" fmla="*/ 159 w 208"/>
                      <a:gd name="T11" fmla="*/ 105 h 166"/>
                      <a:gd name="T12" fmla="*/ 208 w 208"/>
                      <a:gd name="T13" fmla="*/ 57 h 166"/>
                      <a:gd name="T14" fmla="*/ 142 w 208"/>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08"/>
                      <a:gd name="T25" fmla="*/ 0 h 166"/>
                      <a:gd name="T26" fmla="*/ 208 w 208"/>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8" h="166">
                        <a:moveTo>
                          <a:pt x="142" y="0"/>
                        </a:moveTo>
                        <a:lnTo>
                          <a:pt x="98" y="24"/>
                        </a:lnTo>
                        <a:lnTo>
                          <a:pt x="33" y="52"/>
                        </a:lnTo>
                        <a:lnTo>
                          <a:pt x="0" y="68"/>
                        </a:lnTo>
                        <a:lnTo>
                          <a:pt x="110" y="166"/>
                        </a:lnTo>
                        <a:lnTo>
                          <a:pt x="159" y="105"/>
                        </a:lnTo>
                        <a:lnTo>
                          <a:pt x="208" y="57"/>
                        </a:lnTo>
                        <a:lnTo>
                          <a:pt x="14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5" name="Freeform 485"/>
                  <p:cNvSpPr>
                    <a:spLocks/>
                  </p:cNvSpPr>
                  <p:nvPr/>
                </p:nvSpPr>
                <p:spPr bwMode="auto">
                  <a:xfrm>
                    <a:off x="1326" y="1750"/>
                    <a:ext cx="28" cy="32"/>
                  </a:xfrm>
                  <a:custGeom>
                    <a:avLst/>
                    <a:gdLst>
                      <a:gd name="T0" fmla="*/ 113 w 196"/>
                      <a:gd name="T1" fmla="*/ 0 h 193"/>
                      <a:gd name="T2" fmla="*/ 74 w 196"/>
                      <a:gd name="T3" fmla="*/ 16 h 193"/>
                      <a:gd name="T4" fmla="*/ 43 w 196"/>
                      <a:gd name="T5" fmla="*/ 30 h 193"/>
                      <a:gd name="T6" fmla="*/ 22 w 196"/>
                      <a:gd name="T7" fmla="*/ 50 h 193"/>
                      <a:gd name="T8" fmla="*/ 8 w 196"/>
                      <a:gd name="T9" fmla="*/ 70 h 193"/>
                      <a:gd name="T10" fmla="*/ 0 w 196"/>
                      <a:gd name="T11" fmla="*/ 93 h 193"/>
                      <a:gd name="T12" fmla="*/ 114 w 196"/>
                      <a:gd name="T13" fmla="*/ 193 h 193"/>
                      <a:gd name="T14" fmla="*/ 153 w 196"/>
                      <a:gd name="T15" fmla="*/ 126 h 193"/>
                      <a:gd name="T16" fmla="*/ 196 w 196"/>
                      <a:gd name="T17" fmla="*/ 73 h 193"/>
                      <a:gd name="T18" fmla="*/ 113 w 196"/>
                      <a:gd name="T19" fmla="*/ 0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193"/>
                      <a:gd name="T32" fmla="*/ 196 w 196"/>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193">
                        <a:moveTo>
                          <a:pt x="113" y="0"/>
                        </a:moveTo>
                        <a:lnTo>
                          <a:pt x="74" y="16"/>
                        </a:lnTo>
                        <a:lnTo>
                          <a:pt x="43" y="30"/>
                        </a:lnTo>
                        <a:lnTo>
                          <a:pt x="22" y="50"/>
                        </a:lnTo>
                        <a:lnTo>
                          <a:pt x="8" y="70"/>
                        </a:lnTo>
                        <a:lnTo>
                          <a:pt x="0" y="93"/>
                        </a:lnTo>
                        <a:lnTo>
                          <a:pt x="114" y="193"/>
                        </a:lnTo>
                        <a:lnTo>
                          <a:pt x="153" y="126"/>
                        </a:lnTo>
                        <a:lnTo>
                          <a:pt x="196" y="73"/>
                        </a:lnTo>
                        <a:lnTo>
                          <a:pt x="11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6" name="Freeform 486"/>
                  <p:cNvSpPr>
                    <a:spLocks/>
                  </p:cNvSpPr>
                  <p:nvPr/>
                </p:nvSpPr>
                <p:spPr bwMode="auto">
                  <a:xfrm>
                    <a:off x="1326" y="1755"/>
                    <a:ext cx="22" cy="39"/>
                  </a:xfrm>
                  <a:custGeom>
                    <a:avLst/>
                    <a:gdLst>
                      <a:gd name="T0" fmla="*/ 33 w 154"/>
                      <a:gd name="T1" fmla="*/ 183 h 231"/>
                      <a:gd name="T2" fmla="*/ 12 w 154"/>
                      <a:gd name="T3" fmla="*/ 138 h 231"/>
                      <a:gd name="T4" fmla="*/ 0 w 154"/>
                      <a:gd name="T5" fmla="*/ 89 h 231"/>
                      <a:gd name="T6" fmla="*/ 10 w 154"/>
                      <a:gd name="T7" fmla="*/ 42 h 231"/>
                      <a:gd name="T8" fmla="*/ 23 w 154"/>
                      <a:gd name="T9" fmla="*/ 20 h 231"/>
                      <a:gd name="T10" fmla="*/ 44 w 154"/>
                      <a:gd name="T11" fmla="*/ 0 h 231"/>
                      <a:gd name="T12" fmla="*/ 154 w 154"/>
                      <a:gd name="T13" fmla="*/ 98 h 231"/>
                      <a:gd name="T14" fmla="*/ 118 w 154"/>
                      <a:gd name="T15" fmla="*/ 158 h 231"/>
                      <a:gd name="T16" fmla="*/ 88 w 154"/>
                      <a:gd name="T17" fmla="*/ 231 h 231"/>
                      <a:gd name="T18" fmla="*/ 33 w 154"/>
                      <a:gd name="T19" fmla="*/ 183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4"/>
                      <a:gd name="T31" fmla="*/ 0 h 231"/>
                      <a:gd name="T32" fmla="*/ 154 w 154"/>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4" h="231">
                        <a:moveTo>
                          <a:pt x="33" y="183"/>
                        </a:moveTo>
                        <a:lnTo>
                          <a:pt x="12" y="138"/>
                        </a:lnTo>
                        <a:lnTo>
                          <a:pt x="0" y="89"/>
                        </a:lnTo>
                        <a:lnTo>
                          <a:pt x="10" y="42"/>
                        </a:lnTo>
                        <a:lnTo>
                          <a:pt x="23" y="20"/>
                        </a:lnTo>
                        <a:lnTo>
                          <a:pt x="44" y="0"/>
                        </a:lnTo>
                        <a:lnTo>
                          <a:pt x="154" y="98"/>
                        </a:lnTo>
                        <a:lnTo>
                          <a:pt x="118" y="158"/>
                        </a:lnTo>
                        <a:lnTo>
                          <a:pt x="88" y="231"/>
                        </a:lnTo>
                        <a:lnTo>
                          <a:pt x="33" y="18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7" name="Freeform 487"/>
                  <p:cNvSpPr>
                    <a:spLocks/>
                  </p:cNvSpPr>
                  <p:nvPr/>
                </p:nvSpPr>
                <p:spPr bwMode="auto">
                  <a:xfrm>
                    <a:off x="1326" y="1765"/>
                    <a:ext cx="16" cy="30"/>
                  </a:xfrm>
                  <a:custGeom>
                    <a:avLst/>
                    <a:gdLst>
                      <a:gd name="T0" fmla="*/ 3 w 117"/>
                      <a:gd name="T1" fmla="*/ 0 h 177"/>
                      <a:gd name="T2" fmla="*/ 0 w 117"/>
                      <a:gd name="T3" fmla="*/ 32 h 177"/>
                      <a:gd name="T4" fmla="*/ 8 w 117"/>
                      <a:gd name="T5" fmla="*/ 65 h 177"/>
                      <a:gd name="T6" fmla="*/ 37 w 117"/>
                      <a:gd name="T7" fmla="*/ 127 h 177"/>
                      <a:gd name="T8" fmla="*/ 69 w 117"/>
                      <a:gd name="T9" fmla="*/ 169 h 177"/>
                      <a:gd name="T10" fmla="*/ 85 w 117"/>
                      <a:gd name="T11" fmla="*/ 177 h 177"/>
                      <a:gd name="T12" fmla="*/ 117 w 117"/>
                      <a:gd name="T13" fmla="*/ 100 h 177"/>
                      <a:gd name="T14" fmla="*/ 3 w 117"/>
                      <a:gd name="T15" fmla="*/ 0 h 177"/>
                      <a:gd name="T16" fmla="*/ 0 60000 65536"/>
                      <a:gd name="T17" fmla="*/ 0 60000 65536"/>
                      <a:gd name="T18" fmla="*/ 0 60000 65536"/>
                      <a:gd name="T19" fmla="*/ 0 60000 65536"/>
                      <a:gd name="T20" fmla="*/ 0 60000 65536"/>
                      <a:gd name="T21" fmla="*/ 0 60000 65536"/>
                      <a:gd name="T22" fmla="*/ 0 60000 65536"/>
                      <a:gd name="T23" fmla="*/ 0 60000 65536"/>
                      <a:gd name="T24" fmla="*/ 0 w 117"/>
                      <a:gd name="T25" fmla="*/ 0 h 177"/>
                      <a:gd name="T26" fmla="*/ 117 w 117"/>
                      <a:gd name="T27" fmla="*/ 177 h 1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 h="177">
                        <a:moveTo>
                          <a:pt x="3" y="0"/>
                        </a:moveTo>
                        <a:lnTo>
                          <a:pt x="0" y="32"/>
                        </a:lnTo>
                        <a:lnTo>
                          <a:pt x="8" y="65"/>
                        </a:lnTo>
                        <a:lnTo>
                          <a:pt x="37" y="127"/>
                        </a:lnTo>
                        <a:lnTo>
                          <a:pt x="69" y="169"/>
                        </a:lnTo>
                        <a:lnTo>
                          <a:pt x="85" y="177"/>
                        </a:lnTo>
                        <a:lnTo>
                          <a:pt x="117" y="100"/>
                        </a:lnTo>
                        <a:lnTo>
                          <a:pt x="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8" name="Freeform 488"/>
                  <p:cNvSpPr>
                    <a:spLocks/>
                  </p:cNvSpPr>
                  <p:nvPr/>
                </p:nvSpPr>
                <p:spPr bwMode="auto">
                  <a:xfrm>
                    <a:off x="1330" y="1786"/>
                    <a:ext cx="8" cy="9"/>
                  </a:xfrm>
                  <a:custGeom>
                    <a:avLst/>
                    <a:gdLst>
                      <a:gd name="T0" fmla="*/ 0 w 55"/>
                      <a:gd name="T1" fmla="*/ 0 h 55"/>
                      <a:gd name="T2" fmla="*/ 35 w 55"/>
                      <a:gd name="T3" fmla="*/ 46 h 55"/>
                      <a:gd name="T4" fmla="*/ 52 w 55"/>
                      <a:gd name="T5" fmla="*/ 55 h 55"/>
                      <a:gd name="T6" fmla="*/ 55 w 55"/>
                      <a:gd name="T7" fmla="*/ 48 h 55"/>
                      <a:gd name="T8" fmla="*/ 0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0" y="0"/>
                        </a:moveTo>
                        <a:lnTo>
                          <a:pt x="35" y="46"/>
                        </a:lnTo>
                        <a:lnTo>
                          <a:pt x="52" y="55"/>
                        </a:lnTo>
                        <a:lnTo>
                          <a:pt x="55" y="48"/>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09" name="Freeform 489"/>
                  <p:cNvSpPr>
                    <a:spLocks/>
                  </p:cNvSpPr>
                  <p:nvPr/>
                </p:nvSpPr>
                <p:spPr bwMode="auto">
                  <a:xfrm>
                    <a:off x="1509" y="1616"/>
                    <a:ext cx="60" cy="13"/>
                  </a:xfrm>
                  <a:custGeom>
                    <a:avLst/>
                    <a:gdLst>
                      <a:gd name="T0" fmla="*/ 9 w 423"/>
                      <a:gd name="T1" fmla="*/ 78 h 78"/>
                      <a:gd name="T2" fmla="*/ 31 w 423"/>
                      <a:gd name="T3" fmla="*/ 74 h 78"/>
                      <a:gd name="T4" fmla="*/ 55 w 423"/>
                      <a:gd name="T5" fmla="*/ 70 h 78"/>
                      <a:gd name="T6" fmla="*/ 83 w 423"/>
                      <a:gd name="T7" fmla="*/ 66 h 78"/>
                      <a:gd name="T8" fmla="*/ 111 w 423"/>
                      <a:gd name="T9" fmla="*/ 58 h 78"/>
                      <a:gd name="T10" fmla="*/ 143 w 423"/>
                      <a:gd name="T11" fmla="*/ 51 h 78"/>
                      <a:gd name="T12" fmla="*/ 175 w 423"/>
                      <a:gd name="T13" fmla="*/ 44 h 78"/>
                      <a:gd name="T14" fmla="*/ 208 w 423"/>
                      <a:gd name="T15" fmla="*/ 37 h 78"/>
                      <a:gd name="T16" fmla="*/ 240 w 423"/>
                      <a:gd name="T17" fmla="*/ 30 h 78"/>
                      <a:gd name="T18" fmla="*/ 272 w 423"/>
                      <a:gd name="T19" fmla="*/ 23 h 78"/>
                      <a:gd name="T20" fmla="*/ 303 w 423"/>
                      <a:gd name="T21" fmla="*/ 17 h 78"/>
                      <a:gd name="T22" fmla="*/ 331 w 423"/>
                      <a:gd name="T23" fmla="*/ 11 h 78"/>
                      <a:gd name="T24" fmla="*/ 357 w 423"/>
                      <a:gd name="T25" fmla="*/ 7 h 78"/>
                      <a:gd name="T26" fmla="*/ 381 w 423"/>
                      <a:gd name="T27" fmla="*/ 5 h 78"/>
                      <a:gd name="T28" fmla="*/ 401 w 423"/>
                      <a:gd name="T29" fmla="*/ 4 h 78"/>
                      <a:gd name="T30" fmla="*/ 415 w 423"/>
                      <a:gd name="T31" fmla="*/ 6 h 78"/>
                      <a:gd name="T32" fmla="*/ 423 w 423"/>
                      <a:gd name="T33" fmla="*/ 4 h 78"/>
                      <a:gd name="T34" fmla="*/ 409 w 423"/>
                      <a:gd name="T35" fmla="*/ 1 h 78"/>
                      <a:gd name="T36" fmla="*/ 391 w 423"/>
                      <a:gd name="T37" fmla="*/ 0 h 78"/>
                      <a:gd name="T38" fmla="*/ 370 w 423"/>
                      <a:gd name="T39" fmla="*/ 2 h 78"/>
                      <a:gd name="T40" fmla="*/ 343 w 423"/>
                      <a:gd name="T41" fmla="*/ 5 h 78"/>
                      <a:gd name="T42" fmla="*/ 316 w 423"/>
                      <a:gd name="T43" fmla="*/ 10 h 78"/>
                      <a:gd name="T44" fmla="*/ 286 w 423"/>
                      <a:gd name="T45" fmla="*/ 16 h 78"/>
                      <a:gd name="T46" fmla="*/ 256 w 423"/>
                      <a:gd name="T47" fmla="*/ 23 h 78"/>
                      <a:gd name="T48" fmla="*/ 224 w 423"/>
                      <a:gd name="T49" fmla="*/ 30 h 78"/>
                      <a:gd name="T50" fmla="*/ 191 w 423"/>
                      <a:gd name="T51" fmla="*/ 37 h 78"/>
                      <a:gd name="T52" fmla="*/ 159 w 423"/>
                      <a:gd name="T53" fmla="*/ 44 h 78"/>
                      <a:gd name="T54" fmla="*/ 127 w 423"/>
                      <a:gd name="T55" fmla="*/ 51 h 78"/>
                      <a:gd name="T56" fmla="*/ 97 w 423"/>
                      <a:gd name="T57" fmla="*/ 58 h 78"/>
                      <a:gd name="T58" fmla="*/ 69 w 423"/>
                      <a:gd name="T59" fmla="*/ 64 h 78"/>
                      <a:gd name="T60" fmla="*/ 43 w 423"/>
                      <a:gd name="T61" fmla="*/ 69 h 78"/>
                      <a:gd name="T62" fmla="*/ 19 w 423"/>
                      <a:gd name="T63" fmla="*/ 73 h 78"/>
                      <a:gd name="T64" fmla="*/ 0 w 423"/>
                      <a:gd name="T65" fmla="*/ 7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3"/>
                      <a:gd name="T100" fmla="*/ 0 h 78"/>
                      <a:gd name="T101" fmla="*/ 423 w 423"/>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3" h="78">
                        <a:moveTo>
                          <a:pt x="0" y="78"/>
                        </a:moveTo>
                        <a:lnTo>
                          <a:pt x="9" y="78"/>
                        </a:lnTo>
                        <a:lnTo>
                          <a:pt x="20" y="76"/>
                        </a:lnTo>
                        <a:lnTo>
                          <a:pt x="31" y="74"/>
                        </a:lnTo>
                        <a:lnTo>
                          <a:pt x="43" y="73"/>
                        </a:lnTo>
                        <a:lnTo>
                          <a:pt x="55" y="70"/>
                        </a:lnTo>
                        <a:lnTo>
                          <a:pt x="69" y="68"/>
                        </a:lnTo>
                        <a:lnTo>
                          <a:pt x="83" y="66"/>
                        </a:lnTo>
                        <a:lnTo>
                          <a:pt x="97" y="62"/>
                        </a:lnTo>
                        <a:lnTo>
                          <a:pt x="111" y="58"/>
                        </a:lnTo>
                        <a:lnTo>
                          <a:pt x="128" y="55"/>
                        </a:lnTo>
                        <a:lnTo>
                          <a:pt x="143" y="51"/>
                        </a:lnTo>
                        <a:lnTo>
                          <a:pt x="159" y="48"/>
                        </a:lnTo>
                        <a:lnTo>
                          <a:pt x="175" y="44"/>
                        </a:lnTo>
                        <a:lnTo>
                          <a:pt x="191" y="41"/>
                        </a:lnTo>
                        <a:lnTo>
                          <a:pt x="208" y="37"/>
                        </a:lnTo>
                        <a:lnTo>
                          <a:pt x="225" y="33"/>
                        </a:lnTo>
                        <a:lnTo>
                          <a:pt x="240" y="30"/>
                        </a:lnTo>
                        <a:lnTo>
                          <a:pt x="257" y="26"/>
                        </a:lnTo>
                        <a:lnTo>
                          <a:pt x="272" y="23"/>
                        </a:lnTo>
                        <a:lnTo>
                          <a:pt x="288" y="19"/>
                        </a:lnTo>
                        <a:lnTo>
                          <a:pt x="303" y="17"/>
                        </a:lnTo>
                        <a:lnTo>
                          <a:pt x="317" y="13"/>
                        </a:lnTo>
                        <a:lnTo>
                          <a:pt x="331" y="11"/>
                        </a:lnTo>
                        <a:lnTo>
                          <a:pt x="345" y="8"/>
                        </a:lnTo>
                        <a:lnTo>
                          <a:pt x="357" y="7"/>
                        </a:lnTo>
                        <a:lnTo>
                          <a:pt x="370" y="6"/>
                        </a:lnTo>
                        <a:lnTo>
                          <a:pt x="381" y="5"/>
                        </a:lnTo>
                        <a:lnTo>
                          <a:pt x="391" y="4"/>
                        </a:lnTo>
                        <a:lnTo>
                          <a:pt x="401" y="4"/>
                        </a:lnTo>
                        <a:lnTo>
                          <a:pt x="409" y="5"/>
                        </a:lnTo>
                        <a:lnTo>
                          <a:pt x="415" y="6"/>
                        </a:lnTo>
                        <a:lnTo>
                          <a:pt x="422" y="7"/>
                        </a:lnTo>
                        <a:lnTo>
                          <a:pt x="423" y="4"/>
                        </a:lnTo>
                        <a:lnTo>
                          <a:pt x="417" y="2"/>
                        </a:lnTo>
                        <a:lnTo>
                          <a:pt x="409" y="1"/>
                        </a:lnTo>
                        <a:lnTo>
                          <a:pt x="401" y="0"/>
                        </a:lnTo>
                        <a:lnTo>
                          <a:pt x="391" y="0"/>
                        </a:lnTo>
                        <a:lnTo>
                          <a:pt x="381" y="1"/>
                        </a:lnTo>
                        <a:lnTo>
                          <a:pt x="370" y="2"/>
                        </a:lnTo>
                        <a:lnTo>
                          <a:pt x="357" y="4"/>
                        </a:lnTo>
                        <a:lnTo>
                          <a:pt x="343" y="5"/>
                        </a:lnTo>
                        <a:lnTo>
                          <a:pt x="331" y="7"/>
                        </a:lnTo>
                        <a:lnTo>
                          <a:pt x="316" y="10"/>
                        </a:lnTo>
                        <a:lnTo>
                          <a:pt x="302" y="13"/>
                        </a:lnTo>
                        <a:lnTo>
                          <a:pt x="286" y="16"/>
                        </a:lnTo>
                        <a:lnTo>
                          <a:pt x="272" y="19"/>
                        </a:lnTo>
                        <a:lnTo>
                          <a:pt x="256" y="23"/>
                        </a:lnTo>
                        <a:lnTo>
                          <a:pt x="239" y="26"/>
                        </a:lnTo>
                        <a:lnTo>
                          <a:pt x="224" y="30"/>
                        </a:lnTo>
                        <a:lnTo>
                          <a:pt x="207" y="33"/>
                        </a:lnTo>
                        <a:lnTo>
                          <a:pt x="191" y="37"/>
                        </a:lnTo>
                        <a:lnTo>
                          <a:pt x="175" y="41"/>
                        </a:lnTo>
                        <a:lnTo>
                          <a:pt x="159" y="44"/>
                        </a:lnTo>
                        <a:lnTo>
                          <a:pt x="143" y="48"/>
                        </a:lnTo>
                        <a:lnTo>
                          <a:pt x="127" y="51"/>
                        </a:lnTo>
                        <a:lnTo>
                          <a:pt x="111" y="55"/>
                        </a:lnTo>
                        <a:lnTo>
                          <a:pt x="97" y="58"/>
                        </a:lnTo>
                        <a:lnTo>
                          <a:pt x="82" y="62"/>
                        </a:lnTo>
                        <a:lnTo>
                          <a:pt x="69" y="64"/>
                        </a:lnTo>
                        <a:lnTo>
                          <a:pt x="55" y="67"/>
                        </a:lnTo>
                        <a:lnTo>
                          <a:pt x="43" y="69"/>
                        </a:lnTo>
                        <a:lnTo>
                          <a:pt x="30" y="70"/>
                        </a:lnTo>
                        <a:lnTo>
                          <a:pt x="19" y="73"/>
                        </a:lnTo>
                        <a:lnTo>
                          <a:pt x="9" y="74"/>
                        </a:lnTo>
                        <a:lnTo>
                          <a:pt x="0" y="74"/>
                        </a:lnTo>
                        <a:lnTo>
                          <a:pt x="0" y="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0" name="Freeform 490"/>
                  <p:cNvSpPr>
                    <a:spLocks/>
                  </p:cNvSpPr>
                  <p:nvPr/>
                </p:nvSpPr>
                <p:spPr bwMode="auto">
                  <a:xfrm>
                    <a:off x="1443" y="1626"/>
                    <a:ext cx="66" cy="4"/>
                  </a:xfrm>
                  <a:custGeom>
                    <a:avLst/>
                    <a:gdLst>
                      <a:gd name="T0" fmla="*/ 15 w 459"/>
                      <a:gd name="T1" fmla="*/ 6 h 25"/>
                      <a:gd name="T2" fmla="*/ 46 w 459"/>
                      <a:gd name="T3" fmla="*/ 11 h 25"/>
                      <a:gd name="T4" fmla="*/ 78 w 459"/>
                      <a:gd name="T5" fmla="*/ 16 h 25"/>
                      <a:gd name="T6" fmla="*/ 112 w 459"/>
                      <a:gd name="T7" fmla="*/ 18 h 25"/>
                      <a:gd name="T8" fmla="*/ 146 w 459"/>
                      <a:gd name="T9" fmla="*/ 22 h 25"/>
                      <a:gd name="T10" fmla="*/ 179 w 459"/>
                      <a:gd name="T11" fmla="*/ 23 h 25"/>
                      <a:gd name="T12" fmla="*/ 212 w 459"/>
                      <a:gd name="T13" fmla="*/ 24 h 25"/>
                      <a:gd name="T14" fmla="*/ 245 w 459"/>
                      <a:gd name="T15" fmla="*/ 25 h 25"/>
                      <a:gd name="T16" fmla="*/ 277 w 459"/>
                      <a:gd name="T17" fmla="*/ 25 h 25"/>
                      <a:gd name="T18" fmla="*/ 308 w 459"/>
                      <a:gd name="T19" fmla="*/ 25 h 25"/>
                      <a:gd name="T20" fmla="*/ 337 w 459"/>
                      <a:gd name="T21" fmla="*/ 25 h 25"/>
                      <a:gd name="T22" fmla="*/ 366 w 459"/>
                      <a:gd name="T23" fmla="*/ 25 h 25"/>
                      <a:gd name="T24" fmla="*/ 391 w 459"/>
                      <a:gd name="T25" fmla="*/ 24 h 25"/>
                      <a:gd name="T26" fmla="*/ 414 w 459"/>
                      <a:gd name="T27" fmla="*/ 23 h 25"/>
                      <a:gd name="T28" fmla="*/ 434 w 459"/>
                      <a:gd name="T29" fmla="*/ 23 h 25"/>
                      <a:gd name="T30" fmla="*/ 452 w 459"/>
                      <a:gd name="T31" fmla="*/ 22 h 25"/>
                      <a:gd name="T32" fmla="*/ 459 w 459"/>
                      <a:gd name="T33" fmla="*/ 18 h 25"/>
                      <a:gd name="T34" fmla="*/ 443 w 459"/>
                      <a:gd name="T35" fmla="*/ 19 h 25"/>
                      <a:gd name="T36" fmla="*/ 425 w 459"/>
                      <a:gd name="T37" fmla="*/ 19 h 25"/>
                      <a:gd name="T38" fmla="*/ 404 w 459"/>
                      <a:gd name="T39" fmla="*/ 20 h 25"/>
                      <a:gd name="T40" fmla="*/ 379 w 459"/>
                      <a:gd name="T41" fmla="*/ 20 h 25"/>
                      <a:gd name="T42" fmla="*/ 353 w 459"/>
                      <a:gd name="T43" fmla="*/ 22 h 25"/>
                      <a:gd name="T44" fmla="*/ 324 w 459"/>
                      <a:gd name="T45" fmla="*/ 22 h 25"/>
                      <a:gd name="T46" fmla="*/ 293 w 459"/>
                      <a:gd name="T47" fmla="*/ 22 h 25"/>
                      <a:gd name="T48" fmla="*/ 262 w 459"/>
                      <a:gd name="T49" fmla="*/ 22 h 25"/>
                      <a:gd name="T50" fmla="*/ 229 w 459"/>
                      <a:gd name="T51" fmla="*/ 22 h 25"/>
                      <a:gd name="T52" fmla="*/ 197 w 459"/>
                      <a:gd name="T53" fmla="*/ 20 h 25"/>
                      <a:gd name="T54" fmla="*/ 162 w 459"/>
                      <a:gd name="T55" fmla="*/ 18 h 25"/>
                      <a:gd name="T56" fmla="*/ 129 w 459"/>
                      <a:gd name="T57" fmla="*/ 17 h 25"/>
                      <a:gd name="T58" fmla="*/ 96 w 459"/>
                      <a:gd name="T59" fmla="*/ 13 h 25"/>
                      <a:gd name="T60" fmla="*/ 63 w 459"/>
                      <a:gd name="T61" fmla="*/ 10 h 25"/>
                      <a:gd name="T62" fmla="*/ 31 w 459"/>
                      <a:gd name="T63" fmla="*/ 6 h 25"/>
                      <a:gd name="T64" fmla="*/ 1 w 459"/>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9"/>
                      <a:gd name="T100" fmla="*/ 0 h 25"/>
                      <a:gd name="T101" fmla="*/ 459 w 4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9" h="25">
                        <a:moveTo>
                          <a:pt x="0" y="4"/>
                        </a:moveTo>
                        <a:lnTo>
                          <a:pt x="15" y="6"/>
                        </a:lnTo>
                        <a:lnTo>
                          <a:pt x="31" y="8"/>
                        </a:lnTo>
                        <a:lnTo>
                          <a:pt x="46" y="11"/>
                        </a:lnTo>
                        <a:lnTo>
                          <a:pt x="62" y="13"/>
                        </a:lnTo>
                        <a:lnTo>
                          <a:pt x="78" y="16"/>
                        </a:lnTo>
                        <a:lnTo>
                          <a:pt x="96" y="17"/>
                        </a:lnTo>
                        <a:lnTo>
                          <a:pt x="112" y="18"/>
                        </a:lnTo>
                        <a:lnTo>
                          <a:pt x="128" y="20"/>
                        </a:lnTo>
                        <a:lnTo>
                          <a:pt x="146" y="22"/>
                        </a:lnTo>
                        <a:lnTo>
                          <a:pt x="161" y="22"/>
                        </a:lnTo>
                        <a:lnTo>
                          <a:pt x="179" y="23"/>
                        </a:lnTo>
                        <a:lnTo>
                          <a:pt x="197" y="24"/>
                        </a:lnTo>
                        <a:lnTo>
                          <a:pt x="212" y="24"/>
                        </a:lnTo>
                        <a:lnTo>
                          <a:pt x="229" y="25"/>
                        </a:lnTo>
                        <a:lnTo>
                          <a:pt x="245" y="25"/>
                        </a:lnTo>
                        <a:lnTo>
                          <a:pt x="262" y="25"/>
                        </a:lnTo>
                        <a:lnTo>
                          <a:pt x="277" y="25"/>
                        </a:lnTo>
                        <a:lnTo>
                          <a:pt x="293" y="25"/>
                        </a:lnTo>
                        <a:lnTo>
                          <a:pt x="308" y="25"/>
                        </a:lnTo>
                        <a:lnTo>
                          <a:pt x="324" y="25"/>
                        </a:lnTo>
                        <a:lnTo>
                          <a:pt x="337" y="25"/>
                        </a:lnTo>
                        <a:lnTo>
                          <a:pt x="353" y="25"/>
                        </a:lnTo>
                        <a:lnTo>
                          <a:pt x="366" y="25"/>
                        </a:lnTo>
                        <a:lnTo>
                          <a:pt x="379" y="24"/>
                        </a:lnTo>
                        <a:lnTo>
                          <a:pt x="391" y="24"/>
                        </a:lnTo>
                        <a:lnTo>
                          <a:pt x="404" y="24"/>
                        </a:lnTo>
                        <a:lnTo>
                          <a:pt x="414" y="23"/>
                        </a:lnTo>
                        <a:lnTo>
                          <a:pt x="425" y="23"/>
                        </a:lnTo>
                        <a:lnTo>
                          <a:pt x="434" y="23"/>
                        </a:lnTo>
                        <a:lnTo>
                          <a:pt x="443" y="23"/>
                        </a:lnTo>
                        <a:lnTo>
                          <a:pt x="452" y="22"/>
                        </a:lnTo>
                        <a:lnTo>
                          <a:pt x="459" y="22"/>
                        </a:lnTo>
                        <a:lnTo>
                          <a:pt x="459" y="18"/>
                        </a:lnTo>
                        <a:lnTo>
                          <a:pt x="452" y="18"/>
                        </a:lnTo>
                        <a:lnTo>
                          <a:pt x="443" y="19"/>
                        </a:lnTo>
                        <a:lnTo>
                          <a:pt x="434" y="19"/>
                        </a:lnTo>
                        <a:lnTo>
                          <a:pt x="425" y="19"/>
                        </a:lnTo>
                        <a:lnTo>
                          <a:pt x="414" y="20"/>
                        </a:lnTo>
                        <a:lnTo>
                          <a:pt x="404" y="20"/>
                        </a:lnTo>
                        <a:lnTo>
                          <a:pt x="391" y="20"/>
                        </a:lnTo>
                        <a:lnTo>
                          <a:pt x="379" y="20"/>
                        </a:lnTo>
                        <a:lnTo>
                          <a:pt x="366" y="22"/>
                        </a:lnTo>
                        <a:lnTo>
                          <a:pt x="353" y="22"/>
                        </a:lnTo>
                        <a:lnTo>
                          <a:pt x="337" y="22"/>
                        </a:lnTo>
                        <a:lnTo>
                          <a:pt x="324" y="22"/>
                        </a:lnTo>
                        <a:lnTo>
                          <a:pt x="308" y="22"/>
                        </a:lnTo>
                        <a:lnTo>
                          <a:pt x="293" y="22"/>
                        </a:lnTo>
                        <a:lnTo>
                          <a:pt x="277" y="22"/>
                        </a:lnTo>
                        <a:lnTo>
                          <a:pt x="262" y="22"/>
                        </a:lnTo>
                        <a:lnTo>
                          <a:pt x="245" y="22"/>
                        </a:lnTo>
                        <a:lnTo>
                          <a:pt x="229" y="22"/>
                        </a:lnTo>
                        <a:lnTo>
                          <a:pt x="212" y="20"/>
                        </a:lnTo>
                        <a:lnTo>
                          <a:pt x="197" y="20"/>
                        </a:lnTo>
                        <a:lnTo>
                          <a:pt x="179" y="19"/>
                        </a:lnTo>
                        <a:lnTo>
                          <a:pt x="162" y="18"/>
                        </a:lnTo>
                        <a:lnTo>
                          <a:pt x="146" y="18"/>
                        </a:lnTo>
                        <a:lnTo>
                          <a:pt x="129" y="17"/>
                        </a:lnTo>
                        <a:lnTo>
                          <a:pt x="112" y="16"/>
                        </a:lnTo>
                        <a:lnTo>
                          <a:pt x="96" y="13"/>
                        </a:lnTo>
                        <a:lnTo>
                          <a:pt x="80" y="12"/>
                        </a:lnTo>
                        <a:lnTo>
                          <a:pt x="63" y="10"/>
                        </a:lnTo>
                        <a:lnTo>
                          <a:pt x="48" y="7"/>
                        </a:lnTo>
                        <a:lnTo>
                          <a:pt x="31" y="6"/>
                        </a:lnTo>
                        <a:lnTo>
                          <a:pt x="16" y="2"/>
                        </a:lnTo>
                        <a:lnTo>
                          <a:pt x="1"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1" name="Freeform 491"/>
                  <p:cNvSpPr>
                    <a:spLocks/>
                  </p:cNvSpPr>
                  <p:nvPr/>
                </p:nvSpPr>
                <p:spPr bwMode="auto">
                  <a:xfrm>
                    <a:off x="1414" y="1626"/>
                    <a:ext cx="29" cy="46"/>
                  </a:xfrm>
                  <a:custGeom>
                    <a:avLst/>
                    <a:gdLst>
                      <a:gd name="T0" fmla="*/ 5 w 209"/>
                      <a:gd name="T1" fmla="*/ 276 h 277"/>
                      <a:gd name="T2" fmla="*/ 16 w 209"/>
                      <a:gd name="T3" fmla="*/ 270 h 277"/>
                      <a:gd name="T4" fmla="*/ 29 w 209"/>
                      <a:gd name="T5" fmla="*/ 258 h 277"/>
                      <a:gd name="T6" fmla="*/ 40 w 209"/>
                      <a:gd name="T7" fmla="*/ 243 h 277"/>
                      <a:gd name="T8" fmla="*/ 55 w 209"/>
                      <a:gd name="T9" fmla="*/ 223 h 277"/>
                      <a:gd name="T10" fmla="*/ 69 w 209"/>
                      <a:gd name="T11" fmla="*/ 200 h 277"/>
                      <a:gd name="T12" fmla="*/ 84 w 209"/>
                      <a:gd name="T13" fmla="*/ 175 h 277"/>
                      <a:gd name="T14" fmla="*/ 98 w 209"/>
                      <a:gd name="T15" fmla="*/ 149 h 277"/>
                      <a:gd name="T16" fmla="*/ 115 w 209"/>
                      <a:gd name="T17" fmla="*/ 124 h 277"/>
                      <a:gd name="T18" fmla="*/ 130 w 209"/>
                      <a:gd name="T19" fmla="*/ 98 h 277"/>
                      <a:gd name="T20" fmla="*/ 145 w 209"/>
                      <a:gd name="T21" fmla="*/ 74 h 277"/>
                      <a:gd name="T22" fmla="*/ 159 w 209"/>
                      <a:gd name="T23" fmla="*/ 51 h 277"/>
                      <a:gd name="T24" fmla="*/ 172 w 209"/>
                      <a:gd name="T25" fmla="*/ 32 h 277"/>
                      <a:gd name="T26" fmla="*/ 185 w 209"/>
                      <a:gd name="T27" fmla="*/ 18 h 277"/>
                      <a:gd name="T28" fmla="*/ 195 w 209"/>
                      <a:gd name="T29" fmla="*/ 8 h 277"/>
                      <a:gd name="T30" fmla="*/ 205 w 209"/>
                      <a:gd name="T31" fmla="*/ 4 h 277"/>
                      <a:gd name="T32" fmla="*/ 209 w 209"/>
                      <a:gd name="T33" fmla="*/ 0 h 277"/>
                      <a:gd name="T34" fmla="*/ 199 w 209"/>
                      <a:gd name="T35" fmla="*/ 2 h 277"/>
                      <a:gd name="T36" fmla="*/ 188 w 209"/>
                      <a:gd name="T37" fmla="*/ 10 h 277"/>
                      <a:gd name="T38" fmla="*/ 175 w 209"/>
                      <a:gd name="T39" fmla="*/ 23 h 277"/>
                      <a:gd name="T40" fmla="*/ 162 w 209"/>
                      <a:gd name="T41" fmla="*/ 39 h 277"/>
                      <a:gd name="T42" fmla="*/ 148 w 209"/>
                      <a:gd name="T43" fmla="*/ 61 h 277"/>
                      <a:gd name="T44" fmla="*/ 134 w 209"/>
                      <a:gd name="T45" fmla="*/ 84 h 277"/>
                      <a:gd name="T46" fmla="*/ 119 w 209"/>
                      <a:gd name="T47" fmla="*/ 108 h 277"/>
                      <a:gd name="T48" fmla="*/ 104 w 209"/>
                      <a:gd name="T49" fmla="*/ 135 h 277"/>
                      <a:gd name="T50" fmla="*/ 89 w 209"/>
                      <a:gd name="T51" fmla="*/ 161 h 277"/>
                      <a:gd name="T52" fmla="*/ 72 w 209"/>
                      <a:gd name="T53" fmla="*/ 186 h 277"/>
                      <a:gd name="T54" fmla="*/ 59 w 209"/>
                      <a:gd name="T55" fmla="*/ 209 h 277"/>
                      <a:gd name="T56" fmla="*/ 44 w 209"/>
                      <a:gd name="T57" fmla="*/ 231 h 277"/>
                      <a:gd name="T58" fmla="*/ 32 w 209"/>
                      <a:gd name="T59" fmla="*/ 249 h 277"/>
                      <a:gd name="T60" fmla="*/ 19 w 209"/>
                      <a:gd name="T61" fmla="*/ 262 h 277"/>
                      <a:gd name="T62" fmla="*/ 8 w 209"/>
                      <a:gd name="T63" fmla="*/ 271 h 277"/>
                      <a:gd name="T64" fmla="*/ 0 w 209"/>
                      <a:gd name="T65" fmla="*/ 274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77"/>
                      <a:gd name="T101" fmla="*/ 209 w 2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77">
                        <a:moveTo>
                          <a:pt x="0" y="277"/>
                        </a:moveTo>
                        <a:lnTo>
                          <a:pt x="5" y="276"/>
                        </a:lnTo>
                        <a:lnTo>
                          <a:pt x="11" y="274"/>
                        </a:lnTo>
                        <a:lnTo>
                          <a:pt x="16" y="270"/>
                        </a:lnTo>
                        <a:lnTo>
                          <a:pt x="22" y="264"/>
                        </a:lnTo>
                        <a:lnTo>
                          <a:pt x="29" y="258"/>
                        </a:lnTo>
                        <a:lnTo>
                          <a:pt x="34" y="251"/>
                        </a:lnTo>
                        <a:lnTo>
                          <a:pt x="40" y="243"/>
                        </a:lnTo>
                        <a:lnTo>
                          <a:pt x="48" y="233"/>
                        </a:lnTo>
                        <a:lnTo>
                          <a:pt x="55" y="223"/>
                        </a:lnTo>
                        <a:lnTo>
                          <a:pt x="62" y="212"/>
                        </a:lnTo>
                        <a:lnTo>
                          <a:pt x="69" y="200"/>
                        </a:lnTo>
                        <a:lnTo>
                          <a:pt x="77" y="187"/>
                        </a:lnTo>
                        <a:lnTo>
                          <a:pt x="84" y="175"/>
                        </a:lnTo>
                        <a:lnTo>
                          <a:pt x="91" y="162"/>
                        </a:lnTo>
                        <a:lnTo>
                          <a:pt x="98" y="149"/>
                        </a:lnTo>
                        <a:lnTo>
                          <a:pt x="108" y="136"/>
                        </a:lnTo>
                        <a:lnTo>
                          <a:pt x="115" y="124"/>
                        </a:lnTo>
                        <a:lnTo>
                          <a:pt x="122" y="111"/>
                        </a:lnTo>
                        <a:lnTo>
                          <a:pt x="130" y="98"/>
                        </a:lnTo>
                        <a:lnTo>
                          <a:pt x="137" y="86"/>
                        </a:lnTo>
                        <a:lnTo>
                          <a:pt x="145" y="74"/>
                        </a:lnTo>
                        <a:lnTo>
                          <a:pt x="153" y="63"/>
                        </a:lnTo>
                        <a:lnTo>
                          <a:pt x="159" y="51"/>
                        </a:lnTo>
                        <a:lnTo>
                          <a:pt x="166" y="42"/>
                        </a:lnTo>
                        <a:lnTo>
                          <a:pt x="172" y="32"/>
                        </a:lnTo>
                        <a:lnTo>
                          <a:pt x="179" y="25"/>
                        </a:lnTo>
                        <a:lnTo>
                          <a:pt x="185" y="18"/>
                        </a:lnTo>
                        <a:lnTo>
                          <a:pt x="191" y="12"/>
                        </a:lnTo>
                        <a:lnTo>
                          <a:pt x="195" y="8"/>
                        </a:lnTo>
                        <a:lnTo>
                          <a:pt x="200" y="5"/>
                        </a:lnTo>
                        <a:lnTo>
                          <a:pt x="205" y="4"/>
                        </a:lnTo>
                        <a:lnTo>
                          <a:pt x="208" y="4"/>
                        </a:lnTo>
                        <a:lnTo>
                          <a:pt x="209" y="0"/>
                        </a:lnTo>
                        <a:lnTo>
                          <a:pt x="205" y="0"/>
                        </a:lnTo>
                        <a:lnTo>
                          <a:pt x="199" y="2"/>
                        </a:lnTo>
                        <a:lnTo>
                          <a:pt x="193" y="5"/>
                        </a:lnTo>
                        <a:lnTo>
                          <a:pt x="188" y="10"/>
                        </a:lnTo>
                        <a:lnTo>
                          <a:pt x="182" y="16"/>
                        </a:lnTo>
                        <a:lnTo>
                          <a:pt x="175" y="23"/>
                        </a:lnTo>
                        <a:lnTo>
                          <a:pt x="169" y="31"/>
                        </a:lnTo>
                        <a:lnTo>
                          <a:pt x="162" y="39"/>
                        </a:lnTo>
                        <a:lnTo>
                          <a:pt x="156" y="49"/>
                        </a:lnTo>
                        <a:lnTo>
                          <a:pt x="148" y="61"/>
                        </a:lnTo>
                        <a:lnTo>
                          <a:pt x="141" y="73"/>
                        </a:lnTo>
                        <a:lnTo>
                          <a:pt x="134" y="84"/>
                        </a:lnTo>
                        <a:lnTo>
                          <a:pt x="127" y="96"/>
                        </a:lnTo>
                        <a:lnTo>
                          <a:pt x="119" y="108"/>
                        </a:lnTo>
                        <a:lnTo>
                          <a:pt x="111" y="121"/>
                        </a:lnTo>
                        <a:lnTo>
                          <a:pt x="104" y="135"/>
                        </a:lnTo>
                        <a:lnTo>
                          <a:pt x="96" y="148"/>
                        </a:lnTo>
                        <a:lnTo>
                          <a:pt x="89" y="161"/>
                        </a:lnTo>
                        <a:lnTo>
                          <a:pt x="82" y="173"/>
                        </a:lnTo>
                        <a:lnTo>
                          <a:pt x="72" y="186"/>
                        </a:lnTo>
                        <a:lnTo>
                          <a:pt x="65" y="198"/>
                        </a:lnTo>
                        <a:lnTo>
                          <a:pt x="59" y="209"/>
                        </a:lnTo>
                        <a:lnTo>
                          <a:pt x="52" y="220"/>
                        </a:lnTo>
                        <a:lnTo>
                          <a:pt x="44" y="231"/>
                        </a:lnTo>
                        <a:lnTo>
                          <a:pt x="38" y="240"/>
                        </a:lnTo>
                        <a:lnTo>
                          <a:pt x="32" y="249"/>
                        </a:lnTo>
                        <a:lnTo>
                          <a:pt x="26" y="256"/>
                        </a:lnTo>
                        <a:lnTo>
                          <a:pt x="19" y="262"/>
                        </a:lnTo>
                        <a:lnTo>
                          <a:pt x="13" y="268"/>
                        </a:lnTo>
                        <a:lnTo>
                          <a:pt x="8" y="271"/>
                        </a:lnTo>
                        <a:lnTo>
                          <a:pt x="4" y="274"/>
                        </a:lnTo>
                        <a:lnTo>
                          <a:pt x="0" y="274"/>
                        </a:lnTo>
                        <a:lnTo>
                          <a:pt x="0" y="27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2" name="Freeform 492"/>
                  <p:cNvSpPr>
                    <a:spLocks/>
                  </p:cNvSpPr>
                  <p:nvPr/>
                </p:nvSpPr>
                <p:spPr bwMode="auto">
                  <a:xfrm>
                    <a:off x="1367" y="1671"/>
                    <a:ext cx="47" cy="56"/>
                  </a:xfrm>
                  <a:custGeom>
                    <a:avLst/>
                    <a:gdLst>
                      <a:gd name="T0" fmla="*/ 18 w 329"/>
                      <a:gd name="T1" fmla="*/ 319 h 334"/>
                      <a:gd name="T2" fmla="*/ 49 w 329"/>
                      <a:gd name="T3" fmla="*/ 289 h 334"/>
                      <a:gd name="T4" fmla="*/ 78 w 329"/>
                      <a:gd name="T5" fmla="*/ 260 h 334"/>
                      <a:gd name="T6" fmla="*/ 106 w 329"/>
                      <a:gd name="T7" fmla="*/ 231 h 334"/>
                      <a:gd name="T8" fmla="*/ 130 w 329"/>
                      <a:gd name="T9" fmla="*/ 201 h 334"/>
                      <a:gd name="T10" fmla="*/ 154 w 329"/>
                      <a:gd name="T11" fmla="*/ 174 h 334"/>
                      <a:gd name="T12" fmla="*/ 177 w 329"/>
                      <a:gd name="T13" fmla="*/ 147 h 334"/>
                      <a:gd name="T14" fmla="*/ 196 w 329"/>
                      <a:gd name="T15" fmla="*/ 122 h 334"/>
                      <a:gd name="T16" fmla="*/ 216 w 329"/>
                      <a:gd name="T17" fmla="*/ 98 h 334"/>
                      <a:gd name="T18" fmla="*/ 233 w 329"/>
                      <a:gd name="T19" fmla="*/ 77 h 334"/>
                      <a:gd name="T20" fmla="*/ 250 w 329"/>
                      <a:gd name="T21" fmla="*/ 57 h 334"/>
                      <a:gd name="T22" fmla="*/ 267 w 329"/>
                      <a:gd name="T23" fmla="*/ 40 h 334"/>
                      <a:gd name="T24" fmla="*/ 282 w 329"/>
                      <a:gd name="T25" fmla="*/ 26 h 334"/>
                      <a:gd name="T26" fmla="*/ 295 w 329"/>
                      <a:gd name="T27" fmla="*/ 15 h 334"/>
                      <a:gd name="T28" fmla="*/ 309 w 329"/>
                      <a:gd name="T29" fmla="*/ 8 h 334"/>
                      <a:gd name="T30" fmla="*/ 322 w 329"/>
                      <a:gd name="T31" fmla="*/ 5 h 334"/>
                      <a:gd name="T32" fmla="*/ 329 w 329"/>
                      <a:gd name="T33" fmla="*/ 0 h 334"/>
                      <a:gd name="T34" fmla="*/ 315 w 329"/>
                      <a:gd name="T35" fmla="*/ 2 h 334"/>
                      <a:gd name="T36" fmla="*/ 300 w 329"/>
                      <a:gd name="T37" fmla="*/ 8 h 334"/>
                      <a:gd name="T38" fmla="*/ 287 w 329"/>
                      <a:gd name="T39" fmla="*/ 18 h 334"/>
                      <a:gd name="T40" fmla="*/ 271 w 329"/>
                      <a:gd name="T41" fmla="*/ 31 h 334"/>
                      <a:gd name="T42" fmla="*/ 256 w 329"/>
                      <a:gd name="T43" fmla="*/ 46 h 334"/>
                      <a:gd name="T44" fmla="*/ 239 w 329"/>
                      <a:gd name="T45" fmla="*/ 64 h 334"/>
                      <a:gd name="T46" fmla="*/ 222 w 329"/>
                      <a:gd name="T47" fmla="*/ 85 h 334"/>
                      <a:gd name="T48" fmla="*/ 204 w 329"/>
                      <a:gd name="T49" fmla="*/ 108 h 334"/>
                      <a:gd name="T50" fmla="*/ 184 w 329"/>
                      <a:gd name="T51" fmla="*/ 132 h 334"/>
                      <a:gd name="T52" fmla="*/ 162 w 329"/>
                      <a:gd name="T53" fmla="*/ 158 h 334"/>
                      <a:gd name="T54" fmla="*/ 139 w 329"/>
                      <a:gd name="T55" fmla="*/ 185 h 334"/>
                      <a:gd name="T56" fmla="*/ 115 w 329"/>
                      <a:gd name="T57" fmla="*/ 213 h 334"/>
                      <a:gd name="T58" fmla="*/ 89 w 329"/>
                      <a:gd name="T59" fmla="*/ 242 h 334"/>
                      <a:gd name="T60" fmla="*/ 61 w 329"/>
                      <a:gd name="T61" fmla="*/ 272 h 334"/>
                      <a:gd name="T62" fmla="*/ 31 w 329"/>
                      <a:gd name="T63" fmla="*/ 302 h 334"/>
                      <a:gd name="T64" fmla="*/ 0 w 329"/>
                      <a:gd name="T65" fmla="*/ 331 h 3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9"/>
                      <a:gd name="T100" fmla="*/ 0 h 334"/>
                      <a:gd name="T101" fmla="*/ 329 w 329"/>
                      <a:gd name="T102" fmla="*/ 334 h 3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9" h="334">
                        <a:moveTo>
                          <a:pt x="3" y="334"/>
                        </a:moveTo>
                        <a:lnTo>
                          <a:pt x="18" y="319"/>
                        </a:lnTo>
                        <a:lnTo>
                          <a:pt x="34" y="304"/>
                        </a:lnTo>
                        <a:lnTo>
                          <a:pt x="49" y="289"/>
                        </a:lnTo>
                        <a:lnTo>
                          <a:pt x="64" y="275"/>
                        </a:lnTo>
                        <a:lnTo>
                          <a:pt x="78" y="260"/>
                        </a:lnTo>
                        <a:lnTo>
                          <a:pt x="92" y="245"/>
                        </a:lnTo>
                        <a:lnTo>
                          <a:pt x="106" y="231"/>
                        </a:lnTo>
                        <a:lnTo>
                          <a:pt x="118" y="215"/>
                        </a:lnTo>
                        <a:lnTo>
                          <a:pt x="130" y="201"/>
                        </a:lnTo>
                        <a:lnTo>
                          <a:pt x="142" y="188"/>
                        </a:lnTo>
                        <a:lnTo>
                          <a:pt x="154" y="174"/>
                        </a:lnTo>
                        <a:lnTo>
                          <a:pt x="165" y="160"/>
                        </a:lnTo>
                        <a:lnTo>
                          <a:pt x="177" y="147"/>
                        </a:lnTo>
                        <a:lnTo>
                          <a:pt x="186" y="134"/>
                        </a:lnTo>
                        <a:lnTo>
                          <a:pt x="196" y="122"/>
                        </a:lnTo>
                        <a:lnTo>
                          <a:pt x="206" y="110"/>
                        </a:lnTo>
                        <a:lnTo>
                          <a:pt x="216" y="98"/>
                        </a:lnTo>
                        <a:lnTo>
                          <a:pt x="224" y="88"/>
                        </a:lnTo>
                        <a:lnTo>
                          <a:pt x="233" y="77"/>
                        </a:lnTo>
                        <a:lnTo>
                          <a:pt x="242" y="66"/>
                        </a:lnTo>
                        <a:lnTo>
                          <a:pt x="250" y="57"/>
                        </a:lnTo>
                        <a:lnTo>
                          <a:pt x="258" y="49"/>
                        </a:lnTo>
                        <a:lnTo>
                          <a:pt x="267" y="40"/>
                        </a:lnTo>
                        <a:lnTo>
                          <a:pt x="274" y="33"/>
                        </a:lnTo>
                        <a:lnTo>
                          <a:pt x="282" y="26"/>
                        </a:lnTo>
                        <a:lnTo>
                          <a:pt x="289" y="21"/>
                        </a:lnTo>
                        <a:lnTo>
                          <a:pt x="295" y="15"/>
                        </a:lnTo>
                        <a:lnTo>
                          <a:pt x="302" y="12"/>
                        </a:lnTo>
                        <a:lnTo>
                          <a:pt x="309" y="8"/>
                        </a:lnTo>
                        <a:lnTo>
                          <a:pt x="316" y="6"/>
                        </a:lnTo>
                        <a:lnTo>
                          <a:pt x="322" y="5"/>
                        </a:lnTo>
                        <a:lnTo>
                          <a:pt x="329" y="3"/>
                        </a:lnTo>
                        <a:lnTo>
                          <a:pt x="329" y="0"/>
                        </a:lnTo>
                        <a:lnTo>
                          <a:pt x="322" y="1"/>
                        </a:lnTo>
                        <a:lnTo>
                          <a:pt x="315" y="2"/>
                        </a:lnTo>
                        <a:lnTo>
                          <a:pt x="308" y="5"/>
                        </a:lnTo>
                        <a:lnTo>
                          <a:pt x="300" y="8"/>
                        </a:lnTo>
                        <a:lnTo>
                          <a:pt x="294" y="13"/>
                        </a:lnTo>
                        <a:lnTo>
                          <a:pt x="287" y="18"/>
                        </a:lnTo>
                        <a:lnTo>
                          <a:pt x="279" y="24"/>
                        </a:lnTo>
                        <a:lnTo>
                          <a:pt x="271" y="31"/>
                        </a:lnTo>
                        <a:lnTo>
                          <a:pt x="263" y="38"/>
                        </a:lnTo>
                        <a:lnTo>
                          <a:pt x="256" y="46"/>
                        </a:lnTo>
                        <a:lnTo>
                          <a:pt x="246" y="55"/>
                        </a:lnTo>
                        <a:lnTo>
                          <a:pt x="239" y="64"/>
                        </a:lnTo>
                        <a:lnTo>
                          <a:pt x="231" y="75"/>
                        </a:lnTo>
                        <a:lnTo>
                          <a:pt x="222" y="85"/>
                        </a:lnTo>
                        <a:lnTo>
                          <a:pt x="212" y="96"/>
                        </a:lnTo>
                        <a:lnTo>
                          <a:pt x="204" y="108"/>
                        </a:lnTo>
                        <a:lnTo>
                          <a:pt x="193" y="120"/>
                        </a:lnTo>
                        <a:lnTo>
                          <a:pt x="184" y="132"/>
                        </a:lnTo>
                        <a:lnTo>
                          <a:pt x="172" y="145"/>
                        </a:lnTo>
                        <a:lnTo>
                          <a:pt x="162" y="158"/>
                        </a:lnTo>
                        <a:lnTo>
                          <a:pt x="152" y="171"/>
                        </a:lnTo>
                        <a:lnTo>
                          <a:pt x="139" y="185"/>
                        </a:lnTo>
                        <a:lnTo>
                          <a:pt x="128" y="199"/>
                        </a:lnTo>
                        <a:lnTo>
                          <a:pt x="115" y="213"/>
                        </a:lnTo>
                        <a:lnTo>
                          <a:pt x="103" y="228"/>
                        </a:lnTo>
                        <a:lnTo>
                          <a:pt x="89" y="242"/>
                        </a:lnTo>
                        <a:lnTo>
                          <a:pt x="76" y="258"/>
                        </a:lnTo>
                        <a:lnTo>
                          <a:pt x="61" y="272"/>
                        </a:lnTo>
                        <a:lnTo>
                          <a:pt x="47" y="287"/>
                        </a:lnTo>
                        <a:lnTo>
                          <a:pt x="31" y="302"/>
                        </a:lnTo>
                        <a:lnTo>
                          <a:pt x="16" y="316"/>
                        </a:lnTo>
                        <a:lnTo>
                          <a:pt x="0" y="331"/>
                        </a:lnTo>
                        <a:lnTo>
                          <a:pt x="3" y="33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3" name="Freeform 493"/>
                  <p:cNvSpPr>
                    <a:spLocks/>
                  </p:cNvSpPr>
                  <p:nvPr/>
                </p:nvSpPr>
                <p:spPr bwMode="auto">
                  <a:xfrm>
                    <a:off x="1337" y="1727"/>
                    <a:ext cx="30" cy="26"/>
                  </a:xfrm>
                  <a:custGeom>
                    <a:avLst/>
                    <a:gdLst>
                      <a:gd name="T0" fmla="*/ 16 w 213"/>
                      <a:gd name="T1" fmla="*/ 151 h 157"/>
                      <a:gd name="T2" fmla="*/ 44 w 213"/>
                      <a:gd name="T3" fmla="*/ 140 h 157"/>
                      <a:gd name="T4" fmla="*/ 66 w 213"/>
                      <a:gd name="T5" fmla="*/ 129 h 157"/>
                      <a:gd name="T6" fmla="*/ 86 w 213"/>
                      <a:gd name="T7" fmla="*/ 120 h 157"/>
                      <a:gd name="T8" fmla="*/ 102 w 213"/>
                      <a:gd name="T9" fmla="*/ 110 h 157"/>
                      <a:gd name="T10" fmla="*/ 116 w 213"/>
                      <a:gd name="T11" fmla="*/ 101 h 157"/>
                      <a:gd name="T12" fmla="*/ 128 w 213"/>
                      <a:gd name="T13" fmla="*/ 92 h 157"/>
                      <a:gd name="T14" fmla="*/ 138 w 213"/>
                      <a:gd name="T15" fmla="*/ 83 h 157"/>
                      <a:gd name="T16" fmla="*/ 148 w 213"/>
                      <a:gd name="T17" fmla="*/ 75 h 157"/>
                      <a:gd name="T18" fmla="*/ 155 w 213"/>
                      <a:gd name="T19" fmla="*/ 66 h 157"/>
                      <a:gd name="T20" fmla="*/ 163 w 213"/>
                      <a:gd name="T21" fmla="*/ 57 h 157"/>
                      <a:gd name="T22" fmla="*/ 170 w 213"/>
                      <a:gd name="T23" fmla="*/ 48 h 157"/>
                      <a:gd name="T24" fmla="*/ 177 w 213"/>
                      <a:gd name="T25" fmla="*/ 39 h 157"/>
                      <a:gd name="T26" fmla="*/ 187 w 213"/>
                      <a:gd name="T27" fmla="*/ 28 h 157"/>
                      <a:gd name="T28" fmla="*/ 195 w 213"/>
                      <a:gd name="T29" fmla="*/ 19 h 157"/>
                      <a:gd name="T30" fmla="*/ 206 w 213"/>
                      <a:gd name="T31" fmla="*/ 8 h 157"/>
                      <a:gd name="T32" fmla="*/ 210 w 213"/>
                      <a:gd name="T33" fmla="*/ 0 h 157"/>
                      <a:gd name="T34" fmla="*/ 197 w 213"/>
                      <a:gd name="T35" fmla="*/ 10 h 157"/>
                      <a:gd name="T36" fmla="*/ 188 w 213"/>
                      <a:gd name="T37" fmla="*/ 21 h 157"/>
                      <a:gd name="T38" fmla="*/ 179 w 213"/>
                      <a:gd name="T39" fmla="*/ 31 h 157"/>
                      <a:gd name="T40" fmla="*/ 171 w 213"/>
                      <a:gd name="T41" fmla="*/ 41 h 157"/>
                      <a:gd name="T42" fmla="*/ 164 w 213"/>
                      <a:gd name="T43" fmla="*/ 51 h 157"/>
                      <a:gd name="T44" fmla="*/ 156 w 213"/>
                      <a:gd name="T45" fmla="*/ 59 h 157"/>
                      <a:gd name="T46" fmla="*/ 149 w 213"/>
                      <a:gd name="T47" fmla="*/ 67 h 157"/>
                      <a:gd name="T48" fmla="*/ 141 w 213"/>
                      <a:gd name="T49" fmla="*/ 77 h 157"/>
                      <a:gd name="T50" fmla="*/ 130 w 213"/>
                      <a:gd name="T51" fmla="*/ 85 h 157"/>
                      <a:gd name="T52" fmla="*/ 121 w 213"/>
                      <a:gd name="T53" fmla="*/ 94 h 157"/>
                      <a:gd name="T54" fmla="*/ 106 w 213"/>
                      <a:gd name="T55" fmla="*/ 103 h 157"/>
                      <a:gd name="T56" fmla="*/ 92 w 213"/>
                      <a:gd name="T57" fmla="*/ 113 h 157"/>
                      <a:gd name="T58" fmla="*/ 74 w 213"/>
                      <a:gd name="T59" fmla="*/ 122 h 157"/>
                      <a:gd name="T60" fmla="*/ 53 w 213"/>
                      <a:gd name="T61" fmla="*/ 132 h 157"/>
                      <a:gd name="T62" fmla="*/ 28 w 213"/>
                      <a:gd name="T63" fmla="*/ 142 h 157"/>
                      <a:gd name="T64" fmla="*/ 0 w 213"/>
                      <a:gd name="T65" fmla="*/ 153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157"/>
                      <a:gd name="T101" fmla="*/ 213 w 213"/>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157">
                        <a:moveTo>
                          <a:pt x="1" y="157"/>
                        </a:moveTo>
                        <a:lnTo>
                          <a:pt x="16" y="151"/>
                        </a:lnTo>
                        <a:lnTo>
                          <a:pt x="30" y="146"/>
                        </a:lnTo>
                        <a:lnTo>
                          <a:pt x="44" y="140"/>
                        </a:lnTo>
                        <a:lnTo>
                          <a:pt x="54" y="135"/>
                        </a:lnTo>
                        <a:lnTo>
                          <a:pt x="66" y="129"/>
                        </a:lnTo>
                        <a:lnTo>
                          <a:pt x="76" y="125"/>
                        </a:lnTo>
                        <a:lnTo>
                          <a:pt x="86" y="120"/>
                        </a:lnTo>
                        <a:lnTo>
                          <a:pt x="95" y="115"/>
                        </a:lnTo>
                        <a:lnTo>
                          <a:pt x="102" y="110"/>
                        </a:lnTo>
                        <a:lnTo>
                          <a:pt x="110" y="105"/>
                        </a:lnTo>
                        <a:lnTo>
                          <a:pt x="116" y="101"/>
                        </a:lnTo>
                        <a:lnTo>
                          <a:pt x="122" y="97"/>
                        </a:lnTo>
                        <a:lnTo>
                          <a:pt x="128" y="92"/>
                        </a:lnTo>
                        <a:lnTo>
                          <a:pt x="132" y="88"/>
                        </a:lnTo>
                        <a:lnTo>
                          <a:pt x="138" y="83"/>
                        </a:lnTo>
                        <a:lnTo>
                          <a:pt x="143" y="79"/>
                        </a:lnTo>
                        <a:lnTo>
                          <a:pt x="148" y="75"/>
                        </a:lnTo>
                        <a:lnTo>
                          <a:pt x="151" y="70"/>
                        </a:lnTo>
                        <a:lnTo>
                          <a:pt x="155" y="66"/>
                        </a:lnTo>
                        <a:lnTo>
                          <a:pt x="160" y="61"/>
                        </a:lnTo>
                        <a:lnTo>
                          <a:pt x="163" y="57"/>
                        </a:lnTo>
                        <a:lnTo>
                          <a:pt x="167" y="53"/>
                        </a:lnTo>
                        <a:lnTo>
                          <a:pt x="170" y="48"/>
                        </a:lnTo>
                        <a:lnTo>
                          <a:pt x="174" y="44"/>
                        </a:lnTo>
                        <a:lnTo>
                          <a:pt x="177" y="39"/>
                        </a:lnTo>
                        <a:lnTo>
                          <a:pt x="181" y="34"/>
                        </a:lnTo>
                        <a:lnTo>
                          <a:pt x="187" y="28"/>
                        </a:lnTo>
                        <a:lnTo>
                          <a:pt x="190" y="23"/>
                        </a:lnTo>
                        <a:lnTo>
                          <a:pt x="195" y="19"/>
                        </a:lnTo>
                        <a:lnTo>
                          <a:pt x="200" y="14"/>
                        </a:lnTo>
                        <a:lnTo>
                          <a:pt x="206" y="8"/>
                        </a:lnTo>
                        <a:lnTo>
                          <a:pt x="213" y="3"/>
                        </a:lnTo>
                        <a:lnTo>
                          <a:pt x="210" y="0"/>
                        </a:lnTo>
                        <a:lnTo>
                          <a:pt x="203" y="6"/>
                        </a:lnTo>
                        <a:lnTo>
                          <a:pt x="197" y="10"/>
                        </a:lnTo>
                        <a:lnTo>
                          <a:pt x="193" y="16"/>
                        </a:lnTo>
                        <a:lnTo>
                          <a:pt x="188" y="21"/>
                        </a:lnTo>
                        <a:lnTo>
                          <a:pt x="183" y="26"/>
                        </a:lnTo>
                        <a:lnTo>
                          <a:pt x="179" y="31"/>
                        </a:lnTo>
                        <a:lnTo>
                          <a:pt x="175" y="36"/>
                        </a:lnTo>
                        <a:lnTo>
                          <a:pt x="171" y="41"/>
                        </a:lnTo>
                        <a:lnTo>
                          <a:pt x="168" y="46"/>
                        </a:lnTo>
                        <a:lnTo>
                          <a:pt x="164" y="51"/>
                        </a:lnTo>
                        <a:lnTo>
                          <a:pt x="161" y="55"/>
                        </a:lnTo>
                        <a:lnTo>
                          <a:pt x="156" y="59"/>
                        </a:lnTo>
                        <a:lnTo>
                          <a:pt x="153" y="64"/>
                        </a:lnTo>
                        <a:lnTo>
                          <a:pt x="149" y="67"/>
                        </a:lnTo>
                        <a:lnTo>
                          <a:pt x="144" y="72"/>
                        </a:lnTo>
                        <a:lnTo>
                          <a:pt x="141" y="77"/>
                        </a:lnTo>
                        <a:lnTo>
                          <a:pt x="136" y="80"/>
                        </a:lnTo>
                        <a:lnTo>
                          <a:pt x="130" y="85"/>
                        </a:lnTo>
                        <a:lnTo>
                          <a:pt x="125" y="90"/>
                        </a:lnTo>
                        <a:lnTo>
                          <a:pt x="121" y="94"/>
                        </a:lnTo>
                        <a:lnTo>
                          <a:pt x="115" y="98"/>
                        </a:lnTo>
                        <a:lnTo>
                          <a:pt x="106" y="103"/>
                        </a:lnTo>
                        <a:lnTo>
                          <a:pt x="99" y="108"/>
                        </a:lnTo>
                        <a:lnTo>
                          <a:pt x="92" y="113"/>
                        </a:lnTo>
                        <a:lnTo>
                          <a:pt x="84" y="117"/>
                        </a:lnTo>
                        <a:lnTo>
                          <a:pt x="74" y="122"/>
                        </a:lnTo>
                        <a:lnTo>
                          <a:pt x="65" y="127"/>
                        </a:lnTo>
                        <a:lnTo>
                          <a:pt x="53" y="132"/>
                        </a:lnTo>
                        <a:lnTo>
                          <a:pt x="41" y="136"/>
                        </a:lnTo>
                        <a:lnTo>
                          <a:pt x="28" y="142"/>
                        </a:lnTo>
                        <a:lnTo>
                          <a:pt x="15" y="148"/>
                        </a:lnTo>
                        <a:lnTo>
                          <a:pt x="0" y="153"/>
                        </a:lnTo>
                        <a:lnTo>
                          <a:pt x="1" y="1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4" name="Freeform 494"/>
                  <p:cNvSpPr>
                    <a:spLocks/>
                  </p:cNvSpPr>
                  <p:nvPr/>
                </p:nvSpPr>
                <p:spPr bwMode="auto">
                  <a:xfrm>
                    <a:off x="1326" y="1752"/>
                    <a:ext cx="12" cy="44"/>
                  </a:xfrm>
                  <a:custGeom>
                    <a:avLst/>
                    <a:gdLst>
                      <a:gd name="T0" fmla="*/ 83 w 88"/>
                      <a:gd name="T1" fmla="*/ 257 h 261"/>
                      <a:gd name="T2" fmla="*/ 78 w 88"/>
                      <a:gd name="T3" fmla="*/ 255 h 261"/>
                      <a:gd name="T4" fmla="*/ 70 w 88"/>
                      <a:gd name="T5" fmla="*/ 246 h 261"/>
                      <a:gd name="T6" fmla="*/ 60 w 88"/>
                      <a:gd name="T7" fmla="*/ 236 h 261"/>
                      <a:gd name="T8" fmla="*/ 49 w 88"/>
                      <a:gd name="T9" fmla="*/ 221 h 261"/>
                      <a:gd name="T10" fmla="*/ 38 w 88"/>
                      <a:gd name="T11" fmla="*/ 204 h 261"/>
                      <a:gd name="T12" fmla="*/ 26 w 88"/>
                      <a:gd name="T13" fmla="*/ 184 h 261"/>
                      <a:gd name="T14" fmla="*/ 17 w 88"/>
                      <a:gd name="T15" fmla="*/ 162 h 261"/>
                      <a:gd name="T16" fmla="*/ 9 w 88"/>
                      <a:gd name="T17" fmla="*/ 141 h 261"/>
                      <a:gd name="T18" fmla="*/ 4 w 88"/>
                      <a:gd name="T19" fmla="*/ 118 h 261"/>
                      <a:gd name="T20" fmla="*/ 4 w 88"/>
                      <a:gd name="T21" fmla="*/ 96 h 261"/>
                      <a:gd name="T22" fmla="*/ 6 w 88"/>
                      <a:gd name="T23" fmla="*/ 74 h 261"/>
                      <a:gd name="T24" fmla="*/ 15 w 88"/>
                      <a:gd name="T25" fmla="*/ 54 h 261"/>
                      <a:gd name="T26" fmla="*/ 30 w 88"/>
                      <a:gd name="T27" fmla="*/ 36 h 261"/>
                      <a:gd name="T28" fmla="*/ 50 w 88"/>
                      <a:gd name="T29" fmla="*/ 18 h 261"/>
                      <a:gd name="T30" fmla="*/ 78 w 88"/>
                      <a:gd name="T31" fmla="*/ 4 h 261"/>
                      <a:gd name="T32" fmla="*/ 63 w 88"/>
                      <a:gd name="T33" fmla="*/ 7 h 261"/>
                      <a:gd name="T34" fmla="*/ 37 w 88"/>
                      <a:gd name="T35" fmla="*/ 23 h 261"/>
                      <a:gd name="T36" fmla="*/ 19 w 88"/>
                      <a:gd name="T37" fmla="*/ 43 h 261"/>
                      <a:gd name="T38" fmla="*/ 6 w 88"/>
                      <a:gd name="T39" fmla="*/ 63 h 261"/>
                      <a:gd name="T40" fmla="*/ 1 w 88"/>
                      <a:gd name="T41" fmla="*/ 85 h 261"/>
                      <a:gd name="T42" fmla="*/ 0 w 88"/>
                      <a:gd name="T43" fmla="*/ 107 h 261"/>
                      <a:gd name="T44" fmla="*/ 2 w 88"/>
                      <a:gd name="T45" fmla="*/ 130 h 261"/>
                      <a:gd name="T46" fmla="*/ 9 w 88"/>
                      <a:gd name="T47" fmla="*/ 152 h 261"/>
                      <a:gd name="T48" fmla="*/ 18 w 88"/>
                      <a:gd name="T49" fmla="*/ 176 h 261"/>
                      <a:gd name="T50" fmla="*/ 29 w 88"/>
                      <a:gd name="T51" fmla="*/ 196 h 261"/>
                      <a:gd name="T52" fmla="*/ 40 w 88"/>
                      <a:gd name="T53" fmla="*/ 214 h 261"/>
                      <a:gd name="T54" fmla="*/ 51 w 88"/>
                      <a:gd name="T55" fmla="*/ 231 h 261"/>
                      <a:gd name="T56" fmla="*/ 63 w 88"/>
                      <a:gd name="T57" fmla="*/ 244 h 261"/>
                      <a:gd name="T58" fmla="*/ 72 w 88"/>
                      <a:gd name="T59" fmla="*/ 254 h 261"/>
                      <a:gd name="T60" fmla="*/ 79 w 88"/>
                      <a:gd name="T61" fmla="*/ 260 h 261"/>
                      <a:gd name="T62" fmla="*/ 86 w 88"/>
                      <a:gd name="T63" fmla="*/ 261 h 261"/>
                      <a:gd name="T64" fmla="*/ 88 w 88"/>
                      <a:gd name="T65" fmla="*/ 258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261"/>
                      <a:gd name="T101" fmla="*/ 88 w 88"/>
                      <a:gd name="T102" fmla="*/ 261 h 2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261">
                        <a:moveTo>
                          <a:pt x="85" y="257"/>
                        </a:moveTo>
                        <a:lnTo>
                          <a:pt x="83" y="257"/>
                        </a:lnTo>
                        <a:lnTo>
                          <a:pt x="81" y="256"/>
                        </a:lnTo>
                        <a:lnTo>
                          <a:pt x="78" y="255"/>
                        </a:lnTo>
                        <a:lnTo>
                          <a:pt x="75" y="251"/>
                        </a:lnTo>
                        <a:lnTo>
                          <a:pt x="70" y="246"/>
                        </a:lnTo>
                        <a:lnTo>
                          <a:pt x="65" y="242"/>
                        </a:lnTo>
                        <a:lnTo>
                          <a:pt x="60" y="236"/>
                        </a:lnTo>
                        <a:lnTo>
                          <a:pt x="53" y="229"/>
                        </a:lnTo>
                        <a:lnTo>
                          <a:pt x="49" y="221"/>
                        </a:lnTo>
                        <a:lnTo>
                          <a:pt x="43" y="213"/>
                        </a:lnTo>
                        <a:lnTo>
                          <a:pt x="38" y="204"/>
                        </a:lnTo>
                        <a:lnTo>
                          <a:pt x="31" y="194"/>
                        </a:lnTo>
                        <a:lnTo>
                          <a:pt x="26" y="184"/>
                        </a:lnTo>
                        <a:lnTo>
                          <a:pt x="21" y="174"/>
                        </a:lnTo>
                        <a:lnTo>
                          <a:pt x="17" y="162"/>
                        </a:lnTo>
                        <a:lnTo>
                          <a:pt x="13" y="151"/>
                        </a:lnTo>
                        <a:lnTo>
                          <a:pt x="9" y="141"/>
                        </a:lnTo>
                        <a:lnTo>
                          <a:pt x="6" y="130"/>
                        </a:lnTo>
                        <a:lnTo>
                          <a:pt x="4" y="118"/>
                        </a:lnTo>
                        <a:lnTo>
                          <a:pt x="4" y="107"/>
                        </a:lnTo>
                        <a:lnTo>
                          <a:pt x="4" y="96"/>
                        </a:lnTo>
                        <a:lnTo>
                          <a:pt x="4" y="85"/>
                        </a:lnTo>
                        <a:lnTo>
                          <a:pt x="6" y="74"/>
                        </a:lnTo>
                        <a:lnTo>
                          <a:pt x="11" y="64"/>
                        </a:lnTo>
                        <a:lnTo>
                          <a:pt x="15" y="54"/>
                        </a:lnTo>
                        <a:lnTo>
                          <a:pt x="21" y="44"/>
                        </a:lnTo>
                        <a:lnTo>
                          <a:pt x="30" y="36"/>
                        </a:lnTo>
                        <a:lnTo>
                          <a:pt x="39" y="25"/>
                        </a:lnTo>
                        <a:lnTo>
                          <a:pt x="50" y="18"/>
                        </a:lnTo>
                        <a:lnTo>
                          <a:pt x="64" y="11"/>
                        </a:lnTo>
                        <a:lnTo>
                          <a:pt x="78" y="4"/>
                        </a:lnTo>
                        <a:lnTo>
                          <a:pt x="77" y="0"/>
                        </a:lnTo>
                        <a:lnTo>
                          <a:pt x="63" y="7"/>
                        </a:lnTo>
                        <a:lnTo>
                          <a:pt x="49" y="14"/>
                        </a:lnTo>
                        <a:lnTo>
                          <a:pt x="37" y="23"/>
                        </a:lnTo>
                        <a:lnTo>
                          <a:pt x="26" y="33"/>
                        </a:lnTo>
                        <a:lnTo>
                          <a:pt x="19" y="43"/>
                        </a:lnTo>
                        <a:lnTo>
                          <a:pt x="12" y="52"/>
                        </a:lnTo>
                        <a:lnTo>
                          <a:pt x="6" y="63"/>
                        </a:lnTo>
                        <a:lnTo>
                          <a:pt x="2" y="74"/>
                        </a:lnTo>
                        <a:lnTo>
                          <a:pt x="1" y="85"/>
                        </a:lnTo>
                        <a:lnTo>
                          <a:pt x="0" y="95"/>
                        </a:lnTo>
                        <a:lnTo>
                          <a:pt x="0" y="107"/>
                        </a:lnTo>
                        <a:lnTo>
                          <a:pt x="0" y="119"/>
                        </a:lnTo>
                        <a:lnTo>
                          <a:pt x="2" y="130"/>
                        </a:lnTo>
                        <a:lnTo>
                          <a:pt x="5" y="142"/>
                        </a:lnTo>
                        <a:lnTo>
                          <a:pt x="9" y="152"/>
                        </a:lnTo>
                        <a:lnTo>
                          <a:pt x="13" y="164"/>
                        </a:lnTo>
                        <a:lnTo>
                          <a:pt x="18" y="176"/>
                        </a:lnTo>
                        <a:lnTo>
                          <a:pt x="23" y="186"/>
                        </a:lnTo>
                        <a:lnTo>
                          <a:pt x="29" y="196"/>
                        </a:lnTo>
                        <a:lnTo>
                          <a:pt x="34" y="206"/>
                        </a:lnTo>
                        <a:lnTo>
                          <a:pt x="40" y="214"/>
                        </a:lnTo>
                        <a:lnTo>
                          <a:pt x="45" y="223"/>
                        </a:lnTo>
                        <a:lnTo>
                          <a:pt x="51" y="231"/>
                        </a:lnTo>
                        <a:lnTo>
                          <a:pt x="57" y="238"/>
                        </a:lnTo>
                        <a:lnTo>
                          <a:pt x="63" y="244"/>
                        </a:lnTo>
                        <a:lnTo>
                          <a:pt x="67" y="249"/>
                        </a:lnTo>
                        <a:lnTo>
                          <a:pt x="72" y="254"/>
                        </a:lnTo>
                        <a:lnTo>
                          <a:pt x="76" y="257"/>
                        </a:lnTo>
                        <a:lnTo>
                          <a:pt x="79" y="260"/>
                        </a:lnTo>
                        <a:lnTo>
                          <a:pt x="83" y="261"/>
                        </a:lnTo>
                        <a:lnTo>
                          <a:pt x="86" y="261"/>
                        </a:lnTo>
                        <a:lnTo>
                          <a:pt x="88" y="257"/>
                        </a:lnTo>
                        <a:lnTo>
                          <a:pt x="88" y="258"/>
                        </a:lnTo>
                        <a:lnTo>
                          <a:pt x="85" y="2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5" name="Freeform 495"/>
                  <p:cNvSpPr>
                    <a:spLocks/>
                  </p:cNvSpPr>
                  <p:nvPr/>
                </p:nvSpPr>
                <p:spPr bwMode="auto">
                  <a:xfrm>
                    <a:off x="1338" y="1735"/>
                    <a:ext cx="44" cy="60"/>
                  </a:xfrm>
                  <a:custGeom>
                    <a:avLst/>
                    <a:gdLst>
                      <a:gd name="T0" fmla="*/ 299 w 309"/>
                      <a:gd name="T1" fmla="*/ 6 h 358"/>
                      <a:gd name="T2" fmla="*/ 289 w 309"/>
                      <a:gd name="T3" fmla="*/ 17 h 358"/>
                      <a:gd name="T4" fmla="*/ 273 w 309"/>
                      <a:gd name="T5" fmla="*/ 29 h 358"/>
                      <a:gd name="T6" fmla="*/ 258 w 309"/>
                      <a:gd name="T7" fmla="*/ 41 h 358"/>
                      <a:gd name="T8" fmla="*/ 239 w 309"/>
                      <a:gd name="T9" fmla="*/ 54 h 358"/>
                      <a:gd name="T10" fmla="*/ 219 w 309"/>
                      <a:gd name="T11" fmla="*/ 68 h 358"/>
                      <a:gd name="T12" fmla="*/ 198 w 309"/>
                      <a:gd name="T13" fmla="*/ 83 h 358"/>
                      <a:gd name="T14" fmla="*/ 175 w 309"/>
                      <a:gd name="T15" fmla="*/ 100 h 358"/>
                      <a:gd name="T16" fmla="*/ 154 w 309"/>
                      <a:gd name="T17" fmla="*/ 119 h 358"/>
                      <a:gd name="T18" fmla="*/ 131 w 309"/>
                      <a:gd name="T19" fmla="*/ 140 h 358"/>
                      <a:gd name="T20" fmla="*/ 109 w 309"/>
                      <a:gd name="T21" fmla="*/ 164 h 358"/>
                      <a:gd name="T22" fmla="*/ 87 w 309"/>
                      <a:gd name="T23" fmla="*/ 192 h 358"/>
                      <a:gd name="T24" fmla="*/ 64 w 309"/>
                      <a:gd name="T25" fmla="*/ 221 h 358"/>
                      <a:gd name="T26" fmla="*/ 44 w 309"/>
                      <a:gd name="T27" fmla="*/ 255 h 358"/>
                      <a:gd name="T28" fmla="*/ 25 w 309"/>
                      <a:gd name="T29" fmla="*/ 293 h 358"/>
                      <a:gd name="T30" fmla="*/ 7 w 309"/>
                      <a:gd name="T31" fmla="*/ 334 h 358"/>
                      <a:gd name="T32" fmla="*/ 3 w 309"/>
                      <a:gd name="T33" fmla="*/ 358 h 358"/>
                      <a:gd name="T34" fmla="*/ 19 w 309"/>
                      <a:gd name="T35" fmla="*/ 314 h 358"/>
                      <a:gd name="T36" fmla="*/ 38 w 309"/>
                      <a:gd name="T37" fmla="*/ 275 h 358"/>
                      <a:gd name="T38" fmla="*/ 58 w 309"/>
                      <a:gd name="T39" fmla="*/ 239 h 358"/>
                      <a:gd name="T40" fmla="*/ 79 w 309"/>
                      <a:gd name="T41" fmla="*/ 208 h 358"/>
                      <a:gd name="T42" fmla="*/ 101 w 309"/>
                      <a:gd name="T43" fmla="*/ 180 h 358"/>
                      <a:gd name="T44" fmla="*/ 122 w 309"/>
                      <a:gd name="T45" fmla="*/ 155 h 358"/>
                      <a:gd name="T46" fmla="*/ 145 w 309"/>
                      <a:gd name="T47" fmla="*/ 132 h 358"/>
                      <a:gd name="T48" fmla="*/ 167 w 309"/>
                      <a:gd name="T49" fmla="*/ 112 h 358"/>
                      <a:gd name="T50" fmla="*/ 189 w 309"/>
                      <a:gd name="T51" fmla="*/ 94 h 358"/>
                      <a:gd name="T52" fmla="*/ 211 w 309"/>
                      <a:gd name="T53" fmla="*/ 78 h 358"/>
                      <a:gd name="T54" fmla="*/ 232 w 309"/>
                      <a:gd name="T55" fmla="*/ 63 h 358"/>
                      <a:gd name="T56" fmla="*/ 250 w 309"/>
                      <a:gd name="T57" fmla="*/ 50 h 358"/>
                      <a:gd name="T58" fmla="*/ 268 w 309"/>
                      <a:gd name="T59" fmla="*/ 38 h 358"/>
                      <a:gd name="T60" fmla="*/ 284 w 309"/>
                      <a:gd name="T61" fmla="*/ 26 h 358"/>
                      <a:gd name="T62" fmla="*/ 297 w 309"/>
                      <a:gd name="T63" fmla="*/ 14 h 358"/>
                      <a:gd name="T64" fmla="*/ 309 w 309"/>
                      <a:gd name="T65" fmla="*/ 2 h 3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358"/>
                      <a:gd name="T101" fmla="*/ 309 w 309"/>
                      <a:gd name="T102" fmla="*/ 358 h 3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358">
                        <a:moveTo>
                          <a:pt x="306" y="0"/>
                        </a:moveTo>
                        <a:lnTo>
                          <a:pt x="299" y="6"/>
                        </a:lnTo>
                        <a:lnTo>
                          <a:pt x="295" y="12"/>
                        </a:lnTo>
                        <a:lnTo>
                          <a:pt x="289" y="17"/>
                        </a:lnTo>
                        <a:lnTo>
                          <a:pt x="282" y="23"/>
                        </a:lnTo>
                        <a:lnTo>
                          <a:pt x="273" y="29"/>
                        </a:lnTo>
                        <a:lnTo>
                          <a:pt x="266" y="35"/>
                        </a:lnTo>
                        <a:lnTo>
                          <a:pt x="258" y="41"/>
                        </a:lnTo>
                        <a:lnTo>
                          <a:pt x="247" y="48"/>
                        </a:lnTo>
                        <a:lnTo>
                          <a:pt x="239" y="54"/>
                        </a:lnTo>
                        <a:lnTo>
                          <a:pt x="230" y="61"/>
                        </a:lnTo>
                        <a:lnTo>
                          <a:pt x="219" y="68"/>
                        </a:lnTo>
                        <a:lnTo>
                          <a:pt x="210" y="75"/>
                        </a:lnTo>
                        <a:lnTo>
                          <a:pt x="198" y="83"/>
                        </a:lnTo>
                        <a:lnTo>
                          <a:pt x="187" y="91"/>
                        </a:lnTo>
                        <a:lnTo>
                          <a:pt x="175" y="100"/>
                        </a:lnTo>
                        <a:lnTo>
                          <a:pt x="165" y="108"/>
                        </a:lnTo>
                        <a:lnTo>
                          <a:pt x="154" y="119"/>
                        </a:lnTo>
                        <a:lnTo>
                          <a:pt x="142" y="130"/>
                        </a:lnTo>
                        <a:lnTo>
                          <a:pt x="131" y="140"/>
                        </a:lnTo>
                        <a:lnTo>
                          <a:pt x="120" y="152"/>
                        </a:lnTo>
                        <a:lnTo>
                          <a:pt x="109" y="164"/>
                        </a:lnTo>
                        <a:lnTo>
                          <a:pt x="97" y="177"/>
                        </a:lnTo>
                        <a:lnTo>
                          <a:pt x="87" y="192"/>
                        </a:lnTo>
                        <a:lnTo>
                          <a:pt x="76" y="206"/>
                        </a:lnTo>
                        <a:lnTo>
                          <a:pt x="64" y="221"/>
                        </a:lnTo>
                        <a:lnTo>
                          <a:pt x="55" y="238"/>
                        </a:lnTo>
                        <a:lnTo>
                          <a:pt x="44" y="255"/>
                        </a:lnTo>
                        <a:lnTo>
                          <a:pt x="34" y="274"/>
                        </a:lnTo>
                        <a:lnTo>
                          <a:pt x="25" y="293"/>
                        </a:lnTo>
                        <a:lnTo>
                          <a:pt x="16" y="313"/>
                        </a:lnTo>
                        <a:lnTo>
                          <a:pt x="7" y="334"/>
                        </a:lnTo>
                        <a:lnTo>
                          <a:pt x="0" y="357"/>
                        </a:lnTo>
                        <a:lnTo>
                          <a:pt x="3" y="358"/>
                        </a:lnTo>
                        <a:lnTo>
                          <a:pt x="11" y="336"/>
                        </a:lnTo>
                        <a:lnTo>
                          <a:pt x="19" y="314"/>
                        </a:lnTo>
                        <a:lnTo>
                          <a:pt x="29" y="294"/>
                        </a:lnTo>
                        <a:lnTo>
                          <a:pt x="38" y="275"/>
                        </a:lnTo>
                        <a:lnTo>
                          <a:pt x="48" y="256"/>
                        </a:lnTo>
                        <a:lnTo>
                          <a:pt x="58" y="239"/>
                        </a:lnTo>
                        <a:lnTo>
                          <a:pt x="68" y="223"/>
                        </a:lnTo>
                        <a:lnTo>
                          <a:pt x="79" y="208"/>
                        </a:lnTo>
                        <a:lnTo>
                          <a:pt x="89" y="194"/>
                        </a:lnTo>
                        <a:lnTo>
                          <a:pt x="101" y="180"/>
                        </a:lnTo>
                        <a:lnTo>
                          <a:pt x="111" y="167"/>
                        </a:lnTo>
                        <a:lnTo>
                          <a:pt x="122" y="155"/>
                        </a:lnTo>
                        <a:lnTo>
                          <a:pt x="134" y="143"/>
                        </a:lnTo>
                        <a:lnTo>
                          <a:pt x="145" y="132"/>
                        </a:lnTo>
                        <a:lnTo>
                          <a:pt x="156" y="122"/>
                        </a:lnTo>
                        <a:lnTo>
                          <a:pt x="167" y="112"/>
                        </a:lnTo>
                        <a:lnTo>
                          <a:pt x="179" y="103"/>
                        </a:lnTo>
                        <a:lnTo>
                          <a:pt x="189" y="94"/>
                        </a:lnTo>
                        <a:lnTo>
                          <a:pt x="200" y="86"/>
                        </a:lnTo>
                        <a:lnTo>
                          <a:pt x="211" y="78"/>
                        </a:lnTo>
                        <a:lnTo>
                          <a:pt x="221" y="70"/>
                        </a:lnTo>
                        <a:lnTo>
                          <a:pt x="232" y="63"/>
                        </a:lnTo>
                        <a:lnTo>
                          <a:pt x="241" y="57"/>
                        </a:lnTo>
                        <a:lnTo>
                          <a:pt x="250" y="50"/>
                        </a:lnTo>
                        <a:lnTo>
                          <a:pt x="260" y="44"/>
                        </a:lnTo>
                        <a:lnTo>
                          <a:pt x="268" y="38"/>
                        </a:lnTo>
                        <a:lnTo>
                          <a:pt x="276" y="31"/>
                        </a:lnTo>
                        <a:lnTo>
                          <a:pt x="284" y="26"/>
                        </a:lnTo>
                        <a:lnTo>
                          <a:pt x="291" y="20"/>
                        </a:lnTo>
                        <a:lnTo>
                          <a:pt x="297" y="14"/>
                        </a:lnTo>
                        <a:lnTo>
                          <a:pt x="304" y="8"/>
                        </a:lnTo>
                        <a:lnTo>
                          <a:pt x="309" y="2"/>
                        </a:lnTo>
                        <a:lnTo>
                          <a:pt x="30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6" name="Freeform 496"/>
                  <p:cNvSpPr>
                    <a:spLocks/>
                  </p:cNvSpPr>
                  <p:nvPr/>
                </p:nvSpPr>
                <p:spPr bwMode="auto">
                  <a:xfrm>
                    <a:off x="1381" y="1712"/>
                    <a:ext cx="29" cy="24"/>
                  </a:xfrm>
                  <a:custGeom>
                    <a:avLst/>
                    <a:gdLst>
                      <a:gd name="T0" fmla="*/ 193 w 200"/>
                      <a:gd name="T1" fmla="*/ 5 h 144"/>
                      <a:gd name="T2" fmla="*/ 187 w 200"/>
                      <a:gd name="T3" fmla="*/ 14 h 144"/>
                      <a:gd name="T4" fmla="*/ 180 w 200"/>
                      <a:gd name="T5" fmla="*/ 21 h 144"/>
                      <a:gd name="T6" fmla="*/ 171 w 200"/>
                      <a:gd name="T7" fmla="*/ 28 h 144"/>
                      <a:gd name="T8" fmla="*/ 160 w 200"/>
                      <a:gd name="T9" fmla="*/ 34 h 144"/>
                      <a:gd name="T10" fmla="*/ 149 w 200"/>
                      <a:gd name="T11" fmla="*/ 40 h 144"/>
                      <a:gd name="T12" fmla="*/ 138 w 200"/>
                      <a:gd name="T13" fmla="*/ 46 h 144"/>
                      <a:gd name="T14" fmla="*/ 125 w 200"/>
                      <a:gd name="T15" fmla="*/ 52 h 144"/>
                      <a:gd name="T16" fmla="*/ 110 w 200"/>
                      <a:gd name="T17" fmla="*/ 58 h 144"/>
                      <a:gd name="T18" fmla="*/ 95 w 200"/>
                      <a:gd name="T19" fmla="*/ 65 h 144"/>
                      <a:gd name="T20" fmla="*/ 82 w 200"/>
                      <a:gd name="T21" fmla="*/ 73 h 144"/>
                      <a:gd name="T22" fmla="*/ 67 w 200"/>
                      <a:gd name="T23" fmla="*/ 81 h 144"/>
                      <a:gd name="T24" fmla="*/ 51 w 200"/>
                      <a:gd name="T25" fmla="*/ 91 h 144"/>
                      <a:gd name="T26" fmla="*/ 36 w 200"/>
                      <a:gd name="T27" fmla="*/ 103 h 144"/>
                      <a:gd name="T28" fmla="*/ 21 w 200"/>
                      <a:gd name="T29" fmla="*/ 117 h 144"/>
                      <a:gd name="T30" fmla="*/ 6 w 200"/>
                      <a:gd name="T31" fmla="*/ 134 h 144"/>
                      <a:gd name="T32" fmla="*/ 3 w 200"/>
                      <a:gd name="T33" fmla="*/ 144 h 144"/>
                      <a:gd name="T34" fmla="*/ 16 w 200"/>
                      <a:gd name="T35" fmla="*/ 128 h 144"/>
                      <a:gd name="T36" fmla="*/ 31 w 200"/>
                      <a:gd name="T37" fmla="*/ 112 h 144"/>
                      <a:gd name="T38" fmla="*/ 46 w 200"/>
                      <a:gd name="T39" fmla="*/ 101 h 144"/>
                      <a:gd name="T40" fmla="*/ 61 w 200"/>
                      <a:gd name="T41" fmla="*/ 90 h 144"/>
                      <a:gd name="T42" fmla="*/ 76 w 200"/>
                      <a:gd name="T43" fmla="*/ 80 h 144"/>
                      <a:gd name="T44" fmla="*/ 90 w 200"/>
                      <a:gd name="T45" fmla="*/ 72 h 144"/>
                      <a:gd name="T46" fmla="*/ 106 w 200"/>
                      <a:gd name="T47" fmla="*/ 65 h 144"/>
                      <a:gd name="T48" fmla="*/ 119 w 200"/>
                      <a:gd name="T49" fmla="*/ 58 h 144"/>
                      <a:gd name="T50" fmla="*/ 133 w 200"/>
                      <a:gd name="T51" fmla="*/ 52 h 144"/>
                      <a:gd name="T52" fmla="*/ 145 w 200"/>
                      <a:gd name="T53" fmla="*/ 46 h 144"/>
                      <a:gd name="T54" fmla="*/ 157 w 200"/>
                      <a:gd name="T55" fmla="*/ 41 h 144"/>
                      <a:gd name="T56" fmla="*/ 167 w 200"/>
                      <a:gd name="T57" fmla="*/ 34 h 144"/>
                      <a:gd name="T58" fmla="*/ 178 w 200"/>
                      <a:gd name="T59" fmla="*/ 28 h 144"/>
                      <a:gd name="T60" fmla="*/ 186 w 200"/>
                      <a:gd name="T61" fmla="*/ 20 h 144"/>
                      <a:gd name="T62" fmla="*/ 193 w 200"/>
                      <a:gd name="T63" fmla="*/ 11 h 144"/>
                      <a:gd name="T64" fmla="*/ 200 w 200"/>
                      <a:gd name="T65" fmla="*/ 2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144"/>
                      <a:gd name="T101" fmla="*/ 200 w 20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144">
                        <a:moveTo>
                          <a:pt x="197" y="0"/>
                        </a:moveTo>
                        <a:lnTo>
                          <a:pt x="193" y="5"/>
                        </a:lnTo>
                        <a:lnTo>
                          <a:pt x="191" y="9"/>
                        </a:lnTo>
                        <a:lnTo>
                          <a:pt x="187" y="14"/>
                        </a:lnTo>
                        <a:lnTo>
                          <a:pt x="184" y="17"/>
                        </a:lnTo>
                        <a:lnTo>
                          <a:pt x="180" y="21"/>
                        </a:lnTo>
                        <a:lnTo>
                          <a:pt x="177" y="24"/>
                        </a:lnTo>
                        <a:lnTo>
                          <a:pt x="171" y="28"/>
                        </a:lnTo>
                        <a:lnTo>
                          <a:pt x="166" y="31"/>
                        </a:lnTo>
                        <a:lnTo>
                          <a:pt x="160" y="34"/>
                        </a:lnTo>
                        <a:lnTo>
                          <a:pt x="155" y="37"/>
                        </a:lnTo>
                        <a:lnTo>
                          <a:pt x="149" y="40"/>
                        </a:lnTo>
                        <a:lnTo>
                          <a:pt x="144" y="43"/>
                        </a:lnTo>
                        <a:lnTo>
                          <a:pt x="138" y="46"/>
                        </a:lnTo>
                        <a:lnTo>
                          <a:pt x="131" y="49"/>
                        </a:lnTo>
                        <a:lnTo>
                          <a:pt x="125" y="52"/>
                        </a:lnTo>
                        <a:lnTo>
                          <a:pt x="118" y="55"/>
                        </a:lnTo>
                        <a:lnTo>
                          <a:pt x="110" y="58"/>
                        </a:lnTo>
                        <a:lnTo>
                          <a:pt x="103" y="61"/>
                        </a:lnTo>
                        <a:lnTo>
                          <a:pt x="95" y="65"/>
                        </a:lnTo>
                        <a:lnTo>
                          <a:pt x="89" y="68"/>
                        </a:lnTo>
                        <a:lnTo>
                          <a:pt x="82" y="73"/>
                        </a:lnTo>
                        <a:lnTo>
                          <a:pt x="75" y="77"/>
                        </a:lnTo>
                        <a:lnTo>
                          <a:pt x="67" y="81"/>
                        </a:lnTo>
                        <a:lnTo>
                          <a:pt x="60" y="86"/>
                        </a:lnTo>
                        <a:lnTo>
                          <a:pt x="51" y="91"/>
                        </a:lnTo>
                        <a:lnTo>
                          <a:pt x="43" y="97"/>
                        </a:lnTo>
                        <a:lnTo>
                          <a:pt x="36" y="103"/>
                        </a:lnTo>
                        <a:lnTo>
                          <a:pt x="29" y="110"/>
                        </a:lnTo>
                        <a:lnTo>
                          <a:pt x="21" y="117"/>
                        </a:lnTo>
                        <a:lnTo>
                          <a:pt x="14" y="125"/>
                        </a:lnTo>
                        <a:lnTo>
                          <a:pt x="6" y="134"/>
                        </a:lnTo>
                        <a:lnTo>
                          <a:pt x="0" y="142"/>
                        </a:lnTo>
                        <a:lnTo>
                          <a:pt x="3" y="144"/>
                        </a:lnTo>
                        <a:lnTo>
                          <a:pt x="10" y="136"/>
                        </a:lnTo>
                        <a:lnTo>
                          <a:pt x="16" y="128"/>
                        </a:lnTo>
                        <a:lnTo>
                          <a:pt x="24" y="120"/>
                        </a:lnTo>
                        <a:lnTo>
                          <a:pt x="31" y="112"/>
                        </a:lnTo>
                        <a:lnTo>
                          <a:pt x="38" y="107"/>
                        </a:lnTo>
                        <a:lnTo>
                          <a:pt x="46" y="101"/>
                        </a:lnTo>
                        <a:lnTo>
                          <a:pt x="54" y="95"/>
                        </a:lnTo>
                        <a:lnTo>
                          <a:pt x="61" y="90"/>
                        </a:lnTo>
                        <a:lnTo>
                          <a:pt x="68" y="85"/>
                        </a:lnTo>
                        <a:lnTo>
                          <a:pt x="76" y="80"/>
                        </a:lnTo>
                        <a:lnTo>
                          <a:pt x="83" y="76"/>
                        </a:lnTo>
                        <a:lnTo>
                          <a:pt x="90" y="72"/>
                        </a:lnTo>
                        <a:lnTo>
                          <a:pt x="99" y="68"/>
                        </a:lnTo>
                        <a:lnTo>
                          <a:pt x="106" y="65"/>
                        </a:lnTo>
                        <a:lnTo>
                          <a:pt x="112" y="61"/>
                        </a:lnTo>
                        <a:lnTo>
                          <a:pt x="119" y="58"/>
                        </a:lnTo>
                        <a:lnTo>
                          <a:pt x="126" y="55"/>
                        </a:lnTo>
                        <a:lnTo>
                          <a:pt x="133" y="52"/>
                        </a:lnTo>
                        <a:lnTo>
                          <a:pt x="139" y="49"/>
                        </a:lnTo>
                        <a:lnTo>
                          <a:pt x="145" y="46"/>
                        </a:lnTo>
                        <a:lnTo>
                          <a:pt x="152" y="43"/>
                        </a:lnTo>
                        <a:lnTo>
                          <a:pt x="157" y="41"/>
                        </a:lnTo>
                        <a:lnTo>
                          <a:pt x="163" y="37"/>
                        </a:lnTo>
                        <a:lnTo>
                          <a:pt x="167" y="34"/>
                        </a:lnTo>
                        <a:lnTo>
                          <a:pt x="172" y="31"/>
                        </a:lnTo>
                        <a:lnTo>
                          <a:pt x="178" y="28"/>
                        </a:lnTo>
                        <a:lnTo>
                          <a:pt x="183" y="24"/>
                        </a:lnTo>
                        <a:lnTo>
                          <a:pt x="186" y="20"/>
                        </a:lnTo>
                        <a:lnTo>
                          <a:pt x="191" y="16"/>
                        </a:lnTo>
                        <a:lnTo>
                          <a:pt x="193" y="11"/>
                        </a:lnTo>
                        <a:lnTo>
                          <a:pt x="197" y="6"/>
                        </a:lnTo>
                        <a:lnTo>
                          <a:pt x="200" y="2"/>
                        </a:lnTo>
                        <a:lnTo>
                          <a:pt x="1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7" name="Freeform 497"/>
                  <p:cNvSpPr>
                    <a:spLocks/>
                  </p:cNvSpPr>
                  <p:nvPr/>
                </p:nvSpPr>
                <p:spPr bwMode="auto">
                  <a:xfrm>
                    <a:off x="1410" y="1680"/>
                    <a:ext cx="16" cy="32"/>
                  </a:xfrm>
                  <a:custGeom>
                    <a:avLst/>
                    <a:gdLst>
                      <a:gd name="T0" fmla="*/ 112 w 118"/>
                      <a:gd name="T1" fmla="*/ 3 h 195"/>
                      <a:gd name="T2" fmla="*/ 106 w 118"/>
                      <a:gd name="T3" fmla="*/ 10 h 195"/>
                      <a:gd name="T4" fmla="*/ 98 w 118"/>
                      <a:gd name="T5" fmla="*/ 19 h 195"/>
                      <a:gd name="T6" fmla="*/ 92 w 118"/>
                      <a:gd name="T7" fmla="*/ 29 h 195"/>
                      <a:gd name="T8" fmla="*/ 85 w 118"/>
                      <a:gd name="T9" fmla="*/ 39 h 195"/>
                      <a:gd name="T10" fmla="*/ 77 w 118"/>
                      <a:gd name="T11" fmla="*/ 48 h 195"/>
                      <a:gd name="T12" fmla="*/ 71 w 118"/>
                      <a:gd name="T13" fmla="*/ 60 h 195"/>
                      <a:gd name="T14" fmla="*/ 64 w 118"/>
                      <a:gd name="T15" fmla="*/ 71 h 195"/>
                      <a:gd name="T16" fmla="*/ 57 w 118"/>
                      <a:gd name="T17" fmla="*/ 83 h 195"/>
                      <a:gd name="T18" fmla="*/ 48 w 118"/>
                      <a:gd name="T19" fmla="*/ 96 h 195"/>
                      <a:gd name="T20" fmla="*/ 41 w 118"/>
                      <a:gd name="T21" fmla="*/ 109 h 195"/>
                      <a:gd name="T22" fmla="*/ 34 w 118"/>
                      <a:gd name="T23" fmla="*/ 123 h 195"/>
                      <a:gd name="T24" fmla="*/ 26 w 118"/>
                      <a:gd name="T25" fmla="*/ 138 h 195"/>
                      <a:gd name="T26" fmla="*/ 19 w 118"/>
                      <a:gd name="T27" fmla="*/ 153 h 195"/>
                      <a:gd name="T28" fmla="*/ 12 w 118"/>
                      <a:gd name="T29" fmla="*/ 170 h 195"/>
                      <a:gd name="T30" fmla="*/ 4 w 118"/>
                      <a:gd name="T31" fmla="*/ 185 h 195"/>
                      <a:gd name="T32" fmla="*/ 3 w 118"/>
                      <a:gd name="T33" fmla="*/ 195 h 195"/>
                      <a:gd name="T34" fmla="*/ 12 w 118"/>
                      <a:gd name="T35" fmla="*/ 178 h 195"/>
                      <a:gd name="T36" fmla="*/ 19 w 118"/>
                      <a:gd name="T37" fmla="*/ 161 h 195"/>
                      <a:gd name="T38" fmla="*/ 26 w 118"/>
                      <a:gd name="T39" fmla="*/ 147 h 195"/>
                      <a:gd name="T40" fmla="*/ 34 w 118"/>
                      <a:gd name="T41" fmla="*/ 132 h 195"/>
                      <a:gd name="T42" fmla="*/ 41 w 118"/>
                      <a:gd name="T43" fmla="*/ 119 h 195"/>
                      <a:gd name="T44" fmla="*/ 48 w 118"/>
                      <a:gd name="T45" fmla="*/ 104 h 195"/>
                      <a:gd name="T46" fmla="*/ 57 w 118"/>
                      <a:gd name="T47" fmla="*/ 91 h 195"/>
                      <a:gd name="T48" fmla="*/ 64 w 118"/>
                      <a:gd name="T49" fmla="*/ 79 h 195"/>
                      <a:gd name="T50" fmla="*/ 70 w 118"/>
                      <a:gd name="T51" fmla="*/ 67 h 195"/>
                      <a:gd name="T52" fmla="*/ 77 w 118"/>
                      <a:gd name="T53" fmla="*/ 55 h 195"/>
                      <a:gd name="T54" fmla="*/ 85 w 118"/>
                      <a:gd name="T55" fmla="*/ 46 h 195"/>
                      <a:gd name="T56" fmla="*/ 91 w 118"/>
                      <a:gd name="T57" fmla="*/ 35 h 195"/>
                      <a:gd name="T58" fmla="*/ 98 w 118"/>
                      <a:gd name="T59" fmla="*/ 27 h 195"/>
                      <a:gd name="T60" fmla="*/ 105 w 118"/>
                      <a:gd name="T61" fmla="*/ 17 h 195"/>
                      <a:gd name="T62" fmla="*/ 111 w 118"/>
                      <a:gd name="T63" fmla="*/ 9 h 195"/>
                      <a:gd name="T64" fmla="*/ 118 w 118"/>
                      <a:gd name="T65" fmla="*/ 2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195"/>
                      <a:gd name="T101" fmla="*/ 118 w 118"/>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195">
                        <a:moveTo>
                          <a:pt x="116" y="0"/>
                        </a:moveTo>
                        <a:lnTo>
                          <a:pt x="112" y="3"/>
                        </a:lnTo>
                        <a:lnTo>
                          <a:pt x="109" y="7"/>
                        </a:lnTo>
                        <a:lnTo>
                          <a:pt x="106" y="10"/>
                        </a:lnTo>
                        <a:lnTo>
                          <a:pt x="102" y="15"/>
                        </a:lnTo>
                        <a:lnTo>
                          <a:pt x="98" y="19"/>
                        </a:lnTo>
                        <a:lnTo>
                          <a:pt x="94" y="24"/>
                        </a:lnTo>
                        <a:lnTo>
                          <a:pt x="92" y="29"/>
                        </a:lnTo>
                        <a:lnTo>
                          <a:pt x="89" y="34"/>
                        </a:lnTo>
                        <a:lnTo>
                          <a:pt x="85" y="39"/>
                        </a:lnTo>
                        <a:lnTo>
                          <a:pt x="81" y="44"/>
                        </a:lnTo>
                        <a:lnTo>
                          <a:pt x="77" y="48"/>
                        </a:lnTo>
                        <a:lnTo>
                          <a:pt x="74" y="54"/>
                        </a:lnTo>
                        <a:lnTo>
                          <a:pt x="71" y="60"/>
                        </a:lnTo>
                        <a:lnTo>
                          <a:pt x="67" y="65"/>
                        </a:lnTo>
                        <a:lnTo>
                          <a:pt x="64" y="71"/>
                        </a:lnTo>
                        <a:lnTo>
                          <a:pt x="60" y="77"/>
                        </a:lnTo>
                        <a:lnTo>
                          <a:pt x="57" y="83"/>
                        </a:lnTo>
                        <a:lnTo>
                          <a:pt x="53" y="90"/>
                        </a:lnTo>
                        <a:lnTo>
                          <a:pt x="48" y="96"/>
                        </a:lnTo>
                        <a:lnTo>
                          <a:pt x="45" y="103"/>
                        </a:lnTo>
                        <a:lnTo>
                          <a:pt x="41" y="109"/>
                        </a:lnTo>
                        <a:lnTo>
                          <a:pt x="38" y="116"/>
                        </a:lnTo>
                        <a:lnTo>
                          <a:pt x="34" y="123"/>
                        </a:lnTo>
                        <a:lnTo>
                          <a:pt x="31" y="130"/>
                        </a:lnTo>
                        <a:lnTo>
                          <a:pt x="26" y="138"/>
                        </a:lnTo>
                        <a:lnTo>
                          <a:pt x="22" y="145"/>
                        </a:lnTo>
                        <a:lnTo>
                          <a:pt x="19" y="153"/>
                        </a:lnTo>
                        <a:lnTo>
                          <a:pt x="15" y="160"/>
                        </a:lnTo>
                        <a:lnTo>
                          <a:pt x="12" y="170"/>
                        </a:lnTo>
                        <a:lnTo>
                          <a:pt x="8" y="177"/>
                        </a:lnTo>
                        <a:lnTo>
                          <a:pt x="4" y="185"/>
                        </a:lnTo>
                        <a:lnTo>
                          <a:pt x="0" y="193"/>
                        </a:lnTo>
                        <a:lnTo>
                          <a:pt x="3" y="195"/>
                        </a:lnTo>
                        <a:lnTo>
                          <a:pt x="7" y="186"/>
                        </a:lnTo>
                        <a:lnTo>
                          <a:pt x="12" y="178"/>
                        </a:lnTo>
                        <a:lnTo>
                          <a:pt x="15" y="171"/>
                        </a:lnTo>
                        <a:lnTo>
                          <a:pt x="19" y="161"/>
                        </a:lnTo>
                        <a:lnTo>
                          <a:pt x="22" y="154"/>
                        </a:lnTo>
                        <a:lnTo>
                          <a:pt x="26" y="147"/>
                        </a:lnTo>
                        <a:lnTo>
                          <a:pt x="31" y="139"/>
                        </a:lnTo>
                        <a:lnTo>
                          <a:pt x="34" y="132"/>
                        </a:lnTo>
                        <a:lnTo>
                          <a:pt x="38" y="125"/>
                        </a:lnTo>
                        <a:lnTo>
                          <a:pt x="41" y="119"/>
                        </a:lnTo>
                        <a:lnTo>
                          <a:pt x="45" y="111"/>
                        </a:lnTo>
                        <a:lnTo>
                          <a:pt x="48" y="104"/>
                        </a:lnTo>
                        <a:lnTo>
                          <a:pt x="53" y="98"/>
                        </a:lnTo>
                        <a:lnTo>
                          <a:pt x="57" y="91"/>
                        </a:lnTo>
                        <a:lnTo>
                          <a:pt x="60" y="85"/>
                        </a:lnTo>
                        <a:lnTo>
                          <a:pt x="64" y="79"/>
                        </a:lnTo>
                        <a:lnTo>
                          <a:pt x="67" y="73"/>
                        </a:lnTo>
                        <a:lnTo>
                          <a:pt x="70" y="67"/>
                        </a:lnTo>
                        <a:lnTo>
                          <a:pt x="73" y="61"/>
                        </a:lnTo>
                        <a:lnTo>
                          <a:pt x="77" y="55"/>
                        </a:lnTo>
                        <a:lnTo>
                          <a:pt x="81" y="51"/>
                        </a:lnTo>
                        <a:lnTo>
                          <a:pt x="85" y="46"/>
                        </a:lnTo>
                        <a:lnTo>
                          <a:pt x="89" y="40"/>
                        </a:lnTo>
                        <a:lnTo>
                          <a:pt x="91" y="35"/>
                        </a:lnTo>
                        <a:lnTo>
                          <a:pt x="94" y="30"/>
                        </a:lnTo>
                        <a:lnTo>
                          <a:pt x="98" y="27"/>
                        </a:lnTo>
                        <a:lnTo>
                          <a:pt x="100" y="21"/>
                        </a:lnTo>
                        <a:lnTo>
                          <a:pt x="105" y="17"/>
                        </a:lnTo>
                        <a:lnTo>
                          <a:pt x="109" y="13"/>
                        </a:lnTo>
                        <a:lnTo>
                          <a:pt x="111" y="9"/>
                        </a:lnTo>
                        <a:lnTo>
                          <a:pt x="115" y="6"/>
                        </a:lnTo>
                        <a:lnTo>
                          <a:pt x="118" y="2"/>
                        </a:lnTo>
                        <a:lnTo>
                          <a:pt x="1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8" name="Freeform 498"/>
                  <p:cNvSpPr>
                    <a:spLocks/>
                  </p:cNvSpPr>
                  <p:nvPr/>
                </p:nvSpPr>
                <p:spPr bwMode="auto">
                  <a:xfrm>
                    <a:off x="1426" y="1676"/>
                    <a:ext cx="18" cy="4"/>
                  </a:xfrm>
                  <a:custGeom>
                    <a:avLst/>
                    <a:gdLst>
                      <a:gd name="T0" fmla="*/ 121 w 127"/>
                      <a:gd name="T1" fmla="*/ 11 h 23"/>
                      <a:gd name="T2" fmla="*/ 114 w 127"/>
                      <a:gd name="T3" fmla="*/ 15 h 23"/>
                      <a:gd name="T4" fmla="*/ 106 w 127"/>
                      <a:gd name="T5" fmla="*/ 15 h 23"/>
                      <a:gd name="T6" fmla="*/ 100 w 127"/>
                      <a:gd name="T7" fmla="*/ 15 h 23"/>
                      <a:gd name="T8" fmla="*/ 93 w 127"/>
                      <a:gd name="T9" fmla="*/ 13 h 23"/>
                      <a:gd name="T10" fmla="*/ 85 w 127"/>
                      <a:gd name="T11" fmla="*/ 11 h 23"/>
                      <a:gd name="T12" fmla="*/ 78 w 127"/>
                      <a:gd name="T13" fmla="*/ 9 h 23"/>
                      <a:gd name="T14" fmla="*/ 72 w 127"/>
                      <a:gd name="T15" fmla="*/ 6 h 23"/>
                      <a:gd name="T16" fmla="*/ 65 w 127"/>
                      <a:gd name="T17" fmla="*/ 4 h 23"/>
                      <a:gd name="T18" fmla="*/ 55 w 127"/>
                      <a:gd name="T19" fmla="*/ 2 h 23"/>
                      <a:gd name="T20" fmla="*/ 48 w 127"/>
                      <a:gd name="T21" fmla="*/ 0 h 23"/>
                      <a:gd name="T22" fmla="*/ 40 w 127"/>
                      <a:gd name="T23" fmla="*/ 0 h 23"/>
                      <a:gd name="T24" fmla="*/ 32 w 127"/>
                      <a:gd name="T25" fmla="*/ 2 h 23"/>
                      <a:gd name="T26" fmla="*/ 23 w 127"/>
                      <a:gd name="T27" fmla="*/ 4 h 23"/>
                      <a:gd name="T28" fmla="*/ 14 w 127"/>
                      <a:gd name="T29" fmla="*/ 9 h 23"/>
                      <a:gd name="T30" fmla="*/ 4 w 127"/>
                      <a:gd name="T31" fmla="*/ 16 h 23"/>
                      <a:gd name="T32" fmla="*/ 2 w 127"/>
                      <a:gd name="T33" fmla="*/ 23 h 23"/>
                      <a:gd name="T34" fmla="*/ 10 w 127"/>
                      <a:gd name="T35" fmla="*/ 15 h 23"/>
                      <a:gd name="T36" fmla="*/ 20 w 127"/>
                      <a:gd name="T37" fmla="*/ 10 h 23"/>
                      <a:gd name="T38" fmla="*/ 28 w 127"/>
                      <a:gd name="T39" fmla="*/ 6 h 23"/>
                      <a:gd name="T40" fmla="*/ 35 w 127"/>
                      <a:gd name="T41" fmla="*/ 4 h 23"/>
                      <a:gd name="T42" fmla="*/ 45 w 127"/>
                      <a:gd name="T43" fmla="*/ 4 h 23"/>
                      <a:gd name="T44" fmla="*/ 52 w 127"/>
                      <a:gd name="T45" fmla="*/ 4 h 23"/>
                      <a:gd name="T46" fmla="*/ 59 w 127"/>
                      <a:gd name="T47" fmla="*/ 6 h 23"/>
                      <a:gd name="T48" fmla="*/ 67 w 127"/>
                      <a:gd name="T49" fmla="*/ 9 h 23"/>
                      <a:gd name="T50" fmla="*/ 73 w 127"/>
                      <a:gd name="T51" fmla="*/ 11 h 23"/>
                      <a:gd name="T52" fmla="*/ 80 w 127"/>
                      <a:gd name="T53" fmla="*/ 13 h 23"/>
                      <a:gd name="T54" fmla="*/ 87 w 127"/>
                      <a:gd name="T55" fmla="*/ 16 h 23"/>
                      <a:gd name="T56" fmla="*/ 95 w 127"/>
                      <a:gd name="T57" fmla="*/ 18 h 23"/>
                      <a:gd name="T58" fmla="*/ 103 w 127"/>
                      <a:gd name="T59" fmla="*/ 18 h 23"/>
                      <a:gd name="T60" fmla="*/ 111 w 127"/>
                      <a:gd name="T61" fmla="*/ 18 h 23"/>
                      <a:gd name="T62" fmla="*/ 119 w 127"/>
                      <a:gd name="T63" fmla="*/ 16 h 23"/>
                      <a:gd name="T64" fmla="*/ 127 w 127"/>
                      <a:gd name="T65" fmla="*/ 12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25" y="10"/>
                        </a:moveTo>
                        <a:lnTo>
                          <a:pt x="121" y="11"/>
                        </a:lnTo>
                        <a:lnTo>
                          <a:pt x="118" y="13"/>
                        </a:lnTo>
                        <a:lnTo>
                          <a:pt x="114" y="15"/>
                        </a:lnTo>
                        <a:lnTo>
                          <a:pt x="110" y="15"/>
                        </a:lnTo>
                        <a:lnTo>
                          <a:pt x="106" y="15"/>
                        </a:lnTo>
                        <a:lnTo>
                          <a:pt x="103" y="15"/>
                        </a:lnTo>
                        <a:lnTo>
                          <a:pt x="100" y="15"/>
                        </a:lnTo>
                        <a:lnTo>
                          <a:pt x="97" y="15"/>
                        </a:lnTo>
                        <a:lnTo>
                          <a:pt x="93" y="13"/>
                        </a:lnTo>
                        <a:lnTo>
                          <a:pt x="90" y="12"/>
                        </a:lnTo>
                        <a:lnTo>
                          <a:pt x="85" y="11"/>
                        </a:lnTo>
                        <a:lnTo>
                          <a:pt x="81" y="10"/>
                        </a:lnTo>
                        <a:lnTo>
                          <a:pt x="78" y="9"/>
                        </a:lnTo>
                        <a:lnTo>
                          <a:pt x="75" y="8"/>
                        </a:lnTo>
                        <a:lnTo>
                          <a:pt x="72" y="6"/>
                        </a:lnTo>
                        <a:lnTo>
                          <a:pt x="68" y="5"/>
                        </a:lnTo>
                        <a:lnTo>
                          <a:pt x="65" y="4"/>
                        </a:lnTo>
                        <a:lnTo>
                          <a:pt x="60" y="3"/>
                        </a:lnTo>
                        <a:lnTo>
                          <a:pt x="55" y="2"/>
                        </a:lnTo>
                        <a:lnTo>
                          <a:pt x="52" y="0"/>
                        </a:lnTo>
                        <a:lnTo>
                          <a:pt x="48" y="0"/>
                        </a:lnTo>
                        <a:lnTo>
                          <a:pt x="45" y="0"/>
                        </a:lnTo>
                        <a:lnTo>
                          <a:pt x="40" y="0"/>
                        </a:lnTo>
                        <a:lnTo>
                          <a:pt x="35" y="0"/>
                        </a:lnTo>
                        <a:lnTo>
                          <a:pt x="32" y="2"/>
                        </a:lnTo>
                        <a:lnTo>
                          <a:pt x="27" y="3"/>
                        </a:lnTo>
                        <a:lnTo>
                          <a:pt x="23" y="4"/>
                        </a:lnTo>
                        <a:lnTo>
                          <a:pt x="19" y="6"/>
                        </a:lnTo>
                        <a:lnTo>
                          <a:pt x="14" y="9"/>
                        </a:lnTo>
                        <a:lnTo>
                          <a:pt x="8" y="12"/>
                        </a:lnTo>
                        <a:lnTo>
                          <a:pt x="4" y="16"/>
                        </a:lnTo>
                        <a:lnTo>
                          <a:pt x="0" y="21"/>
                        </a:lnTo>
                        <a:lnTo>
                          <a:pt x="2" y="23"/>
                        </a:lnTo>
                        <a:lnTo>
                          <a:pt x="7" y="19"/>
                        </a:lnTo>
                        <a:lnTo>
                          <a:pt x="10" y="15"/>
                        </a:lnTo>
                        <a:lnTo>
                          <a:pt x="16" y="12"/>
                        </a:lnTo>
                        <a:lnTo>
                          <a:pt x="20" y="10"/>
                        </a:lnTo>
                        <a:lnTo>
                          <a:pt x="25" y="8"/>
                        </a:lnTo>
                        <a:lnTo>
                          <a:pt x="28" y="6"/>
                        </a:lnTo>
                        <a:lnTo>
                          <a:pt x="32" y="5"/>
                        </a:lnTo>
                        <a:lnTo>
                          <a:pt x="35" y="4"/>
                        </a:lnTo>
                        <a:lnTo>
                          <a:pt x="41" y="4"/>
                        </a:lnTo>
                        <a:lnTo>
                          <a:pt x="45" y="4"/>
                        </a:lnTo>
                        <a:lnTo>
                          <a:pt x="48" y="4"/>
                        </a:lnTo>
                        <a:lnTo>
                          <a:pt x="52" y="4"/>
                        </a:lnTo>
                        <a:lnTo>
                          <a:pt x="55" y="5"/>
                        </a:lnTo>
                        <a:lnTo>
                          <a:pt x="59" y="6"/>
                        </a:lnTo>
                        <a:lnTo>
                          <a:pt x="62" y="8"/>
                        </a:lnTo>
                        <a:lnTo>
                          <a:pt x="67" y="9"/>
                        </a:lnTo>
                        <a:lnTo>
                          <a:pt x="71" y="10"/>
                        </a:lnTo>
                        <a:lnTo>
                          <a:pt x="73" y="11"/>
                        </a:lnTo>
                        <a:lnTo>
                          <a:pt x="77" y="12"/>
                        </a:lnTo>
                        <a:lnTo>
                          <a:pt x="80" y="13"/>
                        </a:lnTo>
                        <a:lnTo>
                          <a:pt x="84" y="15"/>
                        </a:lnTo>
                        <a:lnTo>
                          <a:pt x="87" y="16"/>
                        </a:lnTo>
                        <a:lnTo>
                          <a:pt x="92" y="17"/>
                        </a:lnTo>
                        <a:lnTo>
                          <a:pt x="95" y="18"/>
                        </a:lnTo>
                        <a:lnTo>
                          <a:pt x="99" y="18"/>
                        </a:lnTo>
                        <a:lnTo>
                          <a:pt x="103" y="18"/>
                        </a:lnTo>
                        <a:lnTo>
                          <a:pt x="106" y="18"/>
                        </a:lnTo>
                        <a:lnTo>
                          <a:pt x="111" y="18"/>
                        </a:lnTo>
                        <a:lnTo>
                          <a:pt x="116" y="17"/>
                        </a:lnTo>
                        <a:lnTo>
                          <a:pt x="119" y="16"/>
                        </a:lnTo>
                        <a:lnTo>
                          <a:pt x="123" y="15"/>
                        </a:lnTo>
                        <a:lnTo>
                          <a:pt x="127" y="12"/>
                        </a:lnTo>
                        <a:lnTo>
                          <a:pt x="125"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19" name="Freeform 499"/>
                  <p:cNvSpPr>
                    <a:spLocks/>
                  </p:cNvSpPr>
                  <p:nvPr/>
                </p:nvSpPr>
                <p:spPr bwMode="auto">
                  <a:xfrm>
                    <a:off x="1444" y="1653"/>
                    <a:ext cx="13" cy="25"/>
                  </a:xfrm>
                  <a:custGeom>
                    <a:avLst/>
                    <a:gdLst>
                      <a:gd name="T0" fmla="*/ 84 w 92"/>
                      <a:gd name="T1" fmla="*/ 2 h 152"/>
                      <a:gd name="T2" fmla="*/ 76 w 92"/>
                      <a:gd name="T3" fmla="*/ 8 h 152"/>
                      <a:gd name="T4" fmla="*/ 67 w 92"/>
                      <a:gd name="T5" fmla="*/ 15 h 152"/>
                      <a:gd name="T6" fmla="*/ 60 w 92"/>
                      <a:gd name="T7" fmla="*/ 24 h 152"/>
                      <a:gd name="T8" fmla="*/ 54 w 92"/>
                      <a:gd name="T9" fmla="*/ 33 h 152"/>
                      <a:gd name="T10" fmla="*/ 50 w 92"/>
                      <a:gd name="T11" fmla="*/ 45 h 152"/>
                      <a:gd name="T12" fmla="*/ 46 w 92"/>
                      <a:gd name="T13" fmla="*/ 56 h 152"/>
                      <a:gd name="T14" fmla="*/ 43 w 92"/>
                      <a:gd name="T15" fmla="*/ 68 h 152"/>
                      <a:gd name="T16" fmla="*/ 38 w 92"/>
                      <a:gd name="T17" fmla="*/ 80 h 152"/>
                      <a:gd name="T18" fmla="*/ 34 w 92"/>
                      <a:gd name="T19" fmla="*/ 90 h 152"/>
                      <a:gd name="T20" fmla="*/ 31 w 92"/>
                      <a:gd name="T21" fmla="*/ 102 h 152"/>
                      <a:gd name="T22" fmla="*/ 27 w 92"/>
                      <a:gd name="T23" fmla="*/ 113 h 152"/>
                      <a:gd name="T24" fmla="*/ 23 w 92"/>
                      <a:gd name="T25" fmla="*/ 122 h 152"/>
                      <a:gd name="T26" fmla="*/ 18 w 92"/>
                      <a:gd name="T27" fmla="*/ 132 h 152"/>
                      <a:gd name="T28" fmla="*/ 11 w 92"/>
                      <a:gd name="T29" fmla="*/ 140 h 152"/>
                      <a:gd name="T30" fmla="*/ 4 w 92"/>
                      <a:gd name="T31" fmla="*/ 146 h 152"/>
                      <a:gd name="T32" fmla="*/ 2 w 92"/>
                      <a:gd name="T33" fmla="*/ 152 h 152"/>
                      <a:gd name="T34" fmla="*/ 10 w 92"/>
                      <a:gd name="T35" fmla="*/ 146 h 152"/>
                      <a:gd name="T36" fmla="*/ 18 w 92"/>
                      <a:gd name="T37" fmla="*/ 138 h 152"/>
                      <a:gd name="T38" fmla="*/ 24 w 92"/>
                      <a:gd name="T39" fmla="*/ 130 h 152"/>
                      <a:gd name="T40" fmla="*/ 28 w 92"/>
                      <a:gd name="T41" fmla="*/ 119 h 152"/>
                      <a:gd name="T42" fmla="*/ 32 w 92"/>
                      <a:gd name="T43" fmla="*/ 108 h 152"/>
                      <a:gd name="T44" fmla="*/ 37 w 92"/>
                      <a:gd name="T45" fmla="*/ 97 h 152"/>
                      <a:gd name="T46" fmla="*/ 40 w 92"/>
                      <a:gd name="T47" fmla="*/ 86 h 152"/>
                      <a:gd name="T48" fmla="*/ 44 w 92"/>
                      <a:gd name="T49" fmla="*/ 74 h 152"/>
                      <a:gd name="T50" fmla="*/ 47 w 92"/>
                      <a:gd name="T51" fmla="*/ 63 h 152"/>
                      <a:gd name="T52" fmla="*/ 51 w 92"/>
                      <a:gd name="T53" fmla="*/ 51 h 152"/>
                      <a:gd name="T54" fmla="*/ 56 w 92"/>
                      <a:gd name="T55" fmla="*/ 40 h 152"/>
                      <a:gd name="T56" fmla="*/ 60 w 92"/>
                      <a:gd name="T57" fmla="*/ 30 h 152"/>
                      <a:gd name="T58" fmla="*/ 67 w 92"/>
                      <a:gd name="T59" fmla="*/ 21 h 152"/>
                      <a:gd name="T60" fmla="*/ 73 w 92"/>
                      <a:gd name="T61" fmla="*/ 14 h 152"/>
                      <a:gd name="T62" fmla="*/ 82 w 92"/>
                      <a:gd name="T63" fmla="*/ 8 h 152"/>
                      <a:gd name="T64" fmla="*/ 92 w 92"/>
                      <a:gd name="T65" fmla="*/ 4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52"/>
                      <a:gd name="T101" fmla="*/ 92 w 92"/>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52">
                        <a:moveTo>
                          <a:pt x="91" y="0"/>
                        </a:moveTo>
                        <a:lnTo>
                          <a:pt x="84" y="2"/>
                        </a:lnTo>
                        <a:lnTo>
                          <a:pt x="79" y="5"/>
                        </a:lnTo>
                        <a:lnTo>
                          <a:pt x="76" y="8"/>
                        </a:lnTo>
                        <a:lnTo>
                          <a:pt x="71" y="12"/>
                        </a:lnTo>
                        <a:lnTo>
                          <a:pt x="67" y="15"/>
                        </a:lnTo>
                        <a:lnTo>
                          <a:pt x="63" y="19"/>
                        </a:lnTo>
                        <a:lnTo>
                          <a:pt x="60" y="24"/>
                        </a:lnTo>
                        <a:lnTo>
                          <a:pt x="57" y="29"/>
                        </a:lnTo>
                        <a:lnTo>
                          <a:pt x="54" y="33"/>
                        </a:lnTo>
                        <a:lnTo>
                          <a:pt x="52" y="39"/>
                        </a:lnTo>
                        <a:lnTo>
                          <a:pt x="50" y="45"/>
                        </a:lnTo>
                        <a:lnTo>
                          <a:pt x="47" y="50"/>
                        </a:lnTo>
                        <a:lnTo>
                          <a:pt x="46" y="56"/>
                        </a:lnTo>
                        <a:lnTo>
                          <a:pt x="44" y="62"/>
                        </a:lnTo>
                        <a:lnTo>
                          <a:pt x="43" y="68"/>
                        </a:lnTo>
                        <a:lnTo>
                          <a:pt x="40" y="74"/>
                        </a:lnTo>
                        <a:lnTo>
                          <a:pt x="38" y="80"/>
                        </a:lnTo>
                        <a:lnTo>
                          <a:pt x="37" y="84"/>
                        </a:lnTo>
                        <a:lnTo>
                          <a:pt x="34" y="90"/>
                        </a:lnTo>
                        <a:lnTo>
                          <a:pt x="33" y="96"/>
                        </a:lnTo>
                        <a:lnTo>
                          <a:pt x="31" y="102"/>
                        </a:lnTo>
                        <a:lnTo>
                          <a:pt x="30" y="107"/>
                        </a:lnTo>
                        <a:lnTo>
                          <a:pt x="27" y="113"/>
                        </a:lnTo>
                        <a:lnTo>
                          <a:pt x="25" y="118"/>
                        </a:lnTo>
                        <a:lnTo>
                          <a:pt x="23" y="122"/>
                        </a:lnTo>
                        <a:lnTo>
                          <a:pt x="20" y="127"/>
                        </a:lnTo>
                        <a:lnTo>
                          <a:pt x="18" y="132"/>
                        </a:lnTo>
                        <a:lnTo>
                          <a:pt x="15" y="137"/>
                        </a:lnTo>
                        <a:lnTo>
                          <a:pt x="11" y="140"/>
                        </a:lnTo>
                        <a:lnTo>
                          <a:pt x="7" y="144"/>
                        </a:lnTo>
                        <a:lnTo>
                          <a:pt x="4" y="146"/>
                        </a:lnTo>
                        <a:lnTo>
                          <a:pt x="0" y="150"/>
                        </a:lnTo>
                        <a:lnTo>
                          <a:pt x="2" y="152"/>
                        </a:lnTo>
                        <a:lnTo>
                          <a:pt x="6" y="150"/>
                        </a:lnTo>
                        <a:lnTo>
                          <a:pt x="10" y="146"/>
                        </a:lnTo>
                        <a:lnTo>
                          <a:pt x="13" y="143"/>
                        </a:lnTo>
                        <a:lnTo>
                          <a:pt x="18" y="138"/>
                        </a:lnTo>
                        <a:lnTo>
                          <a:pt x="21" y="134"/>
                        </a:lnTo>
                        <a:lnTo>
                          <a:pt x="24" y="130"/>
                        </a:lnTo>
                        <a:lnTo>
                          <a:pt x="26" y="125"/>
                        </a:lnTo>
                        <a:lnTo>
                          <a:pt x="28" y="119"/>
                        </a:lnTo>
                        <a:lnTo>
                          <a:pt x="31" y="114"/>
                        </a:lnTo>
                        <a:lnTo>
                          <a:pt x="32" y="108"/>
                        </a:lnTo>
                        <a:lnTo>
                          <a:pt x="34" y="103"/>
                        </a:lnTo>
                        <a:lnTo>
                          <a:pt x="37" y="97"/>
                        </a:lnTo>
                        <a:lnTo>
                          <a:pt x="38" y="92"/>
                        </a:lnTo>
                        <a:lnTo>
                          <a:pt x="40" y="86"/>
                        </a:lnTo>
                        <a:lnTo>
                          <a:pt x="43" y="80"/>
                        </a:lnTo>
                        <a:lnTo>
                          <a:pt x="44" y="74"/>
                        </a:lnTo>
                        <a:lnTo>
                          <a:pt x="46" y="69"/>
                        </a:lnTo>
                        <a:lnTo>
                          <a:pt x="47" y="63"/>
                        </a:lnTo>
                        <a:lnTo>
                          <a:pt x="50" y="57"/>
                        </a:lnTo>
                        <a:lnTo>
                          <a:pt x="51" y="51"/>
                        </a:lnTo>
                        <a:lnTo>
                          <a:pt x="53" y="46"/>
                        </a:lnTo>
                        <a:lnTo>
                          <a:pt x="56" y="40"/>
                        </a:lnTo>
                        <a:lnTo>
                          <a:pt x="58" y="35"/>
                        </a:lnTo>
                        <a:lnTo>
                          <a:pt x="60" y="30"/>
                        </a:lnTo>
                        <a:lnTo>
                          <a:pt x="63" y="26"/>
                        </a:lnTo>
                        <a:lnTo>
                          <a:pt x="67" y="21"/>
                        </a:lnTo>
                        <a:lnTo>
                          <a:pt x="70" y="18"/>
                        </a:lnTo>
                        <a:lnTo>
                          <a:pt x="73" y="14"/>
                        </a:lnTo>
                        <a:lnTo>
                          <a:pt x="77" y="11"/>
                        </a:lnTo>
                        <a:lnTo>
                          <a:pt x="82" y="8"/>
                        </a:lnTo>
                        <a:lnTo>
                          <a:pt x="86" y="6"/>
                        </a:lnTo>
                        <a:lnTo>
                          <a:pt x="92" y="4"/>
                        </a:lnTo>
                        <a:lnTo>
                          <a:pt x="9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0" name="Freeform 500"/>
                  <p:cNvSpPr>
                    <a:spLocks/>
                  </p:cNvSpPr>
                  <p:nvPr/>
                </p:nvSpPr>
                <p:spPr bwMode="auto">
                  <a:xfrm>
                    <a:off x="1457" y="1652"/>
                    <a:ext cx="16" cy="7"/>
                  </a:xfrm>
                  <a:custGeom>
                    <a:avLst/>
                    <a:gdLst>
                      <a:gd name="T0" fmla="*/ 103 w 109"/>
                      <a:gd name="T1" fmla="*/ 35 h 44"/>
                      <a:gd name="T2" fmla="*/ 95 w 109"/>
                      <a:gd name="T3" fmla="*/ 38 h 44"/>
                      <a:gd name="T4" fmla="*/ 89 w 109"/>
                      <a:gd name="T5" fmla="*/ 40 h 44"/>
                      <a:gd name="T6" fmla="*/ 84 w 109"/>
                      <a:gd name="T7" fmla="*/ 40 h 44"/>
                      <a:gd name="T8" fmla="*/ 79 w 109"/>
                      <a:gd name="T9" fmla="*/ 37 h 44"/>
                      <a:gd name="T10" fmla="*/ 76 w 109"/>
                      <a:gd name="T11" fmla="*/ 35 h 44"/>
                      <a:gd name="T12" fmla="*/ 70 w 109"/>
                      <a:gd name="T13" fmla="*/ 30 h 44"/>
                      <a:gd name="T14" fmla="*/ 66 w 109"/>
                      <a:gd name="T15" fmla="*/ 25 h 44"/>
                      <a:gd name="T16" fmla="*/ 62 w 109"/>
                      <a:gd name="T17" fmla="*/ 20 h 44"/>
                      <a:gd name="T18" fmla="*/ 57 w 109"/>
                      <a:gd name="T19" fmla="*/ 14 h 44"/>
                      <a:gd name="T20" fmla="*/ 52 w 109"/>
                      <a:gd name="T21" fmla="*/ 10 h 44"/>
                      <a:gd name="T22" fmla="*/ 45 w 109"/>
                      <a:gd name="T23" fmla="*/ 6 h 44"/>
                      <a:gd name="T24" fmla="*/ 37 w 109"/>
                      <a:gd name="T25" fmla="*/ 3 h 44"/>
                      <a:gd name="T26" fmla="*/ 28 w 109"/>
                      <a:gd name="T27" fmla="*/ 1 h 44"/>
                      <a:gd name="T28" fmla="*/ 18 w 109"/>
                      <a:gd name="T29" fmla="*/ 1 h 44"/>
                      <a:gd name="T30" fmla="*/ 6 w 109"/>
                      <a:gd name="T31" fmla="*/ 4 h 44"/>
                      <a:gd name="T32" fmla="*/ 1 w 109"/>
                      <a:gd name="T33" fmla="*/ 9 h 44"/>
                      <a:gd name="T34" fmla="*/ 13 w 109"/>
                      <a:gd name="T35" fmla="*/ 5 h 44"/>
                      <a:gd name="T36" fmla="*/ 23 w 109"/>
                      <a:gd name="T37" fmla="*/ 4 h 44"/>
                      <a:gd name="T38" fmla="*/ 32 w 109"/>
                      <a:gd name="T39" fmla="*/ 5 h 44"/>
                      <a:gd name="T40" fmla="*/ 39 w 109"/>
                      <a:gd name="T41" fmla="*/ 7 h 44"/>
                      <a:gd name="T42" fmla="*/ 46 w 109"/>
                      <a:gd name="T43" fmla="*/ 11 h 44"/>
                      <a:gd name="T44" fmla="*/ 52 w 109"/>
                      <a:gd name="T45" fmla="*/ 14 h 44"/>
                      <a:gd name="T46" fmla="*/ 57 w 109"/>
                      <a:gd name="T47" fmla="*/ 19 h 44"/>
                      <a:gd name="T48" fmla="*/ 62 w 109"/>
                      <a:gd name="T49" fmla="*/ 25 h 44"/>
                      <a:gd name="T50" fmla="*/ 65 w 109"/>
                      <a:gd name="T51" fmla="*/ 30 h 44"/>
                      <a:gd name="T52" fmla="*/ 70 w 109"/>
                      <a:gd name="T53" fmla="*/ 35 h 44"/>
                      <a:gd name="T54" fmla="*/ 75 w 109"/>
                      <a:gd name="T55" fmla="*/ 40 h 44"/>
                      <a:gd name="T56" fmla="*/ 80 w 109"/>
                      <a:gd name="T57" fmla="*/ 43 h 44"/>
                      <a:gd name="T58" fmla="*/ 85 w 109"/>
                      <a:gd name="T59" fmla="*/ 44 h 44"/>
                      <a:gd name="T60" fmla="*/ 92 w 109"/>
                      <a:gd name="T61" fmla="*/ 44 h 44"/>
                      <a:gd name="T62" fmla="*/ 101 w 109"/>
                      <a:gd name="T63" fmla="*/ 40 h 44"/>
                      <a:gd name="T64" fmla="*/ 109 w 109"/>
                      <a:gd name="T65" fmla="*/ 35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44"/>
                      <a:gd name="T101" fmla="*/ 109 w 109"/>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44">
                        <a:moveTo>
                          <a:pt x="107" y="32"/>
                        </a:moveTo>
                        <a:lnTo>
                          <a:pt x="103" y="35"/>
                        </a:lnTo>
                        <a:lnTo>
                          <a:pt x="98" y="37"/>
                        </a:lnTo>
                        <a:lnTo>
                          <a:pt x="95" y="38"/>
                        </a:lnTo>
                        <a:lnTo>
                          <a:pt x="91" y="40"/>
                        </a:lnTo>
                        <a:lnTo>
                          <a:pt x="89" y="40"/>
                        </a:lnTo>
                        <a:lnTo>
                          <a:pt x="86" y="40"/>
                        </a:lnTo>
                        <a:lnTo>
                          <a:pt x="84" y="40"/>
                        </a:lnTo>
                        <a:lnTo>
                          <a:pt x="82" y="38"/>
                        </a:lnTo>
                        <a:lnTo>
                          <a:pt x="79" y="37"/>
                        </a:lnTo>
                        <a:lnTo>
                          <a:pt x="77" y="36"/>
                        </a:lnTo>
                        <a:lnTo>
                          <a:pt x="76" y="35"/>
                        </a:lnTo>
                        <a:lnTo>
                          <a:pt x="72" y="32"/>
                        </a:lnTo>
                        <a:lnTo>
                          <a:pt x="70" y="30"/>
                        </a:lnTo>
                        <a:lnTo>
                          <a:pt x="69" y="28"/>
                        </a:lnTo>
                        <a:lnTo>
                          <a:pt x="66" y="25"/>
                        </a:lnTo>
                        <a:lnTo>
                          <a:pt x="64" y="23"/>
                        </a:lnTo>
                        <a:lnTo>
                          <a:pt x="62" y="20"/>
                        </a:lnTo>
                        <a:lnTo>
                          <a:pt x="59" y="17"/>
                        </a:lnTo>
                        <a:lnTo>
                          <a:pt x="57" y="14"/>
                        </a:lnTo>
                        <a:lnTo>
                          <a:pt x="54" y="12"/>
                        </a:lnTo>
                        <a:lnTo>
                          <a:pt x="52" y="10"/>
                        </a:lnTo>
                        <a:lnTo>
                          <a:pt x="48" y="7"/>
                        </a:lnTo>
                        <a:lnTo>
                          <a:pt x="45" y="6"/>
                        </a:lnTo>
                        <a:lnTo>
                          <a:pt x="42" y="4"/>
                        </a:lnTo>
                        <a:lnTo>
                          <a:pt x="37" y="3"/>
                        </a:lnTo>
                        <a:lnTo>
                          <a:pt x="33" y="1"/>
                        </a:lnTo>
                        <a:lnTo>
                          <a:pt x="28" y="1"/>
                        </a:lnTo>
                        <a:lnTo>
                          <a:pt x="23" y="0"/>
                        </a:lnTo>
                        <a:lnTo>
                          <a:pt x="18" y="1"/>
                        </a:lnTo>
                        <a:lnTo>
                          <a:pt x="12" y="1"/>
                        </a:lnTo>
                        <a:lnTo>
                          <a:pt x="6" y="4"/>
                        </a:lnTo>
                        <a:lnTo>
                          <a:pt x="0" y="5"/>
                        </a:lnTo>
                        <a:lnTo>
                          <a:pt x="1" y="9"/>
                        </a:lnTo>
                        <a:lnTo>
                          <a:pt x="7" y="6"/>
                        </a:lnTo>
                        <a:lnTo>
                          <a:pt x="13" y="5"/>
                        </a:lnTo>
                        <a:lnTo>
                          <a:pt x="18" y="5"/>
                        </a:lnTo>
                        <a:lnTo>
                          <a:pt x="23" y="4"/>
                        </a:lnTo>
                        <a:lnTo>
                          <a:pt x="28" y="5"/>
                        </a:lnTo>
                        <a:lnTo>
                          <a:pt x="32" y="5"/>
                        </a:lnTo>
                        <a:lnTo>
                          <a:pt x="37" y="6"/>
                        </a:lnTo>
                        <a:lnTo>
                          <a:pt x="39" y="7"/>
                        </a:lnTo>
                        <a:lnTo>
                          <a:pt x="43" y="9"/>
                        </a:lnTo>
                        <a:lnTo>
                          <a:pt x="46" y="11"/>
                        </a:lnTo>
                        <a:lnTo>
                          <a:pt x="50" y="12"/>
                        </a:lnTo>
                        <a:lnTo>
                          <a:pt x="52" y="14"/>
                        </a:lnTo>
                        <a:lnTo>
                          <a:pt x="54" y="17"/>
                        </a:lnTo>
                        <a:lnTo>
                          <a:pt x="57" y="19"/>
                        </a:lnTo>
                        <a:lnTo>
                          <a:pt x="59" y="23"/>
                        </a:lnTo>
                        <a:lnTo>
                          <a:pt x="62" y="25"/>
                        </a:lnTo>
                        <a:lnTo>
                          <a:pt x="64" y="28"/>
                        </a:lnTo>
                        <a:lnTo>
                          <a:pt x="65" y="30"/>
                        </a:lnTo>
                        <a:lnTo>
                          <a:pt x="68" y="32"/>
                        </a:lnTo>
                        <a:lnTo>
                          <a:pt x="70" y="35"/>
                        </a:lnTo>
                        <a:lnTo>
                          <a:pt x="72" y="37"/>
                        </a:lnTo>
                        <a:lnTo>
                          <a:pt x="75" y="40"/>
                        </a:lnTo>
                        <a:lnTo>
                          <a:pt x="77" y="41"/>
                        </a:lnTo>
                        <a:lnTo>
                          <a:pt x="80" y="43"/>
                        </a:lnTo>
                        <a:lnTo>
                          <a:pt x="83" y="44"/>
                        </a:lnTo>
                        <a:lnTo>
                          <a:pt x="85" y="44"/>
                        </a:lnTo>
                        <a:lnTo>
                          <a:pt x="89" y="44"/>
                        </a:lnTo>
                        <a:lnTo>
                          <a:pt x="92" y="44"/>
                        </a:lnTo>
                        <a:lnTo>
                          <a:pt x="96" y="43"/>
                        </a:lnTo>
                        <a:lnTo>
                          <a:pt x="101" y="40"/>
                        </a:lnTo>
                        <a:lnTo>
                          <a:pt x="104" y="38"/>
                        </a:lnTo>
                        <a:lnTo>
                          <a:pt x="109" y="35"/>
                        </a:lnTo>
                        <a:lnTo>
                          <a:pt x="107" y="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1" name="Freeform 501"/>
                  <p:cNvSpPr>
                    <a:spLocks/>
                  </p:cNvSpPr>
                  <p:nvPr/>
                </p:nvSpPr>
                <p:spPr bwMode="auto">
                  <a:xfrm>
                    <a:off x="1472" y="1642"/>
                    <a:ext cx="42" cy="16"/>
                  </a:xfrm>
                  <a:custGeom>
                    <a:avLst/>
                    <a:gdLst>
                      <a:gd name="T0" fmla="*/ 293 w 295"/>
                      <a:gd name="T1" fmla="*/ 5 h 96"/>
                      <a:gd name="T2" fmla="*/ 287 w 295"/>
                      <a:gd name="T3" fmla="*/ 4 h 96"/>
                      <a:gd name="T4" fmla="*/ 280 w 295"/>
                      <a:gd name="T5" fmla="*/ 3 h 96"/>
                      <a:gd name="T6" fmla="*/ 269 w 295"/>
                      <a:gd name="T7" fmla="*/ 2 h 96"/>
                      <a:gd name="T8" fmla="*/ 257 w 295"/>
                      <a:gd name="T9" fmla="*/ 0 h 96"/>
                      <a:gd name="T10" fmla="*/ 243 w 295"/>
                      <a:gd name="T11" fmla="*/ 0 h 96"/>
                      <a:gd name="T12" fmla="*/ 228 w 295"/>
                      <a:gd name="T13" fmla="*/ 2 h 96"/>
                      <a:gd name="T14" fmla="*/ 210 w 295"/>
                      <a:gd name="T15" fmla="*/ 3 h 96"/>
                      <a:gd name="T16" fmla="*/ 191 w 295"/>
                      <a:gd name="T17" fmla="*/ 6 h 96"/>
                      <a:gd name="T18" fmla="*/ 171 w 295"/>
                      <a:gd name="T19" fmla="*/ 11 h 96"/>
                      <a:gd name="T20" fmla="*/ 149 w 295"/>
                      <a:gd name="T21" fmla="*/ 17 h 96"/>
                      <a:gd name="T22" fmla="*/ 125 w 295"/>
                      <a:gd name="T23" fmla="*/ 25 h 96"/>
                      <a:gd name="T24" fmla="*/ 99 w 295"/>
                      <a:gd name="T25" fmla="*/ 36 h 96"/>
                      <a:gd name="T26" fmla="*/ 73 w 295"/>
                      <a:gd name="T27" fmla="*/ 48 h 96"/>
                      <a:gd name="T28" fmla="*/ 44 w 295"/>
                      <a:gd name="T29" fmla="*/ 64 h 96"/>
                      <a:gd name="T30" fmla="*/ 14 w 295"/>
                      <a:gd name="T31" fmla="*/ 83 h 96"/>
                      <a:gd name="T32" fmla="*/ 2 w 295"/>
                      <a:gd name="T33" fmla="*/ 96 h 96"/>
                      <a:gd name="T34" fmla="*/ 31 w 295"/>
                      <a:gd name="T35" fmla="*/ 75 h 96"/>
                      <a:gd name="T36" fmla="*/ 60 w 295"/>
                      <a:gd name="T37" fmla="*/ 59 h 96"/>
                      <a:gd name="T38" fmla="*/ 87 w 295"/>
                      <a:gd name="T39" fmla="*/ 45 h 96"/>
                      <a:gd name="T40" fmla="*/ 113 w 295"/>
                      <a:gd name="T41" fmla="*/ 34 h 96"/>
                      <a:gd name="T42" fmla="*/ 138 w 295"/>
                      <a:gd name="T43" fmla="*/ 24 h 96"/>
                      <a:gd name="T44" fmla="*/ 160 w 295"/>
                      <a:gd name="T45" fmla="*/ 17 h 96"/>
                      <a:gd name="T46" fmla="*/ 182 w 295"/>
                      <a:gd name="T47" fmla="*/ 11 h 96"/>
                      <a:gd name="T48" fmla="*/ 202 w 295"/>
                      <a:gd name="T49" fmla="*/ 8 h 96"/>
                      <a:gd name="T50" fmla="*/ 221 w 295"/>
                      <a:gd name="T51" fmla="*/ 5 h 96"/>
                      <a:gd name="T52" fmla="*/ 236 w 295"/>
                      <a:gd name="T53" fmla="*/ 4 h 96"/>
                      <a:gd name="T54" fmla="*/ 251 w 295"/>
                      <a:gd name="T55" fmla="*/ 4 h 96"/>
                      <a:gd name="T56" fmla="*/ 263 w 295"/>
                      <a:gd name="T57" fmla="*/ 5 h 96"/>
                      <a:gd name="T58" fmla="*/ 275 w 295"/>
                      <a:gd name="T59" fmla="*/ 5 h 96"/>
                      <a:gd name="T60" fmla="*/ 283 w 295"/>
                      <a:gd name="T61" fmla="*/ 6 h 96"/>
                      <a:gd name="T62" fmla="*/ 289 w 295"/>
                      <a:gd name="T63" fmla="*/ 8 h 96"/>
                      <a:gd name="T64" fmla="*/ 294 w 295"/>
                      <a:gd name="T65" fmla="*/ 9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5"/>
                      <a:gd name="T100" fmla="*/ 0 h 96"/>
                      <a:gd name="T101" fmla="*/ 295 w 295"/>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5" h="96">
                        <a:moveTo>
                          <a:pt x="295" y="5"/>
                        </a:moveTo>
                        <a:lnTo>
                          <a:pt x="293" y="5"/>
                        </a:lnTo>
                        <a:lnTo>
                          <a:pt x="291" y="4"/>
                        </a:lnTo>
                        <a:lnTo>
                          <a:pt x="287" y="4"/>
                        </a:lnTo>
                        <a:lnTo>
                          <a:pt x="283" y="3"/>
                        </a:lnTo>
                        <a:lnTo>
                          <a:pt x="280" y="3"/>
                        </a:lnTo>
                        <a:lnTo>
                          <a:pt x="275" y="2"/>
                        </a:lnTo>
                        <a:lnTo>
                          <a:pt x="269" y="2"/>
                        </a:lnTo>
                        <a:lnTo>
                          <a:pt x="263" y="2"/>
                        </a:lnTo>
                        <a:lnTo>
                          <a:pt x="257" y="0"/>
                        </a:lnTo>
                        <a:lnTo>
                          <a:pt x="251" y="0"/>
                        </a:lnTo>
                        <a:lnTo>
                          <a:pt x="243" y="0"/>
                        </a:lnTo>
                        <a:lnTo>
                          <a:pt x="236" y="0"/>
                        </a:lnTo>
                        <a:lnTo>
                          <a:pt x="228" y="2"/>
                        </a:lnTo>
                        <a:lnTo>
                          <a:pt x="221" y="2"/>
                        </a:lnTo>
                        <a:lnTo>
                          <a:pt x="210" y="3"/>
                        </a:lnTo>
                        <a:lnTo>
                          <a:pt x="202" y="4"/>
                        </a:lnTo>
                        <a:lnTo>
                          <a:pt x="191" y="6"/>
                        </a:lnTo>
                        <a:lnTo>
                          <a:pt x="182" y="9"/>
                        </a:lnTo>
                        <a:lnTo>
                          <a:pt x="171" y="11"/>
                        </a:lnTo>
                        <a:lnTo>
                          <a:pt x="159" y="14"/>
                        </a:lnTo>
                        <a:lnTo>
                          <a:pt x="149" y="17"/>
                        </a:lnTo>
                        <a:lnTo>
                          <a:pt x="137" y="21"/>
                        </a:lnTo>
                        <a:lnTo>
                          <a:pt x="125" y="25"/>
                        </a:lnTo>
                        <a:lnTo>
                          <a:pt x="112" y="30"/>
                        </a:lnTo>
                        <a:lnTo>
                          <a:pt x="99" y="36"/>
                        </a:lnTo>
                        <a:lnTo>
                          <a:pt x="86" y="42"/>
                        </a:lnTo>
                        <a:lnTo>
                          <a:pt x="73" y="48"/>
                        </a:lnTo>
                        <a:lnTo>
                          <a:pt x="59" y="56"/>
                        </a:lnTo>
                        <a:lnTo>
                          <a:pt x="44" y="64"/>
                        </a:lnTo>
                        <a:lnTo>
                          <a:pt x="29" y="73"/>
                        </a:lnTo>
                        <a:lnTo>
                          <a:pt x="14" y="83"/>
                        </a:lnTo>
                        <a:lnTo>
                          <a:pt x="0" y="93"/>
                        </a:lnTo>
                        <a:lnTo>
                          <a:pt x="2" y="96"/>
                        </a:lnTo>
                        <a:lnTo>
                          <a:pt x="16" y="85"/>
                        </a:lnTo>
                        <a:lnTo>
                          <a:pt x="31" y="75"/>
                        </a:lnTo>
                        <a:lnTo>
                          <a:pt x="47" y="67"/>
                        </a:lnTo>
                        <a:lnTo>
                          <a:pt x="60" y="59"/>
                        </a:lnTo>
                        <a:lnTo>
                          <a:pt x="74" y="52"/>
                        </a:lnTo>
                        <a:lnTo>
                          <a:pt x="87" y="45"/>
                        </a:lnTo>
                        <a:lnTo>
                          <a:pt x="101" y="39"/>
                        </a:lnTo>
                        <a:lnTo>
                          <a:pt x="113" y="34"/>
                        </a:lnTo>
                        <a:lnTo>
                          <a:pt x="126" y="29"/>
                        </a:lnTo>
                        <a:lnTo>
                          <a:pt x="138" y="24"/>
                        </a:lnTo>
                        <a:lnTo>
                          <a:pt x="150" y="21"/>
                        </a:lnTo>
                        <a:lnTo>
                          <a:pt x="160" y="17"/>
                        </a:lnTo>
                        <a:lnTo>
                          <a:pt x="172" y="15"/>
                        </a:lnTo>
                        <a:lnTo>
                          <a:pt x="182" y="11"/>
                        </a:lnTo>
                        <a:lnTo>
                          <a:pt x="192" y="10"/>
                        </a:lnTo>
                        <a:lnTo>
                          <a:pt x="202" y="8"/>
                        </a:lnTo>
                        <a:lnTo>
                          <a:pt x="211" y="6"/>
                        </a:lnTo>
                        <a:lnTo>
                          <a:pt x="221" y="5"/>
                        </a:lnTo>
                        <a:lnTo>
                          <a:pt x="229" y="5"/>
                        </a:lnTo>
                        <a:lnTo>
                          <a:pt x="236" y="4"/>
                        </a:lnTo>
                        <a:lnTo>
                          <a:pt x="243" y="4"/>
                        </a:lnTo>
                        <a:lnTo>
                          <a:pt x="251" y="4"/>
                        </a:lnTo>
                        <a:lnTo>
                          <a:pt x="257" y="4"/>
                        </a:lnTo>
                        <a:lnTo>
                          <a:pt x="263" y="5"/>
                        </a:lnTo>
                        <a:lnTo>
                          <a:pt x="269" y="5"/>
                        </a:lnTo>
                        <a:lnTo>
                          <a:pt x="275" y="5"/>
                        </a:lnTo>
                        <a:lnTo>
                          <a:pt x="279" y="6"/>
                        </a:lnTo>
                        <a:lnTo>
                          <a:pt x="283" y="6"/>
                        </a:lnTo>
                        <a:lnTo>
                          <a:pt x="287" y="8"/>
                        </a:lnTo>
                        <a:lnTo>
                          <a:pt x="289" y="8"/>
                        </a:lnTo>
                        <a:lnTo>
                          <a:pt x="292" y="9"/>
                        </a:lnTo>
                        <a:lnTo>
                          <a:pt x="294" y="9"/>
                        </a:lnTo>
                        <a:lnTo>
                          <a:pt x="295"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2" name="Freeform 502"/>
                  <p:cNvSpPr>
                    <a:spLocks/>
                  </p:cNvSpPr>
                  <p:nvPr/>
                </p:nvSpPr>
                <p:spPr bwMode="auto">
                  <a:xfrm>
                    <a:off x="1514" y="1634"/>
                    <a:ext cx="40" cy="10"/>
                  </a:xfrm>
                  <a:custGeom>
                    <a:avLst/>
                    <a:gdLst>
                      <a:gd name="T0" fmla="*/ 271 w 276"/>
                      <a:gd name="T1" fmla="*/ 1 h 59"/>
                      <a:gd name="T2" fmla="*/ 260 w 276"/>
                      <a:gd name="T3" fmla="*/ 0 h 59"/>
                      <a:gd name="T4" fmla="*/ 247 w 276"/>
                      <a:gd name="T5" fmla="*/ 1 h 59"/>
                      <a:gd name="T6" fmla="*/ 234 w 276"/>
                      <a:gd name="T7" fmla="*/ 6 h 59"/>
                      <a:gd name="T8" fmla="*/ 219 w 276"/>
                      <a:gd name="T9" fmla="*/ 9 h 59"/>
                      <a:gd name="T10" fmla="*/ 205 w 276"/>
                      <a:gd name="T11" fmla="*/ 15 h 59"/>
                      <a:gd name="T12" fmla="*/ 187 w 276"/>
                      <a:gd name="T13" fmla="*/ 21 h 59"/>
                      <a:gd name="T14" fmla="*/ 169 w 276"/>
                      <a:gd name="T15" fmla="*/ 27 h 59"/>
                      <a:gd name="T16" fmla="*/ 150 w 276"/>
                      <a:gd name="T17" fmla="*/ 33 h 59"/>
                      <a:gd name="T18" fmla="*/ 132 w 276"/>
                      <a:gd name="T19" fmla="*/ 39 h 59"/>
                      <a:gd name="T20" fmla="*/ 112 w 276"/>
                      <a:gd name="T21" fmla="*/ 45 h 59"/>
                      <a:gd name="T22" fmla="*/ 92 w 276"/>
                      <a:gd name="T23" fmla="*/ 50 h 59"/>
                      <a:gd name="T24" fmla="*/ 72 w 276"/>
                      <a:gd name="T25" fmla="*/ 53 h 59"/>
                      <a:gd name="T26" fmla="*/ 51 w 276"/>
                      <a:gd name="T27" fmla="*/ 56 h 59"/>
                      <a:gd name="T28" fmla="*/ 32 w 276"/>
                      <a:gd name="T29" fmla="*/ 56 h 59"/>
                      <a:gd name="T30" fmla="*/ 12 w 276"/>
                      <a:gd name="T31" fmla="*/ 55 h 59"/>
                      <a:gd name="T32" fmla="*/ 0 w 276"/>
                      <a:gd name="T33" fmla="*/ 56 h 59"/>
                      <a:gd name="T34" fmla="*/ 21 w 276"/>
                      <a:gd name="T35" fmla="*/ 58 h 59"/>
                      <a:gd name="T36" fmla="*/ 41 w 276"/>
                      <a:gd name="T37" fmla="*/ 59 h 59"/>
                      <a:gd name="T38" fmla="*/ 63 w 276"/>
                      <a:gd name="T39" fmla="*/ 58 h 59"/>
                      <a:gd name="T40" fmla="*/ 83 w 276"/>
                      <a:gd name="T41" fmla="*/ 55 h 59"/>
                      <a:gd name="T42" fmla="*/ 104 w 276"/>
                      <a:gd name="T43" fmla="*/ 51 h 59"/>
                      <a:gd name="T44" fmla="*/ 123 w 276"/>
                      <a:gd name="T45" fmla="*/ 46 h 59"/>
                      <a:gd name="T46" fmla="*/ 142 w 276"/>
                      <a:gd name="T47" fmla="*/ 40 h 59"/>
                      <a:gd name="T48" fmla="*/ 161 w 276"/>
                      <a:gd name="T49" fmla="*/ 33 h 59"/>
                      <a:gd name="T50" fmla="*/ 180 w 276"/>
                      <a:gd name="T51" fmla="*/ 27 h 59"/>
                      <a:gd name="T52" fmla="*/ 196 w 276"/>
                      <a:gd name="T53" fmla="*/ 21 h 59"/>
                      <a:gd name="T54" fmla="*/ 213 w 276"/>
                      <a:gd name="T55" fmla="*/ 15 h 59"/>
                      <a:gd name="T56" fmla="*/ 227 w 276"/>
                      <a:gd name="T57" fmla="*/ 10 h 59"/>
                      <a:gd name="T58" fmla="*/ 241 w 276"/>
                      <a:gd name="T59" fmla="*/ 7 h 59"/>
                      <a:gd name="T60" fmla="*/ 254 w 276"/>
                      <a:gd name="T61" fmla="*/ 6 h 59"/>
                      <a:gd name="T62" fmla="*/ 266 w 276"/>
                      <a:gd name="T63" fmla="*/ 5 h 59"/>
                      <a:gd name="T64" fmla="*/ 274 w 276"/>
                      <a:gd name="T65" fmla="*/ 7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6"/>
                      <a:gd name="T100" fmla="*/ 0 h 59"/>
                      <a:gd name="T101" fmla="*/ 276 w 276"/>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6" h="59">
                        <a:moveTo>
                          <a:pt x="276" y="2"/>
                        </a:moveTo>
                        <a:lnTo>
                          <a:pt x="271" y="1"/>
                        </a:lnTo>
                        <a:lnTo>
                          <a:pt x="266" y="0"/>
                        </a:lnTo>
                        <a:lnTo>
                          <a:pt x="260" y="0"/>
                        </a:lnTo>
                        <a:lnTo>
                          <a:pt x="253" y="1"/>
                        </a:lnTo>
                        <a:lnTo>
                          <a:pt x="247" y="1"/>
                        </a:lnTo>
                        <a:lnTo>
                          <a:pt x="241" y="5"/>
                        </a:lnTo>
                        <a:lnTo>
                          <a:pt x="234" y="6"/>
                        </a:lnTo>
                        <a:lnTo>
                          <a:pt x="226" y="8"/>
                        </a:lnTo>
                        <a:lnTo>
                          <a:pt x="219" y="9"/>
                        </a:lnTo>
                        <a:lnTo>
                          <a:pt x="212" y="13"/>
                        </a:lnTo>
                        <a:lnTo>
                          <a:pt x="205" y="15"/>
                        </a:lnTo>
                        <a:lnTo>
                          <a:pt x="195" y="18"/>
                        </a:lnTo>
                        <a:lnTo>
                          <a:pt x="187" y="21"/>
                        </a:lnTo>
                        <a:lnTo>
                          <a:pt x="177" y="24"/>
                        </a:lnTo>
                        <a:lnTo>
                          <a:pt x="169" y="27"/>
                        </a:lnTo>
                        <a:lnTo>
                          <a:pt x="160" y="31"/>
                        </a:lnTo>
                        <a:lnTo>
                          <a:pt x="150" y="33"/>
                        </a:lnTo>
                        <a:lnTo>
                          <a:pt x="141" y="37"/>
                        </a:lnTo>
                        <a:lnTo>
                          <a:pt x="132" y="39"/>
                        </a:lnTo>
                        <a:lnTo>
                          <a:pt x="122" y="43"/>
                        </a:lnTo>
                        <a:lnTo>
                          <a:pt x="112" y="45"/>
                        </a:lnTo>
                        <a:lnTo>
                          <a:pt x="102" y="47"/>
                        </a:lnTo>
                        <a:lnTo>
                          <a:pt x="92" y="50"/>
                        </a:lnTo>
                        <a:lnTo>
                          <a:pt x="83" y="52"/>
                        </a:lnTo>
                        <a:lnTo>
                          <a:pt x="72" y="53"/>
                        </a:lnTo>
                        <a:lnTo>
                          <a:pt x="63" y="55"/>
                        </a:lnTo>
                        <a:lnTo>
                          <a:pt x="51" y="56"/>
                        </a:lnTo>
                        <a:lnTo>
                          <a:pt x="41" y="56"/>
                        </a:lnTo>
                        <a:lnTo>
                          <a:pt x="32" y="56"/>
                        </a:lnTo>
                        <a:lnTo>
                          <a:pt x="21" y="55"/>
                        </a:lnTo>
                        <a:lnTo>
                          <a:pt x="12" y="55"/>
                        </a:lnTo>
                        <a:lnTo>
                          <a:pt x="1" y="52"/>
                        </a:lnTo>
                        <a:lnTo>
                          <a:pt x="0" y="56"/>
                        </a:lnTo>
                        <a:lnTo>
                          <a:pt x="11" y="58"/>
                        </a:lnTo>
                        <a:lnTo>
                          <a:pt x="21" y="58"/>
                        </a:lnTo>
                        <a:lnTo>
                          <a:pt x="32" y="59"/>
                        </a:lnTo>
                        <a:lnTo>
                          <a:pt x="41" y="59"/>
                        </a:lnTo>
                        <a:lnTo>
                          <a:pt x="52" y="59"/>
                        </a:lnTo>
                        <a:lnTo>
                          <a:pt x="63" y="58"/>
                        </a:lnTo>
                        <a:lnTo>
                          <a:pt x="72" y="57"/>
                        </a:lnTo>
                        <a:lnTo>
                          <a:pt x="83" y="55"/>
                        </a:lnTo>
                        <a:lnTo>
                          <a:pt x="93" y="53"/>
                        </a:lnTo>
                        <a:lnTo>
                          <a:pt x="104" y="51"/>
                        </a:lnTo>
                        <a:lnTo>
                          <a:pt x="114" y="49"/>
                        </a:lnTo>
                        <a:lnTo>
                          <a:pt x="123" y="46"/>
                        </a:lnTo>
                        <a:lnTo>
                          <a:pt x="134" y="43"/>
                        </a:lnTo>
                        <a:lnTo>
                          <a:pt x="142" y="40"/>
                        </a:lnTo>
                        <a:lnTo>
                          <a:pt x="151" y="37"/>
                        </a:lnTo>
                        <a:lnTo>
                          <a:pt x="161" y="33"/>
                        </a:lnTo>
                        <a:lnTo>
                          <a:pt x="170" y="31"/>
                        </a:lnTo>
                        <a:lnTo>
                          <a:pt x="180" y="27"/>
                        </a:lnTo>
                        <a:lnTo>
                          <a:pt x="188" y="25"/>
                        </a:lnTo>
                        <a:lnTo>
                          <a:pt x="196" y="21"/>
                        </a:lnTo>
                        <a:lnTo>
                          <a:pt x="206" y="19"/>
                        </a:lnTo>
                        <a:lnTo>
                          <a:pt x="213" y="15"/>
                        </a:lnTo>
                        <a:lnTo>
                          <a:pt x="220" y="13"/>
                        </a:lnTo>
                        <a:lnTo>
                          <a:pt x="227" y="10"/>
                        </a:lnTo>
                        <a:lnTo>
                          <a:pt x="235" y="9"/>
                        </a:lnTo>
                        <a:lnTo>
                          <a:pt x="241" y="7"/>
                        </a:lnTo>
                        <a:lnTo>
                          <a:pt x="248" y="6"/>
                        </a:lnTo>
                        <a:lnTo>
                          <a:pt x="254" y="6"/>
                        </a:lnTo>
                        <a:lnTo>
                          <a:pt x="260" y="5"/>
                        </a:lnTo>
                        <a:lnTo>
                          <a:pt x="266" y="5"/>
                        </a:lnTo>
                        <a:lnTo>
                          <a:pt x="271" y="6"/>
                        </a:lnTo>
                        <a:lnTo>
                          <a:pt x="274" y="7"/>
                        </a:lnTo>
                        <a:lnTo>
                          <a:pt x="276"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3" name="Freeform 503"/>
                  <p:cNvSpPr>
                    <a:spLocks/>
                  </p:cNvSpPr>
                  <p:nvPr/>
                </p:nvSpPr>
                <p:spPr bwMode="auto">
                  <a:xfrm>
                    <a:off x="1553" y="1633"/>
                    <a:ext cx="49" cy="17"/>
                  </a:xfrm>
                  <a:custGeom>
                    <a:avLst/>
                    <a:gdLst>
                      <a:gd name="T0" fmla="*/ 337 w 337"/>
                      <a:gd name="T1" fmla="*/ 101 h 104"/>
                      <a:gd name="T2" fmla="*/ 290 w 337"/>
                      <a:gd name="T3" fmla="*/ 73 h 104"/>
                      <a:gd name="T4" fmla="*/ 248 w 337"/>
                      <a:gd name="T5" fmla="*/ 51 h 104"/>
                      <a:gd name="T6" fmla="*/ 211 w 337"/>
                      <a:gd name="T7" fmla="*/ 33 h 104"/>
                      <a:gd name="T8" fmla="*/ 179 w 337"/>
                      <a:gd name="T9" fmla="*/ 20 h 104"/>
                      <a:gd name="T10" fmla="*/ 152 w 337"/>
                      <a:gd name="T11" fmla="*/ 9 h 104"/>
                      <a:gd name="T12" fmla="*/ 128 w 337"/>
                      <a:gd name="T13" fmla="*/ 3 h 104"/>
                      <a:gd name="T14" fmla="*/ 109 w 337"/>
                      <a:gd name="T15" fmla="*/ 0 h 104"/>
                      <a:gd name="T16" fmla="*/ 93 w 337"/>
                      <a:gd name="T17" fmla="*/ 0 h 104"/>
                      <a:gd name="T18" fmla="*/ 77 w 337"/>
                      <a:gd name="T19" fmla="*/ 1 h 104"/>
                      <a:gd name="T20" fmla="*/ 65 w 337"/>
                      <a:gd name="T21" fmla="*/ 2 h 104"/>
                      <a:gd name="T22" fmla="*/ 54 w 337"/>
                      <a:gd name="T23" fmla="*/ 6 h 104"/>
                      <a:gd name="T24" fmla="*/ 43 w 337"/>
                      <a:gd name="T25" fmla="*/ 8 h 104"/>
                      <a:gd name="T26" fmla="*/ 33 w 337"/>
                      <a:gd name="T27" fmla="*/ 12 h 104"/>
                      <a:gd name="T28" fmla="*/ 24 w 337"/>
                      <a:gd name="T29" fmla="*/ 13 h 104"/>
                      <a:gd name="T30" fmla="*/ 13 w 337"/>
                      <a:gd name="T31" fmla="*/ 13 h 104"/>
                      <a:gd name="T32" fmla="*/ 2 w 337"/>
                      <a:gd name="T33" fmla="*/ 9 h 104"/>
                      <a:gd name="T34" fmla="*/ 7 w 337"/>
                      <a:gd name="T35" fmla="*/ 15 h 104"/>
                      <a:gd name="T36" fmla="*/ 19 w 337"/>
                      <a:gd name="T37" fmla="*/ 16 h 104"/>
                      <a:gd name="T38" fmla="*/ 29 w 337"/>
                      <a:gd name="T39" fmla="*/ 16 h 104"/>
                      <a:gd name="T40" fmla="*/ 39 w 337"/>
                      <a:gd name="T41" fmla="*/ 14 h 104"/>
                      <a:gd name="T42" fmla="*/ 49 w 337"/>
                      <a:gd name="T43" fmla="*/ 12 h 104"/>
                      <a:gd name="T44" fmla="*/ 61 w 337"/>
                      <a:gd name="T45" fmla="*/ 7 h 104"/>
                      <a:gd name="T46" fmla="*/ 71 w 337"/>
                      <a:gd name="T47" fmla="*/ 5 h 104"/>
                      <a:gd name="T48" fmla="*/ 85 w 337"/>
                      <a:gd name="T49" fmla="*/ 3 h 104"/>
                      <a:gd name="T50" fmla="*/ 100 w 337"/>
                      <a:gd name="T51" fmla="*/ 3 h 104"/>
                      <a:gd name="T52" fmla="*/ 119 w 337"/>
                      <a:gd name="T53" fmla="*/ 5 h 104"/>
                      <a:gd name="T54" fmla="*/ 140 w 337"/>
                      <a:gd name="T55" fmla="*/ 9 h 104"/>
                      <a:gd name="T56" fmla="*/ 165 w 337"/>
                      <a:gd name="T57" fmla="*/ 17 h 104"/>
                      <a:gd name="T58" fmla="*/ 193 w 337"/>
                      <a:gd name="T59" fmla="*/ 29 h 104"/>
                      <a:gd name="T60" fmla="*/ 226 w 337"/>
                      <a:gd name="T61" fmla="*/ 44 h 104"/>
                      <a:gd name="T62" fmla="*/ 266 w 337"/>
                      <a:gd name="T63" fmla="*/ 64 h 104"/>
                      <a:gd name="T64" fmla="*/ 311 w 337"/>
                      <a:gd name="T65" fmla="*/ 89 h 104"/>
                      <a:gd name="T66" fmla="*/ 337 w 337"/>
                      <a:gd name="T67" fmla="*/ 102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7"/>
                      <a:gd name="T103" fmla="*/ 0 h 104"/>
                      <a:gd name="T104" fmla="*/ 337 w 337"/>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7" h="104">
                        <a:moveTo>
                          <a:pt x="334" y="104"/>
                        </a:moveTo>
                        <a:lnTo>
                          <a:pt x="337" y="101"/>
                        </a:lnTo>
                        <a:lnTo>
                          <a:pt x="313" y="87"/>
                        </a:lnTo>
                        <a:lnTo>
                          <a:pt x="290" y="73"/>
                        </a:lnTo>
                        <a:lnTo>
                          <a:pt x="268" y="62"/>
                        </a:lnTo>
                        <a:lnTo>
                          <a:pt x="248" y="51"/>
                        </a:lnTo>
                        <a:lnTo>
                          <a:pt x="229" y="41"/>
                        </a:lnTo>
                        <a:lnTo>
                          <a:pt x="211" y="33"/>
                        </a:lnTo>
                        <a:lnTo>
                          <a:pt x="194" y="26"/>
                        </a:lnTo>
                        <a:lnTo>
                          <a:pt x="179" y="20"/>
                        </a:lnTo>
                        <a:lnTo>
                          <a:pt x="166" y="14"/>
                        </a:lnTo>
                        <a:lnTo>
                          <a:pt x="152" y="9"/>
                        </a:lnTo>
                        <a:lnTo>
                          <a:pt x="140" y="6"/>
                        </a:lnTo>
                        <a:lnTo>
                          <a:pt x="128" y="3"/>
                        </a:lnTo>
                        <a:lnTo>
                          <a:pt x="119" y="1"/>
                        </a:lnTo>
                        <a:lnTo>
                          <a:pt x="109" y="0"/>
                        </a:lnTo>
                        <a:lnTo>
                          <a:pt x="100" y="0"/>
                        </a:lnTo>
                        <a:lnTo>
                          <a:pt x="93" y="0"/>
                        </a:lnTo>
                        <a:lnTo>
                          <a:pt x="84" y="0"/>
                        </a:lnTo>
                        <a:lnTo>
                          <a:pt x="77" y="1"/>
                        </a:lnTo>
                        <a:lnTo>
                          <a:pt x="71" y="1"/>
                        </a:lnTo>
                        <a:lnTo>
                          <a:pt x="65" y="2"/>
                        </a:lnTo>
                        <a:lnTo>
                          <a:pt x="59" y="5"/>
                        </a:lnTo>
                        <a:lnTo>
                          <a:pt x="54" y="6"/>
                        </a:lnTo>
                        <a:lnTo>
                          <a:pt x="48" y="7"/>
                        </a:lnTo>
                        <a:lnTo>
                          <a:pt x="43" y="8"/>
                        </a:lnTo>
                        <a:lnTo>
                          <a:pt x="38" y="9"/>
                        </a:lnTo>
                        <a:lnTo>
                          <a:pt x="33" y="12"/>
                        </a:lnTo>
                        <a:lnTo>
                          <a:pt x="29" y="13"/>
                        </a:lnTo>
                        <a:lnTo>
                          <a:pt x="24" y="13"/>
                        </a:lnTo>
                        <a:lnTo>
                          <a:pt x="19" y="13"/>
                        </a:lnTo>
                        <a:lnTo>
                          <a:pt x="13" y="13"/>
                        </a:lnTo>
                        <a:lnTo>
                          <a:pt x="9" y="12"/>
                        </a:lnTo>
                        <a:lnTo>
                          <a:pt x="2" y="9"/>
                        </a:lnTo>
                        <a:lnTo>
                          <a:pt x="0" y="14"/>
                        </a:lnTo>
                        <a:lnTo>
                          <a:pt x="7" y="15"/>
                        </a:lnTo>
                        <a:lnTo>
                          <a:pt x="13" y="16"/>
                        </a:lnTo>
                        <a:lnTo>
                          <a:pt x="19" y="16"/>
                        </a:lnTo>
                        <a:lnTo>
                          <a:pt x="24" y="16"/>
                        </a:lnTo>
                        <a:lnTo>
                          <a:pt x="29" y="16"/>
                        </a:lnTo>
                        <a:lnTo>
                          <a:pt x="35" y="15"/>
                        </a:lnTo>
                        <a:lnTo>
                          <a:pt x="39" y="14"/>
                        </a:lnTo>
                        <a:lnTo>
                          <a:pt x="44" y="13"/>
                        </a:lnTo>
                        <a:lnTo>
                          <a:pt x="49" y="12"/>
                        </a:lnTo>
                        <a:lnTo>
                          <a:pt x="54" y="9"/>
                        </a:lnTo>
                        <a:lnTo>
                          <a:pt x="61" y="7"/>
                        </a:lnTo>
                        <a:lnTo>
                          <a:pt x="65" y="6"/>
                        </a:lnTo>
                        <a:lnTo>
                          <a:pt x="71" y="5"/>
                        </a:lnTo>
                        <a:lnTo>
                          <a:pt x="77" y="5"/>
                        </a:lnTo>
                        <a:lnTo>
                          <a:pt x="85" y="3"/>
                        </a:lnTo>
                        <a:lnTo>
                          <a:pt x="93" y="3"/>
                        </a:lnTo>
                        <a:lnTo>
                          <a:pt x="100" y="3"/>
                        </a:lnTo>
                        <a:lnTo>
                          <a:pt x="109" y="3"/>
                        </a:lnTo>
                        <a:lnTo>
                          <a:pt x="119" y="5"/>
                        </a:lnTo>
                        <a:lnTo>
                          <a:pt x="128" y="7"/>
                        </a:lnTo>
                        <a:lnTo>
                          <a:pt x="140" y="9"/>
                        </a:lnTo>
                        <a:lnTo>
                          <a:pt x="151" y="14"/>
                        </a:lnTo>
                        <a:lnTo>
                          <a:pt x="165" y="17"/>
                        </a:lnTo>
                        <a:lnTo>
                          <a:pt x="178" y="23"/>
                        </a:lnTo>
                        <a:lnTo>
                          <a:pt x="193" y="29"/>
                        </a:lnTo>
                        <a:lnTo>
                          <a:pt x="210" y="37"/>
                        </a:lnTo>
                        <a:lnTo>
                          <a:pt x="226" y="44"/>
                        </a:lnTo>
                        <a:lnTo>
                          <a:pt x="245" y="53"/>
                        </a:lnTo>
                        <a:lnTo>
                          <a:pt x="266" y="64"/>
                        </a:lnTo>
                        <a:lnTo>
                          <a:pt x="288" y="76"/>
                        </a:lnTo>
                        <a:lnTo>
                          <a:pt x="311" y="89"/>
                        </a:lnTo>
                        <a:lnTo>
                          <a:pt x="334" y="104"/>
                        </a:lnTo>
                        <a:lnTo>
                          <a:pt x="337" y="102"/>
                        </a:lnTo>
                        <a:lnTo>
                          <a:pt x="334" y="1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4" name="Freeform 504"/>
                  <p:cNvSpPr>
                    <a:spLocks/>
                  </p:cNvSpPr>
                  <p:nvPr/>
                </p:nvSpPr>
                <p:spPr bwMode="auto">
                  <a:xfrm>
                    <a:off x="1569" y="1617"/>
                    <a:ext cx="33" cy="33"/>
                  </a:xfrm>
                  <a:custGeom>
                    <a:avLst/>
                    <a:gdLst>
                      <a:gd name="T0" fmla="*/ 5 w 227"/>
                      <a:gd name="T1" fmla="*/ 6 h 198"/>
                      <a:gd name="T2" fmla="*/ 13 w 227"/>
                      <a:gd name="T3" fmla="*/ 8 h 198"/>
                      <a:gd name="T4" fmla="*/ 24 w 227"/>
                      <a:gd name="T5" fmla="*/ 12 h 198"/>
                      <a:gd name="T6" fmla="*/ 32 w 227"/>
                      <a:gd name="T7" fmla="*/ 15 h 198"/>
                      <a:gd name="T8" fmla="*/ 42 w 227"/>
                      <a:gd name="T9" fmla="*/ 19 h 198"/>
                      <a:gd name="T10" fmla="*/ 52 w 227"/>
                      <a:gd name="T11" fmla="*/ 23 h 198"/>
                      <a:gd name="T12" fmla="*/ 63 w 227"/>
                      <a:gd name="T13" fmla="*/ 29 h 198"/>
                      <a:gd name="T14" fmla="*/ 76 w 227"/>
                      <a:gd name="T15" fmla="*/ 37 h 198"/>
                      <a:gd name="T16" fmla="*/ 88 w 227"/>
                      <a:gd name="T17" fmla="*/ 46 h 198"/>
                      <a:gd name="T18" fmla="*/ 102 w 227"/>
                      <a:gd name="T19" fmla="*/ 57 h 198"/>
                      <a:gd name="T20" fmla="*/ 115 w 227"/>
                      <a:gd name="T21" fmla="*/ 70 h 198"/>
                      <a:gd name="T22" fmla="*/ 132 w 227"/>
                      <a:gd name="T23" fmla="*/ 87 h 198"/>
                      <a:gd name="T24" fmla="*/ 150 w 227"/>
                      <a:gd name="T25" fmla="*/ 106 h 198"/>
                      <a:gd name="T26" fmla="*/ 168 w 227"/>
                      <a:gd name="T27" fmla="*/ 128 h 198"/>
                      <a:gd name="T28" fmla="*/ 190 w 227"/>
                      <a:gd name="T29" fmla="*/ 153 h 198"/>
                      <a:gd name="T30" fmla="*/ 212 w 227"/>
                      <a:gd name="T31" fmla="*/ 182 h 198"/>
                      <a:gd name="T32" fmla="*/ 227 w 227"/>
                      <a:gd name="T33" fmla="*/ 196 h 198"/>
                      <a:gd name="T34" fmla="*/ 204 w 227"/>
                      <a:gd name="T35" fmla="*/ 165 h 198"/>
                      <a:gd name="T36" fmla="*/ 182 w 227"/>
                      <a:gd name="T37" fmla="*/ 138 h 198"/>
                      <a:gd name="T38" fmla="*/ 161 w 227"/>
                      <a:gd name="T39" fmla="*/ 114 h 198"/>
                      <a:gd name="T40" fmla="*/ 144 w 227"/>
                      <a:gd name="T41" fmla="*/ 93 h 198"/>
                      <a:gd name="T42" fmla="*/ 127 w 227"/>
                      <a:gd name="T43" fmla="*/ 76 h 198"/>
                      <a:gd name="T44" fmla="*/ 110 w 227"/>
                      <a:gd name="T45" fmla="*/ 60 h 198"/>
                      <a:gd name="T46" fmla="*/ 96 w 227"/>
                      <a:gd name="T47" fmla="*/ 49 h 198"/>
                      <a:gd name="T48" fmla="*/ 83 w 227"/>
                      <a:gd name="T49" fmla="*/ 39 h 198"/>
                      <a:gd name="T50" fmla="*/ 70 w 227"/>
                      <a:gd name="T51" fmla="*/ 31 h 198"/>
                      <a:gd name="T52" fmla="*/ 59 w 227"/>
                      <a:gd name="T53" fmla="*/ 23 h 198"/>
                      <a:gd name="T54" fmla="*/ 50 w 227"/>
                      <a:gd name="T55" fmla="*/ 18 h 198"/>
                      <a:gd name="T56" fmla="*/ 38 w 227"/>
                      <a:gd name="T57" fmla="*/ 14 h 198"/>
                      <a:gd name="T58" fmla="*/ 30 w 227"/>
                      <a:gd name="T59" fmla="*/ 10 h 198"/>
                      <a:gd name="T60" fmla="*/ 19 w 227"/>
                      <a:gd name="T61" fmla="*/ 7 h 198"/>
                      <a:gd name="T62" fmla="*/ 11 w 227"/>
                      <a:gd name="T63" fmla="*/ 3 h 198"/>
                      <a:gd name="T64" fmla="*/ 1 w 227"/>
                      <a:gd name="T65" fmla="*/ 0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98"/>
                      <a:gd name="T101" fmla="*/ 227 w 227"/>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98">
                        <a:moveTo>
                          <a:pt x="0" y="3"/>
                        </a:moveTo>
                        <a:lnTo>
                          <a:pt x="5" y="6"/>
                        </a:lnTo>
                        <a:lnTo>
                          <a:pt x="10" y="7"/>
                        </a:lnTo>
                        <a:lnTo>
                          <a:pt x="13" y="8"/>
                        </a:lnTo>
                        <a:lnTo>
                          <a:pt x="18" y="10"/>
                        </a:lnTo>
                        <a:lnTo>
                          <a:pt x="24" y="12"/>
                        </a:lnTo>
                        <a:lnTo>
                          <a:pt x="28" y="13"/>
                        </a:lnTo>
                        <a:lnTo>
                          <a:pt x="32" y="15"/>
                        </a:lnTo>
                        <a:lnTo>
                          <a:pt x="37" y="16"/>
                        </a:lnTo>
                        <a:lnTo>
                          <a:pt x="42" y="19"/>
                        </a:lnTo>
                        <a:lnTo>
                          <a:pt x="47" y="21"/>
                        </a:lnTo>
                        <a:lnTo>
                          <a:pt x="52" y="23"/>
                        </a:lnTo>
                        <a:lnTo>
                          <a:pt x="58" y="27"/>
                        </a:lnTo>
                        <a:lnTo>
                          <a:pt x="63" y="29"/>
                        </a:lnTo>
                        <a:lnTo>
                          <a:pt x="69" y="33"/>
                        </a:lnTo>
                        <a:lnTo>
                          <a:pt x="76" y="37"/>
                        </a:lnTo>
                        <a:lnTo>
                          <a:pt x="81" y="41"/>
                        </a:lnTo>
                        <a:lnTo>
                          <a:pt x="88" y="46"/>
                        </a:lnTo>
                        <a:lnTo>
                          <a:pt x="94" y="51"/>
                        </a:lnTo>
                        <a:lnTo>
                          <a:pt x="102" y="57"/>
                        </a:lnTo>
                        <a:lnTo>
                          <a:pt x="108" y="64"/>
                        </a:lnTo>
                        <a:lnTo>
                          <a:pt x="115" y="70"/>
                        </a:lnTo>
                        <a:lnTo>
                          <a:pt x="123" y="78"/>
                        </a:lnTo>
                        <a:lnTo>
                          <a:pt x="132" y="87"/>
                        </a:lnTo>
                        <a:lnTo>
                          <a:pt x="140" y="95"/>
                        </a:lnTo>
                        <a:lnTo>
                          <a:pt x="150" y="106"/>
                        </a:lnTo>
                        <a:lnTo>
                          <a:pt x="159" y="116"/>
                        </a:lnTo>
                        <a:lnTo>
                          <a:pt x="168" y="128"/>
                        </a:lnTo>
                        <a:lnTo>
                          <a:pt x="179" y="140"/>
                        </a:lnTo>
                        <a:lnTo>
                          <a:pt x="190" y="153"/>
                        </a:lnTo>
                        <a:lnTo>
                          <a:pt x="201" y="167"/>
                        </a:lnTo>
                        <a:lnTo>
                          <a:pt x="212" y="182"/>
                        </a:lnTo>
                        <a:lnTo>
                          <a:pt x="224" y="198"/>
                        </a:lnTo>
                        <a:lnTo>
                          <a:pt x="227" y="196"/>
                        </a:lnTo>
                        <a:lnTo>
                          <a:pt x="216" y="179"/>
                        </a:lnTo>
                        <a:lnTo>
                          <a:pt x="204" y="165"/>
                        </a:lnTo>
                        <a:lnTo>
                          <a:pt x="192" y="151"/>
                        </a:lnTo>
                        <a:lnTo>
                          <a:pt x="182" y="138"/>
                        </a:lnTo>
                        <a:lnTo>
                          <a:pt x="171" y="126"/>
                        </a:lnTo>
                        <a:lnTo>
                          <a:pt x="161" y="114"/>
                        </a:lnTo>
                        <a:lnTo>
                          <a:pt x="153" y="103"/>
                        </a:lnTo>
                        <a:lnTo>
                          <a:pt x="144" y="93"/>
                        </a:lnTo>
                        <a:lnTo>
                          <a:pt x="135" y="84"/>
                        </a:lnTo>
                        <a:lnTo>
                          <a:pt x="127" y="76"/>
                        </a:lnTo>
                        <a:lnTo>
                          <a:pt x="119" y="68"/>
                        </a:lnTo>
                        <a:lnTo>
                          <a:pt x="110" y="60"/>
                        </a:lnTo>
                        <a:lnTo>
                          <a:pt x="104" y="54"/>
                        </a:lnTo>
                        <a:lnTo>
                          <a:pt x="96" y="49"/>
                        </a:lnTo>
                        <a:lnTo>
                          <a:pt x="89" y="44"/>
                        </a:lnTo>
                        <a:lnTo>
                          <a:pt x="83" y="39"/>
                        </a:lnTo>
                        <a:lnTo>
                          <a:pt x="77" y="34"/>
                        </a:lnTo>
                        <a:lnTo>
                          <a:pt x="70" y="31"/>
                        </a:lnTo>
                        <a:lnTo>
                          <a:pt x="65" y="27"/>
                        </a:lnTo>
                        <a:lnTo>
                          <a:pt x="59" y="23"/>
                        </a:lnTo>
                        <a:lnTo>
                          <a:pt x="55" y="21"/>
                        </a:lnTo>
                        <a:lnTo>
                          <a:pt x="50" y="18"/>
                        </a:lnTo>
                        <a:lnTo>
                          <a:pt x="43" y="15"/>
                        </a:lnTo>
                        <a:lnTo>
                          <a:pt x="38" y="14"/>
                        </a:lnTo>
                        <a:lnTo>
                          <a:pt x="33" y="12"/>
                        </a:lnTo>
                        <a:lnTo>
                          <a:pt x="30" y="10"/>
                        </a:lnTo>
                        <a:lnTo>
                          <a:pt x="25" y="8"/>
                        </a:lnTo>
                        <a:lnTo>
                          <a:pt x="19" y="7"/>
                        </a:lnTo>
                        <a:lnTo>
                          <a:pt x="15" y="4"/>
                        </a:lnTo>
                        <a:lnTo>
                          <a:pt x="11" y="3"/>
                        </a:lnTo>
                        <a:lnTo>
                          <a:pt x="6" y="2"/>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5" name="Freeform 505"/>
                  <p:cNvSpPr>
                    <a:spLocks/>
                  </p:cNvSpPr>
                  <p:nvPr/>
                </p:nvSpPr>
                <p:spPr bwMode="auto">
                  <a:xfrm>
                    <a:off x="1277" y="1671"/>
                    <a:ext cx="4" cy="5"/>
                  </a:xfrm>
                  <a:custGeom>
                    <a:avLst/>
                    <a:gdLst>
                      <a:gd name="T0" fmla="*/ 26 w 26"/>
                      <a:gd name="T1" fmla="*/ 8 h 31"/>
                      <a:gd name="T2" fmla="*/ 10 w 26"/>
                      <a:gd name="T3" fmla="*/ 0 h 31"/>
                      <a:gd name="T4" fmla="*/ 0 w 26"/>
                      <a:gd name="T5" fmla="*/ 31 h 31"/>
                      <a:gd name="T6" fmla="*/ 26 w 26"/>
                      <a:gd name="T7" fmla="*/ 8 h 31"/>
                      <a:gd name="T8" fmla="*/ 0 60000 65536"/>
                      <a:gd name="T9" fmla="*/ 0 60000 65536"/>
                      <a:gd name="T10" fmla="*/ 0 60000 65536"/>
                      <a:gd name="T11" fmla="*/ 0 60000 65536"/>
                      <a:gd name="T12" fmla="*/ 0 w 26"/>
                      <a:gd name="T13" fmla="*/ 0 h 31"/>
                      <a:gd name="T14" fmla="*/ 26 w 26"/>
                      <a:gd name="T15" fmla="*/ 31 h 31"/>
                    </a:gdLst>
                    <a:ahLst/>
                    <a:cxnLst>
                      <a:cxn ang="T8">
                        <a:pos x="T0" y="T1"/>
                      </a:cxn>
                      <a:cxn ang="T9">
                        <a:pos x="T2" y="T3"/>
                      </a:cxn>
                      <a:cxn ang="T10">
                        <a:pos x="T4" y="T5"/>
                      </a:cxn>
                      <a:cxn ang="T11">
                        <a:pos x="T6" y="T7"/>
                      </a:cxn>
                    </a:cxnLst>
                    <a:rect l="T12" t="T13" r="T14" b="T15"/>
                    <a:pathLst>
                      <a:path w="26" h="31">
                        <a:moveTo>
                          <a:pt x="26" y="8"/>
                        </a:moveTo>
                        <a:lnTo>
                          <a:pt x="10" y="0"/>
                        </a:lnTo>
                        <a:lnTo>
                          <a:pt x="0" y="31"/>
                        </a:lnTo>
                        <a:lnTo>
                          <a:pt x="26"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6" name="Freeform 506"/>
                  <p:cNvSpPr>
                    <a:spLocks/>
                  </p:cNvSpPr>
                  <p:nvPr/>
                </p:nvSpPr>
                <p:spPr bwMode="auto">
                  <a:xfrm>
                    <a:off x="1277" y="1671"/>
                    <a:ext cx="5" cy="8"/>
                  </a:xfrm>
                  <a:custGeom>
                    <a:avLst/>
                    <a:gdLst>
                      <a:gd name="T0" fmla="*/ 34 w 34"/>
                      <a:gd name="T1" fmla="*/ 15 h 46"/>
                      <a:gd name="T2" fmla="*/ 19 w 34"/>
                      <a:gd name="T3" fmla="*/ 0 h 46"/>
                      <a:gd name="T4" fmla="*/ 5 w 34"/>
                      <a:gd name="T5" fmla="*/ 12 h 46"/>
                      <a:gd name="T6" fmla="*/ 0 w 34"/>
                      <a:gd name="T7" fmla="*/ 46 h 46"/>
                      <a:gd name="T8" fmla="*/ 34 w 34"/>
                      <a:gd name="T9" fmla="*/ 15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15"/>
                        </a:moveTo>
                        <a:lnTo>
                          <a:pt x="19" y="0"/>
                        </a:lnTo>
                        <a:lnTo>
                          <a:pt x="5" y="12"/>
                        </a:lnTo>
                        <a:lnTo>
                          <a:pt x="0" y="46"/>
                        </a:lnTo>
                        <a:lnTo>
                          <a:pt x="34" y="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7" name="Freeform 507"/>
                  <p:cNvSpPr>
                    <a:spLocks/>
                  </p:cNvSpPr>
                  <p:nvPr/>
                </p:nvSpPr>
                <p:spPr bwMode="auto">
                  <a:xfrm>
                    <a:off x="1277" y="1673"/>
                    <a:ext cx="6" cy="9"/>
                  </a:xfrm>
                  <a:custGeom>
                    <a:avLst/>
                    <a:gdLst>
                      <a:gd name="T0" fmla="*/ 41 w 41"/>
                      <a:gd name="T1" fmla="*/ 17 h 55"/>
                      <a:gd name="T2" fmla="*/ 27 w 41"/>
                      <a:gd name="T3" fmla="*/ 0 h 55"/>
                      <a:gd name="T4" fmla="*/ 1 w 41"/>
                      <a:gd name="T5" fmla="*/ 23 h 55"/>
                      <a:gd name="T6" fmla="*/ 0 w 41"/>
                      <a:gd name="T7" fmla="*/ 55 h 55"/>
                      <a:gd name="T8" fmla="*/ 41 w 41"/>
                      <a:gd name="T9" fmla="*/ 17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41" y="17"/>
                        </a:moveTo>
                        <a:lnTo>
                          <a:pt x="27" y="0"/>
                        </a:lnTo>
                        <a:lnTo>
                          <a:pt x="1" y="23"/>
                        </a:lnTo>
                        <a:lnTo>
                          <a:pt x="0" y="55"/>
                        </a:lnTo>
                        <a:lnTo>
                          <a:pt x="41" y="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8" name="Freeform 508"/>
                  <p:cNvSpPr>
                    <a:spLocks/>
                  </p:cNvSpPr>
                  <p:nvPr/>
                </p:nvSpPr>
                <p:spPr bwMode="auto">
                  <a:xfrm>
                    <a:off x="1277" y="1674"/>
                    <a:ext cx="7" cy="10"/>
                  </a:xfrm>
                  <a:custGeom>
                    <a:avLst/>
                    <a:gdLst>
                      <a:gd name="T0" fmla="*/ 49 w 49"/>
                      <a:gd name="T1" fmla="*/ 18 h 63"/>
                      <a:gd name="T2" fmla="*/ 34 w 49"/>
                      <a:gd name="T3" fmla="*/ 0 h 63"/>
                      <a:gd name="T4" fmla="*/ 0 w 49"/>
                      <a:gd name="T5" fmla="*/ 31 h 63"/>
                      <a:gd name="T6" fmla="*/ 0 w 49"/>
                      <a:gd name="T7" fmla="*/ 63 h 63"/>
                      <a:gd name="T8" fmla="*/ 49 w 49"/>
                      <a:gd name="T9" fmla="*/ 18 h 63"/>
                      <a:gd name="T10" fmla="*/ 0 60000 65536"/>
                      <a:gd name="T11" fmla="*/ 0 60000 65536"/>
                      <a:gd name="T12" fmla="*/ 0 60000 65536"/>
                      <a:gd name="T13" fmla="*/ 0 60000 65536"/>
                      <a:gd name="T14" fmla="*/ 0 60000 65536"/>
                      <a:gd name="T15" fmla="*/ 0 w 49"/>
                      <a:gd name="T16" fmla="*/ 0 h 63"/>
                      <a:gd name="T17" fmla="*/ 49 w 49"/>
                      <a:gd name="T18" fmla="*/ 63 h 63"/>
                    </a:gdLst>
                    <a:ahLst/>
                    <a:cxnLst>
                      <a:cxn ang="T10">
                        <a:pos x="T0" y="T1"/>
                      </a:cxn>
                      <a:cxn ang="T11">
                        <a:pos x="T2" y="T3"/>
                      </a:cxn>
                      <a:cxn ang="T12">
                        <a:pos x="T4" y="T5"/>
                      </a:cxn>
                      <a:cxn ang="T13">
                        <a:pos x="T6" y="T7"/>
                      </a:cxn>
                      <a:cxn ang="T14">
                        <a:pos x="T8" y="T9"/>
                      </a:cxn>
                    </a:cxnLst>
                    <a:rect l="T15" t="T16" r="T17" b="T18"/>
                    <a:pathLst>
                      <a:path w="49" h="63">
                        <a:moveTo>
                          <a:pt x="49" y="18"/>
                        </a:moveTo>
                        <a:lnTo>
                          <a:pt x="34" y="0"/>
                        </a:lnTo>
                        <a:lnTo>
                          <a:pt x="0" y="31"/>
                        </a:lnTo>
                        <a:lnTo>
                          <a:pt x="0" y="63"/>
                        </a:lnTo>
                        <a:lnTo>
                          <a:pt x="49"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29" name="Freeform 509"/>
                  <p:cNvSpPr>
                    <a:spLocks/>
                  </p:cNvSpPr>
                  <p:nvPr/>
                </p:nvSpPr>
                <p:spPr bwMode="auto">
                  <a:xfrm>
                    <a:off x="1277" y="1675"/>
                    <a:ext cx="8" cy="12"/>
                  </a:xfrm>
                  <a:custGeom>
                    <a:avLst/>
                    <a:gdLst>
                      <a:gd name="T0" fmla="*/ 57 w 57"/>
                      <a:gd name="T1" fmla="*/ 17 h 69"/>
                      <a:gd name="T2" fmla="*/ 41 w 57"/>
                      <a:gd name="T3" fmla="*/ 0 h 69"/>
                      <a:gd name="T4" fmla="*/ 0 w 57"/>
                      <a:gd name="T5" fmla="*/ 38 h 69"/>
                      <a:gd name="T6" fmla="*/ 0 w 57"/>
                      <a:gd name="T7" fmla="*/ 69 h 69"/>
                      <a:gd name="T8" fmla="*/ 57 w 57"/>
                      <a:gd name="T9" fmla="*/ 17 h 69"/>
                      <a:gd name="T10" fmla="*/ 0 60000 65536"/>
                      <a:gd name="T11" fmla="*/ 0 60000 65536"/>
                      <a:gd name="T12" fmla="*/ 0 60000 65536"/>
                      <a:gd name="T13" fmla="*/ 0 60000 65536"/>
                      <a:gd name="T14" fmla="*/ 0 60000 65536"/>
                      <a:gd name="T15" fmla="*/ 0 w 57"/>
                      <a:gd name="T16" fmla="*/ 0 h 69"/>
                      <a:gd name="T17" fmla="*/ 57 w 57"/>
                      <a:gd name="T18" fmla="*/ 69 h 69"/>
                    </a:gdLst>
                    <a:ahLst/>
                    <a:cxnLst>
                      <a:cxn ang="T10">
                        <a:pos x="T0" y="T1"/>
                      </a:cxn>
                      <a:cxn ang="T11">
                        <a:pos x="T2" y="T3"/>
                      </a:cxn>
                      <a:cxn ang="T12">
                        <a:pos x="T4" y="T5"/>
                      </a:cxn>
                      <a:cxn ang="T13">
                        <a:pos x="T6" y="T7"/>
                      </a:cxn>
                      <a:cxn ang="T14">
                        <a:pos x="T8" y="T9"/>
                      </a:cxn>
                    </a:cxnLst>
                    <a:rect l="T15" t="T16" r="T17" b="T18"/>
                    <a:pathLst>
                      <a:path w="57" h="69">
                        <a:moveTo>
                          <a:pt x="57" y="17"/>
                        </a:moveTo>
                        <a:lnTo>
                          <a:pt x="41" y="0"/>
                        </a:lnTo>
                        <a:lnTo>
                          <a:pt x="0" y="38"/>
                        </a:lnTo>
                        <a:lnTo>
                          <a:pt x="0" y="69"/>
                        </a:lnTo>
                        <a:lnTo>
                          <a:pt x="57" y="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0" name="Freeform 510"/>
                  <p:cNvSpPr>
                    <a:spLocks/>
                  </p:cNvSpPr>
                  <p:nvPr/>
                </p:nvSpPr>
                <p:spPr bwMode="auto">
                  <a:xfrm>
                    <a:off x="1277" y="1677"/>
                    <a:ext cx="9" cy="12"/>
                  </a:xfrm>
                  <a:custGeom>
                    <a:avLst/>
                    <a:gdLst>
                      <a:gd name="T0" fmla="*/ 64 w 64"/>
                      <a:gd name="T1" fmla="*/ 18 h 74"/>
                      <a:gd name="T2" fmla="*/ 49 w 64"/>
                      <a:gd name="T3" fmla="*/ 0 h 74"/>
                      <a:gd name="T4" fmla="*/ 0 w 64"/>
                      <a:gd name="T5" fmla="*/ 45 h 74"/>
                      <a:gd name="T6" fmla="*/ 1 w 64"/>
                      <a:gd name="T7" fmla="*/ 74 h 74"/>
                      <a:gd name="T8" fmla="*/ 64 w 64"/>
                      <a:gd name="T9" fmla="*/ 18 h 74"/>
                      <a:gd name="T10" fmla="*/ 0 60000 65536"/>
                      <a:gd name="T11" fmla="*/ 0 60000 65536"/>
                      <a:gd name="T12" fmla="*/ 0 60000 65536"/>
                      <a:gd name="T13" fmla="*/ 0 60000 65536"/>
                      <a:gd name="T14" fmla="*/ 0 60000 65536"/>
                      <a:gd name="T15" fmla="*/ 0 w 64"/>
                      <a:gd name="T16" fmla="*/ 0 h 74"/>
                      <a:gd name="T17" fmla="*/ 64 w 64"/>
                      <a:gd name="T18" fmla="*/ 74 h 74"/>
                    </a:gdLst>
                    <a:ahLst/>
                    <a:cxnLst>
                      <a:cxn ang="T10">
                        <a:pos x="T0" y="T1"/>
                      </a:cxn>
                      <a:cxn ang="T11">
                        <a:pos x="T2" y="T3"/>
                      </a:cxn>
                      <a:cxn ang="T12">
                        <a:pos x="T4" y="T5"/>
                      </a:cxn>
                      <a:cxn ang="T13">
                        <a:pos x="T6" y="T7"/>
                      </a:cxn>
                      <a:cxn ang="T14">
                        <a:pos x="T8" y="T9"/>
                      </a:cxn>
                    </a:cxnLst>
                    <a:rect l="T15" t="T16" r="T17" b="T18"/>
                    <a:pathLst>
                      <a:path w="64" h="74">
                        <a:moveTo>
                          <a:pt x="64" y="18"/>
                        </a:moveTo>
                        <a:lnTo>
                          <a:pt x="49" y="0"/>
                        </a:lnTo>
                        <a:lnTo>
                          <a:pt x="0" y="45"/>
                        </a:lnTo>
                        <a:lnTo>
                          <a:pt x="1" y="74"/>
                        </a:lnTo>
                        <a:lnTo>
                          <a:pt x="64"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1" name="Freeform 511"/>
                  <p:cNvSpPr>
                    <a:spLocks/>
                  </p:cNvSpPr>
                  <p:nvPr/>
                </p:nvSpPr>
                <p:spPr bwMode="auto">
                  <a:xfrm>
                    <a:off x="1277" y="1678"/>
                    <a:ext cx="11" cy="13"/>
                  </a:xfrm>
                  <a:custGeom>
                    <a:avLst/>
                    <a:gdLst>
                      <a:gd name="T0" fmla="*/ 72 w 72"/>
                      <a:gd name="T1" fmla="*/ 18 h 80"/>
                      <a:gd name="T2" fmla="*/ 57 w 72"/>
                      <a:gd name="T3" fmla="*/ 0 h 80"/>
                      <a:gd name="T4" fmla="*/ 0 w 72"/>
                      <a:gd name="T5" fmla="*/ 52 h 80"/>
                      <a:gd name="T6" fmla="*/ 2 w 72"/>
                      <a:gd name="T7" fmla="*/ 80 h 80"/>
                      <a:gd name="T8" fmla="*/ 72 w 72"/>
                      <a:gd name="T9" fmla="*/ 18 h 80"/>
                      <a:gd name="T10" fmla="*/ 0 60000 65536"/>
                      <a:gd name="T11" fmla="*/ 0 60000 65536"/>
                      <a:gd name="T12" fmla="*/ 0 60000 65536"/>
                      <a:gd name="T13" fmla="*/ 0 60000 65536"/>
                      <a:gd name="T14" fmla="*/ 0 60000 65536"/>
                      <a:gd name="T15" fmla="*/ 0 w 72"/>
                      <a:gd name="T16" fmla="*/ 0 h 80"/>
                      <a:gd name="T17" fmla="*/ 72 w 72"/>
                      <a:gd name="T18" fmla="*/ 80 h 80"/>
                    </a:gdLst>
                    <a:ahLst/>
                    <a:cxnLst>
                      <a:cxn ang="T10">
                        <a:pos x="T0" y="T1"/>
                      </a:cxn>
                      <a:cxn ang="T11">
                        <a:pos x="T2" y="T3"/>
                      </a:cxn>
                      <a:cxn ang="T12">
                        <a:pos x="T4" y="T5"/>
                      </a:cxn>
                      <a:cxn ang="T13">
                        <a:pos x="T6" y="T7"/>
                      </a:cxn>
                      <a:cxn ang="T14">
                        <a:pos x="T8" y="T9"/>
                      </a:cxn>
                    </a:cxnLst>
                    <a:rect l="T15" t="T16" r="T17" b="T18"/>
                    <a:pathLst>
                      <a:path w="72" h="80">
                        <a:moveTo>
                          <a:pt x="72" y="18"/>
                        </a:moveTo>
                        <a:lnTo>
                          <a:pt x="57" y="0"/>
                        </a:lnTo>
                        <a:lnTo>
                          <a:pt x="0" y="52"/>
                        </a:lnTo>
                        <a:lnTo>
                          <a:pt x="2" y="80"/>
                        </a:lnTo>
                        <a:lnTo>
                          <a:pt x="72"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2" name="Freeform 512"/>
                  <p:cNvSpPr>
                    <a:spLocks/>
                  </p:cNvSpPr>
                  <p:nvPr/>
                </p:nvSpPr>
                <p:spPr bwMode="auto">
                  <a:xfrm>
                    <a:off x="1277" y="1680"/>
                    <a:ext cx="11" cy="14"/>
                  </a:xfrm>
                  <a:custGeom>
                    <a:avLst/>
                    <a:gdLst>
                      <a:gd name="T0" fmla="*/ 77 w 77"/>
                      <a:gd name="T1" fmla="*/ 18 h 83"/>
                      <a:gd name="T2" fmla="*/ 63 w 77"/>
                      <a:gd name="T3" fmla="*/ 0 h 83"/>
                      <a:gd name="T4" fmla="*/ 0 w 77"/>
                      <a:gd name="T5" fmla="*/ 56 h 83"/>
                      <a:gd name="T6" fmla="*/ 4 w 77"/>
                      <a:gd name="T7" fmla="*/ 83 h 83"/>
                      <a:gd name="T8" fmla="*/ 77 w 77"/>
                      <a:gd name="T9" fmla="*/ 18 h 83"/>
                      <a:gd name="T10" fmla="*/ 0 60000 65536"/>
                      <a:gd name="T11" fmla="*/ 0 60000 65536"/>
                      <a:gd name="T12" fmla="*/ 0 60000 65536"/>
                      <a:gd name="T13" fmla="*/ 0 60000 65536"/>
                      <a:gd name="T14" fmla="*/ 0 60000 65536"/>
                      <a:gd name="T15" fmla="*/ 0 w 77"/>
                      <a:gd name="T16" fmla="*/ 0 h 83"/>
                      <a:gd name="T17" fmla="*/ 77 w 77"/>
                      <a:gd name="T18" fmla="*/ 83 h 83"/>
                    </a:gdLst>
                    <a:ahLst/>
                    <a:cxnLst>
                      <a:cxn ang="T10">
                        <a:pos x="T0" y="T1"/>
                      </a:cxn>
                      <a:cxn ang="T11">
                        <a:pos x="T2" y="T3"/>
                      </a:cxn>
                      <a:cxn ang="T12">
                        <a:pos x="T4" y="T5"/>
                      </a:cxn>
                      <a:cxn ang="T13">
                        <a:pos x="T6" y="T7"/>
                      </a:cxn>
                      <a:cxn ang="T14">
                        <a:pos x="T8" y="T9"/>
                      </a:cxn>
                    </a:cxnLst>
                    <a:rect l="T15" t="T16" r="T17" b="T18"/>
                    <a:pathLst>
                      <a:path w="77" h="83">
                        <a:moveTo>
                          <a:pt x="77" y="18"/>
                        </a:moveTo>
                        <a:lnTo>
                          <a:pt x="63" y="0"/>
                        </a:lnTo>
                        <a:lnTo>
                          <a:pt x="0" y="56"/>
                        </a:lnTo>
                        <a:lnTo>
                          <a:pt x="4" y="83"/>
                        </a:lnTo>
                        <a:lnTo>
                          <a:pt x="77"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3" name="Freeform 513"/>
                  <p:cNvSpPr>
                    <a:spLocks/>
                  </p:cNvSpPr>
                  <p:nvPr/>
                </p:nvSpPr>
                <p:spPr bwMode="auto">
                  <a:xfrm>
                    <a:off x="1278" y="1681"/>
                    <a:ext cx="11" cy="15"/>
                  </a:xfrm>
                  <a:custGeom>
                    <a:avLst/>
                    <a:gdLst>
                      <a:gd name="T0" fmla="*/ 83 w 83"/>
                      <a:gd name="T1" fmla="*/ 20 h 88"/>
                      <a:gd name="T2" fmla="*/ 70 w 83"/>
                      <a:gd name="T3" fmla="*/ 0 h 88"/>
                      <a:gd name="T4" fmla="*/ 0 w 83"/>
                      <a:gd name="T5" fmla="*/ 62 h 88"/>
                      <a:gd name="T6" fmla="*/ 5 w 83"/>
                      <a:gd name="T7" fmla="*/ 88 h 88"/>
                      <a:gd name="T8" fmla="*/ 83 w 83"/>
                      <a:gd name="T9" fmla="*/ 20 h 88"/>
                      <a:gd name="T10" fmla="*/ 0 60000 65536"/>
                      <a:gd name="T11" fmla="*/ 0 60000 65536"/>
                      <a:gd name="T12" fmla="*/ 0 60000 65536"/>
                      <a:gd name="T13" fmla="*/ 0 60000 65536"/>
                      <a:gd name="T14" fmla="*/ 0 60000 65536"/>
                      <a:gd name="T15" fmla="*/ 0 w 83"/>
                      <a:gd name="T16" fmla="*/ 0 h 88"/>
                      <a:gd name="T17" fmla="*/ 83 w 83"/>
                      <a:gd name="T18" fmla="*/ 88 h 88"/>
                    </a:gdLst>
                    <a:ahLst/>
                    <a:cxnLst>
                      <a:cxn ang="T10">
                        <a:pos x="T0" y="T1"/>
                      </a:cxn>
                      <a:cxn ang="T11">
                        <a:pos x="T2" y="T3"/>
                      </a:cxn>
                      <a:cxn ang="T12">
                        <a:pos x="T4" y="T5"/>
                      </a:cxn>
                      <a:cxn ang="T13">
                        <a:pos x="T6" y="T7"/>
                      </a:cxn>
                      <a:cxn ang="T14">
                        <a:pos x="T8" y="T9"/>
                      </a:cxn>
                    </a:cxnLst>
                    <a:rect l="T15" t="T16" r="T17" b="T18"/>
                    <a:pathLst>
                      <a:path w="83" h="88">
                        <a:moveTo>
                          <a:pt x="83" y="20"/>
                        </a:moveTo>
                        <a:lnTo>
                          <a:pt x="70" y="0"/>
                        </a:lnTo>
                        <a:lnTo>
                          <a:pt x="0" y="62"/>
                        </a:lnTo>
                        <a:lnTo>
                          <a:pt x="5" y="88"/>
                        </a:lnTo>
                        <a:lnTo>
                          <a:pt x="83"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4" name="Freeform 514"/>
                  <p:cNvSpPr>
                    <a:spLocks/>
                  </p:cNvSpPr>
                  <p:nvPr/>
                </p:nvSpPr>
                <p:spPr bwMode="auto">
                  <a:xfrm>
                    <a:off x="1278" y="1683"/>
                    <a:ext cx="12" cy="15"/>
                  </a:xfrm>
                  <a:custGeom>
                    <a:avLst/>
                    <a:gdLst>
                      <a:gd name="T0" fmla="*/ 86 w 86"/>
                      <a:gd name="T1" fmla="*/ 20 h 89"/>
                      <a:gd name="T2" fmla="*/ 73 w 86"/>
                      <a:gd name="T3" fmla="*/ 0 h 89"/>
                      <a:gd name="T4" fmla="*/ 0 w 86"/>
                      <a:gd name="T5" fmla="*/ 65 h 89"/>
                      <a:gd name="T6" fmla="*/ 2 w 86"/>
                      <a:gd name="T7" fmla="*/ 80 h 89"/>
                      <a:gd name="T8" fmla="*/ 6 w 86"/>
                      <a:gd name="T9" fmla="*/ 89 h 89"/>
                      <a:gd name="T10" fmla="*/ 86 w 86"/>
                      <a:gd name="T11" fmla="*/ 20 h 89"/>
                      <a:gd name="T12" fmla="*/ 0 60000 65536"/>
                      <a:gd name="T13" fmla="*/ 0 60000 65536"/>
                      <a:gd name="T14" fmla="*/ 0 60000 65536"/>
                      <a:gd name="T15" fmla="*/ 0 60000 65536"/>
                      <a:gd name="T16" fmla="*/ 0 60000 65536"/>
                      <a:gd name="T17" fmla="*/ 0 60000 65536"/>
                      <a:gd name="T18" fmla="*/ 0 w 86"/>
                      <a:gd name="T19" fmla="*/ 0 h 89"/>
                      <a:gd name="T20" fmla="*/ 86 w 86"/>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86" h="89">
                        <a:moveTo>
                          <a:pt x="86" y="20"/>
                        </a:moveTo>
                        <a:lnTo>
                          <a:pt x="73" y="0"/>
                        </a:lnTo>
                        <a:lnTo>
                          <a:pt x="0" y="65"/>
                        </a:lnTo>
                        <a:lnTo>
                          <a:pt x="2" y="80"/>
                        </a:lnTo>
                        <a:lnTo>
                          <a:pt x="6" y="89"/>
                        </a:lnTo>
                        <a:lnTo>
                          <a:pt x="86"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5" name="Freeform 515"/>
                  <p:cNvSpPr>
                    <a:spLocks/>
                  </p:cNvSpPr>
                  <p:nvPr/>
                </p:nvSpPr>
                <p:spPr bwMode="auto">
                  <a:xfrm>
                    <a:off x="1278" y="1684"/>
                    <a:ext cx="13" cy="16"/>
                  </a:xfrm>
                  <a:custGeom>
                    <a:avLst/>
                    <a:gdLst>
                      <a:gd name="T0" fmla="*/ 90 w 90"/>
                      <a:gd name="T1" fmla="*/ 19 h 90"/>
                      <a:gd name="T2" fmla="*/ 78 w 90"/>
                      <a:gd name="T3" fmla="*/ 0 h 90"/>
                      <a:gd name="T4" fmla="*/ 0 w 90"/>
                      <a:gd name="T5" fmla="*/ 68 h 90"/>
                      <a:gd name="T6" fmla="*/ 0 w 90"/>
                      <a:gd name="T7" fmla="*/ 70 h 90"/>
                      <a:gd name="T8" fmla="*/ 11 w 90"/>
                      <a:gd name="T9" fmla="*/ 90 h 90"/>
                      <a:gd name="T10" fmla="*/ 90 w 90"/>
                      <a:gd name="T11" fmla="*/ 19 h 90"/>
                      <a:gd name="T12" fmla="*/ 0 60000 65536"/>
                      <a:gd name="T13" fmla="*/ 0 60000 65536"/>
                      <a:gd name="T14" fmla="*/ 0 60000 65536"/>
                      <a:gd name="T15" fmla="*/ 0 60000 65536"/>
                      <a:gd name="T16" fmla="*/ 0 60000 65536"/>
                      <a:gd name="T17" fmla="*/ 0 60000 65536"/>
                      <a:gd name="T18" fmla="*/ 0 w 90"/>
                      <a:gd name="T19" fmla="*/ 0 h 90"/>
                      <a:gd name="T20" fmla="*/ 90 w 90"/>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0" h="90">
                        <a:moveTo>
                          <a:pt x="90" y="19"/>
                        </a:moveTo>
                        <a:lnTo>
                          <a:pt x="78" y="0"/>
                        </a:lnTo>
                        <a:lnTo>
                          <a:pt x="0" y="68"/>
                        </a:lnTo>
                        <a:lnTo>
                          <a:pt x="0" y="70"/>
                        </a:lnTo>
                        <a:lnTo>
                          <a:pt x="11" y="90"/>
                        </a:lnTo>
                        <a:lnTo>
                          <a:pt x="9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6" name="Freeform 516"/>
                  <p:cNvSpPr>
                    <a:spLocks/>
                  </p:cNvSpPr>
                  <p:nvPr/>
                </p:nvSpPr>
                <p:spPr bwMode="auto">
                  <a:xfrm>
                    <a:off x="1279" y="1686"/>
                    <a:ext cx="13" cy="15"/>
                  </a:xfrm>
                  <a:custGeom>
                    <a:avLst/>
                    <a:gdLst>
                      <a:gd name="T0" fmla="*/ 92 w 92"/>
                      <a:gd name="T1" fmla="*/ 19 h 89"/>
                      <a:gd name="T2" fmla="*/ 80 w 92"/>
                      <a:gd name="T3" fmla="*/ 0 h 89"/>
                      <a:gd name="T4" fmla="*/ 0 w 92"/>
                      <a:gd name="T5" fmla="*/ 69 h 89"/>
                      <a:gd name="T6" fmla="*/ 12 w 92"/>
                      <a:gd name="T7" fmla="*/ 89 h 89"/>
                      <a:gd name="T8" fmla="*/ 92 w 92"/>
                      <a:gd name="T9" fmla="*/ 19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19"/>
                        </a:moveTo>
                        <a:lnTo>
                          <a:pt x="80" y="0"/>
                        </a:lnTo>
                        <a:lnTo>
                          <a:pt x="0" y="69"/>
                        </a:lnTo>
                        <a:lnTo>
                          <a:pt x="12" y="89"/>
                        </a:lnTo>
                        <a:lnTo>
                          <a:pt x="92"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7" name="Freeform 517"/>
                  <p:cNvSpPr>
                    <a:spLocks/>
                  </p:cNvSpPr>
                  <p:nvPr/>
                </p:nvSpPr>
                <p:spPr bwMode="auto">
                  <a:xfrm>
                    <a:off x="1280" y="1688"/>
                    <a:ext cx="13" cy="15"/>
                  </a:xfrm>
                  <a:custGeom>
                    <a:avLst/>
                    <a:gdLst>
                      <a:gd name="T0" fmla="*/ 92 w 92"/>
                      <a:gd name="T1" fmla="*/ 20 h 89"/>
                      <a:gd name="T2" fmla="*/ 79 w 92"/>
                      <a:gd name="T3" fmla="*/ 0 h 89"/>
                      <a:gd name="T4" fmla="*/ 0 w 92"/>
                      <a:gd name="T5" fmla="*/ 71 h 89"/>
                      <a:gd name="T6" fmla="*/ 13 w 92"/>
                      <a:gd name="T7" fmla="*/ 89 h 89"/>
                      <a:gd name="T8" fmla="*/ 92 w 92"/>
                      <a:gd name="T9" fmla="*/ 20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20"/>
                        </a:moveTo>
                        <a:lnTo>
                          <a:pt x="79" y="0"/>
                        </a:lnTo>
                        <a:lnTo>
                          <a:pt x="0" y="71"/>
                        </a:lnTo>
                        <a:lnTo>
                          <a:pt x="13" y="89"/>
                        </a:lnTo>
                        <a:lnTo>
                          <a:pt x="92"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8" name="Freeform 518"/>
                  <p:cNvSpPr>
                    <a:spLocks/>
                  </p:cNvSpPr>
                  <p:nvPr/>
                </p:nvSpPr>
                <p:spPr bwMode="auto">
                  <a:xfrm>
                    <a:off x="1281" y="1689"/>
                    <a:ext cx="13" cy="15"/>
                  </a:xfrm>
                  <a:custGeom>
                    <a:avLst/>
                    <a:gdLst>
                      <a:gd name="T0" fmla="*/ 93 w 93"/>
                      <a:gd name="T1" fmla="*/ 19 h 87"/>
                      <a:gd name="T2" fmla="*/ 80 w 93"/>
                      <a:gd name="T3" fmla="*/ 0 h 87"/>
                      <a:gd name="T4" fmla="*/ 0 w 93"/>
                      <a:gd name="T5" fmla="*/ 70 h 87"/>
                      <a:gd name="T6" fmla="*/ 16 w 93"/>
                      <a:gd name="T7" fmla="*/ 87 h 87"/>
                      <a:gd name="T8" fmla="*/ 93 w 93"/>
                      <a:gd name="T9" fmla="*/ 19 h 87"/>
                      <a:gd name="T10" fmla="*/ 0 60000 65536"/>
                      <a:gd name="T11" fmla="*/ 0 60000 65536"/>
                      <a:gd name="T12" fmla="*/ 0 60000 65536"/>
                      <a:gd name="T13" fmla="*/ 0 60000 65536"/>
                      <a:gd name="T14" fmla="*/ 0 60000 65536"/>
                      <a:gd name="T15" fmla="*/ 0 w 93"/>
                      <a:gd name="T16" fmla="*/ 0 h 87"/>
                      <a:gd name="T17" fmla="*/ 93 w 93"/>
                      <a:gd name="T18" fmla="*/ 87 h 87"/>
                    </a:gdLst>
                    <a:ahLst/>
                    <a:cxnLst>
                      <a:cxn ang="T10">
                        <a:pos x="T0" y="T1"/>
                      </a:cxn>
                      <a:cxn ang="T11">
                        <a:pos x="T2" y="T3"/>
                      </a:cxn>
                      <a:cxn ang="T12">
                        <a:pos x="T4" y="T5"/>
                      </a:cxn>
                      <a:cxn ang="T13">
                        <a:pos x="T6" y="T7"/>
                      </a:cxn>
                      <a:cxn ang="T14">
                        <a:pos x="T8" y="T9"/>
                      </a:cxn>
                    </a:cxnLst>
                    <a:rect l="T15" t="T16" r="T17" b="T18"/>
                    <a:pathLst>
                      <a:path w="93" h="87">
                        <a:moveTo>
                          <a:pt x="93" y="19"/>
                        </a:moveTo>
                        <a:lnTo>
                          <a:pt x="80" y="0"/>
                        </a:lnTo>
                        <a:lnTo>
                          <a:pt x="0" y="70"/>
                        </a:lnTo>
                        <a:lnTo>
                          <a:pt x="16" y="87"/>
                        </a:lnTo>
                        <a:lnTo>
                          <a:pt x="93"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39" name="Freeform 519"/>
                  <p:cNvSpPr>
                    <a:spLocks/>
                  </p:cNvSpPr>
                  <p:nvPr/>
                </p:nvSpPr>
                <p:spPr bwMode="auto">
                  <a:xfrm>
                    <a:off x="1282" y="1691"/>
                    <a:ext cx="13" cy="14"/>
                  </a:xfrm>
                  <a:custGeom>
                    <a:avLst/>
                    <a:gdLst>
                      <a:gd name="T0" fmla="*/ 92 w 92"/>
                      <a:gd name="T1" fmla="*/ 19 h 84"/>
                      <a:gd name="T2" fmla="*/ 79 w 92"/>
                      <a:gd name="T3" fmla="*/ 0 h 84"/>
                      <a:gd name="T4" fmla="*/ 0 w 92"/>
                      <a:gd name="T5" fmla="*/ 69 h 84"/>
                      <a:gd name="T6" fmla="*/ 17 w 92"/>
                      <a:gd name="T7" fmla="*/ 84 h 84"/>
                      <a:gd name="T8" fmla="*/ 92 w 92"/>
                      <a:gd name="T9" fmla="*/ 19 h 84"/>
                      <a:gd name="T10" fmla="*/ 0 60000 65536"/>
                      <a:gd name="T11" fmla="*/ 0 60000 65536"/>
                      <a:gd name="T12" fmla="*/ 0 60000 65536"/>
                      <a:gd name="T13" fmla="*/ 0 60000 65536"/>
                      <a:gd name="T14" fmla="*/ 0 60000 65536"/>
                      <a:gd name="T15" fmla="*/ 0 w 92"/>
                      <a:gd name="T16" fmla="*/ 0 h 84"/>
                      <a:gd name="T17" fmla="*/ 92 w 92"/>
                      <a:gd name="T18" fmla="*/ 84 h 84"/>
                    </a:gdLst>
                    <a:ahLst/>
                    <a:cxnLst>
                      <a:cxn ang="T10">
                        <a:pos x="T0" y="T1"/>
                      </a:cxn>
                      <a:cxn ang="T11">
                        <a:pos x="T2" y="T3"/>
                      </a:cxn>
                      <a:cxn ang="T12">
                        <a:pos x="T4" y="T5"/>
                      </a:cxn>
                      <a:cxn ang="T13">
                        <a:pos x="T6" y="T7"/>
                      </a:cxn>
                      <a:cxn ang="T14">
                        <a:pos x="T8" y="T9"/>
                      </a:cxn>
                    </a:cxnLst>
                    <a:rect l="T15" t="T16" r="T17" b="T18"/>
                    <a:pathLst>
                      <a:path w="92" h="84">
                        <a:moveTo>
                          <a:pt x="92" y="19"/>
                        </a:moveTo>
                        <a:lnTo>
                          <a:pt x="79" y="0"/>
                        </a:lnTo>
                        <a:lnTo>
                          <a:pt x="0" y="69"/>
                        </a:lnTo>
                        <a:lnTo>
                          <a:pt x="17" y="84"/>
                        </a:lnTo>
                        <a:lnTo>
                          <a:pt x="92"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0" name="Freeform 520"/>
                  <p:cNvSpPr>
                    <a:spLocks/>
                  </p:cNvSpPr>
                  <p:nvPr/>
                </p:nvSpPr>
                <p:spPr bwMode="auto">
                  <a:xfrm>
                    <a:off x="1283" y="1692"/>
                    <a:ext cx="13" cy="14"/>
                  </a:xfrm>
                  <a:custGeom>
                    <a:avLst/>
                    <a:gdLst>
                      <a:gd name="T0" fmla="*/ 89 w 89"/>
                      <a:gd name="T1" fmla="*/ 20 h 83"/>
                      <a:gd name="T2" fmla="*/ 77 w 89"/>
                      <a:gd name="T3" fmla="*/ 0 h 83"/>
                      <a:gd name="T4" fmla="*/ 0 w 89"/>
                      <a:gd name="T5" fmla="*/ 68 h 83"/>
                      <a:gd name="T6" fmla="*/ 18 w 89"/>
                      <a:gd name="T7" fmla="*/ 83 h 83"/>
                      <a:gd name="T8" fmla="*/ 89 w 89"/>
                      <a:gd name="T9" fmla="*/ 20 h 83"/>
                      <a:gd name="T10" fmla="*/ 0 60000 65536"/>
                      <a:gd name="T11" fmla="*/ 0 60000 65536"/>
                      <a:gd name="T12" fmla="*/ 0 60000 65536"/>
                      <a:gd name="T13" fmla="*/ 0 60000 65536"/>
                      <a:gd name="T14" fmla="*/ 0 60000 65536"/>
                      <a:gd name="T15" fmla="*/ 0 w 89"/>
                      <a:gd name="T16" fmla="*/ 0 h 83"/>
                      <a:gd name="T17" fmla="*/ 89 w 89"/>
                      <a:gd name="T18" fmla="*/ 83 h 83"/>
                    </a:gdLst>
                    <a:ahLst/>
                    <a:cxnLst>
                      <a:cxn ang="T10">
                        <a:pos x="T0" y="T1"/>
                      </a:cxn>
                      <a:cxn ang="T11">
                        <a:pos x="T2" y="T3"/>
                      </a:cxn>
                      <a:cxn ang="T12">
                        <a:pos x="T4" y="T5"/>
                      </a:cxn>
                      <a:cxn ang="T13">
                        <a:pos x="T6" y="T7"/>
                      </a:cxn>
                      <a:cxn ang="T14">
                        <a:pos x="T8" y="T9"/>
                      </a:cxn>
                    </a:cxnLst>
                    <a:rect l="T15" t="T16" r="T17" b="T18"/>
                    <a:pathLst>
                      <a:path w="89" h="83">
                        <a:moveTo>
                          <a:pt x="89" y="20"/>
                        </a:moveTo>
                        <a:lnTo>
                          <a:pt x="77" y="0"/>
                        </a:lnTo>
                        <a:lnTo>
                          <a:pt x="0" y="68"/>
                        </a:lnTo>
                        <a:lnTo>
                          <a:pt x="18" y="83"/>
                        </a:lnTo>
                        <a:lnTo>
                          <a:pt x="89"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1" name="Freeform 521"/>
                  <p:cNvSpPr>
                    <a:spLocks/>
                  </p:cNvSpPr>
                  <p:nvPr/>
                </p:nvSpPr>
                <p:spPr bwMode="auto">
                  <a:xfrm>
                    <a:off x="1284" y="1694"/>
                    <a:ext cx="12" cy="14"/>
                  </a:xfrm>
                  <a:custGeom>
                    <a:avLst/>
                    <a:gdLst>
                      <a:gd name="T0" fmla="*/ 86 w 86"/>
                      <a:gd name="T1" fmla="*/ 20 h 82"/>
                      <a:gd name="T2" fmla="*/ 75 w 86"/>
                      <a:gd name="T3" fmla="*/ 0 h 82"/>
                      <a:gd name="T4" fmla="*/ 0 w 86"/>
                      <a:gd name="T5" fmla="*/ 65 h 82"/>
                      <a:gd name="T6" fmla="*/ 17 w 86"/>
                      <a:gd name="T7" fmla="*/ 82 h 82"/>
                      <a:gd name="T8" fmla="*/ 86 w 86"/>
                      <a:gd name="T9" fmla="*/ 20 h 82"/>
                      <a:gd name="T10" fmla="*/ 0 60000 65536"/>
                      <a:gd name="T11" fmla="*/ 0 60000 65536"/>
                      <a:gd name="T12" fmla="*/ 0 60000 65536"/>
                      <a:gd name="T13" fmla="*/ 0 60000 65536"/>
                      <a:gd name="T14" fmla="*/ 0 60000 65536"/>
                      <a:gd name="T15" fmla="*/ 0 w 86"/>
                      <a:gd name="T16" fmla="*/ 0 h 82"/>
                      <a:gd name="T17" fmla="*/ 86 w 86"/>
                      <a:gd name="T18" fmla="*/ 82 h 82"/>
                    </a:gdLst>
                    <a:ahLst/>
                    <a:cxnLst>
                      <a:cxn ang="T10">
                        <a:pos x="T0" y="T1"/>
                      </a:cxn>
                      <a:cxn ang="T11">
                        <a:pos x="T2" y="T3"/>
                      </a:cxn>
                      <a:cxn ang="T12">
                        <a:pos x="T4" y="T5"/>
                      </a:cxn>
                      <a:cxn ang="T13">
                        <a:pos x="T6" y="T7"/>
                      </a:cxn>
                      <a:cxn ang="T14">
                        <a:pos x="T8" y="T9"/>
                      </a:cxn>
                    </a:cxnLst>
                    <a:rect l="T15" t="T16" r="T17" b="T18"/>
                    <a:pathLst>
                      <a:path w="86" h="82">
                        <a:moveTo>
                          <a:pt x="86" y="20"/>
                        </a:moveTo>
                        <a:lnTo>
                          <a:pt x="75" y="0"/>
                        </a:lnTo>
                        <a:lnTo>
                          <a:pt x="0" y="65"/>
                        </a:lnTo>
                        <a:lnTo>
                          <a:pt x="17" y="82"/>
                        </a:lnTo>
                        <a:lnTo>
                          <a:pt x="86"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2" name="Freeform 522"/>
                  <p:cNvSpPr>
                    <a:spLocks/>
                  </p:cNvSpPr>
                  <p:nvPr/>
                </p:nvSpPr>
                <p:spPr bwMode="auto">
                  <a:xfrm>
                    <a:off x="1285" y="1696"/>
                    <a:ext cx="12" cy="13"/>
                  </a:xfrm>
                  <a:custGeom>
                    <a:avLst/>
                    <a:gdLst>
                      <a:gd name="T0" fmla="*/ 82 w 82"/>
                      <a:gd name="T1" fmla="*/ 21 h 79"/>
                      <a:gd name="T2" fmla="*/ 71 w 82"/>
                      <a:gd name="T3" fmla="*/ 0 h 79"/>
                      <a:gd name="T4" fmla="*/ 0 w 82"/>
                      <a:gd name="T5" fmla="*/ 63 h 79"/>
                      <a:gd name="T6" fmla="*/ 19 w 82"/>
                      <a:gd name="T7" fmla="*/ 79 h 79"/>
                      <a:gd name="T8" fmla="*/ 82 w 82"/>
                      <a:gd name="T9" fmla="*/ 21 h 79"/>
                      <a:gd name="T10" fmla="*/ 0 60000 65536"/>
                      <a:gd name="T11" fmla="*/ 0 60000 65536"/>
                      <a:gd name="T12" fmla="*/ 0 60000 65536"/>
                      <a:gd name="T13" fmla="*/ 0 60000 65536"/>
                      <a:gd name="T14" fmla="*/ 0 60000 65536"/>
                      <a:gd name="T15" fmla="*/ 0 w 82"/>
                      <a:gd name="T16" fmla="*/ 0 h 79"/>
                      <a:gd name="T17" fmla="*/ 82 w 82"/>
                      <a:gd name="T18" fmla="*/ 79 h 79"/>
                    </a:gdLst>
                    <a:ahLst/>
                    <a:cxnLst>
                      <a:cxn ang="T10">
                        <a:pos x="T0" y="T1"/>
                      </a:cxn>
                      <a:cxn ang="T11">
                        <a:pos x="T2" y="T3"/>
                      </a:cxn>
                      <a:cxn ang="T12">
                        <a:pos x="T4" y="T5"/>
                      </a:cxn>
                      <a:cxn ang="T13">
                        <a:pos x="T6" y="T7"/>
                      </a:cxn>
                      <a:cxn ang="T14">
                        <a:pos x="T8" y="T9"/>
                      </a:cxn>
                    </a:cxnLst>
                    <a:rect l="T15" t="T16" r="T17" b="T18"/>
                    <a:pathLst>
                      <a:path w="82" h="79">
                        <a:moveTo>
                          <a:pt x="82" y="21"/>
                        </a:moveTo>
                        <a:lnTo>
                          <a:pt x="71" y="0"/>
                        </a:lnTo>
                        <a:lnTo>
                          <a:pt x="0" y="63"/>
                        </a:lnTo>
                        <a:lnTo>
                          <a:pt x="19" y="79"/>
                        </a:lnTo>
                        <a:lnTo>
                          <a:pt x="82"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3" name="Freeform 523"/>
                  <p:cNvSpPr>
                    <a:spLocks/>
                  </p:cNvSpPr>
                  <p:nvPr/>
                </p:nvSpPr>
                <p:spPr bwMode="auto">
                  <a:xfrm>
                    <a:off x="1287" y="1698"/>
                    <a:ext cx="11" cy="12"/>
                  </a:xfrm>
                  <a:custGeom>
                    <a:avLst/>
                    <a:gdLst>
                      <a:gd name="T0" fmla="*/ 80 w 80"/>
                      <a:gd name="T1" fmla="*/ 20 h 75"/>
                      <a:gd name="T2" fmla="*/ 69 w 80"/>
                      <a:gd name="T3" fmla="*/ 0 h 75"/>
                      <a:gd name="T4" fmla="*/ 0 w 80"/>
                      <a:gd name="T5" fmla="*/ 62 h 75"/>
                      <a:gd name="T6" fmla="*/ 20 w 80"/>
                      <a:gd name="T7" fmla="*/ 75 h 75"/>
                      <a:gd name="T8" fmla="*/ 80 w 80"/>
                      <a:gd name="T9" fmla="*/ 20 h 75"/>
                      <a:gd name="T10" fmla="*/ 0 60000 65536"/>
                      <a:gd name="T11" fmla="*/ 0 60000 65536"/>
                      <a:gd name="T12" fmla="*/ 0 60000 65536"/>
                      <a:gd name="T13" fmla="*/ 0 60000 65536"/>
                      <a:gd name="T14" fmla="*/ 0 60000 65536"/>
                      <a:gd name="T15" fmla="*/ 0 w 80"/>
                      <a:gd name="T16" fmla="*/ 0 h 75"/>
                      <a:gd name="T17" fmla="*/ 80 w 80"/>
                      <a:gd name="T18" fmla="*/ 75 h 75"/>
                    </a:gdLst>
                    <a:ahLst/>
                    <a:cxnLst>
                      <a:cxn ang="T10">
                        <a:pos x="T0" y="T1"/>
                      </a:cxn>
                      <a:cxn ang="T11">
                        <a:pos x="T2" y="T3"/>
                      </a:cxn>
                      <a:cxn ang="T12">
                        <a:pos x="T4" y="T5"/>
                      </a:cxn>
                      <a:cxn ang="T13">
                        <a:pos x="T6" y="T7"/>
                      </a:cxn>
                      <a:cxn ang="T14">
                        <a:pos x="T8" y="T9"/>
                      </a:cxn>
                    </a:cxnLst>
                    <a:rect l="T15" t="T16" r="T17" b="T18"/>
                    <a:pathLst>
                      <a:path w="80" h="75">
                        <a:moveTo>
                          <a:pt x="80" y="20"/>
                        </a:moveTo>
                        <a:lnTo>
                          <a:pt x="69" y="0"/>
                        </a:lnTo>
                        <a:lnTo>
                          <a:pt x="0" y="62"/>
                        </a:lnTo>
                        <a:lnTo>
                          <a:pt x="20" y="75"/>
                        </a:lnTo>
                        <a:lnTo>
                          <a:pt x="80"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4" name="Freeform 524"/>
                  <p:cNvSpPr>
                    <a:spLocks/>
                  </p:cNvSpPr>
                  <p:nvPr/>
                </p:nvSpPr>
                <p:spPr bwMode="auto">
                  <a:xfrm>
                    <a:off x="1288" y="1699"/>
                    <a:ext cx="11" cy="12"/>
                  </a:xfrm>
                  <a:custGeom>
                    <a:avLst/>
                    <a:gdLst>
                      <a:gd name="T0" fmla="*/ 74 w 74"/>
                      <a:gd name="T1" fmla="*/ 20 h 70"/>
                      <a:gd name="T2" fmla="*/ 63 w 74"/>
                      <a:gd name="T3" fmla="*/ 0 h 70"/>
                      <a:gd name="T4" fmla="*/ 0 w 74"/>
                      <a:gd name="T5" fmla="*/ 58 h 70"/>
                      <a:gd name="T6" fmla="*/ 20 w 74"/>
                      <a:gd name="T7" fmla="*/ 70 h 70"/>
                      <a:gd name="T8" fmla="*/ 74 w 74"/>
                      <a:gd name="T9" fmla="*/ 20 h 70"/>
                      <a:gd name="T10" fmla="*/ 0 60000 65536"/>
                      <a:gd name="T11" fmla="*/ 0 60000 65536"/>
                      <a:gd name="T12" fmla="*/ 0 60000 65536"/>
                      <a:gd name="T13" fmla="*/ 0 60000 65536"/>
                      <a:gd name="T14" fmla="*/ 0 60000 65536"/>
                      <a:gd name="T15" fmla="*/ 0 w 74"/>
                      <a:gd name="T16" fmla="*/ 0 h 70"/>
                      <a:gd name="T17" fmla="*/ 74 w 74"/>
                      <a:gd name="T18" fmla="*/ 70 h 70"/>
                    </a:gdLst>
                    <a:ahLst/>
                    <a:cxnLst>
                      <a:cxn ang="T10">
                        <a:pos x="T0" y="T1"/>
                      </a:cxn>
                      <a:cxn ang="T11">
                        <a:pos x="T2" y="T3"/>
                      </a:cxn>
                      <a:cxn ang="T12">
                        <a:pos x="T4" y="T5"/>
                      </a:cxn>
                      <a:cxn ang="T13">
                        <a:pos x="T6" y="T7"/>
                      </a:cxn>
                      <a:cxn ang="T14">
                        <a:pos x="T8" y="T9"/>
                      </a:cxn>
                    </a:cxnLst>
                    <a:rect l="T15" t="T16" r="T17" b="T18"/>
                    <a:pathLst>
                      <a:path w="74" h="70">
                        <a:moveTo>
                          <a:pt x="74" y="20"/>
                        </a:moveTo>
                        <a:lnTo>
                          <a:pt x="63" y="0"/>
                        </a:lnTo>
                        <a:lnTo>
                          <a:pt x="0" y="58"/>
                        </a:lnTo>
                        <a:lnTo>
                          <a:pt x="20" y="70"/>
                        </a:lnTo>
                        <a:lnTo>
                          <a:pt x="74"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5" name="Freeform 525"/>
                  <p:cNvSpPr>
                    <a:spLocks/>
                  </p:cNvSpPr>
                  <p:nvPr/>
                </p:nvSpPr>
                <p:spPr bwMode="auto">
                  <a:xfrm>
                    <a:off x="1289" y="1701"/>
                    <a:ext cx="11" cy="11"/>
                  </a:xfrm>
                  <a:custGeom>
                    <a:avLst/>
                    <a:gdLst>
                      <a:gd name="T0" fmla="*/ 71 w 71"/>
                      <a:gd name="T1" fmla="*/ 22 h 67"/>
                      <a:gd name="T2" fmla="*/ 60 w 71"/>
                      <a:gd name="T3" fmla="*/ 0 h 67"/>
                      <a:gd name="T4" fmla="*/ 0 w 71"/>
                      <a:gd name="T5" fmla="*/ 55 h 67"/>
                      <a:gd name="T6" fmla="*/ 20 w 71"/>
                      <a:gd name="T7" fmla="*/ 67 h 67"/>
                      <a:gd name="T8" fmla="*/ 71 w 71"/>
                      <a:gd name="T9" fmla="*/ 22 h 67"/>
                      <a:gd name="T10" fmla="*/ 0 60000 65536"/>
                      <a:gd name="T11" fmla="*/ 0 60000 65536"/>
                      <a:gd name="T12" fmla="*/ 0 60000 65536"/>
                      <a:gd name="T13" fmla="*/ 0 60000 65536"/>
                      <a:gd name="T14" fmla="*/ 0 60000 65536"/>
                      <a:gd name="T15" fmla="*/ 0 w 71"/>
                      <a:gd name="T16" fmla="*/ 0 h 67"/>
                      <a:gd name="T17" fmla="*/ 71 w 71"/>
                      <a:gd name="T18" fmla="*/ 67 h 67"/>
                    </a:gdLst>
                    <a:ahLst/>
                    <a:cxnLst>
                      <a:cxn ang="T10">
                        <a:pos x="T0" y="T1"/>
                      </a:cxn>
                      <a:cxn ang="T11">
                        <a:pos x="T2" y="T3"/>
                      </a:cxn>
                      <a:cxn ang="T12">
                        <a:pos x="T4" y="T5"/>
                      </a:cxn>
                      <a:cxn ang="T13">
                        <a:pos x="T6" y="T7"/>
                      </a:cxn>
                      <a:cxn ang="T14">
                        <a:pos x="T8" y="T9"/>
                      </a:cxn>
                    </a:cxnLst>
                    <a:rect l="T15" t="T16" r="T17" b="T18"/>
                    <a:pathLst>
                      <a:path w="71" h="67">
                        <a:moveTo>
                          <a:pt x="71" y="22"/>
                        </a:moveTo>
                        <a:lnTo>
                          <a:pt x="60" y="0"/>
                        </a:lnTo>
                        <a:lnTo>
                          <a:pt x="0" y="55"/>
                        </a:lnTo>
                        <a:lnTo>
                          <a:pt x="20" y="67"/>
                        </a:lnTo>
                        <a:lnTo>
                          <a:pt x="71" y="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6" name="Freeform 526"/>
                  <p:cNvSpPr>
                    <a:spLocks/>
                  </p:cNvSpPr>
                  <p:nvPr/>
                </p:nvSpPr>
                <p:spPr bwMode="auto">
                  <a:xfrm>
                    <a:off x="1291" y="1703"/>
                    <a:ext cx="9" cy="10"/>
                  </a:xfrm>
                  <a:custGeom>
                    <a:avLst/>
                    <a:gdLst>
                      <a:gd name="T0" fmla="*/ 64 w 64"/>
                      <a:gd name="T1" fmla="*/ 22 h 60"/>
                      <a:gd name="T2" fmla="*/ 54 w 64"/>
                      <a:gd name="T3" fmla="*/ 0 h 60"/>
                      <a:gd name="T4" fmla="*/ 0 w 64"/>
                      <a:gd name="T5" fmla="*/ 50 h 60"/>
                      <a:gd name="T6" fmla="*/ 20 w 64"/>
                      <a:gd name="T7" fmla="*/ 60 h 60"/>
                      <a:gd name="T8" fmla="*/ 64 w 64"/>
                      <a:gd name="T9" fmla="*/ 22 h 60"/>
                      <a:gd name="T10" fmla="*/ 0 60000 65536"/>
                      <a:gd name="T11" fmla="*/ 0 60000 65536"/>
                      <a:gd name="T12" fmla="*/ 0 60000 65536"/>
                      <a:gd name="T13" fmla="*/ 0 60000 65536"/>
                      <a:gd name="T14" fmla="*/ 0 60000 65536"/>
                      <a:gd name="T15" fmla="*/ 0 w 64"/>
                      <a:gd name="T16" fmla="*/ 0 h 60"/>
                      <a:gd name="T17" fmla="*/ 64 w 64"/>
                      <a:gd name="T18" fmla="*/ 60 h 60"/>
                    </a:gdLst>
                    <a:ahLst/>
                    <a:cxnLst>
                      <a:cxn ang="T10">
                        <a:pos x="T0" y="T1"/>
                      </a:cxn>
                      <a:cxn ang="T11">
                        <a:pos x="T2" y="T3"/>
                      </a:cxn>
                      <a:cxn ang="T12">
                        <a:pos x="T4" y="T5"/>
                      </a:cxn>
                      <a:cxn ang="T13">
                        <a:pos x="T6" y="T7"/>
                      </a:cxn>
                      <a:cxn ang="T14">
                        <a:pos x="T8" y="T9"/>
                      </a:cxn>
                    </a:cxnLst>
                    <a:rect l="T15" t="T16" r="T17" b="T18"/>
                    <a:pathLst>
                      <a:path w="64" h="60">
                        <a:moveTo>
                          <a:pt x="64" y="22"/>
                        </a:moveTo>
                        <a:lnTo>
                          <a:pt x="54" y="0"/>
                        </a:lnTo>
                        <a:lnTo>
                          <a:pt x="0" y="50"/>
                        </a:lnTo>
                        <a:lnTo>
                          <a:pt x="20" y="60"/>
                        </a:lnTo>
                        <a:lnTo>
                          <a:pt x="64" y="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7" name="Freeform 527"/>
                  <p:cNvSpPr>
                    <a:spLocks/>
                  </p:cNvSpPr>
                  <p:nvPr/>
                </p:nvSpPr>
                <p:spPr bwMode="auto">
                  <a:xfrm>
                    <a:off x="1292" y="1705"/>
                    <a:ext cx="9" cy="8"/>
                  </a:xfrm>
                  <a:custGeom>
                    <a:avLst/>
                    <a:gdLst>
                      <a:gd name="T0" fmla="*/ 58 w 58"/>
                      <a:gd name="T1" fmla="*/ 24 h 54"/>
                      <a:gd name="T2" fmla="*/ 51 w 58"/>
                      <a:gd name="T3" fmla="*/ 0 h 54"/>
                      <a:gd name="T4" fmla="*/ 0 w 58"/>
                      <a:gd name="T5" fmla="*/ 45 h 54"/>
                      <a:gd name="T6" fmla="*/ 24 w 58"/>
                      <a:gd name="T7" fmla="*/ 54 h 54"/>
                      <a:gd name="T8" fmla="*/ 58 w 58"/>
                      <a:gd name="T9" fmla="*/ 24 h 54"/>
                      <a:gd name="T10" fmla="*/ 0 60000 65536"/>
                      <a:gd name="T11" fmla="*/ 0 60000 65536"/>
                      <a:gd name="T12" fmla="*/ 0 60000 65536"/>
                      <a:gd name="T13" fmla="*/ 0 60000 65536"/>
                      <a:gd name="T14" fmla="*/ 0 60000 65536"/>
                      <a:gd name="T15" fmla="*/ 0 w 58"/>
                      <a:gd name="T16" fmla="*/ 0 h 54"/>
                      <a:gd name="T17" fmla="*/ 58 w 58"/>
                      <a:gd name="T18" fmla="*/ 54 h 54"/>
                    </a:gdLst>
                    <a:ahLst/>
                    <a:cxnLst>
                      <a:cxn ang="T10">
                        <a:pos x="T0" y="T1"/>
                      </a:cxn>
                      <a:cxn ang="T11">
                        <a:pos x="T2" y="T3"/>
                      </a:cxn>
                      <a:cxn ang="T12">
                        <a:pos x="T4" y="T5"/>
                      </a:cxn>
                      <a:cxn ang="T13">
                        <a:pos x="T6" y="T7"/>
                      </a:cxn>
                      <a:cxn ang="T14">
                        <a:pos x="T8" y="T9"/>
                      </a:cxn>
                    </a:cxnLst>
                    <a:rect l="T15" t="T16" r="T17" b="T18"/>
                    <a:pathLst>
                      <a:path w="58" h="54">
                        <a:moveTo>
                          <a:pt x="58" y="24"/>
                        </a:moveTo>
                        <a:lnTo>
                          <a:pt x="51" y="0"/>
                        </a:lnTo>
                        <a:lnTo>
                          <a:pt x="0" y="45"/>
                        </a:lnTo>
                        <a:lnTo>
                          <a:pt x="24" y="54"/>
                        </a:lnTo>
                        <a:lnTo>
                          <a:pt x="58" y="2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8" name="Freeform 528"/>
                  <p:cNvSpPr>
                    <a:spLocks/>
                  </p:cNvSpPr>
                  <p:nvPr/>
                </p:nvSpPr>
                <p:spPr bwMode="auto">
                  <a:xfrm>
                    <a:off x="1294" y="1706"/>
                    <a:ext cx="7" cy="8"/>
                  </a:xfrm>
                  <a:custGeom>
                    <a:avLst/>
                    <a:gdLst>
                      <a:gd name="T0" fmla="*/ 49 w 49"/>
                      <a:gd name="T1" fmla="*/ 26 h 46"/>
                      <a:gd name="T2" fmla="*/ 44 w 49"/>
                      <a:gd name="T3" fmla="*/ 0 h 46"/>
                      <a:gd name="T4" fmla="*/ 0 w 49"/>
                      <a:gd name="T5" fmla="*/ 38 h 46"/>
                      <a:gd name="T6" fmla="*/ 27 w 49"/>
                      <a:gd name="T7" fmla="*/ 46 h 46"/>
                      <a:gd name="T8" fmla="*/ 49 w 49"/>
                      <a:gd name="T9" fmla="*/ 26 h 46"/>
                      <a:gd name="T10" fmla="*/ 0 60000 65536"/>
                      <a:gd name="T11" fmla="*/ 0 60000 65536"/>
                      <a:gd name="T12" fmla="*/ 0 60000 65536"/>
                      <a:gd name="T13" fmla="*/ 0 60000 65536"/>
                      <a:gd name="T14" fmla="*/ 0 60000 65536"/>
                      <a:gd name="T15" fmla="*/ 0 w 49"/>
                      <a:gd name="T16" fmla="*/ 0 h 46"/>
                      <a:gd name="T17" fmla="*/ 49 w 49"/>
                      <a:gd name="T18" fmla="*/ 46 h 46"/>
                    </a:gdLst>
                    <a:ahLst/>
                    <a:cxnLst>
                      <a:cxn ang="T10">
                        <a:pos x="T0" y="T1"/>
                      </a:cxn>
                      <a:cxn ang="T11">
                        <a:pos x="T2" y="T3"/>
                      </a:cxn>
                      <a:cxn ang="T12">
                        <a:pos x="T4" y="T5"/>
                      </a:cxn>
                      <a:cxn ang="T13">
                        <a:pos x="T6" y="T7"/>
                      </a:cxn>
                      <a:cxn ang="T14">
                        <a:pos x="T8" y="T9"/>
                      </a:cxn>
                    </a:cxnLst>
                    <a:rect l="T15" t="T16" r="T17" b="T18"/>
                    <a:pathLst>
                      <a:path w="49" h="46">
                        <a:moveTo>
                          <a:pt x="49" y="26"/>
                        </a:moveTo>
                        <a:lnTo>
                          <a:pt x="44" y="0"/>
                        </a:lnTo>
                        <a:lnTo>
                          <a:pt x="0" y="38"/>
                        </a:lnTo>
                        <a:lnTo>
                          <a:pt x="27" y="46"/>
                        </a:lnTo>
                        <a:lnTo>
                          <a:pt x="49" y="2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49" name="Freeform 529"/>
                  <p:cNvSpPr>
                    <a:spLocks/>
                  </p:cNvSpPr>
                  <p:nvPr/>
                </p:nvSpPr>
                <p:spPr bwMode="auto">
                  <a:xfrm>
                    <a:off x="1296" y="1708"/>
                    <a:ext cx="5" cy="6"/>
                  </a:xfrm>
                  <a:custGeom>
                    <a:avLst/>
                    <a:gdLst>
                      <a:gd name="T0" fmla="*/ 34 w 36"/>
                      <a:gd name="T1" fmla="*/ 0 h 33"/>
                      <a:gd name="T2" fmla="*/ 36 w 36"/>
                      <a:gd name="T3" fmla="*/ 19 h 33"/>
                      <a:gd name="T4" fmla="*/ 25 w 36"/>
                      <a:gd name="T5" fmla="*/ 33 h 33"/>
                      <a:gd name="T6" fmla="*/ 0 w 36"/>
                      <a:gd name="T7" fmla="*/ 30 h 33"/>
                      <a:gd name="T8" fmla="*/ 34 w 36"/>
                      <a:gd name="T9" fmla="*/ 0 h 33"/>
                      <a:gd name="T10" fmla="*/ 0 60000 65536"/>
                      <a:gd name="T11" fmla="*/ 0 60000 65536"/>
                      <a:gd name="T12" fmla="*/ 0 60000 65536"/>
                      <a:gd name="T13" fmla="*/ 0 60000 65536"/>
                      <a:gd name="T14" fmla="*/ 0 60000 65536"/>
                      <a:gd name="T15" fmla="*/ 0 w 36"/>
                      <a:gd name="T16" fmla="*/ 0 h 33"/>
                      <a:gd name="T17" fmla="*/ 36 w 36"/>
                      <a:gd name="T18" fmla="*/ 33 h 33"/>
                    </a:gdLst>
                    <a:ahLst/>
                    <a:cxnLst>
                      <a:cxn ang="T10">
                        <a:pos x="T0" y="T1"/>
                      </a:cxn>
                      <a:cxn ang="T11">
                        <a:pos x="T2" y="T3"/>
                      </a:cxn>
                      <a:cxn ang="T12">
                        <a:pos x="T4" y="T5"/>
                      </a:cxn>
                      <a:cxn ang="T13">
                        <a:pos x="T6" y="T7"/>
                      </a:cxn>
                      <a:cxn ang="T14">
                        <a:pos x="T8" y="T9"/>
                      </a:cxn>
                    </a:cxnLst>
                    <a:rect l="T15" t="T16" r="T17" b="T18"/>
                    <a:pathLst>
                      <a:path w="36" h="33">
                        <a:moveTo>
                          <a:pt x="34" y="0"/>
                        </a:moveTo>
                        <a:lnTo>
                          <a:pt x="36" y="19"/>
                        </a:lnTo>
                        <a:lnTo>
                          <a:pt x="25" y="33"/>
                        </a:lnTo>
                        <a:lnTo>
                          <a:pt x="0" y="3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0" name="Freeform 530"/>
                  <p:cNvSpPr>
                    <a:spLocks/>
                  </p:cNvSpPr>
                  <p:nvPr/>
                </p:nvSpPr>
                <p:spPr bwMode="auto">
                  <a:xfrm>
                    <a:off x="1298" y="1711"/>
                    <a:ext cx="3" cy="3"/>
                  </a:xfrm>
                  <a:custGeom>
                    <a:avLst/>
                    <a:gdLst>
                      <a:gd name="T0" fmla="*/ 22 w 22"/>
                      <a:gd name="T1" fmla="*/ 0 h 20"/>
                      <a:gd name="T2" fmla="*/ 22 w 22"/>
                      <a:gd name="T3" fmla="*/ 6 h 20"/>
                      <a:gd name="T4" fmla="*/ 15 w 22"/>
                      <a:gd name="T5" fmla="*/ 17 h 20"/>
                      <a:gd name="T6" fmla="*/ 0 w 22"/>
                      <a:gd name="T7" fmla="*/ 20 h 20"/>
                      <a:gd name="T8" fmla="*/ 22 w 22"/>
                      <a:gd name="T9" fmla="*/ 0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0"/>
                        </a:moveTo>
                        <a:lnTo>
                          <a:pt x="22" y="6"/>
                        </a:lnTo>
                        <a:lnTo>
                          <a:pt x="15" y="17"/>
                        </a:lnTo>
                        <a:lnTo>
                          <a:pt x="0" y="20"/>
                        </a:lnTo>
                        <a:lnTo>
                          <a:pt x="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1" name="Freeform 531"/>
                  <p:cNvSpPr>
                    <a:spLocks/>
                  </p:cNvSpPr>
                  <p:nvPr/>
                </p:nvSpPr>
                <p:spPr bwMode="auto">
                  <a:xfrm>
                    <a:off x="1279" y="1671"/>
                    <a:ext cx="22" cy="41"/>
                  </a:xfrm>
                  <a:custGeom>
                    <a:avLst/>
                    <a:gdLst>
                      <a:gd name="T0" fmla="*/ 157 w 157"/>
                      <a:gd name="T1" fmla="*/ 242 h 246"/>
                      <a:gd name="T2" fmla="*/ 154 w 157"/>
                      <a:gd name="T3" fmla="*/ 229 h 246"/>
                      <a:gd name="T4" fmla="*/ 150 w 157"/>
                      <a:gd name="T5" fmla="*/ 212 h 246"/>
                      <a:gd name="T6" fmla="*/ 143 w 157"/>
                      <a:gd name="T7" fmla="*/ 195 h 246"/>
                      <a:gd name="T8" fmla="*/ 132 w 157"/>
                      <a:gd name="T9" fmla="*/ 176 h 246"/>
                      <a:gd name="T10" fmla="*/ 121 w 157"/>
                      <a:gd name="T11" fmla="*/ 155 h 246"/>
                      <a:gd name="T12" fmla="*/ 109 w 157"/>
                      <a:gd name="T13" fmla="*/ 135 h 246"/>
                      <a:gd name="T14" fmla="*/ 95 w 157"/>
                      <a:gd name="T15" fmla="*/ 113 h 246"/>
                      <a:gd name="T16" fmla="*/ 81 w 157"/>
                      <a:gd name="T17" fmla="*/ 92 h 246"/>
                      <a:gd name="T18" fmla="*/ 68 w 157"/>
                      <a:gd name="T19" fmla="*/ 70 h 246"/>
                      <a:gd name="T20" fmla="*/ 53 w 157"/>
                      <a:gd name="T21" fmla="*/ 53 h 246"/>
                      <a:gd name="T22" fmla="*/ 41 w 157"/>
                      <a:gd name="T23" fmla="*/ 36 h 246"/>
                      <a:gd name="T24" fmla="*/ 28 w 157"/>
                      <a:gd name="T25" fmla="*/ 22 h 246"/>
                      <a:gd name="T26" fmla="*/ 17 w 157"/>
                      <a:gd name="T27" fmla="*/ 11 h 246"/>
                      <a:gd name="T28" fmla="*/ 10 w 157"/>
                      <a:gd name="T29" fmla="*/ 4 h 246"/>
                      <a:gd name="T30" fmla="*/ 2 w 157"/>
                      <a:gd name="T31" fmla="*/ 0 h 246"/>
                      <a:gd name="T32" fmla="*/ 1 w 157"/>
                      <a:gd name="T33" fmla="*/ 4 h 246"/>
                      <a:gd name="T34" fmla="*/ 3 w 157"/>
                      <a:gd name="T35" fmla="*/ 5 h 246"/>
                      <a:gd name="T36" fmla="*/ 11 w 157"/>
                      <a:gd name="T37" fmla="*/ 10 h 246"/>
                      <a:gd name="T38" fmla="*/ 20 w 157"/>
                      <a:gd name="T39" fmla="*/ 18 h 246"/>
                      <a:gd name="T40" fmla="*/ 30 w 157"/>
                      <a:gd name="T41" fmla="*/ 31 h 246"/>
                      <a:gd name="T42" fmla="*/ 44 w 157"/>
                      <a:gd name="T43" fmla="*/ 45 h 246"/>
                      <a:gd name="T44" fmla="*/ 59 w 157"/>
                      <a:gd name="T45" fmla="*/ 63 h 246"/>
                      <a:gd name="T46" fmla="*/ 72 w 157"/>
                      <a:gd name="T47" fmla="*/ 83 h 246"/>
                      <a:gd name="T48" fmla="*/ 86 w 157"/>
                      <a:gd name="T49" fmla="*/ 104 h 246"/>
                      <a:gd name="T50" fmla="*/ 99 w 157"/>
                      <a:gd name="T51" fmla="*/ 125 h 246"/>
                      <a:gd name="T52" fmla="*/ 113 w 157"/>
                      <a:gd name="T53" fmla="*/ 147 h 246"/>
                      <a:gd name="T54" fmla="*/ 124 w 157"/>
                      <a:gd name="T55" fmla="*/ 168 h 246"/>
                      <a:gd name="T56" fmla="*/ 135 w 157"/>
                      <a:gd name="T57" fmla="*/ 187 h 246"/>
                      <a:gd name="T58" fmla="*/ 144 w 157"/>
                      <a:gd name="T59" fmla="*/ 205 h 246"/>
                      <a:gd name="T60" fmla="*/ 150 w 157"/>
                      <a:gd name="T61" fmla="*/ 223 h 246"/>
                      <a:gd name="T62" fmla="*/ 152 w 157"/>
                      <a:gd name="T63" fmla="*/ 236 h 246"/>
                      <a:gd name="T64" fmla="*/ 152 w 157"/>
                      <a:gd name="T65" fmla="*/ 246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246"/>
                      <a:gd name="T101" fmla="*/ 157 w 15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246">
                        <a:moveTo>
                          <a:pt x="156" y="246"/>
                        </a:moveTo>
                        <a:lnTo>
                          <a:pt x="157" y="242"/>
                        </a:lnTo>
                        <a:lnTo>
                          <a:pt x="156" y="236"/>
                        </a:lnTo>
                        <a:lnTo>
                          <a:pt x="154" y="229"/>
                        </a:lnTo>
                        <a:lnTo>
                          <a:pt x="152" y="220"/>
                        </a:lnTo>
                        <a:lnTo>
                          <a:pt x="150" y="212"/>
                        </a:lnTo>
                        <a:lnTo>
                          <a:pt x="146" y="204"/>
                        </a:lnTo>
                        <a:lnTo>
                          <a:pt x="143" y="195"/>
                        </a:lnTo>
                        <a:lnTo>
                          <a:pt x="139" y="186"/>
                        </a:lnTo>
                        <a:lnTo>
                          <a:pt x="132" y="176"/>
                        </a:lnTo>
                        <a:lnTo>
                          <a:pt x="127" y="166"/>
                        </a:lnTo>
                        <a:lnTo>
                          <a:pt x="121" y="155"/>
                        </a:lnTo>
                        <a:lnTo>
                          <a:pt x="115" y="145"/>
                        </a:lnTo>
                        <a:lnTo>
                          <a:pt x="109" y="135"/>
                        </a:lnTo>
                        <a:lnTo>
                          <a:pt x="101" y="124"/>
                        </a:lnTo>
                        <a:lnTo>
                          <a:pt x="95" y="113"/>
                        </a:lnTo>
                        <a:lnTo>
                          <a:pt x="88" y="102"/>
                        </a:lnTo>
                        <a:lnTo>
                          <a:pt x="81" y="92"/>
                        </a:lnTo>
                        <a:lnTo>
                          <a:pt x="74" y="82"/>
                        </a:lnTo>
                        <a:lnTo>
                          <a:pt x="68" y="70"/>
                        </a:lnTo>
                        <a:lnTo>
                          <a:pt x="61" y="61"/>
                        </a:lnTo>
                        <a:lnTo>
                          <a:pt x="53" y="53"/>
                        </a:lnTo>
                        <a:lnTo>
                          <a:pt x="47" y="44"/>
                        </a:lnTo>
                        <a:lnTo>
                          <a:pt x="41" y="36"/>
                        </a:lnTo>
                        <a:lnTo>
                          <a:pt x="35" y="29"/>
                        </a:lnTo>
                        <a:lnTo>
                          <a:pt x="28" y="22"/>
                        </a:lnTo>
                        <a:lnTo>
                          <a:pt x="23" y="16"/>
                        </a:lnTo>
                        <a:lnTo>
                          <a:pt x="17" y="11"/>
                        </a:lnTo>
                        <a:lnTo>
                          <a:pt x="14" y="7"/>
                        </a:lnTo>
                        <a:lnTo>
                          <a:pt x="10" y="4"/>
                        </a:lnTo>
                        <a:lnTo>
                          <a:pt x="7" y="1"/>
                        </a:lnTo>
                        <a:lnTo>
                          <a:pt x="2" y="0"/>
                        </a:lnTo>
                        <a:lnTo>
                          <a:pt x="0" y="0"/>
                        </a:lnTo>
                        <a:lnTo>
                          <a:pt x="1" y="4"/>
                        </a:lnTo>
                        <a:lnTo>
                          <a:pt x="2" y="4"/>
                        </a:lnTo>
                        <a:lnTo>
                          <a:pt x="3" y="5"/>
                        </a:lnTo>
                        <a:lnTo>
                          <a:pt x="8" y="6"/>
                        </a:lnTo>
                        <a:lnTo>
                          <a:pt x="11" y="10"/>
                        </a:lnTo>
                        <a:lnTo>
                          <a:pt x="15" y="13"/>
                        </a:lnTo>
                        <a:lnTo>
                          <a:pt x="20" y="18"/>
                        </a:lnTo>
                        <a:lnTo>
                          <a:pt x="26" y="24"/>
                        </a:lnTo>
                        <a:lnTo>
                          <a:pt x="30" y="31"/>
                        </a:lnTo>
                        <a:lnTo>
                          <a:pt x="37" y="38"/>
                        </a:lnTo>
                        <a:lnTo>
                          <a:pt x="44" y="45"/>
                        </a:lnTo>
                        <a:lnTo>
                          <a:pt x="50" y="55"/>
                        </a:lnTo>
                        <a:lnTo>
                          <a:pt x="59" y="63"/>
                        </a:lnTo>
                        <a:lnTo>
                          <a:pt x="65" y="73"/>
                        </a:lnTo>
                        <a:lnTo>
                          <a:pt x="72" y="83"/>
                        </a:lnTo>
                        <a:lnTo>
                          <a:pt x="79" y="94"/>
                        </a:lnTo>
                        <a:lnTo>
                          <a:pt x="86" y="104"/>
                        </a:lnTo>
                        <a:lnTo>
                          <a:pt x="92" y="114"/>
                        </a:lnTo>
                        <a:lnTo>
                          <a:pt x="99" y="125"/>
                        </a:lnTo>
                        <a:lnTo>
                          <a:pt x="105" y="136"/>
                        </a:lnTo>
                        <a:lnTo>
                          <a:pt x="113" y="147"/>
                        </a:lnTo>
                        <a:lnTo>
                          <a:pt x="119" y="157"/>
                        </a:lnTo>
                        <a:lnTo>
                          <a:pt x="124" y="168"/>
                        </a:lnTo>
                        <a:lnTo>
                          <a:pt x="130" y="178"/>
                        </a:lnTo>
                        <a:lnTo>
                          <a:pt x="135" y="187"/>
                        </a:lnTo>
                        <a:lnTo>
                          <a:pt x="140" y="197"/>
                        </a:lnTo>
                        <a:lnTo>
                          <a:pt x="144" y="205"/>
                        </a:lnTo>
                        <a:lnTo>
                          <a:pt x="146" y="213"/>
                        </a:lnTo>
                        <a:lnTo>
                          <a:pt x="150" y="223"/>
                        </a:lnTo>
                        <a:lnTo>
                          <a:pt x="151" y="230"/>
                        </a:lnTo>
                        <a:lnTo>
                          <a:pt x="152" y="236"/>
                        </a:lnTo>
                        <a:lnTo>
                          <a:pt x="153" y="242"/>
                        </a:lnTo>
                        <a:lnTo>
                          <a:pt x="152" y="246"/>
                        </a:lnTo>
                        <a:lnTo>
                          <a:pt x="156" y="2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2" name="Freeform 532"/>
                  <p:cNvSpPr>
                    <a:spLocks/>
                  </p:cNvSpPr>
                  <p:nvPr/>
                </p:nvSpPr>
                <p:spPr bwMode="auto">
                  <a:xfrm>
                    <a:off x="1278" y="1696"/>
                    <a:ext cx="23" cy="18"/>
                  </a:xfrm>
                  <a:custGeom>
                    <a:avLst/>
                    <a:gdLst>
                      <a:gd name="T0" fmla="*/ 1 w 161"/>
                      <a:gd name="T1" fmla="*/ 5 h 109"/>
                      <a:gd name="T2" fmla="*/ 7 w 161"/>
                      <a:gd name="T3" fmla="*/ 17 h 109"/>
                      <a:gd name="T4" fmla="*/ 15 w 161"/>
                      <a:gd name="T5" fmla="*/ 28 h 109"/>
                      <a:gd name="T6" fmla="*/ 25 w 161"/>
                      <a:gd name="T7" fmla="*/ 40 h 109"/>
                      <a:gd name="T8" fmla="*/ 35 w 161"/>
                      <a:gd name="T9" fmla="*/ 52 h 109"/>
                      <a:gd name="T10" fmla="*/ 48 w 161"/>
                      <a:gd name="T11" fmla="*/ 63 h 109"/>
                      <a:gd name="T12" fmla="*/ 61 w 161"/>
                      <a:gd name="T13" fmla="*/ 73 h 109"/>
                      <a:gd name="T14" fmla="*/ 75 w 161"/>
                      <a:gd name="T15" fmla="*/ 83 h 109"/>
                      <a:gd name="T16" fmla="*/ 90 w 161"/>
                      <a:gd name="T17" fmla="*/ 91 h 109"/>
                      <a:gd name="T18" fmla="*/ 101 w 161"/>
                      <a:gd name="T19" fmla="*/ 98 h 109"/>
                      <a:gd name="T20" fmla="*/ 116 w 161"/>
                      <a:gd name="T21" fmla="*/ 103 h 109"/>
                      <a:gd name="T22" fmla="*/ 126 w 161"/>
                      <a:gd name="T23" fmla="*/ 108 h 109"/>
                      <a:gd name="T24" fmla="*/ 137 w 161"/>
                      <a:gd name="T25" fmla="*/ 109 h 109"/>
                      <a:gd name="T26" fmla="*/ 148 w 161"/>
                      <a:gd name="T27" fmla="*/ 108 h 109"/>
                      <a:gd name="T28" fmla="*/ 155 w 161"/>
                      <a:gd name="T29" fmla="*/ 104 h 109"/>
                      <a:gd name="T30" fmla="*/ 159 w 161"/>
                      <a:gd name="T31" fmla="*/ 98 h 109"/>
                      <a:gd name="T32" fmla="*/ 157 w 161"/>
                      <a:gd name="T33" fmla="*/ 93 h 109"/>
                      <a:gd name="T34" fmla="*/ 155 w 161"/>
                      <a:gd name="T35" fmla="*/ 99 h 109"/>
                      <a:gd name="T36" fmla="*/ 150 w 161"/>
                      <a:gd name="T37" fmla="*/ 103 h 109"/>
                      <a:gd name="T38" fmla="*/ 143 w 161"/>
                      <a:gd name="T39" fmla="*/ 105 h 109"/>
                      <a:gd name="T40" fmla="*/ 132 w 161"/>
                      <a:gd name="T41" fmla="*/ 104 h 109"/>
                      <a:gd name="T42" fmla="*/ 123 w 161"/>
                      <a:gd name="T43" fmla="*/ 102 h 109"/>
                      <a:gd name="T44" fmla="*/ 110 w 161"/>
                      <a:gd name="T45" fmla="*/ 98 h 109"/>
                      <a:gd name="T46" fmla="*/ 97 w 161"/>
                      <a:gd name="T47" fmla="*/ 92 h 109"/>
                      <a:gd name="T48" fmla="*/ 84 w 161"/>
                      <a:gd name="T49" fmla="*/ 84 h 109"/>
                      <a:gd name="T50" fmla="*/ 71 w 161"/>
                      <a:gd name="T51" fmla="*/ 76 h 109"/>
                      <a:gd name="T52" fmla="*/ 58 w 161"/>
                      <a:gd name="T53" fmla="*/ 65 h 109"/>
                      <a:gd name="T54" fmla="*/ 45 w 161"/>
                      <a:gd name="T55" fmla="*/ 54 h 109"/>
                      <a:gd name="T56" fmla="*/ 33 w 161"/>
                      <a:gd name="T57" fmla="*/ 44 h 109"/>
                      <a:gd name="T58" fmla="*/ 23 w 161"/>
                      <a:gd name="T59" fmla="*/ 32 h 109"/>
                      <a:gd name="T60" fmla="*/ 15 w 161"/>
                      <a:gd name="T61" fmla="*/ 21 h 109"/>
                      <a:gd name="T62" fmla="*/ 7 w 161"/>
                      <a:gd name="T63" fmla="*/ 10 h 109"/>
                      <a:gd name="T64" fmla="*/ 3 w 161"/>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109"/>
                      <a:gd name="T101" fmla="*/ 161 w 16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109">
                        <a:moveTo>
                          <a:pt x="0" y="1"/>
                        </a:moveTo>
                        <a:lnTo>
                          <a:pt x="1" y="5"/>
                        </a:lnTo>
                        <a:lnTo>
                          <a:pt x="5" y="11"/>
                        </a:lnTo>
                        <a:lnTo>
                          <a:pt x="7" y="17"/>
                        </a:lnTo>
                        <a:lnTo>
                          <a:pt x="12" y="23"/>
                        </a:lnTo>
                        <a:lnTo>
                          <a:pt x="15" y="28"/>
                        </a:lnTo>
                        <a:lnTo>
                          <a:pt x="20" y="34"/>
                        </a:lnTo>
                        <a:lnTo>
                          <a:pt x="25" y="40"/>
                        </a:lnTo>
                        <a:lnTo>
                          <a:pt x="31" y="46"/>
                        </a:lnTo>
                        <a:lnTo>
                          <a:pt x="35" y="52"/>
                        </a:lnTo>
                        <a:lnTo>
                          <a:pt x="42" y="57"/>
                        </a:lnTo>
                        <a:lnTo>
                          <a:pt x="48" y="63"/>
                        </a:lnTo>
                        <a:lnTo>
                          <a:pt x="55" y="67"/>
                        </a:lnTo>
                        <a:lnTo>
                          <a:pt x="61" y="73"/>
                        </a:lnTo>
                        <a:lnTo>
                          <a:pt x="70" y="78"/>
                        </a:lnTo>
                        <a:lnTo>
                          <a:pt x="75" y="83"/>
                        </a:lnTo>
                        <a:lnTo>
                          <a:pt x="83" y="87"/>
                        </a:lnTo>
                        <a:lnTo>
                          <a:pt x="90" y="91"/>
                        </a:lnTo>
                        <a:lnTo>
                          <a:pt x="96" y="95"/>
                        </a:lnTo>
                        <a:lnTo>
                          <a:pt x="101" y="98"/>
                        </a:lnTo>
                        <a:lnTo>
                          <a:pt x="109" y="101"/>
                        </a:lnTo>
                        <a:lnTo>
                          <a:pt x="116" y="103"/>
                        </a:lnTo>
                        <a:lnTo>
                          <a:pt x="122" y="105"/>
                        </a:lnTo>
                        <a:lnTo>
                          <a:pt x="126" y="108"/>
                        </a:lnTo>
                        <a:lnTo>
                          <a:pt x="132" y="108"/>
                        </a:lnTo>
                        <a:lnTo>
                          <a:pt x="137" y="109"/>
                        </a:lnTo>
                        <a:lnTo>
                          <a:pt x="143" y="109"/>
                        </a:lnTo>
                        <a:lnTo>
                          <a:pt x="148" y="108"/>
                        </a:lnTo>
                        <a:lnTo>
                          <a:pt x="151" y="107"/>
                        </a:lnTo>
                        <a:lnTo>
                          <a:pt x="155" y="104"/>
                        </a:lnTo>
                        <a:lnTo>
                          <a:pt x="157" y="102"/>
                        </a:lnTo>
                        <a:lnTo>
                          <a:pt x="159" y="98"/>
                        </a:lnTo>
                        <a:lnTo>
                          <a:pt x="161" y="93"/>
                        </a:lnTo>
                        <a:lnTo>
                          <a:pt x="157" y="93"/>
                        </a:lnTo>
                        <a:lnTo>
                          <a:pt x="156" y="97"/>
                        </a:lnTo>
                        <a:lnTo>
                          <a:pt x="155" y="99"/>
                        </a:lnTo>
                        <a:lnTo>
                          <a:pt x="152" y="102"/>
                        </a:lnTo>
                        <a:lnTo>
                          <a:pt x="150" y="103"/>
                        </a:lnTo>
                        <a:lnTo>
                          <a:pt x="146" y="104"/>
                        </a:lnTo>
                        <a:lnTo>
                          <a:pt x="143" y="105"/>
                        </a:lnTo>
                        <a:lnTo>
                          <a:pt x="137" y="105"/>
                        </a:lnTo>
                        <a:lnTo>
                          <a:pt x="132" y="104"/>
                        </a:lnTo>
                        <a:lnTo>
                          <a:pt x="128" y="104"/>
                        </a:lnTo>
                        <a:lnTo>
                          <a:pt x="123" y="102"/>
                        </a:lnTo>
                        <a:lnTo>
                          <a:pt x="117" y="101"/>
                        </a:lnTo>
                        <a:lnTo>
                          <a:pt x="110" y="98"/>
                        </a:lnTo>
                        <a:lnTo>
                          <a:pt x="104" y="95"/>
                        </a:lnTo>
                        <a:lnTo>
                          <a:pt x="97" y="92"/>
                        </a:lnTo>
                        <a:lnTo>
                          <a:pt x="91" y="89"/>
                        </a:lnTo>
                        <a:lnTo>
                          <a:pt x="84" y="84"/>
                        </a:lnTo>
                        <a:lnTo>
                          <a:pt x="78" y="80"/>
                        </a:lnTo>
                        <a:lnTo>
                          <a:pt x="71" y="76"/>
                        </a:lnTo>
                        <a:lnTo>
                          <a:pt x="65" y="71"/>
                        </a:lnTo>
                        <a:lnTo>
                          <a:pt x="58" y="65"/>
                        </a:lnTo>
                        <a:lnTo>
                          <a:pt x="51" y="59"/>
                        </a:lnTo>
                        <a:lnTo>
                          <a:pt x="45" y="54"/>
                        </a:lnTo>
                        <a:lnTo>
                          <a:pt x="40" y="48"/>
                        </a:lnTo>
                        <a:lnTo>
                          <a:pt x="33" y="44"/>
                        </a:lnTo>
                        <a:lnTo>
                          <a:pt x="28" y="38"/>
                        </a:lnTo>
                        <a:lnTo>
                          <a:pt x="23" y="32"/>
                        </a:lnTo>
                        <a:lnTo>
                          <a:pt x="19" y="27"/>
                        </a:lnTo>
                        <a:lnTo>
                          <a:pt x="15" y="21"/>
                        </a:lnTo>
                        <a:lnTo>
                          <a:pt x="12" y="15"/>
                        </a:lnTo>
                        <a:lnTo>
                          <a:pt x="7" y="10"/>
                        </a:lnTo>
                        <a:lnTo>
                          <a:pt x="5" y="4"/>
                        </a:lnTo>
                        <a:lnTo>
                          <a:pt x="3"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3" name="Freeform 533"/>
                  <p:cNvSpPr>
                    <a:spLocks/>
                  </p:cNvSpPr>
                  <p:nvPr/>
                </p:nvSpPr>
                <p:spPr bwMode="auto">
                  <a:xfrm>
                    <a:off x="1277" y="1671"/>
                    <a:ext cx="2" cy="25"/>
                  </a:xfrm>
                  <a:custGeom>
                    <a:avLst/>
                    <a:gdLst>
                      <a:gd name="T0" fmla="*/ 11 w 15"/>
                      <a:gd name="T1" fmla="*/ 3 h 154"/>
                      <a:gd name="T2" fmla="*/ 9 w 15"/>
                      <a:gd name="T3" fmla="*/ 6 h 154"/>
                      <a:gd name="T4" fmla="*/ 6 w 15"/>
                      <a:gd name="T5" fmla="*/ 12 h 154"/>
                      <a:gd name="T6" fmla="*/ 4 w 15"/>
                      <a:gd name="T7" fmla="*/ 19 h 154"/>
                      <a:gd name="T8" fmla="*/ 3 w 15"/>
                      <a:gd name="T9" fmla="*/ 28 h 154"/>
                      <a:gd name="T10" fmla="*/ 2 w 15"/>
                      <a:gd name="T11" fmla="*/ 37 h 154"/>
                      <a:gd name="T12" fmla="*/ 2 w 15"/>
                      <a:gd name="T13" fmla="*/ 48 h 154"/>
                      <a:gd name="T14" fmla="*/ 0 w 15"/>
                      <a:gd name="T15" fmla="*/ 60 h 154"/>
                      <a:gd name="T16" fmla="*/ 0 w 15"/>
                      <a:gd name="T17" fmla="*/ 70 h 154"/>
                      <a:gd name="T18" fmla="*/ 0 w 15"/>
                      <a:gd name="T19" fmla="*/ 85 h 154"/>
                      <a:gd name="T20" fmla="*/ 2 w 15"/>
                      <a:gd name="T21" fmla="*/ 97 h 154"/>
                      <a:gd name="T22" fmla="*/ 2 w 15"/>
                      <a:gd name="T23" fmla="*/ 108 h 154"/>
                      <a:gd name="T24" fmla="*/ 3 w 15"/>
                      <a:gd name="T25" fmla="*/ 119 h 154"/>
                      <a:gd name="T26" fmla="*/ 4 w 15"/>
                      <a:gd name="T27" fmla="*/ 130 h 154"/>
                      <a:gd name="T28" fmla="*/ 5 w 15"/>
                      <a:gd name="T29" fmla="*/ 141 h 154"/>
                      <a:gd name="T30" fmla="*/ 8 w 15"/>
                      <a:gd name="T31" fmla="*/ 149 h 154"/>
                      <a:gd name="T32" fmla="*/ 12 w 15"/>
                      <a:gd name="T33" fmla="*/ 153 h 154"/>
                      <a:gd name="T34" fmla="*/ 10 w 15"/>
                      <a:gd name="T35" fmla="*/ 144 h 154"/>
                      <a:gd name="T36" fmla="*/ 9 w 15"/>
                      <a:gd name="T37" fmla="*/ 135 h 154"/>
                      <a:gd name="T38" fmla="*/ 8 w 15"/>
                      <a:gd name="T39" fmla="*/ 124 h 154"/>
                      <a:gd name="T40" fmla="*/ 6 w 15"/>
                      <a:gd name="T41" fmla="*/ 113 h 154"/>
                      <a:gd name="T42" fmla="*/ 5 w 15"/>
                      <a:gd name="T43" fmla="*/ 101 h 154"/>
                      <a:gd name="T44" fmla="*/ 4 w 15"/>
                      <a:gd name="T45" fmla="*/ 89 h 154"/>
                      <a:gd name="T46" fmla="*/ 4 w 15"/>
                      <a:gd name="T47" fmla="*/ 77 h 154"/>
                      <a:gd name="T48" fmla="*/ 4 w 15"/>
                      <a:gd name="T49" fmla="*/ 66 h 154"/>
                      <a:gd name="T50" fmla="*/ 4 w 15"/>
                      <a:gd name="T51" fmla="*/ 54 h 154"/>
                      <a:gd name="T52" fmla="*/ 5 w 15"/>
                      <a:gd name="T53" fmla="*/ 43 h 154"/>
                      <a:gd name="T54" fmla="*/ 6 w 15"/>
                      <a:gd name="T55" fmla="*/ 34 h 154"/>
                      <a:gd name="T56" fmla="*/ 8 w 15"/>
                      <a:gd name="T57" fmla="*/ 24 h 154"/>
                      <a:gd name="T58" fmla="*/ 9 w 15"/>
                      <a:gd name="T59" fmla="*/ 17 h 154"/>
                      <a:gd name="T60" fmla="*/ 11 w 15"/>
                      <a:gd name="T61" fmla="*/ 11 h 154"/>
                      <a:gd name="T62" fmla="*/ 12 w 15"/>
                      <a:gd name="T63" fmla="*/ 6 h 154"/>
                      <a:gd name="T64" fmla="*/ 15 w 15"/>
                      <a:gd name="T65" fmla="*/ 4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154"/>
                      <a:gd name="T101" fmla="*/ 15 w 15"/>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154">
                        <a:moveTo>
                          <a:pt x="14" y="0"/>
                        </a:moveTo>
                        <a:lnTo>
                          <a:pt x="11" y="3"/>
                        </a:lnTo>
                        <a:lnTo>
                          <a:pt x="10" y="4"/>
                        </a:lnTo>
                        <a:lnTo>
                          <a:pt x="9" y="6"/>
                        </a:lnTo>
                        <a:lnTo>
                          <a:pt x="8" y="9"/>
                        </a:lnTo>
                        <a:lnTo>
                          <a:pt x="6" y="12"/>
                        </a:lnTo>
                        <a:lnTo>
                          <a:pt x="5" y="16"/>
                        </a:lnTo>
                        <a:lnTo>
                          <a:pt x="4" y="19"/>
                        </a:lnTo>
                        <a:lnTo>
                          <a:pt x="4" y="24"/>
                        </a:lnTo>
                        <a:lnTo>
                          <a:pt x="3" y="28"/>
                        </a:lnTo>
                        <a:lnTo>
                          <a:pt x="3" y="32"/>
                        </a:lnTo>
                        <a:lnTo>
                          <a:pt x="2" y="37"/>
                        </a:lnTo>
                        <a:lnTo>
                          <a:pt x="2" y="43"/>
                        </a:lnTo>
                        <a:lnTo>
                          <a:pt x="2" y="48"/>
                        </a:lnTo>
                        <a:lnTo>
                          <a:pt x="0" y="54"/>
                        </a:lnTo>
                        <a:lnTo>
                          <a:pt x="0" y="60"/>
                        </a:lnTo>
                        <a:lnTo>
                          <a:pt x="0" y="66"/>
                        </a:lnTo>
                        <a:lnTo>
                          <a:pt x="0" y="70"/>
                        </a:lnTo>
                        <a:lnTo>
                          <a:pt x="0" y="77"/>
                        </a:lnTo>
                        <a:lnTo>
                          <a:pt x="0" y="85"/>
                        </a:lnTo>
                        <a:lnTo>
                          <a:pt x="0" y="91"/>
                        </a:lnTo>
                        <a:lnTo>
                          <a:pt x="2" y="97"/>
                        </a:lnTo>
                        <a:lnTo>
                          <a:pt x="2" y="102"/>
                        </a:lnTo>
                        <a:lnTo>
                          <a:pt x="2" y="108"/>
                        </a:lnTo>
                        <a:lnTo>
                          <a:pt x="3" y="113"/>
                        </a:lnTo>
                        <a:lnTo>
                          <a:pt x="3" y="119"/>
                        </a:lnTo>
                        <a:lnTo>
                          <a:pt x="4" y="125"/>
                        </a:lnTo>
                        <a:lnTo>
                          <a:pt x="4" y="130"/>
                        </a:lnTo>
                        <a:lnTo>
                          <a:pt x="5" y="136"/>
                        </a:lnTo>
                        <a:lnTo>
                          <a:pt x="5" y="141"/>
                        </a:lnTo>
                        <a:lnTo>
                          <a:pt x="6" y="145"/>
                        </a:lnTo>
                        <a:lnTo>
                          <a:pt x="8" y="149"/>
                        </a:lnTo>
                        <a:lnTo>
                          <a:pt x="9" y="154"/>
                        </a:lnTo>
                        <a:lnTo>
                          <a:pt x="12" y="153"/>
                        </a:lnTo>
                        <a:lnTo>
                          <a:pt x="11" y="149"/>
                        </a:lnTo>
                        <a:lnTo>
                          <a:pt x="10" y="144"/>
                        </a:lnTo>
                        <a:lnTo>
                          <a:pt x="9" y="139"/>
                        </a:lnTo>
                        <a:lnTo>
                          <a:pt x="9" y="135"/>
                        </a:lnTo>
                        <a:lnTo>
                          <a:pt x="8" y="130"/>
                        </a:lnTo>
                        <a:lnTo>
                          <a:pt x="8" y="124"/>
                        </a:lnTo>
                        <a:lnTo>
                          <a:pt x="6" y="119"/>
                        </a:lnTo>
                        <a:lnTo>
                          <a:pt x="6" y="113"/>
                        </a:lnTo>
                        <a:lnTo>
                          <a:pt x="5" y="107"/>
                        </a:lnTo>
                        <a:lnTo>
                          <a:pt x="5" y="101"/>
                        </a:lnTo>
                        <a:lnTo>
                          <a:pt x="5" y="95"/>
                        </a:lnTo>
                        <a:lnTo>
                          <a:pt x="4" y="89"/>
                        </a:lnTo>
                        <a:lnTo>
                          <a:pt x="4" y="83"/>
                        </a:lnTo>
                        <a:lnTo>
                          <a:pt x="4" y="77"/>
                        </a:lnTo>
                        <a:lnTo>
                          <a:pt x="4" y="70"/>
                        </a:lnTo>
                        <a:lnTo>
                          <a:pt x="4" y="66"/>
                        </a:lnTo>
                        <a:lnTo>
                          <a:pt x="4" y="60"/>
                        </a:lnTo>
                        <a:lnTo>
                          <a:pt x="4" y="54"/>
                        </a:lnTo>
                        <a:lnTo>
                          <a:pt x="5" y="48"/>
                        </a:lnTo>
                        <a:lnTo>
                          <a:pt x="5" y="43"/>
                        </a:lnTo>
                        <a:lnTo>
                          <a:pt x="5" y="38"/>
                        </a:lnTo>
                        <a:lnTo>
                          <a:pt x="6" y="34"/>
                        </a:lnTo>
                        <a:lnTo>
                          <a:pt x="6" y="29"/>
                        </a:lnTo>
                        <a:lnTo>
                          <a:pt x="8" y="24"/>
                        </a:lnTo>
                        <a:lnTo>
                          <a:pt x="8" y="20"/>
                        </a:lnTo>
                        <a:lnTo>
                          <a:pt x="9" y="17"/>
                        </a:lnTo>
                        <a:lnTo>
                          <a:pt x="10" y="13"/>
                        </a:lnTo>
                        <a:lnTo>
                          <a:pt x="11" y="11"/>
                        </a:lnTo>
                        <a:lnTo>
                          <a:pt x="12" y="9"/>
                        </a:lnTo>
                        <a:lnTo>
                          <a:pt x="12" y="6"/>
                        </a:lnTo>
                        <a:lnTo>
                          <a:pt x="14" y="5"/>
                        </a:lnTo>
                        <a:lnTo>
                          <a:pt x="15" y="4"/>
                        </a:lnTo>
                        <a:lnTo>
                          <a:pt x="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4" name="Freeform 534"/>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0">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5" name="Freeform 535"/>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1588">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6" name="Freeform 536"/>
                  <p:cNvSpPr>
                    <a:spLocks/>
                  </p:cNvSpPr>
                  <p:nvPr/>
                </p:nvSpPr>
                <p:spPr bwMode="auto">
                  <a:xfrm>
                    <a:off x="1244" y="983"/>
                    <a:ext cx="33" cy="36"/>
                  </a:xfrm>
                  <a:custGeom>
                    <a:avLst/>
                    <a:gdLst>
                      <a:gd name="T0" fmla="*/ 22 w 231"/>
                      <a:gd name="T1" fmla="*/ 176 h 214"/>
                      <a:gd name="T2" fmla="*/ 101 w 231"/>
                      <a:gd name="T3" fmla="*/ 71 h 214"/>
                      <a:gd name="T4" fmla="*/ 143 w 231"/>
                      <a:gd name="T5" fmla="*/ 26 h 214"/>
                      <a:gd name="T6" fmla="*/ 177 w 231"/>
                      <a:gd name="T7" fmla="*/ 1 h 214"/>
                      <a:gd name="T8" fmla="*/ 205 w 231"/>
                      <a:gd name="T9" fmla="*/ 0 h 214"/>
                      <a:gd name="T10" fmla="*/ 231 w 231"/>
                      <a:gd name="T11" fmla="*/ 12 h 214"/>
                      <a:gd name="T12" fmla="*/ 215 w 231"/>
                      <a:gd name="T13" fmla="*/ 25 h 214"/>
                      <a:gd name="T14" fmla="*/ 200 w 231"/>
                      <a:gd name="T15" fmla="*/ 18 h 214"/>
                      <a:gd name="T16" fmla="*/ 182 w 231"/>
                      <a:gd name="T17" fmla="*/ 20 h 214"/>
                      <a:gd name="T18" fmla="*/ 162 w 231"/>
                      <a:gd name="T19" fmla="*/ 32 h 214"/>
                      <a:gd name="T20" fmla="*/ 143 w 231"/>
                      <a:gd name="T21" fmla="*/ 53 h 214"/>
                      <a:gd name="T22" fmla="*/ 108 w 231"/>
                      <a:gd name="T23" fmla="*/ 119 h 214"/>
                      <a:gd name="T24" fmla="*/ 0 w 231"/>
                      <a:gd name="T25" fmla="*/ 214 h 214"/>
                      <a:gd name="T26" fmla="*/ 22 w 231"/>
                      <a:gd name="T27" fmla="*/ 176 h 2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1"/>
                      <a:gd name="T43" fmla="*/ 0 h 214"/>
                      <a:gd name="T44" fmla="*/ 231 w 231"/>
                      <a:gd name="T45" fmla="*/ 214 h 2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1" h="214">
                        <a:moveTo>
                          <a:pt x="22" y="176"/>
                        </a:moveTo>
                        <a:lnTo>
                          <a:pt x="101" y="71"/>
                        </a:lnTo>
                        <a:lnTo>
                          <a:pt x="143" y="26"/>
                        </a:lnTo>
                        <a:lnTo>
                          <a:pt x="177" y="1"/>
                        </a:lnTo>
                        <a:lnTo>
                          <a:pt x="205" y="0"/>
                        </a:lnTo>
                        <a:lnTo>
                          <a:pt x="231" y="12"/>
                        </a:lnTo>
                        <a:lnTo>
                          <a:pt x="215" y="25"/>
                        </a:lnTo>
                        <a:lnTo>
                          <a:pt x="200" y="18"/>
                        </a:lnTo>
                        <a:lnTo>
                          <a:pt x="182" y="20"/>
                        </a:lnTo>
                        <a:lnTo>
                          <a:pt x="162" y="32"/>
                        </a:lnTo>
                        <a:lnTo>
                          <a:pt x="143" y="53"/>
                        </a:lnTo>
                        <a:lnTo>
                          <a:pt x="108" y="119"/>
                        </a:lnTo>
                        <a:lnTo>
                          <a:pt x="0" y="214"/>
                        </a:lnTo>
                        <a:lnTo>
                          <a:pt x="22"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7" name="Freeform 537"/>
                  <p:cNvSpPr>
                    <a:spLocks/>
                  </p:cNvSpPr>
                  <p:nvPr/>
                </p:nvSpPr>
                <p:spPr bwMode="auto">
                  <a:xfrm>
                    <a:off x="1238" y="983"/>
                    <a:ext cx="43" cy="50"/>
                  </a:xfrm>
                  <a:custGeom>
                    <a:avLst/>
                    <a:gdLst>
                      <a:gd name="T0" fmla="*/ 126 w 297"/>
                      <a:gd name="T1" fmla="*/ 89 h 296"/>
                      <a:gd name="T2" fmla="*/ 60 w 297"/>
                      <a:gd name="T3" fmla="*/ 177 h 296"/>
                      <a:gd name="T4" fmla="*/ 33 w 297"/>
                      <a:gd name="T5" fmla="*/ 222 h 296"/>
                      <a:gd name="T6" fmla="*/ 0 w 297"/>
                      <a:gd name="T7" fmla="*/ 296 h 296"/>
                      <a:gd name="T8" fmla="*/ 118 w 297"/>
                      <a:gd name="T9" fmla="*/ 192 h 296"/>
                      <a:gd name="T10" fmla="*/ 165 w 297"/>
                      <a:gd name="T11" fmla="*/ 79 h 296"/>
                      <a:gd name="T12" fmla="*/ 191 w 297"/>
                      <a:gd name="T13" fmla="*/ 41 h 296"/>
                      <a:gd name="T14" fmla="*/ 220 w 297"/>
                      <a:gd name="T15" fmla="*/ 21 h 296"/>
                      <a:gd name="T16" fmla="*/ 248 w 297"/>
                      <a:gd name="T17" fmla="*/ 22 h 296"/>
                      <a:gd name="T18" fmla="*/ 271 w 297"/>
                      <a:gd name="T19" fmla="*/ 44 h 296"/>
                      <a:gd name="T20" fmla="*/ 278 w 297"/>
                      <a:gd name="T21" fmla="*/ 52 h 296"/>
                      <a:gd name="T22" fmla="*/ 297 w 297"/>
                      <a:gd name="T23" fmla="*/ 37 h 296"/>
                      <a:gd name="T24" fmla="*/ 266 w 297"/>
                      <a:gd name="T25" fmla="*/ 9 h 296"/>
                      <a:gd name="T26" fmla="*/ 229 w 297"/>
                      <a:gd name="T27" fmla="*/ 0 h 296"/>
                      <a:gd name="T28" fmla="*/ 126 w 297"/>
                      <a:gd name="T29" fmla="*/ 89 h 2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296"/>
                      <a:gd name="T47" fmla="*/ 297 w 297"/>
                      <a:gd name="T48" fmla="*/ 296 h 2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296">
                        <a:moveTo>
                          <a:pt x="126" y="89"/>
                        </a:moveTo>
                        <a:lnTo>
                          <a:pt x="60" y="177"/>
                        </a:lnTo>
                        <a:lnTo>
                          <a:pt x="33" y="222"/>
                        </a:lnTo>
                        <a:lnTo>
                          <a:pt x="0" y="296"/>
                        </a:lnTo>
                        <a:lnTo>
                          <a:pt x="118" y="192"/>
                        </a:lnTo>
                        <a:lnTo>
                          <a:pt x="165" y="79"/>
                        </a:lnTo>
                        <a:lnTo>
                          <a:pt x="191" y="41"/>
                        </a:lnTo>
                        <a:lnTo>
                          <a:pt x="220" y="21"/>
                        </a:lnTo>
                        <a:lnTo>
                          <a:pt x="248" y="22"/>
                        </a:lnTo>
                        <a:lnTo>
                          <a:pt x="271" y="44"/>
                        </a:lnTo>
                        <a:lnTo>
                          <a:pt x="278" y="52"/>
                        </a:lnTo>
                        <a:lnTo>
                          <a:pt x="297" y="37"/>
                        </a:lnTo>
                        <a:lnTo>
                          <a:pt x="266" y="9"/>
                        </a:lnTo>
                        <a:lnTo>
                          <a:pt x="229" y="0"/>
                        </a:lnTo>
                        <a:lnTo>
                          <a:pt x="126"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8" name="Freeform 538"/>
                  <p:cNvSpPr>
                    <a:spLocks/>
                  </p:cNvSpPr>
                  <p:nvPr/>
                </p:nvSpPr>
                <p:spPr bwMode="auto">
                  <a:xfrm>
                    <a:off x="1275" y="985"/>
                    <a:ext cx="9" cy="12"/>
                  </a:xfrm>
                  <a:custGeom>
                    <a:avLst/>
                    <a:gdLst>
                      <a:gd name="T0" fmla="*/ 63 w 63"/>
                      <a:gd name="T1" fmla="*/ 55 h 70"/>
                      <a:gd name="T2" fmla="*/ 44 w 63"/>
                      <a:gd name="T3" fmla="*/ 24 h 70"/>
                      <a:gd name="T4" fmla="*/ 16 w 63"/>
                      <a:gd name="T5" fmla="*/ 0 h 70"/>
                      <a:gd name="T6" fmla="*/ 0 w 63"/>
                      <a:gd name="T7" fmla="*/ 13 h 70"/>
                      <a:gd name="T8" fmla="*/ 18 w 63"/>
                      <a:gd name="T9" fmla="*/ 31 h 70"/>
                      <a:gd name="T10" fmla="*/ 45 w 63"/>
                      <a:gd name="T11" fmla="*/ 70 h 70"/>
                      <a:gd name="T12" fmla="*/ 63 w 63"/>
                      <a:gd name="T13" fmla="*/ 55 h 70"/>
                      <a:gd name="T14" fmla="*/ 0 60000 65536"/>
                      <a:gd name="T15" fmla="*/ 0 60000 65536"/>
                      <a:gd name="T16" fmla="*/ 0 60000 65536"/>
                      <a:gd name="T17" fmla="*/ 0 60000 65536"/>
                      <a:gd name="T18" fmla="*/ 0 60000 65536"/>
                      <a:gd name="T19" fmla="*/ 0 60000 65536"/>
                      <a:gd name="T20" fmla="*/ 0 60000 65536"/>
                      <a:gd name="T21" fmla="*/ 0 w 63"/>
                      <a:gd name="T22" fmla="*/ 0 h 70"/>
                      <a:gd name="T23" fmla="*/ 63 w 6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70">
                        <a:moveTo>
                          <a:pt x="63" y="55"/>
                        </a:moveTo>
                        <a:lnTo>
                          <a:pt x="44" y="24"/>
                        </a:lnTo>
                        <a:lnTo>
                          <a:pt x="16" y="0"/>
                        </a:lnTo>
                        <a:lnTo>
                          <a:pt x="0" y="13"/>
                        </a:lnTo>
                        <a:lnTo>
                          <a:pt x="18" y="31"/>
                        </a:lnTo>
                        <a:lnTo>
                          <a:pt x="45" y="70"/>
                        </a:lnTo>
                        <a:lnTo>
                          <a:pt x="63"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59" name="Freeform 539"/>
                  <p:cNvSpPr>
                    <a:spLocks/>
                  </p:cNvSpPr>
                  <p:nvPr/>
                </p:nvSpPr>
                <p:spPr bwMode="auto">
                  <a:xfrm>
                    <a:off x="1235" y="1003"/>
                    <a:ext cx="24" cy="41"/>
                  </a:xfrm>
                  <a:custGeom>
                    <a:avLst/>
                    <a:gdLst>
                      <a:gd name="T0" fmla="*/ 113 w 167"/>
                      <a:gd name="T1" fmla="*/ 144 h 242"/>
                      <a:gd name="T2" fmla="*/ 167 w 167"/>
                      <a:gd name="T3" fmla="*/ 0 h 242"/>
                      <a:gd name="T4" fmla="*/ 59 w 167"/>
                      <a:gd name="T5" fmla="*/ 95 h 242"/>
                      <a:gd name="T6" fmla="*/ 26 w 167"/>
                      <a:gd name="T7" fmla="*/ 162 h 242"/>
                      <a:gd name="T8" fmla="*/ 0 w 167"/>
                      <a:gd name="T9" fmla="*/ 242 h 242"/>
                      <a:gd name="T10" fmla="*/ 113 w 167"/>
                      <a:gd name="T11" fmla="*/ 144 h 242"/>
                      <a:gd name="T12" fmla="*/ 0 60000 65536"/>
                      <a:gd name="T13" fmla="*/ 0 60000 65536"/>
                      <a:gd name="T14" fmla="*/ 0 60000 65536"/>
                      <a:gd name="T15" fmla="*/ 0 60000 65536"/>
                      <a:gd name="T16" fmla="*/ 0 60000 65536"/>
                      <a:gd name="T17" fmla="*/ 0 60000 65536"/>
                      <a:gd name="T18" fmla="*/ 0 w 167"/>
                      <a:gd name="T19" fmla="*/ 0 h 242"/>
                      <a:gd name="T20" fmla="*/ 167 w 167"/>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167" h="242">
                        <a:moveTo>
                          <a:pt x="113" y="144"/>
                        </a:moveTo>
                        <a:lnTo>
                          <a:pt x="167" y="0"/>
                        </a:lnTo>
                        <a:lnTo>
                          <a:pt x="59" y="95"/>
                        </a:lnTo>
                        <a:lnTo>
                          <a:pt x="26" y="162"/>
                        </a:lnTo>
                        <a:lnTo>
                          <a:pt x="0" y="242"/>
                        </a:lnTo>
                        <a:lnTo>
                          <a:pt x="113" y="1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0" name="Freeform 540"/>
                  <p:cNvSpPr>
                    <a:spLocks/>
                  </p:cNvSpPr>
                  <p:nvPr/>
                </p:nvSpPr>
                <p:spPr bwMode="auto">
                  <a:xfrm>
                    <a:off x="1278" y="990"/>
                    <a:ext cx="7" cy="13"/>
                  </a:xfrm>
                  <a:custGeom>
                    <a:avLst/>
                    <a:gdLst>
                      <a:gd name="T0" fmla="*/ 19 w 48"/>
                      <a:gd name="T1" fmla="*/ 0 h 80"/>
                      <a:gd name="T2" fmla="*/ 35 w 48"/>
                      <a:gd name="T3" fmla="*/ 27 h 80"/>
                      <a:gd name="T4" fmla="*/ 46 w 48"/>
                      <a:gd name="T5" fmla="*/ 56 h 80"/>
                      <a:gd name="T6" fmla="*/ 48 w 48"/>
                      <a:gd name="T7" fmla="*/ 70 h 80"/>
                      <a:gd name="T8" fmla="*/ 35 w 48"/>
                      <a:gd name="T9" fmla="*/ 80 h 80"/>
                      <a:gd name="T10" fmla="*/ 22 w 48"/>
                      <a:gd name="T11" fmla="*/ 50 h 80"/>
                      <a:gd name="T12" fmla="*/ 0 w 48"/>
                      <a:gd name="T13" fmla="*/ 15 h 80"/>
                      <a:gd name="T14" fmla="*/ 19 w 4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19" y="0"/>
                        </a:moveTo>
                        <a:lnTo>
                          <a:pt x="35" y="27"/>
                        </a:lnTo>
                        <a:lnTo>
                          <a:pt x="46" y="56"/>
                        </a:lnTo>
                        <a:lnTo>
                          <a:pt x="48" y="70"/>
                        </a:lnTo>
                        <a:lnTo>
                          <a:pt x="35" y="80"/>
                        </a:lnTo>
                        <a:lnTo>
                          <a:pt x="22" y="50"/>
                        </a:lnTo>
                        <a:lnTo>
                          <a:pt x="0" y="15"/>
                        </a:lnTo>
                        <a:lnTo>
                          <a:pt x="1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1" name="Freeform 541"/>
                  <p:cNvSpPr>
                    <a:spLocks/>
                  </p:cNvSpPr>
                  <p:nvPr/>
                </p:nvSpPr>
                <p:spPr bwMode="auto">
                  <a:xfrm>
                    <a:off x="1234" y="1015"/>
                    <a:ext cx="21" cy="38"/>
                  </a:xfrm>
                  <a:custGeom>
                    <a:avLst/>
                    <a:gdLst>
                      <a:gd name="T0" fmla="*/ 84 w 148"/>
                      <a:gd name="T1" fmla="*/ 152 h 225"/>
                      <a:gd name="T2" fmla="*/ 118 w 148"/>
                      <a:gd name="T3" fmla="*/ 80 h 225"/>
                      <a:gd name="T4" fmla="*/ 148 w 148"/>
                      <a:gd name="T5" fmla="*/ 0 h 225"/>
                      <a:gd name="T6" fmla="*/ 30 w 148"/>
                      <a:gd name="T7" fmla="*/ 104 h 225"/>
                      <a:gd name="T8" fmla="*/ 10 w 148"/>
                      <a:gd name="T9" fmla="*/ 164 h 225"/>
                      <a:gd name="T10" fmla="*/ 0 w 148"/>
                      <a:gd name="T11" fmla="*/ 225 h 225"/>
                      <a:gd name="T12" fmla="*/ 84 w 148"/>
                      <a:gd name="T13" fmla="*/ 152 h 225"/>
                      <a:gd name="T14" fmla="*/ 0 60000 65536"/>
                      <a:gd name="T15" fmla="*/ 0 60000 65536"/>
                      <a:gd name="T16" fmla="*/ 0 60000 65536"/>
                      <a:gd name="T17" fmla="*/ 0 60000 65536"/>
                      <a:gd name="T18" fmla="*/ 0 60000 65536"/>
                      <a:gd name="T19" fmla="*/ 0 60000 65536"/>
                      <a:gd name="T20" fmla="*/ 0 60000 65536"/>
                      <a:gd name="T21" fmla="*/ 0 w 148"/>
                      <a:gd name="T22" fmla="*/ 0 h 225"/>
                      <a:gd name="T23" fmla="*/ 148 w 148"/>
                      <a:gd name="T24" fmla="*/ 225 h 2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225">
                        <a:moveTo>
                          <a:pt x="84" y="152"/>
                        </a:moveTo>
                        <a:lnTo>
                          <a:pt x="118" y="80"/>
                        </a:lnTo>
                        <a:lnTo>
                          <a:pt x="148" y="0"/>
                        </a:lnTo>
                        <a:lnTo>
                          <a:pt x="30" y="104"/>
                        </a:lnTo>
                        <a:lnTo>
                          <a:pt x="10" y="164"/>
                        </a:lnTo>
                        <a:lnTo>
                          <a:pt x="0" y="225"/>
                        </a:lnTo>
                        <a:lnTo>
                          <a:pt x="84" y="1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2" name="Freeform 542"/>
                  <p:cNvSpPr>
                    <a:spLocks/>
                  </p:cNvSpPr>
                  <p:nvPr/>
                </p:nvSpPr>
                <p:spPr bwMode="auto">
                  <a:xfrm>
                    <a:off x="1281" y="995"/>
                    <a:ext cx="6" cy="14"/>
                  </a:xfrm>
                  <a:custGeom>
                    <a:avLst/>
                    <a:gdLst>
                      <a:gd name="T0" fmla="*/ 18 w 45"/>
                      <a:gd name="T1" fmla="*/ 0 h 89"/>
                      <a:gd name="T2" fmla="*/ 26 w 45"/>
                      <a:gd name="T3" fmla="*/ 25 h 89"/>
                      <a:gd name="T4" fmla="*/ 45 w 45"/>
                      <a:gd name="T5" fmla="*/ 72 h 89"/>
                      <a:gd name="T6" fmla="*/ 26 w 45"/>
                      <a:gd name="T7" fmla="*/ 89 h 89"/>
                      <a:gd name="T8" fmla="*/ 18 w 45"/>
                      <a:gd name="T9" fmla="*/ 54 h 89"/>
                      <a:gd name="T10" fmla="*/ 0 w 45"/>
                      <a:gd name="T11" fmla="*/ 15 h 89"/>
                      <a:gd name="T12" fmla="*/ 18 w 45"/>
                      <a:gd name="T13" fmla="*/ 0 h 89"/>
                      <a:gd name="T14" fmla="*/ 0 60000 65536"/>
                      <a:gd name="T15" fmla="*/ 0 60000 65536"/>
                      <a:gd name="T16" fmla="*/ 0 60000 65536"/>
                      <a:gd name="T17" fmla="*/ 0 60000 65536"/>
                      <a:gd name="T18" fmla="*/ 0 60000 65536"/>
                      <a:gd name="T19" fmla="*/ 0 60000 65536"/>
                      <a:gd name="T20" fmla="*/ 0 60000 65536"/>
                      <a:gd name="T21" fmla="*/ 0 w 45"/>
                      <a:gd name="T22" fmla="*/ 0 h 89"/>
                      <a:gd name="T23" fmla="*/ 45 w 45"/>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89">
                        <a:moveTo>
                          <a:pt x="18" y="0"/>
                        </a:moveTo>
                        <a:lnTo>
                          <a:pt x="26" y="25"/>
                        </a:lnTo>
                        <a:lnTo>
                          <a:pt x="45" y="72"/>
                        </a:lnTo>
                        <a:lnTo>
                          <a:pt x="26" y="89"/>
                        </a:lnTo>
                        <a:lnTo>
                          <a:pt x="18" y="54"/>
                        </a:lnTo>
                        <a:lnTo>
                          <a:pt x="0" y="15"/>
                        </a:lnTo>
                        <a:lnTo>
                          <a:pt x="1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3" name="Freeform 543"/>
                  <p:cNvSpPr>
                    <a:spLocks/>
                  </p:cNvSpPr>
                  <p:nvPr/>
                </p:nvSpPr>
                <p:spPr bwMode="auto">
                  <a:xfrm>
                    <a:off x="1234" y="1027"/>
                    <a:ext cx="18" cy="27"/>
                  </a:xfrm>
                  <a:custGeom>
                    <a:avLst/>
                    <a:gdLst>
                      <a:gd name="T0" fmla="*/ 122 w 122"/>
                      <a:gd name="T1" fmla="*/ 0 h 158"/>
                      <a:gd name="T2" fmla="*/ 96 w 122"/>
                      <a:gd name="T3" fmla="*/ 57 h 158"/>
                      <a:gd name="T4" fmla="*/ 69 w 122"/>
                      <a:gd name="T5" fmla="*/ 106 h 158"/>
                      <a:gd name="T6" fmla="*/ 37 w 122"/>
                      <a:gd name="T7" fmla="*/ 141 h 158"/>
                      <a:gd name="T8" fmla="*/ 0 w 122"/>
                      <a:gd name="T9" fmla="*/ 158 h 158"/>
                      <a:gd name="T10" fmla="*/ 9 w 122"/>
                      <a:gd name="T11" fmla="*/ 98 h 158"/>
                      <a:gd name="T12" fmla="*/ 122 w 122"/>
                      <a:gd name="T13" fmla="*/ 0 h 158"/>
                      <a:gd name="T14" fmla="*/ 0 60000 65536"/>
                      <a:gd name="T15" fmla="*/ 0 60000 65536"/>
                      <a:gd name="T16" fmla="*/ 0 60000 65536"/>
                      <a:gd name="T17" fmla="*/ 0 60000 65536"/>
                      <a:gd name="T18" fmla="*/ 0 60000 65536"/>
                      <a:gd name="T19" fmla="*/ 0 60000 65536"/>
                      <a:gd name="T20" fmla="*/ 0 60000 65536"/>
                      <a:gd name="T21" fmla="*/ 0 w 122"/>
                      <a:gd name="T22" fmla="*/ 0 h 158"/>
                      <a:gd name="T23" fmla="*/ 122 w 122"/>
                      <a:gd name="T24" fmla="*/ 158 h 1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58">
                        <a:moveTo>
                          <a:pt x="122" y="0"/>
                        </a:moveTo>
                        <a:lnTo>
                          <a:pt x="96" y="57"/>
                        </a:lnTo>
                        <a:lnTo>
                          <a:pt x="69" y="106"/>
                        </a:lnTo>
                        <a:lnTo>
                          <a:pt x="37" y="141"/>
                        </a:lnTo>
                        <a:lnTo>
                          <a:pt x="0" y="158"/>
                        </a:lnTo>
                        <a:lnTo>
                          <a:pt x="9" y="98"/>
                        </a:lnTo>
                        <a:lnTo>
                          <a:pt x="1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4" name="Freeform 544"/>
                  <p:cNvSpPr>
                    <a:spLocks/>
                  </p:cNvSpPr>
                  <p:nvPr/>
                </p:nvSpPr>
                <p:spPr bwMode="auto">
                  <a:xfrm>
                    <a:off x="1283" y="1001"/>
                    <a:ext cx="7" cy="15"/>
                  </a:xfrm>
                  <a:custGeom>
                    <a:avLst/>
                    <a:gdLst>
                      <a:gd name="T0" fmla="*/ 49 w 49"/>
                      <a:gd name="T1" fmla="*/ 64 h 90"/>
                      <a:gd name="T2" fmla="*/ 29 w 49"/>
                      <a:gd name="T3" fmla="*/ 32 h 90"/>
                      <a:gd name="T4" fmla="*/ 13 w 49"/>
                      <a:gd name="T5" fmla="*/ 0 h 90"/>
                      <a:gd name="T6" fmla="*/ 0 w 49"/>
                      <a:gd name="T7" fmla="*/ 10 h 90"/>
                      <a:gd name="T8" fmla="*/ 18 w 49"/>
                      <a:gd name="T9" fmla="*/ 90 h 90"/>
                      <a:gd name="T10" fmla="*/ 49 w 49"/>
                      <a:gd name="T11" fmla="*/ 64 h 90"/>
                      <a:gd name="T12" fmla="*/ 0 60000 65536"/>
                      <a:gd name="T13" fmla="*/ 0 60000 65536"/>
                      <a:gd name="T14" fmla="*/ 0 60000 65536"/>
                      <a:gd name="T15" fmla="*/ 0 60000 65536"/>
                      <a:gd name="T16" fmla="*/ 0 60000 65536"/>
                      <a:gd name="T17" fmla="*/ 0 60000 65536"/>
                      <a:gd name="T18" fmla="*/ 0 w 49"/>
                      <a:gd name="T19" fmla="*/ 0 h 90"/>
                      <a:gd name="T20" fmla="*/ 49 w 4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9" h="90">
                        <a:moveTo>
                          <a:pt x="49" y="64"/>
                        </a:moveTo>
                        <a:lnTo>
                          <a:pt x="29" y="32"/>
                        </a:lnTo>
                        <a:lnTo>
                          <a:pt x="13" y="0"/>
                        </a:lnTo>
                        <a:lnTo>
                          <a:pt x="0" y="10"/>
                        </a:lnTo>
                        <a:lnTo>
                          <a:pt x="18" y="90"/>
                        </a:lnTo>
                        <a:lnTo>
                          <a:pt x="49"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5" name="Freeform 545"/>
                  <p:cNvSpPr>
                    <a:spLocks/>
                  </p:cNvSpPr>
                  <p:nvPr/>
                </p:nvSpPr>
                <p:spPr bwMode="auto">
                  <a:xfrm>
                    <a:off x="1234" y="1041"/>
                    <a:ext cx="12" cy="13"/>
                  </a:xfrm>
                  <a:custGeom>
                    <a:avLst/>
                    <a:gdLst>
                      <a:gd name="T0" fmla="*/ 84 w 84"/>
                      <a:gd name="T1" fmla="*/ 0 h 78"/>
                      <a:gd name="T2" fmla="*/ 46 w 84"/>
                      <a:gd name="T3" fmla="*/ 53 h 78"/>
                      <a:gd name="T4" fmla="*/ 24 w 84"/>
                      <a:gd name="T5" fmla="*/ 70 h 78"/>
                      <a:gd name="T6" fmla="*/ 0 w 84"/>
                      <a:gd name="T7" fmla="*/ 78 h 78"/>
                      <a:gd name="T8" fmla="*/ 0 w 84"/>
                      <a:gd name="T9" fmla="*/ 73 h 78"/>
                      <a:gd name="T10" fmla="*/ 84 w 84"/>
                      <a:gd name="T11" fmla="*/ 0 h 78"/>
                      <a:gd name="T12" fmla="*/ 0 60000 65536"/>
                      <a:gd name="T13" fmla="*/ 0 60000 65536"/>
                      <a:gd name="T14" fmla="*/ 0 60000 65536"/>
                      <a:gd name="T15" fmla="*/ 0 60000 65536"/>
                      <a:gd name="T16" fmla="*/ 0 60000 65536"/>
                      <a:gd name="T17" fmla="*/ 0 60000 65536"/>
                      <a:gd name="T18" fmla="*/ 0 w 84"/>
                      <a:gd name="T19" fmla="*/ 0 h 78"/>
                      <a:gd name="T20" fmla="*/ 84 w 8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84" h="78">
                        <a:moveTo>
                          <a:pt x="84" y="0"/>
                        </a:moveTo>
                        <a:lnTo>
                          <a:pt x="46" y="53"/>
                        </a:lnTo>
                        <a:lnTo>
                          <a:pt x="24" y="70"/>
                        </a:lnTo>
                        <a:lnTo>
                          <a:pt x="0" y="78"/>
                        </a:lnTo>
                        <a:lnTo>
                          <a:pt x="0" y="73"/>
                        </a:lnTo>
                        <a:lnTo>
                          <a:pt x="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6" name="Freeform 546"/>
                  <p:cNvSpPr>
                    <a:spLocks/>
                  </p:cNvSpPr>
                  <p:nvPr/>
                </p:nvSpPr>
                <p:spPr bwMode="auto">
                  <a:xfrm>
                    <a:off x="1285" y="1007"/>
                    <a:ext cx="8" cy="15"/>
                  </a:xfrm>
                  <a:custGeom>
                    <a:avLst/>
                    <a:gdLst>
                      <a:gd name="T0" fmla="*/ 58 w 58"/>
                      <a:gd name="T1" fmla="*/ 60 h 93"/>
                      <a:gd name="T2" fmla="*/ 19 w 58"/>
                      <a:gd name="T3" fmla="*/ 0 h 93"/>
                      <a:gd name="T4" fmla="*/ 0 w 58"/>
                      <a:gd name="T5" fmla="*/ 17 h 93"/>
                      <a:gd name="T6" fmla="*/ 7 w 58"/>
                      <a:gd name="T7" fmla="*/ 54 h 93"/>
                      <a:gd name="T8" fmla="*/ 21 w 58"/>
                      <a:gd name="T9" fmla="*/ 93 h 93"/>
                      <a:gd name="T10" fmla="*/ 58 w 58"/>
                      <a:gd name="T11" fmla="*/ 60 h 93"/>
                      <a:gd name="T12" fmla="*/ 0 60000 65536"/>
                      <a:gd name="T13" fmla="*/ 0 60000 65536"/>
                      <a:gd name="T14" fmla="*/ 0 60000 65536"/>
                      <a:gd name="T15" fmla="*/ 0 60000 65536"/>
                      <a:gd name="T16" fmla="*/ 0 60000 65536"/>
                      <a:gd name="T17" fmla="*/ 0 60000 65536"/>
                      <a:gd name="T18" fmla="*/ 0 w 58"/>
                      <a:gd name="T19" fmla="*/ 0 h 93"/>
                      <a:gd name="T20" fmla="*/ 58 w 5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8" h="93">
                        <a:moveTo>
                          <a:pt x="58" y="60"/>
                        </a:moveTo>
                        <a:lnTo>
                          <a:pt x="19" y="0"/>
                        </a:lnTo>
                        <a:lnTo>
                          <a:pt x="0" y="17"/>
                        </a:lnTo>
                        <a:lnTo>
                          <a:pt x="7" y="54"/>
                        </a:lnTo>
                        <a:lnTo>
                          <a:pt x="21" y="93"/>
                        </a:lnTo>
                        <a:lnTo>
                          <a:pt x="58" y="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7" name="Freeform 547"/>
                  <p:cNvSpPr>
                    <a:spLocks/>
                  </p:cNvSpPr>
                  <p:nvPr/>
                </p:nvSpPr>
                <p:spPr bwMode="auto">
                  <a:xfrm>
                    <a:off x="1286" y="1012"/>
                    <a:ext cx="10" cy="15"/>
                  </a:xfrm>
                  <a:custGeom>
                    <a:avLst/>
                    <a:gdLst>
                      <a:gd name="T0" fmla="*/ 72 w 72"/>
                      <a:gd name="T1" fmla="*/ 58 h 94"/>
                      <a:gd name="T2" fmla="*/ 31 w 72"/>
                      <a:gd name="T3" fmla="*/ 0 h 94"/>
                      <a:gd name="T4" fmla="*/ 0 w 72"/>
                      <a:gd name="T5" fmla="*/ 26 h 94"/>
                      <a:gd name="T6" fmla="*/ 13 w 72"/>
                      <a:gd name="T7" fmla="*/ 57 h 94"/>
                      <a:gd name="T8" fmla="*/ 33 w 72"/>
                      <a:gd name="T9" fmla="*/ 94 h 94"/>
                      <a:gd name="T10" fmla="*/ 72 w 72"/>
                      <a:gd name="T11" fmla="*/ 58 h 94"/>
                      <a:gd name="T12" fmla="*/ 0 60000 65536"/>
                      <a:gd name="T13" fmla="*/ 0 60000 65536"/>
                      <a:gd name="T14" fmla="*/ 0 60000 65536"/>
                      <a:gd name="T15" fmla="*/ 0 60000 65536"/>
                      <a:gd name="T16" fmla="*/ 0 60000 65536"/>
                      <a:gd name="T17" fmla="*/ 0 60000 65536"/>
                      <a:gd name="T18" fmla="*/ 0 w 72"/>
                      <a:gd name="T19" fmla="*/ 0 h 94"/>
                      <a:gd name="T20" fmla="*/ 72 w 7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72" h="94">
                        <a:moveTo>
                          <a:pt x="72" y="58"/>
                        </a:moveTo>
                        <a:lnTo>
                          <a:pt x="31" y="0"/>
                        </a:lnTo>
                        <a:lnTo>
                          <a:pt x="0" y="26"/>
                        </a:lnTo>
                        <a:lnTo>
                          <a:pt x="13" y="57"/>
                        </a:lnTo>
                        <a:lnTo>
                          <a:pt x="33" y="94"/>
                        </a:lnTo>
                        <a:lnTo>
                          <a:pt x="72"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8" name="Freeform 548"/>
                  <p:cNvSpPr>
                    <a:spLocks/>
                  </p:cNvSpPr>
                  <p:nvPr/>
                </p:nvSpPr>
                <p:spPr bwMode="auto">
                  <a:xfrm>
                    <a:off x="1288" y="1017"/>
                    <a:ext cx="10" cy="15"/>
                  </a:xfrm>
                  <a:custGeom>
                    <a:avLst/>
                    <a:gdLst>
                      <a:gd name="T0" fmla="*/ 37 w 73"/>
                      <a:gd name="T1" fmla="*/ 0 h 94"/>
                      <a:gd name="T2" fmla="*/ 61 w 73"/>
                      <a:gd name="T3" fmla="*/ 37 h 94"/>
                      <a:gd name="T4" fmla="*/ 73 w 73"/>
                      <a:gd name="T5" fmla="*/ 65 h 94"/>
                      <a:gd name="T6" fmla="*/ 39 w 73"/>
                      <a:gd name="T7" fmla="*/ 94 h 94"/>
                      <a:gd name="T8" fmla="*/ 23 w 73"/>
                      <a:gd name="T9" fmla="*/ 69 h 94"/>
                      <a:gd name="T10" fmla="*/ 0 w 73"/>
                      <a:gd name="T11" fmla="*/ 33 h 94"/>
                      <a:gd name="T12" fmla="*/ 37 w 73"/>
                      <a:gd name="T13" fmla="*/ 0 h 94"/>
                      <a:gd name="T14" fmla="*/ 0 60000 65536"/>
                      <a:gd name="T15" fmla="*/ 0 60000 65536"/>
                      <a:gd name="T16" fmla="*/ 0 60000 65536"/>
                      <a:gd name="T17" fmla="*/ 0 60000 65536"/>
                      <a:gd name="T18" fmla="*/ 0 60000 65536"/>
                      <a:gd name="T19" fmla="*/ 0 60000 65536"/>
                      <a:gd name="T20" fmla="*/ 0 60000 65536"/>
                      <a:gd name="T21" fmla="*/ 0 w 73"/>
                      <a:gd name="T22" fmla="*/ 0 h 94"/>
                      <a:gd name="T23" fmla="*/ 73 w 73"/>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94">
                        <a:moveTo>
                          <a:pt x="37" y="0"/>
                        </a:moveTo>
                        <a:lnTo>
                          <a:pt x="61" y="37"/>
                        </a:lnTo>
                        <a:lnTo>
                          <a:pt x="73" y="65"/>
                        </a:lnTo>
                        <a:lnTo>
                          <a:pt x="39" y="94"/>
                        </a:lnTo>
                        <a:lnTo>
                          <a:pt x="23" y="69"/>
                        </a:lnTo>
                        <a:lnTo>
                          <a:pt x="0" y="33"/>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69" name="Freeform 549"/>
                  <p:cNvSpPr>
                    <a:spLocks/>
                  </p:cNvSpPr>
                  <p:nvPr/>
                </p:nvSpPr>
                <p:spPr bwMode="auto">
                  <a:xfrm>
                    <a:off x="1290" y="1022"/>
                    <a:ext cx="11" cy="15"/>
                  </a:xfrm>
                  <a:custGeom>
                    <a:avLst/>
                    <a:gdLst>
                      <a:gd name="T0" fmla="*/ 39 w 72"/>
                      <a:gd name="T1" fmla="*/ 0 h 94"/>
                      <a:gd name="T2" fmla="*/ 42 w 72"/>
                      <a:gd name="T3" fmla="*/ 8 h 94"/>
                      <a:gd name="T4" fmla="*/ 72 w 72"/>
                      <a:gd name="T5" fmla="*/ 67 h 94"/>
                      <a:gd name="T6" fmla="*/ 42 w 72"/>
                      <a:gd name="T7" fmla="*/ 94 h 94"/>
                      <a:gd name="T8" fmla="*/ 4 w 72"/>
                      <a:gd name="T9" fmla="*/ 40 h 94"/>
                      <a:gd name="T10" fmla="*/ 0 w 72"/>
                      <a:gd name="T11" fmla="*/ 36 h 94"/>
                      <a:gd name="T12" fmla="*/ 39 w 72"/>
                      <a:gd name="T13" fmla="*/ 0 h 94"/>
                      <a:gd name="T14" fmla="*/ 0 60000 65536"/>
                      <a:gd name="T15" fmla="*/ 0 60000 65536"/>
                      <a:gd name="T16" fmla="*/ 0 60000 65536"/>
                      <a:gd name="T17" fmla="*/ 0 60000 65536"/>
                      <a:gd name="T18" fmla="*/ 0 60000 65536"/>
                      <a:gd name="T19" fmla="*/ 0 60000 65536"/>
                      <a:gd name="T20" fmla="*/ 0 60000 65536"/>
                      <a:gd name="T21" fmla="*/ 0 w 72"/>
                      <a:gd name="T22" fmla="*/ 0 h 94"/>
                      <a:gd name="T23" fmla="*/ 72 w 72"/>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4">
                        <a:moveTo>
                          <a:pt x="39" y="0"/>
                        </a:moveTo>
                        <a:lnTo>
                          <a:pt x="42" y="8"/>
                        </a:lnTo>
                        <a:lnTo>
                          <a:pt x="72" y="67"/>
                        </a:lnTo>
                        <a:lnTo>
                          <a:pt x="42" y="94"/>
                        </a:lnTo>
                        <a:lnTo>
                          <a:pt x="4" y="40"/>
                        </a:lnTo>
                        <a:lnTo>
                          <a:pt x="0" y="36"/>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0" name="Freeform 550"/>
                  <p:cNvSpPr>
                    <a:spLocks/>
                  </p:cNvSpPr>
                  <p:nvPr/>
                </p:nvSpPr>
                <p:spPr bwMode="auto">
                  <a:xfrm>
                    <a:off x="1293" y="1027"/>
                    <a:ext cx="11" cy="15"/>
                  </a:xfrm>
                  <a:custGeom>
                    <a:avLst/>
                    <a:gdLst>
                      <a:gd name="T0" fmla="*/ 72 w 72"/>
                      <a:gd name="T1" fmla="*/ 62 h 89"/>
                      <a:gd name="T2" fmla="*/ 34 w 72"/>
                      <a:gd name="T3" fmla="*/ 0 h 89"/>
                      <a:gd name="T4" fmla="*/ 0 w 72"/>
                      <a:gd name="T5" fmla="*/ 29 h 89"/>
                      <a:gd name="T6" fmla="*/ 40 w 72"/>
                      <a:gd name="T7" fmla="*/ 89 h 89"/>
                      <a:gd name="T8" fmla="*/ 72 w 72"/>
                      <a:gd name="T9" fmla="*/ 62 h 89"/>
                      <a:gd name="T10" fmla="*/ 0 60000 65536"/>
                      <a:gd name="T11" fmla="*/ 0 60000 65536"/>
                      <a:gd name="T12" fmla="*/ 0 60000 65536"/>
                      <a:gd name="T13" fmla="*/ 0 60000 65536"/>
                      <a:gd name="T14" fmla="*/ 0 60000 65536"/>
                      <a:gd name="T15" fmla="*/ 0 w 72"/>
                      <a:gd name="T16" fmla="*/ 0 h 89"/>
                      <a:gd name="T17" fmla="*/ 72 w 72"/>
                      <a:gd name="T18" fmla="*/ 89 h 89"/>
                    </a:gdLst>
                    <a:ahLst/>
                    <a:cxnLst>
                      <a:cxn ang="T10">
                        <a:pos x="T0" y="T1"/>
                      </a:cxn>
                      <a:cxn ang="T11">
                        <a:pos x="T2" y="T3"/>
                      </a:cxn>
                      <a:cxn ang="T12">
                        <a:pos x="T4" y="T5"/>
                      </a:cxn>
                      <a:cxn ang="T13">
                        <a:pos x="T6" y="T7"/>
                      </a:cxn>
                      <a:cxn ang="T14">
                        <a:pos x="T8" y="T9"/>
                      </a:cxn>
                    </a:cxnLst>
                    <a:rect l="T15" t="T16" r="T17" b="T18"/>
                    <a:pathLst>
                      <a:path w="72" h="89">
                        <a:moveTo>
                          <a:pt x="72" y="62"/>
                        </a:moveTo>
                        <a:lnTo>
                          <a:pt x="34" y="0"/>
                        </a:lnTo>
                        <a:lnTo>
                          <a:pt x="0" y="29"/>
                        </a:lnTo>
                        <a:lnTo>
                          <a:pt x="40" y="89"/>
                        </a:lnTo>
                        <a:lnTo>
                          <a:pt x="72"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1" name="Freeform 551"/>
                  <p:cNvSpPr>
                    <a:spLocks/>
                  </p:cNvSpPr>
                  <p:nvPr/>
                </p:nvSpPr>
                <p:spPr bwMode="auto">
                  <a:xfrm>
                    <a:off x="1296" y="1033"/>
                    <a:ext cx="10" cy="15"/>
                  </a:xfrm>
                  <a:custGeom>
                    <a:avLst/>
                    <a:gdLst>
                      <a:gd name="T0" fmla="*/ 70 w 70"/>
                      <a:gd name="T1" fmla="*/ 61 h 91"/>
                      <a:gd name="T2" fmla="*/ 30 w 70"/>
                      <a:gd name="T3" fmla="*/ 0 h 91"/>
                      <a:gd name="T4" fmla="*/ 0 w 70"/>
                      <a:gd name="T5" fmla="*/ 27 h 91"/>
                      <a:gd name="T6" fmla="*/ 36 w 70"/>
                      <a:gd name="T7" fmla="*/ 91 h 91"/>
                      <a:gd name="T8" fmla="*/ 70 w 70"/>
                      <a:gd name="T9" fmla="*/ 61 h 91"/>
                      <a:gd name="T10" fmla="*/ 0 60000 65536"/>
                      <a:gd name="T11" fmla="*/ 0 60000 65536"/>
                      <a:gd name="T12" fmla="*/ 0 60000 65536"/>
                      <a:gd name="T13" fmla="*/ 0 60000 65536"/>
                      <a:gd name="T14" fmla="*/ 0 60000 65536"/>
                      <a:gd name="T15" fmla="*/ 0 w 70"/>
                      <a:gd name="T16" fmla="*/ 0 h 91"/>
                      <a:gd name="T17" fmla="*/ 70 w 70"/>
                      <a:gd name="T18" fmla="*/ 91 h 91"/>
                    </a:gdLst>
                    <a:ahLst/>
                    <a:cxnLst>
                      <a:cxn ang="T10">
                        <a:pos x="T0" y="T1"/>
                      </a:cxn>
                      <a:cxn ang="T11">
                        <a:pos x="T2" y="T3"/>
                      </a:cxn>
                      <a:cxn ang="T12">
                        <a:pos x="T4" y="T5"/>
                      </a:cxn>
                      <a:cxn ang="T13">
                        <a:pos x="T6" y="T7"/>
                      </a:cxn>
                      <a:cxn ang="T14">
                        <a:pos x="T8" y="T9"/>
                      </a:cxn>
                    </a:cxnLst>
                    <a:rect l="T15" t="T16" r="T17" b="T18"/>
                    <a:pathLst>
                      <a:path w="70" h="91">
                        <a:moveTo>
                          <a:pt x="70" y="61"/>
                        </a:moveTo>
                        <a:lnTo>
                          <a:pt x="30" y="0"/>
                        </a:lnTo>
                        <a:lnTo>
                          <a:pt x="0" y="27"/>
                        </a:lnTo>
                        <a:lnTo>
                          <a:pt x="36" y="91"/>
                        </a:lnTo>
                        <a:lnTo>
                          <a:pt x="7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2" name="Freeform 552"/>
                  <p:cNvSpPr>
                    <a:spLocks/>
                  </p:cNvSpPr>
                  <p:nvPr/>
                </p:nvSpPr>
                <p:spPr bwMode="auto">
                  <a:xfrm>
                    <a:off x="1299" y="1038"/>
                    <a:ext cx="10" cy="16"/>
                  </a:xfrm>
                  <a:custGeom>
                    <a:avLst/>
                    <a:gdLst>
                      <a:gd name="T0" fmla="*/ 72 w 72"/>
                      <a:gd name="T1" fmla="*/ 61 h 100"/>
                      <a:gd name="T2" fmla="*/ 32 w 72"/>
                      <a:gd name="T3" fmla="*/ 0 h 100"/>
                      <a:gd name="T4" fmla="*/ 0 w 72"/>
                      <a:gd name="T5" fmla="*/ 27 h 100"/>
                      <a:gd name="T6" fmla="*/ 23 w 72"/>
                      <a:gd name="T7" fmla="*/ 75 h 100"/>
                      <a:gd name="T8" fmla="*/ 29 w 72"/>
                      <a:gd name="T9" fmla="*/ 100 h 100"/>
                      <a:gd name="T10" fmla="*/ 72 w 72"/>
                      <a:gd name="T11" fmla="*/ 61 h 100"/>
                      <a:gd name="T12" fmla="*/ 0 60000 65536"/>
                      <a:gd name="T13" fmla="*/ 0 60000 65536"/>
                      <a:gd name="T14" fmla="*/ 0 60000 65536"/>
                      <a:gd name="T15" fmla="*/ 0 60000 65536"/>
                      <a:gd name="T16" fmla="*/ 0 60000 65536"/>
                      <a:gd name="T17" fmla="*/ 0 60000 65536"/>
                      <a:gd name="T18" fmla="*/ 0 w 72"/>
                      <a:gd name="T19" fmla="*/ 0 h 100"/>
                      <a:gd name="T20" fmla="*/ 72 w 72"/>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72" h="100">
                        <a:moveTo>
                          <a:pt x="72" y="61"/>
                        </a:moveTo>
                        <a:lnTo>
                          <a:pt x="32" y="0"/>
                        </a:lnTo>
                        <a:lnTo>
                          <a:pt x="0" y="27"/>
                        </a:lnTo>
                        <a:lnTo>
                          <a:pt x="23" y="75"/>
                        </a:lnTo>
                        <a:lnTo>
                          <a:pt x="29" y="100"/>
                        </a:lnTo>
                        <a:lnTo>
                          <a:pt x="72"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3" name="Freeform 553"/>
                  <p:cNvSpPr>
                    <a:spLocks/>
                  </p:cNvSpPr>
                  <p:nvPr/>
                </p:nvSpPr>
                <p:spPr bwMode="auto">
                  <a:xfrm>
                    <a:off x="1302" y="1043"/>
                    <a:ext cx="10" cy="17"/>
                  </a:xfrm>
                  <a:custGeom>
                    <a:avLst/>
                    <a:gdLst>
                      <a:gd name="T0" fmla="*/ 34 w 72"/>
                      <a:gd name="T1" fmla="*/ 0 h 106"/>
                      <a:gd name="T2" fmla="*/ 70 w 72"/>
                      <a:gd name="T3" fmla="*/ 59 h 106"/>
                      <a:gd name="T4" fmla="*/ 72 w 72"/>
                      <a:gd name="T5" fmla="*/ 64 h 106"/>
                      <a:gd name="T6" fmla="*/ 25 w 72"/>
                      <a:gd name="T7" fmla="*/ 106 h 106"/>
                      <a:gd name="T8" fmla="*/ 16 w 72"/>
                      <a:gd name="T9" fmla="*/ 95 h 106"/>
                      <a:gd name="T10" fmla="*/ 11 w 72"/>
                      <a:gd name="T11" fmla="*/ 73 h 106"/>
                      <a:gd name="T12" fmla="*/ 0 w 72"/>
                      <a:gd name="T13" fmla="*/ 30 h 106"/>
                      <a:gd name="T14" fmla="*/ 34 w 72"/>
                      <a:gd name="T15" fmla="*/ 0 h 106"/>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6"/>
                      <a:gd name="T26" fmla="*/ 72 w 72"/>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6">
                        <a:moveTo>
                          <a:pt x="34" y="0"/>
                        </a:moveTo>
                        <a:lnTo>
                          <a:pt x="70" y="59"/>
                        </a:lnTo>
                        <a:lnTo>
                          <a:pt x="72" y="64"/>
                        </a:lnTo>
                        <a:lnTo>
                          <a:pt x="25" y="106"/>
                        </a:lnTo>
                        <a:lnTo>
                          <a:pt x="16" y="95"/>
                        </a:lnTo>
                        <a:lnTo>
                          <a:pt x="11" y="73"/>
                        </a:lnTo>
                        <a:lnTo>
                          <a:pt x="0" y="3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4" name="Freeform 554"/>
                  <p:cNvSpPr>
                    <a:spLocks/>
                  </p:cNvSpPr>
                  <p:nvPr/>
                </p:nvSpPr>
                <p:spPr bwMode="auto">
                  <a:xfrm>
                    <a:off x="1303" y="1048"/>
                    <a:ext cx="12" cy="17"/>
                  </a:xfrm>
                  <a:custGeom>
                    <a:avLst/>
                    <a:gdLst>
                      <a:gd name="T0" fmla="*/ 43 w 80"/>
                      <a:gd name="T1" fmla="*/ 0 h 103"/>
                      <a:gd name="T2" fmla="*/ 59 w 80"/>
                      <a:gd name="T3" fmla="*/ 28 h 103"/>
                      <a:gd name="T4" fmla="*/ 80 w 80"/>
                      <a:gd name="T5" fmla="*/ 64 h 103"/>
                      <a:gd name="T6" fmla="*/ 34 w 80"/>
                      <a:gd name="T7" fmla="*/ 103 h 103"/>
                      <a:gd name="T8" fmla="*/ 5 w 80"/>
                      <a:gd name="T9" fmla="*/ 64 h 103"/>
                      <a:gd name="T10" fmla="*/ 0 w 80"/>
                      <a:gd name="T11" fmla="*/ 52 h 103"/>
                      <a:gd name="T12" fmla="*/ 0 w 80"/>
                      <a:gd name="T13" fmla="*/ 39 h 103"/>
                      <a:gd name="T14" fmla="*/ 43 w 80"/>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3"/>
                      <a:gd name="T26" fmla="*/ 80 w 80"/>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3">
                        <a:moveTo>
                          <a:pt x="43" y="0"/>
                        </a:moveTo>
                        <a:lnTo>
                          <a:pt x="59" y="28"/>
                        </a:lnTo>
                        <a:lnTo>
                          <a:pt x="80" y="64"/>
                        </a:lnTo>
                        <a:lnTo>
                          <a:pt x="34" y="103"/>
                        </a:lnTo>
                        <a:lnTo>
                          <a:pt x="5" y="64"/>
                        </a:lnTo>
                        <a:lnTo>
                          <a:pt x="0" y="52"/>
                        </a:lnTo>
                        <a:lnTo>
                          <a:pt x="0" y="39"/>
                        </a:lnTo>
                        <a:lnTo>
                          <a:pt x="4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5" name="Freeform 555"/>
                  <p:cNvSpPr>
                    <a:spLocks/>
                  </p:cNvSpPr>
                  <p:nvPr/>
                </p:nvSpPr>
                <p:spPr bwMode="auto">
                  <a:xfrm>
                    <a:off x="1305" y="1053"/>
                    <a:ext cx="13" cy="17"/>
                  </a:xfrm>
                  <a:custGeom>
                    <a:avLst/>
                    <a:gdLst>
                      <a:gd name="T0" fmla="*/ 87 w 87"/>
                      <a:gd name="T1" fmla="*/ 59 h 100"/>
                      <a:gd name="T2" fmla="*/ 47 w 87"/>
                      <a:gd name="T3" fmla="*/ 0 h 100"/>
                      <a:gd name="T4" fmla="*/ 0 w 87"/>
                      <a:gd name="T5" fmla="*/ 42 h 100"/>
                      <a:gd name="T6" fmla="*/ 40 w 87"/>
                      <a:gd name="T7" fmla="*/ 100 h 100"/>
                      <a:gd name="T8" fmla="*/ 87 w 87"/>
                      <a:gd name="T9" fmla="*/ 59 h 100"/>
                      <a:gd name="T10" fmla="*/ 0 60000 65536"/>
                      <a:gd name="T11" fmla="*/ 0 60000 65536"/>
                      <a:gd name="T12" fmla="*/ 0 60000 65536"/>
                      <a:gd name="T13" fmla="*/ 0 60000 65536"/>
                      <a:gd name="T14" fmla="*/ 0 60000 65536"/>
                      <a:gd name="T15" fmla="*/ 0 w 87"/>
                      <a:gd name="T16" fmla="*/ 0 h 100"/>
                      <a:gd name="T17" fmla="*/ 87 w 87"/>
                      <a:gd name="T18" fmla="*/ 100 h 100"/>
                    </a:gdLst>
                    <a:ahLst/>
                    <a:cxnLst>
                      <a:cxn ang="T10">
                        <a:pos x="T0" y="T1"/>
                      </a:cxn>
                      <a:cxn ang="T11">
                        <a:pos x="T2" y="T3"/>
                      </a:cxn>
                      <a:cxn ang="T12">
                        <a:pos x="T4" y="T5"/>
                      </a:cxn>
                      <a:cxn ang="T13">
                        <a:pos x="T6" y="T7"/>
                      </a:cxn>
                      <a:cxn ang="T14">
                        <a:pos x="T8" y="T9"/>
                      </a:cxn>
                    </a:cxnLst>
                    <a:rect l="T15" t="T16" r="T17" b="T18"/>
                    <a:pathLst>
                      <a:path w="87" h="100">
                        <a:moveTo>
                          <a:pt x="87" y="59"/>
                        </a:moveTo>
                        <a:lnTo>
                          <a:pt x="47" y="0"/>
                        </a:lnTo>
                        <a:lnTo>
                          <a:pt x="0" y="42"/>
                        </a:lnTo>
                        <a:lnTo>
                          <a:pt x="40" y="100"/>
                        </a:lnTo>
                        <a:lnTo>
                          <a:pt x="87"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6" name="Freeform 556"/>
                  <p:cNvSpPr>
                    <a:spLocks/>
                  </p:cNvSpPr>
                  <p:nvPr/>
                </p:nvSpPr>
                <p:spPr bwMode="auto">
                  <a:xfrm>
                    <a:off x="1308" y="1059"/>
                    <a:ext cx="13" cy="16"/>
                  </a:xfrm>
                  <a:custGeom>
                    <a:avLst/>
                    <a:gdLst>
                      <a:gd name="T0" fmla="*/ 90 w 90"/>
                      <a:gd name="T1" fmla="*/ 57 h 100"/>
                      <a:gd name="T2" fmla="*/ 46 w 90"/>
                      <a:gd name="T3" fmla="*/ 0 h 100"/>
                      <a:gd name="T4" fmla="*/ 0 w 90"/>
                      <a:gd name="T5" fmla="*/ 39 h 100"/>
                      <a:gd name="T6" fmla="*/ 41 w 90"/>
                      <a:gd name="T7" fmla="*/ 100 h 100"/>
                      <a:gd name="T8" fmla="*/ 90 w 90"/>
                      <a:gd name="T9" fmla="*/ 57 h 100"/>
                      <a:gd name="T10" fmla="*/ 0 60000 65536"/>
                      <a:gd name="T11" fmla="*/ 0 60000 65536"/>
                      <a:gd name="T12" fmla="*/ 0 60000 65536"/>
                      <a:gd name="T13" fmla="*/ 0 60000 65536"/>
                      <a:gd name="T14" fmla="*/ 0 60000 65536"/>
                      <a:gd name="T15" fmla="*/ 0 w 90"/>
                      <a:gd name="T16" fmla="*/ 0 h 100"/>
                      <a:gd name="T17" fmla="*/ 90 w 90"/>
                      <a:gd name="T18" fmla="*/ 100 h 100"/>
                    </a:gdLst>
                    <a:ahLst/>
                    <a:cxnLst>
                      <a:cxn ang="T10">
                        <a:pos x="T0" y="T1"/>
                      </a:cxn>
                      <a:cxn ang="T11">
                        <a:pos x="T2" y="T3"/>
                      </a:cxn>
                      <a:cxn ang="T12">
                        <a:pos x="T4" y="T5"/>
                      </a:cxn>
                      <a:cxn ang="T13">
                        <a:pos x="T6" y="T7"/>
                      </a:cxn>
                      <a:cxn ang="T14">
                        <a:pos x="T8" y="T9"/>
                      </a:cxn>
                    </a:cxnLst>
                    <a:rect l="T15" t="T16" r="T17" b="T18"/>
                    <a:pathLst>
                      <a:path w="90" h="100">
                        <a:moveTo>
                          <a:pt x="90" y="57"/>
                        </a:moveTo>
                        <a:lnTo>
                          <a:pt x="46" y="0"/>
                        </a:lnTo>
                        <a:lnTo>
                          <a:pt x="0" y="39"/>
                        </a:lnTo>
                        <a:lnTo>
                          <a:pt x="41" y="100"/>
                        </a:lnTo>
                        <a:lnTo>
                          <a:pt x="9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7" name="Freeform 557"/>
                  <p:cNvSpPr>
                    <a:spLocks/>
                  </p:cNvSpPr>
                  <p:nvPr/>
                </p:nvSpPr>
                <p:spPr bwMode="auto">
                  <a:xfrm>
                    <a:off x="1311" y="1063"/>
                    <a:ext cx="13" cy="17"/>
                  </a:xfrm>
                  <a:custGeom>
                    <a:avLst/>
                    <a:gdLst>
                      <a:gd name="T0" fmla="*/ 92 w 92"/>
                      <a:gd name="T1" fmla="*/ 58 h 103"/>
                      <a:gd name="T2" fmla="*/ 47 w 92"/>
                      <a:gd name="T3" fmla="*/ 0 h 103"/>
                      <a:gd name="T4" fmla="*/ 0 w 92"/>
                      <a:gd name="T5" fmla="*/ 41 h 103"/>
                      <a:gd name="T6" fmla="*/ 42 w 92"/>
                      <a:gd name="T7" fmla="*/ 103 h 103"/>
                      <a:gd name="T8" fmla="*/ 92 w 92"/>
                      <a:gd name="T9" fmla="*/ 58 h 103"/>
                      <a:gd name="T10" fmla="*/ 0 60000 65536"/>
                      <a:gd name="T11" fmla="*/ 0 60000 65536"/>
                      <a:gd name="T12" fmla="*/ 0 60000 65536"/>
                      <a:gd name="T13" fmla="*/ 0 60000 65536"/>
                      <a:gd name="T14" fmla="*/ 0 60000 65536"/>
                      <a:gd name="T15" fmla="*/ 0 w 92"/>
                      <a:gd name="T16" fmla="*/ 0 h 103"/>
                      <a:gd name="T17" fmla="*/ 92 w 92"/>
                      <a:gd name="T18" fmla="*/ 103 h 103"/>
                    </a:gdLst>
                    <a:ahLst/>
                    <a:cxnLst>
                      <a:cxn ang="T10">
                        <a:pos x="T0" y="T1"/>
                      </a:cxn>
                      <a:cxn ang="T11">
                        <a:pos x="T2" y="T3"/>
                      </a:cxn>
                      <a:cxn ang="T12">
                        <a:pos x="T4" y="T5"/>
                      </a:cxn>
                      <a:cxn ang="T13">
                        <a:pos x="T6" y="T7"/>
                      </a:cxn>
                      <a:cxn ang="T14">
                        <a:pos x="T8" y="T9"/>
                      </a:cxn>
                    </a:cxnLst>
                    <a:rect l="T15" t="T16" r="T17" b="T18"/>
                    <a:pathLst>
                      <a:path w="92" h="103">
                        <a:moveTo>
                          <a:pt x="92" y="58"/>
                        </a:moveTo>
                        <a:lnTo>
                          <a:pt x="47" y="0"/>
                        </a:lnTo>
                        <a:lnTo>
                          <a:pt x="0" y="41"/>
                        </a:lnTo>
                        <a:lnTo>
                          <a:pt x="42" y="103"/>
                        </a:lnTo>
                        <a:lnTo>
                          <a:pt x="92"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8" name="Freeform 558"/>
                  <p:cNvSpPr>
                    <a:spLocks/>
                  </p:cNvSpPr>
                  <p:nvPr/>
                </p:nvSpPr>
                <p:spPr bwMode="auto">
                  <a:xfrm>
                    <a:off x="1314" y="1068"/>
                    <a:ext cx="13" cy="18"/>
                  </a:xfrm>
                  <a:custGeom>
                    <a:avLst/>
                    <a:gdLst>
                      <a:gd name="T0" fmla="*/ 93 w 93"/>
                      <a:gd name="T1" fmla="*/ 58 h 104"/>
                      <a:gd name="T2" fmla="*/ 49 w 93"/>
                      <a:gd name="T3" fmla="*/ 0 h 104"/>
                      <a:gd name="T4" fmla="*/ 0 w 93"/>
                      <a:gd name="T5" fmla="*/ 43 h 104"/>
                      <a:gd name="T6" fmla="*/ 41 w 93"/>
                      <a:gd name="T7" fmla="*/ 104 h 104"/>
                      <a:gd name="T8" fmla="*/ 93 w 93"/>
                      <a:gd name="T9" fmla="*/ 58 h 104"/>
                      <a:gd name="T10" fmla="*/ 0 60000 65536"/>
                      <a:gd name="T11" fmla="*/ 0 60000 65536"/>
                      <a:gd name="T12" fmla="*/ 0 60000 65536"/>
                      <a:gd name="T13" fmla="*/ 0 60000 65536"/>
                      <a:gd name="T14" fmla="*/ 0 60000 65536"/>
                      <a:gd name="T15" fmla="*/ 0 w 93"/>
                      <a:gd name="T16" fmla="*/ 0 h 104"/>
                      <a:gd name="T17" fmla="*/ 93 w 93"/>
                      <a:gd name="T18" fmla="*/ 104 h 104"/>
                    </a:gdLst>
                    <a:ahLst/>
                    <a:cxnLst>
                      <a:cxn ang="T10">
                        <a:pos x="T0" y="T1"/>
                      </a:cxn>
                      <a:cxn ang="T11">
                        <a:pos x="T2" y="T3"/>
                      </a:cxn>
                      <a:cxn ang="T12">
                        <a:pos x="T4" y="T5"/>
                      </a:cxn>
                      <a:cxn ang="T13">
                        <a:pos x="T6" y="T7"/>
                      </a:cxn>
                      <a:cxn ang="T14">
                        <a:pos x="T8" y="T9"/>
                      </a:cxn>
                    </a:cxnLst>
                    <a:rect l="T15" t="T16" r="T17" b="T18"/>
                    <a:pathLst>
                      <a:path w="93" h="104">
                        <a:moveTo>
                          <a:pt x="93" y="58"/>
                        </a:moveTo>
                        <a:lnTo>
                          <a:pt x="49" y="0"/>
                        </a:lnTo>
                        <a:lnTo>
                          <a:pt x="0" y="43"/>
                        </a:lnTo>
                        <a:lnTo>
                          <a:pt x="41" y="104"/>
                        </a:lnTo>
                        <a:lnTo>
                          <a:pt x="93"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79" name="Freeform 559"/>
                  <p:cNvSpPr>
                    <a:spLocks/>
                  </p:cNvSpPr>
                  <p:nvPr/>
                </p:nvSpPr>
                <p:spPr bwMode="auto">
                  <a:xfrm>
                    <a:off x="1317" y="1073"/>
                    <a:ext cx="13" cy="18"/>
                  </a:xfrm>
                  <a:custGeom>
                    <a:avLst/>
                    <a:gdLst>
                      <a:gd name="T0" fmla="*/ 50 w 92"/>
                      <a:gd name="T1" fmla="*/ 0 h 106"/>
                      <a:gd name="T2" fmla="*/ 73 w 92"/>
                      <a:gd name="T3" fmla="*/ 33 h 106"/>
                      <a:gd name="T4" fmla="*/ 92 w 92"/>
                      <a:gd name="T5" fmla="*/ 59 h 106"/>
                      <a:gd name="T6" fmla="*/ 37 w 92"/>
                      <a:gd name="T7" fmla="*/ 106 h 106"/>
                      <a:gd name="T8" fmla="*/ 0 w 92"/>
                      <a:gd name="T9" fmla="*/ 45 h 106"/>
                      <a:gd name="T10" fmla="*/ 50 w 92"/>
                      <a:gd name="T11" fmla="*/ 0 h 106"/>
                      <a:gd name="T12" fmla="*/ 0 60000 65536"/>
                      <a:gd name="T13" fmla="*/ 0 60000 65536"/>
                      <a:gd name="T14" fmla="*/ 0 60000 65536"/>
                      <a:gd name="T15" fmla="*/ 0 60000 65536"/>
                      <a:gd name="T16" fmla="*/ 0 60000 65536"/>
                      <a:gd name="T17" fmla="*/ 0 60000 65536"/>
                      <a:gd name="T18" fmla="*/ 0 w 92"/>
                      <a:gd name="T19" fmla="*/ 0 h 106"/>
                      <a:gd name="T20" fmla="*/ 92 w 92"/>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92" h="106">
                        <a:moveTo>
                          <a:pt x="50" y="0"/>
                        </a:moveTo>
                        <a:lnTo>
                          <a:pt x="73" y="33"/>
                        </a:lnTo>
                        <a:lnTo>
                          <a:pt x="92" y="59"/>
                        </a:lnTo>
                        <a:lnTo>
                          <a:pt x="37" y="106"/>
                        </a:lnTo>
                        <a:lnTo>
                          <a:pt x="0" y="45"/>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0" name="Freeform 560"/>
                  <p:cNvSpPr>
                    <a:spLocks/>
                  </p:cNvSpPr>
                  <p:nvPr/>
                </p:nvSpPr>
                <p:spPr bwMode="auto">
                  <a:xfrm>
                    <a:off x="1320" y="1078"/>
                    <a:ext cx="13" cy="18"/>
                  </a:xfrm>
                  <a:custGeom>
                    <a:avLst/>
                    <a:gdLst>
                      <a:gd name="T0" fmla="*/ 52 w 94"/>
                      <a:gd name="T1" fmla="*/ 0 h 107"/>
                      <a:gd name="T2" fmla="*/ 53 w 94"/>
                      <a:gd name="T3" fmla="*/ 4 h 107"/>
                      <a:gd name="T4" fmla="*/ 94 w 94"/>
                      <a:gd name="T5" fmla="*/ 57 h 107"/>
                      <a:gd name="T6" fmla="*/ 38 w 94"/>
                      <a:gd name="T7" fmla="*/ 107 h 107"/>
                      <a:gd name="T8" fmla="*/ 0 w 94"/>
                      <a:gd name="T9" fmla="*/ 46 h 107"/>
                      <a:gd name="T10" fmla="*/ 52 w 94"/>
                      <a:gd name="T11" fmla="*/ 0 h 107"/>
                      <a:gd name="T12" fmla="*/ 0 60000 65536"/>
                      <a:gd name="T13" fmla="*/ 0 60000 65536"/>
                      <a:gd name="T14" fmla="*/ 0 60000 65536"/>
                      <a:gd name="T15" fmla="*/ 0 60000 65536"/>
                      <a:gd name="T16" fmla="*/ 0 60000 65536"/>
                      <a:gd name="T17" fmla="*/ 0 60000 65536"/>
                      <a:gd name="T18" fmla="*/ 0 w 94"/>
                      <a:gd name="T19" fmla="*/ 0 h 107"/>
                      <a:gd name="T20" fmla="*/ 94 w 94"/>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94" h="107">
                        <a:moveTo>
                          <a:pt x="52" y="0"/>
                        </a:moveTo>
                        <a:lnTo>
                          <a:pt x="53" y="4"/>
                        </a:lnTo>
                        <a:lnTo>
                          <a:pt x="94" y="57"/>
                        </a:lnTo>
                        <a:lnTo>
                          <a:pt x="38" y="107"/>
                        </a:lnTo>
                        <a:lnTo>
                          <a:pt x="0" y="46"/>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1" name="Freeform 561"/>
                  <p:cNvSpPr>
                    <a:spLocks/>
                  </p:cNvSpPr>
                  <p:nvPr/>
                </p:nvSpPr>
                <p:spPr bwMode="auto">
                  <a:xfrm>
                    <a:off x="1322" y="1083"/>
                    <a:ext cx="15" cy="18"/>
                  </a:xfrm>
                  <a:custGeom>
                    <a:avLst/>
                    <a:gdLst>
                      <a:gd name="T0" fmla="*/ 101 w 101"/>
                      <a:gd name="T1" fmla="*/ 55 h 109"/>
                      <a:gd name="T2" fmla="*/ 55 w 101"/>
                      <a:gd name="T3" fmla="*/ 0 h 109"/>
                      <a:gd name="T4" fmla="*/ 0 w 101"/>
                      <a:gd name="T5" fmla="*/ 47 h 109"/>
                      <a:gd name="T6" fmla="*/ 39 w 101"/>
                      <a:gd name="T7" fmla="*/ 109 h 109"/>
                      <a:gd name="T8" fmla="*/ 101 w 101"/>
                      <a:gd name="T9" fmla="*/ 55 h 109"/>
                      <a:gd name="T10" fmla="*/ 0 60000 65536"/>
                      <a:gd name="T11" fmla="*/ 0 60000 65536"/>
                      <a:gd name="T12" fmla="*/ 0 60000 65536"/>
                      <a:gd name="T13" fmla="*/ 0 60000 65536"/>
                      <a:gd name="T14" fmla="*/ 0 60000 65536"/>
                      <a:gd name="T15" fmla="*/ 0 w 101"/>
                      <a:gd name="T16" fmla="*/ 0 h 109"/>
                      <a:gd name="T17" fmla="*/ 101 w 101"/>
                      <a:gd name="T18" fmla="*/ 109 h 109"/>
                    </a:gdLst>
                    <a:ahLst/>
                    <a:cxnLst>
                      <a:cxn ang="T10">
                        <a:pos x="T0" y="T1"/>
                      </a:cxn>
                      <a:cxn ang="T11">
                        <a:pos x="T2" y="T3"/>
                      </a:cxn>
                      <a:cxn ang="T12">
                        <a:pos x="T4" y="T5"/>
                      </a:cxn>
                      <a:cxn ang="T13">
                        <a:pos x="T6" y="T7"/>
                      </a:cxn>
                      <a:cxn ang="T14">
                        <a:pos x="T8" y="T9"/>
                      </a:cxn>
                    </a:cxnLst>
                    <a:rect l="T15" t="T16" r="T17" b="T18"/>
                    <a:pathLst>
                      <a:path w="101" h="109">
                        <a:moveTo>
                          <a:pt x="101" y="55"/>
                        </a:moveTo>
                        <a:lnTo>
                          <a:pt x="55" y="0"/>
                        </a:lnTo>
                        <a:lnTo>
                          <a:pt x="0" y="47"/>
                        </a:lnTo>
                        <a:lnTo>
                          <a:pt x="39" y="109"/>
                        </a:lnTo>
                        <a:lnTo>
                          <a:pt x="101"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2" name="Freeform 562"/>
                  <p:cNvSpPr>
                    <a:spLocks/>
                  </p:cNvSpPr>
                  <p:nvPr/>
                </p:nvSpPr>
                <p:spPr bwMode="auto">
                  <a:xfrm>
                    <a:off x="1325" y="1087"/>
                    <a:ext cx="12" cy="20"/>
                  </a:xfrm>
                  <a:custGeom>
                    <a:avLst/>
                    <a:gdLst>
                      <a:gd name="T0" fmla="*/ 56 w 86"/>
                      <a:gd name="T1" fmla="*/ 0 h 116"/>
                      <a:gd name="T2" fmla="*/ 78 w 86"/>
                      <a:gd name="T3" fmla="*/ 24 h 116"/>
                      <a:gd name="T4" fmla="*/ 85 w 86"/>
                      <a:gd name="T5" fmla="*/ 54 h 116"/>
                      <a:gd name="T6" fmla="*/ 86 w 86"/>
                      <a:gd name="T7" fmla="*/ 71 h 116"/>
                      <a:gd name="T8" fmla="*/ 34 w 86"/>
                      <a:gd name="T9" fmla="*/ 116 h 116"/>
                      <a:gd name="T10" fmla="*/ 30 w 86"/>
                      <a:gd name="T11" fmla="*/ 105 h 116"/>
                      <a:gd name="T12" fmla="*/ 0 w 86"/>
                      <a:gd name="T13" fmla="*/ 50 h 116"/>
                      <a:gd name="T14" fmla="*/ 56 w 8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116"/>
                      <a:gd name="T26" fmla="*/ 86 w 8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116">
                        <a:moveTo>
                          <a:pt x="56" y="0"/>
                        </a:moveTo>
                        <a:lnTo>
                          <a:pt x="78" y="24"/>
                        </a:lnTo>
                        <a:lnTo>
                          <a:pt x="85" y="54"/>
                        </a:lnTo>
                        <a:lnTo>
                          <a:pt x="86" y="71"/>
                        </a:lnTo>
                        <a:lnTo>
                          <a:pt x="34" y="116"/>
                        </a:lnTo>
                        <a:lnTo>
                          <a:pt x="30" y="105"/>
                        </a:lnTo>
                        <a:lnTo>
                          <a:pt x="0" y="50"/>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3" name="Freeform 563"/>
                  <p:cNvSpPr>
                    <a:spLocks/>
                  </p:cNvSpPr>
                  <p:nvPr/>
                </p:nvSpPr>
                <p:spPr bwMode="auto">
                  <a:xfrm>
                    <a:off x="1328" y="1092"/>
                    <a:ext cx="10" cy="18"/>
                  </a:xfrm>
                  <a:custGeom>
                    <a:avLst/>
                    <a:gdLst>
                      <a:gd name="T0" fmla="*/ 62 w 73"/>
                      <a:gd name="T1" fmla="*/ 0 h 109"/>
                      <a:gd name="T2" fmla="*/ 67 w 73"/>
                      <a:gd name="T3" fmla="*/ 26 h 109"/>
                      <a:gd name="T4" fmla="*/ 73 w 73"/>
                      <a:gd name="T5" fmla="*/ 63 h 109"/>
                      <a:gd name="T6" fmla="*/ 70 w 73"/>
                      <a:gd name="T7" fmla="*/ 77 h 109"/>
                      <a:gd name="T8" fmla="*/ 58 w 73"/>
                      <a:gd name="T9" fmla="*/ 100 h 109"/>
                      <a:gd name="T10" fmla="*/ 51 w 73"/>
                      <a:gd name="T11" fmla="*/ 106 h 109"/>
                      <a:gd name="T12" fmla="*/ 20 w 73"/>
                      <a:gd name="T13" fmla="*/ 109 h 109"/>
                      <a:gd name="T14" fmla="*/ 20 w 73"/>
                      <a:gd name="T15" fmla="*/ 101 h 109"/>
                      <a:gd name="T16" fmla="*/ 12 w 73"/>
                      <a:gd name="T17" fmla="*/ 77 h 109"/>
                      <a:gd name="T18" fmla="*/ 0 w 73"/>
                      <a:gd name="T19" fmla="*/ 54 h 109"/>
                      <a:gd name="T20" fmla="*/ 62 w 73"/>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09"/>
                      <a:gd name="T35" fmla="*/ 73 w 73"/>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09">
                        <a:moveTo>
                          <a:pt x="62" y="0"/>
                        </a:moveTo>
                        <a:lnTo>
                          <a:pt x="67" y="26"/>
                        </a:lnTo>
                        <a:lnTo>
                          <a:pt x="73" y="63"/>
                        </a:lnTo>
                        <a:lnTo>
                          <a:pt x="70" y="77"/>
                        </a:lnTo>
                        <a:lnTo>
                          <a:pt x="58" y="100"/>
                        </a:lnTo>
                        <a:lnTo>
                          <a:pt x="51" y="106"/>
                        </a:lnTo>
                        <a:lnTo>
                          <a:pt x="20" y="109"/>
                        </a:lnTo>
                        <a:lnTo>
                          <a:pt x="20" y="101"/>
                        </a:lnTo>
                        <a:lnTo>
                          <a:pt x="12" y="77"/>
                        </a:lnTo>
                        <a:lnTo>
                          <a:pt x="0" y="54"/>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4" name="Freeform 564"/>
                  <p:cNvSpPr>
                    <a:spLocks/>
                  </p:cNvSpPr>
                  <p:nvPr/>
                </p:nvSpPr>
                <p:spPr bwMode="auto">
                  <a:xfrm>
                    <a:off x="1330" y="1099"/>
                    <a:ext cx="8" cy="11"/>
                  </a:xfrm>
                  <a:custGeom>
                    <a:avLst/>
                    <a:gdLst>
                      <a:gd name="T0" fmla="*/ 52 w 57"/>
                      <a:gd name="T1" fmla="*/ 0 h 66"/>
                      <a:gd name="T2" fmla="*/ 57 w 57"/>
                      <a:gd name="T3" fmla="*/ 26 h 66"/>
                      <a:gd name="T4" fmla="*/ 38 w 57"/>
                      <a:gd name="T5" fmla="*/ 63 h 66"/>
                      <a:gd name="T6" fmla="*/ 4 w 57"/>
                      <a:gd name="T7" fmla="*/ 66 h 66"/>
                      <a:gd name="T8" fmla="*/ 0 w 57"/>
                      <a:gd name="T9" fmla="*/ 45 h 66"/>
                      <a:gd name="T10" fmla="*/ 52 w 57"/>
                      <a:gd name="T11" fmla="*/ 0 h 66"/>
                      <a:gd name="T12" fmla="*/ 0 60000 65536"/>
                      <a:gd name="T13" fmla="*/ 0 60000 65536"/>
                      <a:gd name="T14" fmla="*/ 0 60000 65536"/>
                      <a:gd name="T15" fmla="*/ 0 60000 65536"/>
                      <a:gd name="T16" fmla="*/ 0 60000 65536"/>
                      <a:gd name="T17" fmla="*/ 0 60000 65536"/>
                      <a:gd name="T18" fmla="*/ 0 w 57"/>
                      <a:gd name="T19" fmla="*/ 0 h 66"/>
                      <a:gd name="T20" fmla="*/ 57 w 57"/>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57" h="66">
                        <a:moveTo>
                          <a:pt x="52" y="0"/>
                        </a:moveTo>
                        <a:lnTo>
                          <a:pt x="57" y="26"/>
                        </a:lnTo>
                        <a:lnTo>
                          <a:pt x="38" y="63"/>
                        </a:lnTo>
                        <a:lnTo>
                          <a:pt x="4" y="66"/>
                        </a:lnTo>
                        <a:lnTo>
                          <a:pt x="0" y="45"/>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5" name="Freeform 565"/>
                  <p:cNvSpPr>
                    <a:spLocks/>
                  </p:cNvSpPr>
                  <p:nvPr/>
                </p:nvSpPr>
                <p:spPr bwMode="auto">
                  <a:xfrm>
                    <a:off x="1335" y="1109"/>
                    <a:ext cx="1" cy="1"/>
                  </a:xfrm>
                  <a:custGeom>
                    <a:avLst/>
                    <a:gdLst>
                      <a:gd name="T0" fmla="*/ 7 w 7"/>
                      <a:gd name="T1" fmla="*/ 0 h 6"/>
                      <a:gd name="T2" fmla="*/ 3 w 7"/>
                      <a:gd name="T3" fmla="*/ 6 h 6"/>
                      <a:gd name="T4" fmla="*/ 0 w 7"/>
                      <a:gd name="T5" fmla="*/ 6 h 6"/>
                      <a:gd name="T6" fmla="*/ 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3" y="6"/>
                        </a:lnTo>
                        <a:lnTo>
                          <a:pt x="0" y="6"/>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6" name="Freeform 566"/>
                  <p:cNvSpPr>
                    <a:spLocks/>
                  </p:cNvSpPr>
                  <p:nvPr/>
                </p:nvSpPr>
                <p:spPr bwMode="auto">
                  <a:xfrm>
                    <a:off x="1247" y="983"/>
                    <a:ext cx="22" cy="30"/>
                  </a:xfrm>
                  <a:custGeom>
                    <a:avLst/>
                    <a:gdLst>
                      <a:gd name="T0" fmla="*/ 152 w 158"/>
                      <a:gd name="T1" fmla="*/ 1 h 177"/>
                      <a:gd name="T2" fmla="*/ 144 w 158"/>
                      <a:gd name="T3" fmla="*/ 6 h 177"/>
                      <a:gd name="T4" fmla="*/ 136 w 158"/>
                      <a:gd name="T5" fmla="*/ 12 h 177"/>
                      <a:gd name="T6" fmla="*/ 126 w 158"/>
                      <a:gd name="T7" fmla="*/ 20 h 177"/>
                      <a:gd name="T8" fmla="*/ 117 w 158"/>
                      <a:gd name="T9" fmla="*/ 30 h 177"/>
                      <a:gd name="T10" fmla="*/ 107 w 158"/>
                      <a:gd name="T11" fmla="*/ 40 h 177"/>
                      <a:gd name="T12" fmla="*/ 96 w 158"/>
                      <a:gd name="T13" fmla="*/ 52 h 177"/>
                      <a:gd name="T14" fmla="*/ 86 w 158"/>
                      <a:gd name="T15" fmla="*/ 64 h 177"/>
                      <a:gd name="T16" fmla="*/ 74 w 158"/>
                      <a:gd name="T17" fmla="*/ 77 h 177"/>
                      <a:gd name="T18" fmla="*/ 64 w 158"/>
                      <a:gd name="T19" fmla="*/ 92 h 177"/>
                      <a:gd name="T20" fmla="*/ 52 w 158"/>
                      <a:gd name="T21" fmla="*/ 106 h 177"/>
                      <a:gd name="T22" fmla="*/ 42 w 158"/>
                      <a:gd name="T23" fmla="*/ 120 h 177"/>
                      <a:gd name="T24" fmla="*/ 33 w 158"/>
                      <a:gd name="T25" fmla="*/ 133 h 177"/>
                      <a:gd name="T26" fmla="*/ 22 w 158"/>
                      <a:gd name="T27" fmla="*/ 146 h 177"/>
                      <a:gd name="T28" fmla="*/ 13 w 158"/>
                      <a:gd name="T29" fmla="*/ 158 h 177"/>
                      <a:gd name="T30" fmla="*/ 6 w 158"/>
                      <a:gd name="T31" fmla="*/ 170 h 177"/>
                      <a:gd name="T32" fmla="*/ 3 w 158"/>
                      <a:gd name="T33" fmla="*/ 177 h 177"/>
                      <a:gd name="T34" fmla="*/ 12 w 158"/>
                      <a:gd name="T35" fmla="*/ 166 h 177"/>
                      <a:gd name="T36" fmla="*/ 20 w 158"/>
                      <a:gd name="T37" fmla="*/ 155 h 177"/>
                      <a:gd name="T38" fmla="*/ 30 w 158"/>
                      <a:gd name="T39" fmla="*/ 141 h 177"/>
                      <a:gd name="T40" fmla="*/ 40 w 158"/>
                      <a:gd name="T41" fmla="*/ 128 h 177"/>
                      <a:gd name="T42" fmla="*/ 50 w 158"/>
                      <a:gd name="T43" fmla="*/ 115 h 177"/>
                      <a:gd name="T44" fmla="*/ 61 w 158"/>
                      <a:gd name="T45" fmla="*/ 101 h 177"/>
                      <a:gd name="T46" fmla="*/ 72 w 158"/>
                      <a:gd name="T47" fmla="*/ 87 h 177"/>
                      <a:gd name="T48" fmla="*/ 83 w 158"/>
                      <a:gd name="T49" fmla="*/ 73 h 177"/>
                      <a:gd name="T50" fmla="*/ 93 w 158"/>
                      <a:gd name="T51" fmla="*/ 61 h 177"/>
                      <a:gd name="T52" fmla="*/ 104 w 158"/>
                      <a:gd name="T53" fmla="*/ 49 h 177"/>
                      <a:gd name="T54" fmla="*/ 114 w 158"/>
                      <a:gd name="T55" fmla="*/ 37 h 177"/>
                      <a:gd name="T56" fmla="*/ 124 w 158"/>
                      <a:gd name="T57" fmla="*/ 27 h 177"/>
                      <a:gd name="T58" fmla="*/ 135 w 158"/>
                      <a:gd name="T59" fmla="*/ 19 h 177"/>
                      <a:gd name="T60" fmla="*/ 143 w 158"/>
                      <a:gd name="T61" fmla="*/ 12 h 177"/>
                      <a:gd name="T62" fmla="*/ 150 w 158"/>
                      <a:gd name="T63" fmla="*/ 6 h 177"/>
                      <a:gd name="T64" fmla="*/ 158 w 158"/>
                      <a:gd name="T65" fmla="*/ 3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
                      <a:gd name="T100" fmla="*/ 0 h 177"/>
                      <a:gd name="T101" fmla="*/ 158 w 158"/>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 h="177">
                        <a:moveTo>
                          <a:pt x="157" y="0"/>
                        </a:moveTo>
                        <a:lnTo>
                          <a:pt x="152" y="1"/>
                        </a:lnTo>
                        <a:lnTo>
                          <a:pt x="149" y="3"/>
                        </a:lnTo>
                        <a:lnTo>
                          <a:pt x="144" y="6"/>
                        </a:lnTo>
                        <a:lnTo>
                          <a:pt x="141" y="8"/>
                        </a:lnTo>
                        <a:lnTo>
                          <a:pt x="136" y="12"/>
                        </a:lnTo>
                        <a:lnTo>
                          <a:pt x="132" y="15"/>
                        </a:lnTo>
                        <a:lnTo>
                          <a:pt x="126" y="20"/>
                        </a:lnTo>
                        <a:lnTo>
                          <a:pt x="122" y="25"/>
                        </a:lnTo>
                        <a:lnTo>
                          <a:pt x="117" y="30"/>
                        </a:lnTo>
                        <a:lnTo>
                          <a:pt x="112" y="34"/>
                        </a:lnTo>
                        <a:lnTo>
                          <a:pt x="107" y="40"/>
                        </a:lnTo>
                        <a:lnTo>
                          <a:pt x="100" y="46"/>
                        </a:lnTo>
                        <a:lnTo>
                          <a:pt x="96" y="52"/>
                        </a:lnTo>
                        <a:lnTo>
                          <a:pt x="91" y="58"/>
                        </a:lnTo>
                        <a:lnTo>
                          <a:pt x="86" y="64"/>
                        </a:lnTo>
                        <a:lnTo>
                          <a:pt x="80" y="71"/>
                        </a:lnTo>
                        <a:lnTo>
                          <a:pt x="74" y="77"/>
                        </a:lnTo>
                        <a:lnTo>
                          <a:pt x="68" y="84"/>
                        </a:lnTo>
                        <a:lnTo>
                          <a:pt x="64" y="92"/>
                        </a:lnTo>
                        <a:lnTo>
                          <a:pt x="59" y="99"/>
                        </a:lnTo>
                        <a:lnTo>
                          <a:pt x="52" y="106"/>
                        </a:lnTo>
                        <a:lnTo>
                          <a:pt x="47" y="113"/>
                        </a:lnTo>
                        <a:lnTo>
                          <a:pt x="42" y="120"/>
                        </a:lnTo>
                        <a:lnTo>
                          <a:pt x="38" y="126"/>
                        </a:lnTo>
                        <a:lnTo>
                          <a:pt x="33" y="133"/>
                        </a:lnTo>
                        <a:lnTo>
                          <a:pt x="27" y="139"/>
                        </a:lnTo>
                        <a:lnTo>
                          <a:pt x="22" y="146"/>
                        </a:lnTo>
                        <a:lnTo>
                          <a:pt x="18" y="152"/>
                        </a:lnTo>
                        <a:lnTo>
                          <a:pt x="13" y="158"/>
                        </a:lnTo>
                        <a:lnTo>
                          <a:pt x="9" y="164"/>
                        </a:lnTo>
                        <a:lnTo>
                          <a:pt x="6" y="170"/>
                        </a:lnTo>
                        <a:lnTo>
                          <a:pt x="0" y="176"/>
                        </a:lnTo>
                        <a:lnTo>
                          <a:pt x="3" y="177"/>
                        </a:lnTo>
                        <a:lnTo>
                          <a:pt x="8" y="172"/>
                        </a:lnTo>
                        <a:lnTo>
                          <a:pt x="12" y="166"/>
                        </a:lnTo>
                        <a:lnTo>
                          <a:pt x="16" y="161"/>
                        </a:lnTo>
                        <a:lnTo>
                          <a:pt x="20" y="155"/>
                        </a:lnTo>
                        <a:lnTo>
                          <a:pt x="25" y="149"/>
                        </a:lnTo>
                        <a:lnTo>
                          <a:pt x="30" y="141"/>
                        </a:lnTo>
                        <a:lnTo>
                          <a:pt x="35" y="135"/>
                        </a:lnTo>
                        <a:lnTo>
                          <a:pt x="40" y="128"/>
                        </a:lnTo>
                        <a:lnTo>
                          <a:pt x="45" y="121"/>
                        </a:lnTo>
                        <a:lnTo>
                          <a:pt x="50" y="115"/>
                        </a:lnTo>
                        <a:lnTo>
                          <a:pt x="56" y="108"/>
                        </a:lnTo>
                        <a:lnTo>
                          <a:pt x="61" y="101"/>
                        </a:lnTo>
                        <a:lnTo>
                          <a:pt x="66" y="93"/>
                        </a:lnTo>
                        <a:lnTo>
                          <a:pt x="72" y="87"/>
                        </a:lnTo>
                        <a:lnTo>
                          <a:pt x="77" y="80"/>
                        </a:lnTo>
                        <a:lnTo>
                          <a:pt x="83" y="73"/>
                        </a:lnTo>
                        <a:lnTo>
                          <a:pt x="88" y="67"/>
                        </a:lnTo>
                        <a:lnTo>
                          <a:pt x="93" y="61"/>
                        </a:lnTo>
                        <a:lnTo>
                          <a:pt x="98" y="55"/>
                        </a:lnTo>
                        <a:lnTo>
                          <a:pt x="104" y="49"/>
                        </a:lnTo>
                        <a:lnTo>
                          <a:pt x="110" y="43"/>
                        </a:lnTo>
                        <a:lnTo>
                          <a:pt x="114" y="37"/>
                        </a:lnTo>
                        <a:lnTo>
                          <a:pt x="119" y="32"/>
                        </a:lnTo>
                        <a:lnTo>
                          <a:pt x="124" y="27"/>
                        </a:lnTo>
                        <a:lnTo>
                          <a:pt x="129" y="22"/>
                        </a:lnTo>
                        <a:lnTo>
                          <a:pt x="135" y="19"/>
                        </a:lnTo>
                        <a:lnTo>
                          <a:pt x="138" y="15"/>
                        </a:lnTo>
                        <a:lnTo>
                          <a:pt x="143" y="12"/>
                        </a:lnTo>
                        <a:lnTo>
                          <a:pt x="146" y="8"/>
                        </a:lnTo>
                        <a:lnTo>
                          <a:pt x="150" y="6"/>
                        </a:lnTo>
                        <a:lnTo>
                          <a:pt x="154" y="5"/>
                        </a:lnTo>
                        <a:lnTo>
                          <a:pt x="158" y="3"/>
                        </a:lnTo>
                        <a:lnTo>
                          <a:pt x="15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7" name="Freeform 567"/>
                  <p:cNvSpPr>
                    <a:spLocks/>
                  </p:cNvSpPr>
                  <p:nvPr/>
                </p:nvSpPr>
                <p:spPr bwMode="auto">
                  <a:xfrm>
                    <a:off x="1269" y="983"/>
                    <a:ext cx="16" cy="16"/>
                  </a:xfrm>
                  <a:custGeom>
                    <a:avLst/>
                    <a:gdLst>
                      <a:gd name="T0" fmla="*/ 109 w 110"/>
                      <a:gd name="T1" fmla="*/ 89 h 95"/>
                      <a:gd name="T2" fmla="*/ 106 w 110"/>
                      <a:gd name="T3" fmla="*/ 80 h 95"/>
                      <a:gd name="T4" fmla="*/ 103 w 110"/>
                      <a:gd name="T5" fmla="*/ 71 h 95"/>
                      <a:gd name="T6" fmla="*/ 98 w 110"/>
                      <a:gd name="T7" fmla="*/ 61 h 95"/>
                      <a:gd name="T8" fmla="*/ 92 w 110"/>
                      <a:gd name="T9" fmla="*/ 52 h 95"/>
                      <a:gd name="T10" fmla="*/ 88 w 110"/>
                      <a:gd name="T11" fmla="*/ 43 h 95"/>
                      <a:gd name="T12" fmla="*/ 80 w 110"/>
                      <a:gd name="T13" fmla="*/ 35 h 95"/>
                      <a:gd name="T14" fmla="*/ 75 w 110"/>
                      <a:gd name="T15" fmla="*/ 28 h 95"/>
                      <a:gd name="T16" fmla="*/ 65 w 110"/>
                      <a:gd name="T17" fmla="*/ 21 h 95"/>
                      <a:gd name="T18" fmla="*/ 58 w 110"/>
                      <a:gd name="T19" fmla="*/ 15 h 95"/>
                      <a:gd name="T20" fmla="*/ 50 w 110"/>
                      <a:gd name="T21" fmla="*/ 9 h 95"/>
                      <a:gd name="T22" fmla="*/ 40 w 110"/>
                      <a:gd name="T23" fmla="*/ 5 h 95"/>
                      <a:gd name="T24" fmla="*/ 32 w 110"/>
                      <a:gd name="T25" fmla="*/ 2 h 95"/>
                      <a:gd name="T26" fmla="*/ 21 w 110"/>
                      <a:gd name="T27" fmla="*/ 0 h 95"/>
                      <a:gd name="T28" fmla="*/ 13 w 110"/>
                      <a:gd name="T29" fmla="*/ 0 h 95"/>
                      <a:gd name="T30" fmla="*/ 4 w 110"/>
                      <a:gd name="T31" fmla="*/ 2 h 95"/>
                      <a:gd name="T32" fmla="*/ 1 w 110"/>
                      <a:gd name="T33" fmla="*/ 6 h 95"/>
                      <a:gd name="T34" fmla="*/ 10 w 110"/>
                      <a:gd name="T35" fmla="*/ 4 h 95"/>
                      <a:gd name="T36" fmla="*/ 18 w 110"/>
                      <a:gd name="T37" fmla="*/ 4 h 95"/>
                      <a:gd name="T38" fmla="*/ 27 w 110"/>
                      <a:gd name="T39" fmla="*/ 4 h 95"/>
                      <a:gd name="T40" fmla="*/ 34 w 110"/>
                      <a:gd name="T41" fmla="*/ 6 h 95"/>
                      <a:gd name="T42" fmla="*/ 43 w 110"/>
                      <a:gd name="T43" fmla="*/ 10 h 95"/>
                      <a:gd name="T44" fmla="*/ 52 w 110"/>
                      <a:gd name="T45" fmla="*/ 15 h 95"/>
                      <a:gd name="T46" fmla="*/ 59 w 110"/>
                      <a:gd name="T47" fmla="*/ 20 h 95"/>
                      <a:gd name="T48" fmla="*/ 66 w 110"/>
                      <a:gd name="T49" fmla="*/ 27 h 95"/>
                      <a:gd name="T50" fmla="*/ 75 w 110"/>
                      <a:gd name="T51" fmla="*/ 34 h 95"/>
                      <a:gd name="T52" fmla="*/ 82 w 110"/>
                      <a:gd name="T53" fmla="*/ 41 h 95"/>
                      <a:gd name="T54" fmla="*/ 86 w 110"/>
                      <a:gd name="T55" fmla="*/ 49 h 95"/>
                      <a:gd name="T56" fmla="*/ 92 w 110"/>
                      <a:gd name="T57" fmla="*/ 58 h 95"/>
                      <a:gd name="T58" fmla="*/ 97 w 110"/>
                      <a:gd name="T59" fmla="*/ 67 h 95"/>
                      <a:gd name="T60" fmla="*/ 102 w 110"/>
                      <a:gd name="T61" fmla="*/ 77 h 95"/>
                      <a:gd name="T62" fmla="*/ 104 w 110"/>
                      <a:gd name="T63" fmla="*/ 85 h 95"/>
                      <a:gd name="T64" fmla="*/ 106 w 110"/>
                      <a:gd name="T65" fmla="*/ 95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95"/>
                      <a:gd name="T101" fmla="*/ 110 w 11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95">
                        <a:moveTo>
                          <a:pt x="110" y="93"/>
                        </a:moveTo>
                        <a:lnTo>
                          <a:pt x="109" y="89"/>
                        </a:lnTo>
                        <a:lnTo>
                          <a:pt x="108" y="84"/>
                        </a:lnTo>
                        <a:lnTo>
                          <a:pt x="106" y="80"/>
                        </a:lnTo>
                        <a:lnTo>
                          <a:pt x="105" y="76"/>
                        </a:lnTo>
                        <a:lnTo>
                          <a:pt x="103" y="71"/>
                        </a:lnTo>
                        <a:lnTo>
                          <a:pt x="101" y="66"/>
                        </a:lnTo>
                        <a:lnTo>
                          <a:pt x="98" y="61"/>
                        </a:lnTo>
                        <a:lnTo>
                          <a:pt x="96" y="56"/>
                        </a:lnTo>
                        <a:lnTo>
                          <a:pt x="92" y="52"/>
                        </a:lnTo>
                        <a:lnTo>
                          <a:pt x="90" y="48"/>
                        </a:lnTo>
                        <a:lnTo>
                          <a:pt x="88" y="43"/>
                        </a:lnTo>
                        <a:lnTo>
                          <a:pt x="84" y="39"/>
                        </a:lnTo>
                        <a:lnTo>
                          <a:pt x="80" y="35"/>
                        </a:lnTo>
                        <a:lnTo>
                          <a:pt x="77" y="31"/>
                        </a:lnTo>
                        <a:lnTo>
                          <a:pt x="75" y="28"/>
                        </a:lnTo>
                        <a:lnTo>
                          <a:pt x="69" y="24"/>
                        </a:lnTo>
                        <a:lnTo>
                          <a:pt x="65" y="21"/>
                        </a:lnTo>
                        <a:lnTo>
                          <a:pt x="62" y="17"/>
                        </a:lnTo>
                        <a:lnTo>
                          <a:pt x="58" y="15"/>
                        </a:lnTo>
                        <a:lnTo>
                          <a:pt x="54" y="11"/>
                        </a:lnTo>
                        <a:lnTo>
                          <a:pt x="50" y="9"/>
                        </a:lnTo>
                        <a:lnTo>
                          <a:pt x="45" y="6"/>
                        </a:lnTo>
                        <a:lnTo>
                          <a:pt x="40" y="5"/>
                        </a:lnTo>
                        <a:lnTo>
                          <a:pt x="36" y="3"/>
                        </a:lnTo>
                        <a:lnTo>
                          <a:pt x="32" y="2"/>
                        </a:lnTo>
                        <a:lnTo>
                          <a:pt x="27" y="0"/>
                        </a:lnTo>
                        <a:lnTo>
                          <a:pt x="21" y="0"/>
                        </a:lnTo>
                        <a:lnTo>
                          <a:pt x="18" y="0"/>
                        </a:lnTo>
                        <a:lnTo>
                          <a:pt x="13" y="0"/>
                        </a:lnTo>
                        <a:lnTo>
                          <a:pt x="8" y="0"/>
                        </a:lnTo>
                        <a:lnTo>
                          <a:pt x="4" y="2"/>
                        </a:lnTo>
                        <a:lnTo>
                          <a:pt x="0" y="3"/>
                        </a:lnTo>
                        <a:lnTo>
                          <a:pt x="1" y="6"/>
                        </a:lnTo>
                        <a:lnTo>
                          <a:pt x="5" y="5"/>
                        </a:lnTo>
                        <a:lnTo>
                          <a:pt x="10" y="4"/>
                        </a:lnTo>
                        <a:lnTo>
                          <a:pt x="13" y="4"/>
                        </a:lnTo>
                        <a:lnTo>
                          <a:pt x="18" y="4"/>
                        </a:lnTo>
                        <a:lnTo>
                          <a:pt x="21" y="4"/>
                        </a:lnTo>
                        <a:lnTo>
                          <a:pt x="27" y="4"/>
                        </a:lnTo>
                        <a:lnTo>
                          <a:pt x="31" y="5"/>
                        </a:lnTo>
                        <a:lnTo>
                          <a:pt x="34" y="6"/>
                        </a:lnTo>
                        <a:lnTo>
                          <a:pt x="39" y="9"/>
                        </a:lnTo>
                        <a:lnTo>
                          <a:pt x="43" y="10"/>
                        </a:lnTo>
                        <a:lnTo>
                          <a:pt x="47" y="12"/>
                        </a:lnTo>
                        <a:lnTo>
                          <a:pt x="52" y="15"/>
                        </a:lnTo>
                        <a:lnTo>
                          <a:pt x="56" y="17"/>
                        </a:lnTo>
                        <a:lnTo>
                          <a:pt x="59" y="20"/>
                        </a:lnTo>
                        <a:lnTo>
                          <a:pt x="63" y="23"/>
                        </a:lnTo>
                        <a:lnTo>
                          <a:pt x="66" y="27"/>
                        </a:lnTo>
                        <a:lnTo>
                          <a:pt x="70" y="30"/>
                        </a:lnTo>
                        <a:lnTo>
                          <a:pt x="75" y="34"/>
                        </a:lnTo>
                        <a:lnTo>
                          <a:pt x="78" y="37"/>
                        </a:lnTo>
                        <a:lnTo>
                          <a:pt x="82" y="41"/>
                        </a:lnTo>
                        <a:lnTo>
                          <a:pt x="84" y="46"/>
                        </a:lnTo>
                        <a:lnTo>
                          <a:pt x="86" y="49"/>
                        </a:lnTo>
                        <a:lnTo>
                          <a:pt x="90" y="54"/>
                        </a:lnTo>
                        <a:lnTo>
                          <a:pt x="92" y="58"/>
                        </a:lnTo>
                        <a:lnTo>
                          <a:pt x="95" y="62"/>
                        </a:lnTo>
                        <a:lnTo>
                          <a:pt x="97" y="67"/>
                        </a:lnTo>
                        <a:lnTo>
                          <a:pt x="98" y="72"/>
                        </a:lnTo>
                        <a:lnTo>
                          <a:pt x="102" y="77"/>
                        </a:lnTo>
                        <a:lnTo>
                          <a:pt x="103" y="80"/>
                        </a:lnTo>
                        <a:lnTo>
                          <a:pt x="104" y="85"/>
                        </a:lnTo>
                        <a:lnTo>
                          <a:pt x="105" y="90"/>
                        </a:lnTo>
                        <a:lnTo>
                          <a:pt x="106" y="95"/>
                        </a:lnTo>
                        <a:lnTo>
                          <a:pt x="110" y="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8" name="Freeform 568"/>
                  <p:cNvSpPr>
                    <a:spLocks/>
                  </p:cNvSpPr>
                  <p:nvPr/>
                </p:nvSpPr>
                <p:spPr bwMode="auto">
                  <a:xfrm>
                    <a:off x="1284" y="999"/>
                    <a:ext cx="13" cy="24"/>
                  </a:xfrm>
                  <a:custGeom>
                    <a:avLst/>
                    <a:gdLst>
                      <a:gd name="T0" fmla="*/ 86 w 87"/>
                      <a:gd name="T1" fmla="*/ 142 h 146"/>
                      <a:gd name="T2" fmla="*/ 82 w 87"/>
                      <a:gd name="T3" fmla="*/ 136 h 146"/>
                      <a:gd name="T4" fmla="*/ 79 w 87"/>
                      <a:gd name="T5" fmla="*/ 129 h 146"/>
                      <a:gd name="T6" fmla="*/ 74 w 87"/>
                      <a:gd name="T7" fmla="*/ 122 h 146"/>
                      <a:gd name="T8" fmla="*/ 67 w 87"/>
                      <a:gd name="T9" fmla="*/ 113 h 146"/>
                      <a:gd name="T10" fmla="*/ 61 w 87"/>
                      <a:gd name="T11" fmla="*/ 105 h 146"/>
                      <a:gd name="T12" fmla="*/ 55 w 87"/>
                      <a:gd name="T13" fmla="*/ 97 h 146"/>
                      <a:gd name="T14" fmla="*/ 48 w 87"/>
                      <a:gd name="T15" fmla="*/ 87 h 146"/>
                      <a:gd name="T16" fmla="*/ 42 w 87"/>
                      <a:gd name="T17" fmla="*/ 78 h 146"/>
                      <a:gd name="T18" fmla="*/ 35 w 87"/>
                      <a:gd name="T19" fmla="*/ 68 h 146"/>
                      <a:gd name="T20" fmla="*/ 29 w 87"/>
                      <a:gd name="T21" fmla="*/ 57 h 146"/>
                      <a:gd name="T22" fmla="*/ 23 w 87"/>
                      <a:gd name="T23" fmla="*/ 48 h 146"/>
                      <a:gd name="T24" fmla="*/ 17 w 87"/>
                      <a:gd name="T25" fmla="*/ 37 h 146"/>
                      <a:gd name="T26" fmla="*/ 12 w 87"/>
                      <a:gd name="T27" fmla="*/ 28 h 146"/>
                      <a:gd name="T28" fmla="*/ 8 w 87"/>
                      <a:gd name="T29" fmla="*/ 17 h 146"/>
                      <a:gd name="T30" fmla="*/ 5 w 87"/>
                      <a:gd name="T31" fmla="*/ 6 h 146"/>
                      <a:gd name="T32" fmla="*/ 0 w 87"/>
                      <a:gd name="T33" fmla="*/ 2 h 146"/>
                      <a:gd name="T34" fmla="*/ 3 w 87"/>
                      <a:gd name="T35" fmla="*/ 13 h 146"/>
                      <a:gd name="T36" fmla="*/ 6 w 87"/>
                      <a:gd name="T37" fmla="*/ 23 h 146"/>
                      <a:gd name="T38" fmla="*/ 11 w 87"/>
                      <a:gd name="T39" fmla="*/ 34 h 146"/>
                      <a:gd name="T40" fmla="*/ 16 w 87"/>
                      <a:gd name="T41" fmla="*/ 44 h 146"/>
                      <a:gd name="T42" fmla="*/ 23 w 87"/>
                      <a:gd name="T43" fmla="*/ 55 h 146"/>
                      <a:gd name="T44" fmla="*/ 29 w 87"/>
                      <a:gd name="T45" fmla="*/ 65 h 146"/>
                      <a:gd name="T46" fmla="*/ 35 w 87"/>
                      <a:gd name="T47" fmla="*/ 75 h 146"/>
                      <a:gd name="T48" fmla="*/ 42 w 87"/>
                      <a:gd name="T49" fmla="*/ 85 h 146"/>
                      <a:gd name="T50" fmla="*/ 49 w 87"/>
                      <a:gd name="T51" fmla="*/ 94 h 146"/>
                      <a:gd name="T52" fmla="*/ 55 w 87"/>
                      <a:gd name="T53" fmla="*/ 103 h 146"/>
                      <a:gd name="T54" fmla="*/ 61 w 87"/>
                      <a:gd name="T55" fmla="*/ 112 h 146"/>
                      <a:gd name="T56" fmla="*/ 67 w 87"/>
                      <a:gd name="T57" fmla="*/ 119 h 146"/>
                      <a:gd name="T58" fmla="*/ 73 w 87"/>
                      <a:gd name="T59" fmla="*/ 128 h 146"/>
                      <a:gd name="T60" fmla="*/ 77 w 87"/>
                      <a:gd name="T61" fmla="*/ 135 h 146"/>
                      <a:gd name="T62" fmla="*/ 81 w 87"/>
                      <a:gd name="T63" fmla="*/ 141 h 146"/>
                      <a:gd name="T64" fmla="*/ 83 w 87"/>
                      <a:gd name="T65" fmla="*/ 146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146"/>
                      <a:gd name="T101" fmla="*/ 87 w 87"/>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146">
                        <a:moveTo>
                          <a:pt x="87" y="144"/>
                        </a:moveTo>
                        <a:lnTo>
                          <a:pt x="86" y="142"/>
                        </a:lnTo>
                        <a:lnTo>
                          <a:pt x="83" y="138"/>
                        </a:lnTo>
                        <a:lnTo>
                          <a:pt x="82" y="136"/>
                        </a:lnTo>
                        <a:lnTo>
                          <a:pt x="80" y="132"/>
                        </a:lnTo>
                        <a:lnTo>
                          <a:pt x="79" y="129"/>
                        </a:lnTo>
                        <a:lnTo>
                          <a:pt x="76" y="125"/>
                        </a:lnTo>
                        <a:lnTo>
                          <a:pt x="74" y="122"/>
                        </a:lnTo>
                        <a:lnTo>
                          <a:pt x="70" y="118"/>
                        </a:lnTo>
                        <a:lnTo>
                          <a:pt x="67" y="113"/>
                        </a:lnTo>
                        <a:lnTo>
                          <a:pt x="64" y="110"/>
                        </a:lnTo>
                        <a:lnTo>
                          <a:pt x="61" y="105"/>
                        </a:lnTo>
                        <a:lnTo>
                          <a:pt x="57" y="101"/>
                        </a:lnTo>
                        <a:lnTo>
                          <a:pt x="55" y="97"/>
                        </a:lnTo>
                        <a:lnTo>
                          <a:pt x="51" y="92"/>
                        </a:lnTo>
                        <a:lnTo>
                          <a:pt x="48" y="87"/>
                        </a:lnTo>
                        <a:lnTo>
                          <a:pt x="45" y="82"/>
                        </a:lnTo>
                        <a:lnTo>
                          <a:pt x="42" y="78"/>
                        </a:lnTo>
                        <a:lnTo>
                          <a:pt x="38" y="73"/>
                        </a:lnTo>
                        <a:lnTo>
                          <a:pt x="35" y="68"/>
                        </a:lnTo>
                        <a:lnTo>
                          <a:pt x="32" y="63"/>
                        </a:lnTo>
                        <a:lnTo>
                          <a:pt x="29" y="57"/>
                        </a:lnTo>
                        <a:lnTo>
                          <a:pt x="25" y="53"/>
                        </a:lnTo>
                        <a:lnTo>
                          <a:pt x="23" y="48"/>
                        </a:lnTo>
                        <a:lnTo>
                          <a:pt x="21" y="43"/>
                        </a:lnTo>
                        <a:lnTo>
                          <a:pt x="17" y="37"/>
                        </a:lnTo>
                        <a:lnTo>
                          <a:pt x="14" y="32"/>
                        </a:lnTo>
                        <a:lnTo>
                          <a:pt x="12" y="28"/>
                        </a:lnTo>
                        <a:lnTo>
                          <a:pt x="10" y="22"/>
                        </a:lnTo>
                        <a:lnTo>
                          <a:pt x="8" y="17"/>
                        </a:lnTo>
                        <a:lnTo>
                          <a:pt x="6" y="12"/>
                        </a:lnTo>
                        <a:lnTo>
                          <a:pt x="5" y="6"/>
                        </a:lnTo>
                        <a:lnTo>
                          <a:pt x="4" y="0"/>
                        </a:lnTo>
                        <a:lnTo>
                          <a:pt x="0" y="2"/>
                        </a:lnTo>
                        <a:lnTo>
                          <a:pt x="2" y="6"/>
                        </a:lnTo>
                        <a:lnTo>
                          <a:pt x="3" y="13"/>
                        </a:lnTo>
                        <a:lnTo>
                          <a:pt x="5" y="18"/>
                        </a:lnTo>
                        <a:lnTo>
                          <a:pt x="6" y="23"/>
                        </a:lnTo>
                        <a:lnTo>
                          <a:pt x="9" y="29"/>
                        </a:lnTo>
                        <a:lnTo>
                          <a:pt x="11" y="34"/>
                        </a:lnTo>
                        <a:lnTo>
                          <a:pt x="14" y="40"/>
                        </a:lnTo>
                        <a:lnTo>
                          <a:pt x="16" y="44"/>
                        </a:lnTo>
                        <a:lnTo>
                          <a:pt x="18" y="49"/>
                        </a:lnTo>
                        <a:lnTo>
                          <a:pt x="23" y="55"/>
                        </a:lnTo>
                        <a:lnTo>
                          <a:pt x="25" y="60"/>
                        </a:lnTo>
                        <a:lnTo>
                          <a:pt x="29" y="65"/>
                        </a:lnTo>
                        <a:lnTo>
                          <a:pt x="32" y="69"/>
                        </a:lnTo>
                        <a:lnTo>
                          <a:pt x="35" y="75"/>
                        </a:lnTo>
                        <a:lnTo>
                          <a:pt x="38" y="80"/>
                        </a:lnTo>
                        <a:lnTo>
                          <a:pt x="42" y="85"/>
                        </a:lnTo>
                        <a:lnTo>
                          <a:pt x="47" y="90"/>
                        </a:lnTo>
                        <a:lnTo>
                          <a:pt x="49" y="94"/>
                        </a:lnTo>
                        <a:lnTo>
                          <a:pt x="51" y="99"/>
                        </a:lnTo>
                        <a:lnTo>
                          <a:pt x="55" y="103"/>
                        </a:lnTo>
                        <a:lnTo>
                          <a:pt x="58" y="107"/>
                        </a:lnTo>
                        <a:lnTo>
                          <a:pt x="61" y="112"/>
                        </a:lnTo>
                        <a:lnTo>
                          <a:pt x="64" y="116"/>
                        </a:lnTo>
                        <a:lnTo>
                          <a:pt x="67" y="119"/>
                        </a:lnTo>
                        <a:lnTo>
                          <a:pt x="70" y="124"/>
                        </a:lnTo>
                        <a:lnTo>
                          <a:pt x="73" y="128"/>
                        </a:lnTo>
                        <a:lnTo>
                          <a:pt x="75" y="131"/>
                        </a:lnTo>
                        <a:lnTo>
                          <a:pt x="77" y="135"/>
                        </a:lnTo>
                        <a:lnTo>
                          <a:pt x="79" y="137"/>
                        </a:lnTo>
                        <a:lnTo>
                          <a:pt x="81" y="141"/>
                        </a:lnTo>
                        <a:lnTo>
                          <a:pt x="82" y="143"/>
                        </a:lnTo>
                        <a:lnTo>
                          <a:pt x="83" y="146"/>
                        </a:lnTo>
                        <a:lnTo>
                          <a:pt x="87" y="1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89" name="Freeform 569"/>
                  <p:cNvSpPr>
                    <a:spLocks/>
                  </p:cNvSpPr>
                  <p:nvPr/>
                </p:nvSpPr>
                <p:spPr bwMode="auto">
                  <a:xfrm>
                    <a:off x="1296" y="1023"/>
                    <a:ext cx="16" cy="30"/>
                  </a:xfrm>
                  <a:custGeom>
                    <a:avLst/>
                    <a:gdLst>
                      <a:gd name="T0" fmla="*/ 109 w 110"/>
                      <a:gd name="T1" fmla="*/ 178 h 181"/>
                      <a:gd name="T2" fmla="*/ 107 w 110"/>
                      <a:gd name="T3" fmla="*/ 173 h 181"/>
                      <a:gd name="T4" fmla="*/ 103 w 110"/>
                      <a:gd name="T5" fmla="*/ 166 h 181"/>
                      <a:gd name="T6" fmla="*/ 97 w 110"/>
                      <a:gd name="T7" fmla="*/ 156 h 181"/>
                      <a:gd name="T8" fmla="*/ 91 w 110"/>
                      <a:gd name="T9" fmla="*/ 147 h 181"/>
                      <a:gd name="T10" fmla="*/ 83 w 110"/>
                      <a:gd name="T11" fmla="*/ 136 h 181"/>
                      <a:gd name="T12" fmla="*/ 76 w 110"/>
                      <a:gd name="T13" fmla="*/ 124 h 181"/>
                      <a:gd name="T14" fmla="*/ 68 w 110"/>
                      <a:gd name="T15" fmla="*/ 112 h 181"/>
                      <a:gd name="T16" fmla="*/ 58 w 110"/>
                      <a:gd name="T17" fmla="*/ 99 h 181"/>
                      <a:gd name="T18" fmla="*/ 50 w 110"/>
                      <a:gd name="T19" fmla="*/ 86 h 181"/>
                      <a:gd name="T20" fmla="*/ 42 w 110"/>
                      <a:gd name="T21" fmla="*/ 72 h 181"/>
                      <a:gd name="T22" fmla="*/ 32 w 110"/>
                      <a:gd name="T23" fmla="*/ 59 h 181"/>
                      <a:gd name="T24" fmla="*/ 25 w 110"/>
                      <a:gd name="T25" fmla="*/ 44 h 181"/>
                      <a:gd name="T26" fmla="*/ 18 w 110"/>
                      <a:gd name="T27" fmla="*/ 31 h 181"/>
                      <a:gd name="T28" fmla="*/ 11 w 110"/>
                      <a:gd name="T29" fmla="*/ 19 h 181"/>
                      <a:gd name="T30" fmla="*/ 5 w 110"/>
                      <a:gd name="T31" fmla="*/ 6 h 181"/>
                      <a:gd name="T32" fmla="*/ 0 w 110"/>
                      <a:gd name="T33" fmla="*/ 2 h 181"/>
                      <a:gd name="T34" fmla="*/ 5 w 110"/>
                      <a:gd name="T35" fmla="*/ 14 h 181"/>
                      <a:gd name="T36" fmla="*/ 11 w 110"/>
                      <a:gd name="T37" fmla="*/ 26 h 181"/>
                      <a:gd name="T38" fmla="*/ 18 w 110"/>
                      <a:gd name="T39" fmla="*/ 40 h 181"/>
                      <a:gd name="T40" fmla="*/ 25 w 110"/>
                      <a:gd name="T41" fmla="*/ 54 h 181"/>
                      <a:gd name="T42" fmla="*/ 33 w 110"/>
                      <a:gd name="T43" fmla="*/ 67 h 181"/>
                      <a:gd name="T44" fmla="*/ 43 w 110"/>
                      <a:gd name="T45" fmla="*/ 81 h 181"/>
                      <a:gd name="T46" fmla="*/ 51 w 110"/>
                      <a:gd name="T47" fmla="*/ 94 h 181"/>
                      <a:gd name="T48" fmla="*/ 60 w 110"/>
                      <a:gd name="T49" fmla="*/ 107 h 181"/>
                      <a:gd name="T50" fmla="*/ 69 w 110"/>
                      <a:gd name="T51" fmla="*/ 121 h 181"/>
                      <a:gd name="T52" fmla="*/ 77 w 110"/>
                      <a:gd name="T53" fmla="*/ 132 h 181"/>
                      <a:gd name="T54" fmla="*/ 84 w 110"/>
                      <a:gd name="T55" fmla="*/ 143 h 181"/>
                      <a:gd name="T56" fmla="*/ 91 w 110"/>
                      <a:gd name="T57" fmla="*/ 154 h 181"/>
                      <a:gd name="T58" fmla="*/ 97 w 110"/>
                      <a:gd name="T59" fmla="*/ 163 h 181"/>
                      <a:gd name="T60" fmla="*/ 102 w 110"/>
                      <a:gd name="T61" fmla="*/ 172 h 181"/>
                      <a:gd name="T62" fmla="*/ 104 w 110"/>
                      <a:gd name="T63" fmla="*/ 178 h 181"/>
                      <a:gd name="T64" fmla="*/ 107 w 110"/>
                      <a:gd name="T65" fmla="*/ 181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81"/>
                      <a:gd name="T101" fmla="*/ 110 w 110"/>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81">
                        <a:moveTo>
                          <a:pt x="110" y="180"/>
                        </a:moveTo>
                        <a:lnTo>
                          <a:pt x="109" y="178"/>
                        </a:lnTo>
                        <a:lnTo>
                          <a:pt x="108" y="175"/>
                        </a:lnTo>
                        <a:lnTo>
                          <a:pt x="107" y="173"/>
                        </a:lnTo>
                        <a:lnTo>
                          <a:pt x="104" y="169"/>
                        </a:lnTo>
                        <a:lnTo>
                          <a:pt x="103" y="166"/>
                        </a:lnTo>
                        <a:lnTo>
                          <a:pt x="100" y="162"/>
                        </a:lnTo>
                        <a:lnTo>
                          <a:pt x="97" y="156"/>
                        </a:lnTo>
                        <a:lnTo>
                          <a:pt x="95" y="152"/>
                        </a:lnTo>
                        <a:lnTo>
                          <a:pt x="91" y="147"/>
                        </a:lnTo>
                        <a:lnTo>
                          <a:pt x="87" y="142"/>
                        </a:lnTo>
                        <a:lnTo>
                          <a:pt x="83" y="136"/>
                        </a:lnTo>
                        <a:lnTo>
                          <a:pt x="80" y="130"/>
                        </a:lnTo>
                        <a:lnTo>
                          <a:pt x="76" y="124"/>
                        </a:lnTo>
                        <a:lnTo>
                          <a:pt x="72" y="118"/>
                        </a:lnTo>
                        <a:lnTo>
                          <a:pt x="68" y="112"/>
                        </a:lnTo>
                        <a:lnTo>
                          <a:pt x="64" y="105"/>
                        </a:lnTo>
                        <a:lnTo>
                          <a:pt x="58" y="99"/>
                        </a:lnTo>
                        <a:lnTo>
                          <a:pt x="55" y="92"/>
                        </a:lnTo>
                        <a:lnTo>
                          <a:pt x="50" y="86"/>
                        </a:lnTo>
                        <a:lnTo>
                          <a:pt x="45" y="79"/>
                        </a:lnTo>
                        <a:lnTo>
                          <a:pt x="42" y="72"/>
                        </a:lnTo>
                        <a:lnTo>
                          <a:pt x="38" y="66"/>
                        </a:lnTo>
                        <a:lnTo>
                          <a:pt x="32" y="59"/>
                        </a:lnTo>
                        <a:lnTo>
                          <a:pt x="29" y="51"/>
                        </a:lnTo>
                        <a:lnTo>
                          <a:pt x="25" y="44"/>
                        </a:lnTo>
                        <a:lnTo>
                          <a:pt x="22" y="38"/>
                        </a:lnTo>
                        <a:lnTo>
                          <a:pt x="18" y="31"/>
                        </a:lnTo>
                        <a:lnTo>
                          <a:pt x="14" y="25"/>
                        </a:lnTo>
                        <a:lnTo>
                          <a:pt x="11" y="19"/>
                        </a:lnTo>
                        <a:lnTo>
                          <a:pt x="7" y="13"/>
                        </a:lnTo>
                        <a:lnTo>
                          <a:pt x="5" y="6"/>
                        </a:lnTo>
                        <a:lnTo>
                          <a:pt x="4" y="0"/>
                        </a:lnTo>
                        <a:lnTo>
                          <a:pt x="0" y="2"/>
                        </a:lnTo>
                        <a:lnTo>
                          <a:pt x="3" y="8"/>
                        </a:lnTo>
                        <a:lnTo>
                          <a:pt x="5" y="14"/>
                        </a:lnTo>
                        <a:lnTo>
                          <a:pt x="7" y="20"/>
                        </a:lnTo>
                        <a:lnTo>
                          <a:pt x="11" y="26"/>
                        </a:lnTo>
                        <a:lnTo>
                          <a:pt x="14" y="34"/>
                        </a:lnTo>
                        <a:lnTo>
                          <a:pt x="18" y="40"/>
                        </a:lnTo>
                        <a:lnTo>
                          <a:pt x="22" y="47"/>
                        </a:lnTo>
                        <a:lnTo>
                          <a:pt x="25" y="54"/>
                        </a:lnTo>
                        <a:lnTo>
                          <a:pt x="30" y="60"/>
                        </a:lnTo>
                        <a:lnTo>
                          <a:pt x="33" y="67"/>
                        </a:lnTo>
                        <a:lnTo>
                          <a:pt x="38" y="74"/>
                        </a:lnTo>
                        <a:lnTo>
                          <a:pt x="43" y="81"/>
                        </a:lnTo>
                        <a:lnTo>
                          <a:pt x="46" y="87"/>
                        </a:lnTo>
                        <a:lnTo>
                          <a:pt x="51" y="94"/>
                        </a:lnTo>
                        <a:lnTo>
                          <a:pt x="56" y="101"/>
                        </a:lnTo>
                        <a:lnTo>
                          <a:pt x="60" y="107"/>
                        </a:lnTo>
                        <a:lnTo>
                          <a:pt x="65" y="115"/>
                        </a:lnTo>
                        <a:lnTo>
                          <a:pt x="69" y="121"/>
                        </a:lnTo>
                        <a:lnTo>
                          <a:pt x="72" y="127"/>
                        </a:lnTo>
                        <a:lnTo>
                          <a:pt x="77" y="132"/>
                        </a:lnTo>
                        <a:lnTo>
                          <a:pt x="81" y="138"/>
                        </a:lnTo>
                        <a:lnTo>
                          <a:pt x="84" y="143"/>
                        </a:lnTo>
                        <a:lnTo>
                          <a:pt x="89" y="149"/>
                        </a:lnTo>
                        <a:lnTo>
                          <a:pt x="91" y="154"/>
                        </a:lnTo>
                        <a:lnTo>
                          <a:pt x="95" y="160"/>
                        </a:lnTo>
                        <a:lnTo>
                          <a:pt x="97" y="163"/>
                        </a:lnTo>
                        <a:lnTo>
                          <a:pt x="100" y="168"/>
                        </a:lnTo>
                        <a:lnTo>
                          <a:pt x="102" y="172"/>
                        </a:lnTo>
                        <a:lnTo>
                          <a:pt x="103" y="174"/>
                        </a:lnTo>
                        <a:lnTo>
                          <a:pt x="104" y="178"/>
                        </a:lnTo>
                        <a:lnTo>
                          <a:pt x="106" y="180"/>
                        </a:lnTo>
                        <a:lnTo>
                          <a:pt x="107" y="181"/>
                        </a:lnTo>
                        <a:lnTo>
                          <a:pt x="110" y="1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0" name="Freeform 570"/>
                  <p:cNvSpPr>
                    <a:spLocks/>
                  </p:cNvSpPr>
                  <p:nvPr/>
                </p:nvSpPr>
                <p:spPr bwMode="auto">
                  <a:xfrm>
                    <a:off x="1311" y="1052"/>
                    <a:ext cx="16" cy="26"/>
                  </a:xfrm>
                  <a:custGeom>
                    <a:avLst/>
                    <a:gdLst>
                      <a:gd name="T0" fmla="*/ 108 w 112"/>
                      <a:gd name="T1" fmla="*/ 149 h 156"/>
                      <a:gd name="T2" fmla="*/ 100 w 112"/>
                      <a:gd name="T3" fmla="*/ 138 h 156"/>
                      <a:gd name="T4" fmla="*/ 92 w 112"/>
                      <a:gd name="T5" fmla="*/ 126 h 156"/>
                      <a:gd name="T6" fmla="*/ 84 w 112"/>
                      <a:gd name="T7" fmla="*/ 114 h 156"/>
                      <a:gd name="T8" fmla="*/ 75 w 112"/>
                      <a:gd name="T9" fmla="*/ 104 h 156"/>
                      <a:gd name="T10" fmla="*/ 67 w 112"/>
                      <a:gd name="T11" fmla="*/ 92 h 156"/>
                      <a:gd name="T12" fmla="*/ 59 w 112"/>
                      <a:gd name="T13" fmla="*/ 81 h 156"/>
                      <a:gd name="T14" fmla="*/ 49 w 112"/>
                      <a:gd name="T15" fmla="*/ 70 h 156"/>
                      <a:gd name="T16" fmla="*/ 42 w 112"/>
                      <a:gd name="T17" fmla="*/ 61 h 156"/>
                      <a:gd name="T18" fmla="*/ 35 w 112"/>
                      <a:gd name="T19" fmla="*/ 51 h 156"/>
                      <a:gd name="T20" fmla="*/ 27 w 112"/>
                      <a:gd name="T21" fmla="*/ 42 h 156"/>
                      <a:gd name="T22" fmla="*/ 21 w 112"/>
                      <a:gd name="T23" fmla="*/ 32 h 156"/>
                      <a:gd name="T24" fmla="*/ 16 w 112"/>
                      <a:gd name="T25" fmla="*/ 24 h 156"/>
                      <a:gd name="T26" fmla="*/ 12 w 112"/>
                      <a:gd name="T27" fmla="*/ 17 h 156"/>
                      <a:gd name="T28" fmla="*/ 8 w 112"/>
                      <a:gd name="T29" fmla="*/ 9 h 156"/>
                      <a:gd name="T30" fmla="*/ 3 w 112"/>
                      <a:gd name="T31" fmla="*/ 4 h 156"/>
                      <a:gd name="T32" fmla="*/ 0 w 112"/>
                      <a:gd name="T33" fmla="*/ 1 h 156"/>
                      <a:gd name="T34" fmla="*/ 2 w 112"/>
                      <a:gd name="T35" fmla="*/ 7 h 156"/>
                      <a:gd name="T36" fmla="*/ 5 w 112"/>
                      <a:gd name="T37" fmla="*/ 14 h 156"/>
                      <a:gd name="T38" fmla="*/ 10 w 112"/>
                      <a:gd name="T39" fmla="*/ 23 h 156"/>
                      <a:gd name="T40" fmla="*/ 15 w 112"/>
                      <a:gd name="T41" fmla="*/ 30 h 156"/>
                      <a:gd name="T42" fmla="*/ 21 w 112"/>
                      <a:gd name="T43" fmla="*/ 39 h 156"/>
                      <a:gd name="T44" fmla="*/ 27 w 112"/>
                      <a:gd name="T45" fmla="*/ 48 h 156"/>
                      <a:gd name="T46" fmla="*/ 35 w 112"/>
                      <a:gd name="T47" fmla="*/ 58 h 156"/>
                      <a:gd name="T48" fmla="*/ 43 w 112"/>
                      <a:gd name="T49" fmla="*/ 68 h 156"/>
                      <a:gd name="T50" fmla="*/ 51 w 112"/>
                      <a:gd name="T51" fmla="*/ 79 h 156"/>
                      <a:gd name="T52" fmla="*/ 60 w 112"/>
                      <a:gd name="T53" fmla="*/ 89 h 156"/>
                      <a:gd name="T54" fmla="*/ 68 w 112"/>
                      <a:gd name="T55" fmla="*/ 100 h 156"/>
                      <a:gd name="T56" fmla="*/ 77 w 112"/>
                      <a:gd name="T57" fmla="*/ 111 h 156"/>
                      <a:gd name="T58" fmla="*/ 85 w 112"/>
                      <a:gd name="T59" fmla="*/ 121 h 156"/>
                      <a:gd name="T60" fmla="*/ 93 w 112"/>
                      <a:gd name="T61" fmla="*/ 134 h 156"/>
                      <a:gd name="T62" fmla="*/ 101 w 112"/>
                      <a:gd name="T63" fmla="*/ 145 h 156"/>
                      <a:gd name="T64" fmla="*/ 110 w 112"/>
                      <a:gd name="T65" fmla="*/ 156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156"/>
                      <a:gd name="T101" fmla="*/ 112 w 11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156">
                        <a:moveTo>
                          <a:pt x="112" y="155"/>
                        </a:moveTo>
                        <a:lnTo>
                          <a:pt x="108" y="149"/>
                        </a:lnTo>
                        <a:lnTo>
                          <a:pt x="104" y="143"/>
                        </a:lnTo>
                        <a:lnTo>
                          <a:pt x="100" y="138"/>
                        </a:lnTo>
                        <a:lnTo>
                          <a:pt x="97" y="132"/>
                        </a:lnTo>
                        <a:lnTo>
                          <a:pt x="92" y="126"/>
                        </a:lnTo>
                        <a:lnTo>
                          <a:pt x="88" y="120"/>
                        </a:lnTo>
                        <a:lnTo>
                          <a:pt x="84" y="114"/>
                        </a:lnTo>
                        <a:lnTo>
                          <a:pt x="79" y="108"/>
                        </a:lnTo>
                        <a:lnTo>
                          <a:pt x="75" y="104"/>
                        </a:lnTo>
                        <a:lnTo>
                          <a:pt x="71" y="98"/>
                        </a:lnTo>
                        <a:lnTo>
                          <a:pt x="67" y="92"/>
                        </a:lnTo>
                        <a:lnTo>
                          <a:pt x="62" y="87"/>
                        </a:lnTo>
                        <a:lnTo>
                          <a:pt x="59" y="81"/>
                        </a:lnTo>
                        <a:lnTo>
                          <a:pt x="53" y="76"/>
                        </a:lnTo>
                        <a:lnTo>
                          <a:pt x="49" y="70"/>
                        </a:lnTo>
                        <a:lnTo>
                          <a:pt x="46" y="65"/>
                        </a:lnTo>
                        <a:lnTo>
                          <a:pt x="42" y="61"/>
                        </a:lnTo>
                        <a:lnTo>
                          <a:pt x="39" y="56"/>
                        </a:lnTo>
                        <a:lnTo>
                          <a:pt x="35" y="51"/>
                        </a:lnTo>
                        <a:lnTo>
                          <a:pt x="32" y="46"/>
                        </a:lnTo>
                        <a:lnTo>
                          <a:pt x="27" y="42"/>
                        </a:lnTo>
                        <a:lnTo>
                          <a:pt x="25" y="37"/>
                        </a:lnTo>
                        <a:lnTo>
                          <a:pt x="21" y="32"/>
                        </a:lnTo>
                        <a:lnTo>
                          <a:pt x="19" y="29"/>
                        </a:lnTo>
                        <a:lnTo>
                          <a:pt x="16" y="24"/>
                        </a:lnTo>
                        <a:lnTo>
                          <a:pt x="14" y="20"/>
                        </a:lnTo>
                        <a:lnTo>
                          <a:pt x="12" y="17"/>
                        </a:lnTo>
                        <a:lnTo>
                          <a:pt x="9" y="13"/>
                        </a:lnTo>
                        <a:lnTo>
                          <a:pt x="8" y="9"/>
                        </a:lnTo>
                        <a:lnTo>
                          <a:pt x="5" y="6"/>
                        </a:lnTo>
                        <a:lnTo>
                          <a:pt x="3" y="4"/>
                        </a:lnTo>
                        <a:lnTo>
                          <a:pt x="3" y="0"/>
                        </a:lnTo>
                        <a:lnTo>
                          <a:pt x="0" y="1"/>
                        </a:lnTo>
                        <a:lnTo>
                          <a:pt x="1" y="5"/>
                        </a:lnTo>
                        <a:lnTo>
                          <a:pt x="2" y="7"/>
                        </a:lnTo>
                        <a:lnTo>
                          <a:pt x="3" y="11"/>
                        </a:lnTo>
                        <a:lnTo>
                          <a:pt x="5" y="14"/>
                        </a:lnTo>
                        <a:lnTo>
                          <a:pt x="8" y="18"/>
                        </a:lnTo>
                        <a:lnTo>
                          <a:pt x="10" y="23"/>
                        </a:lnTo>
                        <a:lnTo>
                          <a:pt x="13" y="26"/>
                        </a:lnTo>
                        <a:lnTo>
                          <a:pt x="15" y="30"/>
                        </a:lnTo>
                        <a:lnTo>
                          <a:pt x="19" y="34"/>
                        </a:lnTo>
                        <a:lnTo>
                          <a:pt x="21" y="39"/>
                        </a:lnTo>
                        <a:lnTo>
                          <a:pt x="25" y="44"/>
                        </a:lnTo>
                        <a:lnTo>
                          <a:pt x="27" y="48"/>
                        </a:lnTo>
                        <a:lnTo>
                          <a:pt x="32" y="52"/>
                        </a:lnTo>
                        <a:lnTo>
                          <a:pt x="35" y="58"/>
                        </a:lnTo>
                        <a:lnTo>
                          <a:pt x="39" y="63"/>
                        </a:lnTo>
                        <a:lnTo>
                          <a:pt x="43" y="68"/>
                        </a:lnTo>
                        <a:lnTo>
                          <a:pt x="47" y="73"/>
                        </a:lnTo>
                        <a:lnTo>
                          <a:pt x="51" y="79"/>
                        </a:lnTo>
                        <a:lnTo>
                          <a:pt x="54" y="83"/>
                        </a:lnTo>
                        <a:lnTo>
                          <a:pt x="60" y="89"/>
                        </a:lnTo>
                        <a:lnTo>
                          <a:pt x="64" y="94"/>
                        </a:lnTo>
                        <a:lnTo>
                          <a:pt x="68" y="100"/>
                        </a:lnTo>
                        <a:lnTo>
                          <a:pt x="72" y="105"/>
                        </a:lnTo>
                        <a:lnTo>
                          <a:pt x="77" y="111"/>
                        </a:lnTo>
                        <a:lnTo>
                          <a:pt x="80" y="117"/>
                        </a:lnTo>
                        <a:lnTo>
                          <a:pt x="85" y="121"/>
                        </a:lnTo>
                        <a:lnTo>
                          <a:pt x="90" y="128"/>
                        </a:lnTo>
                        <a:lnTo>
                          <a:pt x="93" y="134"/>
                        </a:lnTo>
                        <a:lnTo>
                          <a:pt x="97" y="139"/>
                        </a:lnTo>
                        <a:lnTo>
                          <a:pt x="101" y="145"/>
                        </a:lnTo>
                        <a:lnTo>
                          <a:pt x="105" y="151"/>
                        </a:lnTo>
                        <a:lnTo>
                          <a:pt x="110" y="156"/>
                        </a:lnTo>
                        <a:lnTo>
                          <a:pt x="112"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1" name="Freeform 571"/>
                  <p:cNvSpPr>
                    <a:spLocks/>
                  </p:cNvSpPr>
                  <p:nvPr/>
                </p:nvSpPr>
                <p:spPr bwMode="auto">
                  <a:xfrm>
                    <a:off x="1327" y="1078"/>
                    <a:ext cx="10" cy="18"/>
                  </a:xfrm>
                  <a:custGeom>
                    <a:avLst/>
                    <a:gdLst>
                      <a:gd name="T0" fmla="*/ 72 w 72"/>
                      <a:gd name="T1" fmla="*/ 104 h 108"/>
                      <a:gd name="T2" fmla="*/ 72 w 72"/>
                      <a:gd name="T3" fmla="*/ 97 h 108"/>
                      <a:gd name="T4" fmla="*/ 71 w 72"/>
                      <a:gd name="T5" fmla="*/ 90 h 108"/>
                      <a:gd name="T6" fmla="*/ 70 w 72"/>
                      <a:gd name="T7" fmla="*/ 85 h 108"/>
                      <a:gd name="T8" fmla="*/ 67 w 72"/>
                      <a:gd name="T9" fmla="*/ 81 h 108"/>
                      <a:gd name="T10" fmla="*/ 65 w 72"/>
                      <a:gd name="T11" fmla="*/ 76 h 108"/>
                      <a:gd name="T12" fmla="*/ 61 w 72"/>
                      <a:gd name="T13" fmla="*/ 71 h 108"/>
                      <a:gd name="T14" fmla="*/ 58 w 72"/>
                      <a:gd name="T15" fmla="*/ 68 h 108"/>
                      <a:gd name="T16" fmla="*/ 54 w 72"/>
                      <a:gd name="T17" fmla="*/ 63 h 108"/>
                      <a:gd name="T18" fmla="*/ 49 w 72"/>
                      <a:gd name="T19" fmla="*/ 58 h 108"/>
                      <a:gd name="T20" fmla="*/ 44 w 72"/>
                      <a:gd name="T21" fmla="*/ 52 h 108"/>
                      <a:gd name="T22" fmla="*/ 38 w 72"/>
                      <a:gd name="T23" fmla="*/ 46 h 108"/>
                      <a:gd name="T24" fmla="*/ 32 w 72"/>
                      <a:gd name="T25" fmla="*/ 38 h 108"/>
                      <a:gd name="T26" fmla="*/ 24 w 72"/>
                      <a:gd name="T27" fmla="*/ 29 h 108"/>
                      <a:gd name="T28" fmla="*/ 15 w 72"/>
                      <a:gd name="T29" fmla="*/ 19 h 108"/>
                      <a:gd name="T30" fmla="*/ 7 w 72"/>
                      <a:gd name="T31" fmla="*/ 7 h 108"/>
                      <a:gd name="T32" fmla="*/ 0 w 72"/>
                      <a:gd name="T33" fmla="*/ 1 h 108"/>
                      <a:gd name="T34" fmla="*/ 8 w 72"/>
                      <a:gd name="T35" fmla="*/ 15 h 108"/>
                      <a:gd name="T36" fmla="*/ 16 w 72"/>
                      <a:gd name="T37" fmla="*/ 26 h 108"/>
                      <a:gd name="T38" fmla="*/ 26 w 72"/>
                      <a:gd name="T39" fmla="*/ 37 h 108"/>
                      <a:gd name="T40" fmla="*/ 32 w 72"/>
                      <a:gd name="T41" fmla="*/ 45 h 108"/>
                      <a:gd name="T42" fmla="*/ 38 w 72"/>
                      <a:gd name="T43" fmla="*/ 52 h 108"/>
                      <a:gd name="T44" fmla="*/ 44 w 72"/>
                      <a:gd name="T45" fmla="*/ 58 h 108"/>
                      <a:gd name="T46" fmla="*/ 49 w 72"/>
                      <a:gd name="T47" fmla="*/ 63 h 108"/>
                      <a:gd name="T48" fmla="*/ 54 w 72"/>
                      <a:gd name="T49" fmla="*/ 68 h 108"/>
                      <a:gd name="T50" fmla="*/ 58 w 72"/>
                      <a:gd name="T51" fmla="*/ 72 h 108"/>
                      <a:gd name="T52" fmla="*/ 60 w 72"/>
                      <a:gd name="T53" fmla="*/ 76 h 108"/>
                      <a:gd name="T54" fmla="*/ 62 w 72"/>
                      <a:gd name="T55" fmla="*/ 79 h 108"/>
                      <a:gd name="T56" fmla="*/ 65 w 72"/>
                      <a:gd name="T57" fmla="*/ 84 h 108"/>
                      <a:gd name="T58" fmla="*/ 66 w 72"/>
                      <a:gd name="T59" fmla="*/ 89 h 108"/>
                      <a:gd name="T60" fmla="*/ 67 w 72"/>
                      <a:gd name="T61" fmla="*/ 94 h 108"/>
                      <a:gd name="T62" fmla="*/ 68 w 72"/>
                      <a:gd name="T63" fmla="*/ 101 h 108"/>
                      <a:gd name="T64" fmla="*/ 68 w 7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108"/>
                      <a:gd name="T101" fmla="*/ 72 w 7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108">
                        <a:moveTo>
                          <a:pt x="72" y="108"/>
                        </a:moveTo>
                        <a:lnTo>
                          <a:pt x="72" y="104"/>
                        </a:lnTo>
                        <a:lnTo>
                          <a:pt x="72" y="100"/>
                        </a:lnTo>
                        <a:lnTo>
                          <a:pt x="72" y="97"/>
                        </a:lnTo>
                        <a:lnTo>
                          <a:pt x="71" y="94"/>
                        </a:lnTo>
                        <a:lnTo>
                          <a:pt x="71" y="90"/>
                        </a:lnTo>
                        <a:lnTo>
                          <a:pt x="70" y="88"/>
                        </a:lnTo>
                        <a:lnTo>
                          <a:pt x="70" y="85"/>
                        </a:lnTo>
                        <a:lnTo>
                          <a:pt x="68" y="83"/>
                        </a:lnTo>
                        <a:lnTo>
                          <a:pt x="67" y="81"/>
                        </a:lnTo>
                        <a:lnTo>
                          <a:pt x="66" y="78"/>
                        </a:lnTo>
                        <a:lnTo>
                          <a:pt x="65" y="76"/>
                        </a:lnTo>
                        <a:lnTo>
                          <a:pt x="64" y="74"/>
                        </a:lnTo>
                        <a:lnTo>
                          <a:pt x="61" y="71"/>
                        </a:lnTo>
                        <a:lnTo>
                          <a:pt x="60" y="70"/>
                        </a:lnTo>
                        <a:lnTo>
                          <a:pt x="58" y="68"/>
                        </a:lnTo>
                        <a:lnTo>
                          <a:pt x="56" y="65"/>
                        </a:lnTo>
                        <a:lnTo>
                          <a:pt x="54" y="63"/>
                        </a:lnTo>
                        <a:lnTo>
                          <a:pt x="52" y="60"/>
                        </a:lnTo>
                        <a:lnTo>
                          <a:pt x="49" y="58"/>
                        </a:lnTo>
                        <a:lnTo>
                          <a:pt x="46" y="56"/>
                        </a:lnTo>
                        <a:lnTo>
                          <a:pt x="44" y="52"/>
                        </a:lnTo>
                        <a:lnTo>
                          <a:pt x="41" y="50"/>
                        </a:lnTo>
                        <a:lnTo>
                          <a:pt x="38" y="46"/>
                        </a:lnTo>
                        <a:lnTo>
                          <a:pt x="35" y="43"/>
                        </a:lnTo>
                        <a:lnTo>
                          <a:pt x="32" y="38"/>
                        </a:lnTo>
                        <a:lnTo>
                          <a:pt x="28" y="34"/>
                        </a:lnTo>
                        <a:lnTo>
                          <a:pt x="24" y="29"/>
                        </a:lnTo>
                        <a:lnTo>
                          <a:pt x="20" y="25"/>
                        </a:lnTo>
                        <a:lnTo>
                          <a:pt x="15" y="19"/>
                        </a:lnTo>
                        <a:lnTo>
                          <a:pt x="12" y="13"/>
                        </a:lnTo>
                        <a:lnTo>
                          <a:pt x="7" y="7"/>
                        </a:lnTo>
                        <a:lnTo>
                          <a:pt x="2" y="0"/>
                        </a:lnTo>
                        <a:lnTo>
                          <a:pt x="0" y="1"/>
                        </a:lnTo>
                        <a:lnTo>
                          <a:pt x="4" y="8"/>
                        </a:lnTo>
                        <a:lnTo>
                          <a:pt x="8" y="15"/>
                        </a:lnTo>
                        <a:lnTo>
                          <a:pt x="13" y="21"/>
                        </a:lnTo>
                        <a:lnTo>
                          <a:pt x="16" y="26"/>
                        </a:lnTo>
                        <a:lnTo>
                          <a:pt x="21" y="32"/>
                        </a:lnTo>
                        <a:lnTo>
                          <a:pt x="26" y="37"/>
                        </a:lnTo>
                        <a:lnTo>
                          <a:pt x="29" y="40"/>
                        </a:lnTo>
                        <a:lnTo>
                          <a:pt x="32" y="45"/>
                        </a:lnTo>
                        <a:lnTo>
                          <a:pt x="35" y="48"/>
                        </a:lnTo>
                        <a:lnTo>
                          <a:pt x="38" y="52"/>
                        </a:lnTo>
                        <a:lnTo>
                          <a:pt x="41" y="54"/>
                        </a:lnTo>
                        <a:lnTo>
                          <a:pt x="44" y="58"/>
                        </a:lnTo>
                        <a:lnTo>
                          <a:pt x="46" y="60"/>
                        </a:lnTo>
                        <a:lnTo>
                          <a:pt x="49" y="63"/>
                        </a:lnTo>
                        <a:lnTo>
                          <a:pt x="52" y="65"/>
                        </a:lnTo>
                        <a:lnTo>
                          <a:pt x="54" y="68"/>
                        </a:lnTo>
                        <a:lnTo>
                          <a:pt x="55" y="70"/>
                        </a:lnTo>
                        <a:lnTo>
                          <a:pt x="58" y="72"/>
                        </a:lnTo>
                        <a:lnTo>
                          <a:pt x="59" y="74"/>
                        </a:lnTo>
                        <a:lnTo>
                          <a:pt x="60" y="76"/>
                        </a:lnTo>
                        <a:lnTo>
                          <a:pt x="61" y="78"/>
                        </a:lnTo>
                        <a:lnTo>
                          <a:pt x="62" y="79"/>
                        </a:lnTo>
                        <a:lnTo>
                          <a:pt x="64" y="82"/>
                        </a:lnTo>
                        <a:lnTo>
                          <a:pt x="65" y="84"/>
                        </a:lnTo>
                        <a:lnTo>
                          <a:pt x="66" y="87"/>
                        </a:lnTo>
                        <a:lnTo>
                          <a:pt x="66" y="89"/>
                        </a:lnTo>
                        <a:lnTo>
                          <a:pt x="67" y="91"/>
                        </a:lnTo>
                        <a:lnTo>
                          <a:pt x="67" y="94"/>
                        </a:lnTo>
                        <a:lnTo>
                          <a:pt x="68" y="97"/>
                        </a:lnTo>
                        <a:lnTo>
                          <a:pt x="68" y="101"/>
                        </a:lnTo>
                        <a:lnTo>
                          <a:pt x="68" y="104"/>
                        </a:lnTo>
                        <a:lnTo>
                          <a:pt x="68" y="108"/>
                        </a:lnTo>
                        <a:lnTo>
                          <a:pt x="72"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2" name="Freeform 572"/>
                  <p:cNvSpPr>
                    <a:spLocks/>
                  </p:cNvSpPr>
                  <p:nvPr/>
                </p:nvSpPr>
                <p:spPr bwMode="auto">
                  <a:xfrm>
                    <a:off x="1335" y="1096"/>
                    <a:ext cx="3" cy="14"/>
                  </a:xfrm>
                  <a:custGeom>
                    <a:avLst/>
                    <a:gdLst>
                      <a:gd name="T0" fmla="*/ 4 w 23"/>
                      <a:gd name="T1" fmla="*/ 81 h 81"/>
                      <a:gd name="T2" fmla="*/ 9 w 23"/>
                      <a:gd name="T3" fmla="*/ 73 h 81"/>
                      <a:gd name="T4" fmla="*/ 12 w 23"/>
                      <a:gd name="T5" fmla="*/ 65 h 81"/>
                      <a:gd name="T6" fmla="*/ 16 w 23"/>
                      <a:gd name="T7" fmla="*/ 59 h 81"/>
                      <a:gd name="T8" fmla="*/ 19 w 23"/>
                      <a:gd name="T9" fmla="*/ 55 h 81"/>
                      <a:gd name="T10" fmla="*/ 21 w 23"/>
                      <a:gd name="T11" fmla="*/ 50 h 81"/>
                      <a:gd name="T12" fmla="*/ 22 w 23"/>
                      <a:gd name="T13" fmla="*/ 46 h 81"/>
                      <a:gd name="T14" fmla="*/ 22 w 23"/>
                      <a:gd name="T15" fmla="*/ 42 h 81"/>
                      <a:gd name="T16" fmla="*/ 23 w 23"/>
                      <a:gd name="T17" fmla="*/ 38 h 81"/>
                      <a:gd name="T18" fmla="*/ 22 w 23"/>
                      <a:gd name="T19" fmla="*/ 34 h 81"/>
                      <a:gd name="T20" fmla="*/ 22 w 23"/>
                      <a:gd name="T21" fmla="*/ 31 h 81"/>
                      <a:gd name="T22" fmla="*/ 21 w 23"/>
                      <a:gd name="T23" fmla="*/ 27 h 81"/>
                      <a:gd name="T24" fmla="*/ 21 w 23"/>
                      <a:gd name="T25" fmla="*/ 24 h 81"/>
                      <a:gd name="T26" fmla="*/ 19 w 23"/>
                      <a:gd name="T27" fmla="*/ 19 h 81"/>
                      <a:gd name="T28" fmla="*/ 18 w 23"/>
                      <a:gd name="T29" fmla="*/ 14 h 81"/>
                      <a:gd name="T30" fmla="*/ 18 w 23"/>
                      <a:gd name="T31" fmla="*/ 8 h 81"/>
                      <a:gd name="T32" fmla="*/ 16 w 23"/>
                      <a:gd name="T33" fmla="*/ 0 h 81"/>
                      <a:gd name="T34" fmla="*/ 14 w 23"/>
                      <a:gd name="T35" fmla="*/ 4 h 81"/>
                      <a:gd name="T36" fmla="*/ 14 w 23"/>
                      <a:gd name="T37" fmla="*/ 12 h 81"/>
                      <a:gd name="T38" fmla="*/ 15 w 23"/>
                      <a:gd name="T39" fmla="*/ 17 h 81"/>
                      <a:gd name="T40" fmla="*/ 15 w 23"/>
                      <a:gd name="T41" fmla="*/ 21 h 81"/>
                      <a:gd name="T42" fmla="*/ 16 w 23"/>
                      <a:gd name="T43" fmla="*/ 26 h 81"/>
                      <a:gd name="T44" fmla="*/ 18 w 23"/>
                      <a:gd name="T45" fmla="*/ 30 h 81"/>
                      <a:gd name="T46" fmla="*/ 18 w 23"/>
                      <a:gd name="T47" fmla="*/ 33 h 81"/>
                      <a:gd name="T48" fmla="*/ 18 w 23"/>
                      <a:gd name="T49" fmla="*/ 37 h 81"/>
                      <a:gd name="T50" fmla="*/ 19 w 23"/>
                      <a:gd name="T51" fmla="*/ 40 h 81"/>
                      <a:gd name="T52" fmla="*/ 18 w 23"/>
                      <a:gd name="T53" fmla="*/ 44 h 81"/>
                      <a:gd name="T54" fmla="*/ 18 w 23"/>
                      <a:gd name="T55" fmla="*/ 48 h 81"/>
                      <a:gd name="T56" fmla="*/ 16 w 23"/>
                      <a:gd name="T57" fmla="*/ 51 h 81"/>
                      <a:gd name="T58" fmla="*/ 14 w 23"/>
                      <a:gd name="T59" fmla="*/ 56 h 81"/>
                      <a:gd name="T60" fmla="*/ 11 w 23"/>
                      <a:gd name="T61" fmla="*/ 61 h 81"/>
                      <a:gd name="T62" fmla="*/ 8 w 23"/>
                      <a:gd name="T63" fmla="*/ 68 h 81"/>
                      <a:gd name="T64" fmla="*/ 3 w 23"/>
                      <a:gd name="T65" fmla="*/ 75 h 81"/>
                      <a:gd name="T66" fmla="*/ 2 w 23"/>
                      <a:gd name="T67" fmla="*/ 77 h 81"/>
                      <a:gd name="T68" fmla="*/ 3 w 23"/>
                      <a:gd name="T69" fmla="*/ 81 h 81"/>
                      <a:gd name="T70" fmla="*/ 2 w 23"/>
                      <a:gd name="T71" fmla="*/ 81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81"/>
                      <a:gd name="T110" fmla="*/ 23 w 23"/>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81">
                        <a:moveTo>
                          <a:pt x="2" y="81"/>
                        </a:moveTo>
                        <a:lnTo>
                          <a:pt x="4" y="81"/>
                        </a:lnTo>
                        <a:lnTo>
                          <a:pt x="6" y="76"/>
                        </a:lnTo>
                        <a:lnTo>
                          <a:pt x="9" y="73"/>
                        </a:lnTo>
                        <a:lnTo>
                          <a:pt x="11" y="69"/>
                        </a:lnTo>
                        <a:lnTo>
                          <a:pt x="12" y="65"/>
                        </a:lnTo>
                        <a:lnTo>
                          <a:pt x="14" y="63"/>
                        </a:lnTo>
                        <a:lnTo>
                          <a:pt x="16" y="59"/>
                        </a:lnTo>
                        <a:lnTo>
                          <a:pt x="18" y="57"/>
                        </a:lnTo>
                        <a:lnTo>
                          <a:pt x="19" y="55"/>
                        </a:lnTo>
                        <a:lnTo>
                          <a:pt x="19" y="52"/>
                        </a:lnTo>
                        <a:lnTo>
                          <a:pt x="21" y="50"/>
                        </a:lnTo>
                        <a:lnTo>
                          <a:pt x="22" y="48"/>
                        </a:lnTo>
                        <a:lnTo>
                          <a:pt x="22" y="46"/>
                        </a:lnTo>
                        <a:lnTo>
                          <a:pt x="22" y="44"/>
                        </a:lnTo>
                        <a:lnTo>
                          <a:pt x="22" y="42"/>
                        </a:lnTo>
                        <a:lnTo>
                          <a:pt x="23" y="40"/>
                        </a:lnTo>
                        <a:lnTo>
                          <a:pt x="23" y="38"/>
                        </a:lnTo>
                        <a:lnTo>
                          <a:pt x="22" y="37"/>
                        </a:lnTo>
                        <a:lnTo>
                          <a:pt x="22" y="34"/>
                        </a:lnTo>
                        <a:lnTo>
                          <a:pt x="22" y="33"/>
                        </a:lnTo>
                        <a:lnTo>
                          <a:pt x="22" y="31"/>
                        </a:lnTo>
                        <a:lnTo>
                          <a:pt x="22" y="30"/>
                        </a:lnTo>
                        <a:lnTo>
                          <a:pt x="21" y="27"/>
                        </a:lnTo>
                        <a:lnTo>
                          <a:pt x="21" y="26"/>
                        </a:lnTo>
                        <a:lnTo>
                          <a:pt x="21" y="24"/>
                        </a:lnTo>
                        <a:lnTo>
                          <a:pt x="19" y="21"/>
                        </a:lnTo>
                        <a:lnTo>
                          <a:pt x="19" y="19"/>
                        </a:lnTo>
                        <a:lnTo>
                          <a:pt x="19" y="17"/>
                        </a:lnTo>
                        <a:lnTo>
                          <a:pt x="18" y="14"/>
                        </a:lnTo>
                        <a:lnTo>
                          <a:pt x="18" y="11"/>
                        </a:lnTo>
                        <a:lnTo>
                          <a:pt x="18" y="8"/>
                        </a:lnTo>
                        <a:lnTo>
                          <a:pt x="18" y="4"/>
                        </a:lnTo>
                        <a:lnTo>
                          <a:pt x="16" y="0"/>
                        </a:lnTo>
                        <a:lnTo>
                          <a:pt x="12" y="0"/>
                        </a:lnTo>
                        <a:lnTo>
                          <a:pt x="14" y="4"/>
                        </a:lnTo>
                        <a:lnTo>
                          <a:pt x="14" y="8"/>
                        </a:lnTo>
                        <a:lnTo>
                          <a:pt x="14" y="12"/>
                        </a:lnTo>
                        <a:lnTo>
                          <a:pt x="14" y="14"/>
                        </a:lnTo>
                        <a:lnTo>
                          <a:pt x="15" y="17"/>
                        </a:lnTo>
                        <a:lnTo>
                          <a:pt x="15" y="19"/>
                        </a:lnTo>
                        <a:lnTo>
                          <a:pt x="15" y="21"/>
                        </a:lnTo>
                        <a:lnTo>
                          <a:pt x="16" y="24"/>
                        </a:lnTo>
                        <a:lnTo>
                          <a:pt x="16" y="26"/>
                        </a:lnTo>
                        <a:lnTo>
                          <a:pt x="16" y="28"/>
                        </a:lnTo>
                        <a:lnTo>
                          <a:pt x="18" y="30"/>
                        </a:lnTo>
                        <a:lnTo>
                          <a:pt x="18" y="32"/>
                        </a:lnTo>
                        <a:lnTo>
                          <a:pt x="18" y="33"/>
                        </a:lnTo>
                        <a:lnTo>
                          <a:pt x="18" y="36"/>
                        </a:lnTo>
                        <a:lnTo>
                          <a:pt x="18" y="37"/>
                        </a:lnTo>
                        <a:lnTo>
                          <a:pt x="19" y="38"/>
                        </a:lnTo>
                        <a:lnTo>
                          <a:pt x="19" y="40"/>
                        </a:lnTo>
                        <a:lnTo>
                          <a:pt x="18" y="42"/>
                        </a:lnTo>
                        <a:lnTo>
                          <a:pt x="18" y="44"/>
                        </a:lnTo>
                        <a:lnTo>
                          <a:pt x="18" y="45"/>
                        </a:lnTo>
                        <a:lnTo>
                          <a:pt x="18" y="48"/>
                        </a:lnTo>
                        <a:lnTo>
                          <a:pt x="16" y="49"/>
                        </a:lnTo>
                        <a:lnTo>
                          <a:pt x="16" y="51"/>
                        </a:lnTo>
                        <a:lnTo>
                          <a:pt x="15" y="53"/>
                        </a:lnTo>
                        <a:lnTo>
                          <a:pt x="14" y="56"/>
                        </a:lnTo>
                        <a:lnTo>
                          <a:pt x="12" y="58"/>
                        </a:lnTo>
                        <a:lnTo>
                          <a:pt x="11" y="61"/>
                        </a:lnTo>
                        <a:lnTo>
                          <a:pt x="9" y="64"/>
                        </a:lnTo>
                        <a:lnTo>
                          <a:pt x="8" y="68"/>
                        </a:lnTo>
                        <a:lnTo>
                          <a:pt x="5" y="71"/>
                        </a:lnTo>
                        <a:lnTo>
                          <a:pt x="3" y="75"/>
                        </a:lnTo>
                        <a:lnTo>
                          <a:pt x="0" y="79"/>
                        </a:lnTo>
                        <a:lnTo>
                          <a:pt x="2" y="77"/>
                        </a:lnTo>
                        <a:lnTo>
                          <a:pt x="2" y="81"/>
                        </a:lnTo>
                        <a:lnTo>
                          <a:pt x="3" y="81"/>
                        </a:lnTo>
                        <a:lnTo>
                          <a:pt x="4" y="81"/>
                        </a:lnTo>
                        <a:lnTo>
                          <a:pt x="2"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3" name="Freeform 573"/>
                  <p:cNvSpPr>
                    <a:spLocks/>
                  </p:cNvSpPr>
                  <p:nvPr/>
                </p:nvSpPr>
                <p:spPr bwMode="auto">
                  <a:xfrm>
                    <a:off x="1329" y="1105"/>
                    <a:ext cx="6" cy="6"/>
                  </a:xfrm>
                  <a:custGeom>
                    <a:avLst/>
                    <a:gdLst>
                      <a:gd name="T0" fmla="*/ 0 w 44"/>
                      <a:gd name="T1" fmla="*/ 2 h 36"/>
                      <a:gd name="T2" fmla="*/ 2 w 44"/>
                      <a:gd name="T3" fmla="*/ 6 h 36"/>
                      <a:gd name="T4" fmla="*/ 4 w 44"/>
                      <a:gd name="T5" fmla="*/ 9 h 36"/>
                      <a:gd name="T6" fmla="*/ 5 w 44"/>
                      <a:gd name="T7" fmla="*/ 13 h 36"/>
                      <a:gd name="T8" fmla="*/ 6 w 44"/>
                      <a:gd name="T9" fmla="*/ 17 h 36"/>
                      <a:gd name="T10" fmla="*/ 7 w 44"/>
                      <a:gd name="T11" fmla="*/ 19 h 36"/>
                      <a:gd name="T12" fmla="*/ 7 w 44"/>
                      <a:gd name="T13" fmla="*/ 21 h 36"/>
                      <a:gd name="T14" fmla="*/ 9 w 44"/>
                      <a:gd name="T15" fmla="*/ 24 h 36"/>
                      <a:gd name="T16" fmla="*/ 9 w 44"/>
                      <a:gd name="T17" fmla="*/ 26 h 36"/>
                      <a:gd name="T18" fmla="*/ 9 w 44"/>
                      <a:gd name="T19" fmla="*/ 27 h 36"/>
                      <a:gd name="T20" fmla="*/ 9 w 44"/>
                      <a:gd name="T21" fmla="*/ 29 h 36"/>
                      <a:gd name="T22" fmla="*/ 9 w 44"/>
                      <a:gd name="T23" fmla="*/ 30 h 36"/>
                      <a:gd name="T24" fmla="*/ 9 w 44"/>
                      <a:gd name="T25" fmla="*/ 31 h 36"/>
                      <a:gd name="T26" fmla="*/ 9 w 44"/>
                      <a:gd name="T27" fmla="*/ 32 h 36"/>
                      <a:gd name="T28" fmla="*/ 9 w 44"/>
                      <a:gd name="T29" fmla="*/ 33 h 36"/>
                      <a:gd name="T30" fmla="*/ 10 w 44"/>
                      <a:gd name="T31" fmla="*/ 34 h 36"/>
                      <a:gd name="T32" fmla="*/ 12 w 44"/>
                      <a:gd name="T33" fmla="*/ 36 h 36"/>
                      <a:gd name="T34" fmla="*/ 13 w 44"/>
                      <a:gd name="T35" fmla="*/ 34 h 36"/>
                      <a:gd name="T36" fmla="*/ 14 w 44"/>
                      <a:gd name="T37" fmla="*/ 34 h 36"/>
                      <a:gd name="T38" fmla="*/ 15 w 44"/>
                      <a:gd name="T39" fmla="*/ 34 h 36"/>
                      <a:gd name="T40" fmla="*/ 18 w 44"/>
                      <a:gd name="T41" fmla="*/ 33 h 36"/>
                      <a:gd name="T42" fmla="*/ 19 w 44"/>
                      <a:gd name="T43" fmla="*/ 33 h 36"/>
                      <a:gd name="T44" fmla="*/ 21 w 44"/>
                      <a:gd name="T45" fmla="*/ 33 h 36"/>
                      <a:gd name="T46" fmla="*/ 24 w 44"/>
                      <a:gd name="T47" fmla="*/ 32 h 36"/>
                      <a:gd name="T48" fmla="*/ 27 w 44"/>
                      <a:gd name="T49" fmla="*/ 32 h 36"/>
                      <a:gd name="T50" fmla="*/ 30 w 44"/>
                      <a:gd name="T51" fmla="*/ 32 h 36"/>
                      <a:gd name="T52" fmla="*/ 35 w 44"/>
                      <a:gd name="T53" fmla="*/ 32 h 36"/>
                      <a:gd name="T54" fmla="*/ 39 w 44"/>
                      <a:gd name="T55" fmla="*/ 32 h 36"/>
                      <a:gd name="T56" fmla="*/ 44 w 44"/>
                      <a:gd name="T57" fmla="*/ 31 h 36"/>
                      <a:gd name="T58" fmla="*/ 44 w 44"/>
                      <a:gd name="T59" fmla="*/ 27 h 36"/>
                      <a:gd name="T60" fmla="*/ 39 w 44"/>
                      <a:gd name="T61" fmla="*/ 29 h 36"/>
                      <a:gd name="T62" fmla="*/ 35 w 44"/>
                      <a:gd name="T63" fmla="*/ 29 h 36"/>
                      <a:gd name="T64" fmla="*/ 30 w 44"/>
                      <a:gd name="T65" fmla="*/ 29 h 36"/>
                      <a:gd name="T66" fmla="*/ 26 w 44"/>
                      <a:gd name="T67" fmla="*/ 29 h 36"/>
                      <a:gd name="T68" fmla="*/ 24 w 44"/>
                      <a:gd name="T69" fmla="*/ 29 h 36"/>
                      <a:gd name="T70" fmla="*/ 20 w 44"/>
                      <a:gd name="T71" fmla="*/ 30 h 36"/>
                      <a:gd name="T72" fmla="*/ 19 w 44"/>
                      <a:gd name="T73" fmla="*/ 30 h 36"/>
                      <a:gd name="T74" fmla="*/ 16 w 44"/>
                      <a:gd name="T75" fmla="*/ 30 h 36"/>
                      <a:gd name="T76" fmla="*/ 15 w 44"/>
                      <a:gd name="T77" fmla="*/ 31 h 36"/>
                      <a:gd name="T78" fmla="*/ 13 w 44"/>
                      <a:gd name="T79" fmla="*/ 31 h 36"/>
                      <a:gd name="T80" fmla="*/ 12 w 44"/>
                      <a:gd name="T81" fmla="*/ 32 h 36"/>
                      <a:gd name="T82" fmla="*/ 10 w 44"/>
                      <a:gd name="T83" fmla="*/ 32 h 36"/>
                      <a:gd name="T84" fmla="*/ 12 w 44"/>
                      <a:gd name="T85" fmla="*/ 32 h 36"/>
                      <a:gd name="T86" fmla="*/ 13 w 44"/>
                      <a:gd name="T87" fmla="*/ 33 h 36"/>
                      <a:gd name="T88" fmla="*/ 13 w 44"/>
                      <a:gd name="T89" fmla="*/ 32 h 36"/>
                      <a:gd name="T90" fmla="*/ 13 w 44"/>
                      <a:gd name="T91" fmla="*/ 31 h 36"/>
                      <a:gd name="T92" fmla="*/ 13 w 44"/>
                      <a:gd name="T93" fmla="*/ 30 h 36"/>
                      <a:gd name="T94" fmla="*/ 13 w 44"/>
                      <a:gd name="T95" fmla="*/ 29 h 36"/>
                      <a:gd name="T96" fmla="*/ 13 w 44"/>
                      <a:gd name="T97" fmla="*/ 27 h 36"/>
                      <a:gd name="T98" fmla="*/ 13 w 44"/>
                      <a:gd name="T99" fmla="*/ 26 h 36"/>
                      <a:gd name="T100" fmla="*/ 13 w 44"/>
                      <a:gd name="T101" fmla="*/ 24 h 36"/>
                      <a:gd name="T102" fmla="*/ 12 w 44"/>
                      <a:gd name="T103" fmla="*/ 21 h 36"/>
                      <a:gd name="T104" fmla="*/ 12 w 44"/>
                      <a:gd name="T105" fmla="*/ 19 h 36"/>
                      <a:gd name="T106" fmla="*/ 10 w 44"/>
                      <a:gd name="T107" fmla="*/ 15 h 36"/>
                      <a:gd name="T108" fmla="*/ 9 w 44"/>
                      <a:gd name="T109" fmla="*/ 12 h 36"/>
                      <a:gd name="T110" fmla="*/ 7 w 44"/>
                      <a:gd name="T111" fmla="*/ 8 h 36"/>
                      <a:gd name="T112" fmla="*/ 6 w 44"/>
                      <a:gd name="T113" fmla="*/ 5 h 36"/>
                      <a:gd name="T114" fmla="*/ 4 w 44"/>
                      <a:gd name="T115" fmla="*/ 0 h 36"/>
                      <a:gd name="T116" fmla="*/ 0 w 44"/>
                      <a:gd name="T117" fmla="*/ 2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4"/>
                      <a:gd name="T178" fmla="*/ 0 h 36"/>
                      <a:gd name="T179" fmla="*/ 44 w 4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4" h="36">
                        <a:moveTo>
                          <a:pt x="0" y="2"/>
                        </a:moveTo>
                        <a:lnTo>
                          <a:pt x="2" y="6"/>
                        </a:lnTo>
                        <a:lnTo>
                          <a:pt x="4" y="9"/>
                        </a:lnTo>
                        <a:lnTo>
                          <a:pt x="5" y="13"/>
                        </a:lnTo>
                        <a:lnTo>
                          <a:pt x="6" y="17"/>
                        </a:lnTo>
                        <a:lnTo>
                          <a:pt x="7" y="19"/>
                        </a:lnTo>
                        <a:lnTo>
                          <a:pt x="7" y="21"/>
                        </a:lnTo>
                        <a:lnTo>
                          <a:pt x="9" y="24"/>
                        </a:lnTo>
                        <a:lnTo>
                          <a:pt x="9" y="26"/>
                        </a:lnTo>
                        <a:lnTo>
                          <a:pt x="9" y="27"/>
                        </a:lnTo>
                        <a:lnTo>
                          <a:pt x="9" y="29"/>
                        </a:lnTo>
                        <a:lnTo>
                          <a:pt x="9" y="30"/>
                        </a:lnTo>
                        <a:lnTo>
                          <a:pt x="9" y="31"/>
                        </a:lnTo>
                        <a:lnTo>
                          <a:pt x="9" y="32"/>
                        </a:lnTo>
                        <a:lnTo>
                          <a:pt x="9" y="33"/>
                        </a:lnTo>
                        <a:lnTo>
                          <a:pt x="10" y="34"/>
                        </a:lnTo>
                        <a:lnTo>
                          <a:pt x="12" y="36"/>
                        </a:lnTo>
                        <a:lnTo>
                          <a:pt x="13" y="34"/>
                        </a:lnTo>
                        <a:lnTo>
                          <a:pt x="14" y="34"/>
                        </a:lnTo>
                        <a:lnTo>
                          <a:pt x="15" y="34"/>
                        </a:lnTo>
                        <a:lnTo>
                          <a:pt x="18" y="33"/>
                        </a:lnTo>
                        <a:lnTo>
                          <a:pt x="19" y="33"/>
                        </a:lnTo>
                        <a:lnTo>
                          <a:pt x="21" y="33"/>
                        </a:lnTo>
                        <a:lnTo>
                          <a:pt x="24" y="32"/>
                        </a:lnTo>
                        <a:lnTo>
                          <a:pt x="27" y="32"/>
                        </a:lnTo>
                        <a:lnTo>
                          <a:pt x="30" y="32"/>
                        </a:lnTo>
                        <a:lnTo>
                          <a:pt x="35" y="32"/>
                        </a:lnTo>
                        <a:lnTo>
                          <a:pt x="39" y="32"/>
                        </a:lnTo>
                        <a:lnTo>
                          <a:pt x="44" y="31"/>
                        </a:lnTo>
                        <a:lnTo>
                          <a:pt x="44" y="27"/>
                        </a:lnTo>
                        <a:lnTo>
                          <a:pt x="39" y="29"/>
                        </a:lnTo>
                        <a:lnTo>
                          <a:pt x="35" y="29"/>
                        </a:lnTo>
                        <a:lnTo>
                          <a:pt x="30" y="29"/>
                        </a:lnTo>
                        <a:lnTo>
                          <a:pt x="26" y="29"/>
                        </a:lnTo>
                        <a:lnTo>
                          <a:pt x="24" y="29"/>
                        </a:lnTo>
                        <a:lnTo>
                          <a:pt x="20" y="30"/>
                        </a:lnTo>
                        <a:lnTo>
                          <a:pt x="19" y="30"/>
                        </a:lnTo>
                        <a:lnTo>
                          <a:pt x="16" y="30"/>
                        </a:lnTo>
                        <a:lnTo>
                          <a:pt x="15" y="31"/>
                        </a:lnTo>
                        <a:lnTo>
                          <a:pt x="13" y="31"/>
                        </a:lnTo>
                        <a:lnTo>
                          <a:pt x="12" y="32"/>
                        </a:lnTo>
                        <a:lnTo>
                          <a:pt x="10" y="32"/>
                        </a:lnTo>
                        <a:lnTo>
                          <a:pt x="12" y="32"/>
                        </a:lnTo>
                        <a:lnTo>
                          <a:pt x="13" y="33"/>
                        </a:lnTo>
                        <a:lnTo>
                          <a:pt x="13" y="32"/>
                        </a:lnTo>
                        <a:lnTo>
                          <a:pt x="13" y="31"/>
                        </a:lnTo>
                        <a:lnTo>
                          <a:pt x="13" y="30"/>
                        </a:lnTo>
                        <a:lnTo>
                          <a:pt x="13" y="29"/>
                        </a:lnTo>
                        <a:lnTo>
                          <a:pt x="13" y="27"/>
                        </a:lnTo>
                        <a:lnTo>
                          <a:pt x="13" y="26"/>
                        </a:lnTo>
                        <a:lnTo>
                          <a:pt x="13" y="24"/>
                        </a:lnTo>
                        <a:lnTo>
                          <a:pt x="12" y="21"/>
                        </a:lnTo>
                        <a:lnTo>
                          <a:pt x="12" y="19"/>
                        </a:lnTo>
                        <a:lnTo>
                          <a:pt x="10" y="15"/>
                        </a:lnTo>
                        <a:lnTo>
                          <a:pt x="9" y="12"/>
                        </a:lnTo>
                        <a:lnTo>
                          <a:pt x="7" y="8"/>
                        </a:lnTo>
                        <a:lnTo>
                          <a:pt x="6" y="5"/>
                        </a:lnTo>
                        <a:lnTo>
                          <a:pt x="4"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4" name="Freeform 574"/>
                  <p:cNvSpPr>
                    <a:spLocks/>
                  </p:cNvSpPr>
                  <p:nvPr/>
                </p:nvSpPr>
                <p:spPr bwMode="auto">
                  <a:xfrm>
                    <a:off x="1304" y="1058"/>
                    <a:ext cx="26" cy="47"/>
                  </a:xfrm>
                  <a:custGeom>
                    <a:avLst/>
                    <a:gdLst>
                      <a:gd name="T0" fmla="*/ 3 w 183"/>
                      <a:gd name="T1" fmla="*/ 6 h 279"/>
                      <a:gd name="T2" fmla="*/ 11 w 183"/>
                      <a:gd name="T3" fmla="*/ 15 h 279"/>
                      <a:gd name="T4" fmla="*/ 20 w 183"/>
                      <a:gd name="T5" fmla="*/ 27 h 279"/>
                      <a:gd name="T6" fmla="*/ 31 w 183"/>
                      <a:gd name="T7" fmla="*/ 43 h 279"/>
                      <a:gd name="T8" fmla="*/ 43 w 183"/>
                      <a:gd name="T9" fmla="*/ 60 h 279"/>
                      <a:gd name="T10" fmla="*/ 56 w 183"/>
                      <a:gd name="T11" fmla="*/ 81 h 279"/>
                      <a:gd name="T12" fmla="*/ 70 w 183"/>
                      <a:gd name="T13" fmla="*/ 102 h 279"/>
                      <a:gd name="T14" fmla="*/ 84 w 183"/>
                      <a:gd name="T15" fmla="*/ 123 h 279"/>
                      <a:gd name="T16" fmla="*/ 100 w 183"/>
                      <a:gd name="T17" fmla="*/ 146 h 279"/>
                      <a:gd name="T18" fmla="*/ 114 w 183"/>
                      <a:gd name="T19" fmla="*/ 169 h 279"/>
                      <a:gd name="T20" fmla="*/ 127 w 183"/>
                      <a:gd name="T21" fmla="*/ 190 h 279"/>
                      <a:gd name="T22" fmla="*/ 141 w 183"/>
                      <a:gd name="T23" fmla="*/ 210 h 279"/>
                      <a:gd name="T24" fmla="*/ 152 w 183"/>
                      <a:gd name="T25" fmla="*/ 229 h 279"/>
                      <a:gd name="T26" fmla="*/ 161 w 183"/>
                      <a:gd name="T27" fmla="*/ 247 h 279"/>
                      <a:gd name="T28" fmla="*/ 171 w 183"/>
                      <a:gd name="T29" fmla="*/ 263 h 279"/>
                      <a:gd name="T30" fmla="*/ 177 w 183"/>
                      <a:gd name="T31" fmla="*/ 275 h 279"/>
                      <a:gd name="T32" fmla="*/ 183 w 183"/>
                      <a:gd name="T33" fmla="*/ 277 h 279"/>
                      <a:gd name="T34" fmla="*/ 178 w 183"/>
                      <a:gd name="T35" fmla="*/ 267 h 279"/>
                      <a:gd name="T36" fmla="*/ 171 w 183"/>
                      <a:gd name="T37" fmla="*/ 253 h 279"/>
                      <a:gd name="T38" fmla="*/ 160 w 183"/>
                      <a:gd name="T39" fmla="*/ 238 h 279"/>
                      <a:gd name="T40" fmla="*/ 149 w 183"/>
                      <a:gd name="T41" fmla="*/ 219 h 279"/>
                      <a:gd name="T42" fmla="*/ 136 w 183"/>
                      <a:gd name="T43" fmla="*/ 198 h 279"/>
                      <a:gd name="T44" fmla="*/ 123 w 183"/>
                      <a:gd name="T45" fmla="*/ 177 h 279"/>
                      <a:gd name="T46" fmla="*/ 109 w 183"/>
                      <a:gd name="T47" fmla="*/ 156 h 279"/>
                      <a:gd name="T48" fmla="*/ 95 w 183"/>
                      <a:gd name="T49" fmla="*/ 133 h 279"/>
                      <a:gd name="T50" fmla="*/ 81 w 183"/>
                      <a:gd name="T51" fmla="*/ 111 h 279"/>
                      <a:gd name="T52" fmla="*/ 67 w 183"/>
                      <a:gd name="T53" fmla="*/ 90 h 279"/>
                      <a:gd name="T54" fmla="*/ 52 w 183"/>
                      <a:gd name="T55" fmla="*/ 69 h 279"/>
                      <a:gd name="T56" fmla="*/ 40 w 183"/>
                      <a:gd name="T57" fmla="*/ 50 h 279"/>
                      <a:gd name="T58" fmla="*/ 28 w 183"/>
                      <a:gd name="T59" fmla="*/ 33 h 279"/>
                      <a:gd name="T60" fmla="*/ 18 w 183"/>
                      <a:gd name="T61" fmla="*/ 19 h 279"/>
                      <a:gd name="T62" fmla="*/ 11 w 183"/>
                      <a:gd name="T63" fmla="*/ 8 h 279"/>
                      <a:gd name="T64" fmla="*/ 3 w 183"/>
                      <a:gd name="T65" fmla="*/ 0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2"/>
                        </a:moveTo>
                        <a:lnTo>
                          <a:pt x="3" y="6"/>
                        </a:lnTo>
                        <a:lnTo>
                          <a:pt x="6" y="9"/>
                        </a:lnTo>
                        <a:lnTo>
                          <a:pt x="11" y="15"/>
                        </a:lnTo>
                        <a:lnTo>
                          <a:pt x="16" y="21"/>
                        </a:lnTo>
                        <a:lnTo>
                          <a:pt x="20" y="27"/>
                        </a:lnTo>
                        <a:lnTo>
                          <a:pt x="25" y="35"/>
                        </a:lnTo>
                        <a:lnTo>
                          <a:pt x="31" y="43"/>
                        </a:lnTo>
                        <a:lnTo>
                          <a:pt x="37" y="52"/>
                        </a:lnTo>
                        <a:lnTo>
                          <a:pt x="43" y="60"/>
                        </a:lnTo>
                        <a:lnTo>
                          <a:pt x="50" y="70"/>
                        </a:lnTo>
                        <a:lnTo>
                          <a:pt x="56" y="81"/>
                        </a:lnTo>
                        <a:lnTo>
                          <a:pt x="64" y="91"/>
                        </a:lnTo>
                        <a:lnTo>
                          <a:pt x="70" y="102"/>
                        </a:lnTo>
                        <a:lnTo>
                          <a:pt x="77" y="113"/>
                        </a:lnTo>
                        <a:lnTo>
                          <a:pt x="84" y="123"/>
                        </a:lnTo>
                        <a:lnTo>
                          <a:pt x="93" y="135"/>
                        </a:lnTo>
                        <a:lnTo>
                          <a:pt x="100" y="146"/>
                        </a:lnTo>
                        <a:lnTo>
                          <a:pt x="106" y="157"/>
                        </a:lnTo>
                        <a:lnTo>
                          <a:pt x="114" y="169"/>
                        </a:lnTo>
                        <a:lnTo>
                          <a:pt x="121" y="179"/>
                        </a:lnTo>
                        <a:lnTo>
                          <a:pt x="127" y="190"/>
                        </a:lnTo>
                        <a:lnTo>
                          <a:pt x="133" y="200"/>
                        </a:lnTo>
                        <a:lnTo>
                          <a:pt x="141" y="210"/>
                        </a:lnTo>
                        <a:lnTo>
                          <a:pt x="146" y="220"/>
                        </a:lnTo>
                        <a:lnTo>
                          <a:pt x="152" y="229"/>
                        </a:lnTo>
                        <a:lnTo>
                          <a:pt x="156" y="239"/>
                        </a:lnTo>
                        <a:lnTo>
                          <a:pt x="161" y="247"/>
                        </a:lnTo>
                        <a:lnTo>
                          <a:pt x="167" y="255"/>
                        </a:lnTo>
                        <a:lnTo>
                          <a:pt x="171" y="263"/>
                        </a:lnTo>
                        <a:lnTo>
                          <a:pt x="174" y="269"/>
                        </a:lnTo>
                        <a:lnTo>
                          <a:pt x="177" y="275"/>
                        </a:lnTo>
                        <a:lnTo>
                          <a:pt x="179" y="279"/>
                        </a:lnTo>
                        <a:lnTo>
                          <a:pt x="183" y="277"/>
                        </a:lnTo>
                        <a:lnTo>
                          <a:pt x="180" y="272"/>
                        </a:lnTo>
                        <a:lnTo>
                          <a:pt x="178" y="267"/>
                        </a:lnTo>
                        <a:lnTo>
                          <a:pt x="174" y="260"/>
                        </a:lnTo>
                        <a:lnTo>
                          <a:pt x="171" y="253"/>
                        </a:lnTo>
                        <a:lnTo>
                          <a:pt x="166" y="246"/>
                        </a:lnTo>
                        <a:lnTo>
                          <a:pt x="160" y="238"/>
                        </a:lnTo>
                        <a:lnTo>
                          <a:pt x="155" y="227"/>
                        </a:lnTo>
                        <a:lnTo>
                          <a:pt x="149" y="219"/>
                        </a:lnTo>
                        <a:lnTo>
                          <a:pt x="143" y="208"/>
                        </a:lnTo>
                        <a:lnTo>
                          <a:pt x="136" y="198"/>
                        </a:lnTo>
                        <a:lnTo>
                          <a:pt x="130" y="188"/>
                        </a:lnTo>
                        <a:lnTo>
                          <a:pt x="123" y="177"/>
                        </a:lnTo>
                        <a:lnTo>
                          <a:pt x="117" y="166"/>
                        </a:lnTo>
                        <a:lnTo>
                          <a:pt x="109" y="156"/>
                        </a:lnTo>
                        <a:lnTo>
                          <a:pt x="102" y="144"/>
                        </a:lnTo>
                        <a:lnTo>
                          <a:pt x="95" y="133"/>
                        </a:lnTo>
                        <a:lnTo>
                          <a:pt x="88" y="122"/>
                        </a:lnTo>
                        <a:lnTo>
                          <a:pt x="81" y="111"/>
                        </a:lnTo>
                        <a:lnTo>
                          <a:pt x="74" y="101"/>
                        </a:lnTo>
                        <a:lnTo>
                          <a:pt x="67" y="90"/>
                        </a:lnTo>
                        <a:lnTo>
                          <a:pt x="60" y="78"/>
                        </a:lnTo>
                        <a:lnTo>
                          <a:pt x="52" y="69"/>
                        </a:lnTo>
                        <a:lnTo>
                          <a:pt x="46" y="59"/>
                        </a:lnTo>
                        <a:lnTo>
                          <a:pt x="40" y="50"/>
                        </a:lnTo>
                        <a:lnTo>
                          <a:pt x="34" y="41"/>
                        </a:lnTo>
                        <a:lnTo>
                          <a:pt x="28" y="33"/>
                        </a:lnTo>
                        <a:lnTo>
                          <a:pt x="23" y="26"/>
                        </a:lnTo>
                        <a:lnTo>
                          <a:pt x="18" y="19"/>
                        </a:lnTo>
                        <a:lnTo>
                          <a:pt x="14" y="13"/>
                        </a:lnTo>
                        <a:lnTo>
                          <a:pt x="11" y="8"/>
                        </a:lnTo>
                        <a:lnTo>
                          <a:pt x="6" y="3"/>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5" name="Freeform 575"/>
                  <p:cNvSpPr>
                    <a:spLocks/>
                  </p:cNvSpPr>
                  <p:nvPr/>
                </p:nvSpPr>
                <p:spPr bwMode="auto">
                  <a:xfrm>
                    <a:off x="1290" y="1028"/>
                    <a:ext cx="14" cy="31"/>
                  </a:xfrm>
                  <a:custGeom>
                    <a:avLst/>
                    <a:gdLst>
                      <a:gd name="T0" fmla="*/ 11 w 95"/>
                      <a:gd name="T1" fmla="*/ 17 h 186"/>
                      <a:gd name="T2" fmla="*/ 31 w 95"/>
                      <a:gd name="T3" fmla="*/ 43 h 186"/>
                      <a:gd name="T4" fmla="*/ 46 w 95"/>
                      <a:gd name="T5" fmla="*/ 67 h 186"/>
                      <a:gd name="T6" fmla="*/ 59 w 95"/>
                      <a:gd name="T7" fmla="*/ 87 h 186"/>
                      <a:gd name="T8" fmla="*/ 68 w 95"/>
                      <a:gd name="T9" fmla="*/ 104 h 186"/>
                      <a:gd name="T10" fmla="*/ 75 w 95"/>
                      <a:gd name="T11" fmla="*/ 118 h 186"/>
                      <a:gd name="T12" fmla="*/ 80 w 95"/>
                      <a:gd name="T13" fmla="*/ 131 h 186"/>
                      <a:gd name="T14" fmla="*/ 84 w 95"/>
                      <a:gd name="T15" fmla="*/ 142 h 186"/>
                      <a:gd name="T16" fmla="*/ 85 w 95"/>
                      <a:gd name="T17" fmla="*/ 150 h 186"/>
                      <a:gd name="T18" fmla="*/ 86 w 95"/>
                      <a:gd name="T19" fmla="*/ 156 h 186"/>
                      <a:gd name="T20" fmla="*/ 86 w 95"/>
                      <a:gd name="T21" fmla="*/ 162 h 186"/>
                      <a:gd name="T22" fmla="*/ 86 w 95"/>
                      <a:gd name="T23" fmla="*/ 167 h 186"/>
                      <a:gd name="T24" fmla="*/ 86 w 95"/>
                      <a:gd name="T25" fmla="*/ 171 h 186"/>
                      <a:gd name="T26" fmla="*/ 86 w 95"/>
                      <a:gd name="T27" fmla="*/ 175 h 186"/>
                      <a:gd name="T28" fmla="*/ 89 w 95"/>
                      <a:gd name="T29" fmla="*/ 179 h 186"/>
                      <a:gd name="T30" fmla="*/ 91 w 95"/>
                      <a:gd name="T31" fmla="*/ 184 h 186"/>
                      <a:gd name="T32" fmla="*/ 95 w 95"/>
                      <a:gd name="T33" fmla="*/ 184 h 186"/>
                      <a:gd name="T34" fmla="*/ 92 w 95"/>
                      <a:gd name="T35" fmla="*/ 180 h 186"/>
                      <a:gd name="T36" fmla="*/ 91 w 95"/>
                      <a:gd name="T37" fmla="*/ 177 h 186"/>
                      <a:gd name="T38" fmla="*/ 90 w 95"/>
                      <a:gd name="T39" fmla="*/ 173 h 186"/>
                      <a:gd name="T40" fmla="*/ 90 w 95"/>
                      <a:gd name="T41" fmla="*/ 169 h 186"/>
                      <a:gd name="T42" fmla="*/ 90 w 95"/>
                      <a:gd name="T43" fmla="*/ 165 h 186"/>
                      <a:gd name="T44" fmla="*/ 90 w 95"/>
                      <a:gd name="T45" fmla="*/ 160 h 186"/>
                      <a:gd name="T46" fmla="*/ 90 w 95"/>
                      <a:gd name="T47" fmla="*/ 153 h 186"/>
                      <a:gd name="T48" fmla="*/ 89 w 95"/>
                      <a:gd name="T49" fmla="*/ 146 h 186"/>
                      <a:gd name="T50" fmla="*/ 85 w 95"/>
                      <a:gd name="T51" fmla="*/ 136 h 186"/>
                      <a:gd name="T52" fmla="*/ 82 w 95"/>
                      <a:gd name="T53" fmla="*/ 124 h 186"/>
                      <a:gd name="T54" fmla="*/ 75 w 95"/>
                      <a:gd name="T55" fmla="*/ 110 h 186"/>
                      <a:gd name="T56" fmla="*/ 66 w 95"/>
                      <a:gd name="T57" fmla="*/ 95 h 186"/>
                      <a:gd name="T58" fmla="*/ 56 w 95"/>
                      <a:gd name="T59" fmla="*/ 75 h 186"/>
                      <a:gd name="T60" fmla="*/ 42 w 95"/>
                      <a:gd name="T61" fmla="*/ 54 h 186"/>
                      <a:gd name="T62" fmla="*/ 24 w 95"/>
                      <a:gd name="T63" fmla="*/ 29 h 186"/>
                      <a:gd name="T64" fmla="*/ 4 w 95"/>
                      <a:gd name="T65" fmla="*/ 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86"/>
                      <a:gd name="T101" fmla="*/ 95 w 95"/>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86">
                        <a:moveTo>
                          <a:pt x="0" y="3"/>
                        </a:moveTo>
                        <a:lnTo>
                          <a:pt x="11" y="17"/>
                        </a:lnTo>
                        <a:lnTo>
                          <a:pt x="21" y="31"/>
                        </a:lnTo>
                        <a:lnTo>
                          <a:pt x="31" y="43"/>
                        </a:lnTo>
                        <a:lnTo>
                          <a:pt x="39" y="56"/>
                        </a:lnTo>
                        <a:lnTo>
                          <a:pt x="46" y="67"/>
                        </a:lnTo>
                        <a:lnTo>
                          <a:pt x="53" y="78"/>
                        </a:lnTo>
                        <a:lnTo>
                          <a:pt x="59" y="87"/>
                        </a:lnTo>
                        <a:lnTo>
                          <a:pt x="64" y="96"/>
                        </a:lnTo>
                        <a:lnTo>
                          <a:pt x="68" y="104"/>
                        </a:lnTo>
                        <a:lnTo>
                          <a:pt x="71" y="112"/>
                        </a:lnTo>
                        <a:lnTo>
                          <a:pt x="75" y="118"/>
                        </a:lnTo>
                        <a:lnTo>
                          <a:pt x="78" y="126"/>
                        </a:lnTo>
                        <a:lnTo>
                          <a:pt x="80" y="131"/>
                        </a:lnTo>
                        <a:lnTo>
                          <a:pt x="83" y="137"/>
                        </a:lnTo>
                        <a:lnTo>
                          <a:pt x="84" y="142"/>
                        </a:lnTo>
                        <a:lnTo>
                          <a:pt x="85" y="146"/>
                        </a:lnTo>
                        <a:lnTo>
                          <a:pt x="85" y="150"/>
                        </a:lnTo>
                        <a:lnTo>
                          <a:pt x="86" y="154"/>
                        </a:lnTo>
                        <a:lnTo>
                          <a:pt x="86" y="156"/>
                        </a:lnTo>
                        <a:lnTo>
                          <a:pt x="86" y="160"/>
                        </a:lnTo>
                        <a:lnTo>
                          <a:pt x="86" y="162"/>
                        </a:lnTo>
                        <a:lnTo>
                          <a:pt x="86" y="165"/>
                        </a:lnTo>
                        <a:lnTo>
                          <a:pt x="86" y="167"/>
                        </a:lnTo>
                        <a:lnTo>
                          <a:pt x="86" y="169"/>
                        </a:lnTo>
                        <a:lnTo>
                          <a:pt x="86" y="171"/>
                        </a:lnTo>
                        <a:lnTo>
                          <a:pt x="86" y="173"/>
                        </a:lnTo>
                        <a:lnTo>
                          <a:pt x="86" y="175"/>
                        </a:lnTo>
                        <a:lnTo>
                          <a:pt x="88" y="178"/>
                        </a:lnTo>
                        <a:lnTo>
                          <a:pt x="89" y="179"/>
                        </a:lnTo>
                        <a:lnTo>
                          <a:pt x="89" y="181"/>
                        </a:lnTo>
                        <a:lnTo>
                          <a:pt x="91" y="184"/>
                        </a:lnTo>
                        <a:lnTo>
                          <a:pt x="92" y="186"/>
                        </a:lnTo>
                        <a:lnTo>
                          <a:pt x="95" y="184"/>
                        </a:lnTo>
                        <a:lnTo>
                          <a:pt x="94" y="181"/>
                        </a:lnTo>
                        <a:lnTo>
                          <a:pt x="92" y="180"/>
                        </a:lnTo>
                        <a:lnTo>
                          <a:pt x="91" y="178"/>
                        </a:lnTo>
                        <a:lnTo>
                          <a:pt x="91" y="177"/>
                        </a:lnTo>
                        <a:lnTo>
                          <a:pt x="90" y="174"/>
                        </a:lnTo>
                        <a:lnTo>
                          <a:pt x="90" y="173"/>
                        </a:lnTo>
                        <a:lnTo>
                          <a:pt x="90" y="171"/>
                        </a:lnTo>
                        <a:lnTo>
                          <a:pt x="90" y="169"/>
                        </a:lnTo>
                        <a:lnTo>
                          <a:pt x="90" y="167"/>
                        </a:lnTo>
                        <a:lnTo>
                          <a:pt x="90" y="165"/>
                        </a:lnTo>
                        <a:lnTo>
                          <a:pt x="90" y="162"/>
                        </a:lnTo>
                        <a:lnTo>
                          <a:pt x="90" y="160"/>
                        </a:lnTo>
                        <a:lnTo>
                          <a:pt x="90" y="156"/>
                        </a:lnTo>
                        <a:lnTo>
                          <a:pt x="90" y="153"/>
                        </a:lnTo>
                        <a:lnTo>
                          <a:pt x="89" y="149"/>
                        </a:lnTo>
                        <a:lnTo>
                          <a:pt x="89" y="146"/>
                        </a:lnTo>
                        <a:lnTo>
                          <a:pt x="88" y="141"/>
                        </a:lnTo>
                        <a:lnTo>
                          <a:pt x="85" y="136"/>
                        </a:lnTo>
                        <a:lnTo>
                          <a:pt x="84" y="130"/>
                        </a:lnTo>
                        <a:lnTo>
                          <a:pt x="82" y="124"/>
                        </a:lnTo>
                        <a:lnTo>
                          <a:pt x="79" y="117"/>
                        </a:lnTo>
                        <a:lnTo>
                          <a:pt x="75" y="110"/>
                        </a:lnTo>
                        <a:lnTo>
                          <a:pt x="71" y="103"/>
                        </a:lnTo>
                        <a:lnTo>
                          <a:pt x="66" y="95"/>
                        </a:lnTo>
                        <a:lnTo>
                          <a:pt x="62" y="85"/>
                        </a:lnTo>
                        <a:lnTo>
                          <a:pt x="56" y="75"/>
                        </a:lnTo>
                        <a:lnTo>
                          <a:pt x="49" y="65"/>
                        </a:lnTo>
                        <a:lnTo>
                          <a:pt x="42" y="54"/>
                        </a:lnTo>
                        <a:lnTo>
                          <a:pt x="33" y="42"/>
                        </a:lnTo>
                        <a:lnTo>
                          <a:pt x="24" y="29"/>
                        </a:lnTo>
                        <a:lnTo>
                          <a:pt x="14" y="15"/>
                        </a:lnTo>
                        <a:lnTo>
                          <a:pt x="4"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6" name="Freeform 576"/>
                  <p:cNvSpPr>
                    <a:spLocks/>
                  </p:cNvSpPr>
                  <p:nvPr/>
                </p:nvSpPr>
                <p:spPr bwMode="auto">
                  <a:xfrm>
                    <a:off x="1277" y="991"/>
                    <a:ext cx="14" cy="37"/>
                  </a:xfrm>
                  <a:custGeom>
                    <a:avLst/>
                    <a:gdLst>
                      <a:gd name="T0" fmla="*/ 8 w 99"/>
                      <a:gd name="T1" fmla="*/ 10 h 227"/>
                      <a:gd name="T2" fmla="*/ 18 w 99"/>
                      <a:gd name="T3" fmla="*/ 27 h 227"/>
                      <a:gd name="T4" fmla="*/ 29 w 99"/>
                      <a:gd name="T5" fmla="*/ 42 h 227"/>
                      <a:gd name="T6" fmla="*/ 36 w 99"/>
                      <a:gd name="T7" fmla="*/ 58 h 227"/>
                      <a:gd name="T8" fmla="*/ 41 w 99"/>
                      <a:gd name="T9" fmla="*/ 72 h 227"/>
                      <a:gd name="T10" fmla="*/ 47 w 99"/>
                      <a:gd name="T11" fmla="*/ 85 h 227"/>
                      <a:gd name="T12" fmla="*/ 50 w 99"/>
                      <a:gd name="T13" fmla="*/ 98 h 227"/>
                      <a:gd name="T14" fmla="*/ 52 w 99"/>
                      <a:gd name="T15" fmla="*/ 110 h 227"/>
                      <a:gd name="T16" fmla="*/ 55 w 99"/>
                      <a:gd name="T17" fmla="*/ 122 h 227"/>
                      <a:gd name="T18" fmla="*/ 56 w 99"/>
                      <a:gd name="T19" fmla="*/ 135 h 227"/>
                      <a:gd name="T20" fmla="*/ 60 w 99"/>
                      <a:gd name="T21" fmla="*/ 147 h 227"/>
                      <a:gd name="T22" fmla="*/ 62 w 99"/>
                      <a:gd name="T23" fmla="*/ 160 h 227"/>
                      <a:gd name="T24" fmla="*/ 67 w 99"/>
                      <a:gd name="T25" fmla="*/ 173 h 227"/>
                      <a:gd name="T26" fmla="*/ 74 w 99"/>
                      <a:gd name="T27" fmla="*/ 188 h 227"/>
                      <a:gd name="T28" fmla="*/ 81 w 99"/>
                      <a:gd name="T29" fmla="*/ 202 h 227"/>
                      <a:gd name="T30" fmla="*/ 90 w 99"/>
                      <a:gd name="T31" fmla="*/ 218 h 227"/>
                      <a:gd name="T32" fmla="*/ 99 w 99"/>
                      <a:gd name="T33" fmla="*/ 224 h 227"/>
                      <a:gd name="T34" fmla="*/ 88 w 99"/>
                      <a:gd name="T35" fmla="*/ 209 h 227"/>
                      <a:gd name="T36" fmla="*/ 80 w 99"/>
                      <a:gd name="T37" fmla="*/ 194 h 227"/>
                      <a:gd name="T38" fmla="*/ 74 w 99"/>
                      <a:gd name="T39" fmla="*/ 179 h 227"/>
                      <a:gd name="T40" fmla="*/ 68 w 99"/>
                      <a:gd name="T41" fmla="*/ 166 h 227"/>
                      <a:gd name="T42" fmla="*/ 64 w 99"/>
                      <a:gd name="T43" fmla="*/ 153 h 227"/>
                      <a:gd name="T44" fmla="*/ 61 w 99"/>
                      <a:gd name="T45" fmla="*/ 141 h 227"/>
                      <a:gd name="T46" fmla="*/ 58 w 99"/>
                      <a:gd name="T47" fmla="*/ 128 h 227"/>
                      <a:gd name="T48" fmla="*/ 57 w 99"/>
                      <a:gd name="T49" fmla="*/ 116 h 227"/>
                      <a:gd name="T50" fmla="*/ 55 w 99"/>
                      <a:gd name="T51" fmla="*/ 103 h 227"/>
                      <a:gd name="T52" fmla="*/ 51 w 99"/>
                      <a:gd name="T53" fmla="*/ 90 h 227"/>
                      <a:gd name="T54" fmla="*/ 48 w 99"/>
                      <a:gd name="T55" fmla="*/ 77 h 227"/>
                      <a:gd name="T56" fmla="*/ 42 w 99"/>
                      <a:gd name="T57" fmla="*/ 64 h 227"/>
                      <a:gd name="T58" fmla="*/ 36 w 99"/>
                      <a:gd name="T59" fmla="*/ 48 h 227"/>
                      <a:gd name="T60" fmla="*/ 28 w 99"/>
                      <a:gd name="T61" fmla="*/ 33 h 227"/>
                      <a:gd name="T62" fmla="*/ 16 w 99"/>
                      <a:gd name="T63" fmla="*/ 16 h 227"/>
                      <a:gd name="T64" fmla="*/ 3 w 99"/>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7"/>
                      <a:gd name="T101" fmla="*/ 99 w 99"/>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7">
                        <a:moveTo>
                          <a:pt x="0" y="2"/>
                        </a:moveTo>
                        <a:lnTo>
                          <a:pt x="8" y="10"/>
                        </a:lnTo>
                        <a:lnTo>
                          <a:pt x="14" y="19"/>
                        </a:lnTo>
                        <a:lnTo>
                          <a:pt x="18" y="27"/>
                        </a:lnTo>
                        <a:lnTo>
                          <a:pt x="24" y="35"/>
                        </a:lnTo>
                        <a:lnTo>
                          <a:pt x="29" y="42"/>
                        </a:lnTo>
                        <a:lnTo>
                          <a:pt x="32" y="50"/>
                        </a:lnTo>
                        <a:lnTo>
                          <a:pt x="36" y="58"/>
                        </a:lnTo>
                        <a:lnTo>
                          <a:pt x="38" y="65"/>
                        </a:lnTo>
                        <a:lnTo>
                          <a:pt x="41" y="72"/>
                        </a:lnTo>
                        <a:lnTo>
                          <a:pt x="43" y="78"/>
                        </a:lnTo>
                        <a:lnTo>
                          <a:pt x="47" y="85"/>
                        </a:lnTo>
                        <a:lnTo>
                          <a:pt x="48" y="91"/>
                        </a:lnTo>
                        <a:lnTo>
                          <a:pt x="50" y="98"/>
                        </a:lnTo>
                        <a:lnTo>
                          <a:pt x="51" y="104"/>
                        </a:lnTo>
                        <a:lnTo>
                          <a:pt x="52" y="110"/>
                        </a:lnTo>
                        <a:lnTo>
                          <a:pt x="54" y="116"/>
                        </a:lnTo>
                        <a:lnTo>
                          <a:pt x="55" y="122"/>
                        </a:lnTo>
                        <a:lnTo>
                          <a:pt x="55" y="129"/>
                        </a:lnTo>
                        <a:lnTo>
                          <a:pt x="56" y="135"/>
                        </a:lnTo>
                        <a:lnTo>
                          <a:pt x="57" y="141"/>
                        </a:lnTo>
                        <a:lnTo>
                          <a:pt x="60" y="147"/>
                        </a:lnTo>
                        <a:lnTo>
                          <a:pt x="61" y="154"/>
                        </a:lnTo>
                        <a:lnTo>
                          <a:pt x="62" y="160"/>
                        </a:lnTo>
                        <a:lnTo>
                          <a:pt x="64" y="167"/>
                        </a:lnTo>
                        <a:lnTo>
                          <a:pt x="67" y="173"/>
                        </a:lnTo>
                        <a:lnTo>
                          <a:pt x="69" y="180"/>
                        </a:lnTo>
                        <a:lnTo>
                          <a:pt x="74" y="188"/>
                        </a:lnTo>
                        <a:lnTo>
                          <a:pt x="77" y="195"/>
                        </a:lnTo>
                        <a:lnTo>
                          <a:pt x="81" y="202"/>
                        </a:lnTo>
                        <a:lnTo>
                          <a:pt x="86" y="210"/>
                        </a:lnTo>
                        <a:lnTo>
                          <a:pt x="90" y="218"/>
                        </a:lnTo>
                        <a:lnTo>
                          <a:pt x="95" y="227"/>
                        </a:lnTo>
                        <a:lnTo>
                          <a:pt x="99" y="224"/>
                        </a:lnTo>
                        <a:lnTo>
                          <a:pt x="93" y="216"/>
                        </a:lnTo>
                        <a:lnTo>
                          <a:pt x="88" y="209"/>
                        </a:lnTo>
                        <a:lnTo>
                          <a:pt x="83" y="201"/>
                        </a:lnTo>
                        <a:lnTo>
                          <a:pt x="80" y="194"/>
                        </a:lnTo>
                        <a:lnTo>
                          <a:pt x="76" y="186"/>
                        </a:lnTo>
                        <a:lnTo>
                          <a:pt x="74" y="179"/>
                        </a:lnTo>
                        <a:lnTo>
                          <a:pt x="70" y="172"/>
                        </a:lnTo>
                        <a:lnTo>
                          <a:pt x="68" y="166"/>
                        </a:lnTo>
                        <a:lnTo>
                          <a:pt x="66" y="159"/>
                        </a:lnTo>
                        <a:lnTo>
                          <a:pt x="64" y="153"/>
                        </a:lnTo>
                        <a:lnTo>
                          <a:pt x="62" y="147"/>
                        </a:lnTo>
                        <a:lnTo>
                          <a:pt x="61" y="141"/>
                        </a:lnTo>
                        <a:lnTo>
                          <a:pt x="60" y="134"/>
                        </a:lnTo>
                        <a:lnTo>
                          <a:pt x="58" y="128"/>
                        </a:lnTo>
                        <a:lnTo>
                          <a:pt x="57" y="122"/>
                        </a:lnTo>
                        <a:lnTo>
                          <a:pt x="57" y="116"/>
                        </a:lnTo>
                        <a:lnTo>
                          <a:pt x="56" y="110"/>
                        </a:lnTo>
                        <a:lnTo>
                          <a:pt x="55" y="103"/>
                        </a:lnTo>
                        <a:lnTo>
                          <a:pt x="52" y="97"/>
                        </a:lnTo>
                        <a:lnTo>
                          <a:pt x="51" y="90"/>
                        </a:lnTo>
                        <a:lnTo>
                          <a:pt x="50" y="84"/>
                        </a:lnTo>
                        <a:lnTo>
                          <a:pt x="48" y="77"/>
                        </a:lnTo>
                        <a:lnTo>
                          <a:pt x="44" y="71"/>
                        </a:lnTo>
                        <a:lnTo>
                          <a:pt x="42" y="64"/>
                        </a:lnTo>
                        <a:lnTo>
                          <a:pt x="40" y="57"/>
                        </a:lnTo>
                        <a:lnTo>
                          <a:pt x="36" y="48"/>
                        </a:lnTo>
                        <a:lnTo>
                          <a:pt x="31" y="40"/>
                        </a:lnTo>
                        <a:lnTo>
                          <a:pt x="28" y="33"/>
                        </a:lnTo>
                        <a:lnTo>
                          <a:pt x="23" y="25"/>
                        </a:lnTo>
                        <a:lnTo>
                          <a:pt x="16" y="16"/>
                        </a:lnTo>
                        <a:lnTo>
                          <a:pt x="10" y="8"/>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7" name="Freeform 577"/>
                  <p:cNvSpPr>
                    <a:spLocks/>
                  </p:cNvSpPr>
                  <p:nvPr/>
                </p:nvSpPr>
                <p:spPr bwMode="auto">
                  <a:xfrm>
                    <a:off x="1270" y="986"/>
                    <a:ext cx="7" cy="5"/>
                  </a:xfrm>
                  <a:custGeom>
                    <a:avLst/>
                    <a:gdLst>
                      <a:gd name="T0" fmla="*/ 2 w 52"/>
                      <a:gd name="T1" fmla="*/ 6 h 29"/>
                      <a:gd name="T2" fmla="*/ 6 w 52"/>
                      <a:gd name="T3" fmla="*/ 5 h 29"/>
                      <a:gd name="T4" fmla="*/ 9 w 52"/>
                      <a:gd name="T5" fmla="*/ 4 h 29"/>
                      <a:gd name="T6" fmla="*/ 13 w 52"/>
                      <a:gd name="T7" fmla="*/ 4 h 29"/>
                      <a:gd name="T8" fmla="*/ 16 w 52"/>
                      <a:gd name="T9" fmla="*/ 5 h 29"/>
                      <a:gd name="T10" fmla="*/ 20 w 52"/>
                      <a:gd name="T11" fmla="*/ 5 h 29"/>
                      <a:gd name="T12" fmla="*/ 23 w 52"/>
                      <a:gd name="T13" fmla="*/ 6 h 29"/>
                      <a:gd name="T14" fmla="*/ 26 w 52"/>
                      <a:gd name="T15" fmla="*/ 7 h 29"/>
                      <a:gd name="T16" fmla="*/ 28 w 52"/>
                      <a:gd name="T17" fmla="*/ 9 h 29"/>
                      <a:gd name="T18" fmla="*/ 31 w 52"/>
                      <a:gd name="T19" fmla="*/ 11 h 29"/>
                      <a:gd name="T20" fmla="*/ 33 w 52"/>
                      <a:gd name="T21" fmla="*/ 12 h 29"/>
                      <a:gd name="T22" fmla="*/ 37 w 52"/>
                      <a:gd name="T23" fmla="*/ 15 h 29"/>
                      <a:gd name="T24" fmla="*/ 39 w 52"/>
                      <a:gd name="T25" fmla="*/ 18 h 29"/>
                      <a:gd name="T26" fmla="*/ 41 w 52"/>
                      <a:gd name="T27" fmla="*/ 21 h 29"/>
                      <a:gd name="T28" fmla="*/ 45 w 52"/>
                      <a:gd name="T29" fmla="*/ 24 h 29"/>
                      <a:gd name="T30" fmla="*/ 48 w 52"/>
                      <a:gd name="T31" fmla="*/ 27 h 29"/>
                      <a:gd name="T32" fmla="*/ 52 w 52"/>
                      <a:gd name="T33" fmla="*/ 27 h 29"/>
                      <a:gd name="T34" fmla="*/ 49 w 52"/>
                      <a:gd name="T35" fmla="*/ 23 h 29"/>
                      <a:gd name="T36" fmla="*/ 47 w 52"/>
                      <a:gd name="T37" fmla="*/ 19 h 29"/>
                      <a:gd name="T38" fmla="*/ 42 w 52"/>
                      <a:gd name="T39" fmla="*/ 17 h 29"/>
                      <a:gd name="T40" fmla="*/ 40 w 52"/>
                      <a:gd name="T41" fmla="*/ 13 h 29"/>
                      <a:gd name="T42" fmla="*/ 38 w 52"/>
                      <a:gd name="T43" fmla="*/ 11 h 29"/>
                      <a:gd name="T44" fmla="*/ 34 w 52"/>
                      <a:gd name="T45" fmla="*/ 9 h 29"/>
                      <a:gd name="T46" fmla="*/ 32 w 52"/>
                      <a:gd name="T47" fmla="*/ 6 h 29"/>
                      <a:gd name="T48" fmla="*/ 28 w 52"/>
                      <a:gd name="T49" fmla="*/ 5 h 29"/>
                      <a:gd name="T50" fmla="*/ 26 w 52"/>
                      <a:gd name="T51" fmla="*/ 4 h 29"/>
                      <a:gd name="T52" fmla="*/ 22 w 52"/>
                      <a:gd name="T53" fmla="*/ 3 h 29"/>
                      <a:gd name="T54" fmla="*/ 18 w 52"/>
                      <a:gd name="T55" fmla="*/ 2 h 29"/>
                      <a:gd name="T56" fmla="*/ 15 w 52"/>
                      <a:gd name="T57" fmla="*/ 0 h 29"/>
                      <a:gd name="T58" fmla="*/ 12 w 52"/>
                      <a:gd name="T59" fmla="*/ 0 h 29"/>
                      <a:gd name="T60" fmla="*/ 8 w 52"/>
                      <a:gd name="T61" fmla="*/ 2 h 29"/>
                      <a:gd name="T62" fmla="*/ 3 w 52"/>
                      <a:gd name="T63" fmla="*/ 2 h 29"/>
                      <a:gd name="T64" fmla="*/ 0 w 52"/>
                      <a:gd name="T65" fmla="*/ 3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9"/>
                      <a:gd name="T101" fmla="*/ 52 w 52"/>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9">
                        <a:moveTo>
                          <a:pt x="1" y="6"/>
                        </a:moveTo>
                        <a:lnTo>
                          <a:pt x="2" y="6"/>
                        </a:lnTo>
                        <a:lnTo>
                          <a:pt x="5" y="5"/>
                        </a:lnTo>
                        <a:lnTo>
                          <a:pt x="6" y="5"/>
                        </a:lnTo>
                        <a:lnTo>
                          <a:pt x="8" y="5"/>
                        </a:lnTo>
                        <a:lnTo>
                          <a:pt x="9" y="4"/>
                        </a:lnTo>
                        <a:lnTo>
                          <a:pt x="12" y="4"/>
                        </a:lnTo>
                        <a:lnTo>
                          <a:pt x="13" y="4"/>
                        </a:lnTo>
                        <a:lnTo>
                          <a:pt x="14" y="4"/>
                        </a:lnTo>
                        <a:lnTo>
                          <a:pt x="16" y="5"/>
                        </a:lnTo>
                        <a:lnTo>
                          <a:pt x="18" y="5"/>
                        </a:lnTo>
                        <a:lnTo>
                          <a:pt x="20" y="5"/>
                        </a:lnTo>
                        <a:lnTo>
                          <a:pt x="21" y="5"/>
                        </a:lnTo>
                        <a:lnTo>
                          <a:pt x="23" y="6"/>
                        </a:lnTo>
                        <a:lnTo>
                          <a:pt x="25" y="6"/>
                        </a:lnTo>
                        <a:lnTo>
                          <a:pt x="26" y="7"/>
                        </a:lnTo>
                        <a:lnTo>
                          <a:pt x="27" y="7"/>
                        </a:lnTo>
                        <a:lnTo>
                          <a:pt x="28" y="9"/>
                        </a:lnTo>
                        <a:lnTo>
                          <a:pt x="29" y="10"/>
                        </a:lnTo>
                        <a:lnTo>
                          <a:pt x="31" y="11"/>
                        </a:lnTo>
                        <a:lnTo>
                          <a:pt x="32" y="11"/>
                        </a:lnTo>
                        <a:lnTo>
                          <a:pt x="33" y="12"/>
                        </a:lnTo>
                        <a:lnTo>
                          <a:pt x="35" y="13"/>
                        </a:lnTo>
                        <a:lnTo>
                          <a:pt x="37" y="15"/>
                        </a:lnTo>
                        <a:lnTo>
                          <a:pt x="38" y="16"/>
                        </a:lnTo>
                        <a:lnTo>
                          <a:pt x="39" y="18"/>
                        </a:lnTo>
                        <a:lnTo>
                          <a:pt x="40" y="19"/>
                        </a:lnTo>
                        <a:lnTo>
                          <a:pt x="41" y="21"/>
                        </a:lnTo>
                        <a:lnTo>
                          <a:pt x="42" y="22"/>
                        </a:lnTo>
                        <a:lnTo>
                          <a:pt x="45" y="24"/>
                        </a:lnTo>
                        <a:lnTo>
                          <a:pt x="47" y="25"/>
                        </a:lnTo>
                        <a:lnTo>
                          <a:pt x="48" y="27"/>
                        </a:lnTo>
                        <a:lnTo>
                          <a:pt x="49" y="29"/>
                        </a:lnTo>
                        <a:lnTo>
                          <a:pt x="52" y="27"/>
                        </a:lnTo>
                        <a:lnTo>
                          <a:pt x="51" y="25"/>
                        </a:lnTo>
                        <a:lnTo>
                          <a:pt x="49" y="23"/>
                        </a:lnTo>
                        <a:lnTo>
                          <a:pt x="48" y="22"/>
                        </a:lnTo>
                        <a:lnTo>
                          <a:pt x="47" y="19"/>
                        </a:lnTo>
                        <a:lnTo>
                          <a:pt x="45" y="18"/>
                        </a:lnTo>
                        <a:lnTo>
                          <a:pt x="42" y="17"/>
                        </a:lnTo>
                        <a:lnTo>
                          <a:pt x="41" y="15"/>
                        </a:lnTo>
                        <a:lnTo>
                          <a:pt x="40" y="13"/>
                        </a:lnTo>
                        <a:lnTo>
                          <a:pt x="39" y="12"/>
                        </a:lnTo>
                        <a:lnTo>
                          <a:pt x="38" y="11"/>
                        </a:lnTo>
                        <a:lnTo>
                          <a:pt x="35" y="10"/>
                        </a:lnTo>
                        <a:lnTo>
                          <a:pt x="34" y="9"/>
                        </a:lnTo>
                        <a:lnTo>
                          <a:pt x="33" y="7"/>
                        </a:lnTo>
                        <a:lnTo>
                          <a:pt x="32" y="6"/>
                        </a:lnTo>
                        <a:lnTo>
                          <a:pt x="31" y="6"/>
                        </a:lnTo>
                        <a:lnTo>
                          <a:pt x="28" y="5"/>
                        </a:lnTo>
                        <a:lnTo>
                          <a:pt x="27" y="4"/>
                        </a:lnTo>
                        <a:lnTo>
                          <a:pt x="26" y="4"/>
                        </a:lnTo>
                        <a:lnTo>
                          <a:pt x="25" y="3"/>
                        </a:lnTo>
                        <a:lnTo>
                          <a:pt x="22" y="3"/>
                        </a:lnTo>
                        <a:lnTo>
                          <a:pt x="21" y="2"/>
                        </a:lnTo>
                        <a:lnTo>
                          <a:pt x="18" y="2"/>
                        </a:lnTo>
                        <a:lnTo>
                          <a:pt x="16" y="2"/>
                        </a:lnTo>
                        <a:lnTo>
                          <a:pt x="15" y="0"/>
                        </a:lnTo>
                        <a:lnTo>
                          <a:pt x="13" y="0"/>
                        </a:lnTo>
                        <a:lnTo>
                          <a:pt x="12" y="0"/>
                        </a:lnTo>
                        <a:lnTo>
                          <a:pt x="9" y="0"/>
                        </a:lnTo>
                        <a:lnTo>
                          <a:pt x="8" y="2"/>
                        </a:lnTo>
                        <a:lnTo>
                          <a:pt x="6" y="2"/>
                        </a:lnTo>
                        <a:lnTo>
                          <a:pt x="3" y="2"/>
                        </a:lnTo>
                        <a:lnTo>
                          <a:pt x="2" y="3"/>
                        </a:lnTo>
                        <a:lnTo>
                          <a:pt x="0" y="3"/>
                        </a:lnTo>
                        <a:lnTo>
                          <a:pt x="1" y="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8" name="Freeform 578"/>
                  <p:cNvSpPr>
                    <a:spLocks/>
                  </p:cNvSpPr>
                  <p:nvPr/>
                </p:nvSpPr>
                <p:spPr bwMode="auto">
                  <a:xfrm>
                    <a:off x="1234" y="986"/>
                    <a:ext cx="36" cy="68"/>
                  </a:xfrm>
                  <a:custGeom>
                    <a:avLst/>
                    <a:gdLst>
                      <a:gd name="T0" fmla="*/ 2 w 253"/>
                      <a:gd name="T1" fmla="*/ 405 h 405"/>
                      <a:gd name="T2" fmla="*/ 25 w 253"/>
                      <a:gd name="T3" fmla="*/ 398 h 405"/>
                      <a:gd name="T4" fmla="*/ 46 w 253"/>
                      <a:gd name="T5" fmla="*/ 384 h 405"/>
                      <a:gd name="T6" fmla="*/ 64 w 253"/>
                      <a:gd name="T7" fmla="*/ 363 h 405"/>
                      <a:gd name="T8" fmla="*/ 82 w 253"/>
                      <a:gd name="T9" fmla="*/ 338 h 405"/>
                      <a:gd name="T10" fmla="*/ 97 w 253"/>
                      <a:gd name="T11" fmla="*/ 309 h 405"/>
                      <a:gd name="T12" fmla="*/ 111 w 253"/>
                      <a:gd name="T13" fmla="*/ 277 h 405"/>
                      <a:gd name="T14" fmla="*/ 126 w 253"/>
                      <a:gd name="T15" fmla="*/ 242 h 405"/>
                      <a:gd name="T16" fmla="*/ 140 w 253"/>
                      <a:gd name="T17" fmla="*/ 207 h 405"/>
                      <a:gd name="T18" fmla="*/ 152 w 253"/>
                      <a:gd name="T19" fmla="*/ 172 h 405"/>
                      <a:gd name="T20" fmla="*/ 166 w 253"/>
                      <a:gd name="T21" fmla="*/ 138 h 405"/>
                      <a:gd name="T22" fmla="*/ 178 w 253"/>
                      <a:gd name="T23" fmla="*/ 106 h 405"/>
                      <a:gd name="T24" fmla="*/ 192 w 253"/>
                      <a:gd name="T25" fmla="*/ 75 h 405"/>
                      <a:gd name="T26" fmla="*/ 206 w 253"/>
                      <a:gd name="T27" fmla="*/ 49 h 405"/>
                      <a:gd name="T28" fmla="*/ 221 w 253"/>
                      <a:gd name="T29" fmla="*/ 27 h 405"/>
                      <a:gd name="T30" fmla="*/ 236 w 253"/>
                      <a:gd name="T31" fmla="*/ 12 h 405"/>
                      <a:gd name="T32" fmla="*/ 253 w 253"/>
                      <a:gd name="T33" fmla="*/ 3 h 405"/>
                      <a:gd name="T34" fmla="*/ 242 w 253"/>
                      <a:gd name="T35" fmla="*/ 3 h 405"/>
                      <a:gd name="T36" fmla="*/ 226 w 253"/>
                      <a:gd name="T37" fmla="*/ 16 h 405"/>
                      <a:gd name="T38" fmla="*/ 210 w 253"/>
                      <a:gd name="T39" fmla="*/ 35 h 405"/>
                      <a:gd name="T40" fmla="*/ 196 w 253"/>
                      <a:gd name="T41" fmla="*/ 59 h 405"/>
                      <a:gd name="T42" fmla="*/ 182 w 253"/>
                      <a:gd name="T43" fmla="*/ 89 h 405"/>
                      <a:gd name="T44" fmla="*/ 168 w 253"/>
                      <a:gd name="T45" fmla="*/ 120 h 405"/>
                      <a:gd name="T46" fmla="*/ 156 w 253"/>
                      <a:gd name="T47" fmla="*/ 153 h 405"/>
                      <a:gd name="T48" fmla="*/ 142 w 253"/>
                      <a:gd name="T49" fmla="*/ 188 h 405"/>
                      <a:gd name="T50" fmla="*/ 130 w 253"/>
                      <a:gd name="T51" fmla="*/ 224 h 405"/>
                      <a:gd name="T52" fmla="*/ 115 w 253"/>
                      <a:gd name="T53" fmla="*/ 259 h 405"/>
                      <a:gd name="T54" fmla="*/ 102 w 253"/>
                      <a:gd name="T55" fmla="*/ 291 h 405"/>
                      <a:gd name="T56" fmla="*/ 86 w 253"/>
                      <a:gd name="T57" fmla="*/ 322 h 405"/>
                      <a:gd name="T58" fmla="*/ 70 w 253"/>
                      <a:gd name="T59" fmla="*/ 348 h 405"/>
                      <a:gd name="T60" fmla="*/ 52 w 253"/>
                      <a:gd name="T61" fmla="*/ 371 h 405"/>
                      <a:gd name="T62" fmla="*/ 33 w 253"/>
                      <a:gd name="T63" fmla="*/ 389 h 405"/>
                      <a:gd name="T64" fmla="*/ 12 w 253"/>
                      <a:gd name="T65" fmla="*/ 400 h 405"/>
                      <a:gd name="T66" fmla="*/ 3 w 253"/>
                      <a:gd name="T67" fmla="*/ 403 h 405"/>
                      <a:gd name="T68" fmla="*/ 0 w 253"/>
                      <a:gd name="T69" fmla="*/ 405 h 405"/>
                      <a:gd name="T70" fmla="*/ 0 w 253"/>
                      <a:gd name="T71" fmla="*/ 40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3"/>
                      <a:gd name="T109" fmla="*/ 0 h 405"/>
                      <a:gd name="T110" fmla="*/ 253 w 25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3" h="405">
                        <a:moveTo>
                          <a:pt x="0" y="403"/>
                        </a:moveTo>
                        <a:lnTo>
                          <a:pt x="2" y="405"/>
                        </a:lnTo>
                        <a:lnTo>
                          <a:pt x="13" y="403"/>
                        </a:lnTo>
                        <a:lnTo>
                          <a:pt x="25" y="398"/>
                        </a:lnTo>
                        <a:lnTo>
                          <a:pt x="35" y="391"/>
                        </a:lnTo>
                        <a:lnTo>
                          <a:pt x="46" y="384"/>
                        </a:lnTo>
                        <a:lnTo>
                          <a:pt x="54" y="374"/>
                        </a:lnTo>
                        <a:lnTo>
                          <a:pt x="64" y="363"/>
                        </a:lnTo>
                        <a:lnTo>
                          <a:pt x="73" y="351"/>
                        </a:lnTo>
                        <a:lnTo>
                          <a:pt x="82" y="338"/>
                        </a:lnTo>
                        <a:lnTo>
                          <a:pt x="89" y="323"/>
                        </a:lnTo>
                        <a:lnTo>
                          <a:pt x="97" y="309"/>
                        </a:lnTo>
                        <a:lnTo>
                          <a:pt x="105" y="294"/>
                        </a:lnTo>
                        <a:lnTo>
                          <a:pt x="111" y="277"/>
                        </a:lnTo>
                        <a:lnTo>
                          <a:pt x="118" y="260"/>
                        </a:lnTo>
                        <a:lnTo>
                          <a:pt x="126" y="242"/>
                        </a:lnTo>
                        <a:lnTo>
                          <a:pt x="132" y="225"/>
                        </a:lnTo>
                        <a:lnTo>
                          <a:pt x="140" y="207"/>
                        </a:lnTo>
                        <a:lnTo>
                          <a:pt x="146" y="189"/>
                        </a:lnTo>
                        <a:lnTo>
                          <a:pt x="152" y="172"/>
                        </a:lnTo>
                        <a:lnTo>
                          <a:pt x="160" y="154"/>
                        </a:lnTo>
                        <a:lnTo>
                          <a:pt x="166" y="138"/>
                        </a:lnTo>
                        <a:lnTo>
                          <a:pt x="173" y="121"/>
                        </a:lnTo>
                        <a:lnTo>
                          <a:pt x="178" y="106"/>
                        </a:lnTo>
                        <a:lnTo>
                          <a:pt x="186" y="90"/>
                        </a:lnTo>
                        <a:lnTo>
                          <a:pt x="192" y="75"/>
                        </a:lnTo>
                        <a:lnTo>
                          <a:pt x="200" y="62"/>
                        </a:lnTo>
                        <a:lnTo>
                          <a:pt x="206" y="49"/>
                        </a:lnTo>
                        <a:lnTo>
                          <a:pt x="213" y="38"/>
                        </a:lnTo>
                        <a:lnTo>
                          <a:pt x="221" y="27"/>
                        </a:lnTo>
                        <a:lnTo>
                          <a:pt x="228" y="19"/>
                        </a:lnTo>
                        <a:lnTo>
                          <a:pt x="236" y="12"/>
                        </a:lnTo>
                        <a:lnTo>
                          <a:pt x="244" y="7"/>
                        </a:lnTo>
                        <a:lnTo>
                          <a:pt x="253" y="3"/>
                        </a:lnTo>
                        <a:lnTo>
                          <a:pt x="252" y="0"/>
                        </a:lnTo>
                        <a:lnTo>
                          <a:pt x="242" y="3"/>
                        </a:lnTo>
                        <a:lnTo>
                          <a:pt x="234" y="9"/>
                        </a:lnTo>
                        <a:lnTo>
                          <a:pt x="226" y="16"/>
                        </a:lnTo>
                        <a:lnTo>
                          <a:pt x="218" y="26"/>
                        </a:lnTo>
                        <a:lnTo>
                          <a:pt x="210" y="35"/>
                        </a:lnTo>
                        <a:lnTo>
                          <a:pt x="203" y="47"/>
                        </a:lnTo>
                        <a:lnTo>
                          <a:pt x="196" y="59"/>
                        </a:lnTo>
                        <a:lnTo>
                          <a:pt x="188" y="74"/>
                        </a:lnTo>
                        <a:lnTo>
                          <a:pt x="182" y="89"/>
                        </a:lnTo>
                        <a:lnTo>
                          <a:pt x="176" y="104"/>
                        </a:lnTo>
                        <a:lnTo>
                          <a:pt x="168" y="120"/>
                        </a:lnTo>
                        <a:lnTo>
                          <a:pt x="162" y="137"/>
                        </a:lnTo>
                        <a:lnTo>
                          <a:pt x="156" y="153"/>
                        </a:lnTo>
                        <a:lnTo>
                          <a:pt x="149" y="171"/>
                        </a:lnTo>
                        <a:lnTo>
                          <a:pt x="142" y="188"/>
                        </a:lnTo>
                        <a:lnTo>
                          <a:pt x="136" y="206"/>
                        </a:lnTo>
                        <a:lnTo>
                          <a:pt x="130" y="224"/>
                        </a:lnTo>
                        <a:lnTo>
                          <a:pt x="123" y="241"/>
                        </a:lnTo>
                        <a:lnTo>
                          <a:pt x="115" y="259"/>
                        </a:lnTo>
                        <a:lnTo>
                          <a:pt x="109" y="276"/>
                        </a:lnTo>
                        <a:lnTo>
                          <a:pt x="102" y="291"/>
                        </a:lnTo>
                        <a:lnTo>
                          <a:pt x="93" y="307"/>
                        </a:lnTo>
                        <a:lnTo>
                          <a:pt x="86" y="322"/>
                        </a:lnTo>
                        <a:lnTo>
                          <a:pt x="78" y="335"/>
                        </a:lnTo>
                        <a:lnTo>
                          <a:pt x="70" y="348"/>
                        </a:lnTo>
                        <a:lnTo>
                          <a:pt x="60" y="360"/>
                        </a:lnTo>
                        <a:lnTo>
                          <a:pt x="52" y="371"/>
                        </a:lnTo>
                        <a:lnTo>
                          <a:pt x="44" y="382"/>
                        </a:lnTo>
                        <a:lnTo>
                          <a:pt x="33" y="389"/>
                        </a:lnTo>
                        <a:lnTo>
                          <a:pt x="24" y="395"/>
                        </a:lnTo>
                        <a:lnTo>
                          <a:pt x="12" y="400"/>
                        </a:lnTo>
                        <a:lnTo>
                          <a:pt x="2" y="402"/>
                        </a:lnTo>
                        <a:lnTo>
                          <a:pt x="3" y="403"/>
                        </a:lnTo>
                        <a:lnTo>
                          <a:pt x="0" y="403"/>
                        </a:lnTo>
                        <a:lnTo>
                          <a:pt x="0" y="405"/>
                        </a:lnTo>
                        <a:lnTo>
                          <a:pt x="2" y="405"/>
                        </a:lnTo>
                        <a:lnTo>
                          <a:pt x="0" y="4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199" name="Freeform 579"/>
                  <p:cNvSpPr>
                    <a:spLocks/>
                  </p:cNvSpPr>
                  <p:nvPr/>
                </p:nvSpPr>
                <p:spPr bwMode="auto">
                  <a:xfrm>
                    <a:off x="1234" y="1013"/>
                    <a:ext cx="13" cy="41"/>
                  </a:xfrm>
                  <a:custGeom>
                    <a:avLst/>
                    <a:gdLst>
                      <a:gd name="T0" fmla="*/ 89 w 93"/>
                      <a:gd name="T1" fmla="*/ 2 h 245"/>
                      <a:gd name="T2" fmla="*/ 84 w 93"/>
                      <a:gd name="T3" fmla="*/ 10 h 245"/>
                      <a:gd name="T4" fmla="*/ 78 w 93"/>
                      <a:gd name="T5" fmla="*/ 19 h 245"/>
                      <a:gd name="T6" fmla="*/ 72 w 93"/>
                      <a:gd name="T7" fmla="*/ 30 h 245"/>
                      <a:gd name="T8" fmla="*/ 64 w 93"/>
                      <a:gd name="T9" fmla="*/ 43 h 245"/>
                      <a:gd name="T10" fmla="*/ 57 w 93"/>
                      <a:gd name="T11" fmla="*/ 56 h 245"/>
                      <a:gd name="T12" fmla="*/ 51 w 93"/>
                      <a:gd name="T13" fmla="*/ 72 h 245"/>
                      <a:gd name="T14" fmla="*/ 44 w 93"/>
                      <a:gd name="T15" fmla="*/ 88 h 245"/>
                      <a:gd name="T16" fmla="*/ 35 w 93"/>
                      <a:gd name="T17" fmla="*/ 105 h 245"/>
                      <a:gd name="T18" fmla="*/ 28 w 93"/>
                      <a:gd name="T19" fmla="*/ 123 h 245"/>
                      <a:gd name="T20" fmla="*/ 22 w 93"/>
                      <a:gd name="T21" fmla="*/ 140 h 245"/>
                      <a:gd name="T22" fmla="*/ 15 w 93"/>
                      <a:gd name="T23" fmla="*/ 159 h 245"/>
                      <a:gd name="T24" fmla="*/ 11 w 93"/>
                      <a:gd name="T25" fmla="*/ 179 h 245"/>
                      <a:gd name="T26" fmla="*/ 6 w 93"/>
                      <a:gd name="T27" fmla="*/ 198 h 245"/>
                      <a:gd name="T28" fmla="*/ 2 w 93"/>
                      <a:gd name="T29" fmla="*/ 218 h 245"/>
                      <a:gd name="T30" fmla="*/ 1 w 93"/>
                      <a:gd name="T31" fmla="*/ 236 h 245"/>
                      <a:gd name="T32" fmla="*/ 3 w 93"/>
                      <a:gd name="T33" fmla="*/ 245 h 245"/>
                      <a:gd name="T34" fmla="*/ 5 w 93"/>
                      <a:gd name="T35" fmla="*/ 227 h 245"/>
                      <a:gd name="T36" fmla="*/ 8 w 93"/>
                      <a:gd name="T37" fmla="*/ 207 h 245"/>
                      <a:gd name="T38" fmla="*/ 12 w 93"/>
                      <a:gd name="T39" fmla="*/ 188 h 245"/>
                      <a:gd name="T40" fmla="*/ 17 w 93"/>
                      <a:gd name="T41" fmla="*/ 169 h 245"/>
                      <a:gd name="T42" fmla="*/ 22 w 93"/>
                      <a:gd name="T43" fmla="*/ 151 h 245"/>
                      <a:gd name="T44" fmla="*/ 28 w 93"/>
                      <a:gd name="T45" fmla="*/ 132 h 245"/>
                      <a:gd name="T46" fmla="*/ 35 w 93"/>
                      <a:gd name="T47" fmla="*/ 114 h 245"/>
                      <a:gd name="T48" fmla="*/ 41 w 93"/>
                      <a:gd name="T49" fmla="*/ 98 h 245"/>
                      <a:gd name="T50" fmla="*/ 50 w 93"/>
                      <a:gd name="T51" fmla="*/ 81 h 245"/>
                      <a:gd name="T52" fmla="*/ 57 w 93"/>
                      <a:gd name="T53" fmla="*/ 64 h 245"/>
                      <a:gd name="T54" fmla="*/ 64 w 93"/>
                      <a:gd name="T55" fmla="*/ 51 h 245"/>
                      <a:gd name="T56" fmla="*/ 72 w 93"/>
                      <a:gd name="T57" fmla="*/ 38 h 245"/>
                      <a:gd name="T58" fmla="*/ 78 w 93"/>
                      <a:gd name="T59" fmla="*/ 26 h 245"/>
                      <a:gd name="T60" fmla="*/ 84 w 93"/>
                      <a:gd name="T61" fmla="*/ 17 h 245"/>
                      <a:gd name="T62" fmla="*/ 89 w 93"/>
                      <a:gd name="T63" fmla="*/ 8 h 245"/>
                      <a:gd name="T64" fmla="*/ 93 w 93"/>
                      <a:gd name="T65" fmla="*/ 1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45"/>
                      <a:gd name="T101" fmla="*/ 93 w 93"/>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45">
                        <a:moveTo>
                          <a:pt x="90" y="0"/>
                        </a:moveTo>
                        <a:lnTo>
                          <a:pt x="89" y="2"/>
                        </a:lnTo>
                        <a:lnTo>
                          <a:pt x="86" y="6"/>
                        </a:lnTo>
                        <a:lnTo>
                          <a:pt x="84" y="10"/>
                        </a:lnTo>
                        <a:lnTo>
                          <a:pt x="80" y="14"/>
                        </a:lnTo>
                        <a:lnTo>
                          <a:pt x="78" y="19"/>
                        </a:lnTo>
                        <a:lnTo>
                          <a:pt x="74" y="24"/>
                        </a:lnTo>
                        <a:lnTo>
                          <a:pt x="72" y="30"/>
                        </a:lnTo>
                        <a:lnTo>
                          <a:pt x="67" y="36"/>
                        </a:lnTo>
                        <a:lnTo>
                          <a:pt x="64" y="43"/>
                        </a:lnTo>
                        <a:lnTo>
                          <a:pt x="60" y="49"/>
                        </a:lnTo>
                        <a:lnTo>
                          <a:pt x="57" y="56"/>
                        </a:lnTo>
                        <a:lnTo>
                          <a:pt x="54" y="63"/>
                        </a:lnTo>
                        <a:lnTo>
                          <a:pt x="51" y="72"/>
                        </a:lnTo>
                        <a:lnTo>
                          <a:pt x="47" y="80"/>
                        </a:lnTo>
                        <a:lnTo>
                          <a:pt x="44" y="88"/>
                        </a:lnTo>
                        <a:lnTo>
                          <a:pt x="39" y="96"/>
                        </a:lnTo>
                        <a:lnTo>
                          <a:pt x="35" y="105"/>
                        </a:lnTo>
                        <a:lnTo>
                          <a:pt x="32" y="113"/>
                        </a:lnTo>
                        <a:lnTo>
                          <a:pt x="28" y="123"/>
                        </a:lnTo>
                        <a:lnTo>
                          <a:pt x="25" y="131"/>
                        </a:lnTo>
                        <a:lnTo>
                          <a:pt x="22" y="140"/>
                        </a:lnTo>
                        <a:lnTo>
                          <a:pt x="19" y="150"/>
                        </a:lnTo>
                        <a:lnTo>
                          <a:pt x="15" y="159"/>
                        </a:lnTo>
                        <a:lnTo>
                          <a:pt x="13" y="169"/>
                        </a:lnTo>
                        <a:lnTo>
                          <a:pt x="11" y="179"/>
                        </a:lnTo>
                        <a:lnTo>
                          <a:pt x="8" y="188"/>
                        </a:lnTo>
                        <a:lnTo>
                          <a:pt x="6" y="198"/>
                        </a:lnTo>
                        <a:lnTo>
                          <a:pt x="5" y="207"/>
                        </a:lnTo>
                        <a:lnTo>
                          <a:pt x="2" y="218"/>
                        </a:lnTo>
                        <a:lnTo>
                          <a:pt x="1" y="227"/>
                        </a:lnTo>
                        <a:lnTo>
                          <a:pt x="1" y="236"/>
                        </a:lnTo>
                        <a:lnTo>
                          <a:pt x="0" y="245"/>
                        </a:lnTo>
                        <a:lnTo>
                          <a:pt x="3" y="245"/>
                        </a:lnTo>
                        <a:lnTo>
                          <a:pt x="5" y="237"/>
                        </a:lnTo>
                        <a:lnTo>
                          <a:pt x="5" y="227"/>
                        </a:lnTo>
                        <a:lnTo>
                          <a:pt x="6" y="218"/>
                        </a:lnTo>
                        <a:lnTo>
                          <a:pt x="8" y="207"/>
                        </a:lnTo>
                        <a:lnTo>
                          <a:pt x="9" y="198"/>
                        </a:lnTo>
                        <a:lnTo>
                          <a:pt x="12" y="188"/>
                        </a:lnTo>
                        <a:lnTo>
                          <a:pt x="14" y="179"/>
                        </a:lnTo>
                        <a:lnTo>
                          <a:pt x="17" y="169"/>
                        </a:lnTo>
                        <a:lnTo>
                          <a:pt x="20" y="159"/>
                        </a:lnTo>
                        <a:lnTo>
                          <a:pt x="22" y="151"/>
                        </a:lnTo>
                        <a:lnTo>
                          <a:pt x="26" y="142"/>
                        </a:lnTo>
                        <a:lnTo>
                          <a:pt x="28" y="132"/>
                        </a:lnTo>
                        <a:lnTo>
                          <a:pt x="32" y="124"/>
                        </a:lnTo>
                        <a:lnTo>
                          <a:pt x="35" y="114"/>
                        </a:lnTo>
                        <a:lnTo>
                          <a:pt x="38" y="106"/>
                        </a:lnTo>
                        <a:lnTo>
                          <a:pt x="41" y="98"/>
                        </a:lnTo>
                        <a:lnTo>
                          <a:pt x="46" y="89"/>
                        </a:lnTo>
                        <a:lnTo>
                          <a:pt x="50" y="81"/>
                        </a:lnTo>
                        <a:lnTo>
                          <a:pt x="53" y="74"/>
                        </a:lnTo>
                        <a:lnTo>
                          <a:pt x="57" y="64"/>
                        </a:lnTo>
                        <a:lnTo>
                          <a:pt x="60" y="57"/>
                        </a:lnTo>
                        <a:lnTo>
                          <a:pt x="64" y="51"/>
                        </a:lnTo>
                        <a:lnTo>
                          <a:pt x="67" y="44"/>
                        </a:lnTo>
                        <a:lnTo>
                          <a:pt x="72" y="38"/>
                        </a:lnTo>
                        <a:lnTo>
                          <a:pt x="74" y="32"/>
                        </a:lnTo>
                        <a:lnTo>
                          <a:pt x="78" y="26"/>
                        </a:lnTo>
                        <a:lnTo>
                          <a:pt x="82" y="21"/>
                        </a:lnTo>
                        <a:lnTo>
                          <a:pt x="84" y="17"/>
                        </a:lnTo>
                        <a:lnTo>
                          <a:pt x="86" y="12"/>
                        </a:lnTo>
                        <a:lnTo>
                          <a:pt x="89" y="8"/>
                        </a:lnTo>
                        <a:lnTo>
                          <a:pt x="91" y="5"/>
                        </a:lnTo>
                        <a:lnTo>
                          <a:pt x="93" y="1"/>
                        </a:lnTo>
                        <a:lnTo>
                          <a:pt x="9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0" name="Freeform 580"/>
                  <p:cNvSpPr>
                    <a:spLocks/>
                  </p:cNvSpPr>
                  <p:nvPr/>
                </p:nvSpPr>
                <p:spPr bwMode="auto">
                  <a:xfrm>
                    <a:off x="1450" y="1093"/>
                    <a:ext cx="18" cy="19"/>
                  </a:xfrm>
                  <a:custGeom>
                    <a:avLst/>
                    <a:gdLst>
                      <a:gd name="T0" fmla="*/ 0 w 127"/>
                      <a:gd name="T1" fmla="*/ 0 h 111"/>
                      <a:gd name="T2" fmla="*/ 55 w 127"/>
                      <a:gd name="T3" fmla="*/ 12 h 111"/>
                      <a:gd name="T4" fmla="*/ 77 w 127"/>
                      <a:gd name="T5" fmla="*/ 24 h 111"/>
                      <a:gd name="T6" fmla="*/ 93 w 127"/>
                      <a:gd name="T7" fmla="*/ 40 h 111"/>
                      <a:gd name="T8" fmla="*/ 127 w 127"/>
                      <a:gd name="T9" fmla="*/ 111 h 111"/>
                      <a:gd name="T10" fmla="*/ 0 w 127"/>
                      <a:gd name="T11" fmla="*/ 0 h 111"/>
                      <a:gd name="T12" fmla="*/ 0 60000 65536"/>
                      <a:gd name="T13" fmla="*/ 0 60000 65536"/>
                      <a:gd name="T14" fmla="*/ 0 60000 65536"/>
                      <a:gd name="T15" fmla="*/ 0 60000 65536"/>
                      <a:gd name="T16" fmla="*/ 0 60000 65536"/>
                      <a:gd name="T17" fmla="*/ 0 60000 65536"/>
                      <a:gd name="T18" fmla="*/ 0 w 127"/>
                      <a:gd name="T19" fmla="*/ 0 h 111"/>
                      <a:gd name="T20" fmla="*/ 127 w 12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27" h="111">
                        <a:moveTo>
                          <a:pt x="0" y="0"/>
                        </a:moveTo>
                        <a:lnTo>
                          <a:pt x="55" y="12"/>
                        </a:lnTo>
                        <a:lnTo>
                          <a:pt x="77" y="24"/>
                        </a:lnTo>
                        <a:lnTo>
                          <a:pt x="93" y="40"/>
                        </a:lnTo>
                        <a:lnTo>
                          <a:pt x="127" y="11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1" name="Freeform 581"/>
                  <p:cNvSpPr>
                    <a:spLocks/>
                  </p:cNvSpPr>
                  <p:nvPr/>
                </p:nvSpPr>
                <p:spPr bwMode="auto">
                  <a:xfrm>
                    <a:off x="1440" y="1093"/>
                    <a:ext cx="32" cy="32"/>
                  </a:xfrm>
                  <a:custGeom>
                    <a:avLst/>
                    <a:gdLst>
                      <a:gd name="T0" fmla="*/ 0 w 224"/>
                      <a:gd name="T1" fmla="*/ 0 h 195"/>
                      <a:gd name="T2" fmla="*/ 98 w 224"/>
                      <a:gd name="T3" fmla="*/ 6 h 195"/>
                      <a:gd name="T4" fmla="*/ 136 w 224"/>
                      <a:gd name="T5" fmla="*/ 19 h 195"/>
                      <a:gd name="T6" fmla="*/ 164 w 224"/>
                      <a:gd name="T7" fmla="*/ 42 h 195"/>
                      <a:gd name="T8" fmla="*/ 190 w 224"/>
                      <a:gd name="T9" fmla="*/ 94 h 195"/>
                      <a:gd name="T10" fmla="*/ 224 w 224"/>
                      <a:gd name="T11" fmla="*/ 195 h 195"/>
                      <a:gd name="T12" fmla="*/ 0 w 224"/>
                      <a:gd name="T13" fmla="*/ 0 h 195"/>
                      <a:gd name="T14" fmla="*/ 0 60000 65536"/>
                      <a:gd name="T15" fmla="*/ 0 60000 65536"/>
                      <a:gd name="T16" fmla="*/ 0 60000 65536"/>
                      <a:gd name="T17" fmla="*/ 0 60000 65536"/>
                      <a:gd name="T18" fmla="*/ 0 60000 65536"/>
                      <a:gd name="T19" fmla="*/ 0 60000 65536"/>
                      <a:gd name="T20" fmla="*/ 0 60000 65536"/>
                      <a:gd name="T21" fmla="*/ 0 w 224"/>
                      <a:gd name="T22" fmla="*/ 0 h 195"/>
                      <a:gd name="T23" fmla="*/ 224 w 224"/>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95">
                        <a:moveTo>
                          <a:pt x="0" y="0"/>
                        </a:moveTo>
                        <a:lnTo>
                          <a:pt x="98" y="6"/>
                        </a:lnTo>
                        <a:lnTo>
                          <a:pt x="136" y="19"/>
                        </a:lnTo>
                        <a:lnTo>
                          <a:pt x="164" y="42"/>
                        </a:lnTo>
                        <a:lnTo>
                          <a:pt x="190" y="94"/>
                        </a:lnTo>
                        <a:lnTo>
                          <a:pt x="224" y="19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2" name="Freeform 582"/>
                  <p:cNvSpPr>
                    <a:spLocks/>
                  </p:cNvSpPr>
                  <p:nvPr/>
                </p:nvSpPr>
                <p:spPr bwMode="auto">
                  <a:xfrm>
                    <a:off x="1431" y="1093"/>
                    <a:ext cx="43" cy="45"/>
                  </a:xfrm>
                  <a:custGeom>
                    <a:avLst/>
                    <a:gdLst>
                      <a:gd name="T0" fmla="*/ 0 w 305"/>
                      <a:gd name="T1" fmla="*/ 1 h 268"/>
                      <a:gd name="T2" fmla="*/ 133 w 305"/>
                      <a:gd name="T3" fmla="*/ 0 h 268"/>
                      <a:gd name="T4" fmla="*/ 260 w 305"/>
                      <a:gd name="T5" fmla="*/ 111 h 268"/>
                      <a:gd name="T6" fmla="*/ 305 w 305"/>
                      <a:gd name="T7" fmla="*/ 268 h 268"/>
                      <a:gd name="T8" fmla="*/ 137 w 305"/>
                      <a:gd name="T9" fmla="*/ 120 h 268"/>
                      <a:gd name="T10" fmla="*/ 98 w 305"/>
                      <a:gd name="T11" fmla="*/ 45 h 268"/>
                      <a:gd name="T12" fmla="*/ 84 w 305"/>
                      <a:gd name="T13" fmla="*/ 33 h 268"/>
                      <a:gd name="T14" fmla="*/ 68 w 305"/>
                      <a:gd name="T15" fmla="*/ 28 h 268"/>
                      <a:gd name="T16" fmla="*/ 35 w 305"/>
                      <a:gd name="T17" fmla="*/ 32 h 268"/>
                      <a:gd name="T18" fmla="*/ 0 w 305"/>
                      <a:gd name="T19" fmla="*/ 1 h 2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268"/>
                      <a:gd name="T32" fmla="*/ 305 w 305"/>
                      <a:gd name="T33" fmla="*/ 268 h 2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268">
                        <a:moveTo>
                          <a:pt x="0" y="1"/>
                        </a:moveTo>
                        <a:lnTo>
                          <a:pt x="133" y="0"/>
                        </a:lnTo>
                        <a:lnTo>
                          <a:pt x="260" y="111"/>
                        </a:lnTo>
                        <a:lnTo>
                          <a:pt x="305" y="268"/>
                        </a:lnTo>
                        <a:lnTo>
                          <a:pt x="137" y="120"/>
                        </a:lnTo>
                        <a:lnTo>
                          <a:pt x="98" y="45"/>
                        </a:lnTo>
                        <a:lnTo>
                          <a:pt x="84" y="33"/>
                        </a:lnTo>
                        <a:lnTo>
                          <a:pt x="68" y="28"/>
                        </a:lnTo>
                        <a:lnTo>
                          <a:pt x="35" y="32"/>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3" name="Freeform 583"/>
                  <p:cNvSpPr>
                    <a:spLocks/>
                  </p:cNvSpPr>
                  <p:nvPr/>
                </p:nvSpPr>
                <p:spPr bwMode="auto">
                  <a:xfrm>
                    <a:off x="1422" y="1093"/>
                    <a:ext cx="54" cy="57"/>
                  </a:xfrm>
                  <a:custGeom>
                    <a:avLst/>
                    <a:gdLst>
                      <a:gd name="T0" fmla="*/ 0 w 381"/>
                      <a:gd name="T1" fmla="*/ 8 h 342"/>
                      <a:gd name="T2" fmla="*/ 124 w 381"/>
                      <a:gd name="T3" fmla="*/ 0 h 342"/>
                      <a:gd name="T4" fmla="*/ 348 w 381"/>
                      <a:gd name="T5" fmla="*/ 195 h 342"/>
                      <a:gd name="T6" fmla="*/ 381 w 381"/>
                      <a:gd name="T7" fmla="*/ 342 h 342"/>
                      <a:gd name="T8" fmla="*/ 233 w 381"/>
                      <a:gd name="T9" fmla="*/ 213 h 342"/>
                      <a:gd name="T10" fmla="*/ 191 w 381"/>
                      <a:gd name="T11" fmla="*/ 105 h 342"/>
                      <a:gd name="T12" fmla="*/ 160 w 381"/>
                      <a:gd name="T13" fmla="*/ 47 h 342"/>
                      <a:gd name="T14" fmla="*/ 136 w 381"/>
                      <a:gd name="T15" fmla="*/ 32 h 342"/>
                      <a:gd name="T16" fmla="*/ 111 w 381"/>
                      <a:gd name="T17" fmla="*/ 30 h 342"/>
                      <a:gd name="T18" fmla="*/ 51 w 381"/>
                      <a:gd name="T19" fmla="*/ 53 h 342"/>
                      <a:gd name="T20" fmla="*/ 0 w 381"/>
                      <a:gd name="T21" fmla="*/ 8 h 3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342"/>
                      <a:gd name="T35" fmla="*/ 381 w 381"/>
                      <a:gd name="T36" fmla="*/ 342 h 3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342">
                        <a:moveTo>
                          <a:pt x="0" y="8"/>
                        </a:moveTo>
                        <a:lnTo>
                          <a:pt x="124" y="0"/>
                        </a:lnTo>
                        <a:lnTo>
                          <a:pt x="348" y="195"/>
                        </a:lnTo>
                        <a:lnTo>
                          <a:pt x="381" y="342"/>
                        </a:lnTo>
                        <a:lnTo>
                          <a:pt x="233" y="213"/>
                        </a:lnTo>
                        <a:lnTo>
                          <a:pt x="191" y="105"/>
                        </a:lnTo>
                        <a:lnTo>
                          <a:pt x="160" y="47"/>
                        </a:lnTo>
                        <a:lnTo>
                          <a:pt x="136" y="32"/>
                        </a:lnTo>
                        <a:lnTo>
                          <a:pt x="111" y="30"/>
                        </a:lnTo>
                        <a:lnTo>
                          <a:pt x="51" y="53"/>
                        </a:lnTo>
                        <a:lnTo>
                          <a:pt x="0"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4" name="Freeform 584"/>
                  <p:cNvSpPr>
                    <a:spLocks/>
                  </p:cNvSpPr>
                  <p:nvPr/>
                </p:nvSpPr>
                <p:spPr bwMode="auto">
                  <a:xfrm>
                    <a:off x="1413" y="1093"/>
                    <a:ext cx="23" cy="12"/>
                  </a:xfrm>
                  <a:custGeom>
                    <a:avLst/>
                    <a:gdLst>
                      <a:gd name="T0" fmla="*/ 0 w 162"/>
                      <a:gd name="T1" fmla="*/ 7 h 68"/>
                      <a:gd name="T2" fmla="*/ 127 w 162"/>
                      <a:gd name="T3" fmla="*/ 0 h 68"/>
                      <a:gd name="T4" fmla="*/ 162 w 162"/>
                      <a:gd name="T5" fmla="*/ 31 h 68"/>
                      <a:gd name="T6" fmla="*/ 118 w 162"/>
                      <a:gd name="T7" fmla="*/ 49 h 68"/>
                      <a:gd name="T8" fmla="*/ 69 w 162"/>
                      <a:gd name="T9" fmla="*/ 68 h 68"/>
                      <a:gd name="T10" fmla="*/ 0 w 162"/>
                      <a:gd name="T11" fmla="*/ 7 h 68"/>
                      <a:gd name="T12" fmla="*/ 0 60000 65536"/>
                      <a:gd name="T13" fmla="*/ 0 60000 65536"/>
                      <a:gd name="T14" fmla="*/ 0 60000 65536"/>
                      <a:gd name="T15" fmla="*/ 0 60000 65536"/>
                      <a:gd name="T16" fmla="*/ 0 60000 65536"/>
                      <a:gd name="T17" fmla="*/ 0 60000 65536"/>
                      <a:gd name="T18" fmla="*/ 0 w 162"/>
                      <a:gd name="T19" fmla="*/ 0 h 68"/>
                      <a:gd name="T20" fmla="*/ 162 w 16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2" h="68">
                        <a:moveTo>
                          <a:pt x="0" y="7"/>
                        </a:moveTo>
                        <a:lnTo>
                          <a:pt x="127" y="0"/>
                        </a:lnTo>
                        <a:lnTo>
                          <a:pt x="162" y="31"/>
                        </a:lnTo>
                        <a:lnTo>
                          <a:pt x="118" y="49"/>
                        </a:lnTo>
                        <a:lnTo>
                          <a:pt x="69" y="68"/>
                        </a:lnTo>
                        <a:lnTo>
                          <a:pt x="0"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5" name="Freeform 585"/>
                  <p:cNvSpPr>
                    <a:spLocks/>
                  </p:cNvSpPr>
                  <p:nvPr/>
                </p:nvSpPr>
                <p:spPr bwMode="auto">
                  <a:xfrm>
                    <a:off x="1450" y="1113"/>
                    <a:ext cx="28" cy="48"/>
                  </a:xfrm>
                  <a:custGeom>
                    <a:avLst/>
                    <a:gdLst>
                      <a:gd name="T0" fmla="*/ 67 w 193"/>
                      <a:gd name="T1" fmla="*/ 178 h 288"/>
                      <a:gd name="T2" fmla="*/ 0 w 193"/>
                      <a:gd name="T3" fmla="*/ 0 h 288"/>
                      <a:gd name="T4" fmla="*/ 168 w 193"/>
                      <a:gd name="T5" fmla="*/ 148 h 288"/>
                      <a:gd name="T6" fmla="*/ 193 w 193"/>
                      <a:gd name="T7" fmla="*/ 288 h 288"/>
                      <a:gd name="T8" fmla="*/ 67 w 193"/>
                      <a:gd name="T9" fmla="*/ 178 h 288"/>
                      <a:gd name="T10" fmla="*/ 0 60000 65536"/>
                      <a:gd name="T11" fmla="*/ 0 60000 65536"/>
                      <a:gd name="T12" fmla="*/ 0 60000 65536"/>
                      <a:gd name="T13" fmla="*/ 0 60000 65536"/>
                      <a:gd name="T14" fmla="*/ 0 60000 65536"/>
                      <a:gd name="T15" fmla="*/ 0 w 193"/>
                      <a:gd name="T16" fmla="*/ 0 h 288"/>
                      <a:gd name="T17" fmla="*/ 193 w 193"/>
                      <a:gd name="T18" fmla="*/ 288 h 288"/>
                    </a:gdLst>
                    <a:ahLst/>
                    <a:cxnLst>
                      <a:cxn ang="T10">
                        <a:pos x="T0" y="T1"/>
                      </a:cxn>
                      <a:cxn ang="T11">
                        <a:pos x="T2" y="T3"/>
                      </a:cxn>
                      <a:cxn ang="T12">
                        <a:pos x="T4" y="T5"/>
                      </a:cxn>
                      <a:cxn ang="T13">
                        <a:pos x="T6" y="T7"/>
                      </a:cxn>
                      <a:cxn ang="T14">
                        <a:pos x="T8" y="T9"/>
                      </a:cxn>
                    </a:cxnLst>
                    <a:rect l="T15" t="T16" r="T17" b="T18"/>
                    <a:pathLst>
                      <a:path w="193" h="288">
                        <a:moveTo>
                          <a:pt x="67" y="178"/>
                        </a:moveTo>
                        <a:lnTo>
                          <a:pt x="0" y="0"/>
                        </a:lnTo>
                        <a:lnTo>
                          <a:pt x="168" y="148"/>
                        </a:lnTo>
                        <a:lnTo>
                          <a:pt x="193" y="288"/>
                        </a:lnTo>
                        <a:lnTo>
                          <a:pt x="67" y="1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6" name="Freeform 586"/>
                  <p:cNvSpPr>
                    <a:spLocks/>
                  </p:cNvSpPr>
                  <p:nvPr/>
                </p:nvSpPr>
                <p:spPr bwMode="auto">
                  <a:xfrm>
                    <a:off x="1404" y="1093"/>
                    <a:ext cx="25" cy="13"/>
                  </a:xfrm>
                  <a:custGeom>
                    <a:avLst/>
                    <a:gdLst>
                      <a:gd name="T0" fmla="*/ 125 w 176"/>
                      <a:gd name="T1" fmla="*/ 5 h 76"/>
                      <a:gd name="T2" fmla="*/ 46 w 176"/>
                      <a:gd name="T3" fmla="*/ 5 h 76"/>
                      <a:gd name="T4" fmla="*/ 19 w 176"/>
                      <a:gd name="T5" fmla="*/ 0 h 76"/>
                      <a:gd name="T6" fmla="*/ 0 w 176"/>
                      <a:gd name="T7" fmla="*/ 13 h 76"/>
                      <a:gd name="T8" fmla="*/ 72 w 176"/>
                      <a:gd name="T9" fmla="*/ 76 h 76"/>
                      <a:gd name="T10" fmla="*/ 96 w 176"/>
                      <a:gd name="T11" fmla="*/ 74 h 76"/>
                      <a:gd name="T12" fmla="*/ 138 w 176"/>
                      <a:gd name="T13" fmla="*/ 64 h 76"/>
                      <a:gd name="T14" fmla="*/ 176 w 176"/>
                      <a:gd name="T15" fmla="*/ 50 h 76"/>
                      <a:gd name="T16" fmla="*/ 125 w 176"/>
                      <a:gd name="T17" fmla="*/ 5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76"/>
                      <a:gd name="T29" fmla="*/ 176 w 17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76">
                        <a:moveTo>
                          <a:pt x="125" y="5"/>
                        </a:moveTo>
                        <a:lnTo>
                          <a:pt x="46" y="5"/>
                        </a:lnTo>
                        <a:lnTo>
                          <a:pt x="19" y="0"/>
                        </a:lnTo>
                        <a:lnTo>
                          <a:pt x="0" y="13"/>
                        </a:lnTo>
                        <a:lnTo>
                          <a:pt x="72" y="76"/>
                        </a:lnTo>
                        <a:lnTo>
                          <a:pt x="96" y="74"/>
                        </a:lnTo>
                        <a:lnTo>
                          <a:pt x="138" y="64"/>
                        </a:lnTo>
                        <a:lnTo>
                          <a:pt x="176" y="50"/>
                        </a:lnTo>
                        <a:lnTo>
                          <a:pt x="125"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7" name="Freeform 587"/>
                  <p:cNvSpPr>
                    <a:spLocks/>
                  </p:cNvSpPr>
                  <p:nvPr/>
                </p:nvSpPr>
                <p:spPr bwMode="auto">
                  <a:xfrm>
                    <a:off x="1455" y="1128"/>
                    <a:ext cx="24" cy="44"/>
                  </a:xfrm>
                  <a:custGeom>
                    <a:avLst/>
                    <a:gdLst>
                      <a:gd name="T0" fmla="*/ 66 w 168"/>
                      <a:gd name="T1" fmla="*/ 174 h 264"/>
                      <a:gd name="T2" fmla="*/ 0 w 168"/>
                      <a:gd name="T3" fmla="*/ 0 h 264"/>
                      <a:gd name="T4" fmla="*/ 148 w 168"/>
                      <a:gd name="T5" fmla="*/ 129 h 264"/>
                      <a:gd name="T6" fmla="*/ 168 w 168"/>
                      <a:gd name="T7" fmla="*/ 264 h 264"/>
                      <a:gd name="T8" fmla="*/ 66 w 168"/>
                      <a:gd name="T9" fmla="*/ 174 h 264"/>
                      <a:gd name="T10" fmla="*/ 0 60000 65536"/>
                      <a:gd name="T11" fmla="*/ 0 60000 65536"/>
                      <a:gd name="T12" fmla="*/ 0 60000 65536"/>
                      <a:gd name="T13" fmla="*/ 0 60000 65536"/>
                      <a:gd name="T14" fmla="*/ 0 60000 65536"/>
                      <a:gd name="T15" fmla="*/ 0 w 168"/>
                      <a:gd name="T16" fmla="*/ 0 h 264"/>
                      <a:gd name="T17" fmla="*/ 168 w 168"/>
                      <a:gd name="T18" fmla="*/ 264 h 264"/>
                    </a:gdLst>
                    <a:ahLst/>
                    <a:cxnLst>
                      <a:cxn ang="T10">
                        <a:pos x="T0" y="T1"/>
                      </a:cxn>
                      <a:cxn ang="T11">
                        <a:pos x="T2" y="T3"/>
                      </a:cxn>
                      <a:cxn ang="T12">
                        <a:pos x="T4" y="T5"/>
                      </a:cxn>
                      <a:cxn ang="T13">
                        <a:pos x="T6" y="T7"/>
                      </a:cxn>
                      <a:cxn ang="T14">
                        <a:pos x="T8" y="T9"/>
                      </a:cxn>
                    </a:cxnLst>
                    <a:rect l="T15" t="T16" r="T17" b="T18"/>
                    <a:pathLst>
                      <a:path w="168" h="264">
                        <a:moveTo>
                          <a:pt x="66" y="174"/>
                        </a:moveTo>
                        <a:lnTo>
                          <a:pt x="0" y="0"/>
                        </a:lnTo>
                        <a:lnTo>
                          <a:pt x="148" y="129"/>
                        </a:lnTo>
                        <a:lnTo>
                          <a:pt x="168" y="264"/>
                        </a:lnTo>
                        <a:lnTo>
                          <a:pt x="66" y="1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8" name="Freeform 588"/>
                  <p:cNvSpPr>
                    <a:spLocks/>
                  </p:cNvSpPr>
                  <p:nvPr/>
                </p:nvSpPr>
                <p:spPr bwMode="auto">
                  <a:xfrm>
                    <a:off x="1399" y="1093"/>
                    <a:ext cx="23" cy="16"/>
                  </a:xfrm>
                  <a:custGeom>
                    <a:avLst/>
                    <a:gdLst>
                      <a:gd name="T0" fmla="*/ 92 w 161"/>
                      <a:gd name="T1" fmla="*/ 8 h 93"/>
                      <a:gd name="T2" fmla="*/ 78 w 161"/>
                      <a:gd name="T3" fmla="*/ 6 h 93"/>
                      <a:gd name="T4" fmla="*/ 55 w 161"/>
                      <a:gd name="T5" fmla="*/ 0 h 93"/>
                      <a:gd name="T6" fmla="*/ 41 w 161"/>
                      <a:gd name="T7" fmla="*/ 5 h 93"/>
                      <a:gd name="T8" fmla="*/ 0 w 161"/>
                      <a:gd name="T9" fmla="*/ 45 h 93"/>
                      <a:gd name="T10" fmla="*/ 54 w 161"/>
                      <a:gd name="T11" fmla="*/ 93 h 93"/>
                      <a:gd name="T12" fmla="*/ 87 w 161"/>
                      <a:gd name="T13" fmla="*/ 81 h 93"/>
                      <a:gd name="T14" fmla="*/ 128 w 161"/>
                      <a:gd name="T15" fmla="*/ 75 h 93"/>
                      <a:gd name="T16" fmla="*/ 161 w 161"/>
                      <a:gd name="T17" fmla="*/ 69 h 93"/>
                      <a:gd name="T18" fmla="*/ 92 w 161"/>
                      <a:gd name="T19" fmla="*/ 8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93"/>
                      <a:gd name="T32" fmla="*/ 161 w 161"/>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93">
                        <a:moveTo>
                          <a:pt x="92" y="8"/>
                        </a:moveTo>
                        <a:lnTo>
                          <a:pt x="78" y="6"/>
                        </a:lnTo>
                        <a:lnTo>
                          <a:pt x="55" y="0"/>
                        </a:lnTo>
                        <a:lnTo>
                          <a:pt x="41" y="5"/>
                        </a:lnTo>
                        <a:lnTo>
                          <a:pt x="0" y="45"/>
                        </a:lnTo>
                        <a:lnTo>
                          <a:pt x="54" y="93"/>
                        </a:lnTo>
                        <a:lnTo>
                          <a:pt x="87" y="81"/>
                        </a:lnTo>
                        <a:lnTo>
                          <a:pt x="128" y="75"/>
                        </a:lnTo>
                        <a:lnTo>
                          <a:pt x="161" y="69"/>
                        </a:lnTo>
                        <a:lnTo>
                          <a:pt x="92"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09" name="Freeform 589"/>
                  <p:cNvSpPr>
                    <a:spLocks/>
                  </p:cNvSpPr>
                  <p:nvPr/>
                </p:nvSpPr>
                <p:spPr bwMode="auto">
                  <a:xfrm>
                    <a:off x="1460" y="1143"/>
                    <a:ext cx="20" cy="40"/>
                  </a:xfrm>
                  <a:custGeom>
                    <a:avLst/>
                    <a:gdLst>
                      <a:gd name="T0" fmla="*/ 66 w 142"/>
                      <a:gd name="T1" fmla="*/ 175 h 241"/>
                      <a:gd name="T2" fmla="*/ 0 w 142"/>
                      <a:gd name="T3" fmla="*/ 0 h 241"/>
                      <a:gd name="T4" fmla="*/ 126 w 142"/>
                      <a:gd name="T5" fmla="*/ 110 h 241"/>
                      <a:gd name="T6" fmla="*/ 142 w 142"/>
                      <a:gd name="T7" fmla="*/ 241 h 241"/>
                      <a:gd name="T8" fmla="*/ 66 w 142"/>
                      <a:gd name="T9" fmla="*/ 175 h 241"/>
                      <a:gd name="T10" fmla="*/ 0 60000 65536"/>
                      <a:gd name="T11" fmla="*/ 0 60000 65536"/>
                      <a:gd name="T12" fmla="*/ 0 60000 65536"/>
                      <a:gd name="T13" fmla="*/ 0 60000 65536"/>
                      <a:gd name="T14" fmla="*/ 0 60000 65536"/>
                      <a:gd name="T15" fmla="*/ 0 w 142"/>
                      <a:gd name="T16" fmla="*/ 0 h 241"/>
                      <a:gd name="T17" fmla="*/ 142 w 142"/>
                      <a:gd name="T18" fmla="*/ 241 h 241"/>
                    </a:gdLst>
                    <a:ahLst/>
                    <a:cxnLst>
                      <a:cxn ang="T10">
                        <a:pos x="T0" y="T1"/>
                      </a:cxn>
                      <a:cxn ang="T11">
                        <a:pos x="T2" y="T3"/>
                      </a:cxn>
                      <a:cxn ang="T12">
                        <a:pos x="T4" y="T5"/>
                      </a:cxn>
                      <a:cxn ang="T13">
                        <a:pos x="T6" y="T7"/>
                      </a:cxn>
                      <a:cxn ang="T14">
                        <a:pos x="T8" y="T9"/>
                      </a:cxn>
                    </a:cxnLst>
                    <a:rect l="T15" t="T16" r="T17" b="T18"/>
                    <a:pathLst>
                      <a:path w="142" h="241">
                        <a:moveTo>
                          <a:pt x="66" y="175"/>
                        </a:moveTo>
                        <a:lnTo>
                          <a:pt x="0" y="0"/>
                        </a:lnTo>
                        <a:lnTo>
                          <a:pt x="126" y="110"/>
                        </a:lnTo>
                        <a:lnTo>
                          <a:pt x="142" y="241"/>
                        </a:lnTo>
                        <a:lnTo>
                          <a:pt x="66" y="17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0" name="Freeform 590"/>
                  <p:cNvSpPr>
                    <a:spLocks/>
                  </p:cNvSpPr>
                  <p:nvPr/>
                </p:nvSpPr>
                <p:spPr bwMode="auto">
                  <a:xfrm>
                    <a:off x="1394" y="1096"/>
                    <a:ext cx="20" cy="17"/>
                  </a:xfrm>
                  <a:custGeom>
                    <a:avLst/>
                    <a:gdLst>
                      <a:gd name="T0" fmla="*/ 0 w 140"/>
                      <a:gd name="T1" fmla="*/ 58 h 105"/>
                      <a:gd name="T2" fmla="*/ 68 w 140"/>
                      <a:gd name="T3" fmla="*/ 0 h 105"/>
                      <a:gd name="T4" fmla="*/ 140 w 140"/>
                      <a:gd name="T5" fmla="*/ 63 h 105"/>
                      <a:gd name="T6" fmla="*/ 93 w 140"/>
                      <a:gd name="T7" fmla="*/ 78 h 105"/>
                      <a:gd name="T8" fmla="*/ 54 w 140"/>
                      <a:gd name="T9" fmla="*/ 105 h 105"/>
                      <a:gd name="T10" fmla="*/ 0 w 140"/>
                      <a:gd name="T11" fmla="*/ 58 h 105"/>
                      <a:gd name="T12" fmla="*/ 0 60000 65536"/>
                      <a:gd name="T13" fmla="*/ 0 60000 65536"/>
                      <a:gd name="T14" fmla="*/ 0 60000 65536"/>
                      <a:gd name="T15" fmla="*/ 0 60000 65536"/>
                      <a:gd name="T16" fmla="*/ 0 60000 65536"/>
                      <a:gd name="T17" fmla="*/ 0 60000 65536"/>
                      <a:gd name="T18" fmla="*/ 0 w 140"/>
                      <a:gd name="T19" fmla="*/ 0 h 105"/>
                      <a:gd name="T20" fmla="*/ 140 w 140"/>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40" h="105">
                        <a:moveTo>
                          <a:pt x="0" y="58"/>
                        </a:moveTo>
                        <a:lnTo>
                          <a:pt x="68" y="0"/>
                        </a:lnTo>
                        <a:lnTo>
                          <a:pt x="140" y="63"/>
                        </a:lnTo>
                        <a:lnTo>
                          <a:pt x="93" y="78"/>
                        </a:lnTo>
                        <a:lnTo>
                          <a:pt x="54" y="105"/>
                        </a:lnTo>
                        <a:lnTo>
                          <a:pt x="0"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1" name="Freeform 591"/>
                  <p:cNvSpPr>
                    <a:spLocks/>
                  </p:cNvSpPr>
                  <p:nvPr/>
                </p:nvSpPr>
                <p:spPr bwMode="auto">
                  <a:xfrm>
                    <a:off x="1465" y="1157"/>
                    <a:ext cx="16" cy="36"/>
                  </a:xfrm>
                  <a:custGeom>
                    <a:avLst/>
                    <a:gdLst>
                      <a:gd name="T0" fmla="*/ 70 w 113"/>
                      <a:gd name="T1" fmla="*/ 179 h 216"/>
                      <a:gd name="T2" fmla="*/ 0 w 113"/>
                      <a:gd name="T3" fmla="*/ 0 h 216"/>
                      <a:gd name="T4" fmla="*/ 102 w 113"/>
                      <a:gd name="T5" fmla="*/ 90 h 216"/>
                      <a:gd name="T6" fmla="*/ 113 w 113"/>
                      <a:gd name="T7" fmla="*/ 216 h 216"/>
                      <a:gd name="T8" fmla="*/ 70 w 113"/>
                      <a:gd name="T9" fmla="*/ 179 h 216"/>
                      <a:gd name="T10" fmla="*/ 0 60000 65536"/>
                      <a:gd name="T11" fmla="*/ 0 60000 65536"/>
                      <a:gd name="T12" fmla="*/ 0 60000 65536"/>
                      <a:gd name="T13" fmla="*/ 0 60000 65536"/>
                      <a:gd name="T14" fmla="*/ 0 60000 65536"/>
                      <a:gd name="T15" fmla="*/ 0 w 113"/>
                      <a:gd name="T16" fmla="*/ 0 h 216"/>
                      <a:gd name="T17" fmla="*/ 113 w 113"/>
                      <a:gd name="T18" fmla="*/ 216 h 216"/>
                    </a:gdLst>
                    <a:ahLst/>
                    <a:cxnLst>
                      <a:cxn ang="T10">
                        <a:pos x="T0" y="T1"/>
                      </a:cxn>
                      <a:cxn ang="T11">
                        <a:pos x="T2" y="T3"/>
                      </a:cxn>
                      <a:cxn ang="T12">
                        <a:pos x="T4" y="T5"/>
                      </a:cxn>
                      <a:cxn ang="T13">
                        <a:pos x="T6" y="T7"/>
                      </a:cxn>
                      <a:cxn ang="T14">
                        <a:pos x="T8" y="T9"/>
                      </a:cxn>
                    </a:cxnLst>
                    <a:rect l="T15" t="T16" r="T17" b="T18"/>
                    <a:pathLst>
                      <a:path w="113" h="216">
                        <a:moveTo>
                          <a:pt x="70" y="179"/>
                        </a:moveTo>
                        <a:lnTo>
                          <a:pt x="0" y="0"/>
                        </a:lnTo>
                        <a:lnTo>
                          <a:pt x="102" y="90"/>
                        </a:lnTo>
                        <a:lnTo>
                          <a:pt x="113" y="216"/>
                        </a:lnTo>
                        <a:lnTo>
                          <a:pt x="70" y="1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2" name="Freeform 592"/>
                  <p:cNvSpPr>
                    <a:spLocks/>
                  </p:cNvSpPr>
                  <p:nvPr/>
                </p:nvSpPr>
                <p:spPr bwMode="auto">
                  <a:xfrm>
                    <a:off x="1389" y="1101"/>
                    <a:ext cx="18" cy="18"/>
                  </a:xfrm>
                  <a:custGeom>
                    <a:avLst/>
                    <a:gdLst>
                      <a:gd name="T0" fmla="*/ 0 w 128"/>
                      <a:gd name="T1" fmla="*/ 53 h 109"/>
                      <a:gd name="T2" fmla="*/ 74 w 128"/>
                      <a:gd name="T3" fmla="*/ 0 h 109"/>
                      <a:gd name="T4" fmla="*/ 128 w 128"/>
                      <a:gd name="T5" fmla="*/ 48 h 109"/>
                      <a:gd name="T6" fmla="*/ 99 w 128"/>
                      <a:gd name="T7" fmla="*/ 68 h 109"/>
                      <a:gd name="T8" fmla="*/ 69 w 128"/>
                      <a:gd name="T9" fmla="*/ 99 h 109"/>
                      <a:gd name="T10" fmla="*/ 63 w 128"/>
                      <a:gd name="T11" fmla="*/ 109 h 109"/>
                      <a:gd name="T12" fmla="*/ 0 w 128"/>
                      <a:gd name="T13" fmla="*/ 53 h 109"/>
                      <a:gd name="T14" fmla="*/ 0 60000 65536"/>
                      <a:gd name="T15" fmla="*/ 0 60000 65536"/>
                      <a:gd name="T16" fmla="*/ 0 60000 65536"/>
                      <a:gd name="T17" fmla="*/ 0 60000 65536"/>
                      <a:gd name="T18" fmla="*/ 0 60000 65536"/>
                      <a:gd name="T19" fmla="*/ 0 60000 65536"/>
                      <a:gd name="T20" fmla="*/ 0 60000 65536"/>
                      <a:gd name="T21" fmla="*/ 0 w 128"/>
                      <a:gd name="T22" fmla="*/ 0 h 109"/>
                      <a:gd name="T23" fmla="*/ 128 w 128"/>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09">
                        <a:moveTo>
                          <a:pt x="0" y="53"/>
                        </a:moveTo>
                        <a:lnTo>
                          <a:pt x="74" y="0"/>
                        </a:lnTo>
                        <a:lnTo>
                          <a:pt x="128" y="48"/>
                        </a:lnTo>
                        <a:lnTo>
                          <a:pt x="99" y="68"/>
                        </a:lnTo>
                        <a:lnTo>
                          <a:pt x="69" y="99"/>
                        </a:lnTo>
                        <a:lnTo>
                          <a:pt x="63" y="109"/>
                        </a:lnTo>
                        <a:lnTo>
                          <a:pt x="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3" name="Freeform 593"/>
                  <p:cNvSpPr>
                    <a:spLocks/>
                  </p:cNvSpPr>
                  <p:nvPr/>
                </p:nvSpPr>
                <p:spPr bwMode="auto">
                  <a:xfrm>
                    <a:off x="1469" y="1172"/>
                    <a:ext cx="12" cy="31"/>
                  </a:xfrm>
                  <a:custGeom>
                    <a:avLst/>
                    <a:gdLst>
                      <a:gd name="T0" fmla="*/ 0 w 83"/>
                      <a:gd name="T1" fmla="*/ 0 h 184"/>
                      <a:gd name="T2" fmla="*/ 47 w 83"/>
                      <a:gd name="T3" fmla="*/ 112 h 184"/>
                      <a:gd name="T4" fmla="*/ 83 w 83"/>
                      <a:gd name="T5" fmla="*/ 184 h 184"/>
                      <a:gd name="T6" fmla="*/ 76 w 83"/>
                      <a:gd name="T7" fmla="*/ 66 h 184"/>
                      <a:gd name="T8" fmla="*/ 0 w 83"/>
                      <a:gd name="T9" fmla="*/ 0 h 184"/>
                      <a:gd name="T10" fmla="*/ 0 60000 65536"/>
                      <a:gd name="T11" fmla="*/ 0 60000 65536"/>
                      <a:gd name="T12" fmla="*/ 0 60000 65536"/>
                      <a:gd name="T13" fmla="*/ 0 60000 65536"/>
                      <a:gd name="T14" fmla="*/ 0 60000 65536"/>
                      <a:gd name="T15" fmla="*/ 0 w 83"/>
                      <a:gd name="T16" fmla="*/ 0 h 184"/>
                      <a:gd name="T17" fmla="*/ 83 w 83"/>
                      <a:gd name="T18" fmla="*/ 184 h 184"/>
                    </a:gdLst>
                    <a:ahLst/>
                    <a:cxnLst>
                      <a:cxn ang="T10">
                        <a:pos x="T0" y="T1"/>
                      </a:cxn>
                      <a:cxn ang="T11">
                        <a:pos x="T2" y="T3"/>
                      </a:cxn>
                      <a:cxn ang="T12">
                        <a:pos x="T4" y="T5"/>
                      </a:cxn>
                      <a:cxn ang="T13">
                        <a:pos x="T6" y="T7"/>
                      </a:cxn>
                      <a:cxn ang="T14">
                        <a:pos x="T8" y="T9"/>
                      </a:cxn>
                    </a:cxnLst>
                    <a:rect l="T15" t="T16" r="T17" b="T18"/>
                    <a:pathLst>
                      <a:path w="83" h="184">
                        <a:moveTo>
                          <a:pt x="0" y="0"/>
                        </a:moveTo>
                        <a:lnTo>
                          <a:pt x="47" y="112"/>
                        </a:lnTo>
                        <a:lnTo>
                          <a:pt x="83" y="184"/>
                        </a:lnTo>
                        <a:lnTo>
                          <a:pt x="76" y="66"/>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4" name="Freeform 594"/>
                  <p:cNvSpPr>
                    <a:spLocks/>
                  </p:cNvSpPr>
                  <p:nvPr/>
                </p:nvSpPr>
                <p:spPr bwMode="auto">
                  <a:xfrm>
                    <a:off x="1383" y="1105"/>
                    <a:ext cx="19" cy="20"/>
                  </a:xfrm>
                  <a:custGeom>
                    <a:avLst/>
                    <a:gdLst>
                      <a:gd name="T0" fmla="*/ 75 w 130"/>
                      <a:gd name="T1" fmla="*/ 0 h 118"/>
                      <a:gd name="T2" fmla="*/ 35 w 130"/>
                      <a:gd name="T3" fmla="*/ 28 h 118"/>
                      <a:gd name="T4" fmla="*/ 0 w 130"/>
                      <a:gd name="T5" fmla="*/ 52 h 118"/>
                      <a:gd name="T6" fmla="*/ 75 w 130"/>
                      <a:gd name="T7" fmla="*/ 118 h 118"/>
                      <a:gd name="T8" fmla="*/ 107 w 130"/>
                      <a:gd name="T9" fmla="*/ 72 h 118"/>
                      <a:gd name="T10" fmla="*/ 130 w 130"/>
                      <a:gd name="T11" fmla="*/ 47 h 118"/>
                      <a:gd name="T12" fmla="*/ 75 w 130"/>
                      <a:gd name="T13" fmla="*/ 0 h 118"/>
                      <a:gd name="T14" fmla="*/ 0 60000 65536"/>
                      <a:gd name="T15" fmla="*/ 0 60000 65536"/>
                      <a:gd name="T16" fmla="*/ 0 60000 65536"/>
                      <a:gd name="T17" fmla="*/ 0 60000 65536"/>
                      <a:gd name="T18" fmla="*/ 0 60000 65536"/>
                      <a:gd name="T19" fmla="*/ 0 60000 65536"/>
                      <a:gd name="T20" fmla="*/ 0 60000 65536"/>
                      <a:gd name="T21" fmla="*/ 0 w 130"/>
                      <a:gd name="T22" fmla="*/ 0 h 118"/>
                      <a:gd name="T23" fmla="*/ 130 w 13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18">
                        <a:moveTo>
                          <a:pt x="75" y="0"/>
                        </a:moveTo>
                        <a:lnTo>
                          <a:pt x="35" y="28"/>
                        </a:lnTo>
                        <a:lnTo>
                          <a:pt x="0" y="52"/>
                        </a:lnTo>
                        <a:lnTo>
                          <a:pt x="75" y="118"/>
                        </a:lnTo>
                        <a:lnTo>
                          <a:pt x="107" y="72"/>
                        </a:lnTo>
                        <a:lnTo>
                          <a:pt x="130" y="47"/>
                        </a:lnTo>
                        <a:lnTo>
                          <a:pt x="7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5" name="Freeform 595"/>
                  <p:cNvSpPr>
                    <a:spLocks/>
                  </p:cNvSpPr>
                  <p:nvPr/>
                </p:nvSpPr>
                <p:spPr bwMode="auto">
                  <a:xfrm>
                    <a:off x="1475" y="1187"/>
                    <a:ext cx="6" cy="16"/>
                  </a:xfrm>
                  <a:custGeom>
                    <a:avLst/>
                    <a:gdLst>
                      <a:gd name="T0" fmla="*/ 0 w 46"/>
                      <a:gd name="T1" fmla="*/ 0 h 93"/>
                      <a:gd name="T2" fmla="*/ 46 w 46"/>
                      <a:gd name="T3" fmla="*/ 93 h 93"/>
                      <a:gd name="T4" fmla="*/ 43 w 46"/>
                      <a:gd name="T5" fmla="*/ 37 h 93"/>
                      <a:gd name="T6" fmla="*/ 0 w 46"/>
                      <a:gd name="T7" fmla="*/ 0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0" y="0"/>
                        </a:moveTo>
                        <a:lnTo>
                          <a:pt x="46" y="93"/>
                        </a:lnTo>
                        <a:lnTo>
                          <a:pt x="43" y="37"/>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6" name="Freeform 596"/>
                  <p:cNvSpPr>
                    <a:spLocks/>
                  </p:cNvSpPr>
                  <p:nvPr/>
                </p:nvSpPr>
                <p:spPr bwMode="auto">
                  <a:xfrm>
                    <a:off x="1379" y="1109"/>
                    <a:ext cx="19" cy="22"/>
                  </a:xfrm>
                  <a:custGeom>
                    <a:avLst/>
                    <a:gdLst>
                      <a:gd name="T0" fmla="*/ 72 w 135"/>
                      <a:gd name="T1" fmla="*/ 0 h 128"/>
                      <a:gd name="T2" fmla="*/ 69 w 135"/>
                      <a:gd name="T3" fmla="*/ 2 h 128"/>
                      <a:gd name="T4" fmla="*/ 0 w 135"/>
                      <a:gd name="T5" fmla="*/ 54 h 128"/>
                      <a:gd name="T6" fmla="*/ 83 w 135"/>
                      <a:gd name="T7" fmla="*/ 128 h 128"/>
                      <a:gd name="T8" fmla="*/ 135 w 135"/>
                      <a:gd name="T9" fmla="*/ 56 h 128"/>
                      <a:gd name="T10" fmla="*/ 72 w 135"/>
                      <a:gd name="T11" fmla="*/ 0 h 128"/>
                      <a:gd name="T12" fmla="*/ 0 60000 65536"/>
                      <a:gd name="T13" fmla="*/ 0 60000 65536"/>
                      <a:gd name="T14" fmla="*/ 0 60000 65536"/>
                      <a:gd name="T15" fmla="*/ 0 60000 65536"/>
                      <a:gd name="T16" fmla="*/ 0 60000 65536"/>
                      <a:gd name="T17" fmla="*/ 0 60000 65536"/>
                      <a:gd name="T18" fmla="*/ 0 w 135"/>
                      <a:gd name="T19" fmla="*/ 0 h 128"/>
                      <a:gd name="T20" fmla="*/ 135 w 135"/>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35" h="128">
                        <a:moveTo>
                          <a:pt x="72" y="0"/>
                        </a:moveTo>
                        <a:lnTo>
                          <a:pt x="69" y="2"/>
                        </a:lnTo>
                        <a:lnTo>
                          <a:pt x="0" y="54"/>
                        </a:lnTo>
                        <a:lnTo>
                          <a:pt x="83" y="128"/>
                        </a:lnTo>
                        <a:lnTo>
                          <a:pt x="135" y="56"/>
                        </a:lnTo>
                        <a:lnTo>
                          <a:pt x="7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7" name="Freeform 597"/>
                  <p:cNvSpPr>
                    <a:spLocks/>
                  </p:cNvSpPr>
                  <p:nvPr/>
                </p:nvSpPr>
                <p:spPr bwMode="auto">
                  <a:xfrm>
                    <a:off x="1374" y="1114"/>
                    <a:ext cx="20" cy="23"/>
                  </a:xfrm>
                  <a:custGeom>
                    <a:avLst/>
                    <a:gdLst>
                      <a:gd name="T0" fmla="*/ 0 w 142"/>
                      <a:gd name="T1" fmla="*/ 59 h 139"/>
                      <a:gd name="T2" fmla="*/ 67 w 142"/>
                      <a:gd name="T3" fmla="*/ 0 h 139"/>
                      <a:gd name="T4" fmla="*/ 142 w 142"/>
                      <a:gd name="T5" fmla="*/ 66 h 139"/>
                      <a:gd name="T6" fmla="*/ 93 w 142"/>
                      <a:gd name="T7" fmla="*/ 139 h 139"/>
                      <a:gd name="T8" fmla="*/ 0 w 142"/>
                      <a:gd name="T9" fmla="*/ 59 h 139"/>
                      <a:gd name="T10" fmla="*/ 0 60000 65536"/>
                      <a:gd name="T11" fmla="*/ 0 60000 65536"/>
                      <a:gd name="T12" fmla="*/ 0 60000 65536"/>
                      <a:gd name="T13" fmla="*/ 0 60000 65536"/>
                      <a:gd name="T14" fmla="*/ 0 60000 65536"/>
                      <a:gd name="T15" fmla="*/ 0 w 142"/>
                      <a:gd name="T16" fmla="*/ 0 h 139"/>
                      <a:gd name="T17" fmla="*/ 142 w 142"/>
                      <a:gd name="T18" fmla="*/ 139 h 139"/>
                    </a:gdLst>
                    <a:ahLst/>
                    <a:cxnLst>
                      <a:cxn ang="T10">
                        <a:pos x="T0" y="T1"/>
                      </a:cxn>
                      <a:cxn ang="T11">
                        <a:pos x="T2" y="T3"/>
                      </a:cxn>
                      <a:cxn ang="T12">
                        <a:pos x="T4" y="T5"/>
                      </a:cxn>
                      <a:cxn ang="T13">
                        <a:pos x="T6" y="T7"/>
                      </a:cxn>
                      <a:cxn ang="T14">
                        <a:pos x="T8" y="T9"/>
                      </a:cxn>
                    </a:cxnLst>
                    <a:rect l="T15" t="T16" r="T17" b="T18"/>
                    <a:pathLst>
                      <a:path w="142" h="139">
                        <a:moveTo>
                          <a:pt x="0" y="59"/>
                        </a:moveTo>
                        <a:lnTo>
                          <a:pt x="67" y="0"/>
                        </a:lnTo>
                        <a:lnTo>
                          <a:pt x="142" y="66"/>
                        </a:lnTo>
                        <a:lnTo>
                          <a:pt x="93" y="139"/>
                        </a:lnTo>
                        <a:lnTo>
                          <a:pt x="0"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8" name="Freeform 598"/>
                  <p:cNvSpPr>
                    <a:spLocks/>
                  </p:cNvSpPr>
                  <p:nvPr/>
                </p:nvSpPr>
                <p:spPr bwMode="auto">
                  <a:xfrm>
                    <a:off x="1369" y="1119"/>
                    <a:ext cx="21" cy="24"/>
                  </a:xfrm>
                  <a:custGeom>
                    <a:avLst/>
                    <a:gdLst>
                      <a:gd name="T0" fmla="*/ 0 w 148"/>
                      <a:gd name="T1" fmla="*/ 62 h 149"/>
                      <a:gd name="T2" fmla="*/ 65 w 148"/>
                      <a:gd name="T3" fmla="*/ 0 h 149"/>
                      <a:gd name="T4" fmla="*/ 148 w 148"/>
                      <a:gd name="T5" fmla="*/ 74 h 149"/>
                      <a:gd name="T6" fmla="*/ 101 w 148"/>
                      <a:gd name="T7" fmla="*/ 149 h 149"/>
                      <a:gd name="T8" fmla="*/ 0 w 148"/>
                      <a:gd name="T9" fmla="*/ 62 h 149"/>
                      <a:gd name="T10" fmla="*/ 0 60000 65536"/>
                      <a:gd name="T11" fmla="*/ 0 60000 65536"/>
                      <a:gd name="T12" fmla="*/ 0 60000 65536"/>
                      <a:gd name="T13" fmla="*/ 0 60000 65536"/>
                      <a:gd name="T14" fmla="*/ 0 60000 65536"/>
                      <a:gd name="T15" fmla="*/ 0 w 148"/>
                      <a:gd name="T16" fmla="*/ 0 h 149"/>
                      <a:gd name="T17" fmla="*/ 148 w 148"/>
                      <a:gd name="T18" fmla="*/ 149 h 149"/>
                    </a:gdLst>
                    <a:ahLst/>
                    <a:cxnLst>
                      <a:cxn ang="T10">
                        <a:pos x="T0" y="T1"/>
                      </a:cxn>
                      <a:cxn ang="T11">
                        <a:pos x="T2" y="T3"/>
                      </a:cxn>
                      <a:cxn ang="T12">
                        <a:pos x="T4" y="T5"/>
                      </a:cxn>
                      <a:cxn ang="T13">
                        <a:pos x="T6" y="T7"/>
                      </a:cxn>
                      <a:cxn ang="T14">
                        <a:pos x="T8" y="T9"/>
                      </a:cxn>
                    </a:cxnLst>
                    <a:rect l="T15" t="T16" r="T17" b="T18"/>
                    <a:pathLst>
                      <a:path w="148" h="149">
                        <a:moveTo>
                          <a:pt x="0" y="62"/>
                        </a:moveTo>
                        <a:lnTo>
                          <a:pt x="65" y="0"/>
                        </a:lnTo>
                        <a:lnTo>
                          <a:pt x="148" y="74"/>
                        </a:lnTo>
                        <a:lnTo>
                          <a:pt x="101" y="149"/>
                        </a:lnTo>
                        <a:lnTo>
                          <a:pt x="0"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19" name="Freeform 599"/>
                  <p:cNvSpPr>
                    <a:spLocks/>
                  </p:cNvSpPr>
                  <p:nvPr/>
                </p:nvSpPr>
                <p:spPr bwMode="auto">
                  <a:xfrm>
                    <a:off x="1365" y="1124"/>
                    <a:ext cx="22" cy="26"/>
                  </a:xfrm>
                  <a:custGeom>
                    <a:avLst/>
                    <a:gdLst>
                      <a:gd name="T0" fmla="*/ 0 w 154"/>
                      <a:gd name="T1" fmla="*/ 63 h 157"/>
                      <a:gd name="T2" fmla="*/ 61 w 154"/>
                      <a:gd name="T3" fmla="*/ 0 h 157"/>
                      <a:gd name="T4" fmla="*/ 154 w 154"/>
                      <a:gd name="T5" fmla="*/ 80 h 157"/>
                      <a:gd name="T6" fmla="*/ 107 w 154"/>
                      <a:gd name="T7" fmla="*/ 157 h 157"/>
                      <a:gd name="T8" fmla="*/ 0 w 154"/>
                      <a:gd name="T9" fmla="*/ 63 h 157"/>
                      <a:gd name="T10" fmla="*/ 0 60000 65536"/>
                      <a:gd name="T11" fmla="*/ 0 60000 65536"/>
                      <a:gd name="T12" fmla="*/ 0 60000 65536"/>
                      <a:gd name="T13" fmla="*/ 0 60000 65536"/>
                      <a:gd name="T14" fmla="*/ 0 60000 65536"/>
                      <a:gd name="T15" fmla="*/ 0 w 154"/>
                      <a:gd name="T16" fmla="*/ 0 h 157"/>
                      <a:gd name="T17" fmla="*/ 154 w 154"/>
                      <a:gd name="T18" fmla="*/ 157 h 157"/>
                    </a:gdLst>
                    <a:ahLst/>
                    <a:cxnLst>
                      <a:cxn ang="T10">
                        <a:pos x="T0" y="T1"/>
                      </a:cxn>
                      <a:cxn ang="T11">
                        <a:pos x="T2" y="T3"/>
                      </a:cxn>
                      <a:cxn ang="T12">
                        <a:pos x="T4" y="T5"/>
                      </a:cxn>
                      <a:cxn ang="T13">
                        <a:pos x="T6" y="T7"/>
                      </a:cxn>
                      <a:cxn ang="T14">
                        <a:pos x="T8" y="T9"/>
                      </a:cxn>
                    </a:cxnLst>
                    <a:rect l="T15" t="T16" r="T17" b="T18"/>
                    <a:pathLst>
                      <a:path w="154" h="157">
                        <a:moveTo>
                          <a:pt x="0" y="63"/>
                        </a:moveTo>
                        <a:lnTo>
                          <a:pt x="61" y="0"/>
                        </a:lnTo>
                        <a:lnTo>
                          <a:pt x="154" y="80"/>
                        </a:lnTo>
                        <a:lnTo>
                          <a:pt x="107" y="157"/>
                        </a:lnTo>
                        <a:lnTo>
                          <a:pt x="0" y="6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0" name="Freeform 600"/>
                  <p:cNvSpPr>
                    <a:spLocks/>
                  </p:cNvSpPr>
                  <p:nvPr/>
                </p:nvSpPr>
                <p:spPr bwMode="auto">
                  <a:xfrm>
                    <a:off x="1361" y="1129"/>
                    <a:ext cx="23" cy="28"/>
                  </a:xfrm>
                  <a:custGeom>
                    <a:avLst/>
                    <a:gdLst>
                      <a:gd name="T0" fmla="*/ 0 w 159"/>
                      <a:gd name="T1" fmla="*/ 67 h 167"/>
                      <a:gd name="T2" fmla="*/ 58 w 159"/>
                      <a:gd name="T3" fmla="*/ 0 h 167"/>
                      <a:gd name="T4" fmla="*/ 159 w 159"/>
                      <a:gd name="T5" fmla="*/ 87 h 167"/>
                      <a:gd name="T6" fmla="*/ 115 w 159"/>
                      <a:gd name="T7" fmla="*/ 167 h 167"/>
                      <a:gd name="T8" fmla="*/ 0 w 159"/>
                      <a:gd name="T9" fmla="*/ 67 h 167"/>
                      <a:gd name="T10" fmla="*/ 0 60000 65536"/>
                      <a:gd name="T11" fmla="*/ 0 60000 65536"/>
                      <a:gd name="T12" fmla="*/ 0 60000 65536"/>
                      <a:gd name="T13" fmla="*/ 0 60000 65536"/>
                      <a:gd name="T14" fmla="*/ 0 60000 65536"/>
                      <a:gd name="T15" fmla="*/ 0 w 159"/>
                      <a:gd name="T16" fmla="*/ 0 h 167"/>
                      <a:gd name="T17" fmla="*/ 159 w 159"/>
                      <a:gd name="T18" fmla="*/ 167 h 167"/>
                    </a:gdLst>
                    <a:ahLst/>
                    <a:cxnLst>
                      <a:cxn ang="T10">
                        <a:pos x="T0" y="T1"/>
                      </a:cxn>
                      <a:cxn ang="T11">
                        <a:pos x="T2" y="T3"/>
                      </a:cxn>
                      <a:cxn ang="T12">
                        <a:pos x="T4" y="T5"/>
                      </a:cxn>
                      <a:cxn ang="T13">
                        <a:pos x="T6" y="T7"/>
                      </a:cxn>
                      <a:cxn ang="T14">
                        <a:pos x="T8" y="T9"/>
                      </a:cxn>
                    </a:cxnLst>
                    <a:rect l="T15" t="T16" r="T17" b="T18"/>
                    <a:pathLst>
                      <a:path w="159" h="167">
                        <a:moveTo>
                          <a:pt x="0" y="67"/>
                        </a:moveTo>
                        <a:lnTo>
                          <a:pt x="58" y="0"/>
                        </a:lnTo>
                        <a:lnTo>
                          <a:pt x="159" y="87"/>
                        </a:lnTo>
                        <a:lnTo>
                          <a:pt x="115" y="167"/>
                        </a:lnTo>
                        <a:lnTo>
                          <a:pt x="0" y="6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1" name="Freeform 601"/>
                  <p:cNvSpPr>
                    <a:spLocks/>
                  </p:cNvSpPr>
                  <p:nvPr/>
                </p:nvSpPr>
                <p:spPr bwMode="auto">
                  <a:xfrm>
                    <a:off x="1358" y="1134"/>
                    <a:ext cx="22" cy="29"/>
                  </a:xfrm>
                  <a:custGeom>
                    <a:avLst/>
                    <a:gdLst>
                      <a:gd name="T0" fmla="*/ 50 w 157"/>
                      <a:gd name="T1" fmla="*/ 0 h 174"/>
                      <a:gd name="T2" fmla="*/ 5 w 157"/>
                      <a:gd name="T3" fmla="*/ 61 h 174"/>
                      <a:gd name="T4" fmla="*/ 0 w 157"/>
                      <a:gd name="T5" fmla="*/ 75 h 174"/>
                      <a:gd name="T6" fmla="*/ 115 w 157"/>
                      <a:gd name="T7" fmla="*/ 174 h 174"/>
                      <a:gd name="T8" fmla="*/ 126 w 157"/>
                      <a:gd name="T9" fmla="*/ 153 h 174"/>
                      <a:gd name="T10" fmla="*/ 157 w 157"/>
                      <a:gd name="T11" fmla="*/ 94 h 174"/>
                      <a:gd name="T12" fmla="*/ 50 w 157"/>
                      <a:gd name="T13" fmla="*/ 0 h 174"/>
                      <a:gd name="T14" fmla="*/ 0 60000 65536"/>
                      <a:gd name="T15" fmla="*/ 0 60000 65536"/>
                      <a:gd name="T16" fmla="*/ 0 60000 65536"/>
                      <a:gd name="T17" fmla="*/ 0 60000 65536"/>
                      <a:gd name="T18" fmla="*/ 0 60000 65536"/>
                      <a:gd name="T19" fmla="*/ 0 60000 65536"/>
                      <a:gd name="T20" fmla="*/ 0 60000 65536"/>
                      <a:gd name="T21" fmla="*/ 0 w 157"/>
                      <a:gd name="T22" fmla="*/ 0 h 174"/>
                      <a:gd name="T23" fmla="*/ 157 w 157"/>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74">
                        <a:moveTo>
                          <a:pt x="50" y="0"/>
                        </a:moveTo>
                        <a:lnTo>
                          <a:pt x="5" y="61"/>
                        </a:lnTo>
                        <a:lnTo>
                          <a:pt x="0" y="75"/>
                        </a:lnTo>
                        <a:lnTo>
                          <a:pt x="115" y="174"/>
                        </a:lnTo>
                        <a:lnTo>
                          <a:pt x="126" y="153"/>
                        </a:lnTo>
                        <a:lnTo>
                          <a:pt x="157" y="9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2" name="Freeform 602"/>
                  <p:cNvSpPr>
                    <a:spLocks/>
                  </p:cNvSpPr>
                  <p:nvPr/>
                </p:nvSpPr>
                <p:spPr bwMode="auto">
                  <a:xfrm>
                    <a:off x="1356" y="1140"/>
                    <a:ext cx="21" cy="29"/>
                  </a:xfrm>
                  <a:custGeom>
                    <a:avLst/>
                    <a:gdLst>
                      <a:gd name="T0" fmla="*/ 34 w 149"/>
                      <a:gd name="T1" fmla="*/ 0 h 175"/>
                      <a:gd name="T2" fmla="*/ 18 w 149"/>
                      <a:gd name="T3" fmla="*/ 26 h 175"/>
                      <a:gd name="T4" fmla="*/ 0 w 149"/>
                      <a:gd name="T5" fmla="*/ 87 h 175"/>
                      <a:gd name="T6" fmla="*/ 101 w 149"/>
                      <a:gd name="T7" fmla="*/ 175 h 175"/>
                      <a:gd name="T8" fmla="*/ 139 w 149"/>
                      <a:gd name="T9" fmla="*/ 118 h 175"/>
                      <a:gd name="T10" fmla="*/ 149 w 149"/>
                      <a:gd name="T11" fmla="*/ 100 h 175"/>
                      <a:gd name="T12" fmla="*/ 34 w 149"/>
                      <a:gd name="T13" fmla="*/ 0 h 175"/>
                      <a:gd name="T14" fmla="*/ 0 60000 65536"/>
                      <a:gd name="T15" fmla="*/ 0 60000 65536"/>
                      <a:gd name="T16" fmla="*/ 0 60000 65536"/>
                      <a:gd name="T17" fmla="*/ 0 60000 65536"/>
                      <a:gd name="T18" fmla="*/ 0 60000 65536"/>
                      <a:gd name="T19" fmla="*/ 0 60000 65536"/>
                      <a:gd name="T20" fmla="*/ 0 60000 65536"/>
                      <a:gd name="T21" fmla="*/ 0 w 149"/>
                      <a:gd name="T22" fmla="*/ 0 h 175"/>
                      <a:gd name="T23" fmla="*/ 149 w 149"/>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75">
                        <a:moveTo>
                          <a:pt x="34" y="0"/>
                        </a:moveTo>
                        <a:lnTo>
                          <a:pt x="18" y="26"/>
                        </a:lnTo>
                        <a:lnTo>
                          <a:pt x="0" y="87"/>
                        </a:lnTo>
                        <a:lnTo>
                          <a:pt x="101" y="175"/>
                        </a:lnTo>
                        <a:lnTo>
                          <a:pt x="139" y="118"/>
                        </a:lnTo>
                        <a:lnTo>
                          <a:pt x="149" y="10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3" name="Freeform 603"/>
                  <p:cNvSpPr>
                    <a:spLocks/>
                  </p:cNvSpPr>
                  <p:nvPr/>
                </p:nvSpPr>
                <p:spPr bwMode="auto">
                  <a:xfrm>
                    <a:off x="1354" y="1147"/>
                    <a:ext cx="20" cy="28"/>
                  </a:xfrm>
                  <a:custGeom>
                    <a:avLst/>
                    <a:gdLst>
                      <a:gd name="T0" fmla="*/ 0 w 146"/>
                      <a:gd name="T1" fmla="*/ 91 h 168"/>
                      <a:gd name="T2" fmla="*/ 31 w 146"/>
                      <a:gd name="T3" fmla="*/ 0 h 168"/>
                      <a:gd name="T4" fmla="*/ 146 w 146"/>
                      <a:gd name="T5" fmla="*/ 99 h 168"/>
                      <a:gd name="T6" fmla="*/ 89 w 146"/>
                      <a:gd name="T7" fmla="*/ 168 h 168"/>
                      <a:gd name="T8" fmla="*/ 0 w 146"/>
                      <a:gd name="T9" fmla="*/ 91 h 168"/>
                      <a:gd name="T10" fmla="*/ 0 60000 65536"/>
                      <a:gd name="T11" fmla="*/ 0 60000 65536"/>
                      <a:gd name="T12" fmla="*/ 0 60000 65536"/>
                      <a:gd name="T13" fmla="*/ 0 60000 65536"/>
                      <a:gd name="T14" fmla="*/ 0 60000 65536"/>
                      <a:gd name="T15" fmla="*/ 0 w 146"/>
                      <a:gd name="T16" fmla="*/ 0 h 168"/>
                      <a:gd name="T17" fmla="*/ 146 w 146"/>
                      <a:gd name="T18" fmla="*/ 168 h 168"/>
                    </a:gdLst>
                    <a:ahLst/>
                    <a:cxnLst>
                      <a:cxn ang="T10">
                        <a:pos x="T0" y="T1"/>
                      </a:cxn>
                      <a:cxn ang="T11">
                        <a:pos x="T2" y="T3"/>
                      </a:cxn>
                      <a:cxn ang="T12">
                        <a:pos x="T4" y="T5"/>
                      </a:cxn>
                      <a:cxn ang="T13">
                        <a:pos x="T6" y="T7"/>
                      </a:cxn>
                      <a:cxn ang="T14">
                        <a:pos x="T8" y="T9"/>
                      </a:cxn>
                    </a:cxnLst>
                    <a:rect l="T15" t="T16" r="T17" b="T18"/>
                    <a:pathLst>
                      <a:path w="146" h="168">
                        <a:moveTo>
                          <a:pt x="0" y="91"/>
                        </a:moveTo>
                        <a:lnTo>
                          <a:pt x="31" y="0"/>
                        </a:lnTo>
                        <a:lnTo>
                          <a:pt x="146" y="99"/>
                        </a:lnTo>
                        <a:lnTo>
                          <a:pt x="89" y="168"/>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4" name="Freeform 604"/>
                  <p:cNvSpPr>
                    <a:spLocks/>
                  </p:cNvSpPr>
                  <p:nvPr/>
                </p:nvSpPr>
                <p:spPr bwMode="auto">
                  <a:xfrm>
                    <a:off x="1351" y="1154"/>
                    <a:ext cx="20" cy="26"/>
                  </a:xfrm>
                  <a:custGeom>
                    <a:avLst/>
                    <a:gdLst>
                      <a:gd name="T0" fmla="*/ 0 w 137"/>
                      <a:gd name="T1" fmla="*/ 85 h 154"/>
                      <a:gd name="T2" fmla="*/ 36 w 137"/>
                      <a:gd name="T3" fmla="*/ 0 h 154"/>
                      <a:gd name="T4" fmla="*/ 137 w 137"/>
                      <a:gd name="T5" fmla="*/ 88 h 154"/>
                      <a:gd name="T6" fmla="*/ 79 w 137"/>
                      <a:gd name="T7" fmla="*/ 154 h 154"/>
                      <a:gd name="T8" fmla="*/ 0 w 137"/>
                      <a:gd name="T9" fmla="*/ 85 h 154"/>
                      <a:gd name="T10" fmla="*/ 0 60000 65536"/>
                      <a:gd name="T11" fmla="*/ 0 60000 65536"/>
                      <a:gd name="T12" fmla="*/ 0 60000 65536"/>
                      <a:gd name="T13" fmla="*/ 0 60000 65536"/>
                      <a:gd name="T14" fmla="*/ 0 60000 65536"/>
                      <a:gd name="T15" fmla="*/ 0 w 137"/>
                      <a:gd name="T16" fmla="*/ 0 h 154"/>
                      <a:gd name="T17" fmla="*/ 137 w 137"/>
                      <a:gd name="T18" fmla="*/ 154 h 154"/>
                    </a:gdLst>
                    <a:ahLst/>
                    <a:cxnLst>
                      <a:cxn ang="T10">
                        <a:pos x="T0" y="T1"/>
                      </a:cxn>
                      <a:cxn ang="T11">
                        <a:pos x="T2" y="T3"/>
                      </a:cxn>
                      <a:cxn ang="T12">
                        <a:pos x="T4" y="T5"/>
                      </a:cxn>
                      <a:cxn ang="T13">
                        <a:pos x="T6" y="T7"/>
                      </a:cxn>
                      <a:cxn ang="T14">
                        <a:pos x="T8" y="T9"/>
                      </a:cxn>
                    </a:cxnLst>
                    <a:rect l="T15" t="T16" r="T17" b="T18"/>
                    <a:pathLst>
                      <a:path w="137" h="154">
                        <a:moveTo>
                          <a:pt x="0" y="85"/>
                        </a:moveTo>
                        <a:lnTo>
                          <a:pt x="36" y="0"/>
                        </a:lnTo>
                        <a:lnTo>
                          <a:pt x="137" y="88"/>
                        </a:lnTo>
                        <a:lnTo>
                          <a:pt x="79" y="154"/>
                        </a:lnTo>
                        <a:lnTo>
                          <a:pt x="0" y="8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5" name="Freeform 605"/>
                  <p:cNvSpPr>
                    <a:spLocks/>
                  </p:cNvSpPr>
                  <p:nvPr/>
                </p:nvSpPr>
                <p:spPr bwMode="auto">
                  <a:xfrm>
                    <a:off x="1348" y="1162"/>
                    <a:ext cx="18" cy="24"/>
                  </a:xfrm>
                  <a:custGeom>
                    <a:avLst/>
                    <a:gdLst>
                      <a:gd name="T0" fmla="*/ 0 w 130"/>
                      <a:gd name="T1" fmla="*/ 81 h 145"/>
                      <a:gd name="T2" fmla="*/ 41 w 130"/>
                      <a:gd name="T3" fmla="*/ 0 h 145"/>
                      <a:gd name="T4" fmla="*/ 130 w 130"/>
                      <a:gd name="T5" fmla="*/ 77 h 145"/>
                      <a:gd name="T6" fmla="*/ 73 w 130"/>
                      <a:gd name="T7" fmla="*/ 145 h 145"/>
                      <a:gd name="T8" fmla="*/ 0 w 130"/>
                      <a:gd name="T9" fmla="*/ 81 h 145"/>
                      <a:gd name="T10" fmla="*/ 0 60000 65536"/>
                      <a:gd name="T11" fmla="*/ 0 60000 65536"/>
                      <a:gd name="T12" fmla="*/ 0 60000 65536"/>
                      <a:gd name="T13" fmla="*/ 0 60000 65536"/>
                      <a:gd name="T14" fmla="*/ 0 60000 65536"/>
                      <a:gd name="T15" fmla="*/ 0 w 130"/>
                      <a:gd name="T16" fmla="*/ 0 h 145"/>
                      <a:gd name="T17" fmla="*/ 130 w 130"/>
                      <a:gd name="T18" fmla="*/ 145 h 145"/>
                    </a:gdLst>
                    <a:ahLst/>
                    <a:cxnLst>
                      <a:cxn ang="T10">
                        <a:pos x="T0" y="T1"/>
                      </a:cxn>
                      <a:cxn ang="T11">
                        <a:pos x="T2" y="T3"/>
                      </a:cxn>
                      <a:cxn ang="T12">
                        <a:pos x="T4" y="T5"/>
                      </a:cxn>
                      <a:cxn ang="T13">
                        <a:pos x="T6" y="T7"/>
                      </a:cxn>
                      <a:cxn ang="T14">
                        <a:pos x="T8" y="T9"/>
                      </a:cxn>
                    </a:cxnLst>
                    <a:rect l="T15" t="T16" r="T17" b="T18"/>
                    <a:pathLst>
                      <a:path w="130" h="145">
                        <a:moveTo>
                          <a:pt x="0" y="81"/>
                        </a:moveTo>
                        <a:lnTo>
                          <a:pt x="41" y="0"/>
                        </a:lnTo>
                        <a:lnTo>
                          <a:pt x="130" y="77"/>
                        </a:lnTo>
                        <a:lnTo>
                          <a:pt x="73" y="145"/>
                        </a:lnTo>
                        <a:lnTo>
                          <a:pt x="0"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6" name="Freeform 606"/>
                  <p:cNvSpPr>
                    <a:spLocks/>
                  </p:cNvSpPr>
                  <p:nvPr/>
                </p:nvSpPr>
                <p:spPr bwMode="auto">
                  <a:xfrm>
                    <a:off x="1344" y="1169"/>
                    <a:ext cx="18" cy="23"/>
                  </a:xfrm>
                  <a:custGeom>
                    <a:avLst/>
                    <a:gdLst>
                      <a:gd name="T0" fmla="*/ 48 w 127"/>
                      <a:gd name="T1" fmla="*/ 0 h 138"/>
                      <a:gd name="T2" fmla="*/ 11 w 127"/>
                      <a:gd name="T3" fmla="*/ 62 h 138"/>
                      <a:gd name="T4" fmla="*/ 0 w 127"/>
                      <a:gd name="T5" fmla="*/ 78 h 138"/>
                      <a:gd name="T6" fmla="*/ 71 w 127"/>
                      <a:gd name="T7" fmla="*/ 138 h 138"/>
                      <a:gd name="T8" fmla="*/ 127 w 127"/>
                      <a:gd name="T9" fmla="*/ 69 h 138"/>
                      <a:gd name="T10" fmla="*/ 48 w 127"/>
                      <a:gd name="T11" fmla="*/ 0 h 138"/>
                      <a:gd name="T12" fmla="*/ 0 60000 65536"/>
                      <a:gd name="T13" fmla="*/ 0 60000 65536"/>
                      <a:gd name="T14" fmla="*/ 0 60000 65536"/>
                      <a:gd name="T15" fmla="*/ 0 60000 65536"/>
                      <a:gd name="T16" fmla="*/ 0 60000 65536"/>
                      <a:gd name="T17" fmla="*/ 0 60000 65536"/>
                      <a:gd name="T18" fmla="*/ 0 w 127"/>
                      <a:gd name="T19" fmla="*/ 0 h 138"/>
                      <a:gd name="T20" fmla="*/ 127 w 127"/>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7" h="138">
                        <a:moveTo>
                          <a:pt x="48" y="0"/>
                        </a:moveTo>
                        <a:lnTo>
                          <a:pt x="11" y="62"/>
                        </a:lnTo>
                        <a:lnTo>
                          <a:pt x="0" y="78"/>
                        </a:lnTo>
                        <a:lnTo>
                          <a:pt x="71" y="138"/>
                        </a:lnTo>
                        <a:lnTo>
                          <a:pt x="127" y="69"/>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7" name="Freeform 607"/>
                  <p:cNvSpPr>
                    <a:spLocks/>
                  </p:cNvSpPr>
                  <p:nvPr/>
                </p:nvSpPr>
                <p:spPr bwMode="auto">
                  <a:xfrm>
                    <a:off x="1341" y="1175"/>
                    <a:ext cx="17" cy="23"/>
                  </a:xfrm>
                  <a:custGeom>
                    <a:avLst/>
                    <a:gdLst>
                      <a:gd name="T0" fmla="*/ 50 w 123"/>
                      <a:gd name="T1" fmla="*/ 0 h 135"/>
                      <a:gd name="T2" fmla="*/ 36 w 123"/>
                      <a:gd name="T3" fmla="*/ 22 h 135"/>
                      <a:gd name="T4" fmla="*/ 0 w 123"/>
                      <a:gd name="T5" fmla="*/ 73 h 135"/>
                      <a:gd name="T6" fmla="*/ 70 w 123"/>
                      <a:gd name="T7" fmla="*/ 135 h 135"/>
                      <a:gd name="T8" fmla="*/ 123 w 123"/>
                      <a:gd name="T9" fmla="*/ 64 h 135"/>
                      <a:gd name="T10" fmla="*/ 50 w 123"/>
                      <a:gd name="T11" fmla="*/ 0 h 135"/>
                      <a:gd name="T12" fmla="*/ 0 60000 65536"/>
                      <a:gd name="T13" fmla="*/ 0 60000 65536"/>
                      <a:gd name="T14" fmla="*/ 0 60000 65536"/>
                      <a:gd name="T15" fmla="*/ 0 60000 65536"/>
                      <a:gd name="T16" fmla="*/ 0 60000 65536"/>
                      <a:gd name="T17" fmla="*/ 0 60000 65536"/>
                      <a:gd name="T18" fmla="*/ 0 w 123"/>
                      <a:gd name="T19" fmla="*/ 0 h 135"/>
                      <a:gd name="T20" fmla="*/ 123 w 123"/>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23" h="135">
                        <a:moveTo>
                          <a:pt x="50" y="0"/>
                        </a:moveTo>
                        <a:lnTo>
                          <a:pt x="36" y="22"/>
                        </a:lnTo>
                        <a:lnTo>
                          <a:pt x="0" y="73"/>
                        </a:lnTo>
                        <a:lnTo>
                          <a:pt x="70" y="135"/>
                        </a:lnTo>
                        <a:lnTo>
                          <a:pt x="123" y="6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228" name="Freeform 608"/>
                  <p:cNvSpPr>
                    <a:spLocks/>
                  </p:cNvSpPr>
                  <p:nvPr/>
                </p:nvSpPr>
                <p:spPr bwMode="auto">
                  <a:xfrm>
                    <a:off x="1337" y="1182"/>
                    <a:ext cx="17" cy="22"/>
                  </a:xfrm>
                  <a:custGeom>
                    <a:avLst/>
                    <a:gdLst>
                      <a:gd name="T0" fmla="*/ 0 w 122"/>
                      <a:gd name="T1" fmla="*/ 71 h 133"/>
                      <a:gd name="T2" fmla="*/ 51 w 122"/>
                      <a:gd name="T3" fmla="*/ 0 h 133"/>
                      <a:gd name="T4" fmla="*/ 122 w 122"/>
                      <a:gd name="T5" fmla="*/ 60 h 133"/>
                      <a:gd name="T6" fmla="*/ 70 w 122"/>
                      <a:gd name="T7" fmla="*/ 133 h 133"/>
                      <a:gd name="T8" fmla="*/ 0 w 122"/>
                      <a:gd name="T9" fmla="*/ 71 h 133"/>
                      <a:gd name="T10" fmla="*/ 0 60000 65536"/>
                      <a:gd name="T11" fmla="*/ 0 60000 65536"/>
                      <a:gd name="T12" fmla="*/ 0 60000 65536"/>
                      <a:gd name="T13" fmla="*/ 0 60000 65536"/>
                      <a:gd name="T14" fmla="*/ 0 60000 65536"/>
                      <a:gd name="T15" fmla="*/ 0 w 122"/>
                      <a:gd name="T16" fmla="*/ 0 h 133"/>
                      <a:gd name="T17" fmla="*/ 122 w 122"/>
                      <a:gd name="T18" fmla="*/ 133 h 133"/>
                    </a:gdLst>
                    <a:ahLst/>
                    <a:cxnLst>
                      <a:cxn ang="T10">
                        <a:pos x="T0" y="T1"/>
                      </a:cxn>
                      <a:cxn ang="T11">
                        <a:pos x="T2" y="T3"/>
                      </a:cxn>
                      <a:cxn ang="T12">
                        <a:pos x="T4" y="T5"/>
                      </a:cxn>
                      <a:cxn ang="T13">
                        <a:pos x="T6" y="T7"/>
                      </a:cxn>
                      <a:cxn ang="T14">
                        <a:pos x="T8" y="T9"/>
                      </a:cxn>
                    </a:cxnLst>
                    <a:rect l="T15" t="T16" r="T17" b="T18"/>
                    <a:pathLst>
                      <a:path w="122" h="133">
                        <a:moveTo>
                          <a:pt x="0" y="71"/>
                        </a:moveTo>
                        <a:lnTo>
                          <a:pt x="51" y="0"/>
                        </a:lnTo>
                        <a:lnTo>
                          <a:pt x="122" y="60"/>
                        </a:lnTo>
                        <a:lnTo>
                          <a:pt x="70" y="133"/>
                        </a:lnTo>
                        <a:lnTo>
                          <a:pt x="0" y="7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sp>
              <p:nvSpPr>
                <p:cNvPr id="36944" name="Freeform 609"/>
                <p:cNvSpPr>
                  <a:spLocks/>
                </p:cNvSpPr>
                <p:nvPr/>
              </p:nvSpPr>
              <p:spPr bwMode="auto">
                <a:xfrm>
                  <a:off x="1333" y="1188"/>
                  <a:ext cx="18" cy="22"/>
                </a:xfrm>
                <a:custGeom>
                  <a:avLst/>
                  <a:gdLst>
                    <a:gd name="T0" fmla="*/ 0 w 120"/>
                    <a:gd name="T1" fmla="*/ 74 h 135"/>
                    <a:gd name="T2" fmla="*/ 50 w 120"/>
                    <a:gd name="T3" fmla="*/ 0 h 135"/>
                    <a:gd name="T4" fmla="*/ 120 w 120"/>
                    <a:gd name="T5" fmla="*/ 62 h 135"/>
                    <a:gd name="T6" fmla="*/ 70 w 120"/>
                    <a:gd name="T7" fmla="*/ 135 h 135"/>
                    <a:gd name="T8" fmla="*/ 0 w 120"/>
                    <a:gd name="T9" fmla="*/ 74 h 135"/>
                    <a:gd name="T10" fmla="*/ 0 60000 65536"/>
                    <a:gd name="T11" fmla="*/ 0 60000 65536"/>
                    <a:gd name="T12" fmla="*/ 0 60000 65536"/>
                    <a:gd name="T13" fmla="*/ 0 60000 65536"/>
                    <a:gd name="T14" fmla="*/ 0 60000 65536"/>
                    <a:gd name="T15" fmla="*/ 0 w 120"/>
                    <a:gd name="T16" fmla="*/ 0 h 135"/>
                    <a:gd name="T17" fmla="*/ 120 w 120"/>
                    <a:gd name="T18" fmla="*/ 135 h 135"/>
                  </a:gdLst>
                  <a:ahLst/>
                  <a:cxnLst>
                    <a:cxn ang="T10">
                      <a:pos x="T0" y="T1"/>
                    </a:cxn>
                    <a:cxn ang="T11">
                      <a:pos x="T2" y="T3"/>
                    </a:cxn>
                    <a:cxn ang="T12">
                      <a:pos x="T4" y="T5"/>
                    </a:cxn>
                    <a:cxn ang="T13">
                      <a:pos x="T6" y="T7"/>
                    </a:cxn>
                    <a:cxn ang="T14">
                      <a:pos x="T8" y="T9"/>
                    </a:cxn>
                  </a:cxnLst>
                  <a:rect l="T15" t="T16" r="T17" b="T18"/>
                  <a:pathLst>
                    <a:path w="120" h="135">
                      <a:moveTo>
                        <a:pt x="0" y="74"/>
                      </a:moveTo>
                      <a:lnTo>
                        <a:pt x="50" y="0"/>
                      </a:lnTo>
                      <a:lnTo>
                        <a:pt x="120" y="62"/>
                      </a:lnTo>
                      <a:lnTo>
                        <a:pt x="70" y="135"/>
                      </a:lnTo>
                      <a:lnTo>
                        <a:pt x="0" y="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45" name="Freeform 610"/>
                <p:cNvSpPr>
                  <a:spLocks/>
                </p:cNvSpPr>
                <p:nvPr/>
              </p:nvSpPr>
              <p:spPr bwMode="auto">
                <a:xfrm>
                  <a:off x="1331" y="1194"/>
                  <a:ext cx="16" cy="22"/>
                </a:xfrm>
                <a:custGeom>
                  <a:avLst/>
                  <a:gdLst>
                    <a:gd name="T0" fmla="*/ 0 w 114"/>
                    <a:gd name="T1" fmla="*/ 79 h 136"/>
                    <a:gd name="T2" fmla="*/ 17 w 114"/>
                    <a:gd name="T3" fmla="*/ 43 h 136"/>
                    <a:gd name="T4" fmla="*/ 44 w 114"/>
                    <a:gd name="T5" fmla="*/ 0 h 136"/>
                    <a:gd name="T6" fmla="*/ 114 w 114"/>
                    <a:gd name="T7" fmla="*/ 62 h 136"/>
                    <a:gd name="T8" fmla="*/ 66 w 114"/>
                    <a:gd name="T9" fmla="*/ 136 h 136"/>
                    <a:gd name="T10" fmla="*/ 0 w 114"/>
                    <a:gd name="T11" fmla="*/ 79 h 136"/>
                    <a:gd name="T12" fmla="*/ 0 60000 65536"/>
                    <a:gd name="T13" fmla="*/ 0 60000 65536"/>
                    <a:gd name="T14" fmla="*/ 0 60000 65536"/>
                    <a:gd name="T15" fmla="*/ 0 60000 65536"/>
                    <a:gd name="T16" fmla="*/ 0 60000 65536"/>
                    <a:gd name="T17" fmla="*/ 0 60000 65536"/>
                    <a:gd name="T18" fmla="*/ 0 w 114"/>
                    <a:gd name="T19" fmla="*/ 0 h 136"/>
                    <a:gd name="T20" fmla="*/ 114 w 114"/>
                    <a:gd name="T21" fmla="*/ 136 h 136"/>
                  </a:gdLst>
                  <a:ahLst/>
                  <a:cxnLst>
                    <a:cxn ang="T12">
                      <a:pos x="T0" y="T1"/>
                    </a:cxn>
                    <a:cxn ang="T13">
                      <a:pos x="T2" y="T3"/>
                    </a:cxn>
                    <a:cxn ang="T14">
                      <a:pos x="T4" y="T5"/>
                    </a:cxn>
                    <a:cxn ang="T15">
                      <a:pos x="T6" y="T7"/>
                    </a:cxn>
                    <a:cxn ang="T16">
                      <a:pos x="T8" y="T9"/>
                    </a:cxn>
                    <a:cxn ang="T17">
                      <a:pos x="T10" y="T11"/>
                    </a:cxn>
                  </a:cxnLst>
                  <a:rect l="T18" t="T19" r="T20" b="T21"/>
                  <a:pathLst>
                    <a:path w="114" h="136">
                      <a:moveTo>
                        <a:pt x="0" y="79"/>
                      </a:moveTo>
                      <a:lnTo>
                        <a:pt x="17" y="43"/>
                      </a:lnTo>
                      <a:lnTo>
                        <a:pt x="44" y="0"/>
                      </a:lnTo>
                      <a:lnTo>
                        <a:pt x="114" y="62"/>
                      </a:lnTo>
                      <a:lnTo>
                        <a:pt x="66" y="136"/>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46" name="Freeform 611"/>
                <p:cNvSpPr>
                  <a:spLocks/>
                </p:cNvSpPr>
                <p:nvPr/>
              </p:nvSpPr>
              <p:spPr bwMode="auto">
                <a:xfrm>
                  <a:off x="1329" y="1200"/>
                  <a:ext cx="14" cy="23"/>
                </a:xfrm>
                <a:custGeom>
                  <a:avLst/>
                  <a:gdLst>
                    <a:gd name="T0" fmla="*/ 29 w 99"/>
                    <a:gd name="T1" fmla="*/ 0 h 137"/>
                    <a:gd name="T2" fmla="*/ 9 w 99"/>
                    <a:gd name="T3" fmla="*/ 43 h 137"/>
                    <a:gd name="T4" fmla="*/ 0 w 99"/>
                    <a:gd name="T5" fmla="*/ 86 h 137"/>
                    <a:gd name="T6" fmla="*/ 0 w 99"/>
                    <a:gd name="T7" fmla="*/ 92 h 137"/>
                    <a:gd name="T8" fmla="*/ 51 w 99"/>
                    <a:gd name="T9" fmla="*/ 137 h 137"/>
                    <a:gd name="T10" fmla="*/ 99 w 99"/>
                    <a:gd name="T11" fmla="*/ 61 h 137"/>
                    <a:gd name="T12" fmla="*/ 29 w 99"/>
                    <a:gd name="T13" fmla="*/ 0 h 137"/>
                    <a:gd name="T14" fmla="*/ 0 60000 65536"/>
                    <a:gd name="T15" fmla="*/ 0 60000 65536"/>
                    <a:gd name="T16" fmla="*/ 0 60000 65536"/>
                    <a:gd name="T17" fmla="*/ 0 60000 65536"/>
                    <a:gd name="T18" fmla="*/ 0 60000 65536"/>
                    <a:gd name="T19" fmla="*/ 0 60000 65536"/>
                    <a:gd name="T20" fmla="*/ 0 60000 65536"/>
                    <a:gd name="T21" fmla="*/ 0 w 99"/>
                    <a:gd name="T22" fmla="*/ 0 h 137"/>
                    <a:gd name="T23" fmla="*/ 99 w 9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37">
                      <a:moveTo>
                        <a:pt x="29" y="0"/>
                      </a:moveTo>
                      <a:lnTo>
                        <a:pt x="9" y="43"/>
                      </a:lnTo>
                      <a:lnTo>
                        <a:pt x="0" y="86"/>
                      </a:lnTo>
                      <a:lnTo>
                        <a:pt x="0" y="92"/>
                      </a:lnTo>
                      <a:lnTo>
                        <a:pt x="51" y="137"/>
                      </a:lnTo>
                      <a:lnTo>
                        <a:pt x="99" y="61"/>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47" name="Freeform 612"/>
                <p:cNvSpPr>
                  <a:spLocks/>
                </p:cNvSpPr>
                <p:nvPr/>
              </p:nvSpPr>
              <p:spPr bwMode="auto">
                <a:xfrm>
                  <a:off x="1329" y="1207"/>
                  <a:ext cx="11" cy="18"/>
                </a:xfrm>
                <a:custGeom>
                  <a:avLst/>
                  <a:gdLst>
                    <a:gd name="T0" fmla="*/ 9 w 75"/>
                    <a:gd name="T1" fmla="*/ 0 h 109"/>
                    <a:gd name="T2" fmla="*/ 0 w 75"/>
                    <a:gd name="T3" fmla="*/ 45 h 109"/>
                    <a:gd name="T4" fmla="*/ 0 w 75"/>
                    <a:gd name="T5" fmla="*/ 70 h 109"/>
                    <a:gd name="T6" fmla="*/ 5 w 75"/>
                    <a:gd name="T7" fmla="*/ 73 h 109"/>
                    <a:gd name="T8" fmla="*/ 19 w 75"/>
                    <a:gd name="T9" fmla="*/ 79 h 109"/>
                    <a:gd name="T10" fmla="*/ 44 w 75"/>
                    <a:gd name="T11" fmla="*/ 109 h 109"/>
                    <a:gd name="T12" fmla="*/ 75 w 75"/>
                    <a:gd name="T13" fmla="*/ 57 h 109"/>
                    <a:gd name="T14" fmla="*/ 9 w 75"/>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109"/>
                    <a:gd name="T26" fmla="*/ 75 w 75"/>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109">
                      <a:moveTo>
                        <a:pt x="9" y="0"/>
                      </a:moveTo>
                      <a:lnTo>
                        <a:pt x="0" y="45"/>
                      </a:lnTo>
                      <a:lnTo>
                        <a:pt x="0" y="70"/>
                      </a:lnTo>
                      <a:lnTo>
                        <a:pt x="5" y="73"/>
                      </a:lnTo>
                      <a:lnTo>
                        <a:pt x="19" y="79"/>
                      </a:lnTo>
                      <a:lnTo>
                        <a:pt x="44" y="109"/>
                      </a:lnTo>
                      <a:lnTo>
                        <a:pt x="75" y="57"/>
                      </a:lnTo>
                      <a:lnTo>
                        <a:pt x="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48" name="Freeform 613"/>
                <p:cNvSpPr>
                  <a:spLocks/>
                </p:cNvSpPr>
                <p:nvPr/>
              </p:nvSpPr>
              <p:spPr bwMode="auto">
                <a:xfrm>
                  <a:off x="1329" y="1215"/>
                  <a:ext cx="8" cy="10"/>
                </a:xfrm>
                <a:custGeom>
                  <a:avLst/>
                  <a:gdLst>
                    <a:gd name="T0" fmla="*/ 0 w 51"/>
                    <a:gd name="T1" fmla="*/ 0 h 58"/>
                    <a:gd name="T2" fmla="*/ 0 w 51"/>
                    <a:gd name="T3" fmla="*/ 20 h 58"/>
                    <a:gd name="T4" fmla="*/ 6 w 51"/>
                    <a:gd name="T5" fmla="*/ 22 h 58"/>
                    <a:gd name="T6" fmla="*/ 19 w 51"/>
                    <a:gd name="T7" fmla="*/ 29 h 58"/>
                    <a:gd name="T8" fmla="*/ 44 w 51"/>
                    <a:gd name="T9" fmla="*/ 58 h 58"/>
                    <a:gd name="T10" fmla="*/ 51 w 51"/>
                    <a:gd name="T11" fmla="*/ 45 h 58"/>
                    <a:gd name="T12" fmla="*/ 0 w 51"/>
                    <a:gd name="T13" fmla="*/ 0 h 58"/>
                    <a:gd name="T14" fmla="*/ 0 60000 65536"/>
                    <a:gd name="T15" fmla="*/ 0 60000 65536"/>
                    <a:gd name="T16" fmla="*/ 0 60000 65536"/>
                    <a:gd name="T17" fmla="*/ 0 60000 65536"/>
                    <a:gd name="T18" fmla="*/ 0 60000 65536"/>
                    <a:gd name="T19" fmla="*/ 0 60000 65536"/>
                    <a:gd name="T20" fmla="*/ 0 60000 65536"/>
                    <a:gd name="T21" fmla="*/ 0 w 51"/>
                    <a:gd name="T22" fmla="*/ 0 h 58"/>
                    <a:gd name="T23" fmla="*/ 51 w 51"/>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58">
                      <a:moveTo>
                        <a:pt x="0" y="0"/>
                      </a:moveTo>
                      <a:lnTo>
                        <a:pt x="0" y="20"/>
                      </a:lnTo>
                      <a:lnTo>
                        <a:pt x="6" y="22"/>
                      </a:lnTo>
                      <a:lnTo>
                        <a:pt x="19" y="29"/>
                      </a:lnTo>
                      <a:lnTo>
                        <a:pt x="44" y="58"/>
                      </a:lnTo>
                      <a:lnTo>
                        <a:pt x="51" y="4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49" name="Freeform 614"/>
                <p:cNvSpPr>
                  <a:spLocks/>
                </p:cNvSpPr>
                <p:nvPr/>
              </p:nvSpPr>
              <p:spPr bwMode="auto">
                <a:xfrm>
                  <a:off x="1410" y="1092"/>
                  <a:ext cx="53" cy="8"/>
                </a:xfrm>
                <a:custGeom>
                  <a:avLst/>
                  <a:gdLst>
                    <a:gd name="T0" fmla="*/ 6 w 369"/>
                    <a:gd name="T1" fmla="*/ 13 h 47"/>
                    <a:gd name="T2" fmla="*/ 20 w 369"/>
                    <a:gd name="T3" fmla="*/ 16 h 47"/>
                    <a:gd name="T4" fmla="*/ 38 w 369"/>
                    <a:gd name="T5" fmla="*/ 16 h 47"/>
                    <a:gd name="T6" fmla="*/ 60 w 369"/>
                    <a:gd name="T7" fmla="*/ 15 h 47"/>
                    <a:gd name="T8" fmla="*/ 84 w 369"/>
                    <a:gd name="T9" fmla="*/ 12 h 47"/>
                    <a:gd name="T10" fmla="*/ 110 w 369"/>
                    <a:gd name="T11" fmla="*/ 10 h 47"/>
                    <a:gd name="T12" fmla="*/ 138 w 369"/>
                    <a:gd name="T13" fmla="*/ 9 h 47"/>
                    <a:gd name="T14" fmla="*/ 167 w 369"/>
                    <a:gd name="T15" fmla="*/ 6 h 47"/>
                    <a:gd name="T16" fmla="*/ 196 w 369"/>
                    <a:gd name="T17" fmla="*/ 5 h 47"/>
                    <a:gd name="T18" fmla="*/ 226 w 369"/>
                    <a:gd name="T19" fmla="*/ 4 h 47"/>
                    <a:gd name="T20" fmla="*/ 253 w 369"/>
                    <a:gd name="T21" fmla="*/ 5 h 47"/>
                    <a:gd name="T22" fmla="*/ 280 w 369"/>
                    <a:gd name="T23" fmla="*/ 7 h 47"/>
                    <a:gd name="T24" fmla="*/ 305 w 369"/>
                    <a:gd name="T25" fmla="*/ 11 h 47"/>
                    <a:gd name="T26" fmla="*/ 327 w 369"/>
                    <a:gd name="T27" fmla="*/ 18 h 47"/>
                    <a:gd name="T28" fmla="*/ 345 w 369"/>
                    <a:gd name="T29" fmla="*/ 26 h 47"/>
                    <a:gd name="T30" fmla="*/ 360 w 369"/>
                    <a:gd name="T31" fmla="*/ 39 h 47"/>
                    <a:gd name="T32" fmla="*/ 369 w 369"/>
                    <a:gd name="T33" fmla="*/ 44 h 47"/>
                    <a:gd name="T34" fmla="*/ 356 w 369"/>
                    <a:gd name="T35" fmla="*/ 29 h 47"/>
                    <a:gd name="T36" fmla="*/ 338 w 369"/>
                    <a:gd name="T37" fmla="*/ 18 h 47"/>
                    <a:gd name="T38" fmla="*/ 317 w 369"/>
                    <a:gd name="T39" fmla="*/ 11 h 47"/>
                    <a:gd name="T40" fmla="*/ 293 w 369"/>
                    <a:gd name="T41" fmla="*/ 5 h 47"/>
                    <a:gd name="T42" fmla="*/ 267 w 369"/>
                    <a:gd name="T43" fmla="*/ 3 h 47"/>
                    <a:gd name="T44" fmla="*/ 239 w 369"/>
                    <a:gd name="T45" fmla="*/ 0 h 47"/>
                    <a:gd name="T46" fmla="*/ 210 w 369"/>
                    <a:gd name="T47" fmla="*/ 0 h 47"/>
                    <a:gd name="T48" fmla="*/ 182 w 369"/>
                    <a:gd name="T49" fmla="*/ 1 h 47"/>
                    <a:gd name="T50" fmla="*/ 152 w 369"/>
                    <a:gd name="T51" fmla="*/ 4 h 47"/>
                    <a:gd name="T52" fmla="*/ 124 w 369"/>
                    <a:gd name="T53" fmla="*/ 5 h 47"/>
                    <a:gd name="T54" fmla="*/ 96 w 369"/>
                    <a:gd name="T55" fmla="*/ 7 h 47"/>
                    <a:gd name="T56" fmla="*/ 71 w 369"/>
                    <a:gd name="T57" fmla="*/ 10 h 47"/>
                    <a:gd name="T58" fmla="*/ 49 w 369"/>
                    <a:gd name="T59" fmla="*/ 11 h 47"/>
                    <a:gd name="T60" fmla="*/ 29 w 369"/>
                    <a:gd name="T61" fmla="*/ 12 h 47"/>
                    <a:gd name="T62" fmla="*/ 13 w 369"/>
                    <a:gd name="T63" fmla="*/ 11 h 47"/>
                    <a:gd name="T64" fmla="*/ 1 w 369"/>
                    <a:gd name="T65" fmla="*/ 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9"/>
                    <a:gd name="T100" fmla="*/ 0 h 47"/>
                    <a:gd name="T101" fmla="*/ 369 w 36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9" h="47">
                      <a:moveTo>
                        <a:pt x="0" y="12"/>
                      </a:moveTo>
                      <a:lnTo>
                        <a:pt x="6" y="13"/>
                      </a:lnTo>
                      <a:lnTo>
                        <a:pt x="12" y="15"/>
                      </a:lnTo>
                      <a:lnTo>
                        <a:pt x="20" y="16"/>
                      </a:lnTo>
                      <a:lnTo>
                        <a:pt x="29" y="16"/>
                      </a:lnTo>
                      <a:lnTo>
                        <a:pt x="38" y="16"/>
                      </a:lnTo>
                      <a:lnTo>
                        <a:pt x="49" y="15"/>
                      </a:lnTo>
                      <a:lnTo>
                        <a:pt x="60" y="15"/>
                      </a:lnTo>
                      <a:lnTo>
                        <a:pt x="71" y="13"/>
                      </a:lnTo>
                      <a:lnTo>
                        <a:pt x="84" y="12"/>
                      </a:lnTo>
                      <a:lnTo>
                        <a:pt x="98" y="11"/>
                      </a:lnTo>
                      <a:lnTo>
                        <a:pt x="110" y="10"/>
                      </a:lnTo>
                      <a:lnTo>
                        <a:pt x="124" y="9"/>
                      </a:lnTo>
                      <a:lnTo>
                        <a:pt x="138" y="9"/>
                      </a:lnTo>
                      <a:lnTo>
                        <a:pt x="152" y="7"/>
                      </a:lnTo>
                      <a:lnTo>
                        <a:pt x="167" y="6"/>
                      </a:lnTo>
                      <a:lnTo>
                        <a:pt x="182" y="5"/>
                      </a:lnTo>
                      <a:lnTo>
                        <a:pt x="196" y="5"/>
                      </a:lnTo>
                      <a:lnTo>
                        <a:pt x="210" y="4"/>
                      </a:lnTo>
                      <a:lnTo>
                        <a:pt x="226" y="4"/>
                      </a:lnTo>
                      <a:lnTo>
                        <a:pt x="239" y="4"/>
                      </a:lnTo>
                      <a:lnTo>
                        <a:pt x="253" y="5"/>
                      </a:lnTo>
                      <a:lnTo>
                        <a:pt x="266" y="6"/>
                      </a:lnTo>
                      <a:lnTo>
                        <a:pt x="280" y="7"/>
                      </a:lnTo>
                      <a:lnTo>
                        <a:pt x="292" y="9"/>
                      </a:lnTo>
                      <a:lnTo>
                        <a:pt x="305" y="11"/>
                      </a:lnTo>
                      <a:lnTo>
                        <a:pt x="316" y="15"/>
                      </a:lnTo>
                      <a:lnTo>
                        <a:pt x="327" y="18"/>
                      </a:lnTo>
                      <a:lnTo>
                        <a:pt x="336" y="22"/>
                      </a:lnTo>
                      <a:lnTo>
                        <a:pt x="345" y="26"/>
                      </a:lnTo>
                      <a:lnTo>
                        <a:pt x="353" y="33"/>
                      </a:lnTo>
                      <a:lnTo>
                        <a:pt x="360" y="39"/>
                      </a:lnTo>
                      <a:lnTo>
                        <a:pt x="366" y="47"/>
                      </a:lnTo>
                      <a:lnTo>
                        <a:pt x="369" y="44"/>
                      </a:lnTo>
                      <a:lnTo>
                        <a:pt x="363" y="37"/>
                      </a:lnTo>
                      <a:lnTo>
                        <a:pt x="356" y="29"/>
                      </a:lnTo>
                      <a:lnTo>
                        <a:pt x="346" y="23"/>
                      </a:lnTo>
                      <a:lnTo>
                        <a:pt x="338" y="18"/>
                      </a:lnTo>
                      <a:lnTo>
                        <a:pt x="328" y="15"/>
                      </a:lnTo>
                      <a:lnTo>
                        <a:pt x="317" y="11"/>
                      </a:lnTo>
                      <a:lnTo>
                        <a:pt x="305" y="7"/>
                      </a:lnTo>
                      <a:lnTo>
                        <a:pt x="293" y="5"/>
                      </a:lnTo>
                      <a:lnTo>
                        <a:pt x="280" y="4"/>
                      </a:lnTo>
                      <a:lnTo>
                        <a:pt x="267" y="3"/>
                      </a:lnTo>
                      <a:lnTo>
                        <a:pt x="254" y="1"/>
                      </a:lnTo>
                      <a:lnTo>
                        <a:pt x="239" y="0"/>
                      </a:lnTo>
                      <a:lnTo>
                        <a:pt x="226" y="0"/>
                      </a:lnTo>
                      <a:lnTo>
                        <a:pt x="210" y="0"/>
                      </a:lnTo>
                      <a:lnTo>
                        <a:pt x="195" y="1"/>
                      </a:lnTo>
                      <a:lnTo>
                        <a:pt x="182" y="1"/>
                      </a:lnTo>
                      <a:lnTo>
                        <a:pt x="167" y="3"/>
                      </a:lnTo>
                      <a:lnTo>
                        <a:pt x="152" y="4"/>
                      </a:lnTo>
                      <a:lnTo>
                        <a:pt x="138" y="5"/>
                      </a:lnTo>
                      <a:lnTo>
                        <a:pt x="124" y="5"/>
                      </a:lnTo>
                      <a:lnTo>
                        <a:pt x="110" y="6"/>
                      </a:lnTo>
                      <a:lnTo>
                        <a:pt x="96" y="7"/>
                      </a:lnTo>
                      <a:lnTo>
                        <a:pt x="84" y="9"/>
                      </a:lnTo>
                      <a:lnTo>
                        <a:pt x="71" y="10"/>
                      </a:lnTo>
                      <a:lnTo>
                        <a:pt x="60" y="11"/>
                      </a:lnTo>
                      <a:lnTo>
                        <a:pt x="49" y="11"/>
                      </a:lnTo>
                      <a:lnTo>
                        <a:pt x="38" y="12"/>
                      </a:lnTo>
                      <a:lnTo>
                        <a:pt x="29" y="12"/>
                      </a:lnTo>
                      <a:lnTo>
                        <a:pt x="20" y="12"/>
                      </a:lnTo>
                      <a:lnTo>
                        <a:pt x="13" y="11"/>
                      </a:lnTo>
                      <a:lnTo>
                        <a:pt x="7" y="10"/>
                      </a:lnTo>
                      <a:lnTo>
                        <a:pt x="1" y="9"/>
                      </a:lnTo>
                      <a:lnTo>
                        <a:pt x="0" y="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0" name="Freeform 615"/>
                <p:cNvSpPr>
                  <a:spLocks/>
                </p:cNvSpPr>
                <p:nvPr/>
              </p:nvSpPr>
              <p:spPr bwMode="auto">
                <a:xfrm>
                  <a:off x="1388" y="1093"/>
                  <a:ext cx="23" cy="17"/>
                </a:xfrm>
                <a:custGeom>
                  <a:avLst/>
                  <a:gdLst>
                    <a:gd name="T0" fmla="*/ 14 w 156"/>
                    <a:gd name="T1" fmla="*/ 95 h 102"/>
                    <a:gd name="T2" fmla="*/ 35 w 156"/>
                    <a:gd name="T3" fmla="*/ 81 h 102"/>
                    <a:gd name="T4" fmla="*/ 54 w 156"/>
                    <a:gd name="T5" fmla="*/ 68 h 102"/>
                    <a:gd name="T6" fmla="*/ 68 w 156"/>
                    <a:gd name="T7" fmla="*/ 56 h 102"/>
                    <a:gd name="T8" fmla="*/ 81 w 156"/>
                    <a:gd name="T9" fmla="*/ 45 h 102"/>
                    <a:gd name="T10" fmla="*/ 91 w 156"/>
                    <a:gd name="T11" fmla="*/ 37 h 102"/>
                    <a:gd name="T12" fmla="*/ 99 w 156"/>
                    <a:gd name="T13" fmla="*/ 28 h 102"/>
                    <a:gd name="T14" fmla="*/ 107 w 156"/>
                    <a:gd name="T15" fmla="*/ 20 h 102"/>
                    <a:gd name="T16" fmla="*/ 112 w 156"/>
                    <a:gd name="T17" fmla="*/ 14 h 102"/>
                    <a:gd name="T18" fmla="*/ 117 w 156"/>
                    <a:gd name="T19" fmla="*/ 9 h 102"/>
                    <a:gd name="T20" fmla="*/ 122 w 156"/>
                    <a:gd name="T21" fmla="*/ 7 h 102"/>
                    <a:gd name="T22" fmla="*/ 126 w 156"/>
                    <a:gd name="T23" fmla="*/ 5 h 102"/>
                    <a:gd name="T24" fmla="*/ 131 w 156"/>
                    <a:gd name="T25" fmla="*/ 3 h 102"/>
                    <a:gd name="T26" fmla="*/ 136 w 156"/>
                    <a:gd name="T27" fmla="*/ 3 h 102"/>
                    <a:gd name="T28" fmla="*/ 142 w 156"/>
                    <a:gd name="T29" fmla="*/ 5 h 102"/>
                    <a:gd name="T30" fmla="*/ 149 w 156"/>
                    <a:gd name="T31" fmla="*/ 7 h 102"/>
                    <a:gd name="T32" fmla="*/ 156 w 156"/>
                    <a:gd name="T33" fmla="*/ 5 h 102"/>
                    <a:gd name="T34" fmla="*/ 147 w 156"/>
                    <a:gd name="T35" fmla="*/ 2 h 102"/>
                    <a:gd name="T36" fmla="*/ 139 w 156"/>
                    <a:gd name="T37" fmla="*/ 0 h 102"/>
                    <a:gd name="T38" fmla="*/ 133 w 156"/>
                    <a:gd name="T39" fmla="*/ 0 h 102"/>
                    <a:gd name="T40" fmla="*/ 127 w 156"/>
                    <a:gd name="T41" fmla="*/ 0 h 102"/>
                    <a:gd name="T42" fmla="*/ 122 w 156"/>
                    <a:gd name="T43" fmla="*/ 2 h 102"/>
                    <a:gd name="T44" fmla="*/ 117 w 156"/>
                    <a:gd name="T45" fmla="*/ 6 h 102"/>
                    <a:gd name="T46" fmla="*/ 112 w 156"/>
                    <a:gd name="T47" fmla="*/ 9 h 102"/>
                    <a:gd name="T48" fmla="*/ 107 w 156"/>
                    <a:gd name="T49" fmla="*/ 14 h 102"/>
                    <a:gd name="T50" fmla="*/ 101 w 156"/>
                    <a:gd name="T51" fmla="*/ 21 h 102"/>
                    <a:gd name="T52" fmla="*/ 93 w 156"/>
                    <a:gd name="T53" fmla="*/ 29 h 102"/>
                    <a:gd name="T54" fmla="*/ 85 w 156"/>
                    <a:gd name="T55" fmla="*/ 38 h 102"/>
                    <a:gd name="T56" fmla="*/ 72 w 156"/>
                    <a:gd name="T57" fmla="*/ 48 h 102"/>
                    <a:gd name="T58" fmla="*/ 59 w 156"/>
                    <a:gd name="T59" fmla="*/ 59 h 102"/>
                    <a:gd name="T60" fmla="*/ 42 w 156"/>
                    <a:gd name="T61" fmla="*/ 71 h 102"/>
                    <a:gd name="T62" fmla="*/ 22 w 156"/>
                    <a:gd name="T63" fmla="*/ 84 h 102"/>
                    <a:gd name="T64" fmla="*/ 0 w 156"/>
                    <a:gd name="T65" fmla="*/ 10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02"/>
                    <a:gd name="T101" fmla="*/ 156 w 156"/>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02">
                      <a:moveTo>
                        <a:pt x="2" y="102"/>
                      </a:moveTo>
                      <a:lnTo>
                        <a:pt x="14" y="95"/>
                      </a:lnTo>
                      <a:lnTo>
                        <a:pt x="26" y="88"/>
                      </a:lnTo>
                      <a:lnTo>
                        <a:pt x="35" y="81"/>
                      </a:lnTo>
                      <a:lnTo>
                        <a:pt x="45" y="73"/>
                      </a:lnTo>
                      <a:lnTo>
                        <a:pt x="54" y="68"/>
                      </a:lnTo>
                      <a:lnTo>
                        <a:pt x="61" y="62"/>
                      </a:lnTo>
                      <a:lnTo>
                        <a:pt x="68" y="56"/>
                      </a:lnTo>
                      <a:lnTo>
                        <a:pt x="74" y="51"/>
                      </a:lnTo>
                      <a:lnTo>
                        <a:pt x="81" y="45"/>
                      </a:lnTo>
                      <a:lnTo>
                        <a:pt x="87" y="40"/>
                      </a:lnTo>
                      <a:lnTo>
                        <a:pt x="91" y="37"/>
                      </a:lnTo>
                      <a:lnTo>
                        <a:pt x="96" y="32"/>
                      </a:lnTo>
                      <a:lnTo>
                        <a:pt x="99" y="28"/>
                      </a:lnTo>
                      <a:lnTo>
                        <a:pt x="104" y="24"/>
                      </a:lnTo>
                      <a:lnTo>
                        <a:pt x="107" y="20"/>
                      </a:lnTo>
                      <a:lnTo>
                        <a:pt x="110" y="16"/>
                      </a:lnTo>
                      <a:lnTo>
                        <a:pt x="112" y="14"/>
                      </a:lnTo>
                      <a:lnTo>
                        <a:pt x="115" y="12"/>
                      </a:lnTo>
                      <a:lnTo>
                        <a:pt x="117" y="9"/>
                      </a:lnTo>
                      <a:lnTo>
                        <a:pt x="119" y="8"/>
                      </a:lnTo>
                      <a:lnTo>
                        <a:pt x="122" y="7"/>
                      </a:lnTo>
                      <a:lnTo>
                        <a:pt x="123" y="6"/>
                      </a:lnTo>
                      <a:lnTo>
                        <a:pt x="126" y="5"/>
                      </a:lnTo>
                      <a:lnTo>
                        <a:pt x="129" y="3"/>
                      </a:lnTo>
                      <a:lnTo>
                        <a:pt x="131" y="3"/>
                      </a:lnTo>
                      <a:lnTo>
                        <a:pt x="133" y="3"/>
                      </a:lnTo>
                      <a:lnTo>
                        <a:pt x="136" y="3"/>
                      </a:lnTo>
                      <a:lnTo>
                        <a:pt x="138" y="3"/>
                      </a:lnTo>
                      <a:lnTo>
                        <a:pt x="142" y="5"/>
                      </a:lnTo>
                      <a:lnTo>
                        <a:pt x="145" y="6"/>
                      </a:lnTo>
                      <a:lnTo>
                        <a:pt x="149" y="7"/>
                      </a:lnTo>
                      <a:lnTo>
                        <a:pt x="155" y="8"/>
                      </a:lnTo>
                      <a:lnTo>
                        <a:pt x="156" y="5"/>
                      </a:lnTo>
                      <a:lnTo>
                        <a:pt x="150" y="3"/>
                      </a:lnTo>
                      <a:lnTo>
                        <a:pt x="147" y="2"/>
                      </a:lnTo>
                      <a:lnTo>
                        <a:pt x="143" y="1"/>
                      </a:lnTo>
                      <a:lnTo>
                        <a:pt x="139" y="0"/>
                      </a:lnTo>
                      <a:lnTo>
                        <a:pt x="136" y="0"/>
                      </a:lnTo>
                      <a:lnTo>
                        <a:pt x="133" y="0"/>
                      </a:lnTo>
                      <a:lnTo>
                        <a:pt x="130" y="0"/>
                      </a:lnTo>
                      <a:lnTo>
                        <a:pt x="127" y="0"/>
                      </a:lnTo>
                      <a:lnTo>
                        <a:pt x="124" y="1"/>
                      </a:lnTo>
                      <a:lnTo>
                        <a:pt x="122" y="2"/>
                      </a:lnTo>
                      <a:lnTo>
                        <a:pt x="119" y="3"/>
                      </a:lnTo>
                      <a:lnTo>
                        <a:pt x="117" y="6"/>
                      </a:lnTo>
                      <a:lnTo>
                        <a:pt x="115" y="7"/>
                      </a:lnTo>
                      <a:lnTo>
                        <a:pt x="112" y="9"/>
                      </a:lnTo>
                      <a:lnTo>
                        <a:pt x="110" y="12"/>
                      </a:lnTo>
                      <a:lnTo>
                        <a:pt x="107" y="14"/>
                      </a:lnTo>
                      <a:lnTo>
                        <a:pt x="105" y="18"/>
                      </a:lnTo>
                      <a:lnTo>
                        <a:pt x="101" y="21"/>
                      </a:lnTo>
                      <a:lnTo>
                        <a:pt x="97" y="25"/>
                      </a:lnTo>
                      <a:lnTo>
                        <a:pt x="93" y="29"/>
                      </a:lnTo>
                      <a:lnTo>
                        <a:pt x="89" y="34"/>
                      </a:lnTo>
                      <a:lnTo>
                        <a:pt x="85" y="38"/>
                      </a:lnTo>
                      <a:lnTo>
                        <a:pt x="79" y="43"/>
                      </a:lnTo>
                      <a:lnTo>
                        <a:pt x="72" y="48"/>
                      </a:lnTo>
                      <a:lnTo>
                        <a:pt x="66" y="53"/>
                      </a:lnTo>
                      <a:lnTo>
                        <a:pt x="59" y="59"/>
                      </a:lnTo>
                      <a:lnTo>
                        <a:pt x="52" y="65"/>
                      </a:lnTo>
                      <a:lnTo>
                        <a:pt x="42" y="71"/>
                      </a:lnTo>
                      <a:lnTo>
                        <a:pt x="33" y="78"/>
                      </a:lnTo>
                      <a:lnTo>
                        <a:pt x="22" y="84"/>
                      </a:lnTo>
                      <a:lnTo>
                        <a:pt x="12" y="91"/>
                      </a:lnTo>
                      <a:lnTo>
                        <a:pt x="0" y="100"/>
                      </a:lnTo>
                      <a:lnTo>
                        <a:pt x="2" y="10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1" name="Freeform 616"/>
                <p:cNvSpPr>
                  <a:spLocks/>
                </p:cNvSpPr>
                <p:nvPr/>
              </p:nvSpPr>
              <p:spPr bwMode="auto">
                <a:xfrm>
                  <a:off x="1358" y="1110"/>
                  <a:ext cx="31" cy="34"/>
                </a:xfrm>
                <a:custGeom>
                  <a:avLst/>
                  <a:gdLst>
                    <a:gd name="T0" fmla="*/ 4 w 211"/>
                    <a:gd name="T1" fmla="*/ 206 h 208"/>
                    <a:gd name="T2" fmla="*/ 9 w 211"/>
                    <a:gd name="T3" fmla="*/ 200 h 208"/>
                    <a:gd name="T4" fmla="*/ 15 w 211"/>
                    <a:gd name="T5" fmla="*/ 190 h 208"/>
                    <a:gd name="T6" fmla="*/ 23 w 211"/>
                    <a:gd name="T7" fmla="*/ 179 h 208"/>
                    <a:gd name="T8" fmla="*/ 34 w 211"/>
                    <a:gd name="T9" fmla="*/ 166 h 208"/>
                    <a:gd name="T10" fmla="*/ 44 w 211"/>
                    <a:gd name="T11" fmla="*/ 153 h 208"/>
                    <a:gd name="T12" fmla="*/ 59 w 211"/>
                    <a:gd name="T13" fmla="*/ 138 h 208"/>
                    <a:gd name="T14" fmla="*/ 73 w 211"/>
                    <a:gd name="T15" fmla="*/ 122 h 208"/>
                    <a:gd name="T16" fmla="*/ 88 w 211"/>
                    <a:gd name="T17" fmla="*/ 107 h 208"/>
                    <a:gd name="T18" fmla="*/ 104 w 211"/>
                    <a:gd name="T19" fmla="*/ 91 h 208"/>
                    <a:gd name="T20" fmla="*/ 120 w 211"/>
                    <a:gd name="T21" fmla="*/ 75 h 208"/>
                    <a:gd name="T22" fmla="*/ 138 w 211"/>
                    <a:gd name="T23" fmla="*/ 58 h 208"/>
                    <a:gd name="T24" fmla="*/ 154 w 211"/>
                    <a:gd name="T25" fmla="*/ 44 h 208"/>
                    <a:gd name="T26" fmla="*/ 171 w 211"/>
                    <a:gd name="T27" fmla="*/ 31 h 208"/>
                    <a:gd name="T28" fmla="*/ 187 w 211"/>
                    <a:gd name="T29" fmla="*/ 18 h 208"/>
                    <a:gd name="T30" fmla="*/ 203 w 211"/>
                    <a:gd name="T31" fmla="*/ 7 h 208"/>
                    <a:gd name="T32" fmla="*/ 209 w 211"/>
                    <a:gd name="T33" fmla="*/ 0 h 208"/>
                    <a:gd name="T34" fmla="*/ 193 w 211"/>
                    <a:gd name="T35" fmla="*/ 9 h 208"/>
                    <a:gd name="T36" fmla="*/ 177 w 211"/>
                    <a:gd name="T37" fmla="*/ 21 h 208"/>
                    <a:gd name="T38" fmla="*/ 160 w 211"/>
                    <a:gd name="T39" fmla="*/ 34 h 208"/>
                    <a:gd name="T40" fmla="*/ 144 w 211"/>
                    <a:gd name="T41" fmla="*/ 49 h 208"/>
                    <a:gd name="T42" fmla="*/ 126 w 211"/>
                    <a:gd name="T43" fmla="*/ 64 h 208"/>
                    <a:gd name="T44" fmla="*/ 111 w 211"/>
                    <a:gd name="T45" fmla="*/ 81 h 208"/>
                    <a:gd name="T46" fmla="*/ 93 w 211"/>
                    <a:gd name="T47" fmla="*/ 96 h 208"/>
                    <a:gd name="T48" fmla="*/ 78 w 211"/>
                    <a:gd name="T49" fmla="*/ 113 h 208"/>
                    <a:gd name="T50" fmla="*/ 62 w 211"/>
                    <a:gd name="T51" fmla="*/ 128 h 208"/>
                    <a:gd name="T52" fmla="*/ 48 w 211"/>
                    <a:gd name="T53" fmla="*/ 144 h 208"/>
                    <a:gd name="T54" fmla="*/ 36 w 211"/>
                    <a:gd name="T55" fmla="*/ 158 h 208"/>
                    <a:gd name="T56" fmla="*/ 24 w 211"/>
                    <a:gd name="T57" fmla="*/ 171 h 208"/>
                    <a:gd name="T58" fmla="*/ 16 w 211"/>
                    <a:gd name="T59" fmla="*/ 183 h 208"/>
                    <a:gd name="T60" fmla="*/ 9 w 211"/>
                    <a:gd name="T61" fmla="*/ 193 h 208"/>
                    <a:gd name="T62" fmla="*/ 2 w 211"/>
                    <a:gd name="T63" fmla="*/ 201 h 208"/>
                    <a:gd name="T64" fmla="*/ 0 w 211"/>
                    <a:gd name="T65" fmla="*/ 207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08"/>
                    <a:gd name="T101" fmla="*/ 211 w 21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08">
                      <a:moveTo>
                        <a:pt x="3" y="208"/>
                      </a:moveTo>
                      <a:lnTo>
                        <a:pt x="4" y="206"/>
                      </a:lnTo>
                      <a:lnTo>
                        <a:pt x="7" y="203"/>
                      </a:lnTo>
                      <a:lnTo>
                        <a:pt x="9" y="200"/>
                      </a:lnTo>
                      <a:lnTo>
                        <a:pt x="11" y="195"/>
                      </a:lnTo>
                      <a:lnTo>
                        <a:pt x="15" y="190"/>
                      </a:lnTo>
                      <a:lnTo>
                        <a:pt x="18" y="185"/>
                      </a:lnTo>
                      <a:lnTo>
                        <a:pt x="23" y="179"/>
                      </a:lnTo>
                      <a:lnTo>
                        <a:pt x="27" y="173"/>
                      </a:lnTo>
                      <a:lnTo>
                        <a:pt x="34" y="166"/>
                      </a:lnTo>
                      <a:lnTo>
                        <a:pt x="38" y="160"/>
                      </a:lnTo>
                      <a:lnTo>
                        <a:pt x="44" y="153"/>
                      </a:lnTo>
                      <a:lnTo>
                        <a:pt x="52" y="146"/>
                      </a:lnTo>
                      <a:lnTo>
                        <a:pt x="59" y="138"/>
                      </a:lnTo>
                      <a:lnTo>
                        <a:pt x="66" y="131"/>
                      </a:lnTo>
                      <a:lnTo>
                        <a:pt x="73" y="122"/>
                      </a:lnTo>
                      <a:lnTo>
                        <a:pt x="80" y="115"/>
                      </a:lnTo>
                      <a:lnTo>
                        <a:pt x="88" y="107"/>
                      </a:lnTo>
                      <a:lnTo>
                        <a:pt x="95" y="98"/>
                      </a:lnTo>
                      <a:lnTo>
                        <a:pt x="104" y="91"/>
                      </a:lnTo>
                      <a:lnTo>
                        <a:pt x="113" y="83"/>
                      </a:lnTo>
                      <a:lnTo>
                        <a:pt x="120" y="75"/>
                      </a:lnTo>
                      <a:lnTo>
                        <a:pt x="128" y="66"/>
                      </a:lnTo>
                      <a:lnTo>
                        <a:pt x="138" y="58"/>
                      </a:lnTo>
                      <a:lnTo>
                        <a:pt x="146" y="51"/>
                      </a:lnTo>
                      <a:lnTo>
                        <a:pt x="154" y="44"/>
                      </a:lnTo>
                      <a:lnTo>
                        <a:pt x="163" y="37"/>
                      </a:lnTo>
                      <a:lnTo>
                        <a:pt x="171" y="31"/>
                      </a:lnTo>
                      <a:lnTo>
                        <a:pt x="179" y="24"/>
                      </a:lnTo>
                      <a:lnTo>
                        <a:pt x="187" y="18"/>
                      </a:lnTo>
                      <a:lnTo>
                        <a:pt x="196" y="12"/>
                      </a:lnTo>
                      <a:lnTo>
                        <a:pt x="203" y="7"/>
                      </a:lnTo>
                      <a:lnTo>
                        <a:pt x="211" y="2"/>
                      </a:lnTo>
                      <a:lnTo>
                        <a:pt x="209" y="0"/>
                      </a:lnTo>
                      <a:lnTo>
                        <a:pt x="201" y="4"/>
                      </a:lnTo>
                      <a:lnTo>
                        <a:pt x="193" y="9"/>
                      </a:lnTo>
                      <a:lnTo>
                        <a:pt x="185" y="15"/>
                      </a:lnTo>
                      <a:lnTo>
                        <a:pt x="177" y="21"/>
                      </a:lnTo>
                      <a:lnTo>
                        <a:pt x="169" y="27"/>
                      </a:lnTo>
                      <a:lnTo>
                        <a:pt x="160" y="34"/>
                      </a:lnTo>
                      <a:lnTo>
                        <a:pt x="152" y="41"/>
                      </a:lnTo>
                      <a:lnTo>
                        <a:pt x="144" y="49"/>
                      </a:lnTo>
                      <a:lnTo>
                        <a:pt x="135" y="56"/>
                      </a:lnTo>
                      <a:lnTo>
                        <a:pt x="126" y="64"/>
                      </a:lnTo>
                      <a:lnTo>
                        <a:pt x="118" y="71"/>
                      </a:lnTo>
                      <a:lnTo>
                        <a:pt x="111" y="81"/>
                      </a:lnTo>
                      <a:lnTo>
                        <a:pt x="101" y="89"/>
                      </a:lnTo>
                      <a:lnTo>
                        <a:pt x="93" y="96"/>
                      </a:lnTo>
                      <a:lnTo>
                        <a:pt x="86" y="104"/>
                      </a:lnTo>
                      <a:lnTo>
                        <a:pt x="78" y="113"/>
                      </a:lnTo>
                      <a:lnTo>
                        <a:pt x="69" y="120"/>
                      </a:lnTo>
                      <a:lnTo>
                        <a:pt x="62" y="128"/>
                      </a:lnTo>
                      <a:lnTo>
                        <a:pt x="55" y="135"/>
                      </a:lnTo>
                      <a:lnTo>
                        <a:pt x="48" y="144"/>
                      </a:lnTo>
                      <a:lnTo>
                        <a:pt x="42" y="151"/>
                      </a:lnTo>
                      <a:lnTo>
                        <a:pt x="36" y="158"/>
                      </a:lnTo>
                      <a:lnTo>
                        <a:pt x="29" y="164"/>
                      </a:lnTo>
                      <a:lnTo>
                        <a:pt x="24" y="171"/>
                      </a:lnTo>
                      <a:lnTo>
                        <a:pt x="20" y="177"/>
                      </a:lnTo>
                      <a:lnTo>
                        <a:pt x="16" y="183"/>
                      </a:lnTo>
                      <a:lnTo>
                        <a:pt x="11" y="188"/>
                      </a:lnTo>
                      <a:lnTo>
                        <a:pt x="9" y="193"/>
                      </a:lnTo>
                      <a:lnTo>
                        <a:pt x="4" y="197"/>
                      </a:lnTo>
                      <a:lnTo>
                        <a:pt x="2" y="201"/>
                      </a:lnTo>
                      <a:lnTo>
                        <a:pt x="1" y="204"/>
                      </a:lnTo>
                      <a:lnTo>
                        <a:pt x="0" y="207"/>
                      </a:lnTo>
                      <a:lnTo>
                        <a:pt x="3" y="2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2" name="Freeform 617"/>
                <p:cNvSpPr>
                  <a:spLocks/>
                </p:cNvSpPr>
                <p:nvPr/>
              </p:nvSpPr>
              <p:spPr bwMode="auto">
                <a:xfrm>
                  <a:off x="1346" y="1144"/>
                  <a:ext cx="13" cy="35"/>
                </a:xfrm>
                <a:custGeom>
                  <a:avLst/>
                  <a:gdLst>
                    <a:gd name="T0" fmla="*/ 8 w 93"/>
                    <a:gd name="T1" fmla="*/ 203 h 210"/>
                    <a:gd name="T2" fmla="*/ 17 w 93"/>
                    <a:gd name="T3" fmla="*/ 187 h 210"/>
                    <a:gd name="T4" fmla="*/ 27 w 93"/>
                    <a:gd name="T5" fmla="*/ 171 h 210"/>
                    <a:gd name="T6" fmla="*/ 35 w 93"/>
                    <a:gd name="T7" fmla="*/ 155 h 210"/>
                    <a:gd name="T8" fmla="*/ 42 w 93"/>
                    <a:gd name="T9" fmla="*/ 140 h 210"/>
                    <a:gd name="T10" fmla="*/ 50 w 93"/>
                    <a:gd name="T11" fmla="*/ 125 h 210"/>
                    <a:gd name="T12" fmla="*/ 56 w 93"/>
                    <a:gd name="T13" fmla="*/ 112 h 210"/>
                    <a:gd name="T14" fmla="*/ 62 w 93"/>
                    <a:gd name="T15" fmla="*/ 97 h 210"/>
                    <a:gd name="T16" fmla="*/ 67 w 93"/>
                    <a:gd name="T17" fmla="*/ 84 h 210"/>
                    <a:gd name="T18" fmla="*/ 73 w 93"/>
                    <a:gd name="T19" fmla="*/ 71 h 210"/>
                    <a:gd name="T20" fmla="*/ 76 w 93"/>
                    <a:gd name="T21" fmla="*/ 59 h 210"/>
                    <a:gd name="T22" fmla="*/ 80 w 93"/>
                    <a:gd name="T23" fmla="*/ 47 h 210"/>
                    <a:gd name="T24" fmla="*/ 84 w 93"/>
                    <a:gd name="T25" fmla="*/ 35 h 210"/>
                    <a:gd name="T26" fmla="*/ 87 w 93"/>
                    <a:gd name="T27" fmla="*/ 26 h 210"/>
                    <a:gd name="T28" fmla="*/ 90 w 93"/>
                    <a:gd name="T29" fmla="*/ 15 h 210"/>
                    <a:gd name="T30" fmla="*/ 92 w 93"/>
                    <a:gd name="T31" fmla="*/ 6 h 210"/>
                    <a:gd name="T32" fmla="*/ 90 w 93"/>
                    <a:gd name="T33" fmla="*/ 0 h 210"/>
                    <a:gd name="T34" fmla="*/ 87 w 93"/>
                    <a:gd name="T35" fmla="*/ 9 h 210"/>
                    <a:gd name="T36" fmla="*/ 85 w 93"/>
                    <a:gd name="T37" fmla="*/ 20 h 210"/>
                    <a:gd name="T38" fmla="*/ 81 w 93"/>
                    <a:gd name="T39" fmla="*/ 29 h 210"/>
                    <a:gd name="T40" fmla="*/ 79 w 93"/>
                    <a:gd name="T41" fmla="*/ 40 h 210"/>
                    <a:gd name="T42" fmla="*/ 75 w 93"/>
                    <a:gd name="T43" fmla="*/ 52 h 210"/>
                    <a:gd name="T44" fmla="*/ 72 w 93"/>
                    <a:gd name="T45" fmla="*/ 64 h 210"/>
                    <a:gd name="T46" fmla="*/ 66 w 93"/>
                    <a:gd name="T47" fmla="*/ 76 h 210"/>
                    <a:gd name="T48" fmla="*/ 61 w 93"/>
                    <a:gd name="T49" fmla="*/ 89 h 210"/>
                    <a:gd name="T50" fmla="*/ 56 w 93"/>
                    <a:gd name="T51" fmla="*/ 103 h 210"/>
                    <a:gd name="T52" fmla="*/ 50 w 93"/>
                    <a:gd name="T53" fmla="*/ 116 h 210"/>
                    <a:gd name="T54" fmla="*/ 42 w 93"/>
                    <a:gd name="T55" fmla="*/ 131 h 210"/>
                    <a:gd name="T56" fmla="*/ 36 w 93"/>
                    <a:gd name="T57" fmla="*/ 146 h 210"/>
                    <a:gd name="T58" fmla="*/ 28 w 93"/>
                    <a:gd name="T59" fmla="*/ 162 h 210"/>
                    <a:gd name="T60" fmla="*/ 19 w 93"/>
                    <a:gd name="T61" fmla="*/ 177 h 210"/>
                    <a:gd name="T62" fmla="*/ 9 w 93"/>
                    <a:gd name="T63" fmla="*/ 192 h 210"/>
                    <a:gd name="T64" fmla="*/ 0 w 93"/>
                    <a:gd name="T65" fmla="*/ 20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10"/>
                    <a:gd name="T101" fmla="*/ 93 w 93"/>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10">
                      <a:moveTo>
                        <a:pt x="2" y="210"/>
                      </a:moveTo>
                      <a:lnTo>
                        <a:pt x="8" y="203"/>
                      </a:lnTo>
                      <a:lnTo>
                        <a:pt x="13" y="195"/>
                      </a:lnTo>
                      <a:lnTo>
                        <a:pt x="17" y="187"/>
                      </a:lnTo>
                      <a:lnTo>
                        <a:pt x="23" y="179"/>
                      </a:lnTo>
                      <a:lnTo>
                        <a:pt x="27" y="171"/>
                      </a:lnTo>
                      <a:lnTo>
                        <a:pt x="32" y="164"/>
                      </a:lnTo>
                      <a:lnTo>
                        <a:pt x="35" y="155"/>
                      </a:lnTo>
                      <a:lnTo>
                        <a:pt x="39" y="147"/>
                      </a:lnTo>
                      <a:lnTo>
                        <a:pt x="42" y="140"/>
                      </a:lnTo>
                      <a:lnTo>
                        <a:pt x="47" y="133"/>
                      </a:lnTo>
                      <a:lnTo>
                        <a:pt x="50" y="125"/>
                      </a:lnTo>
                      <a:lnTo>
                        <a:pt x="54" y="118"/>
                      </a:lnTo>
                      <a:lnTo>
                        <a:pt x="56" y="112"/>
                      </a:lnTo>
                      <a:lnTo>
                        <a:pt x="59" y="105"/>
                      </a:lnTo>
                      <a:lnTo>
                        <a:pt x="62" y="97"/>
                      </a:lnTo>
                      <a:lnTo>
                        <a:pt x="65" y="90"/>
                      </a:lnTo>
                      <a:lnTo>
                        <a:pt x="67" y="84"/>
                      </a:lnTo>
                      <a:lnTo>
                        <a:pt x="69" y="77"/>
                      </a:lnTo>
                      <a:lnTo>
                        <a:pt x="73" y="71"/>
                      </a:lnTo>
                      <a:lnTo>
                        <a:pt x="74" y="65"/>
                      </a:lnTo>
                      <a:lnTo>
                        <a:pt x="76" y="59"/>
                      </a:lnTo>
                      <a:lnTo>
                        <a:pt x="79" y="53"/>
                      </a:lnTo>
                      <a:lnTo>
                        <a:pt x="80" y="47"/>
                      </a:lnTo>
                      <a:lnTo>
                        <a:pt x="82" y="41"/>
                      </a:lnTo>
                      <a:lnTo>
                        <a:pt x="84" y="35"/>
                      </a:lnTo>
                      <a:lnTo>
                        <a:pt x="85" y="31"/>
                      </a:lnTo>
                      <a:lnTo>
                        <a:pt x="87" y="26"/>
                      </a:lnTo>
                      <a:lnTo>
                        <a:pt x="88" y="20"/>
                      </a:lnTo>
                      <a:lnTo>
                        <a:pt x="90" y="15"/>
                      </a:lnTo>
                      <a:lnTo>
                        <a:pt x="91" y="11"/>
                      </a:lnTo>
                      <a:lnTo>
                        <a:pt x="92" y="6"/>
                      </a:lnTo>
                      <a:lnTo>
                        <a:pt x="93" y="1"/>
                      </a:lnTo>
                      <a:lnTo>
                        <a:pt x="90" y="0"/>
                      </a:lnTo>
                      <a:lnTo>
                        <a:pt x="88" y="5"/>
                      </a:lnTo>
                      <a:lnTo>
                        <a:pt x="87" y="9"/>
                      </a:lnTo>
                      <a:lnTo>
                        <a:pt x="86" y="15"/>
                      </a:lnTo>
                      <a:lnTo>
                        <a:pt x="85" y="20"/>
                      </a:lnTo>
                      <a:lnTo>
                        <a:pt x="84" y="25"/>
                      </a:lnTo>
                      <a:lnTo>
                        <a:pt x="81" y="29"/>
                      </a:lnTo>
                      <a:lnTo>
                        <a:pt x="80" y="35"/>
                      </a:lnTo>
                      <a:lnTo>
                        <a:pt x="79" y="40"/>
                      </a:lnTo>
                      <a:lnTo>
                        <a:pt x="76" y="46"/>
                      </a:lnTo>
                      <a:lnTo>
                        <a:pt x="75" y="52"/>
                      </a:lnTo>
                      <a:lnTo>
                        <a:pt x="73" y="58"/>
                      </a:lnTo>
                      <a:lnTo>
                        <a:pt x="72" y="64"/>
                      </a:lnTo>
                      <a:lnTo>
                        <a:pt x="68" y="70"/>
                      </a:lnTo>
                      <a:lnTo>
                        <a:pt x="66" y="76"/>
                      </a:lnTo>
                      <a:lnTo>
                        <a:pt x="64" y="83"/>
                      </a:lnTo>
                      <a:lnTo>
                        <a:pt x="61" y="89"/>
                      </a:lnTo>
                      <a:lnTo>
                        <a:pt x="59" y="96"/>
                      </a:lnTo>
                      <a:lnTo>
                        <a:pt x="56" y="103"/>
                      </a:lnTo>
                      <a:lnTo>
                        <a:pt x="53" y="109"/>
                      </a:lnTo>
                      <a:lnTo>
                        <a:pt x="50" y="116"/>
                      </a:lnTo>
                      <a:lnTo>
                        <a:pt x="47" y="124"/>
                      </a:lnTo>
                      <a:lnTo>
                        <a:pt x="42" y="131"/>
                      </a:lnTo>
                      <a:lnTo>
                        <a:pt x="40" y="138"/>
                      </a:lnTo>
                      <a:lnTo>
                        <a:pt x="36" y="146"/>
                      </a:lnTo>
                      <a:lnTo>
                        <a:pt x="32" y="153"/>
                      </a:lnTo>
                      <a:lnTo>
                        <a:pt x="28" y="162"/>
                      </a:lnTo>
                      <a:lnTo>
                        <a:pt x="24" y="170"/>
                      </a:lnTo>
                      <a:lnTo>
                        <a:pt x="19" y="177"/>
                      </a:lnTo>
                      <a:lnTo>
                        <a:pt x="14" y="185"/>
                      </a:lnTo>
                      <a:lnTo>
                        <a:pt x="9" y="192"/>
                      </a:lnTo>
                      <a:lnTo>
                        <a:pt x="4" y="201"/>
                      </a:lnTo>
                      <a:lnTo>
                        <a:pt x="0" y="209"/>
                      </a:lnTo>
                      <a:lnTo>
                        <a:pt x="2" y="2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3" name="Freeform 618"/>
                <p:cNvSpPr>
                  <a:spLocks/>
                </p:cNvSpPr>
                <p:nvPr/>
              </p:nvSpPr>
              <p:spPr bwMode="auto">
                <a:xfrm>
                  <a:off x="1329" y="1179"/>
                  <a:ext cx="17" cy="35"/>
                </a:xfrm>
                <a:custGeom>
                  <a:avLst/>
                  <a:gdLst>
                    <a:gd name="T0" fmla="*/ 4 w 117"/>
                    <a:gd name="T1" fmla="*/ 205 h 211"/>
                    <a:gd name="T2" fmla="*/ 5 w 117"/>
                    <a:gd name="T3" fmla="*/ 194 h 211"/>
                    <a:gd name="T4" fmla="*/ 7 w 117"/>
                    <a:gd name="T5" fmla="*/ 183 h 211"/>
                    <a:gd name="T6" fmla="*/ 10 w 117"/>
                    <a:gd name="T7" fmla="*/ 173 h 211"/>
                    <a:gd name="T8" fmla="*/ 14 w 117"/>
                    <a:gd name="T9" fmla="*/ 162 h 211"/>
                    <a:gd name="T10" fmla="*/ 18 w 117"/>
                    <a:gd name="T11" fmla="*/ 153 h 211"/>
                    <a:gd name="T12" fmla="*/ 24 w 117"/>
                    <a:gd name="T13" fmla="*/ 142 h 211"/>
                    <a:gd name="T14" fmla="*/ 30 w 117"/>
                    <a:gd name="T15" fmla="*/ 130 h 211"/>
                    <a:gd name="T16" fmla="*/ 38 w 117"/>
                    <a:gd name="T17" fmla="*/ 119 h 211"/>
                    <a:gd name="T18" fmla="*/ 45 w 117"/>
                    <a:gd name="T19" fmla="*/ 107 h 211"/>
                    <a:gd name="T20" fmla="*/ 53 w 117"/>
                    <a:gd name="T21" fmla="*/ 93 h 211"/>
                    <a:gd name="T22" fmla="*/ 64 w 117"/>
                    <a:gd name="T23" fmla="*/ 79 h 211"/>
                    <a:gd name="T24" fmla="*/ 73 w 117"/>
                    <a:gd name="T25" fmla="*/ 65 h 211"/>
                    <a:gd name="T26" fmla="*/ 85 w 117"/>
                    <a:gd name="T27" fmla="*/ 48 h 211"/>
                    <a:gd name="T28" fmla="*/ 97 w 117"/>
                    <a:gd name="T29" fmla="*/ 31 h 211"/>
                    <a:gd name="T30" fmla="*/ 111 w 117"/>
                    <a:gd name="T31" fmla="*/ 12 h 211"/>
                    <a:gd name="T32" fmla="*/ 115 w 117"/>
                    <a:gd name="T33" fmla="*/ 0 h 211"/>
                    <a:gd name="T34" fmla="*/ 100 w 117"/>
                    <a:gd name="T35" fmla="*/ 19 h 211"/>
                    <a:gd name="T36" fmla="*/ 89 w 117"/>
                    <a:gd name="T37" fmla="*/ 37 h 211"/>
                    <a:gd name="T38" fmla="*/ 76 w 117"/>
                    <a:gd name="T39" fmla="*/ 55 h 211"/>
                    <a:gd name="T40" fmla="*/ 65 w 117"/>
                    <a:gd name="T41" fmla="*/ 70 h 211"/>
                    <a:gd name="T42" fmla="*/ 54 w 117"/>
                    <a:gd name="T43" fmla="*/ 85 h 211"/>
                    <a:gd name="T44" fmla="*/ 46 w 117"/>
                    <a:gd name="T45" fmla="*/ 99 h 211"/>
                    <a:gd name="T46" fmla="*/ 38 w 117"/>
                    <a:gd name="T47" fmla="*/ 111 h 211"/>
                    <a:gd name="T48" fmla="*/ 30 w 117"/>
                    <a:gd name="T49" fmla="*/ 123 h 211"/>
                    <a:gd name="T50" fmla="*/ 24 w 117"/>
                    <a:gd name="T51" fmla="*/ 135 h 211"/>
                    <a:gd name="T52" fmla="*/ 18 w 117"/>
                    <a:gd name="T53" fmla="*/ 145 h 211"/>
                    <a:gd name="T54" fmla="*/ 13 w 117"/>
                    <a:gd name="T55" fmla="*/ 156 h 211"/>
                    <a:gd name="T56" fmla="*/ 7 w 117"/>
                    <a:gd name="T57" fmla="*/ 167 h 211"/>
                    <a:gd name="T58" fmla="*/ 5 w 117"/>
                    <a:gd name="T59" fmla="*/ 178 h 211"/>
                    <a:gd name="T60" fmla="*/ 2 w 117"/>
                    <a:gd name="T61" fmla="*/ 188 h 211"/>
                    <a:gd name="T62" fmla="*/ 0 w 117"/>
                    <a:gd name="T63" fmla="*/ 199 h 211"/>
                    <a:gd name="T64" fmla="*/ 0 w 117"/>
                    <a:gd name="T65" fmla="*/ 211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211"/>
                    <a:gd name="T101" fmla="*/ 117 w 117"/>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211">
                      <a:moveTo>
                        <a:pt x="4" y="211"/>
                      </a:moveTo>
                      <a:lnTo>
                        <a:pt x="4" y="205"/>
                      </a:lnTo>
                      <a:lnTo>
                        <a:pt x="4" y="199"/>
                      </a:lnTo>
                      <a:lnTo>
                        <a:pt x="5" y="194"/>
                      </a:lnTo>
                      <a:lnTo>
                        <a:pt x="6" y="188"/>
                      </a:lnTo>
                      <a:lnTo>
                        <a:pt x="7" y="183"/>
                      </a:lnTo>
                      <a:lnTo>
                        <a:pt x="9" y="178"/>
                      </a:lnTo>
                      <a:lnTo>
                        <a:pt x="10" y="173"/>
                      </a:lnTo>
                      <a:lnTo>
                        <a:pt x="12" y="168"/>
                      </a:lnTo>
                      <a:lnTo>
                        <a:pt x="14" y="162"/>
                      </a:lnTo>
                      <a:lnTo>
                        <a:pt x="16" y="157"/>
                      </a:lnTo>
                      <a:lnTo>
                        <a:pt x="18" y="153"/>
                      </a:lnTo>
                      <a:lnTo>
                        <a:pt x="21" y="147"/>
                      </a:lnTo>
                      <a:lnTo>
                        <a:pt x="24" y="142"/>
                      </a:lnTo>
                      <a:lnTo>
                        <a:pt x="26" y="136"/>
                      </a:lnTo>
                      <a:lnTo>
                        <a:pt x="30" y="130"/>
                      </a:lnTo>
                      <a:lnTo>
                        <a:pt x="33" y="125"/>
                      </a:lnTo>
                      <a:lnTo>
                        <a:pt x="38" y="119"/>
                      </a:lnTo>
                      <a:lnTo>
                        <a:pt x="41" y="113"/>
                      </a:lnTo>
                      <a:lnTo>
                        <a:pt x="45" y="107"/>
                      </a:lnTo>
                      <a:lnTo>
                        <a:pt x="48" y="100"/>
                      </a:lnTo>
                      <a:lnTo>
                        <a:pt x="53" y="93"/>
                      </a:lnTo>
                      <a:lnTo>
                        <a:pt x="58" y="86"/>
                      </a:lnTo>
                      <a:lnTo>
                        <a:pt x="64" y="79"/>
                      </a:lnTo>
                      <a:lnTo>
                        <a:pt x="68" y="72"/>
                      </a:lnTo>
                      <a:lnTo>
                        <a:pt x="73" y="65"/>
                      </a:lnTo>
                      <a:lnTo>
                        <a:pt x="79" y="56"/>
                      </a:lnTo>
                      <a:lnTo>
                        <a:pt x="85" y="48"/>
                      </a:lnTo>
                      <a:lnTo>
                        <a:pt x="91" y="39"/>
                      </a:lnTo>
                      <a:lnTo>
                        <a:pt x="97" y="31"/>
                      </a:lnTo>
                      <a:lnTo>
                        <a:pt x="104" y="22"/>
                      </a:lnTo>
                      <a:lnTo>
                        <a:pt x="111" y="12"/>
                      </a:lnTo>
                      <a:lnTo>
                        <a:pt x="117" y="1"/>
                      </a:lnTo>
                      <a:lnTo>
                        <a:pt x="115" y="0"/>
                      </a:lnTo>
                      <a:lnTo>
                        <a:pt x="106" y="10"/>
                      </a:lnTo>
                      <a:lnTo>
                        <a:pt x="100" y="19"/>
                      </a:lnTo>
                      <a:lnTo>
                        <a:pt x="94" y="29"/>
                      </a:lnTo>
                      <a:lnTo>
                        <a:pt x="89" y="37"/>
                      </a:lnTo>
                      <a:lnTo>
                        <a:pt x="82" y="47"/>
                      </a:lnTo>
                      <a:lnTo>
                        <a:pt x="76" y="55"/>
                      </a:lnTo>
                      <a:lnTo>
                        <a:pt x="71" y="62"/>
                      </a:lnTo>
                      <a:lnTo>
                        <a:pt x="65" y="70"/>
                      </a:lnTo>
                      <a:lnTo>
                        <a:pt x="60" y="78"/>
                      </a:lnTo>
                      <a:lnTo>
                        <a:pt x="54" y="85"/>
                      </a:lnTo>
                      <a:lnTo>
                        <a:pt x="51" y="91"/>
                      </a:lnTo>
                      <a:lnTo>
                        <a:pt x="46" y="99"/>
                      </a:lnTo>
                      <a:lnTo>
                        <a:pt x="41" y="105"/>
                      </a:lnTo>
                      <a:lnTo>
                        <a:pt x="38" y="111"/>
                      </a:lnTo>
                      <a:lnTo>
                        <a:pt x="33" y="117"/>
                      </a:lnTo>
                      <a:lnTo>
                        <a:pt x="30" y="123"/>
                      </a:lnTo>
                      <a:lnTo>
                        <a:pt x="26" y="129"/>
                      </a:lnTo>
                      <a:lnTo>
                        <a:pt x="24" y="135"/>
                      </a:lnTo>
                      <a:lnTo>
                        <a:pt x="20" y="139"/>
                      </a:lnTo>
                      <a:lnTo>
                        <a:pt x="18" y="145"/>
                      </a:lnTo>
                      <a:lnTo>
                        <a:pt x="15" y="150"/>
                      </a:lnTo>
                      <a:lnTo>
                        <a:pt x="13" y="156"/>
                      </a:lnTo>
                      <a:lnTo>
                        <a:pt x="10" y="161"/>
                      </a:lnTo>
                      <a:lnTo>
                        <a:pt x="7" y="167"/>
                      </a:lnTo>
                      <a:lnTo>
                        <a:pt x="6" y="172"/>
                      </a:lnTo>
                      <a:lnTo>
                        <a:pt x="5" y="178"/>
                      </a:lnTo>
                      <a:lnTo>
                        <a:pt x="4" y="182"/>
                      </a:lnTo>
                      <a:lnTo>
                        <a:pt x="2" y="188"/>
                      </a:lnTo>
                      <a:lnTo>
                        <a:pt x="1" y="193"/>
                      </a:lnTo>
                      <a:lnTo>
                        <a:pt x="0" y="199"/>
                      </a:lnTo>
                      <a:lnTo>
                        <a:pt x="0" y="205"/>
                      </a:lnTo>
                      <a:lnTo>
                        <a:pt x="0" y="211"/>
                      </a:lnTo>
                      <a:lnTo>
                        <a:pt x="4" y="2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4" name="Freeform 619"/>
                <p:cNvSpPr>
                  <a:spLocks/>
                </p:cNvSpPr>
                <p:nvPr/>
              </p:nvSpPr>
              <p:spPr bwMode="auto">
                <a:xfrm>
                  <a:off x="1329" y="1214"/>
                  <a:ext cx="7" cy="11"/>
                </a:xfrm>
                <a:custGeom>
                  <a:avLst/>
                  <a:gdLst>
                    <a:gd name="T0" fmla="*/ 47 w 47"/>
                    <a:gd name="T1" fmla="*/ 63 h 66"/>
                    <a:gd name="T2" fmla="*/ 40 w 47"/>
                    <a:gd name="T3" fmla="*/ 52 h 66"/>
                    <a:gd name="T4" fmla="*/ 33 w 47"/>
                    <a:gd name="T5" fmla="*/ 44 h 66"/>
                    <a:gd name="T6" fmla="*/ 27 w 47"/>
                    <a:gd name="T7" fmla="*/ 38 h 66"/>
                    <a:gd name="T8" fmla="*/ 22 w 47"/>
                    <a:gd name="T9" fmla="*/ 33 h 66"/>
                    <a:gd name="T10" fmla="*/ 17 w 47"/>
                    <a:gd name="T11" fmla="*/ 30 h 66"/>
                    <a:gd name="T12" fmla="*/ 14 w 47"/>
                    <a:gd name="T13" fmla="*/ 27 h 66"/>
                    <a:gd name="T14" fmla="*/ 10 w 47"/>
                    <a:gd name="T15" fmla="*/ 27 h 66"/>
                    <a:gd name="T16" fmla="*/ 7 w 47"/>
                    <a:gd name="T17" fmla="*/ 27 h 66"/>
                    <a:gd name="T18" fmla="*/ 5 w 47"/>
                    <a:gd name="T19" fmla="*/ 26 h 66"/>
                    <a:gd name="T20" fmla="*/ 3 w 47"/>
                    <a:gd name="T21" fmla="*/ 23 h 66"/>
                    <a:gd name="T22" fmla="*/ 3 w 47"/>
                    <a:gd name="T23" fmla="*/ 19 h 66"/>
                    <a:gd name="T24" fmla="*/ 3 w 47"/>
                    <a:gd name="T25" fmla="*/ 13 h 66"/>
                    <a:gd name="T26" fmla="*/ 3 w 47"/>
                    <a:gd name="T27" fmla="*/ 5 h 66"/>
                    <a:gd name="T28" fmla="*/ 1 w 47"/>
                    <a:gd name="T29" fmla="*/ 0 h 66"/>
                    <a:gd name="T30" fmla="*/ 0 w 47"/>
                    <a:gd name="T31" fmla="*/ 9 h 66"/>
                    <a:gd name="T32" fmla="*/ 0 w 47"/>
                    <a:gd name="T33" fmla="*/ 17 h 66"/>
                    <a:gd name="T34" fmla="*/ 0 w 47"/>
                    <a:gd name="T35" fmla="*/ 21 h 66"/>
                    <a:gd name="T36" fmla="*/ 1 w 47"/>
                    <a:gd name="T37" fmla="*/ 25 h 66"/>
                    <a:gd name="T38" fmla="*/ 1 w 47"/>
                    <a:gd name="T39" fmla="*/ 27 h 66"/>
                    <a:gd name="T40" fmla="*/ 3 w 47"/>
                    <a:gd name="T41" fmla="*/ 30 h 66"/>
                    <a:gd name="T42" fmla="*/ 6 w 47"/>
                    <a:gd name="T43" fmla="*/ 30 h 66"/>
                    <a:gd name="T44" fmla="*/ 8 w 47"/>
                    <a:gd name="T45" fmla="*/ 31 h 66"/>
                    <a:gd name="T46" fmla="*/ 11 w 47"/>
                    <a:gd name="T47" fmla="*/ 31 h 66"/>
                    <a:gd name="T48" fmla="*/ 14 w 47"/>
                    <a:gd name="T49" fmla="*/ 33 h 66"/>
                    <a:gd name="T50" fmla="*/ 17 w 47"/>
                    <a:gd name="T51" fmla="*/ 34 h 66"/>
                    <a:gd name="T52" fmla="*/ 22 w 47"/>
                    <a:gd name="T53" fmla="*/ 38 h 66"/>
                    <a:gd name="T54" fmla="*/ 27 w 47"/>
                    <a:gd name="T55" fmla="*/ 43 h 66"/>
                    <a:gd name="T56" fmla="*/ 33 w 47"/>
                    <a:gd name="T57" fmla="*/ 50 h 66"/>
                    <a:gd name="T58" fmla="*/ 41 w 47"/>
                    <a:gd name="T59" fmla="*/ 59 h 66"/>
                    <a:gd name="T60" fmla="*/ 47 w 47"/>
                    <a:gd name="T61" fmla="*/ 64 h 66"/>
                    <a:gd name="T62" fmla="*/ 46 w 47"/>
                    <a:gd name="T63" fmla="*/ 66 h 66"/>
                    <a:gd name="T64" fmla="*/ 45 w 47"/>
                    <a:gd name="T65" fmla="*/ 63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66"/>
                    <a:gd name="T101" fmla="*/ 47 w 47"/>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66">
                      <a:moveTo>
                        <a:pt x="45" y="63"/>
                      </a:moveTo>
                      <a:lnTo>
                        <a:pt x="47" y="63"/>
                      </a:lnTo>
                      <a:lnTo>
                        <a:pt x="43" y="57"/>
                      </a:lnTo>
                      <a:lnTo>
                        <a:pt x="40" y="52"/>
                      </a:lnTo>
                      <a:lnTo>
                        <a:pt x="36" y="47"/>
                      </a:lnTo>
                      <a:lnTo>
                        <a:pt x="33" y="44"/>
                      </a:lnTo>
                      <a:lnTo>
                        <a:pt x="29" y="40"/>
                      </a:lnTo>
                      <a:lnTo>
                        <a:pt x="27" y="38"/>
                      </a:lnTo>
                      <a:lnTo>
                        <a:pt x="25" y="35"/>
                      </a:lnTo>
                      <a:lnTo>
                        <a:pt x="22" y="33"/>
                      </a:lnTo>
                      <a:lnTo>
                        <a:pt x="20" y="31"/>
                      </a:lnTo>
                      <a:lnTo>
                        <a:pt x="17" y="30"/>
                      </a:lnTo>
                      <a:lnTo>
                        <a:pt x="15" y="28"/>
                      </a:lnTo>
                      <a:lnTo>
                        <a:pt x="14" y="27"/>
                      </a:lnTo>
                      <a:lnTo>
                        <a:pt x="13" y="27"/>
                      </a:lnTo>
                      <a:lnTo>
                        <a:pt x="10" y="27"/>
                      </a:lnTo>
                      <a:lnTo>
                        <a:pt x="8" y="27"/>
                      </a:lnTo>
                      <a:lnTo>
                        <a:pt x="7" y="27"/>
                      </a:lnTo>
                      <a:lnTo>
                        <a:pt x="6" y="26"/>
                      </a:lnTo>
                      <a:lnTo>
                        <a:pt x="5" y="26"/>
                      </a:lnTo>
                      <a:lnTo>
                        <a:pt x="5" y="25"/>
                      </a:lnTo>
                      <a:lnTo>
                        <a:pt x="3" y="23"/>
                      </a:lnTo>
                      <a:lnTo>
                        <a:pt x="3" y="21"/>
                      </a:lnTo>
                      <a:lnTo>
                        <a:pt x="3" y="19"/>
                      </a:lnTo>
                      <a:lnTo>
                        <a:pt x="3" y="17"/>
                      </a:lnTo>
                      <a:lnTo>
                        <a:pt x="3" y="13"/>
                      </a:lnTo>
                      <a:lnTo>
                        <a:pt x="3" y="9"/>
                      </a:lnTo>
                      <a:lnTo>
                        <a:pt x="3" y="5"/>
                      </a:lnTo>
                      <a:lnTo>
                        <a:pt x="5" y="0"/>
                      </a:lnTo>
                      <a:lnTo>
                        <a:pt x="1" y="0"/>
                      </a:lnTo>
                      <a:lnTo>
                        <a:pt x="1" y="5"/>
                      </a:lnTo>
                      <a:lnTo>
                        <a:pt x="0" y="9"/>
                      </a:lnTo>
                      <a:lnTo>
                        <a:pt x="0" y="13"/>
                      </a:lnTo>
                      <a:lnTo>
                        <a:pt x="0" y="17"/>
                      </a:lnTo>
                      <a:lnTo>
                        <a:pt x="0" y="19"/>
                      </a:lnTo>
                      <a:lnTo>
                        <a:pt x="0" y="21"/>
                      </a:lnTo>
                      <a:lnTo>
                        <a:pt x="0" y="24"/>
                      </a:lnTo>
                      <a:lnTo>
                        <a:pt x="1" y="25"/>
                      </a:lnTo>
                      <a:lnTo>
                        <a:pt x="1" y="26"/>
                      </a:lnTo>
                      <a:lnTo>
                        <a:pt x="1" y="27"/>
                      </a:lnTo>
                      <a:lnTo>
                        <a:pt x="2" y="28"/>
                      </a:lnTo>
                      <a:lnTo>
                        <a:pt x="3" y="30"/>
                      </a:lnTo>
                      <a:lnTo>
                        <a:pt x="5" y="30"/>
                      </a:lnTo>
                      <a:lnTo>
                        <a:pt x="6" y="30"/>
                      </a:lnTo>
                      <a:lnTo>
                        <a:pt x="7" y="31"/>
                      </a:lnTo>
                      <a:lnTo>
                        <a:pt x="8" y="31"/>
                      </a:lnTo>
                      <a:lnTo>
                        <a:pt x="10" y="31"/>
                      </a:lnTo>
                      <a:lnTo>
                        <a:pt x="11" y="31"/>
                      </a:lnTo>
                      <a:lnTo>
                        <a:pt x="13" y="31"/>
                      </a:lnTo>
                      <a:lnTo>
                        <a:pt x="14" y="33"/>
                      </a:lnTo>
                      <a:lnTo>
                        <a:pt x="16" y="33"/>
                      </a:lnTo>
                      <a:lnTo>
                        <a:pt x="17" y="34"/>
                      </a:lnTo>
                      <a:lnTo>
                        <a:pt x="20" y="37"/>
                      </a:lnTo>
                      <a:lnTo>
                        <a:pt x="22" y="38"/>
                      </a:lnTo>
                      <a:lnTo>
                        <a:pt x="25" y="40"/>
                      </a:lnTo>
                      <a:lnTo>
                        <a:pt x="27" y="43"/>
                      </a:lnTo>
                      <a:lnTo>
                        <a:pt x="29" y="46"/>
                      </a:lnTo>
                      <a:lnTo>
                        <a:pt x="33" y="50"/>
                      </a:lnTo>
                      <a:lnTo>
                        <a:pt x="37" y="55"/>
                      </a:lnTo>
                      <a:lnTo>
                        <a:pt x="41" y="59"/>
                      </a:lnTo>
                      <a:lnTo>
                        <a:pt x="45" y="64"/>
                      </a:lnTo>
                      <a:lnTo>
                        <a:pt x="47" y="64"/>
                      </a:lnTo>
                      <a:lnTo>
                        <a:pt x="45" y="64"/>
                      </a:lnTo>
                      <a:lnTo>
                        <a:pt x="46" y="66"/>
                      </a:lnTo>
                      <a:lnTo>
                        <a:pt x="47" y="64"/>
                      </a:lnTo>
                      <a:lnTo>
                        <a:pt x="45" y="6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5" name="Freeform 620"/>
                <p:cNvSpPr>
                  <a:spLocks/>
                </p:cNvSpPr>
                <p:nvPr/>
              </p:nvSpPr>
              <p:spPr bwMode="auto">
                <a:xfrm>
                  <a:off x="1335" y="1160"/>
                  <a:ext cx="41" cy="65"/>
                </a:xfrm>
                <a:custGeom>
                  <a:avLst/>
                  <a:gdLst>
                    <a:gd name="T0" fmla="*/ 278 w 285"/>
                    <a:gd name="T1" fmla="*/ 8 h 391"/>
                    <a:gd name="T2" fmla="*/ 269 w 285"/>
                    <a:gd name="T3" fmla="*/ 22 h 391"/>
                    <a:gd name="T4" fmla="*/ 259 w 285"/>
                    <a:gd name="T5" fmla="*/ 37 h 391"/>
                    <a:gd name="T6" fmla="*/ 249 w 285"/>
                    <a:gd name="T7" fmla="*/ 50 h 391"/>
                    <a:gd name="T8" fmla="*/ 237 w 285"/>
                    <a:gd name="T9" fmla="*/ 64 h 391"/>
                    <a:gd name="T10" fmla="*/ 226 w 285"/>
                    <a:gd name="T11" fmla="*/ 78 h 391"/>
                    <a:gd name="T12" fmla="*/ 211 w 285"/>
                    <a:gd name="T13" fmla="*/ 94 h 391"/>
                    <a:gd name="T14" fmla="*/ 197 w 285"/>
                    <a:gd name="T15" fmla="*/ 110 h 391"/>
                    <a:gd name="T16" fmla="*/ 181 w 285"/>
                    <a:gd name="T17" fmla="*/ 129 h 391"/>
                    <a:gd name="T18" fmla="*/ 163 w 285"/>
                    <a:gd name="T19" fmla="*/ 150 h 391"/>
                    <a:gd name="T20" fmla="*/ 144 w 285"/>
                    <a:gd name="T21" fmla="*/ 175 h 391"/>
                    <a:gd name="T22" fmla="*/ 123 w 285"/>
                    <a:gd name="T23" fmla="*/ 202 h 391"/>
                    <a:gd name="T24" fmla="*/ 99 w 285"/>
                    <a:gd name="T25" fmla="*/ 235 h 391"/>
                    <a:gd name="T26" fmla="*/ 74 w 285"/>
                    <a:gd name="T27" fmla="*/ 272 h 391"/>
                    <a:gd name="T28" fmla="*/ 46 w 285"/>
                    <a:gd name="T29" fmla="*/ 315 h 391"/>
                    <a:gd name="T30" fmla="*/ 16 w 285"/>
                    <a:gd name="T31" fmla="*/ 364 h 391"/>
                    <a:gd name="T32" fmla="*/ 2 w 285"/>
                    <a:gd name="T33" fmla="*/ 391 h 391"/>
                    <a:gd name="T34" fmla="*/ 34 w 285"/>
                    <a:gd name="T35" fmla="*/ 340 h 391"/>
                    <a:gd name="T36" fmla="*/ 62 w 285"/>
                    <a:gd name="T37" fmla="*/ 295 h 391"/>
                    <a:gd name="T38" fmla="*/ 90 w 285"/>
                    <a:gd name="T39" fmla="*/ 255 h 391"/>
                    <a:gd name="T40" fmla="*/ 113 w 285"/>
                    <a:gd name="T41" fmla="*/ 221 h 391"/>
                    <a:gd name="T42" fmla="*/ 136 w 285"/>
                    <a:gd name="T43" fmla="*/ 190 h 391"/>
                    <a:gd name="T44" fmla="*/ 157 w 285"/>
                    <a:gd name="T45" fmla="*/ 164 h 391"/>
                    <a:gd name="T46" fmla="*/ 175 w 285"/>
                    <a:gd name="T47" fmla="*/ 141 h 391"/>
                    <a:gd name="T48" fmla="*/ 191 w 285"/>
                    <a:gd name="T49" fmla="*/ 121 h 391"/>
                    <a:gd name="T50" fmla="*/ 207 w 285"/>
                    <a:gd name="T51" fmla="*/ 104 h 391"/>
                    <a:gd name="T52" fmla="*/ 222 w 285"/>
                    <a:gd name="T53" fmla="*/ 88 h 391"/>
                    <a:gd name="T54" fmla="*/ 234 w 285"/>
                    <a:gd name="T55" fmla="*/ 73 h 391"/>
                    <a:gd name="T56" fmla="*/ 247 w 285"/>
                    <a:gd name="T57" fmla="*/ 59 h 391"/>
                    <a:gd name="T58" fmla="*/ 256 w 285"/>
                    <a:gd name="T59" fmla="*/ 45 h 391"/>
                    <a:gd name="T60" fmla="*/ 267 w 285"/>
                    <a:gd name="T61" fmla="*/ 32 h 391"/>
                    <a:gd name="T62" fmla="*/ 276 w 285"/>
                    <a:gd name="T63" fmla="*/ 17 h 391"/>
                    <a:gd name="T64" fmla="*/ 285 w 285"/>
                    <a:gd name="T65" fmla="*/ 1 h 3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91"/>
                    <a:gd name="T101" fmla="*/ 285 w 285"/>
                    <a:gd name="T102" fmla="*/ 391 h 3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91">
                      <a:moveTo>
                        <a:pt x="282" y="0"/>
                      </a:moveTo>
                      <a:lnTo>
                        <a:pt x="278" y="8"/>
                      </a:lnTo>
                      <a:lnTo>
                        <a:pt x="274" y="15"/>
                      </a:lnTo>
                      <a:lnTo>
                        <a:pt x="269" y="22"/>
                      </a:lnTo>
                      <a:lnTo>
                        <a:pt x="263" y="29"/>
                      </a:lnTo>
                      <a:lnTo>
                        <a:pt x="259" y="37"/>
                      </a:lnTo>
                      <a:lnTo>
                        <a:pt x="254" y="44"/>
                      </a:lnTo>
                      <a:lnTo>
                        <a:pt x="249" y="50"/>
                      </a:lnTo>
                      <a:lnTo>
                        <a:pt x="243" y="57"/>
                      </a:lnTo>
                      <a:lnTo>
                        <a:pt x="237" y="64"/>
                      </a:lnTo>
                      <a:lnTo>
                        <a:pt x="231" y="71"/>
                      </a:lnTo>
                      <a:lnTo>
                        <a:pt x="226" y="78"/>
                      </a:lnTo>
                      <a:lnTo>
                        <a:pt x="218" y="86"/>
                      </a:lnTo>
                      <a:lnTo>
                        <a:pt x="211" y="94"/>
                      </a:lnTo>
                      <a:lnTo>
                        <a:pt x="204" y="102"/>
                      </a:lnTo>
                      <a:lnTo>
                        <a:pt x="197" y="110"/>
                      </a:lnTo>
                      <a:lnTo>
                        <a:pt x="189" y="119"/>
                      </a:lnTo>
                      <a:lnTo>
                        <a:pt x="181" y="129"/>
                      </a:lnTo>
                      <a:lnTo>
                        <a:pt x="172" y="139"/>
                      </a:lnTo>
                      <a:lnTo>
                        <a:pt x="163" y="150"/>
                      </a:lnTo>
                      <a:lnTo>
                        <a:pt x="153" y="161"/>
                      </a:lnTo>
                      <a:lnTo>
                        <a:pt x="144" y="175"/>
                      </a:lnTo>
                      <a:lnTo>
                        <a:pt x="133" y="188"/>
                      </a:lnTo>
                      <a:lnTo>
                        <a:pt x="123" y="202"/>
                      </a:lnTo>
                      <a:lnTo>
                        <a:pt x="111" y="218"/>
                      </a:lnTo>
                      <a:lnTo>
                        <a:pt x="99" y="235"/>
                      </a:lnTo>
                      <a:lnTo>
                        <a:pt x="86" y="253"/>
                      </a:lnTo>
                      <a:lnTo>
                        <a:pt x="74" y="272"/>
                      </a:lnTo>
                      <a:lnTo>
                        <a:pt x="60" y="292"/>
                      </a:lnTo>
                      <a:lnTo>
                        <a:pt x="46" y="315"/>
                      </a:lnTo>
                      <a:lnTo>
                        <a:pt x="30" y="338"/>
                      </a:lnTo>
                      <a:lnTo>
                        <a:pt x="16" y="364"/>
                      </a:lnTo>
                      <a:lnTo>
                        <a:pt x="0" y="390"/>
                      </a:lnTo>
                      <a:lnTo>
                        <a:pt x="2" y="391"/>
                      </a:lnTo>
                      <a:lnTo>
                        <a:pt x="19" y="365"/>
                      </a:lnTo>
                      <a:lnTo>
                        <a:pt x="34" y="340"/>
                      </a:lnTo>
                      <a:lnTo>
                        <a:pt x="49" y="316"/>
                      </a:lnTo>
                      <a:lnTo>
                        <a:pt x="62" y="295"/>
                      </a:lnTo>
                      <a:lnTo>
                        <a:pt x="77" y="274"/>
                      </a:lnTo>
                      <a:lnTo>
                        <a:pt x="90" y="255"/>
                      </a:lnTo>
                      <a:lnTo>
                        <a:pt x="103" y="238"/>
                      </a:lnTo>
                      <a:lnTo>
                        <a:pt x="113" y="221"/>
                      </a:lnTo>
                      <a:lnTo>
                        <a:pt x="125" y="204"/>
                      </a:lnTo>
                      <a:lnTo>
                        <a:pt x="136" y="190"/>
                      </a:lnTo>
                      <a:lnTo>
                        <a:pt x="147" y="177"/>
                      </a:lnTo>
                      <a:lnTo>
                        <a:pt x="157" y="164"/>
                      </a:lnTo>
                      <a:lnTo>
                        <a:pt x="165" y="152"/>
                      </a:lnTo>
                      <a:lnTo>
                        <a:pt x="175" y="141"/>
                      </a:lnTo>
                      <a:lnTo>
                        <a:pt x="183" y="130"/>
                      </a:lnTo>
                      <a:lnTo>
                        <a:pt x="191" y="121"/>
                      </a:lnTo>
                      <a:lnTo>
                        <a:pt x="199" y="113"/>
                      </a:lnTo>
                      <a:lnTo>
                        <a:pt x="207" y="104"/>
                      </a:lnTo>
                      <a:lnTo>
                        <a:pt x="214" y="96"/>
                      </a:lnTo>
                      <a:lnTo>
                        <a:pt x="222" y="88"/>
                      </a:lnTo>
                      <a:lnTo>
                        <a:pt x="228" y="80"/>
                      </a:lnTo>
                      <a:lnTo>
                        <a:pt x="234" y="73"/>
                      </a:lnTo>
                      <a:lnTo>
                        <a:pt x="240" y="65"/>
                      </a:lnTo>
                      <a:lnTo>
                        <a:pt x="247" y="59"/>
                      </a:lnTo>
                      <a:lnTo>
                        <a:pt x="252" y="52"/>
                      </a:lnTo>
                      <a:lnTo>
                        <a:pt x="256" y="45"/>
                      </a:lnTo>
                      <a:lnTo>
                        <a:pt x="262" y="39"/>
                      </a:lnTo>
                      <a:lnTo>
                        <a:pt x="267" y="32"/>
                      </a:lnTo>
                      <a:lnTo>
                        <a:pt x="272" y="25"/>
                      </a:lnTo>
                      <a:lnTo>
                        <a:pt x="276" y="17"/>
                      </a:lnTo>
                      <a:lnTo>
                        <a:pt x="281" y="9"/>
                      </a:lnTo>
                      <a:lnTo>
                        <a:pt x="285" y="1"/>
                      </a:lnTo>
                      <a:lnTo>
                        <a:pt x="2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6" name="Freeform 621"/>
                <p:cNvSpPr>
                  <a:spLocks/>
                </p:cNvSpPr>
                <p:nvPr/>
              </p:nvSpPr>
              <p:spPr bwMode="auto">
                <a:xfrm>
                  <a:off x="1376" y="1117"/>
                  <a:ext cx="23" cy="43"/>
                </a:xfrm>
                <a:custGeom>
                  <a:avLst/>
                  <a:gdLst>
                    <a:gd name="T0" fmla="*/ 154 w 165"/>
                    <a:gd name="T1" fmla="*/ 8 h 257"/>
                    <a:gd name="T2" fmla="*/ 142 w 165"/>
                    <a:gd name="T3" fmla="*/ 26 h 257"/>
                    <a:gd name="T4" fmla="*/ 129 w 165"/>
                    <a:gd name="T5" fmla="*/ 43 h 257"/>
                    <a:gd name="T6" fmla="*/ 119 w 165"/>
                    <a:gd name="T7" fmla="*/ 58 h 257"/>
                    <a:gd name="T8" fmla="*/ 108 w 165"/>
                    <a:gd name="T9" fmla="*/ 73 h 257"/>
                    <a:gd name="T10" fmla="*/ 98 w 165"/>
                    <a:gd name="T11" fmla="*/ 89 h 257"/>
                    <a:gd name="T12" fmla="*/ 89 w 165"/>
                    <a:gd name="T13" fmla="*/ 103 h 257"/>
                    <a:gd name="T14" fmla="*/ 78 w 165"/>
                    <a:gd name="T15" fmla="*/ 118 h 257"/>
                    <a:gd name="T16" fmla="*/ 69 w 165"/>
                    <a:gd name="T17" fmla="*/ 133 h 257"/>
                    <a:gd name="T18" fmla="*/ 60 w 165"/>
                    <a:gd name="T19" fmla="*/ 147 h 257"/>
                    <a:gd name="T20" fmla="*/ 51 w 165"/>
                    <a:gd name="T21" fmla="*/ 163 h 257"/>
                    <a:gd name="T22" fmla="*/ 43 w 165"/>
                    <a:gd name="T23" fmla="*/ 179 h 257"/>
                    <a:gd name="T24" fmla="*/ 32 w 165"/>
                    <a:gd name="T25" fmla="*/ 195 h 257"/>
                    <a:gd name="T26" fmla="*/ 24 w 165"/>
                    <a:gd name="T27" fmla="*/ 212 h 257"/>
                    <a:gd name="T28" fmla="*/ 14 w 165"/>
                    <a:gd name="T29" fmla="*/ 228 h 257"/>
                    <a:gd name="T30" fmla="*/ 5 w 165"/>
                    <a:gd name="T31" fmla="*/ 246 h 257"/>
                    <a:gd name="T32" fmla="*/ 3 w 165"/>
                    <a:gd name="T33" fmla="*/ 257 h 257"/>
                    <a:gd name="T34" fmla="*/ 13 w 165"/>
                    <a:gd name="T35" fmla="*/ 239 h 257"/>
                    <a:gd name="T36" fmla="*/ 23 w 165"/>
                    <a:gd name="T37" fmla="*/ 221 h 257"/>
                    <a:gd name="T38" fmla="*/ 31 w 165"/>
                    <a:gd name="T39" fmla="*/ 204 h 257"/>
                    <a:gd name="T40" fmla="*/ 42 w 165"/>
                    <a:gd name="T41" fmla="*/ 189 h 257"/>
                    <a:gd name="T42" fmla="*/ 50 w 165"/>
                    <a:gd name="T43" fmla="*/ 172 h 257"/>
                    <a:gd name="T44" fmla="*/ 58 w 165"/>
                    <a:gd name="T45" fmla="*/ 157 h 257"/>
                    <a:gd name="T46" fmla="*/ 68 w 165"/>
                    <a:gd name="T47" fmla="*/ 141 h 257"/>
                    <a:gd name="T48" fmla="*/ 77 w 165"/>
                    <a:gd name="T49" fmla="*/ 127 h 257"/>
                    <a:gd name="T50" fmla="*/ 86 w 165"/>
                    <a:gd name="T51" fmla="*/ 113 h 257"/>
                    <a:gd name="T52" fmla="*/ 96 w 165"/>
                    <a:gd name="T53" fmla="*/ 97 h 257"/>
                    <a:gd name="T54" fmla="*/ 106 w 165"/>
                    <a:gd name="T55" fmla="*/ 83 h 257"/>
                    <a:gd name="T56" fmla="*/ 116 w 165"/>
                    <a:gd name="T57" fmla="*/ 68 h 257"/>
                    <a:gd name="T58" fmla="*/ 127 w 165"/>
                    <a:gd name="T59" fmla="*/ 52 h 257"/>
                    <a:gd name="T60" fmla="*/ 140 w 165"/>
                    <a:gd name="T61" fmla="*/ 37 h 257"/>
                    <a:gd name="T62" fmla="*/ 150 w 165"/>
                    <a:gd name="T63" fmla="*/ 19 h 257"/>
                    <a:gd name="T64" fmla="*/ 165 w 165"/>
                    <a:gd name="T65" fmla="*/ 2 h 2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57"/>
                    <a:gd name="T101" fmla="*/ 165 w 165"/>
                    <a:gd name="T102" fmla="*/ 257 h 2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57">
                      <a:moveTo>
                        <a:pt x="160" y="0"/>
                      </a:moveTo>
                      <a:lnTo>
                        <a:pt x="154" y="8"/>
                      </a:lnTo>
                      <a:lnTo>
                        <a:pt x="148" y="18"/>
                      </a:lnTo>
                      <a:lnTo>
                        <a:pt x="142" y="26"/>
                      </a:lnTo>
                      <a:lnTo>
                        <a:pt x="135" y="34"/>
                      </a:lnTo>
                      <a:lnTo>
                        <a:pt x="129" y="43"/>
                      </a:lnTo>
                      <a:lnTo>
                        <a:pt x="124" y="51"/>
                      </a:lnTo>
                      <a:lnTo>
                        <a:pt x="119" y="58"/>
                      </a:lnTo>
                      <a:lnTo>
                        <a:pt x="114" y="66"/>
                      </a:lnTo>
                      <a:lnTo>
                        <a:pt x="108" y="73"/>
                      </a:lnTo>
                      <a:lnTo>
                        <a:pt x="103" y="81"/>
                      </a:lnTo>
                      <a:lnTo>
                        <a:pt x="98" y="89"/>
                      </a:lnTo>
                      <a:lnTo>
                        <a:pt x="92" y="96"/>
                      </a:lnTo>
                      <a:lnTo>
                        <a:pt x="89" y="103"/>
                      </a:lnTo>
                      <a:lnTo>
                        <a:pt x="83" y="110"/>
                      </a:lnTo>
                      <a:lnTo>
                        <a:pt x="78" y="118"/>
                      </a:lnTo>
                      <a:lnTo>
                        <a:pt x="74" y="125"/>
                      </a:lnTo>
                      <a:lnTo>
                        <a:pt x="69" y="133"/>
                      </a:lnTo>
                      <a:lnTo>
                        <a:pt x="65" y="140"/>
                      </a:lnTo>
                      <a:lnTo>
                        <a:pt x="60" y="147"/>
                      </a:lnTo>
                      <a:lnTo>
                        <a:pt x="55" y="155"/>
                      </a:lnTo>
                      <a:lnTo>
                        <a:pt x="51" y="163"/>
                      </a:lnTo>
                      <a:lnTo>
                        <a:pt x="46" y="170"/>
                      </a:lnTo>
                      <a:lnTo>
                        <a:pt x="43" y="179"/>
                      </a:lnTo>
                      <a:lnTo>
                        <a:pt x="38" y="186"/>
                      </a:lnTo>
                      <a:lnTo>
                        <a:pt x="32" y="195"/>
                      </a:lnTo>
                      <a:lnTo>
                        <a:pt x="29" y="203"/>
                      </a:lnTo>
                      <a:lnTo>
                        <a:pt x="24" y="212"/>
                      </a:lnTo>
                      <a:lnTo>
                        <a:pt x="19" y="220"/>
                      </a:lnTo>
                      <a:lnTo>
                        <a:pt x="14" y="228"/>
                      </a:lnTo>
                      <a:lnTo>
                        <a:pt x="10" y="237"/>
                      </a:lnTo>
                      <a:lnTo>
                        <a:pt x="5" y="246"/>
                      </a:lnTo>
                      <a:lnTo>
                        <a:pt x="0" y="256"/>
                      </a:lnTo>
                      <a:lnTo>
                        <a:pt x="3" y="257"/>
                      </a:lnTo>
                      <a:lnTo>
                        <a:pt x="7" y="247"/>
                      </a:lnTo>
                      <a:lnTo>
                        <a:pt x="13" y="239"/>
                      </a:lnTo>
                      <a:lnTo>
                        <a:pt x="18" y="229"/>
                      </a:lnTo>
                      <a:lnTo>
                        <a:pt x="23" y="221"/>
                      </a:lnTo>
                      <a:lnTo>
                        <a:pt x="28" y="213"/>
                      </a:lnTo>
                      <a:lnTo>
                        <a:pt x="31" y="204"/>
                      </a:lnTo>
                      <a:lnTo>
                        <a:pt x="37" y="196"/>
                      </a:lnTo>
                      <a:lnTo>
                        <a:pt x="42" y="189"/>
                      </a:lnTo>
                      <a:lnTo>
                        <a:pt x="45" y="181"/>
                      </a:lnTo>
                      <a:lnTo>
                        <a:pt x="50" y="172"/>
                      </a:lnTo>
                      <a:lnTo>
                        <a:pt x="54" y="164"/>
                      </a:lnTo>
                      <a:lnTo>
                        <a:pt x="58" y="157"/>
                      </a:lnTo>
                      <a:lnTo>
                        <a:pt x="64" y="150"/>
                      </a:lnTo>
                      <a:lnTo>
                        <a:pt x="68" y="141"/>
                      </a:lnTo>
                      <a:lnTo>
                        <a:pt x="72" y="134"/>
                      </a:lnTo>
                      <a:lnTo>
                        <a:pt x="77" y="127"/>
                      </a:lnTo>
                      <a:lnTo>
                        <a:pt x="81" y="120"/>
                      </a:lnTo>
                      <a:lnTo>
                        <a:pt x="86" y="113"/>
                      </a:lnTo>
                      <a:lnTo>
                        <a:pt x="91" y="106"/>
                      </a:lnTo>
                      <a:lnTo>
                        <a:pt x="96" y="97"/>
                      </a:lnTo>
                      <a:lnTo>
                        <a:pt x="101" y="90"/>
                      </a:lnTo>
                      <a:lnTo>
                        <a:pt x="106" y="83"/>
                      </a:lnTo>
                      <a:lnTo>
                        <a:pt x="110" y="76"/>
                      </a:lnTo>
                      <a:lnTo>
                        <a:pt x="116" y="68"/>
                      </a:lnTo>
                      <a:lnTo>
                        <a:pt x="122" y="60"/>
                      </a:lnTo>
                      <a:lnTo>
                        <a:pt x="127" y="52"/>
                      </a:lnTo>
                      <a:lnTo>
                        <a:pt x="133" y="45"/>
                      </a:lnTo>
                      <a:lnTo>
                        <a:pt x="140" y="37"/>
                      </a:lnTo>
                      <a:lnTo>
                        <a:pt x="145" y="27"/>
                      </a:lnTo>
                      <a:lnTo>
                        <a:pt x="150" y="19"/>
                      </a:lnTo>
                      <a:lnTo>
                        <a:pt x="156" y="11"/>
                      </a:lnTo>
                      <a:lnTo>
                        <a:pt x="165" y="2"/>
                      </a:lnTo>
                      <a:lnTo>
                        <a:pt x="16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7" name="Freeform 622"/>
                <p:cNvSpPr>
                  <a:spLocks/>
                </p:cNvSpPr>
                <p:nvPr/>
              </p:nvSpPr>
              <p:spPr bwMode="auto">
                <a:xfrm>
                  <a:off x="1399" y="1105"/>
                  <a:ext cx="19" cy="12"/>
                </a:xfrm>
                <a:custGeom>
                  <a:avLst/>
                  <a:gdLst>
                    <a:gd name="T0" fmla="*/ 127 w 134"/>
                    <a:gd name="T1" fmla="*/ 2 h 73"/>
                    <a:gd name="T2" fmla="*/ 117 w 134"/>
                    <a:gd name="T3" fmla="*/ 3 h 73"/>
                    <a:gd name="T4" fmla="*/ 106 w 134"/>
                    <a:gd name="T5" fmla="*/ 4 h 73"/>
                    <a:gd name="T6" fmla="*/ 96 w 134"/>
                    <a:gd name="T7" fmla="*/ 6 h 73"/>
                    <a:gd name="T8" fmla="*/ 87 w 134"/>
                    <a:gd name="T9" fmla="*/ 9 h 73"/>
                    <a:gd name="T10" fmla="*/ 78 w 134"/>
                    <a:gd name="T11" fmla="*/ 11 h 73"/>
                    <a:gd name="T12" fmla="*/ 70 w 134"/>
                    <a:gd name="T13" fmla="*/ 15 h 73"/>
                    <a:gd name="T14" fmla="*/ 61 w 134"/>
                    <a:gd name="T15" fmla="*/ 18 h 73"/>
                    <a:gd name="T16" fmla="*/ 54 w 134"/>
                    <a:gd name="T17" fmla="*/ 22 h 73"/>
                    <a:gd name="T18" fmla="*/ 45 w 134"/>
                    <a:gd name="T19" fmla="*/ 27 h 73"/>
                    <a:gd name="T20" fmla="*/ 39 w 134"/>
                    <a:gd name="T21" fmla="*/ 33 h 73"/>
                    <a:gd name="T22" fmla="*/ 32 w 134"/>
                    <a:gd name="T23" fmla="*/ 37 h 73"/>
                    <a:gd name="T24" fmla="*/ 24 w 134"/>
                    <a:gd name="T25" fmla="*/ 45 h 73"/>
                    <a:gd name="T26" fmla="*/ 18 w 134"/>
                    <a:gd name="T27" fmla="*/ 51 h 73"/>
                    <a:gd name="T28" fmla="*/ 11 w 134"/>
                    <a:gd name="T29" fmla="*/ 59 h 73"/>
                    <a:gd name="T30" fmla="*/ 5 w 134"/>
                    <a:gd name="T31" fmla="*/ 67 h 73"/>
                    <a:gd name="T32" fmla="*/ 5 w 134"/>
                    <a:gd name="T33" fmla="*/ 73 h 73"/>
                    <a:gd name="T34" fmla="*/ 11 w 134"/>
                    <a:gd name="T35" fmla="*/ 65 h 73"/>
                    <a:gd name="T36" fmla="*/ 17 w 134"/>
                    <a:gd name="T37" fmla="*/ 57 h 73"/>
                    <a:gd name="T38" fmla="*/ 24 w 134"/>
                    <a:gd name="T39" fmla="*/ 49 h 73"/>
                    <a:gd name="T40" fmla="*/ 31 w 134"/>
                    <a:gd name="T41" fmla="*/ 43 h 73"/>
                    <a:gd name="T42" fmla="*/ 38 w 134"/>
                    <a:gd name="T43" fmla="*/ 37 h 73"/>
                    <a:gd name="T44" fmla="*/ 44 w 134"/>
                    <a:gd name="T45" fmla="*/ 33 h 73"/>
                    <a:gd name="T46" fmla="*/ 51 w 134"/>
                    <a:gd name="T47" fmla="*/ 28 h 73"/>
                    <a:gd name="T48" fmla="*/ 59 w 134"/>
                    <a:gd name="T49" fmla="*/ 23 h 73"/>
                    <a:gd name="T50" fmla="*/ 67 w 134"/>
                    <a:gd name="T51" fmla="*/ 20 h 73"/>
                    <a:gd name="T52" fmla="*/ 75 w 134"/>
                    <a:gd name="T53" fmla="*/ 16 h 73"/>
                    <a:gd name="T54" fmla="*/ 84 w 134"/>
                    <a:gd name="T55" fmla="*/ 14 h 73"/>
                    <a:gd name="T56" fmla="*/ 92 w 134"/>
                    <a:gd name="T57" fmla="*/ 11 h 73"/>
                    <a:gd name="T58" fmla="*/ 102 w 134"/>
                    <a:gd name="T59" fmla="*/ 9 h 73"/>
                    <a:gd name="T60" fmla="*/ 112 w 134"/>
                    <a:gd name="T61" fmla="*/ 6 h 73"/>
                    <a:gd name="T62" fmla="*/ 122 w 134"/>
                    <a:gd name="T63" fmla="*/ 5 h 73"/>
                    <a:gd name="T64" fmla="*/ 134 w 134"/>
                    <a:gd name="T65" fmla="*/ 4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73"/>
                    <a:gd name="T101" fmla="*/ 134 w 13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73">
                      <a:moveTo>
                        <a:pt x="134" y="0"/>
                      </a:moveTo>
                      <a:lnTo>
                        <a:pt x="127" y="2"/>
                      </a:lnTo>
                      <a:lnTo>
                        <a:pt x="122" y="2"/>
                      </a:lnTo>
                      <a:lnTo>
                        <a:pt x="117" y="3"/>
                      </a:lnTo>
                      <a:lnTo>
                        <a:pt x="111" y="3"/>
                      </a:lnTo>
                      <a:lnTo>
                        <a:pt x="106" y="4"/>
                      </a:lnTo>
                      <a:lnTo>
                        <a:pt x="101" y="5"/>
                      </a:lnTo>
                      <a:lnTo>
                        <a:pt x="96" y="6"/>
                      </a:lnTo>
                      <a:lnTo>
                        <a:pt x="92" y="8"/>
                      </a:lnTo>
                      <a:lnTo>
                        <a:pt x="87" y="9"/>
                      </a:lnTo>
                      <a:lnTo>
                        <a:pt x="83" y="10"/>
                      </a:lnTo>
                      <a:lnTo>
                        <a:pt x="78" y="11"/>
                      </a:lnTo>
                      <a:lnTo>
                        <a:pt x="73" y="12"/>
                      </a:lnTo>
                      <a:lnTo>
                        <a:pt x="70" y="15"/>
                      </a:lnTo>
                      <a:lnTo>
                        <a:pt x="65" y="16"/>
                      </a:lnTo>
                      <a:lnTo>
                        <a:pt x="61" y="18"/>
                      </a:lnTo>
                      <a:lnTo>
                        <a:pt x="58" y="20"/>
                      </a:lnTo>
                      <a:lnTo>
                        <a:pt x="54" y="22"/>
                      </a:lnTo>
                      <a:lnTo>
                        <a:pt x="50" y="24"/>
                      </a:lnTo>
                      <a:lnTo>
                        <a:pt x="45" y="27"/>
                      </a:lnTo>
                      <a:lnTo>
                        <a:pt x="41" y="29"/>
                      </a:lnTo>
                      <a:lnTo>
                        <a:pt x="39" y="33"/>
                      </a:lnTo>
                      <a:lnTo>
                        <a:pt x="35" y="35"/>
                      </a:lnTo>
                      <a:lnTo>
                        <a:pt x="32" y="37"/>
                      </a:lnTo>
                      <a:lnTo>
                        <a:pt x="27" y="41"/>
                      </a:lnTo>
                      <a:lnTo>
                        <a:pt x="24" y="45"/>
                      </a:lnTo>
                      <a:lnTo>
                        <a:pt x="20" y="47"/>
                      </a:lnTo>
                      <a:lnTo>
                        <a:pt x="18" y="51"/>
                      </a:lnTo>
                      <a:lnTo>
                        <a:pt x="14" y="54"/>
                      </a:lnTo>
                      <a:lnTo>
                        <a:pt x="11" y="59"/>
                      </a:lnTo>
                      <a:lnTo>
                        <a:pt x="7" y="62"/>
                      </a:lnTo>
                      <a:lnTo>
                        <a:pt x="5" y="67"/>
                      </a:lnTo>
                      <a:lnTo>
                        <a:pt x="0" y="71"/>
                      </a:lnTo>
                      <a:lnTo>
                        <a:pt x="5" y="73"/>
                      </a:lnTo>
                      <a:lnTo>
                        <a:pt x="7" y="68"/>
                      </a:lnTo>
                      <a:lnTo>
                        <a:pt x="11" y="65"/>
                      </a:lnTo>
                      <a:lnTo>
                        <a:pt x="13" y="61"/>
                      </a:lnTo>
                      <a:lnTo>
                        <a:pt x="17" y="57"/>
                      </a:lnTo>
                      <a:lnTo>
                        <a:pt x="20" y="53"/>
                      </a:lnTo>
                      <a:lnTo>
                        <a:pt x="24" y="49"/>
                      </a:lnTo>
                      <a:lnTo>
                        <a:pt x="26" y="47"/>
                      </a:lnTo>
                      <a:lnTo>
                        <a:pt x="31" y="43"/>
                      </a:lnTo>
                      <a:lnTo>
                        <a:pt x="34" y="41"/>
                      </a:lnTo>
                      <a:lnTo>
                        <a:pt x="38" y="37"/>
                      </a:lnTo>
                      <a:lnTo>
                        <a:pt x="40" y="35"/>
                      </a:lnTo>
                      <a:lnTo>
                        <a:pt x="44" y="33"/>
                      </a:lnTo>
                      <a:lnTo>
                        <a:pt x="47" y="30"/>
                      </a:lnTo>
                      <a:lnTo>
                        <a:pt x="51" y="28"/>
                      </a:lnTo>
                      <a:lnTo>
                        <a:pt x="55" y="26"/>
                      </a:lnTo>
                      <a:lnTo>
                        <a:pt x="59" y="23"/>
                      </a:lnTo>
                      <a:lnTo>
                        <a:pt x="63" y="21"/>
                      </a:lnTo>
                      <a:lnTo>
                        <a:pt x="67" y="20"/>
                      </a:lnTo>
                      <a:lnTo>
                        <a:pt x="71" y="17"/>
                      </a:lnTo>
                      <a:lnTo>
                        <a:pt x="75" y="16"/>
                      </a:lnTo>
                      <a:lnTo>
                        <a:pt x="80" y="15"/>
                      </a:lnTo>
                      <a:lnTo>
                        <a:pt x="84" y="14"/>
                      </a:lnTo>
                      <a:lnTo>
                        <a:pt x="89" y="12"/>
                      </a:lnTo>
                      <a:lnTo>
                        <a:pt x="92" y="11"/>
                      </a:lnTo>
                      <a:lnTo>
                        <a:pt x="97" y="10"/>
                      </a:lnTo>
                      <a:lnTo>
                        <a:pt x="102" y="9"/>
                      </a:lnTo>
                      <a:lnTo>
                        <a:pt x="108" y="8"/>
                      </a:lnTo>
                      <a:lnTo>
                        <a:pt x="112" y="6"/>
                      </a:lnTo>
                      <a:lnTo>
                        <a:pt x="117" y="6"/>
                      </a:lnTo>
                      <a:lnTo>
                        <a:pt x="122" y="5"/>
                      </a:lnTo>
                      <a:lnTo>
                        <a:pt x="128" y="5"/>
                      </a:lnTo>
                      <a:lnTo>
                        <a:pt x="134" y="4"/>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8" name="Freeform 623"/>
                <p:cNvSpPr>
                  <a:spLocks/>
                </p:cNvSpPr>
                <p:nvPr/>
              </p:nvSpPr>
              <p:spPr bwMode="auto">
                <a:xfrm>
                  <a:off x="1418" y="1097"/>
                  <a:ext cx="27" cy="9"/>
                </a:xfrm>
                <a:custGeom>
                  <a:avLst/>
                  <a:gdLst>
                    <a:gd name="T0" fmla="*/ 185 w 190"/>
                    <a:gd name="T1" fmla="*/ 14 h 51"/>
                    <a:gd name="T2" fmla="*/ 177 w 190"/>
                    <a:gd name="T3" fmla="*/ 7 h 51"/>
                    <a:gd name="T4" fmla="*/ 168 w 190"/>
                    <a:gd name="T5" fmla="*/ 3 h 51"/>
                    <a:gd name="T6" fmla="*/ 158 w 190"/>
                    <a:gd name="T7" fmla="*/ 0 h 51"/>
                    <a:gd name="T8" fmla="*/ 149 w 190"/>
                    <a:gd name="T9" fmla="*/ 0 h 51"/>
                    <a:gd name="T10" fmla="*/ 137 w 190"/>
                    <a:gd name="T11" fmla="*/ 2 h 51"/>
                    <a:gd name="T12" fmla="*/ 127 w 190"/>
                    <a:gd name="T13" fmla="*/ 6 h 51"/>
                    <a:gd name="T14" fmla="*/ 116 w 190"/>
                    <a:gd name="T15" fmla="*/ 9 h 51"/>
                    <a:gd name="T16" fmla="*/ 104 w 190"/>
                    <a:gd name="T17" fmla="*/ 14 h 51"/>
                    <a:gd name="T18" fmla="*/ 92 w 190"/>
                    <a:gd name="T19" fmla="*/ 19 h 51"/>
                    <a:gd name="T20" fmla="*/ 79 w 190"/>
                    <a:gd name="T21" fmla="*/ 25 h 51"/>
                    <a:gd name="T22" fmla="*/ 66 w 190"/>
                    <a:gd name="T23" fmla="*/ 30 h 51"/>
                    <a:gd name="T24" fmla="*/ 53 w 190"/>
                    <a:gd name="T25" fmla="*/ 36 h 51"/>
                    <a:gd name="T26" fmla="*/ 37 w 190"/>
                    <a:gd name="T27" fmla="*/ 40 h 51"/>
                    <a:gd name="T28" fmla="*/ 23 w 190"/>
                    <a:gd name="T29" fmla="*/ 44 h 51"/>
                    <a:gd name="T30" fmla="*/ 7 w 190"/>
                    <a:gd name="T31" fmla="*/ 46 h 51"/>
                    <a:gd name="T32" fmla="*/ 0 w 190"/>
                    <a:gd name="T33" fmla="*/ 51 h 51"/>
                    <a:gd name="T34" fmla="*/ 15 w 190"/>
                    <a:gd name="T35" fmla="*/ 49 h 51"/>
                    <a:gd name="T36" fmla="*/ 32 w 190"/>
                    <a:gd name="T37" fmla="*/ 45 h 51"/>
                    <a:gd name="T38" fmla="*/ 47 w 190"/>
                    <a:gd name="T39" fmla="*/ 42 h 51"/>
                    <a:gd name="T40" fmla="*/ 60 w 190"/>
                    <a:gd name="T41" fmla="*/ 36 h 51"/>
                    <a:gd name="T42" fmla="*/ 74 w 190"/>
                    <a:gd name="T43" fmla="*/ 31 h 51"/>
                    <a:gd name="T44" fmla="*/ 87 w 190"/>
                    <a:gd name="T45" fmla="*/ 25 h 51"/>
                    <a:gd name="T46" fmla="*/ 100 w 190"/>
                    <a:gd name="T47" fmla="*/ 20 h 51"/>
                    <a:gd name="T48" fmla="*/ 111 w 190"/>
                    <a:gd name="T49" fmla="*/ 15 h 51"/>
                    <a:gd name="T50" fmla="*/ 121 w 190"/>
                    <a:gd name="T51" fmla="*/ 11 h 51"/>
                    <a:gd name="T52" fmla="*/ 133 w 190"/>
                    <a:gd name="T53" fmla="*/ 7 h 51"/>
                    <a:gd name="T54" fmla="*/ 143 w 190"/>
                    <a:gd name="T55" fmla="*/ 5 h 51"/>
                    <a:gd name="T56" fmla="*/ 153 w 190"/>
                    <a:gd name="T57" fmla="*/ 5 h 51"/>
                    <a:gd name="T58" fmla="*/ 162 w 190"/>
                    <a:gd name="T59" fmla="*/ 6 h 51"/>
                    <a:gd name="T60" fmla="*/ 170 w 190"/>
                    <a:gd name="T61" fmla="*/ 8 h 51"/>
                    <a:gd name="T62" fmla="*/ 179 w 190"/>
                    <a:gd name="T63" fmla="*/ 13 h 51"/>
                    <a:gd name="T64" fmla="*/ 186 w 190"/>
                    <a:gd name="T65" fmla="*/ 21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190" y="19"/>
                      </a:moveTo>
                      <a:lnTo>
                        <a:pt x="185" y="14"/>
                      </a:lnTo>
                      <a:lnTo>
                        <a:pt x="182" y="11"/>
                      </a:lnTo>
                      <a:lnTo>
                        <a:pt x="177" y="7"/>
                      </a:lnTo>
                      <a:lnTo>
                        <a:pt x="171" y="5"/>
                      </a:lnTo>
                      <a:lnTo>
                        <a:pt x="168" y="3"/>
                      </a:lnTo>
                      <a:lnTo>
                        <a:pt x="163" y="2"/>
                      </a:lnTo>
                      <a:lnTo>
                        <a:pt x="158" y="0"/>
                      </a:lnTo>
                      <a:lnTo>
                        <a:pt x="153" y="0"/>
                      </a:lnTo>
                      <a:lnTo>
                        <a:pt x="149" y="0"/>
                      </a:lnTo>
                      <a:lnTo>
                        <a:pt x="143" y="0"/>
                      </a:lnTo>
                      <a:lnTo>
                        <a:pt x="137" y="2"/>
                      </a:lnTo>
                      <a:lnTo>
                        <a:pt x="132" y="3"/>
                      </a:lnTo>
                      <a:lnTo>
                        <a:pt x="127" y="6"/>
                      </a:lnTo>
                      <a:lnTo>
                        <a:pt x="120" y="7"/>
                      </a:lnTo>
                      <a:lnTo>
                        <a:pt x="116" y="9"/>
                      </a:lnTo>
                      <a:lnTo>
                        <a:pt x="110" y="12"/>
                      </a:lnTo>
                      <a:lnTo>
                        <a:pt x="104" y="14"/>
                      </a:lnTo>
                      <a:lnTo>
                        <a:pt x="99" y="17"/>
                      </a:lnTo>
                      <a:lnTo>
                        <a:pt x="92" y="19"/>
                      </a:lnTo>
                      <a:lnTo>
                        <a:pt x="86" y="22"/>
                      </a:lnTo>
                      <a:lnTo>
                        <a:pt x="79" y="25"/>
                      </a:lnTo>
                      <a:lnTo>
                        <a:pt x="73" y="27"/>
                      </a:lnTo>
                      <a:lnTo>
                        <a:pt x="66" y="30"/>
                      </a:lnTo>
                      <a:lnTo>
                        <a:pt x="59" y="33"/>
                      </a:lnTo>
                      <a:lnTo>
                        <a:pt x="53" y="36"/>
                      </a:lnTo>
                      <a:lnTo>
                        <a:pt x="45" y="38"/>
                      </a:lnTo>
                      <a:lnTo>
                        <a:pt x="37" y="40"/>
                      </a:lnTo>
                      <a:lnTo>
                        <a:pt x="30" y="42"/>
                      </a:lnTo>
                      <a:lnTo>
                        <a:pt x="23" y="44"/>
                      </a:lnTo>
                      <a:lnTo>
                        <a:pt x="15" y="45"/>
                      </a:lnTo>
                      <a:lnTo>
                        <a:pt x="7" y="46"/>
                      </a:lnTo>
                      <a:lnTo>
                        <a:pt x="0" y="47"/>
                      </a:lnTo>
                      <a:lnTo>
                        <a:pt x="0" y="51"/>
                      </a:lnTo>
                      <a:lnTo>
                        <a:pt x="8" y="50"/>
                      </a:lnTo>
                      <a:lnTo>
                        <a:pt x="15" y="49"/>
                      </a:lnTo>
                      <a:lnTo>
                        <a:pt x="24" y="47"/>
                      </a:lnTo>
                      <a:lnTo>
                        <a:pt x="32" y="45"/>
                      </a:lnTo>
                      <a:lnTo>
                        <a:pt x="39" y="44"/>
                      </a:lnTo>
                      <a:lnTo>
                        <a:pt x="47" y="42"/>
                      </a:lnTo>
                      <a:lnTo>
                        <a:pt x="54" y="39"/>
                      </a:lnTo>
                      <a:lnTo>
                        <a:pt x="60" y="36"/>
                      </a:lnTo>
                      <a:lnTo>
                        <a:pt x="67" y="33"/>
                      </a:lnTo>
                      <a:lnTo>
                        <a:pt x="74" y="31"/>
                      </a:lnTo>
                      <a:lnTo>
                        <a:pt x="81" y="28"/>
                      </a:lnTo>
                      <a:lnTo>
                        <a:pt x="87" y="25"/>
                      </a:lnTo>
                      <a:lnTo>
                        <a:pt x="93" y="22"/>
                      </a:lnTo>
                      <a:lnTo>
                        <a:pt x="100" y="20"/>
                      </a:lnTo>
                      <a:lnTo>
                        <a:pt x="106" y="18"/>
                      </a:lnTo>
                      <a:lnTo>
                        <a:pt x="111" y="15"/>
                      </a:lnTo>
                      <a:lnTo>
                        <a:pt x="117" y="13"/>
                      </a:lnTo>
                      <a:lnTo>
                        <a:pt x="121" y="11"/>
                      </a:lnTo>
                      <a:lnTo>
                        <a:pt x="128" y="8"/>
                      </a:lnTo>
                      <a:lnTo>
                        <a:pt x="133" y="7"/>
                      </a:lnTo>
                      <a:lnTo>
                        <a:pt x="138" y="6"/>
                      </a:lnTo>
                      <a:lnTo>
                        <a:pt x="143" y="5"/>
                      </a:lnTo>
                      <a:lnTo>
                        <a:pt x="149" y="5"/>
                      </a:lnTo>
                      <a:lnTo>
                        <a:pt x="153" y="5"/>
                      </a:lnTo>
                      <a:lnTo>
                        <a:pt x="157" y="5"/>
                      </a:lnTo>
                      <a:lnTo>
                        <a:pt x="162" y="6"/>
                      </a:lnTo>
                      <a:lnTo>
                        <a:pt x="166" y="7"/>
                      </a:lnTo>
                      <a:lnTo>
                        <a:pt x="170" y="8"/>
                      </a:lnTo>
                      <a:lnTo>
                        <a:pt x="176" y="11"/>
                      </a:lnTo>
                      <a:lnTo>
                        <a:pt x="179" y="13"/>
                      </a:lnTo>
                      <a:lnTo>
                        <a:pt x="183" y="17"/>
                      </a:lnTo>
                      <a:lnTo>
                        <a:pt x="186" y="21"/>
                      </a:lnTo>
                      <a:lnTo>
                        <a:pt x="19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59" name="Freeform 624"/>
                <p:cNvSpPr>
                  <a:spLocks/>
                </p:cNvSpPr>
                <p:nvPr/>
              </p:nvSpPr>
              <p:spPr bwMode="auto">
                <a:xfrm>
                  <a:off x="1444" y="1100"/>
                  <a:ext cx="37" cy="103"/>
                </a:xfrm>
                <a:custGeom>
                  <a:avLst/>
                  <a:gdLst>
                    <a:gd name="T0" fmla="*/ 259 w 259"/>
                    <a:gd name="T1" fmla="*/ 613 h 614"/>
                    <a:gd name="T2" fmla="*/ 248 w 259"/>
                    <a:gd name="T3" fmla="*/ 593 h 614"/>
                    <a:gd name="T4" fmla="*/ 233 w 259"/>
                    <a:gd name="T5" fmla="*/ 563 h 614"/>
                    <a:gd name="T6" fmla="*/ 218 w 259"/>
                    <a:gd name="T7" fmla="*/ 528 h 614"/>
                    <a:gd name="T8" fmla="*/ 200 w 259"/>
                    <a:gd name="T9" fmla="*/ 488 h 614"/>
                    <a:gd name="T10" fmla="*/ 183 w 259"/>
                    <a:gd name="T11" fmla="*/ 443 h 614"/>
                    <a:gd name="T12" fmla="*/ 165 w 259"/>
                    <a:gd name="T13" fmla="*/ 394 h 614"/>
                    <a:gd name="T14" fmla="*/ 146 w 259"/>
                    <a:gd name="T15" fmla="*/ 344 h 614"/>
                    <a:gd name="T16" fmla="*/ 126 w 259"/>
                    <a:gd name="T17" fmla="*/ 294 h 614"/>
                    <a:gd name="T18" fmla="*/ 107 w 259"/>
                    <a:gd name="T19" fmla="*/ 243 h 614"/>
                    <a:gd name="T20" fmla="*/ 89 w 259"/>
                    <a:gd name="T21" fmla="*/ 194 h 614"/>
                    <a:gd name="T22" fmla="*/ 71 w 259"/>
                    <a:gd name="T23" fmla="*/ 147 h 614"/>
                    <a:gd name="T24" fmla="*/ 55 w 259"/>
                    <a:gd name="T25" fmla="*/ 105 h 614"/>
                    <a:gd name="T26" fmla="*/ 39 w 259"/>
                    <a:gd name="T27" fmla="*/ 68 h 614"/>
                    <a:gd name="T28" fmla="*/ 25 w 259"/>
                    <a:gd name="T29" fmla="*/ 37 h 614"/>
                    <a:gd name="T30" fmla="*/ 15 w 259"/>
                    <a:gd name="T31" fmla="*/ 14 h 614"/>
                    <a:gd name="T32" fmla="*/ 4 w 259"/>
                    <a:gd name="T33" fmla="*/ 0 h 614"/>
                    <a:gd name="T34" fmla="*/ 5 w 259"/>
                    <a:gd name="T35" fmla="*/ 8 h 614"/>
                    <a:gd name="T36" fmla="*/ 17 w 259"/>
                    <a:gd name="T37" fmla="*/ 26 h 614"/>
                    <a:gd name="T38" fmla="*/ 29 w 259"/>
                    <a:gd name="T39" fmla="*/ 54 h 614"/>
                    <a:gd name="T40" fmla="*/ 44 w 259"/>
                    <a:gd name="T41" fmla="*/ 87 h 614"/>
                    <a:gd name="T42" fmla="*/ 58 w 259"/>
                    <a:gd name="T43" fmla="*/ 126 h 614"/>
                    <a:gd name="T44" fmla="*/ 76 w 259"/>
                    <a:gd name="T45" fmla="*/ 171 h 614"/>
                    <a:gd name="T46" fmla="*/ 95 w 259"/>
                    <a:gd name="T47" fmla="*/ 219 h 614"/>
                    <a:gd name="T48" fmla="*/ 114 w 259"/>
                    <a:gd name="T49" fmla="*/ 269 h 614"/>
                    <a:gd name="T50" fmla="*/ 132 w 259"/>
                    <a:gd name="T51" fmla="*/ 320 h 614"/>
                    <a:gd name="T52" fmla="*/ 152 w 259"/>
                    <a:gd name="T53" fmla="*/ 371 h 614"/>
                    <a:gd name="T54" fmla="*/ 171 w 259"/>
                    <a:gd name="T55" fmla="*/ 420 h 614"/>
                    <a:gd name="T56" fmla="*/ 190 w 259"/>
                    <a:gd name="T57" fmla="*/ 468 h 614"/>
                    <a:gd name="T58" fmla="*/ 206 w 259"/>
                    <a:gd name="T59" fmla="*/ 510 h 614"/>
                    <a:gd name="T60" fmla="*/ 223 w 259"/>
                    <a:gd name="T61" fmla="*/ 547 h 614"/>
                    <a:gd name="T62" fmla="*/ 237 w 259"/>
                    <a:gd name="T63" fmla="*/ 581 h 614"/>
                    <a:gd name="T64" fmla="*/ 251 w 259"/>
                    <a:gd name="T65" fmla="*/ 606 h 614"/>
                    <a:gd name="T66" fmla="*/ 259 w 259"/>
                    <a:gd name="T67" fmla="*/ 613 h 6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9"/>
                    <a:gd name="T103" fmla="*/ 0 h 614"/>
                    <a:gd name="T104" fmla="*/ 259 w 259"/>
                    <a:gd name="T105" fmla="*/ 614 h 6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9" h="614">
                      <a:moveTo>
                        <a:pt x="256" y="614"/>
                      </a:moveTo>
                      <a:lnTo>
                        <a:pt x="259" y="613"/>
                      </a:lnTo>
                      <a:lnTo>
                        <a:pt x="254" y="603"/>
                      </a:lnTo>
                      <a:lnTo>
                        <a:pt x="248" y="593"/>
                      </a:lnTo>
                      <a:lnTo>
                        <a:pt x="242" y="579"/>
                      </a:lnTo>
                      <a:lnTo>
                        <a:pt x="233" y="563"/>
                      </a:lnTo>
                      <a:lnTo>
                        <a:pt x="226" y="546"/>
                      </a:lnTo>
                      <a:lnTo>
                        <a:pt x="218" y="528"/>
                      </a:lnTo>
                      <a:lnTo>
                        <a:pt x="209" y="509"/>
                      </a:lnTo>
                      <a:lnTo>
                        <a:pt x="200" y="488"/>
                      </a:lnTo>
                      <a:lnTo>
                        <a:pt x="192" y="466"/>
                      </a:lnTo>
                      <a:lnTo>
                        <a:pt x="183" y="443"/>
                      </a:lnTo>
                      <a:lnTo>
                        <a:pt x="174" y="419"/>
                      </a:lnTo>
                      <a:lnTo>
                        <a:pt x="165" y="394"/>
                      </a:lnTo>
                      <a:lnTo>
                        <a:pt x="155" y="370"/>
                      </a:lnTo>
                      <a:lnTo>
                        <a:pt x="146" y="344"/>
                      </a:lnTo>
                      <a:lnTo>
                        <a:pt x="135" y="319"/>
                      </a:lnTo>
                      <a:lnTo>
                        <a:pt x="126" y="294"/>
                      </a:lnTo>
                      <a:lnTo>
                        <a:pt x="117" y="268"/>
                      </a:lnTo>
                      <a:lnTo>
                        <a:pt x="107" y="243"/>
                      </a:lnTo>
                      <a:lnTo>
                        <a:pt x="99" y="218"/>
                      </a:lnTo>
                      <a:lnTo>
                        <a:pt x="89" y="194"/>
                      </a:lnTo>
                      <a:lnTo>
                        <a:pt x="80" y="170"/>
                      </a:lnTo>
                      <a:lnTo>
                        <a:pt x="71" y="147"/>
                      </a:lnTo>
                      <a:lnTo>
                        <a:pt x="63" y="125"/>
                      </a:lnTo>
                      <a:lnTo>
                        <a:pt x="55" y="105"/>
                      </a:lnTo>
                      <a:lnTo>
                        <a:pt x="47" y="86"/>
                      </a:lnTo>
                      <a:lnTo>
                        <a:pt x="39" y="68"/>
                      </a:lnTo>
                      <a:lnTo>
                        <a:pt x="32" y="52"/>
                      </a:lnTo>
                      <a:lnTo>
                        <a:pt x="25" y="37"/>
                      </a:lnTo>
                      <a:lnTo>
                        <a:pt x="19" y="25"/>
                      </a:lnTo>
                      <a:lnTo>
                        <a:pt x="15" y="14"/>
                      </a:lnTo>
                      <a:lnTo>
                        <a:pt x="8" y="6"/>
                      </a:lnTo>
                      <a:lnTo>
                        <a:pt x="4" y="0"/>
                      </a:lnTo>
                      <a:lnTo>
                        <a:pt x="0" y="2"/>
                      </a:lnTo>
                      <a:lnTo>
                        <a:pt x="5" y="8"/>
                      </a:lnTo>
                      <a:lnTo>
                        <a:pt x="10" y="17"/>
                      </a:lnTo>
                      <a:lnTo>
                        <a:pt x="17" y="26"/>
                      </a:lnTo>
                      <a:lnTo>
                        <a:pt x="22" y="39"/>
                      </a:lnTo>
                      <a:lnTo>
                        <a:pt x="29" y="54"/>
                      </a:lnTo>
                      <a:lnTo>
                        <a:pt x="36" y="69"/>
                      </a:lnTo>
                      <a:lnTo>
                        <a:pt x="44" y="87"/>
                      </a:lnTo>
                      <a:lnTo>
                        <a:pt x="51" y="106"/>
                      </a:lnTo>
                      <a:lnTo>
                        <a:pt x="58" y="126"/>
                      </a:lnTo>
                      <a:lnTo>
                        <a:pt x="68" y="149"/>
                      </a:lnTo>
                      <a:lnTo>
                        <a:pt x="76" y="171"/>
                      </a:lnTo>
                      <a:lnTo>
                        <a:pt x="86" y="195"/>
                      </a:lnTo>
                      <a:lnTo>
                        <a:pt x="95" y="219"/>
                      </a:lnTo>
                      <a:lnTo>
                        <a:pt x="103" y="244"/>
                      </a:lnTo>
                      <a:lnTo>
                        <a:pt x="114" y="269"/>
                      </a:lnTo>
                      <a:lnTo>
                        <a:pt x="123" y="295"/>
                      </a:lnTo>
                      <a:lnTo>
                        <a:pt x="132" y="320"/>
                      </a:lnTo>
                      <a:lnTo>
                        <a:pt x="142" y="345"/>
                      </a:lnTo>
                      <a:lnTo>
                        <a:pt x="152" y="371"/>
                      </a:lnTo>
                      <a:lnTo>
                        <a:pt x="160" y="395"/>
                      </a:lnTo>
                      <a:lnTo>
                        <a:pt x="171" y="420"/>
                      </a:lnTo>
                      <a:lnTo>
                        <a:pt x="179" y="445"/>
                      </a:lnTo>
                      <a:lnTo>
                        <a:pt x="190" y="468"/>
                      </a:lnTo>
                      <a:lnTo>
                        <a:pt x="198" y="489"/>
                      </a:lnTo>
                      <a:lnTo>
                        <a:pt x="206" y="510"/>
                      </a:lnTo>
                      <a:lnTo>
                        <a:pt x="213" y="530"/>
                      </a:lnTo>
                      <a:lnTo>
                        <a:pt x="223" y="547"/>
                      </a:lnTo>
                      <a:lnTo>
                        <a:pt x="230" y="564"/>
                      </a:lnTo>
                      <a:lnTo>
                        <a:pt x="237" y="581"/>
                      </a:lnTo>
                      <a:lnTo>
                        <a:pt x="244" y="594"/>
                      </a:lnTo>
                      <a:lnTo>
                        <a:pt x="251" y="606"/>
                      </a:lnTo>
                      <a:lnTo>
                        <a:pt x="256" y="614"/>
                      </a:lnTo>
                      <a:lnTo>
                        <a:pt x="259" y="613"/>
                      </a:lnTo>
                      <a:lnTo>
                        <a:pt x="256" y="6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0" name="Freeform 625"/>
                <p:cNvSpPr>
                  <a:spLocks/>
                </p:cNvSpPr>
                <p:nvPr/>
              </p:nvSpPr>
              <p:spPr bwMode="auto">
                <a:xfrm>
                  <a:off x="1463" y="1100"/>
                  <a:ext cx="18" cy="103"/>
                </a:xfrm>
                <a:custGeom>
                  <a:avLst/>
                  <a:gdLst>
                    <a:gd name="T0" fmla="*/ 3 w 130"/>
                    <a:gd name="T1" fmla="*/ 6 h 619"/>
                    <a:gd name="T2" fmla="*/ 10 w 130"/>
                    <a:gd name="T3" fmla="*/ 18 h 619"/>
                    <a:gd name="T4" fmla="*/ 18 w 130"/>
                    <a:gd name="T5" fmla="*/ 33 h 619"/>
                    <a:gd name="T6" fmla="*/ 26 w 130"/>
                    <a:gd name="T7" fmla="*/ 54 h 619"/>
                    <a:gd name="T8" fmla="*/ 36 w 130"/>
                    <a:gd name="T9" fmla="*/ 78 h 619"/>
                    <a:gd name="T10" fmla="*/ 45 w 130"/>
                    <a:gd name="T11" fmla="*/ 106 h 619"/>
                    <a:gd name="T12" fmla="*/ 55 w 130"/>
                    <a:gd name="T13" fmla="*/ 138 h 619"/>
                    <a:gd name="T14" fmla="*/ 65 w 130"/>
                    <a:gd name="T15" fmla="*/ 174 h 619"/>
                    <a:gd name="T16" fmla="*/ 75 w 130"/>
                    <a:gd name="T17" fmla="*/ 212 h 619"/>
                    <a:gd name="T18" fmla="*/ 84 w 130"/>
                    <a:gd name="T19" fmla="*/ 255 h 619"/>
                    <a:gd name="T20" fmla="*/ 94 w 130"/>
                    <a:gd name="T21" fmla="*/ 302 h 619"/>
                    <a:gd name="T22" fmla="*/ 102 w 130"/>
                    <a:gd name="T23" fmla="*/ 351 h 619"/>
                    <a:gd name="T24" fmla="*/ 109 w 130"/>
                    <a:gd name="T25" fmla="*/ 405 h 619"/>
                    <a:gd name="T26" fmla="*/ 116 w 130"/>
                    <a:gd name="T27" fmla="*/ 462 h 619"/>
                    <a:gd name="T28" fmla="*/ 122 w 130"/>
                    <a:gd name="T29" fmla="*/ 521 h 619"/>
                    <a:gd name="T30" fmla="*/ 126 w 130"/>
                    <a:gd name="T31" fmla="*/ 586 h 619"/>
                    <a:gd name="T32" fmla="*/ 130 w 130"/>
                    <a:gd name="T33" fmla="*/ 618 h 619"/>
                    <a:gd name="T34" fmla="*/ 127 w 130"/>
                    <a:gd name="T35" fmla="*/ 552 h 619"/>
                    <a:gd name="T36" fmla="*/ 123 w 130"/>
                    <a:gd name="T37" fmla="*/ 492 h 619"/>
                    <a:gd name="T38" fmla="*/ 117 w 130"/>
                    <a:gd name="T39" fmla="*/ 433 h 619"/>
                    <a:gd name="T40" fmla="*/ 109 w 130"/>
                    <a:gd name="T41" fmla="*/ 377 h 619"/>
                    <a:gd name="T42" fmla="*/ 101 w 130"/>
                    <a:gd name="T43" fmla="*/ 326 h 619"/>
                    <a:gd name="T44" fmla="*/ 93 w 130"/>
                    <a:gd name="T45" fmla="*/ 278 h 619"/>
                    <a:gd name="T46" fmla="*/ 83 w 130"/>
                    <a:gd name="T47" fmla="*/ 232 h 619"/>
                    <a:gd name="T48" fmla="*/ 74 w 130"/>
                    <a:gd name="T49" fmla="*/ 192 h 619"/>
                    <a:gd name="T50" fmla="*/ 64 w 130"/>
                    <a:gd name="T51" fmla="*/ 155 h 619"/>
                    <a:gd name="T52" fmla="*/ 54 w 130"/>
                    <a:gd name="T53" fmla="*/ 119 h 619"/>
                    <a:gd name="T54" fmla="*/ 44 w 130"/>
                    <a:gd name="T55" fmla="*/ 91 h 619"/>
                    <a:gd name="T56" fmla="*/ 35 w 130"/>
                    <a:gd name="T57" fmla="*/ 64 h 619"/>
                    <a:gd name="T58" fmla="*/ 25 w 130"/>
                    <a:gd name="T59" fmla="*/ 42 h 619"/>
                    <a:gd name="T60" fmla="*/ 17 w 130"/>
                    <a:gd name="T61" fmla="*/ 24 h 619"/>
                    <a:gd name="T62" fmla="*/ 10 w 130"/>
                    <a:gd name="T63" fmla="*/ 10 h 619"/>
                    <a:gd name="T64" fmla="*/ 3 w 130"/>
                    <a:gd name="T65" fmla="*/ 0 h 6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619"/>
                    <a:gd name="T101" fmla="*/ 130 w 130"/>
                    <a:gd name="T102" fmla="*/ 619 h 6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619">
                      <a:moveTo>
                        <a:pt x="0" y="3"/>
                      </a:moveTo>
                      <a:lnTo>
                        <a:pt x="3" y="6"/>
                      </a:lnTo>
                      <a:lnTo>
                        <a:pt x="6" y="12"/>
                      </a:lnTo>
                      <a:lnTo>
                        <a:pt x="10" y="18"/>
                      </a:lnTo>
                      <a:lnTo>
                        <a:pt x="13" y="25"/>
                      </a:lnTo>
                      <a:lnTo>
                        <a:pt x="18" y="33"/>
                      </a:lnTo>
                      <a:lnTo>
                        <a:pt x="22" y="43"/>
                      </a:lnTo>
                      <a:lnTo>
                        <a:pt x="26" y="54"/>
                      </a:lnTo>
                      <a:lnTo>
                        <a:pt x="30" y="66"/>
                      </a:lnTo>
                      <a:lnTo>
                        <a:pt x="36" y="78"/>
                      </a:lnTo>
                      <a:lnTo>
                        <a:pt x="40" y="91"/>
                      </a:lnTo>
                      <a:lnTo>
                        <a:pt x="45" y="106"/>
                      </a:lnTo>
                      <a:lnTo>
                        <a:pt x="50" y="120"/>
                      </a:lnTo>
                      <a:lnTo>
                        <a:pt x="55" y="138"/>
                      </a:lnTo>
                      <a:lnTo>
                        <a:pt x="61" y="155"/>
                      </a:lnTo>
                      <a:lnTo>
                        <a:pt x="65" y="174"/>
                      </a:lnTo>
                      <a:lnTo>
                        <a:pt x="70" y="193"/>
                      </a:lnTo>
                      <a:lnTo>
                        <a:pt x="75" y="212"/>
                      </a:lnTo>
                      <a:lnTo>
                        <a:pt x="80" y="233"/>
                      </a:lnTo>
                      <a:lnTo>
                        <a:pt x="84" y="255"/>
                      </a:lnTo>
                      <a:lnTo>
                        <a:pt x="89" y="278"/>
                      </a:lnTo>
                      <a:lnTo>
                        <a:pt x="94" y="302"/>
                      </a:lnTo>
                      <a:lnTo>
                        <a:pt x="97" y="326"/>
                      </a:lnTo>
                      <a:lnTo>
                        <a:pt x="102" y="351"/>
                      </a:lnTo>
                      <a:lnTo>
                        <a:pt x="106" y="377"/>
                      </a:lnTo>
                      <a:lnTo>
                        <a:pt x="109" y="405"/>
                      </a:lnTo>
                      <a:lnTo>
                        <a:pt x="114" y="433"/>
                      </a:lnTo>
                      <a:lnTo>
                        <a:pt x="116" y="462"/>
                      </a:lnTo>
                      <a:lnTo>
                        <a:pt x="120" y="492"/>
                      </a:lnTo>
                      <a:lnTo>
                        <a:pt x="122" y="521"/>
                      </a:lnTo>
                      <a:lnTo>
                        <a:pt x="123" y="552"/>
                      </a:lnTo>
                      <a:lnTo>
                        <a:pt x="126" y="586"/>
                      </a:lnTo>
                      <a:lnTo>
                        <a:pt x="127" y="619"/>
                      </a:lnTo>
                      <a:lnTo>
                        <a:pt x="130" y="618"/>
                      </a:lnTo>
                      <a:lnTo>
                        <a:pt x="129" y="586"/>
                      </a:lnTo>
                      <a:lnTo>
                        <a:pt x="127" y="552"/>
                      </a:lnTo>
                      <a:lnTo>
                        <a:pt x="126" y="521"/>
                      </a:lnTo>
                      <a:lnTo>
                        <a:pt x="123" y="492"/>
                      </a:lnTo>
                      <a:lnTo>
                        <a:pt x="120" y="462"/>
                      </a:lnTo>
                      <a:lnTo>
                        <a:pt x="117" y="433"/>
                      </a:lnTo>
                      <a:lnTo>
                        <a:pt x="114" y="405"/>
                      </a:lnTo>
                      <a:lnTo>
                        <a:pt x="109" y="377"/>
                      </a:lnTo>
                      <a:lnTo>
                        <a:pt x="106" y="351"/>
                      </a:lnTo>
                      <a:lnTo>
                        <a:pt x="101" y="326"/>
                      </a:lnTo>
                      <a:lnTo>
                        <a:pt x="97" y="301"/>
                      </a:lnTo>
                      <a:lnTo>
                        <a:pt x="93" y="278"/>
                      </a:lnTo>
                      <a:lnTo>
                        <a:pt x="89" y="254"/>
                      </a:lnTo>
                      <a:lnTo>
                        <a:pt x="83" y="232"/>
                      </a:lnTo>
                      <a:lnTo>
                        <a:pt x="78" y="212"/>
                      </a:lnTo>
                      <a:lnTo>
                        <a:pt x="74" y="192"/>
                      </a:lnTo>
                      <a:lnTo>
                        <a:pt x="69" y="173"/>
                      </a:lnTo>
                      <a:lnTo>
                        <a:pt x="64" y="155"/>
                      </a:lnTo>
                      <a:lnTo>
                        <a:pt x="58" y="137"/>
                      </a:lnTo>
                      <a:lnTo>
                        <a:pt x="54" y="119"/>
                      </a:lnTo>
                      <a:lnTo>
                        <a:pt x="49" y="105"/>
                      </a:lnTo>
                      <a:lnTo>
                        <a:pt x="44" y="91"/>
                      </a:lnTo>
                      <a:lnTo>
                        <a:pt x="39" y="76"/>
                      </a:lnTo>
                      <a:lnTo>
                        <a:pt x="35" y="64"/>
                      </a:lnTo>
                      <a:lnTo>
                        <a:pt x="29" y="53"/>
                      </a:lnTo>
                      <a:lnTo>
                        <a:pt x="25" y="42"/>
                      </a:lnTo>
                      <a:lnTo>
                        <a:pt x="20" y="32"/>
                      </a:lnTo>
                      <a:lnTo>
                        <a:pt x="17" y="24"/>
                      </a:lnTo>
                      <a:lnTo>
                        <a:pt x="13" y="17"/>
                      </a:lnTo>
                      <a:lnTo>
                        <a:pt x="10" y="10"/>
                      </a:lnTo>
                      <a:lnTo>
                        <a:pt x="6"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1" name="Freeform 626"/>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1588">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2" name="Freeform 627"/>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3" name="Freeform 628"/>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4" name="Freeform 629"/>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5" name="Freeform 630"/>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6" name="Freeform 631"/>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7" name="Freeform 632"/>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8" name="Freeform 633"/>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69" name="Freeform 634"/>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0" name="Freeform 635"/>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1" name="Freeform 636"/>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2" name="Freeform 637"/>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3" name="Line 638"/>
                <p:cNvSpPr>
                  <a:spLocks noChangeShapeType="1"/>
                </p:cNvSpPr>
                <p:nvPr/>
              </p:nvSpPr>
              <p:spPr bwMode="auto">
                <a:xfrm flipV="1">
                  <a:off x="1341" y="959"/>
                  <a:ext cx="35" cy="46"/>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6974" name="Line 639"/>
                <p:cNvSpPr>
                  <a:spLocks noChangeShapeType="1"/>
                </p:cNvSpPr>
                <p:nvPr/>
              </p:nvSpPr>
              <p:spPr bwMode="auto">
                <a:xfrm flipH="1" flipV="1">
                  <a:off x="1264" y="981"/>
                  <a:ext cx="60" cy="24"/>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6975" name="Freeform 640"/>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6" name="Freeform 641"/>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7" name="Freeform 642"/>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8" name="Freeform 643"/>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79" name="Freeform 644"/>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0" name="Freeform 645"/>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1" name="Freeform 646"/>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2" name="Freeform 647"/>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3" name="Freeform 648"/>
                <p:cNvSpPr>
                  <a:spLocks/>
                </p:cNvSpPr>
                <p:nvPr/>
              </p:nvSpPr>
              <p:spPr bwMode="auto">
                <a:xfrm>
                  <a:off x="1191" y="2167"/>
                  <a:ext cx="6" cy="6"/>
                </a:xfrm>
                <a:custGeom>
                  <a:avLst/>
                  <a:gdLst>
                    <a:gd name="T0" fmla="*/ 44 w 44"/>
                    <a:gd name="T1" fmla="*/ 41 h 41"/>
                    <a:gd name="T2" fmla="*/ 0 w 44"/>
                    <a:gd name="T3" fmla="*/ 41 h 41"/>
                    <a:gd name="T4" fmla="*/ 32 w 44"/>
                    <a:gd name="T5" fmla="*/ 0 h 41"/>
                    <a:gd name="T6" fmla="*/ 36 w 44"/>
                    <a:gd name="T7" fmla="*/ 16 h 41"/>
                    <a:gd name="T8" fmla="*/ 44 w 44"/>
                    <a:gd name="T9" fmla="*/ 41 h 41"/>
                    <a:gd name="T10" fmla="*/ 0 60000 65536"/>
                    <a:gd name="T11" fmla="*/ 0 60000 65536"/>
                    <a:gd name="T12" fmla="*/ 0 60000 65536"/>
                    <a:gd name="T13" fmla="*/ 0 60000 65536"/>
                    <a:gd name="T14" fmla="*/ 0 60000 65536"/>
                    <a:gd name="T15" fmla="*/ 0 w 44"/>
                    <a:gd name="T16" fmla="*/ 0 h 41"/>
                    <a:gd name="T17" fmla="*/ 44 w 44"/>
                    <a:gd name="T18" fmla="*/ 41 h 41"/>
                  </a:gdLst>
                  <a:ahLst/>
                  <a:cxnLst>
                    <a:cxn ang="T10">
                      <a:pos x="T0" y="T1"/>
                    </a:cxn>
                    <a:cxn ang="T11">
                      <a:pos x="T2" y="T3"/>
                    </a:cxn>
                    <a:cxn ang="T12">
                      <a:pos x="T4" y="T5"/>
                    </a:cxn>
                    <a:cxn ang="T13">
                      <a:pos x="T6" y="T7"/>
                    </a:cxn>
                    <a:cxn ang="T14">
                      <a:pos x="T8" y="T9"/>
                    </a:cxn>
                  </a:cxnLst>
                  <a:rect l="T15" t="T16" r="T17" b="T18"/>
                  <a:pathLst>
                    <a:path w="44" h="41">
                      <a:moveTo>
                        <a:pt x="44" y="41"/>
                      </a:moveTo>
                      <a:lnTo>
                        <a:pt x="0" y="41"/>
                      </a:lnTo>
                      <a:lnTo>
                        <a:pt x="32" y="0"/>
                      </a:lnTo>
                      <a:lnTo>
                        <a:pt x="36" y="16"/>
                      </a:lnTo>
                      <a:lnTo>
                        <a:pt x="44" y="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4" name="Freeform 649"/>
                <p:cNvSpPr>
                  <a:spLocks/>
                </p:cNvSpPr>
                <p:nvPr/>
              </p:nvSpPr>
              <p:spPr bwMode="auto">
                <a:xfrm>
                  <a:off x="1195" y="2159"/>
                  <a:ext cx="8" cy="14"/>
                </a:xfrm>
                <a:custGeom>
                  <a:avLst/>
                  <a:gdLst>
                    <a:gd name="T0" fmla="*/ 12 w 55"/>
                    <a:gd name="T1" fmla="*/ 88 h 88"/>
                    <a:gd name="T2" fmla="*/ 55 w 55"/>
                    <a:gd name="T3" fmla="*/ 88 h 88"/>
                    <a:gd name="T4" fmla="*/ 45 w 55"/>
                    <a:gd name="T5" fmla="*/ 53 h 88"/>
                    <a:gd name="T6" fmla="*/ 32 w 55"/>
                    <a:gd name="T7" fmla="*/ 0 h 88"/>
                    <a:gd name="T8" fmla="*/ 0 w 55"/>
                    <a:gd name="T9" fmla="*/ 47 h 88"/>
                    <a:gd name="T10" fmla="*/ 4 w 55"/>
                    <a:gd name="T11" fmla="*/ 63 h 88"/>
                    <a:gd name="T12" fmla="*/ 12 w 55"/>
                    <a:gd name="T13" fmla="*/ 88 h 88"/>
                    <a:gd name="T14" fmla="*/ 0 60000 65536"/>
                    <a:gd name="T15" fmla="*/ 0 60000 65536"/>
                    <a:gd name="T16" fmla="*/ 0 60000 65536"/>
                    <a:gd name="T17" fmla="*/ 0 60000 65536"/>
                    <a:gd name="T18" fmla="*/ 0 60000 65536"/>
                    <a:gd name="T19" fmla="*/ 0 60000 65536"/>
                    <a:gd name="T20" fmla="*/ 0 60000 65536"/>
                    <a:gd name="T21" fmla="*/ 0 w 55"/>
                    <a:gd name="T22" fmla="*/ 0 h 88"/>
                    <a:gd name="T23" fmla="*/ 55 w 55"/>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88">
                      <a:moveTo>
                        <a:pt x="12" y="88"/>
                      </a:moveTo>
                      <a:lnTo>
                        <a:pt x="55" y="88"/>
                      </a:lnTo>
                      <a:lnTo>
                        <a:pt x="45" y="53"/>
                      </a:lnTo>
                      <a:lnTo>
                        <a:pt x="32" y="0"/>
                      </a:lnTo>
                      <a:lnTo>
                        <a:pt x="0" y="47"/>
                      </a:lnTo>
                      <a:lnTo>
                        <a:pt x="4" y="63"/>
                      </a:lnTo>
                      <a:lnTo>
                        <a:pt x="12" y="8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5" name="Freeform 650"/>
                <p:cNvSpPr>
                  <a:spLocks/>
                </p:cNvSpPr>
                <p:nvPr/>
              </p:nvSpPr>
              <p:spPr bwMode="auto">
                <a:xfrm>
                  <a:off x="1200" y="2148"/>
                  <a:ext cx="9" cy="25"/>
                </a:xfrm>
                <a:custGeom>
                  <a:avLst/>
                  <a:gdLst>
                    <a:gd name="T0" fmla="*/ 23 w 66"/>
                    <a:gd name="T1" fmla="*/ 151 h 151"/>
                    <a:gd name="T2" fmla="*/ 66 w 66"/>
                    <a:gd name="T3" fmla="*/ 150 h 151"/>
                    <a:gd name="T4" fmla="*/ 55 w 66"/>
                    <a:gd name="T5" fmla="*/ 106 h 151"/>
                    <a:gd name="T6" fmla="*/ 42 w 66"/>
                    <a:gd name="T7" fmla="*/ 53 h 151"/>
                    <a:gd name="T8" fmla="*/ 32 w 66"/>
                    <a:gd name="T9" fmla="*/ 0 h 151"/>
                    <a:gd name="T10" fmla="*/ 0 w 66"/>
                    <a:gd name="T11" fmla="*/ 63 h 151"/>
                    <a:gd name="T12" fmla="*/ 13 w 66"/>
                    <a:gd name="T13" fmla="*/ 116 h 151"/>
                    <a:gd name="T14" fmla="*/ 23 w 66"/>
                    <a:gd name="T15" fmla="*/ 151 h 151"/>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151"/>
                    <a:gd name="T26" fmla="*/ 66 w 66"/>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151">
                      <a:moveTo>
                        <a:pt x="23" y="151"/>
                      </a:moveTo>
                      <a:lnTo>
                        <a:pt x="66" y="150"/>
                      </a:lnTo>
                      <a:lnTo>
                        <a:pt x="55" y="106"/>
                      </a:lnTo>
                      <a:lnTo>
                        <a:pt x="42" y="53"/>
                      </a:lnTo>
                      <a:lnTo>
                        <a:pt x="32" y="0"/>
                      </a:lnTo>
                      <a:lnTo>
                        <a:pt x="0" y="63"/>
                      </a:lnTo>
                      <a:lnTo>
                        <a:pt x="13" y="116"/>
                      </a:lnTo>
                      <a:lnTo>
                        <a:pt x="23" y="1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6" name="Freeform 651"/>
                <p:cNvSpPr>
                  <a:spLocks/>
                </p:cNvSpPr>
                <p:nvPr/>
              </p:nvSpPr>
              <p:spPr bwMode="auto">
                <a:xfrm>
                  <a:off x="1204" y="2132"/>
                  <a:ext cx="12" cy="41"/>
                </a:xfrm>
                <a:custGeom>
                  <a:avLst/>
                  <a:gdLst>
                    <a:gd name="T0" fmla="*/ 34 w 79"/>
                    <a:gd name="T1" fmla="*/ 247 h 247"/>
                    <a:gd name="T2" fmla="*/ 79 w 79"/>
                    <a:gd name="T3" fmla="*/ 247 h 247"/>
                    <a:gd name="T4" fmla="*/ 78 w 79"/>
                    <a:gd name="T5" fmla="*/ 244 h 247"/>
                    <a:gd name="T6" fmla="*/ 63 w 79"/>
                    <a:gd name="T7" fmla="*/ 193 h 247"/>
                    <a:gd name="T8" fmla="*/ 51 w 79"/>
                    <a:gd name="T9" fmla="*/ 142 h 247"/>
                    <a:gd name="T10" fmla="*/ 40 w 79"/>
                    <a:gd name="T11" fmla="*/ 91 h 247"/>
                    <a:gd name="T12" fmla="*/ 34 w 79"/>
                    <a:gd name="T13" fmla="*/ 36 h 247"/>
                    <a:gd name="T14" fmla="*/ 32 w 79"/>
                    <a:gd name="T15" fmla="*/ 0 h 247"/>
                    <a:gd name="T16" fmla="*/ 0 w 79"/>
                    <a:gd name="T17" fmla="*/ 98 h 247"/>
                    <a:gd name="T18" fmla="*/ 10 w 79"/>
                    <a:gd name="T19" fmla="*/ 150 h 247"/>
                    <a:gd name="T20" fmla="*/ 23 w 79"/>
                    <a:gd name="T21" fmla="*/ 203 h 247"/>
                    <a:gd name="T22" fmla="*/ 34 w 79"/>
                    <a:gd name="T23" fmla="*/ 247 h 2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47"/>
                    <a:gd name="T38" fmla="*/ 79 w 79"/>
                    <a:gd name="T39" fmla="*/ 247 h 2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47">
                      <a:moveTo>
                        <a:pt x="34" y="247"/>
                      </a:moveTo>
                      <a:lnTo>
                        <a:pt x="79" y="247"/>
                      </a:lnTo>
                      <a:lnTo>
                        <a:pt x="78" y="244"/>
                      </a:lnTo>
                      <a:lnTo>
                        <a:pt x="63" y="193"/>
                      </a:lnTo>
                      <a:lnTo>
                        <a:pt x="51" y="142"/>
                      </a:lnTo>
                      <a:lnTo>
                        <a:pt x="40" y="91"/>
                      </a:lnTo>
                      <a:lnTo>
                        <a:pt x="34" y="36"/>
                      </a:lnTo>
                      <a:lnTo>
                        <a:pt x="32" y="0"/>
                      </a:lnTo>
                      <a:lnTo>
                        <a:pt x="0" y="98"/>
                      </a:lnTo>
                      <a:lnTo>
                        <a:pt x="10" y="150"/>
                      </a:lnTo>
                      <a:lnTo>
                        <a:pt x="23" y="203"/>
                      </a:lnTo>
                      <a:lnTo>
                        <a:pt x="34" y="2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7" name="Freeform 652"/>
                <p:cNvSpPr>
                  <a:spLocks/>
                </p:cNvSpPr>
                <p:nvPr/>
              </p:nvSpPr>
              <p:spPr bwMode="auto">
                <a:xfrm>
                  <a:off x="1209" y="2122"/>
                  <a:ext cx="13" cy="51"/>
                </a:xfrm>
                <a:custGeom>
                  <a:avLst/>
                  <a:gdLst>
                    <a:gd name="T0" fmla="*/ 47 w 92"/>
                    <a:gd name="T1" fmla="*/ 311 h 311"/>
                    <a:gd name="T2" fmla="*/ 92 w 92"/>
                    <a:gd name="T3" fmla="*/ 311 h 311"/>
                    <a:gd name="T4" fmla="*/ 85 w 92"/>
                    <a:gd name="T5" fmla="*/ 295 h 311"/>
                    <a:gd name="T6" fmla="*/ 72 w 92"/>
                    <a:gd name="T7" fmla="*/ 246 h 311"/>
                    <a:gd name="T8" fmla="*/ 60 w 92"/>
                    <a:gd name="T9" fmla="*/ 198 h 311"/>
                    <a:gd name="T10" fmla="*/ 51 w 92"/>
                    <a:gd name="T11" fmla="*/ 146 h 311"/>
                    <a:gd name="T12" fmla="*/ 45 w 92"/>
                    <a:gd name="T13" fmla="*/ 96 h 311"/>
                    <a:gd name="T14" fmla="*/ 39 w 92"/>
                    <a:gd name="T15" fmla="*/ 45 h 311"/>
                    <a:gd name="T16" fmla="*/ 38 w 92"/>
                    <a:gd name="T17" fmla="*/ 0 h 311"/>
                    <a:gd name="T18" fmla="*/ 14 w 92"/>
                    <a:gd name="T19" fmla="*/ 31 h 311"/>
                    <a:gd name="T20" fmla="*/ 0 w 92"/>
                    <a:gd name="T21" fmla="*/ 64 h 311"/>
                    <a:gd name="T22" fmla="*/ 2 w 92"/>
                    <a:gd name="T23" fmla="*/ 100 h 311"/>
                    <a:gd name="T24" fmla="*/ 8 w 92"/>
                    <a:gd name="T25" fmla="*/ 155 h 311"/>
                    <a:gd name="T26" fmla="*/ 19 w 92"/>
                    <a:gd name="T27" fmla="*/ 206 h 311"/>
                    <a:gd name="T28" fmla="*/ 31 w 92"/>
                    <a:gd name="T29" fmla="*/ 257 h 311"/>
                    <a:gd name="T30" fmla="*/ 46 w 92"/>
                    <a:gd name="T31" fmla="*/ 308 h 311"/>
                    <a:gd name="T32" fmla="*/ 47 w 92"/>
                    <a:gd name="T33" fmla="*/ 311 h 3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311"/>
                    <a:gd name="T53" fmla="*/ 92 w 92"/>
                    <a:gd name="T54" fmla="*/ 311 h 3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311">
                      <a:moveTo>
                        <a:pt x="47" y="311"/>
                      </a:moveTo>
                      <a:lnTo>
                        <a:pt x="92" y="311"/>
                      </a:lnTo>
                      <a:lnTo>
                        <a:pt x="85" y="295"/>
                      </a:lnTo>
                      <a:lnTo>
                        <a:pt x="72" y="246"/>
                      </a:lnTo>
                      <a:lnTo>
                        <a:pt x="60" y="198"/>
                      </a:lnTo>
                      <a:lnTo>
                        <a:pt x="51" y="146"/>
                      </a:lnTo>
                      <a:lnTo>
                        <a:pt x="45" y="96"/>
                      </a:lnTo>
                      <a:lnTo>
                        <a:pt x="39" y="45"/>
                      </a:lnTo>
                      <a:lnTo>
                        <a:pt x="38" y="0"/>
                      </a:lnTo>
                      <a:lnTo>
                        <a:pt x="14" y="31"/>
                      </a:lnTo>
                      <a:lnTo>
                        <a:pt x="0" y="64"/>
                      </a:lnTo>
                      <a:lnTo>
                        <a:pt x="2" y="100"/>
                      </a:lnTo>
                      <a:lnTo>
                        <a:pt x="8" y="155"/>
                      </a:lnTo>
                      <a:lnTo>
                        <a:pt x="19" y="206"/>
                      </a:lnTo>
                      <a:lnTo>
                        <a:pt x="31" y="257"/>
                      </a:lnTo>
                      <a:lnTo>
                        <a:pt x="46" y="308"/>
                      </a:lnTo>
                      <a:lnTo>
                        <a:pt x="47" y="3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8" name="Freeform 653"/>
                <p:cNvSpPr>
                  <a:spLocks/>
                </p:cNvSpPr>
                <p:nvPr/>
              </p:nvSpPr>
              <p:spPr bwMode="auto">
                <a:xfrm>
                  <a:off x="1214" y="2117"/>
                  <a:ext cx="14" cy="56"/>
                </a:xfrm>
                <a:custGeom>
                  <a:avLst/>
                  <a:gdLst>
                    <a:gd name="T0" fmla="*/ 54 w 97"/>
                    <a:gd name="T1" fmla="*/ 338 h 338"/>
                    <a:gd name="T2" fmla="*/ 97 w 97"/>
                    <a:gd name="T3" fmla="*/ 336 h 338"/>
                    <a:gd name="T4" fmla="*/ 89 w 97"/>
                    <a:gd name="T5" fmla="*/ 310 h 338"/>
                    <a:gd name="T6" fmla="*/ 75 w 97"/>
                    <a:gd name="T7" fmla="*/ 264 h 338"/>
                    <a:gd name="T8" fmla="*/ 64 w 97"/>
                    <a:gd name="T9" fmla="*/ 216 h 338"/>
                    <a:gd name="T10" fmla="*/ 55 w 97"/>
                    <a:gd name="T11" fmla="*/ 168 h 338"/>
                    <a:gd name="T12" fmla="*/ 47 w 97"/>
                    <a:gd name="T13" fmla="*/ 119 h 338"/>
                    <a:gd name="T14" fmla="*/ 44 w 97"/>
                    <a:gd name="T15" fmla="*/ 70 h 338"/>
                    <a:gd name="T16" fmla="*/ 43 w 97"/>
                    <a:gd name="T17" fmla="*/ 19 h 338"/>
                    <a:gd name="T18" fmla="*/ 44 w 97"/>
                    <a:gd name="T19" fmla="*/ 0 h 338"/>
                    <a:gd name="T20" fmla="*/ 0 w 97"/>
                    <a:gd name="T21" fmla="*/ 27 h 338"/>
                    <a:gd name="T22" fmla="*/ 1 w 97"/>
                    <a:gd name="T23" fmla="*/ 72 h 338"/>
                    <a:gd name="T24" fmla="*/ 7 w 97"/>
                    <a:gd name="T25" fmla="*/ 123 h 338"/>
                    <a:gd name="T26" fmla="*/ 13 w 97"/>
                    <a:gd name="T27" fmla="*/ 173 h 338"/>
                    <a:gd name="T28" fmla="*/ 22 w 97"/>
                    <a:gd name="T29" fmla="*/ 225 h 338"/>
                    <a:gd name="T30" fmla="*/ 34 w 97"/>
                    <a:gd name="T31" fmla="*/ 273 h 338"/>
                    <a:gd name="T32" fmla="*/ 47 w 97"/>
                    <a:gd name="T33" fmla="*/ 322 h 338"/>
                    <a:gd name="T34" fmla="*/ 54 w 97"/>
                    <a:gd name="T35" fmla="*/ 338 h 3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338"/>
                    <a:gd name="T56" fmla="*/ 97 w 97"/>
                    <a:gd name="T57" fmla="*/ 338 h 3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338">
                      <a:moveTo>
                        <a:pt x="54" y="338"/>
                      </a:moveTo>
                      <a:lnTo>
                        <a:pt x="97" y="336"/>
                      </a:lnTo>
                      <a:lnTo>
                        <a:pt x="89" y="310"/>
                      </a:lnTo>
                      <a:lnTo>
                        <a:pt x="75" y="264"/>
                      </a:lnTo>
                      <a:lnTo>
                        <a:pt x="64" y="216"/>
                      </a:lnTo>
                      <a:lnTo>
                        <a:pt x="55" y="168"/>
                      </a:lnTo>
                      <a:lnTo>
                        <a:pt x="47" y="119"/>
                      </a:lnTo>
                      <a:lnTo>
                        <a:pt x="44" y="70"/>
                      </a:lnTo>
                      <a:lnTo>
                        <a:pt x="43" y="19"/>
                      </a:lnTo>
                      <a:lnTo>
                        <a:pt x="44" y="0"/>
                      </a:lnTo>
                      <a:lnTo>
                        <a:pt x="0" y="27"/>
                      </a:lnTo>
                      <a:lnTo>
                        <a:pt x="1" y="72"/>
                      </a:lnTo>
                      <a:lnTo>
                        <a:pt x="7" y="123"/>
                      </a:lnTo>
                      <a:lnTo>
                        <a:pt x="13" y="173"/>
                      </a:lnTo>
                      <a:lnTo>
                        <a:pt x="22" y="225"/>
                      </a:lnTo>
                      <a:lnTo>
                        <a:pt x="34" y="273"/>
                      </a:lnTo>
                      <a:lnTo>
                        <a:pt x="47" y="322"/>
                      </a:lnTo>
                      <a:lnTo>
                        <a:pt x="54" y="3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89" name="Freeform 654"/>
                <p:cNvSpPr>
                  <a:spLocks/>
                </p:cNvSpPr>
                <p:nvPr/>
              </p:nvSpPr>
              <p:spPr bwMode="auto">
                <a:xfrm>
                  <a:off x="1221" y="2114"/>
                  <a:ext cx="14" cy="59"/>
                </a:xfrm>
                <a:custGeom>
                  <a:avLst/>
                  <a:gdLst>
                    <a:gd name="T0" fmla="*/ 54 w 99"/>
                    <a:gd name="T1" fmla="*/ 353 h 353"/>
                    <a:gd name="T2" fmla="*/ 99 w 99"/>
                    <a:gd name="T3" fmla="*/ 353 h 353"/>
                    <a:gd name="T4" fmla="*/ 86 w 99"/>
                    <a:gd name="T5" fmla="*/ 314 h 353"/>
                    <a:gd name="T6" fmla="*/ 73 w 99"/>
                    <a:gd name="T7" fmla="*/ 270 h 353"/>
                    <a:gd name="T8" fmla="*/ 62 w 99"/>
                    <a:gd name="T9" fmla="*/ 226 h 353"/>
                    <a:gd name="T10" fmla="*/ 53 w 99"/>
                    <a:gd name="T11" fmla="*/ 179 h 353"/>
                    <a:gd name="T12" fmla="*/ 47 w 99"/>
                    <a:gd name="T13" fmla="*/ 132 h 353"/>
                    <a:gd name="T14" fmla="*/ 43 w 99"/>
                    <a:gd name="T15" fmla="*/ 84 h 353"/>
                    <a:gd name="T16" fmla="*/ 42 w 99"/>
                    <a:gd name="T17" fmla="*/ 36 h 353"/>
                    <a:gd name="T18" fmla="*/ 43 w 99"/>
                    <a:gd name="T19" fmla="*/ 0 h 353"/>
                    <a:gd name="T20" fmla="*/ 1 w 99"/>
                    <a:gd name="T21" fmla="*/ 17 h 353"/>
                    <a:gd name="T22" fmla="*/ 0 w 99"/>
                    <a:gd name="T23" fmla="*/ 36 h 353"/>
                    <a:gd name="T24" fmla="*/ 1 w 99"/>
                    <a:gd name="T25" fmla="*/ 87 h 353"/>
                    <a:gd name="T26" fmla="*/ 4 w 99"/>
                    <a:gd name="T27" fmla="*/ 136 h 353"/>
                    <a:gd name="T28" fmla="*/ 12 w 99"/>
                    <a:gd name="T29" fmla="*/ 185 h 353"/>
                    <a:gd name="T30" fmla="*/ 21 w 99"/>
                    <a:gd name="T31" fmla="*/ 233 h 353"/>
                    <a:gd name="T32" fmla="*/ 32 w 99"/>
                    <a:gd name="T33" fmla="*/ 281 h 353"/>
                    <a:gd name="T34" fmla="*/ 46 w 99"/>
                    <a:gd name="T35" fmla="*/ 327 h 353"/>
                    <a:gd name="T36" fmla="*/ 54 w 99"/>
                    <a:gd name="T37" fmla="*/ 353 h 3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353"/>
                    <a:gd name="T59" fmla="*/ 99 w 99"/>
                    <a:gd name="T60" fmla="*/ 353 h 3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353">
                      <a:moveTo>
                        <a:pt x="54" y="353"/>
                      </a:moveTo>
                      <a:lnTo>
                        <a:pt x="99" y="353"/>
                      </a:lnTo>
                      <a:lnTo>
                        <a:pt x="86" y="314"/>
                      </a:lnTo>
                      <a:lnTo>
                        <a:pt x="73" y="270"/>
                      </a:lnTo>
                      <a:lnTo>
                        <a:pt x="62" y="226"/>
                      </a:lnTo>
                      <a:lnTo>
                        <a:pt x="53" y="179"/>
                      </a:lnTo>
                      <a:lnTo>
                        <a:pt x="47" y="132"/>
                      </a:lnTo>
                      <a:lnTo>
                        <a:pt x="43" y="84"/>
                      </a:lnTo>
                      <a:lnTo>
                        <a:pt x="42" y="36"/>
                      </a:lnTo>
                      <a:lnTo>
                        <a:pt x="43" y="0"/>
                      </a:lnTo>
                      <a:lnTo>
                        <a:pt x="1" y="17"/>
                      </a:lnTo>
                      <a:lnTo>
                        <a:pt x="0" y="36"/>
                      </a:lnTo>
                      <a:lnTo>
                        <a:pt x="1" y="87"/>
                      </a:lnTo>
                      <a:lnTo>
                        <a:pt x="4" y="136"/>
                      </a:lnTo>
                      <a:lnTo>
                        <a:pt x="12" y="185"/>
                      </a:lnTo>
                      <a:lnTo>
                        <a:pt x="21" y="233"/>
                      </a:lnTo>
                      <a:lnTo>
                        <a:pt x="32" y="281"/>
                      </a:lnTo>
                      <a:lnTo>
                        <a:pt x="46" y="327"/>
                      </a:lnTo>
                      <a:lnTo>
                        <a:pt x="54" y="3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0" name="Freeform 655"/>
                <p:cNvSpPr>
                  <a:spLocks/>
                </p:cNvSpPr>
                <p:nvPr/>
              </p:nvSpPr>
              <p:spPr bwMode="auto">
                <a:xfrm>
                  <a:off x="1227" y="2112"/>
                  <a:ext cx="14" cy="61"/>
                </a:xfrm>
                <a:custGeom>
                  <a:avLst/>
                  <a:gdLst>
                    <a:gd name="T0" fmla="*/ 44 w 102"/>
                    <a:gd name="T1" fmla="*/ 0 h 366"/>
                    <a:gd name="T2" fmla="*/ 32 w 102"/>
                    <a:gd name="T3" fmla="*/ 4 h 366"/>
                    <a:gd name="T4" fmla="*/ 1 w 102"/>
                    <a:gd name="T5" fmla="*/ 13 h 366"/>
                    <a:gd name="T6" fmla="*/ 0 w 102"/>
                    <a:gd name="T7" fmla="*/ 49 h 366"/>
                    <a:gd name="T8" fmla="*/ 1 w 102"/>
                    <a:gd name="T9" fmla="*/ 97 h 366"/>
                    <a:gd name="T10" fmla="*/ 5 w 102"/>
                    <a:gd name="T11" fmla="*/ 145 h 366"/>
                    <a:gd name="T12" fmla="*/ 11 w 102"/>
                    <a:gd name="T13" fmla="*/ 192 h 366"/>
                    <a:gd name="T14" fmla="*/ 20 w 102"/>
                    <a:gd name="T15" fmla="*/ 239 h 366"/>
                    <a:gd name="T16" fmla="*/ 31 w 102"/>
                    <a:gd name="T17" fmla="*/ 283 h 366"/>
                    <a:gd name="T18" fmla="*/ 44 w 102"/>
                    <a:gd name="T19" fmla="*/ 327 h 366"/>
                    <a:gd name="T20" fmla="*/ 57 w 102"/>
                    <a:gd name="T21" fmla="*/ 366 h 366"/>
                    <a:gd name="T22" fmla="*/ 102 w 102"/>
                    <a:gd name="T23" fmla="*/ 365 h 366"/>
                    <a:gd name="T24" fmla="*/ 99 w 102"/>
                    <a:gd name="T25" fmla="*/ 358 h 366"/>
                    <a:gd name="T26" fmla="*/ 84 w 102"/>
                    <a:gd name="T27" fmla="*/ 315 h 366"/>
                    <a:gd name="T28" fmla="*/ 72 w 102"/>
                    <a:gd name="T29" fmla="*/ 274 h 366"/>
                    <a:gd name="T30" fmla="*/ 60 w 102"/>
                    <a:gd name="T31" fmla="*/ 231 h 366"/>
                    <a:gd name="T32" fmla="*/ 53 w 102"/>
                    <a:gd name="T33" fmla="*/ 186 h 366"/>
                    <a:gd name="T34" fmla="*/ 47 w 102"/>
                    <a:gd name="T35" fmla="*/ 142 h 366"/>
                    <a:gd name="T36" fmla="*/ 44 w 102"/>
                    <a:gd name="T37" fmla="*/ 96 h 366"/>
                    <a:gd name="T38" fmla="*/ 42 w 102"/>
                    <a:gd name="T39" fmla="*/ 49 h 366"/>
                    <a:gd name="T40" fmla="*/ 44 w 102"/>
                    <a:gd name="T41" fmla="*/ 4 h 366"/>
                    <a:gd name="T42" fmla="*/ 44 w 102"/>
                    <a:gd name="T43" fmla="*/ 0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366"/>
                    <a:gd name="T68" fmla="*/ 102 w 102"/>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366">
                      <a:moveTo>
                        <a:pt x="44" y="0"/>
                      </a:moveTo>
                      <a:lnTo>
                        <a:pt x="32" y="4"/>
                      </a:lnTo>
                      <a:lnTo>
                        <a:pt x="1" y="13"/>
                      </a:lnTo>
                      <a:lnTo>
                        <a:pt x="0" y="49"/>
                      </a:lnTo>
                      <a:lnTo>
                        <a:pt x="1" y="97"/>
                      </a:lnTo>
                      <a:lnTo>
                        <a:pt x="5" y="145"/>
                      </a:lnTo>
                      <a:lnTo>
                        <a:pt x="11" y="192"/>
                      </a:lnTo>
                      <a:lnTo>
                        <a:pt x="20" y="239"/>
                      </a:lnTo>
                      <a:lnTo>
                        <a:pt x="31" y="283"/>
                      </a:lnTo>
                      <a:lnTo>
                        <a:pt x="44" y="327"/>
                      </a:lnTo>
                      <a:lnTo>
                        <a:pt x="57" y="366"/>
                      </a:lnTo>
                      <a:lnTo>
                        <a:pt x="102" y="365"/>
                      </a:lnTo>
                      <a:lnTo>
                        <a:pt x="99" y="358"/>
                      </a:lnTo>
                      <a:lnTo>
                        <a:pt x="84" y="315"/>
                      </a:lnTo>
                      <a:lnTo>
                        <a:pt x="72" y="274"/>
                      </a:lnTo>
                      <a:lnTo>
                        <a:pt x="60" y="231"/>
                      </a:lnTo>
                      <a:lnTo>
                        <a:pt x="53" y="186"/>
                      </a:lnTo>
                      <a:lnTo>
                        <a:pt x="47" y="142"/>
                      </a:lnTo>
                      <a:lnTo>
                        <a:pt x="44" y="96"/>
                      </a:lnTo>
                      <a:lnTo>
                        <a:pt x="42" y="49"/>
                      </a:lnTo>
                      <a:lnTo>
                        <a:pt x="44" y="4"/>
                      </a:lnTo>
                      <a:lnTo>
                        <a:pt x="4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1" name="Freeform 656"/>
                <p:cNvSpPr>
                  <a:spLocks/>
                </p:cNvSpPr>
                <p:nvPr/>
              </p:nvSpPr>
              <p:spPr bwMode="auto">
                <a:xfrm>
                  <a:off x="1233" y="2110"/>
                  <a:ext cx="15" cy="63"/>
                </a:xfrm>
                <a:custGeom>
                  <a:avLst/>
                  <a:gdLst>
                    <a:gd name="T0" fmla="*/ 44 w 105"/>
                    <a:gd name="T1" fmla="*/ 0 h 375"/>
                    <a:gd name="T2" fmla="*/ 2 w 105"/>
                    <a:gd name="T3" fmla="*/ 10 h 375"/>
                    <a:gd name="T4" fmla="*/ 2 w 105"/>
                    <a:gd name="T5" fmla="*/ 14 h 375"/>
                    <a:gd name="T6" fmla="*/ 0 w 105"/>
                    <a:gd name="T7" fmla="*/ 59 h 375"/>
                    <a:gd name="T8" fmla="*/ 2 w 105"/>
                    <a:gd name="T9" fmla="*/ 106 h 375"/>
                    <a:gd name="T10" fmla="*/ 5 w 105"/>
                    <a:gd name="T11" fmla="*/ 152 h 375"/>
                    <a:gd name="T12" fmla="*/ 11 w 105"/>
                    <a:gd name="T13" fmla="*/ 196 h 375"/>
                    <a:gd name="T14" fmla="*/ 18 w 105"/>
                    <a:gd name="T15" fmla="*/ 241 h 375"/>
                    <a:gd name="T16" fmla="*/ 30 w 105"/>
                    <a:gd name="T17" fmla="*/ 284 h 375"/>
                    <a:gd name="T18" fmla="*/ 42 w 105"/>
                    <a:gd name="T19" fmla="*/ 325 h 375"/>
                    <a:gd name="T20" fmla="*/ 57 w 105"/>
                    <a:gd name="T21" fmla="*/ 368 h 375"/>
                    <a:gd name="T22" fmla="*/ 60 w 105"/>
                    <a:gd name="T23" fmla="*/ 375 h 375"/>
                    <a:gd name="T24" fmla="*/ 105 w 105"/>
                    <a:gd name="T25" fmla="*/ 375 h 375"/>
                    <a:gd name="T26" fmla="*/ 95 w 105"/>
                    <a:gd name="T27" fmla="*/ 353 h 375"/>
                    <a:gd name="T28" fmla="*/ 82 w 105"/>
                    <a:gd name="T29" fmla="*/ 313 h 375"/>
                    <a:gd name="T30" fmla="*/ 70 w 105"/>
                    <a:gd name="T31" fmla="*/ 273 h 375"/>
                    <a:gd name="T32" fmla="*/ 61 w 105"/>
                    <a:gd name="T33" fmla="*/ 232 h 375"/>
                    <a:gd name="T34" fmla="*/ 53 w 105"/>
                    <a:gd name="T35" fmla="*/ 190 h 375"/>
                    <a:gd name="T36" fmla="*/ 47 w 105"/>
                    <a:gd name="T37" fmla="*/ 147 h 375"/>
                    <a:gd name="T38" fmla="*/ 43 w 105"/>
                    <a:gd name="T39" fmla="*/ 104 h 375"/>
                    <a:gd name="T40" fmla="*/ 42 w 105"/>
                    <a:gd name="T41" fmla="*/ 59 h 375"/>
                    <a:gd name="T42" fmla="*/ 43 w 105"/>
                    <a:gd name="T43" fmla="*/ 15 h 375"/>
                    <a:gd name="T44" fmla="*/ 44 w 105"/>
                    <a:gd name="T45" fmla="*/ 0 h 3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375"/>
                    <a:gd name="T71" fmla="*/ 105 w 105"/>
                    <a:gd name="T72" fmla="*/ 375 h 3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375">
                      <a:moveTo>
                        <a:pt x="44" y="0"/>
                      </a:moveTo>
                      <a:lnTo>
                        <a:pt x="2" y="10"/>
                      </a:lnTo>
                      <a:lnTo>
                        <a:pt x="2" y="14"/>
                      </a:lnTo>
                      <a:lnTo>
                        <a:pt x="0" y="59"/>
                      </a:lnTo>
                      <a:lnTo>
                        <a:pt x="2" y="106"/>
                      </a:lnTo>
                      <a:lnTo>
                        <a:pt x="5" y="152"/>
                      </a:lnTo>
                      <a:lnTo>
                        <a:pt x="11" y="196"/>
                      </a:lnTo>
                      <a:lnTo>
                        <a:pt x="18" y="241"/>
                      </a:lnTo>
                      <a:lnTo>
                        <a:pt x="30" y="284"/>
                      </a:lnTo>
                      <a:lnTo>
                        <a:pt x="42" y="325"/>
                      </a:lnTo>
                      <a:lnTo>
                        <a:pt x="57" y="368"/>
                      </a:lnTo>
                      <a:lnTo>
                        <a:pt x="60" y="375"/>
                      </a:lnTo>
                      <a:lnTo>
                        <a:pt x="105" y="375"/>
                      </a:lnTo>
                      <a:lnTo>
                        <a:pt x="95" y="353"/>
                      </a:lnTo>
                      <a:lnTo>
                        <a:pt x="82" y="313"/>
                      </a:lnTo>
                      <a:lnTo>
                        <a:pt x="70" y="273"/>
                      </a:lnTo>
                      <a:lnTo>
                        <a:pt x="61" y="232"/>
                      </a:lnTo>
                      <a:lnTo>
                        <a:pt x="53" y="190"/>
                      </a:lnTo>
                      <a:lnTo>
                        <a:pt x="47" y="147"/>
                      </a:lnTo>
                      <a:lnTo>
                        <a:pt x="43" y="104"/>
                      </a:lnTo>
                      <a:lnTo>
                        <a:pt x="42" y="59"/>
                      </a:lnTo>
                      <a:lnTo>
                        <a:pt x="43" y="15"/>
                      </a:lnTo>
                      <a:lnTo>
                        <a:pt x="4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2" name="Freeform 657"/>
                <p:cNvSpPr>
                  <a:spLocks/>
                </p:cNvSpPr>
                <p:nvPr/>
              </p:nvSpPr>
              <p:spPr bwMode="auto">
                <a:xfrm>
                  <a:off x="1239" y="2109"/>
                  <a:ext cx="15" cy="64"/>
                </a:xfrm>
                <a:custGeom>
                  <a:avLst/>
                  <a:gdLst>
                    <a:gd name="T0" fmla="*/ 46 w 108"/>
                    <a:gd name="T1" fmla="*/ 0 h 383"/>
                    <a:gd name="T2" fmla="*/ 2 w 108"/>
                    <a:gd name="T3" fmla="*/ 8 h 383"/>
                    <a:gd name="T4" fmla="*/ 1 w 108"/>
                    <a:gd name="T5" fmla="*/ 23 h 383"/>
                    <a:gd name="T6" fmla="*/ 0 w 108"/>
                    <a:gd name="T7" fmla="*/ 67 h 383"/>
                    <a:gd name="T8" fmla="*/ 1 w 108"/>
                    <a:gd name="T9" fmla="*/ 112 h 383"/>
                    <a:gd name="T10" fmla="*/ 5 w 108"/>
                    <a:gd name="T11" fmla="*/ 155 h 383"/>
                    <a:gd name="T12" fmla="*/ 11 w 108"/>
                    <a:gd name="T13" fmla="*/ 198 h 383"/>
                    <a:gd name="T14" fmla="*/ 19 w 108"/>
                    <a:gd name="T15" fmla="*/ 240 h 383"/>
                    <a:gd name="T16" fmla="*/ 28 w 108"/>
                    <a:gd name="T17" fmla="*/ 281 h 383"/>
                    <a:gd name="T18" fmla="*/ 40 w 108"/>
                    <a:gd name="T19" fmla="*/ 321 h 383"/>
                    <a:gd name="T20" fmla="*/ 53 w 108"/>
                    <a:gd name="T21" fmla="*/ 361 h 383"/>
                    <a:gd name="T22" fmla="*/ 63 w 108"/>
                    <a:gd name="T23" fmla="*/ 383 h 383"/>
                    <a:gd name="T24" fmla="*/ 108 w 108"/>
                    <a:gd name="T25" fmla="*/ 382 h 383"/>
                    <a:gd name="T26" fmla="*/ 93 w 108"/>
                    <a:gd name="T27" fmla="*/ 348 h 383"/>
                    <a:gd name="T28" fmla="*/ 81 w 108"/>
                    <a:gd name="T29" fmla="*/ 309 h 383"/>
                    <a:gd name="T30" fmla="*/ 69 w 108"/>
                    <a:gd name="T31" fmla="*/ 271 h 383"/>
                    <a:gd name="T32" fmla="*/ 59 w 108"/>
                    <a:gd name="T33" fmla="*/ 232 h 383"/>
                    <a:gd name="T34" fmla="*/ 52 w 108"/>
                    <a:gd name="T35" fmla="*/ 192 h 383"/>
                    <a:gd name="T36" fmla="*/ 47 w 108"/>
                    <a:gd name="T37" fmla="*/ 151 h 383"/>
                    <a:gd name="T38" fmla="*/ 44 w 108"/>
                    <a:gd name="T39" fmla="*/ 109 h 383"/>
                    <a:gd name="T40" fmla="*/ 43 w 108"/>
                    <a:gd name="T41" fmla="*/ 67 h 383"/>
                    <a:gd name="T42" fmla="*/ 44 w 108"/>
                    <a:gd name="T43" fmla="*/ 25 h 383"/>
                    <a:gd name="T44" fmla="*/ 46 w 108"/>
                    <a:gd name="T45" fmla="*/ 0 h 3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8"/>
                    <a:gd name="T70" fmla="*/ 0 h 383"/>
                    <a:gd name="T71" fmla="*/ 108 w 108"/>
                    <a:gd name="T72" fmla="*/ 383 h 3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8" h="383">
                      <a:moveTo>
                        <a:pt x="46" y="0"/>
                      </a:moveTo>
                      <a:lnTo>
                        <a:pt x="2" y="8"/>
                      </a:lnTo>
                      <a:lnTo>
                        <a:pt x="1" y="23"/>
                      </a:lnTo>
                      <a:lnTo>
                        <a:pt x="0" y="67"/>
                      </a:lnTo>
                      <a:lnTo>
                        <a:pt x="1" y="112"/>
                      </a:lnTo>
                      <a:lnTo>
                        <a:pt x="5" y="155"/>
                      </a:lnTo>
                      <a:lnTo>
                        <a:pt x="11" y="198"/>
                      </a:lnTo>
                      <a:lnTo>
                        <a:pt x="19" y="240"/>
                      </a:lnTo>
                      <a:lnTo>
                        <a:pt x="28" y="281"/>
                      </a:lnTo>
                      <a:lnTo>
                        <a:pt x="40" y="321"/>
                      </a:lnTo>
                      <a:lnTo>
                        <a:pt x="53" y="361"/>
                      </a:lnTo>
                      <a:lnTo>
                        <a:pt x="63" y="383"/>
                      </a:lnTo>
                      <a:lnTo>
                        <a:pt x="108" y="382"/>
                      </a:lnTo>
                      <a:lnTo>
                        <a:pt x="93" y="348"/>
                      </a:lnTo>
                      <a:lnTo>
                        <a:pt x="81" y="309"/>
                      </a:lnTo>
                      <a:lnTo>
                        <a:pt x="69" y="271"/>
                      </a:lnTo>
                      <a:lnTo>
                        <a:pt x="59" y="232"/>
                      </a:lnTo>
                      <a:lnTo>
                        <a:pt x="52" y="192"/>
                      </a:lnTo>
                      <a:lnTo>
                        <a:pt x="47" y="151"/>
                      </a:lnTo>
                      <a:lnTo>
                        <a:pt x="44" y="109"/>
                      </a:lnTo>
                      <a:lnTo>
                        <a:pt x="43" y="67"/>
                      </a:lnTo>
                      <a:lnTo>
                        <a:pt x="44" y="25"/>
                      </a:lnTo>
                      <a:lnTo>
                        <a:pt x="4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3" name="Freeform 658"/>
                <p:cNvSpPr>
                  <a:spLocks/>
                </p:cNvSpPr>
                <p:nvPr/>
              </p:nvSpPr>
              <p:spPr bwMode="auto">
                <a:xfrm>
                  <a:off x="1245" y="2108"/>
                  <a:ext cx="15" cy="65"/>
                </a:xfrm>
                <a:custGeom>
                  <a:avLst/>
                  <a:gdLst>
                    <a:gd name="T0" fmla="*/ 46 w 110"/>
                    <a:gd name="T1" fmla="*/ 0 h 389"/>
                    <a:gd name="T2" fmla="*/ 3 w 110"/>
                    <a:gd name="T3" fmla="*/ 7 h 389"/>
                    <a:gd name="T4" fmla="*/ 1 w 110"/>
                    <a:gd name="T5" fmla="*/ 32 h 389"/>
                    <a:gd name="T6" fmla="*/ 0 w 110"/>
                    <a:gd name="T7" fmla="*/ 74 h 389"/>
                    <a:gd name="T8" fmla="*/ 1 w 110"/>
                    <a:gd name="T9" fmla="*/ 116 h 389"/>
                    <a:gd name="T10" fmla="*/ 4 w 110"/>
                    <a:gd name="T11" fmla="*/ 158 h 389"/>
                    <a:gd name="T12" fmla="*/ 9 w 110"/>
                    <a:gd name="T13" fmla="*/ 199 h 389"/>
                    <a:gd name="T14" fmla="*/ 16 w 110"/>
                    <a:gd name="T15" fmla="*/ 239 h 389"/>
                    <a:gd name="T16" fmla="*/ 26 w 110"/>
                    <a:gd name="T17" fmla="*/ 278 h 389"/>
                    <a:gd name="T18" fmla="*/ 38 w 110"/>
                    <a:gd name="T19" fmla="*/ 316 h 389"/>
                    <a:gd name="T20" fmla="*/ 50 w 110"/>
                    <a:gd name="T21" fmla="*/ 355 h 389"/>
                    <a:gd name="T22" fmla="*/ 65 w 110"/>
                    <a:gd name="T23" fmla="*/ 389 h 389"/>
                    <a:gd name="T24" fmla="*/ 110 w 110"/>
                    <a:gd name="T25" fmla="*/ 388 h 389"/>
                    <a:gd name="T26" fmla="*/ 105 w 110"/>
                    <a:gd name="T27" fmla="*/ 375 h 389"/>
                    <a:gd name="T28" fmla="*/ 90 w 110"/>
                    <a:gd name="T29" fmla="*/ 340 h 389"/>
                    <a:gd name="T30" fmla="*/ 78 w 110"/>
                    <a:gd name="T31" fmla="*/ 305 h 389"/>
                    <a:gd name="T32" fmla="*/ 66 w 110"/>
                    <a:gd name="T33" fmla="*/ 268 h 389"/>
                    <a:gd name="T34" fmla="*/ 58 w 110"/>
                    <a:gd name="T35" fmla="*/ 230 h 389"/>
                    <a:gd name="T36" fmla="*/ 50 w 110"/>
                    <a:gd name="T37" fmla="*/ 192 h 389"/>
                    <a:gd name="T38" fmla="*/ 46 w 110"/>
                    <a:gd name="T39" fmla="*/ 153 h 389"/>
                    <a:gd name="T40" fmla="*/ 42 w 110"/>
                    <a:gd name="T41" fmla="*/ 114 h 389"/>
                    <a:gd name="T42" fmla="*/ 41 w 110"/>
                    <a:gd name="T43" fmla="*/ 74 h 389"/>
                    <a:gd name="T44" fmla="*/ 42 w 110"/>
                    <a:gd name="T45" fmla="*/ 34 h 389"/>
                    <a:gd name="T46" fmla="*/ 46 w 110"/>
                    <a:gd name="T47" fmla="*/ 0 h 3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0"/>
                    <a:gd name="T73" fmla="*/ 0 h 389"/>
                    <a:gd name="T74" fmla="*/ 110 w 110"/>
                    <a:gd name="T75" fmla="*/ 389 h 3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0" h="389">
                      <a:moveTo>
                        <a:pt x="46" y="0"/>
                      </a:moveTo>
                      <a:lnTo>
                        <a:pt x="3" y="7"/>
                      </a:lnTo>
                      <a:lnTo>
                        <a:pt x="1" y="32"/>
                      </a:lnTo>
                      <a:lnTo>
                        <a:pt x="0" y="74"/>
                      </a:lnTo>
                      <a:lnTo>
                        <a:pt x="1" y="116"/>
                      </a:lnTo>
                      <a:lnTo>
                        <a:pt x="4" y="158"/>
                      </a:lnTo>
                      <a:lnTo>
                        <a:pt x="9" y="199"/>
                      </a:lnTo>
                      <a:lnTo>
                        <a:pt x="16" y="239"/>
                      </a:lnTo>
                      <a:lnTo>
                        <a:pt x="26" y="278"/>
                      </a:lnTo>
                      <a:lnTo>
                        <a:pt x="38" y="316"/>
                      </a:lnTo>
                      <a:lnTo>
                        <a:pt x="50" y="355"/>
                      </a:lnTo>
                      <a:lnTo>
                        <a:pt x="65" y="389"/>
                      </a:lnTo>
                      <a:lnTo>
                        <a:pt x="110" y="388"/>
                      </a:lnTo>
                      <a:lnTo>
                        <a:pt x="105" y="375"/>
                      </a:lnTo>
                      <a:lnTo>
                        <a:pt x="90" y="340"/>
                      </a:lnTo>
                      <a:lnTo>
                        <a:pt x="78" y="305"/>
                      </a:lnTo>
                      <a:lnTo>
                        <a:pt x="66" y="268"/>
                      </a:lnTo>
                      <a:lnTo>
                        <a:pt x="58" y="230"/>
                      </a:lnTo>
                      <a:lnTo>
                        <a:pt x="50" y="192"/>
                      </a:lnTo>
                      <a:lnTo>
                        <a:pt x="46" y="153"/>
                      </a:lnTo>
                      <a:lnTo>
                        <a:pt x="42" y="114"/>
                      </a:lnTo>
                      <a:lnTo>
                        <a:pt x="41" y="74"/>
                      </a:lnTo>
                      <a:lnTo>
                        <a:pt x="42" y="34"/>
                      </a:lnTo>
                      <a:lnTo>
                        <a:pt x="4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4" name="Freeform 659"/>
                <p:cNvSpPr>
                  <a:spLocks/>
                </p:cNvSpPr>
                <p:nvPr/>
              </p:nvSpPr>
              <p:spPr bwMode="auto">
                <a:xfrm>
                  <a:off x="1251" y="2107"/>
                  <a:ext cx="16" cy="65"/>
                </a:xfrm>
                <a:custGeom>
                  <a:avLst/>
                  <a:gdLst>
                    <a:gd name="T0" fmla="*/ 47 w 115"/>
                    <a:gd name="T1" fmla="*/ 0 h 395"/>
                    <a:gd name="T2" fmla="*/ 5 w 115"/>
                    <a:gd name="T3" fmla="*/ 7 h 395"/>
                    <a:gd name="T4" fmla="*/ 1 w 115"/>
                    <a:gd name="T5" fmla="*/ 41 h 395"/>
                    <a:gd name="T6" fmla="*/ 0 w 115"/>
                    <a:gd name="T7" fmla="*/ 81 h 395"/>
                    <a:gd name="T8" fmla="*/ 1 w 115"/>
                    <a:gd name="T9" fmla="*/ 121 h 395"/>
                    <a:gd name="T10" fmla="*/ 5 w 115"/>
                    <a:gd name="T11" fmla="*/ 160 h 395"/>
                    <a:gd name="T12" fmla="*/ 9 w 115"/>
                    <a:gd name="T13" fmla="*/ 199 h 395"/>
                    <a:gd name="T14" fmla="*/ 17 w 115"/>
                    <a:gd name="T15" fmla="*/ 237 h 395"/>
                    <a:gd name="T16" fmla="*/ 25 w 115"/>
                    <a:gd name="T17" fmla="*/ 275 h 395"/>
                    <a:gd name="T18" fmla="*/ 37 w 115"/>
                    <a:gd name="T19" fmla="*/ 312 h 395"/>
                    <a:gd name="T20" fmla="*/ 49 w 115"/>
                    <a:gd name="T21" fmla="*/ 347 h 395"/>
                    <a:gd name="T22" fmla="*/ 64 w 115"/>
                    <a:gd name="T23" fmla="*/ 382 h 395"/>
                    <a:gd name="T24" fmla="*/ 69 w 115"/>
                    <a:gd name="T25" fmla="*/ 395 h 395"/>
                    <a:gd name="T26" fmla="*/ 115 w 115"/>
                    <a:gd name="T27" fmla="*/ 394 h 395"/>
                    <a:gd name="T28" fmla="*/ 102 w 115"/>
                    <a:gd name="T29" fmla="*/ 366 h 395"/>
                    <a:gd name="T30" fmla="*/ 89 w 115"/>
                    <a:gd name="T31" fmla="*/ 333 h 395"/>
                    <a:gd name="T32" fmla="*/ 77 w 115"/>
                    <a:gd name="T33" fmla="*/ 300 h 395"/>
                    <a:gd name="T34" fmla="*/ 66 w 115"/>
                    <a:gd name="T35" fmla="*/ 265 h 395"/>
                    <a:gd name="T36" fmla="*/ 58 w 115"/>
                    <a:gd name="T37" fmla="*/ 228 h 395"/>
                    <a:gd name="T38" fmla="*/ 51 w 115"/>
                    <a:gd name="T39" fmla="*/ 193 h 395"/>
                    <a:gd name="T40" fmla="*/ 46 w 115"/>
                    <a:gd name="T41" fmla="*/ 157 h 395"/>
                    <a:gd name="T42" fmla="*/ 44 w 115"/>
                    <a:gd name="T43" fmla="*/ 120 h 395"/>
                    <a:gd name="T44" fmla="*/ 43 w 115"/>
                    <a:gd name="T45" fmla="*/ 81 h 395"/>
                    <a:gd name="T46" fmla="*/ 44 w 115"/>
                    <a:gd name="T47" fmla="*/ 44 h 395"/>
                    <a:gd name="T48" fmla="*/ 46 w 115"/>
                    <a:gd name="T49" fmla="*/ 7 h 395"/>
                    <a:gd name="T50" fmla="*/ 47 w 115"/>
                    <a:gd name="T51" fmla="*/ 0 h 3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5"/>
                    <a:gd name="T79" fmla="*/ 0 h 395"/>
                    <a:gd name="T80" fmla="*/ 115 w 115"/>
                    <a:gd name="T81" fmla="*/ 395 h 3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5" h="395">
                      <a:moveTo>
                        <a:pt x="47" y="0"/>
                      </a:moveTo>
                      <a:lnTo>
                        <a:pt x="5" y="7"/>
                      </a:lnTo>
                      <a:lnTo>
                        <a:pt x="1" y="41"/>
                      </a:lnTo>
                      <a:lnTo>
                        <a:pt x="0" y="81"/>
                      </a:lnTo>
                      <a:lnTo>
                        <a:pt x="1" y="121"/>
                      </a:lnTo>
                      <a:lnTo>
                        <a:pt x="5" y="160"/>
                      </a:lnTo>
                      <a:lnTo>
                        <a:pt x="9" y="199"/>
                      </a:lnTo>
                      <a:lnTo>
                        <a:pt x="17" y="237"/>
                      </a:lnTo>
                      <a:lnTo>
                        <a:pt x="25" y="275"/>
                      </a:lnTo>
                      <a:lnTo>
                        <a:pt x="37" y="312"/>
                      </a:lnTo>
                      <a:lnTo>
                        <a:pt x="49" y="347"/>
                      </a:lnTo>
                      <a:lnTo>
                        <a:pt x="64" y="382"/>
                      </a:lnTo>
                      <a:lnTo>
                        <a:pt x="69" y="395"/>
                      </a:lnTo>
                      <a:lnTo>
                        <a:pt x="115" y="394"/>
                      </a:lnTo>
                      <a:lnTo>
                        <a:pt x="102" y="366"/>
                      </a:lnTo>
                      <a:lnTo>
                        <a:pt x="89" y="333"/>
                      </a:lnTo>
                      <a:lnTo>
                        <a:pt x="77" y="300"/>
                      </a:lnTo>
                      <a:lnTo>
                        <a:pt x="66" y="265"/>
                      </a:lnTo>
                      <a:lnTo>
                        <a:pt x="58" y="228"/>
                      </a:lnTo>
                      <a:lnTo>
                        <a:pt x="51" y="193"/>
                      </a:lnTo>
                      <a:lnTo>
                        <a:pt x="46" y="157"/>
                      </a:lnTo>
                      <a:lnTo>
                        <a:pt x="44" y="120"/>
                      </a:lnTo>
                      <a:lnTo>
                        <a:pt x="43" y="81"/>
                      </a:lnTo>
                      <a:lnTo>
                        <a:pt x="44" y="44"/>
                      </a:lnTo>
                      <a:lnTo>
                        <a:pt x="46" y="7"/>
                      </a:lnTo>
                      <a:lnTo>
                        <a:pt x="4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5" name="Freeform 660"/>
                <p:cNvSpPr>
                  <a:spLocks/>
                </p:cNvSpPr>
                <p:nvPr/>
              </p:nvSpPr>
              <p:spPr bwMode="auto">
                <a:xfrm>
                  <a:off x="1257" y="2106"/>
                  <a:ext cx="17" cy="66"/>
                </a:xfrm>
                <a:custGeom>
                  <a:avLst/>
                  <a:gdLst>
                    <a:gd name="T0" fmla="*/ 48 w 118"/>
                    <a:gd name="T1" fmla="*/ 0 h 399"/>
                    <a:gd name="T2" fmla="*/ 4 w 118"/>
                    <a:gd name="T3" fmla="*/ 5 h 399"/>
                    <a:gd name="T4" fmla="*/ 3 w 118"/>
                    <a:gd name="T5" fmla="*/ 12 h 399"/>
                    <a:gd name="T6" fmla="*/ 1 w 118"/>
                    <a:gd name="T7" fmla="*/ 49 h 399"/>
                    <a:gd name="T8" fmla="*/ 0 w 118"/>
                    <a:gd name="T9" fmla="*/ 86 h 399"/>
                    <a:gd name="T10" fmla="*/ 1 w 118"/>
                    <a:gd name="T11" fmla="*/ 125 h 399"/>
                    <a:gd name="T12" fmla="*/ 3 w 118"/>
                    <a:gd name="T13" fmla="*/ 162 h 399"/>
                    <a:gd name="T14" fmla="*/ 8 w 118"/>
                    <a:gd name="T15" fmla="*/ 198 h 399"/>
                    <a:gd name="T16" fmla="*/ 15 w 118"/>
                    <a:gd name="T17" fmla="*/ 233 h 399"/>
                    <a:gd name="T18" fmla="*/ 23 w 118"/>
                    <a:gd name="T19" fmla="*/ 270 h 399"/>
                    <a:gd name="T20" fmla="*/ 34 w 118"/>
                    <a:gd name="T21" fmla="*/ 305 h 399"/>
                    <a:gd name="T22" fmla="*/ 46 w 118"/>
                    <a:gd name="T23" fmla="*/ 338 h 399"/>
                    <a:gd name="T24" fmla="*/ 59 w 118"/>
                    <a:gd name="T25" fmla="*/ 371 h 399"/>
                    <a:gd name="T26" fmla="*/ 72 w 118"/>
                    <a:gd name="T27" fmla="*/ 399 h 399"/>
                    <a:gd name="T28" fmla="*/ 118 w 118"/>
                    <a:gd name="T29" fmla="*/ 397 h 399"/>
                    <a:gd name="T30" fmla="*/ 113 w 118"/>
                    <a:gd name="T31" fmla="*/ 386 h 399"/>
                    <a:gd name="T32" fmla="*/ 98 w 118"/>
                    <a:gd name="T33" fmla="*/ 356 h 399"/>
                    <a:gd name="T34" fmla="*/ 86 w 118"/>
                    <a:gd name="T35" fmla="*/ 325 h 399"/>
                    <a:gd name="T36" fmla="*/ 74 w 118"/>
                    <a:gd name="T37" fmla="*/ 293 h 399"/>
                    <a:gd name="T38" fmla="*/ 65 w 118"/>
                    <a:gd name="T39" fmla="*/ 259 h 399"/>
                    <a:gd name="T40" fmla="*/ 56 w 118"/>
                    <a:gd name="T41" fmla="*/ 225 h 399"/>
                    <a:gd name="T42" fmla="*/ 50 w 118"/>
                    <a:gd name="T43" fmla="*/ 192 h 399"/>
                    <a:gd name="T44" fmla="*/ 46 w 118"/>
                    <a:gd name="T45" fmla="*/ 157 h 399"/>
                    <a:gd name="T46" fmla="*/ 43 w 118"/>
                    <a:gd name="T47" fmla="*/ 123 h 399"/>
                    <a:gd name="T48" fmla="*/ 42 w 118"/>
                    <a:gd name="T49" fmla="*/ 86 h 399"/>
                    <a:gd name="T50" fmla="*/ 43 w 118"/>
                    <a:gd name="T51" fmla="*/ 50 h 399"/>
                    <a:gd name="T52" fmla="*/ 46 w 118"/>
                    <a:gd name="T53" fmla="*/ 15 h 399"/>
                    <a:gd name="T54" fmla="*/ 48 w 118"/>
                    <a:gd name="T55" fmla="*/ 0 h 3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8"/>
                    <a:gd name="T85" fmla="*/ 0 h 399"/>
                    <a:gd name="T86" fmla="*/ 118 w 118"/>
                    <a:gd name="T87" fmla="*/ 399 h 3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8" h="399">
                      <a:moveTo>
                        <a:pt x="48" y="0"/>
                      </a:moveTo>
                      <a:lnTo>
                        <a:pt x="4" y="5"/>
                      </a:lnTo>
                      <a:lnTo>
                        <a:pt x="3" y="12"/>
                      </a:lnTo>
                      <a:lnTo>
                        <a:pt x="1" y="49"/>
                      </a:lnTo>
                      <a:lnTo>
                        <a:pt x="0" y="86"/>
                      </a:lnTo>
                      <a:lnTo>
                        <a:pt x="1" y="125"/>
                      </a:lnTo>
                      <a:lnTo>
                        <a:pt x="3" y="162"/>
                      </a:lnTo>
                      <a:lnTo>
                        <a:pt x="8" y="198"/>
                      </a:lnTo>
                      <a:lnTo>
                        <a:pt x="15" y="233"/>
                      </a:lnTo>
                      <a:lnTo>
                        <a:pt x="23" y="270"/>
                      </a:lnTo>
                      <a:lnTo>
                        <a:pt x="34" y="305"/>
                      </a:lnTo>
                      <a:lnTo>
                        <a:pt x="46" y="338"/>
                      </a:lnTo>
                      <a:lnTo>
                        <a:pt x="59" y="371"/>
                      </a:lnTo>
                      <a:lnTo>
                        <a:pt x="72" y="399"/>
                      </a:lnTo>
                      <a:lnTo>
                        <a:pt x="118" y="397"/>
                      </a:lnTo>
                      <a:lnTo>
                        <a:pt x="113" y="386"/>
                      </a:lnTo>
                      <a:lnTo>
                        <a:pt x="98" y="356"/>
                      </a:lnTo>
                      <a:lnTo>
                        <a:pt x="86" y="325"/>
                      </a:lnTo>
                      <a:lnTo>
                        <a:pt x="74" y="293"/>
                      </a:lnTo>
                      <a:lnTo>
                        <a:pt x="65" y="259"/>
                      </a:lnTo>
                      <a:lnTo>
                        <a:pt x="56" y="225"/>
                      </a:lnTo>
                      <a:lnTo>
                        <a:pt x="50" y="192"/>
                      </a:lnTo>
                      <a:lnTo>
                        <a:pt x="46" y="157"/>
                      </a:lnTo>
                      <a:lnTo>
                        <a:pt x="43" y="123"/>
                      </a:lnTo>
                      <a:lnTo>
                        <a:pt x="42" y="86"/>
                      </a:lnTo>
                      <a:lnTo>
                        <a:pt x="43" y="50"/>
                      </a:lnTo>
                      <a:lnTo>
                        <a:pt x="46" y="15"/>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6" name="Freeform 661"/>
                <p:cNvSpPr>
                  <a:spLocks/>
                </p:cNvSpPr>
                <p:nvPr/>
              </p:nvSpPr>
              <p:spPr bwMode="auto">
                <a:xfrm>
                  <a:off x="1462" y="2153"/>
                  <a:ext cx="5" cy="4"/>
                </a:xfrm>
                <a:custGeom>
                  <a:avLst/>
                  <a:gdLst>
                    <a:gd name="T0" fmla="*/ 8 w 37"/>
                    <a:gd name="T1" fmla="*/ 0 h 22"/>
                    <a:gd name="T2" fmla="*/ 37 w 37"/>
                    <a:gd name="T3" fmla="*/ 18 h 22"/>
                    <a:gd name="T4" fmla="*/ 0 w 37"/>
                    <a:gd name="T5" fmla="*/ 22 h 22"/>
                    <a:gd name="T6" fmla="*/ 5 w 37"/>
                    <a:gd name="T7" fmla="*/ 10 h 22"/>
                    <a:gd name="T8" fmla="*/ 8 w 37"/>
                    <a:gd name="T9" fmla="*/ 0 h 22"/>
                    <a:gd name="T10" fmla="*/ 0 60000 65536"/>
                    <a:gd name="T11" fmla="*/ 0 60000 65536"/>
                    <a:gd name="T12" fmla="*/ 0 60000 65536"/>
                    <a:gd name="T13" fmla="*/ 0 60000 65536"/>
                    <a:gd name="T14" fmla="*/ 0 60000 65536"/>
                    <a:gd name="T15" fmla="*/ 0 w 37"/>
                    <a:gd name="T16" fmla="*/ 0 h 22"/>
                    <a:gd name="T17" fmla="*/ 37 w 37"/>
                    <a:gd name="T18" fmla="*/ 22 h 22"/>
                  </a:gdLst>
                  <a:ahLst/>
                  <a:cxnLst>
                    <a:cxn ang="T10">
                      <a:pos x="T0" y="T1"/>
                    </a:cxn>
                    <a:cxn ang="T11">
                      <a:pos x="T2" y="T3"/>
                    </a:cxn>
                    <a:cxn ang="T12">
                      <a:pos x="T4" y="T5"/>
                    </a:cxn>
                    <a:cxn ang="T13">
                      <a:pos x="T6" y="T7"/>
                    </a:cxn>
                    <a:cxn ang="T14">
                      <a:pos x="T8" y="T9"/>
                    </a:cxn>
                  </a:cxnLst>
                  <a:rect l="T15" t="T16" r="T17" b="T18"/>
                  <a:pathLst>
                    <a:path w="37" h="22">
                      <a:moveTo>
                        <a:pt x="8" y="0"/>
                      </a:moveTo>
                      <a:lnTo>
                        <a:pt x="37" y="18"/>
                      </a:lnTo>
                      <a:lnTo>
                        <a:pt x="0" y="22"/>
                      </a:lnTo>
                      <a:lnTo>
                        <a:pt x="5" y="10"/>
                      </a:lnTo>
                      <a:lnTo>
                        <a:pt x="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7" name="Freeform 662"/>
                <p:cNvSpPr>
                  <a:spLocks/>
                </p:cNvSpPr>
                <p:nvPr/>
              </p:nvSpPr>
              <p:spPr bwMode="auto">
                <a:xfrm>
                  <a:off x="1263" y="2105"/>
                  <a:ext cx="17" cy="67"/>
                </a:xfrm>
                <a:custGeom>
                  <a:avLst/>
                  <a:gdLst>
                    <a:gd name="T0" fmla="*/ 49 w 123"/>
                    <a:gd name="T1" fmla="*/ 0 h 402"/>
                    <a:gd name="T2" fmla="*/ 6 w 123"/>
                    <a:gd name="T3" fmla="*/ 5 h 402"/>
                    <a:gd name="T4" fmla="*/ 4 w 123"/>
                    <a:gd name="T5" fmla="*/ 20 h 402"/>
                    <a:gd name="T6" fmla="*/ 1 w 123"/>
                    <a:gd name="T7" fmla="*/ 55 h 402"/>
                    <a:gd name="T8" fmla="*/ 0 w 123"/>
                    <a:gd name="T9" fmla="*/ 91 h 402"/>
                    <a:gd name="T10" fmla="*/ 1 w 123"/>
                    <a:gd name="T11" fmla="*/ 128 h 402"/>
                    <a:gd name="T12" fmla="*/ 4 w 123"/>
                    <a:gd name="T13" fmla="*/ 162 h 402"/>
                    <a:gd name="T14" fmla="*/ 8 w 123"/>
                    <a:gd name="T15" fmla="*/ 197 h 402"/>
                    <a:gd name="T16" fmla="*/ 14 w 123"/>
                    <a:gd name="T17" fmla="*/ 230 h 402"/>
                    <a:gd name="T18" fmla="*/ 23 w 123"/>
                    <a:gd name="T19" fmla="*/ 264 h 402"/>
                    <a:gd name="T20" fmla="*/ 32 w 123"/>
                    <a:gd name="T21" fmla="*/ 298 h 402"/>
                    <a:gd name="T22" fmla="*/ 44 w 123"/>
                    <a:gd name="T23" fmla="*/ 330 h 402"/>
                    <a:gd name="T24" fmla="*/ 56 w 123"/>
                    <a:gd name="T25" fmla="*/ 361 h 402"/>
                    <a:gd name="T26" fmla="*/ 71 w 123"/>
                    <a:gd name="T27" fmla="*/ 391 h 402"/>
                    <a:gd name="T28" fmla="*/ 76 w 123"/>
                    <a:gd name="T29" fmla="*/ 402 h 402"/>
                    <a:gd name="T30" fmla="*/ 123 w 123"/>
                    <a:gd name="T31" fmla="*/ 401 h 402"/>
                    <a:gd name="T32" fmla="*/ 109 w 123"/>
                    <a:gd name="T33" fmla="*/ 374 h 402"/>
                    <a:gd name="T34" fmla="*/ 96 w 123"/>
                    <a:gd name="T35" fmla="*/ 345 h 402"/>
                    <a:gd name="T36" fmla="*/ 83 w 123"/>
                    <a:gd name="T37" fmla="*/ 316 h 402"/>
                    <a:gd name="T38" fmla="*/ 72 w 123"/>
                    <a:gd name="T39" fmla="*/ 286 h 402"/>
                    <a:gd name="T40" fmla="*/ 63 w 123"/>
                    <a:gd name="T41" fmla="*/ 255 h 402"/>
                    <a:gd name="T42" fmla="*/ 56 w 123"/>
                    <a:gd name="T43" fmla="*/ 223 h 402"/>
                    <a:gd name="T44" fmla="*/ 50 w 123"/>
                    <a:gd name="T45" fmla="*/ 191 h 402"/>
                    <a:gd name="T46" fmla="*/ 46 w 123"/>
                    <a:gd name="T47" fmla="*/ 159 h 402"/>
                    <a:gd name="T48" fmla="*/ 44 w 123"/>
                    <a:gd name="T49" fmla="*/ 125 h 402"/>
                    <a:gd name="T50" fmla="*/ 42 w 123"/>
                    <a:gd name="T51" fmla="*/ 91 h 402"/>
                    <a:gd name="T52" fmla="*/ 44 w 123"/>
                    <a:gd name="T53" fmla="*/ 57 h 402"/>
                    <a:gd name="T54" fmla="*/ 46 w 123"/>
                    <a:gd name="T55" fmla="*/ 25 h 402"/>
                    <a:gd name="T56" fmla="*/ 49 w 123"/>
                    <a:gd name="T57" fmla="*/ 0 h 4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402"/>
                    <a:gd name="T89" fmla="*/ 123 w 123"/>
                    <a:gd name="T90" fmla="*/ 402 h 4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402">
                      <a:moveTo>
                        <a:pt x="49" y="0"/>
                      </a:moveTo>
                      <a:lnTo>
                        <a:pt x="6" y="5"/>
                      </a:lnTo>
                      <a:lnTo>
                        <a:pt x="4" y="20"/>
                      </a:lnTo>
                      <a:lnTo>
                        <a:pt x="1" y="55"/>
                      </a:lnTo>
                      <a:lnTo>
                        <a:pt x="0" y="91"/>
                      </a:lnTo>
                      <a:lnTo>
                        <a:pt x="1" y="128"/>
                      </a:lnTo>
                      <a:lnTo>
                        <a:pt x="4" y="162"/>
                      </a:lnTo>
                      <a:lnTo>
                        <a:pt x="8" y="197"/>
                      </a:lnTo>
                      <a:lnTo>
                        <a:pt x="14" y="230"/>
                      </a:lnTo>
                      <a:lnTo>
                        <a:pt x="23" y="264"/>
                      </a:lnTo>
                      <a:lnTo>
                        <a:pt x="32" y="298"/>
                      </a:lnTo>
                      <a:lnTo>
                        <a:pt x="44" y="330"/>
                      </a:lnTo>
                      <a:lnTo>
                        <a:pt x="56" y="361"/>
                      </a:lnTo>
                      <a:lnTo>
                        <a:pt x="71" y="391"/>
                      </a:lnTo>
                      <a:lnTo>
                        <a:pt x="76" y="402"/>
                      </a:lnTo>
                      <a:lnTo>
                        <a:pt x="123" y="401"/>
                      </a:lnTo>
                      <a:lnTo>
                        <a:pt x="109" y="374"/>
                      </a:lnTo>
                      <a:lnTo>
                        <a:pt x="96" y="345"/>
                      </a:lnTo>
                      <a:lnTo>
                        <a:pt x="83" y="316"/>
                      </a:lnTo>
                      <a:lnTo>
                        <a:pt x="72" y="286"/>
                      </a:lnTo>
                      <a:lnTo>
                        <a:pt x="63" y="255"/>
                      </a:lnTo>
                      <a:lnTo>
                        <a:pt x="56" y="223"/>
                      </a:lnTo>
                      <a:lnTo>
                        <a:pt x="50" y="191"/>
                      </a:lnTo>
                      <a:lnTo>
                        <a:pt x="46" y="159"/>
                      </a:lnTo>
                      <a:lnTo>
                        <a:pt x="44" y="125"/>
                      </a:lnTo>
                      <a:lnTo>
                        <a:pt x="42" y="91"/>
                      </a:lnTo>
                      <a:lnTo>
                        <a:pt x="44" y="57"/>
                      </a:lnTo>
                      <a:lnTo>
                        <a:pt x="46" y="25"/>
                      </a:lnTo>
                      <a:lnTo>
                        <a:pt x="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8" name="Freeform 663"/>
                <p:cNvSpPr>
                  <a:spLocks/>
                </p:cNvSpPr>
                <p:nvPr/>
              </p:nvSpPr>
              <p:spPr bwMode="auto">
                <a:xfrm>
                  <a:off x="1455" y="2149"/>
                  <a:ext cx="8" cy="8"/>
                </a:xfrm>
                <a:custGeom>
                  <a:avLst/>
                  <a:gdLst>
                    <a:gd name="T0" fmla="*/ 54 w 54"/>
                    <a:gd name="T1" fmla="*/ 25 h 51"/>
                    <a:gd name="T2" fmla="*/ 18 w 54"/>
                    <a:gd name="T3" fmla="*/ 0 h 51"/>
                    <a:gd name="T4" fmla="*/ 11 w 54"/>
                    <a:gd name="T5" fmla="*/ 23 h 51"/>
                    <a:gd name="T6" fmla="*/ 0 w 54"/>
                    <a:gd name="T7" fmla="*/ 51 h 51"/>
                    <a:gd name="T8" fmla="*/ 46 w 54"/>
                    <a:gd name="T9" fmla="*/ 47 h 51"/>
                    <a:gd name="T10" fmla="*/ 51 w 54"/>
                    <a:gd name="T11" fmla="*/ 35 h 51"/>
                    <a:gd name="T12" fmla="*/ 54 w 54"/>
                    <a:gd name="T13" fmla="*/ 25 h 51"/>
                    <a:gd name="T14" fmla="*/ 0 60000 65536"/>
                    <a:gd name="T15" fmla="*/ 0 60000 65536"/>
                    <a:gd name="T16" fmla="*/ 0 60000 65536"/>
                    <a:gd name="T17" fmla="*/ 0 60000 65536"/>
                    <a:gd name="T18" fmla="*/ 0 60000 65536"/>
                    <a:gd name="T19" fmla="*/ 0 60000 65536"/>
                    <a:gd name="T20" fmla="*/ 0 60000 65536"/>
                    <a:gd name="T21" fmla="*/ 0 w 54"/>
                    <a:gd name="T22" fmla="*/ 0 h 51"/>
                    <a:gd name="T23" fmla="*/ 54 w 54"/>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51">
                      <a:moveTo>
                        <a:pt x="54" y="25"/>
                      </a:moveTo>
                      <a:lnTo>
                        <a:pt x="18" y="0"/>
                      </a:lnTo>
                      <a:lnTo>
                        <a:pt x="11" y="23"/>
                      </a:lnTo>
                      <a:lnTo>
                        <a:pt x="0" y="51"/>
                      </a:lnTo>
                      <a:lnTo>
                        <a:pt x="46" y="47"/>
                      </a:lnTo>
                      <a:lnTo>
                        <a:pt x="51" y="35"/>
                      </a:lnTo>
                      <a:lnTo>
                        <a:pt x="54" y="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99" name="Freeform 664"/>
                <p:cNvSpPr>
                  <a:spLocks/>
                </p:cNvSpPr>
                <p:nvPr/>
              </p:nvSpPr>
              <p:spPr bwMode="auto">
                <a:xfrm>
                  <a:off x="1269" y="2104"/>
                  <a:ext cx="18" cy="68"/>
                </a:xfrm>
                <a:custGeom>
                  <a:avLst/>
                  <a:gdLst>
                    <a:gd name="T0" fmla="*/ 49 w 127"/>
                    <a:gd name="T1" fmla="*/ 0 h 404"/>
                    <a:gd name="T2" fmla="*/ 7 w 127"/>
                    <a:gd name="T3" fmla="*/ 3 h 404"/>
                    <a:gd name="T4" fmla="*/ 4 w 127"/>
                    <a:gd name="T5" fmla="*/ 28 h 404"/>
                    <a:gd name="T6" fmla="*/ 2 w 127"/>
                    <a:gd name="T7" fmla="*/ 60 h 404"/>
                    <a:gd name="T8" fmla="*/ 0 w 127"/>
                    <a:gd name="T9" fmla="*/ 94 h 404"/>
                    <a:gd name="T10" fmla="*/ 2 w 127"/>
                    <a:gd name="T11" fmla="*/ 128 h 404"/>
                    <a:gd name="T12" fmla="*/ 4 w 127"/>
                    <a:gd name="T13" fmla="*/ 162 h 404"/>
                    <a:gd name="T14" fmla="*/ 8 w 127"/>
                    <a:gd name="T15" fmla="*/ 194 h 404"/>
                    <a:gd name="T16" fmla="*/ 14 w 127"/>
                    <a:gd name="T17" fmla="*/ 226 h 404"/>
                    <a:gd name="T18" fmla="*/ 21 w 127"/>
                    <a:gd name="T19" fmla="*/ 258 h 404"/>
                    <a:gd name="T20" fmla="*/ 30 w 127"/>
                    <a:gd name="T21" fmla="*/ 289 h 404"/>
                    <a:gd name="T22" fmla="*/ 41 w 127"/>
                    <a:gd name="T23" fmla="*/ 319 h 404"/>
                    <a:gd name="T24" fmla="*/ 54 w 127"/>
                    <a:gd name="T25" fmla="*/ 348 h 404"/>
                    <a:gd name="T26" fmla="*/ 67 w 127"/>
                    <a:gd name="T27" fmla="*/ 377 h 404"/>
                    <a:gd name="T28" fmla="*/ 81 w 127"/>
                    <a:gd name="T29" fmla="*/ 404 h 404"/>
                    <a:gd name="T30" fmla="*/ 127 w 127"/>
                    <a:gd name="T31" fmla="*/ 403 h 404"/>
                    <a:gd name="T32" fmla="*/ 118 w 127"/>
                    <a:gd name="T33" fmla="*/ 385 h 404"/>
                    <a:gd name="T34" fmla="*/ 105 w 127"/>
                    <a:gd name="T35" fmla="*/ 359 h 404"/>
                    <a:gd name="T36" fmla="*/ 92 w 127"/>
                    <a:gd name="T37" fmla="*/ 332 h 404"/>
                    <a:gd name="T38" fmla="*/ 81 w 127"/>
                    <a:gd name="T39" fmla="*/ 304 h 404"/>
                    <a:gd name="T40" fmla="*/ 71 w 127"/>
                    <a:gd name="T41" fmla="*/ 277 h 404"/>
                    <a:gd name="T42" fmla="*/ 62 w 127"/>
                    <a:gd name="T43" fmla="*/ 246 h 404"/>
                    <a:gd name="T44" fmla="*/ 55 w 127"/>
                    <a:gd name="T45" fmla="*/ 218 h 404"/>
                    <a:gd name="T46" fmla="*/ 49 w 127"/>
                    <a:gd name="T47" fmla="*/ 188 h 404"/>
                    <a:gd name="T48" fmla="*/ 46 w 127"/>
                    <a:gd name="T49" fmla="*/ 157 h 404"/>
                    <a:gd name="T50" fmla="*/ 43 w 127"/>
                    <a:gd name="T51" fmla="*/ 126 h 404"/>
                    <a:gd name="T52" fmla="*/ 42 w 127"/>
                    <a:gd name="T53" fmla="*/ 94 h 404"/>
                    <a:gd name="T54" fmla="*/ 43 w 127"/>
                    <a:gd name="T55" fmla="*/ 63 h 404"/>
                    <a:gd name="T56" fmla="*/ 46 w 127"/>
                    <a:gd name="T57" fmla="*/ 32 h 404"/>
                    <a:gd name="T58" fmla="*/ 49 w 127"/>
                    <a:gd name="T59" fmla="*/ 2 h 404"/>
                    <a:gd name="T60" fmla="*/ 49 w 127"/>
                    <a:gd name="T61" fmla="*/ 0 h 4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7"/>
                    <a:gd name="T94" fmla="*/ 0 h 404"/>
                    <a:gd name="T95" fmla="*/ 127 w 127"/>
                    <a:gd name="T96" fmla="*/ 404 h 4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7" h="404">
                      <a:moveTo>
                        <a:pt x="49" y="0"/>
                      </a:moveTo>
                      <a:lnTo>
                        <a:pt x="7" y="3"/>
                      </a:lnTo>
                      <a:lnTo>
                        <a:pt x="4" y="28"/>
                      </a:lnTo>
                      <a:lnTo>
                        <a:pt x="2" y="60"/>
                      </a:lnTo>
                      <a:lnTo>
                        <a:pt x="0" y="94"/>
                      </a:lnTo>
                      <a:lnTo>
                        <a:pt x="2" y="128"/>
                      </a:lnTo>
                      <a:lnTo>
                        <a:pt x="4" y="162"/>
                      </a:lnTo>
                      <a:lnTo>
                        <a:pt x="8" y="194"/>
                      </a:lnTo>
                      <a:lnTo>
                        <a:pt x="14" y="226"/>
                      </a:lnTo>
                      <a:lnTo>
                        <a:pt x="21" y="258"/>
                      </a:lnTo>
                      <a:lnTo>
                        <a:pt x="30" y="289"/>
                      </a:lnTo>
                      <a:lnTo>
                        <a:pt x="41" y="319"/>
                      </a:lnTo>
                      <a:lnTo>
                        <a:pt x="54" y="348"/>
                      </a:lnTo>
                      <a:lnTo>
                        <a:pt x="67" y="377"/>
                      </a:lnTo>
                      <a:lnTo>
                        <a:pt x="81" y="404"/>
                      </a:lnTo>
                      <a:lnTo>
                        <a:pt x="127" y="403"/>
                      </a:lnTo>
                      <a:lnTo>
                        <a:pt x="118" y="385"/>
                      </a:lnTo>
                      <a:lnTo>
                        <a:pt x="105" y="359"/>
                      </a:lnTo>
                      <a:lnTo>
                        <a:pt x="92" y="332"/>
                      </a:lnTo>
                      <a:lnTo>
                        <a:pt x="81" y="304"/>
                      </a:lnTo>
                      <a:lnTo>
                        <a:pt x="71" y="277"/>
                      </a:lnTo>
                      <a:lnTo>
                        <a:pt x="62" y="246"/>
                      </a:lnTo>
                      <a:lnTo>
                        <a:pt x="55" y="218"/>
                      </a:lnTo>
                      <a:lnTo>
                        <a:pt x="49" y="188"/>
                      </a:lnTo>
                      <a:lnTo>
                        <a:pt x="46" y="157"/>
                      </a:lnTo>
                      <a:lnTo>
                        <a:pt x="43" y="126"/>
                      </a:lnTo>
                      <a:lnTo>
                        <a:pt x="42" y="94"/>
                      </a:lnTo>
                      <a:lnTo>
                        <a:pt x="43" y="63"/>
                      </a:lnTo>
                      <a:lnTo>
                        <a:pt x="46" y="32"/>
                      </a:lnTo>
                      <a:lnTo>
                        <a:pt x="49" y="2"/>
                      </a:lnTo>
                      <a:lnTo>
                        <a:pt x="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0" name="Freeform 665"/>
                <p:cNvSpPr>
                  <a:spLocks/>
                </p:cNvSpPr>
                <p:nvPr/>
              </p:nvSpPr>
              <p:spPr bwMode="auto">
                <a:xfrm>
                  <a:off x="1449" y="2144"/>
                  <a:ext cx="9" cy="14"/>
                </a:xfrm>
                <a:custGeom>
                  <a:avLst/>
                  <a:gdLst>
                    <a:gd name="T0" fmla="*/ 65 w 65"/>
                    <a:gd name="T1" fmla="*/ 31 h 87"/>
                    <a:gd name="T2" fmla="*/ 28 w 65"/>
                    <a:gd name="T3" fmla="*/ 0 h 87"/>
                    <a:gd name="T4" fmla="*/ 26 w 65"/>
                    <a:gd name="T5" fmla="*/ 11 h 87"/>
                    <a:gd name="T6" fmla="*/ 18 w 65"/>
                    <a:gd name="T7" fmla="*/ 42 h 87"/>
                    <a:gd name="T8" fmla="*/ 8 w 65"/>
                    <a:gd name="T9" fmla="*/ 69 h 87"/>
                    <a:gd name="T10" fmla="*/ 0 w 65"/>
                    <a:gd name="T11" fmla="*/ 87 h 87"/>
                    <a:gd name="T12" fmla="*/ 47 w 65"/>
                    <a:gd name="T13" fmla="*/ 82 h 87"/>
                    <a:gd name="T14" fmla="*/ 58 w 65"/>
                    <a:gd name="T15" fmla="*/ 54 h 87"/>
                    <a:gd name="T16" fmla="*/ 65 w 65"/>
                    <a:gd name="T17" fmla="*/ 3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87"/>
                    <a:gd name="T29" fmla="*/ 65 w 65"/>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87">
                      <a:moveTo>
                        <a:pt x="65" y="31"/>
                      </a:moveTo>
                      <a:lnTo>
                        <a:pt x="28" y="0"/>
                      </a:lnTo>
                      <a:lnTo>
                        <a:pt x="26" y="11"/>
                      </a:lnTo>
                      <a:lnTo>
                        <a:pt x="18" y="42"/>
                      </a:lnTo>
                      <a:lnTo>
                        <a:pt x="8" y="69"/>
                      </a:lnTo>
                      <a:lnTo>
                        <a:pt x="0" y="87"/>
                      </a:lnTo>
                      <a:lnTo>
                        <a:pt x="47" y="82"/>
                      </a:lnTo>
                      <a:lnTo>
                        <a:pt x="58" y="54"/>
                      </a:lnTo>
                      <a:lnTo>
                        <a:pt x="65" y="3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1" name="Freeform 666"/>
                <p:cNvSpPr>
                  <a:spLocks/>
                </p:cNvSpPr>
                <p:nvPr/>
              </p:nvSpPr>
              <p:spPr bwMode="auto">
                <a:xfrm>
                  <a:off x="1275" y="2104"/>
                  <a:ext cx="19" cy="68"/>
                </a:xfrm>
                <a:custGeom>
                  <a:avLst/>
                  <a:gdLst>
                    <a:gd name="T0" fmla="*/ 51 w 133"/>
                    <a:gd name="T1" fmla="*/ 0 h 407"/>
                    <a:gd name="T2" fmla="*/ 7 w 133"/>
                    <a:gd name="T3" fmla="*/ 4 h 407"/>
                    <a:gd name="T4" fmla="*/ 7 w 133"/>
                    <a:gd name="T5" fmla="*/ 6 h 407"/>
                    <a:gd name="T6" fmla="*/ 4 w 133"/>
                    <a:gd name="T7" fmla="*/ 36 h 407"/>
                    <a:gd name="T8" fmla="*/ 1 w 133"/>
                    <a:gd name="T9" fmla="*/ 67 h 407"/>
                    <a:gd name="T10" fmla="*/ 0 w 133"/>
                    <a:gd name="T11" fmla="*/ 98 h 407"/>
                    <a:gd name="T12" fmla="*/ 1 w 133"/>
                    <a:gd name="T13" fmla="*/ 130 h 407"/>
                    <a:gd name="T14" fmla="*/ 4 w 133"/>
                    <a:gd name="T15" fmla="*/ 161 h 407"/>
                    <a:gd name="T16" fmla="*/ 7 w 133"/>
                    <a:gd name="T17" fmla="*/ 192 h 407"/>
                    <a:gd name="T18" fmla="*/ 13 w 133"/>
                    <a:gd name="T19" fmla="*/ 222 h 407"/>
                    <a:gd name="T20" fmla="*/ 20 w 133"/>
                    <a:gd name="T21" fmla="*/ 250 h 407"/>
                    <a:gd name="T22" fmla="*/ 29 w 133"/>
                    <a:gd name="T23" fmla="*/ 281 h 407"/>
                    <a:gd name="T24" fmla="*/ 39 w 133"/>
                    <a:gd name="T25" fmla="*/ 308 h 407"/>
                    <a:gd name="T26" fmla="*/ 50 w 133"/>
                    <a:gd name="T27" fmla="*/ 336 h 407"/>
                    <a:gd name="T28" fmla="*/ 63 w 133"/>
                    <a:gd name="T29" fmla="*/ 363 h 407"/>
                    <a:gd name="T30" fmla="*/ 76 w 133"/>
                    <a:gd name="T31" fmla="*/ 389 h 407"/>
                    <a:gd name="T32" fmla="*/ 85 w 133"/>
                    <a:gd name="T33" fmla="*/ 407 h 407"/>
                    <a:gd name="T34" fmla="*/ 133 w 133"/>
                    <a:gd name="T35" fmla="*/ 404 h 407"/>
                    <a:gd name="T36" fmla="*/ 127 w 133"/>
                    <a:gd name="T37" fmla="*/ 394 h 407"/>
                    <a:gd name="T38" fmla="*/ 114 w 133"/>
                    <a:gd name="T39" fmla="*/ 370 h 407"/>
                    <a:gd name="T40" fmla="*/ 101 w 133"/>
                    <a:gd name="T41" fmla="*/ 345 h 407"/>
                    <a:gd name="T42" fmla="*/ 89 w 133"/>
                    <a:gd name="T43" fmla="*/ 320 h 407"/>
                    <a:gd name="T44" fmla="*/ 78 w 133"/>
                    <a:gd name="T45" fmla="*/ 295 h 407"/>
                    <a:gd name="T46" fmla="*/ 69 w 133"/>
                    <a:gd name="T47" fmla="*/ 269 h 407"/>
                    <a:gd name="T48" fmla="*/ 62 w 133"/>
                    <a:gd name="T49" fmla="*/ 241 h 407"/>
                    <a:gd name="T50" fmla="*/ 55 w 133"/>
                    <a:gd name="T51" fmla="*/ 213 h 407"/>
                    <a:gd name="T52" fmla="*/ 49 w 133"/>
                    <a:gd name="T53" fmla="*/ 186 h 407"/>
                    <a:gd name="T54" fmla="*/ 45 w 133"/>
                    <a:gd name="T55" fmla="*/ 157 h 407"/>
                    <a:gd name="T56" fmla="*/ 43 w 133"/>
                    <a:gd name="T57" fmla="*/ 129 h 407"/>
                    <a:gd name="T58" fmla="*/ 43 w 133"/>
                    <a:gd name="T59" fmla="*/ 98 h 407"/>
                    <a:gd name="T60" fmla="*/ 43 w 133"/>
                    <a:gd name="T61" fmla="*/ 69 h 407"/>
                    <a:gd name="T62" fmla="*/ 45 w 133"/>
                    <a:gd name="T63" fmla="*/ 41 h 407"/>
                    <a:gd name="T64" fmla="*/ 49 w 133"/>
                    <a:gd name="T65" fmla="*/ 12 h 407"/>
                    <a:gd name="T66" fmla="*/ 51 w 133"/>
                    <a:gd name="T67" fmla="*/ 0 h 4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3"/>
                    <a:gd name="T103" fmla="*/ 0 h 407"/>
                    <a:gd name="T104" fmla="*/ 133 w 133"/>
                    <a:gd name="T105" fmla="*/ 407 h 4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3" h="407">
                      <a:moveTo>
                        <a:pt x="51" y="0"/>
                      </a:moveTo>
                      <a:lnTo>
                        <a:pt x="7" y="4"/>
                      </a:lnTo>
                      <a:lnTo>
                        <a:pt x="7" y="6"/>
                      </a:lnTo>
                      <a:lnTo>
                        <a:pt x="4" y="36"/>
                      </a:lnTo>
                      <a:lnTo>
                        <a:pt x="1" y="67"/>
                      </a:lnTo>
                      <a:lnTo>
                        <a:pt x="0" y="98"/>
                      </a:lnTo>
                      <a:lnTo>
                        <a:pt x="1" y="130"/>
                      </a:lnTo>
                      <a:lnTo>
                        <a:pt x="4" y="161"/>
                      </a:lnTo>
                      <a:lnTo>
                        <a:pt x="7" y="192"/>
                      </a:lnTo>
                      <a:lnTo>
                        <a:pt x="13" y="222"/>
                      </a:lnTo>
                      <a:lnTo>
                        <a:pt x="20" y="250"/>
                      </a:lnTo>
                      <a:lnTo>
                        <a:pt x="29" y="281"/>
                      </a:lnTo>
                      <a:lnTo>
                        <a:pt x="39" y="308"/>
                      </a:lnTo>
                      <a:lnTo>
                        <a:pt x="50" y="336"/>
                      </a:lnTo>
                      <a:lnTo>
                        <a:pt x="63" y="363"/>
                      </a:lnTo>
                      <a:lnTo>
                        <a:pt x="76" y="389"/>
                      </a:lnTo>
                      <a:lnTo>
                        <a:pt x="85" y="407"/>
                      </a:lnTo>
                      <a:lnTo>
                        <a:pt x="133" y="404"/>
                      </a:lnTo>
                      <a:lnTo>
                        <a:pt x="127" y="394"/>
                      </a:lnTo>
                      <a:lnTo>
                        <a:pt x="114" y="370"/>
                      </a:lnTo>
                      <a:lnTo>
                        <a:pt x="101" y="345"/>
                      </a:lnTo>
                      <a:lnTo>
                        <a:pt x="89" y="320"/>
                      </a:lnTo>
                      <a:lnTo>
                        <a:pt x="78" y="295"/>
                      </a:lnTo>
                      <a:lnTo>
                        <a:pt x="69" y="269"/>
                      </a:lnTo>
                      <a:lnTo>
                        <a:pt x="62" y="241"/>
                      </a:lnTo>
                      <a:lnTo>
                        <a:pt x="55" y="213"/>
                      </a:lnTo>
                      <a:lnTo>
                        <a:pt x="49" y="186"/>
                      </a:lnTo>
                      <a:lnTo>
                        <a:pt x="45" y="157"/>
                      </a:lnTo>
                      <a:lnTo>
                        <a:pt x="43" y="129"/>
                      </a:lnTo>
                      <a:lnTo>
                        <a:pt x="43" y="98"/>
                      </a:lnTo>
                      <a:lnTo>
                        <a:pt x="43" y="69"/>
                      </a:lnTo>
                      <a:lnTo>
                        <a:pt x="45" y="41"/>
                      </a:lnTo>
                      <a:lnTo>
                        <a:pt x="49" y="12"/>
                      </a:lnTo>
                      <a:lnTo>
                        <a:pt x="5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2" name="Freeform 667"/>
                <p:cNvSpPr>
                  <a:spLocks/>
                </p:cNvSpPr>
                <p:nvPr/>
              </p:nvSpPr>
              <p:spPr bwMode="auto">
                <a:xfrm>
                  <a:off x="1442" y="2138"/>
                  <a:ext cx="11" cy="21"/>
                </a:xfrm>
                <a:custGeom>
                  <a:avLst/>
                  <a:gdLst>
                    <a:gd name="T0" fmla="*/ 75 w 75"/>
                    <a:gd name="T1" fmla="*/ 35 h 127"/>
                    <a:gd name="T2" fmla="*/ 41 w 75"/>
                    <a:gd name="T3" fmla="*/ 0 h 127"/>
                    <a:gd name="T4" fmla="*/ 39 w 75"/>
                    <a:gd name="T5" fmla="*/ 9 h 127"/>
                    <a:gd name="T6" fmla="*/ 33 w 75"/>
                    <a:gd name="T7" fmla="*/ 37 h 127"/>
                    <a:gd name="T8" fmla="*/ 23 w 75"/>
                    <a:gd name="T9" fmla="*/ 65 h 127"/>
                    <a:gd name="T10" fmla="*/ 15 w 75"/>
                    <a:gd name="T11" fmla="*/ 91 h 127"/>
                    <a:gd name="T12" fmla="*/ 6 w 75"/>
                    <a:gd name="T13" fmla="*/ 116 h 127"/>
                    <a:gd name="T14" fmla="*/ 0 w 75"/>
                    <a:gd name="T15" fmla="*/ 127 h 127"/>
                    <a:gd name="T16" fmla="*/ 47 w 75"/>
                    <a:gd name="T17" fmla="*/ 122 h 127"/>
                    <a:gd name="T18" fmla="*/ 55 w 75"/>
                    <a:gd name="T19" fmla="*/ 104 h 127"/>
                    <a:gd name="T20" fmla="*/ 65 w 75"/>
                    <a:gd name="T21" fmla="*/ 77 h 127"/>
                    <a:gd name="T22" fmla="*/ 73 w 75"/>
                    <a:gd name="T23" fmla="*/ 46 h 127"/>
                    <a:gd name="T24" fmla="*/ 75 w 75"/>
                    <a:gd name="T25" fmla="*/ 35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7"/>
                    <a:gd name="T41" fmla="*/ 75 w 75"/>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7">
                      <a:moveTo>
                        <a:pt x="75" y="35"/>
                      </a:moveTo>
                      <a:lnTo>
                        <a:pt x="41" y="0"/>
                      </a:lnTo>
                      <a:lnTo>
                        <a:pt x="39" y="9"/>
                      </a:lnTo>
                      <a:lnTo>
                        <a:pt x="33" y="37"/>
                      </a:lnTo>
                      <a:lnTo>
                        <a:pt x="23" y="65"/>
                      </a:lnTo>
                      <a:lnTo>
                        <a:pt x="15" y="91"/>
                      </a:lnTo>
                      <a:lnTo>
                        <a:pt x="6" y="116"/>
                      </a:lnTo>
                      <a:lnTo>
                        <a:pt x="0" y="127"/>
                      </a:lnTo>
                      <a:lnTo>
                        <a:pt x="47" y="122"/>
                      </a:lnTo>
                      <a:lnTo>
                        <a:pt x="55" y="104"/>
                      </a:lnTo>
                      <a:lnTo>
                        <a:pt x="65" y="77"/>
                      </a:lnTo>
                      <a:lnTo>
                        <a:pt x="73" y="46"/>
                      </a:lnTo>
                      <a:lnTo>
                        <a:pt x="75" y="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3" name="Freeform 668"/>
                <p:cNvSpPr>
                  <a:spLocks/>
                </p:cNvSpPr>
                <p:nvPr/>
              </p:nvSpPr>
              <p:spPr bwMode="auto">
                <a:xfrm>
                  <a:off x="1281" y="2103"/>
                  <a:ext cx="20" cy="68"/>
                </a:xfrm>
                <a:custGeom>
                  <a:avLst/>
                  <a:gdLst>
                    <a:gd name="T0" fmla="*/ 52 w 139"/>
                    <a:gd name="T1" fmla="*/ 0 h 406"/>
                    <a:gd name="T2" fmla="*/ 8 w 139"/>
                    <a:gd name="T3" fmla="*/ 2 h 406"/>
                    <a:gd name="T4" fmla="*/ 6 w 139"/>
                    <a:gd name="T5" fmla="*/ 14 h 406"/>
                    <a:gd name="T6" fmla="*/ 2 w 139"/>
                    <a:gd name="T7" fmla="*/ 43 h 406"/>
                    <a:gd name="T8" fmla="*/ 0 w 139"/>
                    <a:gd name="T9" fmla="*/ 71 h 406"/>
                    <a:gd name="T10" fmla="*/ 0 w 139"/>
                    <a:gd name="T11" fmla="*/ 100 h 406"/>
                    <a:gd name="T12" fmla="*/ 0 w 139"/>
                    <a:gd name="T13" fmla="*/ 131 h 406"/>
                    <a:gd name="T14" fmla="*/ 2 w 139"/>
                    <a:gd name="T15" fmla="*/ 159 h 406"/>
                    <a:gd name="T16" fmla="*/ 6 w 139"/>
                    <a:gd name="T17" fmla="*/ 188 h 406"/>
                    <a:gd name="T18" fmla="*/ 12 w 139"/>
                    <a:gd name="T19" fmla="*/ 215 h 406"/>
                    <a:gd name="T20" fmla="*/ 19 w 139"/>
                    <a:gd name="T21" fmla="*/ 243 h 406"/>
                    <a:gd name="T22" fmla="*/ 26 w 139"/>
                    <a:gd name="T23" fmla="*/ 271 h 406"/>
                    <a:gd name="T24" fmla="*/ 35 w 139"/>
                    <a:gd name="T25" fmla="*/ 297 h 406"/>
                    <a:gd name="T26" fmla="*/ 46 w 139"/>
                    <a:gd name="T27" fmla="*/ 322 h 406"/>
                    <a:gd name="T28" fmla="*/ 58 w 139"/>
                    <a:gd name="T29" fmla="*/ 347 h 406"/>
                    <a:gd name="T30" fmla="*/ 71 w 139"/>
                    <a:gd name="T31" fmla="*/ 372 h 406"/>
                    <a:gd name="T32" fmla="*/ 84 w 139"/>
                    <a:gd name="T33" fmla="*/ 396 h 406"/>
                    <a:gd name="T34" fmla="*/ 90 w 139"/>
                    <a:gd name="T35" fmla="*/ 406 h 406"/>
                    <a:gd name="T36" fmla="*/ 139 w 139"/>
                    <a:gd name="T37" fmla="*/ 404 h 406"/>
                    <a:gd name="T38" fmla="*/ 133 w 139"/>
                    <a:gd name="T39" fmla="*/ 396 h 406"/>
                    <a:gd name="T40" fmla="*/ 120 w 139"/>
                    <a:gd name="T41" fmla="*/ 375 h 406"/>
                    <a:gd name="T42" fmla="*/ 106 w 139"/>
                    <a:gd name="T43" fmla="*/ 353 h 406"/>
                    <a:gd name="T44" fmla="*/ 94 w 139"/>
                    <a:gd name="T45" fmla="*/ 331 h 406"/>
                    <a:gd name="T46" fmla="*/ 84 w 139"/>
                    <a:gd name="T47" fmla="*/ 307 h 406"/>
                    <a:gd name="T48" fmla="*/ 74 w 139"/>
                    <a:gd name="T49" fmla="*/ 283 h 406"/>
                    <a:gd name="T50" fmla="*/ 66 w 139"/>
                    <a:gd name="T51" fmla="*/ 257 h 406"/>
                    <a:gd name="T52" fmla="*/ 59 w 139"/>
                    <a:gd name="T53" fmla="*/ 232 h 406"/>
                    <a:gd name="T54" fmla="*/ 53 w 139"/>
                    <a:gd name="T55" fmla="*/ 207 h 406"/>
                    <a:gd name="T56" fmla="*/ 48 w 139"/>
                    <a:gd name="T57" fmla="*/ 181 h 406"/>
                    <a:gd name="T58" fmla="*/ 45 w 139"/>
                    <a:gd name="T59" fmla="*/ 154 h 406"/>
                    <a:gd name="T60" fmla="*/ 41 w 139"/>
                    <a:gd name="T61" fmla="*/ 128 h 406"/>
                    <a:gd name="T62" fmla="*/ 41 w 139"/>
                    <a:gd name="T63" fmla="*/ 100 h 406"/>
                    <a:gd name="T64" fmla="*/ 41 w 139"/>
                    <a:gd name="T65" fmla="*/ 72 h 406"/>
                    <a:gd name="T66" fmla="*/ 45 w 139"/>
                    <a:gd name="T67" fmla="*/ 46 h 406"/>
                    <a:gd name="T68" fmla="*/ 48 w 139"/>
                    <a:gd name="T69" fmla="*/ 20 h 406"/>
                    <a:gd name="T70" fmla="*/ 52 w 139"/>
                    <a:gd name="T71" fmla="*/ 0 h 4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9"/>
                    <a:gd name="T109" fmla="*/ 0 h 406"/>
                    <a:gd name="T110" fmla="*/ 139 w 139"/>
                    <a:gd name="T111" fmla="*/ 406 h 4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9" h="406">
                      <a:moveTo>
                        <a:pt x="52" y="0"/>
                      </a:moveTo>
                      <a:lnTo>
                        <a:pt x="8" y="2"/>
                      </a:lnTo>
                      <a:lnTo>
                        <a:pt x="6" y="14"/>
                      </a:lnTo>
                      <a:lnTo>
                        <a:pt x="2" y="43"/>
                      </a:lnTo>
                      <a:lnTo>
                        <a:pt x="0" y="71"/>
                      </a:lnTo>
                      <a:lnTo>
                        <a:pt x="0" y="100"/>
                      </a:lnTo>
                      <a:lnTo>
                        <a:pt x="0" y="131"/>
                      </a:lnTo>
                      <a:lnTo>
                        <a:pt x="2" y="159"/>
                      </a:lnTo>
                      <a:lnTo>
                        <a:pt x="6" y="188"/>
                      </a:lnTo>
                      <a:lnTo>
                        <a:pt x="12" y="215"/>
                      </a:lnTo>
                      <a:lnTo>
                        <a:pt x="19" y="243"/>
                      </a:lnTo>
                      <a:lnTo>
                        <a:pt x="26" y="271"/>
                      </a:lnTo>
                      <a:lnTo>
                        <a:pt x="35" y="297"/>
                      </a:lnTo>
                      <a:lnTo>
                        <a:pt x="46" y="322"/>
                      </a:lnTo>
                      <a:lnTo>
                        <a:pt x="58" y="347"/>
                      </a:lnTo>
                      <a:lnTo>
                        <a:pt x="71" y="372"/>
                      </a:lnTo>
                      <a:lnTo>
                        <a:pt x="84" y="396"/>
                      </a:lnTo>
                      <a:lnTo>
                        <a:pt x="90" y="406"/>
                      </a:lnTo>
                      <a:lnTo>
                        <a:pt x="139" y="404"/>
                      </a:lnTo>
                      <a:lnTo>
                        <a:pt x="133" y="396"/>
                      </a:lnTo>
                      <a:lnTo>
                        <a:pt x="120" y="375"/>
                      </a:lnTo>
                      <a:lnTo>
                        <a:pt x="106" y="353"/>
                      </a:lnTo>
                      <a:lnTo>
                        <a:pt x="94" y="331"/>
                      </a:lnTo>
                      <a:lnTo>
                        <a:pt x="84" y="307"/>
                      </a:lnTo>
                      <a:lnTo>
                        <a:pt x="74" y="283"/>
                      </a:lnTo>
                      <a:lnTo>
                        <a:pt x="66" y="257"/>
                      </a:lnTo>
                      <a:lnTo>
                        <a:pt x="59" y="232"/>
                      </a:lnTo>
                      <a:lnTo>
                        <a:pt x="53" y="207"/>
                      </a:lnTo>
                      <a:lnTo>
                        <a:pt x="48" y="181"/>
                      </a:lnTo>
                      <a:lnTo>
                        <a:pt x="45" y="154"/>
                      </a:lnTo>
                      <a:lnTo>
                        <a:pt x="41" y="128"/>
                      </a:lnTo>
                      <a:lnTo>
                        <a:pt x="41" y="100"/>
                      </a:lnTo>
                      <a:lnTo>
                        <a:pt x="41" y="72"/>
                      </a:lnTo>
                      <a:lnTo>
                        <a:pt x="45" y="46"/>
                      </a:lnTo>
                      <a:lnTo>
                        <a:pt x="48" y="20"/>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4" name="Freeform 669"/>
                <p:cNvSpPr>
                  <a:spLocks/>
                </p:cNvSpPr>
                <p:nvPr/>
              </p:nvSpPr>
              <p:spPr bwMode="auto">
                <a:xfrm>
                  <a:off x="1435" y="2129"/>
                  <a:ext cx="13" cy="31"/>
                </a:xfrm>
                <a:custGeom>
                  <a:avLst/>
                  <a:gdLst>
                    <a:gd name="T0" fmla="*/ 91 w 91"/>
                    <a:gd name="T1" fmla="*/ 55 h 187"/>
                    <a:gd name="T2" fmla="*/ 57 w 91"/>
                    <a:gd name="T3" fmla="*/ 0 h 187"/>
                    <a:gd name="T4" fmla="*/ 57 w 91"/>
                    <a:gd name="T5" fmla="*/ 3 h 187"/>
                    <a:gd name="T6" fmla="*/ 52 w 91"/>
                    <a:gd name="T7" fmla="*/ 30 h 187"/>
                    <a:gd name="T8" fmla="*/ 47 w 91"/>
                    <a:gd name="T9" fmla="*/ 56 h 187"/>
                    <a:gd name="T10" fmla="*/ 41 w 91"/>
                    <a:gd name="T11" fmla="*/ 81 h 187"/>
                    <a:gd name="T12" fmla="*/ 34 w 91"/>
                    <a:gd name="T13" fmla="*/ 106 h 187"/>
                    <a:gd name="T14" fmla="*/ 25 w 91"/>
                    <a:gd name="T15" fmla="*/ 132 h 187"/>
                    <a:gd name="T16" fmla="*/ 15 w 91"/>
                    <a:gd name="T17" fmla="*/ 156 h 187"/>
                    <a:gd name="T18" fmla="*/ 5 w 91"/>
                    <a:gd name="T19" fmla="*/ 180 h 187"/>
                    <a:gd name="T20" fmla="*/ 0 w 91"/>
                    <a:gd name="T21" fmla="*/ 187 h 187"/>
                    <a:gd name="T22" fmla="*/ 50 w 91"/>
                    <a:gd name="T23" fmla="*/ 182 h 187"/>
                    <a:gd name="T24" fmla="*/ 56 w 91"/>
                    <a:gd name="T25" fmla="*/ 171 h 187"/>
                    <a:gd name="T26" fmla="*/ 65 w 91"/>
                    <a:gd name="T27" fmla="*/ 146 h 187"/>
                    <a:gd name="T28" fmla="*/ 75 w 91"/>
                    <a:gd name="T29" fmla="*/ 120 h 187"/>
                    <a:gd name="T30" fmla="*/ 83 w 91"/>
                    <a:gd name="T31" fmla="*/ 92 h 187"/>
                    <a:gd name="T32" fmla="*/ 89 w 91"/>
                    <a:gd name="T33" fmla="*/ 64 h 187"/>
                    <a:gd name="T34" fmla="*/ 91 w 91"/>
                    <a:gd name="T35" fmla="*/ 55 h 1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1"/>
                    <a:gd name="T55" fmla="*/ 0 h 187"/>
                    <a:gd name="T56" fmla="*/ 91 w 91"/>
                    <a:gd name="T57" fmla="*/ 187 h 1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1" h="187">
                      <a:moveTo>
                        <a:pt x="91" y="55"/>
                      </a:moveTo>
                      <a:lnTo>
                        <a:pt x="57" y="0"/>
                      </a:lnTo>
                      <a:lnTo>
                        <a:pt x="57" y="3"/>
                      </a:lnTo>
                      <a:lnTo>
                        <a:pt x="52" y="30"/>
                      </a:lnTo>
                      <a:lnTo>
                        <a:pt x="47" y="56"/>
                      </a:lnTo>
                      <a:lnTo>
                        <a:pt x="41" y="81"/>
                      </a:lnTo>
                      <a:lnTo>
                        <a:pt x="34" y="106"/>
                      </a:lnTo>
                      <a:lnTo>
                        <a:pt x="25" y="132"/>
                      </a:lnTo>
                      <a:lnTo>
                        <a:pt x="15" y="156"/>
                      </a:lnTo>
                      <a:lnTo>
                        <a:pt x="5" y="180"/>
                      </a:lnTo>
                      <a:lnTo>
                        <a:pt x="0" y="187"/>
                      </a:lnTo>
                      <a:lnTo>
                        <a:pt x="50" y="182"/>
                      </a:lnTo>
                      <a:lnTo>
                        <a:pt x="56" y="171"/>
                      </a:lnTo>
                      <a:lnTo>
                        <a:pt x="65" y="146"/>
                      </a:lnTo>
                      <a:lnTo>
                        <a:pt x="75" y="120"/>
                      </a:lnTo>
                      <a:lnTo>
                        <a:pt x="83" y="92"/>
                      </a:lnTo>
                      <a:lnTo>
                        <a:pt x="89" y="64"/>
                      </a:lnTo>
                      <a:lnTo>
                        <a:pt x="91"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5" name="Freeform 670"/>
                <p:cNvSpPr>
                  <a:spLocks/>
                </p:cNvSpPr>
                <p:nvPr/>
              </p:nvSpPr>
              <p:spPr bwMode="auto">
                <a:xfrm>
                  <a:off x="1287" y="2103"/>
                  <a:ext cx="21" cy="68"/>
                </a:xfrm>
                <a:custGeom>
                  <a:avLst/>
                  <a:gdLst>
                    <a:gd name="T0" fmla="*/ 53 w 149"/>
                    <a:gd name="T1" fmla="*/ 0 h 407"/>
                    <a:gd name="T2" fmla="*/ 11 w 149"/>
                    <a:gd name="T3" fmla="*/ 3 h 407"/>
                    <a:gd name="T4" fmla="*/ 7 w 149"/>
                    <a:gd name="T5" fmla="*/ 23 h 407"/>
                    <a:gd name="T6" fmla="*/ 4 w 149"/>
                    <a:gd name="T7" fmla="*/ 49 h 407"/>
                    <a:gd name="T8" fmla="*/ 0 w 149"/>
                    <a:gd name="T9" fmla="*/ 75 h 407"/>
                    <a:gd name="T10" fmla="*/ 0 w 149"/>
                    <a:gd name="T11" fmla="*/ 103 h 407"/>
                    <a:gd name="T12" fmla="*/ 0 w 149"/>
                    <a:gd name="T13" fmla="*/ 131 h 407"/>
                    <a:gd name="T14" fmla="*/ 4 w 149"/>
                    <a:gd name="T15" fmla="*/ 157 h 407"/>
                    <a:gd name="T16" fmla="*/ 7 w 149"/>
                    <a:gd name="T17" fmla="*/ 184 h 407"/>
                    <a:gd name="T18" fmla="*/ 12 w 149"/>
                    <a:gd name="T19" fmla="*/ 210 h 407"/>
                    <a:gd name="T20" fmla="*/ 18 w 149"/>
                    <a:gd name="T21" fmla="*/ 235 h 407"/>
                    <a:gd name="T22" fmla="*/ 25 w 149"/>
                    <a:gd name="T23" fmla="*/ 260 h 407"/>
                    <a:gd name="T24" fmla="*/ 33 w 149"/>
                    <a:gd name="T25" fmla="*/ 286 h 407"/>
                    <a:gd name="T26" fmla="*/ 43 w 149"/>
                    <a:gd name="T27" fmla="*/ 310 h 407"/>
                    <a:gd name="T28" fmla="*/ 53 w 149"/>
                    <a:gd name="T29" fmla="*/ 334 h 407"/>
                    <a:gd name="T30" fmla="*/ 65 w 149"/>
                    <a:gd name="T31" fmla="*/ 356 h 407"/>
                    <a:gd name="T32" fmla="*/ 79 w 149"/>
                    <a:gd name="T33" fmla="*/ 378 h 407"/>
                    <a:gd name="T34" fmla="*/ 92 w 149"/>
                    <a:gd name="T35" fmla="*/ 399 h 407"/>
                    <a:gd name="T36" fmla="*/ 98 w 149"/>
                    <a:gd name="T37" fmla="*/ 407 h 407"/>
                    <a:gd name="T38" fmla="*/ 149 w 149"/>
                    <a:gd name="T39" fmla="*/ 405 h 407"/>
                    <a:gd name="T40" fmla="*/ 142 w 149"/>
                    <a:gd name="T41" fmla="*/ 396 h 407"/>
                    <a:gd name="T42" fmla="*/ 127 w 149"/>
                    <a:gd name="T43" fmla="*/ 376 h 407"/>
                    <a:gd name="T44" fmla="*/ 115 w 149"/>
                    <a:gd name="T45" fmla="*/ 356 h 407"/>
                    <a:gd name="T46" fmla="*/ 102 w 149"/>
                    <a:gd name="T47" fmla="*/ 336 h 407"/>
                    <a:gd name="T48" fmla="*/ 91 w 149"/>
                    <a:gd name="T49" fmla="*/ 316 h 407"/>
                    <a:gd name="T50" fmla="*/ 82 w 149"/>
                    <a:gd name="T51" fmla="*/ 294 h 407"/>
                    <a:gd name="T52" fmla="*/ 72 w 149"/>
                    <a:gd name="T53" fmla="*/ 272 h 407"/>
                    <a:gd name="T54" fmla="*/ 64 w 149"/>
                    <a:gd name="T55" fmla="*/ 248 h 407"/>
                    <a:gd name="T56" fmla="*/ 58 w 149"/>
                    <a:gd name="T57" fmla="*/ 225 h 407"/>
                    <a:gd name="T58" fmla="*/ 51 w 149"/>
                    <a:gd name="T59" fmla="*/ 201 h 407"/>
                    <a:gd name="T60" fmla="*/ 47 w 149"/>
                    <a:gd name="T61" fmla="*/ 178 h 407"/>
                    <a:gd name="T62" fmla="*/ 44 w 149"/>
                    <a:gd name="T63" fmla="*/ 154 h 407"/>
                    <a:gd name="T64" fmla="*/ 41 w 149"/>
                    <a:gd name="T65" fmla="*/ 129 h 407"/>
                    <a:gd name="T66" fmla="*/ 41 w 149"/>
                    <a:gd name="T67" fmla="*/ 103 h 407"/>
                    <a:gd name="T68" fmla="*/ 41 w 149"/>
                    <a:gd name="T69" fmla="*/ 78 h 407"/>
                    <a:gd name="T70" fmla="*/ 44 w 149"/>
                    <a:gd name="T71" fmla="*/ 53 h 407"/>
                    <a:gd name="T72" fmla="*/ 47 w 149"/>
                    <a:gd name="T73" fmla="*/ 29 h 407"/>
                    <a:gd name="T74" fmla="*/ 51 w 149"/>
                    <a:gd name="T75" fmla="*/ 5 h 407"/>
                    <a:gd name="T76" fmla="*/ 53 w 149"/>
                    <a:gd name="T77" fmla="*/ 0 h 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9"/>
                    <a:gd name="T118" fmla="*/ 0 h 407"/>
                    <a:gd name="T119" fmla="*/ 149 w 149"/>
                    <a:gd name="T120" fmla="*/ 407 h 4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9" h="407">
                      <a:moveTo>
                        <a:pt x="53" y="0"/>
                      </a:moveTo>
                      <a:lnTo>
                        <a:pt x="11" y="3"/>
                      </a:lnTo>
                      <a:lnTo>
                        <a:pt x="7" y="23"/>
                      </a:lnTo>
                      <a:lnTo>
                        <a:pt x="4" y="49"/>
                      </a:lnTo>
                      <a:lnTo>
                        <a:pt x="0" y="75"/>
                      </a:lnTo>
                      <a:lnTo>
                        <a:pt x="0" y="103"/>
                      </a:lnTo>
                      <a:lnTo>
                        <a:pt x="0" y="131"/>
                      </a:lnTo>
                      <a:lnTo>
                        <a:pt x="4" y="157"/>
                      </a:lnTo>
                      <a:lnTo>
                        <a:pt x="7" y="184"/>
                      </a:lnTo>
                      <a:lnTo>
                        <a:pt x="12" y="210"/>
                      </a:lnTo>
                      <a:lnTo>
                        <a:pt x="18" y="235"/>
                      </a:lnTo>
                      <a:lnTo>
                        <a:pt x="25" y="260"/>
                      </a:lnTo>
                      <a:lnTo>
                        <a:pt x="33" y="286"/>
                      </a:lnTo>
                      <a:lnTo>
                        <a:pt x="43" y="310"/>
                      </a:lnTo>
                      <a:lnTo>
                        <a:pt x="53" y="334"/>
                      </a:lnTo>
                      <a:lnTo>
                        <a:pt x="65" y="356"/>
                      </a:lnTo>
                      <a:lnTo>
                        <a:pt x="79" y="378"/>
                      </a:lnTo>
                      <a:lnTo>
                        <a:pt x="92" y="399"/>
                      </a:lnTo>
                      <a:lnTo>
                        <a:pt x="98" y="407"/>
                      </a:lnTo>
                      <a:lnTo>
                        <a:pt x="149" y="405"/>
                      </a:lnTo>
                      <a:lnTo>
                        <a:pt x="142" y="396"/>
                      </a:lnTo>
                      <a:lnTo>
                        <a:pt x="127" y="376"/>
                      </a:lnTo>
                      <a:lnTo>
                        <a:pt x="115" y="356"/>
                      </a:lnTo>
                      <a:lnTo>
                        <a:pt x="102" y="336"/>
                      </a:lnTo>
                      <a:lnTo>
                        <a:pt x="91" y="316"/>
                      </a:lnTo>
                      <a:lnTo>
                        <a:pt x="82" y="294"/>
                      </a:lnTo>
                      <a:lnTo>
                        <a:pt x="72" y="272"/>
                      </a:lnTo>
                      <a:lnTo>
                        <a:pt x="64" y="248"/>
                      </a:lnTo>
                      <a:lnTo>
                        <a:pt x="58" y="225"/>
                      </a:lnTo>
                      <a:lnTo>
                        <a:pt x="51" y="201"/>
                      </a:lnTo>
                      <a:lnTo>
                        <a:pt x="47" y="178"/>
                      </a:lnTo>
                      <a:lnTo>
                        <a:pt x="44" y="154"/>
                      </a:lnTo>
                      <a:lnTo>
                        <a:pt x="41" y="129"/>
                      </a:lnTo>
                      <a:lnTo>
                        <a:pt x="41" y="103"/>
                      </a:lnTo>
                      <a:lnTo>
                        <a:pt x="41" y="78"/>
                      </a:lnTo>
                      <a:lnTo>
                        <a:pt x="44" y="53"/>
                      </a:lnTo>
                      <a:lnTo>
                        <a:pt x="47" y="29"/>
                      </a:lnTo>
                      <a:lnTo>
                        <a:pt x="51" y="5"/>
                      </a:lnTo>
                      <a:lnTo>
                        <a:pt x="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6" name="Freeform 671"/>
                <p:cNvSpPr>
                  <a:spLocks/>
                </p:cNvSpPr>
                <p:nvPr/>
              </p:nvSpPr>
              <p:spPr bwMode="auto">
                <a:xfrm>
                  <a:off x="1437" y="2114"/>
                  <a:ext cx="3" cy="6"/>
                </a:xfrm>
                <a:custGeom>
                  <a:avLst/>
                  <a:gdLst>
                    <a:gd name="T0" fmla="*/ 0 w 22"/>
                    <a:gd name="T1" fmla="*/ 0 h 38"/>
                    <a:gd name="T2" fmla="*/ 22 w 22"/>
                    <a:gd name="T3" fmla="*/ 38 h 38"/>
                    <a:gd name="T4" fmla="*/ 2 w 22"/>
                    <a:gd name="T5" fmla="*/ 38 h 38"/>
                    <a:gd name="T6" fmla="*/ 0 w 22"/>
                    <a:gd name="T7" fmla="*/ 13 h 38"/>
                    <a:gd name="T8" fmla="*/ 0 w 22"/>
                    <a:gd name="T9" fmla="*/ 0 h 38"/>
                    <a:gd name="T10" fmla="*/ 0 60000 65536"/>
                    <a:gd name="T11" fmla="*/ 0 60000 65536"/>
                    <a:gd name="T12" fmla="*/ 0 60000 65536"/>
                    <a:gd name="T13" fmla="*/ 0 60000 65536"/>
                    <a:gd name="T14" fmla="*/ 0 60000 65536"/>
                    <a:gd name="T15" fmla="*/ 0 w 22"/>
                    <a:gd name="T16" fmla="*/ 0 h 38"/>
                    <a:gd name="T17" fmla="*/ 22 w 22"/>
                    <a:gd name="T18" fmla="*/ 38 h 38"/>
                  </a:gdLst>
                  <a:ahLst/>
                  <a:cxnLst>
                    <a:cxn ang="T10">
                      <a:pos x="T0" y="T1"/>
                    </a:cxn>
                    <a:cxn ang="T11">
                      <a:pos x="T2" y="T3"/>
                    </a:cxn>
                    <a:cxn ang="T12">
                      <a:pos x="T4" y="T5"/>
                    </a:cxn>
                    <a:cxn ang="T13">
                      <a:pos x="T6" y="T7"/>
                    </a:cxn>
                    <a:cxn ang="T14">
                      <a:pos x="T8" y="T9"/>
                    </a:cxn>
                  </a:cxnLst>
                  <a:rect l="T15" t="T16" r="T17" b="T18"/>
                  <a:pathLst>
                    <a:path w="22" h="38">
                      <a:moveTo>
                        <a:pt x="0" y="0"/>
                      </a:moveTo>
                      <a:lnTo>
                        <a:pt x="22" y="38"/>
                      </a:lnTo>
                      <a:lnTo>
                        <a:pt x="2" y="38"/>
                      </a:lnTo>
                      <a:lnTo>
                        <a:pt x="0" y="13"/>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7" name="Freeform 672"/>
                <p:cNvSpPr>
                  <a:spLocks/>
                </p:cNvSpPr>
                <p:nvPr/>
              </p:nvSpPr>
              <p:spPr bwMode="auto">
                <a:xfrm>
                  <a:off x="1428" y="2120"/>
                  <a:ext cx="15" cy="41"/>
                </a:xfrm>
                <a:custGeom>
                  <a:avLst/>
                  <a:gdLst>
                    <a:gd name="T0" fmla="*/ 107 w 107"/>
                    <a:gd name="T1" fmla="*/ 51 h 242"/>
                    <a:gd name="T2" fmla="*/ 87 w 107"/>
                    <a:gd name="T3" fmla="*/ 0 h 242"/>
                    <a:gd name="T4" fmla="*/ 67 w 107"/>
                    <a:gd name="T5" fmla="*/ 0 h 242"/>
                    <a:gd name="T6" fmla="*/ 65 w 107"/>
                    <a:gd name="T7" fmla="*/ 26 h 242"/>
                    <a:gd name="T8" fmla="*/ 64 w 107"/>
                    <a:gd name="T9" fmla="*/ 51 h 242"/>
                    <a:gd name="T10" fmla="*/ 61 w 107"/>
                    <a:gd name="T11" fmla="*/ 75 h 242"/>
                    <a:gd name="T12" fmla="*/ 57 w 107"/>
                    <a:gd name="T13" fmla="*/ 98 h 242"/>
                    <a:gd name="T14" fmla="*/ 50 w 107"/>
                    <a:gd name="T15" fmla="*/ 122 h 242"/>
                    <a:gd name="T16" fmla="*/ 44 w 107"/>
                    <a:gd name="T17" fmla="*/ 145 h 242"/>
                    <a:gd name="T18" fmla="*/ 36 w 107"/>
                    <a:gd name="T19" fmla="*/ 169 h 242"/>
                    <a:gd name="T20" fmla="*/ 26 w 107"/>
                    <a:gd name="T21" fmla="*/ 191 h 242"/>
                    <a:gd name="T22" fmla="*/ 17 w 107"/>
                    <a:gd name="T23" fmla="*/ 213 h 242"/>
                    <a:gd name="T24" fmla="*/ 6 w 107"/>
                    <a:gd name="T25" fmla="*/ 233 h 242"/>
                    <a:gd name="T26" fmla="*/ 0 w 107"/>
                    <a:gd name="T27" fmla="*/ 242 h 242"/>
                    <a:gd name="T28" fmla="*/ 50 w 107"/>
                    <a:gd name="T29" fmla="*/ 238 h 242"/>
                    <a:gd name="T30" fmla="*/ 55 w 107"/>
                    <a:gd name="T31" fmla="*/ 231 h 242"/>
                    <a:gd name="T32" fmla="*/ 65 w 107"/>
                    <a:gd name="T33" fmla="*/ 207 h 242"/>
                    <a:gd name="T34" fmla="*/ 75 w 107"/>
                    <a:gd name="T35" fmla="*/ 183 h 242"/>
                    <a:gd name="T36" fmla="*/ 84 w 107"/>
                    <a:gd name="T37" fmla="*/ 157 h 242"/>
                    <a:gd name="T38" fmla="*/ 91 w 107"/>
                    <a:gd name="T39" fmla="*/ 132 h 242"/>
                    <a:gd name="T40" fmla="*/ 97 w 107"/>
                    <a:gd name="T41" fmla="*/ 107 h 242"/>
                    <a:gd name="T42" fmla="*/ 102 w 107"/>
                    <a:gd name="T43" fmla="*/ 81 h 242"/>
                    <a:gd name="T44" fmla="*/ 107 w 107"/>
                    <a:gd name="T45" fmla="*/ 54 h 242"/>
                    <a:gd name="T46" fmla="*/ 107 w 107"/>
                    <a:gd name="T47" fmla="*/ 51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7"/>
                    <a:gd name="T73" fmla="*/ 0 h 242"/>
                    <a:gd name="T74" fmla="*/ 107 w 107"/>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7" h="242">
                      <a:moveTo>
                        <a:pt x="107" y="51"/>
                      </a:moveTo>
                      <a:lnTo>
                        <a:pt x="87" y="0"/>
                      </a:lnTo>
                      <a:lnTo>
                        <a:pt x="67" y="0"/>
                      </a:lnTo>
                      <a:lnTo>
                        <a:pt x="65" y="26"/>
                      </a:lnTo>
                      <a:lnTo>
                        <a:pt x="64" y="51"/>
                      </a:lnTo>
                      <a:lnTo>
                        <a:pt x="61" y="75"/>
                      </a:lnTo>
                      <a:lnTo>
                        <a:pt x="57" y="98"/>
                      </a:lnTo>
                      <a:lnTo>
                        <a:pt x="50" y="122"/>
                      </a:lnTo>
                      <a:lnTo>
                        <a:pt x="44" y="145"/>
                      </a:lnTo>
                      <a:lnTo>
                        <a:pt x="36" y="169"/>
                      </a:lnTo>
                      <a:lnTo>
                        <a:pt x="26" y="191"/>
                      </a:lnTo>
                      <a:lnTo>
                        <a:pt x="17" y="213"/>
                      </a:lnTo>
                      <a:lnTo>
                        <a:pt x="6" y="233"/>
                      </a:lnTo>
                      <a:lnTo>
                        <a:pt x="0" y="242"/>
                      </a:lnTo>
                      <a:lnTo>
                        <a:pt x="50" y="238"/>
                      </a:lnTo>
                      <a:lnTo>
                        <a:pt x="55" y="231"/>
                      </a:lnTo>
                      <a:lnTo>
                        <a:pt x="65" y="207"/>
                      </a:lnTo>
                      <a:lnTo>
                        <a:pt x="75" y="183"/>
                      </a:lnTo>
                      <a:lnTo>
                        <a:pt x="84" y="157"/>
                      </a:lnTo>
                      <a:lnTo>
                        <a:pt x="91" y="132"/>
                      </a:lnTo>
                      <a:lnTo>
                        <a:pt x="97" y="107"/>
                      </a:lnTo>
                      <a:lnTo>
                        <a:pt x="102" y="81"/>
                      </a:lnTo>
                      <a:lnTo>
                        <a:pt x="107" y="54"/>
                      </a:lnTo>
                      <a:lnTo>
                        <a:pt x="107" y="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8" name="Freeform 673"/>
                <p:cNvSpPr>
                  <a:spLocks/>
                </p:cNvSpPr>
                <p:nvPr/>
              </p:nvSpPr>
              <p:spPr bwMode="auto">
                <a:xfrm>
                  <a:off x="1293" y="2103"/>
                  <a:ext cx="23" cy="68"/>
                </a:xfrm>
                <a:custGeom>
                  <a:avLst/>
                  <a:gdLst>
                    <a:gd name="T0" fmla="*/ 55 w 161"/>
                    <a:gd name="T1" fmla="*/ 0 h 406"/>
                    <a:gd name="T2" fmla="*/ 12 w 161"/>
                    <a:gd name="T3" fmla="*/ 1 h 406"/>
                    <a:gd name="T4" fmla="*/ 10 w 161"/>
                    <a:gd name="T5" fmla="*/ 6 h 406"/>
                    <a:gd name="T6" fmla="*/ 6 w 161"/>
                    <a:gd name="T7" fmla="*/ 30 h 406"/>
                    <a:gd name="T8" fmla="*/ 3 w 161"/>
                    <a:gd name="T9" fmla="*/ 54 h 406"/>
                    <a:gd name="T10" fmla="*/ 0 w 161"/>
                    <a:gd name="T11" fmla="*/ 79 h 406"/>
                    <a:gd name="T12" fmla="*/ 0 w 161"/>
                    <a:gd name="T13" fmla="*/ 104 h 406"/>
                    <a:gd name="T14" fmla="*/ 0 w 161"/>
                    <a:gd name="T15" fmla="*/ 130 h 406"/>
                    <a:gd name="T16" fmla="*/ 3 w 161"/>
                    <a:gd name="T17" fmla="*/ 155 h 406"/>
                    <a:gd name="T18" fmla="*/ 6 w 161"/>
                    <a:gd name="T19" fmla="*/ 179 h 406"/>
                    <a:gd name="T20" fmla="*/ 10 w 161"/>
                    <a:gd name="T21" fmla="*/ 202 h 406"/>
                    <a:gd name="T22" fmla="*/ 17 w 161"/>
                    <a:gd name="T23" fmla="*/ 226 h 406"/>
                    <a:gd name="T24" fmla="*/ 23 w 161"/>
                    <a:gd name="T25" fmla="*/ 249 h 406"/>
                    <a:gd name="T26" fmla="*/ 31 w 161"/>
                    <a:gd name="T27" fmla="*/ 273 h 406"/>
                    <a:gd name="T28" fmla="*/ 41 w 161"/>
                    <a:gd name="T29" fmla="*/ 295 h 406"/>
                    <a:gd name="T30" fmla="*/ 50 w 161"/>
                    <a:gd name="T31" fmla="*/ 317 h 406"/>
                    <a:gd name="T32" fmla="*/ 61 w 161"/>
                    <a:gd name="T33" fmla="*/ 337 h 406"/>
                    <a:gd name="T34" fmla="*/ 74 w 161"/>
                    <a:gd name="T35" fmla="*/ 357 h 406"/>
                    <a:gd name="T36" fmla="*/ 86 w 161"/>
                    <a:gd name="T37" fmla="*/ 377 h 406"/>
                    <a:gd name="T38" fmla="*/ 101 w 161"/>
                    <a:gd name="T39" fmla="*/ 397 h 406"/>
                    <a:gd name="T40" fmla="*/ 108 w 161"/>
                    <a:gd name="T41" fmla="*/ 406 h 406"/>
                    <a:gd name="T42" fmla="*/ 161 w 161"/>
                    <a:gd name="T43" fmla="*/ 404 h 406"/>
                    <a:gd name="T44" fmla="*/ 148 w 161"/>
                    <a:gd name="T45" fmla="*/ 389 h 406"/>
                    <a:gd name="T46" fmla="*/ 134 w 161"/>
                    <a:gd name="T47" fmla="*/ 373 h 406"/>
                    <a:gd name="T48" fmla="*/ 122 w 161"/>
                    <a:gd name="T49" fmla="*/ 355 h 406"/>
                    <a:gd name="T50" fmla="*/ 109 w 161"/>
                    <a:gd name="T51" fmla="*/ 337 h 406"/>
                    <a:gd name="T52" fmla="*/ 99 w 161"/>
                    <a:gd name="T53" fmla="*/ 318 h 406"/>
                    <a:gd name="T54" fmla="*/ 89 w 161"/>
                    <a:gd name="T55" fmla="*/ 299 h 406"/>
                    <a:gd name="T56" fmla="*/ 79 w 161"/>
                    <a:gd name="T57" fmla="*/ 280 h 406"/>
                    <a:gd name="T58" fmla="*/ 70 w 161"/>
                    <a:gd name="T59" fmla="*/ 258 h 406"/>
                    <a:gd name="T60" fmla="*/ 64 w 161"/>
                    <a:gd name="T61" fmla="*/ 237 h 406"/>
                    <a:gd name="T62" fmla="*/ 57 w 161"/>
                    <a:gd name="T63" fmla="*/ 216 h 406"/>
                    <a:gd name="T64" fmla="*/ 51 w 161"/>
                    <a:gd name="T65" fmla="*/ 194 h 406"/>
                    <a:gd name="T66" fmla="*/ 48 w 161"/>
                    <a:gd name="T67" fmla="*/ 173 h 406"/>
                    <a:gd name="T68" fmla="*/ 45 w 161"/>
                    <a:gd name="T69" fmla="*/ 150 h 406"/>
                    <a:gd name="T70" fmla="*/ 43 w 161"/>
                    <a:gd name="T71" fmla="*/ 127 h 406"/>
                    <a:gd name="T72" fmla="*/ 43 w 161"/>
                    <a:gd name="T73" fmla="*/ 104 h 406"/>
                    <a:gd name="T74" fmla="*/ 43 w 161"/>
                    <a:gd name="T75" fmla="*/ 81 h 406"/>
                    <a:gd name="T76" fmla="*/ 45 w 161"/>
                    <a:gd name="T77" fmla="*/ 59 h 406"/>
                    <a:gd name="T78" fmla="*/ 48 w 161"/>
                    <a:gd name="T79" fmla="*/ 36 h 406"/>
                    <a:gd name="T80" fmla="*/ 51 w 161"/>
                    <a:gd name="T81" fmla="*/ 14 h 406"/>
                    <a:gd name="T82" fmla="*/ 55 w 161"/>
                    <a:gd name="T83" fmla="*/ 0 h 4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406"/>
                    <a:gd name="T128" fmla="*/ 161 w 161"/>
                    <a:gd name="T129" fmla="*/ 406 h 4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406">
                      <a:moveTo>
                        <a:pt x="55" y="0"/>
                      </a:moveTo>
                      <a:lnTo>
                        <a:pt x="12" y="1"/>
                      </a:lnTo>
                      <a:lnTo>
                        <a:pt x="10" y="6"/>
                      </a:lnTo>
                      <a:lnTo>
                        <a:pt x="6" y="30"/>
                      </a:lnTo>
                      <a:lnTo>
                        <a:pt x="3" y="54"/>
                      </a:lnTo>
                      <a:lnTo>
                        <a:pt x="0" y="79"/>
                      </a:lnTo>
                      <a:lnTo>
                        <a:pt x="0" y="104"/>
                      </a:lnTo>
                      <a:lnTo>
                        <a:pt x="0" y="130"/>
                      </a:lnTo>
                      <a:lnTo>
                        <a:pt x="3" y="155"/>
                      </a:lnTo>
                      <a:lnTo>
                        <a:pt x="6" y="179"/>
                      </a:lnTo>
                      <a:lnTo>
                        <a:pt x="10" y="202"/>
                      </a:lnTo>
                      <a:lnTo>
                        <a:pt x="17" y="226"/>
                      </a:lnTo>
                      <a:lnTo>
                        <a:pt x="23" y="249"/>
                      </a:lnTo>
                      <a:lnTo>
                        <a:pt x="31" y="273"/>
                      </a:lnTo>
                      <a:lnTo>
                        <a:pt x="41" y="295"/>
                      </a:lnTo>
                      <a:lnTo>
                        <a:pt x="50" y="317"/>
                      </a:lnTo>
                      <a:lnTo>
                        <a:pt x="61" y="337"/>
                      </a:lnTo>
                      <a:lnTo>
                        <a:pt x="74" y="357"/>
                      </a:lnTo>
                      <a:lnTo>
                        <a:pt x="86" y="377"/>
                      </a:lnTo>
                      <a:lnTo>
                        <a:pt x="101" y="397"/>
                      </a:lnTo>
                      <a:lnTo>
                        <a:pt x="108" y="406"/>
                      </a:lnTo>
                      <a:lnTo>
                        <a:pt x="161" y="404"/>
                      </a:lnTo>
                      <a:lnTo>
                        <a:pt x="148" y="389"/>
                      </a:lnTo>
                      <a:lnTo>
                        <a:pt x="134" y="373"/>
                      </a:lnTo>
                      <a:lnTo>
                        <a:pt x="122" y="355"/>
                      </a:lnTo>
                      <a:lnTo>
                        <a:pt x="109" y="337"/>
                      </a:lnTo>
                      <a:lnTo>
                        <a:pt x="99" y="318"/>
                      </a:lnTo>
                      <a:lnTo>
                        <a:pt x="89" y="299"/>
                      </a:lnTo>
                      <a:lnTo>
                        <a:pt x="79" y="280"/>
                      </a:lnTo>
                      <a:lnTo>
                        <a:pt x="70" y="258"/>
                      </a:lnTo>
                      <a:lnTo>
                        <a:pt x="64" y="237"/>
                      </a:lnTo>
                      <a:lnTo>
                        <a:pt x="57" y="216"/>
                      </a:lnTo>
                      <a:lnTo>
                        <a:pt x="51" y="194"/>
                      </a:lnTo>
                      <a:lnTo>
                        <a:pt x="48" y="173"/>
                      </a:lnTo>
                      <a:lnTo>
                        <a:pt x="45" y="150"/>
                      </a:lnTo>
                      <a:lnTo>
                        <a:pt x="43" y="127"/>
                      </a:lnTo>
                      <a:lnTo>
                        <a:pt x="43" y="104"/>
                      </a:lnTo>
                      <a:lnTo>
                        <a:pt x="43" y="81"/>
                      </a:lnTo>
                      <a:lnTo>
                        <a:pt x="45" y="59"/>
                      </a:lnTo>
                      <a:lnTo>
                        <a:pt x="48" y="36"/>
                      </a:lnTo>
                      <a:lnTo>
                        <a:pt x="51" y="14"/>
                      </a:lnTo>
                      <a:lnTo>
                        <a:pt x="5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09" name="Freeform 674"/>
                <p:cNvSpPr>
                  <a:spLocks/>
                </p:cNvSpPr>
                <p:nvPr/>
              </p:nvSpPr>
              <p:spPr bwMode="auto">
                <a:xfrm>
                  <a:off x="1420" y="2110"/>
                  <a:ext cx="17" cy="51"/>
                </a:xfrm>
                <a:custGeom>
                  <a:avLst/>
                  <a:gdLst>
                    <a:gd name="T0" fmla="*/ 118 w 120"/>
                    <a:gd name="T1" fmla="*/ 25 h 310"/>
                    <a:gd name="T2" fmla="*/ 100 w 120"/>
                    <a:gd name="T3" fmla="*/ 10 h 310"/>
                    <a:gd name="T4" fmla="*/ 72 w 120"/>
                    <a:gd name="T5" fmla="*/ 0 h 310"/>
                    <a:gd name="T6" fmla="*/ 75 w 120"/>
                    <a:gd name="T7" fmla="*/ 18 h 310"/>
                    <a:gd name="T8" fmla="*/ 77 w 120"/>
                    <a:gd name="T9" fmla="*/ 40 h 310"/>
                    <a:gd name="T10" fmla="*/ 77 w 120"/>
                    <a:gd name="T11" fmla="*/ 63 h 310"/>
                    <a:gd name="T12" fmla="*/ 120 w 120"/>
                    <a:gd name="T13" fmla="*/ 63 h 310"/>
                    <a:gd name="T14" fmla="*/ 118 w 120"/>
                    <a:gd name="T15" fmla="*/ 89 h 310"/>
                    <a:gd name="T16" fmla="*/ 117 w 120"/>
                    <a:gd name="T17" fmla="*/ 114 h 310"/>
                    <a:gd name="T18" fmla="*/ 114 w 120"/>
                    <a:gd name="T19" fmla="*/ 138 h 310"/>
                    <a:gd name="T20" fmla="*/ 110 w 120"/>
                    <a:gd name="T21" fmla="*/ 161 h 310"/>
                    <a:gd name="T22" fmla="*/ 103 w 120"/>
                    <a:gd name="T23" fmla="*/ 185 h 310"/>
                    <a:gd name="T24" fmla="*/ 97 w 120"/>
                    <a:gd name="T25" fmla="*/ 208 h 310"/>
                    <a:gd name="T26" fmla="*/ 89 w 120"/>
                    <a:gd name="T27" fmla="*/ 232 h 310"/>
                    <a:gd name="T28" fmla="*/ 79 w 120"/>
                    <a:gd name="T29" fmla="*/ 254 h 310"/>
                    <a:gd name="T30" fmla="*/ 70 w 120"/>
                    <a:gd name="T31" fmla="*/ 276 h 310"/>
                    <a:gd name="T32" fmla="*/ 59 w 120"/>
                    <a:gd name="T33" fmla="*/ 296 h 310"/>
                    <a:gd name="T34" fmla="*/ 53 w 120"/>
                    <a:gd name="T35" fmla="*/ 305 h 310"/>
                    <a:gd name="T36" fmla="*/ 0 w 120"/>
                    <a:gd name="T37" fmla="*/ 310 h 310"/>
                    <a:gd name="T38" fmla="*/ 11 w 120"/>
                    <a:gd name="T39" fmla="*/ 296 h 310"/>
                    <a:gd name="T40" fmla="*/ 21 w 120"/>
                    <a:gd name="T41" fmla="*/ 277 h 310"/>
                    <a:gd name="T42" fmla="*/ 32 w 120"/>
                    <a:gd name="T43" fmla="*/ 258 h 310"/>
                    <a:gd name="T44" fmla="*/ 42 w 120"/>
                    <a:gd name="T45" fmla="*/ 239 h 310"/>
                    <a:gd name="T46" fmla="*/ 49 w 120"/>
                    <a:gd name="T47" fmla="*/ 217 h 310"/>
                    <a:gd name="T48" fmla="*/ 57 w 120"/>
                    <a:gd name="T49" fmla="*/ 196 h 310"/>
                    <a:gd name="T50" fmla="*/ 63 w 120"/>
                    <a:gd name="T51" fmla="*/ 175 h 310"/>
                    <a:gd name="T52" fmla="*/ 68 w 120"/>
                    <a:gd name="T53" fmla="*/ 153 h 310"/>
                    <a:gd name="T54" fmla="*/ 72 w 120"/>
                    <a:gd name="T55" fmla="*/ 132 h 310"/>
                    <a:gd name="T56" fmla="*/ 75 w 120"/>
                    <a:gd name="T57" fmla="*/ 109 h 310"/>
                    <a:gd name="T58" fmla="*/ 77 w 120"/>
                    <a:gd name="T59" fmla="*/ 86 h 310"/>
                    <a:gd name="T60" fmla="*/ 77 w 120"/>
                    <a:gd name="T61" fmla="*/ 63 h 310"/>
                    <a:gd name="T62" fmla="*/ 120 w 120"/>
                    <a:gd name="T63" fmla="*/ 63 h 310"/>
                    <a:gd name="T64" fmla="*/ 118 w 120"/>
                    <a:gd name="T65" fmla="*/ 38 h 310"/>
                    <a:gd name="T66" fmla="*/ 118 w 120"/>
                    <a:gd name="T67" fmla="*/ 25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310"/>
                    <a:gd name="T104" fmla="*/ 120 w 120"/>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310">
                      <a:moveTo>
                        <a:pt x="118" y="25"/>
                      </a:moveTo>
                      <a:lnTo>
                        <a:pt x="100" y="10"/>
                      </a:lnTo>
                      <a:lnTo>
                        <a:pt x="72" y="0"/>
                      </a:lnTo>
                      <a:lnTo>
                        <a:pt x="75" y="18"/>
                      </a:lnTo>
                      <a:lnTo>
                        <a:pt x="77" y="40"/>
                      </a:lnTo>
                      <a:lnTo>
                        <a:pt x="77" y="63"/>
                      </a:lnTo>
                      <a:lnTo>
                        <a:pt x="120" y="63"/>
                      </a:lnTo>
                      <a:lnTo>
                        <a:pt x="118" y="89"/>
                      </a:lnTo>
                      <a:lnTo>
                        <a:pt x="117" y="114"/>
                      </a:lnTo>
                      <a:lnTo>
                        <a:pt x="114" y="138"/>
                      </a:lnTo>
                      <a:lnTo>
                        <a:pt x="110" y="161"/>
                      </a:lnTo>
                      <a:lnTo>
                        <a:pt x="103" y="185"/>
                      </a:lnTo>
                      <a:lnTo>
                        <a:pt x="97" y="208"/>
                      </a:lnTo>
                      <a:lnTo>
                        <a:pt x="89" y="232"/>
                      </a:lnTo>
                      <a:lnTo>
                        <a:pt x="79" y="254"/>
                      </a:lnTo>
                      <a:lnTo>
                        <a:pt x="70" y="276"/>
                      </a:lnTo>
                      <a:lnTo>
                        <a:pt x="59" y="296"/>
                      </a:lnTo>
                      <a:lnTo>
                        <a:pt x="53" y="305"/>
                      </a:lnTo>
                      <a:lnTo>
                        <a:pt x="0" y="310"/>
                      </a:lnTo>
                      <a:lnTo>
                        <a:pt x="11" y="296"/>
                      </a:lnTo>
                      <a:lnTo>
                        <a:pt x="21" y="277"/>
                      </a:lnTo>
                      <a:lnTo>
                        <a:pt x="32" y="258"/>
                      </a:lnTo>
                      <a:lnTo>
                        <a:pt x="42" y="239"/>
                      </a:lnTo>
                      <a:lnTo>
                        <a:pt x="49" y="217"/>
                      </a:lnTo>
                      <a:lnTo>
                        <a:pt x="57" y="196"/>
                      </a:lnTo>
                      <a:lnTo>
                        <a:pt x="63" y="175"/>
                      </a:lnTo>
                      <a:lnTo>
                        <a:pt x="68" y="153"/>
                      </a:lnTo>
                      <a:lnTo>
                        <a:pt x="72" y="132"/>
                      </a:lnTo>
                      <a:lnTo>
                        <a:pt x="75" y="109"/>
                      </a:lnTo>
                      <a:lnTo>
                        <a:pt x="77" y="86"/>
                      </a:lnTo>
                      <a:lnTo>
                        <a:pt x="77" y="63"/>
                      </a:lnTo>
                      <a:lnTo>
                        <a:pt x="120" y="63"/>
                      </a:lnTo>
                      <a:lnTo>
                        <a:pt x="118" y="38"/>
                      </a:lnTo>
                      <a:lnTo>
                        <a:pt x="118" y="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0" name="Freeform 675"/>
                <p:cNvSpPr>
                  <a:spLocks/>
                </p:cNvSpPr>
                <p:nvPr/>
              </p:nvSpPr>
              <p:spPr bwMode="auto">
                <a:xfrm>
                  <a:off x="1299" y="2103"/>
                  <a:ext cx="25" cy="67"/>
                </a:xfrm>
                <a:custGeom>
                  <a:avLst/>
                  <a:gdLst>
                    <a:gd name="T0" fmla="*/ 56 w 175"/>
                    <a:gd name="T1" fmla="*/ 0 h 405"/>
                    <a:gd name="T2" fmla="*/ 12 w 175"/>
                    <a:gd name="T3" fmla="*/ 1 h 405"/>
                    <a:gd name="T4" fmla="*/ 8 w 175"/>
                    <a:gd name="T5" fmla="*/ 15 h 405"/>
                    <a:gd name="T6" fmla="*/ 5 w 175"/>
                    <a:gd name="T7" fmla="*/ 37 h 405"/>
                    <a:gd name="T8" fmla="*/ 2 w 175"/>
                    <a:gd name="T9" fmla="*/ 60 h 405"/>
                    <a:gd name="T10" fmla="*/ 0 w 175"/>
                    <a:gd name="T11" fmla="*/ 82 h 405"/>
                    <a:gd name="T12" fmla="*/ 0 w 175"/>
                    <a:gd name="T13" fmla="*/ 105 h 405"/>
                    <a:gd name="T14" fmla="*/ 0 w 175"/>
                    <a:gd name="T15" fmla="*/ 128 h 405"/>
                    <a:gd name="T16" fmla="*/ 2 w 175"/>
                    <a:gd name="T17" fmla="*/ 151 h 405"/>
                    <a:gd name="T18" fmla="*/ 5 w 175"/>
                    <a:gd name="T19" fmla="*/ 174 h 405"/>
                    <a:gd name="T20" fmla="*/ 8 w 175"/>
                    <a:gd name="T21" fmla="*/ 195 h 405"/>
                    <a:gd name="T22" fmla="*/ 14 w 175"/>
                    <a:gd name="T23" fmla="*/ 217 h 405"/>
                    <a:gd name="T24" fmla="*/ 21 w 175"/>
                    <a:gd name="T25" fmla="*/ 238 h 405"/>
                    <a:gd name="T26" fmla="*/ 27 w 175"/>
                    <a:gd name="T27" fmla="*/ 259 h 405"/>
                    <a:gd name="T28" fmla="*/ 36 w 175"/>
                    <a:gd name="T29" fmla="*/ 281 h 405"/>
                    <a:gd name="T30" fmla="*/ 46 w 175"/>
                    <a:gd name="T31" fmla="*/ 300 h 405"/>
                    <a:gd name="T32" fmla="*/ 56 w 175"/>
                    <a:gd name="T33" fmla="*/ 319 h 405"/>
                    <a:gd name="T34" fmla="*/ 66 w 175"/>
                    <a:gd name="T35" fmla="*/ 338 h 405"/>
                    <a:gd name="T36" fmla="*/ 79 w 175"/>
                    <a:gd name="T37" fmla="*/ 356 h 405"/>
                    <a:gd name="T38" fmla="*/ 91 w 175"/>
                    <a:gd name="T39" fmla="*/ 374 h 405"/>
                    <a:gd name="T40" fmla="*/ 105 w 175"/>
                    <a:gd name="T41" fmla="*/ 390 h 405"/>
                    <a:gd name="T42" fmla="*/ 118 w 175"/>
                    <a:gd name="T43" fmla="*/ 405 h 405"/>
                    <a:gd name="T44" fmla="*/ 175 w 175"/>
                    <a:gd name="T45" fmla="*/ 401 h 405"/>
                    <a:gd name="T46" fmla="*/ 164 w 175"/>
                    <a:gd name="T47" fmla="*/ 393 h 405"/>
                    <a:gd name="T48" fmla="*/ 151 w 175"/>
                    <a:gd name="T49" fmla="*/ 378 h 405"/>
                    <a:gd name="T50" fmla="*/ 137 w 175"/>
                    <a:gd name="T51" fmla="*/ 364 h 405"/>
                    <a:gd name="T52" fmla="*/ 125 w 175"/>
                    <a:gd name="T53" fmla="*/ 349 h 405"/>
                    <a:gd name="T54" fmla="*/ 114 w 175"/>
                    <a:gd name="T55" fmla="*/ 333 h 405"/>
                    <a:gd name="T56" fmla="*/ 103 w 175"/>
                    <a:gd name="T57" fmla="*/ 316 h 405"/>
                    <a:gd name="T58" fmla="*/ 92 w 175"/>
                    <a:gd name="T59" fmla="*/ 300 h 405"/>
                    <a:gd name="T60" fmla="*/ 83 w 175"/>
                    <a:gd name="T61" fmla="*/ 282 h 405"/>
                    <a:gd name="T62" fmla="*/ 74 w 175"/>
                    <a:gd name="T63" fmla="*/ 263 h 405"/>
                    <a:gd name="T64" fmla="*/ 66 w 175"/>
                    <a:gd name="T65" fmla="*/ 245 h 405"/>
                    <a:gd name="T66" fmla="*/ 60 w 175"/>
                    <a:gd name="T67" fmla="*/ 226 h 405"/>
                    <a:gd name="T68" fmla="*/ 54 w 175"/>
                    <a:gd name="T69" fmla="*/ 207 h 405"/>
                    <a:gd name="T70" fmla="*/ 51 w 175"/>
                    <a:gd name="T71" fmla="*/ 188 h 405"/>
                    <a:gd name="T72" fmla="*/ 47 w 175"/>
                    <a:gd name="T73" fmla="*/ 168 h 405"/>
                    <a:gd name="T74" fmla="*/ 43 w 175"/>
                    <a:gd name="T75" fmla="*/ 147 h 405"/>
                    <a:gd name="T76" fmla="*/ 42 w 175"/>
                    <a:gd name="T77" fmla="*/ 127 h 405"/>
                    <a:gd name="T78" fmla="*/ 42 w 175"/>
                    <a:gd name="T79" fmla="*/ 105 h 405"/>
                    <a:gd name="T80" fmla="*/ 42 w 175"/>
                    <a:gd name="T81" fmla="*/ 85 h 405"/>
                    <a:gd name="T82" fmla="*/ 43 w 175"/>
                    <a:gd name="T83" fmla="*/ 63 h 405"/>
                    <a:gd name="T84" fmla="*/ 47 w 175"/>
                    <a:gd name="T85" fmla="*/ 43 h 405"/>
                    <a:gd name="T86" fmla="*/ 51 w 175"/>
                    <a:gd name="T87" fmla="*/ 24 h 405"/>
                    <a:gd name="T88" fmla="*/ 54 w 175"/>
                    <a:gd name="T89" fmla="*/ 4 h 405"/>
                    <a:gd name="T90" fmla="*/ 56 w 175"/>
                    <a:gd name="T91" fmla="*/ 0 h 4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405"/>
                    <a:gd name="T140" fmla="*/ 175 w 175"/>
                    <a:gd name="T141" fmla="*/ 405 h 4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405">
                      <a:moveTo>
                        <a:pt x="56" y="0"/>
                      </a:moveTo>
                      <a:lnTo>
                        <a:pt x="12" y="1"/>
                      </a:lnTo>
                      <a:lnTo>
                        <a:pt x="8" y="15"/>
                      </a:lnTo>
                      <a:lnTo>
                        <a:pt x="5" y="37"/>
                      </a:lnTo>
                      <a:lnTo>
                        <a:pt x="2" y="60"/>
                      </a:lnTo>
                      <a:lnTo>
                        <a:pt x="0" y="82"/>
                      </a:lnTo>
                      <a:lnTo>
                        <a:pt x="0" y="105"/>
                      </a:lnTo>
                      <a:lnTo>
                        <a:pt x="0" y="128"/>
                      </a:lnTo>
                      <a:lnTo>
                        <a:pt x="2" y="151"/>
                      </a:lnTo>
                      <a:lnTo>
                        <a:pt x="5" y="174"/>
                      </a:lnTo>
                      <a:lnTo>
                        <a:pt x="8" y="195"/>
                      </a:lnTo>
                      <a:lnTo>
                        <a:pt x="14" y="217"/>
                      </a:lnTo>
                      <a:lnTo>
                        <a:pt x="21" y="238"/>
                      </a:lnTo>
                      <a:lnTo>
                        <a:pt x="27" y="259"/>
                      </a:lnTo>
                      <a:lnTo>
                        <a:pt x="36" y="281"/>
                      </a:lnTo>
                      <a:lnTo>
                        <a:pt x="46" y="300"/>
                      </a:lnTo>
                      <a:lnTo>
                        <a:pt x="56" y="319"/>
                      </a:lnTo>
                      <a:lnTo>
                        <a:pt x="66" y="338"/>
                      </a:lnTo>
                      <a:lnTo>
                        <a:pt x="79" y="356"/>
                      </a:lnTo>
                      <a:lnTo>
                        <a:pt x="91" y="374"/>
                      </a:lnTo>
                      <a:lnTo>
                        <a:pt x="105" y="390"/>
                      </a:lnTo>
                      <a:lnTo>
                        <a:pt x="118" y="405"/>
                      </a:lnTo>
                      <a:lnTo>
                        <a:pt x="175" y="401"/>
                      </a:lnTo>
                      <a:lnTo>
                        <a:pt x="164" y="393"/>
                      </a:lnTo>
                      <a:lnTo>
                        <a:pt x="151" y="378"/>
                      </a:lnTo>
                      <a:lnTo>
                        <a:pt x="137" y="364"/>
                      </a:lnTo>
                      <a:lnTo>
                        <a:pt x="125" y="349"/>
                      </a:lnTo>
                      <a:lnTo>
                        <a:pt x="114" y="333"/>
                      </a:lnTo>
                      <a:lnTo>
                        <a:pt x="103" y="316"/>
                      </a:lnTo>
                      <a:lnTo>
                        <a:pt x="92" y="300"/>
                      </a:lnTo>
                      <a:lnTo>
                        <a:pt x="83" y="282"/>
                      </a:lnTo>
                      <a:lnTo>
                        <a:pt x="74" y="263"/>
                      </a:lnTo>
                      <a:lnTo>
                        <a:pt x="66" y="245"/>
                      </a:lnTo>
                      <a:lnTo>
                        <a:pt x="60" y="226"/>
                      </a:lnTo>
                      <a:lnTo>
                        <a:pt x="54" y="207"/>
                      </a:lnTo>
                      <a:lnTo>
                        <a:pt x="51" y="188"/>
                      </a:lnTo>
                      <a:lnTo>
                        <a:pt x="47" y="168"/>
                      </a:lnTo>
                      <a:lnTo>
                        <a:pt x="43" y="147"/>
                      </a:lnTo>
                      <a:lnTo>
                        <a:pt x="42" y="127"/>
                      </a:lnTo>
                      <a:lnTo>
                        <a:pt x="42" y="105"/>
                      </a:lnTo>
                      <a:lnTo>
                        <a:pt x="42" y="85"/>
                      </a:lnTo>
                      <a:lnTo>
                        <a:pt x="43" y="63"/>
                      </a:lnTo>
                      <a:lnTo>
                        <a:pt x="47" y="43"/>
                      </a:lnTo>
                      <a:lnTo>
                        <a:pt x="51" y="24"/>
                      </a:lnTo>
                      <a:lnTo>
                        <a:pt x="54" y="4"/>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1" name="Freeform 676"/>
                <p:cNvSpPr>
                  <a:spLocks/>
                </p:cNvSpPr>
                <p:nvPr/>
              </p:nvSpPr>
              <p:spPr bwMode="auto">
                <a:xfrm>
                  <a:off x="1412" y="2108"/>
                  <a:ext cx="19" cy="54"/>
                </a:xfrm>
                <a:custGeom>
                  <a:avLst/>
                  <a:gdLst>
                    <a:gd name="T0" fmla="*/ 127 w 132"/>
                    <a:gd name="T1" fmla="*/ 9 h 324"/>
                    <a:gd name="T2" fmla="*/ 84 w 132"/>
                    <a:gd name="T3" fmla="*/ 0 h 324"/>
                    <a:gd name="T4" fmla="*/ 86 w 132"/>
                    <a:gd name="T5" fmla="*/ 10 h 324"/>
                    <a:gd name="T6" fmla="*/ 88 w 132"/>
                    <a:gd name="T7" fmla="*/ 30 h 324"/>
                    <a:gd name="T8" fmla="*/ 91 w 132"/>
                    <a:gd name="T9" fmla="*/ 52 h 324"/>
                    <a:gd name="T10" fmla="*/ 91 w 132"/>
                    <a:gd name="T11" fmla="*/ 72 h 324"/>
                    <a:gd name="T12" fmla="*/ 132 w 132"/>
                    <a:gd name="T13" fmla="*/ 72 h 324"/>
                    <a:gd name="T14" fmla="*/ 132 w 132"/>
                    <a:gd name="T15" fmla="*/ 95 h 324"/>
                    <a:gd name="T16" fmla="*/ 130 w 132"/>
                    <a:gd name="T17" fmla="*/ 118 h 324"/>
                    <a:gd name="T18" fmla="*/ 127 w 132"/>
                    <a:gd name="T19" fmla="*/ 141 h 324"/>
                    <a:gd name="T20" fmla="*/ 123 w 132"/>
                    <a:gd name="T21" fmla="*/ 162 h 324"/>
                    <a:gd name="T22" fmla="*/ 118 w 132"/>
                    <a:gd name="T23" fmla="*/ 184 h 324"/>
                    <a:gd name="T24" fmla="*/ 112 w 132"/>
                    <a:gd name="T25" fmla="*/ 205 h 324"/>
                    <a:gd name="T26" fmla="*/ 104 w 132"/>
                    <a:gd name="T27" fmla="*/ 226 h 324"/>
                    <a:gd name="T28" fmla="*/ 97 w 132"/>
                    <a:gd name="T29" fmla="*/ 248 h 324"/>
                    <a:gd name="T30" fmla="*/ 87 w 132"/>
                    <a:gd name="T31" fmla="*/ 267 h 324"/>
                    <a:gd name="T32" fmla="*/ 76 w 132"/>
                    <a:gd name="T33" fmla="*/ 286 h 324"/>
                    <a:gd name="T34" fmla="*/ 66 w 132"/>
                    <a:gd name="T35" fmla="*/ 305 h 324"/>
                    <a:gd name="T36" fmla="*/ 55 w 132"/>
                    <a:gd name="T37" fmla="*/ 319 h 324"/>
                    <a:gd name="T38" fmla="*/ 0 w 132"/>
                    <a:gd name="T39" fmla="*/ 324 h 324"/>
                    <a:gd name="T40" fmla="*/ 7 w 132"/>
                    <a:gd name="T41" fmla="*/ 316 h 324"/>
                    <a:gd name="T42" fmla="*/ 18 w 132"/>
                    <a:gd name="T43" fmla="*/ 300 h 324"/>
                    <a:gd name="T44" fmla="*/ 29 w 132"/>
                    <a:gd name="T45" fmla="*/ 283 h 324"/>
                    <a:gd name="T46" fmla="*/ 40 w 132"/>
                    <a:gd name="T47" fmla="*/ 267 h 324"/>
                    <a:gd name="T48" fmla="*/ 49 w 132"/>
                    <a:gd name="T49" fmla="*/ 249 h 324"/>
                    <a:gd name="T50" fmla="*/ 56 w 132"/>
                    <a:gd name="T51" fmla="*/ 230 h 324"/>
                    <a:gd name="T52" fmla="*/ 65 w 132"/>
                    <a:gd name="T53" fmla="*/ 212 h 324"/>
                    <a:gd name="T54" fmla="*/ 72 w 132"/>
                    <a:gd name="T55" fmla="*/ 193 h 324"/>
                    <a:gd name="T56" fmla="*/ 76 w 132"/>
                    <a:gd name="T57" fmla="*/ 174 h 324"/>
                    <a:gd name="T58" fmla="*/ 81 w 132"/>
                    <a:gd name="T59" fmla="*/ 155 h 324"/>
                    <a:gd name="T60" fmla="*/ 86 w 132"/>
                    <a:gd name="T61" fmla="*/ 135 h 324"/>
                    <a:gd name="T62" fmla="*/ 88 w 132"/>
                    <a:gd name="T63" fmla="*/ 114 h 324"/>
                    <a:gd name="T64" fmla="*/ 91 w 132"/>
                    <a:gd name="T65" fmla="*/ 94 h 324"/>
                    <a:gd name="T66" fmla="*/ 91 w 132"/>
                    <a:gd name="T67" fmla="*/ 72 h 324"/>
                    <a:gd name="T68" fmla="*/ 132 w 132"/>
                    <a:gd name="T69" fmla="*/ 72 h 324"/>
                    <a:gd name="T70" fmla="*/ 132 w 132"/>
                    <a:gd name="T71" fmla="*/ 49 h 324"/>
                    <a:gd name="T72" fmla="*/ 130 w 132"/>
                    <a:gd name="T73" fmla="*/ 27 h 324"/>
                    <a:gd name="T74" fmla="*/ 127 w 132"/>
                    <a:gd name="T75" fmla="*/ 9 h 3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324"/>
                    <a:gd name="T116" fmla="*/ 132 w 132"/>
                    <a:gd name="T117" fmla="*/ 324 h 3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324">
                      <a:moveTo>
                        <a:pt x="127" y="9"/>
                      </a:moveTo>
                      <a:lnTo>
                        <a:pt x="84" y="0"/>
                      </a:lnTo>
                      <a:lnTo>
                        <a:pt x="86" y="10"/>
                      </a:lnTo>
                      <a:lnTo>
                        <a:pt x="88" y="30"/>
                      </a:lnTo>
                      <a:lnTo>
                        <a:pt x="91" y="52"/>
                      </a:lnTo>
                      <a:lnTo>
                        <a:pt x="91" y="72"/>
                      </a:lnTo>
                      <a:lnTo>
                        <a:pt x="132" y="72"/>
                      </a:lnTo>
                      <a:lnTo>
                        <a:pt x="132" y="95"/>
                      </a:lnTo>
                      <a:lnTo>
                        <a:pt x="130" y="118"/>
                      </a:lnTo>
                      <a:lnTo>
                        <a:pt x="127" y="141"/>
                      </a:lnTo>
                      <a:lnTo>
                        <a:pt x="123" y="162"/>
                      </a:lnTo>
                      <a:lnTo>
                        <a:pt x="118" y="184"/>
                      </a:lnTo>
                      <a:lnTo>
                        <a:pt x="112" y="205"/>
                      </a:lnTo>
                      <a:lnTo>
                        <a:pt x="104" y="226"/>
                      </a:lnTo>
                      <a:lnTo>
                        <a:pt x="97" y="248"/>
                      </a:lnTo>
                      <a:lnTo>
                        <a:pt x="87" y="267"/>
                      </a:lnTo>
                      <a:lnTo>
                        <a:pt x="76" y="286"/>
                      </a:lnTo>
                      <a:lnTo>
                        <a:pt x="66" y="305"/>
                      </a:lnTo>
                      <a:lnTo>
                        <a:pt x="55" y="319"/>
                      </a:lnTo>
                      <a:lnTo>
                        <a:pt x="0" y="324"/>
                      </a:lnTo>
                      <a:lnTo>
                        <a:pt x="7" y="316"/>
                      </a:lnTo>
                      <a:lnTo>
                        <a:pt x="18" y="300"/>
                      </a:lnTo>
                      <a:lnTo>
                        <a:pt x="29" y="283"/>
                      </a:lnTo>
                      <a:lnTo>
                        <a:pt x="40" y="267"/>
                      </a:lnTo>
                      <a:lnTo>
                        <a:pt x="49" y="249"/>
                      </a:lnTo>
                      <a:lnTo>
                        <a:pt x="56" y="230"/>
                      </a:lnTo>
                      <a:lnTo>
                        <a:pt x="65" y="212"/>
                      </a:lnTo>
                      <a:lnTo>
                        <a:pt x="72" y="193"/>
                      </a:lnTo>
                      <a:lnTo>
                        <a:pt x="76" y="174"/>
                      </a:lnTo>
                      <a:lnTo>
                        <a:pt x="81" y="155"/>
                      </a:lnTo>
                      <a:lnTo>
                        <a:pt x="86" y="135"/>
                      </a:lnTo>
                      <a:lnTo>
                        <a:pt x="88" y="114"/>
                      </a:lnTo>
                      <a:lnTo>
                        <a:pt x="91" y="94"/>
                      </a:lnTo>
                      <a:lnTo>
                        <a:pt x="91" y="72"/>
                      </a:lnTo>
                      <a:lnTo>
                        <a:pt x="132" y="72"/>
                      </a:lnTo>
                      <a:lnTo>
                        <a:pt x="132" y="49"/>
                      </a:lnTo>
                      <a:lnTo>
                        <a:pt x="130" y="27"/>
                      </a:lnTo>
                      <a:lnTo>
                        <a:pt x="127"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2" name="Freeform 677"/>
                <p:cNvSpPr>
                  <a:spLocks/>
                </p:cNvSpPr>
                <p:nvPr/>
              </p:nvSpPr>
              <p:spPr bwMode="auto">
                <a:xfrm>
                  <a:off x="1305" y="2103"/>
                  <a:ext cx="27" cy="67"/>
                </a:xfrm>
                <a:custGeom>
                  <a:avLst/>
                  <a:gdLst>
                    <a:gd name="T0" fmla="*/ 59 w 193"/>
                    <a:gd name="T1" fmla="*/ 0 h 401"/>
                    <a:gd name="T2" fmla="*/ 14 w 193"/>
                    <a:gd name="T3" fmla="*/ 0 h 401"/>
                    <a:gd name="T4" fmla="*/ 12 w 193"/>
                    <a:gd name="T5" fmla="*/ 4 h 401"/>
                    <a:gd name="T6" fmla="*/ 9 w 193"/>
                    <a:gd name="T7" fmla="*/ 24 h 401"/>
                    <a:gd name="T8" fmla="*/ 5 w 193"/>
                    <a:gd name="T9" fmla="*/ 43 h 401"/>
                    <a:gd name="T10" fmla="*/ 1 w 193"/>
                    <a:gd name="T11" fmla="*/ 63 h 401"/>
                    <a:gd name="T12" fmla="*/ 0 w 193"/>
                    <a:gd name="T13" fmla="*/ 85 h 401"/>
                    <a:gd name="T14" fmla="*/ 0 w 193"/>
                    <a:gd name="T15" fmla="*/ 105 h 401"/>
                    <a:gd name="T16" fmla="*/ 0 w 193"/>
                    <a:gd name="T17" fmla="*/ 127 h 401"/>
                    <a:gd name="T18" fmla="*/ 1 w 193"/>
                    <a:gd name="T19" fmla="*/ 147 h 401"/>
                    <a:gd name="T20" fmla="*/ 5 w 193"/>
                    <a:gd name="T21" fmla="*/ 168 h 401"/>
                    <a:gd name="T22" fmla="*/ 9 w 193"/>
                    <a:gd name="T23" fmla="*/ 188 h 401"/>
                    <a:gd name="T24" fmla="*/ 12 w 193"/>
                    <a:gd name="T25" fmla="*/ 207 h 401"/>
                    <a:gd name="T26" fmla="*/ 18 w 193"/>
                    <a:gd name="T27" fmla="*/ 226 h 401"/>
                    <a:gd name="T28" fmla="*/ 24 w 193"/>
                    <a:gd name="T29" fmla="*/ 245 h 401"/>
                    <a:gd name="T30" fmla="*/ 32 w 193"/>
                    <a:gd name="T31" fmla="*/ 263 h 401"/>
                    <a:gd name="T32" fmla="*/ 41 w 193"/>
                    <a:gd name="T33" fmla="*/ 282 h 401"/>
                    <a:gd name="T34" fmla="*/ 50 w 193"/>
                    <a:gd name="T35" fmla="*/ 300 h 401"/>
                    <a:gd name="T36" fmla="*/ 61 w 193"/>
                    <a:gd name="T37" fmla="*/ 316 h 401"/>
                    <a:gd name="T38" fmla="*/ 72 w 193"/>
                    <a:gd name="T39" fmla="*/ 333 h 401"/>
                    <a:gd name="T40" fmla="*/ 83 w 193"/>
                    <a:gd name="T41" fmla="*/ 349 h 401"/>
                    <a:gd name="T42" fmla="*/ 95 w 193"/>
                    <a:gd name="T43" fmla="*/ 364 h 401"/>
                    <a:gd name="T44" fmla="*/ 109 w 193"/>
                    <a:gd name="T45" fmla="*/ 378 h 401"/>
                    <a:gd name="T46" fmla="*/ 122 w 193"/>
                    <a:gd name="T47" fmla="*/ 393 h 401"/>
                    <a:gd name="T48" fmla="*/ 133 w 193"/>
                    <a:gd name="T49" fmla="*/ 401 h 401"/>
                    <a:gd name="T50" fmla="*/ 193 w 193"/>
                    <a:gd name="T51" fmla="*/ 399 h 401"/>
                    <a:gd name="T52" fmla="*/ 180 w 193"/>
                    <a:gd name="T53" fmla="*/ 388 h 401"/>
                    <a:gd name="T54" fmla="*/ 166 w 193"/>
                    <a:gd name="T55" fmla="*/ 376 h 401"/>
                    <a:gd name="T56" fmla="*/ 152 w 193"/>
                    <a:gd name="T57" fmla="*/ 364 h 401"/>
                    <a:gd name="T58" fmla="*/ 140 w 193"/>
                    <a:gd name="T59" fmla="*/ 352 h 401"/>
                    <a:gd name="T60" fmla="*/ 128 w 193"/>
                    <a:gd name="T61" fmla="*/ 339 h 401"/>
                    <a:gd name="T62" fmla="*/ 117 w 193"/>
                    <a:gd name="T63" fmla="*/ 325 h 401"/>
                    <a:gd name="T64" fmla="*/ 107 w 193"/>
                    <a:gd name="T65" fmla="*/ 311 h 401"/>
                    <a:gd name="T66" fmla="*/ 96 w 193"/>
                    <a:gd name="T67" fmla="*/ 296 h 401"/>
                    <a:gd name="T68" fmla="*/ 88 w 193"/>
                    <a:gd name="T69" fmla="*/ 281 h 401"/>
                    <a:gd name="T70" fmla="*/ 80 w 193"/>
                    <a:gd name="T71" fmla="*/ 264 h 401"/>
                    <a:gd name="T72" fmla="*/ 72 w 193"/>
                    <a:gd name="T73" fmla="*/ 248 h 401"/>
                    <a:gd name="T74" fmla="*/ 64 w 193"/>
                    <a:gd name="T75" fmla="*/ 231 h 401"/>
                    <a:gd name="T76" fmla="*/ 59 w 193"/>
                    <a:gd name="T77" fmla="*/ 214 h 401"/>
                    <a:gd name="T78" fmla="*/ 54 w 193"/>
                    <a:gd name="T79" fmla="*/ 198 h 401"/>
                    <a:gd name="T80" fmla="*/ 49 w 193"/>
                    <a:gd name="T81" fmla="*/ 180 h 401"/>
                    <a:gd name="T82" fmla="*/ 46 w 193"/>
                    <a:gd name="T83" fmla="*/ 162 h 401"/>
                    <a:gd name="T84" fmla="*/ 43 w 193"/>
                    <a:gd name="T85" fmla="*/ 143 h 401"/>
                    <a:gd name="T86" fmla="*/ 42 w 193"/>
                    <a:gd name="T87" fmla="*/ 125 h 401"/>
                    <a:gd name="T88" fmla="*/ 42 w 193"/>
                    <a:gd name="T89" fmla="*/ 105 h 401"/>
                    <a:gd name="T90" fmla="*/ 42 w 193"/>
                    <a:gd name="T91" fmla="*/ 86 h 401"/>
                    <a:gd name="T92" fmla="*/ 43 w 193"/>
                    <a:gd name="T93" fmla="*/ 68 h 401"/>
                    <a:gd name="T94" fmla="*/ 46 w 193"/>
                    <a:gd name="T95" fmla="*/ 50 h 401"/>
                    <a:gd name="T96" fmla="*/ 49 w 193"/>
                    <a:gd name="T97" fmla="*/ 32 h 401"/>
                    <a:gd name="T98" fmla="*/ 54 w 193"/>
                    <a:gd name="T99" fmla="*/ 14 h 401"/>
                    <a:gd name="T100" fmla="*/ 59 w 193"/>
                    <a:gd name="T101" fmla="*/ 0 h 4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3"/>
                    <a:gd name="T154" fmla="*/ 0 h 401"/>
                    <a:gd name="T155" fmla="*/ 193 w 193"/>
                    <a:gd name="T156" fmla="*/ 401 h 4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3" h="401">
                      <a:moveTo>
                        <a:pt x="59" y="0"/>
                      </a:moveTo>
                      <a:lnTo>
                        <a:pt x="14" y="0"/>
                      </a:lnTo>
                      <a:lnTo>
                        <a:pt x="12" y="4"/>
                      </a:lnTo>
                      <a:lnTo>
                        <a:pt x="9" y="24"/>
                      </a:lnTo>
                      <a:lnTo>
                        <a:pt x="5" y="43"/>
                      </a:lnTo>
                      <a:lnTo>
                        <a:pt x="1" y="63"/>
                      </a:lnTo>
                      <a:lnTo>
                        <a:pt x="0" y="85"/>
                      </a:lnTo>
                      <a:lnTo>
                        <a:pt x="0" y="105"/>
                      </a:lnTo>
                      <a:lnTo>
                        <a:pt x="0" y="127"/>
                      </a:lnTo>
                      <a:lnTo>
                        <a:pt x="1" y="147"/>
                      </a:lnTo>
                      <a:lnTo>
                        <a:pt x="5" y="168"/>
                      </a:lnTo>
                      <a:lnTo>
                        <a:pt x="9" y="188"/>
                      </a:lnTo>
                      <a:lnTo>
                        <a:pt x="12" y="207"/>
                      </a:lnTo>
                      <a:lnTo>
                        <a:pt x="18" y="226"/>
                      </a:lnTo>
                      <a:lnTo>
                        <a:pt x="24" y="245"/>
                      </a:lnTo>
                      <a:lnTo>
                        <a:pt x="32" y="263"/>
                      </a:lnTo>
                      <a:lnTo>
                        <a:pt x="41" y="282"/>
                      </a:lnTo>
                      <a:lnTo>
                        <a:pt x="50" y="300"/>
                      </a:lnTo>
                      <a:lnTo>
                        <a:pt x="61" y="316"/>
                      </a:lnTo>
                      <a:lnTo>
                        <a:pt x="72" y="333"/>
                      </a:lnTo>
                      <a:lnTo>
                        <a:pt x="83" y="349"/>
                      </a:lnTo>
                      <a:lnTo>
                        <a:pt x="95" y="364"/>
                      </a:lnTo>
                      <a:lnTo>
                        <a:pt x="109" y="378"/>
                      </a:lnTo>
                      <a:lnTo>
                        <a:pt x="122" y="393"/>
                      </a:lnTo>
                      <a:lnTo>
                        <a:pt x="133" y="401"/>
                      </a:lnTo>
                      <a:lnTo>
                        <a:pt x="193" y="399"/>
                      </a:lnTo>
                      <a:lnTo>
                        <a:pt x="180" y="388"/>
                      </a:lnTo>
                      <a:lnTo>
                        <a:pt x="166" y="376"/>
                      </a:lnTo>
                      <a:lnTo>
                        <a:pt x="152" y="364"/>
                      </a:lnTo>
                      <a:lnTo>
                        <a:pt x="140" y="352"/>
                      </a:lnTo>
                      <a:lnTo>
                        <a:pt x="128" y="339"/>
                      </a:lnTo>
                      <a:lnTo>
                        <a:pt x="117" y="325"/>
                      </a:lnTo>
                      <a:lnTo>
                        <a:pt x="107" y="311"/>
                      </a:lnTo>
                      <a:lnTo>
                        <a:pt x="96" y="296"/>
                      </a:lnTo>
                      <a:lnTo>
                        <a:pt x="88" y="281"/>
                      </a:lnTo>
                      <a:lnTo>
                        <a:pt x="80" y="264"/>
                      </a:lnTo>
                      <a:lnTo>
                        <a:pt x="72" y="248"/>
                      </a:lnTo>
                      <a:lnTo>
                        <a:pt x="64" y="231"/>
                      </a:lnTo>
                      <a:lnTo>
                        <a:pt x="59" y="214"/>
                      </a:lnTo>
                      <a:lnTo>
                        <a:pt x="54" y="198"/>
                      </a:lnTo>
                      <a:lnTo>
                        <a:pt x="49" y="180"/>
                      </a:lnTo>
                      <a:lnTo>
                        <a:pt x="46" y="162"/>
                      </a:lnTo>
                      <a:lnTo>
                        <a:pt x="43" y="143"/>
                      </a:lnTo>
                      <a:lnTo>
                        <a:pt x="42" y="125"/>
                      </a:lnTo>
                      <a:lnTo>
                        <a:pt x="42" y="105"/>
                      </a:lnTo>
                      <a:lnTo>
                        <a:pt x="42" y="86"/>
                      </a:lnTo>
                      <a:lnTo>
                        <a:pt x="43" y="68"/>
                      </a:lnTo>
                      <a:lnTo>
                        <a:pt x="46" y="50"/>
                      </a:lnTo>
                      <a:lnTo>
                        <a:pt x="49" y="32"/>
                      </a:lnTo>
                      <a:lnTo>
                        <a:pt x="54" y="14"/>
                      </a:lnTo>
                      <a:lnTo>
                        <a:pt x="5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3" name="Freeform 678"/>
                <p:cNvSpPr>
                  <a:spLocks/>
                </p:cNvSpPr>
                <p:nvPr/>
              </p:nvSpPr>
              <p:spPr bwMode="auto">
                <a:xfrm>
                  <a:off x="1403" y="2107"/>
                  <a:ext cx="22" cy="56"/>
                </a:xfrm>
                <a:custGeom>
                  <a:avLst/>
                  <a:gdLst>
                    <a:gd name="T0" fmla="*/ 101 w 152"/>
                    <a:gd name="T1" fmla="*/ 0 h 334"/>
                    <a:gd name="T2" fmla="*/ 113 w 152"/>
                    <a:gd name="T3" fmla="*/ 1 h 334"/>
                    <a:gd name="T4" fmla="*/ 145 w 152"/>
                    <a:gd name="T5" fmla="*/ 4 h 334"/>
                    <a:gd name="T6" fmla="*/ 147 w 152"/>
                    <a:gd name="T7" fmla="*/ 14 h 334"/>
                    <a:gd name="T8" fmla="*/ 149 w 152"/>
                    <a:gd name="T9" fmla="*/ 34 h 334"/>
                    <a:gd name="T10" fmla="*/ 152 w 152"/>
                    <a:gd name="T11" fmla="*/ 56 h 334"/>
                    <a:gd name="T12" fmla="*/ 152 w 152"/>
                    <a:gd name="T13" fmla="*/ 76 h 334"/>
                    <a:gd name="T14" fmla="*/ 109 w 152"/>
                    <a:gd name="T15" fmla="*/ 76 h 334"/>
                    <a:gd name="T16" fmla="*/ 109 w 152"/>
                    <a:gd name="T17" fmla="*/ 96 h 334"/>
                    <a:gd name="T18" fmla="*/ 107 w 152"/>
                    <a:gd name="T19" fmla="*/ 114 h 334"/>
                    <a:gd name="T20" fmla="*/ 105 w 152"/>
                    <a:gd name="T21" fmla="*/ 133 h 334"/>
                    <a:gd name="T22" fmla="*/ 102 w 152"/>
                    <a:gd name="T23" fmla="*/ 151 h 334"/>
                    <a:gd name="T24" fmla="*/ 97 w 152"/>
                    <a:gd name="T25" fmla="*/ 169 h 334"/>
                    <a:gd name="T26" fmla="*/ 91 w 152"/>
                    <a:gd name="T27" fmla="*/ 185 h 334"/>
                    <a:gd name="T28" fmla="*/ 87 w 152"/>
                    <a:gd name="T29" fmla="*/ 202 h 334"/>
                    <a:gd name="T30" fmla="*/ 79 w 152"/>
                    <a:gd name="T31" fmla="*/ 219 h 334"/>
                    <a:gd name="T32" fmla="*/ 72 w 152"/>
                    <a:gd name="T33" fmla="*/ 235 h 334"/>
                    <a:gd name="T34" fmla="*/ 63 w 152"/>
                    <a:gd name="T35" fmla="*/ 252 h 334"/>
                    <a:gd name="T36" fmla="*/ 55 w 152"/>
                    <a:gd name="T37" fmla="*/ 267 h 334"/>
                    <a:gd name="T38" fmla="*/ 44 w 152"/>
                    <a:gd name="T39" fmla="*/ 282 h 334"/>
                    <a:gd name="T40" fmla="*/ 33 w 152"/>
                    <a:gd name="T41" fmla="*/ 296 h 334"/>
                    <a:gd name="T42" fmla="*/ 23 w 152"/>
                    <a:gd name="T43" fmla="*/ 310 h 334"/>
                    <a:gd name="T44" fmla="*/ 11 w 152"/>
                    <a:gd name="T45" fmla="*/ 323 h 334"/>
                    <a:gd name="T46" fmla="*/ 0 w 152"/>
                    <a:gd name="T47" fmla="*/ 334 h 334"/>
                    <a:gd name="T48" fmla="*/ 61 w 152"/>
                    <a:gd name="T49" fmla="*/ 328 h 334"/>
                    <a:gd name="T50" fmla="*/ 68 w 152"/>
                    <a:gd name="T51" fmla="*/ 320 h 334"/>
                    <a:gd name="T52" fmla="*/ 79 w 152"/>
                    <a:gd name="T53" fmla="*/ 304 h 334"/>
                    <a:gd name="T54" fmla="*/ 90 w 152"/>
                    <a:gd name="T55" fmla="*/ 287 h 334"/>
                    <a:gd name="T56" fmla="*/ 101 w 152"/>
                    <a:gd name="T57" fmla="*/ 271 h 334"/>
                    <a:gd name="T58" fmla="*/ 110 w 152"/>
                    <a:gd name="T59" fmla="*/ 253 h 334"/>
                    <a:gd name="T60" fmla="*/ 117 w 152"/>
                    <a:gd name="T61" fmla="*/ 234 h 334"/>
                    <a:gd name="T62" fmla="*/ 126 w 152"/>
                    <a:gd name="T63" fmla="*/ 216 h 334"/>
                    <a:gd name="T64" fmla="*/ 133 w 152"/>
                    <a:gd name="T65" fmla="*/ 197 h 334"/>
                    <a:gd name="T66" fmla="*/ 137 w 152"/>
                    <a:gd name="T67" fmla="*/ 178 h 334"/>
                    <a:gd name="T68" fmla="*/ 142 w 152"/>
                    <a:gd name="T69" fmla="*/ 159 h 334"/>
                    <a:gd name="T70" fmla="*/ 147 w 152"/>
                    <a:gd name="T71" fmla="*/ 139 h 334"/>
                    <a:gd name="T72" fmla="*/ 149 w 152"/>
                    <a:gd name="T73" fmla="*/ 118 h 334"/>
                    <a:gd name="T74" fmla="*/ 152 w 152"/>
                    <a:gd name="T75" fmla="*/ 98 h 334"/>
                    <a:gd name="T76" fmla="*/ 152 w 152"/>
                    <a:gd name="T77" fmla="*/ 76 h 334"/>
                    <a:gd name="T78" fmla="*/ 109 w 152"/>
                    <a:gd name="T79" fmla="*/ 76 h 334"/>
                    <a:gd name="T80" fmla="*/ 109 w 152"/>
                    <a:gd name="T81" fmla="*/ 57 h 334"/>
                    <a:gd name="T82" fmla="*/ 107 w 152"/>
                    <a:gd name="T83" fmla="*/ 39 h 334"/>
                    <a:gd name="T84" fmla="*/ 105 w 152"/>
                    <a:gd name="T85" fmla="*/ 21 h 334"/>
                    <a:gd name="T86" fmla="*/ 102 w 152"/>
                    <a:gd name="T87" fmla="*/ 3 h 334"/>
                    <a:gd name="T88" fmla="*/ 101 w 152"/>
                    <a:gd name="T89" fmla="*/ 0 h 3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334"/>
                    <a:gd name="T137" fmla="*/ 152 w 152"/>
                    <a:gd name="T138" fmla="*/ 334 h 3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334">
                      <a:moveTo>
                        <a:pt x="101" y="0"/>
                      </a:moveTo>
                      <a:lnTo>
                        <a:pt x="113" y="1"/>
                      </a:lnTo>
                      <a:lnTo>
                        <a:pt x="145" y="4"/>
                      </a:lnTo>
                      <a:lnTo>
                        <a:pt x="147" y="14"/>
                      </a:lnTo>
                      <a:lnTo>
                        <a:pt x="149" y="34"/>
                      </a:lnTo>
                      <a:lnTo>
                        <a:pt x="152" y="56"/>
                      </a:lnTo>
                      <a:lnTo>
                        <a:pt x="152" y="76"/>
                      </a:lnTo>
                      <a:lnTo>
                        <a:pt x="109" y="76"/>
                      </a:lnTo>
                      <a:lnTo>
                        <a:pt x="109" y="96"/>
                      </a:lnTo>
                      <a:lnTo>
                        <a:pt x="107" y="114"/>
                      </a:lnTo>
                      <a:lnTo>
                        <a:pt x="105" y="133"/>
                      </a:lnTo>
                      <a:lnTo>
                        <a:pt x="102" y="151"/>
                      </a:lnTo>
                      <a:lnTo>
                        <a:pt x="97" y="169"/>
                      </a:lnTo>
                      <a:lnTo>
                        <a:pt x="91" y="185"/>
                      </a:lnTo>
                      <a:lnTo>
                        <a:pt x="87" y="202"/>
                      </a:lnTo>
                      <a:lnTo>
                        <a:pt x="79" y="219"/>
                      </a:lnTo>
                      <a:lnTo>
                        <a:pt x="72" y="235"/>
                      </a:lnTo>
                      <a:lnTo>
                        <a:pt x="63" y="252"/>
                      </a:lnTo>
                      <a:lnTo>
                        <a:pt x="55" y="267"/>
                      </a:lnTo>
                      <a:lnTo>
                        <a:pt x="44" y="282"/>
                      </a:lnTo>
                      <a:lnTo>
                        <a:pt x="33" y="296"/>
                      </a:lnTo>
                      <a:lnTo>
                        <a:pt x="23" y="310"/>
                      </a:lnTo>
                      <a:lnTo>
                        <a:pt x="11" y="323"/>
                      </a:lnTo>
                      <a:lnTo>
                        <a:pt x="0" y="334"/>
                      </a:lnTo>
                      <a:lnTo>
                        <a:pt x="61" y="328"/>
                      </a:lnTo>
                      <a:lnTo>
                        <a:pt x="68" y="320"/>
                      </a:lnTo>
                      <a:lnTo>
                        <a:pt x="79" y="304"/>
                      </a:lnTo>
                      <a:lnTo>
                        <a:pt x="90" y="287"/>
                      </a:lnTo>
                      <a:lnTo>
                        <a:pt x="101" y="271"/>
                      </a:lnTo>
                      <a:lnTo>
                        <a:pt x="110" y="253"/>
                      </a:lnTo>
                      <a:lnTo>
                        <a:pt x="117" y="234"/>
                      </a:lnTo>
                      <a:lnTo>
                        <a:pt x="126" y="216"/>
                      </a:lnTo>
                      <a:lnTo>
                        <a:pt x="133" y="197"/>
                      </a:lnTo>
                      <a:lnTo>
                        <a:pt x="137" y="178"/>
                      </a:lnTo>
                      <a:lnTo>
                        <a:pt x="142" y="159"/>
                      </a:lnTo>
                      <a:lnTo>
                        <a:pt x="147" y="139"/>
                      </a:lnTo>
                      <a:lnTo>
                        <a:pt x="149" y="118"/>
                      </a:lnTo>
                      <a:lnTo>
                        <a:pt x="152" y="98"/>
                      </a:lnTo>
                      <a:lnTo>
                        <a:pt x="152" y="76"/>
                      </a:lnTo>
                      <a:lnTo>
                        <a:pt x="109" y="76"/>
                      </a:lnTo>
                      <a:lnTo>
                        <a:pt x="109" y="57"/>
                      </a:lnTo>
                      <a:lnTo>
                        <a:pt x="107" y="39"/>
                      </a:lnTo>
                      <a:lnTo>
                        <a:pt x="105" y="21"/>
                      </a:lnTo>
                      <a:lnTo>
                        <a:pt x="102" y="3"/>
                      </a:lnTo>
                      <a:lnTo>
                        <a:pt x="10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4" name="Freeform 679"/>
                <p:cNvSpPr>
                  <a:spLocks/>
                </p:cNvSpPr>
                <p:nvPr/>
              </p:nvSpPr>
              <p:spPr bwMode="auto">
                <a:xfrm>
                  <a:off x="1311" y="2102"/>
                  <a:ext cx="32" cy="67"/>
                </a:xfrm>
                <a:custGeom>
                  <a:avLst/>
                  <a:gdLst>
                    <a:gd name="T0" fmla="*/ 60 w 223"/>
                    <a:gd name="T1" fmla="*/ 0 h 400"/>
                    <a:gd name="T2" fmla="*/ 17 w 223"/>
                    <a:gd name="T3" fmla="*/ 0 h 400"/>
                    <a:gd name="T4" fmla="*/ 12 w 223"/>
                    <a:gd name="T5" fmla="*/ 15 h 400"/>
                    <a:gd name="T6" fmla="*/ 7 w 223"/>
                    <a:gd name="T7" fmla="*/ 33 h 400"/>
                    <a:gd name="T8" fmla="*/ 4 w 223"/>
                    <a:gd name="T9" fmla="*/ 51 h 400"/>
                    <a:gd name="T10" fmla="*/ 1 w 223"/>
                    <a:gd name="T11" fmla="*/ 69 h 400"/>
                    <a:gd name="T12" fmla="*/ 0 w 223"/>
                    <a:gd name="T13" fmla="*/ 87 h 400"/>
                    <a:gd name="T14" fmla="*/ 0 w 223"/>
                    <a:gd name="T15" fmla="*/ 106 h 400"/>
                    <a:gd name="T16" fmla="*/ 0 w 223"/>
                    <a:gd name="T17" fmla="*/ 126 h 400"/>
                    <a:gd name="T18" fmla="*/ 1 w 223"/>
                    <a:gd name="T19" fmla="*/ 144 h 400"/>
                    <a:gd name="T20" fmla="*/ 4 w 223"/>
                    <a:gd name="T21" fmla="*/ 163 h 400"/>
                    <a:gd name="T22" fmla="*/ 7 w 223"/>
                    <a:gd name="T23" fmla="*/ 181 h 400"/>
                    <a:gd name="T24" fmla="*/ 12 w 223"/>
                    <a:gd name="T25" fmla="*/ 199 h 400"/>
                    <a:gd name="T26" fmla="*/ 17 w 223"/>
                    <a:gd name="T27" fmla="*/ 215 h 400"/>
                    <a:gd name="T28" fmla="*/ 22 w 223"/>
                    <a:gd name="T29" fmla="*/ 232 h 400"/>
                    <a:gd name="T30" fmla="*/ 30 w 223"/>
                    <a:gd name="T31" fmla="*/ 249 h 400"/>
                    <a:gd name="T32" fmla="*/ 38 w 223"/>
                    <a:gd name="T33" fmla="*/ 265 h 400"/>
                    <a:gd name="T34" fmla="*/ 46 w 223"/>
                    <a:gd name="T35" fmla="*/ 282 h 400"/>
                    <a:gd name="T36" fmla="*/ 54 w 223"/>
                    <a:gd name="T37" fmla="*/ 297 h 400"/>
                    <a:gd name="T38" fmla="*/ 65 w 223"/>
                    <a:gd name="T39" fmla="*/ 312 h 400"/>
                    <a:gd name="T40" fmla="*/ 75 w 223"/>
                    <a:gd name="T41" fmla="*/ 326 h 400"/>
                    <a:gd name="T42" fmla="*/ 86 w 223"/>
                    <a:gd name="T43" fmla="*/ 340 h 400"/>
                    <a:gd name="T44" fmla="*/ 98 w 223"/>
                    <a:gd name="T45" fmla="*/ 353 h 400"/>
                    <a:gd name="T46" fmla="*/ 110 w 223"/>
                    <a:gd name="T47" fmla="*/ 365 h 400"/>
                    <a:gd name="T48" fmla="*/ 124 w 223"/>
                    <a:gd name="T49" fmla="*/ 377 h 400"/>
                    <a:gd name="T50" fmla="*/ 138 w 223"/>
                    <a:gd name="T51" fmla="*/ 389 h 400"/>
                    <a:gd name="T52" fmla="*/ 151 w 223"/>
                    <a:gd name="T53" fmla="*/ 400 h 400"/>
                    <a:gd name="T54" fmla="*/ 223 w 223"/>
                    <a:gd name="T55" fmla="*/ 395 h 400"/>
                    <a:gd name="T56" fmla="*/ 219 w 223"/>
                    <a:gd name="T57" fmla="*/ 393 h 400"/>
                    <a:gd name="T58" fmla="*/ 203 w 223"/>
                    <a:gd name="T59" fmla="*/ 385 h 400"/>
                    <a:gd name="T60" fmla="*/ 190 w 223"/>
                    <a:gd name="T61" fmla="*/ 376 h 400"/>
                    <a:gd name="T62" fmla="*/ 177 w 223"/>
                    <a:gd name="T63" fmla="*/ 368 h 400"/>
                    <a:gd name="T64" fmla="*/ 165 w 223"/>
                    <a:gd name="T65" fmla="*/ 358 h 400"/>
                    <a:gd name="T66" fmla="*/ 153 w 223"/>
                    <a:gd name="T67" fmla="*/ 347 h 400"/>
                    <a:gd name="T68" fmla="*/ 141 w 223"/>
                    <a:gd name="T69" fmla="*/ 337 h 400"/>
                    <a:gd name="T70" fmla="*/ 129 w 223"/>
                    <a:gd name="T71" fmla="*/ 326 h 400"/>
                    <a:gd name="T72" fmla="*/ 119 w 223"/>
                    <a:gd name="T73" fmla="*/ 314 h 400"/>
                    <a:gd name="T74" fmla="*/ 109 w 223"/>
                    <a:gd name="T75" fmla="*/ 302 h 400"/>
                    <a:gd name="T76" fmla="*/ 99 w 223"/>
                    <a:gd name="T77" fmla="*/ 289 h 400"/>
                    <a:gd name="T78" fmla="*/ 91 w 223"/>
                    <a:gd name="T79" fmla="*/ 276 h 400"/>
                    <a:gd name="T80" fmla="*/ 82 w 223"/>
                    <a:gd name="T81" fmla="*/ 262 h 400"/>
                    <a:gd name="T82" fmla="*/ 75 w 223"/>
                    <a:gd name="T83" fmla="*/ 247 h 400"/>
                    <a:gd name="T84" fmla="*/ 69 w 223"/>
                    <a:gd name="T85" fmla="*/ 233 h 400"/>
                    <a:gd name="T86" fmla="*/ 63 w 223"/>
                    <a:gd name="T87" fmla="*/ 219 h 400"/>
                    <a:gd name="T88" fmla="*/ 57 w 223"/>
                    <a:gd name="T89" fmla="*/ 203 h 400"/>
                    <a:gd name="T90" fmla="*/ 52 w 223"/>
                    <a:gd name="T91" fmla="*/ 188 h 400"/>
                    <a:gd name="T92" fmla="*/ 48 w 223"/>
                    <a:gd name="T93" fmla="*/ 172 h 400"/>
                    <a:gd name="T94" fmla="*/ 46 w 223"/>
                    <a:gd name="T95" fmla="*/ 157 h 400"/>
                    <a:gd name="T96" fmla="*/ 44 w 223"/>
                    <a:gd name="T97" fmla="*/ 140 h 400"/>
                    <a:gd name="T98" fmla="*/ 43 w 223"/>
                    <a:gd name="T99" fmla="*/ 123 h 400"/>
                    <a:gd name="T100" fmla="*/ 43 w 223"/>
                    <a:gd name="T101" fmla="*/ 106 h 400"/>
                    <a:gd name="T102" fmla="*/ 43 w 223"/>
                    <a:gd name="T103" fmla="*/ 89 h 400"/>
                    <a:gd name="T104" fmla="*/ 44 w 223"/>
                    <a:gd name="T105" fmla="*/ 72 h 400"/>
                    <a:gd name="T106" fmla="*/ 46 w 223"/>
                    <a:gd name="T107" fmla="*/ 57 h 400"/>
                    <a:gd name="T108" fmla="*/ 48 w 223"/>
                    <a:gd name="T109" fmla="*/ 40 h 400"/>
                    <a:gd name="T110" fmla="*/ 52 w 223"/>
                    <a:gd name="T111" fmla="*/ 25 h 400"/>
                    <a:gd name="T112" fmla="*/ 57 w 223"/>
                    <a:gd name="T113" fmla="*/ 9 h 400"/>
                    <a:gd name="T114" fmla="*/ 60 w 223"/>
                    <a:gd name="T115" fmla="*/ 0 h 4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3"/>
                    <a:gd name="T175" fmla="*/ 0 h 400"/>
                    <a:gd name="T176" fmla="*/ 223 w 223"/>
                    <a:gd name="T177" fmla="*/ 400 h 4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3" h="400">
                      <a:moveTo>
                        <a:pt x="60" y="0"/>
                      </a:moveTo>
                      <a:lnTo>
                        <a:pt x="17" y="0"/>
                      </a:lnTo>
                      <a:lnTo>
                        <a:pt x="12" y="15"/>
                      </a:lnTo>
                      <a:lnTo>
                        <a:pt x="7" y="33"/>
                      </a:lnTo>
                      <a:lnTo>
                        <a:pt x="4" y="51"/>
                      </a:lnTo>
                      <a:lnTo>
                        <a:pt x="1" y="69"/>
                      </a:lnTo>
                      <a:lnTo>
                        <a:pt x="0" y="87"/>
                      </a:lnTo>
                      <a:lnTo>
                        <a:pt x="0" y="106"/>
                      </a:lnTo>
                      <a:lnTo>
                        <a:pt x="0" y="126"/>
                      </a:lnTo>
                      <a:lnTo>
                        <a:pt x="1" y="144"/>
                      </a:lnTo>
                      <a:lnTo>
                        <a:pt x="4" y="163"/>
                      </a:lnTo>
                      <a:lnTo>
                        <a:pt x="7" y="181"/>
                      </a:lnTo>
                      <a:lnTo>
                        <a:pt x="12" y="199"/>
                      </a:lnTo>
                      <a:lnTo>
                        <a:pt x="17" y="215"/>
                      </a:lnTo>
                      <a:lnTo>
                        <a:pt x="22" y="232"/>
                      </a:lnTo>
                      <a:lnTo>
                        <a:pt x="30" y="249"/>
                      </a:lnTo>
                      <a:lnTo>
                        <a:pt x="38" y="265"/>
                      </a:lnTo>
                      <a:lnTo>
                        <a:pt x="46" y="282"/>
                      </a:lnTo>
                      <a:lnTo>
                        <a:pt x="54" y="297"/>
                      </a:lnTo>
                      <a:lnTo>
                        <a:pt x="65" y="312"/>
                      </a:lnTo>
                      <a:lnTo>
                        <a:pt x="75" y="326"/>
                      </a:lnTo>
                      <a:lnTo>
                        <a:pt x="86" y="340"/>
                      </a:lnTo>
                      <a:lnTo>
                        <a:pt x="98" y="353"/>
                      </a:lnTo>
                      <a:lnTo>
                        <a:pt x="110" y="365"/>
                      </a:lnTo>
                      <a:lnTo>
                        <a:pt x="124" y="377"/>
                      </a:lnTo>
                      <a:lnTo>
                        <a:pt x="138" y="389"/>
                      </a:lnTo>
                      <a:lnTo>
                        <a:pt x="151" y="400"/>
                      </a:lnTo>
                      <a:lnTo>
                        <a:pt x="223" y="395"/>
                      </a:lnTo>
                      <a:lnTo>
                        <a:pt x="219" y="393"/>
                      </a:lnTo>
                      <a:lnTo>
                        <a:pt x="203" y="385"/>
                      </a:lnTo>
                      <a:lnTo>
                        <a:pt x="190" y="376"/>
                      </a:lnTo>
                      <a:lnTo>
                        <a:pt x="177" y="368"/>
                      </a:lnTo>
                      <a:lnTo>
                        <a:pt x="165" y="358"/>
                      </a:lnTo>
                      <a:lnTo>
                        <a:pt x="153" y="347"/>
                      </a:lnTo>
                      <a:lnTo>
                        <a:pt x="141" y="337"/>
                      </a:lnTo>
                      <a:lnTo>
                        <a:pt x="129" y="326"/>
                      </a:lnTo>
                      <a:lnTo>
                        <a:pt x="119" y="314"/>
                      </a:lnTo>
                      <a:lnTo>
                        <a:pt x="109" y="302"/>
                      </a:lnTo>
                      <a:lnTo>
                        <a:pt x="99" y="289"/>
                      </a:lnTo>
                      <a:lnTo>
                        <a:pt x="91" y="276"/>
                      </a:lnTo>
                      <a:lnTo>
                        <a:pt x="82" y="262"/>
                      </a:lnTo>
                      <a:lnTo>
                        <a:pt x="75" y="247"/>
                      </a:lnTo>
                      <a:lnTo>
                        <a:pt x="69" y="233"/>
                      </a:lnTo>
                      <a:lnTo>
                        <a:pt x="63" y="219"/>
                      </a:lnTo>
                      <a:lnTo>
                        <a:pt x="57" y="203"/>
                      </a:lnTo>
                      <a:lnTo>
                        <a:pt x="52" y="188"/>
                      </a:lnTo>
                      <a:lnTo>
                        <a:pt x="48" y="172"/>
                      </a:lnTo>
                      <a:lnTo>
                        <a:pt x="46" y="157"/>
                      </a:lnTo>
                      <a:lnTo>
                        <a:pt x="44" y="140"/>
                      </a:lnTo>
                      <a:lnTo>
                        <a:pt x="43" y="123"/>
                      </a:lnTo>
                      <a:lnTo>
                        <a:pt x="43" y="106"/>
                      </a:lnTo>
                      <a:lnTo>
                        <a:pt x="43" y="89"/>
                      </a:lnTo>
                      <a:lnTo>
                        <a:pt x="44" y="72"/>
                      </a:lnTo>
                      <a:lnTo>
                        <a:pt x="46" y="57"/>
                      </a:lnTo>
                      <a:lnTo>
                        <a:pt x="48" y="40"/>
                      </a:lnTo>
                      <a:lnTo>
                        <a:pt x="52" y="25"/>
                      </a:lnTo>
                      <a:lnTo>
                        <a:pt x="57" y="9"/>
                      </a:lnTo>
                      <a:lnTo>
                        <a:pt x="6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5" name="Freeform 680"/>
                <p:cNvSpPr>
                  <a:spLocks/>
                </p:cNvSpPr>
                <p:nvPr/>
              </p:nvSpPr>
              <p:spPr bwMode="auto">
                <a:xfrm>
                  <a:off x="1393" y="2107"/>
                  <a:ext cx="26" cy="57"/>
                </a:xfrm>
                <a:custGeom>
                  <a:avLst/>
                  <a:gdLst>
                    <a:gd name="T0" fmla="*/ 173 w 181"/>
                    <a:gd name="T1" fmla="*/ 3 h 343"/>
                    <a:gd name="T2" fmla="*/ 129 w 181"/>
                    <a:gd name="T3" fmla="*/ 0 h 343"/>
                    <a:gd name="T4" fmla="*/ 133 w 181"/>
                    <a:gd name="T5" fmla="*/ 13 h 343"/>
                    <a:gd name="T6" fmla="*/ 135 w 181"/>
                    <a:gd name="T7" fmla="*/ 30 h 343"/>
                    <a:gd name="T8" fmla="*/ 137 w 181"/>
                    <a:gd name="T9" fmla="*/ 45 h 343"/>
                    <a:gd name="T10" fmla="*/ 139 w 181"/>
                    <a:gd name="T11" fmla="*/ 62 h 343"/>
                    <a:gd name="T12" fmla="*/ 139 w 181"/>
                    <a:gd name="T13" fmla="*/ 79 h 343"/>
                    <a:gd name="T14" fmla="*/ 181 w 181"/>
                    <a:gd name="T15" fmla="*/ 79 h 343"/>
                    <a:gd name="T16" fmla="*/ 181 w 181"/>
                    <a:gd name="T17" fmla="*/ 99 h 343"/>
                    <a:gd name="T18" fmla="*/ 179 w 181"/>
                    <a:gd name="T19" fmla="*/ 117 h 343"/>
                    <a:gd name="T20" fmla="*/ 177 w 181"/>
                    <a:gd name="T21" fmla="*/ 136 h 343"/>
                    <a:gd name="T22" fmla="*/ 174 w 181"/>
                    <a:gd name="T23" fmla="*/ 154 h 343"/>
                    <a:gd name="T24" fmla="*/ 169 w 181"/>
                    <a:gd name="T25" fmla="*/ 172 h 343"/>
                    <a:gd name="T26" fmla="*/ 163 w 181"/>
                    <a:gd name="T27" fmla="*/ 188 h 343"/>
                    <a:gd name="T28" fmla="*/ 159 w 181"/>
                    <a:gd name="T29" fmla="*/ 205 h 343"/>
                    <a:gd name="T30" fmla="*/ 151 w 181"/>
                    <a:gd name="T31" fmla="*/ 222 h 343"/>
                    <a:gd name="T32" fmla="*/ 144 w 181"/>
                    <a:gd name="T33" fmla="*/ 238 h 343"/>
                    <a:gd name="T34" fmla="*/ 135 w 181"/>
                    <a:gd name="T35" fmla="*/ 255 h 343"/>
                    <a:gd name="T36" fmla="*/ 127 w 181"/>
                    <a:gd name="T37" fmla="*/ 270 h 343"/>
                    <a:gd name="T38" fmla="*/ 116 w 181"/>
                    <a:gd name="T39" fmla="*/ 285 h 343"/>
                    <a:gd name="T40" fmla="*/ 105 w 181"/>
                    <a:gd name="T41" fmla="*/ 299 h 343"/>
                    <a:gd name="T42" fmla="*/ 95 w 181"/>
                    <a:gd name="T43" fmla="*/ 313 h 343"/>
                    <a:gd name="T44" fmla="*/ 83 w 181"/>
                    <a:gd name="T45" fmla="*/ 326 h 343"/>
                    <a:gd name="T46" fmla="*/ 72 w 181"/>
                    <a:gd name="T47" fmla="*/ 337 h 343"/>
                    <a:gd name="T48" fmla="*/ 0 w 181"/>
                    <a:gd name="T49" fmla="*/ 343 h 343"/>
                    <a:gd name="T50" fmla="*/ 4 w 181"/>
                    <a:gd name="T51" fmla="*/ 341 h 343"/>
                    <a:gd name="T52" fmla="*/ 17 w 181"/>
                    <a:gd name="T53" fmla="*/ 331 h 343"/>
                    <a:gd name="T54" fmla="*/ 28 w 181"/>
                    <a:gd name="T55" fmla="*/ 320 h 343"/>
                    <a:gd name="T56" fmla="*/ 40 w 181"/>
                    <a:gd name="T57" fmla="*/ 310 h 343"/>
                    <a:gd name="T58" fmla="*/ 52 w 181"/>
                    <a:gd name="T59" fmla="*/ 299 h 343"/>
                    <a:gd name="T60" fmla="*/ 62 w 181"/>
                    <a:gd name="T61" fmla="*/ 287 h 343"/>
                    <a:gd name="T62" fmla="*/ 72 w 181"/>
                    <a:gd name="T63" fmla="*/ 275 h 343"/>
                    <a:gd name="T64" fmla="*/ 82 w 181"/>
                    <a:gd name="T65" fmla="*/ 262 h 343"/>
                    <a:gd name="T66" fmla="*/ 90 w 181"/>
                    <a:gd name="T67" fmla="*/ 249 h 343"/>
                    <a:gd name="T68" fmla="*/ 98 w 181"/>
                    <a:gd name="T69" fmla="*/ 235 h 343"/>
                    <a:gd name="T70" fmla="*/ 105 w 181"/>
                    <a:gd name="T71" fmla="*/ 220 h 343"/>
                    <a:gd name="T72" fmla="*/ 113 w 181"/>
                    <a:gd name="T73" fmla="*/ 206 h 343"/>
                    <a:gd name="T74" fmla="*/ 119 w 181"/>
                    <a:gd name="T75" fmla="*/ 192 h 343"/>
                    <a:gd name="T76" fmla="*/ 124 w 181"/>
                    <a:gd name="T77" fmla="*/ 176 h 343"/>
                    <a:gd name="T78" fmla="*/ 129 w 181"/>
                    <a:gd name="T79" fmla="*/ 161 h 343"/>
                    <a:gd name="T80" fmla="*/ 133 w 181"/>
                    <a:gd name="T81" fmla="*/ 145 h 343"/>
                    <a:gd name="T82" fmla="*/ 135 w 181"/>
                    <a:gd name="T83" fmla="*/ 130 h 343"/>
                    <a:gd name="T84" fmla="*/ 137 w 181"/>
                    <a:gd name="T85" fmla="*/ 113 h 343"/>
                    <a:gd name="T86" fmla="*/ 139 w 181"/>
                    <a:gd name="T87" fmla="*/ 96 h 343"/>
                    <a:gd name="T88" fmla="*/ 139 w 181"/>
                    <a:gd name="T89" fmla="*/ 79 h 343"/>
                    <a:gd name="T90" fmla="*/ 181 w 181"/>
                    <a:gd name="T91" fmla="*/ 79 h 343"/>
                    <a:gd name="T92" fmla="*/ 181 w 181"/>
                    <a:gd name="T93" fmla="*/ 60 h 343"/>
                    <a:gd name="T94" fmla="*/ 179 w 181"/>
                    <a:gd name="T95" fmla="*/ 42 h 343"/>
                    <a:gd name="T96" fmla="*/ 177 w 181"/>
                    <a:gd name="T97" fmla="*/ 24 h 343"/>
                    <a:gd name="T98" fmla="*/ 174 w 181"/>
                    <a:gd name="T99" fmla="*/ 6 h 343"/>
                    <a:gd name="T100" fmla="*/ 173 w 181"/>
                    <a:gd name="T101" fmla="*/ 3 h 3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
                    <a:gd name="T154" fmla="*/ 0 h 343"/>
                    <a:gd name="T155" fmla="*/ 181 w 181"/>
                    <a:gd name="T156" fmla="*/ 343 h 3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 h="343">
                      <a:moveTo>
                        <a:pt x="173" y="3"/>
                      </a:moveTo>
                      <a:lnTo>
                        <a:pt x="129" y="0"/>
                      </a:lnTo>
                      <a:lnTo>
                        <a:pt x="133" y="13"/>
                      </a:lnTo>
                      <a:lnTo>
                        <a:pt x="135" y="30"/>
                      </a:lnTo>
                      <a:lnTo>
                        <a:pt x="137" y="45"/>
                      </a:lnTo>
                      <a:lnTo>
                        <a:pt x="139" y="62"/>
                      </a:lnTo>
                      <a:lnTo>
                        <a:pt x="139" y="79"/>
                      </a:lnTo>
                      <a:lnTo>
                        <a:pt x="181" y="79"/>
                      </a:lnTo>
                      <a:lnTo>
                        <a:pt x="181" y="99"/>
                      </a:lnTo>
                      <a:lnTo>
                        <a:pt x="179" y="117"/>
                      </a:lnTo>
                      <a:lnTo>
                        <a:pt x="177" y="136"/>
                      </a:lnTo>
                      <a:lnTo>
                        <a:pt x="174" y="154"/>
                      </a:lnTo>
                      <a:lnTo>
                        <a:pt x="169" y="172"/>
                      </a:lnTo>
                      <a:lnTo>
                        <a:pt x="163" y="188"/>
                      </a:lnTo>
                      <a:lnTo>
                        <a:pt x="159" y="205"/>
                      </a:lnTo>
                      <a:lnTo>
                        <a:pt x="151" y="222"/>
                      </a:lnTo>
                      <a:lnTo>
                        <a:pt x="144" y="238"/>
                      </a:lnTo>
                      <a:lnTo>
                        <a:pt x="135" y="255"/>
                      </a:lnTo>
                      <a:lnTo>
                        <a:pt x="127" y="270"/>
                      </a:lnTo>
                      <a:lnTo>
                        <a:pt x="116" y="285"/>
                      </a:lnTo>
                      <a:lnTo>
                        <a:pt x="105" y="299"/>
                      </a:lnTo>
                      <a:lnTo>
                        <a:pt x="95" y="313"/>
                      </a:lnTo>
                      <a:lnTo>
                        <a:pt x="83" y="326"/>
                      </a:lnTo>
                      <a:lnTo>
                        <a:pt x="72" y="337"/>
                      </a:lnTo>
                      <a:lnTo>
                        <a:pt x="0" y="343"/>
                      </a:lnTo>
                      <a:lnTo>
                        <a:pt x="4" y="341"/>
                      </a:lnTo>
                      <a:lnTo>
                        <a:pt x="17" y="331"/>
                      </a:lnTo>
                      <a:lnTo>
                        <a:pt x="28" y="320"/>
                      </a:lnTo>
                      <a:lnTo>
                        <a:pt x="40" y="310"/>
                      </a:lnTo>
                      <a:lnTo>
                        <a:pt x="52" y="299"/>
                      </a:lnTo>
                      <a:lnTo>
                        <a:pt x="62" y="287"/>
                      </a:lnTo>
                      <a:lnTo>
                        <a:pt x="72" y="275"/>
                      </a:lnTo>
                      <a:lnTo>
                        <a:pt x="82" y="262"/>
                      </a:lnTo>
                      <a:lnTo>
                        <a:pt x="90" y="249"/>
                      </a:lnTo>
                      <a:lnTo>
                        <a:pt x="98" y="235"/>
                      </a:lnTo>
                      <a:lnTo>
                        <a:pt x="105" y="220"/>
                      </a:lnTo>
                      <a:lnTo>
                        <a:pt x="113" y="206"/>
                      </a:lnTo>
                      <a:lnTo>
                        <a:pt x="119" y="192"/>
                      </a:lnTo>
                      <a:lnTo>
                        <a:pt x="124" y="176"/>
                      </a:lnTo>
                      <a:lnTo>
                        <a:pt x="129" y="161"/>
                      </a:lnTo>
                      <a:lnTo>
                        <a:pt x="133" y="145"/>
                      </a:lnTo>
                      <a:lnTo>
                        <a:pt x="135" y="130"/>
                      </a:lnTo>
                      <a:lnTo>
                        <a:pt x="137" y="113"/>
                      </a:lnTo>
                      <a:lnTo>
                        <a:pt x="139" y="96"/>
                      </a:lnTo>
                      <a:lnTo>
                        <a:pt x="139" y="79"/>
                      </a:lnTo>
                      <a:lnTo>
                        <a:pt x="181" y="79"/>
                      </a:lnTo>
                      <a:lnTo>
                        <a:pt x="181" y="60"/>
                      </a:lnTo>
                      <a:lnTo>
                        <a:pt x="179" y="42"/>
                      </a:lnTo>
                      <a:lnTo>
                        <a:pt x="177" y="24"/>
                      </a:lnTo>
                      <a:lnTo>
                        <a:pt x="174" y="6"/>
                      </a:lnTo>
                      <a:lnTo>
                        <a:pt x="173"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6" name="Freeform 681"/>
                <p:cNvSpPr>
                  <a:spLocks/>
                </p:cNvSpPr>
                <p:nvPr/>
              </p:nvSpPr>
              <p:spPr bwMode="auto">
                <a:xfrm>
                  <a:off x="1317" y="2102"/>
                  <a:ext cx="41" cy="66"/>
                </a:xfrm>
                <a:custGeom>
                  <a:avLst/>
                  <a:gdLst>
                    <a:gd name="T0" fmla="*/ 17 w 291"/>
                    <a:gd name="T1" fmla="*/ 0 h 395"/>
                    <a:gd name="T2" fmla="*/ 9 w 291"/>
                    <a:gd name="T3" fmla="*/ 25 h 395"/>
                    <a:gd name="T4" fmla="*/ 3 w 291"/>
                    <a:gd name="T5" fmla="*/ 57 h 395"/>
                    <a:gd name="T6" fmla="*/ 0 w 291"/>
                    <a:gd name="T7" fmla="*/ 89 h 395"/>
                    <a:gd name="T8" fmla="*/ 0 w 291"/>
                    <a:gd name="T9" fmla="*/ 123 h 395"/>
                    <a:gd name="T10" fmla="*/ 3 w 291"/>
                    <a:gd name="T11" fmla="*/ 157 h 395"/>
                    <a:gd name="T12" fmla="*/ 9 w 291"/>
                    <a:gd name="T13" fmla="*/ 188 h 395"/>
                    <a:gd name="T14" fmla="*/ 20 w 291"/>
                    <a:gd name="T15" fmla="*/ 219 h 395"/>
                    <a:gd name="T16" fmla="*/ 32 w 291"/>
                    <a:gd name="T17" fmla="*/ 247 h 395"/>
                    <a:gd name="T18" fmla="*/ 48 w 291"/>
                    <a:gd name="T19" fmla="*/ 276 h 395"/>
                    <a:gd name="T20" fmla="*/ 66 w 291"/>
                    <a:gd name="T21" fmla="*/ 302 h 395"/>
                    <a:gd name="T22" fmla="*/ 86 w 291"/>
                    <a:gd name="T23" fmla="*/ 326 h 395"/>
                    <a:gd name="T24" fmla="*/ 110 w 291"/>
                    <a:gd name="T25" fmla="*/ 347 h 395"/>
                    <a:gd name="T26" fmla="*/ 134 w 291"/>
                    <a:gd name="T27" fmla="*/ 368 h 395"/>
                    <a:gd name="T28" fmla="*/ 160 w 291"/>
                    <a:gd name="T29" fmla="*/ 385 h 395"/>
                    <a:gd name="T30" fmla="*/ 180 w 291"/>
                    <a:gd name="T31" fmla="*/ 395 h 395"/>
                    <a:gd name="T32" fmla="*/ 276 w 291"/>
                    <a:gd name="T33" fmla="*/ 385 h 395"/>
                    <a:gd name="T34" fmla="*/ 249 w 291"/>
                    <a:gd name="T35" fmla="*/ 378 h 395"/>
                    <a:gd name="T36" fmla="*/ 222 w 291"/>
                    <a:gd name="T37" fmla="*/ 369 h 395"/>
                    <a:gd name="T38" fmla="*/ 196 w 291"/>
                    <a:gd name="T39" fmla="*/ 357 h 395"/>
                    <a:gd name="T40" fmla="*/ 171 w 291"/>
                    <a:gd name="T41" fmla="*/ 343 h 395"/>
                    <a:gd name="T42" fmla="*/ 149 w 291"/>
                    <a:gd name="T43" fmla="*/ 327 h 395"/>
                    <a:gd name="T44" fmla="*/ 127 w 291"/>
                    <a:gd name="T45" fmla="*/ 308 h 395"/>
                    <a:gd name="T46" fmla="*/ 108 w 291"/>
                    <a:gd name="T47" fmla="*/ 288 h 395"/>
                    <a:gd name="T48" fmla="*/ 91 w 291"/>
                    <a:gd name="T49" fmla="*/ 265 h 395"/>
                    <a:gd name="T50" fmla="*/ 76 w 291"/>
                    <a:gd name="T51" fmla="*/ 241 h 395"/>
                    <a:gd name="T52" fmla="*/ 63 w 291"/>
                    <a:gd name="T53" fmla="*/ 218 h 395"/>
                    <a:gd name="T54" fmla="*/ 54 w 291"/>
                    <a:gd name="T55" fmla="*/ 191 h 395"/>
                    <a:gd name="T56" fmla="*/ 47 w 291"/>
                    <a:gd name="T57" fmla="*/ 164 h 395"/>
                    <a:gd name="T58" fmla="*/ 42 w 291"/>
                    <a:gd name="T59" fmla="*/ 135 h 395"/>
                    <a:gd name="T60" fmla="*/ 41 w 291"/>
                    <a:gd name="T61" fmla="*/ 106 h 395"/>
                    <a:gd name="T62" fmla="*/ 42 w 291"/>
                    <a:gd name="T63" fmla="*/ 77 h 395"/>
                    <a:gd name="T64" fmla="*/ 47 w 291"/>
                    <a:gd name="T65" fmla="*/ 49 h 395"/>
                    <a:gd name="T66" fmla="*/ 54 w 291"/>
                    <a:gd name="T67" fmla="*/ 21 h 395"/>
                    <a:gd name="T68" fmla="*/ 62 w 291"/>
                    <a:gd name="T69" fmla="*/ 0 h 3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1"/>
                    <a:gd name="T106" fmla="*/ 0 h 395"/>
                    <a:gd name="T107" fmla="*/ 291 w 291"/>
                    <a:gd name="T108" fmla="*/ 395 h 3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1" h="395">
                      <a:moveTo>
                        <a:pt x="62" y="0"/>
                      </a:moveTo>
                      <a:lnTo>
                        <a:pt x="17" y="0"/>
                      </a:lnTo>
                      <a:lnTo>
                        <a:pt x="14" y="9"/>
                      </a:lnTo>
                      <a:lnTo>
                        <a:pt x="9" y="25"/>
                      </a:lnTo>
                      <a:lnTo>
                        <a:pt x="5" y="40"/>
                      </a:lnTo>
                      <a:lnTo>
                        <a:pt x="3" y="57"/>
                      </a:lnTo>
                      <a:lnTo>
                        <a:pt x="1" y="72"/>
                      </a:lnTo>
                      <a:lnTo>
                        <a:pt x="0" y="89"/>
                      </a:lnTo>
                      <a:lnTo>
                        <a:pt x="0" y="106"/>
                      </a:lnTo>
                      <a:lnTo>
                        <a:pt x="0" y="123"/>
                      </a:lnTo>
                      <a:lnTo>
                        <a:pt x="1" y="140"/>
                      </a:lnTo>
                      <a:lnTo>
                        <a:pt x="3" y="157"/>
                      </a:lnTo>
                      <a:lnTo>
                        <a:pt x="5" y="172"/>
                      </a:lnTo>
                      <a:lnTo>
                        <a:pt x="9" y="188"/>
                      </a:lnTo>
                      <a:lnTo>
                        <a:pt x="14" y="203"/>
                      </a:lnTo>
                      <a:lnTo>
                        <a:pt x="20" y="219"/>
                      </a:lnTo>
                      <a:lnTo>
                        <a:pt x="26" y="233"/>
                      </a:lnTo>
                      <a:lnTo>
                        <a:pt x="32" y="247"/>
                      </a:lnTo>
                      <a:lnTo>
                        <a:pt x="39" y="262"/>
                      </a:lnTo>
                      <a:lnTo>
                        <a:pt x="48" y="276"/>
                      </a:lnTo>
                      <a:lnTo>
                        <a:pt x="56" y="289"/>
                      </a:lnTo>
                      <a:lnTo>
                        <a:pt x="66" y="302"/>
                      </a:lnTo>
                      <a:lnTo>
                        <a:pt x="76" y="314"/>
                      </a:lnTo>
                      <a:lnTo>
                        <a:pt x="86" y="326"/>
                      </a:lnTo>
                      <a:lnTo>
                        <a:pt x="98" y="337"/>
                      </a:lnTo>
                      <a:lnTo>
                        <a:pt x="110" y="347"/>
                      </a:lnTo>
                      <a:lnTo>
                        <a:pt x="122" y="358"/>
                      </a:lnTo>
                      <a:lnTo>
                        <a:pt x="134" y="368"/>
                      </a:lnTo>
                      <a:lnTo>
                        <a:pt x="147" y="376"/>
                      </a:lnTo>
                      <a:lnTo>
                        <a:pt x="160" y="385"/>
                      </a:lnTo>
                      <a:lnTo>
                        <a:pt x="176" y="393"/>
                      </a:lnTo>
                      <a:lnTo>
                        <a:pt x="180" y="395"/>
                      </a:lnTo>
                      <a:lnTo>
                        <a:pt x="291" y="388"/>
                      </a:lnTo>
                      <a:lnTo>
                        <a:pt x="276" y="385"/>
                      </a:lnTo>
                      <a:lnTo>
                        <a:pt x="262" y="382"/>
                      </a:lnTo>
                      <a:lnTo>
                        <a:pt x="249" y="378"/>
                      </a:lnTo>
                      <a:lnTo>
                        <a:pt x="235" y="373"/>
                      </a:lnTo>
                      <a:lnTo>
                        <a:pt x="222" y="369"/>
                      </a:lnTo>
                      <a:lnTo>
                        <a:pt x="208" y="363"/>
                      </a:lnTo>
                      <a:lnTo>
                        <a:pt x="196" y="357"/>
                      </a:lnTo>
                      <a:lnTo>
                        <a:pt x="183" y="350"/>
                      </a:lnTo>
                      <a:lnTo>
                        <a:pt x="171" y="343"/>
                      </a:lnTo>
                      <a:lnTo>
                        <a:pt x="159" y="335"/>
                      </a:lnTo>
                      <a:lnTo>
                        <a:pt x="149" y="327"/>
                      </a:lnTo>
                      <a:lnTo>
                        <a:pt x="138" y="317"/>
                      </a:lnTo>
                      <a:lnTo>
                        <a:pt x="127" y="308"/>
                      </a:lnTo>
                      <a:lnTo>
                        <a:pt x="117" y="298"/>
                      </a:lnTo>
                      <a:lnTo>
                        <a:pt x="108" y="288"/>
                      </a:lnTo>
                      <a:lnTo>
                        <a:pt x="100" y="277"/>
                      </a:lnTo>
                      <a:lnTo>
                        <a:pt x="91" y="265"/>
                      </a:lnTo>
                      <a:lnTo>
                        <a:pt x="84" y="253"/>
                      </a:lnTo>
                      <a:lnTo>
                        <a:pt x="76" y="241"/>
                      </a:lnTo>
                      <a:lnTo>
                        <a:pt x="70" y="230"/>
                      </a:lnTo>
                      <a:lnTo>
                        <a:pt x="63" y="218"/>
                      </a:lnTo>
                      <a:lnTo>
                        <a:pt x="59" y="204"/>
                      </a:lnTo>
                      <a:lnTo>
                        <a:pt x="54" y="191"/>
                      </a:lnTo>
                      <a:lnTo>
                        <a:pt x="50" y="178"/>
                      </a:lnTo>
                      <a:lnTo>
                        <a:pt x="47" y="164"/>
                      </a:lnTo>
                      <a:lnTo>
                        <a:pt x="43" y="150"/>
                      </a:lnTo>
                      <a:lnTo>
                        <a:pt x="42" y="135"/>
                      </a:lnTo>
                      <a:lnTo>
                        <a:pt x="41" y="121"/>
                      </a:lnTo>
                      <a:lnTo>
                        <a:pt x="41" y="106"/>
                      </a:lnTo>
                      <a:lnTo>
                        <a:pt x="41" y="91"/>
                      </a:lnTo>
                      <a:lnTo>
                        <a:pt x="42" y="77"/>
                      </a:lnTo>
                      <a:lnTo>
                        <a:pt x="43" y="63"/>
                      </a:lnTo>
                      <a:lnTo>
                        <a:pt x="47" y="49"/>
                      </a:lnTo>
                      <a:lnTo>
                        <a:pt x="50" y="35"/>
                      </a:lnTo>
                      <a:lnTo>
                        <a:pt x="54" y="21"/>
                      </a:lnTo>
                      <a:lnTo>
                        <a:pt x="59" y="8"/>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7" name="Freeform 682"/>
                <p:cNvSpPr>
                  <a:spLocks/>
                </p:cNvSpPr>
                <p:nvPr/>
              </p:nvSpPr>
              <p:spPr bwMode="auto">
                <a:xfrm>
                  <a:off x="1377" y="2106"/>
                  <a:ext cx="36" cy="60"/>
                </a:xfrm>
                <a:custGeom>
                  <a:avLst/>
                  <a:gdLst>
                    <a:gd name="T0" fmla="*/ 239 w 249"/>
                    <a:gd name="T1" fmla="*/ 3 h 354"/>
                    <a:gd name="T2" fmla="*/ 194 w 249"/>
                    <a:gd name="T3" fmla="*/ 0 h 354"/>
                    <a:gd name="T4" fmla="*/ 198 w 249"/>
                    <a:gd name="T5" fmla="*/ 11 h 354"/>
                    <a:gd name="T6" fmla="*/ 200 w 249"/>
                    <a:gd name="T7" fmla="*/ 25 h 354"/>
                    <a:gd name="T8" fmla="*/ 203 w 249"/>
                    <a:gd name="T9" fmla="*/ 39 h 354"/>
                    <a:gd name="T10" fmla="*/ 206 w 249"/>
                    <a:gd name="T11" fmla="*/ 53 h 354"/>
                    <a:gd name="T12" fmla="*/ 207 w 249"/>
                    <a:gd name="T13" fmla="*/ 67 h 354"/>
                    <a:gd name="T14" fmla="*/ 207 w 249"/>
                    <a:gd name="T15" fmla="*/ 82 h 354"/>
                    <a:gd name="T16" fmla="*/ 249 w 249"/>
                    <a:gd name="T17" fmla="*/ 82 h 354"/>
                    <a:gd name="T18" fmla="*/ 249 w 249"/>
                    <a:gd name="T19" fmla="*/ 99 h 354"/>
                    <a:gd name="T20" fmla="*/ 247 w 249"/>
                    <a:gd name="T21" fmla="*/ 116 h 354"/>
                    <a:gd name="T22" fmla="*/ 245 w 249"/>
                    <a:gd name="T23" fmla="*/ 133 h 354"/>
                    <a:gd name="T24" fmla="*/ 243 w 249"/>
                    <a:gd name="T25" fmla="*/ 148 h 354"/>
                    <a:gd name="T26" fmla="*/ 239 w 249"/>
                    <a:gd name="T27" fmla="*/ 164 h 354"/>
                    <a:gd name="T28" fmla="*/ 234 w 249"/>
                    <a:gd name="T29" fmla="*/ 179 h 354"/>
                    <a:gd name="T30" fmla="*/ 229 w 249"/>
                    <a:gd name="T31" fmla="*/ 195 h 354"/>
                    <a:gd name="T32" fmla="*/ 223 w 249"/>
                    <a:gd name="T33" fmla="*/ 209 h 354"/>
                    <a:gd name="T34" fmla="*/ 215 w 249"/>
                    <a:gd name="T35" fmla="*/ 223 h 354"/>
                    <a:gd name="T36" fmla="*/ 208 w 249"/>
                    <a:gd name="T37" fmla="*/ 238 h 354"/>
                    <a:gd name="T38" fmla="*/ 200 w 249"/>
                    <a:gd name="T39" fmla="*/ 252 h 354"/>
                    <a:gd name="T40" fmla="*/ 192 w 249"/>
                    <a:gd name="T41" fmla="*/ 265 h 354"/>
                    <a:gd name="T42" fmla="*/ 182 w 249"/>
                    <a:gd name="T43" fmla="*/ 278 h 354"/>
                    <a:gd name="T44" fmla="*/ 172 w 249"/>
                    <a:gd name="T45" fmla="*/ 290 h 354"/>
                    <a:gd name="T46" fmla="*/ 162 w 249"/>
                    <a:gd name="T47" fmla="*/ 302 h 354"/>
                    <a:gd name="T48" fmla="*/ 150 w 249"/>
                    <a:gd name="T49" fmla="*/ 313 h 354"/>
                    <a:gd name="T50" fmla="*/ 138 w 249"/>
                    <a:gd name="T51" fmla="*/ 323 h 354"/>
                    <a:gd name="T52" fmla="*/ 127 w 249"/>
                    <a:gd name="T53" fmla="*/ 334 h 354"/>
                    <a:gd name="T54" fmla="*/ 114 w 249"/>
                    <a:gd name="T55" fmla="*/ 344 h 354"/>
                    <a:gd name="T56" fmla="*/ 110 w 249"/>
                    <a:gd name="T57" fmla="*/ 346 h 354"/>
                    <a:gd name="T58" fmla="*/ 0 w 249"/>
                    <a:gd name="T59" fmla="*/ 354 h 354"/>
                    <a:gd name="T60" fmla="*/ 13 w 249"/>
                    <a:gd name="T61" fmla="*/ 349 h 354"/>
                    <a:gd name="T62" fmla="*/ 27 w 249"/>
                    <a:gd name="T63" fmla="*/ 345 h 354"/>
                    <a:gd name="T64" fmla="*/ 39 w 249"/>
                    <a:gd name="T65" fmla="*/ 339 h 354"/>
                    <a:gd name="T66" fmla="*/ 53 w 249"/>
                    <a:gd name="T67" fmla="*/ 333 h 354"/>
                    <a:gd name="T68" fmla="*/ 65 w 249"/>
                    <a:gd name="T69" fmla="*/ 326 h 354"/>
                    <a:gd name="T70" fmla="*/ 77 w 249"/>
                    <a:gd name="T71" fmla="*/ 319 h 354"/>
                    <a:gd name="T72" fmla="*/ 89 w 249"/>
                    <a:gd name="T73" fmla="*/ 311 h 354"/>
                    <a:gd name="T74" fmla="*/ 101 w 249"/>
                    <a:gd name="T75" fmla="*/ 303 h 354"/>
                    <a:gd name="T76" fmla="*/ 110 w 249"/>
                    <a:gd name="T77" fmla="*/ 293 h 354"/>
                    <a:gd name="T78" fmla="*/ 120 w 249"/>
                    <a:gd name="T79" fmla="*/ 284 h 354"/>
                    <a:gd name="T80" fmla="*/ 130 w 249"/>
                    <a:gd name="T81" fmla="*/ 274 h 354"/>
                    <a:gd name="T82" fmla="*/ 140 w 249"/>
                    <a:gd name="T83" fmla="*/ 264 h 354"/>
                    <a:gd name="T84" fmla="*/ 148 w 249"/>
                    <a:gd name="T85" fmla="*/ 253 h 354"/>
                    <a:gd name="T86" fmla="*/ 157 w 249"/>
                    <a:gd name="T87" fmla="*/ 241 h 354"/>
                    <a:gd name="T88" fmla="*/ 165 w 249"/>
                    <a:gd name="T89" fmla="*/ 229 h 354"/>
                    <a:gd name="T90" fmla="*/ 170 w 249"/>
                    <a:gd name="T91" fmla="*/ 217 h 354"/>
                    <a:gd name="T92" fmla="*/ 179 w 249"/>
                    <a:gd name="T93" fmla="*/ 206 h 354"/>
                    <a:gd name="T94" fmla="*/ 183 w 249"/>
                    <a:gd name="T95" fmla="*/ 194 h 354"/>
                    <a:gd name="T96" fmla="*/ 189 w 249"/>
                    <a:gd name="T97" fmla="*/ 180 h 354"/>
                    <a:gd name="T98" fmla="*/ 193 w 249"/>
                    <a:gd name="T99" fmla="*/ 167 h 354"/>
                    <a:gd name="T100" fmla="*/ 198 w 249"/>
                    <a:gd name="T101" fmla="*/ 154 h 354"/>
                    <a:gd name="T102" fmla="*/ 200 w 249"/>
                    <a:gd name="T103" fmla="*/ 140 h 354"/>
                    <a:gd name="T104" fmla="*/ 203 w 249"/>
                    <a:gd name="T105" fmla="*/ 126 h 354"/>
                    <a:gd name="T106" fmla="*/ 206 w 249"/>
                    <a:gd name="T107" fmla="*/ 111 h 354"/>
                    <a:gd name="T108" fmla="*/ 207 w 249"/>
                    <a:gd name="T109" fmla="*/ 97 h 354"/>
                    <a:gd name="T110" fmla="*/ 207 w 249"/>
                    <a:gd name="T111" fmla="*/ 82 h 354"/>
                    <a:gd name="T112" fmla="*/ 249 w 249"/>
                    <a:gd name="T113" fmla="*/ 82 h 354"/>
                    <a:gd name="T114" fmla="*/ 249 w 249"/>
                    <a:gd name="T115" fmla="*/ 65 h 354"/>
                    <a:gd name="T116" fmla="*/ 247 w 249"/>
                    <a:gd name="T117" fmla="*/ 48 h 354"/>
                    <a:gd name="T118" fmla="*/ 245 w 249"/>
                    <a:gd name="T119" fmla="*/ 33 h 354"/>
                    <a:gd name="T120" fmla="*/ 243 w 249"/>
                    <a:gd name="T121" fmla="*/ 16 h 354"/>
                    <a:gd name="T122" fmla="*/ 239 w 249"/>
                    <a:gd name="T123" fmla="*/ 3 h 3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9"/>
                    <a:gd name="T187" fmla="*/ 0 h 354"/>
                    <a:gd name="T188" fmla="*/ 249 w 249"/>
                    <a:gd name="T189" fmla="*/ 354 h 3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9" h="354">
                      <a:moveTo>
                        <a:pt x="239" y="3"/>
                      </a:moveTo>
                      <a:lnTo>
                        <a:pt x="194" y="0"/>
                      </a:lnTo>
                      <a:lnTo>
                        <a:pt x="198" y="11"/>
                      </a:lnTo>
                      <a:lnTo>
                        <a:pt x="200" y="25"/>
                      </a:lnTo>
                      <a:lnTo>
                        <a:pt x="203" y="39"/>
                      </a:lnTo>
                      <a:lnTo>
                        <a:pt x="206" y="53"/>
                      </a:lnTo>
                      <a:lnTo>
                        <a:pt x="207" y="67"/>
                      </a:lnTo>
                      <a:lnTo>
                        <a:pt x="207" y="82"/>
                      </a:lnTo>
                      <a:lnTo>
                        <a:pt x="249" y="82"/>
                      </a:lnTo>
                      <a:lnTo>
                        <a:pt x="249" y="99"/>
                      </a:lnTo>
                      <a:lnTo>
                        <a:pt x="247" y="116"/>
                      </a:lnTo>
                      <a:lnTo>
                        <a:pt x="245" y="133"/>
                      </a:lnTo>
                      <a:lnTo>
                        <a:pt x="243" y="148"/>
                      </a:lnTo>
                      <a:lnTo>
                        <a:pt x="239" y="164"/>
                      </a:lnTo>
                      <a:lnTo>
                        <a:pt x="234" y="179"/>
                      </a:lnTo>
                      <a:lnTo>
                        <a:pt x="229" y="195"/>
                      </a:lnTo>
                      <a:lnTo>
                        <a:pt x="223" y="209"/>
                      </a:lnTo>
                      <a:lnTo>
                        <a:pt x="215" y="223"/>
                      </a:lnTo>
                      <a:lnTo>
                        <a:pt x="208" y="238"/>
                      </a:lnTo>
                      <a:lnTo>
                        <a:pt x="200" y="252"/>
                      </a:lnTo>
                      <a:lnTo>
                        <a:pt x="192" y="265"/>
                      </a:lnTo>
                      <a:lnTo>
                        <a:pt x="182" y="278"/>
                      </a:lnTo>
                      <a:lnTo>
                        <a:pt x="172" y="290"/>
                      </a:lnTo>
                      <a:lnTo>
                        <a:pt x="162" y="302"/>
                      </a:lnTo>
                      <a:lnTo>
                        <a:pt x="150" y="313"/>
                      </a:lnTo>
                      <a:lnTo>
                        <a:pt x="138" y="323"/>
                      </a:lnTo>
                      <a:lnTo>
                        <a:pt x="127" y="334"/>
                      </a:lnTo>
                      <a:lnTo>
                        <a:pt x="114" y="344"/>
                      </a:lnTo>
                      <a:lnTo>
                        <a:pt x="110" y="346"/>
                      </a:lnTo>
                      <a:lnTo>
                        <a:pt x="0" y="354"/>
                      </a:lnTo>
                      <a:lnTo>
                        <a:pt x="13" y="349"/>
                      </a:lnTo>
                      <a:lnTo>
                        <a:pt x="27" y="345"/>
                      </a:lnTo>
                      <a:lnTo>
                        <a:pt x="39" y="339"/>
                      </a:lnTo>
                      <a:lnTo>
                        <a:pt x="53" y="333"/>
                      </a:lnTo>
                      <a:lnTo>
                        <a:pt x="65" y="326"/>
                      </a:lnTo>
                      <a:lnTo>
                        <a:pt x="77" y="319"/>
                      </a:lnTo>
                      <a:lnTo>
                        <a:pt x="89" y="311"/>
                      </a:lnTo>
                      <a:lnTo>
                        <a:pt x="101" y="303"/>
                      </a:lnTo>
                      <a:lnTo>
                        <a:pt x="110" y="293"/>
                      </a:lnTo>
                      <a:lnTo>
                        <a:pt x="120" y="284"/>
                      </a:lnTo>
                      <a:lnTo>
                        <a:pt x="130" y="274"/>
                      </a:lnTo>
                      <a:lnTo>
                        <a:pt x="140" y="264"/>
                      </a:lnTo>
                      <a:lnTo>
                        <a:pt x="148" y="253"/>
                      </a:lnTo>
                      <a:lnTo>
                        <a:pt x="157" y="241"/>
                      </a:lnTo>
                      <a:lnTo>
                        <a:pt x="165" y="229"/>
                      </a:lnTo>
                      <a:lnTo>
                        <a:pt x="170" y="217"/>
                      </a:lnTo>
                      <a:lnTo>
                        <a:pt x="179" y="206"/>
                      </a:lnTo>
                      <a:lnTo>
                        <a:pt x="183" y="194"/>
                      </a:lnTo>
                      <a:lnTo>
                        <a:pt x="189" y="180"/>
                      </a:lnTo>
                      <a:lnTo>
                        <a:pt x="193" y="167"/>
                      </a:lnTo>
                      <a:lnTo>
                        <a:pt x="198" y="154"/>
                      </a:lnTo>
                      <a:lnTo>
                        <a:pt x="200" y="140"/>
                      </a:lnTo>
                      <a:lnTo>
                        <a:pt x="203" y="126"/>
                      </a:lnTo>
                      <a:lnTo>
                        <a:pt x="206" y="111"/>
                      </a:lnTo>
                      <a:lnTo>
                        <a:pt x="207" y="97"/>
                      </a:lnTo>
                      <a:lnTo>
                        <a:pt x="207" y="82"/>
                      </a:lnTo>
                      <a:lnTo>
                        <a:pt x="249" y="82"/>
                      </a:lnTo>
                      <a:lnTo>
                        <a:pt x="249" y="65"/>
                      </a:lnTo>
                      <a:lnTo>
                        <a:pt x="247" y="48"/>
                      </a:lnTo>
                      <a:lnTo>
                        <a:pt x="245" y="33"/>
                      </a:lnTo>
                      <a:lnTo>
                        <a:pt x="243" y="16"/>
                      </a:lnTo>
                      <a:lnTo>
                        <a:pt x="239"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8" name="Freeform 683"/>
                <p:cNvSpPr>
                  <a:spLocks/>
                </p:cNvSpPr>
                <p:nvPr/>
              </p:nvSpPr>
              <p:spPr bwMode="auto">
                <a:xfrm>
                  <a:off x="1323" y="2102"/>
                  <a:ext cx="84" cy="65"/>
                </a:xfrm>
                <a:custGeom>
                  <a:avLst/>
                  <a:gdLst>
                    <a:gd name="T0" fmla="*/ 18 w 590"/>
                    <a:gd name="T1" fmla="*/ 8 h 388"/>
                    <a:gd name="T2" fmla="*/ 6 w 590"/>
                    <a:gd name="T3" fmla="*/ 49 h 388"/>
                    <a:gd name="T4" fmla="*/ 0 w 590"/>
                    <a:gd name="T5" fmla="*/ 91 h 388"/>
                    <a:gd name="T6" fmla="*/ 1 w 590"/>
                    <a:gd name="T7" fmla="*/ 135 h 388"/>
                    <a:gd name="T8" fmla="*/ 9 w 590"/>
                    <a:gd name="T9" fmla="*/ 178 h 388"/>
                    <a:gd name="T10" fmla="*/ 22 w 590"/>
                    <a:gd name="T11" fmla="*/ 218 h 388"/>
                    <a:gd name="T12" fmla="*/ 43 w 590"/>
                    <a:gd name="T13" fmla="*/ 253 h 388"/>
                    <a:gd name="T14" fmla="*/ 67 w 590"/>
                    <a:gd name="T15" fmla="*/ 288 h 388"/>
                    <a:gd name="T16" fmla="*/ 97 w 590"/>
                    <a:gd name="T17" fmla="*/ 317 h 388"/>
                    <a:gd name="T18" fmla="*/ 130 w 590"/>
                    <a:gd name="T19" fmla="*/ 343 h 388"/>
                    <a:gd name="T20" fmla="*/ 167 w 590"/>
                    <a:gd name="T21" fmla="*/ 363 h 388"/>
                    <a:gd name="T22" fmla="*/ 208 w 590"/>
                    <a:gd name="T23" fmla="*/ 378 h 388"/>
                    <a:gd name="T24" fmla="*/ 250 w 590"/>
                    <a:gd name="T25" fmla="*/ 388 h 388"/>
                    <a:gd name="T26" fmla="*/ 410 w 590"/>
                    <a:gd name="T27" fmla="*/ 369 h 388"/>
                    <a:gd name="T28" fmla="*/ 448 w 590"/>
                    <a:gd name="T29" fmla="*/ 350 h 388"/>
                    <a:gd name="T30" fmla="*/ 484 w 590"/>
                    <a:gd name="T31" fmla="*/ 327 h 388"/>
                    <a:gd name="T32" fmla="*/ 513 w 590"/>
                    <a:gd name="T33" fmla="*/ 298 h 388"/>
                    <a:gd name="T34" fmla="*/ 540 w 590"/>
                    <a:gd name="T35" fmla="*/ 265 h 388"/>
                    <a:gd name="T36" fmla="*/ 562 w 590"/>
                    <a:gd name="T37" fmla="*/ 230 h 388"/>
                    <a:gd name="T38" fmla="*/ 576 w 590"/>
                    <a:gd name="T39" fmla="*/ 191 h 388"/>
                    <a:gd name="T40" fmla="*/ 586 w 590"/>
                    <a:gd name="T41" fmla="*/ 150 h 388"/>
                    <a:gd name="T42" fmla="*/ 590 w 590"/>
                    <a:gd name="T43" fmla="*/ 106 h 388"/>
                    <a:gd name="T44" fmla="*/ 546 w 590"/>
                    <a:gd name="T45" fmla="*/ 81 h 388"/>
                    <a:gd name="T46" fmla="*/ 540 w 590"/>
                    <a:gd name="T47" fmla="*/ 45 h 388"/>
                    <a:gd name="T48" fmla="*/ 531 w 590"/>
                    <a:gd name="T49" fmla="*/ 20 h 388"/>
                    <a:gd name="T50" fmla="*/ 583 w 590"/>
                    <a:gd name="T51" fmla="*/ 49 h 388"/>
                    <a:gd name="T52" fmla="*/ 590 w 590"/>
                    <a:gd name="T53" fmla="*/ 91 h 388"/>
                    <a:gd name="T54" fmla="*/ 548 w 590"/>
                    <a:gd name="T55" fmla="*/ 119 h 388"/>
                    <a:gd name="T56" fmla="*/ 543 w 590"/>
                    <a:gd name="T57" fmla="*/ 156 h 388"/>
                    <a:gd name="T58" fmla="*/ 532 w 590"/>
                    <a:gd name="T59" fmla="*/ 190 h 388"/>
                    <a:gd name="T60" fmla="*/ 518 w 590"/>
                    <a:gd name="T61" fmla="*/ 222 h 388"/>
                    <a:gd name="T62" fmla="*/ 498 w 590"/>
                    <a:gd name="T63" fmla="*/ 252 h 388"/>
                    <a:gd name="T64" fmla="*/ 473 w 590"/>
                    <a:gd name="T65" fmla="*/ 279 h 388"/>
                    <a:gd name="T66" fmla="*/ 446 w 590"/>
                    <a:gd name="T67" fmla="*/ 302 h 388"/>
                    <a:gd name="T68" fmla="*/ 416 w 590"/>
                    <a:gd name="T69" fmla="*/ 321 h 388"/>
                    <a:gd name="T70" fmla="*/ 381 w 590"/>
                    <a:gd name="T71" fmla="*/ 337 h 388"/>
                    <a:gd name="T72" fmla="*/ 345 w 590"/>
                    <a:gd name="T73" fmla="*/ 346 h 388"/>
                    <a:gd name="T74" fmla="*/ 309 w 590"/>
                    <a:gd name="T75" fmla="*/ 351 h 388"/>
                    <a:gd name="T76" fmla="*/ 270 w 590"/>
                    <a:gd name="T77" fmla="*/ 350 h 388"/>
                    <a:gd name="T78" fmla="*/ 232 w 590"/>
                    <a:gd name="T79" fmla="*/ 343 h 388"/>
                    <a:gd name="T80" fmla="*/ 196 w 590"/>
                    <a:gd name="T81" fmla="*/ 332 h 388"/>
                    <a:gd name="T82" fmla="*/ 164 w 590"/>
                    <a:gd name="T83" fmla="*/ 315 h 388"/>
                    <a:gd name="T84" fmla="*/ 135 w 590"/>
                    <a:gd name="T85" fmla="*/ 295 h 388"/>
                    <a:gd name="T86" fmla="*/ 109 w 590"/>
                    <a:gd name="T87" fmla="*/ 271 h 388"/>
                    <a:gd name="T88" fmla="*/ 85 w 590"/>
                    <a:gd name="T89" fmla="*/ 243 h 388"/>
                    <a:gd name="T90" fmla="*/ 67 w 590"/>
                    <a:gd name="T91" fmla="*/ 212 h 388"/>
                    <a:gd name="T92" fmla="*/ 54 w 590"/>
                    <a:gd name="T93" fmla="*/ 179 h 388"/>
                    <a:gd name="T94" fmla="*/ 45 w 590"/>
                    <a:gd name="T95" fmla="*/ 144 h 388"/>
                    <a:gd name="T96" fmla="*/ 43 w 590"/>
                    <a:gd name="T97" fmla="*/ 106 h 388"/>
                    <a:gd name="T98" fmla="*/ 45 w 590"/>
                    <a:gd name="T99" fmla="*/ 69 h 388"/>
                    <a:gd name="T100" fmla="*/ 54 w 590"/>
                    <a:gd name="T101" fmla="*/ 34 h 388"/>
                    <a:gd name="T102" fmla="*/ 67 w 590"/>
                    <a:gd name="T103" fmla="*/ 1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0"/>
                    <a:gd name="T157" fmla="*/ 0 h 388"/>
                    <a:gd name="T158" fmla="*/ 590 w 590"/>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0" h="388">
                      <a:moveTo>
                        <a:pt x="67" y="1"/>
                      </a:moveTo>
                      <a:lnTo>
                        <a:pt x="21" y="0"/>
                      </a:lnTo>
                      <a:lnTo>
                        <a:pt x="18" y="8"/>
                      </a:lnTo>
                      <a:lnTo>
                        <a:pt x="13" y="21"/>
                      </a:lnTo>
                      <a:lnTo>
                        <a:pt x="9" y="35"/>
                      </a:lnTo>
                      <a:lnTo>
                        <a:pt x="6" y="49"/>
                      </a:lnTo>
                      <a:lnTo>
                        <a:pt x="2" y="63"/>
                      </a:lnTo>
                      <a:lnTo>
                        <a:pt x="1" y="77"/>
                      </a:lnTo>
                      <a:lnTo>
                        <a:pt x="0" y="91"/>
                      </a:lnTo>
                      <a:lnTo>
                        <a:pt x="0" y="106"/>
                      </a:lnTo>
                      <a:lnTo>
                        <a:pt x="0" y="121"/>
                      </a:lnTo>
                      <a:lnTo>
                        <a:pt x="1" y="135"/>
                      </a:lnTo>
                      <a:lnTo>
                        <a:pt x="2" y="150"/>
                      </a:lnTo>
                      <a:lnTo>
                        <a:pt x="6" y="164"/>
                      </a:lnTo>
                      <a:lnTo>
                        <a:pt x="9" y="178"/>
                      </a:lnTo>
                      <a:lnTo>
                        <a:pt x="13" y="191"/>
                      </a:lnTo>
                      <a:lnTo>
                        <a:pt x="18" y="204"/>
                      </a:lnTo>
                      <a:lnTo>
                        <a:pt x="22" y="218"/>
                      </a:lnTo>
                      <a:lnTo>
                        <a:pt x="29" y="230"/>
                      </a:lnTo>
                      <a:lnTo>
                        <a:pt x="35" y="241"/>
                      </a:lnTo>
                      <a:lnTo>
                        <a:pt x="43" y="253"/>
                      </a:lnTo>
                      <a:lnTo>
                        <a:pt x="50" y="265"/>
                      </a:lnTo>
                      <a:lnTo>
                        <a:pt x="59" y="277"/>
                      </a:lnTo>
                      <a:lnTo>
                        <a:pt x="67" y="288"/>
                      </a:lnTo>
                      <a:lnTo>
                        <a:pt x="76" y="298"/>
                      </a:lnTo>
                      <a:lnTo>
                        <a:pt x="86" y="308"/>
                      </a:lnTo>
                      <a:lnTo>
                        <a:pt x="97" y="317"/>
                      </a:lnTo>
                      <a:lnTo>
                        <a:pt x="108" y="327"/>
                      </a:lnTo>
                      <a:lnTo>
                        <a:pt x="118" y="335"/>
                      </a:lnTo>
                      <a:lnTo>
                        <a:pt x="130" y="343"/>
                      </a:lnTo>
                      <a:lnTo>
                        <a:pt x="142" y="350"/>
                      </a:lnTo>
                      <a:lnTo>
                        <a:pt x="155" y="357"/>
                      </a:lnTo>
                      <a:lnTo>
                        <a:pt x="167" y="363"/>
                      </a:lnTo>
                      <a:lnTo>
                        <a:pt x="181" y="369"/>
                      </a:lnTo>
                      <a:lnTo>
                        <a:pt x="194" y="373"/>
                      </a:lnTo>
                      <a:lnTo>
                        <a:pt x="208" y="378"/>
                      </a:lnTo>
                      <a:lnTo>
                        <a:pt x="221" y="382"/>
                      </a:lnTo>
                      <a:lnTo>
                        <a:pt x="235" y="385"/>
                      </a:lnTo>
                      <a:lnTo>
                        <a:pt x="250" y="388"/>
                      </a:lnTo>
                      <a:lnTo>
                        <a:pt x="383" y="378"/>
                      </a:lnTo>
                      <a:lnTo>
                        <a:pt x="396" y="373"/>
                      </a:lnTo>
                      <a:lnTo>
                        <a:pt x="410" y="369"/>
                      </a:lnTo>
                      <a:lnTo>
                        <a:pt x="422" y="363"/>
                      </a:lnTo>
                      <a:lnTo>
                        <a:pt x="436" y="357"/>
                      </a:lnTo>
                      <a:lnTo>
                        <a:pt x="448" y="350"/>
                      </a:lnTo>
                      <a:lnTo>
                        <a:pt x="460" y="343"/>
                      </a:lnTo>
                      <a:lnTo>
                        <a:pt x="472" y="335"/>
                      </a:lnTo>
                      <a:lnTo>
                        <a:pt x="484" y="327"/>
                      </a:lnTo>
                      <a:lnTo>
                        <a:pt x="493" y="317"/>
                      </a:lnTo>
                      <a:lnTo>
                        <a:pt x="503" y="308"/>
                      </a:lnTo>
                      <a:lnTo>
                        <a:pt x="513" y="298"/>
                      </a:lnTo>
                      <a:lnTo>
                        <a:pt x="523" y="288"/>
                      </a:lnTo>
                      <a:lnTo>
                        <a:pt x="531" y="277"/>
                      </a:lnTo>
                      <a:lnTo>
                        <a:pt x="540" y="265"/>
                      </a:lnTo>
                      <a:lnTo>
                        <a:pt x="548" y="253"/>
                      </a:lnTo>
                      <a:lnTo>
                        <a:pt x="553" y="241"/>
                      </a:lnTo>
                      <a:lnTo>
                        <a:pt x="562" y="230"/>
                      </a:lnTo>
                      <a:lnTo>
                        <a:pt x="566" y="218"/>
                      </a:lnTo>
                      <a:lnTo>
                        <a:pt x="572" y="204"/>
                      </a:lnTo>
                      <a:lnTo>
                        <a:pt x="576" y="191"/>
                      </a:lnTo>
                      <a:lnTo>
                        <a:pt x="581" y="178"/>
                      </a:lnTo>
                      <a:lnTo>
                        <a:pt x="583" y="164"/>
                      </a:lnTo>
                      <a:lnTo>
                        <a:pt x="586" y="150"/>
                      </a:lnTo>
                      <a:lnTo>
                        <a:pt x="589" y="135"/>
                      </a:lnTo>
                      <a:lnTo>
                        <a:pt x="590" y="121"/>
                      </a:lnTo>
                      <a:lnTo>
                        <a:pt x="590" y="106"/>
                      </a:lnTo>
                      <a:lnTo>
                        <a:pt x="548" y="106"/>
                      </a:lnTo>
                      <a:lnTo>
                        <a:pt x="548" y="94"/>
                      </a:lnTo>
                      <a:lnTo>
                        <a:pt x="546" y="81"/>
                      </a:lnTo>
                      <a:lnTo>
                        <a:pt x="545" y="69"/>
                      </a:lnTo>
                      <a:lnTo>
                        <a:pt x="543" y="57"/>
                      </a:lnTo>
                      <a:lnTo>
                        <a:pt x="540" y="45"/>
                      </a:lnTo>
                      <a:lnTo>
                        <a:pt x="537" y="34"/>
                      </a:lnTo>
                      <a:lnTo>
                        <a:pt x="532" y="22"/>
                      </a:lnTo>
                      <a:lnTo>
                        <a:pt x="531" y="20"/>
                      </a:lnTo>
                      <a:lnTo>
                        <a:pt x="577" y="24"/>
                      </a:lnTo>
                      <a:lnTo>
                        <a:pt x="581" y="35"/>
                      </a:lnTo>
                      <a:lnTo>
                        <a:pt x="583" y="49"/>
                      </a:lnTo>
                      <a:lnTo>
                        <a:pt x="586" y="63"/>
                      </a:lnTo>
                      <a:lnTo>
                        <a:pt x="589" y="77"/>
                      </a:lnTo>
                      <a:lnTo>
                        <a:pt x="590" y="91"/>
                      </a:lnTo>
                      <a:lnTo>
                        <a:pt x="590" y="106"/>
                      </a:lnTo>
                      <a:lnTo>
                        <a:pt x="548" y="106"/>
                      </a:lnTo>
                      <a:lnTo>
                        <a:pt x="548" y="119"/>
                      </a:lnTo>
                      <a:lnTo>
                        <a:pt x="546" y="132"/>
                      </a:lnTo>
                      <a:lnTo>
                        <a:pt x="545" y="144"/>
                      </a:lnTo>
                      <a:lnTo>
                        <a:pt x="543" y="156"/>
                      </a:lnTo>
                      <a:lnTo>
                        <a:pt x="540" y="168"/>
                      </a:lnTo>
                      <a:lnTo>
                        <a:pt x="537" y="179"/>
                      </a:lnTo>
                      <a:lnTo>
                        <a:pt x="532" y="190"/>
                      </a:lnTo>
                      <a:lnTo>
                        <a:pt x="527" y="201"/>
                      </a:lnTo>
                      <a:lnTo>
                        <a:pt x="523" y="212"/>
                      </a:lnTo>
                      <a:lnTo>
                        <a:pt x="518" y="222"/>
                      </a:lnTo>
                      <a:lnTo>
                        <a:pt x="512" y="233"/>
                      </a:lnTo>
                      <a:lnTo>
                        <a:pt x="504" y="243"/>
                      </a:lnTo>
                      <a:lnTo>
                        <a:pt x="498" y="252"/>
                      </a:lnTo>
                      <a:lnTo>
                        <a:pt x="491" y="262"/>
                      </a:lnTo>
                      <a:lnTo>
                        <a:pt x="481" y="271"/>
                      </a:lnTo>
                      <a:lnTo>
                        <a:pt x="473" y="279"/>
                      </a:lnTo>
                      <a:lnTo>
                        <a:pt x="465" y="288"/>
                      </a:lnTo>
                      <a:lnTo>
                        <a:pt x="455" y="295"/>
                      </a:lnTo>
                      <a:lnTo>
                        <a:pt x="446" y="302"/>
                      </a:lnTo>
                      <a:lnTo>
                        <a:pt x="436" y="309"/>
                      </a:lnTo>
                      <a:lnTo>
                        <a:pt x="426" y="315"/>
                      </a:lnTo>
                      <a:lnTo>
                        <a:pt x="416" y="321"/>
                      </a:lnTo>
                      <a:lnTo>
                        <a:pt x="404" y="327"/>
                      </a:lnTo>
                      <a:lnTo>
                        <a:pt x="394" y="332"/>
                      </a:lnTo>
                      <a:lnTo>
                        <a:pt x="381" y="337"/>
                      </a:lnTo>
                      <a:lnTo>
                        <a:pt x="370" y="340"/>
                      </a:lnTo>
                      <a:lnTo>
                        <a:pt x="358" y="343"/>
                      </a:lnTo>
                      <a:lnTo>
                        <a:pt x="345" y="346"/>
                      </a:lnTo>
                      <a:lnTo>
                        <a:pt x="333" y="348"/>
                      </a:lnTo>
                      <a:lnTo>
                        <a:pt x="320" y="350"/>
                      </a:lnTo>
                      <a:lnTo>
                        <a:pt x="309" y="351"/>
                      </a:lnTo>
                      <a:lnTo>
                        <a:pt x="294" y="351"/>
                      </a:lnTo>
                      <a:lnTo>
                        <a:pt x="283" y="351"/>
                      </a:lnTo>
                      <a:lnTo>
                        <a:pt x="270" y="350"/>
                      </a:lnTo>
                      <a:lnTo>
                        <a:pt x="257" y="348"/>
                      </a:lnTo>
                      <a:lnTo>
                        <a:pt x="244" y="346"/>
                      </a:lnTo>
                      <a:lnTo>
                        <a:pt x="232" y="343"/>
                      </a:lnTo>
                      <a:lnTo>
                        <a:pt x="220" y="340"/>
                      </a:lnTo>
                      <a:lnTo>
                        <a:pt x="208" y="337"/>
                      </a:lnTo>
                      <a:lnTo>
                        <a:pt x="196" y="332"/>
                      </a:lnTo>
                      <a:lnTo>
                        <a:pt x="186" y="327"/>
                      </a:lnTo>
                      <a:lnTo>
                        <a:pt x="174" y="321"/>
                      </a:lnTo>
                      <a:lnTo>
                        <a:pt x="164" y="315"/>
                      </a:lnTo>
                      <a:lnTo>
                        <a:pt x="153" y="309"/>
                      </a:lnTo>
                      <a:lnTo>
                        <a:pt x="143" y="302"/>
                      </a:lnTo>
                      <a:lnTo>
                        <a:pt x="135" y="295"/>
                      </a:lnTo>
                      <a:lnTo>
                        <a:pt x="124" y="288"/>
                      </a:lnTo>
                      <a:lnTo>
                        <a:pt x="116" y="279"/>
                      </a:lnTo>
                      <a:lnTo>
                        <a:pt x="109" y="271"/>
                      </a:lnTo>
                      <a:lnTo>
                        <a:pt x="99" y="262"/>
                      </a:lnTo>
                      <a:lnTo>
                        <a:pt x="92" y="252"/>
                      </a:lnTo>
                      <a:lnTo>
                        <a:pt x="85" y="243"/>
                      </a:lnTo>
                      <a:lnTo>
                        <a:pt x="78" y="233"/>
                      </a:lnTo>
                      <a:lnTo>
                        <a:pt x="72" y="222"/>
                      </a:lnTo>
                      <a:lnTo>
                        <a:pt x="67" y="212"/>
                      </a:lnTo>
                      <a:lnTo>
                        <a:pt x="63" y="201"/>
                      </a:lnTo>
                      <a:lnTo>
                        <a:pt x="58" y="190"/>
                      </a:lnTo>
                      <a:lnTo>
                        <a:pt x="54" y="179"/>
                      </a:lnTo>
                      <a:lnTo>
                        <a:pt x="50" y="168"/>
                      </a:lnTo>
                      <a:lnTo>
                        <a:pt x="47" y="156"/>
                      </a:lnTo>
                      <a:lnTo>
                        <a:pt x="45" y="144"/>
                      </a:lnTo>
                      <a:lnTo>
                        <a:pt x="44" y="132"/>
                      </a:lnTo>
                      <a:lnTo>
                        <a:pt x="43" y="119"/>
                      </a:lnTo>
                      <a:lnTo>
                        <a:pt x="43" y="106"/>
                      </a:lnTo>
                      <a:lnTo>
                        <a:pt x="43" y="94"/>
                      </a:lnTo>
                      <a:lnTo>
                        <a:pt x="44" y="81"/>
                      </a:lnTo>
                      <a:lnTo>
                        <a:pt x="45" y="69"/>
                      </a:lnTo>
                      <a:lnTo>
                        <a:pt x="47" y="57"/>
                      </a:lnTo>
                      <a:lnTo>
                        <a:pt x="50" y="45"/>
                      </a:lnTo>
                      <a:lnTo>
                        <a:pt x="54" y="34"/>
                      </a:lnTo>
                      <a:lnTo>
                        <a:pt x="58" y="22"/>
                      </a:lnTo>
                      <a:lnTo>
                        <a:pt x="63" y="12"/>
                      </a:lnTo>
                      <a:lnTo>
                        <a:pt x="67"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19" name="Freeform 684"/>
                <p:cNvSpPr>
                  <a:spLocks/>
                </p:cNvSpPr>
                <p:nvPr/>
              </p:nvSpPr>
              <p:spPr bwMode="auto">
                <a:xfrm>
                  <a:off x="1329" y="2103"/>
                  <a:ext cx="72" cy="58"/>
                </a:xfrm>
                <a:custGeom>
                  <a:avLst/>
                  <a:gdLst>
                    <a:gd name="T0" fmla="*/ 20 w 505"/>
                    <a:gd name="T1" fmla="*/ 11 h 350"/>
                    <a:gd name="T2" fmla="*/ 7 w 505"/>
                    <a:gd name="T3" fmla="*/ 44 h 350"/>
                    <a:gd name="T4" fmla="*/ 1 w 505"/>
                    <a:gd name="T5" fmla="*/ 80 h 350"/>
                    <a:gd name="T6" fmla="*/ 0 w 505"/>
                    <a:gd name="T7" fmla="*/ 118 h 350"/>
                    <a:gd name="T8" fmla="*/ 4 w 505"/>
                    <a:gd name="T9" fmla="*/ 155 h 350"/>
                    <a:gd name="T10" fmla="*/ 15 w 505"/>
                    <a:gd name="T11" fmla="*/ 189 h 350"/>
                    <a:gd name="T12" fmla="*/ 29 w 505"/>
                    <a:gd name="T13" fmla="*/ 221 h 350"/>
                    <a:gd name="T14" fmla="*/ 49 w 505"/>
                    <a:gd name="T15" fmla="*/ 251 h 350"/>
                    <a:gd name="T16" fmla="*/ 73 w 505"/>
                    <a:gd name="T17" fmla="*/ 278 h 350"/>
                    <a:gd name="T18" fmla="*/ 100 w 505"/>
                    <a:gd name="T19" fmla="*/ 301 h 350"/>
                    <a:gd name="T20" fmla="*/ 131 w 505"/>
                    <a:gd name="T21" fmla="*/ 320 h 350"/>
                    <a:gd name="T22" fmla="*/ 165 w 505"/>
                    <a:gd name="T23" fmla="*/ 336 h 350"/>
                    <a:gd name="T24" fmla="*/ 201 w 505"/>
                    <a:gd name="T25" fmla="*/ 345 h 350"/>
                    <a:gd name="T26" fmla="*/ 240 w 505"/>
                    <a:gd name="T27" fmla="*/ 350 h 350"/>
                    <a:gd name="T28" fmla="*/ 277 w 505"/>
                    <a:gd name="T29" fmla="*/ 349 h 350"/>
                    <a:gd name="T30" fmla="*/ 315 w 505"/>
                    <a:gd name="T31" fmla="*/ 343 h 350"/>
                    <a:gd name="T32" fmla="*/ 351 w 505"/>
                    <a:gd name="T33" fmla="*/ 331 h 350"/>
                    <a:gd name="T34" fmla="*/ 383 w 505"/>
                    <a:gd name="T35" fmla="*/ 314 h 350"/>
                    <a:gd name="T36" fmla="*/ 412 w 505"/>
                    <a:gd name="T37" fmla="*/ 294 h 350"/>
                    <a:gd name="T38" fmla="*/ 438 w 505"/>
                    <a:gd name="T39" fmla="*/ 270 h 350"/>
                    <a:gd name="T40" fmla="*/ 461 w 505"/>
                    <a:gd name="T41" fmla="*/ 242 h 350"/>
                    <a:gd name="T42" fmla="*/ 480 w 505"/>
                    <a:gd name="T43" fmla="*/ 211 h 350"/>
                    <a:gd name="T44" fmla="*/ 494 w 505"/>
                    <a:gd name="T45" fmla="*/ 178 h 350"/>
                    <a:gd name="T46" fmla="*/ 502 w 505"/>
                    <a:gd name="T47" fmla="*/ 143 h 350"/>
                    <a:gd name="T48" fmla="*/ 505 w 505"/>
                    <a:gd name="T49" fmla="*/ 105 h 350"/>
                    <a:gd name="T50" fmla="*/ 461 w 505"/>
                    <a:gd name="T51" fmla="*/ 85 h 350"/>
                    <a:gd name="T52" fmla="*/ 456 w 505"/>
                    <a:gd name="T53" fmla="*/ 55 h 350"/>
                    <a:gd name="T54" fmla="*/ 447 w 505"/>
                    <a:gd name="T55" fmla="*/ 26 h 350"/>
                    <a:gd name="T56" fmla="*/ 488 w 505"/>
                    <a:gd name="T57" fmla="*/ 19 h 350"/>
                    <a:gd name="T58" fmla="*/ 497 w 505"/>
                    <a:gd name="T59" fmla="*/ 44 h 350"/>
                    <a:gd name="T60" fmla="*/ 503 w 505"/>
                    <a:gd name="T61" fmla="*/ 80 h 350"/>
                    <a:gd name="T62" fmla="*/ 462 w 505"/>
                    <a:gd name="T63" fmla="*/ 105 h 350"/>
                    <a:gd name="T64" fmla="*/ 460 w 505"/>
                    <a:gd name="T65" fmla="*/ 137 h 350"/>
                    <a:gd name="T66" fmla="*/ 454 w 505"/>
                    <a:gd name="T67" fmla="*/ 167 h 350"/>
                    <a:gd name="T68" fmla="*/ 442 w 505"/>
                    <a:gd name="T69" fmla="*/ 194 h 350"/>
                    <a:gd name="T70" fmla="*/ 426 w 505"/>
                    <a:gd name="T71" fmla="*/ 219 h 350"/>
                    <a:gd name="T72" fmla="*/ 408 w 505"/>
                    <a:gd name="T73" fmla="*/ 242 h 350"/>
                    <a:gd name="T74" fmla="*/ 385 w 505"/>
                    <a:gd name="T75" fmla="*/ 262 h 350"/>
                    <a:gd name="T76" fmla="*/ 360 w 505"/>
                    <a:gd name="T77" fmla="*/ 280 h 350"/>
                    <a:gd name="T78" fmla="*/ 333 w 505"/>
                    <a:gd name="T79" fmla="*/ 294 h 350"/>
                    <a:gd name="T80" fmla="*/ 305 w 505"/>
                    <a:gd name="T81" fmla="*/ 303 h 350"/>
                    <a:gd name="T82" fmla="*/ 274 w 505"/>
                    <a:gd name="T83" fmla="*/ 308 h 350"/>
                    <a:gd name="T84" fmla="*/ 242 w 505"/>
                    <a:gd name="T85" fmla="*/ 309 h 350"/>
                    <a:gd name="T86" fmla="*/ 209 w 505"/>
                    <a:gd name="T87" fmla="*/ 306 h 350"/>
                    <a:gd name="T88" fmla="*/ 179 w 505"/>
                    <a:gd name="T89" fmla="*/ 297 h 350"/>
                    <a:gd name="T90" fmla="*/ 151 w 505"/>
                    <a:gd name="T91" fmla="*/ 284 h 350"/>
                    <a:gd name="T92" fmla="*/ 126 w 505"/>
                    <a:gd name="T93" fmla="*/ 269 h 350"/>
                    <a:gd name="T94" fmla="*/ 102 w 505"/>
                    <a:gd name="T95" fmla="*/ 249 h 350"/>
                    <a:gd name="T96" fmla="*/ 82 w 505"/>
                    <a:gd name="T97" fmla="*/ 227 h 350"/>
                    <a:gd name="T98" fmla="*/ 67 w 505"/>
                    <a:gd name="T99" fmla="*/ 202 h 350"/>
                    <a:gd name="T100" fmla="*/ 54 w 505"/>
                    <a:gd name="T101" fmla="*/ 176 h 350"/>
                    <a:gd name="T102" fmla="*/ 46 w 505"/>
                    <a:gd name="T103" fmla="*/ 146 h 350"/>
                    <a:gd name="T104" fmla="*/ 42 w 505"/>
                    <a:gd name="T105" fmla="*/ 116 h 350"/>
                    <a:gd name="T106" fmla="*/ 42 w 505"/>
                    <a:gd name="T107" fmla="*/ 85 h 350"/>
                    <a:gd name="T108" fmla="*/ 48 w 505"/>
                    <a:gd name="T109" fmla="*/ 55 h 350"/>
                    <a:gd name="T110" fmla="*/ 58 w 505"/>
                    <a:gd name="T111" fmla="*/ 26 h 350"/>
                    <a:gd name="T112" fmla="*/ 72 w 505"/>
                    <a:gd name="T113" fmla="*/ 1 h 3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5"/>
                    <a:gd name="T172" fmla="*/ 0 h 350"/>
                    <a:gd name="T173" fmla="*/ 505 w 505"/>
                    <a:gd name="T174" fmla="*/ 350 h 3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5" h="350">
                      <a:moveTo>
                        <a:pt x="72" y="1"/>
                      </a:moveTo>
                      <a:lnTo>
                        <a:pt x="24" y="0"/>
                      </a:lnTo>
                      <a:lnTo>
                        <a:pt x="20" y="11"/>
                      </a:lnTo>
                      <a:lnTo>
                        <a:pt x="15" y="21"/>
                      </a:lnTo>
                      <a:lnTo>
                        <a:pt x="11" y="33"/>
                      </a:lnTo>
                      <a:lnTo>
                        <a:pt x="7" y="44"/>
                      </a:lnTo>
                      <a:lnTo>
                        <a:pt x="4" y="56"/>
                      </a:lnTo>
                      <a:lnTo>
                        <a:pt x="2" y="68"/>
                      </a:lnTo>
                      <a:lnTo>
                        <a:pt x="1" y="80"/>
                      </a:lnTo>
                      <a:lnTo>
                        <a:pt x="0" y="93"/>
                      </a:lnTo>
                      <a:lnTo>
                        <a:pt x="0" y="105"/>
                      </a:lnTo>
                      <a:lnTo>
                        <a:pt x="0" y="118"/>
                      </a:lnTo>
                      <a:lnTo>
                        <a:pt x="1" y="131"/>
                      </a:lnTo>
                      <a:lnTo>
                        <a:pt x="2" y="143"/>
                      </a:lnTo>
                      <a:lnTo>
                        <a:pt x="4" y="155"/>
                      </a:lnTo>
                      <a:lnTo>
                        <a:pt x="7" y="167"/>
                      </a:lnTo>
                      <a:lnTo>
                        <a:pt x="11" y="178"/>
                      </a:lnTo>
                      <a:lnTo>
                        <a:pt x="15" y="189"/>
                      </a:lnTo>
                      <a:lnTo>
                        <a:pt x="20" y="200"/>
                      </a:lnTo>
                      <a:lnTo>
                        <a:pt x="24" y="211"/>
                      </a:lnTo>
                      <a:lnTo>
                        <a:pt x="29" y="221"/>
                      </a:lnTo>
                      <a:lnTo>
                        <a:pt x="35" y="232"/>
                      </a:lnTo>
                      <a:lnTo>
                        <a:pt x="42" y="242"/>
                      </a:lnTo>
                      <a:lnTo>
                        <a:pt x="49" y="251"/>
                      </a:lnTo>
                      <a:lnTo>
                        <a:pt x="56" y="261"/>
                      </a:lnTo>
                      <a:lnTo>
                        <a:pt x="66" y="270"/>
                      </a:lnTo>
                      <a:lnTo>
                        <a:pt x="73" y="278"/>
                      </a:lnTo>
                      <a:lnTo>
                        <a:pt x="81" y="287"/>
                      </a:lnTo>
                      <a:lnTo>
                        <a:pt x="92" y="294"/>
                      </a:lnTo>
                      <a:lnTo>
                        <a:pt x="100" y="301"/>
                      </a:lnTo>
                      <a:lnTo>
                        <a:pt x="110" y="308"/>
                      </a:lnTo>
                      <a:lnTo>
                        <a:pt x="121" y="314"/>
                      </a:lnTo>
                      <a:lnTo>
                        <a:pt x="131" y="320"/>
                      </a:lnTo>
                      <a:lnTo>
                        <a:pt x="143" y="326"/>
                      </a:lnTo>
                      <a:lnTo>
                        <a:pt x="153" y="331"/>
                      </a:lnTo>
                      <a:lnTo>
                        <a:pt x="165" y="336"/>
                      </a:lnTo>
                      <a:lnTo>
                        <a:pt x="177" y="339"/>
                      </a:lnTo>
                      <a:lnTo>
                        <a:pt x="189" y="343"/>
                      </a:lnTo>
                      <a:lnTo>
                        <a:pt x="201" y="345"/>
                      </a:lnTo>
                      <a:lnTo>
                        <a:pt x="214" y="347"/>
                      </a:lnTo>
                      <a:lnTo>
                        <a:pt x="227" y="349"/>
                      </a:lnTo>
                      <a:lnTo>
                        <a:pt x="240" y="350"/>
                      </a:lnTo>
                      <a:lnTo>
                        <a:pt x="251" y="350"/>
                      </a:lnTo>
                      <a:lnTo>
                        <a:pt x="266" y="350"/>
                      </a:lnTo>
                      <a:lnTo>
                        <a:pt x="277" y="349"/>
                      </a:lnTo>
                      <a:lnTo>
                        <a:pt x="290" y="347"/>
                      </a:lnTo>
                      <a:lnTo>
                        <a:pt x="302" y="345"/>
                      </a:lnTo>
                      <a:lnTo>
                        <a:pt x="315" y="343"/>
                      </a:lnTo>
                      <a:lnTo>
                        <a:pt x="327" y="339"/>
                      </a:lnTo>
                      <a:lnTo>
                        <a:pt x="338" y="336"/>
                      </a:lnTo>
                      <a:lnTo>
                        <a:pt x="351" y="331"/>
                      </a:lnTo>
                      <a:lnTo>
                        <a:pt x="361" y="326"/>
                      </a:lnTo>
                      <a:lnTo>
                        <a:pt x="373" y="320"/>
                      </a:lnTo>
                      <a:lnTo>
                        <a:pt x="383" y="314"/>
                      </a:lnTo>
                      <a:lnTo>
                        <a:pt x="393" y="308"/>
                      </a:lnTo>
                      <a:lnTo>
                        <a:pt x="403" y="301"/>
                      </a:lnTo>
                      <a:lnTo>
                        <a:pt x="412" y="294"/>
                      </a:lnTo>
                      <a:lnTo>
                        <a:pt x="422" y="287"/>
                      </a:lnTo>
                      <a:lnTo>
                        <a:pt x="430" y="278"/>
                      </a:lnTo>
                      <a:lnTo>
                        <a:pt x="438" y="270"/>
                      </a:lnTo>
                      <a:lnTo>
                        <a:pt x="448" y="261"/>
                      </a:lnTo>
                      <a:lnTo>
                        <a:pt x="455" y="251"/>
                      </a:lnTo>
                      <a:lnTo>
                        <a:pt x="461" y="242"/>
                      </a:lnTo>
                      <a:lnTo>
                        <a:pt x="469" y="232"/>
                      </a:lnTo>
                      <a:lnTo>
                        <a:pt x="475" y="221"/>
                      </a:lnTo>
                      <a:lnTo>
                        <a:pt x="480" y="211"/>
                      </a:lnTo>
                      <a:lnTo>
                        <a:pt x="484" y="200"/>
                      </a:lnTo>
                      <a:lnTo>
                        <a:pt x="489" y="189"/>
                      </a:lnTo>
                      <a:lnTo>
                        <a:pt x="494" y="178"/>
                      </a:lnTo>
                      <a:lnTo>
                        <a:pt x="497" y="167"/>
                      </a:lnTo>
                      <a:lnTo>
                        <a:pt x="500" y="155"/>
                      </a:lnTo>
                      <a:lnTo>
                        <a:pt x="502" y="143"/>
                      </a:lnTo>
                      <a:lnTo>
                        <a:pt x="503" y="131"/>
                      </a:lnTo>
                      <a:lnTo>
                        <a:pt x="505" y="118"/>
                      </a:lnTo>
                      <a:lnTo>
                        <a:pt x="505" y="105"/>
                      </a:lnTo>
                      <a:lnTo>
                        <a:pt x="462" y="105"/>
                      </a:lnTo>
                      <a:lnTo>
                        <a:pt x="462" y="94"/>
                      </a:lnTo>
                      <a:lnTo>
                        <a:pt x="461" y="85"/>
                      </a:lnTo>
                      <a:lnTo>
                        <a:pt x="460" y="74"/>
                      </a:lnTo>
                      <a:lnTo>
                        <a:pt x="458" y="64"/>
                      </a:lnTo>
                      <a:lnTo>
                        <a:pt x="456" y="55"/>
                      </a:lnTo>
                      <a:lnTo>
                        <a:pt x="454" y="45"/>
                      </a:lnTo>
                      <a:lnTo>
                        <a:pt x="450" y="36"/>
                      </a:lnTo>
                      <a:lnTo>
                        <a:pt x="447" y="26"/>
                      </a:lnTo>
                      <a:lnTo>
                        <a:pt x="442" y="18"/>
                      </a:lnTo>
                      <a:lnTo>
                        <a:pt x="442" y="17"/>
                      </a:lnTo>
                      <a:lnTo>
                        <a:pt x="488" y="19"/>
                      </a:lnTo>
                      <a:lnTo>
                        <a:pt x="489" y="21"/>
                      </a:lnTo>
                      <a:lnTo>
                        <a:pt x="494" y="33"/>
                      </a:lnTo>
                      <a:lnTo>
                        <a:pt x="497" y="44"/>
                      </a:lnTo>
                      <a:lnTo>
                        <a:pt x="500" y="56"/>
                      </a:lnTo>
                      <a:lnTo>
                        <a:pt x="502" y="68"/>
                      </a:lnTo>
                      <a:lnTo>
                        <a:pt x="503" y="80"/>
                      </a:lnTo>
                      <a:lnTo>
                        <a:pt x="505" y="93"/>
                      </a:lnTo>
                      <a:lnTo>
                        <a:pt x="505" y="105"/>
                      </a:lnTo>
                      <a:lnTo>
                        <a:pt x="462" y="105"/>
                      </a:lnTo>
                      <a:lnTo>
                        <a:pt x="462" y="116"/>
                      </a:lnTo>
                      <a:lnTo>
                        <a:pt x="461" y="126"/>
                      </a:lnTo>
                      <a:lnTo>
                        <a:pt x="460" y="137"/>
                      </a:lnTo>
                      <a:lnTo>
                        <a:pt x="458" y="146"/>
                      </a:lnTo>
                      <a:lnTo>
                        <a:pt x="456" y="157"/>
                      </a:lnTo>
                      <a:lnTo>
                        <a:pt x="454" y="167"/>
                      </a:lnTo>
                      <a:lnTo>
                        <a:pt x="450" y="176"/>
                      </a:lnTo>
                      <a:lnTo>
                        <a:pt x="447" y="184"/>
                      </a:lnTo>
                      <a:lnTo>
                        <a:pt x="442" y="194"/>
                      </a:lnTo>
                      <a:lnTo>
                        <a:pt x="437" y="202"/>
                      </a:lnTo>
                      <a:lnTo>
                        <a:pt x="432" y="211"/>
                      </a:lnTo>
                      <a:lnTo>
                        <a:pt x="426" y="219"/>
                      </a:lnTo>
                      <a:lnTo>
                        <a:pt x="420" y="227"/>
                      </a:lnTo>
                      <a:lnTo>
                        <a:pt x="414" y="234"/>
                      </a:lnTo>
                      <a:lnTo>
                        <a:pt x="408" y="242"/>
                      </a:lnTo>
                      <a:lnTo>
                        <a:pt x="400" y="249"/>
                      </a:lnTo>
                      <a:lnTo>
                        <a:pt x="394" y="256"/>
                      </a:lnTo>
                      <a:lnTo>
                        <a:pt x="385" y="262"/>
                      </a:lnTo>
                      <a:lnTo>
                        <a:pt x="378" y="269"/>
                      </a:lnTo>
                      <a:lnTo>
                        <a:pt x="370" y="275"/>
                      </a:lnTo>
                      <a:lnTo>
                        <a:pt x="360" y="280"/>
                      </a:lnTo>
                      <a:lnTo>
                        <a:pt x="352" y="284"/>
                      </a:lnTo>
                      <a:lnTo>
                        <a:pt x="344" y="289"/>
                      </a:lnTo>
                      <a:lnTo>
                        <a:pt x="333" y="294"/>
                      </a:lnTo>
                      <a:lnTo>
                        <a:pt x="325" y="297"/>
                      </a:lnTo>
                      <a:lnTo>
                        <a:pt x="315" y="300"/>
                      </a:lnTo>
                      <a:lnTo>
                        <a:pt x="305" y="303"/>
                      </a:lnTo>
                      <a:lnTo>
                        <a:pt x="295" y="306"/>
                      </a:lnTo>
                      <a:lnTo>
                        <a:pt x="283" y="307"/>
                      </a:lnTo>
                      <a:lnTo>
                        <a:pt x="274" y="308"/>
                      </a:lnTo>
                      <a:lnTo>
                        <a:pt x="262" y="309"/>
                      </a:lnTo>
                      <a:lnTo>
                        <a:pt x="251" y="309"/>
                      </a:lnTo>
                      <a:lnTo>
                        <a:pt x="242" y="309"/>
                      </a:lnTo>
                      <a:lnTo>
                        <a:pt x="230" y="308"/>
                      </a:lnTo>
                      <a:lnTo>
                        <a:pt x="221" y="307"/>
                      </a:lnTo>
                      <a:lnTo>
                        <a:pt x="209" y="306"/>
                      </a:lnTo>
                      <a:lnTo>
                        <a:pt x="199" y="303"/>
                      </a:lnTo>
                      <a:lnTo>
                        <a:pt x="190" y="300"/>
                      </a:lnTo>
                      <a:lnTo>
                        <a:pt x="179" y="297"/>
                      </a:lnTo>
                      <a:lnTo>
                        <a:pt x="170" y="294"/>
                      </a:lnTo>
                      <a:lnTo>
                        <a:pt x="160" y="289"/>
                      </a:lnTo>
                      <a:lnTo>
                        <a:pt x="151" y="284"/>
                      </a:lnTo>
                      <a:lnTo>
                        <a:pt x="143" y="280"/>
                      </a:lnTo>
                      <a:lnTo>
                        <a:pt x="133" y="275"/>
                      </a:lnTo>
                      <a:lnTo>
                        <a:pt x="126" y="269"/>
                      </a:lnTo>
                      <a:lnTo>
                        <a:pt x="118" y="262"/>
                      </a:lnTo>
                      <a:lnTo>
                        <a:pt x="110" y="256"/>
                      </a:lnTo>
                      <a:lnTo>
                        <a:pt x="102" y="249"/>
                      </a:lnTo>
                      <a:lnTo>
                        <a:pt x="96" y="242"/>
                      </a:lnTo>
                      <a:lnTo>
                        <a:pt x="89" y="234"/>
                      </a:lnTo>
                      <a:lnTo>
                        <a:pt x="82" y="227"/>
                      </a:lnTo>
                      <a:lnTo>
                        <a:pt x="78" y="219"/>
                      </a:lnTo>
                      <a:lnTo>
                        <a:pt x="72" y="211"/>
                      </a:lnTo>
                      <a:lnTo>
                        <a:pt x="67" y="202"/>
                      </a:lnTo>
                      <a:lnTo>
                        <a:pt x="62" y="194"/>
                      </a:lnTo>
                      <a:lnTo>
                        <a:pt x="58" y="184"/>
                      </a:lnTo>
                      <a:lnTo>
                        <a:pt x="54" y="176"/>
                      </a:lnTo>
                      <a:lnTo>
                        <a:pt x="50" y="167"/>
                      </a:lnTo>
                      <a:lnTo>
                        <a:pt x="48" y="157"/>
                      </a:lnTo>
                      <a:lnTo>
                        <a:pt x="46" y="146"/>
                      </a:lnTo>
                      <a:lnTo>
                        <a:pt x="44" y="137"/>
                      </a:lnTo>
                      <a:lnTo>
                        <a:pt x="42" y="126"/>
                      </a:lnTo>
                      <a:lnTo>
                        <a:pt x="42" y="116"/>
                      </a:lnTo>
                      <a:lnTo>
                        <a:pt x="42" y="105"/>
                      </a:lnTo>
                      <a:lnTo>
                        <a:pt x="42" y="94"/>
                      </a:lnTo>
                      <a:lnTo>
                        <a:pt x="42" y="85"/>
                      </a:lnTo>
                      <a:lnTo>
                        <a:pt x="44" y="74"/>
                      </a:lnTo>
                      <a:lnTo>
                        <a:pt x="46" y="64"/>
                      </a:lnTo>
                      <a:lnTo>
                        <a:pt x="48" y="55"/>
                      </a:lnTo>
                      <a:lnTo>
                        <a:pt x="50" y="45"/>
                      </a:lnTo>
                      <a:lnTo>
                        <a:pt x="54" y="36"/>
                      </a:lnTo>
                      <a:lnTo>
                        <a:pt x="58" y="26"/>
                      </a:lnTo>
                      <a:lnTo>
                        <a:pt x="62" y="18"/>
                      </a:lnTo>
                      <a:lnTo>
                        <a:pt x="67" y="8"/>
                      </a:lnTo>
                      <a:lnTo>
                        <a:pt x="72"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0" name="Freeform 685"/>
                <p:cNvSpPr>
                  <a:spLocks/>
                </p:cNvSpPr>
                <p:nvPr/>
              </p:nvSpPr>
              <p:spPr bwMode="auto">
                <a:xfrm>
                  <a:off x="1335" y="2103"/>
                  <a:ext cx="60" cy="51"/>
                </a:xfrm>
                <a:custGeom>
                  <a:avLst/>
                  <a:gdLst>
                    <a:gd name="T0" fmla="*/ 25 w 420"/>
                    <a:gd name="T1" fmla="*/ 7 h 308"/>
                    <a:gd name="T2" fmla="*/ 12 w 420"/>
                    <a:gd name="T3" fmla="*/ 35 h 308"/>
                    <a:gd name="T4" fmla="*/ 4 w 420"/>
                    <a:gd name="T5" fmla="*/ 63 h 308"/>
                    <a:gd name="T6" fmla="*/ 0 w 420"/>
                    <a:gd name="T7" fmla="*/ 93 h 308"/>
                    <a:gd name="T8" fmla="*/ 0 w 420"/>
                    <a:gd name="T9" fmla="*/ 125 h 308"/>
                    <a:gd name="T10" fmla="*/ 6 w 420"/>
                    <a:gd name="T11" fmla="*/ 156 h 308"/>
                    <a:gd name="T12" fmla="*/ 16 w 420"/>
                    <a:gd name="T13" fmla="*/ 183 h 308"/>
                    <a:gd name="T14" fmla="*/ 30 w 420"/>
                    <a:gd name="T15" fmla="*/ 210 h 308"/>
                    <a:gd name="T16" fmla="*/ 47 w 420"/>
                    <a:gd name="T17" fmla="*/ 233 h 308"/>
                    <a:gd name="T18" fmla="*/ 68 w 420"/>
                    <a:gd name="T19" fmla="*/ 255 h 308"/>
                    <a:gd name="T20" fmla="*/ 91 w 420"/>
                    <a:gd name="T21" fmla="*/ 274 h 308"/>
                    <a:gd name="T22" fmla="*/ 118 w 420"/>
                    <a:gd name="T23" fmla="*/ 288 h 308"/>
                    <a:gd name="T24" fmla="*/ 148 w 420"/>
                    <a:gd name="T25" fmla="*/ 299 h 308"/>
                    <a:gd name="T26" fmla="*/ 179 w 420"/>
                    <a:gd name="T27" fmla="*/ 306 h 308"/>
                    <a:gd name="T28" fmla="*/ 209 w 420"/>
                    <a:gd name="T29" fmla="*/ 308 h 308"/>
                    <a:gd name="T30" fmla="*/ 241 w 420"/>
                    <a:gd name="T31" fmla="*/ 306 h 308"/>
                    <a:gd name="T32" fmla="*/ 273 w 420"/>
                    <a:gd name="T33" fmla="*/ 299 h 308"/>
                    <a:gd name="T34" fmla="*/ 302 w 420"/>
                    <a:gd name="T35" fmla="*/ 288 h 308"/>
                    <a:gd name="T36" fmla="*/ 328 w 420"/>
                    <a:gd name="T37" fmla="*/ 274 h 308"/>
                    <a:gd name="T38" fmla="*/ 352 w 420"/>
                    <a:gd name="T39" fmla="*/ 255 h 308"/>
                    <a:gd name="T40" fmla="*/ 372 w 420"/>
                    <a:gd name="T41" fmla="*/ 233 h 308"/>
                    <a:gd name="T42" fmla="*/ 390 w 420"/>
                    <a:gd name="T43" fmla="*/ 210 h 308"/>
                    <a:gd name="T44" fmla="*/ 405 w 420"/>
                    <a:gd name="T45" fmla="*/ 183 h 308"/>
                    <a:gd name="T46" fmla="*/ 414 w 420"/>
                    <a:gd name="T47" fmla="*/ 156 h 308"/>
                    <a:gd name="T48" fmla="*/ 419 w 420"/>
                    <a:gd name="T49" fmla="*/ 125 h 308"/>
                    <a:gd name="T50" fmla="*/ 378 w 420"/>
                    <a:gd name="T51" fmla="*/ 104 h 308"/>
                    <a:gd name="T52" fmla="*/ 377 w 420"/>
                    <a:gd name="T53" fmla="*/ 79 h 308"/>
                    <a:gd name="T54" fmla="*/ 370 w 420"/>
                    <a:gd name="T55" fmla="*/ 56 h 308"/>
                    <a:gd name="T56" fmla="*/ 362 w 420"/>
                    <a:gd name="T57" fmla="*/ 33 h 308"/>
                    <a:gd name="T58" fmla="*/ 350 w 420"/>
                    <a:gd name="T59" fmla="*/ 13 h 308"/>
                    <a:gd name="T60" fmla="*/ 400 w 420"/>
                    <a:gd name="T61" fmla="*/ 17 h 308"/>
                    <a:gd name="T62" fmla="*/ 412 w 420"/>
                    <a:gd name="T63" fmla="*/ 44 h 308"/>
                    <a:gd name="T64" fmla="*/ 418 w 420"/>
                    <a:gd name="T65" fmla="*/ 73 h 308"/>
                    <a:gd name="T66" fmla="*/ 420 w 420"/>
                    <a:gd name="T67" fmla="*/ 104 h 308"/>
                    <a:gd name="T68" fmla="*/ 378 w 420"/>
                    <a:gd name="T69" fmla="*/ 121 h 308"/>
                    <a:gd name="T70" fmla="*/ 374 w 420"/>
                    <a:gd name="T71" fmla="*/ 145 h 308"/>
                    <a:gd name="T72" fmla="*/ 366 w 420"/>
                    <a:gd name="T73" fmla="*/ 168 h 308"/>
                    <a:gd name="T74" fmla="*/ 355 w 420"/>
                    <a:gd name="T75" fmla="*/ 189 h 308"/>
                    <a:gd name="T76" fmla="*/ 340 w 420"/>
                    <a:gd name="T77" fmla="*/ 208 h 308"/>
                    <a:gd name="T78" fmla="*/ 324 w 420"/>
                    <a:gd name="T79" fmla="*/ 225 h 308"/>
                    <a:gd name="T80" fmla="*/ 304 w 420"/>
                    <a:gd name="T81" fmla="*/ 239 h 308"/>
                    <a:gd name="T82" fmla="*/ 283 w 420"/>
                    <a:gd name="T83" fmla="*/ 251 h 308"/>
                    <a:gd name="T84" fmla="*/ 260 w 420"/>
                    <a:gd name="T85" fmla="*/ 260 h 308"/>
                    <a:gd name="T86" fmla="*/ 235 w 420"/>
                    <a:gd name="T87" fmla="*/ 264 h 308"/>
                    <a:gd name="T88" fmla="*/ 209 w 420"/>
                    <a:gd name="T89" fmla="*/ 268 h 308"/>
                    <a:gd name="T90" fmla="*/ 185 w 420"/>
                    <a:gd name="T91" fmla="*/ 264 h 308"/>
                    <a:gd name="T92" fmla="*/ 160 w 420"/>
                    <a:gd name="T93" fmla="*/ 260 h 308"/>
                    <a:gd name="T94" fmla="*/ 136 w 420"/>
                    <a:gd name="T95" fmla="*/ 251 h 308"/>
                    <a:gd name="T96" fmla="*/ 115 w 420"/>
                    <a:gd name="T97" fmla="*/ 239 h 308"/>
                    <a:gd name="T98" fmla="*/ 97 w 420"/>
                    <a:gd name="T99" fmla="*/ 225 h 308"/>
                    <a:gd name="T100" fmla="*/ 81 w 420"/>
                    <a:gd name="T101" fmla="*/ 208 h 308"/>
                    <a:gd name="T102" fmla="*/ 65 w 420"/>
                    <a:gd name="T103" fmla="*/ 189 h 308"/>
                    <a:gd name="T104" fmla="*/ 54 w 420"/>
                    <a:gd name="T105" fmla="*/ 168 h 308"/>
                    <a:gd name="T106" fmla="*/ 47 w 420"/>
                    <a:gd name="T107" fmla="*/ 145 h 308"/>
                    <a:gd name="T108" fmla="*/ 42 w 420"/>
                    <a:gd name="T109" fmla="*/ 121 h 308"/>
                    <a:gd name="T110" fmla="*/ 42 w 420"/>
                    <a:gd name="T111" fmla="*/ 95 h 308"/>
                    <a:gd name="T112" fmla="*/ 45 w 420"/>
                    <a:gd name="T113" fmla="*/ 72 h 308"/>
                    <a:gd name="T114" fmla="*/ 52 w 420"/>
                    <a:gd name="T115" fmla="*/ 48 h 308"/>
                    <a:gd name="T116" fmla="*/ 62 w 420"/>
                    <a:gd name="T117" fmla="*/ 26 h 308"/>
                    <a:gd name="T118" fmla="*/ 76 w 420"/>
                    <a:gd name="T119" fmla="*/ 7 h 3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0"/>
                    <a:gd name="T181" fmla="*/ 0 h 308"/>
                    <a:gd name="T182" fmla="*/ 420 w 420"/>
                    <a:gd name="T183" fmla="*/ 308 h 3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0" h="308">
                      <a:moveTo>
                        <a:pt x="81" y="1"/>
                      </a:moveTo>
                      <a:lnTo>
                        <a:pt x="30" y="0"/>
                      </a:lnTo>
                      <a:lnTo>
                        <a:pt x="25" y="7"/>
                      </a:lnTo>
                      <a:lnTo>
                        <a:pt x="20" y="17"/>
                      </a:lnTo>
                      <a:lnTo>
                        <a:pt x="16" y="25"/>
                      </a:lnTo>
                      <a:lnTo>
                        <a:pt x="12" y="35"/>
                      </a:lnTo>
                      <a:lnTo>
                        <a:pt x="8" y="44"/>
                      </a:lnTo>
                      <a:lnTo>
                        <a:pt x="6" y="54"/>
                      </a:lnTo>
                      <a:lnTo>
                        <a:pt x="4" y="63"/>
                      </a:lnTo>
                      <a:lnTo>
                        <a:pt x="2" y="73"/>
                      </a:lnTo>
                      <a:lnTo>
                        <a:pt x="0" y="84"/>
                      </a:lnTo>
                      <a:lnTo>
                        <a:pt x="0" y="93"/>
                      </a:lnTo>
                      <a:lnTo>
                        <a:pt x="0" y="104"/>
                      </a:lnTo>
                      <a:lnTo>
                        <a:pt x="0" y="115"/>
                      </a:lnTo>
                      <a:lnTo>
                        <a:pt x="0" y="125"/>
                      </a:lnTo>
                      <a:lnTo>
                        <a:pt x="2" y="136"/>
                      </a:lnTo>
                      <a:lnTo>
                        <a:pt x="4" y="145"/>
                      </a:lnTo>
                      <a:lnTo>
                        <a:pt x="6" y="156"/>
                      </a:lnTo>
                      <a:lnTo>
                        <a:pt x="8" y="166"/>
                      </a:lnTo>
                      <a:lnTo>
                        <a:pt x="12" y="175"/>
                      </a:lnTo>
                      <a:lnTo>
                        <a:pt x="16" y="183"/>
                      </a:lnTo>
                      <a:lnTo>
                        <a:pt x="20" y="193"/>
                      </a:lnTo>
                      <a:lnTo>
                        <a:pt x="25" y="201"/>
                      </a:lnTo>
                      <a:lnTo>
                        <a:pt x="30" y="210"/>
                      </a:lnTo>
                      <a:lnTo>
                        <a:pt x="36" y="218"/>
                      </a:lnTo>
                      <a:lnTo>
                        <a:pt x="40" y="226"/>
                      </a:lnTo>
                      <a:lnTo>
                        <a:pt x="47" y="233"/>
                      </a:lnTo>
                      <a:lnTo>
                        <a:pt x="54" y="241"/>
                      </a:lnTo>
                      <a:lnTo>
                        <a:pt x="60" y="248"/>
                      </a:lnTo>
                      <a:lnTo>
                        <a:pt x="68" y="255"/>
                      </a:lnTo>
                      <a:lnTo>
                        <a:pt x="76" y="261"/>
                      </a:lnTo>
                      <a:lnTo>
                        <a:pt x="84" y="268"/>
                      </a:lnTo>
                      <a:lnTo>
                        <a:pt x="91" y="274"/>
                      </a:lnTo>
                      <a:lnTo>
                        <a:pt x="101" y="279"/>
                      </a:lnTo>
                      <a:lnTo>
                        <a:pt x="109" y="283"/>
                      </a:lnTo>
                      <a:lnTo>
                        <a:pt x="118" y="288"/>
                      </a:lnTo>
                      <a:lnTo>
                        <a:pt x="128" y="293"/>
                      </a:lnTo>
                      <a:lnTo>
                        <a:pt x="137" y="296"/>
                      </a:lnTo>
                      <a:lnTo>
                        <a:pt x="148" y="299"/>
                      </a:lnTo>
                      <a:lnTo>
                        <a:pt x="157" y="302"/>
                      </a:lnTo>
                      <a:lnTo>
                        <a:pt x="167" y="305"/>
                      </a:lnTo>
                      <a:lnTo>
                        <a:pt x="179" y="306"/>
                      </a:lnTo>
                      <a:lnTo>
                        <a:pt x="188" y="307"/>
                      </a:lnTo>
                      <a:lnTo>
                        <a:pt x="200" y="308"/>
                      </a:lnTo>
                      <a:lnTo>
                        <a:pt x="209" y="308"/>
                      </a:lnTo>
                      <a:lnTo>
                        <a:pt x="220" y="308"/>
                      </a:lnTo>
                      <a:lnTo>
                        <a:pt x="232" y="307"/>
                      </a:lnTo>
                      <a:lnTo>
                        <a:pt x="241" y="306"/>
                      </a:lnTo>
                      <a:lnTo>
                        <a:pt x="253" y="305"/>
                      </a:lnTo>
                      <a:lnTo>
                        <a:pt x="263" y="302"/>
                      </a:lnTo>
                      <a:lnTo>
                        <a:pt x="273" y="299"/>
                      </a:lnTo>
                      <a:lnTo>
                        <a:pt x="283" y="296"/>
                      </a:lnTo>
                      <a:lnTo>
                        <a:pt x="291" y="293"/>
                      </a:lnTo>
                      <a:lnTo>
                        <a:pt x="302" y="288"/>
                      </a:lnTo>
                      <a:lnTo>
                        <a:pt x="310" y="283"/>
                      </a:lnTo>
                      <a:lnTo>
                        <a:pt x="318" y="279"/>
                      </a:lnTo>
                      <a:lnTo>
                        <a:pt x="328" y="274"/>
                      </a:lnTo>
                      <a:lnTo>
                        <a:pt x="336" y="268"/>
                      </a:lnTo>
                      <a:lnTo>
                        <a:pt x="343" y="261"/>
                      </a:lnTo>
                      <a:lnTo>
                        <a:pt x="352" y="255"/>
                      </a:lnTo>
                      <a:lnTo>
                        <a:pt x="358" y="248"/>
                      </a:lnTo>
                      <a:lnTo>
                        <a:pt x="366" y="241"/>
                      </a:lnTo>
                      <a:lnTo>
                        <a:pt x="372" y="233"/>
                      </a:lnTo>
                      <a:lnTo>
                        <a:pt x="378" y="226"/>
                      </a:lnTo>
                      <a:lnTo>
                        <a:pt x="384" y="218"/>
                      </a:lnTo>
                      <a:lnTo>
                        <a:pt x="390" y="210"/>
                      </a:lnTo>
                      <a:lnTo>
                        <a:pt x="395" y="201"/>
                      </a:lnTo>
                      <a:lnTo>
                        <a:pt x="400" y="193"/>
                      </a:lnTo>
                      <a:lnTo>
                        <a:pt x="405" y="183"/>
                      </a:lnTo>
                      <a:lnTo>
                        <a:pt x="408" y="175"/>
                      </a:lnTo>
                      <a:lnTo>
                        <a:pt x="412" y="166"/>
                      </a:lnTo>
                      <a:lnTo>
                        <a:pt x="414" y="156"/>
                      </a:lnTo>
                      <a:lnTo>
                        <a:pt x="416" y="145"/>
                      </a:lnTo>
                      <a:lnTo>
                        <a:pt x="418" y="136"/>
                      </a:lnTo>
                      <a:lnTo>
                        <a:pt x="419" y="125"/>
                      </a:lnTo>
                      <a:lnTo>
                        <a:pt x="420" y="115"/>
                      </a:lnTo>
                      <a:lnTo>
                        <a:pt x="420" y="104"/>
                      </a:lnTo>
                      <a:lnTo>
                        <a:pt x="378" y="104"/>
                      </a:lnTo>
                      <a:lnTo>
                        <a:pt x="378" y="95"/>
                      </a:lnTo>
                      <a:lnTo>
                        <a:pt x="378" y="87"/>
                      </a:lnTo>
                      <a:lnTo>
                        <a:pt x="377" y="79"/>
                      </a:lnTo>
                      <a:lnTo>
                        <a:pt x="375" y="72"/>
                      </a:lnTo>
                      <a:lnTo>
                        <a:pt x="374" y="63"/>
                      </a:lnTo>
                      <a:lnTo>
                        <a:pt x="370" y="56"/>
                      </a:lnTo>
                      <a:lnTo>
                        <a:pt x="368" y="48"/>
                      </a:lnTo>
                      <a:lnTo>
                        <a:pt x="366" y="41"/>
                      </a:lnTo>
                      <a:lnTo>
                        <a:pt x="362" y="33"/>
                      </a:lnTo>
                      <a:lnTo>
                        <a:pt x="358" y="26"/>
                      </a:lnTo>
                      <a:lnTo>
                        <a:pt x="355" y="20"/>
                      </a:lnTo>
                      <a:lnTo>
                        <a:pt x="350" y="13"/>
                      </a:lnTo>
                      <a:lnTo>
                        <a:pt x="350" y="12"/>
                      </a:lnTo>
                      <a:lnTo>
                        <a:pt x="400" y="16"/>
                      </a:lnTo>
                      <a:lnTo>
                        <a:pt x="400" y="17"/>
                      </a:lnTo>
                      <a:lnTo>
                        <a:pt x="405" y="25"/>
                      </a:lnTo>
                      <a:lnTo>
                        <a:pt x="408" y="35"/>
                      </a:lnTo>
                      <a:lnTo>
                        <a:pt x="412" y="44"/>
                      </a:lnTo>
                      <a:lnTo>
                        <a:pt x="414" y="54"/>
                      </a:lnTo>
                      <a:lnTo>
                        <a:pt x="416" y="63"/>
                      </a:lnTo>
                      <a:lnTo>
                        <a:pt x="418" y="73"/>
                      </a:lnTo>
                      <a:lnTo>
                        <a:pt x="419" y="84"/>
                      </a:lnTo>
                      <a:lnTo>
                        <a:pt x="420" y="93"/>
                      </a:lnTo>
                      <a:lnTo>
                        <a:pt x="420" y="104"/>
                      </a:lnTo>
                      <a:lnTo>
                        <a:pt x="378" y="104"/>
                      </a:lnTo>
                      <a:lnTo>
                        <a:pt x="378" y="112"/>
                      </a:lnTo>
                      <a:lnTo>
                        <a:pt x="378" y="121"/>
                      </a:lnTo>
                      <a:lnTo>
                        <a:pt x="377" y="130"/>
                      </a:lnTo>
                      <a:lnTo>
                        <a:pt x="375" y="138"/>
                      </a:lnTo>
                      <a:lnTo>
                        <a:pt x="374" y="145"/>
                      </a:lnTo>
                      <a:lnTo>
                        <a:pt x="370" y="154"/>
                      </a:lnTo>
                      <a:lnTo>
                        <a:pt x="368" y="161"/>
                      </a:lnTo>
                      <a:lnTo>
                        <a:pt x="366" y="168"/>
                      </a:lnTo>
                      <a:lnTo>
                        <a:pt x="362" y="175"/>
                      </a:lnTo>
                      <a:lnTo>
                        <a:pt x="358" y="182"/>
                      </a:lnTo>
                      <a:lnTo>
                        <a:pt x="355" y="189"/>
                      </a:lnTo>
                      <a:lnTo>
                        <a:pt x="350" y="195"/>
                      </a:lnTo>
                      <a:lnTo>
                        <a:pt x="344" y="201"/>
                      </a:lnTo>
                      <a:lnTo>
                        <a:pt x="340" y="208"/>
                      </a:lnTo>
                      <a:lnTo>
                        <a:pt x="335" y="213"/>
                      </a:lnTo>
                      <a:lnTo>
                        <a:pt x="329" y="219"/>
                      </a:lnTo>
                      <a:lnTo>
                        <a:pt x="324" y="225"/>
                      </a:lnTo>
                      <a:lnTo>
                        <a:pt x="317" y="230"/>
                      </a:lnTo>
                      <a:lnTo>
                        <a:pt x="311" y="235"/>
                      </a:lnTo>
                      <a:lnTo>
                        <a:pt x="304" y="239"/>
                      </a:lnTo>
                      <a:lnTo>
                        <a:pt x="298" y="243"/>
                      </a:lnTo>
                      <a:lnTo>
                        <a:pt x="290" y="248"/>
                      </a:lnTo>
                      <a:lnTo>
                        <a:pt x="283" y="251"/>
                      </a:lnTo>
                      <a:lnTo>
                        <a:pt x="276" y="254"/>
                      </a:lnTo>
                      <a:lnTo>
                        <a:pt x="267" y="257"/>
                      </a:lnTo>
                      <a:lnTo>
                        <a:pt x="260" y="260"/>
                      </a:lnTo>
                      <a:lnTo>
                        <a:pt x="252" y="262"/>
                      </a:lnTo>
                      <a:lnTo>
                        <a:pt x="244" y="263"/>
                      </a:lnTo>
                      <a:lnTo>
                        <a:pt x="235" y="264"/>
                      </a:lnTo>
                      <a:lnTo>
                        <a:pt x="227" y="267"/>
                      </a:lnTo>
                      <a:lnTo>
                        <a:pt x="218" y="268"/>
                      </a:lnTo>
                      <a:lnTo>
                        <a:pt x="209" y="268"/>
                      </a:lnTo>
                      <a:lnTo>
                        <a:pt x="201" y="268"/>
                      </a:lnTo>
                      <a:lnTo>
                        <a:pt x="192" y="267"/>
                      </a:lnTo>
                      <a:lnTo>
                        <a:pt x="185" y="264"/>
                      </a:lnTo>
                      <a:lnTo>
                        <a:pt x="176" y="263"/>
                      </a:lnTo>
                      <a:lnTo>
                        <a:pt x="167" y="262"/>
                      </a:lnTo>
                      <a:lnTo>
                        <a:pt x="160" y="260"/>
                      </a:lnTo>
                      <a:lnTo>
                        <a:pt x="153" y="257"/>
                      </a:lnTo>
                      <a:lnTo>
                        <a:pt x="144" y="254"/>
                      </a:lnTo>
                      <a:lnTo>
                        <a:pt x="136" y="251"/>
                      </a:lnTo>
                      <a:lnTo>
                        <a:pt x="130" y="248"/>
                      </a:lnTo>
                      <a:lnTo>
                        <a:pt x="123" y="243"/>
                      </a:lnTo>
                      <a:lnTo>
                        <a:pt x="115" y="239"/>
                      </a:lnTo>
                      <a:lnTo>
                        <a:pt x="109" y="235"/>
                      </a:lnTo>
                      <a:lnTo>
                        <a:pt x="103" y="230"/>
                      </a:lnTo>
                      <a:lnTo>
                        <a:pt x="97" y="225"/>
                      </a:lnTo>
                      <a:lnTo>
                        <a:pt x="90" y="219"/>
                      </a:lnTo>
                      <a:lnTo>
                        <a:pt x="85" y="213"/>
                      </a:lnTo>
                      <a:lnTo>
                        <a:pt x="81" y="208"/>
                      </a:lnTo>
                      <a:lnTo>
                        <a:pt x="76" y="201"/>
                      </a:lnTo>
                      <a:lnTo>
                        <a:pt x="71" y="195"/>
                      </a:lnTo>
                      <a:lnTo>
                        <a:pt x="65" y="189"/>
                      </a:lnTo>
                      <a:lnTo>
                        <a:pt x="62" y="182"/>
                      </a:lnTo>
                      <a:lnTo>
                        <a:pt x="58" y="175"/>
                      </a:lnTo>
                      <a:lnTo>
                        <a:pt x="54" y="168"/>
                      </a:lnTo>
                      <a:lnTo>
                        <a:pt x="52" y="161"/>
                      </a:lnTo>
                      <a:lnTo>
                        <a:pt x="50" y="154"/>
                      </a:lnTo>
                      <a:lnTo>
                        <a:pt x="47" y="145"/>
                      </a:lnTo>
                      <a:lnTo>
                        <a:pt x="45" y="138"/>
                      </a:lnTo>
                      <a:lnTo>
                        <a:pt x="43" y="130"/>
                      </a:lnTo>
                      <a:lnTo>
                        <a:pt x="42" y="121"/>
                      </a:lnTo>
                      <a:lnTo>
                        <a:pt x="42" y="112"/>
                      </a:lnTo>
                      <a:lnTo>
                        <a:pt x="42" y="104"/>
                      </a:lnTo>
                      <a:lnTo>
                        <a:pt x="42" y="95"/>
                      </a:lnTo>
                      <a:lnTo>
                        <a:pt x="42" y="87"/>
                      </a:lnTo>
                      <a:lnTo>
                        <a:pt x="43" y="79"/>
                      </a:lnTo>
                      <a:lnTo>
                        <a:pt x="45" y="72"/>
                      </a:lnTo>
                      <a:lnTo>
                        <a:pt x="47" y="63"/>
                      </a:lnTo>
                      <a:lnTo>
                        <a:pt x="50" y="56"/>
                      </a:lnTo>
                      <a:lnTo>
                        <a:pt x="52" y="48"/>
                      </a:lnTo>
                      <a:lnTo>
                        <a:pt x="54" y="41"/>
                      </a:lnTo>
                      <a:lnTo>
                        <a:pt x="58" y="33"/>
                      </a:lnTo>
                      <a:lnTo>
                        <a:pt x="62" y="26"/>
                      </a:lnTo>
                      <a:lnTo>
                        <a:pt x="65" y="20"/>
                      </a:lnTo>
                      <a:lnTo>
                        <a:pt x="71" y="13"/>
                      </a:lnTo>
                      <a:lnTo>
                        <a:pt x="76" y="7"/>
                      </a:lnTo>
                      <a:lnTo>
                        <a:pt x="81"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1" name="Freeform 686"/>
                <p:cNvSpPr>
                  <a:spLocks/>
                </p:cNvSpPr>
                <p:nvPr/>
              </p:nvSpPr>
              <p:spPr bwMode="auto">
                <a:xfrm>
                  <a:off x="1341" y="2103"/>
                  <a:ext cx="48" cy="44"/>
                </a:xfrm>
                <a:custGeom>
                  <a:avLst/>
                  <a:gdLst>
                    <a:gd name="T0" fmla="*/ 29 w 336"/>
                    <a:gd name="T1" fmla="*/ 12 h 267"/>
                    <a:gd name="T2" fmla="*/ 12 w 336"/>
                    <a:gd name="T3" fmla="*/ 40 h 267"/>
                    <a:gd name="T4" fmla="*/ 3 w 336"/>
                    <a:gd name="T5" fmla="*/ 71 h 267"/>
                    <a:gd name="T6" fmla="*/ 0 w 336"/>
                    <a:gd name="T7" fmla="*/ 103 h 267"/>
                    <a:gd name="T8" fmla="*/ 3 w 336"/>
                    <a:gd name="T9" fmla="*/ 137 h 267"/>
                    <a:gd name="T10" fmla="*/ 12 w 336"/>
                    <a:gd name="T11" fmla="*/ 167 h 267"/>
                    <a:gd name="T12" fmla="*/ 29 w 336"/>
                    <a:gd name="T13" fmla="*/ 194 h 267"/>
                    <a:gd name="T14" fmla="*/ 48 w 336"/>
                    <a:gd name="T15" fmla="*/ 218 h 267"/>
                    <a:gd name="T16" fmla="*/ 73 w 336"/>
                    <a:gd name="T17" fmla="*/ 238 h 267"/>
                    <a:gd name="T18" fmla="*/ 101 w 336"/>
                    <a:gd name="T19" fmla="*/ 253 h 267"/>
                    <a:gd name="T20" fmla="*/ 134 w 336"/>
                    <a:gd name="T21" fmla="*/ 262 h 267"/>
                    <a:gd name="T22" fmla="*/ 167 w 336"/>
                    <a:gd name="T23" fmla="*/ 267 h 267"/>
                    <a:gd name="T24" fmla="*/ 202 w 336"/>
                    <a:gd name="T25" fmla="*/ 262 h 267"/>
                    <a:gd name="T26" fmla="*/ 234 w 336"/>
                    <a:gd name="T27" fmla="*/ 253 h 267"/>
                    <a:gd name="T28" fmla="*/ 262 w 336"/>
                    <a:gd name="T29" fmla="*/ 238 h 267"/>
                    <a:gd name="T30" fmla="*/ 287 w 336"/>
                    <a:gd name="T31" fmla="*/ 218 h 267"/>
                    <a:gd name="T32" fmla="*/ 308 w 336"/>
                    <a:gd name="T33" fmla="*/ 194 h 267"/>
                    <a:gd name="T34" fmla="*/ 324 w 336"/>
                    <a:gd name="T35" fmla="*/ 167 h 267"/>
                    <a:gd name="T36" fmla="*/ 333 w 336"/>
                    <a:gd name="T37" fmla="*/ 137 h 267"/>
                    <a:gd name="T38" fmla="*/ 336 w 336"/>
                    <a:gd name="T39" fmla="*/ 103 h 267"/>
                    <a:gd name="T40" fmla="*/ 293 w 336"/>
                    <a:gd name="T41" fmla="*/ 85 h 267"/>
                    <a:gd name="T42" fmla="*/ 287 w 336"/>
                    <a:gd name="T43" fmla="*/ 61 h 267"/>
                    <a:gd name="T44" fmla="*/ 276 w 336"/>
                    <a:gd name="T45" fmla="*/ 40 h 267"/>
                    <a:gd name="T46" fmla="*/ 262 w 336"/>
                    <a:gd name="T47" fmla="*/ 22 h 267"/>
                    <a:gd name="T48" fmla="*/ 247 w 336"/>
                    <a:gd name="T49" fmla="*/ 9 h 267"/>
                    <a:gd name="T50" fmla="*/ 316 w 336"/>
                    <a:gd name="T51" fmla="*/ 25 h 267"/>
                    <a:gd name="T52" fmla="*/ 328 w 336"/>
                    <a:gd name="T53" fmla="*/ 55 h 267"/>
                    <a:gd name="T54" fmla="*/ 336 w 336"/>
                    <a:gd name="T55" fmla="*/ 86 h 267"/>
                    <a:gd name="T56" fmla="*/ 294 w 336"/>
                    <a:gd name="T57" fmla="*/ 109 h 267"/>
                    <a:gd name="T58" fmla="*/ 290 w 336"/>
                    <a:gd name="T59" fmla="*/ 135 h 267"/>
                    <a:gd name="T60" fmla="*/ 282 w 336"/>
                    <a:gd name="T61" fmla="*/ 156 h 267"/>
                    <a:gd name="T62" fmla="*/ 269 w 336"/>
                    <a:gd name="T63" fmla="*/ 176 h 267"/>
                    <a:gd name="T64" fmla="*/ 253 w 336"/>
                    <a:gd name="T65" fmla="*/ 194 h 267"/>
                    <a:gd name="T66" fmla="*/ 234 w 336"/>
                    <a:gd name="T67" fmla="*/ 207 h 267"/>
                    <a:gd name="T68" fmla="*/ 211 w 336"/>
                    <a:gd name="T69" fmla="*/ 218 h 267"/>
                    <a:gd name="T70" fmla="*/ 188 w 336"/>
                    <a:gd name="T71" fmla="*/ 224 h 267"/>
                    <a:gd name="T72" fmla="*/ 161 w 336"/>
                    <a:gd name="T73" fmla="*/ 225 h 267"/>
                    <a:gd name="T74" fmla="*/ 137 w 336"/>
                    <a:gd name="T75" fmla="*/ 222 h 267"/>
                    <a:gd name="T76" fmla="*/ 113 w 336"/>
                    <a:gd name="T77" fmla="*/ 213 h 267"/>
                    <a:gd name="T78" fmla="*/ 92 w 336"/>
                    <a:gd name="T79" fmla="*/ 201 h 267"/>
                    <a:gd name="T80" fmla="*/ 74 w 336"/>
                    <a:gd name="T81" fmla="*/ 186 h 267"/>
                    <a:gd name="T82" fmla="*/ 60 w 336"/>
                    <a:gd name="T83" fmla="*/ 167 h 267"/>
                    <a:gd name="T84" fmla="*/ 49 w 336"/>
                    <a:gd name="T85" fmla="*/ 145 h 267"/>
                    <a:gd name="T86" fmla="*/ 43 w 336"/>
                    <a:gd name="T87" fmla="*/ 123 h 267"/>
                    <a:gd name="T88" fmla="*/ 42 w 336"/>
                    <a:gd name="T89" fmla="*/ 97 h 267"/>
                    <a:gd name="T90" fmla="*/ 46 w 336"/>
                    <a:gd name="T91" fmla="*/ 73 h 267"/>
                    <a:gd name="T92" fmla="*/ 55 w 336"/>
                    <a:gd name="T93" fmla="*/ 50 h 267"/>
                    <a:gd name="T94" fmla="*/ 67 w 336"/>
                    <a:gd name="T95" fmla="*/ 30 h 267"/>
                    <a:gd name="T96" fmla="*/ 83 w 336"/>
                    <a:gd name="T97" fmla="*/ 13 h 267"/>
                    <a:gd name="T98" fmla="*/ 98 w 336"/>
                    <a:gd name="T99" fmla="*/ 2 h 2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6"/>
                    <a:gd name="T151" fmla="*/ 0 h 267"/>
                    <a:gd name="T152" fmla="*/ 336 w 336"/>
                    <a:gd name="T153" fmla="*/ 267 h 2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6" h="267">
                      <a:moveTo>
                        <a:pt x="98" y="2"/>
                      </a:moveTo>
                      <a:lnTo>
                        <a:pt x="39" y="0"/>
                      </a:lnTo>
                      <a:lnTo>
                        <a:pt x="34" y="6"/>
                      </a:lnTo>
                      <a:lnTo>
                        <a:pt x="29" y="12"/>
                      </a:lnTo>
                      <a:lnTo>
                        <a:pt x="23" y="19"/>
                      </a:lnTo>
                      <a:lnTo>
                        <a:pt x="20" y="25"/>
                      </a:lnTo>
                      <a:lnTo>
                        <a:pt x="16" y="32"/>
                      </a:lnTo>
                      <a:lnTo>
                        <a:pt x="12" y="40"/>
                      </a:lnTo>
                      <a:lnTo>
                        <a:pt x="10" y="47"/>
                      </a:lnTo>
                      <a:lnTo>
                        <a:pt x="8" y="55"/>
                      </a:lnTo>
                      <a:lnTo>
                        <a:pt x="5" y="62"/>
                      </a:lnTo>
                      <a:lnTo>
                        <a:pt x="3" y="71"/>
                      </a:lnTo>
                      <a:lnTo>
                        <a:pt x="1" y="78"/>
                      </a:lnTo>
                      <a:lnTo>
                        <a:pt x="0" y="86"/>
                      </a:lnTo>
                      <a:lnTo>
                        <a:pt x="0" y="94"/>
                      </a:lnTo>
                      <a:lnTo>
                        <a:pt x="0" y="103"/>
                      </a:lnTo>
                      <a:lnTo>
                        <a:pt x="0" y="111"/>
                      </a:lnTo>
                      <a:lnTo>
                        <a:pt x="0" y="120"/>
                      </a:lnTo>
                      <a:lnTo>
                        <a:pt x="1" y="129"/>
                      </a:lnTo>
                      <a:lnTo>
                        <a:pt x="3" y="137"/>
                      </a:lnTo>
                      <a:lnTo>
                        <a:pt x="5" y="144"/>
                      </a:lnTo>
                      <a:lnTo>
                        <a:pt x="8" y="153"/>
                      </a:lnTo>
                      <a:lnTo>
                        <a:pt x="10" y="160"/>
                      </a:lnTo>
                      <a:lnTo>
                        <a:pt x="12" y="167"/>
                      </a:lnTo>
                      <a:lnTo>
                        <a:pt x="16" y="174"/>
                      </a:lnTo>
                      <a:lnTo>
                        <a:pt x="20" y="181"/>
                      </a:lnTo>
                      <a:lnTo>
                        <a:pt x="23" y="188"/>
                      </a:lnTo>
                      <a:lnTo>
                        <a:pt x="29" y="194"/>
                      </a:lnTo>
                      <a:lnTo>
                        <a:pt x="34" y="200"/>
                      </a:lnTo>
                      <a:lnTo>
                        <a:pt x="39" y="207"/>
                      </a:lnTo>
                      <a:lnTo>
                        <a:pt x="43" y="212"/>
                      </a:lnTo>
                      <a:lnTo>
                        <a:pt x="48" y="218"/>
                      </a:lnTo>
                      <a:lnTo>
                        <a:pt x="55" y="224"/>
                      </a:lnTo>
                      <a:lnTo>
                        <a:pt x="61" y="229"/>
                      </a:lnTo>
                      <a:lnTo>
                        <a:pt x="67" y="234"/>
                      </a:lnTo>
                      <a:lnTo>
                        <a:pt x="73" y="238"/>
                      </a:lnTo>
                      <a:lnTo>
                        <a:pt x="81" y="242"/>
                      </a:lnTo>
                      <a:lnTo>
                        <a:pt x="88" y="247"/>
                      </a:lnTo>
                      <a:lnTo>
                        <a:pt x="94" y="250"/>
                      </a:lnTo>
                      <a:lnTo>
                        <a:pt x="101" y="253"/>
                      </a:lnTo>
                      <a:lnTo>
                        <a:pt x="111" y="256"/>
                      </a:lnTo>
                      <a:lnTo>
                        <a:pt x="118" y="259"/>
                      </a:lnTo>
                      <a:lnTo>
                        <a:pt x="125" y="261"/>
                      </a:lnTo>
                      <a:lnTo>
                        <a:pt x="134" y="262"/>
                      </a:lnTo>
                      <a:lnTo>
                        <a:pt x="143" y="263"/>
                      </a:lnTo>
                      <a:lnTo>
                        <a:pt x="150" y="266"/>
                      </a:lnTo>
                      <a:lnTo>
                        <a:pt x="159" y="267"/>
                      </a:lnTo>
                      <a:lnTo>
                        <a:pt x="167" y="267"/>
                      </a:lnTo>
                      <a:lnTo>
                        <a:pt x="176" y="267"/>
                      </a:lnTo>
                      <a:lnTo>
                        <a:pt x="185" y="266"/>
                      </a:lnTo>
                      <a:lnTo>
                        <a:pt x="193" y="263"/>
                      </a:lnTo>
                      <a:lnTo>
                        <a:pt x="202" y="262"/>
                      </a:lnTo>
                      <a:lnTo>
                        <a:pt x="210" y="261"/>
                      </a:lnTo>
                      <a:lnTo>
                        <a:pt x="218" y="259"/>
                      </a:lnTo>
                      <a:lnTo>
                        <a:pt x="225" y="256"/>
                      </a:lnTo>
                      <a:lnTo>
                        <a:pt x="234" y="253"/>
                      </a:lnTo>
                      <a:lnTo>
                        <a:pt x="241" y="250"/>
                      </a:lnTo>
                      <a:lnTo>
                        <a:pt x="248" y="247"/>
                      </a:lnTo>
                      <a:lnTo>
                        <a:pt x="256" y="242"/>
                      </a:lnTo>
                      <a:lnTo>
                        <a:pt x="262" y="238"/>
                      </a:lnTo>
                      <a:lnTo>
                        <a:pt x="269" y="234"/>
                      </a:lnTo>
                      <a:lnTo>
                        <a:pt x="275" y="229"/>
                      </a:lnTo>
                      <a:lnTo>
                        <a:pt x="282" y="224"/>
                      </a:lnTo>
                      <a:lnTo>
                        <a:pt x="287" y="218"/>
                      </a:lnTo>
                      <a:lnTo>
                        <a:pt x="293" y="212"/>
                      </a:lnTo>
                      <a:lnTo>
                        <a:pt x="298" y="207"/>
                      </a:lnTo>
                      <a:lnTo>
                        <a:pt x="302" y="200"/>
                      </a:lnTo>
                      <a:lnTo>
                        <a:pt x="308" y="194"/>
                      </a:lnTo>
                      <a:lnTo>
                        <a:pt x="313" y="188"/>
                      </a:lnTo>
                      <a:lnTo>
                        <a:pt x="316" y="181"/>
                      </a:lnTo>
                      <a:lnTo>
                        <a:pt x="320" y="174"/>
                      </a:lnTo>
                      <a:lnTo>
                        <a:pt x="324" y="167"/>
                      </a:lnTo>
                      <a:lnTo>
                        <a:pt x="326" y="160"/>
                      </a:lnTo>
                      <a:lnTo>
                        <a:pt x="328" y="153"/>
                      </a:lnTo>
                      <a:lnTo>
                        <a:pt x="332" y="144"/>
                      </a:lnTo>
                      <a:lnTo>
                        <a:pt x="333" y="137"/>
                      </a:lnTo>
                      <a:lnTo>
                        <a:pt x="335" y="129"/>
                      </a:lnTo>
                      <a:lnTo>
                        <a:pt x="336" y="120"/>
                      </a:lnTo>
                      <a:lnTo>
                        <a:pt x="336" y="111"/>
                      </a:lnTo>
                      <a:lnTo>
                        <a:pt x="336" y="103"/>
                      </a:lnTo>
                      <a:lnTo>
                        <a:pt x="294" y="103"/>
                      </a:lnTo>
                      <a:lnTo>
                        <a:pt x="294" y="97"/>
                      </a:lnTo>
                      <a:lnTo>
                        <a:pt x="294" y="91"/>
                      </a:lnTo>
                      <a:lnTo>
                        <a:pt x="293" y="85"/>
                      </a:lnTo>
                      <a:lnTo>
                        <a:pt x="292" y="79"/>
                      </a:lnTo>
                      <a:lnTo>
                        <a:pt x="290" y="73"/>
                      </a:lnTo>
                      <a:lnTo>
                        <a:pt x="289" y="67"/>
                      </a:lnTo>
                      <a:lnTo>
                        <a:pt x="287" y="61"/>
                      </a:lnTo>
                      <a:lnTo>
                        <a:pt x="284" y="55"/>
                      </a:lnTo>
                      <a:lnTo>
                        <a:pt x="282" y="50"/>
                      </a:lnTo>
                      <a:lnTo>
                        <a:pt x="279" y="46"/>
                      </a:lnTo>
                      <a:lnTo>
                        <a:pt x="276" y="40"/>
                      </a:lnTo>
                      <a:lnTo>
                        <a:pt x="273" y="35"/>
                      </a:lnTo>
                      <a:lnTo>
                        <a:pt x="269" y="30"/>
                      </a:lnTo>
                      <a:lnTo>
                        <a:pt x="266" y="25"/>
                      </a:lnTo>
                      <a:lnTo>
                        <a:pt x="262" y="22"/>
                      </a:lnTo>
                      <a:lnTo>
                        <a:pt x="257" y="17"/>
                      </a:lnTo>
                      <a:lnTo>
                        <a:pt x="253" y="13"/>
                      </a:lnTo>
                      <a:lnTo>
                        <a:pt x="248" y="10"/>
                      </a:lnTo>
                      <a:lnTo>
                        <a:pt x="247" y="9"/>
                      </a:lnTo>
                      <a:lnTo>
                        <a:pt x="308" y="11"/>
                      </a:lnTo>
                      <a:lnTo>
                        <a:pt x="308" y="12"/>
                      </a:lnTo>
                      <a:lnTo>
                        <a:pt x="313" y="19"/>
                      </a:lnTo>
                      <a:lnTo>
                        <a:pt x="316" y="25"/>
                      </a:lnTo>
                      <a:lnTo>
                        <a:pt x="320" y="32"/>
                      </a:lnTo>
                      <a:lnTo>
                        <a:pt x="324" y="40"/>
                      </a:lnTo>
                      <a:lnTo>
                        <a:pt x="326" y="47"/>
                      </a:lnTo>
                      <a:lnTo>
                        <a:pt x="328" y="55"/>
                      </a:lnTo>
                      <a:lnTo>
                        <a:pt x="332" y="62"/>
                      </a:lnTo>
                      <a:lnTo>
                        <a:pt x="333" y="71"/>
                      </a:lnTo>
                      <a:lnTo>
                        <a:pt x="335" y="78"/>
                      </a:lnTo>
                      <a:lnTo>
                        <a:pt x="336" y="86"/>
                      </a:lnTo>
                      <a:lnTo>
                        <a:pt x="336" y="94"/>
                      </a:lnTo>
                      <a:lnTo>
                        <a:pt x="336" y="103"/>
                      </a:lnTo>
                      <a:lnTo>
                        <a:pt x="294" y="103"/>
                      </a:lnTo>
                      <a:lnTo>
                        <a:pt x="294" y="109"/>
                      </a:lnTo>
                      <a:lnTo>
                        <a:pt x="294" y="116"/>
                      </a:lnTo>
                      <a:lnTo>
                        <a:pt x="293" y="123"/>
                      </a:lnTo>
                      <a:lnTo>
                        <a:pt x="292" y="129"/>
                      </a:lnTo>
                      <a:lnTo>
                        <a:pt x="290" y="135"/>
                      </a:lnTo>
                      <a:lnTo>
                        <a:pt x="289" y="140"/>
                      </a:lnTo>
                      <a:lnTo>
                        <a:pt x="287" y="145"/>
                      </a:lnTo>
                      <a:lnTo>
                        <a:pt x="284" y="151"/>
                      </a:lnTo>
                      <a:lnTo>
                        <a:pt x="282" y="156"/>
                      </a:lnTo>
                      <a:lnTo>
                        <a:pt x="279" y="162"/>
                      </a:lnTo>
                      <a:lnTo>
                        <a:pt x="276" y="167"/>
                      </a:lnTo>
                      <a:lnTo>
                        <a:pt x="273" y="172"/>
                      </a:lnTo>
                      <a:lnTo>
                        <a:pt x="269" y="176"/>
                      </a:lnTo>
                      <a:lnTo>
                        <a:pt x="266" y="181"/>
                      </a:lnTo>
                      <a:lnTo>
                        <a:pt x="262" y="186"/>
                      </a:lnTo>
                      <a:lnTo>
                        <a:pt x="257" y="190"/>
                      </a:lnTo>
                      <a:lnTo>
                        <a:pt x="253" y="194"/>
                      </a:lnTo>
                      <a:lnTo>
                        <a:pt x="248" y="198"/>
                      </a:lnTo>
                      <a:lnTo>
                        <a:pt x="243" y="201"/>
                      </a:lnTo>
                      <a:lnTo>
                        <a:pt x="238" y="205"/>
                      </a:lnTo>
                      <a:lnTo>
                        <a:pt x="234" y="207"/>
                      </a:lnTo>
                      <a:lnTo>
                        <a:pt x="228" y="211"/>
                      </a:lnTo>
                      <a:lnTo>
                        <a:pt x="223" y="213"/>
                      </a:lnTo>
                      <a:lnTo>
                        <a:pt x="217" y="216"/>
                      </a:lnTo>
                      <a:lnTo>
                        <a:pt x="211" y="218"/>
                      </a:lnTo>
                      <a:lnTo>
                        <a:pt x="206" y="219"/>
                      </a:lnTo>
                      <a:lnTo>
                        <a:pt x="199" y="222"/>
                      </a:lnTo>
                      <a:lnTo>
                        <a:pt x="193" y="223"/>
                      </a:lnTo>
                      <a:lnTo>
                        <a:pt x="188" y="224"/>
                      </a:lnTo>
                      <a:lnTo>
                        <a:pt x="182" y="224"/>
                      </a:lnTo>
                      <a:lnTo>
                        <a:pt x="175" y="225"/>
                      </a:lnTo>
                      <a:lnTo>
                        <a:pt x="167" y="225"/>
                      </a:lnTo>
                      <a:lnTo>
                        <a:pt x="161" y="225"/>
                      </a:lnTo>
                      <a:lnTo>
                        <a:pt x="156" y="224"/>
                      </a:lnTo>
                      <a:lnTo>
                        <a:pt x="149" y="224"/>
                      </a:lnTo>
                      <a:lnTo>
                        <a:pt x="143" y="223"/>
                      </a:lnTo>
                      <a:lnTo>
                        <a:pt x="137" y="222"/>
                      </a:lnTo>
                      <a:lnTo>
                        <a:pt x="131" y="219"/>
                      </a:lnTo>
                      <a:lnTo>
                        <a:pt x="124" y="218"/>
                      </a:lnTo>
                      <a:lnTo>
                        <a:pt x="119" y="216"/>
                      </a:lnTo>
                      <a:lnTo>
                        <a:pt x="113" y="213"/>
                      </a:lnTo>
                      <a:lnTo>
                        <a:pt x="108" y="211"/>
                      </a:lnTo>
                      <a:lnTo>
                        <a:pt x="102" y="207"/>
                      </a:lnTo>
                      <a:lnTo>
                        <a:pt x="97" y="205"/>
                      </a:lnTo>
                      <a:lnTo>
                        <a:pt x="92" y="201"/>
                      </a:lnTo>
                      <a:lnTo>
                        <a:pt x="88" y="198"/>
                      </a:lnTo>
                      <a:lnTo>
                        <a:pt x="83" y="194"/>
                      </a:lnTo>
                      <a:lnTo>
                        <a:pt x="79" y="190"/>
                      </a:lnTo>
                      <a:lnTo>
                        <a:pt x="74" y="186"/>
                      </a:lnTo>
                      <a:lnTo>
                        <a:pt x="71" y="181"/>
                      </a:lnTo>
                      <a:lnTo>
                        <a:pt x="67" y="176"/>
                      </a:lnTo>
                      <a:lnTo>
                        <a:pt x="63" y="172"/>
                      </a:lnTo>
                      <a:lnTo>
                        <a:pt x="60" y="167"/>
                      </a:lnTo>
                      <a:lnTo>
                        <a:pt x="57" y="162"/>
                      </a:lnTo>
                      <a:lnTo>
                        <a:pt x="55" y="156"/>
                      </a:lnTo>
                      <a:lnTo>
                        <a:pt x="50" y="151"/>
                      </a:lnTo>
                      <a:lnTo>
                        <a:pt x="49" y="145"/>
                      </a:lnTo>
                      <a:lnTo>
                        <a:pt x="47" y="140"/>
                      </a:lnTo>
                      <a:lnTo>
                        <a:pt x="46" y="135"/>
                      </a:lnTo>
                      <a:lnTo>
                        <a:pt x="44" y="129"/>
                      </a:lnTo>
                      <a:lnTo>
                        <a:pt x="43" y="123"/>
                      </a:lnTo>
                      <a:lnTo>
                        <a:pt x="42" y="116"/>
                      </a:lnTo>
                      <a:lnTo>
                        <a:pt x="42" y="109"/>
                      </a:lnTo>
                      <a:lnTo>
                        <a:pt x="41" y="103"/>
                      </a:lnTo>
                      <a:lnTo>
                        <a:pt x="42" y="97"/>
                      </a:lnTo>
                      <a:lnTo>
                        <a:pt x="42" y="91"/>
                      </a:lnTo>
                      <a:lnTo>
                        <a:pt x="43" y="85"/>
                      </a:lnTo>
                      <a:lnTo>
                        <a:pt x="44" y="79"/>
                      </a:lnTo>
                      <a:lnTo>
                        <a:pt x="46" y="73"/>
                      </a:lnTo>
                      <a:lnTo>
                        <a:pt x="47" y="67"/>
                      </a:lnTo>
                      <a:lnTo>
                        <a:pt x="49" y="61"/>
                      </a:lnTo>
                      <a:lnTo>
                        <a:pt x="50" y="55"/>
                      </a:lnTo>
                      <a:lnTo>
                        <a:pt x="55" y="50"/>
                      </a:lnTo>
                      <a:lnTo>
                        <a:pt x="57" y="46"/>
                      </a:lnTo>
                      <a:lnTo>
                        <a:pt x="60" y="40"/>
                      </a:lnTo>
                      <a:lnTo>
                        <a:pt x="63" y="35"/>
                      </a:lnTo>
                      <a:lnTo>
                        <a:pt x="67" y="30"/>
                      </a:lnTo>
                      <a:lnTo>
                        <a:pt x="71" y="25"/>
                      </a:lnTo>
                      <a:lnTo>
                        <a:pt x="74" y="22"/>
                      </a:lnTo>
                      <a:lnTo>
                        <a:pt x="79" y="17"/>
                      </a:lnTo>
                      <a:lnTo>
                        <a:pt x="83" y="13"/>
                      </a:lnTo>
                      <a:lnTo>
                        <a:pt x="88" y="10"/>
                      </a:lnTo>
                      <a:lnTo>
                        <a:pt x="92" y="5"/>
                      </a:lnTo>
                      <a:lnTo>
                        <a:pt x="97" y="3"/>
                      </a:lnTo>
                      <a:lnTo>
                        <a:pt x="98"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2" name="Freeform 687"/>
                <p:cNvSpPr>
                  <a:spLocks/>
                </p:cNvSpPr>
                <p:nvPr/>
              </p:nvSpPr>
              <p:spPr bwMode="auto">
                <a:xfrm>
                  <a:off x="1347" y="2103"/>
                  <a:ext cx="36" cy="38"/>
                </a:xfrm>
                <a:custGeom>
                  <a:avLst/>
                  <a:gdLst>
                    <a:gd name="T0" fmla="*/ 51 w 253"/>
                    <a:gd name="T1" fmla="*/ 3 h 223"/>
                    <a:gd name="T2" fmla="*/ 33 w 253"/>
                    <a:gd name="T3" fmla="*/ 20 h 223"/>
                    <a:gd name="T4" fmla="*/ 19 w 253"/>
                    <a:gd name="T5" fmla="*/ 38 h 223"/>
                    <a:gd name="T6" fmla="*/ 8 w 253"/>
                    <a:gd name="T7" fmla="*/ 59 h 223"/>
                    <a:gd name="T8" fmla="*/ 2 w 253"/>
                    <a:gd name="T9" fmla="*/ 83 h 223"/>
                    <a:gd name="T10" fmla="*/ 1 w 253"/>
                    <a:gd name="T11" fmla="*/ 107 h 223"/>
                    <a:gd name="T12" fmla="*/ 5 w 253"/>
                    <a:gd name="T13" fmla="*/ 133 h 223"/>
                    <a:gd name="T14" fmla="*/ 14 w 253"/>
                    <a:gd name="T15" fmla="*/ 154 h 223"/>
                    <a:gd name="T16" fmla="*/ 26 w 253"/>
                    <a:gd name="T17" fmla="*/ 174 h 223"/>
                    <a:gd name="T18" fmla="*/ 42 w 253"/>
                    <a:gd name="T19" fmla="*/ 192 h 223"/>
                    <a:gd name="T20" fmla="*/ 61 w 253"/>
                    <a:gd name="T21" fmla="*/ 205 h 223"/>
                    <a:gd name="T22" fmla="*/ 83 w 253"/>
                    <a:gd name="T23" fmla="*/ 216 h 223"/>
                    <a:gd name="T24" fmla="*/ 108 w 253"/>
                    <a:gd name="T25" fmla="*/ 222 h 223"/>
                    <a:gd name="T26" fmla="*/ 134 w 253"/>
                    <a:gd name="T27" fmla="*/ 223 h 223"/>
                    <a:gd name="T28" fmla="*/ 158 w 253"/>
                    <a:gd name="T29" fmla="*/ 220 h 223"/>
                    <a:gd name="T30" fmla="*/ 182 w 253"/>
                    <a:gd name="T31" fmla="*/ 211 h 223"/>
                    <a:gd name="T32" fmla="*/ 202 w 253"/>
                    <a:gd name="T33" fmla="*/ 199 h 223"/>
                    <a:gd name="T34" fmla="*/ 221 w 253"/>
                    <a:gd name="T35" fmla="*/ 184 h 223"/>
                    <a:gd name="T36" fmla="*/ 235 w 253"/>
                    <a:gd name="T37" fmla="*/ 165 h 223"/>
                    <a:gd name="T38" fmla="*/ 246 w 253"/>
                    <a:gd name="T39" fmla="*/ 143 h 223"/>
                    <a:gd name="T40" fmla="*/ 252 w 253"/>
                    <a:gd name="T41" fmla="*/ 121 h 223"/>
                    <a:gd name="T42" fmla="*/ 210 w 253"/>
                    <a:gd name="T43" fmla="*/ 101 h 223"/>
                    <a:gd name="T44" fmla="*/ 209 w 253"/>
                    <a:gd name="T45" fmla="*/ 84 h 223"/>
                    <a:gd name="T46" fmla="*/ 205 w 253"/>
                    <a:gd name="T47" fmla="*/ 70 h 223"/>
                    <a:gd name="T48" fmla="*/ 197 w 253"/>
                    <a:gd name="T49" fmla="*/ 56 h 223"/>
                    <a:gd name="T50" fmla="*/ 186 w 253"/>
                    <a:gd name="T51" fmla="*/ 44 h 223"/>
                    <a:gd name="T52" fmla="*/ 174 w 253"/>
                    <a:gd name="T53" fmla="*/ 34 h 223"/>
                    <a:gd name="T54" fmla="*/ 160 w 253"/>
                    <a:gd name="T55" fmla="*/ 27 h 223"/>
                    <a:gd name="T56" fmla="*/ 144 w 253"/>
                    <a:gd name="T57" fmla="*/ 22 h 223"/>
                    <a:gd name="T58" fmla="*/ 126 w 253"/>
                    <a:gd name="T59" fmla="*/ 20 h 223"/>
                    <a:gd name="T60" fmla="*/ 110 w 253"/>
                    <a:gd name="T61" fmla="*/ 22 h 223"/>
                    <a:gd name="T62" fmla="*/ 94 w 253"/>
                    <a:gd name="T63" fmla="*/ 27 h 223"/>
                    <a:gd name="T64" fmla="*/ 79 w 253"/>
                    <a:gd name="T65" fmla="*/ 34 h 223"/>
                    <a:gd name="T66" fmla="*/ 67 w 253"/>
                    <a:gd name="T67" fmla="*/ 44 h 223"/>
                    <a:gd name="T68" fmla="*/ 57 w 253"/>
                    <a:gd name="T69" fmla="*/ 56 h 223"/>
                    <a:gd name="T70" fmla="*/ 50 w 253"/>
                    <a:gd name="T71" fmla="*/ 70 h 223"/>
                    <a:gd name="T72" fmla="*/ 45 w 253"/>
                    <a:gd name="T73" fmla="*/ 84 h 223"/>
                    <a:gd name="T74" fmla="*/ 42 w 253"/>
                    <a:gd name="T75" fmla="*/ 101 h 223"/>
                    <a:gd name="T76" fmla="*/ 45 w 253"/>
                    <a:gd name="T77" fmla="*/ 118 h 223"/>
                    <a:gd name="T78" fmla="*/ 50 w 253"/>
                    <a:gd name="T79" fmla="*/ 134 h 223"/>
                    <a:gd name="T80" fmla="*/ 57 w 253"/>
                    <a:gd name="T81" fmla="*/ 147 h 223"/>
                    <a:gd name="T82" fmla="*/ 67 w 253"/>
                    <a:gd name="T83" fmla="*/ 159 h 223"/>
                    <a:gd name="T84" fmla="*/ 79 w 253"/>
                    <a:gd name="T85" fmla="*/ 169 h 223"/>
                    <a:gd name="T86" fmla="*/ 94 w 253"/>
                    <a:gd name="T87" fmla="*/ 177 h 223"/>
                    <a:gd name="T88" fmla="*/ 110 w 253"/>
                    <a:gd name="T89" fmla="*/ 182 h 223"/>
                    <a:gd name="T90" fmla="*/ 126 w 253"/>
                    <a:gd name="T91" fmla="*/ 183 h 223"/>
                    <a:gd name="T92" fmla="*/ 144 w 253"/>
                    <a:gd name="T93" fmla="*/ 182 h 223"/>
                    <a:gd name="T94" fmla="*/ 160 w 253"/>
                    <a:gd name="T95" fmla="*/ 177 h 223"/>
                    <a:gd name="T96" fmla="*/ 174 w 253"/>
                    <a:gd name="T97" fmla="*/ 169 h 223"/>
                    <a:gd name="T98" fmla="*/ 186 w 253"/>
                    <a:gd name="T99" fmla="*/ 159 h 223"/>
                    <a:gd name="T100" fmla="*/ 197 w 253"/>
                    <a:gd name="T101" fmla="*/ 147 h 223"/>
                    <a:gd name="T102" fmla="*/ 205 w 253"/>
                    <a:gd name="T103" fmla="*/ 134 h 223"/>
                    <a:gd name="T104" fmla="*/ 209 w 253"/>
                    <a:gd name="T105" fmla="*/ 118 h 223"/>
                    <a:gd name="T106" fmla="*/ 210 w 253"/>
                    <a:gd name="T107" fmla="*/ 101 h 223"/>
                    <a:gd name="T108" fmla="*/ 252 w 253"/>
                    <a:gd name="T109" fmla="*/ 83 h 223"/>
                    <a:gd name="T110" fmla="*/ 246 w 253"/>
                    <a:gd name="T111" fmla="*/ 59 h 223"/>
                    <a:gd name="T112" fmla="*/ 235 w 253"/>
                    <a:gd name="T113" fmla="*/ 38 h 223"/>
                    <a:gd name="T114" fmla="*/ 221 w 253"/>
                    <a:gd name="T115" fmla="*/ 20 h 223"/>
                    <a:gd name="T116" fmla="*/ 206 w 253"/>
                    <a:gd name="T117" fmla="*/ 7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
                    <a:gd name="T178" fmla="*/ 0 h 223"/>
                    <a:gd name="T179" fmla="*/ 253 w 253"/>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 h="223">
                      <a:moveTo>
                        <a:pt x="206" y="7"/>
                      </a:moveTo>
                      <a:lnTo>
                        <a:pt x="57" y="0"/>
                      </a:lnTo>
                      <a:lnTo>
                        <a:pt x="56" y="1"/>
                      </a:lnTo>
                      <a:lnTo>
                        <a:pt x="51" y="3"/>
                      </a:lnTo>
                      <a:lnTo>
                        <a:pt x="47" y="8"/>
                      </a:lnTo>
                      <a:lnTo>
                        <a:pt x="42" y="11"/>
                      </a:lnTo>
                      <a:lnTo>
                        <a:pt x="38" y="15"/>
                      </a:lnTo>
                      <a:lnTo>
                        <a:pt x="33" y="20"/>
                      </a:lnTo>
                      <a:lnTo>
                        <a:pt x="30" y="23"/>
                      </a:lnTo>
                      <a:lnTo>
                        <a:pt x="26" y="28"/>
                      </a:lnTo>
                      <a:lnTo>
                        <a:pt x="22" y="33"/>
                      </a:lnTo>
                      <a:lnTo>
                        <a:pt x="19" y="38"/>
                      </a:lnTo>
                      <a:lnTo>
                        <a:pt x="16" y="44"/>
                      </a:lnTo>
                      <a:lnTo>
                        <a:pt x="14" y="48"/>
                      </a:lnTo>
                      <a:lnTo>
                        <a:pt x="9" y="53"/>
                      </a:lnTo>
                      <a:lnTo>
                        <a:pt x="8" y="59"/>
                      </a:lnTo>
                      <a:lnTo>
                        <a:pt x="6" y="65"/>
                      </a:lnTo>
                      <a:lnTo>
                        <a:pt x="5" y="71"/>
                      </a:lnTo>
                      <a:lnTo>
                        <a:pt x="3" y="77"/>
                      </a:lnTo>
                      <a:lnTo>
                        <a:pt x="2" y="83"/>
                      </a:lnTo>
                      <a:lnTo>
                        <a:pt x="1" y="89"/>
                      </a:lnTo>
                      <a:lnTo>
                        <a:pt x="1" y="95"/>
                      </a:lnTo>
                      <a:lnTo>
                        <a:pt x="0" y="101"/>
                      </a:lnTo>
                      <a:lnTo>
                        <a:pt x="1" y="107"/>
                      </a:lnTo>
                      <a:lnTo>
                        <a:pt x="1" y="114"/>
                      </a:lnTo>
                      <a:lnTo>
                        <a:pt x="2" y="121"/>
                      </a:lnTo>
                      <a:lnTo>
                        <a:pt x="3" y="127"/>
                      </a:lnTo>
                      <a:lnTo>
                        <a:pt x="5" y="133"/>
                      </a:lnTo>
                      <a:lnTo>
                        <a:pt x="6" y="138"/>
                      </a:lnTo>
                      <a:lnTo>
                        <a:pt x="8" y="143"/>
                      </a:lnTo>
                      <a:lnTo>
                        <a:pt x="9" y="149"/>
                      </a:lnTo>
                      <a:lnTo>
                        <a:pt x="14" y="154"/>
                      </a:lnTo>
                      <a:lnTo>
                        <a:pt x="16" y="160"/>
                      </a:lnTo>
                      <a:lnTo>
                        <a:pt x="19" y="165"/>
                      </a:lnTo>
                      <a:lnTo>
                        <a:pt x="22" y="170"/>
                      </a:lnTo>
                      <a:lnTo>
                        <a:pt x="26" y="174"/>
                      </a:lnTo>
                      <a:lnTo>
                        <a:pt x="30" y="179"/>
                      </a:lnTo>
                      <a:lnTo>
                        <a:pt x="33" y="184"/>
                      </a:lnTo>
                      <a:lnTo>
                        <a:pt x="38" y="188"/>
                      </a:lnTo>
                      <a:lnTo>
                        <a:pt x="42" y="192"/>
                      </a:lnTo>
                      <a:lnTo>
                        <a:pt x="47" y="196"/>
                      </a:lnTo>
                      <a:lnTo>
                        <a:pt x="51" y="199"/>
                      </a:lnTo>
                      <a:lnTo>
                        <a:pt x="56" y="203"/>
                      </a:lnTo>
                      <a:lnTo>
                        <a:pt x="61" y="205"/>
                      </a:lnTo>
                      <a:lnTo>
                        <a:pt x="67" y="209"/>
                      </a:lnTo>
                      <a:lnTo>
                        <a:pt x="72" y="211"/>
                      </a:lnTo>
                      <a:lnTo>
                        <a:pt x="78" y="214"/>
                      </a:lnTo>
                      <a:lnTo>
                        <a:pt x="83" y="216"/>
                      </a:lnTo>
                      <a:lnTo>
                        <a:pt x="90" y="217"/>
                      </a:lnTo>
                      <a:lnTo>
                        <a:pt x="96" y="220"/>
                      </a:lnTo>
                      <a:lnTo>
                        <a:pt x="102" y="221"/>
                      </a:lnTo>
                      <a:lnTo>
                        <a:pt x="108" y="222"/>
                      </a:lnTo>
                      <a:lnTo>
                        <a:pt x="115" y="223"/>
                      </a:lnTo>
                      <a:lnTo>
                        <a:pt x="120" y="223"/>
                      </a:lnTo>
                      <a:lnTo>
                        <a:pt x="126" y="223"/>
                      </a:lnTo>
                      <a:lnTo>
                        <a:pt x="134" y="223"/>
                      </a:lnTo>
                      <a:lnTo>
                        <a:pt x="141" y="223"/>
                      </a:lnTo>
                      <a:lnTo>
                        <a:pt x="147" y="222"/>
                      </a:lnTo>
                      <a:lnTo>
                        <a:pt x="152" y="221"/>
                      </a:lnTo>
                      <a:lnTo>
                        <a:pt x="158" y="220"/>
                      </a:lnTo>
                      <a:lnTo>
                        <a:pt x="165" y="217"/>
                      </a:lnTo>
                      <a:lnTo>
                        <a:pt x="170" y="216"/>
                      </a:lnTo>
                      <a:lnTo>
                        <a:pt x="176" y="214"/>
                      </a:lnTo>
                      <a:lnTo>
                        <a:pt x="182" y="211"/>
                      </a:lnTo>
                      <a:lnTo>
                        <a:pt x="187" y="209"/>
                      </a:lnTo>
                      <a:lnTo>
                        <a:pt x="193" y="205"/>
                      </a:lnTo>
                      <a:lnTo>
                        <a:pt x="197" y="203"/>
                      </a:lnTo>
                      <a:lnTo>
                        <a:pt x="202" y="199"/>
                      </a:lnTo>
                      <a:lnTo>
                        <a:pt x="207" y="196"/>
                      </a:lnTo>
                      <a:lnTo>
                        <a:pt x="212" y="192"/>
                      </a:lnTo>
                      <a:lnTo>
                        <a:pt x="216" y="188"/>
                      </a:lnTo>
                      <a:lnTo>
                        <a:pt x="221" y="184"/>
                      </a:lnTo>
                      <a:lnTo>
                        <a:pt x="225" y="179"/>
                      </a:lnTo>
                      <a:lnTo>
                        <a:pt x="228" y="174"/>
                      </a:lnTo>
                      <a:lnTo>
                        <a:pt x="232" y="170"/>
                      </a:lnTo>
                      <a:lnTo>
                        <a:pt x="235" y="165"/>
                      </a:lnTo>
                      <a:lnTo>
                        <a:pt x="238" y="160"/>
                      </a:lnTo>
                      <a:lnTo>
                        <a:pt x="241" y="154"/>
                      </a:lnTo>
                      <a:lnTo>
                        <a:pt x="243" y="149"/>
                      </a:lnTo>
                      <a:lnTo>
                        <a:pt x="246" y="143"/>
                      </a:lnTo>
                      <a:lnTo>
                        <a:pt x="248" y="138"/>
                      </a:lnTo>
                      <a:lnTo>
                        <a:pt x="249" y="133"/>
                      </a:lnTo>
                      <a:lnTo>
                        <a:pt x="251" y="127"/>
                      </a:lnTo>
                      <a:lnTo>
                        <a:pt x="252" y="121"/>
                      </a:lnTo>
                      <a:lnTo>
                        <a:pt x="253" y="114"/>
                      </a:lnTo>
                      <a:lnTo>
                        <a:pt x="253" y="107"/>
                      </a:lnTo>
                      <a:lnTo>
                        <a:pt x="253" y="101"/>
                      </a:lnTo>
                      <a:lnTo>
                        <a:pt x="210" y="101"/>
                      </a:lnTo>
                      <a:lnTo>
                        <a:pt x="210" y="97"/>
                      </a:lnTo>
                      <a:lnTo>
                        <a:pt x="210" y="92"/>
                      </a:lnTo>
                      <a:lnTo>
                        <a:pt x="210" y="89"/>
                      </a:lnTo>
                      <a:lnTo>
                        <a:pt x="209" y="84"/>
                      </a:lnTo>
                      <a:lnTo>
                        <a:pt x="208" y="81"/>
                      </a:lnTo>
                      <a:lnTo>
                        <a:pt x="207" y="77"/>
                      </a:lnTo>
                      <a:lnTo>
                        <a:pt x="206" y="73"/>
                      </a:lnTo>
                      <a:lnTo>
                        <a:pt x="205" y="70"/>
                      </a:lnTo>
                      <a:lnTo>
                        <a:pt x="203" y="66"/>
                      </a:lnTo>
                      <a:lnTo>
                        <a:pt x="201" y="63"/>
                      </a:lnTo>
                      <a:lnTo>
                        <a:pt x="199" y="59"/>
                      </a:lnTo>
                      <a:lnTo>
                        <a:pt x="197" y="56"/>
                      </a:lnTo>
                      <a:lnTo>
                        <a:pt x="195" y="52"/>
                      </a:lnTo>
                      <a:lnTo>
                        <a:pt x="193" y="50"/>
                      </a:lnTo>
                      <a:lnTo>
                        <a:pt x="190" y="46"/>
                      </a:lnTo>
                      <a:lnTo>
                        <a:pt x="186" y="44"/>
                      </a:lnTo>
                      <a:lnTo>
                        <a:pt x="183" y="41"/>
                      </a:lnTo>
                      <a:lnTo>
                        <a:pt x="181" y="39"/>
                      </a:lnTo>
                      <a:lnTo>
                        <a:pt x="177" y="36"/>
                      </a:lnTo>
                      <a:lnTo>
                        <a:pt x="174" y="34"/>
                      </a:lnTo>
                      <a:lnTo>
                        <a:pt x="171" y="32"/>
                      </a:lnTo>
                      <a:lnTo>
                        <a:pt x="168" y="29"/>
                      </a:lnTo>
                      <a:lnTo>
                        <a:pt x="164" y="28"/>
                      </a:lnTo>
                      <a:lnTo>
                        <a:pt x="160" y="27"/>
                      </a:lnTo>
                      <a:lnTo>
                        <a:pt x="156" y="25"/>
                      </a:lnTo>
                      <a:lnTo>
                        <a:pt x="152" y="23"/>
                      </a:lnTo>
                      <a:lnTo>
                        <a:pt x="148" y="22"/>
                      </a:lnTo>
                      <a:lnTo>
                        <a:pt x="144" y="22"/>
                      </a:lnTo>
                      <a:lnTo>
                        <a:pt x="141" y="21"/>
                      </a:lnTo>
                      <a:lnTo>
                        <a:pt x="135" y="21"/>
                      </a:lnTo>
                      <a:lnTo>
                        <a:pt x="131" y="20"/>
                      </a:lnTo>
                      <a:lnTo>
                        <a:pt x="126" y="20"/>
                      </a:lnTo>
                      <a:lnTo>
                        <a:pt x="123" y="20"/>
                      </a:lnTo>
                      <a:lnTo>
                        <a:pt x="118" y="21"/>
                      </a:lnTo>
                      <a:lnTo>
                        <a:pt x="115" y="21"/>
                      </a:lnTo>
                      <a:lnTo>
                        <a:pt x="110" y="22"/>
                      </a:lnTo>
                      <a:lnTo>
                        <a:pt x="105" y="22"/>
                      </a:lnTo>
                      <a:lnTo>
                        <a:pt x="102" y="23"/>
                      </a:lnTo>
                      <a:lnTo>
                        <a:pt x="98" y="25"/>
                      </a:lnTo>
                      <a:lnTo>
                        <a:pt x="94" y="27"/>
                      </a:lnTo>
                      <a:lnTo>
                        <a:pt x="91" y="28"/>
                      </a:lnTo>
                      <a:lnTo>
                        <a:pt x="86" y="29"/>
                      </a:lnTo>
                      <a:lnTo>
                        <a:pt x="83" y="32"/>
                      </a:lnTo>
                      <a:lnTo>
                        <a:pt x="79" y="34"/>
                      </a:lnTo>
                      <a:lnTo>
                        <a:pt x="77" y="36"/>
                      </a:lnTo>
                      <a:lnTo>
                        <a:pt x="73" y="39"/>
                      </a:lnTo>
                      <a:lnTo>
                        <a:pt x="71" y="41"/>
                      </a:lnTo>
                      <a:lnTo>
                        <a:pt x="67" y="44"/>
                      </a:lnTo>
                      <a:lnTo>
                        <a:pt x="65" y="46"/>
                      </a:lnTo>
                      <a:lnTo>
                        <a:pt x="61" y="50"/>
                      </a:lnTo>
                      <a:lnTo>
                        <a:pt x="59" y="52"/>
                      </a:lnTo>
                      <a:lnTo>
                        <a:pt x="57" y="56"/>
                      </a:lnTo>
                      <a:lnTo>
                        <a:pt x="54" y="59"/>
                      </a:lnTo>
                      <a:lnTo>
                        <a:pt x="53" y="63"/>
                      </a:lnTo>
                      <a:lnTo>
                        <a:pt x="51" y="66"/>
                      </a:lnTo>
                      <a:lnTo>
                        <a:pt x="50" y="70"/>
                      </a:lnTo>
                      <a:lnTo>
                        <a:pt x="48" y="73"/>
                      </a:lnTo>
                      <a:lnTo>
                        <a:pt x="47" y="77"/>
                      </a:lnTo>
                      <a:lnTo>
                        <a:pt x="46" y="81"/>
                      </a:lnTo>
                      <a:lnTo>
                        <a:pt x="45" y="84"/>
                      </a:lnTo>
                      <a:lnTo>
                        <a:pt x="44" y="89"/>
                      </a:lnTo>
                      <a:lnTo>
                        <a:pt x="44" y="92"/>
                      </a:lnTo>
                      <a:lnTo>
                        <a:pt x="44" y="97"/>
                      </a:lnTo>
                      <a:lnTo>
                        <a:pt x="42" y="101"/>
                      </a:lnTo>
                      <a:lnTo>
                        <a:pt x="44" y="106"/>
                      </a:lnTo>
                      <a:lnTo>
                        <a:pt x="44" y="109"/>
                      </a:lnTo>
                      <a:lnTo>
                        <a:pt x="44" y="113"/>
                      </a:lnTo>
                      <a:lnTo>
                        <a:pt x="45" y="118"/>
                      </a:lnTo>
                      <a:lnTo>
                        <a:pt x="46" y="122"/>
                      </a:lnTo>
                      <a:lnTo>
                        <a:pt x="47" y="126"/>
                      </a:lnTo>
                      <a:lnTo>
                        <a:pt x="48" y="129"/>
                      </a:lnTo>
                      <a:lnTo>
                        <a:pt x="50" y="134"/>
                      </a:lnTo>
                      <a:lnTo>
                        <a:pt x="51" y="138"/>
                      </a:lnTo>
                      <a:lnTo>
                        <a:pt x="53" y="141"/>
                      </a:lnTo>
                      <a:lnTo>
                        <a:pt x="54" y="143"/>
                      </a:lnTo>
                      <a:lnTo>
                        <a:pt x="57" y="147"/>
                      </a:lnTo>
                      <a:lnTo>
                        <a:pt x="59" y="151"/>
                      </a:lnTo>
                      <a:lnTo>
                        <a:pt x="61" y="153"/>
                      </a:lnTo>
                      <a:lnTo>
                        <a:pt x="65" y="157"/>
                      </a:lnTo>
                      <a:lnTo>
                        <a:pt x="67" y="159"/>
                      </a:lnTo>
                      <a:lnTo>
                        <a:pt x="71" y="161"/>
                      </a:lnTo>
                      <a:lnTo>
                        <a:pt x="73" y="165"/>
                      </a:lnTo>
                      <a:lnTo>
                        <a:pt x="77" y="167"/>
                      </a:lnTo>
                      <a:lnTo>
                        <a:pt x="79" y="169"/>
                      </a:lnTo>
                      <a:lnTo>
                        <a:pt x="83" y="171"/>
                      </a:lnTo>
                      <a:lnTo>
                        <a:pt x="86" y="173"/>
                      </a:lnTo>
                      <a:lnTo>
                        <a:pt x="91" y="174"/>
                      </a:lnTo>
                      <a:lnTo>
                        <a:pt x="94" y="177"/>
                      </a:lnTo>
                      <a:lnTo>
                        <a:pt x="98" y="178"/>
                      </a:lnTo>
                      <a:lnTo>
                        <a:pt x="102" y="179"/>
                      </a:lnTo>
                      <a:lnTo>
                        <a:pt x="105" y="180"/>
                      </a:lnTo>
                      <a:lnTo>
                        <a:pt x="110" y="182"/>
                      </a:lnTo>
                      <a:lnTo>
                        <a:pt x="115" y="182"/>
                      </a:lnTo>
                      <a:lnTo>
                        <a:pt x="118" y="183"/>
                      </a:lnTo>
                      <a:lnTo>
                        <a:pt x="123" y="183"/>
                      </a:lnTo>
                      <a:lnTo>
                        <a:pt x="126" y="183"/>
                      </a:lnTo>
                      <a:lnTo>
                        <a:pt x="131" y="183"/>
                      </a:lnTo>
                      <a:lnTo>
                        <a:pt x="135" y="183"/>
                      </a:lnTo>
                      <a:lnTo>
                        <a:pt x="141" y="182"/>
                      </a:lnTo>
                      <a:lnTo>
                        <a:pt x="144" y="182"/>
                      </a:lnTo>
                      <a:lnTo>
                        <a:pt x="148" y="180"/>
                      </a:lnTo>
                      <a:lnTo>
                        <a:pt x="152" y="179"/>
                      </a:lnTo>
                      <a:lnTo>
                        <a:pt x="156" y="178"/>
                      </a:lnTo>
                      <a:lnTo>
                        <a:pt x="160" y="177"/>
                      </a:lnTo>
                      <a:lnTo>
                        <a:pt x="164" y="174"/>
                      </a:lnTo>
                      <a:lnTo>
                        <a:pt x="168" y="173"/>
                      </a:lnTo>
                      <a:lnTo>
                        <a:pt x="171" y="171"/>
                      </a:lnTo>
                      <a:lnTo>
                        <a:pt x="174" y="169"/>
                      </a:lnTo>
                      <a:lnTo>
                        <a:pt x="177" y="167"/>
                      </a:lnTo>
                      <a:lnTo>
                        <a:pt x="181" y="165"/>
                      </a:lnTo>
                      <a:lnTo>
                        <a:pt x="183" y="161"/>
                      </a:lnTo>
                      <a:lnTo>
                        <a:pt x="186" y="159"/>
                      </a:lnTo>
                      <a:lnTo>
                        <a:pt x="190" y="157"/>
                      </a:lnTo>
                      <a:lnTo>
                        <a:pt x="193" y="153"/>
                      </a:lnTo>
                      <a:lnTo>
                        <a:pt x="195" y="151"/>
                      </a:lnTo>
                      <a:lnTo>
                        <a:pt x="197" y="147"/>
                      </a:lnTo>
                      <a:lnTo>
                        <a:pt x="199" y="143"/>
                      </a:lnTo>
                      <a:lnTo>
                        <a:pt x="201" y="141"/>
                      </a:lnTo>
                      <a:lnTo>
                        <a:pt x="203" y="138"/>
                      </a:lnTo>
                      <a:lnTo>
                        <a:pt x="205" y="134"/>
                      </a:lnTo>
                      <a:lnTo>
                        <a:pt x="206" y="129"/>
                      </a:lnTo>
                      <a:lnTo>
                        <a:pt x="207" y="126"/>
                      </a:lnTo>
                      <a:lnTo>
                        <a:pt x="208" y="122"/>
                      </a:lnTo>
                      <a:lnTo>
                        <a:pt x="209" y="118"/>
                      </a:lnTo>
                      <a:lnTo>
                        <a:pt x="210" y="113"/>
                      </a:lnTo>
                      <a:lnTo>
                        <a:pt x="210" y="109"/>
                      </a:lnTo>
                      <a:lnTo>
                        <a:pt x="210" y="106"/>
                      </a:lnTo>
                      <a:lnTo>
                        <a:pt x="210" y="101"/>
                      </a:lnTo>
                      <a:lnTo>
                        <a:pt x="253" y="101"/>
                      </a:lnTo>
                      <a:lnTo>
                        <a:pt x="253" y="95"/>
                      </a:lnTo>
                      <a:lnTo>
                        <a:pt x="253" y="89"/>
                      </a:lnTo>
                      <a:lnTo>
                        <a:pt x="252" y="83"/>
                      </a:lnTo>
                      <a:lnTo>
                        <a:pt x="251" y="77"/>
                      </a:lnTo>
                      <a:lnTo>
                        <a:pt x="249" y="71"/>
                      </a:lnTo>
                      <a:lnTo>
                        <a:pt x="248" y="65"/>
                      </a:lnTo>
                      <a:lnTo>
                        <a:pt x="246" y="59"/>
                      </a:lnTo>
                      <a:lnTo>
                        <a:pt x="243" y="53"/>
                      </a:lnTo>
                      <a:lnTo>
                        <a:pt x="241" y="48"/>
                      </a:lnTo>
                      <a:lnTo>
                        <a:pt x="238" y="44"/>
                      </a:lnTo>
                      <a:lnTo>
                        <a:pt x="235" y="38"/>
                      </a:lnTo>
                      <a:lnTo>
                        <a:pt x="232" y="33"/>
                      </a:lnTo>
                      <a:lnTo>
                        <a:pt x="228" y="28"/>
                      </a:lnTo>
                      <a:lnTo>
                        <a:pt x="225" y="23"/>
                      </a:lnTo>
                      <a:lnTo>
                        <a:pt x="221" y="20"/>
                      </a:lnTo>
                      <a:lnTo>
                        <a:pt x="216" y="15"/>
                      </a:lnTo>
                      <a:lnTo>
                        <a:pt x="212" y="11"/>
                      </a:lnTo>
                      <a:lnTo>
                        <a:pt x="207" y="8"/>
                      </a:lnTo>
                      <a:lnTo>
                        <a:pt x="206"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3" name="Freeform 688"/>
                <p:cNvSpPr>
                  <a:spLocks/>
                </p:cNvSpPr>
                <p:nvPr/>
              </p:nvSpPr>
              <p:spPr bwMode="auto">
                <a:xfrm>
                  <a:off x="1353" y="2107"/>
                  <a:ext cx="24" cy="27"/>
                </a:xfrm>
                <a:custGeom>
                  <a:avLst/>
                  <a:gdLst>
                    <a:gd name="T0" fmla="*/ 168 w 168"/>
                    <a:gd name="T1" fmla="*/ 72 h 163"/>
                    <a:gd name="T2" fmla="*/ 166 w 168"/>
                    <a:gd name="T3" fmla="*/ 61 h 163"/>
                    <a:gd name="T4" fmla="*/ 163 w 168"/>
                    <a:gd name="T5" fmla="*/ 50 h 163"/>
                    <a:gd name="T6" fmla="*/ 157 w 168"/>
                    <a:gd name="T7" fmla="*/ 39 h 163"/>
                    <a:gd name="T8" fmla="*/ 151 w 168"/>
                    <a:gd name="T9" fmla="*/ 30 h 163"/>
                    <a:gd name="T10" fmla="*/ 141 w 168"/>
                    <a:gd name="T11" fmla="*/ 21 h 163"/>
                    <a:gd name="T12" fmla="*/ 132 w 168"/>
                    <a:gd name="T13" fmla="*/ 14 h 163"/>
                    <a:gd name="T14" fmla="*/ 122 w 168"/>
                    <a:gd name="T15" fmla="*/ 8 h 163"/>
                    <a:gd name="T16" fmla="*/ 110 w 168"/>
                    <a:gd name="T17" fmla="*/ 3 h 163"/>
                    <a:gd name="T18" fmla="*/ 99 w 168"/>
                    <a:gd name="T19" fmla="*/ 1 h 163"/>
                    <a:gd name="T20" fmla="*/ 84 w 168"/>
                    <a:gd name="T21" fmla="*/ 0 h 163"/>
                    <a:gd name="T22" fmla="*/ 73 w 168"/>
                    <a:gd name="T23" fmla="*/ 1 h 163"/>
                    <a:gd name="T24" fmla="*/ 60 w 168"/>
                    <a:gd name="T25" fmla="*/ 3 h 163"/>
                    <a:gd name="T26" fmla="*/ 49 w 168"/>
                    <a:gd name="T27" fmla="*/ 8 h 163"/>
                    <a:gd name="T28" fmla="*/ 37 w 168"/>
                    <a:gd name="T29" fmla="*/ 14 h 163"/>
                    <a:gd name="T30" fmla="*/ 29 w 168"/>
                    <a:gd name="T31" fmla="*/ 21 h 163"/>
                    <a:gd name="T32" fmla="*/ 19 w 168"/>
                    <a:gd name="T33" fmla="*/ 30 h 163"/>
                    <a:gd name="T34" fmla="*/ 12 w 168"/>
                    <a:gd name="T35" fmla="*/ 39 h 163"/>
                    <a:gd name="T36" fmla="*/ 8 w 168"/>
                    <a:gd name="T37" fmla="*/ 50 h 163"/>
                    <a:gd name="T38" fmla="*/ 4 w 168"/>
                    <a:gd name="T39" fmla="*/ 61 h 163"/>
                    <a:gd name="T40" fmla="*/ 2 w 168"/>
                    <a:gd name="T41" fmla="*/ 72 h 163"/>
                    <a:gd name="T42" fmla="*/ 2 w 168"/>
                    <a:gd name="T43" fmla="*/ 86 h 163"/>
                    <a:gd name="T44" fmla="*/ 3 w 168"/>
                    <a:gd name="T45" fmla="*/ 98 h 163"/>
                    <a:gd name="T46" fmla="*/ 6 w 168"/>
                    <a:gd name="T47" fmla="*/ 109 h 163"/>
                    <a:gd name="T48" fmla="*/ 11 w 168"/>
                    <a:gd name="T49" fmla="*/ 121 h 163"/>
                    <a:gd name="T50" fmla="*/ 17 w 168"/>
                    <a:gd name="T51" fmla="*/ 131 h 163"/>
                    <a:gd name="T52" fmla="*/ 25 w 168"/>
                    <a:gd name="T53" fmla="*/ 139 h 163"/>
                    <a:gd name="T54" fmla="*/ 35 w 168"/>
                    <a:gd name="T55" fmla="*/ 147 h 163"/>
                    <a:gd name="T56" fmla="*/ 44 w 168"/>
                    <a:gd name="T57" fmla="*/ 153 h 163"/>
                    <a:gd name="T58" fmla="*/ 56 w 168"/>
                    <a:gd name="T59" fmla="*/ 158 h 163"/>
                    <a:gd name="T60" fmla="*/ 68 w 168"/>
                    <a:gd name="T61" fmla="*/ 162 h 163"/>
                    <a:gd name="T62" fmla="*/ 81 w 168"/>
                    <a:gd name="T63" fmla="*/ 163 h 163"/>
                    <a:gd name="T64" fmla="*/ 93 w 168"/>
                    <a:gd name="T65" fmla="*/ 163 h 163"/>
                    <a:gd name="T66" fmla="*/ 106 w 168"/>
                    <a:gd name="T67" fmla="*/ 160 h 163"/>
                    <a:gd name="T68" fmla="*/ 118 w 168"/>
                    <a:gd name="T69" fmla="*/ 157 h 163"/>
                    <a:gd name="T70" fmla="*/ 129 w 168"/>
                    <a:gd name="T71" fmla="*/ 151 h 163"/>
                    <a:gd name="T72" fmla="*/ 139 w 168"/>
                    <a:gd name="T73" fmla="*/ 145 h 163"/>
                    <a:gd name="T74" fmla="*/ 148 w 168"/>
                    <a:gd name="T75" fmla="*/ 137 h 163"/>
                    <a:gd name="T76" fmla="*/ 155 w 168"/>
                    <a:gd name="T77" fmla="*/ 127 h 163"/>
                    <a:gd name="T78" fmla="*/ 161 w 168"/>
                    <a:gd name="T79" fmla="*/ 118 h 163"/>
                    <a:gd name="T80" fmla="*/ 165 w 168"/>
                    <a:gd name="T81" fmla="*/ 106 h 163"/>
                    <a:gd name="T82" fmla="*/ 168 w 168"/>
                    <a:gd name="T83" fmla="*/ 93 h 163"/>
                    <a:gd name="T84" fmla="*/ 168 w 168"/>
                    <a:gd name="T85" fmla="*/ 81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63"/>
                    <a:gd name="T131" fmla="*/ 168 w 168"/>
                    <a:gd name="T132" fmla="*/ 163 h 1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63">
                      <a:moveTo>
                        <a:pt x="168" y="81"/>
                      </a:moveTo>
                      <a:lnTo>
                        <a:pt x="168" y="77"/>
                      </a:lnTo>
                      <a:lnTo>
                        <a:pt x="168" y="72"/>
                      </a:lnTo>
                      <a:lnTo>
                        <a:pt x="168" y="69"/>
                      </a:lnTo>
                      <a:lnTo>
                        <a:pt x="167" y="64"/>
                      </a:lnTo>
                      <a:lnTo>
                        <a:pt x="166" y="61"/>
                      </a:lnTo>
                      <a:lnTo>
                        <a:pt x="165" y="57"/>
                      </a:lnTo>
                      <a:lnTo>
                        <a:pt x="164" y="53"/>
                      </a:lnTo>
                      <a:lnTo>
                        <a:pt x="163" y="50"/>
                      </a:lnTo>
                      <a:lnTo>
                        <a:pt x="161" y="46"/>
                      </a:lnTo>
                      <a:lnTo>
                        <a:pt x="159" y="43"/>
                      </a:lnTo>
                      <a:lnTo>
                        <a:pt x="157" y="39"/>
                      </a:lnTo>
                      <a:lnTo>
                        <a:pt x="155" y="36"/>
                      </a:lnTo>
                      <a:lnTo>
                        <a:pt x="153" y="32"/>
                      </a:lnTo>
                      <a:lnTo>
                        <a:pt x="151" y="30"/>
                      </a:lnTo>
                      <a:lnTo>
                        <a:pt x="148" y="26"/>
                      </a:lnTo>
                      <a:lnTo>
                        <a:pt x="144" y="24"/>
                      </a:lnTo>
                      <a:lnTo>
                        <a:pt x="141" y="21"/>
                      </a:lnTo>
                      <a:lnTo>
                        <a:pt x="139" y="19"/>
                      </a:lnTo>
                      <a:lnTo>
                        <a:pt x="135" y="16"/>
                      </a:lnTo>
                      <a:lnTo>
                        <a:pt x="132" y="14"/>
                      </a:lnTo>
                      <a:lnTo>
                        <a:pt x="129" y="12"/>
                      </a:lnTo>
                      <a:lnTo>
                        <a:pt x="126" y="9"/>
                      </a:lnTo>
                      <a:lnTo>
                        <a:pt x="122" y="8"/>
                      </a:lnTo>
                      <a:lnTo>
                        <a:pt x="118" y="7"/>
                      </a:lnTo>
                      <a:lnTo>
                        <a:pt x="114" y="5"/>
                      </a:lnTo>
                      <a:lnTo>
                        <a:pt x="110" y="3"/>
                      </a:lnTo>
                      <a:lnTo>
                        <a:pt x="106" y="2"/>
                      </a:lnTo>
                      <a:lnTo>
                        <a:pt x="102" y="2"/>
                      </a:lnTo>
                      <a:lnTo>
                        <a:pt x="99" y="1"/>
                      </a:lnTo>
                      <a:lnTo>
                        <a:pt x="93" y="1"/>
                      </a:lnTo>
                      <a:lnTo>
                        <a:pt x="89" y="0"/>
                      </a:lnTo>
                      <a:lnTo>
                        <a:pt x="84" y="0"/>
                      </a:lnTo>
                      <a:lnTo>
                        <a:pt x="81" y="0"/>
                      </a:lnTo>
                      <a:lnTo>
                        <a:pt x="76" y="1"/>
                      </a:lnTo>
                      <a:lnTo>
                        <a:pt x="73" y="1"/>
                      </a:lnTo>
                      <a:lnTo>
                        <a:pt x="68" y="2"/>
                      </a:lnTo>
                      <a:lnTo>
                        <a:pt x="63" y="2"/>
                      </a:lnTo>
                      <a:lnTo>
                        <a:pt x="60" y="3"/>
                      </a:lnTo>
                      <a:lnTo>
                        <a:pt x="56" y="5"/>
                      </a:lnTo>
                      <a:lnTo>
                        <a:pt x="52" y="7"/>
                      </a:lnTo>
                      <a:lnTo>
                        <a:pt x="49" y="8"/>
                      </a:lnTo>
                      <a:lnTo>
                        <a:pt x="44" y="9"/>
                      </a:lnTo>
                      <a:lnTo>
                        <a:pt x="41" y="12"/>
                      </a:lnTo>
                      <a:lnTo>
                        <a:pt x="37" y="14"/>
                      </a:lnTo>
                      <a:lnTo>
                        <a:pt x="35" y="16"/>
                      </a:lnTo>
                      <a:lnTo>
                        <a:pt x="31" y="19"/>
                      </a:lnTo>
                      <a:lnTo>
                        <a:pt x="29" y="21"/>
                      </a:lnTo>
                      <a:lnTo>
                        <a:pt x="25" y="24"/>
                      </a:lnTo>
                      <a:lnTo>
                        <a:pt x="23" y="26"/>
                      </a:lnTo>
                      <a:lnTo>
                        <a:pt x="19" y="30"/>
                      </a:lnTo>
                      <a:lnTo>
                        <a:pt x="17" y="32"/>
                      </a:lnTo>
                      <a:lnTo>
                        <a:pt x="15" y="36"/>
                      </a:lnTo>
                      <a:lnTo>
                        <a:pt x="12" y="39"/>
                      </a:lnTo>
                      <a:lnTo>
                        <a:pt x="11" y="43"/>
                      </a:lnTo>
                      <a:lnTo>
                        <a:pt x="9" y="46"/>
                      </a:lnTo>
                      <a:lnTo>
                        <a:pt x="8" y="50"/>
                      </a:lnTo>
                      <a:lnTo>
                        <a:pt x="6" y="53"/>
                      </a:lnTo>
                      <a:lnTo>
                        <a:pt x="5" y="57"/>
                      </a:lnTo>
                      <a:lnTo>
                        <a:pt x="4" y="61"/>
                      </a:lnTo>
                      <a:lnTo>
                        <a:pt x="3" y="64"/>
                      </a:lnTo>
                      <a:lnTo>
                        <a:pt x="2" y="69"/>
                      </a:lnTo>
                      <a:lnTo>
                        <a:pt x="2" y="72"/>
                      </a:lnTo>
                      <a:lnTo>
                        <a:pt x="2" y="77"/>
                      </a:lnTo>
                      <a:lnTo>
                        <a:pt x="0" y="81"/>
                      </a:lnTo>
                      <a:lnTo>
                        <a:pt x="2" y="86"/>
                      </a:lnTo>
                      <a:lnTo>
                        <a:pt x="2" y="89"/>
                      </a:lnTo>
                      <a:lnTo>
                        <a:pt x="2" y="93"/>
                      </a:lnTo>
                      <a:lnTo>
                        <a:pt x="3" y="98"/>
                      </a:lnTo>
                      <a:lnTo>
                        <a:pt x="4" y="102"/>
                      </a:lnTo>
                      <a:lnTo>
                        <a:pt x="5" y="106"/>
                      </a:lnTo>
                      <a:lnTo>
                        <a:pt x="6" y="109"/>
                      </a:lnTo>
                      <a:lnTo>
                        <a:pt x="8" y="114"/>
                      </a:lnTo>
                      <a:lnTo>
                        <a:pt x="9" y="118"/>
                      </a:lnTo>
                      <a:lnTo>
                        <a:pt x="11" y="121"/>
                      </a:lnTo>
                      <a:lnTo>
                        <a:pt x="12" y="123"/>
                      </a:lnTo>
                      <a:lnTo>
                        <a:pt x="15" y="127"/>
                      </a:lnTo>
                      <a:lnTo>
                        <a:pt x="17" y="131"/>
                      </a:lnTo>
                      <a:lnTo>
                        <a:pt x="19" y="133"/>
                      </a:lnTo>
                      <a:lnTo>
                        <a:pt x="23" y="137"/>
                      </a:lnTo>
                      <a:lnTo>
                        <a:pt x="25" y="139"/>
                      </a:lnTo>
                      <a:lnTo>
                        <a:pt x="29" y="141"/>
                      </a:lnTo>
                      <a:lnTo>
                        <a:pt x="31" y="145"/>
                      </a:lnTo>
                      <a:lnTo>
                        <a:pt x="35" y="147"/>
                      </a:lnTo>
                      <a:lnTo>
                        <a:pt x="37" y="149"/>
                      </a:lnTo>
                      <a:lnTo>
                        <a:pt x="41" y="151"/>
                      </a:lnTo>
                      <a:lnTo>
                        <a:pt x="44" y="153"/>
                      </a:lnTo>
                      <a:lnTo>
                        <a:pt x="49" y="154"/>
                      </a:lnTo>
                      <a:lnTo>
                        <a:pt x="52" y="157"/>
                      </a:lnTo>
                      <a:lnTo>
                        <a:pt x="56" y="158"/>
                      </a:lnTo>
                      <a:lnTo>
                        <a:pt x="60" y="159"/>
                      </a:lnTo>
                      <a:lnTo>
                        <a:pt x="63" y="160"/>
                      </a:lnTo>
                      <a:lnTo>
                        <a:pt x="68" y="162"/>
                      </a:lnTo>
                      <a:lnTo>
                        <a:pt x="73" y="162"/>
                      </a:lnTo>
                      <a:lnTo>
                        <a:pt x="76" y="163"/>
                      </a:lnTo>
                      <a:lnTo>
                        <a:pt x="81" y="163"/>
                      </a:lnTo>
                      <a:lnTo>
                        <a:pt x="84" y="163"/>
                      </a:lnTo>
                      <a:lnTo>
                        <a:pt x="89" y="163"/>
                      </a:lnTo>
                      <a:lnTo>
                        <a:pt x="93" y="163"/>
                      </a:lnTo>
                      <a:lnTo>
                        <a:pt x="99" y="162"/>
                      </a:lnTo>
                      <a:lnTo>
                        <a:pt x="102" y="162"/>
                      </a:lnTo>
                      <a:lnTo>
                        <a:pt x="106" y="160"/>
                      </a:lnTo>
                      <a:lnTo>
                        <a:pt x="110" y="159"/>
                      </a:lnTo>
                      <a:lnTo>
                        <a:pt x="114" y="158"/>
                      </a:lnTo>
                      <a:lnTo>
                        <a:pt x="118" y="157"/>
                      </a:lnTo>
                      <a:lnTo>
                        <a:pt x="122" y="154"/>
                      </a:lnTo>
                      <a:lnTo>
                        <a:pt x="126" y="153"/>
                      </a:lnTo>
                      <a:lnTo>
                        <a:pt x="129" y="151"/>
                      </a:lnTo>
                      <a:lnTo>
                        <a:pt x="132" y="149"/>
                      </a:lnTo>
                      <a:lnTo>
                        <a:pt x="135" y="147"/>
                      </a:lnTo>
                      <a:lnTo>
                        <a:pt x="139" y="145"/>
                      </a:lnTo>
                      <a:lnTo>
                        <a:pt x="141" y="141"/>
                      </a:lnTo>
                      <a:lnTo>
                        <a:pt x="144" y="139"/>
                      </a:lnTo>
                      <a:lnTo>
                        <a:pt x="148" y="137"/>
                      </a:lnTo>
                      <a:lnTo>
                        <a:pt x="151" y="133"/>
                      </a:lnTo>
                      <a:lnTo>
                        <a:pt x="153" y="131"/>
                      </a:lnTo>
                      <a:lnTo>
                        <a:pt x="155" y="127"/>
                      </a:lnTo>
                      <a:lnTo>
                        <a:pt x="157" y="123"/>
                      </a:lnTo>
                      <a:lnTo>
                        <a:pt x="159" y="121"/>
                      </a:lnTo>
                      <a:lnTo>
                        <a:pt x="161" y="118"/>
                      </a:lnTo>
                      <a:lnTo>
                        <a:pt x="163" y="114"/>
                      </a:lnTo>
                      <a:lnTo>
                        <a:pt x="164" y="109"/>
                      </a:lnTo>
                      <a:lnTo>
                        <a:pt x="165" y="106"/>
                      </a:lnTo>
                      <a:lnTo>
                        <a:pt x="166" y="102"/>
                      </a:lnTo>
                      <a:lnTo>
                        <a:pt x="167" y="98"/>
                      </a:lnTo>
                      <a:lnTo>
                        <a:pt x="168" y="93"/>
                      </a:lnTo>
                      <a:lnTo>
                        <a:pt x="168" y="89"/>
                      </a:lnTo>
                      <a:lnTo>
                        <a:pt x="168" y="86"/>
                      </a:lnTo>
                      <a:lnTo>
                        <a:pt x="168"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4" name="Freeform 689"/>
                <p:cNvSpPr>
                  <a:spLocks/>
                </p:cNvSpPr>
                <p:nvPr/>
              </p:nvSpPr>
              <p:spPr bwMode="auto">
                <a:xfrm>
                  <a:off x="1359" y="2113"/>
                  <a:ext cx="12" cy="14"/>
                </a:xfrm>
                <a:custGeom>
                  <a:avLst/>
                  <a:gdLst>
                    <a:gd name="T0" fmla="*/ 85 w 85"/>
                    <a:gd name="T1" fmla="*/ 37 h 82"/>
                    <a:gd name="T2" fmla="*/ 84 w 85"/>
                    <a:gd name="T3" fmla="*/ 31 h 82"/>
                    <a:gd name="T4" fmla="*/ 83 w 85"/>
                    <a:gd name="T5" fmla="*/ 25 h 82"/>
                    <a:gd name="T6" fmla="*/ 78 w 85"/>
                    <a:gd name="T7" fmla="*/ 21 h 82"/>
                    <a:gd name="T8" fmla="*/ 76 w 85"/>
                    <a:gd name="T9" fmla="*/ 16 h 82"/>
                    <a:gd name="T10" fmla="*/ 71 w 85"/>
                    <a:gd name="T11" fmla="*/ 11 h 82"/>
                    <a:gd name="T12" fmla="*/ 66 w 85"/>
                    <a:gd name="T13" fmla="*/ 7 h 82"/>
                    <a:gd name="T14" fmla="*/ 61 w 85"/>
                    <a:gd name="T15" fmla="*/ 5 h 82"/>
                    <a:gd name="T16" fmla="*/ 55 w 85"/>
                    <a:gd name="T17" fmla="*/ 3 h 82"/>
                    <a:gd name="T18" fmla="*/ 50 w 85"/>
                    <a:gd name="T19" fmla="*/ 1 h 82"/>
                    <a:gd name="T20" fmla="*/ 42 w 85"/>
                    <a:gd name="T21" fmla="*/ 0 h 82"/>
                    <a:gd name="T22" fmla="*/ 36 w 85"/>
                    <a:gd name="T23" fmla="*/ 1 h 82"/>
                    <a:gd name="T24" fmla="*/ 31 w 85"/>
                    <a:gd name="T25" fmla="*/ 3 h 82"/>
                    <a:gd name="T26" fmla="*/ 25 w 85"/>
                    <a:gd name="T27" fmla="*/ 5 h 82"/>
                    <a:gd name="T28" fmla="*/ 19 w 85"/>
                    <a:gd name="T29" fmla="*/ 7 h 82"/>
                    <a:gd name="T30" fmla="*/ 15 w 85"/>
                    <a:gd name="T31" fmla="*/ 11 h 82"/>
                    <a:gd name="T32" fmla="*/ 10 w 85"/>
                    <a:gd name="T33" fmla="*/ 16 h 82"/>
                    <a:gd name="T34" fmla="*/ 7 w 85"/>
                    <a:gd name="T35" fmla="*/ 21 h 82"/>
                    <a:gd name="T36" fmla="*/ 5 w 85"/>
                    <a:gd name="T37" fmla="*/ 25 h 82"/>
                    <a:gd name="T38" fmla="*/ 1 w 85"/>
                    <a:gd name="T39" fmla="*/ 31 h 82"/>
                    <a:gd name="T40" fmla="*/ 1 w 85"/>
                    <a:gd name="T41" fmla="*/ 37 h 82"/>
                    <a:gd name="T42" fmla="*/ 0 w 85"/>
                    <a:gd name="T43" fmla="*/ 43 h 82"/>
                    <a:gd name="T44" fmla="*/ 1 w 85"/>
                    <a:gd name="T45" fmla="*/ 49 h 82"/>
                    <a:gd name="T46" fmla="*/ 2 w 85"/>
                    <a:gd name="T47" fmla="*/ 56 h 82"/>
                    <a:gd name="T48" fmla="*/ 7 w 85"/>
                    <a:gd name="T49" fmla="*/ 61 h 82"/>
                    <a:gd name="T50" fmla="*/ 9 w 85"/>
                    <a:gd name="T51" fmla="*/ 66 h 82"/>
                    <a:gd name="T52" fmla="*/ 13 w 85"/>
                    <a:gd name="T53" fmla="*/ 70 h 82"/>
                    <a:gd name="T54" fmla="*/ 18 w 85"/>
                    <a:gd name="T55" fmla="*/ 74 h 82"/>
                    <a:gd name="T56" fmla="*/ 22 w 85"/>
                    <a:gd name="T57" fmla="*/ 78 h 82"/>
                    <a:gd name="T58" fmla="*/ 28 w 85"/>
                    <a:gd name="T59" fmla="*/ 80 h 82"/>
                    <a:gd name="T60" fmla="*/ 35 w 85"/>
                    <a:gd name="T61" fmla="*/ 81 h 82"/>
                    <a:gd name="T62" fmla="*/ 41 w 85"/>
                    <a:gd name="T63" fmla="*/ 82 h 82"/>
                    <a:gd name="T64" fmla="*/ 47 w 85"/>
                    <a:gd name="T65" fmla="*/ 82 h 82"/>
                    <a:gd name="T66" fmla="*/ 53 w 85"/>
                    <a:gd name="T67" fmla="*/ 81 h 82"/>
                    <a:gd name="T68" fmla="*/ 60 w 85"/>
                    <a:gd name="T69" fmla="*/ 79 h 82"/>
                    <a:gd name="T70" fmla="*/ 65 w 85"/>
                    <a:gd name="T71" fmla="*/ 76 h 82"/>
                    <a:gd name="T72" fmla="*/ 70 w 85"/>
                    <a:gd name="T73" fmla="*/ 73 h 82"/>
                    <a:gd name="T74" fmla="*/ 74 w 85"/>
                    <a:gd name="T75" fmla="*/ 69 h 82"/>
                    <a:gd name="T76" fmla="*/ 78 w 85"/>
                    <a:gd name="T77" fmla="*/ 64 h 82"/>
                    <a:gd name="T78" fmla="*/ 81 w 85"/>
                    <a:gd name="T79" fmla="*/ 60 h 82"/>
                    <a:gd name="T80" fmla="*/ 84 w 85"/>
                    <a:gd name="T81" fmla="*/ 53 h 82"/>
                    <a:gd name="T82" fmla="*/ 85 w 85"/>
                    <a:gd name="T83" fmla="*/ 47 h 82"/>
                    <a:gd name="T84" fmla="*/ 85 w 85"/>
                    <a:gd name="T85" fmla="*/ 41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2"/>
                    <a:gd name="T131" fmla="*/ 85 w 8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2">
                      <a:moveTo>
                        <a:pt x="85" y="41"/>
                      </a:moveTo>
                      <a:lnTo>
                        <a:pt x="85" y="38"/>
                      </a:lnTo>
                      <a:lnTo>
                        <a:pt x="85" y="37"/>
                      </a:lnTo>
                      <a:lnTo>
                        <a:pt x="85" y="35"/>
                      </a:lnTo>
                      <a:lnTo>
                        <a:pt x="85" y="32"/>
                      </a:lnTo>
                      <a:lnTo>
                        <a:pt x="84" y="31"/>
                      </a:lnTo>
                      <a:lnTo>
                        <a:pt x="84" y="29"/>
                      </a:lnTo>
                      <a:lnTo>
                        <a:pt x="83" y="26"/>
                      </a:lnTo>
                      <a:lnTo>
                        <a:pt x="83" y="25"/>
                      </a:lnTo>
                      <a:lnTo>
                        <a:pt x="81" y="23"/>
                      </a:lnTo>
                      <a:lnTo>
                        <a:pt x="80" y="22"/>
                      </a:lnTo>
                      <a:lnTo>
                        <a:pt x="78" y="21"/>
                      </a:lnTo>
                      <a:lnTo>
                        <a:pt x="78" y="18"/>
                      </a:lnTo>
                      <a:lnTo>
                        <a:pt x="77" y="17"/>
                      </a:lnTo>
                      <a:lnTo>
                        <a:pt x="76" y="16"/>
                      </a:lnTo>
                      <a:lnTo>
                        <a:pt x="74" y="13"/>
                      </a:lnTo>
                      <a:lnTo>
                        <a:pt x="72" y="12"/>
                      </a:lnTo>
                      <a:lnTo>
                        <a:pt x="71" y="11"/>
                      </a:lnTo>
                      <a:lnTo>
                        <a:pt x="70" y="10"/>
                      </a:lnTo>
                      <a:lnTo>
                        <a:pt x="68" y="9"/>
                      </a:lnTo>
                      <a:lnTo>
                        <a:pt x="66" y="7"/>
                      </a:lnTo>
                      <a:lnTo>
                        <a:pt x="65" y="6"/>
                      </a:lnTo>
                      <a:lnTo>
                        <a:pt x="64" y="5"/>
                      </a:lnTo>
                      <a:lnTo>
                        <a:pt x="61" y="5"/>
                      </a:lnTo>
                      <a:lnTo>
                        <a:pt x="60" y="4"/>
                      </a:lnTo>
                      <a:lnTo>
                        <a:pt x="58" y="3"/>
                      </a:lnTo>
                      <a:lnTo>
                        <a:pt x="55" y="3"/>
                      </a:lnTo>
                      <a:lnTo>
                        <a:pt x="53" y="1"/>
                      </a:lnTo>
                      <a:lnTo>
                        <a:pt x="51" y="1"/>
                      </a:lnTo>
                      <a:lnTo>
                        <a:pt x="50" y="1"/>
                      </a:lnTo>
                      <a:lnTo>
                        <a:pt x="47" y="0"/>
                      </a:lnTo>
                      <a:lnTo>
                        <a:pt x="45" y="0"/>
                      </a:lnTo>
                      <a:lnTo>
                        <a:pt x="42" y="0"/>
                      </a:lnTo>
                      <a:lnTo>
                        <a:pt x="41" y="0"/>
                      </a:lnTo>
                      <a:lnTo>
                        <a:pt x="39" y="0"/>
                      </a:lnTo>
                      <a:lnTo>
                        <a:pt x="36" y="1"/>
                      </a:lnTo>
                      <a:lnTo>
                        <a:pt x="35" y="1"/>
                      </a:lnTo>
                      <a:lnTo>
                        <a:pt x="33" y="1"/>
                      </a:lnTo>
                      <a:lnTo>
                        <a:pt x="31" y="3"/>
                      </a:lnTo>
                      <a:lnTo>
                        <a:pt x="28" y="3"/>
                      </a:lnTo>
                      <a:lnTo>
                        <a:pt x="26" y="4"/>
                      </a:lnTo>
                      <a:lnTo>
                        <a:pt x="25" y="5"/>
                      </a:lnTo>
                      <a:lnTo>
                        <a:pt x="22" y="5"/>
                      </a:lnTo>
                      <a:lnTo>
                        <a:pt x="21" y="6"/>
                      </a:lnTo>
                      <a:lnTo>
                        <a:pt x="19" y="7"/>
                      </a:lnTo>
                      <a:lnTo>
                        <a:pt x="18" y="9"/>
                      </a:lnTo>
                      <a:lnTo>
                        <a:pt x="16" y="10"/>
                      </a:lnTo>
                      <a:lnTo>
                        <a:pt x="15" y="11"/>
                      </a:lnTo>
                      <a:lnTo>
                        <a:pt x="13" y="12"/>
                      </a:lnTo>
                      <a:lnTo>
                        <a:pt x="12" y="13"/>
                      </a:lnTo>
                      <a:lnTo>
                        <a:pt x="10" y="16"/>
                      </a:lnTo>
                      <a:lnTo>
                        <a:pt x="9" y="17"/>
                      </a:lnTo>
                      <a:lnTo>
                        <a:pt x="8" y="18"/>
                      </a:lnTo>
                      <a:lnTo>
                        <a:pt x="7" y="21"/>
                      </a:lnTo>
                      <a:lnTo>
                        <a:pt x="7" y="22"/>
                      </a:lnTo>
                      <a:lnTo>
                        <a:pt x="6" y="23"/>
                      </a:lnTo>
                      <a:lnTo>
                        <a:pt x="5" y="25"/>
                      </a:lnTo>
                      <a:lnTo>
                        <a:pt x="2" y="26"/>
                      </a:lnTo>
                      <a:lnTo>
                        <a:pt x="2" y="29"/>
                      </a:lnTo>
                      <a:lnTo>
                        <a:pt x="1" y="31"/>
                      </a:lnTo>
                      <a:lnTo>
                        <a:pt x="1" y="32"/>
                      </a:lnTo>
                      <a:lnTo>
                        <a:pt x="1" y="35"/>
                      </a:lnTo>
                      <a:lnTo>
                        <a:pt x="1" y="37"/>
                      </a:lnTo>
                      <a:lnTo>
                        <a:pt x="0" y="38"/>
                      </a:lnTo>
                      <a:lnTo>
                        <a:pt x="0" y="41"/>
                      </a:lnTo>
                      <a:lnTo>
                        <a:pt x="0" y="43"/>
                      </a:lnTo>
                      <a:lnTo>
                        <a:pt x="1" y="46"/>
                      </a:lnTo>
                      <a:lnTo>
                        <a:pt x="1" y="47"/>
                      </a:lnTo>
                      <a:lnTo>
                        <a:pt x="1" y="49"/>
                      </a:lnTo>
                      <a:lnTo>
                        <a:pt x="1" y="52"/>
                      </a:lnTo>
                      <a:lnTo>
                        <a:pt x="2" y="53"/>
                      </a:lnTo>
                      <a:lnTo>
                        <a:pt x="2" y="56"/>
                      </a:lnTo>
                      <a:lnTo>
                        <a:pt x="5" y="57"/>
                      </a:lnTo>
                      <a:lnTo>
                        <a:pt x="6" y="60"/>
                      </a:lnTo>
                      <a:lnTo>
                        <a:pt x="7" y="61"/>
                      </a:lnTo>
                      <a:lnTo>
                        <a:pt x="7" y="63"/>
                      </a:lnTo>
                      <a:lnTo>
                        <a:pt x="8" y="64"/>
                      </a:lnTo>
                      <a:lnTo>
                        <a:pt x="9" y="66"/>
                      </a:lnTo>
                      <a:lnTo>
                        <a:pt x="10" y="68"/>
                      </a:lnTo>
                      <a:lnTo>
                        <a:pt x="12" y="69"/>
                      </a:lnTo>
                      <a:lnTo>
                        <a:pt x="13" y="70"/>
                      </a:lnTo>
                      <a:lnTo>
                        <a:pt x="15" y="72"/>
                      </a:lnTo>
                      <a:lnTo>
                        <a:pt x="16" y="73"/>
                      </a:lnTo>
                      <a:lnTo>
                        <a:pt x="18" y="74"/>
                      </a:lnTo>
                      <a:lnTo>
                        <a:pt x="19" y="75"/>
                      </a:lnTo>
                      <a:lnTo>
                        <a:pt x="21" y="76"/>
                      </a:lnTo>
                      <a:lnTo>
                        <a:pt x="22" y="78"/>
                      </a:lnTo>
                      <a:lnTo>
                        <a:pt x="25" y="79"/>
                      </a:lnTo>
                      <a:lnTo>
                        <a:pt x="26" y="79"/>
                      </a:lnTo>
                      <a:lnTo>
                        <a:pt x="28" y="80"/>
                      </a:lnTo>
                      <a:lnTo>
                        <a:pt x="31" y="81"/>
                      </a:lnTo>
                      <a:lnTo>
                        <a:pt x="33" y="81"/>
                      </a:lnTo>
                      <a:lnTo>
                        <a:pt x="35" y="81"/>
                      </a:lnTo>
                      <a:lnTo>
                        <a:pt x="36" y="82"/>
                      </a:lnTo>
                      <a:lnTo>
                        <a:pt x="39" y="82"/>
                      </a:lnTo>
                      <a:lnTo>
                        <a:pt x="41" y="82"/>
                      </a:lnTo>
                      <a:lnTo>
                        <a:pt x="42" y="82"/>
                      </a:lnTo>
                      <a:lnTo>
                        <a:pt x="45" y="82"/>
                      </a:lnTo>
                      <a:lnTo>
                        <a:pt x="47" y="82"/>
                      </a:lnTo>
                      <a:lnTo>
                        <a:pt x="50" y="82"/>
                      </a:lnTo>
                      <a:lnTo>
                        <a:pt x="51" y="81"/>
                      </a:lnTo>
                      <a:lnTo>
                        <a:pt x="53" y="81"/>
                      </a:lnTo>
                      <a:lnTo>
                        <a:pt x="55" y="81"/>
                      </a:lnTo>
                      <a:lnTo>
                        <a:pt x="58" y="80"/>
                      </a:lnTo>
                      <a:lnTo>
                        <a:pt x="60" y="79"/>
                      </a:lnTo>
                      <a:lnTo>
                        <a:pt x="61" y="79"/>
                      </a:lnTo>
                      <a:lnTo>
                        <a:pt x="64" y="78"/>
                      </a:lnTo>
                      <a:lnTo>
                        <a:pt x="65" y="76"/>
                      </a:lnTo>
                      <a:lnTo>
                        <a:pt x="66" y="75"/>
                      </a:lnTo>
                      <a:lnTo>
                        <a:pt x="68" y="74"/>
                      </a:lnTo>
                      <a:lnTo>
                        <a:pt x="70" y="73"/>
                      </a:lnTo>
                      <a:lnTo>
                        <a:pt x="71" y="72"/>
                      </a:lnTo>
                      <a:lnTo>
                        <a:pt x="72" y="70"/>
                      </a:lnTo>
                      <a:lnTo>
                        <a:pt x="74" y="69"/>
                      </a:lnTo>
                      <a:lnTo>
                        <a:pt x="76" y="68"/>
                      </a:lnTo>
                      <a:lnTo>
                        <a:pt x="77" y="66"/>
                      </a:lnTo>
                      <a:lnTo>
                        <a:pt x="78" y="64"/>
                      </a:lnTo>
                      <a:lnTo>
                        <a:pt x="78" y="63"/>
                      </a:lnTo>
                      <a:lnTo>
                        <a:pt x="80" y="61"/>
                      </a:lnTo>
                      <a:lnTo>
                        <a:pt x="81" y="60"/>
                      </a:lnTo>
                      <a:lnTo>
                        <a:pt x="83" y="57"/>
                      </a:lnTo>
                      <a:lnTo>
                        <a:pt x="83" y="56"/>
                      </a:lnTo>
                      <a:lnTo>
                        <a:pt x="84" y="53"/>
                      </a:lnTo>
                      <a:lnTo>
                        <a:pt x="84" y="52"/>
                      </a:lnTo>
                      <a:lnTo>
                        <a:pt x="85" y="49"/>
                      </a:lnTo>
                      <a:lnTo>
                        <a:pt x="85" y="47"/>
                      </a:lnTo>
                      <a:lnTo>
                        <a:pt x="85" y="46"/>
                      </a:lnTo>
                      <a:lnTo>
                        <a:pt x="85" y="43"/>
                      </a:lnTo>
                      <a:lnTo>
                        <a:pt x="85" y="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5" name="Freeform 690"/>
                <p:cNvSpPr>
                  <a:spLocks/>
                </p:cNvSpPr>
                <p:nvPr/>
              </p:nvSpPr>
              <p:spPr bwMode="auto">
                <a:xfrm>
                  <a:off x="1231" y="2102"/>
                  <a:ext cx="189" cy="11"/>
                </a:xfrm>
                <a:custGeom>
                  <a:avLst/>
                  <a:gdLst>
                    <a:gd name="T0" fmla="*/ 1259 w 1319"/>
                    <a:gd name="T1" fmla="*/ 26 h 63"/>
                    <a:gd name="T2" fmla="*/ 1144 w 1319"/>
                    <a:gd name="T3" fmla="*/ 17 h 63"/>
                    <a:gd name="T4" fmla="*/ 1034 w 1319"/>
                    <a:gd name="T5" fmla="*/ 11 h 63"/>
                    <a:gd name="T6" fmla="*/ 929 w 1319"/>
                    <a:gd name="T7" fmla="*/ 7 h 63"/>
                    <a:gd name="T8" fmla="*/ 830 w 1319"/>
                    <a:gd name="T9" fmla="*/ 3 h 63"/>
                    <a:gd name="T10" fmla="*/ 734 w 1319"/>
                    <a:gd name="T11" fmla="*/ 1 h 63"/>
                    <a:gd name="T12" fmla="*/ 646 w 1319"/>
                    <a:gd name="T13" fmla="*/ 0 h 63"/>
                    <a:gd name="T14" fmla="*/ 559 w 1319"/>
                    <a:gd name="T15" fmla="*/ 0 h 63"/>
                    <a:gd name="T16" fmla="*/ 479 w 1319"/>
                    <a:gd name="T17" fmla="*/ 2 h 63"/>
                    <a:gd name="T18" fmla="*/ 403 w 1319"/>
                    <a:gd name="T19" fmla="*/ 4 h 63"/>
                    <a:gd name="T20" fmla="*/ 330 w 1319"/>
                    <a:gd name="T21" fmla="*/ 9 h 63"/>
                    <a:gd name="T22" fmla="*/ 261 w 1319"/>
                    <a:gd name="T23" fmla="*/ 15 h 63"/>
                    <a:gd name="T24" fmla="*/ 197 w 1319"/>
                    <a:gd name="T25" fmla="*/ 22 h 63"/>
                    <a:gd name="T26" fmla="*/ 136 w 1319"/>
                    <a:gd name="T27" fmla="*/ 32 h 63"/>
                    <a:gd name="T28" fmla="*/ 79 w 1319"/>
                    <a:gd name="T29" fmla="*/ 41 h 63"/>
                    <a:gd name="T30" fmla="*/ 26 w 1319"/>
                    <a:gd name="T31" fmla="*/ 53 h 63"/>
                    <a:gd name="T32" fmla="*/ 1 w 1319"/>
                    <a:gd name="T33" fmla="*/ 63 h 63"/>
                    <a:gd name="T34" fmla="*/ 53 w 1319"/>
                    <a:gd name="T35" fmla="*/ 51 h 63"/>
                    <a:gd name="T36" fmla="*/ 108 w 1319"/>
                    <a:gd name="T37" fmla="*/ 40 h 63"/>
                    <a:gd name="T38" fmla="*/ 168 w 1319"/>
                    <a:gd name="T39" fmla="*/ 31 h 63"/>
                    <a:gd name="T40" fmla="*/ 229 w 1319"/>
                    <a:gd name="T41" fmla="*/ 22 h 63"/>
                    <a:gd name="T42" fmla="*/ 297 w 1319"/>
                    <a:gd name="T43" fmla="*/ 15 h 63"/>
                    <a:gd name="T44" fmla="*/ 367 w 1319"/>
                    <a:gd name="T45" fmla="*/ 10 h 63"/>
                    <a:gd name="T46" fmla="*/ 439 w 1319"/>
                    <a:gd name="T47" fmla="*/ 7 h 63"/>
                    <a:gd name="T48" fmla="*/ 519 w 1319"/>
                    <a:gd name="T49" fmla="*/ 4 h 63"/>
                    <a:gd name="T50" fmla="*/ 602 w 1319"/>
                    <a:gd name="T51" fmla="*/ 3 h 63"/>
                    <a:gd name="T52" fmla="*/ 688 w 1319"/>
                    <a:gd name="T53" fmla="*/ 3 h 63"/>
                    <a:gd name="T54" fmla="*/ 782 w 1319"/>
                    <a:gd name="T55" fmla="*/ 6 h 63"/>
                    <a:gd name="T56" fmla="*/ 879 w 1319"/>
                    <a:gd name="T57" fmla="*/ 8 h 63"/>
                    <a:gd name="T58" fmla="*/ 980 w 1319"/>
                    <a:gd name="T59" fmla="*/ 13 h 63"/>
                    <a:gd name="T60" fmla="*/ 1088 w 1319"/>
                    <a:gd name="T61" fmla="*/ 19 h 63"/>
                    <a:gd name="T62" fmla="*/ 1201 w 1319"/>
                    <a:gd name="T63" fmla="*/ 25 h 63"/>
                    <a:gd name="T64" fmla="*/ 1319 w 1319"/>
                    <a:gd name="T65" fmla="*/ 33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9"/>
                    <a:gd name="T100" fmla="*/ 0 h 63"/>
                    <a:gd name="T101" fmla="*/ 1319 w 1319"/>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9" h="63">
                      <a:moveTo>
                        <a:pt x="1319" y="29"/>
                      </a:moveTo>
                      <a:lnTo>
                        <a:pt x="1259" y="26"/>
                      </a:lnTo>
                      <a:lnTo>
                        <a:pt x="1201" y="21"/>
                      </a:lnTo>
                      <a:lnTo>
                        <a:pt x="1144" y="17"/>
                      </a:lnTo>
                      <a:lnTo>
                        <a:pt x="1088" y="15"/>
                      </a:lnTo>
                      <a:lnTo>
                        <a:pt x="1034" y="11"/>
                      </a:lnTo>
                      <a:lnTo>
                        <a:pt x="982" y="9"/>
                      </a:lnTo>
                      <a:lnTo>
                        <a:pt x="929" y="7"/>
                      </a:lnTo>
                      <a:lnTo>
                        <a:pt x="879" y="4"/>
                      </a:lnTo>
                      <a:lnTo>
                        <a:pt x="830" y="3"/>
                      </a:lnTo>
                      <a:lnTo>
                        <a:pt x="782" y="2"/>
                      </a:lnTo>
                      <a:lnTo>
                        <a:pt x="734" y="1"/>
                      </a:lnTo>
                      <a:lnTo>
                        <a:pt x="688" y="0"/>
                      </a:lnTo>
                      <a:lnTo>
                        <a:pt x="646" y="0"/>
                      </a:lnTo>
                      <a:lnTo>
                        <a:pt x="602" y="0"/>
                      </a:lnTo>
                      <a:lnTo>
                        <a:pt x="559" y="0"/>
                      </a:lnTo>
                      <a:lnTo>
                        <a:pt x="519" y="1"/>
                      </a:lnTo>
                      <a:lnTo>
                        <a:pt x="479" y="2"/>
                      </a:lnTo>
                      <a:lnTo>
                        <a:pt x="439" y="3"/>
                      </a:lnTo>
                      <a:lnTo>
                        <a:pt x="403" y="4"/>
                      </a:lnTo>
                      <a:lnTo>
                        <a:pt x="367" y="7"/>
                      </a:lnTo>
                      <a:lnTo>
                        <a:pt x="330" y="9"/>
                      </a:lnTo>
                      <a:lnTo>
                        <a:pt x="297" y="11"/>
                      </a:lnTo>
                      <a:lnTo>
                        <a:pt x="261" y="15"/>
                      </a:lnTo>
                      <a:lnTo>
                        <a:pt x="229" y="19"/>
                      </a:lnTo>
                      <a:lnTo>
                        <a:pt x="197" y="22"/>
                      </a:lnTo>
                      <a:lnTo>
                        <a:pt x="167" y="27"/>
                      </a:lnTo>
                      <a:lnTo>
                        <a:pt x="136" y="32"/>
                      </a:lnTo>
                      <a:lnTo>
                        <a:pt x="108" y="36"/>
                      </a:lnTo>
                      <a:lnTo>
                        <a:pt x="79" y="41"/>
                      </a:lnTo>
                      <a:lnTo>
                        <a:pt x="52" y="47"/>
                      </a:lnTo>
                      <a:lnTo>
                        <a:pt x="26" y="53"/>
                      </a:lnTo>
                      <a:lnTo>
                        <a:pt x="0" y="59"/>
                      </a:lnTo>
                      <a:lnTo>
                        <a:pt x="1" y="63"/>
                      </a:lnTo>
                      <a:lnTo>
                        <a:pt x="26" y="57"/>
                      </a:lnTo>
                      <a:lnTo>
                        <a:pt x="53" y="51"/>
                      </a:lnTo>
                      <a:lnTo>
                        <a:pt x="80" y="45"/>
                      </a:lnTo>
                      <a:lnTo>
                        <a:pt x="108" y="40"/>
                      </a:lnTo>
                      <a:lnTo>
                        <a:pt x="137" y="34"/>
                      </a:lnTo>
                      <a:lnTo>
                        <a:pt x="168" y="31"/>
                      </a:lnTo>
                      <a:lnTo>
                        <a:pt x="199" y="26"/>
                      </a:lnTo>
                      <a:lnTo>
                        <a:pt x="229" y="22"/>
                      </a:lnTo>
                      <a:lnTo>
                        <a:pt x="263" y="19"/>
                      </a:lnTo>
                      <a:lnTo>
                        <a:pt x="297" y="15"/>
                      </a:lnTo>
                      <a:lnTo>
                        <a:pt x="331" y="13"/>
                      </a:lnTo>
                      <a:lnTo>
                        <a:pt x="367" y="10"/>
                      </a:lnTo>
                      <a:lnTo>
                        <a:pt x="403" y="8"/>
                      </a:lnTo>
                      <a:lnTo>
                        <a:pt x="439" y="7"/>
                      </a:lnTo>
                      <a:lnTo>
                        <a:pt x="479" y="6"/>
                      </a:lnTo>
                      <a:lnTo>
                        <a:pt x="519" y="4"/>
                      </a:lnTo>
                      <a:lnTo>
                        <a:pt x="559" y="3"/>
                      </a:lnTo>
                      <a:lnTo>
                        <a:pt x="602" y="3"/>
                      </a:lnTo>
                      <a:lnTo>
                        <a:pt x="646" y="3"/>
                      </a:lnTo>
                      <a:lnTo>
                        <a:pt x="688" y="3"/>
                      </a:lnTo>
                      <a:lnTo>
                        <a:pt x="734" y="4"/>
                      </a:lnTo>
                      <a:lnTo>
                        <a:pt x="782" y="6"/>
                      </a:lnTo>
                      <a:lnTo>
                        <a:pt x="829" y="7"/>
                      </a:lnTo>
                      <a:lnTo>
                        <a:pt x="879" y="8"/>
                      </a:lnTo>
                      <a:lnTo>
                        <a:pt x="929" y="10"/>
                      </a:lnTo>
                      <a:lnTo>
                        <a:pt x="980" y="13"/>
                      </a:lnTo>
                      <a:lnTo>
                        <a:pt x="1034" y="15"/>
                      </a:lnTo>
                      <a:lnTo>
                        <a:pt x="1088" y="19"/>
                      </a:lnTo>
                      <a:lnTo>
                        <a:pt x="1144" y="21"/>
                      </a:lnTo>
                      <a:lnTo>
                        <a:pt x="1201" y="25"/>
                      </a:lnTo>
                      <a:lnTo>
                        <a:pt x="1259" y="29"/>
                      </a:lnTo>
                      <a:lnTo>
                        <a:pt x="1319" y="33"/>
                      </a:lnTo>
                      <a:lnTo>
                        <a:pt x="1319" y="2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6" name="Freeform 691"/>
                <p:cNvSpPr>
                  <a:spLocks/>
                </p:cNvSpPr>
                <p:nvPr/>
              </p:nvSpPr>
              <p:spPr bwMode="auto">
                <a:xfrm>
                  <a:off x="1420" y="2107"/>
                  <a:ext cx="47" cy="49"/>
                </a:xfrm>
                <a:custGeom>
                  <a:avLst/>
                  <a:gdLst>
                    <a:gd name="T0" fmla="*/ 334 w 334"/>
                    <a:gd name="T1" fmla="*/ 292 h 294"/>
                    <a:gd name="T2" fmla="*/ 285 w 334"/>
                    <a:gd name="T3" fmla="*/ 261 h 294"/>
                    <a:gd name="T4" fmla="*/ 247 w 334"/>
                    <a:gd name="T5" fmla="*/ 230 h 294"/>
                    <a:gd name="T6" fmla="*/ 217 w 334"/>
                    <a:gd name="T7" fmla="*/ 203 h 294"/>
                    <a:gd name="T8" fmla="*/ 194 w 334"/>
                    <a:gd name="T9" fmla="*/ 178 h 294"/>
                    <a:gd name="T10" fmla="*/ 177 w 334"/>
                    <a:gd name="T11" fmla="*/ 153 h 294"/>
                    <a:gd name="T12" fmla="*/ 165 w 334"/>
                    <a:gd name="T13" fmla="*/ 130 h 294"/>
                    <a:gd name="T14" fmla="*/ 156 w 334"/>
                    <a:gd name="T15" fmla="*/ 110 h 294"/>
                    <a:gd name="T16" fmla="*/ 149 w 334"/>
                    <a:gd name="T17" fmla="*/ 90 h 294"/>
                    <a:gd name="T18" fmla="*/ 143 w 334"/>
                    <a:gd name="T19" fmla="*/ 72 h 294"/>
                    <a:gd name="T20" fmla="*/ 136 w 334"/>
                    <a:gd name="T21" fmla="*/ 56 h 294"/>
                    <a:gd name="T22" fmla="*/ 126 w 334"/>
                    <a:gd name="T23" fmla="*/ 42 h 294"/>
                    <a:gd name="T24" fmla="*/ 113 w 334"/>
                    <a:gd name="T25" fmla="*/ 30 h 294"/>
                    <a:gd name="T26" fmla="*/ 95 w 334"/>
                    <a:gd name="T27" fmla="*/ 19 h 294"/>
                    <a:gd name="T28" fmla="*/ 72 w 334"/>
                    <a:gd name="T29" fmla="*/ 11 h 294"/>
                    <a:gd name="T30" fmla="*/ 41 w 334"/>
                    <a:gd name="T31" fmla="*/ 5 h 294"/>
                    <a:gd name="T32" fmla="*/ 0 w 334"/>
                    <a:gd name="T33" fmla="*/ 0 h 294"/>
                    <a:gd name="T34" fmla="*/ 21 w 334"/>
                    <a:gd name="T35" fmla="*/ 6 h 294"/>
                    <a:gd name="T36" fmla="*/ 55 w 334"/>
                    <a:gd name="T37" fmla="*/ 11 h 294"/>
                    <a:gd name="T38" fmla="*/ 82 w 334"/>
                    <a:gd name="T39" fmla="*/ 18 h 294"/>
                    <a:gd name="T40" fmla="*/ 103 w 334"/>
                    <a:gd name="T41" fmla="*/ 28 h 294"/>
                    <a:gd name="T42" fmla="*/ 118 w 334"/>
                    <a:gd name="T43" fmla="*/ 38 h 294"/>
                    <a:gd name="T44" fmla="*/ 127 w 334"/>
                    <a:gd name="T45" fmla="*/ 52 h 294"/>
                    <a:gd name="T46" fmla="*/ 137 w 334"/>
                    <a:gd name="T47" fmla="*/ 66 h 294"/>
                    <a:gd name="T48" fmla="*/ 143 w 334"/>
                    <a:gd name="T49" fmla="*/ 81 h 294"/>
                    <a:gd name="T50" fmla="*/ 149 w 334"/>
                    <a:gd name="T51" fmla="*/ 101 h 294"/>
                    <a:gd name="T52" fmla="*/ 156 w 334"/>
                    <a:gd name="T53" fmla="*/ 122 h 294"/>
                    <a:gd name="T54" fmla="*/ 167 w 334"/>
                    <a:gd name="T55" fmla="*/ 143 h 294"/>
                    <a:gd name="T56" fmla="*/ 181 w 334"/>
                    <a:gd name="T57" fmla="*/ 167 h 294"/>
                    <a:gd name="T58" fmla="*/ 201 w 334"/>
                    <a:gd name="T59" fmla="*/ 192 h 294"/>
                    <a:gd name="T60" fmla="*/ 228 w 334"/>
                    <a:gd name="T61" fmla="*/ 219 h 294"/>
                    <a:gd name="T62" fmla="*/ 263 w 334"/>
                    <a:gd name="T63" fmla="*/ 249 h 294"/>
                    <a:gd name="T64" fmla="*/ 306 w 334"/>
                    <a:gd name="T65" fmla="*/ 279 h 294"/>
                    <a:gd name="T66" fmla="*/ 333 w 334"/>
                    <a:gd name="T67" fmla="*/ 291 h 2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
                    <a:gd name="T103" fmla="*/ 0 h 294"/>
                    <a:gd name="T104" fmla="*/ 334 w 334"/>
                    <a:gd name="T105" fmla="*/ 294 h 29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 h="294">
                      <a:moveTo>
                        <a:pt x="333" y="294"/>
                      </a:moveTo>
                      <a:lnTo>
                        <a:pt x="334" y="292"/>
                      </a:lnTo>
                      <a:lnTo>
                        <a:pt x="308" y="275"/>
                      </a:lnTo>
                      <a:lnTo>
                        <a:pt x="285" y="261"/>
                      </a:lnTo>
                      <a:lnTo>
                        <a:pt x="266" y="245"/>
                      </a:lnTo>
                      <a:lnTo>
                        <a:pt x="247" y="230"/>
                      </a:lnTo>
                      <a:lnTo>
                        <a:pt x="230" y="217"/>
                      </a:lnTo>
                      <a:lnTo>
                        <a:pt x="217" y="203"/>
                      </a:lnTo>
                      <a:lnTo>
                        <a:pt x="204" y="190"/>
                      </a:lnTo>
                      <a:lnTo>
                        <a:pt x="194" y="178"/>
                      </a:lnTo>
                      <a:lnTo>
                        <a:pt x="184" y="165"/>
                      </a:lnTo>
                      <a:lnTo>
                        <a:pt x="177" y="153"/>
                      </a:lnTo>
                      <a:lnTo>
                        <a:pt x="170" y="142"/>
                      </a:lnTo>
                      <a:lnTo>
                        <a:pt x="165" y="130"/>
                      </a:lnTo>
                      <a:lnTo>
                        <a:pt x="160" y="120"/>
                      </a:lnTo>
                      <a:lnTo>
                        <a:pt x="156" y="110"/>
                      </a:lnTo>
                      <a:lnTo>
                        <a:pt x="152" y="100"/>
                      </a:lnTo>
                      <a:lnTo>
                        <a:pt x="149" y="90"/>
                      </a:lnTo>
                      <a:lnTo>
                        <a:pt x="146" y="80"/>
                      </a:lnTo>
                      <a:lnTo>
                        <a:pt x="143" y="72"/>
                      </a:lnTo>
                      <a:lnTo>
                        <a:pt x="139" y="63"/>
                      </a:lnTo>
                      <a:lnTo>
                        <a:pt x="136" y="56"/>
                      </a:lnTo>
                      <a:lnTo>
                        <a:pt x="131" y="49"/>
                      </a:lnTo>
                      <a:lnTo>
                        <a:pt x="126" y="42"/>
                      </a:lnTo>
                      <a:lnTo>
                        <a:pt x="120" y="36"/>
                      </a:lnTo>
                      <a:lnTo>
                        <a:pt x="113" y="30"/>
                      </a:lnTo>
                      <a:lnTo>
                        <a:pt x="105" y="24"/>
                      </a:lnTo>
                      <a:lnTo>
                        <a:pt x="95" y="19"/>
                      </a:lnTo>
                      <a:lnTo>
                        <a:pt x="85" y="16"/>
                      </a:lnTo>
                      <a:lnTo>
                        <a:pt x="72" y="11"/>
                      </a:lnTo>
                      <a:lnTo>
                        <a:pt x="56" y="9"/>
                      </a:lnTo>
                      <a:lnTo>
                        <a:pt x="41" y="5"/>
                      </a:lnTo>
                      <a:lnTo>
                        <a:pt x="21" y="3"/>
                      </a:lnTo>
                      <a:lnTo>
                        <a:pt x="0" y="0"/>
                      </a:lnTo>
                      <a:lnTo>
                        <a:pt x="0" y="4"/>
                      </a:lnTo>
                      <a:lnTo>
                        <a:pt x="21" y="6"/>
                      </a:lnTo>
                      <a:lnTo>
                        <a:pt x="40" y="9"/>
                      </a:lnTo>
                      <a:lnTo>
                        <a:pt x="55" y="11"/>
                      </a:lnTo>
                      <a:lnTo>
                        <a:pt x="71" y="15"/>
                      </a:lnTo>
                      <a:lnTo>
                        <a:pt x="82" y="18"/>
                      </a:lnTo>
                      <a:lnTo>
                        <a:pt x="94" y="23"/>
                      </a:lnTo>
                      <a:lnTo>
                        <a:pt x="103" y="28"/>
                      </a:lnTo>
                      <a:lnTo>
                        <a:pt x="112" y="33"/>
                      </a:lnTo>
                      <a:lnTo>
                        <a:pt x="118" y="38"/>
                      </a:lnTo>
                      <a:lnTo>
                        <a:pt x="123" y="44"/>
                      </a:lnTo>
                      <a:lnTo>
                        <a:pt x="127" y="52"/>
                      </a:lnTo>
                      <a:lnTo>
                        <a:pt x="132" y="58"/>
                      </a:lnTo>
                      <a:lnTo>
                        <a:pt x="137" y="66"/>
                      </a:lnTo>
                      <a:lnTo>
                        <a:pt x="139" y="73"/>
                      </a:lnTo>
                      <a:lnTo>
                        <a:pt x="143" y="81"/>
                      </a:lnTo>
                      <a:lnTo>
                        <a:pt x="145" y="91"/>
                      </a:lnTo>
                      <a:lnTo>
                        <a:pt x="149" y="101"/>
                      </a:lnTo>
                      <a:lnTo>
                        <a:pt x="152" y="111"/>
                      </a:lnTo>
                      <a:lnTo>
                        <a:pt x="156" y="122"/>
                      </a:lnTo>
                      <a:lnTo>
                        <a:pt x="162" y="132"/>
                      </a:lnTo>
                      <a:lnTo>
                        <a:pt x="167" y="143"/>
                      </a:lnTo>
                      <a:lnTo>
                        <a:pt x="173" y="155"/>
                      </a:lnTo>
                      <a:lnTo>
                        <a:pt x="181" y="167"/>
                      </a:lnTo>
                      <a:lnTo>
                        <a:pt x="191" y="179"/>
                      </a:lnTo>
                      <a:lnTo>
                        <a:pt x="201" y="192"/>
                      </a:lnTo>
                      <a:lnTo>
                        <a:pt x="214" y="205"/>
                      </a:lnTo>
                      <a:lnTo>
                        <a:pt x="228" y="219"/>
                      </a:lnTo>
                      <a:lnTo>
                        <a:pt x="244" y="234"/>
                      </a:lnTo>
                      <a:lnTo>
                        <a:pt x="263" y="249"/>
                      </a:lnTo>
                      <a:lnTo>
                        <a:pt x="283" y="263"/>
                      </a:lnTo>
                      <a:lnTo>
                        <a:pt x="306" y="279"/>
                      </a:lnTo>
                      <a:lnTo>
                        <a:pt x="332" y="294"/>
                      </a:lnTo>
                      <a:lnTo>
                        <a:pt x="333" y="291"/>
                      </a:lnTo>
                      <a:lnTo>
                        <a:pt x="333" y="29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7" name="Freeform 692"/>
                <p:cNvSpPr>
                  <a:spLocks/>
                </p:cNvSpPr>
                <p:nvPr/>
              </p:nvSpPr>
              <p:spPr bwMode="auto">
                <a:xfrm>
                  <a:off x="1190" y="2156"/>
                  <a:ext cx="277" cy="18"/>
                </a:xfrm>
                <a:custGeom>
                  <a:avLst/>
                  <a:gdLst>
                    <a:gd name="T0" fmla="*/ 4 w 1939"/>
                    <a:gd name="T1" fmla="*/ 108 h 108"/>
                    <a:gd name="T2" fmla="*/ 151 w 1939"/>
                    <a:gd name="T3" fmla="*/ 108 h 108"/>
                    <a:gd name="T4" fmla="*/ 292 w 1939"/>
                    <a:gd name="T5" fmla="*/ 107 h 108"/>
                    <a:gd name="T6" fmla="*/ 426 w 1939"/>
                    <a:gd name="T7" fmla="*/ 104 h 108"/>
                    <a:gd name="T8" fmla="*/ 554 w 1939"/>
                    <a:gd name="T9" fmla="*/ 101 h 108"/>
                    <a:gd name="T10" fmla="*/ 677 w 1939"/>
                    <a:gd name="T11" fmla="*/ 97 h 108"/>
                    <a:gd name="T12" fmla="*/ 797 w 1939"/>
                    <a:gd name="T13" fmla="*/ 91 h 108"/>
                    <a:gd name="T14" fmla="*/ 914 w 1939"/>
                    <a:gd name="T15" fmla="*/ 87 h 108"/>
                    <a:gd name="T16" fmla="*/ 1027 w 1939"/>
                    <a:gd name="T17" fmla="*/ 81 h 108"/>
                    <a:gd name="T18" fmla="*/ 1140 w 1939"/>
                    <a:gd name="T19" fmla="*/ 74 h 108"/>
                    <a:gd name="T20" fmla="*/ 1251 w 1939"/>
                    <a:gd name="T21" fmla="*/ 65 h 108"/>
                    <a:gd name="T22" fmla="*/ 1363 w 1939"/>
                    <a:gd name="T23" fmla="*/ 57 h 108"/>
                    <a:gd name="T24" fmla="*/ 1474 w 1939"/>
                    <a:gd name="T25" fmla="*/ 47 h 108"/>
                    <a:gd name="T26" fmla="*/ 1586 w 1939"/>
                    <a:gd name="T27" fmla="*/ 38 h 108"/>
                    <a:gd name="T28" fmla="*/ 1701 w 1939"/>
                    <a:gd name="T29" fmla="*/ 27 h 108"/>
                    <a:gd name="T30" fmla="*/ 1820 w 1939"/>
                    <a:gd name="T31" fmla="*/ 16 h 108"/>
                    <a:gd name="T32" fmla="*/ 1939 w 1939"/>
                    <a:gd name="T33" fmla="*/ 3 h 108"/>
                    <a:gd name="T34" fmla="*/ 1879 w 1939"/>
                    <a:gd name="T35" fmla="*/ 7 h 108"/>
                    <a:gd name="T36" fmla="*/ 1759 w 1939"/>
                    <a:gd name="T37" fmla="*/ 18 h 108"/>
                    <a:gd name="T38" fmla="*/ 1643 w 1939"/>
                    <a:gd name="T39" fmla="*/ 29 h 108"/>
                    <a:gd name="T40" fmla="*/ 1530 w 1939"/>
                    <a:gd name="T41" fmla="*/ 39 h 108"/>
                    <a:gd name="T42" fmla="*/ 1418 w 1939"/>
                    <a:gd name="T43" fmla="*/ 49 h 108"/>
                    <a:gd name="T44" fmla="*/ 1306 w 1939"/>
                    <a:gd name="T45" fmla="*/ 58 h 108"/>
                    <a:gd name="T46" fmla="*/ 1195 w 1939"/>
                    <a:gd name="T47" fmla="*/ 66 h 108"/>
                    <a:gd name="T48" fmla="*/ 1084 w 1939"/>
                    <a:gd name="T49" fmla="*/ 74 h 108"/>
                    <a:gd name="T50" fmla="*/ 971 w 1939"/>
                    <a:gd name="T51" fmla="*/ 80 h 108"/>
                    <a:gd name="T52" fmla="*/ 856 w 1939"/>
                    <a:gd name="T53" fmla="*/ 85 h 108"/>
                    <a:gd name="T54" fmla="*/ 738 w 1939"/>
                    <a:gd name="T55" fmla="*/ 90 h 108"/>
                    <a:gd name="T56" fmla="*/ 617 w 1939"/>
                    <a:gd name="T57" fmla="*/ 96 h 108"/>
                    <a:gd name="T58" fmla="*/ 490 w 1939"/>
                    <a:gd name="T59" fmla="*/ 100 h 108"/>
                    <a:gd name="T60" fmla="*/ 359 w 1939"/>
                    <a:gd name="T61" fmla="*/ 102 h 108"/>
                    <a:gd name="T62" fmla="*/ 222 w 1939"/>
                    <a:gd name="T63" fmla="*/ 103 h 108"/>
                    <a:gd name="T64" fmla="*/ 79 w 1939"/>
                    <a:gd name="T65" fmla="*/ 104 h 108"/>
                    <a:gd name="T66" fmla="*/ 6 w 1939"/>
                    <a:gd name="T67" fmla="*/ 108 h 108"/>
                    <a:gd name="T68" fmla="*/ 0 w 1939"/>
                    <a:gd name="T69" fmla="*/ 108 h 108"/>
                    <a:gd name="T70" fmla="*/ 3 w 1939"/>
                    <a:gd name="T71" fmla="*/ 106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9"/>
                    <a:gd name="T109" fmla="*/ 0 h 108"/>
                    <a:gd name="T110" fmla="*/ 1939 w 1939"/>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9" h="108">
                      <a:moveTo>
                        <a:pt x="3" y="106"/>
                      </a:moveTo>
                      <a:lnTo>
                        <a:pt x="4" y="108"/>
                      </a:lnTo>
                      <a:lnTo>
                        <a:pt x="79" y="108"/>
                      </a:lnTo>
                      <a:lnTo>
                        <a:pt x="151" y="108"/>
                      </a:lnTo>
                      <a:lnTo>
                        <a:pt x="222" y="107"/>
                      </a:lnTo>
                      <a:lnTo>
                        <a:pt x="292" y="107"/>
                      </a:lnTo>
                      <a:lnTo>
                        <a:pt x="359" y="106"/>
                      </a:lnTo>
                      <a:lnTo>
                        <a:pt x="426" y="104"/>
                      </a:lnTo>
                      <a:lnTo>
                        <a:pt x="490" y="103"/>
                      </a:lnTo>
                      <a:lnTo>
                        <a:pt x="554" y="101"/>
                      </a:lnTo>
                      <a:lnTo>
                        <a:pt x="617" y="100"/>
                      </a:lnTo>
                      <a:lnTo>
                        <a:pt x="677" y="97"/>
                      </a:lnTo>
                      <a:lnTo>
                        <a:pt x="738" y="95"/>
                      </a:lnTo>
                      <a:lnTo>
                        <a:pt x="797" y="91"/>
                      </a:lnTo>
                      <a:lnTo>
                        <a:pt x="856" y="89"/>
                      </a:lnTo>
                      <a:lnTo>
                        <a:pt x="914" y="87"/>
                      </a:lnTo>
                      <a:lnTo>
                        <a:pt x="971" y="83"/>
                      </a:lnTo>
                      <a:lnTo>
                        <a:pt x="1027" y="81"/>
                      </a:lnTo>
                      <a:lnTo>
                        <a:pt x="1084" y="77"/>
                      </a:lnTo>
                      <a:lnTo>
                        <a:pt x="1140" y="74"/>
                      </a:lnTo>
                      <a:lnTo>
                        <a:pt x="1195" y="70"/>
                      </a:lnTo>
                      <a:lnTo>
                        <a:pt x="1251" y="65"/>
                      </a:lnTo>
                      <a:lnTo>
                        <a:pt x="1306" y="62"/>
                      </a:lnTo>
                      <a:lnTo>
                        <a:pt x="1363" y="57"/>
                      </a:lnTo>
                      <a:lnTo>
                        <a:pt x="1418" y="52"/>
                      </a:lnTo>
                      <a:lnTo>
                        <a:pt x="1474" y="47"/>
                      </a:lnTo>
                      <a:lnTo>
                        <a:pt x="1530" y="43"/>
                      </a:lnTo>
                      <a:lnTo>
                        <a:pt x="1586" y="38"/>
                      </a:lnTo>
                      <a:lnTo>
                        <a:pt x="1643" y="33"/>
                      </a:lnTo>
                      <a:lnTo>
                        <a:pt x="1701" y="27"/>
                      </a:lnTo>
                      <a:lnTo>
                        <a:pt x="1759" y="21"/>
                      </a:lnTo>
                      <a:lnTo>
                        <a:pt x="1820" y="16"/>
                      </a:lnTo>
                      <a:lnTo>
                        <a:pt x="1879" y="10"/>
                      </a:lnTo>
                      <a:lnTo>
                        <a:pt x="1939" y="3"/>
                      </a:lnTo>
                      <a:lnTo>
                        <a:pt x="1939" y="0"/>
                      </a:lnTo>
                      <a:lnTo>
                        <a:pt x="1879" y="7"/>
                      </a:lnTo>
                      <a:lnTo>
                        <a:pt x="1818" y="13"/>
                      </a:lnTo>
                      <a:lnTo>
                        <a:pt x="1759" y="18"/>
                      </a:lnTo>
                      <a:lnTo>
                        <a:pt x="1701" y="24"/>
                      </a:lnTo>
                      <a:lnTo>
                        <a:pt x="1643" y="29"/>
                      </a:lnTo>
                      <a:lnTo>
                        <a:pt x="1586" y="34"/>
                      </a:lnTo>
                      <a:lnTo>
                        <a:pt x="1530" y="39"/>
                      </a:lnTo>
                      <a:lnTo>
                        <a:pt x="1473" y="44"/>
                      </a:lnTo>
                      <a:lnTo>
                        <a:pt x="1418" y="49"/>
                      </a:lnTo>
                      <a:lnTo>
                        <a:pt x="1362" y="53"/>
                      </a:lnTo>
                      <a:lnTo>
                        <a:pt x="1306" y="58"/>
                      </a:lnTo>
                      <a:lnTo>
                        <a:pt x="1251" y="62"/>
                      </a:lnTo>
                      <a:lnTo>
                        <a:pt x="1195" y="66"/>
                      </a:lnTo>
                      <a:lnTo>
                        <a:pt x="1140" y="70"/>
                      </a:lnTo>
                      <a:lnTo>
                        <a:pt x="1084" y="74"/>
                      </a:lnTo>
                      <a:lnTo>
                        <a:pt x="1027" y="77"/>
                      </a:lnTo>
                      <a:lnTo>
                        <a:pt x="971" y="80"/>
                      </a:lnTo>
                      <a:lnTo>
                        <a:pt x="914" y="83"/>
                      </a:lnTo>
                      <a:lnTo>
                        <a:pt x="856" y="85"/>
                      </a:lnTo>
                      <a:lnTo>
                        <a:pt x="797" y="88"/>
                      </a:lnTo>
                      <a:lnTo>
                        <a:pt x="738" y="90"/>
                      </a:lnTo>
                      <a:lnTo>
                        <a:pt x="677" y="93"/>
                      </a:lnTo>
                      <a:lnTo>
                        <a:pt x="617" y="96"/>
                      </a:lnTo>
                      <a:lnTo>
                        <a:pt x="554" y="97"/>
                      </a:lnTo>
                      <a:lnTo>
                        <a:pt x="490" y="100"/>
                      </a:lnTo>
                      <a:lnTo>
                        <a:pt x="426" y="101"/>
                      </a:lnTo>
                      <a:lnTo>
                        <a:pt x="359" y="102"/>
                      </a:lnTo>
                      <a:lnTo>
                        <a:pt x="291" y="103"/>
                      </a:lnTo>
                      <a:lnTo>
                        <a:pt x="222" y="103"/>
                      </a:lnTo>
                      <a:lnTo>
                        <a:pt x="151" y="104"/>
                      </a:lnTo>
                      <a:lnTo>
                        <a:pt x="79" y="104"/>
                      </a:lnTo>
                      <a:lnTo>
                        <a:pt x="4" y="104"/>
                      </a:lnTo>
                      <a:lnTo>
                        <a:pt x="6" y="108"/>
                      </a:lnTo>
                      <a:lnTo>
                        <a:pt x="3" y="106"/>
                      </a:lnTo>
                      <a:lnTo>
                        <a:pt x="0" y="108"/>
                      </a:lnTo>
                      <a:lnTo>
                        <a:pt x="4" y="108"/>
                      </a:lnTo>
                      <a:lnTo>
                        <a:pt x="3"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7028" name="Freeform 693"/>
                <p:cNvSpPr>
                  <a:spLocks/>
                </p:cNvSpPr>
                <p:nvPr/>
              </p:nvSpPr>
              <p:spPr bwMode="auto">
                <a:xfrm>
                  <a:off x="1191" y="2112"/>
                  <a:ext cx="40" cy="62"/>
                </a:xfrm>
                <a:custGeom>
                  <a:avLst/>
                  <a:gdLst>
                    <a:gd name="T0" fmla="*/ 263 w 285"/>
                    <a:gd name="T1" fmla="*/ 6 h 369"/>
                    <a:gd name="T2" fmla="*/ 228 w 285"/>
                    <a:gd name="T3" fmla="*/ 19 h 369"/>
                    <a:gd name="T4" fmla="*/ 199 w 285"/>
                    <a:gd name="T5" fmla="*/ 32 h 369"/>
                    <a:gd name="T6" fmla="*/ 176 w 285"/>
                    <a:gd name="T7" fmla="*/ 47 h 369"/>
                    <a:gd name="T8" fmla="*/ 159 w 285"/>
                    <a:gd name="T9" fmla="*/ 64 h 369"/>
                    <a:gd name="T10" fmla="*/ 146 w 285"/>
                    <a:gd name="T11" fmla="*/ 81 h 369"/>
                    <a:gd name="T12" fmla="*/ 135 w 285"/>
                    <a:gd name="T13" fmla="*/ 100 h 369"/>
                    <a:gd name="T14" fmla="*/ 127 w 285"/>
                    <a:gd name="T15" fmla="*/ 120 h 369"/>
                    <a:gd name="T16" fmla="*/ 120 w 285"/>
                    <a:gd name="T17" fmla="*/ 142 h 369"/>
                    <a:gd name="T18" fmla="*/ 113 w 285"/>
                    <a:gd name="T19" fmla="*/ 166 h 369"/>
                    <a:gd name="T20" fmla="*/ 104 w 285"/>
                    <a:gd name="T21" fmla="*/ 191 h 369"/>
                    <a:gd name="T22" fmla="*/ 95 w 285"/>
                    <a:gd name="T23" fmla="*/ 218 h 369"/>
                    <a:gd name="T24" fmla="*/ 82 w 285"/>
                    <a:gd name="T25" fmla="*/ 248 h 369"/>
                    <a:gd name="T26" fmla="*/ 64 w 285"/>
                    <a:gd name="T27" fmla="*/ 279 h 369"/>
                    <a:gd name="T28" fmla="*/ 44 w 285"/>
                    <a:gd name="T29" fmla="*/ 311 h 369"/>
                    <a:gd name="T30" fmla="*/ 16 w 285"/>
                    <a:gd name="T31" fmla="*/ 346 h 369"/>
                    <a:gd name="T32" fmla="*/ 3 w 285"/>
                    <a:gd name="T33" fmla="*/ 369 h 369"/>
                    <a:gd name="T34" fmla="*/ 33 w 285"/>
                    <a:gd name="T35" fmla="*/ 331 h 369"/>
                    <a:gd name="T36" fmla="*/ 58 w 285"/>
                    <a:gd name="T37" fmla="*/ 296 h 369"/>
                    <a:gd name="T38" fmla="*/ 77 w 285"/>
                    <a:gd name="T39" fmla="*/ 264 h 369"/>
                    <a:gd name="T40" fmla="*/ 91 w 285"/>
                    <a:gd name="T41" fmla="*/ 233 h 369"/>
                    <a:gd name="T42" fmla="*/ 103 w 285"/>
                    <a:gd name="T43" fmla="*/ 205 h 369"/>
                    <a:gd name="T44" fmla="*/ 111 w 285"/>
                    <a:gd name="T45" fmla="*/ 179 h 369"/>
                    <a:gd name="T46" fmla="*/ 120 w 285"/>
                    <a:gd name="T47" fmla="*/ 155 h 369"/>
                    <a:gd name="T48" fmla="*/ 127 w 285"/>
                    <a:gd name="T49" fmla="*/ 132 h 369"/>
                    <a:gd name="T50" fmla="*/ 134 w 285"/>
                    <a:gd name="T51" fmla="*/ 111 h 369"/>
                    <a:gd name="T52" fmla="*/ 142 w 285"/>
                    <a:gd name="T53" fmla="*/ 92 h 369"/>
                    <a:gd name="T54" fmla="*/ 154 w 285"/>
                    <a:gd name="T55" fmla="*/ 75 h 369"/>
                    <a:gd name="T56" fmla="*/ 170 w 285"/>
                    <a:gd name="T57" fmla="*/ 57 h 369"/>
                    <a:gd name="T58" fmla="*/ 188 w 285"/>
                    <a:gd name="T59" fmla="*/ 42 h 369"/>
                    <a:gd name="T60" fmla="*/ 214 w 285"/>
                    <a:gd name="T61" fmla="*/ 29 h 369"/>
                    <a:gd name="T62" fmla="*/ 246 w 285"/>
                    <a:gd name="T63" fmla="*/ 16 h 369"/>
                    <a:gd name="T64" fmla="*/ 285 w 285"/>
                    <a:gd name="T65" fmla="*/ 4 h 3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69"/>
                    <a:gd name="T101" fmla="*/ 285 w 285"/>
                    <a:gd name="T102" fmla="*/ 369 h 3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69">
                      <a:moveTo>
                        <a:pt x="284" y="0"/>
                      </a:moveTo>
                      <a:lnTo>
                        <a:pt x="263" y="6"/>
                      </a:lnTo>
                      <a:lnTo>
                        <a:pt x="244" y="12"/>
                      </a:lnTo>
                      <a:lnTo>
                        <a:pt x="228" y="19"/>
                      </a:lnTo>
                      <a:lnTo>
                        <a:pt x="212" y="25"/>
                      </a:lnTo>
                      <a:lnTo>
                        <a:pt x="199" y="32"/>
                      </a:lnTo>
                      <a:lnTo>
                        <a:pt x="187" y="39"/>
                      </a:lnTo>
                      <a:lnTo>
                        <a:pt x="176" y="47"/>
                      </a:lnTo>
                      <a:lnTo>
                        <a:pt x="167" y="55"/>
                      </a:lnTo>
                      <a:lnTo>
                        <a:pt x="159" y="64"/>
                      </a:lnTo>
                      <a:lnTo>
                        <a:pt x="152" y="73"/>
                      </a:lnTo>
                      <a:lnTo>
                        <a:pt x="146" y="81"/>
                      </a:lnTo>
                      <a:lnTo>
                        <a:pt x="140" y="90"/>
                      </a:lnTo>
                      <a:lnTo>
                        <a:pt x="135" y="100"/>
                      </a:lnTo>
                      <a:lnTo>
                        <a:pt x="130" y="110"/>
                      </a:lnTo>
                      <a:lnTo>
                        <a:pt x="127" y="120"/>
                      </a:lnTo>
                      <a:lnTo>
                        <a:pt x="123" y="131"/>
                      </a:lnTo>
                      <a:lnTo>
                        <a:pt x="120" y="142"/>
                      </a:lnTo>
                      <a:lnTo>
                        <a:pt x="115" y="154"/>
                      </a:lnTo>
                      <a:lnTo>
                        <a:pt x="113" y="166"/>
                      </a:lnTo>
                      <a:lnTo>
                        <a:pt x="108" y="177"/>
                      </a:lnTo>
                      <a:lnTo>
                        <a:pt x="104" y="191"/>
                      </a:lnTo>
                      <a:lnTo>
                        <a:pt x="99" y="204"/>
                      </a:lnTo>
                      <a:lnTo>
                        <a:pt x="95" y="218"/>
                      </a:lnTo>
                      <a:lnTo>
                        <a:pt x="88" y="232"/>
                      </a:lnTo>
                      <a:lnTo>
                        <a:pt x="82" y="248"/>
                      </a:lnTo>
                      <a:lnTo>
                        <a:pt x="75" y="262"/>
                      </a:lnTo>
                      <a:lnTo>
                        <a:pt x="64" y="279"/>
                      </a:lnTo>
                      <a:lnTo>
                        <a:pt x="55" y="294"/>
                      </a:lnTo>
                      <a:lnTo>
                        <a:pt x="44" y="311"/>
                      </a:lnTo>
                      <a:lnTo>
                        <a:pt x="30" y="329"/>
                      </a:lnTo>
                      <a:lnTo>
                        <a:pt x="16" y="346"/>
                      </a:lnTo>
                      <a:lnTo>
                        <a:pt x="0" y="367"/>
                      </a:lnTo>
                      <a:lnTo>
                        <a:pt x="3" y="369"/>
                      </a:lnTo>
                      <a:lnTo>
                        <a:pt x="19" y="349"/>
                      </a:lnTo>
                      <a:lnTo>
                        <a:pt x="33" y="331"/>
                      </a:lnTo>
                      <a:lnTo>
                        <a:pt x="46" y="313"/>
                      </a:lnTo>
                      <a:lnTo>
                        <a:pt x="58" y="296"/>
                      </a:lnTo>
                      <a:lnTo>
                        <a:pt x="69" y="280"/>
                      </a:lnTo>
                      <a:lnTo>
                        <a:pt x="77" y="264"/>
                      </a:lnTo>
                      <a:lnTo>
                        <a:pt x="85" y="249"/>
                      </a:lnTo>
                      <a:lnTo>
                        <a:pt x="91" y="233"/>
                      </a:lnTo>
                      <a:lnTo>
                        <a:pt x="98" y="219"/>
                      </a:lnTo>
                      <a:lnTo>
                        <a:pt x="103" y="205"/>
                      </a:lnTo>
                      <a:lnTo>
                        <a:pt x="108" y="192"/>
                      </a:lnTo>
                      <a:lnTo>
                        <a:pt x="111" y="179"/>
                      </a:lnTo>
                      <a:lnTo>
                        <a:pt x="115" y="167"/>
                      </a:lnTo>
                      <a:lnTo>
                        <a:pt x="120" y="155"/>
                      </a:lnTo>
                      <a:lnTo>
                        <a:pt x="123" y="143"/>
                      </a:lnTo>
                      <a:lnTo>
                        <a:pt x="127" y="132"/>
                      </a:lnTo>
                      <a:lnTo>
                        <a:pt x="130" y="121"/>
                      </a:lnTo>
                      <a:lnTo>
                        <a:pt x="134" y="111"/>
                      </a:lnTo>
                      <a:lnTo>
                        <a:pt x="137" y="101"/>
                      </a:lnTo>
                      <a:lnTo>
                        <a:pt x="142" y="92"/>
                      </a:lnTo>
                      <a:lnTo>
                        <a:pt x="149" y="83"/>
                      </a:lnTo>
                      <a:lnTo>
                        <a:pt x="154" y="75"/>
                      </a:lnTo>
                      <a:lnTo>
                        <a:pt x="161" y="67"/>
                      </a:lnTo>
                      <a:lnTo>
                        <a:pt x="170" y="57"/>
                      </a:lnTo>
                      <a:lnTo>
                        <a:pt x="179" y="50"/>
                      </a:lnTo>
                      <a:lnTo>
                        <a:pt x="188" y="42"/>
                      </a:lnTo>
                      <a:lnTo>
                        <a:pt x="201" y="36"/>
                      </a:lnTo>
                      <a:lnTo>
                        <a:pt x="214" y="29"/>
                      </a:lnTo>
                      <a:lnTo>
                        <a:pt x="230" y="22"/>
                      </a:lnTo>
                      <a:lnTo>
                        <a:pt x="246" y="16"/>
                      </a:lnTo>
                      <a:lnTo>
                        <a:pt x="264" y="10"/>
                      </a:lnTo>
                      <a:lnTo>
                        <a:pt x="285" y="4"/>
                      </a:lnTo>
                      <a:lnTo>
                        <a:pt x="2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grpSp>
          <p:nvGrpSpPr>
            <p:cNvPr id="34825" name="Group 694"/>
            <p:cNvGrpSpPr>
              <a:grpSpLocks/>
            </p:cNvGrpSpPr>
            <p:nvPr/>
          </p:nvGrpSpPr>
          <p:grpSpPr bwMode="auto">
            <a:xfrm>
              <a:off x="2390" y="1932"/>
              <a:ext cx="394" cy="1045"/>
              <a:chOff x="841" y="2263"/>
              <a:chExt cx="612" cy="1372"/>
            </a:xfrm>
          </p:grpSpPr>
          <p:grpSp>
            <p:nvGrpSpPr>
              <p:cNvPr id="36251" name="Group 695"/>
              <p:cNvGrpSpPr>
                <a:grpSpLocks/>
              </p:cNvGrpSpPr>
              <p:nvPr/>
            </p:nvGrpSpPr>
            <p:grpSpPr bwMode="auto">
              <a:xfrm>
                <a:off x="841" y="2748"/>
                <a:ext cx="563" cy="678"/>
                <a:chOff x="990" y="1287"/>
                <a:chExt cx="563" cy="678"/>
              </a:xfrm>
            </p:grpSpPr>
            <p:sp>
              <p:nvSpPr>
                <p:cNvPr id="36740" name="Freeform 696"/>
                <p:cNvSpPr>
                  <a:spLocks/>
                </p:cNvSpPr>
                <p:nvPr/>
              </p:nvSpPr>
              <p:spPr bwMode="auto">
                <a:xfrm>
                  <a:off x="1261" y="1769"/>
                  <a:ext cx="22" cy="24"/>
                </a:xfrm>
                <a:custGeom>
                  <a:avLst/>
                  <a:gdLst>
                    <a:gd name="T0" fmla="*/ 155 w 155"/>
                    <a:gd name="T1" fmla="*/ 108 h 142"/>
                    <a:gd name="T2" fmla="*/ 73 w 155"/>
                    <a:gd name="T3" fmla="*/ 0 h 142"/>
                    <a:gd name="T4" fmla="*/ 0 w 155"/>
                    <a:gd name="T5" fmla="*/ 63 h 142"/>
                    <a:gd name="T6" fmla="*/ 65 w 155"/>
                    <a:gd name="T7" fmla="*/ 115 h 142"/>
                    <a:gd name="T8" fmla="*/ 116 w 155"/>
                    <a:gd name="T9" fmla="*/ 142 h 142"/>
                    <a:gd name="T10" fmla="*/ 155 w 155"/>
                    <a:gd name="T11" fmla="*/ 108 h 142"/>
                    <a:gd name="T12" fmla="*/ 0 60000 65536"/>
                    <a:gd name="T13" fmla="*/ 0 60000 65536"/>
                    <a:gd name="T14" fmla="*/ 0 60000 65536"/>
                    <a:gd name="T15" fmla="*/ 0 60000 65536"/>
                    <a:gd name="T16" fmla="*/ 0 60000 65536"/>
                    <a:gd name="T17" fmla="*/ 0 60000 65536"/>
                    <a:gd name="T18" fmla="*/ 0 w 155"/>
                    <a:gd name="T19" fmla="*/ 0 h 142"/>
                    <a:gd name="T20" fmla="*/ 155 w 155"/>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55" h="142">
                      <a:moveTo>
                        <a:pt x="155" y="108"/>
                      </a:moveTo>
                      <a:lnTo>
                        <a:pt x="73" y="0"/>
                      </a:lnTo>
                      <a:lnTo>
                        <a:pt x="0" y="63"/>
                      </a:lnTo>
                      <a:lnTo>
                        <a:pt x="65" y="115"/>
                      </a:lnTo>
                      <a:lnTo>
                        <a:pt x="116" y="142"/>
                      </a:lnTo>
                      <a:lnTo>
                        <a:pt x="155"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1" name="Freeform 697"/>
                <p:cNvSpPr>
                  <a:spLocks/>
                </p:cNvSpPr>
                <p:nvPr/>
              </p:nvSpPr>
              <p:spPr bwMode="auto">
                <a:xfrm>
                  <a:off x="1268" y="1778"/>
                  <a:ext cx="21" cy="22"/>
                </a:xfrm>
                <a:custGeom>
                  <a:avLst/>
                  <a:gdLst>
                    <a:gd name="T0" fmla="*/ 148 w 148"/>
                    <a:gd name="T1" fmla="*/ 105 h 130"/>
                    <a:gd name="T2" fmla="*/ 61 w 148"/>
                    <a:gd name="T3" fmla="*/ 0 h 130"/>
                    <a:gd name="T4" fmla="*/ 0 w 148"/>
                    <a:gd name="T5" fmla="*/ 54 h 130"/>
                    <a:gd name="T6" fmla="*/ 13 w 148"/>
                    <a:gd name="T7" fmla="*/ 61 h 130"/>
                    <a:gd name="T8" fmla="*/ 111 w 148"/>
                    <a:gd name="T9" fmla="*/ 121 h 130"/>
                    <a:gd name="T10" fmla="*/ 119 w 148"/>
                    <a:gd name="T11" fmla="*/ 130 h 130"/>
                    <a:gd name="T12" fmla="*/ 148 w 148"/>
                    <a:gd name="T13" fmla="*/ 105 h 130"/>
                    <a:gd name="T14" fmla="*/ 0 60000 65536"/>
                    <a:gd name="T15" fmla="*/ 0 60000 65536"/>
                    <a:gd name="T16" fmla="*/ 0 60000 65536"/>
                    <a:gd name="T17" fmla="*/ 0 60000 65536"/>
                    <a:gd name="T18" fmla="*/ 0 60000 65536"/>
                    <a:gd name="T19" fmla="*/ 0 60000 65536"/>
                    <a:gd name="T20" fmla="*/ 0 60000 65536"/>
                    <a:gd name="T21" fmla="*/ 0 w 148"/>
                    <a:gd name="T22" fmla="*/ 0 h 130"/>
                    <a:gd name="T23" fmla="*/ 148 w 148"/>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130">
                      <a:moveTo>
                        <a:pt x="148" y="105"/>
                      </a:moveTo>
                      <a:lnTo>
                        <a:pt x="61" y="0"/>
                      </a:lnTo>
                      <a:lnTo>
                        <a:pt x="0" y="54"/>
                      </a:lnTo>
                      <a:lnTo>
                        <a:pt x="13" y="61"/>
                      </a:lnTo>
                      <a:lnTo>
                        <a:pt x="111" y="121"/>
                      </a:lnTo>
                      <a:lnTo>
                        <a:pt x="119" y="130"/>
                      </a:lnTo>
                      <a:lnTo>
                        <a:pt x="148" y="1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2" name="Freeform 698"/>
                <p:cNvSpPr>
                  <a:spLocks/>
                </p:cNvSpPr>
                <p:nvPr/>
              </p:nvSpPr>
              <p:spPr bwMode="auto">
                <a:xfrm>
                  <a:off x="1277" y="1787"/>
                  <a:ext cx="19" cy="26"/>
                </a:xfrm>
                <a:custGeom>
                  <a:avLst/>
                  <a:gdLst>
                    <a:gd name="T0" fmla="*/ 133 w 133"/>
                    <a:gd name="T1" fmla="*/ 96 h 157"/>
                    <a:gd name="T2" fmla="*/ 39 w 133"/>
                    <a:gd name="T3" fmla="*/ 0 h 157"/>
                    <a:gd name="T4" fmla="*/ 0 w 133"/>
                    <a:gd name="T5" fmla="*/ 34 h 157"/>
                    <a:gd name="T6" fmla="*/ 47 w 133"/>
                    <a:gd name="T7" fmla="*/ 67 h 157"/>
                    <a:gd name="T8" fmla="*/ 55 w 133"/>
                    <a:gd name="T9" fmla="*/ 79 h 157"/>
                    <a:gd name="T10" fmla="*/ 61 w 133"/>
                    <a:gd name="T11" fmla="*/ 100 h 157"/>
                    <a:gd name="T12" fmla="*/ 66 w 133"/>
                    <a:gd name="T13" fmla="*/ 157 h 157"/>
                    <a:gd name="T14" fmla="*/ 133 w 133"/>
                    <a:gd name="T15" fmla="*/ 96 h 157"/>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57"/>
                    <a:gd name="T26" fmla="*/ 133 w 133"/>
                    <a:gd name="T27" fmla="*/ 157 h 1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57">
                      <a:moveTo>
                        <a:pt x="133" y="96"/>
                      </a:moveTo>
                      <a:lnTo>
                        <a:pt x="39" y="0"/>
                      </a:lnTo>
                      <a:lnTo>
                        <a:pt x="0" y="34"/>
                      </a:lnTo>
                      <a:lnTo>
                        <a:pt x="47" y="67"/>
                      </a:lnTo>
                      <a:lnTo>
                        <a:pt x="55" y="79"/>
                      </a:lnTo>
                      <a:lnTo>
                        <a:pt x="61" y="100"/>
                      </a:lnTo>
                      <a:lnTo>
                        <a:pt x="66" y="157"/>
                      </a:lnTo>
                      <a:lnTo>
                        <a:pt x="133"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3" name="Freeform 699"/>
                <p:cNvSpPr>
                  <a:spLocks/>
                </p:cNvSpPr>
                <p:nvPr/>
              </p:nvSpPr>
              <p:spPr bwMode="auto">
                <a:xfrm>
                  <a:off x="1285" y="1796"/>
                  <a:ext cx="19" cy="31"/>
                </a:xfrm>
                <a:custGeom>
                  <a:avLst/>
                  <a:gdLst>
                    <a:gd name="T0" fmla="*/ 134 w 134"/>
                    <a:gd name="T1" fmla="*/ 87 h 187"/>
                    <a:gd name="T2" fmla="*/ 78 w 134"/>
                    <a:gd name="T3" fmla="*/ 45 h 187"/>
                    <a:gd name="T4" fmla="*/ 29 w 134"/>
                    <a:gd name="T5" fmla="*/ 0 h 187"/>
                    <a:gd name="T6" fmla="*/ 0 w 134"/>
                    <a:gd name="T7" fmla="*/ 25 h 187"/>
                    <a:gd name="T8" fmla="*/ 7 w 134"/>
                    <a:gd name="T9" fmla="*/ 61 h 187"/>
                    <a:gd name="T10" fmla="*/ 11 w 134"/>
                    <a:gd name="T11" fmla="*/ 105 h 187"/>
                    <a:gd name="T12" fmla="*/ 20 w 134"/>
                    <a:gd name="T13" fmla="*/ 187 h 187"/>
                    <a:gd name="T14" fmla="*/ 134 w 134"/>
                    <a:gd name="T15" fmla="*/ 87 h 187"/>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187"/>
                    <a:gd name="T26" fmla="*/ 134 w 134"/>
                    <a:gd name="T27" fmla="*/ 187 h 1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187">
                      <a:moveTo>
                        <a:pt x="134" y="87"/>
                      </a:moveTo>
                      <a:lnTo>
                        <a:pt x="78" y="45"/>
                      </a:lnTo>
                      <a:lnTo>
                        <a:pt x="29" y="0"/>
                      </a:lnTo>
                      <a:lnTo>
                        <a:pt x="0" y="25"/>
                      </a:lnTo>
                      <a:lnTo>
                        <a:pt x="7" y="61"/>
                      </a:lnTo>
                      <a:lnTo>
                        <a:pt x="11" y="105"/>
                      </a:lnTo>
                      <a:lnTo>
                        <a:pt x="20" y="187"/>
                      </a:lnTo>
                      <a:lnTo>
                        <a:pt x="134"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4" name="Freeform 700"/>
                <p:cNvSpPr>
                  <a:spLocks/>
                </p:cNvSpPr>
                <p:nvPr/>
              </p:nvSpPr>
              <p:spPr bwMode="auto">
                <a:xfrm>
                  <a:off x="1287" y="1803"/>
                  <a:ext cx="26" cy="30"/>
                </a:xfrm>
                <a:custGeom>
                  <a:avLst/>
                  <a:gdLst>
                    <a:gd name="T0" fmla="*/ 187 w 187"/>
                    <a:gd name="T1" fmla="*/ 78 h 178"/>
                    <a:gd name="T2" fmla="*/ 122 w 187"/>
                    <a:gd name="T3" fmla="*/ 42 h 178"/>
                    <a:gd name="T4" fmla="*/ 67 w 187"/>
                    <a:gd name="T5" fmla="*/ 0 h 178"/>
                    <a:gd name="T6" fmla="*/ 0 w 187"/>
                    <a:gd name="T7" fmla="*/ 61 h 178"/>
                    <a:gd name="T8" fmla="*/ 7 w 187"/>
                    <a:gd name="T9" fmla="*/ 130 h 178"/>
                    <a:gd name="T10" fmla="*/ 14 w 187"/>
                    <a:gd name="T11" fmla="*/ 153 h 178"/>
                    <a:gd name="T12" fmla="*/ 26 w 187"/>
                    <a:gd name="T13" fmla="*/ 160 h 178"/>
                    <a:gd name="T14" fmla="*/ 44 w 187"/>
                    <a:gd name="T15" fmla="*/ 163 h 178"/>
                    <a:gd name="T16" fmla="*/ 71 w 187"/>
                    <a:gd name="T17" fmla="*/ 178 h 178"/>
                    <a:gd name="T18" fmla="*/ 187 w 187"/>
                    <a:gd name="T19" fmla="*/ 78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78"/>
                    <a:gd name="T32" fmla="*/ 187 w 187"/>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78">
                      <a:moveTo>
                        <a:pt x="187" y="78"/>
                      </a:moveTo>
                      <a:lnTo>
                        <a:pt x="122" y="42"/>
                      </a:lnTo>
                      <a:lnTo>
                        <a:pt x="67" y="0"/>
                      </a:lnTo>
                      <a:lnTo>
                        <a:pt x="0" y="61"/>
                      </a:lnTo>
                      <a:lnTo>
                        <a:pt x="7" y="130"/>
                      </a:lnTo>
                      <a:lnTo>
                        <a:pt x="14" y="153"/>
                      </a:lnTo>
                      <a:lnTo>
                        <a:pt x="26" y="160"/>
                      </a:lnTo>
                      <a:lnTo>
                        <a:pt x="44" y="163"/>
                      </a:lnTo>
                      <a:lnTo>
                        <a:pt x="71" y="178"/>
                      </a:lnTo>
                      <a:lnTo>
                        <a:pt x="187" y="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5" name="Freeform 701"/>
                <p:cNvSpPr>
                  <a:spLocks/>
                </p:cNvSpPr>
                <p:nvPr/>
              </p:nvSpPr>
              <p:spPr bwMode="auto">
                <a:xfrm>
                  <a:off x="1288" y="1810"/>
                  <a:ext cx="27" cy="31"/>
                </a:xfrm>
                <a:custGeom>
                  <a:avLst/>
                  <a:gdLst>
                    <a:gd name="T0" fmla="*/ 114 w 191"/>
                    <a:gd name="T1" fmla="*/ 0 h 182"/>
                    <a:gd name="T2" fmla="*/ 191 w 191"/>
                    <a:gd name="T3" fmla="*/ 42 h 182"/>
                    <a:gd name="T4" fmla="*/ 185 w 191"/>
                    <a:gd name="T5" fmla="*/ 119 h 182"/>
                    <a:gd name="T6" fmla="*/ 112 w 191"/>
                    <a:gd name="T7" fmla="*/ 182 h 182"/>
                    <a:gd name="T8" fmla="*/ 56 w 191"/>
                    <a:gd name="T9" fmla="*/ 132 h 182"/>
                    <a:gd name="T10" fmla="*/ 33 w 191"/>
                    <a:gd name="T11" fmla="*/ 120 h 182"/>
                    <a:gd name="T12" fmla="*/ 17 w 191"/>
                    <a:gd name="T13" fmla="*/ 118 h 182"/>
                    <a:gd name="T14" fmla="*/ 7 w 191"/>
                    <a:gd name="T15" fmla="*/ 113 h 182"/>
                    <a:gd name="T16" fmla="*/ 0 w 191"/>
                    <a:gd name="T17" fmla="*/ 100 h 182"/>
                    <a:gd name="T18" fmla="*/ 114 w 191"/>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1"/>
                    <a:gd name="T31" fmla="*/ 0 h 182"/>
                    <a:gd name="T32" fmla="*/ 191 w 191"/>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1" h="182">
                      <a:moveTo>
                        <a:pt x="114" y="0"/>
                      </a:moveTo>
                      <a:lnTo>
                        <a:pt x="191" y="42"/>
                      </a:lnTo>
                      <a:lnTo>
                        <a:pt x="185" y="119"/>
                      </a:lnTo>
                      <a:lnTo>
                        <a:pt x="112" y="182"/>
                      </a:lnTo>
                      <a:lnTo>
                        <a:pt x="56" y="132"/>
                      </a:lnTo>
                      <a:lnTo>
                        <a:pt x="33" y="120"/>
                      </a:lnTo>
                      <a:lnTo>
                        <a:pt x="17" y="118"/>
                      </a:lnTo>
                      <a:lnTo>
                        <a:pt x="7" y="113"/>
                      </a:lnTo>
                      <a:lnTo>
                        <a:pt x="0" y="100"/>
                      </a:lnTo>
                      <a:lnTo>
                        <a:pt x="1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6" name="Freeform 702"/>
                <p:cNvSpPr>
                  <a:spLocks/>
                </p:cNvSpPr>
                <p:nvPr/>
              </p:nvSpPr>
              <p:spPr bwMode="auto">
                <a:xfrm>
                  <a:off x="1297" y="1816"/>
                  <a:ext cx="18" cy="34"/>
                </a:xfrm>
                <a:custGeom>
                  <a:avLst/>
                  <a:gdLst>
                    <a:gd name="T0" fmla="*/ 116 w 129"/>
                    <a:gd name="T1" fmla="*/ 0 h 202"/>
                    <a:gd name="T2" fmla="*/ 129 w 129"/>
                    <a:gd name="T3" fmla="*/ 6 h 202"/>
                    <a:gd name="T4" fmla="*/ 123 w 129"/>
                    <a:gd name="T5" fmla="*/ 59 h 202"/>
                    <a:gd name="T6" fmla="*/ 122 w 129"/>
                    <a:gd name="T7" fmla="*/ 173 h 202"/>
                    <a:gd name="T8" fmla="*/ 90 w 129"/>
                    <a:gd name="T9" fmla="*/ 202 h 202"/>
                    <a:gd name="T10" fmla="*/ 46 w 129"/>
                    <a:gd name="T11" fmla="*/ 142 h 202"/>
                    <a:gd name="T12" fmla="*/ 0 w 129"/>
                    <a:gd name="T13" fmla="*/ 100 h 202"/>
                    <a:gd name="T14" fmla="*/ 116 w 12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202"/>
                    <a:gd name="T26" fmla="*/ 129 w 12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202">
                      <a:moveTo>
                        <a:pt x="116" y="0"/>
                      </a:moveTo>
                      <a:lnTo>
                        <a:pt x="129" y="6"/>
                      </a:lnTo>
                      <a:lnTo>
                        <a:pt x="123" y="59"/>
                      </a:lnTo>
                      <a:lnTo>
                        <a:pt x="122" y="173"/>
                      </a:lnTo>
                      <a:lnTo>
                        <a:pt x="90" y="202"/>
                      </a:lnTo>
                      <a:lnTo>
                        <a:pt x="46" y="142"/>
                      </a:lnTo>
                      <a:lnTo>
                        <a:pt x="0" y="100"/>
                      </a:lnTo>
                      <a:lnTo>
                        <a:pt x="1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7" name="Freeform 703"/>
                <p:cNvSpPr>
                  <a:spLocks/>
                </p:cNvSpPr>
                <p:nvPr/>
              </p:nvSpPr>
              <p:spPr bwMode="auto">
                <a:xfrm>
                  <a:off x="1304" y="1830"/>
                  <a:ext cx="10" cy="31"/>
                </a:xfrm>
                <a:custGeom>
                  <a:avLst/>
                  <a:gdLst>
                    <a:gd name="T0" fmla="*/ 72 w 73"/>
                    <a:gd name="T1" fmla="*/ 181 h 187"/>
                    <a:gd name="T2" fmla="*/ 73 w 73"/>
                    <a:gd name="T3" fmla="*/ 0 h 187"/>
                    <a:gd name="T4" fmla="*/ 0 w 73"/>
                    <a:gd name="T5" fmla="*/ 63 h 187"/>
                    <a:gd name="T6" fmla="*/ 40 w 73"/>
                    <a:gd name="T7" fmla="*/ 119 h 187"/>
                    <a:gd name="T8" fmla="*/ 65 w 73"/>
                    <a:gd name="T9" fmla="*/ 187 h 187"/>
                    <a:gd name="T10" fmla="*/ 72 w 73"/>
                    <a:gd name="T11" fmla="*/ 181 h 187"/>
                    <a:gd name="T12" fmla="*/ 0 60000 65536"/>
                    <a:gd name="T13" fmla="*/ 0 60000 65536"/>
                    <a:gd name="T14" fmla="*/ 0 60000 65536"/>
                    <a:gd name="T15" fmla="*/ 0 60000 65536"/>
                    <a:gd name="T16" fmla="*/ 0 60000 65536"/>
                    <a:gd name="T17" fmla="*/ 0 60000 65536"/>
                    <a:gd name="T18" fmla="*/ 0 w 73"/>
                    <a:gd name="T19" fmla="*/ 0 h 187"/>
                    <a:gd name="T20" fmla="*/ 73 w 73"/>
                    <a:gd name="T21" fmla="*/ 187 h 187"/>
                  </a:gdLst>
                  <a:ahLst/>
                  <a:cxnLst>
                    <a:cxn ang="T12">
                      <a:pos x="T0" y="T1"/>
                    </a:cxn>
                    <a:cxn ang="T13">
                      <a:pos x="T2" y="T3"/>
                    </a:cxn>
                    <a:cxn ang="T14">
                      <a:pos x="T4" y="T5"/>
                    </a:cxn>
                    <a:cxn ang="T15">
                      <a:pos x="T6" y="T7"/>
                    </a:cxn>
                    <a:cxn ang="T16">
                      <a:pos x="T8" y="T9"/>
                    </a:cxn>
                    <a:cxn ang="T17">
                      <a:pos x="T10" y="T11"/>
                    </a:cxn>
                  </a:cxnLst>
                  <a:rect l="T18" t="T19" r="T20" b="T21"/>
                  <a:pathLst>
                    <a:path w="73" h="187">
                      <a:moveTo>
                        <a:pt x="72" y="181"/>
                      </a:moveTo>
                      <a:lnTo>
                        <a:pt x="73" y="0"/>
                      </a:lnTo>
                      <a:lnTo>
                        <a:pt x="0" y="63"/>
                      </a:lnTo>
                      <a:lnTo>
                        <a:pt x="40" y="119"/>
                      </a:lnTo>
                      <a:lnTo>
                        <a:pt x="65" y="187"/>
                      </a:lnTo>
                      <a:lnTo>
                        <a:pt x="72" y="1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8" name="Freeform 704"/>
                <p:cNvSpPr>
                  <a:spLocks/>
                </p:cNvSpPr>
                <p:nvPr/>
              </p:nvSpPr>
              <p:spPr bwMode="auto">
                <a:xfrm>
                  <a:off x="1310" y="1845"/>
                  <a:ext cx="4" cy="24"/>
                </a:xfrm>
                <a:custGeom>
                  <a:avLst/>
                  <a:gdLst>
                    <a:gd name="T0" fmla="*/ 32 w 32"/>
                    <a:gd name="T1" fmla="*/ 0 h 142"/>
                    <a:gd name="T2" fmla="*/ 32 w 32"/>
                    <a:gd name="T3" fmla="*/ 106 h 142"/>
                    <a:gd name="T4" fmla="*/ 30 w 32"/>
                    <a:gd name="T5" fmla="*/ 136 h 142"/>
                    <a:gd name="T6" fmla="*/ 30 w 32"/>
                    <a:gd name="T7" fmla="*/ 142 h 142"/>
                    <a:gd name="T8" fmla="*/ 29 w 32"/>
                    <a:gd name="T9" fmla="*/ 140 h 142"/>
                    <a:gd name="T10" fmla="*/ 21 w 32"/>
                    <a:gd name="T11" fmla="*/ 82 h 142"/>
                    <a:gd name="T12" fmla="*/ 0 w 32"/>
                    <a:gd name="T13" fmla="*/ 29 h 142"/>
                    <a:gd name="T14" fmla="*/ 32 w 32"/>
                    <a:gd name="T15" fmla="*/ 0 h 14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142"/>
                    <a:gd name="T26" fmla="*/ 32 w 32"/>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142">
                      <a:moveTo>
                        <a:pt x="32" y="0"/>
                      </a:moveTo>
                      <a:lnTo>
                        <a:pt x="32" y="106"/>
                      </a:lnTo>
                      <a:lnTo>
                        <a:pt x="30" y="136"/>
                      </a:lnTo>
                      <a:lnTo>
                        <a:pt x="30" y="142"/>
                      </a:lnTo>
                      <a:lnTo>
                        <a:pt x="29" y="140"/>
                      </a:lnTo>
                      <a:lnTo>
                        <a:pt x="21" y="82"/>
                      </a:lnTo>
                      <a:lnTo>
                        <a:pt x="0" y="29"/>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49" name="Freeform 705"/>
                <p:cNvSpPr>
                  <a:spLocks/>
                </p:cNvSpPr>
                <p:nvPr/>
              </p:nvSpPr>
              <p:spPr bwMode="auto">
                <a:xfrm>
                  <a:off x="1313" y="1860"/>
                  <a:ext cx="1" cy="9"/>
                </a:xfrm>
                <a:custGeom>
                  <a:avLst/>
                  <a:gdLst>
                    <a:gd name="T0" fmla="*/ 7 w 7"/>
                    <a:gd name="T1" fmla="*/ 0 h 50"/>
                    <a:gd name="T2" fmla="*/ 5 w 7"/>
                    <a:gd name="T3" fmla="*/ 41 h 50"/>
                    <a:gd name="T4" fmla="*/ 5 w 7"/>
                    <a:gd name="T5" fmla="*/ 50 h 50"/>
                    <a:gd name="T6" fmla="*/ 4 w 7"/>
                    <a:gd name="T7" fmla="*/ 49 h 50"/>
                    <a:gd name="T8" fmla="*/ 0 w 7"/>
                    <a:gd name="T9" fmla="*/ 6 h 50"/>
                    <a:gd name="T10" fmla="*/ 7 w 7"/>
                    <a:gd name="T11" fmla="*/ 0 h 50"/>
                    <a:gd name="T12" fmla="*/ 0 60000 65536"/>
                    <a:gd name="T13" fmla="*/ 0 60000 65536"/>
                    <a:gd name="T14" fmla="*/ 0 60000 65536"/>
                    <a:gd name="T15" fmla="*/ 0 60000 65536"/>
                    <a:gd name="T16" fmla="*/ 0 60000 65536"/>
                    <a:gd name="T17" fmla="*/ 0 60000 65536"/>
                    <a:gd name="T18" fmla="*/ 0 w 7"/>
                    <a:gd name="T19" fmla="*/ 0 h 50"/>
                    <a:gd name="T20" fmla="*/ 7 w 7"/>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 h="50">
                      <a:moveTo>
                        <a:pt x="7" y="0"/>
                      </a:moveTo>
                      <a:lnTo>
                        <a:pt x="5" y="41"/>
                      </a:lnTo>
                      <a:lnTo>
                        <a:pt x="5" y="50"/>
                      </a:lnTo>
                      <a:lnTo>
                        <a:pt x="4" y="49"/>
                      </a:lnTo>
                      <a:lnTo>
                        <a:pt x="0" y="6"/>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0" name="Freeform 706"/>
                <p:cNvSpPr>
                  <a:spLocks/>
                </p:cNvSpPr>
                <p:nvPr/>
              </p:nvSpPr>
              <p:spPr bwMode="auto">
                <a:xfrm>
                  <a:off x="1113" y="1678"/>
                  <a:ext cx="26" cy="4"/>
                </a:xfrm>
                <a:custGeom>
                  <a:avLst/>
                  <a:gdLst>
                    <a:gd name="T0" fmla="*/ 181 w 187"/>
                    <a:gd name="T1" fmla="*/ 17 h 22"/>
                    <a:gd name="T2" fmla="*/ 170 w 187"/>
                    <a:gd name="T3" fmla="*/ 16 h 22"/>
                    <a:gd name="T4" fmla="*/ 158 w 187"/>
                    <a:gd name="T5" fmla="*/ 14 h 22"/>
                    <a:gd name="T6" fmla="*/ 148 w 187"/>
                    <a:gd name="T7" fmla="*/ 12 h 22"/>
                    <a:gd name="T8" fmla="*/ 137 w 187"/>
                    <a:gd name="T9" fmla="*/ 11 h 22"/>
                    <a:gd name="T10" fmla="*/ 124 w 187"/>
                    <a:gd name="T11" fmla="*/ 8 h 22"/>
                    <a:gd name="T12" fmla="*/ 113 w 187"/>
                    <a:gd name="T13" fmla="*/ 6 h 22"/>
                    <a:gd name="T14" fmla="*/ 100 w 187"/>
                    <a:gd name="T15" fmla="*/ 4 h 22"/>
                    <a:gd name="T16" fmla="*/ 90 w 187"/>
                    <a:gd name="T17" fmla="*/ 2 h 22"/>
                    <a:gd name="T18" fmla="*/ 77 w 187"/>
                    <a:gd name="T19" fmla="*/ 1 h 22"/>
                    <a:gd name="T20" fmla="*/ 65 w 187"/>
                    <a:gd name="T21" fmla="*/ 0 h 22"/>
                    <a:gd name="T22" fmla="*/ 52 w 187"/>
                    <a:gd name="T23" fmla="*/ 0 h 22"/>
                    <a:gd name="T24" fmla="*/ 41 w 187"/>
                    <a:gd name="T25" fmla="*/ 0 h 22"/>
                    <a:gd name="T26" fmla="*/ 28 w 187"/>
                    <a:gd name="T27" fmla="*/ 1 h 22"/>
                    <a:gd name="T28" fmla="*/ 18 w 187"/>
                    <a:gd name="T29" fmla="*/ 4 h 22"/>
                    <a:gd name="T30" fmla="*/ 5 w 187"/>
                    <a:gd name="T31" fmla="*/ 7 h 22"/>
                    <a:gd name="T32" fmla="*/ 1 w 187"/>
                    <a:gd name="T33" fmla="*/ 12 h 22"/>
                    <a:gd name="T34" fmla="*/ 13 w 187"/>
                    <a:gd name="T35" fmla="*/ 8 h 22"/>
                    <a:gd name="T36" fmla="*/ 24 w 187"/>
                    <a:gd name="T37" fmla="*/ 6 h 22"/>
                    <a:gd name="T38" fmla="*/ 35 w 187"/>
                    <a:gd name="T39" fmla="*/ 5 h 22"/>
                    <a:gd name="T40" fmla="*/ 47 w 187"/>
                    <a:gd name="T41" fmla="*/ 4 h 22"/>
                    <a:gd name="T42" fmla="*/ 59 w 187"/>
                    <a:gd name="T43" fmla="*/ 4 h 22"/>
                    <a:gd name="T44" fmla="*/ 71 w 187"/>
                    <a:gd name="T45" fmla="*/ 5 h 22"/>
                    <a:gd name="T46" fmla="*/ 82 w 187"/>
                    <a:gd name="T47" fmla="*/ 5 h 22"/>
                    <a:gd name="T48" fmla="*/ 94 w 187"/>
                    <a:gd name="T49" fmla="*/ 7 h 22"/>
                    <a:gd name="T50" fmla="*/ 106 w 187"/>
                    <a:gd name="T51" fmla="*/ 8 h 22"/>
                    <a:gd name="T52" fmla="*/ 118 w 187"/>
                    <a:gd name="T53" fmla="*/ 11 h 22"/>
                    <a:gd name="T54" fmla="*/ 130 w 187"/>
                    <a:gd name="T55" fmla="*/ 13 h 22"/>
                    <a:gd name="T56" fmla="*/ 142 w 187"/>
                    <a:gd name="T57" fmla="*/ 14 h 22"/>
                    <a:gd name="T58" fmla="*/ 152 w 187"/>
                    <a:gd name="T59" fmla="*/ 17 h 22"/>
                    <a:gd name="T60" fmla="*/ 164 w 187"/>
                    <a:gd name="T61" fmla="*/ 19 h 22"/>
                    <a:gd name="T62" fmla="*/ 175 w 187"/>
                    <a:gd name="T63" fmla="*/ 20 h 22"/>
                    <a:gd name="T64" fmla="*/ 185 w 187"/>
                    <a:gd name="T65" fmla="*/ 22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22"/>
                    <a:gd name="T101" fmla="*/ 187 w 18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22">
                      <a:moveTo>
                        <a:pt x="187" y="18"/>
                      </a:moveTo>
                      <a:lnTo>
                        <a:pt x="181" y="17"/>
                      </a:lnTo>
                      <a:lnTo>
                        <a:pt x="175" y="17"/>
                      </a:lnTo>
                      <a:lnTo>
                        <a:pt x="170" y="16"/>
                      </a:lnTo>
                      <a:lnTo>
                        <a:pt x="165" y="16"/>
                      </a:lnTo>
                      <a:lnTo>
                        <a:pt x="158" y="14"/>
                      </a:lnTo>
                      <a:lnTo>
                        <a:pt x="154" y="13"/>
                      </a:lnTo>
                      <a:lnTo>
                        <a:pt x="148" y="12"/>
                      </a:lnTo>
                      <a:lnTo>
                        <a:pt x="143" y="11"/>
                      </a:lnTo>
                      <a:lnTo>
                        <a:pt x="137" y="11"/>
                      </a:lnTo>
                      <a:lnTo>
                        <a:pt x="130" y="10"/>
                      </a:lnTo>
                      <a:lnTo>
                        <a:pt x="124" y="8"/>
                      </a:lnTo>
                      <a:lnTo>
                        <a:pt x="119" y="7"/>
                      </a:lnTo>
                      <a:lnTo>
                        <a:pt x="113" y="6"/>
                      </a:lnTo>
                      <a:lnTo>
                        <a:pt x="106" y="5"/>
                      </a:lnTo>
                      <a:lnTo>
                        <a:pt x="100" y="4"/>
                      </a:lnTo>
                      <a:lnTo>
                        <a:pt x="94" y="4"/>
                      </a:lnTo>
                      <a:lnTo>
                        <a:pt x="90" y="2"/>
                      </a:lnTo>
                      <a:lnTo>
                        <a:pt x="84" y="1"/>
                      </a:lnTo>
                      <a:lnTo>
                        <a:pt x="77" y="1"/>
                      </a:lnTo>
                      <a:lnTo>
                        <a:pt x="71" y="1"/>
                      </a:lnTo>
                      <a:lnTo>
                        <a:pt x="65" y="0"/>
                      </a:lnTo>
                      <a:lnTo>
                        <a:pt x="59" y="0"/>
                      </a:lnTo>
                      <a:lnTo>
                        <a:pt x="52" y="0"/>
                      </a:lnTo>
                      <a:lnTo>
                        <a:pt x="47" y="0"/>
                      </a:lnTo>
                      <a:lnTo>
                        <a:pt x="41" y="0"/>
                      </a:lnTo>
                      <a:lnTo>
                        <a:pt x="35" y="1"/>
                      </a:lnTo>
                      <a:lnTo>
                        <a:pt x="28" y="1"/>
                      </a:lnTo>
                      <a:lnTo>
                        <a:pt x="22" y="2"/>
                      </a:lnTo>
                      <a:lnTo>
                        <a:pt x="18" y="4"/>
                      </a:lnTo>
                      <a:lnTo>
                        <a:pt x="12" y="5"/>
                      </a:lnTo>
                      <a:lnTo>
                        <a:pt x="5" y="7"/>
                      </a:lnTo>
                      <a:lnTo>
                        <a:pt x="0" y="8"/>
                      </a:lnTo>
                      <a:lnTo>
                        <a:pt x="1" y="12"/>
                      </a:lnTo>
                      <a:lnTo>
                        <a:pt x="6" y="11"/>
                      </a:lnTo>
                      <a:lnTo>
                        <a:pt x="13" y="8"/>
                      </a:lnTo>
                      <a:lnTo>
                        <a:pt x="18" y="7"/>
                      </a:lnTo>
                      <a:lnTo>
                        <a:pt x="24" y="6"/>
                      </a:lnTo>
                      <a:lnTo>
                        <a:pt x="29" y="5"/>
                      </a:lnTo>
                      <a:lnTo>
                        <a:pt x="35" y="5"/>
                      </a:lnTo>
                      <a:lnTo>
                        <a:pt x="41" y="4"/>
                      </a:lnTo>
                      <a:lnTo>
                        <a:pt x="47" y="4"/>
                      </a:lnTo>
                      <a:lnTo>
                        <a:pt x="52" y="4"/>
                      </a:lnTo>
                      <a:lnTo>
                        <a:pt x="59" y="4"/>
                      </a:lnTo>
                      <a:lnTo>
                        <a:pt x="65" y="4"/>
                      </a:lnTo>
                      <a:lnTo>
                        <a:pt x="71" y="5"/>
                      </a:lnTo>
                      <a:lnTo>
                        <a:pt x="77" y="5"/>
                      </a:lnTo>
                      <a:lnTo>
                        <a:pt x="82" y="5"/>
                      </a:lnTo>
                      <a:lnTo>
                        <a:pt x="88" y="6"/>
                      </a:lnTo>
                      <a:lnTo>
                        <a:pt x="94" y="7"/>
                      </a:lnTo>
                      <a:lnTo>
                        <a:pt x="100" y="7"/>
                      </a:lnTo>
                      <a:lnTo>
                        <a:pt x="106" y="8"/>
                      </a:lnTo>
                      <a:lnTo>
                        <a:pt x="112" y="10"/>
                      </a:lnTo>
                      <a:lnTo>
                        <a:pt x="118" y="11"/>
                      </a:lnTo>
                      <a:lnTo>
                        <a:pt x="124" y="12"/>
                      </a:lnTo>
                      <a:lnTo>
                        <a:pt x="130" y="13"/>
                      </a:lnTo>
                      <a:lnTo>
                        <a:pt x="136" y="13"/>
                      </a:lnTo>
                      <a:lnTo>
                        <a:pt x="142" y="14"/>
                      </a:lnTo>
                      <a:lnTo>
                        <a:pt x="148" y="16"/>
                      </a:lnTo>
                      <a:lnTo>
                        <a:pt x="152" y="17"/>
                      </a:lnTo>
                      <a:lnTo>
                        <a:pt x="158" y="18"/>
                      </a:lnTo>
                      <a:lnTo>
                        <a:pt x="164" y="19"/>
                      </a:lnTo>
                      <a:lnTo>
                        <a:pt x="170" y="19"/>
                      </a:lnTo>
                      <a:lnTo>
                        <a:pt x="175" y="20"/>
                      </a:lnTo>
                      <a:lnTo>
                        <a:pt x="180" y="20"/>
                      </a:lnTo>
                      <a:lnTo>
                        <a:pt x="185" y="22"/>
                      </a:lnTo>
                      <a:lnTo>
                        <a:pt x="187"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1" name="Freeform 707"/>
                <p:cNvSpPr>
                  <a:spLocks/>
                </p:cNvSpPr>
                <p:nvPr/>
              </p:nvSpPr>
              <p:spPr bwMode="auto">
                <a:xfrm>
                  <a:off x="1139" y="1681"/>
                  <a:ext cx="28" cy="4"/>
                </a:xfrm>
                <a:custGeom>
                  <a:avLst/>
                  <a:gdLst>
                    <a:gd name="T0" fmla="*/ 190 w 196"/>
                    <a:gd name="T1" fmla="*/ 16 h 27"/>
                    <a:gd name="T2" fmla="*/ 179 w 196"/>
                    <a:gd name="T3" fmla="*/ 20 h 27"/>
                    <a:gd name="T4" fmla="*/ 167 w 196"/>
                    <a:gd name="T5" fmla="*/ 21 h 27"/>
                    <a:gd name="T6" fmla="*/ 157 w 196"/>
                    <a:gd name="T7" fmla="*/ 22 h 27"/>
                    <a:gd name="T8" fmla="*/ 145 w 196"/>
                    <a:gd name="T9" fmla="*/ 24 h 27"/>
                    <a:gd name="T10" fmla="*/ 134 w 196"/>
                    <a:gd name="T11" fmla="*/ 22 h 27"/>
                    <a:gd name="T12" fmla="*/ 122 w 196"/>
                    <a:gd name="T13" fmla="*/ 21 h 27"/>
                    <a:gd name="T14" fmla="*/ 110 w 196"/>
                    <a:gd name="T15" fmla="*/ 20 h 27"/>
                    <a:gd name="T16" fmla="*/ 99 w 196"/>
                    <a:gd name="T17" fmla="*/ 18 h 27"/>
                    <a:gd name="T18" fmla="*/ 87 w 196"/>
                    <a:gd name="T19" fmla="*/ 14 h 27"/>
                    <a:gd name="T20" fmla="*/ 74 w 196"/>
                    <a:gd name="T21" fmla="*/ 12 h 27"/>
                    <a:gd name="T22" fmla="*/ 62 w 196"/>
                    <a:gd name="T23" fmla="*/ 9 h 27"/>
                    <a:gd name="T24" fmla="*/ 48 w 196"/>
                    <a:gd name="T25" fmla="*/ 7 h 27"/>
                    <a:gd name="T26" fmla="*/ 36 w 196"/>
                    <a:gd name="T27" fmla="*/ 5 h 27"/>
                    <a:gd name="T28" fmla="*/ 22 w 196"/>
                    <a:gd name="T29" fmla="*/ 2 h 27"/>
                    <a:gd name="T30" fmla="*/ 8 w 196"/>
                    <a:gd name="T31" fmla="*/ 1 h 27"/>
                    <a:gd name="T32" fmla="*/ 0 w 196"/>
                    <a:gd name="T33" fmla="*/ 4 h 27"/>
                    <a:gd name="T34" fmla="*/ 15 w 196"/>
                    <a:gd name="T35" fmla="*/ 5 h 27"/>
                    <a:gd name="T36" fmla="*/ 29 w 196"/>
                    <a:gd name="T37" fmla="*/ 7 h 27"/>
                    <a:gd name="T38" fmla="*/ 41 w 196"/>
                    <a:gd name="T39" fmla="*/ 9 h 27"/>
                    <a:gd name="T40" fmla="*/ 55 w 196"/>
                    <a:gd name="T41" fmla="*/ 12 h 27"/>
                    <a:gd name="T42" fmla="*/ 67 w 196"/>
                    <a:gd name="T43" fmla="*/ 14 h 27"/>
                    <a:gd name="T44" fmla="*/ 80 w 196"/>
                    <a:gd name="T45" fmla="*/ 18 h 27"/>
                    <a:gd name="T46" fmla="*/ 92 w 196"/>
                    <a:gd name="T47" fmla="*/ 20 h 27"/>
                    <a:gd name="T48" fmla="*/ 105 w 196"/>
                    <a:gd name="T49" fmla="*/ 22 h 27"/>
                    <a:gd name="T50" fmla="*/ 116 w 196"/>
                    <a:gd name="T51" fmla="*/ 25 h 27"/>
                    <a:gd name="T52" fmla="*/ 128 w 196"/>
                    <a:gd name="T53" fmla="*/ 26 h 27"/>
                    <a:gd name="T54" fmla="*/ 139 w 196"/>
                    <a:gd name="T55" fmla="*/ 26 h 27"/>
                    <a:gd name="T56" fmla="*/ 152 w 196"/>
                    <a:gd name="T57" fmla="*/ 27 h 27"/>
                    <a:gd name="T58" fmla="*/ 163 w 196"/>
                    <a:gd name="T59" fmla="*/ 26 h 27"/>
                    <a:gd name="T60" fmla="*/ 173 w 196"/>
                    <a:gd name="T61" fmla="*/ 25 h 27"/>
                    <a:gd name="T62" fmla="*/ 185 w 196"/>
                    <a:gd name="T63" fmla="*/ 21 h 27"/>
                    <a:gd name="T64" fmla="*/ 196 w 196"/>
                    <a:gd name="T65" fmla="*/ 18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7"/>
                    <a:gd name="T101" fmla="*/ 196 w 196"/>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7">
                      <a:moveTo>
                        <a:pt x="194" y="13"/>
                      </a:moveTo>
                      <a:lnTo>
                        <a:pt x="190" y="16"/>
                      </a:lnTo>
                      <a:lnTo>
                        <a:pt x="184" y="18"/>
                      </a:lnTo>
                      <a:lnTo>
                        <a:pt x="179" y="20"/>
                      </a:lnTo>
                      <a:lnTo>
                        <a:pt x="173" y="21"/>
                      </a:lnTo>
                      <a:lnTo>
                        <a:pt x="167" y="21"/>
                      </a:lnTo>
                      <a:lnTo>
                        <a:pt x="163" y="22"/>
                      </a:lnTo>
                      <a:lnTo>
                        <a:pt x="157" y="22"/>
                      </a:lnTo>
                      <a:lnTo>
                        <a:pt x="152" y="24"/>
                      </a:lnTo>
                      <a:lnTo>
                        <a:pt x="145" y="24"/>
                      </a:lnTo>
                      <a:lnTo>
                        <a:pt x="140" y="22"/>
                      </a:lnTo>
                      <a:lnTo>
                        <a:pt x="134" y="22"/>
                      </a:lnTo>
                      <a:lnTo>
                        <a:pt x="128" y="22"/>
                      </a:lnTo>
                      <a:lnTo>
                        <a:pt x="122" y="21"/>
                      </a:lnTo>
                      <a:lnTo>
                        <a:pt x="116" y="21"/>
                      </a:lnTo>
                      <a:lnTo>
                        <a:pt x="110" y="20"/>
                      </a:lnTo>
                      <a:lnTo>
                        <a:pt x="105" y="19"/>
                      </a:lnTo>
                      <a:lnTo>
                        <a:pt x="99" y="18"/>
                      </a:lnTo>
                      <a:lnTo>
                        <a:pt x="93" y="16"/>
                      </a:lnTo>
                      <a:lnTo>
                        <a:pt x="87" y="14"/>
                      </a:lnTo>
                      <a:lnTo>
                        <a:pt x="81" y="13"/>
                      </a:lnTo>
                      <a:lnTo>
                        <a:pt x="74" y="12"/>
                      </a:lnTo>
                      <a:lnTo>
                        <a:pt x="68" y="11"/>
                      </a:lnTo>
                      <a:lnTo>
                        <a:pt x="62" y="9"/>
                      </a:lnTo>
                      <a:lnTo>
                        <a:pt x="56" y="8"/>
                      </a:lnTo>
                      <a:lnTo>
                        <a:pt x="48" y="7"/>
                      </a:lnTo>
                      <a:lnTo>
                        <a:pt x="42" y="6"/>
                      </a:lnTo>
                      <a:lnTo>
                        <a:pt x="36" y="5"/>
                      </a:lnTo>
                      <a:lnTo>
                        <a:pt x="29" y="4"/>
                      </a:lnTo>
                      <a:lnTo>
                        <a:pt x="22" y="2"/>
                      </a:lnTo>
                      <a:lnTo>
                        <a:pt x="15" y="1"/>
                      </a:lnTo>
                      <a:lnTo>
                        <a:pt x="8" y="1"/>
                      </a:lnTo>
                      <a:lnTo>
                        <a:pt x="2" y="0"/>
                      </a:lnTo>
                      <a:lnTo>
                        <a:pt x="0" y="4"/>
                      </a:lnTo>
                      <a:lnTo>
                        <a:pt x="8" y="4"/>
                      </a:lnTo>
                      <a:lnTo>
                        <a:pt x="15" y="5"/>
                      </a:lnTo>
                      <a:lnTo>
                        <a:pt x="21" y="6"/>
                      </a:lnTo>
                      <a:lnTo>
                        <a:pt x="29" y="7"/>
                      </a:lnTo>
                      <a:lnTo>
                        <a:pt x="35" y="8"/>
                      </a:lnTo>
                      <a:lnTo>
                        <a:pt x="41" y="9"/>
                      </a:lnTo>
                      <a:lnTo>
                        <a:pt x="48" y="11"/>
                      </a:lnTo>
                      <a:lnTo>
                        <a:pt x="55" y="12"/>
                      </a:lnTo>
                      <a:lnTo>
                        <a:pt x="61" y="13"/>
                      </a:lnTo>
                      <a:lnTo>
                        <a:pt x="67" y="14"/>
                      </a:lnTo>
                      <a:lnTo>
                        <a:pt x="73" y="16"/>
                      </a:lnTo>
                      <a:lnTo>
                        <a:pt x="80" y="18"/>
                      </a:lnTo>
                      <a:lnTo>
                        <a:pt x="86" y="19"/>
                      </a:lnTo>
                      <a:lnTo>
                        <a:pt x="92" y="20"/>
                      </a:lnTo>
                      <a:lnTo>
                        <a:pt x="98" y="21"/>
                      </a:lnTo>
                      <a:lnTo>
                        <a:pt x="105" y="22"/>
                      </a:lnTo>
                      <a:lnTo>
                        <a:pt x="110" y="24"/>
                      </a:lnTo>
                      <a:lnTo>
                        <a:pt x="116" y="25"/>
                      </a:lnTo>
                      <a:lnTo>
                        <a:pt x="121" y="25"/>
                      </a:lnTo>
                      <a:lnTo>
                        <a:pt x="128" y="26"/>
                      </a:lnTo>
                      <a:lnTo>
                        <a:pt x="134" y="26"/>
                      </a:lnTo>
                      <a:lnTo>
                        <a:pt x="139" y="26"/>
                      </a:lnTo>
                      <a:lnTo>
                        <a:pt x="145" y="27"/>
                      </a:lnTo>
                      <a:lnTo>
                        <a:pt x="152" y="27"/>
                      </a:lnTo>
                      <a:lnTo>
                        <a:pt x="157" y="26"/>
                      </a:lnTo>
                      <a:lnTo>
                        <a:pt x="163" y="26"/>
                      </a:lnTo>
                      <a:lnTo>
                        <a:pt x="168" y="25"/>
                      </a:lnTo>
                      <a:lnTo>
                        <a:pt x="173" y="25"/>
                      </a:lnTo>
                      <a:lnTo>
                        <a:pt x="180" y="24"/>
                      </a:lnTo>
                      <a:lnTo>
                        <a:pt x="185" y="21"/>
                      </a:lnTo>
                      <a:lnTo>
                        <a:pt x="191" y="20"/>
                      </a:lnTo>
                      <a:lnTo>
                        <a:pt x="196" y="18"/>
                      </a:lnTo>
                      <a:lnTo>
                        <a:pt x="194"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2" name="Freeform 708"/>
                <p:cNvSpPr>
                  <a:spLocks/>
                </p:cNvSpPr>
                <p:nvPr/>
              </p:nvSpPr>
              <p:spPr bwMode="auto">
                <a:xfrm>
                  <a:off x="1167" y="1676"/>
                  <a:ext cx="31" cy="8"/>
                </a:xfrm>
                <a:custGeom>
                  <a:avLst/>
                  <a:gdLst>
                    <a:gd name="T0" fmla="*/ 214 w 219"/>
                    <a:gd name="T1" fmla="*/ 2 h 47"/>
                    <a:gd name="T2" fmla="*/ 204 w 219"/>
                    <a:gd name="T3" fmla="*/ 0 h 47"/>
                    <a:gd name="T4" fmla="*/ 192 w 219"/>
                    <a:gd name="T5" fmla="*/ 0 h 47"/>
                    <a:gd name="T6" fmla="*/ 179 w 219"/>
                    <a:gd name="T7" fmla="*/ 2 h 47"/>
                    <a:gd name="T8" fmla="*/ 165 w 219"/>
                    <a:gd name="T9" fmla="*/ 4 h 47"/>
                    <a:gd name="T10" fmla="*/ 149 w 219"/>
                    <a:gd name="T11" fmla="*/ 5 h 47"/>
                    <a:gd name="T12" fmla="*/ 133 w 219"/>
                    <a:gd name="T13" fmla="*/ 9 h 47"/>
                    <a:gd name="T14" fmla="*/ 117 w 219"/>
                    <a:gd name="T15" fmla="*/ 11 h 47"/>
                    <a:gd name="T16" fmla="*/ 101 w 219"/>
                    <a:gd name="T17" fmla="*/ 15 h 47"/>
                    <a:gd name="T18" fmla="*/ 86 w 219"/>
                    <a:gd name="T19" fmla="*/ 18 h 47"/>
                    <a:gd name="T20" fmla="*/ 69 w 219"/>
                    <a:gd name="T21" fmla="*/ 22 h 47"/>
                    <a:gd name="T22" fmla="*/ 54 w 219"/>
                    <a:gd name="T23" fmla="*/ 27 h 47"/>
                    <a:gd name="T24" fmla="*/ 41 w 219"/>
                    <a:gd name="T25" fmla="*/ 30 h 47"/>
                    <a:gd name="T26" fmla="*/ 27 w 219"/>
                    <a:gd name="T27" fmla="*/ 34 h 47"/>
                    <a:gd name="T28" fmla="*/ 16 w 219"/>
                    <a:gd name="T29" fmla="*/ 37 h 47"/>
                    <a:gd name="T30" fmla="*/ 5 w 219"/>
                    <a:gd name="T31" fmla="*/ 41 h 47"/>
                    <a:gd name="T32" fmla="*/ 2 w 219"/>
                    <a:gd name="T33" fmla="*/ 47 h 47"/>
                    <a:gd name="T34" fmla="*/ 12 w 219"/>
                    <a:gd name="T35" fmla="*/ 42 h 47"/>
                    <a:gd name="T36" fmla="*/ 22 w 219"/>
                    <a:gd name="T37" fmla="*/ 38 h 47"/>
                    <a:gd name="T38" fmla="*/ 35 w 219"/>
                    <a:gd name="T39" fmla="*/ 35 h 47"/>
                    <a:gd name="T40" fmla="*/ 48 w 219"/>
                    <a:gd name="T41" fmla="*/ 31 h 47"/>
                    <a:gd name="T42" fmla="*/ 63 w 219"/>
                    <a:gd name="T43" fmla="*/ 28 h 47"/>
                    <a:gd name="T44" fmla="*/ 77 w 219"/>
                    <a:gd name="T45" fmla="*/ 24 h 47"/>
                    <a:gd name="T46" fmla="*/ 94 w 219"/>
                    <a:gd name="T47" fmla="*/ 19 h 47"/>
                    <a:gd name="T48" fmla="*/ 110 w 219"/>
                    <a:gd name="T49" fmla="*/ 16 h 47"/>
                    <a:gd name="T50" fmla="*/ 126 w 219"/>
                    <a:gd name="T51" fmla="*/ 13 h 47"/>
                    <a:gd name="T52" fmla="*/ 142 w 219"/>
                    <a:gd name="T53" fmla="*/ 10 h 47"/>
                    <a:gd name="T54" fmla="*/ 157 w 219"/>
                    <a:gd name="T55" fmla="*/ 8 h 47"/>
                    <a:gd name="T56" fmla="*/ 172 w 219"/>
                    <a:gd name="T57" fmla="*/ 6 h 47"/>
                    <a:gd name="T58" fmla="*/ 186 w 219"/>
                    <a:gd name="T59" fmla="*/ 5 h 47"/>
                    <a:gd name="T60" fmla="*/ 198 w 219"/>
                    <a:gd name="T61" fmla="*/ 4 h 47"/>
                    <a:gd name="T62" fmla="*/ 209 w 219"/>
                    <a:gd name="T63" fmla="*/ 4 h 47"/>
                    <a:gd name="T64" fmla="*/ 218 w 219"/>
                    <a:gd name="T65" fmla="*/ 5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7"/>
                    <a:gd name="T101" fmla="*/ 219 w 21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7">
                      <a:moveTo>
                        <a:pt x="219" y="2"/>
                      </a:moveTo>
                      <a:lnTo>
                        <a:pt x="214" y="2"/>
                      </a:lnTo>
                      <a:lnTo>
                        <a:pt x="209" y="0"/>
                      </a:lnTo>
                      <a:lnTo>
                        <a:pt x="204" y="0"/>
                      </a:lnTo>
                      <a:lnTo>
                        <a:pt x="198" y="0"/>
                      </a:lnTo>
                      <a:lnTo>
                        <a:pt x="192" y="0"/>
                      </a:lnTo>
                      <a:lnTo>
                        <a:pt x="186" y="2"/>
                      </a:lnTo>
                      <a:lnTo>
                        <a:pt x="179" y="2"/>
                      </a:lnTo>
                      <a:lnTo>
                        <a:pt x="172" y="3"/>
                      </a:lnTo>
                      <a:lnTo>
                        <a:pt x="165" y="4"/>
                      </a:lnTo>
                      <a:lnTo>
                        <a:pt x="157" y="4"/>
                      </a:lnTo>
                      <a:lnTo>
                        <a:pt x="149" y="5"/>
                      </a:lnTo>
                      <a:lnTo>
                        <a:pt x="142" y="6"/>
                      </a:lnTo>
                      <a:lnTo>
                        <a:pt x="133" y="9"/>
                      </a:lnTo>
                      <a:lnTo>
                        <a:pt x="126" y="10"/>
                      </a:lnTo>
                      <a:lnTo>
                        <a:pt x="117" y="11"/>
                      </a:lnTo>
                      <a:lnTo>
                        <a:pt x="109" y="13"/>
                      </a:lnTo>
                      <a:lnTo>
                        <a:pt x="101" y="15"/>
                      </a:lnTo>
                      <a:lnTo>
                        <a:pt x="93" y="16"/>
                      </a:lnTo>
                      <a:lnTo>
                        <a:pt x="86" y="18"/>
                      </a:lnTo>
                      <a:lnTo>
                        <a:pt x="76" y="21"/>
                      </a:lnTo>
                      <a:lnTo>
                        <a:pt x="69" y="22"/>
                      </a:lnTo>
                      <a:lnTo>
                        <a:pt x="62" y="24"/>
                      </a:lnTo>
                      <a:lnTo>
                        <a:pt x="54" y="27"/>
                      </a:lnTo>
                      <a:lnTo>
                        <a:pt x="47" y="28"/>
                      </a:lnTo>
                      <a:lnTo>
                        <a:pt x="41" y="30"/>
                      </a:lnTo>
                      <a:lnTo>
                        <a:pt x="33" y="31"/>
                      </a:lnTo>
                      <a:lnTo>
                        <a:pt x="27" y="34"/>
                      </a:lnTo>
                      <a:lnTo>
                        <a:pt x="21" y="36"/>
                      </a:lnTo>
                      <a:lnTo>
                        <a:pt x="16" y="37"/>
                      </a:lnTo>
                      <a:lnTo>
                        <a:pt x="11" y="40"/>
                      </a:lnTo>
                      <a:lnTo>
                        <a:pt x="5" y="41"/>
                      </a:lnTo>
                      <a:lnTo>
                        <a:pt x="0" y="42"/>
                      </a:lnTo>
                      <a:lnTo>
                        <a:pt x="2" y="47"/>
                      </a:lnTo>
                      <a:lnTo>
                        <a:pt x="6" y="45"/>
                      </a:lnTo>
                      <a:lnTo>
                        <a:pt x="12" y="42"/>
                      </a:lnTo>
                      <a:lnTo>
                        <a:pt x="17" y="41"/>
                      </a:lnTo>
                      <a:lnTo>
                        <a:pt x="22" y="38"/>
                      </a:lnTo>
                      <a:lnTo>
                        <a:pt x="28" y="37"/>
                      </a:lnTo>
                      <a:lnTo>
                        <a:pt x="35" y="35"/>
                      </a:lnTo>
                      <a:lnTo>
                        <a:pt x="41" y="34"/>
                      </a:lnTo>
                      <a:lnTo>
                        <a:pt x="48" y="31"/>
                      </a:lnTo>
                      <a:lnTo>
                        <a:pt x="55" y="29"/>
                      </a:lnTo>
                      <a:lnTo>
                        <a:pt x="63" y="28"/>
                      </a:lnTo>
                      <a:lnTo>
                        <a:pt x="70" y="25"/>
                      </a:lnTo>
                      <a:lnTo>
                        <a:pt x="77" y="24"/>
                      </a:lnTo>
                      <a:lnTo>
                        <a:pt x="87" y="22"/>
                      </a:lnTo>
                      <a:lnTo>
                        <a:pt x="94" y="19"/>
                      </a:lnTo>
                      <a:lnTo>
                        <a:pt x="102" y="18"/>
                      </a:lnTo>
                      <a:lnTo>
                        <a:pt x="110" y="16"/>
                      </a:lnTo>
                      <a:lnTo>
                        <a:pt x="119" y="15"/>
                      </a:lnTo>
                      <a:lnTo>
                        <a:pt x="126" y="13"/>
                      </a:lnTo>
                      <a:lnTo>
                        <a:pt x="135" y="12"/>
                      </a:lnTo>
                      <a:lnTo>
                        <a:pt x="142" y="10"/>
                      </a:lnTo>
                      <a:lnTo>
                        <a:pt x="149" y="9"/>
                      </a:lnTo>
                      <a:lnTo>
                        <a:pt x="157" y="8"/>
                      </a:lnTo>
                      <a:lnTo>
                        <a:pt x="165" y="6"/>
                      </a:lnTo>
                      <a:lnTo>
                        <a:pt x="172" y="6"/>
                      </a:lnTo>
                      <a:lnTo>
                        <a:pt x="179" y="5"/>
                      </a:lnTo>
                      <a:lnTo>
                        <a:pt x="186" y="5"/>
                      </a:lnTo>
                      <a:lnTo>
                        <a:pt x="192" y="4"/>
                      </a:lnTo>
                      <a:lnTo>
                        <a:pt x="198" y="4"/>
                      </a:lnTo>
                      <a:lnTo>
                        <a:pt x="204" y="4"/>
                      </a:lnTo>
                      <a:lnTo>
                        <a:pt x="209" y="4"/>
                      </a:lnTo>
                      <a:lnTo>
                        <a:pt x="214" y="5"/>
                      </a:lnTo>
                      <a:lnTo>
                        <a:pt x="218" y="5"/>
                      </a:lnTo>
                      <a:lnTo>
                        <a:pt x="219"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3" name="Freeform 709"/>
                <p:cNvSpPr>
                  <a:spLocks/>
                </p:cNvSpPr>
                <p:nvPr/>
              </p:nvSpPr>
              <p:spPr bwMode="auto">
                <a:xfrm>
                  <a:off x="1198" y="1676"/>
                  <a:ext cx="16" cy="20"/>
                </a:xfrm>
                <a:custGeom>
                  <a:avLst/>
                  <a:gdLst>
                    <a:gd name="T0" fmla="*/ 110 w 111"/>
                    <a:gd name="T1" fmla="*/ 114 h 119"/>
                    <a:gd name="T2" fmla="*/ 106 w 111"/>
                    <a:gd name="T3" fmla="*/ 110 h 119"/>
                    <a:gd name="T4" fmla="*/ 104 w 111"/>
                    <a:gd name="T5" fmla="*/ 104 h 119"/>
                    <a:gd name="T6" fmla="*/ 101 w 111"/>
                    <a:gd name="T7" fmla="*/ 97 h 119"/>
                    <a:gd name="T8" fmla="*/ 96 w 111"/>
                    <a:gd name="T9" fmla="*/ 89 h 119"/>
                    <a:gd name="T10" fmla="*/ 91 w 111"/>
                    <a:gd name="T11" fmla="*/ 80 h 119"/>
                    <a:gd name="T12" fmla="*/ 85 w 111"/>
                    <a:gd name="T13" fmla="*/ 71 h 119"/>
                    <a:gd name="T14" fmla="*/ 80 w 111"/>
                    <a:gd name="T15" fmla="*/ 63 h 119"/>
                    <a:gd name="T16" fmla="*/ 74 w 111"/>
                    <a:gd name="T17" fmla="*/ 53 h 119"/>
                    <a:gd name="T18" fmla="*/ 66 w 111"/>
                    <a:gd name="T19" fmla="*/ 43 h 119"/>
                    <a:gd name="T20" fmla="*/ 59 w 111"/>
                    <a:gd name="T21" fmla="*/ 34 h 119"/>
                    <a:gd name="T22" fmla="*/ 51 w 111"/>
                    <a:gd name="T23" fmla="*/ 26 h 119"/>
                    <a:gd name="T24" fmla="*/ 40 w 111"/>
                    <a:gd name="T25" fmla="*/ 17 h 119"/>
                    <a:gd name="T26" fmla="*/ 31 w 111"/>
                    <a:gd name="T27" fmla="*/ 11 h 119"/>
                    <a:gd name="T28" fmla="*/ 20 w 111"/>
                    <a:gd name="T29" fmla="*/ 6 h 119"/>
                    <a:gd name="T30" fmla="*/ 7 w 111"/>
                    <a:gd name="T31" fmla="*/ 2 h 119"/>
                    <a:gd name="T32" fmla="*/ 0 w 111"/>
                    <a:gd name="T33" fmla="*/ 3 h 119"/>
                    <a:gd name="T34" fmla="*/ 12 w 111"/>
                    <a:gd name="T35" fmla="*/ 7 h 119"/>
                    <a:gd name="T36" fmla="*/ 24 w 111"/>
                    <a:gd name="T37" fmla="*/ 11 h 119"/>
                    <a:gd name="T38" fmla="*/ 34 w 111"/>
                    <a:gd name="T39" fmla="*/ 17 h 119"/>
                    <a:gd name="T40" fmla="*/ 44 w 111"/>
                    <a:gd name="T41" fmla="*/ 25 h 119"/>
                    <a:gd name="T42" fmla="*/ 52 w 111"/>
                    <a:gd name="T43" fmla="*/ 32 h 119"/>
                    <a:gd name="T44" fmla="*/ 60 w 111"/>
                    <a:gd name="T45" fmla="*/ 40 h 119"/>
                    <a:gd name="T46" fmla="*/ 69 w 111"/>
                    <a:gd name="T47" fmla="*/ 51 h 119"/>
                    <a:gd name="T48" fmla="*/ 74 w 111"/>
                    <a:gd name="T49" fmla="*/ 59 h 119"/>
                    <a:gd name="T50" fmla="*/ 80 w 111"/>
                    <a:gd name="T51" fmla="*/ 68 h 119"/>
                    <a:gd name="T52" fmla="*/ 85 w 111"/>
                    <a:gd name="T53" fmla="*/ 78 h 119"/>
                    <a:gd name="T54" fmla="*/ 90 w 111"/>
                    <a:gd name="T55" fmla="*/ 86 h 119"/>
                    <a:gd name="T56" fmla="*/ 95 w 111"/>
                    <a:gd name="T57" fmla="*/ 95 h 119"/>
                    <a:gd name="T58" fmla="*/ 99 w 111"/>
                    <a:gd name="T59" fmla="*/ 102 h 119"/>
                    <a:gd name="T60" fmla="*/ 102 w 111"/>
                    <a:gd name="T61" fmla="*/ 109 h 119"/>
                    <a:gd name="T62" fmla="*/ 105 w 111"/>
                    <a:gd name="T63" fmla="*/ 114 h 119"/>
                    <a:gd name="T64" fmla="*/ 109 w 111"/>
                    <a:gd name="T65" fmla="*/ 119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19"/>
                    <a:gd name="T101" fmla="*/ 111 w 111"/>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19">
                      <a:moveTo>
                        <a:pt x="111" y="116"/>
                      </a:moveTo>
                      <a:lnTo>
                        <a:pt x="110" y="114"/>
                      </a:lnTo>
                      <a:lnTo>
                        <a:pt x="109" y="113"/>
                      </a:lnTo>
                      <a:lnTo>
                        <a:pt x="106" y="110"/>
                      </a:lnTo>
                      <a:lnTo>
                        <a:pt x="105" y="107"/>
                      </a:lnTo>
                      <a:lnTo>
                        <a:pt x="104" y="104"/>
                      </a:lnTo>
                      <a:lnTo>
                        <a:pt x="102" y="101"/>
                      </a:lnTo>
                      <a:lnTo>
                        <a:pt x="101" y="97"/>
                      </a:lnTo>
                      <a:lnTo>
                        <a:pt x="98" y="93"/>
                      </a:lnTo>
                      <a:lnTo>
                        <a:pt x="96" y="89"/>
                      </a:lnTo>
                      <a:lnTo>
                        <a:pt x="95" y="85"/>
                      </a:lnTo>
                      <a:lnTo>
                        <a:pt x="91" y="80"/>
                      </a:lnTo>
                      <a:lnTo>
                        <a:pt x="89" y="76"/>
                      </a:lnTo>
                      <a:lnTo>
                        <a:pt x="85" y="71"/>
                      </a:lnTo>
                      <a:lnTo>
                        <a:pt x="83" y="67"/>
                      </a:lnTo>
                      <a:lnTo>
                        <a:pt x="80" y="63"/>
                      </a:lnTo>
                      <a:lnTo>
                        <a:pt x="77" y="58"/>
                      </a:lnTo>
                      <a:lnTo>
                        <a:pt x="74" y="53"/>
                      </a:lnTo>
                      <a:lnTo>
                        <a:pt x="71" y="48"/>
                      </a:lnTo>
                      <a:lnTo>
                        <a:pt x="66" y="43"/>
                      </a:lnTo>
                      <a:lnTo>
                        <a:pt x="63" y="38"/>
                      </a:lnTo>
                      <a:lnTo>
                        <a:pt x="59" y="34"/>
                      </a:lnTo>
                      <a:lnTo>
                        <a:pt x="56" y="29"/>
                      </a:lnTo>
                      <a:lnTo>
                        <a:pt x="51" y="26"/>
                      </a:lnTo>
                      <a:lnTo>
                        <a:pt x="46" y="21"/>
                      </a:lnTo>
                      <a:lnTo>
                        <a:pt x="40" y="17"/>
                      </a:lnTo>
                      <a:lnTo>
                        <a:pt x="36" y="14"/>
                      </a:lnTo>
                      <a:lnTo>
                        <a:pt x="31" y="11"/>
                      </a:lnTo>
                      <a:lnTo>
                        <a:pt x="26" y="8"/>
                      </a:lnTo>
                      <a:lnTo>
                        <a:pt x="20" y="6"/>
                      </a:lnTo>
                      <a:lnTo>
                        <a:pt x="13" y="3"/>
                      </a:lnTo>
                      <a:lnTo>
                        <a:pt x="7" y="2"/>
                      </a:lnTo>
                      <a:lnTo>
                        <a:pt x="1" y="0"/>
                      </a:lnTo>
                      <a:lnTo>
                        <a:pt x="0" y="3"/>
                      </a:lnTo>
                      <a:lnTo>
                        <a:pt x="6" y="6"/>
                      </a:lnTo>
                      <a:lnTo>
                        <a:pt x="12" y="7"/>
                      </a:lnTo>
                      <a:lnTo>
                        <a:pt x="19" y="9"/>
                      </a:lnTo>
                      <a:lnTo>
                        <a:pt x="24" y="11"/>
                      </a:lnTo>
                      <a:lnTo>
                        <a:pt x="30" y="14"/>
                      </a:lnTo>
                      <a:lnTo>
                        <a:pt x="34" y="17"/>
                      </a:lnTo>
                      <a:lnTo>
                        <a:pt x="39" y="21"/>
                      </a:lnTo>
                      <a:lnTo>
                        <a:pt x="44" y="25"/>
                      </a:lnTo>
                      <a:lnTo>
                        <a:pt x="48" y="28"/>
                      </a:lnTo>
                      <a:lnTo>
                        <a:pt x="52" y="32"/>
                      </a:lnTo>
                      <a:lnTo>
                        <a:pt x="57" y="36"/>
                      </a:lnTo>
                      <a:lnTo>
                        <a:pt x="60" y="40"/>
                      </a:lnTo>
                      <a:lnTo>
                        <a:pt x="64" y="46"/>
                      </a:lnTo>
                      <a:lnTo>
                        <a:pt x="69" y="51"/>
                      </a:lnTo>
                      <a:lnTo>
                        <a:pt x="71" y="55"/>
                      </a:lnTo>
                      <a:lnTo>
                        <a:pt x="74" y="59"/>
                      </a:lnTo>
                      <a:lnTo>
                        <a:pt x="77" y="64"/>
                      </a:lnTo>
                      <a:lnTo>
                        <a:pt x="80" y="68"/>
                      </a:lnTo>
                      <a:lnTo>
                        <a:pt x="83" y="73"/>
                      </a:lnTo>
                      <a:lnTo>
                        <a:pt x="85" y="78"/>
                      </a:lnTo>
                      <a:lnTo>
                        <a:pt x="88" y="82"/>
                      </a:lnTo>
                      <a:lnTo>
                        <a:pt x="90" y="86"/>
                      </a:lnTo>
                      <a:lnTo>
                        <a:pt x="92" y="91"/>
                      </a:lnTo>
                      <a:lnTo>
                        <a:pt x="95" y="95"/>
                      </a:lnTo>
                      <a:lnTo>
                        <a:pt x="97" y="98"/>
                      </a:lnTo>
                      <a:lnTo>
                        <a:pt x="99" y="102"/>
                      </a:lnTo>
                      <a:lnTo>
                        <a:pt x="101" y="105"/>
                      </a:lnTo>
                      <a:lnTo>
                        <a:pt x="102" y="109"/>
                      </a:lnTo>
                      <a:lnTo>
                        <a:pt x="104" y="111"/>
                      </a:lnTo>
                      <a:lnTo>
                        <a:pt x="105" y="114"/>
                      </a:lnTo>
                      <a:lnTo>
                        <a:pt x="106" y="116"/>
                      </a:lnTo>
                      <a:lnTo>
                        <a:pt x="109" y="119"/>
                      </a:lnTo>
                      <a:lnTo>
                        <a:pt x="111" y="11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4" name="Freeform 710"/>
                <p:cNvSpPr>
                  <a:spLocks/>
                </p:cNvSpPr>
                <p:nvPr/>
              </p:nvSpPr>
              <p:spPr bwMode="auto">
                <a:xfrm>
                  <a:off x="1213" y="1696"/>
                  <a:ext cx="15" cy="22"/>
                </a:xfrm>
                <a:custGeom>
                  <a:avLst/>
                  <a:gdLst>
                    <a:gd name="T0" fmla="*/ 96 w 104"/>
                    <a:gd name="T1" fmla="*/ 125 h 132"/>
                    <a:gd name="T2" fmla="*/ 82 w 104"/>
                    <a:gd name="T3" fmla="*/ 117 h 132"/>
                    <a:gd name="T4" fmla="*/ 71 w 104"/>
                    <a:gd name="T5" fmla="*/ 108 h 132"/>
                    <a:gd name="T6" fmla="*/ 61 w 104"/>
                    <a:gd name="T7" fmla="*/ 100 h 132"/>
                    <a:gd name="T8" fmla="*/ 53 w 104"/>
                    <a:gd name="T9" fmla="*/ 93 h 132"/>
                    <a:gd name="T10" fmla="*/ 47 w 104"/>
                    <a:gd name="T11" fmla="*/ 85 h 132"/>
                    <a:gd name="T12" fmla="*/ 42 w 104"/>
                    <a:gd name="T13" fmla="*/ 77 h 132"/>
                    <a:gd name="T14" fmla="*/ 39 w 104"/>
                    <a:gd name="T15" fmla="*/ 69 h 132"/>
                    <a:gd name="T16" fmla="*/ 35 w 104"/>
                    <a:gd name="T17" fmla="*/ 62 h 132"/>
                    <a:gd name="T18" fmla="*/ 32 w 104"/>
                    <a:gd name="T19" fmla="*/ 55 h 132"/>
                    <a:gd name="T20" fmla="*/ 29 w 104"/>
                    <a:gd name="T21" fmla="*/ 47 h 132"/>
                    <a:gd name="T22" fmla="*/ 27 w 104"/>
                    <a:gd name="T23" fmla="*/ 39 h 132"/>
                    <a:gd name="T24" fmla="*/ 24 w 104"/>
                    <a:gd name="T25" fmla="*/ 31 h 132"/>
                    <a:gd name="T26" fmla="*/ 19 w 104"/>
                    <a:gd name="T27" fmla="*/ 23 h 132"/>
                    <a:gd name="T28" fmla="*/ 14 w 104"/>
                    <a:gd name="T29" fmla="*/ 13 h 132"/>
                    <a:gd name="T30" fmla="*/ 6 w 104"/>
                    <a:gd name="T31" fmla="*/ 5 h 132"/>
                    <a:gd name="T32" fmla="*/ 0 w 104"/>
                    <a:gd name="T33" fmla="*/ 3 h 132"/>
                    <a:gd name="T34" fmla="*/ 7 w 104"/>
                    <a:gd name="T35" fmla="*/ 11 h 132"/>
                    <a:gd name="T36" fmla="*/ 14 w 104"/>
                    <a:gd name="T37" fmla="*/ 20 h 132"/>
                    <a:gd name="T38" fmla="*/ 18 w 104"/>
                    <a:gd name="T39" fmla="*/ 29 h 132"/>
                    <a:gd name="T40" fmla="*/ 21 w 104"/>
                    <a:gd name="T41" fmla="*/ 36 h 132"/>
                    <a:gd name="T42" fmla="*/ 25 w 104"/>
                    <a:gd name="T43" fmla="*/ 44 h 132"/>
                    <a:gd name="T44" fmla="*/ 27 w 104"/>
                    <a:gd name="T45" fmla="*/ 51 h 132"/>
                    <a:gd name="T46" fmla="*/ 29 w 104"/>
                    <a:gd name="T47" fmla="*/ 60 h 132"/>
                    <a:gd name="T48" fmla="*/ 33 w 104"/>
                    <a:gd name="T49" fmla="*/ 67 h 132"/>
                    <a:gd name="T50" fmla="*/ 38 w 104"/>
                    <a:gd name="T51" fmla="*/ 75 h 132"/>
                    <a:gd name="T52" fmla="*/ 41 w 104"/>
                    <a:gd name="T53" fmla="*/ 83 h 132"/>
                    <a:gd name="T54" fmla="*/ 47 w 104"/>
                    <a:gd name="T55" fmla="*/ 90 h 132"/>
                    <a:gd name="T56" fmla="*/ 54 w 104"/>
                    <a:gd name="T57" fmla="*/ 99 h 132"/>
                    <a:gd name="T58" fmla="*/ 64 w 104"/>
                    <a:gd name="T59" fmla="*/ 107 h 132"/>
                    <a:gd name="T60" fmla="*/ 73 w 104"/>
                    <a:gd name="T61" fmla="*/ 116 h 132"/>
                    <a:gd name="T62" fmla="*/ 87 w 104"/>
                    <a:gd name="T63" fmla="*/ 124 h 132"/>
                    <a:gd name="T64" fmla="*/ 102 w 104"/>
                    <a:gd name="T65" fmla="*/ 132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32"/>
                    <a:gd name="T101" fmla="*/ 104 w 104"/>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32">
                      <a:moveTo>
                        <a:pt x="104" y="130"/>
                      </a:moveTo>
                      <a:lnTo>
                        <a:pt x="96" y="125"/>
                      </a:lnTo>
                      <a:lnTo>
                        <a:pt x="88" y="120"/>
                      </a:lnTo>
                      <a:lnTo>
                        <a:pt x="82" y="117"/>
                      </a:lnTo>
                      <a:lnTo>
                        <a:pt x="76" y="112"/>
                      </a:lnTo>
                      <a:lnTo>
                        <a:pt x="71" y="108"/>
                      </a:lnTo>
                      <a:lnTo>
                        <a:pt x="66" y="104"/>
                      </a:lnTo>
                      <a:lnTo>
                        <a:pt x="61" y="100"/>
                      </a:lnTo>
                      <a:lnTo>
                        <a:pt x="57" y="96"/>
                      </a:lnTo>
                      <a:lnTo>
                        <a:pt x="53" y="93"/>
                      </a:lnTo>
                      <a:lnTo>
                        <a:pt x="50" y="89"/>
                      </a:lnTo>
                      <a:lnTo>
                        <a:pt x="47" y="85"/>
                      </a:lnTo>
                      <a:lnTo>
                        <a:pt x="45" y="81"/>
                      </a:lnTo>
                      <a:lnTo>
                        <a:pt x="42" y="77"/>
                      </a:lnTo>
                      <a:lnTo>
                        <a:pt x="41" y="74"/>
                      </a:lnTo>
                      <a:lnTo>
                        <a:pt x="39" y="69"/>
                      </a:lnTo>
                      <a:lnTo>
                        <a:pt x="38" y="66"/>
                      </a:lnTo>
                      <a:lnTo>
                        <a:pt x="35" y="62"/>
                      </a:lnTo>
                      <a:lnTo>
                        <a:pt x="33" y="59"/>
                      </a:lnTo>
                      <a:lnTo>
                        <a:pt x="32" y="55"/>
                      </a:lnTo>
                      <a:lnTo>
                        <a:pt x="31" y="50"/>
                      </a:lnTo>
                      <a:lnTo>
                        <a:pt x="29" y="47"/>
                      </a:lnTo>
                      <a:lnTo>
                        <a:pt x="28" y="43"/>
                      </a:lnTo>
                      <a:lnTo>
                        <a:pt x="27" y="39"/>
                      </a:lnTo>
                      <a:lnTo>
                        <a:pt x="25" y="35"/>
                      </a:lnTo>
                      <a:lnTo>
                        <a:pt x="24" y="31"/>
                      </a:lnTo>
                      <a:lnTo>
                        <a:pt x="21" y="26"/>
                      </a:lnTo>
                      <a:lnTo>
                        <a:pt x="19" y="23"/>
                      </a:lnTo>
                      <a:lnTo>
                        <a:pt x="16" y="18"/>
                      </a:lnTo>
                      <a:lnTo>
                        <a:pt x="14" y="13"/>
                      </a:lnTo>
                      <a:lnTo>
                        <a:pt x="10" y="10"/>
                      </a:lnTo>
                      <a:lnTo>
                        <a:pt x="6" y="5"/>
                      </a:lnTo>
                      <a:lnTo>
                        <a:pt x="2" y="0"/>
                      </a:lnTo>
                      <a:lnTo>
                        <a:pt x="0" y="3"/>
                      </a:lnTo>
                      <a:lnTo>
                        <a:pt x="3" y="7"/>
                      </a:lnTo>
                      <a:lnTo>
                        <a:pt x="7" y="11"/>
                      </a:lnTo>
                      <a:lnTo>
                        <a:pt x="10" y="16"/>
                      </a:lnTo>
                      <a:lnTo>
                        <a:pt x="14" y="20"/>
                      </a:lnTo>
                      <a:lnTo>
                        <a:pt x="16" y="24"/>
                      </a:lnTo>
                      <a:lnTo>
                        <a:pt x="18" y="29"/>
                      </a:lnTo>
                      <a:lnTo>
                        <a:pt x="20" y="32"/>
                      </a:lnTo>
                      <a:lnTo>
                        <a:pt x="21" y="36"/>
                      </a:lnTo>
                      <a:lnTo>
                        <a:pt x="24" y="41"/>
                      </a:lnTo>
                      <a:lnTo>
                        <a:pt x="25" y="44"/>
                      </a:lnTo>
                      <a:lnTo>
                        <a:pt x="26" y="48"/>
                      </a:lnTo>
                      <a:lnTo>
                        <a:pt x="27" y="51"/>
                      </a:lnTo>
                      <a:lnTo>
                        <a:pt x="28" y="56"/>
                      </a:lnTo>
                      <a:lnTo>
                        <a:pt x="29" y="60"/>
                      </a:lnTo>
                      <a:lnTo>
                        <a:pt x="32" y="63"/>
                      </a:lnTo>
                      <a:lnTo>
                        <a:pt x="33" y="67"/>
                      </a:lnTo>
                      <a:lnTo>
                        <a:pt x="35" y="70"/>
                      </a:lnTo>
                      <a:lnTo>
                        <a:pt x="38" y="75"/>
                      </a:lnTo>
                      <a:lnTo>
                        <a:pt x="40" y="80"/>
                      </a:lnTo>
                      <a:lnTo>
                        <a:pt x="41" y="83"/>
                      </a:lnTo>
                      <a:lnTo>
                        <a:pt x="45" y="87"/>
                      </a:lnTo>
                      <a:lnTo>
                        <a:pt x="47" y="90"/>
                      </a:lnTo>
                      <a:lnTo>
                        <a:pt x="51" y="95"/>
                      </a:lnTo>
                      <a:lnTo>
                        <a:pt x="54" y="99"/>
                      </a:lnTo>
                      <a:lnTo>
                        <a:pt x="58" y="102"/>
                      </a:lnTo>
                      <a:lnTo>
                        <a:pt x="64" y="107"/>
                      </a:lnTo>
                      <a:lnTo>
                        <a:pt x="68" y="111"/>
                      </a:lnTo>
                      <a:lnTo>
                        <a:pt x="73" y="116"/>
                      </a:lnTo>
                      <a:lnTo>
                        <a:pt x="79" y="119"/>
                      </a:lnTo>
                      <a:lnTo>
                        <a:pt x="87" y="124"/>
                      </a:lnTo>
                      <a:lnTo>
                        <a:pt x="94" y="127"/>
                      </a:lnTo>
                      <a:lnTo>
                        <a:pt x="102" y="132"/>
                      </a:lnTo>
                      <a:lnTo>
                        <a:pt x="104" y="1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5" name="Freeform 711"/>
                <p:cNvSpPr>
                  <a:spLocks/>
                </p:cNvSpPr>
                <p:nvPr/>
              </p:nvSpPr>
              <p:spPr bwMode="auto">
                <a:xfrm>
                  <a:off x="1228" y="1717"/>
                  <a:ext cx="29" cy="23"/>
                </a:xfrm>
                <a:custGeom>
                  <a:avLst/>
                  <a:gdLst>
                    <a:gd name="T0" fmla="*/ 187 w 203"/>
                    <a:gd name="T1" fmla="*/ 132 h 139"/>
                    <a:gd name="T2" fmla="*/ 158 w 203"/>
                    <a:gd name="T3" fmla="*/ 124 h 139"/>
                    <a:gd name="T4" fmla="*/ 134 w 203"/>
                    <a:gd name="T5" fmla="*/ 116 h 139"/>
                    <a:gd name="T6" fmla="*/ 115 w 203"/>
                    <a:gd name="T7" fmla="*/ 108 h 139"/>
                    <a:gd name="T8" fmla="*/ 99 w 203"/>
                    <a:gd name="T9" fmla="*/ 100 h 139"/>
                    <a:gd name="T10" fmla="*/ 87 w 203"/>
                    <a:gd name="T11" fmla="*/ 91 h 139"/>
                    <a:gd name="T12" fmla="*/ 78 w 203"/>
                    <a:gd name="T13" fmla="*/ 82 h 139"/>
                    <a:gd name="T14" fmla="*/ 69 w 203"/>
                    <a:gd name="T15" fmla="*/ 74 h 139"/>
                    <a:gd name="T16" fmla="*/ 63 w 203"/>
                    <a:gd name="T17" fmla="*/ 65 h 139"/>
                    <a:gd name="T18" fmla="*/ 58 w 203"/>
                    <a:gd name="T19" fmla="*/ 56 h 139"/>
                    <a:gd name="T20" fmla="*/ 52 w 203"/>
                    <a:gd name="T21" fmla="*/ 47 h 139"/>
                    <a:gd name="T22" fmla="*/ 47 w 203"/>
                    <a:gd name="T23" fmla="*/ 39 h 139"/>
                    <a:gd name="T24" fmla="*/ 40 w 203"/>
                    <a:gd name="T25" fmla="*/ 30 h 139"/>
                    <a:gd name="T26" fmla="*/ 32 w 203"/>
                    <a:gd name="T27" fmla="*/ 21 h 139"/>
                    <a:gd name="T28" fmla="*/ 22 w 203"/>
                    <a:gd name="T29" fmla="*/ 12 h 139"/>
                    <a:gd name="T30" fmla="*/ 10 w 203"/>
                    <a:gd name="T31" fmla="*/ 3 h 139"/>
                    <a:gd name="T32" fmla="*/ 0 w 203"/>
                    <a:gd name="T33" fmla="*/ 2 h 139"/>
                    <a:gd name="T34" fmla="*/ 14 w 203"/>
                    <a:gd name="T35" fmla="*/ 11 h 139"/>
                    <a:gd name="T36" fmla="*/ 24 w 203"/>
                    <a:gd name="T37" fmla="*/ 19 h 139"/>
                    <a:gd name="T38" fmla="*/ 34 w 203"/>
                    <a:gd name="T39" fmla="*/ 27 h 139"/>
                    <a:gd name="T40" fmla="*/ 41 w 203"/>
                    <a:gd name="T41" fmla="*/ 37 h 139"/>
                    <a:gd name="T42" fmla="*/ 47 w 203"/>
                    <a:gd name="T43" fmla="*/ 45 h 139"/>
                    <a:gd name="T44" fmla="*/ 52 w 203"/>
                    <a:gd name="T45" fmla="*/ 53 h 139"/>
                    <a:gd name="T46" fmla="*/ 56 w 203"/>
                    <a:gd name="T47" fmla="*/ 63 h 139"/>
                    <a:gd name="T48" fmla="*/ 63 w 203"/>
                    <a:gd name="T49" fmla="*/ 71 h 139"/>
                    <a:gd name="T50" fmla="*/ 70 w 203"/>
                    <a:gd name="T51" fmla="*/ 80 h 139"/>
                    <a:gd name="T52" fmla="*/ 79 w 203"/>
                    <a:gd name="T53" fmla="*/ 90 h 139"/>
                    <a:gd name="T54" fmla="*/ 91 w 203"/>
                    <a:gd name="T55" fmla="*/ 99 h 139"/>
                    <a:gd name="T56" fmla="*/ 105 w 203"/>
                    <a:gd name="T57" fmla="*/ 107 h 139"/>
                    <a:gd name="T58" fmla="*/ 123 w 203"/>
                    <a:gd name="T59" fmla="*/ 115 h 139"/>
                    <a:gd name="T60" fmla="*/ 145 w 203"/>
                    <a:gd name="T61" fmla="*/ 124 h 139"/>
                    <a:gd name="T62" fmla="*/ 171 w 203"/>
                    <a:gd name="T63" fmla="*/ 131 h 139"/>
                    <a:gd name="T64" fmla="*/ 202 w 203"/>
                    <a:gd name="T65" fmla="*/ 139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139"/>
                    <a:gd name="T101" fmla="*/ 203 w 20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139">
                      <a:moveTo>
                        <a:pt x="203" y="135"/>
                      </a:moveTo>
                      <a:lnTo>
                        <a:pt x="187" y="132"/>
                      </a:lnTo>
                      <a:lnTo>
                        <a:pt x="172" y="127"/>
                      </a:lnTo>
                      <a:lnTo>
                        <a:pt x="158" y="124"/>
                      </a:lnTo>
                      <a:lnTo>
                        <a:pt x="146" y="120"/>
                      </a:lnTo>
                      <a:lnTo>
                        <a:pt x="134" y="116"/>
                      </a:lnTo>
                      <a:lnTo>
                        <a:pt x="124" y="112"/>
                      </a:lnTo>
                      <a:lnTo>
                        <a:pt x="115" y="108"/>
                      </a:lnTo>
                      <a:lnTo>
                        <a:pt x="106" y="104"/>
                      </a:lnTo>
                      <a:lnTo>
                        <a:pt x="99" y="100"/>
                      </a:lnTo>
                      <a:lnTo>
                        <a:pt x="93" y="96"/>
                      </a:lnTo>
                      <a:lnTo>
                        <a:pt x="87" y="91"/>
                      </a:lnTo>
                      <a:lnTo>
                        <a:pt x="81" y="87"/>
                      </a:lnTo>
                      <a:lnTo>
                        <a:pt x="78" y="82"/>
                      </a:lnTo>
                      <a:lnTo>
                        <a:pt x="73" y="78"/>
                      </a:lnTo>
                      <a:lnTo>
                        <a:pt x="69" y="74"/>
                      </a:lnTo>
                      <a:lnTo>
                        <a:pt x="67" y="69"/>
                      </a:lnTo>
                      <a:lnTo>
                        <a:pt x="63" y="65"/>
                      </a:lnTo>
                      <a:lnTo>
                        <a:pt x="61" y="61"/>
                      </a:lnTo>
                      <a:lnTo>
                        <a:pt x="58" y="56"/>
                      </a:lnTo>
                      <a:lnTo>
                        <a:pt x="55" y="52"/>
                      </a:lnTo>
                      <a:lnTo>
                        <a:pt x="52" y="47"/>
                      </a:lnTo>
                      <a:lnTo>
                        <a:pt x="49" y="43"/>
                      </a:lnTo>
                      <a:lnTo>
                        <a:pt x="47" y="39"/>
                      </a:lnTo>
                      <a:lnTo>
                        <a:pt x="43" y="34"/>
                      </a:lnTo>
                      <a:lnTo>
                        <a:pt x="40" y="30"/>
                      </a:lnTo>
                      <a:lnTo>
                        <a:pt x="36" y="25"/>
                      </a:lnTo>
                      <a:lnTo>
                        <a:pt x="32" y="21"/>
                      </a:lnTo>
                      <a:lnTo>
                        <a:pt x="27" y="17"/>
                      </a:lnTo>
                      <a:lnTo>
                        <a:pt x="22" y="12"/>
                      </a:lnTo>
                      <a:lnTo>
                        <a:pt x="16" y="8"/>
                      </a:lnTo>
                      <a:lnTo>
                        <a:pt x="10" y="3"/>
                      </a:lnTo>
                      <a:lnTo>
                        <a:pt x="2" y="0"/>
                      </a:lnTo>
                      <a:lnTo>
                        <a:pt x="0" y="2"/>
                      </a:lnTo>
                      <a:lnTo>
                        <a:pt x="7" y="7"/>
                      </a:lnTo>
                      <a:lnTo>
                        <a:pt x="14" y="11"/>
                      </a:lnTo>
                      <a:lnTo>
                        <a:pt x="20" y="15"/>
                      </a:lnTo>
                      <a:lnTo>
                        <a:pt x="24" y="19"/>
                      </a:lnTo>
                      <a:lnTo>
                        <a:pt x="29" y="24"/>
                      </a:lnTo>
                      <a:lnTo>
                        <a:pt x="34" y="27"/>
                      </a:lnTo>
                      <a:lnTo>
                        <a:pt x="37" y="32"/>
                      </a:lnTo>
                      <a:lnTo>
                        <a:pt x="41" y="37"/>
                      </a:lnTo>
                      <a:lnTo>
                        <a:pt x="43" y="40"/>
                      </a:lnTo>
                      <a:lnTo>
                        <a:pt x="47" y="45"/>
                      </a:lnTo>
                      <a:lnTo>
                        <a:pt x="49" y="50"/>
                      </a:lnTo>
                      <a:lnTo>
                        <a:pt x="52" y="53"/>
                      </a:lnTo>
                      <a:lnTo>
                        <a:pt x="54" y="58"/>
                      </a:lnTo>
                      <a:lnTo>
                        <a:pt x="56" y="63"/>
                      </a:lnTo>
                      <a:lnTo>
                        <a:pt x="61" y="67"/>
                      </a:lnTo>
                      <a:lnTo>
                        <a:pt x="63" y="71"/>
                      </a:lnTo>
                      <a:lnTo>
                        <a:pt x="67" y="76"/>
                      </a:lnTo>
                      <a:lnTo>
                        <a:pt x="70" y="80"/>
                      </a:lnTo>
                      <a:lnTo>
                        <a:pt x="74" y="84"/>
                      </a:lnTo>
                      <a:lnTo>
                        <a:pt x="79" y="90"/>
                      </a:lnTo>
                      <a:lnTo>
                        <a:pt x="86" y="94"/>
                      </a:lnTo>
                      <a:lnTo>
                        <a:pt x="91" y="99"/>
                      </a:lnTo>
                      <a:lnTo>
                        <a:pt x="98" y="103"/>
                      </a:lnTo>
                      <a:lnTo>
                        <a:pt x="105" y="107"/>
                      </a:lnTo>
                      <a:lnTo>
                        <a:pt x="114" y="112"/>
                      </a:lnTo>
                      <a:lnTo>
                        <a:pt x="123" y="115"/>
                      </a:lnTo>
                      <a:lnTo>
                        <a:pt x="132" y="119"/>
                      </a:lnTo>
                      <a:lnTo>
                        <a:pt x="145" y="124"/>
                      </a:lnTo>
                      <a:lnTo>
                        <a:pt x="157" y="127"/>
                      </a:lnTo>
                      <a:lnTo>
                        <a:pt x="171" y="131"/>
                      </a:lnTo>
                      <a:lnTo>
                        <a:pt x="186" y="135"/>
                      </a:lnTo>
                      <a:lnTo>
                        <a:pt x="202" y="139"/>
                      </a:lnTo>
                      <a:lnTo>
                        <a:pt x="203" y="1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6" name="Freeform 712"/>
                <p:cNvSpPr>
                  <a:spLocks/>
                </p:cNvSpPr>
                <p:nvPr/>
              </p:nvSpPr>
              <p:spPr bwMode="auto">
                <a:xfrm>
                  <a:off x="1257" y="1740"/>
                  <a:ext cx="7" cy="18"/>
                </a:xfrm>
                <a:custGeom>
                  <a:avLst/>
                  <a:gdLst>
                    <a:gd name="T0" fmla="*/ 49 w 52"/>
                    <a:gd name="T1" fmla="*/ 103 h 109"/>
                    <a:gd name="T2" fmla="*/ 46 w 52"/>
                    <a:gd name="T3" fmla="*/ 96 h 109"/>
                    <a:gd name="T4" fmla="*/ 45 w 52"/>
                    <a:gd name="T5" fmla="*/ 89 h 109"/>
                    <a:gd name="T6" fmla="*/ 43 w 52"/>
                    <a:gd name="T7" fmla="*/ 81 h 109"/>
                    <a:gd name="T8" fmla="*/ 42 w 52"/>
                    <a:gd name="T9" fmla="*/ 73 h 109"/>
                    <a:gd name="T10" fmla="*/ 42 w 52"/>
                    <a:gd name="T11" fmla="*/ 66 h 109"/>
                    <a:gd name="T12" fmla="*/ 42 w 52"/>
                    <a:gd name="T13" fmla="*/ 58 h 109"/>
                    <a:gd name="T14" fmla="*/ 41 w 52"/>
                    <a:gd name="T15" fmla="*/ 49 h 109"/>
                    <a:gd name="T16" fmla="*/ 41 w 52"/>
                    <a:gd name="T17" fmla="*/ 42 h 109"/>
                    <a:gd name="T18" fmla="*/ 40 w 52"/>
                    <a:gd name="T19" fmla="*/ 35 h 109"/>
                    <a:gd name="T20" fmla="*/ 38 w 52"/>
                    <a:gd name="T21" fmla="*/ 28 h 109"/>
                    <a:gd name="T22" fmla="*/ 35 w 52"/>
                    <a:gd name="T23" fmla="*/ 21 h 109"/>
                    <a:gd name="T24" fmla="*/ 29 w 52"/>
                    <a:gd name="T25" fmla="*/ 15 h 109"/>
                    <a:gd name="T26" fmla="*/ 23 w 52"/>
                    <a:gd name="T27" fmla="*/ 10 h 109"/>
                    <a:gd name="T28" fmla="*/ 16 w 52"/>
                    <a:gd name="T29" fmla="*/ 5 h 109"/>
                    <a:gd name="T30" fmla="*/ 6 w 52"/>
                    <a:gd name="T31" fmla="*/ 2 h 109"/>
                    <a:gd name="T32" fmla="*/ 0 w 52"/>
                    <a:gd name="T33" fmla="*/ 4 h 109"/>
                    <a:gd name="T34" fmla="*/ 10 w 52"/>
                    <a:gd name="T35" fmla="*/ 6 h 109"/>
                    <a:gd name="T36" fmla="*/ 19 w 52"/>
                    <a:gd name="T37" fmla="*/ 10 h 109"/>
                    <a:gd name="T38" fmla="*/ 25 w 52"/>
                    <a:gd name="T39" fmla="*/ 15 h 109"/>
                    <a:gd name="T40" fmla="*/ 29 w 52"/>
                    <a:gd name="T41" fmla="*/ 20 h 109"/>
                    <a:gd name="T42" fmla="*/ 33 w 52"/>
                    <a:gd name="T43" fmla="*/ 25 h 109"/>
                    <a:gd name="T44" fmla="*/ 35 w 52"/>
                    <a:gd name="T45" fmla="*/ 33 h 109"/>
                    <a:gd name="T46" fmla="*/ 38 w 52"/>
                    <a:gd name="T47" fmla="*/ 39 h 109"/>
                    <a:gd name="T48" fmla="*/ 38 w 52"/>
                    <a:gd name="T49" fmla="*/ 46 h 109"/>
                    <a:gd name="T50" fmla="*/ 39 w 52"/>
                    <a:gd name="T51" fmla="*/ 54 h 109"/>
                    <a:gd name="T52" fmla="*/ 39 w 52"/>
                    <a:gd name="T53" fmla="*/ 61 h 109"/>
                    <a:gd name="T54" fmla="*/ 39 w 52"/>
                    <a:gd name="T55" fmla="*/ 70 h 109"/>
                    <a:gd name="T56" fmla="*/ 39 w 52"/>
                    <a:gd name="T57" fmla="*/ 78 h 109"/>
                    <a:gd name="T58" fmla="*/ 40 w 52"/>
                    <a:gd name="T59" fmla="*/ 85 h 109"/>
                    <a:gd name="T60" fmla="*/ 42 w 52"/>
                    <a:gd name="T61" fmla="*/ 93 h 109"/>
                    <a:gd name="T62" fmla="*/ 45 w 52"/>
                    <a:gd name="T63" fmla="*/ 102 h 109"/>
                    <a:gd name="T64" fmla="*/ 48 w 52"/>
                    <a:gd name="T65" fmla="*/ 109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52" y="106"/>
                      </a:moveTo>
                      <a:lnTo>
                        <a:pt x="49" y="103"/>
                      </a:lnTo>
                      <a:lnTo>
                        <a:pt x="48" y="99"/>
                      </a:lnTo>
                      <a:lnTo>
                        <a:pt x="46" y="96"/>
                      </a:lnTo>
                      <a:lnTo>
                        <a:pt x="45" y="92"/>
                      </a:lnTo>
                      <a:lnTo>
                        <a:pt x="45" y="89"/>
                      </a:lnTo>
                      <a:lnTo>
                        <a:pt x="43" y="85"/>
                      </a:lnTo>
                      <a:lnTo>
                        <a:pt x="43" y="81"/>
                      </a:lnTo>
                      <a:lnTo>
                        <a:pt x="42" y="77"/>
                      </a:lnTo>
                      <a:lnTo>
                        <a:pt x="42" y="73"/>
                      </a:lnTo>
                      <a:lnTo>
                        <a:pt x="42" y="70"/>
                      </a:lnTo>
                      <a:lnTo>
                        <a:pt x="42" y="66"/>
                      </a:lnTo>
                      <a:lnTo>
                        <a:pt x="42" y="61"/>
                      </a:lnTo>
                      <a:lnTo>
                        <a:pt x="42" y="58"/>
                      </a:lnTo>
                      <a:lnTo>
                        <a:pt x="42" y="54"/>
                      </a:lnTo>
                      <a:lnTo>
                        <a:pt x="41" y="49"/>
                      </a:lnTo>
                      <a:lnTo>
                        <a:pt x="41" y="46"/>
                      </a:lnTo>
                      <a:lnTo>
                        <a:pt x="41" y="42"/>
                      </a:lnTo>
                      <a:lnTo>
                        <a:pt x="41" y="39"/>
                      </a:lnTo>
                      <a:lnTo>
                        <a:pt x="40" y="35"/>
                      </a:lnTo>
                      <a:lnTo>
                        <a:pt x="39" y="31"/>
                      </a:lnTo>
                      <a:lnTo>
                        <a:pt x="38" y="28"/>
                      </a:lnTo>
                      <a:lnTo>
                        <a:pt x="36" y="24"/>
                      </a:lnTo>
                      <a:lnTo>
                        <a:pt x="35" y="21"/>
                      </a:lnTo>
                      <a:lnTo>
                        <a:pt x="32" y="18"/>
                      </a:lnTo>
                      <a:lnTo>
                        <a:pt x="29" y="15"/>
                      </a:lnTo>
                      <a:lnTo>
                        <a:pt x="27" y="12"/>
                      </a:lnTo>
                      <a:lnTo>
                        <a:pt x="23" y="10"/>
                      </a:lnTo>
                      <a:lnTo>
                        <a:pt x="21" y="8"/>
                      </a:lnTo>
                      <a:lnTo>
                        <a:pt x="16" y="5"/>
                      </a:lnTo>
                      <a:lnTo>
                        <a:pt x="12" y="3"/>
                      </a:lnTo>
                      <a:lnTo>
                        <a:pt x="6" y="2"/>
                      </a:lnTo>
                      <a:lnTo>
                        <a:pt x="1" y="0"/>
                      </a:lnTo>
                      <a:lnTo>
                        <a:pt x="0" y="4"/>
                      </a:lnTo>
                      <a:lnTo>
                        <a:pt x="5" y="5"/>
                      </a:lnTo>
                      <a:lnTo>
                        <a:pt x="10" y="6"/>
                      </a:lnTo>
                      <a:lnTo>
                        <a:pt x="15" y="9"/>
                      </a:lnTo>
                      <a:lnTo>
                        <a:pt x="19" y="10"/>
                      </a:lnTo>
                      <a:lnTo>
                        <a:pt x="22" y="12"/>
                      </a:lnTo>
                      <a:lnTo>
                        <a:pt x="25" y="15"/>
                      </a:lnTo>
                      <a:lnTo>
                        <a:pt x="27" y="17"/>
                      </a:lnTo>
                      <a:lnTo>
                        <a:pt x="29" y="20"/>
                      </a:lnTo>
                      <a:lnTo>
                        <a:pt x="31" y="23"/>
                      </a:lnTo>
                      <a:lnTo>
                        <a:pt x="33" y="25"/>
                      </a:lnTo>
                      <a:lnTo>
                        <a:pt x="35" y="29"/>
                      </a:lnTo>
                      <a:lnTo>
                        <a:pt x="35" y="33"/>
                      </a:lnTo>
                      <a:lnTo>
                        <a:pt x="36" y="35"/>
                      </a:lnTo>
                      <a:lnTo>
                        <a:pt x="38" y="39"/>
                      </a:lnTo>
                      <a:lnTo>
                        <a:pt x="38" y="42"/>
                      </a:lnTo>
                      <a:lnTo>
                        <a:pt x="38" y="46"/>
                      </a:lnTo>
                      <a:lnTo>
                        <a:pt x="38" y="51"/>
                      </a:lnTo>
                      <a:lnTo>
                        <a:pt x="39" y="54"/>
                      </a:lnTo>
                      <a:lnTo>
                        <a:pt x="39" y="58"/>
                      </a:lnTo>
                      <a:lnTo>
                        <a:pt x="39" y="61"/>
                      </a:lnTo>
                      <a:lnTo>
                        <a:pt x="39" y="66"/>
                      </a:lnTo>
                      <a:lnTo>
                        <a:pt x="39" y="70"/>
                      </a:lnTo>
                      <a:lnTo>
                        <a:pt x="39" y="73"/>
                      </a:lnTo>
                      <a:lnTo>
                        <a:pt x="39" y="78"/>
                      </a:lnTo>
                      <a:lnTo>
                        <a:pt x="40" y="81"/>
                      </a:lnTo>
                      <a:lnTo>
                        <a:pt x="40" y="85"/>
                      </a:lnTo>
                      <a:lnTo>
                        <a:pt x="41" y="89"/>
                      </a:lnTo>
                      <a:lnTo>
                        <a:pt x="42" y="93"/>
                      </a:lnTo>
                      <a:lnTo>
                        <a:pt x="43" y="97"/>
                      </a:lnTo>
                      <a:lnTo>
                        <a:pt x="45" y="102"/>
                      </a:lnTo>
                      <a:lnTo>
                        <a:pt x="46" y="105"/>
                      </a:lnTo>
                      <a:lnTo>
                        <a:pt x="48" y="109"/>
                      </a:lnTo>
                      <a:lnTo>
                        <a:pt x="52"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7" name="Freeform 713"/>
                <p:cNvSpPr>
                  <a:spLocks/>
                </p:cNvSpPr>
                <p:nvPr/>
              </p:nvSpPr>
              <p:spPr bwMode="auto">
                <a:xfrm>
                  <a:off x="1264" y="1757"/>
                  <a:ext cx="51" cy="61"/>
                </a:xfrm>
                <a:custGeom>
                  <a:avLst/>
                  <a:gdLst>
                    <a:gd name="T0" fmla="*/ 361 w 361"/>
                    <a:gd name="T1" fmla="*/ 357 h 361"/>
                    <a:gd name="T2" fmla="*/ 330 w 361"/>
                    <a:gd name="T3" fmla="*/ 342 h 361"/>
                    <a:gd name="T4" fmla="*/ 302 w 361"/>
                    <a:gd name="T5" fmla="*/ 326 h 361"/>
                    <a:gd name="T6" fmla="*/ 276 w 361"/>
                    <a:gd name="T7" fmla="*/ 310 h 361"/>
                    <a:gd name="T8" fmla="*/ 251 w 361"/>
                    <a:gd name="T9" fmla="*/ 292 h 361"/>
                    <a:gd name="T10" fmla="*/ 227 w 361"/>
                    <a:gd name="T11" fmla="*/ 273 h 361"/>
                    <a:gd name="T12" fmla="*/ 205 w 361"/>
                    <a:gd name="T13" fmla="*/ 254 h 361"/>
                    <a:gd name="T14" fmla="*/ 185 w 361"/>
                    <a:gd name="T15" fmla="*/ 234 h 361"/>
                    <a:gd name="T16" fmla="*/ 165 w 361"/>
                    <a:gd name="T17" fmla="*/ 212 h 361"/>
                    <a:gd name="T18" fmla="*/ 144 w 361"/>
                    <a:gd name="T19" fmla="*/ 190 h 361"/>
                    <a:gd name="T20" fmla="*/ 124 w 361"/>
                    <a:gd name="T21" fmla="*/ 167 h 361"/>
                    <a:gd name="T22" fmla="*/ 106 w 361"/>
                    <a:gd name="T23" fmla="*/ 142 h 361"/>
                    <a:gd name="T24" fmla="*/ 85 w 361"/>
                    <a:gd name="T25" fmla="*/ 115 h 361"/>
                    <a:gd name="T26" fmla="*/ 66 w 361"/>
                    <a:gd name="T27" fmla="*/ 88 h 361"/>
                    <a:gd name="T28" fmla="*/ 46 w 361"/>
                    <a:gd name="T29" fmla="*/ 60 h 361"/>
                    <a:gd name="T30" fmla="*/ 25 w 361"/>
                    <a:gd name="T31" fmla="*/ 31 h 361"/>
                    <a:gd name="T32" fmla="*/ 4 w 361"/>
                    <a:gd name="T33" fmla="*/ 0 h 361"/>
                    <a:gd name="T34" fmla="*/ 12 w 361"/>
                    <a:gd name="T35" fmla="*/ 18 h 361"/>
                    <a:gd name="T36" fmla="*/ 32 w 361"/>
                    <a:gd name="T37" fmla="*/ 48 h 361"/>
                    <a:gd name="T38" fmla="*/ 53 w 361"/>
                    <a:gd name="T39" fmla="*/ 77 h 361"/>
                    <a:gd name="T40" fmla="*/ 74 w 361"/>
                    <a:gd name="T41" fmla="*/ 104 h 361"/>
                    <a:gd name="T42" fmla="*/ 92 w 361"/>
                    <a:gd name="T43" fmla="*/ 130 h 361"/>
                    <a:gd name="T44" fmla="*/ 113 w 361"/>
                    <a:gd name="T45" fmla="*/ 156 h 361"/>
                    <a:gd name="T46" fmla="*/ 132 w 361"/>
                    <a:gd name="T47" fmla="*/ 180 h 361"/>
                    <a:gd name="T48" fmla="*/ 152 w 361"/>
                    <a:gd name="T49" fmla="*/ 204 h 361"/>
                    <a:gd name="T50" fmla="*/ 172 w 361"/>
                    <a:gd name="T51" fmla="*/ 225 h 361"/>
                    <a:gd name="T52" fmla="*/ 192 w 361"/>
                    <a:gd name="T53" fmla="*/ 247 h 361"/>
                    <a:gd name="T54" fmla="*/ 214 w 361"/>
                    <a:gd name="T55" fmla="*/ 266 h 361"/>
                    <a:gd name="T56" fmla="*/ 236 w 361"/>
                    <a:gd name="T57" fmla="*/ 285 h 361"/>
                    <a:gd name="T58" fmla="*/ 260 w 361"/>
                    <a:gd name="T59" fmla="*/ 304 h 361"/>
                    <a:gd name="T60" fmla="*/ 287 w 361"/>
                    <a:gd name="T61" fmla="*/ 322 h 361"/>
                    <a:gd name="T62" fmla="*/ 314 w 361"/>
                    <a:gd name="T63" fmla="*/ 337 h 361"/>
                    <a:gd name="T64" fmla="*/ 344 w 361"/>
                    <a:gd name="T65" fmla="*/ 353 h 361"/>
                    <a:gd name="T66" fmla="*/ 360 w 361"/>
                    <a:gd name="T67" fmla="*/ 357 h 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1"/>
                    <a:gd name="T103" fmla="*/ 0 h 361"/>
                    <a:gd name="T104" fmla="*/ 361 w 361"/>
                    <a:gd name="T105" fmla="*/ 361 h 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1" h="361">
                      <a:moveTo>
                        <a:pt x="360" y="361"/>
                      </a:moveTo>
                      <a:lnTo>
                        <a:pt x="361" y="357"/>
                      </a:lnTo>
                      <a:lnTo>
                        <a:pt x="347" y="350"/>
                      </a:lnTo>
                      <a:lnTo>
                        <a:pt x="330" y="342"/>
                      </a:lnTo>
                      <a:lnTo>
                        <a:pt x="317" y="335"/>
                      </a:lnTo>
                      <a:lnTo>
                        <a:pt x="302" y="326"/>
                      </a:lnTo>
                      <a:lnTo>
                        <a:pt x="290" y="318"/>
                      </a:lnTo>
                      <a:lnTo>
                        <a:pt x="276" y="310"/>
                      </a:lnTo>
                      <a:lnTo>
                        <a:pt x="263" y="301"/>
                      </a:lnTo>
                      <a:lnTo>
                        <a:pt x="251" y="292"/>
                      </a:lnTo>
                      <a:lnTo>
                        <a:pt x="238" y="283"/>
                      </a:lnTo>
                      <a:lnTo>
                        <a:pt x="227" y="273"/>
                      </a:lnTo>
                      <a:lnTo>
                        <a:pt x="217" y="263"/>
                      </a:lnTo>
                      <a:lnTo>
                        <a:pt x="205" y="254"/>
                      </a:lnTo>
                      <a:lnTo>
                        <a:pt x="194" y="243"/>
                      </a:lnTo>
                      <a:lnTo>
                        <a:pt x="185" y="234"/>
                      </a:lnTo>
                      <a:lnTo>
                        <a:pt x="174" y="223"/>
                      </a:lnTo>
                      <a:lnTo>
                        <a:pt x="165" y="212"/>
                      </a:lnTo>
                      <a:lnTo>
                        <a:pt x="154" y="201"/>
                      </a:lnTo>
                      <a:lnTo>
                        <a:pt x="144" y="190"/>
                      </a:lnTo>
                      <a:lnTo>
                        <a:pt x="134" y="178"/>
                      </a:lnTo>
                      <a:lnTo>
                        <a:pt x="124" y="167"/>
                      </a:lnTo>
                      <a:lnTo>
                        <a:pt x="115" y="154"/>
                      </a:lnTo>
                      <a:lnTo>
                        <a:pt x="106" y="142"/>
                      </a:lnTo>
                      <a:lnTo>
                        <a:pt x="96" y="128"/>
                      </a:lnTo>
                      <a:lnTo>
                        <a:pt x="85" y="115"/>
                      </a:lnTo>
                      <a:lnTo>
                        <a:pt x="76" y="102"/>
                      </a:lnTo>
                      <a:lnTo>
                        <a:pt x="66" y="88"/>
                      </a:lnTo>
                      <a:lnTo>
                        <a:pt x="56" y="74"/>
                      </a:lnTo>
                      <a:lnTo>
                        <a:pt x="46" y="60"/>
                      </a:lnTo>
                      <a:lnTo>
                        <a:pt x="37" y="46"/>
                      </a:lnTo>
                      <a:lnTo>
                        <a:pt x="25" y="31"/>
                      </a:lnTo>
                      <a:lnTo>
                        <a:pt x="14" y="16"/>
                      </a:lnTo>
                      <a:lnTo>
                        <a:pt x="4" y="0"/>
                      </a:lnTo>
                      <a:lnTo>
                        <a:pt x="0" y="3"/>
                      </a:lnTo>
                      <a:lnTo>
                        <a:pt x="12" y="18"/>
                      </a:lnTo>
                      <a:lnTo>
                        <a:pt x="23" y="34"/>
                      </a:lnTo>
                      <a:lnTo>
                        <a:pt x="32" y="48"/>
                      </a:lnTo>
                      <a:lnTo>
                        <a:pt x="43" y="62"/>
                      </a:lnTo>
                      <a:lnTo>
                        <a:pt x="53" y="77"/>
                      </a:lnTo>
                      <a:lnTo>
                        <a:pt x="64" y="91"/>
                      </a:lnTo>
                      <a:lnTo>
                        <a:pt x="74" y="104"/>
                      </a:lnTo>
                      <a:lnTo>
                        <a:pt x="82" y="117"/>
                      </a:lnTo>
                      <a:lnTo>
                        <a:pt x="92" y="130"/>
                      </a:lnTo>
                      <a:lnTo>
                        <a:pt x="102" y="144"/>
                      </a:lnTo>
                      <a:lnTo>
                        <a:pt x="113" y="156"/>
                      </a:lnTo>
                      <a:lnTo>
                        <a:pt x="122" y="168"/>
                      </a:lnTo>
                      <a:lnTo>
                        <a:pt x="132" y="180"/>
                      </a:lnTo>
                      <a:lnTo>
                        <a:pt x="142" y="192"/>
                      </a:lnTo>
                      <a:lnTo>
                        <a:pt x="152" y="204"/>
                      </a:lnTo>
                      <a:lnTo>
                        <a:pt x="161" y="215"/>
                      </a:lnTo>
                      <a:lnTo>
                        <a:pt x="172" y="225"/>
                      </a:lnTo>
                      <a:lnTo>
                        <a:pt x="181" y="236"/>
                      </a:lnTo>
                      <a:lnTo>
                        <a:pt x="192" y="247"/>
                      </a:lnTo>
                      <a:lnTo>
                        <a:pt x="202" y="256"/>
                      </a:lnTo>
                      <a:lnTo>
                        <a:pt x="214" y="266"/>
                      </a:lnTo>
                      <a:lnTo>
                        <a:pt x="225" y="275"/>
                      </a:lnTo>
                      <a:lnTo>
                        <a:pt x="236" y="285"/>
                      </a:lnTo>
                      <a:lnTo>
                        <a:pt x="249" y="295"/>
                      </a:lnTo>
                      <a:lnTo>
                        <a:pt x="260" y="304"/>
                      </a:lnTo>
                      <a:lnTo>
                        <a:pt x="273" y="313"/>
                      </a:lnTo>
                      <a:lnTo>
                        <a:pt x="287" y="322"/>
                      </a:lnTo>
                      <a:lnTo>
                        <a:pt x="301" y="330"/>
                      </a:lnTo>
                      <a:lnTo>
                        <a:pt x="314" y="337"/>
                      </a:lnTo>
                      <a:lnTo>
                        <a:pt x="329" y="345"/>
                      </a:lnTo>
                      <a:lnTo>
                        <a:pt x="344" y="353"/>
                      </a:lnTo>
                      <a:lnTo>
                        <a:pt x="360" y="361"/>
                      </a:lnTo>
                      <a:lnTo>
                        <a:pt x="360" y="357"/>
                      </a:lnTo>
                      <a:lnTo>
                        <a:pt x="360" y="3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8" name="Freeform 714"/>
                <p:cNvSpPr>
                  <a:spLocks/>
                </p:cNvSpPr>
                <p:nvPr/>
              </p:nvSpPr>
              <p:spPr bwMode="auto">
                <a:xfrm>
                  <a:off x="1313" y="1817"/>
                  <a:ext cx="2" cy="52"/>
                </a:xfrm>
                <a:custGeom>
                  <a:avLst/>
                  <a:gdLst>
                    <a:gd name="T0" fmla="*/ 1 w 13"/>
                    <a:gd name="T1" fmla="*/ 311 h 311"/>
                    <a:gd name="T2" fmla="*/ 6 w 13"/>
                    <a:gd name="T3" fmla="*/ 309 h 311"/>
                    <a:gd name="T4" fmla="*/ 6 w 13"/>
                    <a:gd name="T5" fmla="*/ 300 h 311"/>
                    <a:gd name="T6" fmla="*/ 6 w 13"/>
                    <a:gd name="T7" fmla="*/ 285 h 311"/>
                    <a:gd name="T8" fmla="*/ 6 w 13"/>
                    <a:gd name="T9" fmla="*/ 265 h 311"/>
                    <a:gd name="T10" fmla="*/ 7 w 13"/>
                    <a:gd name="T11" fmla="*/ 241 h 311"/>
                    <a:gd name="T12" fmla="*/ 7 w 13"/>
                    <a:gd name="T13" fmla="*/ 212 h 311"/>
                    <a:gd name="T14" fmla="*/ 6 w 13"/>
                    <a:gd name="T15" fmla="*/ 183 h 311"/>
                    <a:gd name="T16" fmla="*/ 7 w 13"/>
                    <a:gd name="T17" fmla="*/ 153 h 311"/>
                    <a:gd name="T18" fmla="*/ 7 w 13"/>
                    <a:gd name="T19" fmla="*/ 123 h 311"/>
                    <a:gd name="T20" fmla="*/ 7 w 13"/>
                    <a:gd name="T21" fmla="*/ 94 h 311"/>
                    <a:gd name="T22" fmla="*/ 7 w 13"/>
                    <a:gd name="T23" fmla="*/ 66 h 311"/>
                    <a:gd name="T24" fmla="*/ 8 w 13"/>
                    <a:gd name="T25" fmla="*/ 43 h 311"/>
                    <a:gd name="T26" fmla="*/ 9 w 13"/>
                    <a:gd name="T27" fmla="*/ 24 h 311"/>
                    <a:gd name="T28" fmla="*/ 11 w 13"/>
                    <a:gd name="T29" fmla="*/ 11 h 311"/>
                    <a:gd name="T30" fmla="*/ 13 w 13"/>
                    <a:gd name="T31" fmla="*/ 4 h 311"/>
                    <a:gd name="T32" fmla="*/ 12 w 13"/>
                    <a:gd name="T33" fmla="*/ 0 h 311"/>
                    <a:gd name="T34" fmla="*/ 8 w 13"/>
                    <a:gd name="T35" fmla="*/ 5 h 311"/>
                    <a:gd name="T36" fmla="*/ 7 w 13"/>
                    <a:gd name="T37" fmla="*/ 16 h 311"/>
                    <a:gd name="T38" fmla="*/ 5 w 13"/>
                    <a:gd name="T39" fmla="*/ 33 h 311"/>
                    <a:gd name="T40" fmla="*/ 5 w 13"/>
                    <a:gd name="T41" fmla="*/ 54 h 311"/>
                    <a:gd name="T42" fmla="*/ 3 w 13"/>
                    <a:gd name="T43" fmla="*/ 80 h 311"/>
                    <a:gd name="T44" fmla="*/ 3 w 13"/>
                    <a:gd name="T45" fmla="*/ 109 h 311"/>
                    <a:gd name="T46" fmla="*/ 3 w 13"/>
                    <a:gd name="T47" fmla="*/ 137 h 311"/>
                    <a:gd name="T48" fmla="*/ 3 w 13"/>
                    <a:gd name="T49" fmla="*/ 168 h 311"/>
                    <a:gd name="T50" fmla="*/ 2 w 13"/>
                    <a:gd name="T51" fmla="*/ 198 h 311"/>
                    <a:gd name="T52" fmla="*/ 3 w 13"/>
                    <a:gd name="T53" fmla="*/ 228 h 311"/>
                    <a:gd name="T54" fmla="*/ 2 w 13"/>
                    <a:gd name="T55" fmla="*/ 253 h 311"/>
                    <a:gd name="T56" fmla="*/ 2 w 13"/>
                    <a:gd name="T57" fmla="*/ 275 h 311"/>
                    <a:gd name="T58" fmla="*/ 2 w 13"/>
                    <a:gd name="T59" fmla="*/ 293 h 311"/>
                    <a:gd name="T60" fmla="*/ 2 w 13"/>
                    <a:gd name="T61" fmla="*/ 305 h 311"/>
                    <a:gd name="T62" fmla="*/ 1 w 13"/>
                    <a:gd name="T63" fmla="*/ 310 h 311"/>
                    <a:gd name="T64" fmla="*/ 3 w 13"/>
                    <a:gd name="T65" fmla="*/ 309 h 3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11"/>
                    <a:gd name="T101" fmla="*/ 13 w 13"/>
                    <a:gd name="T102" fmla="*/ 311 h 3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11">
                      <a:moveTo>
                        <a:pt x="0" y="309"/>
                      </a:moveTo>
                      <a:lnTo>
                        <a:pt x="1" y="311"/>
                      </a:lnTo>
                      <a:lnTo>
                        <a:pt x="5" y="311"/>
                      </a:lnTo>
                      <a:lnTo>
                        <a:pt x="6" y="309"/>
                      </a:lnTo>
                      <a:lnTo>
                        <a:pt x="6" y="305"/>
                      </a:lnTo>
                      <a:lnTo>
                        <a:pt x="6" y="300"/>
                      </a:lnTo>
                      <a:lnTo>
                        <a:pt x="6" y="293"/>
                      </a:lnTo>
                      <a:lnTo>
                        <a:pt x="6" y="285"/>
                      </a:lnTo>
                      <a:lnTo>
                        <a:pt x="6" y="275"/>
                      </a:lnTo>
                      <a:lnTo>
                        <a:pt x="6" y="265"/>
                      </a:lnTo>
                      <a:lnTo>
                        <a:pt x="6" y="253"/>
                      </a:lnTo>
                      <a:lnTo>
                        <a:pt x="7" y="241"/>
                      </a:lnTo>
                      <a:lnTo>
                        <a:pt x="7" y="228"/>
                      </a:lnTo>
                      <a:lnTo>
                        <a:pt x="7" y="212"/>
                      </a:lnTo>
                      <a:lnTo>
                        <a:pt x="6" y="198"/>
                      </a:lnTo>
                      <a:lnTo>
                        <a:pt x="6" y="183"/>
                      </a:lnTo>
                      <a:lnTo>
                        <a:pt x="7" y="168"/>
                      </a:lnTo>
                      <a:lnTo>
                        <a:pt x="7" y="153"/>
                      </a:lnTo>
                      <a:lnTo>
                        <a:pt x="7" y="137"/>
                      </a:lnTo>
                      <a:lnTo>
                        <a:pt x="7" y="123"/>
                      </a:lnTo>
                      <a:lnTo>
                        <a:pt x="7" y="109"/>
                      </a:lnTo>
                      <a:lnTo>
                        <a:pt x="7" y="94"/>
                      </a:lnTo>
                      <a:lnTo>
                        <a:pt x="7" y="80"/>
                      </a:lnTo>
                      <a:lnTo>
                        <a:pt x="7" y="66"/>
                      </a:lnTo>
                      <a:lnTo>
                        <a:pt x="8" y="54"/>
                      </a:lnTo>
                      <a:lnTo>
                        <a:pt x="8" y="43"/>
                      </a:lnTo>
                      <a:lnTo>
                        <a:pt x="8" y="33"/>
                      </a:lnTo>
                      <a:lnTo>
                        <a:pt x="9" y="24"/>
                      </a:lnTo>
                      <a:lnTo>
                        <a:pt x="11" y="17"/>
                      </a:lnTo>
                      <a:lnTo>
                        <a:pt x="11" y="11"/>
                      </a:lnTo>
                      <a:lnTo>
                        <a:pt x="12" y="6"/>
                      </a:lnTo>
                      <a:lnTo>
                        <a:pt x="13" y="4"/>
                      </a:lnTo>
                      <a:lnTo>
                        <a:pt x="12" y="4"/>
                      </a:lnTo>
                      <a:lnTo>
                        <a:pt x="12" y="0"/>
                      </a:lnTo>
                      <a:lnTo>
                        <a:pt x="9" y="2"/>
                      </a:lnTo>
                      <a:lnTo>
                        <a:pt x="8" y="5"/>
                      </a:lnTo>
                      <a:lnTo>
                        <a:pt x="7" y="10"/>
                      </a:lnTo>
                      <a:lnTo>
                        <a:pt x="7" y="16"/>
                      </a:lnTo>
                      <a:lnTo>
                        <a:pt x="6" y="24"/>
                      </a:lnTo>
                      <a:lnTo>
                        <a:pt x="5" y="33"/>
                      </a:lnTo>
                      <a:lnTo>
                        <a:pt x="5" y="43"/>
                      </a:lnTo>
                      <a:lnTo>
                        <a:pt x="5" y="54"/>
                      </a:lnTo>
                      <a:lnTo>
                        <a:pt x="3" y="66"/>
                      </a:lnTo>
                      <a:lnTo>
                        <a:pt x="3" y="80"/>
                      </a:lnTo>
                      <a:lnTo>
                        <a:pt x="3" y="94"/>
                      </a:lnTo>
                      <a:lnTo>
                        <a:pt x="3" y="109"/>
                      </a:lnTo>
                      <a:lnTo>
                        <a:pt x="3" y="123"/>
                      </a:lnTo>
                      <a:lnTo>
                        <a:pt x="3" y="137"/>
                      </a:lnTo>
                      <a:lnTo>
                        <a:pt x="3" y="153"/>
                      </a:lnTo>
                      <a:lnTo>
                        <a:pt x="3" y="168"/>
                      </a:lnTo>
                      <a:lnTo>
                        <a:pt x="2" y="183"/>
                      </a:lnTo>
                      <a:lnTo>
                        <a:pt x="2" y="198"/>
                      </a:lnTo>
                      <a:lnTo>
                        <a:pt x="3" y="212"/>
                      </a:lnTo>
                      <a:lnTo>
                        <a:pt x="3" y="228"/>
                      </a:lnTo>
                      <a:lnTo>
                        <a:pt x="3" y="241"/>
                      </a:lnTo>
                      <a:lnTo>
                        <a:pt x="2" y="253"/>
                      </a:lnTo>
                      <a:lnTo>
                        <a:pt x="2" y="265"/>
                      </a:lnTo>
                      <a:lnTo>
                        <a:pt x="2" y="275"/>
                      </a:lnTo>
                      <a:lnTo>
                        <a:pt x="2" y="285"/>
                      </a:lnTo>
                      <a:lnTo>
                        <a:pt x="2" y="293"/>
                      </a:lnTo>
                      <a:lnTo>
                        <a:pt x="2" y="300"/>
                      </a:lnTo>
                      <a:lnTo>
                        <a:pt x="2" y="305"/>
                      </a:lnTo>
                      <a:lnTo>
                        <a:pt x="2" y="309"/>
                      </a:lnTo>
                      <a:lnTo>
                        <a:pt x="1" y="310"/>
                      </a:lnTo>
                      <a:lnTo>
                        <a:pt x="5" y="310"/>
                      </a:lnTo>
                      <a:lnTo>
                        <a:pt x="3" y="309"/>
                      </a:lnTo>
                      <a:lnTo>
                        <a:pt x="0" y="30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59" name="Freeform 715"/>
                <p:cNvSpPr>
                  <a:spLocks/>
                </p:cNvSpPr>
                <p:nvPr/>
              </p:nvSpPr>
              <p:spPr bwMode="auto">
                <a:xfrm>
                  <a:off x="1290" y="1829"/>
                  <a:ext cx="24" cy="40"/>
                </a:xfrm>
                <a:custGeom>
                  <a:avLst/>
                  <a:gdLst>
                    <a:gd name="T0" fmla="*/ 5 w 165"/>
                    <a:gd name="T1" fmla="*/ 5 h 235"/>
                    <a:gd name="T2" fmla="*/ 11 w 165"/>
                    <a:gd name="T3" fmla="*/ 6 h 235"/>
                    <a:gd name="T4" fmla="*/ 20 w 165"/>
                    <a:gd name="T5" fmla="*/ 10 h 235"/>
                    <a:gd name="T6" fmla="*/ 32 w 165"/>
                    <a:gd name="T7" fmla="*/ 16 h 235"/>
                    <a:gd name="T8" fmla="*/ 45 w 165"/>
                    <a:gd name="T9" fmla="*/ 24 h 235"/>
                    <a:gd name="T10" fmla="*/ 58 w 165"/>
                    <a:gd name="T11" fmla="*/ 35 h 235"/>
                    <a:gd name="T12" fmla="*/ 72 w 165"/>
                    <a:gd name="T13" fmla="*/ 47 h 235"/>
                    <a:gd name="T14" fmla="*/ 86 w 165"/>
                    <a:gd name="T15" fmla="*/ 61 h 235"/>
                    <a:gd name="T16" fmla="*/ 99 w 165"/>
                    <a:gd name="T17" fmla="*/ 76 h 235"/>
                    <a:gd name="T18" fmla="*/ 113 w 165"/>
                    <a:gd name="T19" fmla="*/ 94 h 235"/>
                    <a:gd name="T20" fmla="*/ 125 w 165"/>
                    <a:gd name="T21" fmla="*/ 113 h 235"/>
                    <a:gd name="T22" fmla="*/ 137 w 165"/>
                    <a:gd name="T23" fmla="*/ 132 h 235"/>
                    <a:gd name="T24" fmla="*/ 145 w 165"/>
                    <a:gd name="T25" fmla="*/ 155 h 235"/>
                    <a:gd name="T26" fmla="*/ 153 w 165"/>
                    <a:gd name="T27" fmla="*/ 176 h 235"/>
                    <a:gd name="T28" fmla="*/ 160 w 165"/>
                    <a:gd name="T29" fmla="*/ 199 h 235"/>
                    <a:gd name="T30" fmla="*/ 162 w 165"/>
                    <a:gd name="T31" fmla="*/ 223 h 235"/>
                    <a:gd name="T32" fmla="*/ 165 w 165"/>
                    <a:gd name="T33" fmla="*/ 235 h 235"/>
                    <a:gd name="T34" fmla="*/ 164 w 165"/>
                    <a:gd name="T35" fmla="*/ 211 h 235"/>
                    <a:gd name="T36" fmla="*/ 161 w 165"/>
                    <a:gd name="T37" fmla="*/ 187 h 235"/>
                    <a:gd name="T38" fmla="*/ 153 w 165"/>
                    <a:gd name="T39" fmla="*/ 164 h 235"/>
                    <a:gd name="T40" fmla="*/ 144 w 165"/>
                    <a:gd name="T41" fmla="*/ 142 h 235"/>
                    <a:gd name="T42" fmla="*/ 135 w 165"/>
                    <a:gd name="T43" fmla="*/ 120 h 235"/>
                    <a:gd name="T44" fmla="*/ 122 w 165"/>
                    <a:gd name="T45" fmla="*/ 101 h 235"/>
                    <a:gd name="T46" fmla="*/ 110 w 165"/>
                    <a:gd name="T47" fmla="*/ 83 h 235"/>
                    <a:gd name="T48" fmla="*/ 96 w 165"/>
                    <a:gd name="T49" fmla="*/ 67 h 235"/>
                    <a:gd name="T50" fmla="*/ 81 w 165"/>
                    <a:gd name="T51" fmla="*/ 51 h 235"/>
                    <a:gd name="T52" fmla="*/ 67 w 165"/>
                    <a:gd name="T53" fmla="*/ 38 h 235"/>
                    <a:gd name="T54" fmla="*/ 54 w 165"/>
                    <a:gd name="T55" fmla="*/ 26 h 235"/>
                    <a:gd name="T56" fmla="*/ 40 w 165"/>
                    <a:gd name="T57" fmla="*/ 17 h 235"/>
                    <a:gd name="T58" fmla="*/ 28 w 165"/>
                    <a:gd name="T59" fmla="*/ 10 h 235"/>
                    <a:gd name="T60" fmla="*/ 16 w 165"/>
                    <a:gd name="T61" fmla="*/ 4 h 235"/>
                    <a:gd name="T62" fmla="*/ 7 w 165"/>
                    <a:gd name="T63" fmla="*/ 0 h 235"/>
                    <a:gd name="T64" fmla="*/ 0 w 165"/>
                    <a:gd name="T65" fmla="*/ 0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35"/>
                    <a:gd name="T101" fmla="*/ 165 w 165"/>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35">
                      <a:moveTo>
                        <a:pt x="0" y="5"/>
                      </a:moveTo>
                      <a:lnTo>
                        <a:pt x="5" y="5"/>
                      </a:lnTo>
                      <a:lnTo>
                        <a:pt x="7" y="5"/>
                      </a:lnTo>
                      <a:lnTo>
                        <a:pt x="11" y="6"/>
                      </a:lnTo>
                      <a:lnTo>
                        <a:pt x="15" y="7"/>
                      </a:lnTo>
                      <a:lnTo>
                        <a:pt x="20" y="10"/>
                      </a:lnTo>
                      <a:lnTo>
                        <a:pt x="26" y="12"/>
                      </a:lnTo>
                      <a:lnTo>
                        <a:pt x="32" y="16"/>
                      </a:lnTo>
                      <a:lnTo>
                        <a:pt x="38" y="19"/>
                      </a:lnTo>
                      <a:lnTo>
                        <a:pt x="45" y="24"/>
                      </a:lnTo>
                      <a:lnTo>
                        <a:pt x="51" y="29"/>
                      </a:lnTo>
                      <a:lnTo>
                        <a:pt x="58" y="35"/>
                      </a:lnTo>
                      <a:lnTo>
                        <a:pt x="65" y="41"/>
                      </a:lnTo>
                      <a:lnTo>
                        <a:pt x="72" y="47"/>
                      </a:lnTo>
                      <a:lnTo>
                        <a:pt x="79" y="54"/>
                      </a:lnTo>
                      <a:lnTo>
                        <a:pt x="86" y="61"/>
                      </a:lnTo>
                      <a:lnTo>
                        <a:pt x="93" y="69"/>
                      </a:lnTo>
                      <a:lnTo>
                        <a:pt x="99" y="76"/>
                      </a:lnTo>
                      <a:lnTo>
                        <a:pt x="106" y="86"/>
                      </a:lnTo>
                      <a:lnTo>
                        <a:pt x="113" y="94"/>
                      </a:lnTo>
                      <a:lnTo>
                        <a:pt x="119" y="104"/>
                      </a:lnTo>
                      <a:lnTo>
                        <a:pt x="125" y="113"/>
                      </a:lnTo>
                      <a:lnTo>
                        <a:pt x="131" y="123"/>
                      </a:lnTo>
                      <a:lnTo>
                        <a:pt x="137" y="132"/>
                      </a:lnTo>
                      <a:lnTo>
                        <a:pt x="142" y="143"/>
                      </a:lnTo>
                      <a:lnTo>
                        <a:pt x="145" y="155"/>
                      </a:lnTo>
                      <a:lnTo>
                        <a:pt x="150" y="166"/>
                      </a:lnTo>
                      <a:lnTo>
                        <a:pt x="153" y="176"/>
                      </a:lnTo>
                      <a:lnTo>
                        <a:pt x="157" y="188"/>
                      </a:lnTo>
                      <a:lnTo>
                        <a:pt x="160" y="199"/>
                      </a:lnTo>
                      <a:lnTo>
                        <a:pt x="161" y="211"/>
                      </a:lnTo>
                      <a:lnTo>
                        <a:pt x="162" y="223"/>
                      </a:lnTo>
                      <a:lnTo>
                        <a:pt x="162" y="235"/>
                      </a:lnTo>
                      <a:lnTo>
                        <a:pt x="165" y="235"/>
                      </a:lnTo>
                      <a:lnTo>
                        <a:pt x="165" y="223"/>
                      </a:lnTo>
                      <a:lnTo>
                        <a:pt x="164" y="211"/>
                      </a:lnTo>
                      <a:lnTo>
                        <a:pt x="163" y="199"/>
                      </a:lnTo>
                      <a:lnTo>
                        <a:pt x="161" y="187"/>
                      </a:lnTo>
                      <a:lnTo>
                        <a:pt x="157" y="176"/>
                      </a:lnTo>
                      <a:lnTo>
                        <a:pt x="153" y="164"/>
                      </a:lnTo>
                      <a:lnTo>
                        <a:pt x="149" y="154"/>
                      </a:lnTo>
                      <a:lnTo>
                        <a:pt x="144" y="142"/>
                      </a:lnTo>
                      <a:lnTo>
                        <a:pt x="139" y="131"/>
                      </a:lnTo>
                      <a:lnTo>
                        <a:pt x="135" y="120"/>
                      </a:lnTo>
                      <a:lnTo>
                        <a:pt x="128" y="111"/>
                      </a:lnTo>
                      <a:lnTo>
                        <a:pt x="122" y="101"/>
                      </a:lnTo>
                      <a:lnTo>
                        <a:pt x="116" y="92"/>
                      </a:lnTo>
                      <a:lnTo>
                        <a:pt x="110" y="83"/>
                      </a:lnTo>
                      <a:lnTo>
                        <a:pt x="102" y="75"/>
                      </a:lnTo>
                      <a:lnTo>
                        <a:pt x="96" y="67"/>
                      </a:lnTo>
                      <a:lnTo>
                        <a:pt x="89" y="58"/>
                      </a:lnTo>
                      <a:lnTo>
                        <a:pt x="81" y="51"/>
                      </a:lnTo>
                      <a:lnTo>
                        <a:pt x="74" y="44"/>
                      </a:lnTo>
                      <a:lnTo>
                        <a:pt x="67" y="38"/>
                      </a:lnTo>
                      <a:lnTo>
                        <a:pt x="60" y="32"/>
                      </a:lnTo>
                      <a:lnTo>
                        <a:pt x="54" y="26"/>
                      </a:lnTo>
                      <a:lnTo>
                        <a:pt x="46" y="22"/>
                      </a:lnTo>
                      <a:lnTo>
                        <a:pt x="40" y="17"/>
                      </a:lnTo>
                      <a:lnTo>
                        <a:pt x="34" y="12"/>
                      </a:lnTo>
                      <a:lnTo>
                        <a:pt x="28" y="10"/>
                      </a:lnTo>
                      <a:lnTo>
                        <a:pt x="21" y="6"/>
                      </a:lnTo>
                      <a:lnTo>
                        <a:pt x="16" y="4"/>
                      </a:lnTo>
                      <a:lnTo>
                        <a:pt x="12" y="1"/>
                      </a:lnTo>
                      <a:lnTo>
                        <a:pt x="7" y="0"/>
                      </a:lnTo>
                      <a:lnTo>
                        <a:pt x="5" y="0"/>
                      </a:lnTo>
                      <a:lnTo>
                        <a:pt x="0" y="0"/>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0" name="Freeform 716"/>
                <p:cNvSpPr>
                  <a:spLocks/>
                </p:cNvSpPr>
                <p:nvPr/>
              </p:nvSpPr>
              <p:spPr bwMode="auto">
                <a:xfrm>
                  <a:off x="1284" y="1798"/>
                  <a:ext cx="6" cy="32"/>
                </a:xfrm>
                <a:custGeom>
                  <a:avLst/>
                  <a:gdLst>
                    <a:gd name="T0" fmla="*/ 2 w 46"/>
                    <a:gd name="T1" fmla="*/ 5 h 192"/>
                    <a:gd name="T2" fmla="*/ 7 w 46"/>
                    <a:gd name="T3" fmla="*/ 12 h 192"/>
                    <a:gd name="T4" fmla="*/ 10 w 46"/>
                    <a:gd name="T5" fmla="*/ 22 h 192"/>
                    <a:gd name="T6" fmla="*/ 13 w 46"/>
                    <a:gd name="T7" fmla="*/ 35 h 192"/>
                    <a:gd name="T8" fmla="*/ 15 w 46"/>
                    <a:gd name="T9" fmla="*/ 50 h 192"/>
                    <a:gd name="T10" fmla="*/ 16 w 46"/>
                    <a:gd name="T11" fmla="*/ 66 h 192"/>
                    <a:gd name="T12" fmla="*/ 18 w 46"/>
                    <a:gd name="T13" fmla="*/ 82 h 192"/>
                    <a:gd name="T14" fmla="*/ 19 w 46"/>
                    <a:gd name="T15" fmla="*/ 99 h 192"/>
                    <a:gd name="T16" fmla="*/ 20 w 46"/>
                    <a:gd name="T17" fmla="*/ 116 h 192"/>
                    <a:gd name="T18" fmla="*/ 20 w 46"/>
                    <a:gd name="T19" fmla="*/ 132 h 192"/>
                    <a:gd name="T20" fmla="*/ 22 w 46"/>
                    <a:gd name="T21" fmla="*/ 148 h 192"/>
                    <a:gd name="T22" fmla="*/ 25 w 46"/>
                    <a:gd name="T23" fmla="*/ 161 h 192"/>
                    <a:gd name="T24" fmla="*/ 27 w 46"/>
                    <a:gd name="T25" fmla="*/ 173 h 192"/>
                    <a:gd name="T26" fmla="*/ 31 w 46"/>
                    <a:gd name="T27" fmla="*/ 183 h 192"/>
                    <a:gd name="T28" fmla="*/ 35 w 46"/>
                    <a:gd name="T29" fmla="*/ 188 h 192"/>
                    <a:gd name="T30" fmla="*/ 42 w 46"/>
                    <a:gd name="T31" fmla="*/ 192 h 192"/>
                    <a:gd name="T32" fmla="*/ 46 w 46"/>
                    <a:gd name="T33" fmla="*/ 187 h 192"/>
                    <a:gd name="T34" fmla="*/ 40 w 46"/>
                    <a:gd name="T35" fmla="*/ 187 h 192"/>
                    <a:gd name="T36" fmla="*/ 36 w 46"/>
                    <a:gd name="T37" fmla="*/ 184 h 192"/>
                    <a:gd name="T38" fmla="*/ 32 w 46"/>
                    <a:gd name="T39" fmla="*/ 177 h 192"/>
                    <a:gd name="T40" fmla="*/ 29 w 46"/>
                    <a:gd name="T41" fmla="*/ 167 h 192"/>
                    <a:gd name="T42" fmla="*/ 27 w 46"/>
                    <a:gd name="T43" fmla="*/ 154 h 192"/>
                    <a:gd name="T44" fmla="*/ 26 w 46"/>
                    <a:gd name="T45" fmla="*/ 140 h 192"/>
                    <a:gd name="T46" fmla="*/ 25 w 46"/>
                    <a:gd name="T47" fmla="*/ 124 h 192"/>
                    <a:gd name="T48" fmla="*/ 22 w 46"/>
                    <a:gd name="T49" fmla="*/ 107 h 192"/>
                    <a:gd name="T50" fmla="*/ 21 w 46"/>
                    <a:gd name="T51" fmla="*/ 91 h 192"/>
                    <a:gd name="T52" fmla="*/ 21 w 46"/>
                    <a:gd name="T53" fmla="*/ 73 h 192"/>
                    <a:gd name="T54" fmla="*/ 20 w 46"/>
                    <a:gd name="T55" fmla="*/ 57 h 192"/>
                    <a:gd name="T56" fmla="*/ 18 w 46"/>
                    <a:gd name="T57" fmla="*/ 41 h 192"/>
                    <a:gd name="T58" fmla="*/ 15 w 46"/>
                    <a:gd name="T59" fmla="*/ 27 h 192"/>
                    <a:gd name="T60" fmla="*/ 13 w 46"/>
                    <a:gd name="T61" fmla="*/ 16 h 192"/>
                    <a:gd name="T62" fmla="*/ 8 w 46"/>
                    <a:gd name="T63" fmla="*/ 6 h 192"/>
                    <a:gd name="T64" fmla="*/ 2 w 46"/>
                    <a:gd name="T65" fmla="*/ 0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92"/>
                    <a:gd name="T101" fmla="*/ 46 w 46"/>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92">
                      <a:moveTo>
                        <a:pt x="0" y="3"/>
                      </a:moveTo>
                      <a:lnTo>
                        <a:pt x="2" y="5"/>
                      </a:lnTo>
                      <a:lnTo>
                        <a:pt x="4" y="8"/>
                      </a:lnTo>
                      <a:lnTo>
                        <a:pt x="7" y="12"/>
                      </a:lnTo>
                      <a:lnTo>
                        <a:pt x="9" y="17"/>
                      </a:lnTo>
                      <a:lnTo>
                        <a:pt x="10" y="22"/>
                      </a:lnTo>
                      <a:lnTo>
                        <a:pt x="12" y="28"/>
                      </a:lnTo>
                      <a:lnTo>
                        <a:pt x="13" y="35"/>
                      </a:lnTo>
                      <a:lnTo>
                        <a:pt x="14" y="41"/>
                      </a:lnTo>
                      <a:lnTo>
                        <a:pt x="15" y="50"/>
                      </a:lnTo>
                      <a:lnTo>
                        <a:pt x="16" y="57"/>
                      </a:lnTo>
                      <a:lnTo>
                        <a:pt x="16" y="66"/>
                      </a:lnTo>
                      <a:lnTo>
                        <a:pt x="18" y="74"/>
                      </a:lnTo>
                      <a:lnTo>
                        <a:pt x="18" y="82"/>
                      </a:lnTo>
                      <a:lnTo>
                        <a:pt x="18" y="91"/>
                      </a:lnTo>
                      <a:lnTo>
                        <a:pt x="19" y="99"/>
                      </a:lnTo>
                      <a:lnTo>
                        <a:pt x="19" y="107"/>
                      </a:lnTo>
                      <a:lnTo>
                        <a:pt x="20" y="116"/>
                      </a:lnTo>
                      <a:lnTo>
                        <a:pt x="20" y="124"/>
                      </a:lnTo>
                      <a:lnTo>
                        <a:pt x="20" y="132"/>
                      </a:lnTo>
                      <a:lnTo>
                        <a:pt x="21" y="140"/>
                      </a:lnTo>
                      <a:lnTo>
                        <a:pt x="22" y="148"/>
                      </a:lnTo>
                      <a:lnTo>
                        <a:pt x="22" y="154"/>
                      </a:lnTo>
                      <a:lnTo>
                        <a:pt x="25" y="161"/>
                      </a:lnTo>
                      <a:lnTo>
                        <a:pt x="26" y="167"/>
                      </a:lnTo>
                      <a:lnTo>
                        <a:pt x="27" y="173"/>
                      </a:lnTo>
                      <a:lnTo>
                        <a:pt x="29" y="178"/>
                      </a:lnTo>
                      <a:lnTo>
                        <a:pt x="31" y="183"/>
                      </a:lnTo>
                      <a:lnTo>
                        <a:pt x="33" y="186"/>
                      </a:lnTo>
                      <a:lnTo>
                        <a:pt x="35" y="188"/>
                      </a:lnTo>
                      <a:lnTo>
                        <a:pt x="39" y="192"/>
                      </a:lnTo>
                      <a:lnTo>
                        <a:pt x="42" y="192"/>
                      </a:lnTo>
                      <a:lnTo>
                        <a:pt x="46" y="192"/>
                      </a:lnTo>
                      <a:lnTo>
                        <a:pt x="46" y="187"/>
                      </a:lnTo>
                      <a:lnTo>
                        <a:pt x="42" y="187"/>
                      </a:lnTo>
                      <a:lnTo>
                        <a:pt x="40" y="187"/>
                      </a:lnTo>
                      <a:lnTo>
                        <a:pt x="38" y="186"/>
                      </a:lnTo>
                      <a:lnTo>
                        <a:pt x="36" y="184"/>
                      </a:lnTo>
                      <a:lnTo>
                        <a:pt x="34" y="180"/>
                      </a:lnTo>
                      <a:lnTo>
                        <a:pt x="32" y="177"/>
                      </a:lnTo>
                      <a:lnTo>
                        <a:pt x="31" y="172"/>
                      </a:lnTo>
                      <a:lnTo>
                        <a:pt x="29" y="167"/>
                      </a:lnTo>
                      <a:lnTo>
                        <a:pt x="28" y="161"/>
                      </a:lnTo>
                      <a:lnTo>
                        <a:pt x="27" y="154"/>
                      </a:lnTo>
                      <a:lnTo>
                        <a:pt x="27" y="147"/>
                      </a:lnTo>
                      <a:lnTo>
                        <a:pt x="26" y="140"/>
                      </a:lnTo>
                      <a:lnTo>
                        <a:pt x="25" y="132"/>
                      </a:lnTo>
                      <a:lnTo>
                        <a:pt x="25" y="124"/>
                      </a:lnTo>
                      <a:lnTo>
                        <a:pt x="25" y="116"/>
                      </a:lnTo>
                      <a:lnTo>
                        <a:pt x="22" y="107"/>
                      </a:lnTo>
                      <a:lnTo>
                        <a:pt x="22" y="99"/>
                      </a:lnTo>
                      <a:lnTo>
                        <a:pt x="21" y="91"/>
                      </a:lnTo>
                      <a:lnTo>
                        <a:pt x="21" y="81"/>
                      </a:lnTo>
                      <a:lnTo>
                        <a:pt x="21" y="73"/>
                      </a:lnTo>
                      <a:lnTo>
                        <a:pt x="20" y="66"/>
                      </a:lnTo>
                      <a:lnTo>
                        <a:pt x="20" y="57"/>
                      </a:lnTo>
                      <a:lnTo>
                        <a:pt x="19" y="49"/>
                      </a:lnTo>
                      <a:lnTo>
                        <a:pt x="18" y="41"/>
                      </a:lnTo>
                      <a:lnTo>
                        <a:pt x="16" y="34"/>
                      </a:lnTo>
                      <a:lnTo>
                        <a:pt x="15" y="27"/>
                      </a:lnTo>
                      <a:lnTo>
                        <a:pt x="14" y="21"/>
                      </a:lnTo>
                      <a:lnTo>
                        <a:pt x="13" y="16"/>
                      </a:lnTo>
                      <a:lnTo>
                        <a:pt x="10" y="11"/>
                      </a:lnTo>
                      <a:lnTo>
                        <a:pt x="8" y="6"/>
                      </a:lnTo>
                      <a:lnTo>
                        <a:pt x="6" y="3"/>
                      </a:lnTo>
                      <a:lnTo>
                        <a:pt x="2"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1" name="Freeform 717"/>
                <p:cNvSpPr>
                  <a:spLocks/>
                </p:cNvSpPr>
                <p:nvPr/>
              </p:nvSpPr>
              <p:spPr bwMode="auto">
                <a:xfrm>
                  <a:off x="1270" y="1788"/>
                  <a:ext cx="14" cy="11"/>
                </a:xfrm>
                <a:custGeom>
                  <a:avLst/>
                  <a:gdLst>
                    <a:gd name="T0" fmla="*/ 2 w 100"/>
                    <a:gd name="T1" fmla="*/ 4 h 63"/>
                    <a:gd name="T2" fmla="*/ 7 w 100"/>
                    <a:gd name="T3" fmla="*/ 7 h 63"/>
                    <a:gd name="T4" fmla="*/ 11 w 100"/>
                    <a:gd name="T5" fmla="*/ 9 h 63"/>
                    <a:gd name="T6" fmla="*/ 16 w 100"/>
                    <a:gd name="T7" fmla="*/ 12 h 63"/>
                    <a:gd name="T8" fmla="*/ 22 w 100"/>
                    <a:gd name="T9" fmla="*/ 14 h 63"/>
                    <a:gd name="T10" fmla="*/ 28 w 100"/>
                    <a:gd name="T11" fmla="*/ 17 h 63"/>
                    <a:gd name="T12" fmla="*/ 34 w 100"/>
                    <a:gd name="T13" fmla="*/ 21 h 63"/>
                    <a:gd name="T14" fmla="*/ 39 w 100"/>
                    <a:gd name="T15" fmla="*/ 25 h 63"/>
                    <a:gd name="T16" fmla="*/ 47 w 100"/>
                    <a:gd name="T17" fmla="*/ 28 h 63"/>
                    <a:gd name="T18" fmla="*/ 53 w 100"/>
                    <a:gd name="T19" fmla="*/ 33 h 63"/>
                    <a:gd name="T20" fmla="*/ 59 w 100"/>
                    <a:gd name="T21" fmla="*/ 37 h 63"/>
                    <a:gd name="T22" fmla="*/ 66 w 100"/>
                    <a:gd name="T23" fmla="*/ 41 h 63"/>
                    <a:gd name="T24" fmla="*/ 73 w 100"/>
                    <a:gd name="T25" fmla="*/ 46 h 63"/>
                    <a:gd name="T26" fmla="*/ 80 w 100"/>
                    <a:gd name="T27" fmla="*/ 51 h 63"/>
                    <a:gd name="T28" fmla="*/ 87 w 100"/>
                    <a:gd name="T29" fmla="*/ 56 h 63"/>
                    <a:gd name="T30" fmla="*/ 93 w 100"/>
                    <a:gd name="T31" fmla="*/ 60 h 63"/>
                    <a:gd name="T32" fmla="*/ 100 w 100"/>
                    <a:gd name="T33" fmla="*/ 60 h 63"/>
                    <a:gd name="T34" fmla="*/ 92 w 100"/>
                    <a:gd name="T35" fmla="*/ 54 h 63"/>
                    <a:gd name="T36" fmla="*/ 85 w 100"/>
                    <a:gd name="T37" fmla="*/ 50 h 63"/>
                    <a:gd name="T38" fmla="*/ 79 w 100"/>
                    <a:gd name="T39" fmla="*/ 45 h 63"/>
                    <a:gd name="T40" fmla="*/ 72 w 100"/>
                    <a:gd name="T41" fmla="*/ 40 h 63"/>
                    <a:gd name="T42" fmla="*/ 64 w 100"/>
                    <a:gd name="T43" fmla="*/ 37 h 63"/>
                    <a:gd name="T44" fmla="*/ 58 w 100"/>
                    <a:gd name="T45" fmla="*/ 32 h 63"/>
                    <a:gd name="T46" fmla="*/ 52 w 100"/>
                    <a:gd name="T47" fmla="*/ 28 h 63"/>
                    <a:gd name="T48" fmla="*/ 46 w 100"/>
                    <a:gd name="T49" fmla="*/ 23 h 63"/>
                    <a:gd name="T50" fmla="*/ 39 w 100"/>
                    <a:gd name="T51" fmla="*/ 20 h 63"/>
                    <a:gd name="T52" fmla="*/ 33 w 100"/>
                    <a:gd name="T53" fmla="*/ 16 h 63"/>
                    <a:gd name="T54" fmla="*/ 27 w 100"/>
                    <a:gd name="T55" fmla="*/ 13 h 63"/>
                    <a:gd name="T56" fmla="*/ 21 w 100"/>
                    <a:gd name="T57" fmla="*/ 9 h 63"/>
                    <a:gd name="T58" fmla="*/ 15 w 100"/>
                    <a:gd name="T59" fmla="*/ 7 h 63"/>
                    <a:gd name="T60" fmla="*/ 10 w 100"/>
                    <a:gd name="T61" fmla="*/ 4 h 63"/>
                    <a:gd name="T62" fmla="*/ 6 w 100"/>
                    <a:gd name="T63" fmla="*/ 2 h 63"/>
                    <a:gd name="T64" fmla="*/ 1 w 100"/>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63"/>
                    <a:gd name="T101" fmla="*/ 100 w 100"/>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63">
                      <a:moveTo>
                        <a:pt x="0" y="3"/>
                      </a:moveTo>
                      <a:lnTo>
                        <a:pt x="2" y="4"/>
                      </a:lnTo>
                      <a:lnTo>
                        <a:pt x="4" y="6"/>
                      </a:lnTo>
                      <a:lnTo>
                        <a:pt x="7" y="7"/>
                      </a:lnTo>
                      <a:lnTo>
                        <a:pt x="9" y="8"/>
                      </a:lnTo>
                      <a:lnTo>
                        <a:pt x="11" y="9"/>
                      </a:lnTo>
                      <a:lnTo>
                        <a:pt x="14" y="10"/>
                      </a:lnTo>
                      <a:lnTo>
                        <a:pt x="16" y="12"/>
                      </a:lnTo>
                      <a:lnTo>
                        <a:pt x="19" y="13"/>
                      </a:lnTo>
                      <a:lnTo>
                        <a:pt x="22" y="14"/>
                      </a:lnTo>
                      <a:lnTo>
                        <a:pt x="24" y="16"/>
                      </a:lnTo>
                      <a:lnTo>
                        <a:pt x="28" y="17"/>
                      </a:lnTo>
                      <a:lnTo>
                        <a:pt x="30" y="19"/>
                      </a:lnTo>
                      <a:lnTo>
                        <a:pt x="34" y="21"/>
                      </a:lnTo>
                      <a:lnTo>
                        <a:pt x="36" y="22"/>
                      </a:lnTo>
                      <a:lnTo>
                        <a:pt x="39" y="25"/>
                      </a:lnTo>
                      <a:lnTo>
                        <a:pt x="42" y="27"/>
                      </a:lnTo>
                      <a:lnTo>
                        <a:pt x="47" y="28"/>
                      </a:lnTo>
                      <a:lnTo>
                        <a:pt x="49" y="31"/>
                      </a:lnTo>
                      <a:lnTo>
                        <a:pt x="53" y="33"/>
                      </a:lnTo>
                      <a:lnTo>
                        <a:pt x="55" y="35"/>
                      </a:lnTo>
                      <a:lnTo>
                        <a:pt x="59" y="37"/>
                      </a:lnTo>
                      <a:lnTo>
                        <a:pt x="62" y="39"/>
                      </a:lnTo>
                      <a:lnTo>
                        <a:pt x="66" y="41"/>
                      </a:lnTo>
                      <a:lnTo>
                        <a:pt x="68" y="44"/>
                      </a:lnTo>
                      <a:lnTo>
                        <a:pt x="73" y="46"/>
                      </a:lnTo>
                      <a:lnTo>
                        <a:pt x="76" y="48"/>
                      </a:lnTo>
                      <a:lnTo>
                        <a:pt x="80" y="51"/>
                      </a:lnTo>
                      <a:lnTo>
                        <a:pt x="84" y="53"/>
                      </a:lnTo>
                      <a:lnTo>
                        <a:pt x="87" y="56"/>
                      </a:lnTo>
                      <a:lnTo>
                        <a:pt x="90" y="58"/>
                      </a:lnTo>
                      <a:lnTo>
                        <a:pt x="93" y="60"/>
                      </a:lnTo>
                      <a:lnTo>
                        <a:pt x="98" y="63"/>
                      </a:lnTo>
                      <a:lnTo>
                        <a:pt x="100" y="60"/>
                      </a:lnTo>
                      <a:lnTo>
                        <a:pt x="97" y="57"/>
                      </a:lnTo>
                      <a:lnTo>
                        <a:pt x="92" y="54"/>
                      </a:lnTo>
                      <a:lnTo>
                        <a:pt x="88" y="52"/>
                      </a:lnTo>
                      <a:lnTo>
                        <a:pt x="85" y="50"/>
                      </a:lnTo>
                      <a:lnTo>
                        <a:pt x="81" y="47"/>
                      </a:lnTo>
                      <a:lnTo>
                        <a:pt x="79" y="45"/>
                      </a:lnTo>
                      <a:lnTo>
                        <a:pt x="75" y="43"/>
                      </a:lnTo>
                      <a:lnTo>
                        <a:pt x="72" y="40"/>
                      </a:lnTo>
                      <a:lnTo>
                        <a:pt x="67" y="39"/>
                      </a:lnTo>
                      <a:lnTo>
                        <a:pt x="64" y="37"/>
                      </a:lnTo>
                      <a:lnTo>
                        <a:pt x="61" y="34"/>
                      </a:lnTo>
                      <a:lnTo>
                        <a:pt x="58" y="32"/>
                      </a:lnTo>
                      <a:lnTo>
                        <a:pt x="54" y="29"/>
                      </a:lnTo>
                      <a:lnTo>
                        <a:pt x="52" y="28"/>
                      </a:lnTo>
                      <a:lnTo>
                        <a:pt x="48" y="26"/>
                      </a:lnTo>
                      <a:lnTo>
                        <a:pt x="46" y="23"/>
                      </a:lnTo>
                      <a:lnTo>
                        <a:pt x="41" y="22"/>
                      </a:lnTo>
                      <a:lnTo>
                        <a:pt x="39" y="20"/>
                      </a:lnTo>
                      <a:lnTo>
                        <a:pt x="35" y="17"/>
                      </a:lnTo>
                      <a:lnTo>
                        <a:pt x="33" y="16"/>
                      </a:lnTo>
                      <a:lnTo>
                        <a:pt x="29" y="14"/>
                      </a:lnTo>
                      <a:lnTo>
                        <a:pt x="27" y="13"/>
                      </a:lnTo>
                      <a:lnTo>
                        <a:pt x="24" y="12"/>
                      </a:lnTo>
                      <a:lnTo>
                        <a:pt x="21" y="9"/>
                      </a:lnTo>
                      <a:lnTo>
                        <a:pt x="17" y="8"/>
                      </a:lnTo>
                      <a:lnTo>
                        <a:pt x="15" y="7"/>
                      </a:lnTo>
                      <a:lnTo>
                        <a:pt x="13" y="6"/>
                      </a:lnTo>
                      <a:lnTo>
                        <a:pt x="10" y="4"/>
                      </a:lnTo>
                      <a:lnTo>
                        <a:pt x="8" y="3"/>
                      </a:lnTo>
                      <a:lnTo>
                        <a:pt x="6" y="2"/>
                      </a:lnTo>
                      <a:lnTo>
                        <a:pt x="3"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2" name="Freeform 718"/>
                <p:cNvSpPr>
                  <a:spLocks/>
                </p:cNvSpPr>
                <p:nvPr/>
              </p:nvSpPr>
              <p:spPr bwMode="auto">
                <a:xfrm>
                  <a:off x="1236" y="1751"/>
                  <a:ext cx="34" cy="38"/>
                </a:xfrm>
                <a:custGeom>
                  <a:avLst/>
                  <a:gdLst>
                    <a:gd name="T0" fmla="*/ 5 w 240"/>
                    <a:gd name="T1" fmla="*/ 6 h 227"/>
                    <a:gd name="T2" fmla="*/ 16 w 240"/>
                    <a:gd name="T3" fmla="*/ 17 h 227"/>
                    <a:gd name="T4" fmla="*/ 28 w 240"/>
                    <a:gd name="T5" fmla="*/ 29 h 227"/>
                    <a:gd name="T6" fmla="*/ 44 w 240"/>
                    <a:gd name="T7" fmla="*/ 44 h 227"/>
                    <a:gd name="T8" fmla="*/ 59 w 240"/>
                    <a:gd name="T9" fmla="*/ 61 h 227"/>
                    <a:gd name="T10" fmla="*/ 75 w 240"/>
                    <a:gd name="T11" fmla="*/ 77 h 227"/>
                    <a:gd name="T12" fmla="*/ 93 w 240"/>
                    <a:gd name="T13" fmla="*/ 95 h 227"/>
                    <a:gd name="T14" fmla="*/ 112 w 240"/>
                    <a:gd name="T15" fmla="*/ 114 h 227"/>
                    <a:gd name="T16" fmla="*/ 129 w 240"/>
                    <a:gd name="T17" fmla="*/ 132 h 227"/>
                    <a:gd name="T18" fmla="*/ 148 w 240"/>
                    <a:gd name="T19" fmla="*/ 150 h 227"/>
                    <a:gd name="T20" fmla="*/ 165 w 240"/>
                    <a:gd name="T21" fmla="*/ 167 h 227"/>
                    <a:gd name="T22" fmla="*/ 181 w 240"/>
                    <a:gd name="T23" fmla="*/ 183 h 227"/>
                    <a:gd name="T24" fmla="*/ 197 w 240"/>
                    <a:gd name="T25" fmla="*/ 197 h 227"/>
                    <a:gd name="T26" fmla="*/ 211 w 240"/>
                    <a:gd name="T27" fmla="*/ 209 h 227"/>
                    <a:gd name="T28" fmla="*/ 223 w 240"/>
                    <a:gd name="T29" fmla="*/ 219 h 227"/>
                    <a:gd name="T30" fmla="*/ 234 w 240"/>
                    <a:gd name="T31" fmla="*/ 225 h 227"/>
                    <a:gd name="T32" fmla="*/ 240 w 240"/>
                    <a:gd name="T33" fmla="*/ 224 h 227"/>
                    <a:gd name="T34" fmla="*/ 230 w 240"/>
                    <a:gd name="T35" fmla="*/ 219 h 227"/>
                    <a:gd name="T36" fmla="*/ 220 w 240"/>
                    <a:gd name="T37" fmla="*/ 212 h 227"/>
                    <a:gd name="T38" fmla="*/ 206 w 240"/>
                    <a:gd name="T39" fmla="*/ 201 h 227"/>
                    <a:gd name="T40" fmla="*/ 192 w 240"/>
                    <a:gd name="T41" fmla="*/ 188 h 227"/>
                    <a:gd name="T42" fmla="*/ 176 w 240"/>
                    <a:gd name="T43" fmla="*/ 171 h 227"/>
                    <a:gd name="T44" fmla="*/ 159 w 240"/>
                    <a:gd name="T45" fmla="*/ 156 h 227"/>
                    <a:gd name="T46" fmla="*/ 142 w 240"/>
                    <a:gd name="T47" fmla="*/ 138 h 227"/>
                    <a:gd name="T48" fmla="*/ 123 w 240"/>
                    <a:gd name="T49" fmla="*/ 120 h 227"/>
                    <a:gd name="T50" fmla="*/ 105 w 240"/>
                    <a:gd name="T51" fmla="*/ 102 h 227"/>
                    <a:gd name="T52" fmla="*/ 87 w 240"/>
                    <a:gd name="T53" fmla="*/ 84 h 227"/>
                    <a:gd name="T54" fmla="*/ 70 w 240"/>
                    <a:gd name="T55" fmla="*/ 67 h 227"/>
                    <a:gd name="T56" fmla="*/ 53 w 240"/>
                    <a:gd name="T57" fmla="*/ 50 h 227"/>
                    <a:gd name="T58" fmla="*/ 39 w 240"/>
                    <a:gd name="T59" fmla="*/ 33 h 227"/>
                    <a:gd name="T60" fmla="*/ 25 w 240"/>
                    <a:gd name="T61" fmla="*/ 20 h 227"/>
                    <a:gd name="T62" fmla="*/ 13 w 240"/>
                    <a:gd name="T63" fmla="*/ 8 h 227"/>
                    <a:gd name="T64" fmla="*/ 2 w 240"/>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27"/>
                    <a:gd name="T101" fmla="*/ 240 w 240"/>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27">
                      <a:moveTo>
                        <a:pt x="0" y="2"/>
                      </a:moveTo>
                      <a:lnTo>
                        <a:pt x="5" y="6"/>
                      </a:lnTo>
                      <a:lnTo>
                        <a:pt x="10" y="11"/>
                      </a:lnTo>
                      <a:lnTo>
                        <a:pt x="16" y="17"/>
                      </a:lnTo>
                      <a:lnTo>
                        <a:pt x="22" y="23"/>
                      </a:lnTo>
                      <a:lnTo>
                        <a:pt x="28" y="29"/>
                      </a:lnTo>
                      <a:lnTo>
                        <a:pt x="36" y="37"/>
                      </a:lnTo>
                      <a:lnTo>
                        <a:pt x="44" y="44"/>
                      </a:lnTo>
                      <a:lnTo>
                        <a:pt x="51" y="52"/>
                      </a:lnTo>
                      <a:lnTo>
                        <a:pt x="59" y="61"/>
                      </a:lnTo>
                      <a:lnTo>
                        <a:pt x="67" y="69"/>
                      </a:lnTo>
                      <a:lnTo>
                        <a:pt x="75" y="77"/>
                      </a:lnTo>
                      <a:lnTo>
                        <a:pt x="85" y="87"/>
                      </a:lnTo>
                      <a:lnTo>
                        <a:pt x="93" y="95"/>
                      </a:lnTo>
                      <a:lnTo>
                        <a:pt x="102" y="105"/>
                      </a:lnTo>
                      <a:lnTo>
                        <a:pt x="112" y="114"/>
                      </a:lnTo>
                      <a:lnTo>
                        <a:pt x="120" y="123"/>
                      </a:lnTo>
                      <a:lnTo>
                        <a:pt x="129" y="132"/>
                      </a:lnTo>
                      <a:lnTo>
                        <a:pt x="139" y="140"/>
                      </a:lnTo>
                      <a:lnTo>
                        <a:pt x="148" y="150"/>
                      </a:lnTo>
                      <a:lnTo>
                        <a:pt x="156" y="158"/>
                      </a:lnTo>
                      <a:lnTo>
                        <a:pt x="165" y="167"/>
                      </a:lnTo>
                      <a:lnTo>
                        <a:pt x="174" y="175"/>
                      </a:lnTo>
                      <a:lnTo>
                        <a:pt x="181" y="183"/>
                      </a:lnTo>
                      <a:lnTo>
                        <a:pt x="190" y="190"/>
                      </a:lnTo>
                      <a:lnTo>
                        <a:pt x="197" y="197"/>
                      </a:lnTo>
                      <a:lnTo>
                        <a:pt x="203" y="203"/>
                      </a:lnTo>
                      <a:lnTo>
                        <a:pt x="211" y="209"/>
                      </a:lnTo>
                      <a:lnTo>
                        <a:pt x="217" y="214"/>
                      </a:lnTo>
                      <a:lnTo>
                        <a:pt x="223" y="219"/>
                      </a:lnTo>
                      <a:lnTo>
                        <a:pt x="228" y="222"/>
                      </a:lnTo>
                      <a:lnTo>
                        <a:pt x="234" y="225"/>
                      </a:lnTo>
                      <a:lnTo>
                        <a:pt x="239" y="227"/>
                      </a:lnTo>
                      <a:lnTo>
                        <a:pt x="240" y="224"/>
                      </a:lnTo>
                      <a:lnTo>
                        <a:pt x="236" y="222"/>
                      </a:lnTo>
                      <a:lnTo>
                        <a:pt x="230" y="219"/>
                      </a:lnTo>
                      <a:lnTo>
                        <a:pt x="226" y="215"/>
                      </a:lnTo>
                      <a:lnTo>
                        <a:pt x="220" y="212"/>
                      </a:lnTo>
                      <a:lnTo>
                        <a:pt x="214" y="206"/>
                      </a:lnTo>
                      <a:lnTo>
                        <a:pt x="206" y="201"/>
                      </a:lnTo>
                      <a:lnTo>
                        <a:pt x="200" y="195"/>
                      </a:lnTo>
                      <a:lnTo>
                        <a:pt x="192" y="188"/>
                      </a:lnTo>
                      <a:lnTo>
                        <a:pt x="184" y="181"/>
                      </a:lnTo>
                      <a:lnTo>
                        <a:pt x="176" y="171"/>
                      </a:lnTo>
                      <a:lnTo>
                        <a:pt x="168" y="164"/>
                      </a:lnTo>
                      <a:lnTo>
                        <a:pt x="159" y="156"/>
                      </a:lnTo>
                      <a:lnTo>
                        <a:pt x="150" y="148"/>
                      </a:lnTo>
                      <a:lnTo>
                        <a:pt x="142" y="138"/>
                      </a:lnTo>
                      <a:lnTo>
                        <a:pt x="131" y="130"/>
                      </a:lnTo>
                      <a:lnTo>
                        <a:pt x="123" y="120"/>
                      </a:lnTo>
                      <a:lnTo>
                        <a:pt x="114" y="112"/>
                      </a:lnTo>
                      <a:lnTo>
                        <a:pt x="105" y="102"/>
                      </a:lnTo>
                      <a:lnTo>
                        <a:pt x="96" y="93"/>
                      </a:lnTo>
                      <a:lnTo>
                        <a:pt x="87" y="84"/>
                      </a:lnTo>
                      <a:lnTo>
                        <a:pt x="78" y="75"/>
                      </a:lnTo>
                      <a:lnTo>
                        <a:pt x="70" y="67"/>
                      </a:lnTo>
                      <a:lnTo>
                        <a:pt x="62" y="58"/>
                      </a:lnTo>
                      <a:lnTo>
                        <a:pt x="53" y="50"/>
                      </a:lnTo>
                      <a:lnTo>
                        <a:pt x="46" y="42"/>
                      </a:lnTo>
                      <a:lnTo>
                        <a:pt x="39" y="33"/>
                      </a:lnTo>
                      <a:lnTo>
                        <a:pt x="32" y="26"/>
                      </a:lnTo>
                      <a:lnTo>
                        <a:pt x="25" y="20"/>
                      </a:lnTo>
                      <a:lnTo>
                        <a:pt x="19" y="14"/>
                      </a:lnTo>
                      <a:lnTo>
                        <a:pt x="13" y="8"/>
                      </a:lnTo>
                      <a:lnTo>
                        <a:pt x="8" y="4"/>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3" name="Freeform 719"/>
                <p:cNvSpPr>
                  <a:spLocks/>
                </p:cNvSpPr>
                <p:nvPr/>
              </p:nvSpPr>
              <p:spPr bwMode="auto">
                <a:xfrm>
                  <a:off x="1217" y="1711"/>
                  <a:ext cx="19" cy="40"/>
                </a:xfrm>
                <a:custGeom>
                  <a:avLst/>
                  <a:gdLst>
                    <a:gd name="T0" fmla="*/ 4 w 135"/>
                    <a:gd name="T1" fmla="*/ 8 h 243"/>
                    <a:gd name="T2" fmla="*/ 13 w 135"/>
                    <a:gd name="T3" fmla="*/ 20 h 243"/>
                    <a:gd name="T4" fmla="*/ 22 w 135"/>
                    <a:gd name="T5" fmla="*/ 33 h 243"/>
                    <a:gd name="T6" fmla="*/ 29 w 135"/>
                    <a:gd name="T7" fmla="*/ 47 h 243"/>
                    <a:gd name="T8" fmla="*/ 36 w 135"/>
                    <a:gd name="T9" fmla="*/ 62 h 243"/>
                    <a:gd name="T10" fmla="*/ 44 w 135"/>
                    <a:gd name="T11" fmla="*/ 79 h 243"/>
                    <a:gd name="T12" fmla="*/ 51 w 135"/>
                    <a:gd name="T13" fmla="*/ 96 h 243"/>
                    <a:gd name="T14" fmla="*/ 58 w 135"/>
                    <a:gd name="T15" fmla="*/ 114 h 243"/>
                    <a:gd name="T16" fmla="*/ 66 w 135"/>
                    <a:gd name="T17" fmla="*/ 133 h 243"/>
                    <a:gd name="T18" fmla="*/ 74 w 135"/>
                    <a:gd name="T19" fmla="*/ 150 h 243"/>
                    <a:gd name="T20" fmla="*/ 81 w 135"/>
                    <a:gd name="T21" fmla="*/ 167 h 243"/>
                    <a:gd name="T22" fmla="*/ 90 w 135"/>
                    <a:gd name="T23" fmla="*/ 184 h 243"/>
                    <a:gd name="T24" fmla="*/ 98 w 135"/>
                    <a:gd name="T25" fmla="*/ 199 h 243"/>
                    <a:gd name="T26" fmla="*/ 107 w 135"/>
                    <a:gd name="T27" fmla="*/ 214 h 243"/>
                    <a:gd name="T28" fmla="*/ 117 w 135"/>
                    <a:gd name="T29" fmla="*/ 227 h 243"/>
                    <a:gd name="T30" fmla="*/ 128 w 135"/>
                    <a:gd name="T31" fmla="*/ 239 h 243"/>
                    <a:gd name="T32" fmla="*/ 135 w 135"/>
                    <a:gd name="T33" fmla="*/ 241 h 243"/>
                    <a:gd name="T34" fmla="*/ 126 w 135"/>
                    <a:gd name="T35" fmla="*/ 230 h 243"/>
                    <a:gd name="T36" fmla="*/ 116 w 135"/>
                    <a:gd name="T37" fmla="*/ 218 h 243"/>
                    <a:gd name="T38" fmla="*/ 106 w 135"/>
                    <a:gd name="T39" fmla="*/ 205 h 243"/>
                    <a:gd name="T40" fmla="*/ 97 w 135"/>
                    <a:gd name="T41" fmla="*/ 190 h 243"/>
                    <a:gd name="T42" fmla="*/ 89 w 135"/>
                    <a:gd name="T43" fmla="*/ 174 h 243"/>
                    <a:gd name="T44" fmla="*/ 81 w 135"/>
                    <a:gd name="T45" fmla="*/ 158 h 243"/>
                    <a:gd name="T46" fmla="*/ 74 w 135"/>
                    <a:gd name="T47" fmla="*/ 140 h 243"/>
                    <a:gd name="T48" fmla="*/ 66 w 135"/>
                    <a:gd name="T49" fmla="*/ 121 h 243"/>
                    <a:gd name="T50" fmla="*/ 58 w 135"/>
                    <a:gd name="T51" fmla="*/ 104 h 243"/>
                    <a:gd name="T52" fmla="*/ 51 w 135"/>
                    <a:gd name="T53" fmla="*/ 86 h 243"/>
                    <a:gd name="T54" fmla="*/ 44 w 135"/>
                    <a:gd name="T55" fmla="*/ 70 h 243"/>
                    <a:gd name="T56" fmla="*/ 36 w 135"/>
                    <a:gd name="T57" fmla="*/ 53 h 243"/>
                    <a:gd name="T58" fmla="*/ 28 w 135"/>
                    <a:gd name="T59" fmla="*/ 37 h 243"/>
                    <a:gd name="T60" fmla="*/ 20 w 135"/>
                    <a:gd name="T61" fmla="*/ 24 h 243"/>
                    <a:gd name="T62" fmla="*/ 11 w 135"/>
                    <a:gd name="T63" fmla="*/ 11 h 243"/>
                    <a:gd name="T64" fmla="*/ 3 w 135"/>
                    <a:gd name="T65" fmla="*/ 0 h 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243"/>
                    <a:gd name="T101" fmla="*/ 135 w 135"/>
                    <a:gd name="T102" fmla="*/ 243 h 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243">
                      <a:moveTo>
                        <a:pt x="0" y="3"/>
                      </a:moveTo>
                      <a:lnTo>
                        <a:pt x="4" y="8"/>
                      </a:lnTo>
                      <a:lnTo>
                        <a:pt x="9" y="14"/>
                      </a:lnTo>
                      <a:lnTo>
                        <a:pt x="13" y="20"/>
                      </a:lnTo>
                      <a:lnTo>
                        <a:pt x="17" y="26"/>
                      </a:lnTo>
                      <a:lnTo>
                        <a:pt x="22" y="33"/>
                      </a:lnTo>
                      <a:lnTo>
                        <a:pt x="25" y="40"/>
                      </a:lnTo>
                      <a:lnTo>
                        <a:pt x="29" y="47"/>
                      </a:lnTo>
                      <a:lnTo>
                        <a:pt x="32" y="54"/>
                      </a:lnTo>
                      <a:lnTo>
                        <a:pt x="36" y="62"/>
                      </a:lnTo>
                      <a:lnTo>
                        <a:pt x="40" y="71"/>
                      </a:lnTo>
                      <a:lnTo>
                        <a:pt x="44" y="79"/>
                      </a:lnTo>
                      <a:lnTo>
                        <a:pt x="48" y="87"/>
                      </a:lnTo>
                      <a:lnTo>
                        <a:pt x="51" y="96"/>
                      </a:lnTo>
                      <a:lnTo>
                        <a:pt x="55" y="105"/>
                      </a:lnTo>
                      <a:lnTo>
                        <a:pt x="58" y="114"/>
                      </a:lnTo>
                      <a:lnTo>
                        <a:pt x="62" y="122"/>
                      </a:lnTo>
                      <a:lnTo>
                        <a:pt x="66" y="133"/>
                      </a:lnTo>
                      <a:lnTo>
                        <a:pt x="70" y="141"/>
                      </a:lnTo>
                      <a:lnTo>
                        <a:pt x="74" y="150"/>
                      </a:lnTo>
                      <a:lnTo>
                        <a:pt x="77" y="159"/>
                      </a:lnTo>
                      <a:lnTo>
                        <a:pt x="81" y="167"/>
                      </a:lnTo>
                      <a:lnTo>
                        <a:pt x="86" y="175"/>
                      </a:lnTo>
                      <a:lnTo>
                        <a:pt x="90" y="184"/>
                      </a:lnTo>
                      <a:lnTo>
                        <a:pt x="94" y="191"/>
                      </a:lnTo>
                      <a:lnTo>
                        <a:pt x="98" y="199"/>
                      </a:lnTo>
                      <a:lnTo>
                        <a:pt x="103" y="206"/>
                      </a:lnTo>
                      <a:lnTo>
                        <a:pt x="107" y="214"/>
                      </a:lnTo>
                      <a:lnTo>
                        <a:pt x="112" y="221"/>
                      </a:lnTo>
                      <a:lnTo>
                        <a:pt x="117" y="227"/>
                      </a:lnTo>
                      <a:lnTo>
                        <a:pt x="122" y="233"/>
                      </a:lnTo>
                      <a:lnTo>
                        <a:pt x="128" y="239"/>
                      </a:lnTo>
                      <a:lnTo>
                        <a:pt x="133" y="243"/>
                      </a:lnTo>
                      <a:lnTo>
                        <a:pt x="135" y="241"/>
                      </a:lnTo>
                      <a:lnTo>
                        <a:pt x="130" y="236"/>
                      </a:lnTo>
                      <a:lnTo>
                        <a:pt x="126" y="230"/>
                      </a:lnTo>
                      <a:lnTo>
                        <a:pt x="121" y="224"/>
                      </a:lnTo>
                      <a:lnTo>
                        <a:pt x="116" y="218"/>
                      </a:lnTo>
                      <a:lnTo>
                        <a:pt x="110" y="211"/>
                      </a:lnTo>
                      <a:lnTo>
                        <a:pt x="106" y="205"/>
                      </a:lnTo>
                      <a:lnTo>
                        <a:pt x="101" y="197"/>
                      </a:lnTo>
                      <a:lnTo>
                        <a:pt x="97" y="190"/>
                      </a:lnTo>
                      <a:lnTo>
                        <a:pt x="94" y="181"/>
                      </a:lnTo>
                      <a:lnTo>
                        <a:pt x="89" y="174"/>
                      </a:lnTo>
                      <a:lnTo>
                        <a:pt x="84" y="166"/>
                      </a:lnTo>
                      <a:lnTo>
                        <a:pt x="81" y="158"/>
                      </a:lnTo>
                      <a:lnTo>
                        <a:pt x="77" y="148"/>
                      </a:lnTo>
                      <a:lnTo>
                        <a:pt x="74" y="140"/>
                      </a:lnTo>
                      <a:lnTo>
                        <a:pt x="70" y="131"/>
                      </a:lnTo>
                      <a:lnTo>
                        <a:pt x="66" y="121"/>
                      </a:lnTo>
                      <a:lnTo>
                        <a:pt x="62" y="113"/>
                      </a:lnTo>
                      <a:lnTo>
                        <a:pt x="58" y="104"/>
                      </a:lnTo>
                      <a:lnTo>
                        <a:pt x="55" y="95"/>
                      </a:lnTo>
                      <a:lnTo>
                        <a:pt x="51" y="86"/>
                      </a:lnTo>
                      <a:lnTo>
                        <a:pt x="48" y="78"/>
                      </a:lnTo>
                      <a:lnTo>
                        <a:pt x="44" y="70"/>
                      </a:lnTo>
                      <a:lnTo>
                        <a:pt x="40" y="61"/>
                      </a:lnTo>
                      <a:lnTo>
                        <a:pt x="36" y="53"/>
                      </a:lnTo>
                      <a:lnTo>
                        <a:pt x="32" y="46"/>
                      </a:lnTo>
                      <a:lnTo>
                        <a:pt x="28" y="37"/>
                      </a:lnTo>
                      <a:lnTo>
                        <a:pt x="24" y="30"/>
                      </a:lnTo>
                      <a:lnTo>
                        <a:pt x="20" y="24"/>
                      </a:lnTo>
                      <a:lnTo>
                        <a:pt x="17" y="17"/>
                      </a:lnTo>
                      <a:lnTo>
                        <a:pt x="11" y="11"/>
                      </a:lnTo>
                      <a:lnTo>
                        <a:pt x="7"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4" name="Freeform 720"/>
                <p:cNvSpPr>
                  <a:spLocks/>
                </p:cNvSpPr>
                <p:nvPr/>
              </p:nvSpPr>
              <p:spPr bwMode="auto">
                <a:xfrm>
                  <a:off x="1198" y="1700"/>
                  <a:ext cx="19" cy="11"/>
                </a:xfrm>
                <a:custGeom>
                  <a:avLst/>
                  <a:gdLst>
                    <a:gd name="T0" fmla="*/ 6 w 135"/>
                    <a:gd name="T1" fmla="*/ 4 h 65"/>
                    <a:gd name="T2" fmla="*/ 19 w 135"/>
                    <a:gd name="T3" fmla="*/ 5 h 65"/>
                    <a:gd name="T4" fmla="*/ 28 w 135"/>
                    <a:gd name="T5" fmla="*/ 8 h 65"/>
                    <a:gd name="T6" fmla="*/ 38 w 135"/>
                    <a:gd name="T7" fmla="*/ 9 h 65"/>
                    <a:gd name="T8" fmla="*/ 48 w 135"/>
                    <a:gd name="T9" fmla="*/ 11 h 65"/>
                    <a:gd name="T10" fmla="*/ 55 w 135"/>
                    <a:gd name="T11" fmla="*/ 13 h 65"/>
                    <a:gd name="T12" fmla="*/ 64 w 135"/>
                    <a:gd name="T13" fmla="*/ 15 h 65"/>
                    <a:gd name="T14" fmla="*/ 72 w 135"/>
                    <a:gd name="T15" fmla="*/ 19 h 65"/>
                    <a:gd name="T16" fmla="*/ 79 w 135"/>
                    <a:gd name="T17" fmla="*/ 21 h 65"/>
                    <a:gd name="T18" fmla="*/ 85 w 135"/>
                    <a:gd name="T19" fmla="*/ 25 h 65"/>
                    <a:gd name="T20" fmla="*/ 91 w 135"/>
                    <a:gd name="T21" fmla="*/ 28 h 65"/>
                    <a:gd name="T22" fmla="*/ 99 w 135"/>
                    <a:gd name="T23" fmla="*/ 33 h 65"/>
                    <a:gd name="T24" fmla="*/ 105 w 135"/>
                    <a:gd name="T25" fmla="*/ 39 h 65"/>
                    <a:gd name="T26" fmla="*/ 112 w 135"/>
                    <a:gd name="T27" fmla="*/ 46 h 65"/>
                    <a:gd name="T28" fmla="*/ 120 w 135"/>
                    <a:gd name="T29" fmla="*/ 53 h 65"/>
                    <a:gd name="T30" fmla="*/ 128 w 135"/>
                    <a:gd name="T31" fmla="*/ 60 h 65"/>
                    <a:gd name="T32" fmla="*/ 135 w 135"/>
                    <a:gd name="T33" fmla="*/ 62 h 65"/>
                    <a:gd name="T34" fmla="*/ 126 w 135"/>
                    <a:gd name="T35" fmla="*/ 54 h 65"/>
                    <a:gd name="T36" fmla="*/ 118 w 135"/>
                    <a:gd name="T37" fmla="*/ 46 h 65"/>
                    <a:gd name="T38" fmla="*/ 111 w 135"/>
                    <a:gd name="T39" fmla="*/ 39 h 65"/>
                    <a:gd name="T40" fmla="*/ 105 w 135"/>
                    <a:gd name="T41" fmla="*/ 33 h 65"/>
                    <a:gd name="T42" fmla="*/ 98 w 135"/>
                    <a:gd name="T43" fmla="*/ 28 h 65"/>
                    <a:gd name="T44" fmla="*/ 90 w 135"/>
                    <a:gd name="T45" fmla="*/ 23 h 65"/>
                    <a:gd name="T46" fmla="*/ 84 w 135"/>
                    <a:gd name="T47" fmla="*/ 20 h 65"/>
                    <a:gd name="T48" fmla="*/ 77 w 135"/>
                    <a:gd name="T49" fmla="*/ 16 h 65"/>
                    <a:gd name="T50" fmla="*/ 70 w 135"/>
                    <a:gd name="T51" fmla="*/ 14 h 65"/>
                    <a:gd name="T52" fmla="*/ 61 w 135"/>
                    <a:gd name="T53" fmla="*/ 11 h 65"/>
                    <a:gd name="T54" fmla="*/ 53 w 135"/>
                    <a:gd name="T55" fmla="*/ 9 h 65"/>
                    <a:gd name="T56" fmla="*/ 45 w 135"/>
                    <a:gd name="T57" fmla="*/ 7 h 65"/>
                    <a:gd name="T58" fmla="*/ 34 w 135"/>
                    <a:gd name="T59" fmla="*/ 5 h 65"/>
                    <a:gd name="T60" fmla="*/ 25 w 135"/>
                    <a:gd name="T61" fmla="*/ 3 h 65"/>
                    <a:gd name="T62" fmla="*/ 13 w 135"/>
                    <a:gd name="T63" fmla="*/ 2 h 65"/>
                    <a:gd name="T64" fmla="*/ 1 w 13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65"/>
                    <a:gd name="T101" fmla="*/ 135 w 13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65">
                      <a:moveTo>
                        <a:pt x="0" y="3"/>
                      </a:moveTo>
                      <a:lnTo>
                        <a:pt x="6" y="4"/>
                      </a:lnTo>
                      <a:lnTo>
                        <a:pt x="12" y="5"/>
                      </a:lnTo>
                      <a:lnTo>
                        <a:pt x="19" y="5"/>
                      </a:lnTo>
                      <a:lnTo>
                        <a:pt x="23" y="7"/>
                      </a:lnTo>
                      <a:lnTo>
                        <a:pt x="28" y="8"/>
                      </a:lnTo>
                      <a:lnTo>
                        <a:pt x="33" y="8"/>
                      </a:lnTo>
                      <a:lnTo>
                        <a:pt x="38" y="9"/>
                      </a:lnTo>
                      <a:lnTo>
                        <a:pt x="44" y="10"/>
                      </a:lnTo>
                      <a:lnTo>
                        <a:pt x="48" y="11"/>
                      </a:lnTo>
                      <a:lnTo>
                        <a:pt x="52" y="13"/>
                      </a:lnTo>
                      <a:lnTo>
                        <a:pt x="55" y="13"/>
                      </a:lnTo>
                      <a:lnTo>
                        <a:pt x="60" y="14"/>
                      </a:lnTo>
                      <a:lnTo>
                        <a:pt x="64" y="15"/>
                      </a:lnTo>
                      <a:lnTo>
                        <a:pt x="67" y="16"/>
                      </a:lnTo>
                      <a:lnTo>
                        <a:pt x="72" y="19"/>
                      </a:lnTo>
                      <a:lnTo>
                        <a:pt x="75" y="20"/>
                      </a:lnTo>
                      <a:lnTo>
                        <a:pt x="79" y="21"/>
                      </a:lnTo>
                      <a:lnTo>
                        <a:pt x="81" y="22"/>
                      </a:lnTo>
                      <a:lnTo>
                        <a:pt x="85" y="25"/>
                      </a:lnTo>
                      <a:lnTo>
                        <a:pt x="89" y="26"/>
                      </a:lnTo>
                      <a:lnTo>
                        <a:pt x="91" y="28"/>
                      </a:lnTo>
                      <a:lnTo>
                        <a:pt x="96" y="31"/>
                      </a:lnTo>
                      <a:lnTo>
                        <a:pt x="99" y="33"/>
                      </a:lnTo>
                      <a:lnTo>
                        <a:pt x="103" y="35"/>
                      </a:lnTo>
                      <a:lnTo>
                        <a:pt x="105" y="39"/>
                      </a:lnTo>
                      <a:lnTo>
                        <a:pt x="109" y="41"/>
                      </a:lnTo>
                      <a:lnTo>
                        <a:pt x="112" y="46"/>
                      </a:lnTo>
                      <a:lnTo>
                        <a:pt x="116" y="48"/>
                      </a:lnTo>
                      <a:lnTo>
                        <a:pt x="120" y="53"/>
                      </a:lnTo>
                      <a:lnTo>
                        <a:pt x="124" y="57"/>
                      </a:lnTo>
                      <a:lnTo>
                        <a:pt x="128" y="60"/>
                      </a:lnTo>
                      <a:lnTo>
                        <a:pt x="132" y="65"/>
                      </a:lnTo>
                      <a:lnTo>
                        <a:pt x="135" y="62"/>
                      </a:lnTo>
                      <a:lnTo>
                        <a:pt x="131" y="58"/>
                      </a:lnTo>
                      <a:lnTo>
                        <a:pt x="126" y="54"/>
                      </a:lnTo>
                      <a:lnTo>
                        <a:pt x="123" y="49"/>
                      </a:lnTo>
                      <a:lnTo>
                        <a:pt x="118" y="46"/>
                      </a:lnTo>
                      <a:lnTo>
                        <a:pt x="115" y="41"/>
                      </a:lnTo>
                      <a:lnTo>
                        <a:pt x="111" y="39"/>
                      </a:lnTo>
                      <a:lnTo>
                        <a:pt x="107" y="35"/>
                      </a:lnTo>
                      <a:lnTo>
                        <a:pt x="105" y="33"/>
                      </a:lnTo>
                      <a:lnTo>
                        <a:pt x="102" y="31"/>
                      </a:lnTo>
                      <a:lnTo>
                        <a:pt x="98" y="28"/>
                      </a:lnTo>
                      <a:lnTo>
                        <a:pt x="93" y="26"/>
                      </a:lnTo>
                      <a:lnTo>
                        <a:pt x="90" y="23"/>
                      </a:lnTo>
                      <a:lnTo>
                        <a:pt x="87" y="21"/>
                      </a:lnTo>
                      <a:lnTo>
                        <a:pt x="84" y="20"/>
                      </a:lnTo>
                      <a:lnTo>
                        <a:pt x="80" y="17"/>
                      </a:lnTo>
                      <a:lnTo>
                        <a:pt x="77" y="16"/>
                      </a:lnTo>
                      <a:lnTo>
                        <a:pt x="73" y="15"/>
                      </a:lnTo>
                      <a:lnTo>
                        <a:pt x="70" y="14"/>
                      </a:lnTo>
                      <a:lnTo>
                        <a:pt x="65" y="13"/>
                      </a:lnTo>
                      <a:lnTo>
                        <a:pt x="61" y="11"/>
                      </a:lnTo>
                      <a:lnTo>
                        <a:pt x="57" y="10"/>
                      </a:lnTo>
                      <a:lnTo>
                        <a:pt x="53" y="9"/>
                      </a:lnTo>
                      <a:lnTo>
                        <a:pt x="48" y="8"/>
                      </a:lnTo>
                      <a:lnTo>
                        <a:pt x="45" y="7"/>
                      </a:lnTo>
                      <a:lnTo>
                        <a:pt x="39" y="5"/>
                      </a:lnTo>
                      <a:lnTo>
                        <a:pt x="34" y="5"/>
                      </a:lnTo>
                      <a:lnTo>
                        <a:pt x="29" y="4"/>
                      </a:lnTo>
                      <a:lnTo>
                        <a:pt x="25" y="3"/>
                      </a:lnTo>
                      <a:lnTo>
                        <a:pt x="19" y="2"/>
                      </a:lnTo>
                      <a:lnTo>
                        <a:pt x="13" y="2"/>
                      </a:lnTo>
                      <a:lnTo>
                        <a:pt x="7"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5" name="Freeform 721"/>
                <p:cNvSpPr>
                  <a:spLocks/>
                </p:cNvSpPr>
                <p:nvPr/>
              </p:nvSpPr>
              <p:spPr bwMode="auto">
                <a:xfrm>
                  <a:off x="1170" y="1700"/>
                  <a:ext cx="28" cy="2"/>
                </a:xfrm>
                <a:custGeom>
                  <a:avLst/>
                  <a:gdLst>
                    <a:gd name="T0" fmla="*/ 5 w 196"/>
                    <a:gd name="T1" fmla="*/ 10 h 12"/>
                    <a:gd name="T2" fmla="*/ 17 w 196"/>
                    <a:gd name="T3" fmla="*/ 11 h 12"/>
                    <a:gd name="T4" fmla="*/ 29 w 196"/>
                    <a:gd name="T5" fmla="*/ 11 h 12"/>
                    <a:gd name="T6" fmla="*/ 42 w 196"/>
                    <a:gd name="T7" fmla="*/ 12 h 12"/>
                    <a:gd name="T8" fmla="*/ 55 w 196"/>
                    <a:gd name="T9" fmla="*/ 11 h 12"/>
                    <a:gd name="T10" fmla="*/ 68 w 196"/>
                    <a:gd name="T11" fmla="*/ 11 h 12"/>
                    <a:gd name="T12" fmla="*/ 81 w 196"/>
                    <a:gd name="T13" fmla="*/ 10 h 12"/>
                    <a:gd name="T14" fmla="*/ 95 w 196"/>
                    <a:gd name="T15" fmla="*/ 9 h 12"/>
                    <a:gd name="T16" fmla="*/ 107 w 196"/>
                    <a:gd name="T17" fmla="*/ 7 h 12"/>
                    <a:gd name="T18" fmla="*/ 122 w 196"/>
                    <a:gd name="T19" fmla="*/ 6 h 12"/>
                    <a:gd name="T20" fmla="*/ 133 w 196"/>
                    <a:gd name="T21" fmla="*/ 5 h 12"/>
                    <a:gd name="T22" fmla="*/ 146 w 196"/>
                    <a:gd name="T23" fmla="*/ 4 h 12"/>
                    <a:gd name="T24" fmla="*/ 158 w 196"/>
                    <a:gd name="T25" fmla="*/ 4 h 12"/>
                    <a:gd name="T26" fmla="*/ 170 w 196"/>
                    <a:gd name="T27" fmla="*/ 4 h 12"/>
                    <a:gd name="T28" fmla="*/ 181 w 196"/>
                    <a:gd name="T29" fmla="*/ 4 h 12"/>
                    <a:gd name="T30" fmla="*/ 190 w 196"/>
                    <a:gd name="T31" fmla="*/ 4 h 12"/>
                    <a:gd name="T32" fmla="*/ 196 w 196"/>
                    <a:gd name="T33" fmla="*/ 2 h 12"/>
                    <a:gd name="T34" fmla="*/ 185 w 196"/>
                    <a:gd name="T35" fmla="*/ 0 h 12"/>
                    <a:gd name="T36" fmla="*/ 175 w 196"/>
                    <a:gd name="T37" fmla="*/ 0 h 12"/>
                    <a:gd name="T38" fmla="*/ 164 w 196"/>
                    <a:gd name="T39" fmla="*/ 0 h 12"/>
                    <a:gd name="T40" fmla="*/ 152 w 196"/>
                    <a:gd name="T41" fmla="*/ 0 h 12"/>
                    <a:gd name="T42" fmla="*/ 140 w 196"/>
                    <a:gd name="T43" fmla="*/ 2 h 12"/>
                    <a:gd name="T44" fmla="*/ 127 w 196"/>
                    <a:gd name="T45" fmla="*/ 3 h 12"/>
                    <a:gd name="T46" fmla="*/ 114 w 196"/>
                    <a:gd name="T47" fmla="*/ 4 h 12"/>
                    <a:gd name="T48" fmla="*/ 101 w 196"/>
                    <a:gd name="T49" fmla="*/ 5 h 12"/>
                    <a:gd name="T50" fmla="*/ 88 w 196"/>
                    <a:gd name="T51" fmla="*/ 6 h 12"/>
                    <a:gd name="T52" fmla="*/ 74 w 196"/>
                    <a:gd name="T53" fmla="*/ 7 h 12"/>
                    <a:gd name="T54" fmla="*/ 62 w 196"/>
                    <a:gd name="T55" fmla="*/ 7 h 12"/>
                    <a:gd name="T56" fmla="*/ 48 w 196"/>
                    <a:gd name="T57" fmla="*/ 9 h 12"/>
                    <a:gd name="T58" fmla="*/ 35 w 196"/>
                    <a:gd name="T59" fmla="*/ 9 h 12"/>
                    <a:gd name="T60" fmla="*/ 23 w 196"/>
                    <a:gd name="T61" fmla="*/ 7 h 12"/>
                    <a:gd name="T62" fmla="*/ 13 w 196"/>
                    <a:gd name="T63" fmla="*/ 6 h 12"/>
                    <a:gd name="T64" fmla="*/ 0 w 196"/>
                    <a:gd name="T65" fmla="*/ 5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12"/>
                    <a:gd name="T101" fmla="*/ 196 w 196"/>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12">
                      <a:moveTo>
                        <a:pt x="0" y="9"/>
                      </a:moveTo>
                      <a:lnTo>
                        <a:pt x="5" y="10"/>
                      </a:lnTo>
                      <a:lnTo>
                        <a:pt x="11" y="10"/>
                      </a:lnTo>
                      <a:lnTo>
                        <a:pt x="17" y="11"/>
                      </a:lnTo>
                      <a:lnTo>
                        <a:pt x="23" y="11"/>
                      </a:lnTo>
                      <a:lnTo>
                        <a:pt x="29" y="11"/>
                      </a:lnTo>
                      <a:lnTo>
                        <a:pt x="35" y="12"/>
                      </a:lnTo>
                      <a:lnTo>
                        <a:pt x="42" y="12"/>
                      </a:lnTo>
                      <a:lnTo>
                        <a:pt x="48" y="12"/>
                      </a:lnTo>
                      <a:lnTo>
                        <a:pt x="55" y="11"/>
                      </a:lnTo>
                      <a:lnTo>
                        <a:pt x="62" y="11"/>
                      </a:lnTo>
                      <a:lnTo>
                        <a:pt x="68" y="11"/>
                      </a:lnTo>
                      <a:lnTo>
                        <a:pt x="75" y="10"/>
                      </a:lnTo>
                      <a:lnTo>
                        <a:pt x="81" y="10"/>
                      </a:lnTo>
                      <a:lnTo>
                        <a:pt x="88" y="10"/>
                      </a:lnTo>
                      <a:lnTo>
                        <a:pt x="95" y="9"/>
                      </a:lnTo>
                      <a:lnTo>
                        <a:pt x="101" y="9"/>
                      </a:lnTo>
                      <a:lnTo>
                        <a:pt x="107" y="7"/>
                      </a:lnTo>
                      <a:lnTo>
                        <a:pt x="116" y="7"/>
                      </a:lnTo>
                      <a:lnTo>
                        <a:pt x="122" y="6"/>
                      </a:lnTo>
                      <a:lnTo>
                        <a:pt x="127" y="6"/>
                      </a:lnTo>
                      <a:lnTo>
                        <a:pt x="133" y="5"/>
                      </a:lnTo>
                      <a:lnTo>
                        <a:pt x="140" y="5"/>
                      </a:lnTo>
                      <a:lnTo>
                        <a:pt x="146" y="4"/>
                      </a:lnTo>
                      <a:lnTo>
                        <a:pt x="152" y="4"/>
                      </a:lnTo>
                      <a:lnTo>
                        <a:pt x="158" y="4"/>
                      </a:lnTo>
                      <a:lnTo>
                        <a:pt x="164" y="4"/>
                      </a:lnTo>
                      <a:lnTo>
                        <a:pt x="170" y="4"/>
                      </a:lnTo>
                      <a:lnTo>
                        <a:pt x="175" y="4"/>
                      </a:lnTo>
                      <a:lnTo>
                        <a:pt x="181" y="4"/>
                      </a:lnTo>
                      <a:lnTo>
                        <a:pt x="185" y="4"/>
                      </a:lnTo>
                      <a:lnTo>
                        <a:pt x="190" y="4"/>
                      </a:lnTo>
                      <a:lnTo>
                        <a:pt x="195" y="5"/>
                      </a:lnTo>
                      <a:lnTo>
                        <a:pt x="196" y="2"/>
                      </a:lnTo>
                      <a:lnTo>
                        <a:pt x="191" y="0"/>
                      </a:lnTo>
                      <a:lnTo>
                        <a:pt x="185" y="0"/>
                      </a:lnTo>
                      <a:lnTo>
                        <a:pt x="181" y="0"/>
                      </a:lnTo>
                      <a:lnTo>
                        <a:pt x="175" y="0"/>
                      </a:lnTo>
                      <a:lnTo>
                        <a:pt x="170" y="0"/>
                      </a:lnTo>
                      <a:lnTo>
                        <a:pt x="164" y="0"/>
                      </a:lnTo>
                      <a:lnTo>
                        <a:pt x="158" y="0"/>
                      </a:lnTo>
                      <a:lnTo>
                        <a:pt x="152" y="0"/>
                      </a:lnTo>
                      <a:lnTo>
                        <a:pt x="146" y="0"/>
                      </a:lnTo>
                      <a:lnTo>
                        <a:pt x="140" y="2"/>
                      </a:lnTo>
                      <a:lnTo>
                        <a:pt x="133" y="2"/>
                      </a:lnTo>
                      <a:lnTo>
                        <a:pt x="127" y="3"/>
                      </a:lnTo>
                      <a:lnTo>
                        <a:pt x="122" y="3"/>
                      </a:lnTo>
                      <a:lnTo>
                        <a:pt x="114" y="4"/>
                      </a:lnTo>
                      <a:lnTo>
                        <a:pt x="107" y="4"/>
                      </a:lnTo>
                      <a:lnTo>
                        <a:pt x="101" y="5"/>
                      </a:lnTo>
                      <a:lnTo>
                        <a:pt x="95" y="5"/>
                      </a:lnTo>
                      <a:lnTo>
                        <a:pt x="88" y="6"/>
                      </a:lnTo>
                      <a:lnTo>
                        <a:pt x="81" y="6"/>
                      </a:lnTo>
                      <a:lnTo>
                        <a:pt x="74" y="7"/>
                      </a:lnTo>
                      <a:lnTo>
                        <a:pt x="68" y="7"/>
                      </a:lnTo>
                      <a:lnTo>
                        <a:pt x="62" y="7"/>
                      </a:lnTo>
                      <a:lnTo>
                        <a:pt x="55" y="7"/>
                      </a:lnTo>
                      <a:lnTo>
                        <a:pt x="48" y="9"/>
                      </a:lnTo>
                      <a:lnTo>
                        <a:pt x="42" y="9"/>
                      </a:lnTo>
                      <a:lnTo>
                        <a:pt x="35" y="9"/>
                      </a:lnTo>
                      <a:lnTo>
                        <a:pt x="29" y="7"/>
                      </a:lnTo>
                      <a:lnTo>
                        <a:pt x="23" y="7"/>
                      </a:lnTo>
                      <a:lnTo>
                        <a:pt x="17" y="7"/>
                      </a:lnTo>
                      <a:lnTo>
                        <a:pt x="13" y="6"/>
                      </a:lnTo>
                      <a:lnTo>
                        <a:pt x="6" y="6"/>
                      </a:lnTo>
                      <a:lnTo>
                        <a:pt x="0" y="5"/>
                      </a:lnTo>
                      <a:lnTo>
                        <a:pt x="0"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6" name="Freeform 722"/>
                <p:cNvSpPr>
                  <a:spLocks/>
                </p:cNvSpPr>
                <p:nvPr/>
              </p:nvSpPr>
              <p:spPr bwMode="auto">
                <a:xfrm>
                  <a:off x="1153" y="1696"/>
                  <a:ext cx="17" cy="6"/>
                </a:xfrm>
                <a:custGeom>
                  <a:avLst/>
                  <a:gdLst>
                    <a:gd name="T0" fmla="*/ 6 w 120"/>
                    <a:gd name="T1" fmla="*/ 5 h 34"/>
                    <a:gd name="T2" fmla="*/ 16 w 120"/>
                    <a:gd name="T3" fmla="*/ 5 h 34"/>
                    <a:gd name="T4" fmla="*/ 25 w 120"/>
                    <a:gd name="T5" fmla="*/ 6 h 34"/>
                    <a:gd name="T6" fmla="*/ 33 w 120"/>
                    <a:gd name="T7" fmla="*/ 7 h 34"/>
                    <a:gd name="T8" fmla="*/ 40 w 120"/>
                    <a:gd name="T9" fmla="*/ 9 h 34"/>
                    <a:gd name="T10" fmla="*/ 48 w 120"/>
                    <a:gd name="T11" fmla="*/ 11 h 34"/>
                    <a:gd name="T12" fmla="*/ 54 w 120"/>
                    <a:gd name="T13" fmla="*/ 12 h 34"/>
                    <a:gd name="T14" fmla="*/ 61 w 120"/>
                    <a:gd name="T15" fmla="*/ 15 h 34"/>
                    <a:gd name="T16" fmla="*/ 67 w 120"/>
                    <a:gd name="T17" fmla="*/ 17 h 34"/>
                    <a:gd name="T18" fmla="*/ 72 w 120"/>
                    <a:gd name="T19" fmla="*/ 19 h 34"/>
                    <a:gd name="T20" fmla="*/ 78 w 120"/>
                    <a:gd name="T21" fmla="*/ 22 h 34"/>
                    <a:gd name="T22" fmla="*/ 85 w 120"/>
                    <a:gd name="T23" fmla="*/ 24 h 34"/>
                    <a:gd name="T24" fmla="*/ 91 w 120"/>
                    <a:gd name="T25" fmla="*/ 27 h 34"/>
                    <a:gd name="T26" fmla="*/ 98 w 120"/>
                    <a:gd name="T27" fmla="*/ 28 h 34"/>
                    <a:gd name="T28" fmla="*/ 107 w 120"/>
                    <a:gd name="T29" fmla="*/ 30 h 34"/>
                    <a:gd name="T30" fmla="*/ 115 w 120"/>
                    <a:gd name="T31" fmla="*/ 32 h 34"/>
                    <a:gd name="T32" fmla="*/ 120 w 120"/>
                    <a:gd name="T33" fmla="*/ 30 h 34"/>
                    <a:gd name="T34" fmla="*/ 111 w 120"/>
                    <a:gd name="T35" fmla="*/ 28 h 34"/>
                    <a:gd name="T36" fmla="*/ 103 w 120"/>
                    <a:gd name="T37" fmla="*/ 27 h 34"/>
                    <a:gd name="T38" fmla="*/ 96 w 120"/>
                    <a:gd name="T39" fmla="*/ 24 h 34"/>
                    <a:gd name="T40" fmla="*/ 89 w 120"/>
                    <a:gd name="T41" fmla="*/ 22 h 34"/>
                    <a:gd name="T42" fmla="*/ 83 w 120"/>
                    <a:gd name="T43" fmla="*/ 19 h 34"/>
                    <a:gd name="T44" fmla="*/ 76 w 120"/>
                    <a:gd name="T45" fmla="*/ 17 h 34"/>
                    <a:gd name="T46" fmla="*/ 70 w 120"/>
                    <a:gd name="T47" fmla="*/ 15 h 34"/>
                    <a:gd name="T48" fmla="*/ 65 w 120"/>
                    <a:gd name="T49" fmla="*/ 12 h 34"/>
                    <a:gd name="T50" fmla="*/ 59 w 120"/>
                    <a:gd name="T51" fmla="*/ 10 h 34"/>
                    <a:gd name="T52" fmla="*/ 52 w 120"/>
                    <a:gd name="T53" fmla="*/ 9 h 34"/>
                    <a:gd name="T54" fmla="*/ 45 w 120"/>
                    <a:gd name="T55" fmla="*/ 6 h 34"/>
                    <a:gd name="T56" fmla="*/ 38 w 120"/>
                    <a:gd name="T57" fmla="*/ 5 h 34"/>
                    <a:gd name="T58" fmla="*/ 31 w 120"/>
                    <a:gd name="T59" fmla="*/ 4 h 34"/>
                    <a:gd name="T60" fmla="*/ 20 w 120"/>
                    <a:gd name="T61" fmla="*/ 3 h 34"/>
                    <a:gd name="T62" fmla="*/ 12 w 120"/>
                    <a:gd name="T63" fmla="*/ 2 h 34"/>
                    <a:gd name="T64" fmla="*/ 0 w 120"/>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34"/>
                    <a:gd name="T101" fmla="*/ 120 w 12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34">
                      <a:moveTo>
                        <a:pt x="0" y="4"/>
                      </a:moveTo>
                      <a:lnTo>
                        <a:pt x="6" y="5"/>
                      </a:lnTo>
                      <a:lnTo>
                        <a:pt x="11" y="5"/>
                      </a:lnTo>
                      <a:lnTo>
                        <a:pt x="16" y="5"/>
                      </a:lnTo>
                      <a:lnTo>
                        <a:pt x="20" y="6"/>
                      </a:lnTo>
                      <a:lnTo>
                        <a:pt x="25" y="6"/>
                      </a:lnTo>
                      <a:lnTo>
                        <a:pt x="30" y="7"/>
                      </a:lnTo>
                      <a:lnTo>
                        <a:pt x="33" y="7"/>
                      </a:lnTo>
                      <a:lnTo>
                        <a:pt x="37" y="9"/>
                      </a:lnTo>
                      <a:lnTo>
                        <a:pt x="40" y="9"/>
                      </a:lnTo>
                      <a:lnTo>
                        <a:pt x="44" y="10"/>
                      </a:lnTo>
                      <a:lnTo>
                        <a:pt x="48" y="11"/>
                      </a:lnTo>
                      <a:lnTo>
                        <a:pt x="51" y="12"/>
                      </a:lnTo>
                      <a:lnTo>
                        <a:pt x="54" y="12"/>
                      </a:lnTo>
                      <a:lnTo>
                        <a:pt x="58" y="13"/>
                      </a:lnTo>
                      <a:lnTo>
                        <a:pt x="61" y="15"/>
                      </a:lnTo>
                      <a:lnTo>
                        <a:pt x="64" y="16"/>
                      </a:lnTo>
                      <a:lnTo>
                        <a:pt x="67" y="17"/>
                      </a:lnTo>
                      <a:lnTo>
                        <a:pt x="69" y="18"/>
                      </a:lnTo>
                      <a:lnTo>
                        <a:pt x="72" y="19"/>
                      </a:lnTo>
                      <a:lnTo>
                        <a:pt x="75" y="21"/>
                      </a:lnTo>
                      <a:lnTo>
                        <a:pt x="78" y="22"/>
                      </a:lnTo>
                      <a:lnTo>
                        <a:pt x="82" y="23"/>
                      </a:lnTo>
                      <a:lnTo>
                        <a:pt x="85" y="24"/>
                      </a:lnTo>
                      <a:lnTo>
                        <a:pt x="88" y="25"/>
                      </a:lnTo>
                      <a:lnTo>
                        <a:pt x="91" y="27"/>
                      </a:lnTo>
                      <a:lnTo>
                        <a:pt x="95" y="28"/>
                      </a:lnTo>
                      <a:lnTo>
                        <a:pt x="98" y="28"/>
                      </a:lnTo>
                      <a:lnTo>
                        <a:pt x="102" y="29"/>
                      </a:lnTo>
                      <a:lnTo>
                        <a:pt x="107" y="30"/>
                      </a:lnTo>
                      <a:lnTo>
                        <a:pt x="111" y="31"/>
                      </a:lnTo>
                      <a:lnTo>
                        <a:pt x="115" y="32"/>
                      </a:lnTo>
                      <a:lnTo>
                        <a:pt x="120" y="34"/>
                      </a:lnTo>
                      <a:lnTo>
                        <a:pt x="120" y="30"/>
                      </a:lnTo>
                      <a:lnTo>
                        <a:pt x="116" y="29"/>
                      </a:lnTo>
                      <a:lnTo>
                        <a:pt x="111" y="28"/>
                      </a:lnTo>
                      <a:lnTo>
                        <a:pt x="108" y="27"/>
                      </a:lnTo>
                      <a:lnTo>
                        <a:pt x="103" y="27"/>
                      </a:lnTo>
                      <a:lnTo>
                        <a:pt x="100" y="25"/>
                      </a:lnTo>
                      <a:lnTo>
                        <a:pt x="96" y="24"/>
                      </a:lnTo>
                      <a:lnTo>
                        <a:pt x="93" y="23"/>
                      </a:lnTo>
                      <a:lnTo>
                        <a:pt x="89" y="22"/>
                      </a:lnTo>
                      <a:lnTo>
                        <a:pt x="87" y="21"/>
                      </a:lnTo>
                      <a:lnTo>
                        <a:pt x="83" y="19"/>
                      </a:lnTo>
                      <a:lnTo>
                        <a:pt x="81" y="18"/>
                      </a:lnTo>
                      <a:lnTo>
                        <a:pt x="76" y="17"/>
                      </a:lnTo>
                      <a:lnTo>
                        <a:pt x="74" y="16"/>
                      </a:lnTo>
                      <a:lnTo>
                        <a:pt x="70" y="15"/>
                      </a:lnTo>
                      <a:lnTo>
                        <a:pt x="68" y="13"/>
                      </a:lnTo>
                      <a:lnTo>
                        <a:pt x="65" y="12"/>
                      </a:lnTo>
                      <a:lnTo>
                        <a:pt x="62" y="11"/>
                      </a:lnTo>
                      <a:lnTo>
                        <a:pt x="59" y="10"/>
                      </a:lnTo>
                      <a:lnTo>
                        <a:pt x="56" y="10"/>
                      </a:lnTo>
                      <a:lnTo>
                        <a:pt x="52" y="9"/>
                      </a:lnTo>
                      <a:lnTo>
                        <a:pt x="49" y="7"/>
                      </a:lnTo>
                      <a:lnTo>
                        <a:pt x="45" y="6"/>
                      </a:lnTo>
                      <a:lnTo>
                        <a:pt x="42" y="5"/>
                      </a:lnTo>
                      <a:lnTo>
                        <a:pt x="38" y="5"/>
                      </a:lnTo>
                      <a:lnTo>
                        <a:pt x="35" y="4"/>
                      </a:lnTo>
                      <a:lnTo>
                        <a:pt x="31" y="4"/>
                      </a:lnTo>
                      <a:lnTo>
                        <a:pt x="25" y="3"/>
                      </a:lnTo>
                      <a:lnTo>
                        <a:pt x="20" y="3"/>
                      </a:lnTo>
                      <a:lnTo>
                        <a:pt x="17" y="2"/>
                      </a:lnTo>
                      <a:lnTo>
                        <a:pt x="12" y="2"/>
                      </a:lnTo>
                      <a:lnTo>
                        <a:pt x="6"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7" name="Freeform 723"/>
                <p:cNvSpPr>
                  <a:spLocks/>
                </p:cNvSpPr>
                <p:nvPr/>
              </p:nvSpPr>
              <p:spPr bwMode="auto">
                <a:xfrm>
                  <a:off x="1135" y="1688"/>
                  <a:ext cx="18" cy="9"/>
                </a:xfrm>
                <a:custGeom>
                  <a:avLst/>
                  <a:gdLst>
                    <a:gd name="T0" fmla="*/ 5 w 124"/>
                    <a:gd name="T1" fmla="*/ 5 h 49"/>
                    <a:gd name="T2" fmla="*/ 11 w 124"/>
                    <a:gd name="T3" fmla="*/ 4 h 49"/>
                    <a:gd name="T4" fmla="*/ 17 w 124"/>
                    <a:gd name="T5" fmla="*/ 4 h 49"/>
                    <a:gd name="T6" fmla="*/ 23 w 124"/>
                    <a:gd name="T7" fmla="*/ 5 h 49"/>
                    <a:gd name="T8" fmla="*/ 31 w 124"/>
                    <a:gd name="T9" fmla="*/ 7 h 49"/>
                    <a:gd name="T10" fmla="*/ 38 w 124"/>
                    <a:gd name="T11" fmla="*/ 10 h 49"/>
                    <a:gd name="T12" fmla="*/ 46 w 124"/>
                    <a:gd name="T13" fmla="*/ 14 h 49"/>
                    <a:gd name="T14" fmla="*/ 54 w 124"/>
                    <a:gd name="T15" fmla="*/ 18 h 49"/>
                    <a:gd name="T16" fmla="*/ 63 w 124"/>
                    <a:gd name="T17" fmla="*/ 23 h 49"/>
                    <a:gd name="T18" fmla="*/ 71 w 124"/>
                    <a:gd name="T19" fmla="*/ 29 h 49"/>
                    <a:gd name="T20" fmla="*/ 80 w 124"/>
                    <a:gd name="T21" fmla="*/ 33 h 49"/>
                    <a:gd name="T22" fmla="*/ 89 w 124"/>
                    <a:gd name="T23" fmla="*/ 37 h 49"/>
                    <a:gd name="T24" fmla="*/ 97 w 124"/>
                    <a:gd name="T25" fmla="*/ 42 h 49"/>
                    <a:gd name="T26" fmla="*/ 105 w 124"/>
                    <a:gd name="T27" fmla="*/ 45 h 49"/>
                    <a:gd name="T28" fmla="*/ 114 w 124"/>
                    <a:gd name="T29" fmla="*/ 48 h 49"/>
                    <a:gd name="T30" fmla="*/ 121 w 124"/>
                    <a:gd name="T31" fmla="*/ 49 h 49"/>
                    <a:gd name="T32" fmla="*/ 124 w 124"/>
                    <a:gd name="T33" fmla="*/ 45 h 49"/>
                    <a:gd name="T34" fmla="*/ 117 w 124"/>
                    <a:gd name="T35" fmla="*/ 45 h 49"/>
                    <a:gd name="T36" fmla="*/ 110 w 124"/>
                    <a:gd name="T37" fmla="*/ 43 h 49"/>
                    <a:gd name="T38" fmla="*/ 102 w 124"/>
                    <a:gd name="T39" fmla="*/ 41 h 49"/>
                    <a:gd name="T40" fmla="*/ 95 w 124"/>
                    <a:gd name="T41" fmla="*/ 37 h 49"/>
                    <a:gd name="T42" fmla="*/ 86 w 124"/>
                    <a:gd name="T43" fmla="*/ 32 h 49"/>
                    <a:gd name="T44" fmla="*/ 78 w 124"/>
                    <a:gd name="T45" fmla="*/ 27 h 49"/>
                    <a:gd name="T46" fmla="*/ 69 w 124"/>
                    <a:gd name="T47" fmla="*/ 23 h 49"/>
                    <a:gd name="T48" fmla="*/ 60 w 124"/>
                    <a:gd name="T49" fmla="*/ 18 h 49"/>
                    <a:gd name="T50" fmla="*/ 53 w 124"/>
                    <a:gd name="T51" fmla="*/ 13 h 49"/>
                    <a:gd name="T52" fmla="*/ 44 w 124"/>
                    <a:gd name="T53" fmla="*/ 8 h 49"/>
                    <a:gd name="T54" fmla="*/ 36 w 124"/>
                    <a:gd name="T55" fmla="*/ 5 h 49"/>
                    <a:gd name="T56" fmla="*/ 28 w 124"/>
                    <a:gd name="T57" fmla="*/ 2 h 49"/>
                    <a:gd name="T58" fmla="*/ 20 w 124"/>
                    <a:gd name="T59" fmla="*/ 0 h 49"/>
                    <a:gd name="T60" fmla="*/ 13 w 124"/>
                    <a:gd name="T61" fmla="*/ 0 h 49"/>
                    <a:gd name="T62" fmla="*/ 7 w 124"/>
                    <a:gd name="T63" fmla="*/ 0 h 49"/>
                    <a:gd name="T64" fmla="*/ 0 w 124"/>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49"/>
                    <a:gd name="T101" fmla="*/ 124 w 124"/>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49">
                      <a:moveTo>
                        <a:pt x="1" y="6"/>
                      </a:moveTo>
                      <a:lnTo>
                        <a:pt x="5" y="5"/>
                      </a:lnTo>
                      <a:lnTo>
                        <a:pt x="7" y="4"/>
                      </a:lnTo>
                      <a:lnTo>
                        <a:pt x="11" y="4"/>
                      </a:lnTo>
                      <a:lnTo>
                        <a:pt x="13" y="4"/>
                      </a:lnTo>
                      <a:lnTo>
                        <a:pt x="17" y="4"/>
                      </a:lnTo>
                      <a:lnTo>
                        <a:pt x="19" y="4"/>
                      </a:lnTo>
                      <a:lnTo>
                        <a:pt x="23" y="5"/>
                      </a:lnTo>
                      <a:lnTo>
                        <a:pt x="26" y="6"/>
                      </a:lnTo>
                      <a:lnTo>
                        <a:pt x="31" y="7"/>
                      </a:lnTo>
                      <a:lnTo>
                        <a:pt x="34" y="8"/>
                      </a:lnTo>
                      <a:lnTo>
                        <a:pt x="38" y="10"/>
                      </a:lnTo>
                      <a:lnTo>
                        <a:pt x="43" y="12"/>
                      </a:lnTo>
                      <a:lnTo>
                        <a:pt x="46" y="14"/>
                      </a:lnTo>
                      <a:lnTo>
                        <a:pt x="50" y="16"/>
                      </a:lnTo>
                      <a:lnTo>
                        <a:pt x="54" y="18"/>
                      </a:lnTo>
                      <a:lnTo>
                        <a:pt x="59" y="20"/>
                      </a:lnTo>
                      <a:lnTo>
                        <a:pt x="63" y="23"/>
                      </a:lnTo>
                      <a:lnTo>
                        <a:pt x="68" y="25"/>
                      </a:lnTo>
                      <a:lnTo>
                        <a:pt x="71" y="29"/>
                      </a:lnTo>
                      <a:lnTo>
                        <a:pt x="76" y="31"/>
                      </a:lnTo>
                      <a:lnTo>
                        <a:pt x="80" y="33"/>
                      </a:lnTo>
                      <a:lnTo>
                        <a:pt x="84" y="36"/>
                      </a:lnTo>
                      <a:lnTo>
                        <a:pt x="89" y="37"/>
                      </a:lnTo>
                      <a:lnTo>
                        <a:pt x="92" y="39"/>
                      </a:lnTo>
                      <a:lnTo>
                        <a:pt x="97" y="42"/>
                      </a:lnTo>
                      <a:lnTo>
                        <a:pt x="101" y="43"/>
                      </a:lnTo>
                      <a:lnTo>
                        <a:pt x="105" y="45"/>
                      </a:lnTo>
                      <a:lnTo>
                        <a:pt x="109" y="47"/>
                      </a:lnTo>
                      <a:lnTo>
                        <a:pt x="114" y="48"/>
                      </a:lnTo>
                      <a:lnTo>
                        <a:pt x="117" y="49"/>
                      </a:lnTo>
                      <a:lnTo>
                        <a:pt x="121" y="49"/>
                      </a:lnTo>
                      <a:lnTo>
                        <a:pt x="124" y="49"/>
                      </a:lnTo>
                      <a:lnTo>
                        <a:pt x="124" y="45"/>
                      </a:lnTo>
                      <a:lnTo>
                        <a:pt x="121" y="45"/>
                      </a:lnTo>
                      <a:lnTo>
                        <a:pt x="117" y="45"/>
                      </a:lnTo>
                      <a:lnTo>
                        <a:pt x="114" y="44"/>
                      </a:lnTo>
                      <a:lnTo>
                        <a:pt x="110" y="43"/>
                      </a:lnTo>
                      <a:lnTo>
                        <a:pt x="106" y="42"/>
                      </a:lnTo>
                      <a:lnTo>
                        <a:pt x="102" y="41"/>
                      </a:lnTo>
                      <a:lnTo>
                        <a:pt x="98" y="38"/>
                      </a:lnTo>
                      <a:lnTo>
                        <a:pt x="95" y="37"/>
                      </a:lnTo>
                      <a:lnTo>
                        <a:pt x="90" y="35"/>
                      </a:lnTo>
                      <a:lnTo>
                        <a:pt x="86" y="32"/>
                      </a:lnTo>
                      <a:lnTo>
                        <a:pt x="83" y="30"/>
                      </a:lnTo>
                      <a:lnTo>
                        <a:pt x="78" y="27"/>
                      </a:lnTo>
                      <a:lnTo>
                        <a:pt x="74" y="25"/>
                      </a:lnTo>
                      <a:lnTo>
                        <a:pt x="69" y="23"/>
                      </a:lnTo>
                      <a:lnTo>
                        <a:pt x="65" y="20"/>
                      </a:lnTo>
                      <a:lnTo>
                        <a:pt x="60" y="18"/>
                      </a:lnTo>
                      <a:lnTo>
                        <a:pt x="57" y="16"/>
                      </a:lnTo>
                      <a:lnTo>
                        <a:pt x="53" y="13"/>
                      </a:lnTo>
                      <a:lnTo>
                        <a:pt x="47" y="11"/>
                      </a:lnTo>
                      <a:lnTo>
                        <a:pt x="44" y="8"/>
                      </a:lnTo>
                      <a:lnTo>
                        <a:pt x="40" y="7"/>
                      </a:lnTo>
                      <a:lnTo>
                        <a:pt x="36" y="5"/>
                      </a:lnTo>
                      <a:lnTo>
                        <a:pt x="32" y="4"/>
                      </a:lnTo>
                      <a:lnTo>
                        <a:pt x="28" y="2"/>
                      </a:lnTo>
                      <a:lnTo>
                        <a:pt x="24" y="1"/>
                      </a:lnTo>
                      <a:lnTo>
                        <a:pt x="20" y="0"/>
                      </a:lnTo>
                      <a:lnTo>
                        <a:pt x="17" y="0"/>
                      </a:lnTo>
                      <a:lnTo>
                        <a:pt x="13" y="0"/>
                      </a:lnTo>
                      <a:lnTo>
                        <a:pt x="10" y="0"/>
                      </a:lnTo>
                      <a:lnTo>
                        <a:pt x="7" y="0"/>
                      </a:lnTo>
                      <a:lnTo>
                        <a:pt x="4" y="1"/>
                      </a:lnTo>
                      <a:lnTo>
                        <a:pt x="0" y="4"/>
                      </a:lnTo>
                      <a:lnTo>
                        <a:pt x="1" y="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8" name="Freeform 724"/>
                <p:cNvSpPr>
                  <a:spLocks/>
                </p:cNvSpPr>
                <p:nvPr/>
              </p:nvSpPr>
              <p:spPr bwMode="auto">
                <a:xfrm>
                  <a:off x="1095" y="1689"/>
                  <a:ext cx="40" cy="10"/>
                </a:xfrm>
                <a:custGeom>
                  <a:avLst/>
                  <a:gdLst>
                    <a:gd name="T0" fmla="*/ 6 w 281"/>
                    <a:gd name="T1" fmla="*/ 57 h 58"/>
                    <a:gd name="T2" fmla="*/ 18 w 281"/>
                    <a:gd name="T3" fmla="*/ 58 h 58"/>
                    <a:gd name="T4" fmla="*/ 31 w 281"/>
                    <a:gd name="T5" fmla="*/ 58 h 58"/>
                    <a:gd name="T6" fmla="*/ 45 w 281"/>
                    <a:gd name="T7" fmla="*/ 58 h 58"/>
                    <a:gd name="T8" fmla="*/ 61 w 281"/>
                    <a:gd name="T9" fmla="*/ 58 h 58"/>
                    <a:gd name="T10" fmla="*/ 78 w 281"/>
                    <a:gd name="T11" fmla="*/ 57 h 58"/>
                    <a:gd name="T12" fmla="*/ 97 w 281"/>
                    <a:gd name="T13" fmla="*/ 56 h 58"/>
                    <a:gd name="T14" fmla="*/ 116 w 281"/>
                    <a:gd name="T15" fmla="*/ 53 h 58"/>
                    <a:gd name="T16" fmla="*/ 136 w 281"/>
                    <a:gd name="T17" fmla="*/ 51 h 58"/>
                    <a:gd name="T18" fmla="*/ 156 w 281"/>
                    <a:gd name="T19" fmla="*/ 47 h 58"/>
                    <a:gd name="T20" fmla="*/ 175 w 281"/>
                    <a:gd name="T21" fmla="*/ 44 h 58"/>
                    <a:gd name="T22" fmla="*/ 196 w 281"/>
                    <a:gd name="T23" fmla="*/ 39 h 58"/>
                    <a:gd name="T24" fmla="*/ 216 w 281"/>
                    <a:gd name="T25" fmla="*/ 32 h 58"/>
                    <a:gd name="T26" fmla="*/ 236 w 281"/>
                    <a:gd name="T27" fmla="*/ 25 h 58"/>
                    <a:gd name="T28" fmla="*/ 254 w 281"/>
                    <a:gd name="T29" fmla="*/ 17 h 58"/>
                    <a:gd name="T30" fmla="*/ 273 w 281"/>
                    <a:gd name="T31" fmla="*/ 8 h 58"/>
                    <a:gd name="T32" fmla="*/ 280 w 281"/>
                    <a:gd name="T33" fmla="*/ 0 h 58"/>
                    <a:gd name="T34" fmla="*/ 262 w 281"/>
                    <a:gd name="T35" fmla="*/ 9 h 58"/>
                    <a:gd name="T36" fmla="*/ 243 w 281"/>
                    <a:gd name="T37" fmla="*/ 17 h 58"/>
                    <a:gd name="T38" fmla="*/ 225 w 281"/>
                    <a:gd name="T39" fmla="*/ 26 h 58"/>
                    <a:gd name="T40" fmla="*/ 205 w 281"/>
                    <a:gd name="T41" fmla="*/ 32 h 58"/>
                    <a:gd name="T42" fmla="*/ 185 w 281"/>
                    <a:gd name="T43" fmla="*/ 38 h 58"/>
                    <a:gd name="T44" fmla="*/ 165 w 281"/>
                    <a:gd name="T45" fmla="*/ 43 h 58"/>
                    <a:gd name="T46" fmla="*/ 145 w 281"/>
                    <a:gd name="T47" fmla="*/ 46 h 58"/>
                    <a:gd name="T48" fmla="*/ 125 w 281"/>
                    <a:gd name="T49" fmla="*/ 48 h 58"/>
                    <a:gd name="T50" fmla="*/ 106 w 281"/>
                    <a:gd name="T51" fmla="*/ 51 h 58"/>
                    <a:gd name="T52" fmla="*/ 87 w 281"/>
                    <a:gd name="T53" fmla="*/ 53 h 58"/>
                    <a:gd name="T54" fmla="*/ 70 w 281"/>
                    <a:gd name="T55" fmla="*/ 53 h 58"/>
                    <a:gd name="T56" fmla="*/ 53 w 281"/>
                    <a:gd name="T57" fmla="*/ 54 h 58"/>
                    <a:gd name="T58" fmla="*/ 38 w 281"/>
                    <a:gd name="T59" fmla="*/ 54 h 58"/>
                    <a:gd name="T60" fmla="*/ 24 w 281"/>
                    <a:gd name="T61" fmla="*/ 54 h 58"/>
                    <a:gd name="T62" fmla="*/ 12 w 281"/>
                    <a:gd name="T63" fmla="*/ 53 h 58"/>
                    <a:gd name="T64" fmla="*/ 0 w 281"/>
                    <a:gd name="T65" fmla="*/ 53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58"/>
                    <a:gd name="T101" fmla="*/ 281 w 281"/>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58">
                      <a:moveTo>
                        <a:pt x="0" y="57"/>
                      </a:moveTo>
                      <a:lnTo>
                        <a:pt x="6" y="57"/>
                      </a:lnTo>
                      <a:lnTo>
                        <a:pt x="12" y="57"/>
                      </a:lnTo>
                      <a:lnTo>
                        <a:pt x="18" y="58"/>
                      </a:lnTo>
                      <a:lnTo>
                        <a:pt x="24" y="58"/>
                      </a:lnTo>
                      <a:lnTo>
                        <a:pt x="31" y="58"/>
                      </a:lnTo>
                      <a:lnTo>
                        <a:pt x="38" y="58"/>
                      </a:lnTo>
                      <a:lnTo>
                        <a:pt x="45" y="58"/>
                      </a:lnTo>
                      <a:lnTo>
                        <a:pt x="53" y="58"/>
                      </a:lnTo>
                      <a:lnTo>
                        <a:pt x="61" y="58"/>
                      </a:lnTo>
                      <a:lnTo>
                        <a:pt x="70" y="57"/>
                      </a:lnTo>
                      <a:lnTo>
                        <a:pt x="78" y="57"/>
                      </a:lnTo>
                      <a:lnTo>
                        <a:pt x="89" y="57"/>
                      </a:lnTo>
                      <a:lnTo>
                        <a:pt x="97" y="56"/>
                      </a:lnTo>
                      <a:lnTo>
                        <a:pt x="107" y="54"/>
                      </a:lnTo>
                      <a:lnTo>
                        <a:pt x="116" y="53"/>
                      </a:lnTo>
                      <a:lnTo>
                        <a:pt x="125" y="52"/>
                      </a:lnTo>
                      <a:lnTo>
                        <a:pt x="136" y="51"/>
                      </a:lnTo>
                      <a:lnTo>
                        <a:pt x="145" y="50"/>
                      </a:lnTo>
                      <a:lnTo>
                        <a:pt x="156" y="47"/>
                      </a:lnTo>
                      <a:lnTo>
                        <a:pt x="165" y="46"/>
                      </a:lnTo>
                      <a:lnTo>
                        <a:pt x="175" y="44"/>
                      </a:lnTo>
                      <a:lnTo>
                        <a:pt x="187" y="41"/>
                      </a:lnTo>
                      <a:lnTo>
                        <a:pt x="196" y="39"/>
                      </a:lnTo>
                      <a:lnTo>
                        <a:pt x="207" y="35"/>
                      </a:lnTo>
                      <a:lnTo>
                        <a:pt x="216" y="32"/>
                      </a:lnTo>
                      <a:lnTo>
                        <a:pt x="226" y="29"/>
                      </a:lnTo>
                      <a:lnTo>
                        <a:pt x="236" y="25"/>
                      </a:lnTo>
                      <a:lnTo>
                        <a:pt x="245" y="21"/>
                      </a:lnTo>
                      <a:lnTo>
                        <a:pt x="254" y="17"/>
                      </a:lnTo>
                      <a:lnTo>
                        <a:pt x="265" y="13"/>
                      </a:lnTo>
                      <a:lnTo>
                        <a:pt x="273" y="8"/>
                      </a:lnTo>
                      <a:lnTo>
                        <a:pt x="281" y="2"/>
                      </a:lnTo>
                      <a:lnTo>
                        <a:pt x="280" y="0"/>
                      </a:lnTo>
                      <a:lnTo>
                        <a:pt x="271" y="4"/>
                      </a:lnTo>
                      <a:lnTo>
                        <a:pt x="262" y="9"/>
                      </a:lnTo>
                      <a:lnTo>
                        <a:pt x="253" y="14"/>
                      </a:lnTo>
                      <a:lnTo>
                        <a:pt x="243" y="17"/>
                      </a:lnTo>
                      <a:lnTo>
                        <a:pt x="234" y="22"/>
                      </a:lnTo>
                      <a:lnTo>
                        <a:pt x="225" y="26"/>
                      </a:lnTo>
                      <a:lnTo>
                        <a:pt x="215" y="29"/>
                      </a:lnTo>
                      <a:lnTo>
                        <a:pt x="205" y="32"/>
                      </a:lnTo>
                      <a:lnTo>
                        <a:pt x="195" y="35"/>
                      </a:lnTo>
                      <a:lnTo>
                        <a:pt x="185" y="38"/>
                      </a:lnTo>
                      <a:lnTo>
                        <a:pt x="175" y="40"/>
                      </a:lnTo>
                      <a:lnTo>
                        <a:pt x="165" y="43"/>
                      </a:lnTo>
                      <a:lnTo>
                        <a:pt x="156" y="44"/>
                      </a:lnTo>
                      <a:lnTo>
                        <a:pt x="145" y="46"/>
                      </a:lnTo>
                      <a:lnTo>
                        <a:pt x="136" y="47"/>
                      </a:lnTo>
                      <a:lnTo>
                        <a:pt x="125" y="48"/>
                      </a:lnTo>
                      <a:lnTo>
                        <a:pt x="116" y="50"/>
                      </a:lnTo>
                      <a:lnTo>
                        <a:pt x="106" y="51"/>
                      </a:lnTo>
                      <a:lnTo>
                        <a:pt x="97" y="52"/>
                      </a:lnTo>
                      <a:lnTo>
                        <a:pt x="87" y="53"/>
                      </a:lnTo>
                      <a:lnTo>
                        <a:pt x="78" y="53"/>
                      </a:lnTo>
                      <a:lnTo>
                        <a:pt x="70" y="53"/>
                      </a:lnTo>
                      <a:lnTo>
                        <a:pt x="61" y="54"/>
                      </a:lnTo>
                      <a:lnTo>
                        <a:pt x="53" y="54"/>
                      </a:lnTo>
                      <a:lnTo>
                        <a:pt x="45" y="54"/>
                      </a:lnTo>
                      <a:lnTo>
                        <a:pt x="38" y="54"/>
                      </a:lnTo>
                      <a:lnTo>
                        <a:pt x="32" y="54"/>
                      </a:lnTo>
                      <a:lnTo>
                        <a:pt x="24" y="54"/>
                      </a:lnTo>
                      <a:lnTo>
                        <a:pt x="18" y="54"/>
                      </a:lnTo>
                      <a:lnTo>
                        <a:pt x="12" y="53"/>
                      </a:lnTo>
                      <a:lnTo>
                        <a:pt x="6" y="53"/>
                      </a:lnTo>
                      <a:lnTo>
                        <a:pt x="0" y="53"/>
                      </a:lnTo>
                      <a:lnTo>
                        <a:pt x="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69" name="Freeform 725"/>
                <p:cNvSpPr>
                  <a:spLocks/>
                </p:cNvSpPr>
                <p:nvPr/>
              </p:nvSpPr>
              <p:spPr bwMode="auto">
                <a:xfrm>
                  <a:off x="1068" y="1698"/>
                  <a:ext cx="27" cy="13"/>
                </a:xfrm>
                <a:custGeom>
                  <a:avLst/>
                  <a:gdLst>
                    <a:gd name="T0" fmla="*/ 3 w 188"/>
                    <a:gd name="T1" fmla="*/ 81 h 81"/>
                    <a:gd name="T2" fmla="*/ 23 w 188"/>
                    <a:gd name="T3" fmla="*/ 79 h 81"/>
                    <a:gd name="T4" fmla="*/ 41 w 188"/>
                    <a:gd name="T5" fmla="*/ 75 h 81"/>
                    <a:gd name="T6" fmla="*/ 57 w 188"/>
                    <a:gd name="T7" fmla="*/ 70 h 81"/>
                    <a:gd name="T8" fmla="*/ 71 w 188"/>
                    <a:gd name="T9" fmla="*/ 66 h 81"/>
                    <a:gd name="T10" fmla="*/ 83 w 188"/>
                    <a:gd name="T11" fmla="*/ 57 h 81"/>
                    <a:gd name="T12" fmla="*/ 93 w 188"/>
                    <a:gd name="T13" fmla="*/ 51 h 81"/>
                    <a:gd name="T14" fmla="*/ 103 w 188"/>
                    <a:gd name="T15" fmla="*/ 44 h 81"/>
                    <a:gd name="T16" fmla="*/ 112 w 188"/>
                    <a:gd name="T17" fmla="*/ 37 h 81"/>
                    <a:gd name="T18" fmla="*/ 122 w 188"/>
                    <a:gd name="T19" fmla="*/ 30 h 81"/>
                    <a:gd name="T20" fmla="*/ 130 w 188"/>
                    <a:gd name="T21" fmla="*/ 23 h 81"/>
                    <a:gd name="T22" fmla="*/ 138 w 188"/>
                    <a:gd name="T23" fmla="*/ 17 h 81"/>
                    <a:gd name="T24" fmla="*/ 146 w 188"/>
                    <a:gd name="T25" fmla="*/ 12 h 81"/>
                    <a:gd name="T26" fmla="*/ 156 w 188"/>
                    <a:gd name="T27" fmla="*/ 9 h 81"/>
                    <a:gd name="T28" fmla="*/ 165 w 188"/>
                    <a:gd name="T29" fmla="*/ 5 h 81"/>
                    <a:gd name="T30" fmla="*/ 176 w 188"/>
                    <a:gd name="T31" fmla="*/ 4 h 81"/>
                    <a:gd name="T32" fmla="*/ 188 w 188"/>
                    <a:gd name="T33" fmla="*/ 4 h 81"/>
                    <a:gd name="T34" fmla="*/ 182 w 188"/>
                    <a:gd name="T35" fmla="*/ 0 h 81"/>
                    <a:gd name="T36" fmla="*/ 170 w 188"/>
                    <a:gd name="T37" fmla="*/ 0 h 81"/>
                    <a:gd name="T38" fmla="*/ 160 w 188"/>
                    <a:gd name="T39" fmla="*/ 3 h 81"/>
                    <a:gd name="T40" fmla="*/ 150 w 188"/>
                    <a:gd name="T41" fmla="*/ 6 h 81"/>
                    <a:gd name="T42" fmla="*/ 139 w 188"/>
                    <a:gd name="T43" fmla="*/ 12 h 81"/>
                    <a:gd name="T44" fmla="*/ 131 w 188"/>
                    <a:gd name="T45" fmla="*/ 17 h 81"/>
                    <a:gd name="T46" fmla="*/ 124 w 188"/>
                    <a:gd name="T47" fmla="*/ 24 h 81"/>
                    <a:gd name="T48" fmla="*/ 115 w 188"/>
                    <a:gd name="T49" fmla="*/ 30 h 81"/>
                    <a:gd name="T50" fmla="*/ 105 w 188"/>
                    <a:gd name="T51" fmla="*/ 37 h 81"/>
                    <a:gd name="T52" fmla="*/ 97 w 188"/>
                    <a:gd name="T53" fmla="*/ 44 h 81"/>
                    <a:gd name="T54" fmla="*/ 85 w 188"/>
                    <a:gd name="T55" fmla="*/ 51 h 81"/>
                    <a:gd name="T56" fmla="*/ 74 w 188"/>
                    <a:gd name="T57" fmla="*/ 57 h 81"/>
                    <a:gd name="T58" fmla="*/ 61 w 188"/>
                    <a:gd name="T59" fmla="*/ 64 h 81"/>
                    <a:gd name="T60" fmla="*/ 48 w 188"/>
                    <a:gd name="T61" fmla="*/ 69 h 81"/>
                    <a:gd name="T62" fmla="*/ 32 w 188"/>
                    <a:gd name="T63" fmla="*/ 74 h 81"/>
                    <a:gd name="T64" fmla="*/ 13 w 188"/>
                    <a:gd name="T65" fmla="*/ 76 h 81"/>
                    <a:gd name="T66" fmla="*/ 6 w 188"/>
                    <a:gd name="T67" fmla="*/ 80 h 81"/>
                    <a:gd name="T68" fmla="*/ 0 w 188"/>
                    <a:gd name="T69" fmla="*/ 81 h 81"/>
                    <a:gd name="T70" fmla="*/ 2 w 188"/>
                    <a:gd name="T71" fmla="*/ 79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81"/>
                    <a:gd name="T110" fmla="*/ 188 w 18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81">
                      <a:moveTo>
                        <a:pt x="2" y="79"/>
                      </a:moveTo>
                      <a:lnTo>
                        <a:pt x="3" y="81"/>
                      </a:lnTo>
                      <a:lnTo>
                        <a:pt x="13" y="80"/>
                      </a:lnTo>
                      <a:lnTo>
                        <a:pt x="23" y="79"/>
                      </a:lnTo>
                      <a:lnTo>
                        <a:pt x="32" y="77"/>
                      </a:lnTo>
                      <a:lnTo>
                        <a:pt x="41" y="75"/>
                      </a:lnTo>
                      <a:lnTo>
                        <a:pt x="49" y="73"/>
                      </a:lnTo>
                      <a:lnTo>
                        <a:pt x="57" y="70"/>
                      </a:lnTo>
                      <a:lnTo>
                        <a:pt x="63" y="68"/>
                      </a:lnTo>
                      <a:lnTo>
                        <a:pt x="71" y="66"/>
                      </a:lnTo>
                      <a:lnTo>
                        <a:pt x="77" y="62"/>
                      </a:lnTo>
                      <a:lnTo>
                        <a:pt x="83" y="57"/>
                      </a:lnTo>
                      <a:lnTo>
                        <a:pt x="87" y="54"/>
                      </a:lnTo>
                      <a:lnTo>
                        <a:pt x="93" y="51"/>
                      </a:lnTo>
                      <a:lnTo>
                        <a:pt x="99" y="48"/>
                      </a:lnTo>
                      <a:lnTo>
                        <a:pt x="103" y="44"/>
                      </a:lnTo>
                      <a:lnTo>
                        <a:pt x="107" y="41"/>
                      </a:lnTo>
                      <a:lnTo>
                        <a:pt x="112" y="37"/>
                      </a:lnTo>
                      <a:lnTo>
                        <a:pt x="117" y="34"/>
                      </a:lnTo>
                      <a:lnTo>
                        <a:pt x="122" y="30"/>
                      </a:lnTo>
                      <a:lnTo>
                        <a:pt x="125" y="26"/>
                      </a:lnTo>
                      <a:lnTo>
                        <a:pt x="130" y="23"/>
                      </a:lnTo>
                      <a:lnTo>
                        <a:pt x="133" y="20"/>
                      </a:lnTo>
                      <a:lnTo>
                        <a:pt x="138" y="17"/>
                      </a:lnTo>
                      <a:lnTo>
                        <a:pt x="143" y="15"/>
                      </a:lnTo>
                      <a:lnTo>
                        <a:pt x="146" y="12"/>
                      </a:lnTo>
                      <a:lnTo>
                        <a:pt x="151" y="10"/>
                      </a:lnTo>
                      <a:lnTo>
                        <a:pt x="156" y="9"/>
                      </a:lnTo>
                      <a:lnTo>
                        <a:pt x="161" y="6"/>
                      </a:lnTo>
                      <a:lnTo>
                        <a:pt x="165" y="5"/>
                      </a:lnTo>
                      <a:lnTo>
                        <a:pt x="171" y="4"/>
                      </a:lnTo>
                      <a:lnTo>
                        <a:pt x="176" y="4"/>
                      </a:lnTo>
                      <a:lnTo>
                        <a:pt x="182" y="4"/>
                      </a:lnTo>
                      <a:lnTo>
                        <a:pt x="188" y="4"/>
                      </a:lnTo>
                      <a:lnTo>
                        <a:pt x="188" y="0"/>
                      </a:lnTo>
                      <a:lnTo>
                        <a:pt x="182" y="0"/>
                      </a:lnTo>
                      <a:lnTo>
                        <a:pt x="176" y="0"/>
                      </a:lnTo>
                      <a:lnTo>
                        <a:pt x="170" y="0"/>
                      </a:lnTo>
                      <a:lnTo>
                        <a:pt x="164" y="1"/>
                      </a:lnTo>
                      <a:lnTo>
                        <a:pt x="160" y="3"/>
                      </a:lnTo>
                      <a:lnTo>
                        <a:pt x="155" y="5"/>
                      </a:lnTo>
                      <a:lnTo>
                        <a:pt x="150" y="6"/>
                      </a:lnTo>
                      <a:lnTo>
                        <a:pt x="145" y="9"/>
                      </a:lnTo>
                      <a:lnTo>
                        <a:pt x="139" y="12"/>
                      </a:lnTo>
                      <a:lnTo>
                        <a:pt x="136" y="15"/>
                      </a:lnTo>
                      <a:lnTo>
                        <a:pt x="131" y="17"/>
                      </a:lnTo>
                      <a:lnTo>
                        <a:pt x="128" y="20"/>
                      </a:lnTo>
                      <a:lnTo>
                        <a:pt x="124" y="24"/>
                      </a:lnTo>
                      <a:lnTo>
                        <a:pt x="119" y="26"/>
                      </a:lnTo>
                      <a:lnTo>
                        <a:pt x="115" y="30"/>
                      </a:lnTo>
                      <a:lnTo>
                        <a:pt x="110" y="34"/>
                      </a:lnTo>
                      <a:lnTo>
                        <a:pt x="105" y="37"/>
                      </a:lnTo>
                      <a:lnTo>
                        <a:pt x="102" y="41"/>
                      </a:lnTo>
                      <a:lnTo>
                        <a:pt x="97" y="44"/>
                      </a:lnTo>
                      <a:lnTo>
                        <a:pt x="92" y="48"/>
                      </a:lnTo>
                      <a:lnTo>
                        <a:pt x="85" y="51"/>
                      </a:lnTo>
                      <a:lnTo>
                        <a:pt x="80" y="55"/>
                      </a:lnTo>
                      <a:lnTo>
                        <a:pt x="74" y="57"/>
                      </a:lnTo>
                      <a:lnTo>
                        <a:pt x="68" y="62"/>
                      </a:lnTo>
                      <a:lnTo>
                        <a:pt x="61" y="64"/>
                      </a:lnTo>
                      <a:lnTo>
                        <a:pt x="55" y="67"/>
                      </a:lnTo>
                      <a:lnTo>
                        <a:pt x="48" y="69"/>
                      </a:lnTo>
                      <a:lnTo>
                        <a:pt x="39" y="72"/>
                      </a:lnTo>
                      <a:lnTo>
                        <a:pt x="32" y="74"/>
                      </a:lnTo>
                      <a:lnTo>
                        <a:pt x="23" y="75"/>
                      </a:lnTo>
                      <a:lnTo>
                        <a:pt x="13" y="76"/>
                      </a:lnTo>
                      <a:lnTo>
                        <a:pt x="3" y="77"/>
                      </a:lnTo>
                      <a:lnTo>
                        <a:pt x="6" y="80"/>
                      </a:lnTo>
                      <a:lnTo>
                        <a:pt x="2" y="79"/>
                      </a:lnTo>
                      <a:lnTo>
                        <a:pt x="0" y="81"/>
                      </a:lnTo>
                      <a:lnTo>
                        <a:pt x="3" y="81"/>
                      </a:lnTo>
                      <a:lnTo>
                        <a:pt x="2"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0" name="Freeform 726"/>
                <p:cNvSpPr>
                  <a:spLocks/>
                </p:cNvSpPr>
                <p:nvPr/>
              </p:nvSpPr>
              <p:spPr bwMode="auto">
                <a:xfrm>
                  <a:off x="1068" y="1679"/>
                  <a:ext cx="45" cy="32"/>
                </a:xfrm>
                <a:custGeom>
                  <a:avLst/>
                  <a:gdLst>
                    <a:gd name="T0" fmla="*/ 304 w 310"/>
                    <a:gd name="T1" fmla="*/ 3 h 192"/>
                    <a:gd name="T2" fmla="*/ 292 w 310"/>
                    <a:gd name="T3" fmla="*/ 6 h 192"/>
                    <a:gd name="T4" fmla="*/ 277 w 310"/>
                    <a:gd name="T5" fmla="*/ 11 h 192"/>
                    <a:gd name="T6" fmla="*/ 260 w 310"/>
                    <a:gd name="T7" fmla="*/ 17 h 192"/>
                    <a:gd name="T8" fmla="*/ 243 w 310"/>
                    <a:gd name="T9" fmla="*/ 23 h 192"/>
                    <a:gd name="T10" fmla="*/ 222 w 310"/>
                    <a:gd name="T11" fmla="*/ 31 h 192"/>
                    <a:gd name="T12" fmla="*/ 201 w 310"/>
                    <a:gd name="T13" fmla="*/ 40 h 192"/>
                    <a:gd name="T14" fmla="*/ 179 w 310"/>
                    <a:gd name="T15" fmla="*/ 49 h 192"/>
                    <a:gd name="T16" fmla="*/ 155 w 310"/>
                    <a:gd name="T17" fmla="*/ 60 h 192"/>
                    <a:gd name="T18" fmla="*/ 133 w 310"/>
                    <a:gd name="T19" fmla="*/ 72 h 192"/>
                    <a:gd name="T20" fmla="*/ 109 w 310"/>
                    <a:gd name="T21" fmla="*/ 86 h 192"/>
                    <a:gd name="T22" fmla="*/ 87 w 310"/>
                    <a:gd name="T23" fmla="*/ 100 h 192"/>
                    <a:gd name="T24" fmla="*/ 66 w 310"/>
                    <a:gd name="T25" fmla="*/ 117 h 192"/>
                    <a:gd name="T26" fmla="*/ 45 w 310"/>
                    <a:gd name="T27" fmla="*/ 135 h 192"/>
                    <a:gd name="T28" fmla="*/ 26 w 310"/>
                    <a:gd name="T29" fmla="*/ 155 h 192"/>
                    <a:gd name="T30" fmla="*/ 7 w 310"/>
                    <a:gd name="T31" fmla="*/ 179 h 192"/>
                    <a:gd name="T32" fmla="*/ 4 w 310"/>
                    <a:gd name="T33" fmla="*/ 192 h 192"/>
                    <a:gd name="T34" fmla="*/ 20 w 310"/>
                    <a:gd name="T35" fmla="*/ 168 h 192"/>
                    <a:gd name="T36" fmla="*/ 37 w 310"/>
                    <a:gd name="T37" fmla="*/ 148 h 192"/>
                    <a:gd name="T38" fmla="*/ 57 w 310"/>
                    <a:gd name="T39" fmla="*/ 129 h 192"/>
                    <a:gd name="T40" fmla="*/ 78 w 310"/>
                    <a:gd name="T41" fmla="*/ 111 h 192"/>
                    <a:gd name="T42" fmla="*/ 101 w 310"/>
                    <a:gd name="T43" fmla="*/ 96 h 192"/>
                    <a:gd name="T44" fmla="*/ 123 w 310"/>
                    <a:gd name="T45" fmla="*/ 81 h 192"/>
                    <a:gd name="T46" fmla="*/ 147 w 310"/>
                    <a:gd name="T47" fmla="*/ 69 h 192"/>
                    <a:gd name="T48" fmla="*/ 169 w 310"/>
                    <a:gd name="T49" fmla="*/ 57 h 192"/>
                    <a:gd name="T50" fmla="*/ 192 w 310"/>
                    <a:gd name="T51" fmla="*/ 48 h 192"/>
                    <a:gd name="T52" fmla="*/ 212 w 310"/>
                    <a:gd name="T53" fmla="*/ 38 h 192"/>
                    <a:gd name="T54" fmla="*/ 233 w 310"/>
                    <a:gd name="T55" fmla="*/ 31 h 192"/>
                    <a:gd name="T56" fmla="*/ 253 w 310"/>
                    <a:gd name="T57" fmla="*/ 23 h 192"/>
                    <a:gd name="T58" fmla="*/ 271 w 310"/>
                    <a:gd name="T59" fmla="*/ 17 h 192"/>
                    <a:gd name="T60" fmla="*/ 285 w 310"/>
                    <a:gd name="T61" fmla="*/ 12 h 192"/>
                    <a:gd name="T62" fmla="*/ 299 w 310"/>
                    <a:gd name="T63" fmla="*/ 8 h 192"/>
                    <a:gd name="T64" fmla="*/ 310 w 310"/>
                    <a:gd name="T65" fmla="*/ 4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92"/>
                    <a:gd name="T101" fmla="*/ 310 w 310"/>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92">
                      <a:moveTo>
                        <a:pt x="309" y="0"/>
                      </a:moveTo>
                      <a:lnTo>
                        <a:pt x="304" y="3"/>
                      </a:lnTo>
                      <a:lnTo>
                        <a:pt x="298" y="4"/>
                      </a:lnTo>
                      <a:lnTo>
                        <a:pt x="292" y="6"/>
                      </a:lnTo>
                      <a:lnTo>
                        <a:pt x="285" y="9"/>
                      </a:lnTo>
                      <a:lnTo>
                        <a:pt x="277" y="11"/>
                      </a:lnTo>
                      <a:lnTo>
                        <a:pt x="270" y="14"/>
                      </a:lnTo>
                      <a:lnTo>
                        <a:pt x="260" y="17"/>
                      </a:lnTo>
                      <a:lnTo>
                        <a:pt x="252" y="19"/>
                      </a:lnTo>
                      <a:lnTo>
                        <a:pt x="243" y="23"/>
                      </a:lnTo>
                      <a:lnTo>
                        <a:pt x="232" y="28"/>
                      </a:lnTo>
                      <a:lnTo>
                        <a:pt x="222" y="31"/>
                      </a:lnTo>
                      <a:lnTo>
                        <a:pt x="211" y="36"/>
                      </a:lnTo>
                      <a:lnTo>
                        <a:pt x="201" y="40"/>
                      </a:lnTo>
                      <a:lnTo>
                        <a:pt x="190" y="44"/>
                      </a:lnTo>
                      <a:lnTo>
                        <a:pt x="179" y="49"/>
                      </a:lnTo>
                      <a:lnTo>
                        <a:pt x="168" y="54"/>
                      </a:lnTo>
                      <a:lnTo>
                        <a:pt x="155" y="60"/>
                      </a:lnTo>
                      <a:lnTo>
                        <a:pt x="144" y="66"/>
                      </a:lnTo>
                      <a:lnTo>
                        <a:pt x="133" y="72"/>
                      </a:lnTo>
                      <a:lnTo>
                        <a:pt x="122" y="79"/>
                      </a:lnTo>
                      <a:lnTo>
                        <a:pt x="109" y="86"/>
                      </a:lnTo>
                      <a:lnTo>
                        <a:pt x="98" y="93"/>
                      </a:lnTo>
                      <a:lnTo>
                        <a:pt x="87" y="100"/>
                      </a:lnTo>
                      <a:lnTo>
                        <a:pt x="77" y="109"/>
                      </a:lnTo>
                      <a:lnTo>
                        <a:pt x="66" y="117"/>
                      </a:lnTo>
                      <a:lnTo>
                        <a:pt x="55" y="127"/>
                      </a:lnTo>
                      <a:lnTo>
                        <a:pt x="45" y="135"/>
                      </a:lnTo>
                      <a:lnTo>
                        <a:pt x="35" y="146"/>
                      </a:lnTo>
                      <a:lnTo>
                        <a:pt x="26" y="155"/>
                      </a:lnTo>
                      <a:lnTo>
                        <a:pt x="17" y="166"/>
                      </a:lnTo>
                      <a:lnTo>
                        <a:pt x="7" y="179"/>
                      </a:lnTo>
                      <a:lnTo>
                        <a:pt x="0" y="191"/>
                      </a:lnTo>
                      <a:lnTo>
                        <a:pt x="4" y="192"/>
                      </a:lnTo>
                      <a:lnTo>
                        <a:pt x="11" y="180"/>
                      </a:lnTo>
                      <a:lnTo>
                        <a:pt x="20" y="168"/>
                      </a:lnTo>
                      <a:lnTo>
                        <a:pt x="29" y="158"/>
                      </a:lnTo>
                      <a:lnTo>
                        <a:pt x="37" y="148"/>
                      </a:lnTo>
                      <a:lnTo>
                        <a:pt x="47" y="138"/>
                      </a:lnTo>
                      <a:lnTo>
                        <a:pt x="57" y="129"/>
                      </a:lnTo>
                      <a:lnTo>
                        <a:pt x="69" y="119"/>
                      </a:lnTo>
                      <a:lnTo>
                        <a:pt x="78" y="111"/>
                      </a:lnTo>
                      <a:lnTo>
                        <a:pt x="90" y="104"/>
                      </a:lnTo>
                      <a:lnTo>
                        <a:pt x="101" y="96"/>
                      </a:lnTo>
                      <a:lnTo>
                        <a:pt x="111" y="88"/>
                      </a:lnTo>
                      <a:lnTo>
                        <a:pt x="123" y="81"/>
                      </a:lnTo>
                      <a:lnTo>
                        <a:pt x="134" y="75"/>
                      </a:lnTo>
                      <a:lnTo>
                        <a:pt x="147" y="69"/>
                      </a:lnTo>
                      <a:lnTo>
                        <a:pt x="158" y="63"/>
                      </a:lnTo>
                      <a:lnTo>
                        <a:pt x="169" y="57"/>
                      </a:lnTo>
                      <a:lnTo>
                        <a:pt x="180" y="53"/>
                      </a:lnTo>
                      <a:lnTo>
                        <a:pt x="192" y="48"/>
                      </a:lnTo>
                      <a:lnTo>
                        <a:pt x="202" y="43"/>
                      </a:lnTo>
                      <a:lnTo>
                        <a:pt x="212" y="38"/>
                      </a:lnTo>
                      <a:lnTo>
                        <a:pt x="224" y="35"/>
                      </a:lnTo>
                      <a:lnTo>
                        <a:pt x="233" y="31"/>
                      </a:lnTo>
                      <a:lnTo>
                        <a:pt x="244" y="28"/>
                      </a:lnTo>
                      <a:lnTo>
                        <a:pt x="253" y="23"/>
                      </a:lnTo>
                      <a:lnTo>
                        <a:pt x="262" y="21"/>
                      </a:lnTo>
                      <a:lnTo>
                        <a:pt x="271" y="17"/>
                      </a:lnTo>
                      <a:lnTo>
                        <a:pt x="278" y="15"/>
                      </a:lnTo>
                      <a:lnTo>
                        <a:pt x="285" y="12"/>
                      </a:lnTo>
                      <a:lnTo>
                        <a:pt x="293" y="10"/>
                      </a:lnTo>
                      <a:lnTo>
                        <a:pt x="299" y="8"/>
                      </a:lnTo>
                      <a:lnTo>
                        <a:pt x="305" y="6"/>
                      </a:lnTo>
                      <a:lnTo>
                        <a:pt x="310" y="4"/>
                      </a:lnTo>
                      <a:lnTo>
                        <a:pt x="30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1" name="Freeform 727"/>
                <p:cNvSpPr>
                  <a:spLocks/>
                </p:cNvSpPr>
                <p:nvPr/>
              </p:nvSpPr>
              <p:spPr bwMode="auto">
                <a:xfrm>
                  <a:off x="1506" y="1839"/>
                  <a:ext cx="31" cy="32"/>
                </a:xfrm>
                <a:custGeom>
                  <a:avLst/>
                  <a:gdLst>
                    <a:gd name="T0" fmla="*/ 0 w 216"/>
                    <a:gd name="T1" fmla="*/ 0 h 190"/>
                    <a:gd name="T2" fmla="*/ 111 w 216"/>
                    <a:gd name="T3" fmla="*/ 40 h 190"/>
                    <a:gd name="T4" fmla="*/ 133 w 216"/>
                    <a:gd name="T5" fmla="*/ 54 h 190"/>
                    <a:gd name="T6" fmla="*/ 158 w 216"/>
                    <a:gd name="T7" fmla="*/ 87 h 190"/>
                    <a:gd name="T8" fmla="*/ 216 w 216"/>
                    <a:gd name="T9" fmla="*/ 190 h 190"/>
                    <a:gd name="T10" fmla="*/ 0 w 216"/>
                    <a:gd name="T11" fmla="*/ 0 h 190"/>
                    <a:gd name="T12" fmla="*/ 0 60000 65536"/>
                    <a:gd name="T13" fmla="*/ 0 60000 65536"/>
                    <a:gd name="T14" fmla="*/ 0 60000 65536"/>
                    <a:gd name="T15" fmla="*/ 0 60000 65536"/>
                    <a:gd name="T16" fmla="*/ 0 60000 65536"/>
                    <a:gd name="T17" fmla="*/ 0 60000 65536"/>
                    <a:gd name="T18" fmla="*/ 0 w 216"/>
                    <a:gd name="T19" fmla="*/ 0 h 190"/>
                    <a:gd name="T20" fmla="*/ 216 w 216"/>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216" h="190">
                      <a:moveTo>
                        <a:pt x="0" y="0"/>
                      </a:moveTo>
                      <a:lnTo>
                        <a:pt x="111" y="40"/>
                      </a:lnTo>
                      <a:lnTo>
                        <a:pt x="133" y="54"/>
                      </a:lnTo>
                      <a:lnTo>
                        <a:pt x="158" y="87"/>
                      </a:lnTo>
                      <a:lnTo>
                        <a:pt x="216" y="190"/>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2" name="Freeform 728"/>
                <p:cNvSpPr>
                  <a:spLocks/>
                </p:cNvSpPr>
                <p:nvPr/>
              </p:nvSpPr>
              <p:spPr bwMode="auto">
                <a:xfrm>
                  <a:off x="1482" y="1828"/>
                  <a:ext cx="65" cy="66"/>
                </a:xfrm>
                <a:custGeom>
                  <a:avLst/>
                  <a:gdLst>
                    <a:gd name="T0" fmla="*/ 0 w 452"/>
                    <a:gd name="T1" fmla="*/ 0 h 396"/>
                    <a:gd name="T2" fmla="*/ 161 w 452"/>
                    <a:gd name="T3" fmla="*/ 65 h 396"/>
                    <a:gd name="T4" fmla="*/ 275 w 452"/>
                    <a:gd name="T5" fmla="*/ 105 h 396"/>
                    <a:gd name="T6" fmla="*/ 293 w 452"/>
                    <a:gd name="T7" fmla="*/ 114 h 396"/>
                    <a:gd name="T8" fmla="*/ 312 w 452"/>
                    <a:gd name="T9" fmla="*/ 137 h 396"/>
                    <a:gd name="T10" fmla="*/ 355 w 452"/>
                    <a:gd name="T11" fmla="*/ 207 h 396"/>
                    <a:gd name="T12" fmla="*/ 452 w 452"/>
                    <a:gd name="T13" fmla="*/ 396 h 396"/>
                    <a:gd name="T14" fmla="*/ 257 w 452"/>
                    <a:gd name="T15" fmla="*/ 225 h 396"/>
                    <a:gd name="T16" fmla="*/ 256 w 452"/>
                    <a:gd name="T17" fmla="*/ 203 h 396"/>
                    <a:gd name="T18" fmla="*/ 258 w 452"/>
                    <a:gd name="T19" fmla="*/ 189 h 396"/>
                    <a:gd name="T20" fmla="*/ 254 w 452"/>
                    <a:gd name="T21" fmla="*/ 172 h 396"/>
                    <a:gd name="T22" fmla="*/ 229 w 452"/>
                    <a:gd name="T23" fmla="*/ 149 h 396"/>
                    <a:gd name="T24" fmla="*/ 177 w 452"/>
                    <a:gd name="T25" fmla="*/ 119 h 396"/>
                    <a:gd name="T26" fmla="*/ 109 w 452"/>
                    <a:gd name="T27" fmla="*/ 95 h 396"/>
                    <a:gd name="T28" fmla="*/ 0 w 452"/>
                    <a:gd name="T29" fmla="*/ 0 h 3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2"/>
                    <a:gd name="T46" fmla="*/ 0 h 396"/>
                    <a:gd name="T47" fmla="*/ 452 w 452"/>
                    <a:gd name="T48" fmla="*/ 396 h 3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2" h="396">
                      <a:moveTo>
                        <a:pt x="0" y="0"/>
                      </a:moveTo>
                      <a:lnTo>
                        <a:pt x="161" y="65"/>
                      </a:lnTo>
                      <a:lnTo>
                        <a:pt x="275" y="105"/>
                      </a:lnTo>
                      <a:lnTo>
                        <a:pt x="293" y="114"/>
                      </a:lnTo>
                      <a:lnTo>
                        <a:pt x="312" y="137"/>
                      </a:lnTo>
                      <a:lnTo>
                        <a:pt x="355" y="207"/>
                      </a:lnTo>
                      <a:lnTo>
                        <a:pt x="452" y="396"/>
                      </a:lnTo>
                      <a:lnTo>
                        <a:pt x="257" y="225"/>
                      </a:lnTo>
                      <a:lnTo>
                        <a:pt x="256" y="203"/>
                      </a:lnTo>
                      <a:lnTo>
                        <a:pt x="258" y="189"/>
                      </a:lnTo>
                      <a:lnTo>
                        <a:pt x="254" y="172"/>
                      </a:lnTo>
                      <a:lnTo>
                        <a:pt x="229" y="149"/>
                      </a:lnTo>
                      <a:lnTo>
                        <a:pt x="177" y="119"/>
                      </a:lnTo>
                      <a:lnTo>
                        <a:pt x="109" y="9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3" name="Freeform 729"/>
                <p:cNvSpPr>
                  <a:spLocks/>
                </p:cNvSpPr>
                <p:nvPr/>
              </p:nvSpPr>
              <p:spPr bwMode="auto">
                <a:xfrm>
                  <a:off x="1461" y="1819"/>
                  <a:ext cx="92" cy="87"/>
                </a:xfrm>
                <a:custGeom>
                  <a:avLst/>
                  <a:gdLst>
                    <a:gd name="T0" fmla="*/ 0 w 647"/>
                    <a:gd name="T1" fmla="*/ 0 h 523"/>
                    <a:gd name="T2" fmla="*/ 134 w 647"/>
                    <a:gd name="T3" fmla="*/ 48 h 523"/>
                    <a:gd name="T4" fmla="*/ 316 w 647"/>
                    <a:gd name="T5" fmla="*/ 121 h 523"/>
                    <a:gd name="T6" fmla="*/ 532 w 647"/>
                    <a:gd name="T7" fmla="*/ 311 h 523"/>
                    <a:gd name="T8" fmla="*/ 589 w 647"/>
                    <a:gd name="T9" fmla="*/ 421 h 523"/>
                    <a:gd name="T10" fmla="*/ 647 w 647"/>
                    <a:gd name="T11" fmla="*/ 523 h 523"/>
                    <a:gd name="T12" fmla="*/ 531 w 647"/>
                    <a:gd name="T13" fmla="*/ 425 h 523"/>
                    <a:gd name="T14" fmla="*/ 460 w 647"/>
                    <a:gd name="T15" fmla="*/ 353 h 523"/>
                    <a:gd name="T16" fmla="*/ 421 w 647"/>
                    <a:gd name="T17" fmla="*/ 307 h 523"/>
                    <a:gd name="T18" fmla="*/ 408 w 647"/>
                    <a:gd name="T19" fmla="*/ 277 h 523"/>
                    <a:gd name="T20" fmla="*/ 410 w 647"/>
                    <a:gd name="T21" fmla="*/ 244 h 523"/>
                    <a:gd name="T22" fmla="*/ 404 w 647"/>
                    <a:gd name="T23" fmla="*/ 228 h 523"/>
                    <a:gd name="T24" fmla="*/ 381 w 647"/>
                    <a:gd name="T25" fmla="*/ 205 h 523"/>
                    <a:gd name="T26" fmla="*/ 335 w 647"/>
                    <a:gd name="T27" fmla="*/ 177 h 523"/>
                    <a:gd name="T28" fmla="*/ 274 w 647"/>
                    <a:gd name="T29" fmla="*/ 156 h 523"/>
                    <a:gd name="T30" fmla="*/ 164 w 647"/>
                    <a:gd name="T31" fmla="*/ 133 h 523"/>
                    <a:gd name="T32" fmla="*/ 149 w 647"/>
                    <a:gd name="T33" fmla="*/ 131 h 523"/>
                    <a:gd name="T34" fmla="*/ 0 w 647"/>
                    <a:gd name="T35" fmla="*/ 0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7"/>
                    <a:gd name="T55" fmla="*/ 0 h 523"/>
                    <a:gd name="T56" fmla="*/ 647 w 647"/>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7" h="523">
                      <a:moveTo>
                        <a:pt x="0" y="0"/>
                      </a:moveTo>
                      <a:lnTo>
                        <a:pt x="134" y="48"/>
                      </a:lnTo>
                      <a:lnTo>
                        <a:pt x="316" y="121"/>
                      </a:lnTo>
                      <a:lnTo>
                        <a:pt x="532" y="311"/>
                      </a:lnTo>
                      <a:lnTo>
                        <a:pt x="589" y="421"/>
                      </a:lnTo>
                      <a:lnTo>
                        <a:pt x="647" y="523"/>
                      </a:lnTo>
                      <a:lnTo>
                        <a:pt x="531" y="425"/>
                      </a:lnTo>
                      <a:lnTo>
                        <a:pt x="460" y="353"/>
                      </a:lnTo>
                      <a:lnTo>
                        <a:pt x="421" y="307"/>
                      </a:lnTo>
                      <a:lnTo>
                        <a:pt x="408" y="277"/>
                      </a:lnTo>
                      <a:lnTo>
                        <a:pt x="410" y="244"/>
                      </a:lnTo>
                      <a:lnTo>
                        <a:pt x="404" y="228"/>
                      </a:lnTo>
                      <a:lnTo>
                        <a:pt x="381" y="205"/>
                      </a:lnTo>
                      <a:lnTo>
                        <a:pt x="335" y="177"/>
                      </a:lnTo>
                      <a:lnTo>
                        <a:pt x="274" y="156"/>
                      </a:lnTo>
                      <a:lnTo>
                        <a:pt x="164" y="133"/>
                      </a:lnTo>
                      <a:lnTo>
                        <a:pt x="149" y="13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4" name="Freeform 730"/>
                <p:cNvSpPr>
                  <a:spLocks/>
                </p:cNvSpPr>
                <p:nvPr/>
              </p:nvSpPr>
              <p:spPr bwMode="auto">
                <a:xfrm>
                  <a:off x="1443" y="1814"/>
                  <a:ext cx="55" cy="30"/>
                </a:xfrm>
                <a:custGeom>
                  <a:avLst/>
                  <a:gdLst>
                    <a:gd name="T0" fmla="*/ 272 w 381"/>
                    <a:gd name="T1" fmla="*/ 82 h 177"/>
                    <a:gd name="T2" fmla="*/ 167 w 381"/>
                    <a:gd name="T3" fmla="*/ 41 h 177"/>
                    <a:gd name="T4" fmla="*/ 109 w 381"/>
                    <a:gd name="T5" fmla="*/ 25 h 177"/>
                    <a:gd name="T6" fmla="*/ 54 w 381"/>
                    <a:gd name="T7" fmla="*/ 16 h 177"/>
                    <a:gd name="T8" fmla="*/ 0 w 381"/>
                    <a:gd name="T9" fmla="*/ 0 h 177"/>
                    <a:gd name="T10" fmla="*/ 77 w 381"/>
                    <a:gd name="T11" fmla="*/ 66 h 177"/>
                    <a:gd name="T12" fmla="*/ 113 w 381"/>
                    <a:gd name="T13" fmla="*/ 63 h 177"/>
                    <a:gd name="T14" fmla="*/ 132 w 381"/>
                    <a:gd name="T15" fmla="*/ 64 h 177"/>
                    <a:gd name="T16" fmla="*/ 152 w 381"/>
                    <a:gd name="T17" fmla="*/ 75 h 177"/>
                    <a:gd name="T18" fmla="*/ 193 w 381"/>
                    <a:gd name="T19" fmla="*/ 108 h 177"/>
                    <a:gd name="T20" fmla="*/ 239 w 381"/>
                    <a:gd name="T21" fmla="*/ 143 h 177"/>
                    <a:gd name="T22" fmla="*/ 262 w 381"/>
                    <a:gd name="T23" fmla="*/ 154 h 177"/>
                    <a:gd name="T24" fmla="*/ 284 w 381"/>
                    <a:gd name="T25" fmla="*/ 159 h 177"/>
                    <a:gd name="T26" fmla="*/ 381 w 381"/>
                    <a:gd name="T27" fmla="*/ 177 h 177"/>
                    <a:gd name="T28" fmla="*/ 272 w 381"/>
                    <a:gd name="T29" fmla="*/ 82 h 1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1"/>
                    <a:gd name="T46" fmla="*/ 0 h 177"/>
                    <a:gd name="T47" fmla="*/ 381 w 381"/>
                    <a:gd name="T48" fmla="*/ 177 h 1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1" h="177">
                      <a:moveTo>
                        <a:pt x="272" y="82"/>
                      </a:moveTo>
                      <a:lnTo>
                        <a:pt x="167" y="41"/>
                      </a:lnTo>
                      <a:lnTo>
                        <a:pt x="109" y="25"/>
                      </a:lnTo>
                      <a:lnTo>
                        <a:pt x="54" y="16"/>
                      </a:lnTo>
                      <a:lnTo>
                        <a:pt x="0" y="0"/>
                      </a:lnTo>
                      <a:lnTo>
                        <a:pt x="77" y="66"/>
                      </a:lnTo>
                      <a:lnTo>
                        <a:pt x="113" y="63"/>
                      </a:lnTo>
                      <a:lnTo>
                        <a:pt x="132" y="64"/>
                      </a:lnTo>
                      <a:lnTo>
                        <a:pt x="152" y="75"/>
                      </a:lnTo>
                      <a:lnTo>
                        <a:pt x="193" y="108"/>
                      </a:lnTo>
                      <a:lnTo>
                        <a:pt x="239" y="143"/>
                      </a:lnTo>
                      <a:lnTo>
                        <a:pt x="262" y="154"/>
                      </a:lnTo>
                      <a:lnTo>
                        <a:pt x="284" y="159"/>
                      </a:lnTo>
                      <a:lnTo>
                        <a:pt x="381" y="177"/>
                      </a:lnTo>
                      <a:lnTo>
                        <a:pt x="272"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5" name="Freeform 731"/>
                <p:cNvSpPr>
                  <a:spLocks/>
                </p:cNvSpPr>
                <p:nvPr/>
              </p:nvSpPr>
              <p:spPr bwMode="auto">
                <a:xfrm>
                  <a:off x="1519" y="1865"/>
                  <a:ext cx="34" cy="41"/>
                </a:xfrm>
                <a:custGeom>
                  <a:avLst/>
                  <a:gdLst>
                    <a:gd name="T0" fmla="*/ 0 w 238"/>
                    <a:gd name="T1" fmla="*/ 0 h 242"/>
                    <a:gd name="T2" fmla="*/ 16 w 238"/>
                    <a:gd name="T3" fmla="*/ 30 h 242"/>
                    <a:gd name="T4" fmla="*/ 55 w 238"/>
                    <a:gd name="T5" fmla="*/ 77 h 242"/>
                    <a:gd name="T6" fmla="*/ 125 w 238"/>
                    <a:gd name="T7" fmla="*/ 146 h 242"/>
                    <a:gd name="T8" fmla="*/ 238 w 238"/>
                    <a:gd name="T9" fmla="*/ 242 h 242"/>
                    <a:gd name="T10" fmla="*/ 195 w 238"/>
                    <a:gd name="T11" fmla="*/ 171 h 242"/>
                    <a:gd name="T12" fmla="*/ 0 w 238"/>
                    <a:gd name="T13" fmla="*/ 0 h 242"/>
                    <a:gd name="T14" fmla="*/ 0 60000 65536"/>
                    <a:gd name="T15" fmla="*/ 0 60000 65536"/>
                    <a:gd name="T16" fmla="*/ 0 60000 65536"/>
                    <a:gd name="T17" fmla="*/ 0 60000 65536"/>
                    <a:gd name="T18" fmla="*/ 0 60000 65536"/>
                    <a:gd name="T19" fmla="*/ 0 60000 65536"/>
                    <a:gd name="T20" fmla="*/ 0 60000 65536"/>
                    <a:gd name="T21" fmla="*/ 0 w 238"/>
                    <a:gd name="T22" fmla="*/ 0 h 242"/>
                    <a:gd name="T23" fmla="*/ 238 w 238"/>
                    <a:gd name="T24" fmla="*/ 242 h 2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242">
                      <a:moveTo>
                        <a:pt x="0" y="0"/>
                      </a:moveTo>
                      <a:lnTo>
                        <a:pt x="16" y="30"/>
                      </a:lnTo>
                      <a:lnTo>
                        <a:pt x="55" y="77"/>
                      </a:lnTo>
                      <a:lnTo>
                        <a:pt x="125" y="146"/>
                      </a:lnTo>
                      <a:lnTo>
                        <a:pt x="238" y="242"/>
                      </a:lnTo>
                      <a:lnTo>
                        <a:pt x="195" y="17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6" name="Freeform 732"/>
                <p:cNvSpPr>
                  <a:spLocks/>
                </p:cNvSpPr>
                <p:nvPr/>
              </p:nvSpPr>
              <p:spPr bwMode="auto">
                <a:xfrm>
                  <a:off x="1429" y="1813"/>
                  <a:ext cx="53" cy="27"/>
                </a:xfrm>
                <a:custGeom>
                  <a:avLst/>
                  <a:gdLst>
                    <a:gd name="T0" fmla="*/ 219 w 368"/>
                    <a:gd name="T1" fmla="*/ 36 h 167"/>
                    <a:gd name="T2" fmla="*/ 208 w 368"/>
                    <a:gd name="T3" fmla="*/ 35 h 167"/>
                    <a:gd name="T4" fmla="*/ 157 w 368"/>
                    <a:gd name="T5" fmla="*/ 28 h 167"/>
                    <a:gd name="T6" fmla="*/ 111 w 368"/>
                    <a:gd name="T7" fmla="*/ 13 h 167"/>
                    <a:gd name="T8" fmla="*/ 61 w 368"/>
                    <a:gd name="T9" fmla="*/ 1 h 167"/>
                    <a:gd name="T10" fmla="*/ 0 w 368"/>
                    <a:gd name="T11" fmla="*/ 0 h 167"/>
                    <a:gd name="T12" fmla="*/ 90 w 368"/>
                    <a:gd name="T13" fmla="*/ 79 h 167"/>
                    <a:gd name="T14" fmla="*/ 212 w 368"/>
                    <a:gd name="T15" fmla="*/ 73 h 167"/>
                    <a:gd name="T16" fmla="*/ 230 w 368"/>
                    <a:gd name="T17" fmla="*/ 74 h 167"/>
                    <a:gd name="T18" fmla="*/ 247 w 368"/>
                    <a:gd name="T19" fmla="*/ 82 h 167"/>
                    <a:gd name="T20" fmla="*/ 285 w 368"/>
                    <a:gd name="T21" fmla="*/ 112 h 167"/>
                    <a:gd name="T22" fmla="*/ 327 w 368"/>
                    <a:gd name="T23" fmla="*/ 145 h 167"/>
                    <a:gd name="T24" fmla="*/ 368 w 368"/>
                    <a:gd name="T25" fmla="*/ 167 h 167"/>
                    <a:gd name="T26" fmla="*/ 219 w 368"/>
                    <a:gd name="T27" fmla="*/ 36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67"/>
                    <a:gd name="T44" fmla="*/ 368 w 368"/>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67">
                      <a:moveTo>
                        <a:pt x="219" y="36"/>
                      </a:moveTo>
                      <a:lnTo>
                        <a:pt x="208" y="35"/>
                      </a:lnTo>
                      <a:lnTo>
                        <a:pt x="157" y="28"/>
                      </a:lnTo>
                      <a:lnTo>
                        <a:pt x="111" y="13"/>
                      </a:lnTo>
                      <a:lnTo>
                        <a:pt x="61" y="1"/>
                      </a:lnTo>
                      <a:lnTo>
                        <a:pt x="0" y="0"/>
                      </a:lnTo>
                      <a:lnTo>
                        <a:pt x="90" y="79"/>
                      </a:lnTo>
                      <a:lnTo>
                        <a:pt x="212" y="73"/>
                      </a:lnTo>
                      <a:lnTo>
                        <a:pt x="230" y="74"/>
                      </a:lnTo>
                      <a:lnTo>
                        <a:pt x="247" y="82"/>
                      </a:lnTo>
                      <a:lnTo>
                        <a:pt x="285" y="112"/>
                      </a:lnTo>
                      <a:lnTo>
                        <a:pt x="327" y="145"/>
                      </a:lnTo>
                      <a:lnTo>
                        <a:pt x="368" y="167"/>
                      </a:lnTo>
                      <a:lnTo>
                        <a:pt x="219" y="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7" name="Freeform 733"/>
                <p:cNvSpPr>
                  <a:spLocks/>
                </p:cNvSpPr>
                <p:nvPr/>
              </p:nvSpPr>
              <p:spPr bwMode="auto">
                <a:xfrm>
                  <a:off x="1421" y="1812"/>
                  <a:ext cx="33" cy="16"/>
                </a:xfrm>
                <a:custGeom>
                  <a:avLst/>
                  <a:gdLst>
                    <a:gd name="T0" fmla="*/ 160 w 237"/>
                    <a:gd name="T1" fmla="*/ 11 h 94"/>
                    <a:gd name="T2" fmla="*/ 107 w 237"/>
                    <a:gd name="T3" fmla="*/ 0 h 94"/>
                    <a:gd name="T4" fmla="*/ 41 w 237"/>
                    <a:gd name="T5" fmla="*/ 5 h 94"/>
                    <a:gd name="T6" fmla="*/ 19 w 237"/>
                    <a:gd name="T7" fmla="*/ 12 h 94"/>
                    <a:gd name="T8" fmla="*/ 0 w 237"/>
                    <a:gd name="T9" fmla="*/ 25 h 94"/>
                    <a:gd name="T10" fmla="*/ 80 w 237"/>
                    <a:gd name="T11" fmla="*/ 94 h 94"/>
                    <a:gd name="T12" fmla="*/ 114 w 237"/>
                    <a:gd name="T13" fmla="*/ 85 h 94"/>
                    <a:gd name="T14" fmla="*/ 155 w 237"/>
                    <a:gd name="T15" fmla="*/ 80 h 94"/>
                    <a:gd name="T16" fmla="*/ 237 w 237"/>
                    <a:gd name="T17" fmla="*/ 77 h 94"/>
                    <a:gd name="T18" fmla="*/ 160 w 237"/>
                    <a:gd name="T19" fmla="*/ 1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7"/>
                    <a:gd name="T31" fmla="*/ 0 h 94"/>
                    <a:gd name="T32" fmla="*/ 237 w 237"/>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7" h="94">
                      <a:moveTo>
                        <a:pt x="160" y="11"/>
                      </a:moveTo>
                      <a:lnTo>
                        <a:pt x="107" y="0"/>
                      </a:lnTo>
                      <a:lnTo>
                        <a:pt x="41" y="5"/>
                      </a:lnTo>
                      <a:lnTo>
                        <a:pt x="19" y="12"/>
                      </a:lnTo>
                      <a:lnTo>
                        <a:pt x="0" y="25"/>
                      </a:lnTo>
                      <a:lnTo>
                        <a:pt x="80" y="94"/>
                      </a:lnTo>
                      <a:lnTo>
                        <a:pt x="114" y="85"/>
                      </a:lnTo>
                      <a:lnTo>
                        <a:pt x="155" y="80"/>
                      </a:lnTo>
                      <a:lnTo>
                        <a:pt x="237" y="77"/>
                      </a:lnTo>
                      <a:lnTo>
                        <a:pt x="160"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8" name="Freeform 734"/>
                <p:cNvSpPr>
                  <a:spLocks/>
                </p:cNvSpPr>
                <p:nvPr/>
              </p:nvSpPr>
              <p:spPr bwMode="auto">
                <a:xfrm>
                  <a:off x="1415" y="1813"/>
                  <a:ext cx="27" cy="22"/>
                </a:xfrm>
                <a:custGeom>
                  <a:avLst/>
                  <a:gdLst>
                    <a:gd name="T0" fmla="*/ 97 w 187"/>
                    <a:gd name="T1" fmla="*/ 0 h 135"/>
                    <a:gd name="T2" fmla="*/ 77 w 187"/>
                    <a:gd name="T3" fmla="*/ 4 h 135"/>
                    <a:gd name="T4" fmla="*/ 53 w 187"/>
                    <a:gd name="T5" fmla="*/ 12 h 135"/>
                    <a:gd name="T6" fmla="*/ 33 w 187"/>
                    <a:gd name="T7" fmla="*/ 26 h 135"/>
                    <a:gd name="T8" fmla="*/ 0 w 187"/>
                    <a:gd name="T9" fmla="*/ 70 h 135"/>
                    <a:gd name="T10" fmla="*/ 74 w 187"/>
                    <a:gd name="T11" fmla="*/ 135 h 135"/>
                    <a:gd name="T12" fmla="*/ 83 w 187"/>
                    <a:gd name="T13" fmla="*/ 120 h 135"/>
                    <a:gd name="T14" fmla="*/ 101 w 187"/>
                    <a:gd name="T15" fmla="*/ 101 h 135"/>
                    <a:gd name="T16" fmla="*/ 126 w 187"/>
                    <a:gd name="T17" fmla="*/ 90 h 135"/>
                    <a:gd name="T18" fmla="*/ 187 w 187"/>
                    <a:gd name="T19" fmla="*/ 79 h 135"/>
                    <a:gd name="T20" fmla="*/ 97 w 187"/>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7"/>
                    <a:gd name="T34" fmla="*/ 0 h 135"/>
                    <a:gd name="T35" fmla="*/ 187 w 187"/>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7" h="135">
                      <a:moveTo>
                        <a:pt x="97" y="0"/>
                      </a:moveTo>
                      <a:lnTo>
                        <a:pt x="77" y="4"/>
                      </a:lnTo>
                      <a:lnTo>
                        <a:pt x="53" y="12"/>
                      </a:lnTo>
                      <a:lnTo>
                        <a:pt x="33" y="26"/>
                      </a:lnTo>
                      <a:lnTo>
                        <a:pt x="0" y="70"/>
                      </a:lnTo>
                      <a:lnTo>
                        <a:pt x="74" y="135"/>
                      </a:lnTo>
                      <a:lnTo>
                        <a:pt x="83" y="120"/>
                      </a:lnTo>
                      <a:lnTo>
                        <a:pt x="101" y="101"/>
                      </a:lnTo>
                      <a:lnTo>
                        <a:pt x="126" y="90"/>
                      </a:lnTo>
                      <a:lnTo>
                        <a:pt x="187" y="79"/>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79" name="Freeform 735"/>
                <p:cNvSpPr>
                  <a:spLocks/>
                </p:cNvSpPr>
                <p:nvPr/>
              </p:nvSpPr>
              <p:spPr bwMode="auto">
                <a:xfrm>
                  <a:off x="1411" y="1817"/>
                  <a:ext cx="21" cy="25"/>
                </a:xfrm>
                <a:custGeom>
                  <a:avLst/>
                  <a:gdLst>
                    <a:gd name="T0" fmla="*/ 0 w 144"/>
                    <a:gd name="T1" fmla="*/ 100 h 154"/>
                    <a:gd name="T2" fmla="*/ 31 w 144"/>
                    <a:gd name="T3" fmla="*/ 43 h 154"/>
                    <a:gd name="T4" fmla="*/ 64 w 144"/>
                    <a:gd name="T5" fmla="*/ 0 h 154"/>
                    <a:gd name="T6" fmla="*/ 144 w 144"/>
                    <a:gd name="T7" fmla="*/ 69 h 154"/>
                    <a:gd name="T8" fmla="*/ 111 w 144"/>
                    <a:gd name="T9" fmla="*/ 96 h 154"/>
                    <a:gd name="T10" fmla="*/ 63 w 144"/>
                    <a:gd name="T11" fmla="*/ 154 h 154"/>
                    <a:gd name="T12" fmla="*/ 0 w 144"/>
                    <a:gd name="T13" fmla="*/ 100 h 154"/>
                    <a:gd name="T14" fmla="*/ 0 60000 65536"/>
                    <a:gd name="T15" fmla="*/ 0 60000 65536"/>
                    <a:gd name="T16" fmla="*/ 0 60000 65536"/>
                    <a:gd name="T17" fmla="*/ 0 60000 65536"/>
                    <a:gd name="T18" fmla="*/ 0 60000 65536"/>
                    <a:gd name="T19" fmla="*/ 0 60000 65536"/>
                    <a:gd name="T20" fmla="*/ 0 60000 65536"/>
                    <a:gd name="T21" fmla="*/ 0 w 144"/>
                    <a:gd name="T22" fmla="*/ 0 h 154"/>
                    <a:gd name="T23" fmla="*/ 144 w 144"/>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54">
                      <a:moveTo>
                        <a:pt x="0" y="100"/>
                      </a:moveTo>
                      <a:lnTo>
                        <a:pt x="31" y="43"/>
                      </a:lnTo>
                      <a:lnTo>
                        <a:pt x="64" y="0"/>
                      </a:lnTo>
                      <a:lnTo>
                        <a:pt x="144" y="69"/>
                      </a:lnTo>
                      <a:lnTo>
                        <a:pt x="111" y="96"/>
                      </a:lnTo>
                      <a:lnTo>
                        <a:pt x="63" y="154"/>
                      </a:lnTo>
                      <a:lnTo>
                        <a:pt x="0" y="1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0" name="Freeform 736"/>
                <p:cNvSpPr>
                  <a:spLocks/>
                </p:cNvSpPr>
                <p:nvPr/>
              </p:nvSpPr>
              <p:spPr bwMode="auto">
                <a:xfrm>
                  <a:off x="1407" y="1824"/>
                  <a:ext cx="19" cy="25"/>
                </a:xfrm>
                <a:custGeom>
                  <a:avLst/>
                  <a:gdLst>
                    <a:gd name="T0" fmla="*/ 0 w 133"/>
                    <a:gd name="T1" fmla="*/ 103 h 148"/>
                    <a:gd name="T2" fmla="*/ 59 w 133"/>
                    <a:gd name="T3" fmla="*/ 0 h 148"/>
                    <a:gd name="T4" fmla="*/ 133 w 133"/>
                    <a:gd name="T5" fmla="*/ 65 h 148"/>
                    <a:gd name="T6" fmla="*/ 51 w 133"/>
                    <a:gd name="T7" fmla="*/ 148 h 148"/>
                    <a:gd name="T8" fmla="*/ 0 w 133"/>
                    <a:gd name="T9" fmla="*/ 103 h 148"/>
                    <a:gd name="T10" fmla="*/ 0 60000 65536"/>
                    <a:gd name="T11" fmla="*/ 0 60000 65536"/>
                    <a:gd name="T12" fmla="*/ 0 60000 65536"/>
                    <a:gd name="T13" fmla="*/ 0 60000 65536"/>
                    <a:gd name="T14" fmla="*/ 0 60000 65536"/>
                    <a:gd name="T15" fmla="*/ 0 w 133"/>
                    <a:gd name="T16" fmla="*/ 0 h 148"/>
                    <a:gd name="T17" fmla="*/ 133 w 133"/>
                    <a:gd name="T18" fmla="*/ 148 h 148"/>
                  </a:gdLst>
                  <a:ahLst/>
                  <a:cxnLst>
                    <a:cxn ang="T10">
                      <a:pos x="T0" y="T1"/>
                    </a:cxn>
                    <a:cxn ang="T11">
                      <a:pos x="T2" y="T3"/>
                    </a:cxn>
                    <a:cxn ang="T12">
                      <a:pos x="T4" y="T5"/>
                    </a:cxn>
                    <a:cxn ang="T13">
                      <a:pos x="T6" y="T7"/>
                    </a:cxn>
                    <a:cxn ang="T14">
                      <a:pos x="T8" y="T9"/>
                    </a:cxn>
                  </a:cxnLst>
                  <a:rect l="T15" t="T16" r="T17" b="T18"/>
                  <a:pathLst>
                    <a:path w="133" h="148">
                      <a:moveTo>
                        <a:pt x="0" y="103"/>
                      </a:moveTo>
                      <a:lnTo>
                        <a:pt x="59" y="0"/>
                      </a:lnTo>
                      <a:lnTo>
                        <a:pt x="133" y="65"/>
                      </a:lnTo>
                      <a:lnTo>
                        <a:pt x="51" y="148"/>
                      </a:lnTo>
                      <a:lnTo>
                        <a:pt x="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1" name="Freeform 737"/>
                <p:cNvSpPr>
                  <a:spLocks/>
                </p:cNvSpPr>
                <p:nvPr/>
              </p:nvSpPr>
              <p:spPr bwMode="auto">
                <a:xfrm>
                  <a:off x="1401" y="1833"/>
                  <a:ext cx="19" cy="22"/>
                </a:xfrm>
                <a:custGeom>
                  <a:avLst/>
                  <a:gdLst>
                    <a:gd name="T0" fmla="*/ 0 w 133"/>
                    <a:gd name="T1" fmla="*/ 93 h 133"/>
                    <a:gd name="T2" fmla="*/ 40 w 133"/>
                    <a:gd name="T3" fmla="*/ 48 h 133"/>
                    <a:gd name="T4" fmla="*/ 70 w 133"/>
                    <a:gd name="T5" fmla="*/ 0 h 133"/>
                    <a:gd name="T6" fmla="*/ 133 w 133"/>
                    <a:gd name="T7" fmla="*/ 54 h 133"/>
                    <a:gd name="T8" fmla="*/ 46 w 133"/>
                    <a:gd name="T9" fmla="*/ 133 h 133"/>
                    <a:gd name="T10" fmla="*/ 0 w 133"/>
                    <a:gd name="T11" fmla="*/ 93 h 133"/>
                    <a:gd name="T12" fmla="*/ 0 60000 65536"/>
                    <a:gd name="T13" fmla="*/ 0 60000 65536"/>
                    <a:gd name="T14" fmla="*/ 0 60000 65536"/>
                    <a:gd name="T15" fmla="*/ 0 60000 65536"/>
                    <a:gd name="T16" fmla="*/ 0 60000 65536"/>
                    <a:gd name="T17" fmla="*/ 0 60000 65536"/>
                    <a:gd name="T18" fmla="*/ 0 w 133"/>
                    <a:gd name="T19" fmla="*/ 0 h 133"/>
                    <a:gd name="T20" fmla="*/ 133 w 133"/>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33" h="133">
                      <a:moveTo>
                        <a:pt x="0" y="93"/>
                      </a:moveTo>
                      <a:lnTo>
                        <a:pt x="40" y="48"/>
                      </a:lnTo>
                      <a:lnTo>
                        <a:pt x="70" y="0"/>
                      </a:lnTo>
                      <a:lnTo>
                        <a:pt x="133" y="54"/>
                      </a:lnTo>
                      <a:lnTo>
                        <a:pt x="46" y="133"/>
                      </a:lnTo>
                      <a:lnTo>
                        <a:pt x="0" y="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2" name="Freeform 738"/>
                <p:cNvSpPr>
                  <a:spLocks/>
                </p:cNvSpPr>
                <p:nvPr/>
              </p:nvSpPr>
              <p:spPr bwMode="auto">
                <a:xfrm>
                  <a:off x="1395" y="1841"/>
                  <a:ext cx="19" cy="21"/>
                </a:xfrm>
                <a:custGeom>
                  <a:avLst/>
                  <a:gdLst>
                    <a:gd name="T0" fmla="*/ 0 w 138"/>
                    <a:gd name="T1" fmla="*/ 79 h 121"/>
                    <a:gd name="T2" fmla="*/ 49 w 138"/>
                    <a:gd name="T3" fmla="*/ 43 h 121"/>
                    <a:gd name="T4" fmla="*/ 87 w 138"/>
                    <a:gd name="T5" fmla="*/ 0 h 121"/>
                    <a:gd name="T6" fmla="*/ 138 w 138"/>
                    <a:gd name="T7" fmla="*/ 45 h 121"/>
                    <a:gd name="T8" fmla="*/ 48 w 138"/>
                    <a:gd name="T9" fmla="*/ 121 h 121"/>
                    <a:gd name="T10" fmla="*/ 0 w 138"/>
                    <a:gd name="T11" fmla="*/ 79 h 121"/>
                    <a:gd name="T12" fmla="*/ 0 60000 65536"/>
                    <a:gd name="T13" fmla="*/ 0 60000 65536"/>
                    <a:gd name="T14" fmla="*/ 0 60000 65536"/>
                    <a:gd name="T15" fmla="*/ 0 60000 65536"/>
                    <a:gd name="T16" fmla="*/ 0 60000 65536"/>
                    <a:gd name="T17" fmla="*/ 0 60000 65536"/>
                    <a:gd name="T18" fmla="*/ 0 w 138"/>
                    <a:gd name="T19" fmla="*/ 0 h 121"/>
                    <a:gd name="T20" fmla="*/ 138 w 138"/>
                    <a:gd name="T21" fmla="*/ 121 h 121"/>
                  </a:gdLst>
                  <a:ahLst/>
                  <a:cxnLst>
                    <a:cxn ang="T12">
                      <a:pos x="T0" y="T1"/>
                    </a:cxn>
                    <a:cxn ang="T13">
                      <a:pos x="T2" y="T3"/>
                    </a:cxn>
                    <a:cxn ang="T14">
                      <a:pos x="T4" y="T5"/>
                    </a:cxn>
                    <a:cxn ang="T15">
                      <a:pos x="T6" y="T7"/>
                    </a:cxn>
                    <a:cxn ang="T16">
                      <a:pos x="T8" y="T9"/>
                    </a:cxn>
                    <a:cxn ang="T17">
                      <a:pos x="T10" y="T11"/>
                    </a:cxn>
                  </a:cxnLst>
                  <a:rect l="T18" t="T19" r="T20" b="T21"/>
                  <a:pathLst>
                    <a:path w="138" h="121">
                      <a:moveTo>
                        <a:pt x="0" y="79"/>
                      </a:moveTo>
                      <a:lnTo>
                        <a:pt x="49" y="43"/>
                      </a:lnTo>
                      <a:lnTo>
                        <a:pt x="87" y="0"/>
                      </a:lnTo>
                      <a:lnTo>
                        <a:pt x="138" y="45"/>
                      </a:lnTo>
                      <a:lnTo>
                        <a:pt x="48" y="121"/>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3" name="Freeform 739"/>
                <p:cNvSpPr>
                  <a:spLocks/>
                </p:cNvSpPr>
                <p:nvPr/>
              </p:nvSpPr>
              <p:spPr bwMode="auto">
                <a:xfrm>
                  <a:off x="1387" y="1849"/>
                  <a:ext cx="21" cy="19"/>
                </a:xfrm>
                <a:custGeom>
                  <a:avLst/>
                  <a:gdLst>
                    <a:gd name="T0" fmla="*/ 104 w 150"/>
                    <a:gd name="T1" fmla="*/ 0 h 114"/>
                    <a:gd name="T2" fmla="*/ 51 w 150"/>
                    <a:gd name="T3" fmla="*/ 38 h 114"/>
                    <a:gd name="T4" fmla="*/ 0 w 150"/>
                    <a:gd name="T5" fmla="*/ 64 h 114"/>
                    <a:gd name="T6" fmla="*/ 58 w 150"/>
                    <a:gd name="T7" fmla="*/ 114 h 114"/>
                    <a:gd name="T8" fmla="*/ 150 w 150"/>
                    <a:gd name="T9" fmla="*/ 40 h 114"/>
                    <a:gd name="T10" fmla="*/ 104 w 150"/>
                    <a:gd name="T11" fmla="*/ 0 h 114"/>
                    <a:gd name="T12" fmla="*/ 0 60000 65536"/>
                    <a:gd name="T13" fmla="*/ 0 60000 65536"/>
                    <a:gd name="T14" fmla="*/ 0 60000 65536"/>
                    <a:gd name="T15" fmla="*/ 0 60000 65536"/>
                    <a:gd name="T16" fmla="*/ 0 60000 65536"/>
                    <a:gd name="T17" fmla="*/ 0 60000 65536"/>
                    <a:gd name="T18" fmla="*/ 0 w 150"/>
                    <a:gd name="T19" fmla="*/ 0 h 114"/>
                    <a:gd name="T20" fmla="*/ 150 w 150"/>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50" h="114">
                      <a:moveTo>
                        <a:pt x="104" y="0"/>
                      </a:moveTo>
                      <a:lnTo>
                        <a:pt x="51" y="38"/>
                      </a:lnTo>
                      <a:lnTo>
                        <a:pt x="0" y="64"/>
                      </a:lnTo>
                      <a:lnTo>
                        <a:pt x="58" y="114"/>
                      </a:lnTo>
                      <a:lnTo>
                        <a:pt x="150" y="40"/>
                      </a:lnTo>
                      <a:lnTo>
                        <a:pt x="10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4" name="Freeform 740"/>
                <p:cNvSpPr>
                  <a:spLocks/>
                </p:cNvSpPr>
                <p:nvPr/>
              </p:nvSpPr>
              <p:spPr bwMode="auto">
                <a:xfrm>
                  <a:off x="1379" y="1855"/>
                  <a:ext cx="22" cy="19"/>
                </a:xfrm>
                <a:custGeom>
                  <a:avLst/>
                  <a:gdLst>
                    <a:gd name="T0" fmla="*/ 110 w 158"/>
                    <a:gd name="T1" fmla="*/ 0 h 117"/>
                    <a:gd name="T2" fmla="*/ 105 w 158"/>
                    <a:gd name="T3" fmla="*/ 3 h 117"/>
                    <a:gd name="T4" fmla="*/ 0 w 158"/>
                    <a:gd name="T5" fmla="*/ 59 h 117"/>
                    <a:gd name="T6" fmla="*/ 67 w 158"/>
                    <a:gd name="T7" fmla="*/ 117 h 117"/>
                    <a:gd name="T8" fmla="*/ 73 w 158"/>
                    <a:gd name="T9" fmla="*/ 112 h 117"/>
                    <a:gd name="T10" fmla="*/ 158 w 158"/>
                    <a:gd name="T11" fmla="*/ 42 h 117"/>
                    <a:gd name="T12" fmla="*/ 110 w 158"/>
                    <a:gd name="T13" fmla="*/ 0 h 117"/>
                    <a:gd name="T14" fmla="*/ 0 60000 65536"/>
                    <a:gd name="T15" fmla="*/ 0 60000 65536"/>
                    <a:gd name="T16" fmla="*/ 0 60000 65536"/>
                    <a:gd name="T17" fmla="*/ 0 60000 65536"/>
                    <a:gd name="T18" fmla="*/ 0 60000 65536"/>
                    <a:gd name="T19" fmla="*/ 0 60000 65536"/>
                    <a:gd name="T20" fmla="*/ 0 60000 65536"/>
                    <a:gd name="T21" fmla="*/ 0 w 158"/>
                    <a:gd name="T22" fmla="*/ 0 h 117"/>
                    <a:gd name="T23" fmla="*/ 158 w 158"/>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 h="117">
                      <a:moveTo>
                        <a:pt x="110" y="0"/>
                      </a:moveTo>
                      <a:lnTo>
                        <a:pt x="105" y="3"/>
                      </a:lnTo>
                      <a:lnTo>
                        <a:pt x="0" y="59"/>
                      </a:lnTo>
                      <a:lnTo>
                        <a:pt x="67" y="117"/>
                      </a:lnTo>
                      <a:lnTo>
                        <a:pt x="73" y="112"/>
                      </a:lnTo>
                      <a:lnTo>
                        <a:pt x="158" y="42"/>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5" name="Freeform 741"/>
                <p:cNvSpPr>
                  <a:spLocks/>
                </p:cNvSpPr>
                <p:nvPr/>
              </p:nvSpPr>
              <p:spPr bwMode="auto">
                <a:xfrm>
                  <a:off x="1371" y="1859"/>
                  <a:ext cx="24" cy="19"/>
                </a:xfrm>
                <a:custGeom>
                  <a:avLst/>
                  <a:gdLst>
                    <a:gd name="T0" fmla="*/ 0 w 166"/>
                    <a:gd name="T1" fmla="*/ 61 h 112"/>
                    <a:gd name="T2" fmla="*/ 108 w 166"/>
                    <a:gd name="T3" fmla="*/ 0 h 112"/>
                    <a:gd name="T4" fmla="*/ 166 w 166"/>
                    <a:gd name="T5" fmla="*/ 50 h 112"/>
                    <a:gd name="T6" fmla="*/ 127 w 166"/>
                    <a:gd name="T7" fmla="*/ 83 h 112"/>
                    <a:gd name="T8" fmla="*/ 95 w 166"/>
                    <a:gd name="T9" fmla="*/ 102 h 112"/>
                    <a:gd name="T10" fmla="*/ 60 w 166"/>
                    <a:gd name="T11" fmla="*/ 112 h 112"/>
                    <a:gd name="T12" fmla="*/ 0 w 166"/>
                    <a:gd name="T13" fmla="*/ 61 h 112"/>
                    <a:gd name="T14" fmla="*/ 0 60000 65536"/>
                    <a:gd name="T15" fmla="*/ 0 60000 65536"/>
                    <a:gd name="T16" fmla="*/ 0 60000 65536"/>
                    <a:gd name="T17" fmla="*/ 0 60000 65536"/>
                    <a:gd name="T18" fmla="*/ 0 60000 65536"/>
                    <a:gd name="T19" fmla="*/ 0 60000 65536"/>
                    <a:gd name="T20" fmla="*/ 0 60000 65536"/>
                    <a:gd name="T21" fmla="*/ 0 w 166"/>
                    <a:gd name="T22" fmla="*/ 0 h 112"/>
                    <a:gd name="T23" fmla="*/ 166 w 166"/>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12">
                      <a:moveTo>
                        <a:pt x="0" y="61"/>
                      </a:moveTo>
                      <a:lnTo>
                        <a:pt x="108" y="0"/>
                      </a:lnTo>
                      <a:lnTo>
                        <a:pt x="166" y="50"/>
                      </a:lnTo>
                      <a:lnTo>
                        <a:pt x="127" y="83"/>
                      </a:lnTo>
                      <a:lnTo>
                        <a:pt x="95" y="102"/>
                      </a:lnTo>
                      <a:lnTo>
                        <a:pt x="60" y="112"/>
                      </a:lnTo>
                      <a:lnTo>
                        <a:pt x="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6" name="Freeform 742"/>
                <p:cNvSpPr>
                  <a:spLocks/>
                </p:cNvSpPr>
                <p:nvPr/>
              </p:nvSpPr>
              <p:spPr bwMode="auto">
                <a:xfrm>
                  <a:off x="1364" y="1864"/>
                  <a:ext cx="24" cy="16"/>
                </a:xfrm>
                <a:custGeom>
                  <a:avLst/>
                  <a:gdLst>
                    <a:gd name="T0" fmla="*/ 0 w 173"/>
                    <a:gd name="T1" fmla="*/ 62 h 95"/>
                    <a:gd name="T2" fmla="*/ 106 w 173"/>
                    <a:gd name="T3" fmla="*/ 0 h 95"/>
                    <a:gd name="T4" fmla="*/ 173 w 173"/>
                    <a:gd name="T5" fmla="*/ 58 h 95"/>
                    <a:gd name="T6" fmla="*/ 140 w 173"/>
                    <a:gd name="T7" fmla="*/ 75 h 95"/>
                    <a:gd name="T8" fmla="*/ 104 w 173"/>
                    <a:gd name="T9" fmla="*/ 83 h 95"/>
                    <a:gd name="T10" fmla="*/ 37 w 173"/>
                    <a:gd name="T11" fmla="*/ 95 h 95"/>
                    <a:gd name="T12" fmla="*/ 0 w 173"/>
                    <a:gd name="T13" fmla="*/ 62 h 95"/>
                    <a:gd name="T14" fmla="*/ 0 60000 65536"/>
                    <a:gd name="T15" fmla="*/ 0 60000 65536"/>
                    <a:gd name="T16" fmla="*/ 0 60000 65536"/>
                    <a:gd name="T17" fmla="*/ 0 60000 65536"/>
                    <a:gd name="T18" fmla="*/ 0 60000 65536"/>
                    <a:gd name="T19" fmla="*/ 0 60000 65536"/>
                    <a:gd name="T20" fmla="*/ 0 60000 65536"/>
                    <a:gd name="T21" fmla="*/ 0 w 173"/>
                    <a:gd name="T22" fmla="*/ 0 h 95"/>
                    <a:gd name="T23" fmla="*/ 173 w 173"/>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95">
                      <a:moveTo>
                        <a:pt x="0" y="62"/>
                      </a:moveTo>
                      <a:lnTo>
                        <a:pt x="106" y="0"/>
                      </a:lnTo>
                      <a:lnTo>
                        <a:pt x="173" y="58"/>
                      </a:lnTo>
                      <a:lnTo>
                        <a:pt x="140" y="75"/>
                      </a:lnTo>
                      <a:lnTo>
                        <a:pt x="104" y="83"/>
                      </a:lnTo>
                      <a:lnTo>
                        <a:pt x="37" y="95"/>
                      </a:lnTo>
                      <a:lnTo>
                        <a:pt x="0"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7" name="Freeform 743"/>
                <p:cNvSpPr>
                  <a:spLocks/>
                </p:cNvSpPr>
                <p:nvPr/>
              </p:nvSpPr>
              <p:spPr bwMode="auto">
                <a:xfrm>
                  <a:off x="1357" y="1870"/>
                  <a:ext cx="23" cy="17"/>
                </a:xfrm>
                <a:custGeom>
                  <a:avLst/>
                  <a:gdLst>
                    <a:gd name="T0" fmla="*/ 0 w 161"/>
                    <a:gd name="T1" fmla="*/ 66 h 103"/>
                    <a:gd name="T2" fmla="*/ 101 w 161"/>
                    <a:gd name="T3" fmla="*/ 0 h 103"/>
                    <a:gd name="T4" fmla="*/ 161 w 161"/>
                    <a:gd name="T5" fmla="*/ 51 h 103"/>
                    <a:gd name="T6" fmla="*/ 114 w 161"/>
                    <a:gd name="T7" fmla="*/ 59 h 103"/>
                    <a:gd name="T8" fmla="*/ 74 w 161"/>
                    <a:gd name="T9" fmla="*/ 69 h 103"/>
                    <a:gd name="T10" fmla="*/ 42 w 161"/>
                    <a:gd name="T11" fmla="*/ 103 h 103"/>
                    <a:gd name="T12" fmla="*/ 0 w 161"/>
                    <a:gd name="T13" fmla="*/ 66 h 103"/>
                    <a:gd name="T14" fmla="*/ 0 60000 65536"/>
                    <a:gd name="T15" fmla="*/ 0 60000 65536"/>
                    <a:gd name="T16" fmla="*/ 0 60000 65536"/>
                    <a:gd name="T17" fmla="*/ 0 60000 65536"/>
                    <a:gd name="T18" fmla="*/ 0 60000 65536"/>
                    <a:gd name="T19" fmla="*/ 0 60000 65536"/>
                    <a:gd name="T20" fmla="*/ 0 60000 65536"/>
                    <a:gd name="T21" fmla="*/ 0 w 161"/>
                    <a:gd name="T22" fmla="*/ 0 h 103"/>
                    <a:gd name="T23" fmla="*/ 161 w 161"/>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1" h="103">
                      <a:moveTo>
                        <a:pt x="0" y="66"/>
                      </a:moveTo>
                      <a:lnTo>
                        <a:pt x="101" y="0"/>
                      </a:lnTo>
                      <a:lnTo>
                        <a:pt x="161" y="51"/>
                      </a:lnTo>
                      <a:lnTo>
                        <a:pt x="114" y="59"/>
                      </a:lnTo>
                      <a:lnTo>
                        <a:pt x="74" y="69"/>
                      </a:lnTo>
                      <a:lnTo>
                        <a:pt x="42" y="103"/>
                      </a:lnTo>
                      <a:lnTo>
                        <a:pt x="0"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8" name="Freeform 744"/>
                <p:cNvSpPr>
                  <a:spLocks/>
                </p:cNvSpPr>
                <p:nvPr/>
              </p:nvSpPr>
              <p:spPr bwMode="auto">
                <a:xfrm>
                  <a:off x="1351" y="1875"/>
                  <a:ext cx="18" cy="20"/>
                </a:xfrm>
                <a:custGeom>
                  <a:avLst/>
                  <a:gdLst>
                    <a:gd name="T0" fmla="*/ 86 w 123"/>
                    <a:gd name="T1" fmla="*/ 0 h 120"/>
                    <a:gd name="T2" fmla="*/ 20 w 123"/>
                    <a:gd name="T3" fmla="*/ 51 h 120"/>
                    <a:gd name="T4" fmla="*/ 0 w 123"/>
                    <a:gd name="T5" fmla="*/ 81 h 120"/>
                    <a:gd name="T6" fmla="*/ 45 w 123"/>
                    <a:gd name="T7" fmla="*/ 120 h 120"/>
                    <a:gd name="T8" fmla="*/ 111 w 123"/>
                    <a:gd name="T9" fmla="*/ 38 h 120"/>
                    <a:gd name="T10" fmla="*/ 123 w 123"/>
                    <a:gd name="T11" fmla="*/ 33 h 120"/>
                    <a:gd name="T12" fmla="*/ 86 w 123"/>
                    <a:gd name="T13" fmla="*/ 0 h 120"/>
                    <a:gd name="T14" fmla="*/ 0 60000 65536"/>
                    <a:gd name="T15" fmla="*/ 0 60000 65536"/>
                    <a:gd name="T16" fmla="*/ 0 60000 65536"/>
                    <a:gd name="T17" fmla="*/ 0 60000 65536"/>
                    <a:gd name="T18" fmla="*/ 0 60000 65536"/>
                    <a:gd name="T19" fmla="*/ 0 60000 65536"/>
                    <a:gd name="T20" fmla="*/ 0 60000 65536"/>
                    <a:gd name="T21" fmla="*/ 0 w 123"/>
                    <a:gd name="T22" fmla="*/ 0 h 120"/>
                    <a:gd name="T23" fmla="*/ 123 w 123"/>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20">
                      <a:moveTo>
                        <a:pt x="86" y="0"/>
                      </a:moveTo>
                      <a:lnTo>
                        <a:pt x="20" y="51"/>
                      </a:lnTo>
                      <a:lnTo>
                        <a:pt x="0" y="81"/>
                      </a:lnTo>
                      <a:lnTo>
                        <a:pt x="45" y="120"/>
                      </a:lnTo>
                      <a:lnTo>
                        <a:pt x="111" y="38"/>
                      </a:lnTo>
                      <a:lnTo>
                        <a:pt x="123" y="33"/>
                      </a:lnTo>
                      <a:lnTo>
                        <a:pt x="8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89" name="Freeform 745"/>
                <p:cNvSpPr>
                  <a:spLocks/>
                </p:cNvSpPr>
                <p:nvPr/>
              </p:nvSpPr>
              <p:spPr bwMode="auto">
                <a:xfrm>
                  <a:off x="1347" y="1881"/>
                  <a:ext cx="16" cy="22"/>
                </a:xfrm>
                <a:custGeom>
                  <a:avLst/>
                  <a:gdLst>
                    <a:gd name="T0" fmla="*/ 67 w 109"/>
                    <a:gd name="T1" fmla="*/ 0 h 134"/>
                    <a:gd name="T2" fmla="*/ 50 w 109"/>
                    <a:gd name="T3" fmla="*/ 16 h 134"/>
                    <a:gd name="T4" fmla="*/ 0 w 109"/>
                    <a:gd name="T5" fmla="*/ 97 h 134"/>
                    <a:gd name="T6" fmla="*/ 43 w 109"/>
                    <a:gd name="T7" fmla="*/ 134 h 134"/>
                    <a:gd name="T8" fmla="*/ 109 w 109"/>
                    <a:gd name="T9" fmla="*/ 37 h 134"/>
                    <a:gd name="T10" fmla="*/ 67 w 109"/>
                    <a:gd name="T11" fmla="*/ 0 h 134"/>
                    <a:gd name="T12" fmla="*/ 0 60000 65536"/>
                    <a:gd name="T13" fmla="*/ 0 60000 65536"/>
                    <a:gd name="T14" fmla="*/ 0 60000 65536"/>
                    <a:gd name="T15" fmla="*/ 0 60000 65536"/>
                    <a:gd name="T16" fmla="*/ 0 60000 65536"/>
                    <a:gd name="T17" fmla="*/ 0 60000 65536"/>
                    <a:gd name="T18" fmla="*/ 0 w 109"/>
                    <a:gd name="T19" fmla="*/ 0 h 134"/>
                    <a:gd name="T20" fmla="*/ 109 w 109"/>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09" h="134">
                      <a:moveTo>
                        <a:pt x="67" y="0"/>
                      </a:moveTo>
                      <a:lnTo>
                        <a:pt x="50" y="16"/>
                      </a:lnTo>
                      <a:lnTo>
                        <a:pt x="0" y="97"/>
                      </a:lnTo>
                      <a:lnTo>
                        <a:pt x="43" y="134"/>
                      </a:lnTo>
                      <a:lnTo>
                        <a:pt x="109" y="37"/>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0" name="Freeform 746"/>
                <p:cNvSpPr>
                  <a:spLocks/>
                </p:cNvSpPr>
                <p:nvPr/>
              </p:nvSpPr>
              <p:spPr bwMode="auto">
                <a:xfrm>
                  <a:off x="1344" y="1888"/>
                  <a:ext cx="14" cy="23"/>
                </a:xfrm>
                <a:custGeom>
                  <a:avLst/>
                  <a:gdLst>
                    <a:gd name="T0" fmla="*/ 0 w 99"/>
                    <a:gd name="T1" fmla="*/ 107 h 139"/>
                    <a:gd name="T2" fmla="*/ 10 w 99"/>
                    <a:gd name="T3" fmla="*/ 95 h 139"/>
                    <a:gd name="T4" fmla="*/ 15 w 99"/>
                    <a:gd name="T5" fmla="*/ 77 h 139"/>
                    <a:gd name="T6" fmla="*/ 26 w 99"/>
                    <a:gd name="T7" fmla="*/ 48 h 139"/>
                    <a:gd name="T8" fmla="*/ 54 w 99"/>
                    <a:gd name="T9" fmla="*/ 0 h 139"/>
                    <a:gd name="T10" fmla="*/ 99 w 99"/>
                    <a:gd name="T11" fmla="*/ 39 h 139"/>
                    <a:gd name="T12" fmla="*/ 36 w 99"/>
                    <a:gd name="T13" fmla="*/ 139 h 139"/>
                    <a:gd name="T14" fmla="*/ 0 w 99"/>
                    <a:gd name="T15" fmla="*/ 107 h 139"/>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139"/>
                    <a:gd name="T26" fmla="*/ 99 w 99"/>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139">
                      <a:moveTo>
                        <a:pt x="0" y="107"/>
                      </a:moveTo>
                      <a:lnTo>
                        <a:pt x="10" y="95"/>
                      </a:lnTo>
                      <a:lnTo>
                        <a:pt x="15" y="77"/>
                      </a:lnTo>
                      <a:lnTo>
                        <a:pt x="26" y="48"/>
                      </a:lnTo>
                      <a:lnTo>
                        <a:pt x="54" y="0"/>
                      </a:lnTo>
                      <a:lnTo>
                        <a:pt x="99" y="39"/>
                      </a:lnTo>
                      <a:lnTo>
                        <a:pt x="36" y="139"/>
                      </a:lnTo>
                      <a:lnTo>
                        <a:pt x="0" y="1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1" name="Freeform 747"/>
                <p:cNvSpPr>
                  <a:spLocks/>
                </p:cNvSpPr>
                <p:nvPr/>
              </p:nvSpPr>
              <p:spPr bwMode="auto">
                <a:xfrm>
                  <a:off x="1336" y="1897"/>
                  <a:ext cx="17" cy="23"/>
                </a:xfrm>
                <a:custGeom>
                  <a:avLst/>
                  <a:gdLst>
                    <a:gd name="T0" fmla="*/ 0 w 123"/>
                    <a:gd name="T1" fmla="*/ 84 h 139"/>
                    <a:gd name="T2" fmla="*/ 45 w 123"/>
                    <a:gd name="T3" fmla="*/ 63 h 139"/>
                    <a:gd name="T4" fmla="*/ 62 w 123"/>
                    <a:gd name="T5" fmla="*/ 48 h 139"/>
                    <a:gd name="T6" fmla="*/ 80 w 123"/>
                    <a:gd name="T7" fmla="*/ 0 h 139"/>
                    <a:gd name="T8" fmla="*/ 123 w 123"/>
                    <a:gd name="T9" fmla="*/ 37 h 139"/>
                    <a:gd name="T10" fmla="*/ 64 w 123"/>
                    <a:gd name="T11" fmla="*/ 139 h 139"/>
                    <a:gd name="T12" fmla="*/ 0 w 123"/>
                    <a:gd name="T13" fmla="*/ 84 h 139"/>
                    <a:gd name="T14" fmla="*/ 0 60000 65536"/>
                    <a:gd name="T15" fmla="*/ 0 60000 65536"/>
                    <a:gd name="T16" fmla="*/ 0 60000 65536"/>
                    <a:gd name="T17" fmla="*/ 0 60000 65536"/>
                    <a:gd name="T18" fmla="*/ 0 60000 65536"/>
                    <a:gd name="T19" fmla="*/ 0 60000 65536"/>
                    <a:gd name="T20" fmla="*/ 0 60000 65536"/>
                    <a:gd name="T21" fmla="*/ 0 w 123"/>
                    <a:gd name="T22" fmla="*/ 0 h 139"/>
                    <a:gd name="T23" fmla="*/ 123 w 123"/>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9">
                      <a:moveTo>
                        <a:pt x="0" y="84"/>
                      </a:moveTo>
                      <a:lnTo>
                        <a:pt x="45" y="63"/>
                      </a:lnTo>
                      <a:lnTo>
                        <a:pt x="62" y="48"/>
                      </a:lnTo>
                      <a:lnTo>
                        <a:pt x="80" y="0"/>
                      </a:lnTo>
                      <a:lnTo>
                        <a:pt x="123" y="37"/>
                      </a:lnTo>
                      <a:lnTo>
                        <a:pt x="64" y="139"/>
                      </a:lnTo>
                      <a:lnTo>
                        <a:pt x="0"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2" name="Freeform 748"/>
                <p:cNvSpPr>
                  <a:spLocks/>
                </p:cNvSpPr>
                <p:nvPr/>
              </p:nvSpPr>
              <p:spPr bwMode="auto">
                <a:xfrm>
                  <a:off x="1330" y="1906"/>
                  <a:ext cx="19" cy="23"/>
                </a:xfrm>
                <a:custGeom>
                  <a:avLst/>
                  <a:gdLst>
                    <a:gd name="T0" fmla="*/ 93 w 129"/>
                    <a:gd name="T1" fmla="*/ 0 h 138"/>
                    <a:gd name="T2" fmla="*/ 0 w 129"/>
                    <a:gd name="T3" fmla="*/ 45 h 138"/>
                    <a:gd name="T4" fmla="*/ 5 w 129"/>
                    <a:gd name="T5" fmla="*/ 77 h 138"/>
                    <a:gd name="T6" fmla="*/ 74 w 129"/>
                    <a:gd name="T7" fmla="*/ 138 h 138"/>
                    <a:gd name="T8" fmla="*/ 129 w 129"/>
                    <a:gd name="T9" fmla="*/ 32 h 138"/>
                    <a:gd name="T10" fmla="*/ 93 w 129"/>
                    <a:gd name="T11" fmla="*/ 0 h 138"/>
                    <a:gd name="T12" fmla="*/ 0 60000 65536"/>
                    <a:gd name="T13" fmla="*/ 0 60000 65536"/>
                    <a:gd name="T14" fmla="*/ 0 60000 65536"/>
                    <a:gd name="T15" fmla="*/ 0 60000 65536"/>
                    <a:gd name="T16" fmla="*/ 0 60000 65536"/>
                    <a:gd name="T17" fmla="*/ 0 60000 65536"/>
                    <a:gd name="T18" fmla="*/ 0 w 129"/>
                    <a:gd name="T19" fmla="*/ 0 h 138"/>
                    <a:gd name="T20" fmla="*/ 129 w 129"/>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9" h="138">
                      <a:moveTo>
                        <a:pt x="93" y="0"/>
                      </a:moveTo>
                      <a:lnTo>
                        <a:pt x="0" y="45"/>
                      </a:lnTo>
                      <a:lnTo>
                        <a:pt x="5" y="77"/>
                      </a:lnTo>
                      <a:lnTo>
                        <a:pt x="74" y="138"/>
                      </a:lnTo>
                      <a:lnTo>
                        <a:pt x="129" y="3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3" name="Freeform 749"/>
                <p:cNvSpPr>
                  <a:spLocks/>
                </p:cNvSpPr>
                <p:nvPr/>
              </p:nvSpPr>
              <p:spPr bwMode="auto">
                <a:xfrm>
                  <a:off x="1330" y="1911"/>
                  <a:ext cx="15" cy="27"/>
                </a:xfrm>
                <a:custGeom>
                  <a:avLst/>
                  <a:gdLst>
                    <a:gd name="T0" fmla="*/ 37 w 101"/>
                    <a:gd name="T1" fmla="*/ 0 h 166"/>
                    <a:gd name="T2" fmla="*/ 0 w 101"/>
                    <a:gd name="T3" fmla="*/ 17 h 166"/>
                    <a:gd name="T4" fmla="*/ 5 w 101"/>
                    <a:gd name="T5" fmla="*/ 50 h 166"/>
                    <a:gd name="T6" fmla="*/ 7 w 101"/>
                    <a:gd name="T7" fmla="*/ 129 h 166"/>
                    <a:gd name="T8" fmla="*/ 51 w 101"/>
                    <a:gd name="T9" fmla="*/ 166 h 166"/>
                    <a:gd name="T10" fmla="*/ 101 w 101"/>
                    <a:gd name="T11" fmla="*/ 55 h 166"/>
                    <a:gd name="T12" fmla="*/ 37 w 101"/>
                    <a:gd name="T13" fmla="*/ 0 h 166"/>
                    <a:gd name="T14" fmla="*/ 0 60000 65536"/>
                    <a:gd name="T15" fmla="*/ 0 60000 65536"/>
                    <a:gd name="T16" fmla="*/ 0 60000 65536"/>
                    <a:gd name="T17" fmla="*/ 0 60000 65536"/>
                    <a:gd name="T18" fmla="*/ 0 60000 65536"/>
                    <a:gd name="T19" fmla="*/ 0 60000 65536"/>
                    <a:gd name="T20" fmla="*/ 0 60000 65536"/>
                    <a:gd name="T21" fmla="*/ 0 w 101"/>
                    <a:gd name="T22" fmla="*/ 0 h 166"/>
                    <a:gd name="T23" fmla="*/ 101 w 10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66">
                      <a:moveTo>
                        <a:pt x="37" y="0"/>
                      </a:moveTo>
                      <a:lnTo>
                        <a:pt x="0" y="17"/>
                      </a:lnTo>
                      <a:lnTo>
                        <a:pt x="5" y="50"/>
                      </a:lnTo>
                      <a:lnTo>
                        <a:pt x="7" y="129"/>
                      </a:lnTo>
                      <a:lnTo>
                        <a:pt x="51" y="166"/>
                      </a:lnTo>
                      <a:lnTo>
                        <a:pt x="101" y="55"/>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4" name="Freeform 750"/>
                <p:cNvSpPr>
                  <a:spLocks/>
                </p:cNvSpPr>
                <p:nvPr/>
              </p:nvSpPr>
              <p:spPr bwMode="auto">
                <a:xfrm>
                  <a:off x="1331" y="1919"/>
                  <a:ext cx="10" cy="29"/>
                </a:xfrm>
                <a:custGeom>
                  <a:avLst/>
                  <a:gdLst>
                    <a:gd name="T0" fmla="*/ 2 w 69"/>
                    <a:gd name="T1" fmla="*/ 157 h 176"/>
                    <a:gd name="T2" fmla="*/ 0 w 69"/>
                    <a:gd name="T3" fmla="*/ 0 h 176"/>
                    <a:gd name="T4" fmla="*/ 69 w 69"/>
                    <a:gd name="T5" fmla="*/ 61 h 176"/>
                    <a:gd name="T6" fmla="*/ 25 w 69"/>
                    <a:gd name="T7" fmla="*/ 176 h 176"/>
                    <a:gd name="T8" fmla="*/ 2 w 69"/>
                    <a:gd name="T9" fmla="*/ 157 h 176"/>
                    <a:gd name="T10" fmla="*/ 0 60000 65536"/>
                    <a:gd name="T11" fmla="*/ 0 60000 65536"/>
                    <a:gd name="T12" fmla="*/ 0 60000 65536"/>
                    <a:gd name="T13" fmla="*/ 0 60000 65536"/>
                    <a:gd name="T14" fmla="*/ 0 60000 65536"/>
                    <a:gd name="T15" fmla="*/ 0 w 69"/>
                    <a:gd name="T16" fmla="*/ 0 h 176"/>
                    <a:gd name="T17" fmla="*/ 69 w 69"/>
                    <a:gd name="T18" fmla="*/ 176 h 176"/>
                  </a:gdLst>
                  <a:ahLst/>
                  <a:cxnLst>
                    <a:cxn ang="T10">
                      <a:pos x="T0" y="T1"/>
                    </a:cxn>
                    <a:cxn ang="T11">
                      <a:pos x="T2" y="T3"/>
                    </a:cxn>
                    <a:cxn ang="T12">
                      <a:pos x="T4" y="T5"/>
                    </a:cxn>
                    <a:cxn ang="T13">
                      <a:pos x="T6" y="T7"/>
                    </a:cxn>
                    <a:cxn ang="T14">
                      <a:pos x="T8" y="T9"/>
                    </a:cxn>
                  </a:cxnLst>
                  <a:rect l="T15" t="T16" r="T17" b="T18"/>
                  <a:pathLst>
                    <a:path w="69" h="176">
                      <a:moveTo>
                        <a:pt x="2" y="157"/>
                      </a:moveTo>
                      <a:lnTo>
                        <a:pt x="0" y="0"/>
                      </a:lnTo>
                      <a:lnTo>
                        <a:pt x="69" y="61"/>
                      </a:lnTo>
                      <a:lnTo>
                        <a:pt x="25" y="176"/>
                      </a:lnTo>
                      <a:lnTo>
                        <a:pt x="2" y="1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5" name="Freeform 751"/>
                <p:cNvSpPr>
                  <a:spLocks/>
                </p:cNvSpPr>
                <p:nvPr/>
              </p:nvSpPr>
              <p:spPr bwMode="auto">
                <a:xfrm>
                  <a:off x="1331" y="1932"/>
                  <a:ext cx="7" cy="27"/>
                </a:xfrm>
                <a:custGeom>
                  <a:avLst/>
                  <a:gdLst>
                    <a:gd name="T0" fmla="*/ 0 w 44"/>
                    <a:gd name="T1" fmla="*/ 156 h 162"/>
                    <a:gd name="T2" fmla="*/ 0 w 44"/>
                    <a:gd name="T3" fmla="*/ 0 h 162"/>
                    <a:gd name="T4" fmla="*/ 44 w 44"/>
                    <a:gd name="T5" fmla="*/ 37 h 162"/>
                    <a:gd name="T6" fmla="*/ 8 w 44"/>
                    <a:gd name="T7" fmla="*/ 162 h 162"/>
                    <a:gd name="T8" fmla="*/ 0 w 44"/>
                    <a:gd name="T9" fmla="*/ 156 h 162"/>
                    <a:gd name="T10" fmla="*/ 0 60000 65536"/>
                    <a:gd name="T11" fmla="*/ 0 60000 65536"/>
                    <a:gd name="T12" fmla="*/ 0 60000 65536"/>
                    <a:gd name="T13" fmla="*/ 0 60000 65536"/>
                    <a:gd name="T14" fmla="*/ 0 60000 65536"/>
                    <a:gd name="T15" fmla="*/ 0 w 44"/>
                    <a:gd name="T16" fmla="*/ 0 h 162"/>
                    <a:gd name="T17" fmla="*/ 44 w 44"/>
                    <a:gd name="T18" fmla="*/ 162 h 162"/>
                  </a:gdLst>
                  <a:ahLst/>
                  <a:cxnLst>
                    <a:cxn ang="T10">
                      <a:pos x="T0" y="T1"/>
                    </a:cxn>
                    <a:cxn ang="T11">
                      <a:pos x="T2" y="T3"/>
                    </a:cxn>
                    <a:cxn ang="T12">
                      <a:pos x="T4" y="T5"/>
                    </a:cxn>
                    <a:cxn ang="T13">
                      <a:pos x="T6" y="T7"/>
                    </a:cxn>
                    <a:cxn ang="T14">
                      <a:pos x="T8" y="T9"/>
                    </a:cxn>
                  </a:cxnLst>
                  <a:rect l="T15" t="T16" r="T17" b="T18"/>
                  <a:pathLst>
                    <a:path w="44" h="162">
                      <a:moveTo>
                        <a:pt x="0" y="156"/>
                      </a:moveTo>
                      <a:lnTo>
                        <a:pt x="0" y="0"/>
                      </a:lnTo>
                      <a:lnTo>
                        <a:pt x="44" y="37"/>
                      </a:lnTo>
                      <a:lnTo>
                        <a:pt x="8" y="162"/>
                      </a:lnTo>
                      <a:lnTo>
                        <a:pt x="0" y="1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6" name="Freeform 752"/>
                <p:cNvSpPr>
                  <a:spLocks/>
                </p:cNvSpPr>
                <p:nvPr/>
              </p:nvSpPr>
              <p:spPr bwMode="auto">
                <a:xfrm>
                  <a:off x="1331" y="1945"/>
                  <a:ext cx="4" cy="19"/>
                </a:xfrm>
                <a:custGeom>
                  <a:avLst/>
                  <a:gdLst>
                    <a:gd name="T0" fmla="*/ 0 w 23"/>
                    <a:gd name="T1" fmla="*/ 0 h 114"/>
                    <a:gd name="T2" fmla="*/ 0 w 23"/>
                    <a:gd name="T3" fmla="*/ 89 h 114"/>
                    <a:gd name="T4" fmla="*/ 2 w 23"/>
                    <a:gd name="T5" fmla="*/ 113 h 114"/>
                    <a:gd name="T6" fmla="*/ 3 w 23"/>
                    <a:gd name="T7" fmla="*/ 114 h 114"/>
                    <a:gd name="T8" fmla="*/ 23 w 23"/>
                    <a:gd name="T9" fmla="*/ 19 h 114"/>
                    <a:gd name="T10" fmla="*/ 0 w 23"/>
                    <a:gd name="T11" fmla="*/ 0 h 114"/>
                    <a:gd name="T12" fmla="*/ 0 60000 65536"/>
                    <a:gd name="T13" fmla="*/ 0 60000 65536"/>
                    <a:gd name="T14" fmla="*/ 0 60000 65536"/>
                    <a:gd name="T15" fmla="*/ 0 60000 65536"/>
                    <a:gd name="T16" fmla="*/ 0 60000 65536"/>
                    <a:gd name="T17" fmla="*/ 0 60000 65536"/>
                    <a:gd name="T18" fmla="*/ 0 w 23"/>
                    <a:gd name="T19" fmla="*/ 0 h 114"/>
                    <a:gd name="T20" fmla="*/ 23 w 23"/>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23" h="114">
                      <a:moveTo>
                        <a:pt x="0" y="0"/>
                      </a:moveTo>
                      <a:lnTo>
                        <a:pt x="0" y="89"/>
                      </a:lnTo>
                      <a:lnTo>
                        <a:pt x="2" y="113"/>
                      </a:lnTo>
                      <a:lnTo>
                        <a:pt x="3" y="114"/>
                      </a:lnTo>
                      <a:lnTo>
                        <a:pt x="23" y="19"/>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7" name="Freeform 753"/>
                <p:cNvSpPr>
                  <a:spLocks/>
                </p:cNvSpPr>
                <p:nvPr/>
              </p:nvSpPr>
              <p:spPr bwMode="auto">
                <a:xfrm>
                  <a:off x="1331" y="1958"/>
                  <a:ext cx="2" cy="7"/>
                </a:xfrm>
                <a:custGeom>
                  <a:avLst/>
                  <a:gdLst>
                    <a:gd name="T0" fmla="*/ 0 w 8"/>
                    <a:gd name="T1" fmla="*/ 0 h 38"/>
                    <a:gd name="T2" fmla="*/ 2 w 8"/>
                    <a:gd name="T3" fmla="*/ 31 h 38"/>
                    <a:gd name="T4" fmla="*/ 2 w 8"/>
                    <a:gd name="T5" fmla="*/ 38 h 38"/>
                    <a:gd name="T6" fmla="*/ 3 w 8"/>
                    <a:gd name="T7" fmla="*/ 35 h 38"/>
                    <a:gd name="T8" fmla="*/ 8 w 8"/>
                    <a:gd name="T9" fmla="*/ 6 h 38"/>
                    <a:gd name="T10" fmla="*/ 0 w 8"/>
                    <a:gd name="T11" fmla="*/ 0 h 38"/>
                    <a:gd name="T12" fmla="*/ 0 60000 65536"/>
                    <a:gd name="T13" fmla="*/ 0 60000 65536"/>
                    <a:gd name="T14" fmla="*/ 0 60000 65536"/>
                    <a:gd name="T15" fmla="*/ 0 60000 65536"/>
                    <a:gd name="T16" fmla="*/ 0 60000 65536"/>
                    <a:gd name="T17" fmla="*/ 0 60000 65536"/>
                    <a:gd name="T18" fmla="*/ 0 w 8"/>
                    <a:gd name="T19" fmla="*/ 0 h 38"/>
                    <a:gd name="T20" fmla="*/ 8 w 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 h="38">
                      <a:moveTo>
                        <a:pt x="0" y="0"/>
                      </a:moveTo>
                      <a:lnTo>
                        <a:pt x="2" y="31"/>
                      </a:lnTo>
                      <a:lnTo>
                        <a:pt x="2" y="38"/>
                      </a:lnTo>
                      <a:lnTo>
                        <a:pt x="3" y="35"/>
                      </a:lnTo>
                      <a:lnTo>
                        <a:pt x="8" y="6"/>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8" name="Freeform 754"/>
                <p:cNvSpPr>
                  <a:spLocks/>
                </p:cNvSpPr>
                <p:nvPr/>
              </p:nvSpPr>
              <p:spPr bwMode="auto">
                <a:xfrm>
                  <a:off x="1459" y="1818"/>
                  <a:ext cx="63" cy="28"/>
                </a:xfrm>
                <a:custGeom>
                  <a:avLst/>
                  <a:gdLst>
                    <a:gd name="T0" fmla="*/ 4 w 438"/>
                    <a:gd name="T1" fmla="*/ 5 h 166"/>
                    <a:gd name="T2" fmla="*/ 18 w 438"/>
                    <a:gd name="T3" fmla="*/ 8 h 166"/>
                    <a:gd name="T4" fmla="*/ 37 w 438"/>
                    <a:gd name="T5" fmla="*/ 13 h 166"/>
                    <a:gd name="T6" fmla="*/ 61 w 438"/>
                    <a:gd name="T7" fmla="*/ 22 h 166"/>
                    <a:gd name="T8" fmla="*/ 89 w 438"/>
                    <a:gd name="T9" fmla="*/ 33 h 166"/>
                    <a:gd name="T10" fmla="*/ 120 w 438"/>
                    <a:gd name="T11" fmla="*/ 44 h 166"/>
                    <a:gd name="T12" fmla="*/ 153 w 438"/>
                    <a:gd name="T13" fmla="*/ 58 h 166"/>
                    <a:gd name="T14" fmla="*/ 188 w 438"/>
                    <a:gd name="T15" fmla="*/ 73 h 166"/>
                    <a:gd name="T16" fmla="*/ 224 w 438"/>
                    <a:gd name="T17" fmla="*/ 87 h 166"/>
                    <a:gd name="T18" fmla="*/ 258 w 438"/>
                    <a:gd name="T19" fmla="*/ 101 h 166"/>
                    <a:gd name="T20" fmla="*/ 294 w 438"/>
                    <a:gd name="T21" fmla="*/ 115 h 166"/>
                    <a:gd name="T22" fmla="*/ 327 w 438"/>
                    <a:gd name="T23" fmla="*/ 128 h 166"/>
                    <a:gd name="T24" fmla="*/ 359 w 438"/>
                    <a:gd name="T25" fmla="*/ 140 h 166"/>
                    <a:gd name="T26" fmla="*/ 386 w 438"/>
                    <a:gd name="T27" fmla="*/ 150 h 166"/>
                    <a:gd name="T28" fmla="*/ 411 w 438"/>
                    <a:gd name="T29" fmla="*/ 159 h 166"/>
                    <a:gd name="T30" fmla="*/ 430 w 438"/>
                    <a:gd name="T31" fmla="*/ 165 h 166"/>
                    <a:gd name="T32" fmla="*/ 438 w 438"/>
                    <a:gd name="T33" fmla="*/ 163 h 166"/>
                    <a:gd name="T34" fmla="*/ 422 w 438"/>
                    <a:gd name="T35" fmla="*/ 159 h 166"/>
                    <a:gd name="T36" fmla="*/ 400 w 438"/>
                    <a:gd name="T37" fmla="*/ 151 h 166"/>
                    <a:gd name="T38" fmla="*/ 374 w 438"/>
                    <a:gd name="T39" fmla="*/ 142 h 166"/>
                    <a:gd name="T40" fmla="*/ 344 w 438"/>
                    <a:gd name="T41" fmla="*/ 131 h 166"/>
                    <a:gd name="T42" fmla="*/ 311 w 438"/>
                    <a:gd name="T43" fmla="*/ 118 h 166"/>
                    <a:gd name="T44" fmla="*/ 278 w 438"/>
                    <a:gd name="T45" fmla="*/ 105 h 166"/>
                    <a:gd name="T46" fmla="*/ 243 w 438"/>
                    <a:gd name="T47" fmla="*/ 91 h 166"/>
                    <a:gd name="T48" fmla="*/ 206 w 438"/>
                    <a:gd name="T49" fmla="*/ 76 h 166"/>
                    <a:gd name="T50" fmla="*/ 172 w 438"/>
                    <a:gd name="T51" fmla="*/ 61 h 166"/>
                    <a:gd name="T52" fmla="*/ 137 w 438"/>
                    <a:gd name="T53" fmla="*/ 48 h 166"/>
                    <a:gd name="T54" fmla="*/ 104 w 438"/>
                    <a:gd name="T55" fmla="*/ 35 h 166"/>
                    <a:gd name="T56" fmla="*/ 75 w 438"/>
                    <a:gd name="T57" fmla="*/ 24 h 166"/>
                    <a:gd name="T58" fmla="*/ 49 w 438"/>
                    <a:gd name="T59" fmla="*/ 15 h 166"/>
                    <a:gd name="T60" fmla="*/ 28 w 438"/>
                    <a:gd name="T61" fmla="*/ 8 h 166"/>
                    <a:gd name="T62" fmla="*/ 12 w 438"/>
                    <a:gd name="T63" fmla="*/ 3 h 166"/>
                    <a:gd name="T64" fmla="*/ 0 w 438"/>
                    <a:gd name="T65" fmla="*/ 0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
                    <a:gd name="T100" fmla="*/ 0 h 166"/>
                    <a:gd name="T101" fmla="*/ 438 w 438"/>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 h="166">
                      <a:moveTo>
                        <a:pt x="0" y="4"/>
                      </a:moveTo>
                      <a:lnTo>
                        <a:pt x="4" y="5"/>
                      </a:lnTo>
                      <a:lnTo>
                        <a:pt x="11" y="6"/>
                      </a:lnTo>
                      <a:lnTo>
                        <a:pt x="18" y="8"/>
                      </a:lnTo>
                      <a:lnTo>
                        <a:pt x="26" y="11"/>
                      </a:lnTo>
                      <a:lnTo>
                        <a:pt x="37" y="13"/>
                      </a:lnTo>
                      <a:lnTo>
                        <a:pt x="48" y="18"/>
                      </a:lnTo>
                      <a:lnTo>
                        <a:pt x="61" y="22"/>
                      </a:lnTo>
                      <a:lnTo>
                        <a:pt x="74" y="27"/>
                      </a:lnTo>
                      <a:lnTo>
                        <a:pt x="89" y="33"/>
                      </a:lnTo>
                      <a:lnTo>
                        <a:pt x="103" y="38"/>
                      </a:lnTo>
                      <a:lnTo>
                        <a:pt x="120" y="44"/>
                      </a:lnTo>
                      <a:lnTo>
                        <a:pt x="135" y="50"/>
                      </a:lnTo>
                      <a:lnTo>
                        <a:pt x="153" y="58"/>
                      </a:lnTo>
                      <a:lnTo>
                        <a:pt x="171" y="65"/>
                      </a:lnTo>
                      <a:lnTo>
                        <a:pt x="188" y="73"/>
                      </a:lnTo>
                      <a:lnTo>
                        <a:pt x="205" y="80"/>
                      </a:lnTo>
                      <a:lnTo>
                        <a:pt x="224" y="87"/>
                      </a:lnTo>
                      <a:lnTo>
                        <a:pt x="242" y="94"/>
                      </a:lnTo>
                      <a:lnTo>
                        <a:pt x="258" y="101"/>
                      </a:lnTo>
                      <a:lnTo>
                        <a:pt x="277" y="107"/>
                      </a:lnTo>
                      <a:lnTo>
                        <a:pt x="294" y="115"/>
                      </a:lnTo>
                      <a:lnTo>
                        <a:pt x="310" y="122"/>
                      </a:lnTo>
                      <a:lnTo>
                        <a:pt x="327" y="128"/>
                      </a:lnTo>
                      <a:lnTo>
                        <a:pt x="343" y="134"/>
                      </a:lnTo>
                      <a:lnTo>
                        <a:pt x="359" y="140"/>
                      </a:lnTo>
                      <a:lnTo>
                        <a:pt x="373" y="146"/>
                      </a:lnTo>
                      <a:lnTo>
                        <a:pt x="386" y="150"/>
                      </a:lnTo>
                      <a:lnTo>
                        <a:pt x="399" y="155"/>
                      </a:lnTo>
                      <a:lnTo>
                        <a:pt x="411" y="159"/>
                      </a:lnTo>
                      <a:lnTo>
                        <a:pt x="421" y="162"/>
                      </a:lnTo>
                      <a:lnTo>
                        <a:pt x="430" y="165"/>
                      </a:lnTo>
                      <a:lnTo>
                        <a:pt x="438" y="166"/>
                      </a:lnTo>
                      <a:lnTo>
                        <a:pt x="438" y="163"/>
                      </a:lnTo>
                      <a:lnTo>
                        <a:pt x="431" y="161"/>
                      </a:lnTo>
                      <a:lnTo>
                        <a:pt x="422" y="159"/>
                      </a:lnTo>
                      <a:lnTo>
                        <a:pt x="411" y="155"/>
                      </a:lnTo>
                      <a:lnTo>
                        <a:pt x="400" y="151"/>
                      </a:lnTo>
                      <a:lnTo>
                        <a:pt x="387" y="147"/>
                      </a:lnTo>
                      <a:lnTo>
                        <a:pt x="374" y="142"/>
                      </a:lnTo>
                      <a:lnTo>
                        <a:pt x="360" y="136"/>
                      </a:lnTo>
                      <a:lnTo>
                        <a:pt x="344" y="131"/>
                      </a:lnTo>
                      <a:lnTo>
                        <a:pt x="329" y="124"/>
                      </a:lnTo>
                      <a:lnTo>
                        <a:pt x="311" y="118"/>
                      </a:lnTo>
                      <a:lnTo>
                        <a:pt x="296" y="111"/>
                      </a:lnTo>
                      <a:lnTo>
                        <a:pt x="278" y="105"/>
                      </a:lnTo>
                      <a:lnTo>
                        <a:pt x="259" y="98"/>
                      </a:lnTo>
                      <a:lnTo>
                        <a:pt x="243" y="91"/>
                      </a:lnTo>
                      <a:lnTo>
                        <a:pt x="225" y="84"/>
                      </a:lnTo>
                      <a:lnTo>
                        <a:pt x="206" y="76"/>
                      </a:lnTo>
                      <a:lnTo>
                        <a:pt x="189" y="68"/>
                      </a:lnTo>
                      <a:lnTo>
                        <a:pt x="172" y="61"/>
                      </a:lnTo>
                      <a:lnTo>
                        <a:pt x="154" y="54"/>
                      </a:lnTo>
                      <a:lnTo>
                        <a:pt x="137" y="48"/>
                      </a:lnTo>
                      <a:lnTo>
                        <a:pt x="121" y="41"/>
                      </a:lnTo>
                      <a:lnTo>
                        <a:pt x="104" y="35"/>
                      </a:lnTo>
                      <a:lnTo>
                        <a:pt x="90" y="29"/>
                      </a:lnTo>
                      <a:lnTo>
                        <a:pt x="75" y="24"/>
                      </a:lnTo>
                      <a:lnTo>
                        <a:pt x="63" y="18"/>
                      </a:lnTo>
                      <a:lnTo>
                        <a:pt x="49" y="15"/>
                      </a:lnTo>
                      <a:lnTo>
                        <a:pt x="38" y="10"/>
                      </a:lnTo>
                      <a:lnTo>
                        <a:pt x="28" y="8"/>
                      </a:lnTo>
                      <a:lnTo>
                        <a:pt x="19" y="4"/>
                      </a:lnTo>
                      <a:lnTo>
                        <a:pt x="12" y="3"/>
                      </a:lnTo>
                      <a:lnTo>
                        <a:pt x="5"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99" name="Freeform 755"/>
                <p:cNvSpPr>
                  <a:spLocks/>
                </p:cNvSpPr>
                <p:nvPr/>
              </p:nvSpPr>
              <p:spPr bwMode="auto">
                <a:xfrm>
                  <a:off x="1426" y="1812"/>
                  <a:ext cx="33" cy="7"/>
                </a:xfrm>
                <a:custGeom>
                  <a:avLst/>
                  <a:gdLst>
                    <a:gd name="T0" fmla="*/ 12 w 229"/>
                    <a:gd name="T1" fmla="*/ 7 h 39"/>
                    <a:gd name="T2" fmla="*/ 28 w 229"/>
                    <a:gd name="T3" fmla="*/ 4 h 39"/>
                    <a:gd name="T4" fmla="*/ 46 w 229"/>
                    <a:gd name="T5" fmla="*/ 3 h 39"/>
                    <a:gd name="T6" fmla="*/ 61 w 229"/>
                    <a:gd name="T7" fmla="*/ 3 h 39"/>
                    <a:gd name="T8" fmla="*/ 77 w 229"/>
                    <a:gd name="T9" fmla="*/ 6 h 39"/>
                    <a:gd name="T10" fmla="*/ 92 w 229"/>
                    <a:gd name="T11" fmla="*/ 8 h 39"/>
                    <a:gd name="T12" fmla="*/ 105 w 229"/>
                    <a:gd name="T13" fmla="*/ 10 h 39"/>
                    <a:gd name="T14" fmla="*/ 118 w 229"/>
                    <a:gd name="T15" fmla="*/ 14 h 39"/>
                    <a:gd name="T16" fmla="*/ 131 w 229"/>
                    <a:gd name="T17" fmla="*/ 17 h 39"/>
                    <a:gd name="T18" fmla="*/ 144 w 229"/>
                    <a:gd name="T19" fmla="*/ 22 h 39"/>
                    <a:gd name="T20" fmla="*/ 156 w 229"/>
                    <a:gd name="T21" fmla="*/ 26 h 39"/>
                    <a:gd name="T22" fmla="*/ 169 w 229"/>
                    <a:gd name="T23" fmla="*/ 29 h 39"/>
                    <a:gd name="T24" fmla="*/ 181 w 229"/>
                    <a:gd name="T25" fmla="*/ 33 h 39"/>
                    <a:gd name="T26" fmla="*/ 195 w 229"/>
                    <a:gd name="T27" fmla="*/ 37 h 39"/>
                    <a:gd name="T28" fmla="*/ 208 w 229"/>
                    <a:gd name="T29" fmla="*/ 38 h 39"/>
                    <a:gd name="T30" fmla="*/ 222 w 229"/>
                    <a:gd name="T31" fmla="*/ 39 h 39"/>
                    <a:gd name="T32" fmla="*/ 229 w 229"/>
                    <a:gd name="T33" fmla="*/ 35 h 39"/>
                    <a:gd name="T34" fmla="*/ 215 w 229"/>
                    <a:gd name="T35" fmla="*/ 35 h 39"/>
                    <a:gd name="T36" fmla="*/ 202 w 229"/>
                    <a:gd name="T37" fmla="*/ 34 h 39"/>
                    <a:gd name="T38" fmla="*/ 189 w 229"/>
                    <a:gd name="T39" fmla="*/ 32 h 39"/>
                    <a:gd name="T40" fmla="*/ 176 w 229"/>
                    <a:gd name="T41" fmla="*/ 28 h 39"/>
                    <a:gd name="T42" fmla="*/ 164 w 229"/>
                    <a:gd name="T43" fmla="*/ 25 h 39"/>
                    <a:gd name="T44" fmla="*/ 151 w 229"/>
                    <a:gd name="T45" fmla="*/ 21 h 39"/>
                    <a:gd name="T46" fmla="*/ 139 w 229"/>
                    <a:gd name="T47" fmla="*/ 16 h 39"/>
                    <a:gd name="T48" fmla="*/ 126 w 229"/>
                    <a:gd name="T49" fmla="*/ 13 h 39"/>
                    <a:gd name="T50" fmla="*/ 113 w 229"/>
                    <a:gd name="T51" fmla="*/ 9 h 39"/>
                    <a:gd name="T52" fmla="*/ 99 w 229"/>
                    <a:gd name="T53" fmla="*/ 6 h 39"/>
                    <a:gd name="T54" fmla="*/ 84 w 229"/>
                    <a:gd name="T55" fmla="*/ 3 h 39"/>
                    <a:gd name="T56" fmla="*/ 70 w 229"/>
                    <a:gd name="T57" fmla="*/ 1 h 39"/>
                    <a:gd name="T58" fmla="*/ 54 w 229"/>
                    <a:gd name="T59" fmla="*/ 0 h 39"/>
                    <a:gd name="T60" fmla="*/ 38 w 229"/>
                    <a:gd name="T61" fmla="*/ 0 h 39"/>
                    <a:gd name="T62" fmla="*/ 20 w 229"/>
                    <a:gd name="T63" fmla="*/ 2 h 39"/>
                    <a:gd name="T64" fmla="*/ 0 w 229"/>
                    <a:gd name="T65" fmla="*/ 4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39"/>
                    <a:gd name="T101" fmla="*/ 229 w 229"/>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39">
                      <a:moveTo>
                        <a:pt x="1" y="8"/>
                      </a:moveTo>
                      <a:lnTo>
                        <a:pt x="12" y="7"/>
                      </a:lnTo>
                      <a:lnTo>
                        <a:pt x="20" y="6"/>
                      </a:lnTo>
                      <a:lnTo>
                        <a:pt x="28" y="4"/>
                      </a:lnTo>
                      <a:lnTo>
                        <a:pt x="38" y="3"/>
                      </a:lnTo>
                      <a:lnTo>
                        <a:pt x="46" y="3"/>
                      </a:lnTo>
                      <a:lnTo>
                        <a:pt x="54" y="3"/>
                      </a:lnTo>
                      <a:lnTo>
                        <a:pt x="61" y="3"/>
                      </a:lnTo>
                      <a:lnTo>
                        <a:pt x="70" y="4"/>
                      </a:lnTo>
                      <a:lnTo>
                        <a:pt x="77" y="6"/>
                      </a:lnTo>
                      <a:lnTo>
                        <a:pt x="84" y="7"/>
                      </a:lnTo>
                      <a:lnTo>
                        <a:pt x="92" y="8"/>
                      </a:lnTo>
                      <a:lnTo>
                        <a:pt x="98" y="9"/>
                      </a:lnTo>
                      <a:lnTo>
                        <a:pt x="105" y="10"/>
                      </a:lnTo>
                      <a:lnTo>
                        <a:pt x="111" y="13"/>
                      </a:lnTo>
                      <a:lnTo>
                        <a:pt x="118" y="14"/>
                      </a:lnTo>
                      <a:lnTo>
                        <a:pt x="125" y="16"/>
                      </a:lnTo>
                      <a:lnTo>
                        <a:pt x="131" y="17"/>
                      </a:lnTo>
                      <a:lnTo>
                        <a:pt x="137" y="20"/>
                      </a:lnTo>
                      <a:lnTo>
                        <a:pt x="144" y="22"/>
                      </a:lnTo>
                      <a:lnTo>
                        <a:pt x="150" y="25"/>
                      </a:lnTo>
                      <a:lnTo>
                        <a:pt x="156" y="26"/>
                      </a:lnTo>
                      <a:lnTo>
                        <a:pt x="162" y="28"/>
                      </a:lnTo>
                      <a:lnTo>
                        <a:pt x="169" y="29"/>
                      </a:lnTo>
                      <a:lnTo>
                        <a:pt x="175" y="32"/>
                      </a:lnTo>
                      <a:lnTo>
                        <a:pt x="181" y="33"/>
                      </a:lnTo>
                      <a:lnTo>
                        <a:pt x="189" y="35"/>
                      </a:lnTo>
                      <a:lnTo>
                        <a:pt x="195" y="37"/>
                      </a:lnTo>
                      <a:lnTo>
                        <a:pt x="201" y="38"/>
                      </a:lnTo>
                      <a:lnTo>
                        <a:pt x="208" y="38"/>
                      </a:lnTo>
                      <a:lnTo>
                        <a:pt x="215" y="39"/>
                      </a:lnTo>
                      <a:lnTo>
                        <a:pt x="222" y="39"/>
                      </a:lnTo>
                      <a:lnTo>
                        <a:pt x="229" y="39"/>
                      </a:lnTo>
                      <a:lnTo>
                        <a:pt x="229" y="35"/>
                      </a:lnTo>
                      <a:lnTo>
                        <a:pt x="222" y="35"/>
                      </a:lnTo>
                      <a:lnTo>
                        <a:pt x="215" y="35"/>
                      </a:lnTo>
                      <a:lnTo>
                        <a:pt x="208" y="34"/>
                      </a:lnTo>
                      <a:lnTo>
                        <a:pt x="202" y="34"/>
                      </a:lnTo>
                      <a:lnTo>
                        <a:pt x="196" y="33"/>
                      </a:lnTo>
                      <a:lnTo>
                        <a:pt x="189" y="32"/>
                      </a:lnTo>
                      <a:lnTo>
                        <a:pt x="182" y="29"/>
                      </a:lnTo>
                      <a:lnTo>
                        <a:pt x="176" y="28"/>
                      </a:lnTo>
                      <a:lnTo>
                        <a:pt x="170" y="27"/>
                      </a:lnTo>
                      <a:lnTo>
                        <a:pt x="164" y="25"/>
                      </a:lnTo>
                      <a:lnTo>
                        <a:pt x="157" y="22"/>
                      </a:lnTo>
                      <a:lnTo>
                        <a:pt x="151" y="21"/>
                      </a:lnTo>
                      <a:lnTo>
                        <a:pt x="145" y="19"/>
                      </a:lnTo>
                      <a:lnTo>
                        <a:pt x="139" y="16"/>
                      </a:lnTo>
                      <a:lnTo>
                        <a:pt x="132" y="15"/>
                      </a:lnTo>
                      <a:lnTo>
                        <a:pt x="126" y="13"/>
                      </a:lnTo>
                      <a:lnTo>
                        <a:pt x="119" y="10"/>
                      </a:lnTo>
                      <a:lnTo>
                        <a:pt x="113" y="9"/>
                      </a:lnTo>
                      <a:lnTo>
                        <a:pt x="105" y="7"/>
                      </a:lnTo>
                      <a:lnTo>
                        <a:pt x="99" y="6"/>
                      </a:lnTo>
                      <a:lnTo>
                        <a:pt x="92" y="4"/>
                      </a:lnTo>
                      <a:lnTo>
                        <a:pt x="84" y="3"/>
                      </a:lnTo>
                      <a:lnTo>
                        <a:pt x="77" y="2"/>
                      </a:lnTo>
                      <a:lnTo>
                        <a:pt x="70" y="1"/>
                      </a:lnTo>
                      <a:lnTo>
                        <a:pt x="61" y="1"/>
                      </a:lnTo>
                      <a:lnTo>
                        <a:pt x="54" y="0"/>
                      </a:lnTo>
                      <a:lnTo>
                        <a:pt x="46" y="0"/>
                      </a:lnTo>
                      <a:lnTo>
                        <a:pt x="38" y="0"/>
                      </a:lnTo>
                      <a:lnTo>
                        <a:pt x="28" y="1"/>
                      </a:lnTo>
                      <a:lnTo>
                        <a:pt x="20" y="2"/>
                      </a:lnTo>
                      <a:lnTo>
                        <a:pt x="9" y="3"/>
                      </a:lnTo>
                      <a:lnTo>
                        <a:pt x="0" y="4"/>
                      </a:lnTo>
                      <a:lnTo>
                        <a:pt x="1"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0" name="Freeform 756"/>
                <p:cNvSpPr>
                  <a:spLocks/>
                </p:cNvSpPr>
                <p:nvPr/>
              </p:nvSpPr>
              <p:spPr bwMode="auto">
                <a:xfrm>
                  <a:off x="1394" y="1813"/>
                  <a:ext cx="32" cy="42"/>
                </a:xfrm>
                <a:custGeom>
                  <a:avLst/>
                  <a:gdLst>
                    <a:gd name="T0" fmla="*/ 15 w 229"/>
                    <a:gd name="T1" fmla="*/ 247 h 255"/>
                    <a:gd name="T2" fmla="*/ 36 w 229"/>
                    <a:gd name="T3" fmla="*/ 231 h 255"/>
                    <a:gd name="T4" fmla="*/ 58 w 229"/>
                    <a:gd name="T5" fmla="*/ 215 h 255"/>
                    <a:gd name="T6" fmla="*/ 75 w 229"/>
                    <a:gd name="T7" fmla="*/ 197 h 255"/>
                    <a:gd name="T8" fmla="*/ 92 w 229"/>
                    <a:gd name="T9" fmla="*/ 178 h 255"/>
                    <a:gd name="T10" fmla="*/ 105 w 229"/>
                    <a:gd name="T11" fmla="*/ 157 h 255"/>
                    <a:gd name="T12" fmla="*/ 118 w 229"/>
                    <a:gd name="T13" fmla="*/ 138 h 255"/>
                    <a:gd name="T14" fmla="*/ 129 w 229"/>
                    <a:gd name="T15" fmla="*/ 118 h 255"/>
                    <a:gd name="T16" fmla="*/ 139 w 229"/>
                    <a:gd name="T17" fmla="*/ 98 h 255"/>
                    <a:gd name="T18" fmla="*/ 149 w 229"/>
                    <a:gd name="T19" fmla="*/ 80 h 255"/>
                    <a:gd name="T20" fmla="*/ 159 w 229"/>
                    <a:gd name="T21" fmla="*/ 62 h 255"/>
                    <a:gd name="T22" fmla="*/ 170 w 229"/>
                    <a:gd name="T23" fmla="*/ 47 h 255"/>
                    <a:gd name="T24" fmla="*/ 181 w 229"/>
                    <a:gd name="T25" fmla="*/ 34 h 255"/>
                    <a:gd name="T26" fmla="*/ 194 w 229"/>
                    <a:gd name="T27" fmla="*/ 22 h 255"/>
                    <a:gd name="T28" fmla="*/ 205 w 229"/>
                    <a:gd name="T29" fmla="*/ 12 h 255"/>
                    <a:gd name="T30" fmla="*/ 221 w 229"/>
                    <a:gd name="T31" fmla="*/ 6 h 255"/>
                    <a:gd name="T32" fmla="*/ 228 w 229"/>
                    <a:gd name="T33" fmla="*/ 0 h 255"/>
                    <a:gd name="T34" fmla="*/ 211 w 229"/>
                    <a:gd name="T35" fmla="*/ 5 h 255"/>
                    <a:gd name="T36" fmla="*/ 197 w 229"/>
                    <a:gd name="T37" fmla="*/ 13 h 255"/>
                    <a:gd name="T38" fmla="*/ 183 w 229"/>
                    <a:gd name="T39" fmla="*/ 24 h 255"/>
                    <a:gd name="T40" fmla="*/ 172 w 229"/>
                    <a:gd name="T41" fmla="*/ 37 h 255"/>
                    <a:gd name="T42" fmla="*/ 161 w 229"/>
                    <a:gd name="T43" fmla="*/ 53 h 255"/>
                    <a:gd name="T44" fmla="*/ 151 w 229"/>
                    <a:gd name="T45" fmla="*/ 69 h 255"/>
                    <a:gd name="T46" fmla="*/ 142 w 229"/>
                    <a:gd name="T47" fmla="*/ 87 h 255"/>
                    <a:gd name="T48" fmla="*/ 130 w 229"/>
                    <a:gd name="T49" fmla="*/ 107 h 255"/>
                    <a:gd name="T50" fmla="*/ 120 w 229"/>
                    <a:gd name="T51" fmla="*/ 126 h 255"/>
                    <a:gd name="T52" fmla="*/ 107 w 229"/>
                    <a:gd name="T53" fmla="*/ 146 h 255"/>
                    <a:gd name="T54" fmla="*/ 95 w 229"/>
                    <a:gd name="T55" fmla="*/ 166 h 255"/>
                    <a:gd name="T56" fmla="*/ 80 w 229"/>
                    <a:gd name="T57" fmla="*/ 185 h 255"/>
                    <a:gd name="T58" fmla="*/ 65 w 229"/>
                    <a:gd name="T59" fmla="*/ 204 h 255"/>
                    <a:gd name="T60" fmla="*/ 46 w 229"/>
                    <a:gd name="T61" fmla="*/ 221 h 255"/>
                    <a:gd name="T62" fmla="*/ 24 w 229"/>
                    <a:gd name="T63" fmla="*/ 237 h 255"/>
                    <a:gd name="T64" fmla="*/ 0 w 229"/>
                    <a:gd name="T65" fmla="*/ 253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255"/>
                    <a:gd name="T101" fmla="*/ 229 w 229"/>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255">
                      <a:moveTo>
                        <a:pt x="1" y="255"/>
                      </a:moveTo>
                      <a:lnTo>
                        <a:pt x="15" y="247"/>
                      </a:lnTo>
                      <a:lnTo>
                        <a:pt x="26" y="240"/>
                      </a:lnTo>
                      <a:lnTo>
                        <a:pt x="36" y="231"/>
                      </a:lnTo>
                      <a:lnTo>
                        <a:pt x="48" y="223"/>
                      </a:lnTo>
                      <a:lnTo>
                        <a:pt x="58" y="215"/>
                      </a:lnTo>
                      <a:lnTo>
                        <a:pt x="67" y="206"/>
                      </a:lnTo>
                      <a:lnTo>
                        <a:pt x="75" y="197"/>
                      </a:lnTo>
                      <a:lnTo>
                        <a:pt x="82" y="187"/>
                      </a:lnTo>
                      <a:lnTo>
                        <a:pt x="92" y="178"/>
                      </a:lnTo>
                      <a:lnTo>
                        <a:pt x="98" y="168"/>
                      </a:lnTo>
                      <a:lnTo>
                        <a:pt x="105" y="157"/>
                      </a:lnTo>
                      <a:lnTo>
                        <a:pt x="111" y="148"/>
                      </a:lnTo>
                      <a:lnTo>
                        <a:pt x="118" y="138"/>
                      </a:lnTo>
                      <a:lnTo>
                        <a:pt x="123" y="128"/>
                      </a:lnTo>
                      <a:lnTo>
                        <a:pt x="129" y="118"/>
                      </a:lnTo>
                      <a:lnTo>
                        <a:pt x="133" y="109"/>
                      </a:lnTo>
                      <a:lnTo>
                        <a:pt x="139" y="98"/>
                      </a:lnTo>
                      <a:lnTo>
                        <a:pt x="144" y="89"/>
                      </a:lnTo>
                      <a:lnTo>
                        <a:pt x="149" y="80"/>
                      </a:lnTo>
                      <a:lnTo>
                        <a:pt x="153" y="71"/>
                      </a:lnTo>
                      <a:lnTo>
                        <a:pt x="159" y="62"/>
                      </a:lnTo>
                      <a:lnTo>
                        <a:pt x="165" y="55"/>
                      </a:lnTo>
                      <a:lnTo>
                        <a:pt x="170" y="47"/>
                      </a:lnTo>
                      <a:lnTo>
                        <a:pt x="175" y="40"/>
                      </a:lnTo>
                      <a:lnTo>
                        <a:pt x="181" y="34"/>
                      </a:lnTo>
                      <a:lnTo>
                        <a:pt x="187" y="27"/>
                      </a:lnTo>
                      <a:lnTo>
                        <a:pt x="194" y="22"/>
                      </a:lnTo>
                      <a:lnTo>
                        <a:pt x="200" y="17"/>
                      </a:lnTo>
                      <a:lnTo>
                        <a:pt x="205" y="12"/>
                      </a:lnTo>
                      <a:lnTo>
                        <a:pt x="213" y="9"/>
                      </a:lnTo>
                      <a:lnTo>
                        <a:pt x="221" y="6"/>
                      </a:lnTo>
                      <a:lnTo>
                        <a:pt x="229" y="4"/>
                      </a:lnTo>
                      <a:lnTo>
                        <a:pt x="228" y="0"/>
                      </a:lnTo>
                      <a:lnTo>
                        <a:pt x="220" y="3"/>
                      </a:lnTo>
                      <a:lnTo>
                        <a:pt x="211" y="5"/>
                      </a:lnTo>
                      <a:lnTo>
                        <a:pt x="204" y="10"/>
                      </a:lnTo>
                      <a:lnTo>
                        <a:pt x="197" y="13"/>
                      </a:lnTo>
                      <a:lnTo>
                        <a:pt x="191" y="19"/>
                      </a:lnTo>
                      <a:lnTo>
                        <a:pt x="183" y="24"/>
                      </a:lnTo>
                      <a:lnTo>
                        <a:pt x="178" y="31"/>
                      </a:lnTo>
                      <a:lnTo>
                        <a:pt x="172" y="37"/>
                      </a:lnTo>
                      <a:lnTo>
                        <a:pt x="166" y="44"/>
                      </a:lnTo>
                      <a:lnTo>
                        <a:pt x="161" y="53"/>
                      </a:lnTo>
                      <a:lnTo>
                        <a:pt x="156" y="61"/>
                      </a:lnTo>
                      <a:lnTo>
                        <a:pt x="151" y="69"/>
                      </a:lnTo>
                      <a:lnTo>
                        <a:pt x="146" y="78"/>
                      </a:lnTo>
                      <a:lnTo>
                        <a:pt x="142" y="87"/>
                      </a:lnTo>
                      <a:lnTo>
                        <a:pt x="136" y="97"/>
                      </a:lnTo>
                      <a:lnTo>
                        <a:pt x="130" y="107"/>
                      </a:lnTo>
                      <a:lnTo>
                        <a:pt x="125" y="117"/>
                      </a:lnTo>
                      <a:lnTo>
                        <a:pt x="120" y="126"/>
                      </a:lnTo>
                      <a:lnTo>
                        <a:pt x="114" y="136"/>
                      </a:lnTo>
                      <a:lnTo>
                        <a:pt x="107" y="146"/>
                      </a:lnTo>
                      <a:lnTo>
                        <a:pt x="101" y="156"/>
                      </a:lnTo>
                      <a:lnTo>
                        <a:pt x="95" y="166"/>
                      </a:lnTo>
                      <a:lnTo>
                        <a:pt x="88" y="175"/>
                      </a:lnTo>
                      <a:lnTo>
                        <a:pt x="80" y="185"/>
                      </a:lnTo>
                      <a:lnTo>
                        <a:pt x="73" y="194"/>
                      </a:lnTo>
                      <a:lnTo>
                        <a:pt x="65" y="204"/>
                      </a:lnTo>
                      <a:lnTo>
                        <a:pt x="55" y="212"/>
                      </a:lnTo>
                      <a:lnTo>
                        <a:pt x="46" y="221"/>
                      </a:lnTo>
                      <a:lnTo>
                        <a:pt x="34" y="229"/>
                      </a:lnTo>
                      <a:lnTo>
                        <a:pt x="24" y="237"/>
                      </a:lnTo>
                      <a:lnTo>
                        <a:pt x="13" y="244"/>
                      </a:lnTo>
                      <a:lnTo>
                        <a:pt x="0" y="253"/>
                      </a:lnTo>
                      <a:lnTo>
                        <a:pt x="1" y="2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1" name="Freeform 757"/>
                <p:cNvSpPr>
                  <a:spLocks/>
                </p:cNvSpPr>
                <p:nvPr/>
              </p:nvSpPr>
              <p:spPr bwMode="auto">
                <a:xfrm>
                  <a:off x="1354" y="1855"/>
                  <a:ext cx="40" cy="28"/>
                </a:xfrm>
                <a:custGeom>
                  <a:avLst/>
                  <a:gdLst>
                    <a:gd name="T0" fmla="*/ 6 w 278"/>
                    <a:gd name="T1" fmla="*/ 167 h 171"/>
                    <a:gd name="T2" fmla="*/ 14 w 278"/>
                    <a:gd name="T3" fmla="*/ 159 h 171"/>
                    <a:gd name="T4" fmla="*/ 26 w 278"/>
                    <a:gd name="T5" fmla="*/ 150 h 171"/>
                    <a:gd name="T6" fmla="*/ 40 w 278"/>
                    <a:gd name="T7" fmla="*/ 139 h 171"/>
                    <a:gd name="T8" fmla="*/ 57 w 278"/>
                    <a:gd name="T9" fmla="*/ 127 h 171"/>
                    <a:gd name="T10" fmla="*/ 76 w 278"/>
                    <a:gd name="T11" fmla="*/ 115 h 171"/>
                    <a:gd name="T12" fmla="*/ 97 w 278"/>
                    <a:gd name="T13" fmla="*/ 103 h 171"/>
                    <a:gd name="T14" fmla="*/ 118 w 278"/>
                    <a:gd name="T15" fmla="*/ 90 h 171"/>
                    <a:gd name="T16" fmla="*/ 141 w 278"/>
                    <a:gd name="T17" fmla="*/ 77 h 171"/>
                    <a:gd name="T18" fmla="*/ 163 w 278"/>
                    <a:gd name="T19" fmla="*/ 65 h 171"/>
                    <a:gd name="T20" fmla="*/ 183 w 278"/>
                    <a:gd name="T21" fmla="*/ 53 h 171"/>
                    <a:gd name="T22" fmla="*/ 205 w 278"/>
                    <a:gd name="T23" fmla="*/ 41 h 171"/>
                    <a:gd name="T24" fmla="*/ 225 w 278"/>
                    <a:gd name="T25" fmla="*/ 31 h 171"/>
                    <a:gd name="T26" fmla="*/ 243 w 278"/>
                    <a:gd name="T27" fmla="*/ 21 h 171"/>
                    <a:gd name="T28" fmla="*/ 259 w 278"/>
                    <a:gd name="T29" fmla="*/ 13 h 171"/>
                    <a:gd name="T30" fmla="*/ 273 w 278"/>
                    <a:gd name="T31" fmla="*/ 6 h 171"/>
                    <a:gd name="T32" fmla="*/ 277 w 278"/>
                    <a:gd name="T33" fmla="*/ 0 h 171"/>
                    <a:gd name="T34" fmla="*/ 265 w 278"/>
                    <a:gd name="T35" fmla="*/ 6 h 171"/>
                    <a:gd name="T36" fmla="*/ 249 w 278"/>
                    <a:gd name="T37" fmla="*/ 14 h 171"/>
                    <a:gd name="T38" fmla="*/ 232 w 278"/>
                    <a:gd name="T39" fmla="*/ 22 h 171"/>
                    <a:gd name="T40" fmla="*/ 214 w 278"/>
                    <a:gd name="T41" fmla="*/ 33 h 171"/>
                    <a:gd name="T42" fmla="*/ 193 w 278"/>
                    <a:gd name="T43" fmla="*/ 44 h 171"/>
                    <a:gd name="T44" fmla="*/ 171 w 278"/>
                    <a:gd name="T45" fmla="*/ 56 h 171"/>
                    <a:gd name="T46" fmla="*/ 149 w 278"/>
                    <a:gd name="T47" fmla="*/ 69 h 171"/>
                    <a:gd name="T48" fmla="*/ 126 w 278"/>
                    <a:gd name="T49" fmla="*/ 81 h 171"/>
                    <a:gd name="T50" fmla="*/ 105 w 278"/>
                    <a:gd name="T51" fmla="*/ 94 h 171"/>
                    <a:gd name="T52" fmla="*/ 84 w 278"/>
                    <a:gd name="T53" fmla="*/ 106 h 171"/>
                    <a:gd name="T54" fmla="*/ 65 w 278"/>
                    <a:gd name="T55" fmla="*/ 119 h 171"/>
                    <a:gd name="T56" fmla="*/ 46 w 278"/>
                    <a:gd name="T57" fmla="*/ 129 h 171"/>
                    <a:gd name="T58" fmla="*/ 30 w 278"/>
                    <a:gd name="T59" fmla="*/ 142 h 171"/>
                    <a:gd name="T60" fmla="*/ 18 w 278"/>
                    <a:gd name="T61" fmla="*/ 152 h 171"/>
                    <a:gd name="T62" fmla="*/ 6 w 278"/>
                    <a:gd name="T63" fmla="*/ 160 h 171"/>
                    <a:gd name="T64" fmla="*/ 0 w 278"/>
                    <a:gd name="T65" fmla="*/ 169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71"/>
                    <a:gd name="T101" fmla="*/ 278 w 278"/>
                    <a:gd name="T102" fmla="*/ 171 h 1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71">
                      <a:moveTo>
                        <a:pt x="2" y="171"/>
                      </a:moveTo>
                      <a:lnTo>
                        <a:pt x="6" y="167"/>
                      </a:lnTo>
                      <a:lnTo>
                        <a:pt x="9" y="164"/>
                      </a:lnTo>
                      <a:lnTo>
                        <a:pt x="14" y="159"/>
                      </a:lnTo>
                      <a:lnTo>
                        <a:pt x="20" y="154"/>
                      </a:lnTo>
                      <a:lnTo>
                        <a:pt x="26" y="150"/>
                      </a:lnTo>
                      <a:lnTo>
                        <a:pt x="32" y="145"/>
                      </a:lnTo>
                      <a:lnTo>
                        <a:pt x="40" y="139"/>
                      </a:lnTo>
                      <a:lnTo>
                        <a:pt x="48" y="133"/>
                      </a:lnTo>
                      <a:lnTo>
                        <a:pt x="57" y="127"/>
                      </a:lnTo>
                      <a:lnTo>
                        <a:pt x="66" y="121"/>
                      </a:lnTo>
                      <a:lnTo>
                        <a:pt x="76" y="115"/>
                      </a:lnTo>
                      <a:lnTo>
                        <a:pt x="85" y="109"/>
                      </a:lnTo>
                      <a:lnTo>
                        <a:pt x="97" y="103"/>
                      </a:lnTo>
                      <a:lnTo>
                        <a:pt x="106" y="96"/>
                      </a:lnTo>
                      <a:lnTo>
                        <a:pt x="118" y="90"/>
                      </a:lnTo>
                      <a:lnTo>
                        <a:pt x="129" y="84"/>
                      </a:lnTo>
                      <a:lnTo>
                        <a:pt x="141" y="77"/>
                      </a:lnTo>
                      <a:lnTo>
                        <a:pt x="151" y="71"/>
                      </a:lnTo>
                      <a:lnTo>
                        <a:pt x="163" y="65"/>
                      </a:lnTo>
                      <a:lnTo>
                        <a:pt x="173" y="59"/>
                      </a:lnTo>
                      <a:lnTo>
                        <a:pt x="183" y="53"/>
                      </a:lnTo>
                      <a:lnTo>
                        <a:pt x="195" y="47"/>
                      </a:lnTo>
                      <a:lnTo>
                        <a:pt x="205" y="41"/>
                      </a:lnTo>
                      <a:lnTo>
                        <a:pt x="215" y="37"/>
                      </a:lnTo>
                      <a:lnTo>
                        <a:pt x="225" y="31"/>
                      </a:lnTo>
                      <a:lnTo>
                        <a:pt x="234" y="26"/>
                      </a:lnTo>
                      <a:lnTo>
                        <a:pt x="243" y="21"/>
                      </a:lnTo>
                      <a:lnTo>
                        <a:pt x="252" y="16"/>
                      </a:lnTo>
                      <a:lnTo>
                        <a:pt x="259" y="13"/>
                      </a:lnTo>
                      <a:lnTo>
                        <a:pt x="267" y="9"/>
                      </a:lnTo>
                      <a:lnTo>
                        <a:pt x="273" y="6"/>
                      </a:lnTo>
                      <a:lnTo>
                        <a:pt x="278" y="2"/>
                      </a:lnTo>
                      <a:lnTo>
                        <a:pt x="277" y="0"/>
                      </a:lnTo>
                      <a:lnTo>
                        <a:pt x="271" y="2"/>
                      </a:lnTo>
                      <a:lnTo>
                        <a:pt x="265" y="6"/>
                      </a:lnTo>
                      <a:lnTo>
                        <a:pt x="257" y="9"/>
                      </a:lnTo>
                      <a:lnTo>
                        <a:pt x="249" y="14"/>
                      </a:lnTo>
                      <a:lnTo>
                        <a:pt x="241" y="17"/>
                      </a:lnTo>
                      <a:lnTo>
                        <a:pt x="232" y="22"/>
                      </a:lnTo>
                      <a:lnTo>
                        <a:pt x="223" y="28"/>
                      </a:lnTo>
                      <a:lnTo>
                        <a:pt x="214" y="33"/>
                      </a:lnTo>
                      <a:lnTo>
                        <a:pt x="203" y="39"/>
                      </a:lnTo>
                      <a:lnTo>
                        <a:pt x="193" y="44"/>
                      </a:lnTo>
                      <a:lnTo>
                        <a:pt x="182" y="50"/>
                      </a:lnTo>
                      <a:lnTo>
                        <a:pt x="171" y="56"/>
                      </a:lnTo>
                      <a:lnTo>
                        <a:pt x="160" y="62"/>
                      </a:lnTo>
                      <a:lnTo>
                        <a:pt x="149" y="69"/>
                      </a:lnTo>
                      <a:lnTo>
                        <a:pt x="138" y="75"/>
                      </a:lnTo>
                      <a:lnTo>
                        <a:pt x="126" y="81"/>
                      </a:lnTo>
                      <a:lnTo>
                        <a:pt x="116" y="88"/>
                      </a:lnTo>
                      <a:lnTo>
                        <a:pt x="105" y="94"/>
                      </a:lnTo>
                      <a:lnTo>
                        <a:pt x="95" y="100"/>
                      </a:lnTo>
                      <a:lnTo>
                        <a:pt x="84" y="106"/>
                      </a:lnTo>
                      <a:lnTo>
                        <a:pt x="74" y="113"/>
                      </a:lnTo>
                      <a:lnTo>
                        <a:pt x="65" y="119"/>
                      </a:lnTo>
                      <a:lnTo>
                        <a:pt x="54" y="125"/>
                      </a:lnTo>
                      <a:lnTo>
                        <a:pt x="46" y="129"/>
                      </a:lnTo>
                      <a:lnTo>
                        <a:pt x="39" y="135"/>
                      </a:lnTo>
                      <a:lnTo>
                        <a:pt x="30" y="142"/>
                      </a:lnTo>
                      <a:lnTo>
                        <a:pt x="24" y="147"/>
                      </a:lnTo>
                      <a:lnTo>
                        <a:pt x="18" y="152"/>
                      </a:lnTo>
                      <a:lnTo>
                        <a:pt x="12" y="157"/>
                      </a:lnTo>
                      <a:lnTo>
                        <a:pt x="6" y="160"/>
                      </a:lnTo>
                      <a:lnTo>
                        <a:pt x="2" y="165"/>
                      </a:lnTo>
                      <a:lnTo>
                        <a:pt x="0" y="169"/>
                      </a:lnTo>
                      <a:lnTo>
                        <a:pt x="2" y="17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2" name="Freeform 758"/>
                <p:cNvSpPr>
                  <a:spLocks/>
                </p:cNvSpPr>
                <p:nvPr/>
              </p:nvSpPr>
              <p:spPr bwMode="auto">
                <a:xfrm>
                  <a:off x="1330" y="1883"/>
                  <a:ext cx="24" cy="31"/>
                </a:xfrm>
                <a:custGeom>
                  <a:avLst/>
                  <a:gdLst>
                    <a:gd name="T0" fmla="*/ 2 w 170"/>
                    <a:gd name="T1" fmla="*/ 184 h 185"/>
                    <a:gd name="T2" fmla="*/ 31 w 170"/>
                    <a:gd name="T3" fmla="*/ 172 h 185"/>
                    <a:gd name="T4" fmla="*/ 54 w 170"/>
                    <a:gd name="T5" fmla="*/ 161 h 185"/>
                    <a:gd name="T6" fmla="*/ 70 w 170"/>
                    <a:gd name="T7" fmla="*/ 153 h 185"/>
                    <a:gd name="T8" fmla="*/ 84 w 170"/>
                    <a:gd name="T9" fmla="*/ 147 h 185"/>
                    <a:gd name="T10" fmla="*/ 92 w 170"/>
                    <a:gd name="T11" fmla="*/ 141 h 185"/>
                    <a:gd name="T12" fmla="*/ 99 w 170"/>
                    <a:gd name="T13" fmla="*/ 136 h 185"/>
                    <a:gd name="T14" fmla="*/ 104 w 170"/>
                    <a:gd name="T15" fmla="*/ 132 h 185"/>
                    <a:gd name="T16" fmla="*/ 106 w 170"/>
                    <a:gd name="T17" fmla="*/ 126 h 185"/>
                    <a:gd name="T18" fmla="*/ 109 w 170"/>
                    <a:gd name="T19" fmla="*/ 120 h 185"/>
                    <a:gd name="T20" fmla="*/ 111 w 170"/>
                    <a:gd name="T21" fmla="*/ 110 h 185"/>
                    <a:gd name="T22" fmla="*/ 115 w 170"/>
                    <a:gd name="T23" fmla="*/ 101 h 185"/>
                    <a:gd name="T24" fmla="*/ 118 w 170"/>
                    <a:gd name="T25" fmla="*/ 89 h 185"/>
                    <a:gd name="T26" fmla="*/ 125 w 170"/>
                    <a:gd name="T27" fmla="*/ 73 h 185"/>
                    <a:gd name="T28" fmla="*/ 137 w 170"/>
                    <a:gd name="T29" fmla="*/ 53 h 185"/>
                    <a:gd name="T30" fmla="*/ 151 w 170"/>
                    <a:gd name="T31" fmla="*/ 29 h 185"/>
                    <a:gd name="T32" fmla="*/ 170 w 170"/>
                    <a:gd name="T33" fmla="*/ 2 h 185"/>
                    <a:gd name="T34" fmla="*/ 158 w 170"/>
                    <a:gd name="T35" fmla="*/ 14 h 185"/>
                    <a:gd name="T36" fmla="*/ 141 w 170"/>
                    <a:gd name="T37" fmla="*/ 40 h 185"/>
                    <a:gd name="T38" fmla="*/ 129 w 170"/>
                    <a:gd name="T39" fmla="*/ 62 h 185"/>
                    <a:gd name="T40" fmla="*/ 118 w 170"/>
                    <a:gd name="T41" fmla="*/ 79 h 185"/>
                    <a:gd name="T42" fmla="*/ 112 w 170"/>
                    <a:gd name="T43" fmla="*/ 94 h 185"/>
                    <a:gd name="T44" fmla="*/ 109 w 170"/>
                    <a:gd name="T45" fmla="*/ 106 h 185"/>
                    <a:gd name="T46" fmla="*/ 106 w 170"/>
                    <a:gd name="T47" fmla="*/ 114 h 185"/>
                    <a:gd name="T48" fmla="*/ 104 w 170"/>
                    <a:gd name="T49" fmla="*/ 122 h 185"/>
                    <a:gd name="T50" fmla="*/ 103 w 170"/>
                    <a:gd name="T51" fmla="*/ 127 h 185"/>
                    <a:gd name="T52" fmla="*/ 98 w 170"/>
                    <a:gd name="T53" fmla="*/ 132 h 185"/>
                    <a:gd name="T54" fmla="*/ 93 w 170"/>
                    <a:gd name="T55" fmla="*/ 136 h 185"/>
                    <a:gd name="T56" fmla="*/ 86 w 170"/>
                    <a:gd name="T57" fmla="*/ 141 h 185"/>
                    <a:gd name="T58" fmla="*/ 76 w 170"/>
                    <a:gd name="T59" fmla="*/ 147 h 185"/>
                    <a:gd name="T60" fmla="*/ 61 w 170"/>
                    <a:gd name="T61" fmla="*/ 154 h 185"/>
                    <a:gd name="T62" fmla="*/ 41 w 170"/>
                    <a:gd name="T63" fmla="*/ 163 h 185"/>
                    <a:gd name="T64" fmla="*/ 15 w 170"/>
                    <a:gd name="T65" fmla="*/ 175 h 185"/>
                    <a:gd name="T66" fmla="*/ 2 w 170"/>
                    <a:gd name="T67" fmla="*/ 18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
                    <a:gd name="T103" fmla="*/ 0 h 185"/>
                    <a:gd name="T104" fmla="*/ 170 w 170"/>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 h="185">
                      <a:moveTo>
                        <a:pt x="2" y="182"/>
                      </a:moveTo>
                      <a:lnTo>
                        <a:pt x="2" y="184"/>
                      </a:lnTo>
                      <a:lnTo>
                        <a:pt x="18" y="178"/>
                      </a:lnTo>
                      <a:lnTo>
                        <a:pt x="31" y="172"/>
                      </a:lnTo>
                      <a:lnTo>
                        <a:pt x="43" y="166"/>
                      </a:lnTo>
                      <a:lnTo>
                        <a:pt x="54" y="161"/>
                      </a:lnTo>
                      <a:lnTo>
                        <a:pt x="63" y="157"/>
                      </a:lnTo>
                      <a:lnTo>
                        <a:pt x="70" y="153"/>
                      </a:lnTo>
                      <a:lnTo>
                        <a:pt x="78" y="150"/>
                      </a:lnTo>
                      <a:lnTo>
                        <a:pt x="84" y="147"/>
                      </a:lnTo>
                      <a:lnTo>
                        <a:pt x="89" y="144"/>
                      </a:lnTo>
                      <a:lnTo>
                        <a:pt x="92" y="141"/>
                      </a:lnTo>
                      <a:lnTo>
                        <a:pt x="96" y="139"/>
                      </a:lnTo>
                      <a:lnTo>
                        <a:pt x="99" y="136"/>
                      </a:lnTo>
                      <a:lnTo>
                        <a:pt x="101" y="134"/>
                      </a:lnTo>
                      <a:lnTo>
                        <a:pt x="104" y="132"/>
                      </a:lnTo>
                      <a:lnTo>
                        <a:pt x="105" y="129"/>
                      </a:lnTo>
                      <a:lnTo>
                        <a:pt x="106" y="126"/>
                      </a:lnTo>
                      <a:lnTo>
                        <a:pt x="108" y="123"/>
                      </a:lnTo>
                      <a:lnTo>
                        <a:pt x="109" y="120"/>
                      </a:lnTo>
                      <a:lnTo>
                        <a:pt x="110" y="115"/>
                      </a:lnTo>
                      <a:lnTo>
                        <a:pt x="111" y="110"/>
                      </a:lnTo>
                      <a:lnTo>
                        <a:pt x="112" y="107"/>
                      </a:lnTo>
                      <a:lnTo>
                        <a:pt x="115" y="101"/>
                      </a:lnTo>
                      <a:lnTo>
                        <a:pt x="116" y="95"/>
                      </a:lnTo>
                      <a:lnTo>
                        <a:pt x="118" y="89"/>
                      </a:lnTo>
                      <a:lnTo>
                        <a:pt x="122" y="82"/>
                      </a:lnTo>
                      <a:lnTo>
                        <a:pt x="125" y="73"/>
                      </a:lnTo>
                      <a:lnTo>
                        <a:pt x="131" y="64"/>
                      </a:lnTo>
                      <a:lnTo>
                        <a:pt x="137" y="53"/>
                      </a:lnTo>
                      <a:lnTo>
                        <a:pt x="143" y="43"/>
                      </a:lnTo>
                      <a:lnTo>
                        <a:pt x="151" y="29"/>
                      </a:lnTo>
                      <a:lnTo>
                        <a:pt x="161" y="16"/>
                      </a:lnTo>
                      <a:lnTo>
                        <a:pt x="170" y="2"/>
                      </a:lnTo>
                      <a:lnTo>
                        <a:pt x="168" y="0"/>
                      </a:lnTo>
                      <a:lnTo>
                        <a:pt x="158" y="14"/>
                      </a:lnTo>
                      <a:lnTo>
                        <a:pt x="148" y="28"/>
                      </a:lnTo>
                      <a:lnTo>
                        <a:pt x="141" y="40"/>
                      </a:lnTo>
                      <a:lnTo>
                        <a:pt x="134" y="52"/>
                      </a:lnTo>
                      <a:lnTo>
                        <a:pt x="129" y="62"/>
                      </a:lnTo>
                      <a:lnTo>
                        <a:pt x="123" y="71"/>
                      </a:lnTo>
                      <a:lnTo>
                        <a:pt x="118" y="79"/>
                      </a:lnTo>
                      <a:lnTo>
                        <a:pt x="116" y="88"/>
                      </a:lnTo>
                      <a:lnTo>
                        <a:pt x="112" y="94"/>
                      </a:lnTo>
                      <a:lnTo>
                        <a:pt x="111" y="100"/>
                      </a:lnTo>
                      <a:lnTo>
                        <a:pt x="109" y="106"/>
                      </a:lnTo>
                      <a:lnTo>
                        <a:pt x="108" y="110"/>
                      </a:lnTo>
                      <a:lnTo>
                        <a:pt x="106" y="114"/>
                      </a:lnTo>
                      <a:lnTo>
                        <a:pt x="105" y="119"/>
                      </a:lnTo>
                      <a:lnTo>
                        <a:pt x="104" y="122"/>
                      </a:lnTo>
                      <a:lnTo>
                        <a:pt x="104" y="125"/>
                      </a:lnTo>
                      <a:lnTo>
                        <a:pt x="103" y="127"/>
                      </a:lnTo>
                      <a:lnTo>
                        <a:pt x="101" y="129"/>
                      </a:lnTo>
                      <a:lnTo>
                        <a:pt x="98" y="132"/>
                      </a:lnTo>
                      <a:lnTo>
                        <a:pt x="96" y="134"/>
                      </a:lnTo>
                      <a:lnTo>
                        <a:pt x="93" y="136"/>
                      </a:lnTo>
                      <a:lnTo>
                        <a:pt x="91" y="139"/>
                      </a:lnTo>
                      <a:lnTo>
                        <a:pt x="86" y="141"/>
                      </a:lnTo>
                      <a:lnTo>
                        <a:pt x="82" y="144"/>
                      </a:lnTo>
                      <a:lnTo>
                        <a:pt x="76" y="147"/>
                      </a:lnTo>
                      <a:lnTo>
                        <a:pt x="69" y="150"/>
                      </a:lnTo>
                      <a:lnTo>
                        <a:pt x="61" y="154"/>
                      </a:lnTo>
                      <a:lnTo>
                        <a:pt x="51" y="158"/>
                      </a:lnTo>
                      <a:lnTo>
                        <a:pt x="41" y="163"/>
                      </a:lnTo>
                      <a:lnTo>
                        <a:pt x="29" y="169"/>
                      </a:lnTo>
                      <a:lnTo>
                        <a:pt x="15" y="175"/>
                      </a:lnTo>
                      <a:lnTo>
                        <a:pt x="0" y="182"/>
                      </a:lnTo>
                      <a:lnTo>
                        <a:pt x="2" y="185"/>
                      </a:lnTo>
                      <a:lnTo>
                        <a:pt x="2" y="1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3" name="Freeform 759"/>
                <p:cNvSpPr>
                  <a:spLocks/>
                </p:cNvSpPr>
                <p:nvPr/>
              </p:nvSpPr>
              <p:spPr bwMode="auto">
                <a:xfrm>
                  <a:off x="1330" y="1913"/>
                  <a:ext cx="2" cy="52"/>
                </a:xfrm>
                <a:custGeom>
                  <a:avLst/>
                  <a:gdLst>
                    <a:gd name="T0" fmla="*/ 11 w 14"/>
                    <a:gd name="T1" fmla="*/ 306 h 307"/>
                    <a:gd name="T2" fmla="*/ 13 w 14"/>
                    <a:gd name="T3" fmla="*/ 304 h 307"/>
                    <a:gd name="T4" fmla="*/ 12 w 14"/>
                    <a:gd name="T5" fmla="*/ 296 h 307"/>
                    <a:gd name="T6" fmla="*/ 12 w 14"/>
                    <a:gd name="T7" fmla="*/ 281 h 307"/>
                    <a:gd name="T8" fmla="*/ 12 w 14"/>
                    <a:gd name="T9" fmla="*/ 260 h 307"/>
                    <a:gd name="T10" fmla="*/ 12 w 14"/>
                    <a:gd name="T11" fmla="*/ 236 h 307"/>
                    <a:gd name="T12" fmla="*/ 12 w 14"/>
                    <a:gd name="T13" fmla="*/ 209 h 307"/>
                    <a:gd name="T14" fmla="*/ 12 w 14"/>
                    <a:gd name="T15" fmla="*/ 181 h 307"/>
                    <a:gd name="T16" fmla="*/ 12 w 14"/>
                    <a:gd name="T17" fmla="*/ 151 h 307"/>
                    <a:gd name="T18" fmla="*/ 12 w 14"/>
                    <a:gd name="T19" fmla="*/ 121 h 307"/>
                    <a:gd name="T20" fmla="*/ 11 w 14"/>
                    <a:gd name="T21" fmla="*/ 92 h 307"/>
                    <a:gd name="T22" fmla="*/ 11 w 14"/>
                    <a:gd name="T23" fmla="*/ 65 h 307"/>
                    <a:gd name="T24" fmla="*/ 9 w 14"/>
                    <a:gd name="T25" fmla="*/ 41 h 307"/>
                    <a:gd name="T26" fmla="*/ 8 w 14"/>
                    <a:gd name="T27" fmla="*/ 22 h 307"/>
                    <a:gd name="T28" fmla="*/ 7 w 14"/>
                    <a:gd name="T29" fmla="*/ 9 h 307"/>
                    <a:gd name="T30" fmla="*/ 5 w 14"/>
                    <a:gd name="T31" fmla="*/ 1 h 307"/>
                    <a:gd name="T32" fmla="*/ 2 w 14"/>
                    <a:gd name="T33" fmla="*/ 3 h 307"/>
                    <a:gd name="T34" fmla="*/ 2 w 14"/>
                    <a:gd name="T35" fmla="*/ 6 h 307"/>
                    <a:gd name="T36" fmla="*/ 5 w 14"/>
                    <a:gd name="T37" fmla="*/ 15 h 307"/>
                    <a:gd name="T38" fmla="*/ 6 w 14"/>
                    <a:gd name="T39" fmla="*/ 32 h 307"/>
                    <a:gd name="T40" fmla="*/ 7 w 14"/>
                    <a:gd name="T41" fmla="*/ 53 h 307"/>
                    <a:gd name="T42" fmla="*/ 7 w 14"/>
                    <a:gd name="T43" fmla="*/ 77 h 307"/>
                    <a:gd name="T44" fmla="*/ 7 w 14"/>
                    <a:gd name="T45" fmla="*/ 107 h 307"/>
                    <a:gd name="T46" fmla="*/ 8 w 14"/>
                    <a:gd name="T47" fmla="*/ 135 h 307"/>
                    <a:gd name="T48" fmla="*/ 8 w 14"/>
                    <a:gd name="T49" fmla="*/ 165 h 307"/>
                    <a:gd name="T50" fmla="*/ 8 w 14"/>
                    <a:gd name="T51" fmla="*/ 195 h 307"/>
                    <a:gd name="T52" fmla="*/ 8 w 14"/>
                    <a:gd name="T53" fmla="*/ 222 h 307"/>
                    <a:gd name="T54" fmla="*/ 8 w 14"/>
                    <a:gd name="T55" fmla="*/ 250 h 307"/>
                    <a:gd name="T56" fmla="*/ 8 w 14"/>
                    <a:gd name="T57" fmla="*/ 271 h 307"/>
                    <a:gd name="T58" fmla="*/ 8 w 14"/>
                    <a:gd name="T59" fmla="*/ 289 h 307"/>
                    <a:gd name="T60" fmla="*/ 8 w 14"/>
                    <a:gd name="T61" fmla="*/ 301 h 307"/>
                    <a:gd name="T62" fmla="*/ 9 w 14"/>
                    <a:gd name="T63" fmla="*/ 307 h 307"/>
                    <a:gd name="T64" fmla="*/ 14 w 14"/>
                    <a:gd name="T65" fmla="*/ 304 h 3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07"/>
                    <a:gd name="T101" fmla="*/ 14 w 14"/>
                    <a:gd name="T102" fmla="*/ 307 h 3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07">
                      <a:moveTo>
                        <a:pt x="11" y="304"/>
                      </a:moveTo>
                      <a:lnTo>
                        <a:pt x="11" y="306"/>
                      </a:lnTo>
                      <a:lnTo>
                        <a:pt x="13" y="306"/>
                      </a:lnTo>
                      <a:lnTo>
                        <a:pt x="13" y="304"/>
                      </a:lnTo>
                      <a:lnTo>
                        <a:pt x="12" y="301"/>
                      </a:lnTo>
                      <a:lnTo>
                        <a:pt x="12" y="296"/>
                      </a:lnTo>
                      <a:lnTo>
                        <a:pt x="12" y="289"/>
                      </a:lnTo>
                      <a:lnTo>
                        <a:pt x="12" y="281"/>
                      </a:lnTo>
                      <a:lnTo>
                        <a:pt x="12" y="271"/>
                      </a:lnTo>
                      <a:lnTo>
                        <a:pt x="12" y="260"/>
                      </a:lnTo>
                      <a:lnTo>
                        <a:pt x="12" y="250"/>
                      </a:lnTo>
                      <a:lnTo>
                        <a:pt x="12" y="236"/>
                      </a:lnTo>
                      <a:lnTo>
                        <a:pt x="12" y="222"/>
                      </a:lnTo>
                      <a:lnTo>
                        <a:pt x="12" y="209"/>
                      </a:lnTo>
                      <a:lnTo>
                        <a:pt x="12" y="195"/>
                      </a:lnTo>
                      <a:lnTo>
                        <a:pt x="12" y="181"/>
                      </a:lnTo>
                      <a:lnTo>
                        <a:pt x="12" y="165"/>
                      </a:lnTo>
                      <a:lnTo>
                        <a:pt x="12" y="151"/>
                      </a:lnTo>
                      <a:lnTo>
                        <a:pt x="12" y="135"/>
                      </a:lnTo>
                      <a:lnTo>
                        <a:pt x="12" y="121"/>
                      </a:lnTo>
                      <a:lnTo>
                        <a:pt x="11" y="107"/>
                      </a:lnTo>
                      <a:lnTo>
                        <a:pt x="11" y="92"/>
                      </a:lnTo>
                      <a:lnTo>
                        <a:pt x="11" y="77"/>
                      </a:lnTo>
                      <a:lnTo>
                        <a:pt x="11" y="65"/>
                      </a:lnTo>
                      <a:lnTo>
                        <a:pt x="11" y="53"/>
                      </a:lnTo>
                      <a:lnTo>
                        <a:pt x="9" y="41"/>
                      </a:lnTo>
                      <a:lnTo>
                        <a:pt x="9" y="32"/>
                      </a:lnTo>
                      <a:lnTo>
                        <a:pt x="8" y="22"/>
                      </a:lnTo>
                      <a:lnTo>
                        <a:pt x="8" y="15"/>
                      </a:lnTo>
                      <a:lnTo>
                        <a:pt x="7" y="9"/>
                      </a:lnTo>
                      <a:lnTo>
                        <a:pt x="6" y="4"/>
                      </a:lnTo>
                      <a:lnTo>
                        <a:pt x="5" y="1"/>
                      </a:lnTo>
                      <a:lnTo>
                        <a:pt x="2" y="0"/>
                      </a:lnTo>
                      <a:lnTo>
                        <a:pt x="2" y="3"/>
                      </a:lnTo>
                      <a:lnTo>
                        <a:pt x="0" y="3"/>
                      </a:lnTo>
                      <a:lnTo>
                        <a:pt x="2" y="6"/>
                      </a:lnTo>
                      <a:lnTo>
                        <a:pt x="3" y="9"/>
                      </a:lnTo>
                      <a:lnTo>
                        <a:pt x="5" y="15"/>
                      </a:lnTo>
                      <a:lnTo>
                        <a:pt x="5" y="24"/>
                      </a:lnTo>
                      <a:lnTo>
                        <a:pt x="6" y="32"/>
                      </a:lnTo>
                      <a:lnTo>
                        <a:pt x="6" y="41"/>
                      </a:lnTo>
                      <a:lnTo>
                        <a:pt x="7" y="53"/>
                      </a:lnTo>
                      <a:lnTo>
                        <a:pt x="7" y="65"/>
                      </a:lnTo>
                      <a:lnTo>
                        <a:pt x="7" y="77"/>
                      </a:lnTo>
                      <a:lnTo>
                        <a:pt x="7" y="92"/>
                      </a:lnTo>
                      <a:lnTo>
                        <a:pt x="7" y="107"/>
                      </a:lnTo>
                      <a:lnTo>
                        <a:pt x="8" y="121"/>
                      </a:lnTo>
                      <a:lnTo>
                        <a:pt x="8" y="135"/>
                      </a:lnTo>
                      <a:lnTo>
                        <a:pt x="8" y="151"/>
                      </a:lnTo>
                      <a:lnTo>
                        <a:pt x="8" y="165"/>
                      </a:lnTo>
                      <a:lnTo>
                        <a:pt x="8" y="181"/>
                      </a:lnTo>
                      <a:lnTo>
                        <a:pt x="8" y="195"/>
                      </a:lnTo>
                      <a:lnTo>
                        <a:pt x="8" y="209"/>
                      </a:lnTo>
                      <a:lnTo>
                        <a:pt x="8" y="222"/>
                      </a:lnTo>
                      <a:lnTo>
                        <a:pt x="8" y="236"/>
                      </a:lnTo>
                      <a:lnTo>
                        <a:pt x="8" y="250"/>
                      </a:lnTo>
                      <a:lnTo>
                        <a:pt x="8" y="260"/>
                      </a:lnTo>
                      <a:lnTo>
                        <a:pt x="8" y="271"/>
                      </a:lnTo>
                      <a:lnTo>
                        <a:pt x="8" y="281"/>
                      </a:lnTo>
                      <a:lnTo>
                        <a:pt x="8" y="289"/>
                      </a:lnTo>
                      <a:lnTo>
                        <a:pt x="8" y="296"/>
                      </a:lnTo>
                      <a:lnTo>
                        <a:pt x="8" y="301"/>
                      </a:lnTo>
                      <a:lnTo>
                        <a:pt x="9" y="304"/>
                      </a:lnTo>
                      <a:lnTo>
                        <a:pt x="9" y="307"/>
                      </a:lnTo>
                      <a:lnTo>
                        <a:pt x="13" y="307"/>
                      </a:lnTo>
                      <a:lnTo>
                        <a:pt x="14" y="304"/>
                      </a:lnTo>
                      <a:lnTo>
                        <a:pt x="11" y="3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4" name="Freeform 760"/>
                <p:cNvSpPr>
                  <a:spLocks/>
                </p:cNvSpPr>
                <p:nvPr/>
              </p:nvSpPr>
              <p:spPr bwMode="auto">
                <a:xfrm>
                  <a:off x="1332" y="1881"/>
                  <a:ext cx="35" cy="83"/>
                </a:xfrm>
                <a:custGeom>
                  <a:avLst/>
                  <a:gdLst>
                    <a:gd name="T0" fmla="*/ 247 w 250"/>
                    <a:gd name="T1" fmla="*/ 3 h 501"/>
                    <a:gd name="T2" fmla="*/ 239 w 250"/>
                    <a:gd name="T3" fmla="*/ 9 h 501"/>
                    <a:gd name="T4" fmla="*/ 229 w 250"/>
                    <a:gd name="T5" fmla="*/ 22 h 501"/>
                    <a:gd name="T6" fmla="*/ 215 w 250"/>
                    <a:gd name="T7" fmla="*/ 38 h 501"/>
                    <a:gd name="T8" fmla="*/ 199 w 250"/>
                    <a:gd name="T9" fmla="*/ 60 h 501"/>
                    <a:gd name="T10" fmla="*/ 181 w 250"/>
                    <a:gd name="T11" fmla="*/ 86 h 501"/>
                    <a:gd name="T12" fmla="*/ 161 w 250"/>
                    <a:gd name="T13" fmla="*/ 115 h 501"/>
                    <a:gd name="T14" fmla="*/ 139 w 250"/>
                    <a:gd name="T15" fmla="*/ 149 h 501"/>
                    <a:gd name="T16" fmla="*/ 119 w 250"/>
                    <a:gd name="T17" fmla="*/ 184 h 501"/>
                    <a:gd name="T18" fmla="*/ 98 w 250"/>
                    <a:gd name="T19" fmla="*/ 222 h 501"/>
                    <a:gd name="T20" fmla="*/ 76 w 250"/>
                    <a:gd name="T21" fmla="*/ 262 h 501"/>
                    <a:gd name="T22" fmla="*/ 56 w 250"/>
                    <a:gd name="T23" fmla="*/ 305 h 501"/>
                    <a:gd name="T24" fmla="*/ 39 w 250"/>
                    <a:gd name="T25" fmla="*/ 347 h 501"/>
                    <a:gd name="T26" fmla="*/ 24 w 250"/>
                    <a:gd name="T27" fmla="*/ 391 h 501"/>
                    <a:gd name="T28" fmla="*/ 12 w 250"/>
                    <a:gd name="T29" fmla="*/ 436 h 501"/>
                    <a:gd name="T30" fmla="*/ 2 w 250"/>
                    <a:gd name="T31" fmla="*/ 479 h 501"/>
                    <a:gd name="T32" fmla="*/ 3 w 250"/>
                    <a:gd name="T33" fmla="*/ 501 h 501"/>
                    <a:gd name="T34" fmla="*/ 10 w 250"/>
                    <a:gd name="T35" fmla="*/ 458 h 501"/>
                    <a:gd name="T36" fmla="*/ 21 w 250"/>
                    <a:gd name="T37" fmla="*/ 413 h 501"/>
                    <a:gd name="T38" fmla="*/ 34 w 250"/>
                    <a:gd name="T39" fmla="*/ 370 h 501"/>
                    <a:gd name="T40" fmla="*/ 52 w 250"/>
                    <a:gd name="T41" fmla="*/ 326 h 501"/>
                    <a:gd name="T42" fmla="*/ 71 w 250"/>
                    <a:gd name="T43" fmla="*/ 285 h 501"/>
                    <a:gd name="T44" fmla="*/ 90 w 250"/>
                    <a:gd name="T45" fmla="*/ 243 h 501"/>
                    <a:gd name="T46" fmla="*/ 111 w 250"/>
                    <a:gd name="T47" fmla="*/ 204 h 501"/>
                    <a:gd name="T48" fmla="*/ 132 w 250"/>
                    <a:gd name="T49" fmla="*/ 168 h 501"/>
                    <a:gd name="T50" fmla="*/ 153 w 250"/>
                    <a:gd name="T51" fmla="*/ 134 h 501"/>
                    <a:gd name="T52" fmla="*/ 175 w 250"/>
                    <a:gd name="T53" fmla="*/ 102 h 501"/>
                    <a:gd name="T54" fmla="*/ 194 w 250"/>
                    <a:gd name="T55" fmla="*/ 74 h 501"/>
                    <a:gd name="T56" fmla="*/ 210 w 250"/>
                    <a:gd name="T57" fmla="*/ 50 h 501"/>
                    <a:gd name="T58" fmla="*/ 225 w 250"/>
                    <a:gd name="T59" fmla="*/ 31 h 501"/>
                    <a:gd name="T60" fmla="*/ 237 w 250"/>
                    <a:gd name="T61" fmla="*/ 17 h 501"/>
                    <a:gd name="T62" fmla="*/ 247 w 250"/>
                    <a:gd name="T63" fmla="*/ 7 h 501"/>
                    <a:gd name="T64" fmla="*/ 250 w 250"/>
                    <a:gd name="T65" fmla="*/ 4 h 5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01"/>
                    <a:gd name="T101" fmla="*/ 250 w 250"/>
                    <a:gd name="T102" fmla="*/ 501 h 5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01">
                      <a:moveTo>
                        <a:pt x="249" y="0"/>
                      </a:moveTo>
                      <a:lnTo>
                        <a:pt x="247" y="3"/>
                      </a:lnTo>
                      <a:lnTo>
                        <a:pt x="242" y="5"/>
                      </a:lnTo>
                      <a:lnTo>
                        <a:pt x="239" y="9"/>
                      </a:lnTo>
                      <a:lnTo>
                        <a:pt x="235" y="15"/>
                      </a:lnTo>
                      <a:lnTo>
                        <a:pt x="229" y="22"/>
                      </a:lnTo>
                      <a:lnTo>
                        <a:pt x="223" y="29"/>
                      </a:lnTo>
                      <a:lnTo>
                        <a:pt x="215" y="38"/>
                      </a:lnTo>
                      <a:lnTo>
                        <a:pt x="208" y="49"/>
                      </a:lnTo>
                      <a:lnTo>
                        <a:pt x="199" y="60"/>
                      </a:lnTo>
                      <a:lnTo>
                        <a:pt x="190" y="72"/>
                      </a:lnTo>
                      <a:lnTo>
                        <a:pt x="181" y="86"/>
                      </a:lnTo>
                      <a:lnTo>
                        <a:pt x="171" y="100"/>
                      </a:lnTo>
                      <a:lnTo>
                        <a:pt x="161" y="115"/>
                      </a:lnTo>
                      <a:lnTo>
                        <a:pt x="151" y="131"/>
                      </a:lnTo>
                      <a:lnTo>
                        <a:pt x="139" y="149"/>
                      </a:lnTo>
                      <a:lnTo>
                        <a:pt x="129" y="166"/>
                      </a:lnTo>
                      <a:lnTo>
                        <a:pt x="119" y="184"/>
                      </a:lnTo>
                      <a:lnTo>
                        <a:pt x="107" y="203"/>
                      </a:lnTo>
                      <a:lnTo>
                        <a:pt x="98" y="222"/>
                      </a:lnTo>
                      <a:lnTo>
                        <a:pt x="86" y="242"/>
                      </a:lnTo>
                      <a:lnTo>
                        <a:pt x="76" y="262"/>
                      </a:lnTo>
                      <a:lnTo>
                        <a:pt x="67" y="284"/>
                      </a:lnTo>
                      <a:lnTo>
                        <a:pt x="56" y="305"/>
                      </a:lnTo>
                      <a:lnTo>
                        <a:pt x="48" y="325"/>
                      </a:lnTo>
                      <a:lnTo>
                        <a:pt x="39" y="347"/>
                      </a:lnTo>
                      <a:lnTo>
                        <a:pt x="32" y="369"/>
                      </a:lnTo>
                      <a:lnTo>
                        <a:pt x="24" y="391"/>
                      </a:lnTo>
                      <a:lnTo>
                        <a:pt x="17" y="412"/>
                      </a:lnTo>
                      <a:lnTo>
                        <a:pt x="12" y="436"/>
                      </a:lnTo>
                      <a:lnTo>
                        <a:pt x="7" y="457"/>
                      </a:lnTo>
                      <a:lnTo>
                        <a:pt x="2" y="479"/>
                      </a:lnTo>
                      <a:lnTo>
                        <a:pt x="0" y="501"/>
                      </a:lnTo>
                      <a:lnTo>
                        <a:pt x="3" y="501"/>
                      </a:lnTo>
                      <a:lnTo>
                        <a:pt x="6" y="480"/>
                      </a:lnTo>
                      <a:lnTo>
                        <a:pt x="10" y="458"/>
                      </a:lnTo>
                      <a:lnTo>
                        <a:pt x="14" y="436"/>
                      </a:lnTo>
                      <a:lnTo>
                        <a:pt x="21" y="413"/>
                      </a:lnTo>
                      <a:lnTo>
                        <a:pt x="27" y="392"/>
                      </a:lnTo>
                      <a:lnTo>
                        <a:pt x="34" y="370"/>
                      </a:lnTo>
                      <a:lnTo>
                        <a:pt x="43" y="348"/>
                      </a:lnTo>
                      <a:lnTo>
                        <a:pt x="52" y="326"/>
                      </a:lnTo>
                      <a:lnTo>
                        <a:pt x="60" y="306"/>
                      </a:lnTo>
                      <a:lnTo>
                        <a:pt x="71" y="285"/>
                      </a:lnTo>
                      <a:lnTo>
                        <a:pt x="80" y="263"/>
                      </a:lnTo>
                      <a:lnTo>
                        <a:pt x="90" y="243"/>
                      </a:lnTo>
                      <a:lnTo>
                        <a:pt x="100" y="224"/>
                      </a:lnTo>
                      <a:lnTo>
                        <a:pt x="111" y="204"/>
                      </a:lnTo>
                      <a:lnTo>
                        <a:pt x="121" y="186"/>
                      </a:lnTo>
                      <a:lnTo>
                        <a:pt x="132" y="168"/>
                      </a:lnTo>
                      <a:lnTo>
                        <a:pt x="144" y="150"/>
                      </a:lnTo>
                      <a:lnTo>
                        <a:pt x="153" y="134"/>
                      </a:lnTo>
                      <a:lnTo>
                        <a:pt x="163" y="117"/>
                      </a:lnTo>
                      <a:lnTo>
                        <a:pt x="175" y="102"/>
                      </a:lnTo>
                      <a:lnTo>
                        <a:pt x="184" y="87"/>
                      </a:lnTo>
                      <a:lnTo>
                        <a:pt x="194" y="74"/>
                      </a:lnTo>
                      <a:lnTo>
                        <a:pt x="202" y="62"/>
                      </a:lnTo>
                      <a:lnTo>
                        <a:pt x="210" y="50"/>
                      </a:lnTo>
                      <a:lnTo>
                        <a:pt x="217" y="41"/>
                      </a:lnTo>
                      <a:lnTo>
                        <a:pt x="225" y="31"/>
                      </a:lnTo>
                      <a:lnTo>
                        <a:pt x="231" y="24"/>
                      </a:lnTo>
                      <a:lnTo>
                        <a:pt x="237" y="17"/>
                      </a:lnTo>
                      <a:lnTo>
                        <a:pt x="242" y="11"/>
                      </a:lnTo>
                      <a:lnTo>
                        <a:pt x="247" y="7"/>
                      </a:lnTo>
                      <a:lnTo>
                        <a:pt x="249" y="5"/>
                      </a:lnTo>
                      <a:lnTo>
                        <a:pt x="250" y="4"/>
                      </a:lnTo>
                      <a:lnTo>
                        <a:pt x="2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5" name="Freeform 761"/>
                <p:cNvSpPr>
                  <a:spLocks/>
                </p:cNvSpPr>
                <p:nvPr/>
              </p:nvSpPr>
              <p:spPr bwMode="auto">
                <a:xfrm>
                  <a:off x="1367" y="1873"/>
                  <a:ext cx="22" cy="8"/>
                </a:xfrm>
                <a:custGeom>
                  <a:avLst/>
                  <a:gdLst>
                    <a:gd name="T0" fmla="*/ 148 w 155"/>
                    <a:gd name="T1" fmla="*/ 4 h 49"/>
                    <a:gd name="T2" fmla="*/ 139 w 155"/>
                    <a:gd name="T3" fmla="*/ 10 h 49"/>
                    <a:gd name="T4" fmla="*/ 129 w 155"/>
                    <a:gd name="T5" fmla="*/ 15 h 49"/>
                    <a:gd name="T6" fmla="*/ 120 w 155"/>
                    <a:gd name="T7" fmla="*/ 19 h 49"/>
                    <a:gd name="T8" fmla="*/ 110 w 155"/>
                    <a:gd name="T9" fmla="*/ 23 h 49"/>
                    <a:gd name="T10" fmla="*/ 101 w 155"/>
                    <a:gd name="T11" fmla="*/ 25 h 49"/>
                    <a:gd name="T12" fmla="*/ 90 w 155"/>
                    <a:gd name="T13" fmla="*/ 28 h 49"/>
                    <a:gd name="T14" fmla="*/ 81 w 155"/>
                    <a:gd name="T15" fmla="*/ 30 h 49"/>
                    <a:gd name="T16" fmla="*/ 69 w 155"/>
                    <a:gd name="T17" fmla="*/ 31 h 49"/>
                    <a:gd name="T18" fmla="*/ 59 w 155"/>
                    <a:gd name="T19" fmla="*/ 33 h 49"/>
                    <a:gd name="T20" fmla="*/ 50 w 155"/>
                    <a:gd name="T21" fmla="*/ 35 h 49"/>
                    <a:gd name="T22" fmla="*/ 39 w 155"/>
                    <a:gd name="T23" fmla="*/ 36 h 49"/>
                    <a:gd name="T24" fmla="*/ 30 w 155"/>
                    <a:gd name="T25" fmla="*/ 38 h 49"/>
                    <a:gd name="T26" fmla="*/ 21 w 155"/>
                    <a:gd name="T27" fmla="*/ 39 h 49"/>
                    <a:gd name="T28" fmla="*/ 12 w 155"/>
                    <a:gd name="T29" fmla="*/ 42 h 49"/>
                    <a:gd name="T30" fmla="*/ 4 w 155"/>
                    <a:gd name="T31" fmla="*/ 44 h 49"/>
                    <a:gd name="T32" fmla="*/ 1 w 155"/>
                    <a:gd name="T33" fmla="*/ 49 h 49"/>
                    <a:gd name="T34" fmla="*/ 8 w 155"/>
                    <a:gd name="T35" fmla="*/ 47 h 49"/>
                    <a:gd name="T36" fmla="*/ 17 w 155"/>
                    <a:gd name="T37" fmla="*/ 44 h 49"/>
                    <a:gd name="T38" fmla="*/ 26 w 155"/>
                    <a:gd name="T39" fmla="*/ 42 h 49"/>
                    <a:gd name="T40" fmla="*/ 36 w 155"/>
                    <a:gd name="T41" fmla="*/ 41 h 49"/>
                    <a:gd name="T42" fmla="*/ 46 w 155"/>
                    <a:gd name="T43" fmla="*/ 39 h 49"/>
                    <a:gd name="T44" fmla="*/ 56 w 155"/>
                    <a:gd name="T45" fmla="*/ 38 h 49"/>
                    <a:gd name="T46" fmla="*/ 65 w 155"/>
                    <a:gd name="T47" fmla="*/ 37 h 49"/>
                    <a:gd name="T48" fmla="*/ 76 w 155"/>
                    <a:gd name="T49" fmla="*/ 35 h 49"/>
                    <a:gd name="T50" fmla="*/ 85 w 155"/>
                    <a:gd name="T51" fmla="*/ 33 h 49"/>
                    <a:gd name="T52" fmla="*/ 96 w 155"/>
                    <a:gd name="T53" fmla="*/ 30 h 49"/>
                    <a:gd name="T54" fmla="*/ 107 w 155"/>
                    <a:gd name="T55" fmla="*/ 28 h 49"/>
                    <a:gd name="T56" fmla="*/ 116 w 155"/>
                    <a:gd name="T57" fmla="*/ 24 h 49"/>
                    <a:gd name="T58" fmla="*/ 127 w 155"/>
                    <a:gd name="T59" fmla="*/ 20 h 49"/>
                    <a:gd name="T60" fmla="*/ 136 w 155"/>
                    <a:gd name="T61" fmla="*/ 16 h 49"/>
                    <a:gd name="T62" fmla="*/ 145 w 155"/>
                    <a:gd name="T63" fmla="*/ 10 h 49"/>
                    <a:gd name="T64" fmla="*/ 155 w 155"/>
                    <a:gd name="T65" fmla="*/ 3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49"/>
                    <a:gd name="T101" fmla="*/ 155 w 15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49">
                      <a:moveTo>
                        <a:pt x="153" y="0"/>
                      </a:moveTo>
                      <a:lnTo>
                        <a:pt x="148" y="4"/>
                      </a:lnTo>
                      <a:lnTo>
                        <a:pt x="143" y="6"/>
                      </a:lnTo>
                      <a:lnTo>
                        <a:pt x="139" y="10"/>
                      </a:lnTo>
                      <a:lnTo>
                        <a:pt x="134" y="12"/>
                      </a:lnTo>
                      <a:lnTo>
                        <a:pt x="129" y="15"/>
                      </a:lnTo>
                      <a:lnTo>
                        <a:pt x="125" y="17"/>
                      </a:lnTo>
                      <a:lnTo>
                        <a:pt x="120" y="19"/>
                      </a:lnTo>
                      <a:lnTo>
                        <a:pt x="115" y="20"/>
                      </a:lnTo>
                      <a:lnTo>
                        <a:pt x="110" y="23"/>
                      </a:lnTo>
                      <a:lnTo>
                        <a:pt x="105" y="24"/>
                      </a:lnTo>
                      <a:lnTo>
                        <a:pt x="101" y="25"/>
                      </a:lnTo>
                      <a:lnTo>
                        <a:pt x="96" y="26"/>
                      </a:lnTo>
                      <a:lnTo>
                        <a:pt x="90" y="28"/>
                      </a:lnTo>
                      <a:lnTo>
                        <a:pt x="85" y="29"/>
                      </a:lnTo>
                      <a:lnTo>
                        <a:pt x="81" y="30"/>
                      </a:lnTo>
                      <a:lnTo>
                        <a:pt x="75" y="30"/>
                      </a:lnTo>
                      <a:lnTo>
                        <a:pt x="69" y="31"/>
                      </a:lnTo>
                      <a:lnTo>
                        <a:pt x="64" y="33"/>
                      </a:lnTo>
                      <a:lnTo>
                        <a:pt x="59" y="33"/>
                      </a:lnTo>
                      <a:lnTo>
                        <a:pt x="55" y="35"/>
                      </a:lnTo>
                      <a:lnTo>
                        <a:pt x="50" y="35"/>
                      </a:lnTo>
                      <a:lnTo>
                        <a:pt x="44" y="36"/>
                      </a:lnTo>
                      <a:lnTo>
                        <a:pt x="39" y="36"/>
                      </a:lnTo>
                      <a:lnTo>
                        <a:pt x="34" y="37"/>
                      </a:lnTo>
                      <a:lnTo>
                        <a:pt x="30" y="38"/>
                      </a:lnTo>
                      <a:lnTo>
                        <a:pt x="26" y="38"/>
                      </a:lnTo>
                      <a:lnTo>
                        <a:pt x="21" y="39"/>
                      </a:lnTo>
                      <a:lnTo>
                        <a:pt x="16" y="41"/>
                      </a:lnTo>
                      <a:lnTo>
                        <a:pt x="12" y="42"/>
                      </a:lnTo>
                      <a:lnTo>
                        <a:pt x="7" y="43"/>
                      </a:lnTo>
                      <a:lnTo>
                        <a:pt x="4" y="44"/>
                      </a:lnTo>
                      <a:lnTo>
                        <a:pt x="0" y="45"/>
                      </a:lnTo>
                      <a:lnTo>
                        <a:pt x="1" y="49"/>
                      </a:lnTo>
                      <a:lnTo>
                        <a:pt x="5" y="48"/>
                      </a:lnTo>
                      <a:lnTo>
                        <a:pt x="8" y="47"/>
                      </a:lnTo>
                      <a:lnTo>
                        <a:pt x="13" y="45"/>
                      </a:lnTo>
                      <a:lnTo>
                        <a:pt x="17" y="44"/>
                      </a:lnTo>
                      <a:lnTo>
                        <a:pt x="23" y="43"/>
                      </a:lnTo>
                      <a:lnTo>
                        <a:pt x="26" y="42"/>
                      </a:lnTo>
                      <a:lnTo>
                        <a:pt x="31" y="42"/>
                      </a:lnTo>
                      <a:lnTo>
                        <a:pt x="36" y="41"/>
                      </a:lnTo>
                      <a:lnTo>
                        <a:pt x="40" y="39"/>
                      </a:lnTo>
                      <a:lnTo>
                        <a:pt x="46" y="39"/>
                      </a:lnTo>
                      <a:lnTo>
                        <a:pt x="50" y="38"/>
                      </a:lnTo>
                      <a:lnTo>
                        <a:pt x="56" y="38"/>
                      </a:lnTo>
                      <a:lnTo>
                        <a:pt x="61" y="37"/>
                      </a:lnTo>
                      <a:lnTo>
                        <a:pt x="65" y="37"/>
                      </a:lnTo>
                      <a:lnTo>
                        <a:pt x="71" y="36"/>
                      </a:lnTo>
                      <a:lnTo>
                        <a:pt x="76" y="35"/>
                      </a:lnTo>
                      <a:lnTo>
                        <a:pt x="81" y="35"/>
                      </a:lnTo>
                      <a:lnTo>
                        <a:pt x="85" y="33"/>
                      </a:lnTo>
                      <a:lnTo>
                        <a:pt x="90" y="31"/>
                      </a:lnTo>
                      <a:lnTo>
                        <a:pt x="96" y="30"/>
                      </a:lnTo>
                      <a:lnTo>
                        <a:pt x="102" y="29"/>
                      </a:lnTo>
                      <a:lnTo>
                        <a:pt x="107" y="28"/>
                      </a:lnTo>
                      <a:lnTo>
                        <a:pt x="111" y="26"/>
                      </a:lnTo>
                      <a:lnTo>
                        <a:pt x="116" y="24"/>
                      </a:lnTo>
                      <a:lnTo>
                        <a:pt x="122" y="23"/>
                      </a:lnTo>
                      <a:lnTo>
                        <a:pt x="127" y="20"/>
                      </a:lnTo>
                      <a:lnTo>
                        <a:pt x="131" y="18"/>
                      </a:lnTo>
                      <a:lnTo>
                        <a:pt x="136" y="16"/>
                      </a:lnTo>
                      <a:lnTo>
                        <a:pt x="141" y="12"/>
                      </a:lnTo>
                      <a:lnTo>
                        <a:pt x="145" y="10"/>
                      </a:lnTo>
                      <a:lnTo>
                        <a:pt x="150" y="6"/>
                      </a:lnTo>
                      <a:lnTo>
                        <a:pt x="155" y="3"/>
                      </a:lnTo>
                      <a:lnTo>
                        <a:pt x="1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6" name="Freeform 762"/>
                <p:cNvSpPr>
                  <a:spLocks/>
                </p:cNvSpPr>
                <p:nvPr/>
              </p:nvSpPr>
              <p:spPr bwMode="auto">
                <a:xfrm>
                  <a:off x="1389" y="1832"/>
                  <a:ext cx="38" cy="42"/>
                </a:xfrm>
                <a:custGeom>
                  <a:avLst/>
                  <a:gdLst>
                    <a:gd name="T0" fmla="*/ 261 w 268"/>
                    <a:gd name="T1" fmla="*/ 7 h 247"/>
                    <a:gd name="T2" fmla="*/ 252 w 268"/>
                    <a:gd name="T3" fmla="*/ 22 h 247"/>
                    <a:gd name="T4" fmla="*/ 237 w 268"/>
                    <a:gd name="T5" fmla="*/ 36 h 247"/>
                    <a:gd name="T6" fmla="*/ 223 w 268"/>
                    <a:gd name="T7" fmla="*/ 53 h 247"/>
                    <a:gd name="T8" fmla="*/ 205 w 268"/>
                    <a:gd name="T9" fmla="*/ 69 h 247"/>
                    <a:gd name="T10" fmla="*/ 187 w 268"/>
                    <a:gd name="T11" fmla="*/ 86 h 247"/>
                    <a:gd name="T12" fmla="*/ 168 w 268"/>
                    <a:gd name="T13" fmla="*/ 104 h 247"/>
                    <a:gd name="T14" fmla="*/ 149 w 268"/>
                    <a:gd name="T15" fmla="*/ 120 h 247"/>
                    <a:gd name="T16" fmla="*/ 129 w 268"/>
                    <a:gd name="T17" fmla="*/ 138 h 247"/>
                    <a:gd name="T18" fmla="*/ 107 w 268"/>
                    <a:gd name="T19" fmla="*/ 155 h 247"/>
                    <a:gd name="T20" fmla="*/ 87 w 268"/>
                    <a:gd name="T21" fmla="*/ 172 h 247"/>
                    <a:gd name="T22" fmla="*/ 68 w 268"/>
                    <a:gd name="T23" fmla="*/ 187 h 247"/>
                    <a:gd name="T24" fmla="*/ 51 w 268"/>
                    <a:gd name="T25" fmla="*/ 201 h 247"/>
                    <a:gd name="T26" fmla="*/ 33 w 268"/>
                    <a:gd name="T27" fmla="*/ 216 h 247"/>
                    <a:gd name="T28" fmla="*/ 19 w 268"/>
                    <a:gd name="T29" fmla="*/ 228 h 247"/>
                    <a:gd name="T30" fmla="*/ 4 w 268"/>
                    <a:gd name="T31" fmla="*/ 239 h 247"/>
                    <a:gd name="T32" fmla="*/ 2 w 268"/>
                    <a:gd name="T33" fmla="*/ 247 h 247"/>
                    <a:gd name="T34" fmla="*/ 13 w 268"/>
                    <a:gd name="T35" fmla="*/ 237 h 247"/>
                    <a:gd name="T36" fmla="*/ 28 w 268"/>
                    <a:gd name="T37" fmla="*/ 225 h 247"/>
                    <a:gd name="T38" fmla="*/ 45 w 268"/>
                    <a:gd name="T39" fmla="*/ 212 h 247"/>
                    <a:gd name="T40" fmla="*/ 61 w 268"/>
                    <a:gd name="T41" fmla="*/ 198 h 247"/>
                    <a:gd name="T42" fmla="*/ 80 w 268"/>
                    <a:gd name="T43" fmla="*/ 182 h 247"/>
                    <a:gd name="T44" fmla="*/ 100 w 268"/>
                    <a:gd name="T45" fmla="*/ 167 h 247"/>
                    <a:gd name="T46" fmla="*/ 120 w 268"/>
                    <a:gd name="T47" fmla="*/ 150 h 247"/>
                    <a:gd name="T48" fmla="*/ 141 w 268"/>
                    <a:gd name="T49" fmla="*/ 132 h 247"/>
                    <a:gd name="T50" fmla="*/ 161 w 268"/>
                    <a:gd name="T51" fmla="*/ 115 h 247"/>
                    <a:gd name="T52" fmla="*/ 181 w 268"/>
                    <a:gd name="T53" fmla="*/ 97 h 247"/>
                    <a:gd name="T54" fmla="*/ 200 w 268"/>
                    <a:gd name="T55" fmla="*/ 80 h 247"/>
                    <a:gd name="T56" fmla="*/ 216 w 268"/>
                    <a:gd name="T57" fmla="*/ 63 h 247"/>
                    <a:gd name="T58" fmla="*/ 233 w 268"/>
                    <a:gd name="T59" fmla="*/ 47 h 247"/>
                    <a:gd name="T60" fmla="*/ 248 w 268"/>
                    <a:gd name="T61" fmla="*/ 31 h 247"/>
                    <a:gd name="T62" fmla="*/ 260 w 268"/>
                    <a:gd name="T63" fmla="*/ 16 h 247"/>
                    <a:gd name="T64" fmla="*/ 268 w 268"/>
                    <a:gd name="T65" fmla="*/ 3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8"/>
                    <a:gd name="T100" fmla="*/ 0 h 247"/>
                    <a:gd name="T101" fmla="*/ 268 w 268"/>
                    <a:gd name="T102" fmla="*/ 247 h 2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8" h="247">
                      <a:moveTo>
                        <a:pt x="266" y="0"/>
                      </a:moveTo>
                      <a:lnTo>
                        <a:pt x="261" y="7"/>
                      </a:lnTo>
                      <a:lnTo>
                        <a:pt x="256" y="14"/>
                      </a:lnTo>
                      <a:lnTo>
                        <a:pt x="252" y="22"/>
                      </a:lnTo>
                      <a:lnTo>
                        <a:pt x="243" y="29"/>
                      </a:lnTo>
                      <a:lnTo>
                        <a:pt x="237" y="36"/>
                      </a:lnTo>
                      <a:lnTo>
                        <a:pt x="230" y="44"/>
                      </a:lnTo>
                      <a:lnTo>
                        <a:pt x="223" y="53"/>
                      </a:lnTo>
                      <a:lnTo>
                        <a:pt x="214" y="61"/>
                      </a:lnTo>
                      <a:lnTo>
                        <a:pt x="205" y="69"/>
                      </a:lnTo>
                      <a:lnTo>
                        <a:pt x="197" y="78"/>
                      </a:lnTo>
                      <a:lnTo>
                        <a:pt x="187" y="86"/>
                      </a:lnTo>
                      <a:lnTo>
                        <a:pt x="178" y="94"/>
                      </a:lnTo>
                      <a:lnTo>
                        <a:pt x="168" y="104"/>
                      </a:lnTo>
                      <a:lnTo>
                        <a:pt x="158" y="112"/>
                      </a:lnTo>
                      <a:lnTo>
                        <a:pt x="149" y="120"/>
                      </a:lnTo>
                      <a:lnTo>
                        <a:pt x="138" y="129"/>
                      </a:lnTo>
                      <a:lnTo>
                        <a:pt x="129" y="138"/>
                      </a:lnTo>
                      <a:lnTo>
                        <a:pt x="118" y="147"/>
                      </a:lnTo>
                      <a:lnTo>
                        <a:pt x="107" y="155"/>
                      </a:lnTo>
                      <a:lnTo>
                        <a:pt x="98" y="163"/>
                      </a:lnTo>
                      <a:lnTo>
                        <a:pt x="87" y="172"/>
                      </a:lnTo>
                      <a:lnTo>
                        <a:pt x="79" y="180"/>
                      </a:lnTo>
                      <a:lnTo>
                        <a:pt x="68" y="187"/>
                      </a:lnTo>
                      <a:lnTo>
                        <a:pt x="59" y="194"/>
                      </a:lnTo>
                      <a:lnTo>
                        <a:pt x="51" y="201"/>
                      </a:lnTo>
                      <a:lnTo>
                        <a:pt x="41" y="208"/>
                      </a:lnTo>
                      <a:lnTo>
                        <a:pt x="33" y="216"/>
                      </a:lnTo>
                      <a:lnTo>
                        <a:pt x="26" y="222"/>
                      </a:lnTo>
                      <a:lnTo>
                        <a:pt x="19" y="228"/>
                      </a:lnTo>
                      <a:lnTo>
                        <a:pt x="12" y="234"/>
                      </a:lnTo>
                      <a:lnTo>
                        <a:pt x="4" y="239"/>
                      </a:lnTo>
                      <a:lnTo>
                        <a:pt x="0" y="244"/>
                      </a:lnTo>
                      <a:lnTo>
                        <a:pt x="2" y="247"/>
                      </a:lnTo>
                      <a:lnTo>
                        <a:pt x="7" y="242"/>
                      </a:lnTo>
                      <a:lnTo>
                        <a:pt x="13" y="237"/>
                      </a:lnTo>
                      <a:lnTo>
                        <a:pt x="21" y="231"/>
                      </a:lnTo>
                      <a:lnTo>
                        <a:pt x="28" y="225"/>
                      </a:lnTo>
                      <a:lnTo>
                        <a:pt x="35" y="218"/>
                      </a:lnTo>
                      <a:lnTo>
                        <a:pt x="45" y="212"/>
                      </a:lnTo>
                      <a:lnTo>
                        <a:pt x="53" y="205"/>
                      </a:lnTo>
                      <a:lnTo>
                        <a:pt x="61" y="198"/>
                      </a:lnTo>
                      <a:lnTo>
                        <a:pt x="72" y="189"/>
                      </a:lnTo>
                      <a:lnTo>
                        <a:pt x="80" y="182"/>
                      </a:lnTo>
                      <a:lnTo>
                        <a:pt x="90" y="174"/>
                      </a:lnTo>
                      <a:lnTo>
                        <a:pt x="100" y="167"/>
                      </a:lnTo>
                      <a:lnTo>
                        <a:pt x="110" y="158"/>
                      </a:lnTo>
                      <a:lnTo>
                        <a:pt x="120" y="150"/>
                      </a:lnTo>
                      <a:lnTo>
                        <a:pt x="131" y="142"/>
                      </a:lnTo>
                      <a:lnTo>
                        <a:pt x="141" y="132"/>
                      </a:lnTo>
                      <a:lnTo>
                        <a:pt x="151" y="123"/>
                      </a:lnTo>
                      <a:lnTo>
                        <a:pt x="161" y="115"/>
                      </a:lnTo>
                      <a:lnTo>
                        <a:pt x="171" y="106"/>
                      </a:lnTo>
                      <a:lnTo>
                        <a:pt x="181" y="97"/>
                      </a:lnTo>
                      <a:lnTo>
                        <a:pt x="189" y="88"/>
                      </a:lnTo>
                      <a:lnTo>
                        <a:pt x="200" y="80"/>
                      </a:lnTo>
                      <a:lnTo>
                        <a:pt x="208" y="72"/>
                      </a:lnTo>
                      <a:lnTo>
                        <a:pt x="216" y="63"/>
                      </a:lnTo>
                      <a:lnTo>
                        <a:pt x="226" y="55"/>
                      </a:lnTo>
                      <a:lnTo>
                        <a:pt x="233" y="47"/>
                      </a:lnTo>
                      <a:lnTo>
                        <a:pt x="240" y="38"/>
                      </a:lnTo>
                      <a:lnTo>
                        <a:pt x="248" y="31"/>
                      </a:lnTo>
                      <a:lnTo>
                        <a:pt x="254" y="24"/>
                      </a:lnTo>
                      <a:lnTo>
                        <a:pt x="260" y="16"/>
                      </a:lnTo>
                      <a:lnTo>
                        <a:pt x="265" y="8"/>
                      </a:lnTo>
                      <a:lnTo>
                        <a:pt x="268" y="3"/>
                      </a:lnTo>
                      <a:lnTo>
                        <a:pt x="2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7" name="Freeform 763"/>
                <p:cNvSpPr>
                  <a:spLocks/>
                </p:cNvSpPr>
                <p:nvPr/>
              </p:nvSpPr>
              <p:spPr bwMode="auto">
                <a:xfrm>
                  <a:off x="1427" y="1824"/>
                  <a:ext cx="33" cy="9"/>
                </a:xfrm>
                <a:custGeom>
                  <a:avLst/>
                  <a:gdLst>
                    <a:gd name="T0" fmla="*/ 220 w 227"/>
                    <a:gd name="T1" fmla="*/ 2 h 52"/>
                    <a:gd name="T2" fmla="*/ 206 w 227"/>
                    <a:gd name="T3" fmla="*/ 3 h 52"/>
                    <a:gd name="T4" fmla="*/ 191 w 227"/>
                    <a:gd name="T5" fmla="*/ 4 h 52"/>
                    <a:gd name="T6" fmla="*/ 175 w 227"/>
                    <a:gd name="T7" fmla="*/ 5 h 52"/>
                    <a:gd name="T8" fmla="*/ 159 w 227"/>
                    <a:gd name="T9" fmla="*/ 5 h 52"/>
                    <a:gd name="T10" fmla="*/ 143 w 227"/>
                    <a:gd name="T11" fmla="*/ 5 h 52"/>
                    <a:gd name="T12" fmla="*/ 126 w 227"/>
                    <a:gd name="T13" fmla="*/ 6 h 52"/>
                    <a:gd name="T14" fmla="*/ 110 w 227"/>
                    <a:gd name="T15" fmla="*/ 6 h 52"/>
                    <a:gd name="T16" fmla="*/ 93 w 227"/>
                    <a:gd name="T17" fmla="*/ 8 h 52"/>
                    <a:gd name="T18" fmla="*/ 77 w 227"/>
                    <a:gd name="T19" fmla="*/ 10 h 52"/>
                    <a:gd name="T20" fmla="*/ 62 w 227"/>
                    <a:gd name="T21" fmla="*/ 12 h 52"/>
                    <a:gd name="T22" fmla="*/ 48 w 227"/>
                    <a:gd name="T23" fmla="*/ 16 h 52"/>
                    <a:gd name="T24" fmla="*/ 35 w 227"/>
                    <a:gd name="T25" fmla="*/ 21 h 52"/>
                    <a:gd name="T26" fmla="*/ 22 w 227"/>
                    <a:gd name="T27" fmla="*/ 27 h 52"/>
                    <a:gd name="T28" fmla="*/ 13 w 227"/>
                    <a:gd name="T29" fmla="*/ 35 h 52"/>
                    <a:gd name="T30" fmla="*/ 3 w 227"/>
                    <a:gd name="T31" fmla="*/ 44 h 52"/>
                    <a:gd name="T32" fmla="*/ 2 w 227"/>
                    <a:gd name="T33" fmla="*/ 52 h 52"/>
                    <a:gd name="T34" fmla="*/ 10 w 227"/>
                    <a:gd name="T35" fmla="*/ 42 h 52"/>
                    <a:gd name="T36" fmla="*/ 20 w 227"/>
                    <a:gd name="T37" fmla="*/ 35 h 52"/>
                    <a:gd name="T38" fmla="*/ 29 w 227"/>
                    <a:gd name="T39" fmla="*/ 27 h 52"/>
                    <a:gd name="T40" fmla="*/ 42 w 227"/>
                    <a:gd name="T41" fmla="*/ 22 h 52"/>
                    <a:gd name="T42" fmla="*/ 55 w 227"/>
                    <a:gd name="T43" fmla="*/ 18 h 52"/>
                    <a:gd name="T44" fmla="*/ 71 w 227"/>
                    <a:gd name="T45" fmla="*/ 15 h 52"/>
                    <a:gd name="T46" fmla="*/ 86 w 227"/>
                    <a:gd name="T47" fmla="*/ 12 h 52"/>
                    <a:gd name="T48" fmla="*/ 102 w 227"/>
                    <a:gd name="T49" fmla="*/ 11 h 52"/>
                    <a:gd name="T50" fmla="*/ 118 w 227"/>
                    <a:gd name="T51" fmla="*/ 10 h 52"/>
                    <a:gd name="T52" fmla="*/ 135 w 227"/>
                    <a:gd name="T53" fmla="*/ 9 h 52"/>
                    <a:gd name="T54" fmla="*/ 151 w 227"/>
                    <a:gd name="T55" fmla="*/ 9 h 52"/>
                    <a:gd name="T56" fmla="*/ 168 w 227"/>
                    <a:gd name="T57" fmla="*/ 9 h 52"/>
                    <a:gd name="T58" fmla="*/ 184 w 227"/>
                    <a:gd name="T59" fmla="*/ 8 h 52"/>
                    <a:gd name="T60" fmla="*/ 199 w 227"/>
                    <a:gd name="T61" fmla="*/ 8 h 52"/>
                    <a:gd name="T62" fmla="*/ 214 w 227"/>
                    <a:gd name="T63" fmla="*/ 6 h 52"/>
                    <a:gd name="T64" fmla="*/ 227 w 227"/>
                    <a:gd name="T65" fmla="*/ 4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52"/>
                    <a:gd name="T101" fmla="*/ 227 w 227"/>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52">
                      <a:moveTo>
                        <a:pt x="226" y="0"/>
                      </a:moveTo>
                      <a:lnTo>
                        <a:pt x="220" y="2"/>
                      </a:lnTo>
                      <a:lnTo>
                        <a:pt x="214" y="3"/>
                      </a:lnTo>
                      <a:lnTo>
                        <a:pt x="206" y="3"/>
                      </a:lnTo>
                      <a:lnTo>
                        <a:pt x="199" y="4"/>
                      </a:lnTo>
                      <a:lnTo>
                        <a:pt x="191" y="4"/>
                      </a:lnTo>
                      <a:lnTo>
                        <a:pt x="184" y="4"/>
                      </a:lnTo>
                      <a:lnTo>
                        <a:pt x="175" y="5"/>
                      </a:lnTo>
                      <a:lnTo>
                        <a:pt x="168" y="5"/>
                      </a:lnTo>
                      <a:lnTo>
                        <a:pt x="159" y="5"/>
                      </a:lnTo>
                      <a:lnTo>
                        <a:pt x="151" y="5"/>
                      </a:lnTo>
                      <a:lnTo>
                        <a:pt x="143" y="5"/>
                      </a:lnTo>
                      <a:lnTo>
                        <a:pt x="135" y="5"/>
                      </a:lnTo>
                      <a:lnTo>
                        <a:pt x="126" y="6"/>
                      </a:lnTo>
                      <a:lnTo>
                        <a:pt x="118" y="6"/>
                      </a:lnTo>
                      <a:lnTo>
                        <a:pt x="110" y="6"/>
                      </a:lnTo>
                      <a:lnTo>
                        <a:pt x="102" y="8"/>
                      </a:lnTo>
                      <a:lnTo>
                        <a:pt x="93" y="8"/>
                      </a:lnTo>
                      <a:lnTo>
                        <a:pt x="86" y="9"/>
                      </a:lnTo>
                      <a:lnTo>
                        <a:pt x="77" y="10"/>
                      </a:lnTo>
                      <a:lnTo>
                        <a:pt x="70" y="11"/>
                      </a:lnTo>
                      <a:lnTo>
                        <a:pt x="62" y="12"/>
                      </a:lnTo>
                      <a:lnTo>
                        <a:pt x="54" y="15"/>
                      </a:lnTo>
                      <a:lnTo>
                        <a:pt x="48" y="16"/>
                      </a:lnTo>
                      <a:lnTo>
                        <a:pt x="41" y="18"/>
                      </a:lnTo>
                      <a:lnTo>
                        <a:pt x="35" y="21"/>
                      </a:lnTo>
                      <a:lnTo>
                        <a:pt x="28" y="24"/>
                      </a:lnTo>
                      <a:lnTo>
                        <a:pt x="22" y="27"/>
                      </a:lnTo>
                      <a:lnTo>
                        <a:pt x="18" y="30"/>
                      </a:lnTo>
                      <a:lnTo>
                        <a:pt x="13" y="35"/>
                      </a:lnTo>
                      <a:lnTo>
                        <a:pt x="8" y="40"/>
                      </a:lnTo>
                      <a:lnTo>
                        <a:pt x="3" y="44"/>
                      </a:lnTo>
                      <a:lnTo>
                        <a:pt x="0" y="49"/>
                      </a:lnTo>
                      <a:lnTo>
                        <a:pt x="2" y="52"/>
                      </a:lnTo>
                      <a:lnTo>
                        <a:pt x="7" y="47"/>
                      </a:lnTo>
                      <a:lnTo>
                        <a:pt x="10" y="42"/>
                      </a:lnTo>
                      <a:lnTo>
                        <a:pt x="15" y="38"/>
                      </a:lnTo>
                      <a:lnTo>
                        <a:pt x="20" y="35"/>
                      </a:lnTo>
                      <a:lnTo>
                        <a:pt x="25" y="30"/>
                      </a:lnTo>
                      <a:lnTo>
                        <a:pt x="29" y="27"/>
                      </a:lnTo>
                      <a:lnTo>
                        <a:pt x="36" y="24"/>
                      </a:lnTo>
                      <a:lnTo>
                        <a:pt x="42" y="22"/>
                      </a:lnTo>
                      <a:lnTo>
                        <a:pt x="48" y="20"/>
                      </a:lnTo>
                      <a:lnTo>
                        <a:pt x="55" y="18"/>
                      </a:lnTo>
                      <a:lnTo>
                        <a:pt x="64" y="16"/>
                      </a:lnTo>
                      <a:lnTo>
                        <a:pt x="71" y="15"/>
                      </a:lnTo>
                      <a:lnTo>
                        <a:pt x="78" y="14"/>
                      </a:lnTo>
                      <a:lnTo>
                        <a:pt x="86" y="12"/>
                      </a:lnTo>
                      <a:lnTo>
                        <a:pt x="93" y="11"/>
                      </a:lnTo>
                      <a:lnTo>
                        <a:pt x="102" y="11"/>
                      </a:lnTo>
                      <a:lnTo>
                        <a:pt x="110" y="10"/>
                      </a:lnTo>
                      <a:lnTo>
                        <a:pt x="118" y="10"/>
                      </a:lnTo>
                      <a:lnTo>
                        <a:pt x="126" y="10"/>
                      </a:lnTo>
                      <a:lnTo>
                        <a:pt x="135" y="9"/>
                      </a:lnTo>
                      <a:lnTo>
                        <a:pt x="143" y="9"/>
                      </a:lnTo>
                      <a:lnTo>
                        <a:pt x="151" y="9"/>
                      </a:lnTo>
                      <a:lnTo>
                        <a:pt x="159" y="9"/>
                      </a:lnTo>
                      <a:lnTo>
                        <a:pt x="168" y="9"/>
                      </a:lnTo>
                      <a:lnTo>
                        <a:pt x="176" y="9"/>
                      </a:lnTo>
                      <a:lnTo>
                        <a:pt x="184" y="8"/>
                      </a:lnTo>
                      <a:lnTo>
                        <a:pt x="191" y="8"/>
                      </a:lnTo>
                      <a:lnTo>
                        <a:pt x="199" y="8"/>
                      </a:lnTo>
                      <a:lnTo>
                        <a:pt x="206" y="6"/>
                      </a:lnTo>
                      <a:lnTo>
                        <a:pt x="214" y="6"/>
                      </a:lnTo>
                      <a:lnTo>
                        <a:pt x="221" y="5"/>
                      </a:lnTo>
                      <a:lnTo>
                        <a:pt x="227" y="4"/>
                      </a:lnTo>
                      <a:lnTo>
                        <a:pt x="22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8" name="Freeform 764"/>
                <p:cNvSpPr>
                  <a:spLocks/>
                </p:cNvSpPr>
                <p:nvPr/>
              </p:nvSpPr>
              <p:spPr bwMode="auto">
                <a:xfrm>
                  <a:off x="1459" y="1824"/>
                  <a:ext cx="25" cy="17"/>
                </a:xfrm>
                <a:custGeom>
                  <a:avLst/>
                  <a:gdLst>
                    <a:gd name="T0" fmla="*/ 168 w 172"/>
                    <a:gd name="T1" fmla="*/ 97 h 102"/>
                    <a:gd name="T2" fmla="*/ 156 w 172"/>
                    <a:gd name="T3" fmla="*/ 94 h 102"/>
                    <a:gd name="T4" fmla="*/ 145 w 172"/>
                    <a:gd name="T5" fmla="*/ 91 h 102"/>
                    <a:gd name="T6" fmla="*/ 134 w 172"/>
                    <a:gd name="T7" fmla="*/ 85 h 102"/>
                    <a:gd name="T8" fmla="*/ 123 w 172"/>
                    <a:gd name="T9" fmla="*/ 78 h 102"/>
                    <a:gd name="T10" fmla="*/ 112 w 172"/>
                    <a:gd name="T11" fmla="*/ 69 h 102"/>
                    <a:gd name="T12" fmla="*/ 100 w 172"/>
                    <a:gd name="T13" fmla="*/ 61 h 102"/>
                    <a:gd name="T14" fmla="*/ 90 w 172"/>
                    <a:gd name="T15" fmla="*/ 52 h 102"/>
                    <a:gd name="T16" fmla="*/ 78 w 172"/>
                    <a:gd name="T17" fmla="*/ 42 h 102"/>
                    <a:gd name="T18" fmla="*/ 67 w 172"/>
                    <a:gd name="T19" fmla="*/ 34 h 102"/>
                    <a:gd name="T20" fmla="*/ 58 w 172"/>
                    <a:gd name="T21" fmla="*/ 24 h 102"/>
                    <a:gd name="T22" fmla="*/ 46 w 172"/>
                    <a:gd name="T23" fmla="*/ 16 h 102"/>
                    <a:gd name="T24" fmla="*/ 36 w 172"/>
                    <a:gd name="T25" fmla="*/ 10 h 102"/>
                    <a:gd name="T26" fmla="*/ 25 w 172"/>
                    <a:gd name="T27" fmla="*/ 5 h 102"/>
                    <a:gd name="T28" fmla="*/ 15 w 172"/>
                    <a:gd name="T29" fmla="*/ 2 h 102"/>
                    <a:gd name="T30" fmla="*/ 4 w 172"/>
                    <a:gd name="T31" fmla="*/ 0 h 102"/>
                    <a:gd name="T32" fmla="*/ 1 w 172"/>
                    <a:gd name="T33" fmla="*/ 4 h 102"/>
                    <a:gd name="T34" fmla="*/ 10 w 172"/>
                    <a:gd name="T35" fmla="*/ 4 h 102"/>
                    <a:gd name="T36" fmla="*/ 19 w 172"/>
                    <a:gd name="T37" fmla="*/ 6 h 102"/>
                    <a:gd name="T38" fmla="*/ 28 w 172"/>
                    <a:gd name="T39" fmla="*/ 10 h 102"/>
                    <a:gd name="T40" fmla="*/ 39 w 172"/>
                    <a:gd name="T41" fmla="*/ 16 h 102"/>
                    <a:gd name="T42" fmla="*/ 49 w 172"/>
                    <a:gd name="T43" fmla="*/ 23 h 102"/>
                    <a:gd name="T44" fmla="*/ 60 w 172"/>
                    <a:gd name="T45" fmla="*/ 30 h 102"/>
                    <a:gd name="T46" fmla="*/ 71 w 172"/>
                    <a:gd name="T47" fmla="*/ 41 h 102"/>
                    <a:gd name="T48" fmla="*/ 80 w 172"/>
                    <a:gd name="T49" fmla="*/ 49 h 102"/>
                    <a:gd name="T50" fmla="*/ 92 w 172"/>
                    <a:gd name="T51" fmla="*/ 59 h 102"/>
                    <a:gd name="T52" fmla="*/ 103 w 172"/>
                    <a:gd name="T53" fmla="*/ 68 h 102"/>
                    <a:gd name="T54" fmla="*/ 116 w 172"/>
                    <a:gd name="T55" fmla="*/ 77 h 102"/>
                    <a:gd name="T56" fmla="*/ 126 w 172"/>
                    <a:gd name="T57" fmla="*/ 85 h 102"/>
                    <a:gd name="T58" fmla="*/ 138 w 172"/>
                    <a:gd name="T59" fmla="*/ 91 h 102"/>
                    <a:gd name="T60" fmla="*/ 149 w 172"/>
                    <a:gd name="T61" fmla="*/ 97 h 102"/>
                    <a:gd name="T62" fmla="*/ 162 w 172"/>
                    <a:gd name="T63" fmla="*/ 100 h 102"/>
                    <a:gd name="T64" fmla="*/ 172 w 172"/>
                    <a:gd name="T65" fmla="*/ 10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102"/>
                    <a:gd name="T101" fmla="*/ 172 w 17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102">
                      <a:moveTo>
                        <a:pt x="172" y="98"/>
                      </a:moveTo>
                      <a:lnTo>
                        <a:pt x="168" y="97"/>
                      </a:lnTo>
                      <a:lnTo>
                        <a:pt x="163" y="97"/>
                      </a:lnTo>
                      <a:lnTo>
                        <a:pt x="156" y="94"/>
                      </a:lnTo>
                      <a:lnTo>
                        <a:pt x="151" y="93"/>
                      </a:lnTo>
                      <a:lnTo>
                        <a:pt x="145" y="91"/>
                      </a:lnTo>
                      <a:lnTo>
                        <a:pt x="140" y="88"/>
                      </a:lnTo>
                      <a:lnTo>
                        <a:pt x="134" y="85"/>
                      </a:lnTo>
                      <a:lnTo>
                        <a:pt x="127" y="81"/>
                      </a:lnTo>
                      <a:lnTo>
                        <a:pt x="123" y="78"/>
                      </a:lnTo>
                      <a:lnTo>
                        <a:pt x="117" y="74"/>
                      </a:lnTo>
                      <a:lnTo>
                        <a:pt x="112" y="69"/>
                      </a:lnTo>
                      <a:lnTo>
                        <a:pt x="105" y="65"/>
                      </a:lnTo>
                      <a:lnTo>
                        <a:pt x="100" y="61"/>
                      </a:lnTo>
                      <a:lnTo>
                        <a:pt x="94" y="56"/>
                      </a:lnTo>
                      <a:lnTo>
                        <a:pt x="90" y="52"/>
                      </a:lnTo>
                      <a:lnTo>
                        <a:pt x="84" y="47"/>
                      </a:lnTo>
                      <a:lnTo>
                        <a:pt x="78" y="42"/>
                      </a:lnTo>
                      <a:lnTo>
                        <a:pt x="73" y="37"/>
                      </a:lnTo>
                      <a:lnTo>
                        <a:pt x="67" y="34"/>
                      </a:lnTo>
                      <a:lnTo>
                        <a:pt x="62" y="28"/>
                      </a:lnTo>
                      <a:lnTo>
                        <a:pt x="58" y="24"/>
                      </a:lnTo>
                      <a:lnTo>
                        <a:pt x="51" y="20"/>
                      </a:lnTo>
                      <a:lnTo>
                        <a:pt x="46" y="16"/>
                      </a:lnTo>
                      <a:lnTo>
                        <a:pt x="41" y="12"/>
                      </a:lnTo>
                      <a:lnTo>
                        <a:pt x="36" y="10"/>
                      </a:lnTo>
                      <a:lnTo>
                        <a:pt x="31" y="6"/>
                      </a:lnTo>
                      <a:lnTo>
                        <a:pt x="25" y="5"/>
                      </a:lnTo>
                      <a:lnTo>
                        <a:pt x="20" y="3"/>
                      </a:lnTo>
                      <a:lnTo>
                        <a:pt x="15" y="2"/>
                      </a:lnTo>
                      <a:lnTo>
                        <a:pt x="10" y="0"/>
                      </a:lnTo>
                      <a:lnTo>
                        <a:pt x="4" y="0"/>
                      </a:lnTo>
                      <a:lnTo>
                        <a:pt x="0" y="0"/>
                      </a:lnTo>
                      <a:lnTo>
                        <a:pt x="1" y="4"/>
                      </a:lnTo>
                      <a:lnTo>
                        <a:pt x="4" y="4"/>
                      </a:lnTo>
                      <a:lnTo>
                        <a:pt x="10" y="4"/>
                      </a:lnTo>
                      <a:lnTo>
                        <a:pt x="15" y="5"/>
                      </a:lnTo>
                      <a:lnTo>
                        <a:pt x="19" y="6"/>
                      </a:lnTo>
                      <a:lnTo>
                        <a:pt x="23" y="8"/>
                      </a:lnTo>
                      <a:lnTo>
                        <a:pt x="28" y="10"/>
                      </a:lnTo>
                      <a:lnTo>
                        <a:pt x="34" y="12"/>
                      </a:lnTo>
                      <a:lnTo>
                        <a:pt x="39" y="16"/>
                      </a:lnTo>
                      <a:lnTo>
                        <a:pt x="43" y="20"/>
                      </a:lnTo>
                      <a:lnTo>
                        <a:pt x="49" y="23"/>
                      </a:lnTo>
                      <a:lnTo>
                        <a:pt x="54" y="27"/>
                      </a:lnTo>
                      <a:lnTo>
                        <a:pt x="60" y="30"/>
                      </a:lnTo>
                      <a:lnTo>
                        <a:pt x="65" y="36"/>
                      </a:lnTo>
                      <a:lnTo>
                        <a:pt x="71" y="41"/>
                      </a:lnTo>
                      <a:lnTo>
                        <a:pt x="75" y="44"/>
                      </a:lnTo>
                      <a:lnTo>
                        <a:pt x="80" y="49"/>
                      </a:lnTo>
                      <a:lnTo>
                        <a:pt x="87" y="54"/>
                      </a:lnTo>
                      <a:lnTo>
                        <a:pt x="92" y="59"/>
                      </a:lnTo>
                      <a:lnTo>
                        <a:pt x="98" y="63"/>
                      </a:lnTo>
                      <a:lnTo>
                        <a:pt x="103" y="68"/>
                      </a:lnTo>
                      <a:lnTo>
                        <a:pt x="110" y="72"/>
                      </a:lnTo>
                      <a:lnTo>
                        <a:pt x="116" y="77"/>
                      </a:lnTo>
                      <a:lnTo>
                        <a:pt x="120" y="80"/>
                      </a:lnTo>
                      <a:lnTo>
                        <a:pt x="126" y="85"/>
                      </a:lnTo>
                      <a:lnTo>
                        <a:pt x="131" y="88"/>
                      </a:lnTo>
                      <a:lnTo>
                        <a:pt x="138" y="91"/>
                      </a:lnTo>
                      <a:lnTo>
                        <a:pt x="144" y="94"/>
                      </a:lnTo>
                      <a:lnTo>
                        <a:pt x="149" y="97"/>
                      </a:lnTo>
                      <a:lnTo>
                        <a:pt x="155" y="98"/>
                      </a:lnTo>
                      <a:lnTo>
                        <a:pt x="162" y="100"/>
                      </a:lnTo>
                      <a:lnTo>
                        <a:pt x="168" y="100"/>
                      </a:lnTo>
                      <a:lnTo>
                        <a:pt x="172" y="102"/>
                      </a:lnTo>
                      <a:lnTo>
                        <a:pt x="172"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09" name="Freeform 765"/>
                <p:cNvSpPr>
                  <a:spLocks/>
                </p:cNvSpPr>
                <p:nvPr/>
              </p:nvSpPr>
              <p:spPr bwMode="auto">
                <a:xfrm>
                  <a:off x="1484" y="1841"/>
                  <a:ext cx="31" cy="12"/>
                </a:xfrm>
                <a:custGeom>
                  <a:avLst/>
                  <a:gdLst>
                    <a:gd name="T0" fmla="*/ 212 w 218"/>
                    <a:gd name="T1" fmla="*/ 68 h 74"/>
                    <a:gd name="T2" fmla="*/ 203 w 218"/>
                    <a:gd name="T3" fmla="*/ 61 h 74"/>
                    <a:gd name="T4" fmla="*/ 191 w 218"/>
                    <a:gd name="T5" fmla="*/ 54 h 74"/>
                    <a:gd name="T6" fmla="*/ 178 w 218"/>
                    <a:gd name="T7" fmla="*/ 48 h 74"/>
                    <a:gd name="T8" fmla="*/ 165 w 218"/>
                    <a:gd name="T9" fmla="*/ 42 h 74"/>
                    <a:gd name="T10" fmla="*/ 151 w 218"/>
                    <a:gd name="T11" fmla="*/ 36 h 74"/>
                    <a:gd name="T12" fmla="*/ 134 w 218"/>
                    <a:gd name="T13" fmla="*/ 30 h 74"/>
                    <a:gd name="T14" fmla="*/ 120 w 218"/>
                    <a:gd name="T15" fmla="*/ 24 h 74"/>
                    <a:gd name="T16" fmla="*/ 104 w 218"/>
                    <a:gd name="T17" fmla="*/ 19 h 74"/>
                    <a:gd name="T18" fmla="*/ 89 w 218"/>
                    <a:gd name="T19" fmla="*/ 15 h 74"/>
                    <a:gd name="T20" fmla="*/ 74 w 218"/>
                    <a:gd name="T21" fmla="*/ 11 h 74"/>
                    <a:gd name="T22" fmla="*/ 58 w 218"/>
                    <a:gd name="T23" fmla="*/ 7 h 74"/>
                    <a:gd name="T24" fmla="*/ 44 w 218"/>
                    <a:gd name="T25" fmla="*/ 5 h 74"/>
                    <a:gd name="T26" fmla="*/ 30 w 218"/>
                    <a:gd name="T27" fmla="*/ 2 h 74"/>
                    <a:gd name="T28" fmla="*/ 18 w 218"/>
                    <a:gd name="T29" fmla="*/ 1 h 74"/>
                    <a:gd name="T30" fmla="*/ 6 w 218"/>
                    <a:gd name="T31" fmla="*/ 0 h 74"/>
                    <a:gd name="T32" fmla="*/ 0 w 218"/>
                    <a:gd name="T33" fmla="*/ 4 h 74"/>
                    <a:gd name="T34" fmla="*/ 11 w 218"/>
                    <a:gd name="T35" fmla="*/ 4 h 74"/>
                    <a:gd name="T36" fmla="*/ 24 w 218"/>
                    <a:gd name="T37" fmla="*/ 5 h 74"/>
                    <a:gd name="T38" fmla="*/ 36 w 218"/>
                    <a:gd name="T39" fmla="*/ 7 h 74"/>
                    <a:gd name="T40" fmla="*/ 50 w 218"/>
                    <a:gd name="T41" fmla="*/ 10 h 74"/>
                    <a:gd name="T42" fmla="*/ 65 w 218"/>
                    <a:gd name="T43" fmla="*/ 13 h 74"/>
                    <a:gd name="T44" fmla="*/ 80 w 218"/>
                    <a:gd name="T45" fmla="*/ 17 h 74"/>
                    <a:gd name="T46" fmla="*/ 96 w 218"/>
                    <a:gd name="T47" fmla="*/ 20 h 74"/>
                    <a:gd name="T48" fmla="*/ 110 w 218"/>
                    <a:gd name="T49" fmla="*/ 25 h 74"/>
                    <a:gd name="T50" fmla="*/ 126 w 218"/>
                    <a:gd name="T51" fmla="*/ 30 h 74"/>
                    <a:gd name="T52" fmla="*/ 141 w 218"/>
                    <a:gd name="T53" fmla="*/ 36 h 74"/>
                    <a:gd name="T54" fmla="*/ 155 w 218"/>
                    <a:gd name="T55" fmla="*/ 42 h 74"/>
                    <a:gd name="T56" fmla="*/ 169 w 218"/>
                    <a:gd name="T57" fmla="*/ 48 h 74"/>
                    <a:gd name="T58" fmla="*/ 183 w 218"/>
                    <a:gd name="T59" fmla="*/ 54 h 74"/>
                    <a:gd name="T60" fmla="*/ 195 w 218"/>
                    <a:gd name="T61" fmla="*/ 61 h 74"/>
                    <a:gd name="T62" fmla="*/ 205 w 218"/>
                    <a:gd name="T63" fmla="*/ 67 h 74"/>
                    <a:gd name="T64" fmla="*/ 215 w 218"/>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74"/>
                    <a:gd name="T101" fmla="*/ 218 w 218"/>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74">
                      <a:moveTo>
                        <a:pt x="218" y="70"/>
                      </a:moveTo>
                      <a:lnTo>
                        <a:pt x="212" y="68"/>
                      </a:lnTo>
                      <a:lnTo>
                        <a:pt x="207" y="64"/>
                      </a:lnTo>
                      <a:lnTo>
                        <a:pt x="203" y="61"/>
                      </a:lnTo>
                      <a:lnTo>
                        <a:pt x="197" y="57"/>
                      </a:lnTo>
                      <a:lnTo>
                        <a:pt x="191" y="54"/>
                      </a:lnTo>
                      <a:lnTo>
                        <a:pt x="184" y="50"/>
                      </a:lnTo>
                      <a:lnTo>
                        <a:pt x="178" y="48"/>
                      </a:lnTo>
                      <a:lnTo>
                        <a:pt x="172" y="44"/>
                      </a:lnTo>
                      <a:lnTo>
                        <a:pt x="165" y="42"/>
                      </a:lnTo>
                      <a:lnTo>
                        <a:pt x="156" y="38"/>
                      </a:lnTo>
                      <a:lnTo>
                        <a:pt x="151" y="36"/>
                      </a:lnTo>
                      <a:lnTo>
                        <a:pt x="143" y="32"/>
                      </a:lnTo>
                      <a:lnTo>
                        <a:pt x="134" y="30"/>
                      </a:lnTo>
                      <a:lnTo>
                        <a:pt x="127" y="27"/>
                      </a:lnTo>
                      <a:lnTo>
                        <a:pt x="120" y="24"/>
                      </a:lnTo>
                      <a:lnTo>
                        <a:pt x="112" y="21"/>
                      </a:lnTo>
                      <a:lnTo>
                        <a:pt x="104" y="19"/>
                      </a:lnTo>
                      <a:lnTo>
                        <a:pt x="96" y="17"/>
                      </a:lnTo>
                      <a:lnTo>
                        <a:pt x="89" y="15"/>
                      </a:lnTo>
                      <a:lnTo>
                        <a:pt x="81" y="13"/>
                      </a:lnTo>
                      <a:lnTo>
                        <a:pt x="74" y="11"/>
                      </a:lnTo>
                      <a:lnTo>
                        <a:pt x="67" y="10"/>
                      </a:lnTo>
                      <a:lnTo>
                        <a:pt x="58" y="7"/>
                      </a:lnTo>
                      <a:lnTo>
                        <a:pt x="51" y="6"/>
                      </a:lnTo>
                      <a:lnTo>
                        <a:pt x="44" y="5"/>
                      </a:lnTo>
                      <a:lnTo>
                        <a:pt x="38" y="4"/>
                      </a:lnTo>
                      <a:lnTo>
                        <a:pt x="30" y="2"/>
                      </a:lnTo>
                      <a:lnTo>
                        <a:pt x="24" y="1"/>
                      </a:lnTo>
                      <a:lnTo>
                        <a:pt x="18" y="1"/>
                      </a:lnTo>
                      <a:lnTo>
                        <a:pt x="11" y="0"/>
                      </a:lnTo>
                      <a:lnTo>
                        <a:pt x="6" y="0"/>
                      </a:lnTo>
                      <a:lnTo>
                        <a:pt x="0" y="0"/>
                      </a:lnTo>
                      <a:lnTo>
                        <a:pt x="0" y="4"/>
                      </a:lnTo>
                      <a:lnTo>
                        <a:pt x="6" y="4"/>
                      </a:lnTo>
                      <a:lnTo>
                        <a:pt x="11" y="4"/>
                      </a:lnTo>
                      <a:lnTo>
                        <a:pt x="18" y="5"/>
                      </a:lnTo>
                      <a:lnTo>
                        <a:pt x="24" y="5"/>
                      </a:lnTo>
                      <a:lnTo>
                        <a:pt x="30" y="6"/>
                      </a:lnTo>
                      <a:lnTo>
                        <a:pt x="36" y="7"/>
                      </a:lnTo>
                      <a:lnTo>
                        <a:pt x="44" y="8"/>
                      </a:lnTo>
                      <a:lnTo>
                        <a:pt x="50" y="10"/>
                      </a:lnTo>
                      <a:lnTo>
                        <a:pt x="57" y="11"/>
                      </a:lnTo>
                      <a:lnTo>
                        <a:pt x="65" y="13"/>
                      </a:lnTo>
                      <a:lnTo>
                        <a:pt x="72" y="14"/>
                      </a:lnTo>
                      <a:lnTo>
                        <a:pt x="80" y="17"/>
                      </a:lnTo>
                      <a:lnTo>
                        <a:pt x="87" y="18"/>
                      </a:lnTo>
                      <a:lnTo>
                        <a:pt x="96" y="20"/>
                      </a:lnTo>
                      <a:lnTo>
                        <a:pt x="103" y="23"/>
                      </a:lnTo>
                      <a:lnTo>
                        <a:pt x="110" y="25"/>
                      </a:lnTo>
                      <a:lnTo>
                        <a:pt x="119" y="27"/>
                      </a:lnTo>
                      <a:lnTo>
                        <a:pt x="126" y="30"/>
                      </a:lnTo>
                      <a:lnTo>
                        <a:pt x="133" y="33"/>
                      </a:lnTo>
                      <a:lnTo>
                        <a:pt x="141" y="36"/>
                      </a:lnTo>
                      <a:lnTo>
                        <a:pt x="148" y="38"/>
                      </a:lnTo>
                      <a:lnTo>
                        <a:pt x="155" y="42"/>
                      </a:lnTo>
                      <a:lnTo>
                        <a:pt x="162" y="44"/>
                      </a:lnTo>
                      <a:lnTo>
                        <a:pt x="169" y="48"/>
                      </a:lnTo>
                      <a:lnTo>
                        <a:pt x="177" y="50"/>
                      </a:lnTo>
                      <a:lnTo>
                        <a:pt x="183" y="54"/>
                      </a:lnTo>
                      <a:lnTo>
                        <a:pt x="188" y="57"/>
                      </a:lnTo>
                      <a:lnTo>
                        <a:pt x="195" y="61"/>
                      </a:lnTo>
                      <a:lnTo>
                        <a:pt x="200" y="63"/>
                      </a:lnTo>
                      <a:lnTo>
                        <a:pt x="205" y="67"/>
                      </a:lnTo>
                      <a:lnTo>
                        <a:pt x="210" y="70"/>
                      </a:lnTo>
                      <a:lnTo>
                        <a:pt x="215" y="74"/>
                      </a:lnTo>
                      <a:lnTo>
                        <a:pt x="218" y="7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0" name="Freeform 766"/>
                <p:cNvSpPr>
                  <a:spLocks/>
                </p:cNvSpPr>
                <p:nvPr/>
              </p:nvSpPr>
              <p:spPr bwMode="auto">
                <a:xfrm>
                  <a:off x="1515" y="1852"/>
                  <a:ext cx="38" cy="54"/>
                </a:xfrm>
                <a:custGeom>
                  <a:avLst/>
                  <a:gdLst>
                    <a:gd name="T0" fmla="*/ 269 w 269"/>
                    <a:gd name="T1" fmla="*/ 320 h 324"/>
                    <a:gd name="T2" fmla="*/ 205 w 269"/>
                    <a:gd name="T3" fmla="*/ 267 h 324"/>
                    <a:gd name="T4" fmla="*/ 153 w 269"/>
                    <a:gd name="T5" fmla="*/ 222 h 324"/>
                    <a:gd name="T6" fmla="*/ 113 w 269"/>
                    <a:gd name="T7" fmla="*/ 183 h 324"/>
                    <a:gd name="T8" fmla="*/ 82 w 269"/>
                    <a:gd name="T9" fmla="*/ 150 h 324"/>
                    <a:gd name="T10" fmla="*/ 60 w 269"/>
                    <a:gd name="T11" fmla="*/ 125 h 324"/>
                    <a:gd name="T12" fmla="*/ 44 w 269"/>
                    <a:gd name="T13" fmla="*/ 104 h 324"/>
                    <a:gd name="T14" fmla="*/ 35 w 269"/>
                    <a:gd name="T15" fmla="*/ 87 h 324"/>
                    <a:gd name="T16" fmla="*/ 31 w 269"/>
                    <a:gd name="T17" fmla="*/ 75 h 324"/>
                    <a:gd name="T18" fmla="*/ 30 w 269"/>
                    <a:gd name="T19" fmla="*/ 64 h 324"/>
                    <a:gd name="T20" fmla="*/ 30 w 269"/>
                    <a:gd name="T21" fmla="*/ 56 h 324"/>
                    <a:gd name="T22" fmla="*/ 31 w 269"/>
                    <a:gd name="T23" fmla="*/ 49 h 324"/>
                    <a:gd name="T24" fmla="*/ 32 w 269"/>
                    <a:gd name="T25" fmla="*/ 42 h 324"/>
                    <a:gd name="T26" fmla="*/ 31 w 269"/>
                    <a:gd name="T27" fmla="*/ 33 h 324"/>
                    <a:gd name="T28" fmla="*/ 27 w 269"/>
                    <a:gd name="T29" fmla="*/ 25 h 324"/>
                    <a:gd name="T30" fmla="*/ 17 w 269"/>
                    <a:gd name="T31" fmla="*/ 14 h 324"/>
                    <a:gd name="T32" fmla="*/ 3 w 269"/>
                    <a:gd name="T33" fmla="*/ 0 h 324"/>
                    <a:gd name="T34" fmla="*/ 9 w 269"/>
                    <a:gd name="T35" fmla="*/ 10 h 324"/>
                    <a:gd name="T36" fmla="*/ 20 w 269"/>
                    <a:gd name="T37" fmla="*/ 23 h 324"/>
                    <a:gd name="T38" fmla="*/ 27 w 269"/>
                    <a:gd name="T39" fmla="*/ 31 h 324"/>
                    <a:gd name="T40" fmla="*/ 29 w 269"/>
                    <a:gd name="T41" fmla="*/ 38 h 324"/>
                    <a:gd name="T42" fmla="*/ 29 w 269"/>
                    <a:gd name="T43" fmla="*/ 45 h 324"/>
                    <a:gd name="T44" fmla="*/ 28 w 269"/>
                    <a:gd name="T45" fmla="*/ 51 h 324"/>
                    <a:gd name="T46" fmla="*/ 27 w 269"/>
                    <a:gd name="T47" fmla="*/ 60 h 324"/>
                    <a:gd name="T48" fmla="*/ 27 w 269"/>
                    <a:gd name="T49" fmla="*/ 69 h 324"/>
                    <a:gd name="T50" fmla="*/ 29 w 269"/>
                    <a:gd name="T51" fmla="*/ 82 h 324"/>
                    <a:gd name="T52" fmla="*/ 36 w 269"/>
                    <a:gd name="T53" fmla="*/ 97 h 324"/>
                    <a:gd name="T54" fmla="*/ 48 w 269"/>
                    <a:gd name="T55" fmla="*/ 116 h 324"/>
                    <a:gd name="T56" fmla="*/ 67 w 269"/>
                    <a:gd name="T57" fmla="*/ 140 h 324"/>
                    <a:gd name="T58" fmla="*/ 93 w 269"/>
                    <a:gd name="T59" fmla="*/ 169 h 324"/>
                    <a:gd name="T60" fmla="*/ 129 w 269"/>
                    <a:gd name="T61" fmla="*/ 204 h 324"/>
                    <a:gd name="T62" fmla="*/ 174 w 269"/>
                    <a:gd name="T63" fmla="*/ 245 h 324"/>
                    <a:gd name="T64" fmla="*/ 234 w 269"/>
                    <a:gd name="T65" fmla="*/ 294 h 324"/>
                    <a:gd name="T66" fmla="*/ 269 w 269"/>
                    <a:gd name="T67" fmla="*/ 321 h 3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24"/>
                    <a:gd name="T104" fmla="*/ 269 w 269"/>
                    <a:gd name="T105" fmla="*/ 324 h 3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24">
                      <a:moveTo>
                        <a:pt x="267" y="323"/>
                      </a:moveTo>
                      <a:lnTo>
                        <a:pt x="269" y="320"/>
                      </a:lnTo>
                      <a:lnTo>
                        <a:pt x="236" y="292"/>
                      </a:lnTo>
                      <a:lnTo>
                        <a:pt x="205" y="267"/>
                      </a:lnTo>
                      <a:lnTo>
                        <a:pt x="178" y="243"/>
                      </a:lnTo>
                      <a:lnTo>
                        <a:pt x="153" y="222"/>
                      </a:lnTo>
                      <a:lnTo>
                        <a:pt x="132" y="201"/>
                      </a:lnTo>
                      <a:lnTo>
                        <a:pt x="113" y="183"/>
                      </a:lnTo>
                      <a:lnTo>
                        <a:pt x="95" y="167"/>
                      </a:lnTo>
                      <a:lnTo>
                        <a:pt x="82" y="150"/>
                      </a:lnTo>
                      <a:lnTo>
                        <a:pt x="69" y="137"/>
                      </a:lnTo>
                      <a:lnTo>
                        <a:pt x="60" y="125"/>
                      </a:lnTo>
                      <a:lnTo>
                        <a:pt x="51" y="115"/>
                      </a:lnTo>
                      <a:lnTo>
                        <a:pt x="44" y="104"/>
                      </a:lnTo>
                      <a:lnTo>
                        <a:pt x="38" y="95"/>
                      </a:lnTo>
                      <a:lnTo>
                        <a:pt x="35" y="87"/>
                      </a:lnTo>
                      <a:lnTo>
                        <a:pt x="32" y="81"/>
                      </a:lnTo>
                      <a:lnTo>
                        <a:pt x="31" y="75"/>
                      </a:lnTo>
                      <a:lnTo>
                        <a:pt x="30" y="69"/>
                      </a:lnTo>
                      <a:lnTo>
                        <a:pt x="30" y="64"/>
                      </a:lnTo>
                      <a:lnTo>
                        <a:pt x="30" y="60"/>
                      </a:lnTo>
                      <a:lnTo>
                        <a:pt x="30" y="56"/>
                      </a:lnTo>
                      <a:lnTo>
                        <a:pt x="31" y="53"/>
                      </a:lnTo>
                      <a:lnTo>
                        <a:pt x="31" y="49"/>
                      </a:lnTo>
                      <a:lnTo>
                        <a:pt x="32" y="45"/>
                      </a:lnTo>
                      <a:lnTo>
                        <a:pt x="32" y="42"/>
                      </a:lnTo>
                      <a:lnTo>
                        <a:pt x="32" y="38"/>
                      </a:lnTo>
                      <a:lnTo>
                        <a:pt x="31" y="33"/>
                      </a:lnTo>
                      <a:lnTo>
                        <a:pt x="30" y="30"/>
                      </a:lnTo>
                      <a:lnTo>
                        <a:pt x="27" y="25"/>
                      </a:lnTo>
                      <a:lnTo>
                        <a:pt x="22" y="20"/>
                      </a:lnTo>
                      <a:lnTo>
                        <a:pt x="17" y="14"/>
                      </a:lnTo>
                      <a:lnTo>
                        <a:pt x="11" y="7"/>
                      </a:lnTo>
                      <a:lnTo>
                        <a:pt x="3" y="0"/>
                      </a:lnTo>
                      <a:lnTo>
                        <a:pt x="0" y="4"/>
                      </a:lnTo>
                      <a:lnTo>
                        <a:pt x="9" y="10"/>
                      </a:lnTo>
                      <a:lnTo>
                        <a:pt x="15" y="17"/>
                      </a:lnTo>
                      <a:lnTo>
                        <a:pt x="20" y="23"/>
                      </a:lnTo>
                      <a:lnTo>
                        <a:pt x="23" y="28"/>
                      </a:lnTo>
                      <a:lnTo>
                        <a:pt x="27" y="31"/>
                      </a:lnTo>
                      <a:lnTo>
                        <a:pt x="28" y="35"/>
                      </a:lnTo>
                      <a:lnTo>
                        <a:pt x="29" y="38"/>
                      </a:lnTo>
                      <a:lnTo>
                        <a:pt x="29" y="42"/>
                      </a:lnTo>
                      <a:lnTo>
                        <a:pt x="29" y="45"/>
                      </a:lnTo>
                      <a:lnTo>
                        <a:pt x="28" y="48"/>
                      </a:lnTo>
                      <a:lnTo>
                        <a:pt x="28" y="51"/>
                      </a:lnTo>
                      <a:lnTo>
                        <a:pt x="27" y="56"/>
                      </a:lnTo>
                      <a:lnTo>
                        <a:pt x="27" y="60"/>
                      </a:lnTo>
                      <a:lnTo>
                        <a:pt x="27" y="64"/>
                      </a:lnTo>
                      <a:lnTo>
                        <a:pt x="27" y="69"/>
                      </a:lnTo>
                      <a:lnTo>
                        <a:pt x="28" y="75"/>
                      </a:lnTo>
                      <a:lnTo>
                        <a:pt x="29" y="82"/>
                      </a:lnTo>
                      <a:lnTo>
                        <a:pt x="32" y="89"/>
                      </a:lnTo>
                      <a:lnTo>
                        <a:pt x="36" y="97"/>
                      </a:lnTo>
                      <a:lnTo>
                        <a:pt x="41" y="106"/>
                      </a:lnTo>
                      <a:lnTo>
                        <a:pt x="48" y="116"/>
                      </a:lnTo>
                      <a:lnTo>
                        <a:pt x="56" y="128"/>
                      </a:lnTo>
                      <a:lnTo>
                        <a:pt x="67" y="140"/>
                      </a:lnTo>
                      <a:lnTo>
                        <a:pt x="79" y="153"/>
                      </a:lnTo>
                      <a:lnTo>
                        <a:pt x="93" y="169"/>
                      </a:lnTo>
                      <a:lnTo>
                        <a:pt x="109" y="186"/>
                      </a:lnTo>
                      <a:lnTo>
                        <a:pt x="129" y="204"/>
                      </a:lnTo>
                      <a:lnTo>
                        <a:pt x="150" y="224"/>
                      </a:lnTo>
                      <a:lnTo>
                        <a:pt x="174" y="245"/>
                      </a:lnTo>
                      <a:lnTo>
                        <a:pt x="203" y="269"/>
                      </a:lnTo>
                      <a:lnTo>
                        <a:pt x="234" y="294"/>
                      </a:lnTo>
                      <a:lnTo>
                        <a:pt x="267" y="324"/>
                      </a:lnTo>
                      <a:lnTo>
                        <a:pt x="269" y="321"/>
                      </a:lnTo>
                      <a:lnTo>
                        <a:pt x="267" y="3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1" name="Freeform 767"/>
                <p:cNvSpPr>
                  <a:spLocks/>
                </p:cNvSpPr>
                <p:nvPr/>
              </p:nvSpPr>
              <p:spPr bwMode="auto">
                <a:xfrm>
                  <a:off x="1522" y="1845"/>
                  <a:ext cx="31" cy="61"/>
                </a:xfrm>
                <a:custGeom>
                  <a:avLst/>
                  <a:gdLst>
                    <a:gd name="T0" fmla="*/ 5 w 221"/>
                    <a:gd name="T1" fmla="*/ 5 h 366"/>
                    <a:gd name="T2" fmla="*/ 14 w 221"/>
                    <a:gd name="T3" fmla="*/ 11 h 366"/>
                    <a:gd name="T4" fmla="*/ 25 w 221"/>
                    <a:gd name="T5" fmla="*/ 22 h 366"/>
                    <a:gd name="T6" fmla="*/ 38 w 221"/>
                    <a:gd name="T7" fmla="*/ 37 h 366"/>
                    <a:gd name="T8" fmla="*/ 50 w 221"/>
                    <a:gd name="T9" fmla="*/ 56 h 366"/>
                    <a:gd name="T10" fmla="*/ 63 w 221"/>
                    <a:gd name="T11" fmla="*/ 78 h 366"/>
                    <a:gd name="T12" fmla="*/ 76 w 221"/>
                    <a:gd name="T13" fmla="*/ 101 h 366"/>
                    <a:gd name="T14" fmla="*/ 90 w 221"/>
                    <a:gd name="T15" fmla="*/ 127 h 366"/>
                    <a:gd name="T16" fmla="*/ 105 w 221"/>
                    <a:gd name="T17" fmla="*/ 154 h 366"/>
                    <a:gd name="T18" fmla="*/ 118 w 221"/>
                    <a:gd name="T19" fmla="*/ 183 h 366"/>
                    <a:gd name="T20" fmla="*/ 133 w 221"/>
                    <a:gd name="T21" fmla="*/ 212 h 366"/>
                    <a:gd name="T22" fmla="*/ 149 w 221"/>
                    <a:gd name="T23" fmla="*/ 242 h 366"/>
                    <a:gd name="T24" fmla="*/ 164 w 221"/>
                    <a:gd name="T25" fmla="*/ 271 h 366"/>
                    <a:gd name="T26" fmla="*/ 180 w 221"/>
                    <a:gd name="T27" fmla="*/ 299 h 366"/>
                    <a:gd name="T28" fmla="*/ 195 w 221"/>
                    <a:gd name="T29" fmla="*/ 327 h 366"/>
                    <a:gd name="T30" fmla="*/ 210 w 221"/>
                    <a:gd name="T31" fmla="*/ 354 h 366"/>
                    <a:gd name="T32" fmla="*/ 221 w 221"/>
                    <a:gd name="T33" fmla="*/ 364 h 366"/>
                    <a:gd name="T34" fmla="*/ 207 w 221"/>
                    <a:gd name="T35" fmla="*/ 338 h 366"/>
                    <a:gd name="T36" fmla="*/ 190 w 221"/>
                    <a:gd name="T37" fmla="*/ 311 h 366"/>
                    <a:gd name="T38" fmla="*/ 175 w 221"/>
                    <a:gd name="T39" fmla="*/ 284 h 366"/>
                    <a:gd name="T40" fmla="*/ 159 w 221"/>
                    <a:gd name="T41" fmla="*/ 255 h 366"/>
                    <a:gd name="T42" fmla="*/ 144 w 221"/>
                    <a:gd name="T43" fmla="*/ 225 h 366"/>
                    <a:gd name="T44" fmla="*/ 130 w 221"/>
                    <a:gd name="T45" fmla="*/ 196 h 366"/>
                    <a:gd name="T46" fmla="*/ 115 w 221"/>
                    <a:gd name="T47" fmla="*/ 167 h 366"/>
                    <a:gd name="T48" fmla="*/ 99 w 221"/>
                    <a:gd name="T49" fmla="*/ 138 h 366"/>
                    <a:gd name="T50" fmla="*/ 86 w 221"/>
                    <a:gd name="T51" fmla="*/ 112 h 366"/>
                    <a:gd name="T52" fmla="*/ 72 w 221"/>
                    <a:gd name="T53" fmla="*/ 87 h 366"/>
                    <a:gd name="T54" fmla="*/ 59 w 221"/>
                    <a:gd name="T55" fmla="*/ 65 h 366"/>
                    <a:gd name="T56" fmla="*/ 46 w 221"/>
                    <a:gd name="T57" fmla="*/ 44 h 366"/>
                    <a:gd name="T58" fmla="*/ 34 w 221"/>
                    <a:gd name="T59" fmla="*/ 27 h 366"/>
                    <a:gd name="T60" fmla="*/ 22 w 221"/>
                    <a:gd name="T61" fmla="*/ 14 h 366"/>
                    <a:gd name="T62" fmla="*/ 12 w 221"/>
                    <a:gd name="T63" fmla="*/ 5 h 366"/>
                    <a:gd name="T64" fmla="*/ 0 w 221"/>
                    <a:gd name="T65" fmla="*/ 0 h 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366"/>
                    <a:gd name="T101" fmla="*/ 221 w 221"/>
                    <a:gd name="T102" fmla="*/ 366 h 3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366">
                      <a:moveTo>
                        <a:pt x="0" y="3"/>
                      </a:moveTo>
                      <a:lnTo>
                        <a:pt x="5" y="5"/>
                      </a:lnTo>
                      <a:lnTo>
                        <a:pt x="9" y="8"/>
                      </a:lnTo>
                      <a:lnTo>
                        <a:pt x="14" y="11"/>
                      </a:lnTo>
                      <a:lnTo>
                        <a:pt x="20" y="16"/>
                      </a:lnTo>
                      <a:lnTo>
                        <a:pt x="25" y="22"/>
                      </a:lnTo>
                      <a:lnTo>
                        <a:pt x="32" y="29"/>
                      </a:lnTo>
                      <a:lnTo>
                        <a:pt x="38" y="37"/>
                      </a:lnTo>
                      <a:lnTo>
                        <a:pt x="42" y="46"/>
                      </a:lnTo>
                      <a:lnTo>
                        <a:pt x="50" y="56"/>
                      </a:lnTo>
                      <a:lnTo>
                        <a:pt x="57" y="67"/>
                      </a:lnTo>
                      <a:lnTo>
                        <a:pt x="63" y="78"/>
                      </a:lnTo>
                      <a:lnTo>
                        <a:pt x="68" y="90"/>
                      </a:lnTo>
                      <a:lnTo>
                        <a:pt x="76" y="101"/>
                      </a:lnTo>
                      <a:lnTo>
                        <a:pt x="83" y="113"/>
                      </a:lnTo>
                      <a:lnTo>
                        <a:pt x="90" y="127"/>
                      </a:lnTo>
                      <a:lnTo>
                        <a:pt x="97" y="141"/>
                      </a:lnTo>
                      <a:lnTo>
                        <a:pt x="105" y="154"/>
                      </a:lnTo>
                      <a:lnTo>
                        <a:pt x="111" y="168"/>
                      </a:lnTo>
                      <a:lnTo>
                        <a:pt x="118" y="183"/>
                      </a:lnTo>
                      <a:lnTo>
                        <a:pt x="125" y="197"/>
                      </a:lnTo>
                      <a:lnTo>
                        <a:pt x="133" y="212"/>
                      </a:lnTo>
                      <a:lnTo>
                        <a:pt x="141" y="228"/>
                      </a:lnTo>
                      <a:lnTo>
                        <a:pt x="149" y="242"/>
                      </a:lnTo>
                      <a:lnTo>
                        <a:pt x="157" y="256"/>
                      </a:lnTo>
                      <a:lnTo>
                        <a:pt x="164" y="271"/>
                      </a:lnTo>
                      <a:lnTo>
                        <a:pt x="171" y="285"/>
                      </a:lnTo>
                      <a:lnTo>
                        <a:pt x="180" y="299"/>
                      </a:lnTo>
                      <a:lnTo>
                        <a:pt x="188" y="313"/>
                      </a:lnTo>
                      <a:lnTo>
                        <a:pt x="195" y="327"/>
                      </a:lnTo>
                      <a:lnTo>
                        <a:pt x="202" y="340"/>
                      </a:lnTo>
                      <a:lnTo>
                        <a:pt x="210" y="354"/>
                      </a:lnTo>
                      <a:lnTo>
                        <a:pt x="219" y="366"/>
                      </a:lnTo>
                      <a:lnTo>
                        <a:pt x="221" y="364"/>
                      </a:lnTo>
                      <a:lnTo>
                        <a:pt x="214" y="351"/>
                      </a:lnTo>
                      <a:lnTo>
                        <a:pt x="207" y="338"/>
                      </a:lnTo>
                      <a:lnTo>
                        <a:pt x="197" y="325"/>
                      </a:lnTo>
                      <a:lnTo>
                        <a:pt x="190" y="311"/>
                      </a:lnTo>
                      <a:lnTo>
                        <a:pt x="183" y="298"/>
                      </a:lnTo>
                      <a:lnTo>
                        <a:pt x="175" y="284"/>
                      </a:lnTo>
                      <a:lnTo>
                        <a:pt x="168" y="269"/>
                      </a:lnTo>
                      <a:lnTo>
                        <a:pt x="159" y="255"/>
                      </a:lnTo>
                      <a:lnTo>
                        <a:pt x="151" y="241"/>
                      </a:lnTo>
                      <a:lnTo>
                        <a:pt x="144" y="225"/>
                      </a:lnTo>
                      <a:lnTo>
                        <a:pt x="137" y="211"/>
                      </a:lnTo>
                      <a:lnTo>
                        <a:pt x="130" y="196"/>
                      </a:lnTo>
                      <a:lnTo>
                        <a:pt x="122" y="181"/>
                      </a:lnTo>
                      <a:lnTo>
                        <a:pt x="115" y="167"/>
                      </a:lnTo>
                      <a:lnTo>
                        <a:pt x="107" y="153"/>
                      </a:lnTo>
                      <a:lnTo>
                        <a:pt x="99" y="138"/>
                      </a:lnTo>
                      <a:lnTo>
                        <a:pt x="93" y="125"/>
                      </a:lnTo>
                      <a:lnTo>
                        <a:pt x="86" y="112"/>
                      </a:lnTo>
                      <a:lnTo>
                        <a:pt x="79" y="99"/>
                      </a:lnTo>
                      <a:lnTo>
                        <a:pt x="72" y="87"/>
                      </a:lnTo>
                      <a:lnTo>
                        <a:pt x="66" y="75"/>
                      </a:lnTo>
                      <a:lnTo>
                        <a:pt x="59" y="65"/>
                      </a:lnTo>
                      <a:lnTo>
                        <a:pt x="53" y="55"/>
                      </a:lnTo>
                      <a:lnTo>
                        <a:pt x="46" y="44"/>
                      </a:lnTo>
                      <a:lnTo>
                        <a:pt x="40" y="35"/>
                      </a:lnTo>
                      <a:lnTo>
                        <a:pt x="34" y="27"/>
                      </a:lnTo>
                      <a:lnTo>
                        <a:pt x="28" y="21"/>
                      </a:lnTo>
                      <a:lnTo>
                        <a:pt x="22" y="14"/>
                      </a:lnTo>
                      <a:lnTo>
                        <a:pt x="16" y="9"/>
                      </a:lnTo>
                      <a:lnTo>
                        <a:pt x="12" y="5"/>
                      </a:lnTo>
                      <a:lnTo>
                        <a:pt x="6" y="2"/>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2" name="Freeform 768"/>
                <p:cNvSpPr>
                  <a:spLocks/>
                </p:cNvSpPr>
                <p:nvPr/>
              </p:nvSpPr>
              <p:spPr bwMode="auto">
                <a:xfrm>
                  <a:off x="1231" y="1572"/>
                  <a:ext cx="7" cy="8"/>
                </a:xfrm>
                <a:custGeom>
                  <a:avLst/>
                  <a:gdLst>
                    <a:gd name="T0" fmla="*/ 47 w 47"/>
                    <a:gd name="T1" fmla="*/ 11 h 48"/>
                    <a:gd name="T2" fmla="*/ 21 w 47"/>
                    <a:gd name="T3" fmla="*/ 0 h 48"/>
                    <a:gd name="T4" fmla="*/ 5 w 47"/>
                    <a:gd name="T5" fmla="*/ 4 h 48"/>
                    <a:gd name="T6" fmla="*/ 0 w 47"/>
                    <a:gd name="T7" fmla="*/ 21 h 48"/>
                    <a:gd name="T8" fmla="*/ 4 w 47"/>
                    <a:gd name="T9" fmla="*/ 48 h 48"/>
                    <a:gd name="T10" fmla="*/ 47 w 47"/>
                    <a:gd name="T11" fmla="*/ 11 h 48"/>
                    <a:gd name="T12" fmla="*/ 0 60000 65536"/>
                    <a:gd name="T13" fmla="*/ 0 60000 65536"/>
                    <a:gd name="T14" fmla="*/ 0 60000 65536"/>
                    <a:gd name="T15" fmla="*/ 0 60000 65536"/>
                    <a:gd name="T16" fmla="*/ 0 60000 65536"/>
                    <a:gd name="T17" fmla="*/ 0 60000 65536"/>
                    <a:gd name="T18" fmla="*/ 0 w 47"/>
                    <a:gd name="T19" fmla="*/ 0 h 48"/>
                    <a:gd name="T20" fmla="*/ 47 w 4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7" h="48">
                      <a:moveTo>
                        <a:pt x="47" y="11"/>
                      </a:moveTo>
                      <a:lnTo>
                        <a:pt x="21" y="0"/>
                      </a:lnTo>
                      <a:lnTo>
                        <a:pt x="5" y="4"/>
                      </a:lnTo>
                      <a:lnTo>
                        <a:pt x="0" y="21"/>
                      </a:lnTo>
                      <a:lnTo>
                        <a:pt x="4" y="48"/>
                      </a:lnTo>
                      <a:lnTo>
                        <a:pt x="47"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3" name="Freeform 769"/>
                <p:cNvSpPr>
                  <a:spLocks/>
                </p:cNvSpPr>
                <p:nvPr/>
              </p:nvSpPr>
              <p:spPr bwMode="auto">
                <a:xfrm>
                  <a:off x="1231" y="1572"/>
                  <a:ext cx="12" cy="14"/>
                </a:xfrm>
                <a:custGeom>
                  <a:avLst/>
                  <a:gdLst>
                    <a:gd name="T0" fmla="*/ 80 w 80"/>
                    <a:gd name="T1" fmla="*/ 31 h 87"/>
                    <a:gd name="T2" fmla="*/ 31 w 80"/>
                    <a:gd name="T3" fmla="*/ 4 h 87"/>
                    <a:gd name="T4" fmla="*/ 15 w 80"/>
                    <a:gd name="T5" fmla="*/ 0 h 87"/>
                    <a:gd name="T6" fmla="*/ 4 w 80"/>
                    <a:gd name="T7" fmla="*/ 4 h 87"/>
                    <a:gd name="T8" fmla="*/ 0 w 80"/>
                    <a:gd name="T9" fmla="*/ 34 h 87"/>
                    <a:gd name="T10" fmla="*/ 17 w 80"/>
                    <a:gd name="T11" fmla="*/ 87 h 87"/>
                    <a:gd name="T12" fmla="*/ 80 w 80"/>
                    <a:gd name="T13" fmla="*/ 31 h 87"/>
                    <a:gd name="T14" fmla="*/ 0 60000 65536"/>
                    <a:gd name="T15" fmla="*/ 0 60000 65536"/>
                    <a:gd name="T16" fmla="*/ 0 60000 65536"/>
                    <a:gd name="T17" fmla="*/ 0 60000 65536"/>
                    <a:gd name="T18" fmla="*/ 0 60000 65536"/>
                    <a:gd name="T19" fmla="*/ 0 60000 65536"/>
                    <a:gd name="T20" fmla="*/ 0 60000 65536"/>
                    <a:gd name="T21" fmla="*/ 0 w 80"/>
                    <a:gd name="T22" fmla="*/ 0 h 87"/>
                    <a:gd name="T23" fmla="*/ 80 w 8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7">
                      <a:moveTo>
                        <a:pt x="80" y="31"/>
                      </a:moveTo>
                      <a:lnTo>
                        <a:pt x="31" y="4"/>
                      </a:lnTo>
                      <a:lnTo>
                        <a:pt x="15" y="0"/>
                      </a:lnTo>
                      <a:lnTo>
                        <a:pt x="4" y="4"/>
                      </a:lnTo>
                      <a:lnTo>
                        <a:pt x="0" y="34"/>
                      </a:lnTo>
                      <a:lnTo>
                        <a:pt x="17" y="87"/>
                      </a:lnTo>
                      <a:lnTo>
                        <a:pt x="80" y="3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4" name="Freeform 770"/>
                <p:cNvSpPr>
                  <a:spLocks/>
                </p:cNvSpPr>
                <p:nvPr/>
              </p:nvSpPr>
              <p:spPr bwMode="auto">
                <a:xfrm>
                  <a:off x="1232" y="1574"/>
                  <a:ext cx="15" cy="18"/>
                </a:xfrm>
                <a:custGeom>
                  <a:avLst/>
                  <a:gdLst>
                    <a:gd name="T0" fmla="*/ 107 w 107"/>
                    <a:gd name="T1" fmla="*/ 43 h 112"/>
                    <a:gd name="T2" fmla="*/ 43 w 107"/>
                    <a:gd name="T3" fmla="*/ 0 h 112"/>
                    <a:gd name="T4" fmla="*/ 0 w 107"/>
                    <a:gd name="T5" fmla="*/ 37 h 112"/>
                    <a:gd name="T6" fmla="*/ 29 w 107"/>
                    <a:gd name="T7" fmla="*/ 112 h 112"/>
                    <a:gd name="T8" fmla="*/ 107 w 107"/>
                    <a:gd name="T9" fmla="*/ 43 h 112"/>
                    <a:gd name="T10" fmla="*/ 0 60000 65536"/>
                    <a:gd name="T11" fmla="*/ 0 60000 65536"/>
                    <a:gd name="T12" fmla="*/ 0 60000 65536"/>
                    <a:gd name="T13" fmla="*/ 0 60000 65536"/>
                    <a:gd name="T14" fmla="*/ 0 60000 65536"/>
                    <a:gd name="T15" fmla="*/ 0 w 107"/>
                    <a:gd name="T16" fmla="*/ 0 h 112"/>
                    <a:gd name="T17" fmla="*/ 107 w 107"/>
                    <a:gd name="T18" fmla="*/ 112 h 112"/>
                  </a:gdLst>
                  <a:ahLst/>
                  <a:cxnLst>
                    <a:cxn ang="T10">
                      <a:pos x="T0" y="T1"/>
                    </a:cxn>
                    <a:cxn ang="T11">
                      <a:pos x="T2" y="T3"/>
                    </a:cxn>
                    <a:cxn ang="T12">
                      <a:pos x="T4" y="T5"/>
                    </a:cxn>
                    <a:cxn ang="T13">
                      <a:pos x="T6" y="T7"/>
                    </a:cxn>
                    <a:cxn ang="T14">
                      <a:pos x="T8" y="T9"/>
                    </a:cxn>
                  </a:cxnLst>
                  <a:rect l="T15" t="T16" r="T17" b="T18"/>
                  <a:pathLst>
                    <a:path w="107" h="112">
                      <a:moveTo>
                        <a:pt x="107" y="43"/>
                      </a:moveTo>
                      <a:lnTo>
                        <a:pt x="43" y="0"/>
                      </a:lnTo>
                      <a:lnTo>
                        <a:pt x="0" y="37"/>
                      </a:lnTo>
                      <a:lnTo>
                        <a:pt x="29" y="112"/>
                      </a:lnTo>
                      <a:lnTo>
                        <a:pt x="107" y="4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5" name="Freeform 771"/>
                <p:cNvSpPr>
                  <a:spLocks/>
                </p:cNvSpPr>
                <p:nvPr/>
              </p:nvSpPr>
              <p:spPr bwMode="auto">
                <a:xfrm>
                  <a:off x="1234" y="1577"/>
                  <a:ext cx="18" cy="21"/>
                </a:xfrm>
                <a:custGeom>
                  <a:avLst/>
                  <a:gdLst>
                    <a:gd name="T0" fmla="*/ 124 w 124"/>
                    <a:gd name="T1" fmla="*/ 47 h 125"/>
                    <a:gd name="T2" fmla="*/ 63 w 124"/>
                    <a:gd name="T3" fmla="*/ 0 h 125"/>
                    <a:gd name="T4" fmla="*/ 0 w 124"/>
                    <a:gd name="T5" fmla="*/ 56 h 125"/>
                    <a:gd name="T6" fmla="*/ 33 w 124"/>
                    <a:gd name="T7" fmla="*/ 125 h 125"/>
                    <a:gd name="T8" fmla="*/ 124 w 124"/>
                    <a:gd name="T9" fmla="*/ 47 h 125"/>
                    <a:gd name="T10" fmla="*/ 0 60000 65536"/>
                    <a:gd name="T11" fmla="*/ 0 60000 65536"/>
                    <a:gd name="T12" fmla="*/ 0 60000 65536"/>
                    <a:gd name="T13" fmla="*/ 0 60000 65536"/>
                    <a:gd name="T14" fmla="*/ 0 60000 65536"/>
                    <a:gd name="T15" fmla="*/ 0 w 124"/>
                    <a:gd name="T16" fmla="*/ 0 h 125"/>
                    <a:gd name="T17" fmla="*/ 124 w 124"/>
                    <a:gd name="T18" fmla="*/ 125 h 125"/>
                  </a:gdLst>
                  <a:ahLst/>
                  <a:cxnLst>
                    <a:cxn ang="T10">
                      <a:pos x="T0" y="T1"/>
                    </a:cxn>
                    <a:cxn ang="T11">
                      <a:pos x="T2" y="T3"/>
                    </a:cxn>
                    <a:cxn ang="T12">
                      <a:pos x="T4" y="T5"/>
                    </a:cxn>
                    <a:cxn ang="T13">
                      <a:pos x="T6" y="T7"/>
                    </a:cxn>
                    <a:cxn ang="T14">
                      <a:pos x="T8" y="T9"/>
                    </a:cxn>
                  </a:cxnLst>
                  <a:rect l="T15" t="T16" r="T17" b="T18"/>
                  <a:pathLst>
                    <a:path w="124" h="125">
                      <a:moveTo>
                        <a:pt x="124" y="47"/>
                      </a:moveTo>
                      <a:lnTo>
                        <a:pt x="63" y="0"/>
                      </a:lnTo>
                      <a:lnTo>
                        <a:pt x="0" y="56"/>
                      </a:lnTo>
                      <a:lnTo>
                        <a:pt x="33" y="125"/>
                      </a:lnTo>
                      <a:lnTo>
                        <a:pt x="124" y="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6" name="Freeform 772"/>
                <p:cNvSpPr>
                  <a:spLocks/>
                </p:cNvSpPr>
                <p:nvPr/>
              </p:nvSpPr>
              <p:spPr bwMode="auto">
                <a:xfrm>
                  <a:off x="1236" y="1581"/>
                  <a:ext cx="20" cy="22"/>
                </a:xfrm>
                <a:custGeom>
                  <a:avLst/>
                  <a:gdLst>
                    <a:gd name="T0" fmla="*/ 137 w 137"/>
                    <a:gd name="T1" fmla="*/ 49 h 136"/>
                    <a:gd name="T2" fmla="*/ 78 w 137"/>
                    <a:gd name="T3" fmla="*/ 0 h 136"/>
                    <a:gd name="T4" fmla="*/ 0 w 137"/>
                    <a:gd name="T5" fmla="*/ 69 h 136"/>
                    <a:gd name="T6" fmla="*/ 37 w 137"/>
                    <a:gd name="T7" fmla="*/ 136 h 136"/>
                    <a:gd name="T8" fmla="*/ 137 w 137"/>
                    <a:gd name="T9" fmla="*/ 49 h 136"/>
                    <a:gd name="T10" fmla="*/ 0 60000 65536"/>
                    <a:gd name="T11" fmla="*/ 0 60000 65536"/>
                    <a:gd name="T12" fmla="*/ 0 60000 65536"/>
                    <a:gd name="T13" fmla="*/ 0 60000 65536"/>
                    <a:gd name="T14" fmla="*/ 0 60000 65536"/>
                    <a:gd name="T15" fmla="*/ 0 w 137"/>
                    <a:gd name="T16" fmla="*/ 0 h 136"/>
                    <a:gd name="T17" fmla="*/ 137 w 137"/>
                    <a:gd name="T18" fmla="*/ 136 h 136"/>
                  </a:gdLst>
                  <a:ahLst/>
                  <a:cxnLst>
                    <a:cxn ang="T10">
                      <a:pos x="T0" y="T1"/>
                    </a:cxn>
                    <a:cxn ang="T11">
                      <a:pos x="T2" y="T3"/>
                    </a:cxn>
                    <a:cxn ang="T12">
                      <a:pos x="T4" y="T5"/>
                    </a:cxn>
                    <a:cxn ang="T13">
                      <a:pos x="T6" y="T7"/>
                    </a:cxn>
                    <a:cxn ang="T14">
                      <a:pos x="T8" y="T9"/>
                    </a:cxn>
                  </a:cxnLst>
                  <a:rect l="T15" t="T16" r="T17" b="T18"/>
                  <a:pathLst>
                    <a:path w="137" h="136">
                      <a:moveTo>
                        <a:pt x="137" y="49"/>
                      </a:moveTo>
                      <a:lnTo>
                        <a:pt x="78" y="0"/>
                      </a:lnTo>
                      <a:lnTo>
                        <a:pt x="0" y="69"/>
                      </a:lnTo>
                      <a:lnTo>
                        <a:pt x="37" y="136"/>
                      </a:lnTo>
                      <a:lnTo>
                        <a:pt x="13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7" name="Freeform 773"/>
                <p:cNvSpPr>
                  <a:spLocks/>
                </p:cNvSpPr>
                <p:nvPr/>
              </p:nvSpPr>
              <p:spPr bwMode="auto">
                <a:xfrm>
                  <a:off x="1239" y="1585"/>
                  <a:ext cx="21" cy="24"/>
                </a:xfrm>
                <a:custGeom>
                  <a:avLst/>
                  <a:gdLst>
                    <a:gd name="T0" fmla="*/ 148 w 148"/>
                    <a:gd name="T1" fmla="*/ 50 h 145"/>
                    <a:gd name="T2" fmla="*/ 91 w 148"/>
                    <a:gd name="T3" fmla="*/ 0 h 145"/>
                    <a:gd name="T4" fmla="*/ 0 w 148"/>
                    <a:gd name="T5" fmla="*/ 78 h 145"/>
                    <a:gd name="T6" fmla="*/ 39 w 148"/>
                    <a:gd name="T7" fmla="*/ 145 h 145"/>
                    <a:gd name="T8" fmla="*/ 148 w 148"/>
                    <a:gd name="T9" fmla="*/ 50 h 145"/>
                    <a:gd name="T10" fmla="*/ 0 60000 65536"/>
                    <a:gd name="T11" fmla="*/ 0 60000 65536"/>
                    <a:gd name="T12" fmla="*/ 0 60000 65536"/>
                    <a:gd name="T13" fmla="*/ 0 60000 65536"/>
                    <a:gd name="T14" fmla="*/ 0 60000 65536"/>
                    <a:gd name="T15" fmla="*/ 0 w 148"/>
                    <a:gd name="T16" fmla="*/ 0 h 145"/>
                    <a:gd name="T17" fmla="*/ 148 w 148"/>
                    <a:gd name="T18" fmla="*/ 145 h 145"/>
                  </a:gdLst>
                  <a:ahLst/>
                  <a:cxnLst>
                    <a:cxn ang="T10">
                      <a:pos x="T0" y="T1"/>
                    </a:cxn>
                    <a:cxn ang="T11">
                      <a:pos x="T2" y="T3"/>
                    </a:cxn>
                    <a:cxn ang="T12">
                      <a:pos x="T4" y="T5"/>
                    </a:cxn>
                    <a:cxn ang="T13">
                      <a:pos x="T6" y="T7"/>
                    </a:cxn>
                    <a:cxn ang="T14">
                      <a:pos x="T8" y="T9"/>
                    </a:cxn>
                  </a:cxnLst>
                  <a:rect l="T15" t="T16" r="T17" b="T18"/>
                  <a:pathLst>
                    <a:path w="148" h="145">
                      <a:moveTo>
                        <a:pt x="148" y="50"/>
                      </a:moveTo>
                      <a:lnTo>
                        <a:pt x="91" y="0"/>
                      </a:lnTo>
                      <a:lnTo>
                        <a:pt x="0" y="78"/>
                      </a:lnTo>
                      <a:lnTo>
                        <a:pt x="39" y="145"/>
                      </a:lnTo>
                      <a:lnTo>
                        <a:pt x="148"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8" name="Freeform 774"/>
                <p:cNvSpPr>
                  <a:spLocks/>
                </p:cNvSpPr>
                <p:nvPr/>
              </p:nvSpPr>
              <p:spPr bwMode="auto">
                <a:xfrm>
                  <a:off x="1241" y="1589"/>
                  <a:ext cx="23" cy="25"/>
                </a:xfrm>
                <a:custGeom>
                  <a:avLst/>
                  <a:gdLst>
                    <a:gd name="T0" fmla="*/ 157 w 157"/>
                    <a:gd name="T1" fmla="*/ 50 h 153"/>
                    <a:gd name="T2" fmla="*/ 100 w 157"/>
                    <a:gd name="T3" fmla="*/ 0 h 153"/>
                    <a:gd name="T4" fmla="*/ 0 w 157"/>
                    <a:gd name="T5" fmla="*/ 87 h 153"/>
                    <a:gd name="T6" fmla="*/ 39 w 157"/>
                    <a:gd name="T7" fmla="*/ 153 h 153"/>
                    <a:gd name="T8" fmla="*/ 157 w 157"/>
                    <a:gd name="T9" fmla="*/ 50 h 153"/>
                    <a:gd name="T10" fmla="*/ 0 60000 65536"/>
                    <a:gd name="T11" fmla="*/ 0 60000 65536"/>
                    <a:gd name="T12" fmla="*/ 0 60000 65536"/>
                    <a:gd name="T13" fmla="*/ 0 60000 65536"/>
                    <a:gd name="T14" fmla="*/ 0 60000 65536"/>
                    <a:gd name="T15" fmla="*/ 0 w 157"/>
                    <a:gd name="T16" fmla="*/ 0 h 153"/>
                    <a:gd name="T17" fmla="*/ 157 w 157"/>
                    <a:gd name="T18" fmla="*/ 153 h 153"/>
                  </a:gdLst>
                  <a:ahLst/>
                  <a:cxnLst>
                    <a:cxn ang="T10">
                      <a:pos x="T0" y="T1"/>
                    </a:cxn>
                    <a:cxn ang="T11">
                      <a:pos x="T2" y="T3"/>
                    </a:cxn>
                    <a:cxn ang="T12">
                      <a:pos x="T4" y="T5"/>
                    </a:cxn>
                    <a:cxn ang="T13">
                      <a:pos x="T6" y="T7"/>
                    </a:cxn>
                    <a:cxn ang="T14">
                      <a:pos x="T8" y="T9"/>
                    </a:cxn>
                  </a:cxnLst>
                  <a:rect l="T15" t="T16" r="T17" b="T18"/>
                  <a:pathLst>
                    <a:path w="157" h="153">
                      <a:moveTo>
                        <a:pt x="157" y="50"/>
                      </a:moveTo>
                      <a:lnTo>
                        <a:pt x="100" y="0"/>
                      </a:lnTo>
                      <a:lnTo>
                        <a:pt x="0" y="87"/>
                      </a:lnTo>
                      <a:lnTo>
                        <a:pt x="39" y="153"/>
                      </a:lnTo>
                      <a:lnTo>
                        <a:pt x="157"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19" name="Freeform 775"/>
                <p:cNvSpPr>
                  <a:spLocks/>
                </p:cNvSpPr>
                <p:nvPr/>
              </p:nvSpPr>
              <p:spPr bwMode="auto">
                <a:xfrm>
                  <a:off x="1244" y="1593"/>
                  <a:ext cx="24" cy="27"/>
                </a:xfrm>
                <a:custGeom>
                  <a:avLst/>
                  <a:gdLst>
                    <a:gd name="T0" fmla="*/ 164 w 164"/>
                    <a:gd name="T1" fmla="*/ 50 h 160"/>
                    <a:gd name="T2" fmla="*/ 109 w 164"/>
                    <a:gd name="T3" fmla="*/ 0 h 160"/>
                    <a:gd name="T4" fmla="*/ 0 w 164"/>
                    <a:gd name="T5" fmla="*/ 95 h 160"/>
                    <a:gd name="T6" fmla="*/ 39 w 164"/>
                    <a:gd name="T7" fmla="*/ 160 h 160"/>
                    <a:gd name="T8" fmla="*/ 164 w 164"/>
                    <a:gd name="T9" fmla="*/ 50 h 160"/>
                    <a:gd name="T10" fmla="*/ 0 60000 65536"/>
                    <a:gd name="T11" fmla="*/ 0 60000 65536"/>
                    <a:gd name="T12" fmla="*/ 0 60000 65536"/>
                    <a:gd name="T13" fmla="*/ 0 60000 65536"/>
                    <a:gd name="T14" fmla="*/ 0 60000 65536"/>
                    <a:gd name="T15" fmla="*/ 0 w 164"/>
                    <a:gd name="T16" fmla="*/ 0 h 160"/>
                    <a:gd name="T17" fmla="*/ 164 w 164"/>
                    <a:gd name="T18" fmla="*/ 160 h 160"/>
                  </a:gdLst>
                  <a:ahLst/>
                  <a:cxnLst>
                    <a:cxn ang="T10">
                      <a:pos x="T0" y="T1"/>
                    </a:cxn>
                    <a:cxn ang="T11">
                      <a:pos x="T2" y="T3"/>
                    </a:cxn>
                    <a:cxn ang="T12">
                      <a:pos x="T4" y="T5"/>
                    </a:cxn>
                    <a:cxn ang="T13">
                      <a:pos x="T6" y="T7"/>
                    </a:cxn>
                    <a:cxn ang="T14">
                      <a:pos x="T8" y="T9"/>
                    </a:cxn>
                  </a:cxnLst>
                  <a:rect l="T15" t="T16" r="T17" b="T18"/>
                  <a:pathLst>
                    <a:path w="164" h="160">
                      <a:moveTo>
                        <a:pt x="164" y="50"/>
                      </a:moveTo>
                      <a:lnTo>
                        <a:pt x="109" y="0"/>
                      </a:lnTo>
                      <a:lnTo>
                        <a:pt x="0" y="95"/>
                      </a:lnTo>
                      <a:lnTo>
                        <a:pt x="39" y="160"/>
                      </a:lnTo>
                      <a:lnTo>
                        <a:pt x="164"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0" name="Freeform 776"/>
                <p:cNvSpPr>
                  <a:spLocks/>
                </p:cNvSpPr>
                <p:nvPr/>
              </p:nvSpPr>
              <p:spPr bwMode="auto">
                <a:xfrm>
                  <a:off x="1247" y="1597"/>
                  <a:ext cx="25" cy="28"/>
                </a:xfrm>
                <a:custGeom>
                  <a:avLst/>
                  <a:gdLst>
                    <a:gd name="T0" fmla="*/ 173 w 173"/>
                    <a:gd name="T1" fmla="*/ 51 h 166"/>
                    <a:gd name="T2" fmla="*/ 118 w 173"/>
                    <a:gd name="T3" fmla="*/ 0 h 166"/>
                    <a:gd name="T4" fmla="*/ 0 w 173"/>
                    <a:gd name="T5" fmla="*/ 103 h 166"/>
                    <a:gd name="T6" fmla="*/ 41 w 173"/>
                    <a:gd name="T7" fmla="*/ 166 h 166"/>
                    <a:gd name="T8" fmla="*/ 173 w 173"/>
                    <a:gd name="T9" fmla="*/ 51 h 166"/>
                    <a:gd name="T10" fmla="*/ 0 60000 65536"/>
                    <a:gd name="T11" fmla="*/ 0 60000 65536"/>
                    <a:gd name="T12" fmla="*/ 0 60000 65536"/>
                    <a:gd name="T13" fmla="*/ 0 60000 65536"/>
                    <a:gd name="T14" fmla="*/ 0 60000 65536"/>
                    <a:gd name="T15" fmla="*/ 0 w 173"/>
                    <a:gd name="T16" fmla="*/ 0 h 166"/>
                    <a:gd name="T17" fmla="*/ 173 w 173"/>
                    <a:gd name="T18" fmla="*/ 166 h 166"/>
                  </a:gdLst>
                  <a:ahLst/>
                  <a:cxnLst>
                    <a:cxn ang="T10">
                      <a:pos x="T0" y="T1"/>
                    </a:cxn>
                    <a:cxn ang="T11">
                      <a:pos x="T2" y="T3"/>
                    </a:cxn>
                    <a:cxn ang="T12">
                      <a:pos x="T4" y="T5"/>
                    </a:cxn>
                    <a:cxn ang="T13">
                      <a:pos x="T6" y="T7"/>
                    </a:cxn>
                    <a:cxn ang="T14">
                      <a:pos x="T8" y="T9"/>
                    </a:cxn>
                  </a:cxnLst>
                  <a:rect l="T15" t="T16" r="T17" b="T18"/>
                  <a:pathLst>
                    <a:path w="173" h="166">
                      <a:moveTo>
                        <a:pt x="173" y="51"/>
                      </a:moveTo>
                      <a:lnTo>
                        <a:pt x="118" y="0"/>
                      </a:lnTo>
                      <a:lnTo>
                        <a:pt x="0" y="103"/>
                      </a:lnTo>
                      <a:lnTo>
                        <a:pt x="41" y="166"/>
                      </a:lnTo>
                      <a:lnTo>
                        <a:pt x="173" y="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1" name="Freeform 777"/>
                <p:cNvSpPr>
                  <a:spLocks/>
                </p:cNvSpPr>
                <p:nvPr/>
              </p:nvSpPr>
              <p:spPr bwMode="auto">
                <a:xfrm>
                  <a:off x="1250" y="1601"/>
                  <a:ext cx="25" cy="29"/>
                </a:xfrm>
                <a:custGeom>
                  <a:avLst/>
                  <a:gdLst>
                    <a:gd name="T0" fmla="*/ 180 w 180"/>
                    <a:gd name="T1" fmla="*/ 53 h 172"/>
                    <a:gd name="T2" fmla="*/ 125 w 180"/>
                    <a:gd name="T3" fmla="*/ 0 h 172"/>
                    <a:gd name="T4" fmla="*/ 0 w 180"/>
                    <a:gd name="T5" fmla="*/ 110 h 172"/>
                    <a:gd name="T6" fmla="*/ 43 w 180"/>
                    <a:gd name="T7" fmla="*/ 172 h 172"/>
                    <a:gd name="T8" fmla="*/ 180 w 180"/>
                    <a:gd name="T9" fmla="*/ 53 h 172"/>
                    <a:gd name="T10" fmla="*/ 0 60000 65536"/>
                    <a:gd name="T11" fmla="*/ 0 60000 65536"/>
                    <a:gd name="T12" fmla="*/ 0 60000 65536"/>
                    <a:gd name="T13" fmla="*/ 0 60000 65536"/>
                    <a:gd name="T14" fmla="*/ 0 60000 65536"/>
                    <a:gd name="T15" fmla="*/ 0 w 180"/>
                    <a:gd name="T16" fmla="*/ 0 h 172"/>
                    <a:gd name="T17" fmla="*/ 180 w 180"/>
                    <a:gd name="T18" fmla="*/ 172 h 172"/>
                  </a:gdLst>
                  <a:ahLst/>
                  <a:cxnLst>
                    <a:cxn ang="T10">
                      <a:pos x="T0" y="T1"/>
                    </a:cxn>
                    <a:cxn ang="T11">
                      <a:pos x="T2" y="T3"/>
                    </a:cxn>
                    <a:cxn ang="T12">
                      <a:pos x="T4" y="T5"/>
                    </a:cxn>
                    <a:cxn ang="T13">
                      <a:pos x="T6" y="T7"/>
                    </a:cxn>
                    <a:cxn ang="T14">
                      <a:pos x="T8" y="T9"/>
                    </a:cxn>
                  </a:cxnLst>
                  <a:rect l="T15" t="T16" r="T17" b="T18"/>
                  <a:pathLst>
                    <a:path w="180" h="172">
                      <a:moveTo>
                        <a:pt x="180" y="53"/>
                      </a:moveTo>
                      <a:lnTo>
                        <a:pt x="125" y="0"/>
                      </a:lnTo>
                      <a:lnTo>
                        <a:pt x="0" y="110"/>
                      </a:lnTo>
                      <a:lnTo>
                        <a:pt x="43" y="172"/>
                      </a:lnTo>
                      <a:lnTo>
                        <a:pt x="18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2" name="Freeform 778"/>
                <p:cNvSpPr>
                  <a:spLocks/>
                </p:cNvSpPr>
                <p:nvPr/>
              </p:nvSpPr>
              <p:spPr bwMode="auto">
                <a:xfrm>
                  <a:off x="1253" y="1606"/>
                  <a:ext cx="26" cy="29"/>
                </a:xfrm>
                <a:custGeom>
                  <a:avLst/>
                  <a:gdLst>
                    <a:gd name="T0" fmla="*/ 185 w 185"/>
                    <a:gd name="T1" fmla="*/ 53 h 178"/>
                    <a:gd name="T2" fmla="*/ 132 w 185"/>
                    <a:gd name="T3" fmla="*/ 0 h 178"/>
                    <a:gd name="T4" fmla="*/ 0 w 185"/>
                    <a:gd name="T5" fmla="*/ 115 h 178"/>
                    <a:gd name="T6" fmla="*/ 43 w 185"/>
                    <a:gd name="T7" fmla="*/ 178 h 178"/>
                    <a:gd name="T8" fmla="*/ 185 w 185"/>
                    <a:gd name="T9" fmla="*/ 53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185" y="53"/>
                      </a:moveTo>
                      <a:lnTo>
                        <a:pt x="132" y="0"/>
                      </a:lnTo>
                      <a:lnTo>
                        <a:pt x="0" y="115"/>
                      </a:lnTo>
                      <a:lnTo>
                        <a:pt x="43" y="178"/>
                      </a:lnTo>
                      <a:lnTo>
                        <a:pt x="185"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3" name="Freeform 779"/>
                <p:cNvSpPr>
                  <a:spLocks/>
                </p:cNvSpPr>
                <p:nvPr/>
              </p:nvSpPr>
              <p:spPr bwMode="auto">
                <a:xfrm>
                  <a:off x="1256" y="1610"/>
                  <a:ext cx="27" cy="30"/>
                </a:xfrm>
                <a:custGeom>
                  <a:avLst/>
                  <a:gdLst>
                    <a:gd name="T0" fmla="*/ 190 w 190"/>
                    <a:gd name="T1" fmla="*/ 53 h 181"/>
                    <a:gd name="T2" fmla="*/ 137 w 190"/>
                    <a:gd name="T3" fmla="*/ 0 h 181"/>
                    <a:gd name="T4" fmla="*/ 0 w 190"/>
                    <a:gd name="T5" fmla="*/ 119 h 181"/>
                    <a:gd name="T6" fmla="*/ 43 w 190"/>
                    <a:gd name="T7" fmla="*/ 181 h 181"/>
                    <a:gd name="T8" fmla="*/ 190 w 190"/>
                    <a:gd name="T9" fmla="*/ 53 h 181"/>
                    <a:gd name="T10" fmla="*/ 0 60000 65536"/>
                    <a:gd name="T11" fmla="*/ 0 60000 65536"/>
                    <a:gd name="T12" fmla="*/ 0 60000 65536"/>
                    <a:gd name="T13" fmla="*/ 0 60000 65536"/>
                    <a:gd name="T14" fmla="*/ 0 60000 65536"/>
                    <a:gd name="T15" fmla="*/ 0 w 190"/>
                    <a:gd name="T16" fmla="*/ 0 h 181"/>
                    <a:gd name="T17" fmla="*/ 190 w 190"/>
                    <a:gd name="T18" fmla="*/ 181 h 181"/>
                  </a:gdLst>
                  <a:ahLst/>
                  <a:cxnLst>
                    <a:cxn ang="T10">
                      <a:pos x="T0" y="T1"/>
                    </a:cxn>
                    <a:cxn ang="T11">
                      <a:pos x="T2" y="T3"/>
                    </a:cxn>
                    <a:cxn ang="T12">
                      <a:pos x="T4" y="T5"/>
                    </a:cxn>
                    <a:cxn ang="T13">
                      <a:pos x="T6" y="T7"/>
                    </a:cxn>
                    <a:cxn ang="T14">
                      <a:pos x="T8" y="T9"/>
                    </a:cxn>
                  </a:cxnLst>
                  <a:rect l="T15" t="T16" r="T17" b="T18"/>
                  <a:pathLst>
                    <a:path w="190" h="181">
                      <a:moveTo>
                        <a:pt x="190" y="53"/>
                      </a:moveTo>
                      <a:lnTo>
                        <a:pt x="137" y="0"/>
                      </a:lnTo>
                      <a:lnTo>
                        <a:pt x="0" y="119"/>
                      </a:lnTo>
                      <a:lnTo>
                        <a:pt x="43" y="181"/>
                      </a:lnTo>
                      <a:lnTo>
                        <a:pt x="19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4" name="Freeform 780"/>
                <p:cNvSpPr>
                  <a:spLocks/>
                </p:cNvSpPr>
                <p:nvPr/>
              </p:nvSpPr>
              <p:spPr bwMode="auto">
                <a:xfrm>
                  <a:off x="1259" y="1614"/>
                  <a:ext cx="28" cy="31"/>
                </a:xfrm>
                <a:custGeom>
                  <a:avLst/>
                  <a:gdLst>
                    <a:gd name="T0" fmla="*/ 195 w 195"/>
                    <a:gd name="T1" fmla="*/ 54 h 186"/>
                    <a:gd name="T2" fmla="*/ 142 w 195"/>
                    <a:gd name="T3" fmla="*/ 0 h 186"/>
                    <a:gd name="T4" fmla="*/ 0 w 195"/>
                    <a:gd name="T5" fmla="*/ 125 h 186"/>
                    <a:gd name="T6" fmla="*/ 44 w 195"/>
                    <a:gd name="T7" fmla="*/ 186 h 186"/>
                    <a:gd name="T8" fmla="*/ 195 w 195"/>
                    <a:gd name="T9" fmla="*/ 54 h 186"/>
                    <a:gd name="T10" fmla="*/ 0 60000 65536"/>
                    <a:gd name="T11" fmla="*/ 0 60000 65536"/>
                    <a:gd name="T12" fmla="*/ 0 60000 65536"/>
                    <a:gd name="T13" fmla="*/ 0 60000 65536"/>
                    <a:gd name="T14" fmla="*/ 0 60000 65536"/>
                    <a:gd name="T15" fmla="*/ 0 w 195"/>
                    <a:gd name="T16" fmla="*/ 0 h 186"/>
                    <a:gd name="T17" fmla="*/ 195 w 195"/>
                    <a:gd name="T18" fmla="*/ 186 h 186"/>
                  </a:gdLst>
                  <a:ahLst/>
                  <a:cxnLst>
                    <a:cxn ang="T10">
                      <a:pos x="T0" y="T1"/>
                    </a:cxn>
                    <a:cxn ang="T11">
                      <a:pos x="T2" y="T3"/>
                    </a:cxn>
                    <a:cxn ang="T12">
                      <a:pos x="T4" y="T5"/>
                    </a:cxn>
                    <a:cxn ang="T13">
                      <a:pos x="T6" y="T7"/>
                    </a:cxn>
                    <a:cxn ang="T14">
                      <a:pos x="T8" y="T9"/>
                    </a:cxn>
                  </a:cxnLst>
                  <a:rect l="T15" t="T16" r="T17" b="T18"/>
                  <a:pathLst>
                    <a:path w="195" h="186">
                      <a:moveTo>
                        <a:pt x="195" y="54"/>
                      </a:moveTo>
                      <a:lnTo>
                        <a:pt x="142" y="0"/>
                      </a:lnTo>
                      <a:lnTo>
                        <a:pt x="0" y="125"/>
                      </a:lnTo>
                      <a:lnTo>
                        <a:pt x="44" y="186"/>
                      </a:lnTo>
                      <a:lnTo>
                        <a:pt x="195"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5" name="Freeform 781"/>
                <p:cNvSpPr>
                  <a:spLocks/>
                </p:cNvSpPr>
                <p:nvPr/>
              </p:nvSpPr>
              <p:spPr bwMode="auto">
                <a:xfrm>
                  <a:off x="1262" y="1619"/>
                  <a:ext cx="28" cy="32"/>
                </a:xfrm>
                <a:custGeom>
                  <a:avLst/>
                  <a:gdLst>
                    <a:gd name="T0" fmla="*/ 199 w 199"/>
                    <a:gd name="T1" fmla="*/ 53 h 189"/>
                    <a:gd name="T2" fmla="*/ 147 w 199"/>
                    <a:gd name="T3" fmla="*/ 0 h 189"/>
                    <a:gd name="T4" fmla="*/ 0 w 199"/>
                    <a:gd name="T5" fmla="*/ 128 h 189"/>
                    <a:gd name="T6" fmla="*/ 44 w 199"/>
                    <a:gd name="T7" fmla="*/ 189 h 189"/>
                    <a:gd name="T8" fmla="*/ 199 w 199"/>
                    <a:gd name="T9" fmla="*/ 53 h 189"/>
                    <a:gd name="T10" fmla="*/ 0 60000 65536"/>
                    <a:gd name="T11" fmla="*/ 0 60000 65536"/>
                    <a:gd name="T12" fmla="*/ 0 60000 65536"/>
                    <a:gd name="T13" fmla="*/ 0 60000 65536"/>
                    <a:gd name="T14" fmla="*/ 0 60000 65536"/>
                    <a:gd name="T15" fmla="*/ 0 w 199"/>
                    <a:gd name="T16" fmla="*/ 0 h 189"/>
                    <a:gd name="T17" fmla="*/ 199 w 199"/>
                    <a:gd name="T18" fmla="*/ 189 h 189"/>
                  </a:gdLst>
                  <a:ahLst/>
                  <a:cxnLst>
                    <a:cxn ang="T10">
                      <a:pos x="T0" y="T1"/>
                    </a:cxn>
                    <a:cxn ang="T11">
                      <a:pos x="T2" y="T3"/>
                    </a:cxn>
                    <a:cxn ang="T12">
                      <a:pos x="T4" y="T5"/>
                    </a:cxn>
                    <a:cxn ang="T13">
                      <a:pos x="T6" y="T7"/>
                    </a:cxn>
                    <a:cxn ang="T14">
                      <a:pos x="T8" y="T9"/>
                    </a:cxn>
                  </a:cxnLst>
                  <a:rect l="T15" t="T16" r="T17" b="T18"/>
                  <a:pathLst>
                    <a:path w="199" h="189">
                      <a:moveTo>
                        <a:pt x="199" y="53"/>
                      </a:moveTo>
                      <a:lnTo>
                        <a:pt x="147" y="0"/>
                      </a:lnTo>
                      <a:lnTo>
                        <a:pt x="0" y="128"/>
                      </a:lnTo>
                      <a:lnTo>
                        <a:pt x="44" y="189"/>
                      </a:lnTo>
                      <a:lnTo>
                        <a:pt x="199"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6" name="Freeform 782"/>
                <p:cNvSpPr>
                  <a:spLocks/>
                </p:cNvSpPr>
                <p:nvPr/>
              </p:nvSpPr>
              <p:spPr bwMode="auto">
                <a:xfrm>
                  <a:off x="1265" y="1624"/>
                  <a:ext cx="29" cy="32"/>
                </a:xfrm>
                <a:custGeom>
                  <a:avLst/>
                  <a:gdLst>
                    <a:gd name="T0" fmla="*/ 201 w 201"/>
                    <a:gd name="T1" fmla="*/ 54 h 192"/>
                    <a:gd name="T2" fmla="*/ 151 w 201"/>
                    <a:gd name="T3" fmla="*/ 0 h 192"/>
                    <a:gd name="T4" fmla="*/ 0 w 201"/>
                    <a:gd name="T5" fmla="*/ 132 h 192"/>
                    <a:gd name="T6" fmla="*/ 45 w 201"/>
                    <a:gd name="T7" fmla="*/ 192 h 192"/>
                    <a:gd name="T8" fmla="*/ 201 w 201"/>
                    <a:gd name="T9" fmla="*/ 54 h 192"/>
                    <a:gd name="T10" fmla="*/ 0 60000 65536"/>
                    <a:gd name="T11" fmla="*/ 0 60000 65536"/>
                    <a:gd name="T12" fmla="*/ 0 60000 65536"/>
                    <a:gd name="T13" fmla="*/ 0 60000 65536"/>
                    <a:gd name="T14" fmla="*/ 0 60000 65536"/>
                    <a:gd name="T15" fmla="*/ 0 w 201"/>
                    <a:gd name="T16" fmla="*/ 0 h 192"/>
                    <a:gd name="T17" fmla="*/ 201 w 201"/>
                    <a:gd name="T18" fmla="*/ 192 h 192"/>
                  </a:gdLst>
                  <a:ahLst/>
                  <a:cxnLst>
                    <a:cxn ang="T10">
                      <a:pos x="T0" y="T1"/>
                    </a:cxn>
                    <a:cxn ang="T11">
                      <a:pos x="T2" y="T3"/>
                    </a:cxn>
                    <a:cxn ang="T12">
                      <a:pos x="T4" y="T5"/>
                    </a:cxn>
                    <a:cxn ang="T13">
                      <a:pos x="T6" y="T7"/>
                    </a:cxn>
                    <a:cxn ang="T14">
                      <a:pos x="T8" y="T9"/>
                    </a:cxn>
                  </a:cxnLst>
                  <a:rect l="T15" t="T16" r="T17" b="T18"/>
                  <a:pathLst>
                    <a:path w="201" h="192">
                      <a:moveTo>
                        <a:pt x="201" y="54"/>
                      </a:moveTo>
                      <a:lnTo>
                        <a:pt x="151" y="0"/>
                      </a:lnTo>
                      <a:lnTo>
                        <a:pt x="0" y="132"/>
                      </a:lnTo>
                      <a:lnTo>
                        <a:pt x="45" y="192"/>
                      </a:lnTo>
                      <a:lnTo>
                        <a:pt x="201"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7" name="Freeform 783"/>
                <p:cNvSpPr>
                  <a:spLocks/>
                </p:cNvSpPr>
                <p:nvPr/>
              </p:nvSpPr>
              <p:spPr bwMode="auto">
                <a:xfrm>
                  <a:off x="1268" y="1628"/>
                  <a:ext cx="30" cy="32"/>
                </a:xfrm>
                <a:custGeom>
                  <a:avLst/>
                  <a:gdLst>
                    <a:gd name="T0" fmla="*/ 205 w 205"/>
                    <a:gd name="T1" fmla="*/ 56 h 195"/>
                    <a:gd name="T2" fmla="*/ 155 w 205"/>
                    <a:gd name="T3" fmla="*/ 0 h 195"/>
                    <a:gd name="T4" fmla="*/ 0 w 205"/>
                    <a:gd name="T5" fmla="*/ 136 h 195"/>
                    <a:gd name="T6" fmla="*/ 46 w 205"/>
                    <a:gd name="T7" fmla="*/ 195 h 195"/>
                    <a:gd name="T8" fmla="*/ 205 w 205"/>
                    <a:gd name="T9" fmla="*/ 56 h 195"/>
                    <a:gd name="T10" fmla="*/ 0 60000 65536"/>
                    <a:gd name="T11" fmla="*/ 0 60000 65536"/>
                    <a:gd name="T12" fmla="*/ 0 60000 65536"/>
                    <a:gd name="T13" fmla="*/ 0 60000 65536"/>
                    <a:gd name="T14" fmla="*/ 0 60000 65536"/>
                    <a:gd name="T15" fmla="*/ 0 w 205"/>
                    <a:gd name="T16" fmla="*/ 0 h 195"/>
                    <a:gd name="T17" fmla="*/ 205 w 205"/>
                    <a:gd name="T18" fmla="*/ 195 h 195"/>
                  </a:gdLst>
                  <a:ahLst/>
                  <a:cxnLst>
                    <a:cxn ang="T10">
                      <a:pos x="T0" y="T1"/>
                    </a:cxn>
                    <a:cxn ang="T11">
                      <a:pos x="T2" y="T3"/>
                    </a:cxn>
                    <a:cxn ang="T12">
                      <a:pos x="T4" y="T5"/>
                    </a:cxn>
                    <a:cxn ang="T13">
                      <a:pos x="T6" y="T7"/>
                    </a:cxn>
                    <a:cxn ang="T14">
                      <a:pos x="T8" y="T9"/>
                    </a:cxn>
                  </a:cxnLst>
                  <a:rect l="T15" t="T16" r="T17" b="T18"/>
                  <a:pathLst>
                    <a:path w="205" h="195">
                      <a:moveTo>
                        <a:pt x="205" y="56"/>
                      </a:moveTo>
                      <a:lnTo>
                        <a:pt x="155" y="0"/>
                      </a:lnTo>
                      <a:lnTo>
                        <a:pt x="0" y="136"/>
                      </a:lnTo>
                      <a:lnTo>
                        <a:pt x="46" y="195"/>
                      </a:lnTo>
                      <a:lnTo>
                        <a:pt x="205"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8" name="Freeform 784"/>
                <p:cNvSpPr>
                  <a:spLocks/>
                </p:cNvSpPr>
                <p:nvPr/>
              </p:nvSpPr>
              <p:spPr bwMode="auto">
                <a:xfrm>
                  <a:off x="1272" y="1633"/>
                  <a:ext cx="29" cy="32"/>
                </a:xfrm>
                <a:custGeom>
                  <a:avLst/>
                  <a:gdLst>
                    <a:gd name="T0" fmla="*/ 207 w 207"/>
                    <a:gd name="T1" fmla="*/ 55 h 196"/>
                    <a:gd name="T2" fmla="*/ 156 w 207"/>
                    <a:gd name="T3" fmla="*/ 0 h 196"/>
                    <a:gd name="T4" fmla="*/ 0 w 207"/>
                    <a:gd name="T5" fmla="*/ 138 h 196"/>
                    <a:gd name="T6" fmla="*/ 47 w 207"/>
                    <a:gd name="T7" fmla="*/ 196 h 196"/>
                    <a:gd name="T8" fmla="*/ 207 w 207"/>
                    <a:gd name="T9" fmla="*/ 55 h 196"/>
                    <a:gd name="T10" fmla="*/ 0 60000 65536"/>
                    <a:gd name="T11" fmla="*/ 0 60000 65536"/>
                    <a:gd name="T12" fmla="*/ 0 60000 65536"/>
                    <a:gd name="T13" fmla="*/ 0 60000 65536"/>
                    <a:gd name="T14" fmla="*/ 0 60000 65536"/>
                    <a:gd name="T15" fmla="*/ 0 w 207"/>
                    <a:gd name="T16" fmla="*/ 0 h 196"/>
                    <a:gd name="T17" fmla="*/ 207 w 207"/>
                    <a:gd name="T18" fmla="*/ 196 h 196"/>
                  </a:gdLst>
                  <a:ahLst/>
                  <a:cxnLst>
                    <a:cxn ang="T10">
                      <a:pos x="T0" y="T1"/>
                    </a:cxn>
                    <a:cxn ang="T11">
                      <a:pos x="T2" y="T3"/>
                    </a:cxn>
                    <a:cxn ang="T12">
                      <a:pos x="T4" y="T5"/>
                    </a:cxn>
                    <a:cxn ang="T13">
                      <a:pos x="T6" y="T7"/>
                    </a:cxn>
                    <a:cxn ang="T14">
                      <a:pos x="T8" y="T9"/>
                    </a:cxn>
                  </a:cxnLst>
                  <a:rect l="T15" t="T16" r="T17" b="T18"/>
                  <a:pathLst>
                    <a:path w="207" h="196">
                      <a:moveTo>
                        <a:pt x="207" y="55"/>
                      </a:moveTo>
                      <a:lnTo>
                        <a:pt x="156" y="0"/>
                      </a:lnTo>
                      <a:lnTo>
                        <a:pt x="0" y="138"/>
                      </a:lnTo>
                      <a:lnTo>
                        <a:pt x="47" y="196"/>
                      </a:lnTo>
                      <a:lnTo>
                        <a:pt x="207"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29" name="Freeform 785"/>
                <p:cNvSpPr>
                  <a:spLocks/>
                </p:cNvSpPr>
                <p:nvPr/>
              </p:nvSpPr>
              <p:spPr bwMode="auto">
                <a:xfrm>
                  <a:off x="1275" y="1637"/>
                  <a:ext cx="30" cy="33"/>
                </a:xfrm>
                <a:custGeom>
                  <a:avLst/>
                  <a:gdLst>
                    <a:gd name="T0" fmla="*/ 209 w 209"/>
                    <a:gd name="T1" fmla="*/ 56 h 196"/>
                    <a:gd name="T2" fmla="*/ 159 w 209"/>
                    <a:gd name="T3" fmla="*/ 0 h 196"/>
                    <a:gd name="T4" fmla="*/ 0 w 209"/>
                    <a:gd name="T5" fmla="*/ 139 h 196"/>
                    <a:gd name="T6" fmla="*/ 49 w 209"/>
                    <a:gd name="T7" fmla="*/ 196 h 196"/>
                    <a:gd name="T8" fmla="*/ 209 w 209"/>
                    <a:gd name="T9" fmla="*/ 56 h 196"/>
                    <a:gd name="T10" fmla="*/ 0 60000 65536"/>
                    <a:gd name="T11" fmla="*/ 0 60000 65536"/>
                    <a:gd name="T12" fmla="*/ 0 60000 65536"/>
                    <a:gd name="T13" fmla="*/ 0 60000 65536"/>
                    <a:gd name="T14" fmla="*/ 0 60000 65536"/>
                    <a:gd name="T15" fmla="*/ 0 w 209"/>
                    <a:gd name="T16" fmla="*/ 0 h 196"/>
                    <a:gd name="T17" fmla="*/ 209 w 209"/>
                    <a:gd name="T18" fmla="*/ 196 h 196"/>
                  </a:gdLst>
                  <a:ahLst/>
                  <a:cxnLst>
                    <a:cxn ang="T10">
                      <a:pos x="T0" y="T1"/>
                    </a:cxn>
                    <a:cxn ang="T11">
                      <a:pos x="T2" y="T3"/>
                    </a:cxn>
                    <a:cxn ang="T12">
                      <a:pos x="T4" y="T5"/>
                    </a:cxn>
                    <a:cxn ang="T13">
                      <a:pos x="T6" y="T7"/>
                    </a:cxn>
                    <a:cxn ang="T14">
                      <a:pos x="T8" y="T9"/>
                    </a:cxn>
                  </a:cxnLst>
                  <a:rect l="T15" t="T16" r="T17" b="T18"/>
                  <a:pathLst>
                    <a:path w="209" h="196">
                      <a:moveTo>
                        <a:pt x="209" y="56"/>
                      </a:moveTo>
                      <a:lnTo>
                        <a:pt x="159" y="0"/>
                      </a:lnTo>
                      <a:lnTo>
                        <a:pt x="0" y="139"/>
                      </a:lnTo>
                      <a:lnTo>
                        <a:pt x="49" y="196"/>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0" name="Freeform 786"/>
                <p:cNvSpPr>
                  <a:spLocks/>
                </p:cNvSpPr>
                <p:nvPr/>
              </p:nvSpPr>
              <p:spPr bwMode="auto">
                <a:xfrm>
                  <a:off x="1278" y="1642"/>
                  <a:ext cx="30" cy="33"/>
                </a:xfrm>
                <a:custGeom>
                  <a:avLst/>
                  <a:gdLst>
                    <a:gd name="T0" fmla="*/ 209 w 209"/>
                    <a:gd name="T1" fmla="*/ 56 h 198"/>
                    <a:gd name="T2" fmla="*/ 160 w 209"/>
                    <a:gd name="T3" fmla="*/ 0 h 198"/>
                    <a:gd name="T4" fmla="*/ 0 w 209"/>
                    <a:gd name="T5" fmla="*/ 141 h 198"/>
                    <a:gd name="T6" fmla="*/ 50 w 209"/>
                    <a:gd name="T7" fmla="*/ 198 h 198"/>
                    <a:gd name="T8" fmla="*/ 209 w 209"/>
                    <a:gd name="T9" fmla="*/ 56 h 198"/>
                    <a:gd name="T10" fmla="*/ 0 60000 65536"/>
                    <a:gd name="T11" fmla="*/ 0 60000 65536"/>
                    <a:gd name="T12" fmla="*/ 0 60000 65536"/>
                    <a:gd name="T13" fmla="*/ 0 60000 65536"/>
                    <a:gd name="T14" fmla="*/ 0 60000 65536"/>
                    <a:gd name="T15" fmla="*/ 0 w 209"/>
                    <a:gd name="T16" fmla="*/ 0 h 198"/>
                    <a:gd name="T17" fmla="*/ 209 w 209"/>
                    <a:gd name="T18" fmla="*/ 198 h 198"/>
                  </a:gdLst>
                  <a:ahLst/>
                  <a:cxnLst>
                    <a:cxn ang="T10">
                      <a:pos x="T0" y="T1"/>
                    </a:cxn>
                    <a:cxn ang="T11">
                      <a:pos x="T2" y="T3"/>
                    </a:cxn>
                    <a:cxn ang="T12">
                      <a:pos x="T4" y="T5"/>
                    </a:cxn>
                    <a:cxn ang="T13">
                      <a:pos x="T6" y="T7"/>
                    </a:cxn>
                    <a:cxn ang="T14">
                      <a:pos x="T8" y="T9"/>
                    </a:cxn>
                  </a:cxnLst>
                  <a:rect l="T15" t="T16" r="T17" b="T18"/>
                  <a:pathLst>
                    <a:path w="209" h="198">
                      <a:moveTo>
                        <a:pt x="209" y="56"/>
                      </a:moveTo>
                      <a:lnTo>
                        <a:pt x="160" y="0"/>
                      </a:lnTo>
                      <a:lnTo>
                        <a:pt x="0" y="141"/>
                      </a:lnTo>
                      <a:lnTo>
                        <a:pt x="50" y="198"/>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1" name="Freeform 787"/>
                <p:cNvSpPr>
                  <a:spLocks/>
                </p:cNvSpPr>
                <p:nvPr/>
              </p:nvSpPr>
              <p:spPr bwMode="auto">
                <a:xfrm>
                  <a:off x="1282" y="1646"/>
                  <a:ext cx="30" cy="33"/>
                </a:xfrm>
                <a:custGeom>
                  <a:avLst/>
                  <a:gdLst>
                    <a:gd name="T0" fmla="*/ 208 w 208"/>
                    <a:gd name="T1" fmla="*/ 57 h 196"/>
                    <a:gd name="T2" fmla="*/ 160 w 208"/>
                    <a:gd name="T3" fmla="*/ 0 h 196"/>
                    <a:gd name="T4" fmla="*/ 0 w 208"/>
                    <a:gd name="T5" fmla="*/ 140 h 196"/>
                    <a:gd name="T6" fmla="*/ 49 w 208"/>
                    <a:gd name="T7" fmla="*/ 196 h 196"/>
                    <a:gd name="T8" fmla="*/ 208 w 208"/>
                    <a:gd name="T9" fmla="*/ 57 h 196"/>
                    <a:gd name="T10" fmla="*/ 0 60000 65536"/>
                    <a:gd name="T11" fmla="*/ 0 60000 65536"/>
                    <a:gd name="T12" fmla="*/ 0 60000 65536"/>
                    <a:gd name="T13" fmla="*/ 0 60000 65536"/>
                    <a:gd name="T14" fmla="*/ 0 60000 65536"/>
                    <a:gd name="T15" fmla="*/ 0 w 208"/>
                    <a:gd name="T16" fmla="*/ 0 h 196"/>
                    <a:gd name="T17" fmla="*/ 208 w 208"/>
                    <a:gd name="T18" fmla="*/ 196 h 196"/>
                  </a:gdLst>
                  <a:ahLst/>
                  <a:cxnLst>
                    <a:cxn ang="T10">
                      <a:pos x="T0" y="T1"/>
                    </a:cxn>
                    <a:cxn ang="T11">
                      <a:pos x="T2" y="T3"/>
                    </a:cxn>
                    <a:cxn ang="T12">
                      <a:pos x="T4" y="T5"/>
                    </a:cxn>
                    <a:cxn ang="T13">
                      <a:pos x="T6" y="T7"/>
                    </a:cxn>
                    <a:cxn ang="T14">
                      <a:pos x="T8" y="T9"/>
                    </a:cxn>
                  </a:cxnLst>
                  <a:rect l="T15" t="T16" r="T17" b="T18"/>
                  <a:pathLst>
                    <a:path w="208" h="196">
                      <a:moveTo>
                        <a:pt x="208" y="57"/>
                      </a:moveTo>
                      <a:lnTo>
                        <a:pt x="160" y="0"/>
                      </a:lnTo>
                      <a:lnTo>
                        <a:pt x="0" y="140"/>
                      </a:lnTo>
                      <a:lnTo>
                        <a:pt x="49" y="196"/>
                      </a:lnTo>
                      <a:lnTo>
                        <a:pt x="208"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2" name="Freeform 788"/>
                <p:cNvSpPr>
                  <a:spLocks/>
                </p:cNvSpPr>
                <p:nvPr/>
              </p:nvSpPr>
              <p:spPr bwMode="auto">
                <a:xfrm>
                  <a:off x="1285" y="1651"/>
                  <a:ext cx="30" cy="33"/>
                </a:xfrm>
                <a:custGeom>
                  <a:avLst/>
                  <a:gdLst>
                    <a:gd name="T0" fmla="*/ 205 w 205"/>
                    <a:gd name="T1" fmla="*/ 60 h 198"/>
                    <a:gd name="T2" fmla="*/ 159 w 205"/>
                    <a:gd name="T3" fmla="*/ 0 h 198"/>
                    <a:gd name="T4" fmla="*/ 0 w 205"/>
                    <a:gd name="T5" fmla="*/ 142 h 198"/>
                    <a:gd name="T6" fmla="*/ 49 w 205"/>
                    <a:gd name="T7" fmla="*/ 198 h 198"/>
                    <a:gd name="T8" fmla="*/ 205 w 205"/>
                    <a:gd name="T9" fmla="*/ 60 h 198"/>
                    <a:gd name="T10" fmla="*/ 0 60000 65536"/>
                    <a:gd name="T11" fmla="*/ 0 60000 65536"/>
                    <a:gd name="T12" fmla="*/ 0 60000 65536"/>
                    <a:gd name="T13" fmla="*/ 0 60000 65536"/>
                    <a:gd name="T14" fmla="*/ 0 60000 65536"/>
                    <a:gd name="T15" fmla="*/ 0 w 205"/>
                    <a:gd name="T16" fmla="*/ 0 h 198"/>
                    <a:gd name="T17" fmla="*/ 205 w 205"/>
                    <a:gd name="T18" fmla="*/ 198 h 198"/>
                  </a:gdLst>
                  <a:ahLst/>
                  <a:cxnLst>
                    <a:cxn ang="T10">
                      <a:pos x="T0" y="T1"/>
                    </a:cxn>
                    <a:cxn ang="T11">
                      <a:pos x="T2" y="T3"/>
                    </a:cxn>
                    <a:cxn ang="T12">
                      <a:pos x="T4" y="T5"/>
                    </a:cxn>
                    <a:cxn ang="T13">
                      <a:pos x="T6" y="T7"/>
                    </a:cxn>
                    <a:cxn ang="T14">
                      <a:pos x="T8" y="T9"/>
                    </a:cxn>
                  </a:cxnLst>
                  <a:rect l="T15" t="T16" r="T17" b="T18"/>
                  <a:pathLst>
                    <a:path w="205" h="198">
                      <a:moveTo>
                        <a:pt x="205" y="60"/>
                      </a:moveTo>
                      <a:lnTo>
                        <a:pt x="159" y="0"/>
                      </a:lnTo>
                      <a:lnTo>
                        <a:pt x="0" y="142"/>
                      </a:lnTo>
                      <a:lnTo>
                        <a:pt x="49" y="198"/>
                      </a:lnTo>
                      <a:lnTo>
                        <a:pt x="205" y="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3" name="Freeform 789"/>
                <p:cNvSpPr>
                  <a:spLocks/>
                </p:cNvSpPr>
                <p:nvPr/>
              </p:nvSpPr>
              <p:spPr bwMode="auto">
                <a:xfrm>
                  <a:off x="1289" y="1656"/>
                  <a:ext cx="29" cy="32"/>
                </a:xfrm>
                <a:custGeom>
                  <a:avLst/>
                  <a:gdLst>
                    <a:gd name="T0" fmla="*/ 201 w 201"/>
                    <a:gd name="T1" fmla="*/ 62 h 194"/>
                    <a:gd name="T2" fmla="*/ 159 w 201"/>
                    <a:gd name="T3" fmla="*/ 0 h 194"/>
                    <a:gd name="T4" fmla="*/ 0 w 201"/>
                    <a:gd name="T5" fmla="*/ 139 h 194"/>
                    <a:gd name="T6" fmla="*/ 51 w 201"/>
                    <a:gd name="T7" fmla="*/ 194 h 194"/>
                    <a:gd name="T8" fmla="*/ 201 w 201"/>
                    <a:gd name="T9" fmla="*/ 62 h 194"/>
                    <a:gd name="T10" fmla="*/ 0 60000 65536"/>
                    <a:gd name="T11" fmla="*/ 0 60000 65536"/>
                    <a:gd name="T12" fmla="*/ 0 60000 65536"/>
                    <a:gd name="T13" fmla="*/ 0 60000 65536"/>
                    <a:gd name="T14" fmla="*/ 0 60000 65536"/>
                    <a:gd name="T15" fmla="*/ 0 w 201"/>
                    <a:gd name="T16" fmla="*/ 0 h 194"/>
                    <a:gd name="T17" fmla="*/ 201 w 201"/>
                    <a:gd name="T18" fmla="*/ 194 h 194"/>
                  </a:gdLst>
                  <a:ahLst/>
                  <a:cxnLst>
                    <a:cxn ang="T10">
                      <a:pos x="T0" y="T1"/>
                    </a:cxn>
                    <a:cxn ang="T11">
                      <a:pos x="T2" y="T3"/>
                    </a:cxn>
                    <a:cxn ang="T12">
                      <a:pos x="T4" y="T5"/>
                    </a:cxn>
                    <a:cxn ang="T13">
                      <a:pos x="T6" y="T7"/>
                    </a:cxn>
                    <a:cxn ang="T14">
                      <a:pos x="T8" y="T9"/>
                    </a:cxn>
                  </a:cxnLst>
                  <a:rect l="T15" t="T16" r="T17" b="T18"/>
                  <a:pathLst>
                    <a:path w="201" h="194">
                      <a:moveTo>
                        <a:pt x="201" y="62"/>
                      </a:moveTo>
                      <a:lnTo>
                        <a:pt x="159" y="0"/>
                      </a:lnTo>
                      <a:lnTo>
                        <a:pt x="0" y="139"/>
                      </a:lnTo>
                      <a:lnTo>
                        <a:pt x="51" y="194"/>
                      </a:lnTo>
                      <a:lnTo>
                        <a:pt x="201"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4" name="Freeform 790"/>
                <p:cNvSpPr>
                  <a:spLocks/>
                </p:cNvSpPr>
                <p:nvPr/>
              </p:nvSpPr>
              <p:spPr bwMode="auto">
                <a:xfrm>
                  <a:off x="1292" y="1661"/>
                  <a:ext cx="26" cy="32"/>
                </a:xfrm>
                <a:custGeom>
                  <a:avLst/>
                  <a:gdLst>
                    <a:gd name="T0" fmla="*/ 156 w 180"/>
                    <a:gd name="T1" fmla="*/ 0 h 190"/>
                    <a:gd name="T2" fmla="*/ 180 w 180"/>
                    <a:gd name="T3" fmla="*/ 43 h 190"/>
                    <a:gd name="T4" fmla="*/ 178 w 180"/>
                    <a:gd name="T5" fmla="*/ 81 h 190"/>
                    <a:gd name="T6" fmla="*/ 52 w 180"/>
                    <a:gd name="T7" fmla="*/ 190 h 190"/>
                    <a:gd name="T8" fmla="*/ 0 w 180"/>
                    <a:gd name="T9" fmla="*/ 138 h 190"/>
                    <a:gd name="T10" fmla="*/ 156 w 180"/>
                    <a:gd name="T11" fmla="*/ 0 h 190"/>
                    <a:gd name="T12" fmla="*/ 0 60000 65536"/>
                    <a:gd name="T13" fmla="*/ 0 60000 65536"/>
                    <a:gd name="T14" fmla="*/ 0 60000 65536"/>
                    <a:gd name="T15" fmla="*/ 0 60000 65536"/>
                    <a:gd name="T16" fmla="*/ 0 60000 65536"/>
                    <a:gd name="T17" fmla="*/ 0 60000 65536"/>
                    <a:gd name="T18" fmla="*/ 0 w 180"/>
                    <a:gd name="T19" fmla="*/ 0 h 190"/>
                    <a:gd name="T20" fmla="*/ 180 w 180"/>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0" h="190">
                      <a:moveTo>
                        <a:pt x="156" y="0"/>
                      </a:moveTo>
                      <a:lnTo>
                        <a:pt x="180" y="43"/>
                      </a:lnTo>
                      <a:lnTo>
                        <a:pt x="178" y="81"/>
                      </a:lnTo>
                      <a:lnTo>
                        <a:pt x="52" y="190"/>
                      </a:lnTo>
                      <a:lnTo>
                        <a:pt x="0" y="138"/>
                      </a:lnTo>
                      <a:lnTo>
                        <a:pt x="1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5" name="Freeform 791"/>
                <p:cNvSpPr>
                  <a:spLocks/>
                </p:cNvSpPr>
                <p:nvPr/>
              </p:nvSpPr>
              <p:spPr bwMode="auto">
                <a:xfrm>
                  <a:off x="1296" y="1666"/>
                  <a:ext cx="22" cy="31"/>
                </a:xfrm>
                <a:custGeom>
                  <a:avLst/>
                  <a:gdLst>
                    <a:gd name="T0" fmla="*/ 150 w 154"/>
                    <a:gd name="T1" fmla="*/ 0 h 184"/>
                    <a:gd name="T2" fmla="*/ 154 w 154"/>
                    <a:gd name="T3" fmla="*/ 11 h 184"/>
                    <a:gd name="T4" fmla="*/ 154 w 154"/>
                    <a:gd name="T5" fmla="*/ 96 h 184"/>
                    <a:gd name="T6" fmla="*/ 55 w 154"/>
                    <a:gd name="T7" fmla="*/ 184 h 184"/>
                    <a:gd name="T8" fmla="*/ 0 w 154"/>
                    <a:gd name="T9" fmla="*/ 132 h 184"/>
                    <a:gd name="T10" fmla="*/ 150 w 154"/>
                    <a:gd name="T11" fmla="*/ 0 h 184"/>
                    <a:gd name="T12" fmla="*/ 0 60000 65536"/>
                    <a:gd name="T13" fmla="*/ 0 60000 65536"/>
                    <a:gd name="T14" fmla="*/ 0 60000 65536"/>
                    <a:gd name="T15" fmla="*/ 0 60000 65536"/>
                    <a:gd name="T16" fmla="*/ 0 60000 65536"/>
                    <a:gd name="T17" fmla="*/ 0 60000 65536"/>
                    <a:gd name="T18" fmla="*/ 0 w 154"/>
                    <a:gd name="T19" fmla="*/ 0 h 184"/>
                    <a:gd name="T20" fmla="*/ 154 w 154"/>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54" h="184">
                      <a:moveTo>
                        <a:pt x="150" y="0"/>
                      </a:moveTo>
                      <a:lnTo>
                        <a:pt x="154" y="11"/>
                      </a:lnTo>
                      <a:lnTo>
                        <a:pt x="154" y="96"/>
                      </a:lnTo>
                      <a:lnTo>
                        <a:pt x="55" y="184"/>
                      </a:lnTo>
                      <a:lnTo>
                        <a:pt x="0" y="132"/>
                      </a:lnTo>
                      <a:lnTo>
                        <a:pt x="1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6" name="Freeform 792"/>
                <p:cNvSpPr>
                  <a:spLocks/>
                </p:cNvSpPr>
                <p:nvPr/>
              </p:nvSpPr>
              <p:spPr bwMode="auto">
                <a:xfrm>
                  <a:off x="1300" y="1675"/>
                  <a:ext cx="18" cy="26"/>
                </a:xfrm>
                <a:custGeom>
                  <a:avLst/>
                  <a:gdLst>
                    <a:gd name="T0" fmla="*/ 130 w 130"/>
                    <a:gd name="T1" fmla="*/ 96 h 159"/>
                    <a:gd name="T2" fmla="*/ 126 w 130"/>
                    <a:gd name="T3" fmla="*/ 0 h 159"/>
                    <a:gd name="T4" fmla="*/ 0 w 130"/>
                    <a:gd name="T5" fmla="*/ 109 h 159"/>
                    <a:gd name="T6" fmla="*/ 57 w 130"/>
                    <a:gd name="T7" fmla="*/ 159 h 159"/>
                    <a:gd name="T8" fmla="*/ 130 w 130"/>
                    <a:gd name="T9" fmla="*/ 96 h 159"/>
                    <a:gd name="T10" fmla="*/ 0 60000 65536"/>
                    <a:gd name="T11" fmla="*/ 0 60000 65536"/>
                    <a:gd name="T12" fmla="*/ 0 60000 65536"/>
                    <a:gd name="T13" fmla="*/ 0 60000 65536"/>
                    <a:gd name="T14" fmla="*/ 0 60000 65536"/>
                    <a:gd name="T15" fmla="*/ 0 w 130"/>
                    <a:gd name="T16" fmla="*/ 0 h 159"/>
                    <a:gd name="T17" fmla="*/ 130 w 130"/>
                    <a:gd name="T18" fmla="*/ 159 h 159"/>
                  </a:gdLst>
                  <a:ahLst/>
                  <a:cxnLst>
                    <a:cxn ang="T10">
                      <a:pos x="T0" y="T1"/>
                    </a:cxn>
                    <a:cxn ang="T11">
                      <a:pos x="T2" y="T3"/>
                    </a:cxn>
                    <a:cxn ang="T12">
                      <a:pos x="T4" y="T5"/>
                    </a:cxn>
                    <a:cxn ang="T13">
                      <a:pos x="T6" y="T7"/>
                    </a:cxn>
                    <a:cxn ang="T14">
                      <a:pos x="T8" y="T9"/>
                    </a:cxn>
                  </a:cxnLst>
                  <a:rect l="T15" t="T16" r="T17" b="T18"/>
                  <a:pathLst>
                    <a:path w="130" h="159">
                      <a:moveTo>
                        <a:pt x="130" y="96"/>
                      </a:moveTo>
                      <a:lnTo>
                        <a:pt x="126" y="0"/>
                      </a:lnTo>
                      <a:lnTo>
                        <a:pt x="0" y="109"/>
                      </a:lnTo>
                      <a:lnTo>
                        <a:pt x="57" y="159"/>
                      </a:lnTo>
                      <a:lnTo>
                        <a:pt x="130"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7" name="Freeform 793"/>
                <p:cNvSpPr>
                  <a:spLocks/>
                </p:cNvSpPr>
                <p:nvPr/>
              </p:nvSpPr>
              <p:spPr bwMode="auto">
                <a:xfrm>
                  <a:off x="1304" y="1682"/>
                  <a:ext cx="14" cy="23"/>
                </a:xfrm>
                <a:custGeom>
                  <a:avLst/>
                  <a:gdLst>
                    <a:gd name="T0" fmla="*/ 101 w 101"/>
                    <a:gd name="T1" fmla="*/ 99 h 135"/>
                    <a:gd name="T2" fmla="*/ 99 w 101"/>
                    <a:gd name="T3" fmla="*/ 0 h 135"/>
                    <a:gd name="T4" fmla="*/ 0 w 101"/>
                    <a:gd name="T5" fmla="*/ 87 h 135"/>
                    <a:gd name="T6" fmla="*/ 60 w 101"/>
                    <a:gd name="T7" fmla="*/ 135 h 135"/>
                    <a:gd name="T8" fmla="*/ 101 w 101"/>
                    <a:gd name="T9" fmla="*/ 99 h 135"/>
                    <a:gd name="T10" fmla="*/ 0 60000 65536"/>
                    <a:gd name="T11" fmla="*/ 0 60000 65536"/>
                    <a:gd name="T12" fmla="*/ 0 60000 65536"/>
                    <a:gd name="T13" fmla="*/ 0 60000 65536"/>
                    <a:gd name="T14" fmla="*/ 0 60000 65536"/>
                    <a:gd name="T15" fmla="*/ 0 w 101"/>
                    <a:gd name="T16" fmla="*/ 0 h 135"/>
                    <a:gd name="T17" fmla="*/ 101 w 101"/>
                    <a:gd name="T18" fmla="*/ 135 h 135"/>
                  </a:gdLst>
                  <a:ahLst/>
                  <a:cxnLst>
                    <a:cxn ang="T10">
                      <a:pos x="T0" y="T1"/>
                    </a:cxn>
                    <a:cxn ang="T11">
                      <a:pos x="T2" y="T3"/>
                    </a:cxn>
                    <a:cxn ang="T12">
                      <a:pos x="T4" y="T5"/>
                    </a:cxn>
                    <a:cxn ang="T13">
                      <a:pos x="T6" y="T7"/>
                    </a:cxn>
                    <a:cxn ang="T14">
                      <a:pos x="T8" y="T9"/>
                    </a:cxn>
                  </a:cxnLst>
                  <a:rect l="T15" t="T16" r="T17" b="T18"/>
                  <a:pathLst>
                    <a:path w="101" h="135">
                      <a:moveTo>
                        <a:pt x="101" y="99"/>
                      </a:moveTo>
                      <a:lnTo>
                        <a:pt x="99" y="0"/>
                      </a:lnTo>
                      <a:lnTo>
                        <a:pt x="0" y="87"/>
                      </a:lnTo>
                      <a:lnTo>
                        <a:pt x="60" y="135"/>
                      </a:lnTo>
                      <a:lnTo>
                        <a:pt x="101" y="9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8" name="Freeform 794"/>
                <p:cNvSpPr>
                  <a:spLocks/>
                </p:cNvSpPr>
                <p:nvPr/>
              </p:nvSpPr>
              <p:spPr bwMode="auto">
                <a:xfrm>
                  <a:off x="1308" y="1690"/>
                  <a:ext cx="10" cy="17"/>
                </a:xfrm>
                <a:custGeom>
                  <a:avLst/>
                  <a:gdLst>
                    <a:gd name="T0" fmla="*/ 73 w 73"/>
                    <a:gd name="T1" fmla="*/ 0 h 97"/>
                    <a:gd name="T2" fmla="*/ 70 w 73"/>
                    <a:gd name="T3" fmla="*/ 78 h 97"/>
                    <a:gd name="T4" fmla="*/ 62 w 73"/>
                    <a:gd name="T5" fmla="*/ 97 h 97"/>
                    <a:gd name="T6" fmla="*/ 46 w 73"/>
                    <a:gd name="T7" fmla="*/ 97 h 97"/>
                    <a:gd name="T8" fmla="*/ 0 w 73"/>
                    <a:gd name="T9" fmla="*/ 63 h 97"/>
                    <a:gd name="T10" fmla="*/ 73 w 73"/>
                    <a:gd name="T11" fmla="*/ 0 h 97"/>
                    <a:gd name="T12" fmla="*/ 0 60000 65536"/>
                    <a:gd name="T13" fmla="*/ 0 60000 65536"/>
                    <a:gd name="T14" fmla="*/ 0 60000 65536"/>
                    <a:gd name="T15" fmla="*/ 0 60000 65536"/>
                    <a:gd name="T16" fmla="*/ 0 60000 65536"/>
                    <a:gd name="T17" fmla="*/ 0 60000 65536"/>
                    <a:gd name="T18" fmla="*/ 0 w 73"/>
                    <a:gd name="T19" fmla="*/ 0 h 97"/>
                    <a:gd name="T20" fmla="*/ 73 w 73"/>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73" h="97">
                      <a:moveTo>
                        <a:pt x="73" y="0"/>
                      </a:moveTo>
                      <a:lnTo>
                        <a:pt x="70" y="78"/>
                      </a:lnTo>
                      <a:lnTo>
                        <a:pt x="62" y="97"/>
                      </a:lnTo>
                      <a:lnTo>
                        <a:pt x="46" y="97"/>
                      </a:lnTo>
                      <a:lnTo>
                        <a:pt x="0" y="63"/>
                      </a:lnTo>
                      <a:lnTo>
                        <a:pt x="7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39" name="Freeform 795"/>
                <p:cNvSpPr>
                  <a:spLocks/>
                </p:cNvSpPr>
                <p:nvPr/>
              </p:nvSpPr>
              <p:spPr bwMode="auto">
                <a:xfrm>
                  <a:off x="1313" y="1699"/>
                  <a:ext cx="5" cy="8"/>
                </a:xfrm>
                <a:custGeom>
                  <a:avLst/>
                  <a:gdLst>
                    <a:gd name="T0" fmla="*/ 41 w 41"/>
                    <a:gd name="T1" fmla="*/ 0 h 49"/>
                    <a:gd name="T2" fmla="*/ 34 w 41"/>
                    <a:gd name="T3" fmla="*/ 41 h 49"/>
                    <a:gd name="T4" fmla="*/ 26 w 41"/>
                    <a:gd name="T5" fmla="*/ 49 h 49"/>
                    <a:gd name="T6" fmla="*/ 14 w 41"/>
                    <a:gd name="T7" fmla="*/ 47 h 49"/>
                    <a:gd name="T8" fmla="*/ 0 w 41"/>
                    <a:gd name="T9" fmla="*/ 36 h 49"/>
                    <a:gd name="T10" fmla="*/ 41 w 41"/>
                    <a:gd name="T11" fmla="*/ 0 h 49"/>
                    <a:gd name="T12" fmla="*/ 0 60000 65536"/>
                    <a:gd name="T13" fmla="*/ 0 60000 65536"/>
                    <a:gd name="T14" fmla="*/ 0 60000 65536"/>
                    <a:gd name="T15" fmla="*/ 0 60000 65536"/>
                    <a:gd name="T16" fmla="*/ 0 60000 65536"/>
                    <a:gd name="T17" fmla="*/ 0 60000 65536"/>
                    <a:gd name="T18" fmla="*/ 0 w 41"/>
                    <a:gd name="T19" fmla="*/ 0 h 49"/>
                    <a:gd name="T20" fmla="*/ 41 w 4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1" h="49">
                      <a:moveTo>
                        <a:pt x="41" y="0"/>
                      </a:moveTo>
                      <a:lnTo>
                        <a:pt x="34" y="41"/>
                      </a:lnTo>
                      <a:lnTo>
                        <a:pt x="26" y="49"/>
                      </a:lnTo>
                      <a:lnTo>
                        <a:pt x="14" y="47"/>
                      </a:lnTo>
                      <a:lnTo>
                        <a:pt x="0" y="36"/>
                      </a:lnTo>
                      <a:lnTo>
                        <a:pt x="4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0" name="Freeform 796"/>
                <p:cNvSpPr>
                  <a:spLocks/>
                </p:cNvSpPr>
                <p:nvPr/>
              </p:nvSpPr>
              <p:spPr bwMode="auto">
                <a:xfrm>
                  <a:off x="1232" y="1571"/>
                  <a:ext cx="86" cy="97"/>
                </a:xfrm>
                <a:custGeom>
                  <a:avLst/>
                  <a:gdLst>
                    <a:gd name="T0" fmla="*/ 604 w 605"/>
                    <a:gd name="T1" fmla="*/ 574 h 581"/>
                    <a:gd name="T2" fmla="*/ 595 w 605"/>
                    <a:gd name="T3" fmla="*/ 553 h 581"/>
                    <a:gd name="T4" fmla="*/ 572 w 605"/>
                    <a:gd name="T5" fmla="*/ 522 h 581"/>
                    <a:gd name="T6" fmla="*/ 541 w 605"/>
                    <a:gd name="T7" fmla="*/ 482 h 581"/>
                    <a:gd name="T8" fmla="*/ 501 w 605"/>
                    <a:gd name="T9" fmla="*/ 438 h 581"/>
                    <a:gd name="T10" fmla="*/ 456 w 605"/>
                    <a:gd name="T11" fmla="*/ 388 h 581"/>
                    <a:gd name="T12" fmla="*/ 408 w 605"/>
                    <a:gd name="T13" fmla="*/ 333 h 581"/>
                    <a:gd name="T14" fmla="*/ 355 w 605"/>
                    <a:gd name="T15" fmla="*/ 279 h 581"/>
                    <a:gd name="T16" fmla="*/ 300 w 605"/>
                    <a:gd name="T17" fmla="*/ 224 h 581"/>
                    <a:gd name="T18" fmla="*/ 246 w 605"/>
                    <a:gd name="T19" fmla="*/ 172 h 581"/>
                    <a:gd name="T20" fmla="*/ 192 w 605"/>
                    <a:gd name="T21" fmla="*/ 124 h 581"/>
                    <a:gd name="T22" fmla="*/ 143 w 605"/>
                    <a:gd name="T23" fmla="*/ 80 h 581"/>
                    <a:gd name="T24" fmla="*/ 98 w 605"/>
                    <a:gd name="T25" fmla="*/ 45 h 581"/>
                    <a:gd name="T26" fmla="*/ 60 w 605"/>
                    <a:gd name="T27" fmla="*/ 18 h 581"/>
                    <a:gd name="T28" fmla="*/ 28 w 605"/>
                    <a:gd name="T29" fmla="*/ 3 h 581"/>
                    <a:gd name="T30" fmla="*/ 7 w 605"/>
                    <a:gd name="T31" fmla="*/ 0 h 581"/>
                    <a:gd name="T32" fmla="*/ 2 w 605"/>
                    <a:gd name="T33" fmla="*/ 6 h 581"/>
                    <a:gd name="T34" fmla="*/ 16 w 605"/>
                    <a:gd name="T35" fmla="*/ 4 h 581"/>
                    <a:gd name="T36" fmla="*/ 41 w 605"/>
                    <a:gd name="T37" fmla="*/ 12 h 581"/>
                    <a:gd name="T38" fmla="*/ 75 w 605"/>
                    <a:gd name="T39" fmla="*/ 34 h 581"/>
                    <a:gd name="T40" fmla="*/ 118 w 605"/>
                    <a:gd name="T41" fmla="*/ 65 h 581"/>
                    <a:gd name="T42" fmla="*/ 165 w 605"/>
                    <a:gd name="T43" fmla="*/ 105 h 581"/>
                    <a:gd name="T44" fmla="*/ 216 w 605"/>
                    <a:gd name="T45" fmla="*/ 150 h 581"/>
                    <a:gd name="T46" fmla="*/ 271 w 605"/>
                    <a:gd name="T47" fmla="*/ 200 h 581"/>
                    <a:gd name="T48" fmla="*/ 325 w 605"/>
                    <a:gd name="T49" fmla="*/ 255 h 581"/>
                    <a:gd name="T50" fmla="*/ 378 w 605"/>
                    <a:gd name="T51" fmla="*/ 308 h 581"/>
                    <a:gd name="T52" fmla="*/ 429 w 605"/>
                    <a:gd name="T53" fmla="*/ 362 h 581"/>
                    <a:gd name="T54" fmla="*/ 478 w 605"/>
                    <a:gd name="T55" fmla="*/ 415 h 581"/>
                    <a:gd name="T56" fmla="*/ 520 w 605"/>
                    <a:gd name="T57" fmla="*/ 463 h 581"/>
                    <a:gd name="T58" fmla="*/ 554 w 605"/>
                    <a:gd name="T59" fmla="*/ 505 h 581"/>
                    <a:gd name="T60" fmla="*/ 580 w 605"/>
                    <a:gd name="T61" fmla="*/ 540 h 581"/>
                    <a:gd name="T62" fmla="*/ 598 w 605"/>
                    <a:gd name="T63" fmla="*/ 567 h 581"/>
                    <a:gd name="T64" fmla="*/ 602 w 605"/>
                    <a:gd name="T65" fmla="*/ 580 h 5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5"/>
                    <a:gd name="T100" fmla="*/ 0 h 581"/>
                    <a:gd name="T101" fmla="*/ 605 w 605"/>
                    <a:gd name="T102" fmla="*/ 581 h 5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5" h="581">
                      <a:moveTo>
                        <a:pt x="605" y="581"/>
                      </a:moveTo>
                      <a:lnTo>
                        <a:pt x="604" y="574"/>
                      </a:lnTo>
                      <a:lnTo>
                        <a:pt x="600" y="564"/>
                      </a:lnTo>
                      <a:lnTo>
                        <a:pt x="595" y="553"/>
                      </a:lnTo>
                      <a:lnTo>
                        <a:pt x="584" y="539"/>
                      </a:lnTo>
                      <a:lnTo>
                        <a:pt x="572" y="522"/>
                      </a:lnTo>
                      <a:lnTo>
                        <a:pt x="557" y="502"/>
                      </a:lnTo>
                      <a:lnTo>
                        <a:pt x="541" y="482"/>
                      </a:lnTo>
                      <a:lnTo>
                        <a:pt x="522" y="461"/>
                      </a:lnTo>
                      <a:lnTo>
                        <a:pt x="501" y="438"/>
                      </a:lnTo>
                      <a:lnTo>
                        <a:pt x="480" y="413"/>
                      </a:lnTo>
                      <a:lnTo>
                        <a:pt x="456" y="388"/>
                      </a:lnTo>
                      <a:lnTo>
                        <a:pt x="431" y="360"/>
                      </a:lnTo>
                      <a:lnTo>
                        <a:pt x="408" y="333"/>
                      </a:lnTo>
                      <a:lnTo>
                        <a:pt x="382" y="306"/>
                      </a:lnTo>
                      <a:lnTo>
                        <a:pt x="355" y="279"/>
                      </a:lnTo>
                      <a:lnTo>
                        <a:pt x="327" y="251"/>
                      </a:lnTo>
                      <a:lnTo>
                        <a:pt x="300" y="224"/>
                      </a:lnTo>
                      <a:lnTo>
                        <a:pt x="273" y="198"/>
                      </a:lnTo>
                      <a:lnTo>
                        <a:pt x="246" y="172"/>
                      </a:lnTo>
                      <a:lnTo>
                        <a:pt x="218" y="148"/>
                      </a:lnTo>
                      <a:lnTo>
                        <a:pt x="192" y="124"/>
                      </a:lnTo>
                      <a:lnTo>
                        <a:pt x="168" y="101"/>
                      </a:lnTo>
                      <a:lnTo>
                        <a:pt x="143" y="80"/>
                      </a:lnTo>
                      <a:lnTo>
                        <a:pt x="120" y="62"/>
                      </a:lnTo>
                      <a:lnTo>
                        <a:pt x="98" y="45"/>
                      </a:lnTo>
                      <a:lnTo>
                        <a:pt x="78" y="30"/>
                      </a:lnTo>
                      <a:lnTo>
                        <a:pt x="60" y="18"/>
                      </a:lnTo>
                      <a:lnTo>
                        <a:pt x="43" y="10"/>
                      </a:lnTo>
                      <a:lnTo>
                        <a:pt x="28" y="3"/>
                      </a:lnTo>
                      <a:lnTo>
                        <a:pt x="16" y="0"/>
                      </a:lnTo>
                      <a:lnTo>
                        <a:pt x="7" y="0"/>
                      </a:lnTo>
                      <a:lnTo>
                        <a:pt x="0" y="4"/>
                      </a:lnTo>
                      <a:lnTo>
                        <a:pt x="2" y="6"/>
                      </a:lnTo>
                      <a:lnTo>
                        <a:pt x="8" y="4"/>
                      </a:lnTo>
                      <a:lnTo>
                        <a:pt x="16" y="4"/>
                      </a:lnTo>
                      <a:lnTo>
                        <a:pt x="27" y="6"/>
                      </a:lnTo>
                      <a:lnTo>
                        <a:pt x="41" y="12"/>
                      </a:lnTo>
                      <a:lnTo>
                        <a:pt x="58" y="22"/>
                      </a:lnTo>
                      <a:lnTo>
                        <a:pt x="75" y="34"/>
                      </a:lnTo>
                      <a:lnTo>
                        <a:pt x="96" y="48"/>
                      </a:lnTo>
                      <a:lnTo>
                        <a:pt x="118" y="65"/>
                      </a:lnTo>
                      <a:lnTo>
                        <a:pt x="140" y="82"/>
                      </a:lnTo>
                      <a:lnTo>
                        <a:pt x="165" y="105"/>
                      </a:lnTo>
                      <a:lnTo>
                        <a:pt x="190" y="126"/>
                      </a:lnTo>
                      <a:lnTo>
                        <a:pt x="216" y="150"/>
                      </a:lnTo>
                      <a:lnTo>
                        <a:pt x="243" y="174"/>
                      </a:lnTo>
                      <a:lnTo>
                        <a:pt x="271" y="200"/>
                      </a:lnTo>
                      <a:lnTo>
                        <a:pt x="298" y="226"/>
                      </a:lnTo>
                      <a:lnTo>
                        <a:pt x="325" y="255"/>
                      </a:lnTo>
                      <a:lnTo>
                        <a:pt x="352" y="281"/>
                      </a:lnTo>
                      <a:lnTo>
                        <a:pt x="378" y="308"/>
                      </a:lnTo>
                      <a:lnTo>
                        <a:pt x="405" y="336"/>
                      </a:lnTo>
                      <a:lnTo>
                        <a:pt x="429" y="362"/>
                      </a:lnTo>
                      <a:lnTo>
                        <a:pt x="454" y="390"/>
                      </a:lnTo>
                      <a:lnTo>
                        <a:pt x="478" y="415"/>
                      </a:lnTo>
                      <a:lnTo>
                        <a:pt x="499" y="439"/>
                      </a:lnTo>
                      <a:lnTo>
                        <a:pt x="520" y="463"/>
                      </a:lnTo>
                      <a:lnTo>
                        <a:pt x="539" y="485"/>
                      </a:lnTo>
                      <a:lnTo>
                        <a:pt x="554" y="505"/>
                      </a:lnTo>
                      <a:lnTo>
                        <a:pt x="570" y="525"/>
                      </a:lnTo>
                      <a:lnTo>
                        <a:pt x="580" y="540"/>
                      </a:lnTo>
                      <a:lnTo>
                        <a:pt x="591" y="555"/>
                      </a:lnTo>
                      <a:lnTo>
                        <a:pt x="598" y="567"/>
                      </a:lnTo>
                      <a:lnTo>
                        <a:pt x="602" y="575"/>
                      </a:lnTo>
                      <a:lnTo>
                        <a:pt x="602" y="580"/>
                      </a:lnTo>
                      <a:lnTo>
                        <a:pt x="605" y="5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1" name="Freeform 797"/>
                <p:cNvSpPr>
                  <a:spLocks/>
                </p:cNvSpPr>
                <p:nvPr/>
              </p:nvSpPr>
              <p:spPr bwMode="auto">
                <a:xfrm>
                  <a:off x="1314" y="1668"/>
                  <a:ext cx="5" cy="39"/>
                </a:xfrm>
                <a:custGeom>
                  <a:avLst/>
                  <a:gdLst>
                    <a:gd name="T0" fmla="*/ 5 w 30"/>
                    <a:gd name="T1" fmla="*/ 234 h 235"/>
                    <a:gd name="T2" fmla="*/ 14 w 30"/>
                    <a:gd name="T3" fmla="*/ 235 h 235"/>
                    <a:gd name="T4" fmla="*/ 20 w 30"/>
                    <a:gd name="T5" fmla="*/ 231 h 235"/>
                    <a:gd name="T6" fmla="*/ 25 w 30"/>
                    <a:gd name="T7" fmla="*/ 221 h 235"/>
                    <a:gd name="T8" fmla="*/ 27 w 30"/>
                    <a:gd name="T9" fmla="*/ 209 h 235"/>
                    <a:gd name="T10" fmla="*/ 30 w 30"/>
                    <a:gd name="T11" fmla="*/ 194 h 235"/>
                    <a:gd name="T12" fmla="*/ 30 w 30"/>
                    <a:gd name="T13" fmla="*/ 176 h 235"/>
                    <a:gd name="T14" fmla="*/ 30 w 30"/>
                    <a:gd name="T15" fmla="*/ 156 h 235"/>
                    <a:gd name="T16" fmla="*/ 30 w 30"/>
                    <a:gd name="T17" fmla="*/ 135 h 235"/>
                    <a:gd name="T18" fmla="*/ 28 w 30"/>
                    <a:gd name="T19" fmla="*/ 114 h 235"/>
                    <a:gd name="T20" fmla="*/ 28 w 30"/>
                    <a:gd name="T21" fmla="*/ 92 h 235"/>
                    <a:gd name="T22" fmla="*/ 27 w 30"/>
                    <a:gd name="T23" fmla="*/ 70 h 235"/>
                    <a:gd name="T24" fmla="*/ 26 w 30"/>
                    <a:gd name="T25" fmla="*/ 51 h 235"/>
                    <a:gd name="T26" fmla="*/ 26 w 30"/>
                    <a:gd name="T27" fmla="*/ 33 h 235"/>
                    <a:gd name="T28" fmla="*/ 26 w 30"/>
                    <a:gd name="T29" fmla="*/ 18 h 235"/>
                    <a:gd name="T30" fmla="*/ 27 w 30"/>
                    <a:gd name="T31" fmla="*/ 6 h 235"/>
                    <a:gd name="T32" fmla="*/ 24 w 30"/>
                    <a:gd name="T33" fmla="*/ 0 h 235"/>
                    <a:gd name="T34" fmla="*/ 22 w 30"/>
                    <a:gd name="T35" fmla="*/ 10 h 235"/>
                    <a:gd name="T36" fmla="*/ 22 w 30"/>
                    <a:gd name="T37" fmla="*/ 25 h 235"/>
                    <a:gd name="T38" fmla="*/ 22 w 30"/>
                    <a:gd name="T39" fmla="*/ 41 h 235"/>
                    <a:gd name="T40" fmla="*/ 22 w 30"/>
                    <a:gd name="T41" fmla="*/ 60 h 235"/>
                    <a:gd name="T42" fmla="*/ 24 w 30"/>
                    <a:gd name="T43" fmla="*/ 81 h 235"/>
                    <a:gd name="T44" fmla="*/ 25 w 30"/>
                    <a:gd name="T45" fmla="*/ 103 h 235"/>
                    <a:gd name="T46" fmla="*/ 26 w 30"/>
                    <a:gd name="T47" fmla="*/ 125 h 235"/>
                    <a:gd name="T48" fmla="*/ 26 w 30"/>
                    <a:gd name="T49" fmla="*/ 146 h 235"/>
                    <a:gd name="T50" fmla="*/ 26 w 30"/>
                    <a:gd name="T51" fmla="*/ 166 h 235"/>
                    <a:gd name="T52" fmla="*/ 26 w 30"/>
                    <a:gd name="T53" fmla="*/ 184 h 235"/>
                    <a:gd name="T54" fmla="*/ 25 w 30"/>
                    <a:gd name="T55" fmla="*/ 201 h 235"/>
                    <a:gd name="T56" fmla="*/ 22 w 30"/>
                    <a:gd name="T57" fmla="*/ 214 h 235"/>
                    <a:gd name="T58" fmla="*/ 19 w 30"/>
                    <a:gd name="T59" fmla="*/ 225 h 235"/>
                    <a:gd name="T60" fmla="*/ 15 w 30"/>
                    <a:gd name="T61" fmla="*/ 231 h 235"/>
                    <a:gd name="T62" fmla="*/ 8 w 30"/>
                    <a:gd name="T63" fmla="*/ 232 h 235"/>
                    <a:gd name="T64" fmla="*/ 1 w 30"/>
                    <a:gd name="T65" fmla="*/ 228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35"/>
                    <a:gd name="T101" fmla="*/ 30 w 30"/>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35">
                      <a:moveTo>
                        <a:pt x="0" y="232"/>
                      </a:moveTo>
                      <a:lnTo>
                        <a:pt x="5" y="234"/>
                      </a:lnTo>
                      <a:lnTo>
                        <a:pt x="8" y="235"/>
                      </a:lnTo>
                      <a:lnTo>
                        <a:pt x="14" y="235"/>
                      </a:lnTo>
                      <a:lnTo>
                        <a:pt x="18" y="233"/>
                      </a:lnTo>
                      <a:lnTo>
                        <a:pt x="20" y="231"/>
                      </a:lnTo>
                      <a:lnTo>
                        <a:pt x="22" y="226"/>
                      </a:lnTo>
                      <a:lnTo>
                        <a:pt x="25" y="221"/>
                      </a:lnTo>
                      <a:lnTo>
                        <a:pt x="26" y="215"/>
                      </a:lnTo>
                      <a:lnTo>
                        <a:pt x="27" y="209"/>
                      </a:lnTo>
                      <a:lnTo>
                        <a:pt x="28" y="201"/>
                      </a:lnTo>
                      <a:lnTo>
                        <a:pt x="30" y="194"/>
                      </a:lnTo>
                      <a:lnTo>
                        <a:pt x="30" y="184"/>
                      </a:lnTo>
                      <a:lnTo>
                        <a:pt x="30" y="176"/>
                      </a:lnTo>
                      <a:lnTo>
                        <a:pt x="30" y="166"/>
                      </a:lnTo>
                      <a:lnTo>
                        <a:pt x="30" y="156"/>
                      </a:lnTo>
                      <a:lnTo>
                        <a:pt x="30" y="146"/>
                      </a:lnTo>
                      <a:lnTo>
                        <a:pt x="30" y="135"/>
                      </a:lnTo>
                      <a:lnTo>
                        <a:pt x="30" y="125"/>
                      </a:lnTo>
                      <a:lnTo>
                        <a:pt x="28" y="114"/>
                      </a:lnTo>
                      <a:lnTo>
                        <a:pt x="28" y="103"/>
                      </a:lnTo>
                      <a:lnTo>
                        <a:pt x="28" y="92"/>
                      </a:lnTo>
                      <a:lnTo>
                        <a:pt x="27" y="81"/>
                      </a:lnTo>
                      <a:lnTo>
                        <a:pt x="27" y="70"/>
                      </a:lnTo>
                      <a:lnTo>
                        <a:pt x="26" y="60"/>
                      </a:lnTo>
                      <a:lnTo>
                        <a:pt x="26" y="51"/>
                      </a:lnTo>
                      <a:lnTo>
                        <a:pt x="26" y="41"/>
                      </a:lnTo>
                      <a:lnTo>
                        <a:pt x="26" y="33"/>
                      </a:lnTo>
                      <a:lnTo>
                        <a:pt x="26" y="25"/>
                      </a:lnTo>
                      <a:lnTo>
                        <a:pt x="26" y="18"/>
                      </a:lnTo>
                      <a:lnTo>
                        <a:pt x="26" y="10"/>
                      </a:lnTo>
                      <a:lnTo>
                        <a:pt x="27" y="6"/>
                      </a:lnTo>
                      <a:lnTo>
                        <a:pt x="27" y="1"/>
                      </a:lnTo>
                      <a:lnTo>
                        <a:pt x="24" y="0"/>
                      </a:lnTo>
                      <a:lnTo>
                        <a:pt x="24" y="4"/>
                      </a:lnTo>
                      <a:lnTo>
                        <a:pt x="22" y="10"/>
                      </a:lnTo>
                      <a:lnTo>
                        <a:pt x="22" y="18"/>
                      </a:lnTo>
                      <a:lnTo>
                        <a:pt x="22" y="25"/>
                      </a:lnTo>
                      <a:lnTo>
                        <a:pt x="22" y="33"/>
                      </a:lnTo>
                      <a:lnTo>
                        <a:pt x="22" y="41"/>
                      </a:lnTo>
                      <a:lnTo>
                        <a:pt x="22" y="51"/>
                      </a:lnTo>
                      <a:lnTo>
                        <a:pt x="22" y="60"/>
                      </a:lnTo>
                      <a:lnTo>
                        <a:pt x="24" y="70"/>
                      </a:lnTo>
                      <a:lnTo>
                        <a:pt x="24" y="81"/>
                      </a:lnTo>
                      <a:lnTo>
                        <a:pt x="25" y="92"/>
                      </a:lnTo>
                      <a:lnTo>
                        <a:pt x="25" y="103"/>
                      </a:lnTo>
                      <a:lnTo>
                        <a:pt x="25" y="114"/>
                      </a:lnTo>
                      <a:lnTo>
                        <a:pt x="26" y="125"/>
                      </a:lnTo>
                      <a:lnTo>
                        <a:pt x="26" y="135"/>
                      </a:lnTo>
                      <a:lnTo>
                        <a:pt x="26" y="146"/>
                      </a:lnTo>
                      <a:lnTo>
                        <a:pt x="26" y="156"/>
                      </a:lnTo>
                      <a:lnTo>
                        <a:pt x="26" y="166"/>
                      </a:lnTo>
                      <a:lnTo>
                        <a:pt x="26" y="176"/>
                      </a:lnTo>
                      <a:lnTo>
                        <a:pt x="26" y="184"/>
                      </a:lnTo>
                      <a:lnTo>
                        <a:pt x="26" y="193"/>
                      </a:lnTo>
                      <a:lnTo>
                        <a:pt x="25" y="201"/>
                      </a:lnTo>
                      <a:lnTo>
                        <a:pt x="24" y="208"/>
                      </a:lnTo>
                      <a:lnTo>
                        <a:pt x="22" y="214"/>
                      </a:lnTo>
                      <a:lnTo>
                        <a:pt x="21" y="220"/>
                      </a:lnTo>
                      <a:lnTo>
                        <a:pt x="19" y="225"/>
                      </a:lnTo>
                      <a:lnTo>
                        <a:pt x="18" y="228"/>
                      </a:lnTo>
                      <a:lnTo>
                        <a:pt x="15" y="231"/>
                      </a:lnTo>
                      <a:lnTo>
                        <a:pt x="13" y="232"/>
                      </a:lnTo>
                      <a:lnTo>
                        <a:pt x="8" y="232"/>
                      </a:lnTo>
                      <a:lnTo>
                        <a:pt x="6" y="231"/>
                      </a:lnTo>
                      <a:lnTo>
                        <a:pt x="1" y="228"/>
                      </a:lnTo>
                      <a:lnTo>
                        <a:pt x="0" y="2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2" name="Freeform 798"/>
                <p:cNvSpPr>
                  <a:spLocks/>
                </p:cNvSpPr>
                <p:nvPr/>
              </p:nvSpPr>
              <p:spPr bwMode="auto">
                <a:xfrm>
                  <a:off x="1231" y="1572"/>
                  <a:ext cx="84" cy="135"/>
                </a:xfrm>
                <a:custGeom>
                  <a:avLst/>
                  <a:gdLst>
                    <a:gd name="T0" fmla="*/ 1 w 585"/>
                    <a:gd name="T1" fmla="*/ 8 h 808"/>
                    <a:gd name="T2" fmla="*/ 1 w 585"/>
                    <a:gd name="T3" fmla="*/ 31 h 808"/>
                    <a:gd name="T4" fmla="*/ 11 w 585"/>
                    <a:gd name="T5" fmla="*/ 64 h 808"/>
                    <a:gd name="T6" fmla="*/ 28 w 585"/>
                    <a:gd name="T7" fmla="*/ 107 h 808"/>
                    <a:gd name="T8" fmla="*/ 53 w 585"/>
                    <a:gd name="T9" fmla="*/ 156 h 808"/>
                    <a:gd name="T10" fmla="*/ 84 w 585"/>
                    <a:gd name="T11" fmla="*/ 212 h 808"/>
                    <a:gd name="T12" fmla="*/ 120 w 585"/>
                    <a:gd name="T13" fmla="*/ 272 h 808"/>
                    <a:gd name="T14" fmla="*/ 162 w 585"/>
                    <a:gd name="T15" fmla="*/ 334 h 808"/>
                    <a:gd name="T16" fmla="*/ 208 w 585"/>
                    <a:gd name="T17" fmla="*/ 401 h 808"/>
                    <a:gd name="T18" fmla="*/ 256 w 585"/>
                    <a:gd name="T19" fmla="*/ 465 h 808"/>
                    <a:gd name="T20" fmla="*/ 306 w 585"/>
                    <a:gd name="T21" fmla="*/ 530 h 808"/>
                    <a:gd name="T22" fmla="*/ 358 w 585"/>
                    <a:gd name="T23" fmla="*/ 592 h 808"/>
                    <a:gd name="T24" fmla="*/ 410 w 585"/>
                    <a:gd name="T25" fmla="*/ 651 h 808"/>
                    <a:gd name="T26" fmla="*/ 461 w 585"/>
                    <a:gd name="T27" fmla="*/ 705 h 808"/>
                    <a:gd name="T28" fmla="*/ 512 w 585"/>
                    <a:gd name="T29" fmla="*/ 753 h 808"/>
                    <a:gd name="T30" fmla="*/ 560 w 585"/>
                    <a:gd name="T31" fmla="*/ 791 h 808"/>
                    <a:gd name="T32" fmla="*/ 585 w 585"/>
                    <a:gd name="T33" fmla="*/ 804 h 808"/>
                    <a:gd name="T34" fmla="*/ 539 w 585"/>
                    <a:gd name="T35" fmla="*/ 771 h 808"/>
                    <a:gd name="T36" fmla="*/ 489 w 585"/>
                    <a:gd name="T37" fmla="*/ 727 h 808"/>
                    <a:gd name="T38" fmla="*/ 439 w 585"/>
                    <a:gd name="T39" fmla="*/ 677 h 808"/>
                    <a:gd name="T40" fmla="*/ 388 w 585"/>
                    <a:gd name="T41" fmla="*/ 620 h 808"/>
                    <a:gd name="T42" fmla="*/ 335 w 585"/>
                    <a:gd name="T43" fmla="*/ 560 h 808"/>
                    <a:gd name="T44" fmla="*/ 284 w 585"/>
                    <a:gd name="T45" fmla="*/ 496 h 808"/>
                    <a:gd name="T46" fmla="*/ 234 w 585"/>
                    <a:gd name="T47" fmla="*/ 431 h 808"/>
                    <a:gd name="T48" fmla="*/ 187 w 585"/>
                    <a:gd name="T49" fmla="*/ 365 h 808"/>
                    <a:gd name="T50" fmla="*/ 144 w 585"/>
                    <a:gd name="T51" fmla="*/ 301 h 808"/>
                    <a:gd name="T52" fmla="*/ 105 w 585"/>
                    <a:gd name="T53" fmla="*/ 240 h 808"/>
                    <a:gd name="T54" fmla="*/ 71 w 585"/>
                    <a:gd name="T55" fmla="*/ 181 h 808"/>
                    <a:gd name="T56" fmla="*/ 44 w 585"/>
                    <a:gd name="T57" fmla="*/ 129 h 808"/>
                    <a:gd name="T58" fmla="*/ 22 w 585"/>
                    <a:gd name="T59" fmla="*/ 84 h 808"/>
                    <a:gd name="T60" fmla="*/ 8 w 585"/>
                    <a:gd name="T61" fmla="*/ 46 h 808"/>
                    <a:gd name="T62" fmla="*/ 3 w 585"/>
                    <a:gd name="T63" fmla="*/ 19 h 808"/>
                    <a:gd name="T64" fmla="*/ 8 w 585"/>
                    <a:gd name="T65" fmla="*/ 2 h 8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5"/>
                    <a:gd name="T100" fmla="*/ 0 h 808"/>
                    <a:gd name="T101" fmla="*/ 585 w 585"/>
                    <a:gd name="T102" fmla="*/ 808 h 8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5" h="808">
                      <a:moveTo>
                        <a:pt x="6" y="0"/>
                      </a:moveTo>
                      <a:lnTo>
                        <a:pt x="1" y="8"/>
                      </a:lnTo>
                      <a:lnTo>
                        <a:pt x="0" y="19"/>
                      </a:lnTo>
                      <a:lnTo>
                        <a:pt x="1" y="31"/>
                      </a:lnTo>
                      <a:lnTo>
                        <a:pt x="5" y="46"/>
                      </a:lnTo>
                      <a:lnTo>
                        <a:pt x="11" y="64"/>
                      </a:lnTo>
                      <a:lnTo>
                        <a:pt x="19" y="85"/>
                      </a:lnTo>
                      <a:lnTo>
                        <a:pt x="28" y="107"/>
                      </a:lnTo>
                      <a:lnTo>
                        <a:pt x="40" y="131"/>
                      </a:lnTo>
                      <a:lnTo>
                        <a:pt x="53" y="156"/>
                      </a:lnTo>
                      <a:lnTo>
                        <a:pt x="68" y="183"/>
                      </a:lnTo>
                      <a:lnTo>
                        <a:pt x="84" y="212"/>
                      </a:lnTo>
                      <a:lnTo>
                        <a:pt x="102" y="241"/>
                      </a:lnTo>
                      <a:lnTo>
                        <a:pt x="120" y="272"/>
                      </a:lnTo>
                      <a:lnTo>
                        <a:pt x="142" y="303"/>
                      </a:lnTo>
                      <a:lnTo>
                        <a:pt x="162" y="334"/>
                      </a:lnTo>
                      <a:lnTo>
                        <a:pt x="184" y="366"/>
                      </a:lnTo>
                      <a:lnTo>
                        <a:pt x="208" y="401"/>
                      </a:lnTo>
                      <a:lnTo>
                        <a:pt x="232" y="433"/>
                      </a:lnTo>
                      <a:lnTo>
                        <a:pt x="256" y="465"/>
                      </a:lnTo>
                      <a:lnTo>
                        <a:pt x="281" y="498"/>
                      </a:lnTo>
                      <a:lnTo>
                        <a:pt x="306" y="530"/>
                      </a:lnTo>
                      <a:lnTo>
                        <a:pt x="332" y="563"/>
                      </a:lnTo>
                      <a:lnTo>
                        <a:pt x="358" y="592"/>
                      </a:lnTo>
                      <a:lnTo>
                        <a:pt x="384" y="622"/>
                      </a:lnTo>
                      <a:lnTo>
                        <a:pt x="410" y="651"/>
                      </a:lnTo>
                      <a:lnTo>
                        <a:pt x="435" y="679"/>
                      </a:lnTo>
                      <a:lnTo>
                        <a:pt x="461" y="705"/>
                      </a:lnTo>
                      <a:lnTo>
                        <a:pt x="487" y="730"/>
                      </a:lnTo>
                      <a:lnTo>
                        <a:pt x="512" y="753"/>
                      </a:lnTo>
                      <a:lnTo>
                        <a:pt x="537" y="773"/>
                      </a:lnTo>
                      <a:lnTo>
                        <a:pt x="560" y="791"/>
                      </a:lnTo>
                      <a:lnTo>
                        <a:pt x="584" y="808"/>
                      </a:lnTo>
                      <a:lnTo>
                        <a:pt x="585" y="804"/>
                      </a:lnTo>
                      <a:lnTo>
                        <a:pt x="563" y="789"/>
                      </a:lnTo>
                      <a:lnTo>
                        <a:pt x="539" y="771"/>
                      </a:lnTo>
                      <a:lnTo>
                        <a:pt x="514" y="749"/>
                      </a:lnTo>
                      <a:lnTo>
                        <a:pt x="489" y="727"/>
                      </a:lnTo>
                      <a:lnTo>
                        <a:pt x="463" y="703"/>
                      </a:lnTo>
                      <a:lnTo>
                        <a:pt x="439" y="677"/>
                      </a:lnTo>
                      <a:lnTo>
                        <a:pt x="414" y="648"/>
                      </a:lnTo>
                      <a:lnTo>
                        <a:pt x="388" y="620"/>
                      </a:lnTo>
                      <a:lnTo>
                        <a:pt x="361" y="591"/>
                      </a:lnTo>
                      <a:lnTo>
                        <a:pt x="335" y="560"/>
                      </a:lnTo>
                      <a:lnTo>
                        <a:pt x="310" y="529"/>
                      </a:lnTo>
                      <a:lnTo>
                        <a:pt x="284" y="496"/>
                      </a:lnTo>
                      <a:lnTo>
                        <a:pt x="259" y="464"/>
                      </a:lnTo>
                      <a:lnTo>
                        <a:pt x="234" y="431"/>
                      </a:lnTo>
                      <a:lnTo>
                        <a:pt x="210" y="398"/>
                      </a:lnTo>
                      <a:lnTo>
                        <a:pt x="187" y="365"/>
                      </a:lnTo>
                      <a:lnTo>
                        <a:pt x="165" y="333"/>
                      </a:lnTo>
                      <a:lnTo>
                        <a:pt x="144" y="301"/>
                      </a:lnTo>
                      <a:lnTo>
                        <a:pt x="124" y="270"/>
                      </a:lnTo>
                      <a:lnTo>
                        <a:pt x="105" y="240"/>
                      </a:lnTo>
                      <a:lnTo>
                        <a:pt x="86" y="209"/>
                      </a:lnTo>
                      <a:lnTo>
                        <a:pt x="71" y="181"/>
                      </a:lnTo>
                      <a:lnTo>
                        <a:pt x="55" y="154"/>
                      </a:lnTo>
                      <a:lnTo>
                        <a:pt x="44" y="129"/>
                      </a:lnTo>
                      <a:lnTo>
                        <a:pt x="31" y="106"/>
                      </a:lnTo>
                      <a:lnTo>
                        <a:pt x="22" y="84"/>
                      </a:lnTo>
                      <a:lnTo>
                        <a:pt x="15" y="63"/>
                      </a:lnTo>
                      <a:lnTo>
                        <a:pt x="8" y="46"/>
                      </a:lnTo>
                      <a:lnTo>
                        <a:pt x="5" y="31"/>
                      </a:lnTo>
                      <a:lnTo>
                        <a:pt x="3" y="19"/>
                      </a:lnTo>
                      <a:lnTo>
                        <a:pt x="5" y="9"/>
                      </a:lnTo>
                      <a:lnTo>
                        <a:pt x="8" y="2"/>
                      </a:lnTo>
                      <a:lnTo>
                        <a:pt x="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3" name="Freeform 799"/>
                <p:cNvSpPr>
                  <a:spLocks/>
                </p:cNvSpPr>
                <p:nvPr/>
              </p:nvSpPr>
              <p:spPr bwMode="auto">
                <a:xfrm>
                  <a:off x="996" y="1545"/>
                  <a:ext cx="49" cy="50"/>
                </a:xfrm>
                <a:custGeom>
                  <a:avLst/>
                  <a:gdLst>
                    <a:gd name="T0" fmla="*/ 344 w 344"/>
                    <a:gd name="T1" fmla="*/ 1 h 302"/>
                    <a:gd name="T2" fmla="*/ 278 w 344"/>
                    <a:gd name="T3" fmla="*/ 0 h 302"/>
                    <a:gd name="T4" fmla="*/ 231 w 344"/>
                    <a:gd name="T5" fmla="*/ 5 h 302"/>
                    <a:gd name="T6" fmla="*/ 188 w 344"/>
                    <a:gd name="T7" fmla="*/ 32 h 302"/>
                    <a:gd name="T8" fmla="*/ 126 w 344"/>
                    <a:gd name="T9" fmla="*/ 88 h 302"/>
                    <a:gd name="T10" fmla="*/ 59 w 344"/>
                    <a:gd name="T11" fmla="*/ 178 h 302"/>
                    <a:gd name="T12" fmla="*/ 28 w 344"/>
                    <a:gd name="T13" fmla="*/ 235 h 302"/>
                    <a:gd name="T14" fmla="*/ 0 w 344"/>
                    <a:gd name="T15" fmla="*/ 302 h 302"/>
                    <a:gd name="T16" fmla="*/ 344 w 344"/>
                    <a:gd name="T17" fmla="*/ 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4"/>
                    <a:gd name="T28" fmla="*/ 0 h 302"/>
                    <a:gd name="T29" fmla="*/ 344 w 344"/>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4" h="302">
                      <a:moveTo>
                        <a:pt x="344" y="1"/>
                      </a:moveTo>
                      <a:lnTo>
                        <a:pt x="278" y="0"/>
                      </a:lnTo>
                      <a:lnTo>
                        <a:pt x="231" y="5"/>
                      </a:lnTo>
                      <a:lnTo>
                        <a:pt x="188" y="32"/>
                      </a:lnTo>
                      <a:lnTo>
                        <a:pt x="126" y="88"/>
                      </a:lnTo>
                      <a:lnTo>
                        <a:pt x="59" y="178"/>
                      </a:lnTo>
                      <a:lnTo>
                        <a:pt x="28" y="235"/>
                      </a:lnTo>
                      <a:lnTo>
                        <a:pt x="0" y="302"/>
                      </a:lnTo>
                      <a:lnTo>
                        <a:pt x="344"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4" name="Freeform 800"/>
                <p:cNvSpPr>
                  <a:spLocks/>
                </p:cNvSpPr>
                <p:nvPr/>
              </p:nvSpPr>
              <p:spPr bwMode="auto">
                <a:xfrm>
                  <a:off x="991" y="1545"/>
                  <a:ext cx="72" cy="72"/>
                </a:xfrm>
                <a:custGeom>
                  <a:avLst/>
                  <a:gdLst>
                    <a:gd name="T0" fmla="*/ 502 w 502"/>
                    <a:gd name="T1" fmla="*/ 13 h 435"/>
                    <a:gd name="T2" fmla="*/ 365 w 502"/>
                    <a:gd name="T3" fmla="*/ 1 h 435"/>
                    <a:gd name="T4" fmla="*/ 307 w 502"/>
                    <a:gd name="T5" fmla="*/ 0 h 435"/>
                    <a:gd name="T6" fmla="*/ 266 w 502"/>
                    <a:gd name="T7" fmla="*/ 5 h 435"/>
                    <a:gd name="T8" fmla="*/ 211 w 502"/>
                    <a:gd name="T9" fmla="*/ 41 h 435"/>
                    <a:gd name="T10" fmla="*/ 133 w 502"/>
                    <a:gd name="T11" fmla="*/ 123 h 435"/>
                    <a:gd name="T12" fmla="*/ 91 w 502"/>
                    <a:gd name="T13" fmla="*/ 182 h 435"/>
                    <a:gd name="T14" fmla="*/ 55 w 502"/>
                    <a:gd name="T15" fmla="*/ 254 h 435"/>
                    <a:gd name="T16" fmla="*/ 22 w 502"/>
                    <a:gd name="T17" fmla="*/ 338 h 435"/>
                    <a:gd name="T18" fmla="*/ 0 w 502"/>
                    <a:gd name="T19" fmla="*/ 435 h 435"/>
                    <a:gd name="T20" fmla="*/ 30 w 502"/>
                    <a:gd name="T21" fmla="*/ 365 h 435"/>
                    <a:gd name="T22" fmla="*/ 70 w 502"/>
                    <a:gd name="T23" fmla="*/ 304 h 435"/>
                    <a:gd name="T24" fmla="*/ 117 w 502"/>
                    <a:gd name="T25" fmla="*/ 251 h 435"/>
                    <a:gd name="T26" fmla="*/ 168 w 502"/>
                    <a:gd name="T27" fmla="*/ 204 h 435"/>
                    <a:gd name="T28" fmla="*/ 219 w 502"/>
                    <a:gd name="T29" fmla="*/ 169 h 435"/>
                    <a:gd name="T30" fmla="*/ 268 w 502"/>
                    <a:gd name="T31" fmla="*/ 142 h 435"/>
                    <a:gd name="T32" fmla="*/ 310 w 502"/>
                    <a:gd name="T33" fmla="*/ 128 h 435"/>
                    <a:gd name="T34" fmla="*/ 341 w 502"/>
                    <a:gd name="T35" fmla="*/ 123 h 435"/>
                    <a:gd name="T36" fmla="*/ 368 w 502"/>
                    <a:gd name="T37" fmla="*/ 130 h 435"/>
                    <a:gd name="T38" fmla="*/ 502 w 502"/>
                    <a:gd name="T39" fmla="*/ 13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2"/>
                    <a:gd name="T61" fmla="*/ 0 h 435"/>
                    <a:gd name="T62" fmla="*/ 502 w 502"/>
                    <a:gd name="T63" fmla="*/ 435 h 4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2" h="435">
                      <a:moveTo>
                        <a:pt x="502" y="13"/>
                      </a:moveTo>
                      <a:lnTo>
                        <a:pt x="365" y="1"/>
                      </a:lnTo>
                      <a:lnTo>
                        <a:pt x="307" y="0"/>
                      </a:lnTo>
                      <a:lnTo>
                        <a:pt x="266" y="5"/>
                      </a:lnTo>
                      <a:lnTo>
                        <a:pt x="211" y="41"/>
                      </a:lnTo>
                      <a:lnTo>
                        <a:pt x="133" y="123"/>
                      </a:lnTo>
                      <a:lnTo>
                        <a:pt x="91" y="182"/>
                      </a:lnTo>
                      <a:lnTo>
                        <a:pt x="55" y="254"/>
                      </a:lnTo>
                      <a:lnTo>
                        <a:pt x="22" y="338"/>
                      </a:lnTo>
                      <a:lnTo>
                        <a:pt x="0" y="435"/>
                      </a:lnTo>
                      <a:lnTo>
                        <a:pt x="30" y="365"/>
                      </a:lnTo>
                      <a:lnTo>
                        <a:pt x="70" y="304"/>
                      </a:lnTo>
                      <a:lnTo>
                        <a:pt x="117" y="251"/>
                      </a:lnTo>
                      <a:lnTo>
                        <a:pt x="168" y="204"/>
                      </a:lnTo>
                      <a:lnTo>
                        <a:pt x="219" y="169"/>
                      </a:lnTo>
                      <a:lnTo>
                        <a:pt x="268" y="142"/>
                      </a:lnTo>
                      <a:lnTo>
                        <a:pt x="310" y="128"/>
                      </a:lnTo>
                      <a:lnTo>
                        <a:pt x="341" y="123"/>
                      </a:lnTo>
                      <a:lnTo>
                        <a:pt x="368" y="130"/>
                      </a:lnTo>
                      <a:lnTo>
                        <a:pt x="502"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5" name="Freeform 801"/>
                <p:cNvSpPr>
                  <a:spLocks/>
                </p:cNvSpPr>
                <p:nvPr/>
              </p:nvSpPr>
              <p:spPr bwMode="auto">
                <a:xfrm>
                  <a:off x="991" y="1545"/>
                  <a:ext cx="90" cy="72"/>
                </a:xfrm>
                <a:custGeom>
                  <a:avLst/>
                  <a:gdLst>
                    <a:gd name="T0" fmla="*/ 379 w 633"/>
                    <a:gd name="T1" fmla="*/ 0 h 434"/>
                    <a:gd name="T2" fmla="*/ 523 w 633"/>
                    <a:gd name="T3" fmla="*/ 14 h 434"/>
                    <a:gd name="T4" fmla="*/ 625 w 633"/>
                    <a:gd name="T5" fmla="*/ 19 h 434"/>
                    <a:gd name="T6" fmla="*/ 633 w 633"/>
                    <a:gd name="T7" fmla="*/ 18 h 434"/>
                    <a:gd name="T8" fmla="*/ 573 w 633"/>
                    <a:gd name="T9" fmla="*/ 69 h 434"/>
                    <a:gd name="T10" fmla="*/ 558 w 633"/>
                    <a:gd name="T11" fmla="*/ 70 h 434"/>
                    <a:gd name="T12" fmla="*/ 503 w 633"/>
                    <a:gd name="T13" fmla="*/ 81 h 434"/>
                    <a:gd name="T14" fmla="*/ 456 w 633"/>
                    <a:gd name="T15" fmla="*/ 106 h 434"/>
                    <a:gd name="T16" fmla="*/ 406 w 633"/>
                    <a:gd name="T17" fmla="*/ 133 h 434"/>
                    <a:gd name="T18" fmla="*/ 383 w 633"/>
                    <a:gd name="T19" fmla="*/ 137 h 434"/>
                    <a:gd name="T20" fmla="*/ 368 w 633"/>
                    <a:gd name="T21" fmla="*/ 129 h 434"/>
                    <a:gd name="T22" fmla="*/ 341 w 633"/>
                    <a:gd name="T23" fmla="*/ 122 h 434"/>
                    <a:gd name="T24" fmla="*/ 310 w 633"/>
                    <a:gd name="T25" fmla="*/ 127 h 434"/>
                    <a:gd name="T26" fmla="*/ 268 w 633"/>
                    <a:gd name="T27" fmla="*/ 141 h 434"/>
                    <a:gd name="T28" fmla="*/ 219 w 633"/>
                    <a:gd name="T29" fmla="*/ 168 h 434"/>
                    <a:gd name="T30" fmla="*/ 168 w 633"/>
                    <a:gd name="T31" fmla="*/ 203 h 434"/>
                    <a:gd name="T32" fmla="*/ 117 w 633"/>
                    <a:gd name="T33" fmla="*/ 250 h 434"/>
                    <a:gd name="T34" fmla="*/ 70 w 633"/>
                    <a:gd name="T35" fmla="*/ 303 h 434"/>
                    <a:gd name="T36" fmla="*/ 30 w 633"/>
                    <a:gd name="T37" fmla="*/ 364 h 434"/>
                    <a:gd name="T38" fmla="*/ 0 w 633"/>
                    <a:gd name="T39" fmla="*/ 434 h 434"/>
                    <a:gd name="T40" fmla="*/ 35 w 633"/>
                    <a:gd name="T41" fmla="*/ 301 h 434"/>
                    <a:gd name="T42" fmla="*/ 379 w 633"/>
                    <a:gd name="T43" fmla="*/ 0 h 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3"/>
                    <a:gd name="T67" fmla="*/ 0 h 434"/>
                    <a:gd name="T68" fmla="*/ 633 w 633"/>
                    <a:gd name="T69" fmla="*/ 434 h 4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3" h="434">
                      <a:moveTo>
                        <a:pt x="379" y="0"/>
                      </a:moveTo>
                      <a:lnTo>
                        <a:pt x="523" y="14"/>
                      </a:lnTo>
                      <a:lnTo>
                        <a:pt x="625" y="19"/>
                      </a:lnTo>
                      <a:lnTo>
                        <a:pt x="633" y="18"/>
                      </a:lnTo>
                      <a:lnTo>
                        <a:pt x="573" y="69"/>
                      </a:lnTo>
                      <a:lnTo>
                        <a:pt x="558" y="70"/>
                      </a:lnTo>
                      <a:lnTo>
                        <a:pt x="503" y="81"/>
                      </a:lnTo>
                      <a:lnTo>
                        <a:pt x="456" y="106"/>
                      </a:lnTo>
                      <a:lnTo>
                        <a:pt x="406" y="133"/>
                      </a:lnTo>
                      <a:lnTo>
                        <a:pt x="383" y="137"/>
                      </a:lnTo>
                      <a:lnTo>
                        <a:pt x="368" y="129"/>
                      </a:lnTo>
                      <a:lnTo>
                        <a:pt x="341" y="122"/>
                      </a:lnTo>
                      <a:lnTo>
                        <a:pt x="310" y="127"/>
                      </a:lnTo>
                      <a:lnTo>
                        <a:pt x="268" y="141"/>
                      </a:lnTo>
                      <a:lnTo>
                        <a:pt x="219" y="168"/>
                      </a:lnTo>
                      <a:lnTo>
                        <a:pt x="168" y="203"/>
                      </a:lnTo>
                      <a:lnTo>
                        <a:pt x="117" y="250"/>
                      </a:lnTo>
                      <a:lnTo>
                        <a:pt x="70" y="303"/>
                      </a:lnTo>
                      <a:lnTo>
                        <a:pt x="30" y="364"/>
                      </a:lnTo>
                      <a:lnTo>
                        <a:pt x="0" y="434"/>
                      </a:lnTo>
                      <a:lnTo>
                        <a:pt x="35" y="301"/>
                      </a:lnTo>
                      <a:lnTo>
                        <a:pt x="37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6" name="Freeform 802"/>
                <p:cNvSpPr>
                  <a:spLocks/>
                </p:cNvSpPr>
                <p:nvPr/>
              </p:nvSpPr>
              <p:spPr bwMode="auto">
                <a:xfrm>
                  <a:off x="1043" y="1542"/>
                  <a:ext cx="61" cy="26"/>
                </a:xfrm>
                <a:custGeom>
                  <a:avLst/>
                  <a:gdLst>
                    <a:gd name="T0" fmla="*/ 134 w 426"/>
                    <a:gd name="T1" fmla="*/ 27 h 152"/>
                    <a:gd name="T2" fmla="*/ 257 w 426"/>
                    <a:gd name="T3" fmla="*/ 34 h 152"/>
                    <a:gd name="T4" fmla="*/ 299 w 426"/>
                    <a:gd name="T5" fmla="*/ 23 h 152"/>
                    <a:gd name="T6" fmla="*/ 327 w 426"/>
                    <a:gd name="T7" fmla="*/ 9 h 152"/>
                    <a:gd name="T8" fmla="*/ 355 w 426"/>
                    <a:gd name="T9" fmla="*/ 0 h 152"/>
                    <a:gd name="T10" fmla="*/ 400 w 426"/>
                    <a:gd name="T11" fmla="*/ 4 h 152"/>
                    <a:gd name="T12" fmla="*/ 426 w 426"/>
                    <a:gd name="T13" fmla="*/ 11 h 152"/>
                    <a:gd name="T14" fmla="*/ 388 w 426"/>
                    <a:gd name="T15" fmla="*/ 43 h 152"/>
                    <a:gd name="T16" fmla="*/ 375 w 426"/>
                    <a:gd name="T17" fmla="*/ 40 h 152"/>
                    <a:gd name="T18" fmla="*/ 333 w 426"/>
                    <a:gd name="T19" fmla="*/ 43 h 152"/>
                    <a:gd name="T20" fmla="*/ 285 w 426"/>
                    <a:gd name="T21" fmla="*/ 59 h 152"/>
                    <a:gd name="T22" fmla="*/ 237 w 426"/>
                    <a:gd name="T23" fmla="*/ 77 h 152"/>
                    <a:gd name="T24" fmla="*/ 190 w 426"/>
                    <a:gd name="T25" fmla="*/ 85 h 152"/>
                    <a:gd name="T26" fmla="*/ 135 w 426"/>
                    <a:gd name="T27" fmla="*/ 96 h 152"/>
                    <a:gd name="T28" fmla="*/ 88 w 426"/>
                    <a:gd name="T29" fmla="*/ 121 h 152"/>
                    <a:gd name="T30" fmla="*/ 24 w 426"/>
                    <a:gd name="T31" fmla="*/ 152 h 152"/>
                    <a:gd name="T32" fmla="*/ 12 w 426"/>
                    <a:gd name="T33" fmla="*/ 150 h 152"/>
                    <a:gd name="T34" fmla="*/ 0 w 426"/>
                    <a:gd name="T35" fmla="*/ 144 h 152"/>
                    <a:gd name="T36" fmla="*/ 134 w 426"/>
                    <a:gd name="T37" fmla="*/ 27 h 1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6"/>
                    <a:gd name="T58" fmla="*/ 0 h 152"/>
                    <a:gd name="T59" fmla="*/ 426 w 426"/>
                    <a:gd name="T60" fmla="*/ 152 h 1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6" h="152">
                      <a:moveTo>
                        <a:pt x="134" y="27"/>
                      </a:moveTo>
                      <a:lnTo>
                        <a:pt x="257" y="34"/>
                      </a:lnTo>
                      <a:lnTo>
                        <a:pt x="299" y="23"/>
                      </a:lnTo>
                      <a:lnTo>
                        <a:pt x="327" y="9"/>
                      </a:lnTo>
                      <a:lnTo>
                        <a:pt x="355" y="0"/>
                      </a:lnTo>
                      <a:lnTo>
                        <a:pt x="400" y="4"/>
                      </a:lnTo>
                      <a:lnTo>
                        <a:pt x="426" y="11"/>
                      </a:lnTo>
                      <a:lnTo>
                        <a:pt x="388" y="43"/>
                      </a:lnTo>
                      <a:lnTo>
                        <a:pt x="375" y="40"/>
                      </a:lnTo>
                      <a:lnTo>
                        <a:pt x="333" y="43"/>
                      </a:lnTo>
                      <a:lnTo>
                        <a:pt x="285" y="59"/>
                      </a:lnTo>
                      <a:lnTo>
                        <a:pt x="237" y="77"/>
                      </a:lnTo>
                      <a:lnTo>
                        <a:pt x="190" y="85"/>
                      </a:lnTo>
                      <a:lnTo>
                        <a:pt x="135" y="96"/>
                      </a:lnTo>
                      <a:lnTo>
                        <a:pt x="88" y="121"/>
                      </a:lnTo>
                      <a:lnTo>
                        <a:pt x="24" y="152"/>
                      </a:lnTo>
                      <a:lnTo>
                        <a:pt x="12" y="150"/>
                      </a:lnTo>
                      <a:lnTo>
                        <a:pt x="0" y="144"/>
                      </a:lnTo>
                      <a:lnTo>
                        <a:pt x="134" y="2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7" name="Freeform 803"/>
                <p:cNvSpPr>
                  <a:spLocks/>
                </p:cNvSpPr>
                <p:nvPr/>
              </p:nvSpPr>
              <p:spPr bwMode="auto">
                <a:xfrm>
                  <a:off x="1073" y="1542"/>
                  <a:ext cx="46" cy="15"/>
                </a:xfrm>
                <a:custGeom>
                  <a:avLst/>
                  <a:gdLst>
                    <a:gd name="T0" fmla="*/ 60 w 325"/>
                    <a:gd name="T1" fmla="*/ 33 h 85"/>
                    <a:gd name="T2" fmla="*/ 98 w 325"/>
                    <a:gd name="T3" fmla="*/ 21 h 85"/>
                    <a:gd name="T4" fmla="*/ 124 w 325"/>
                    <a:gd name="T5" fmla="*/ 8 h 85"/>
                    <a:gd name="T6" fmla="*/ 151 w 325"/>
                    <a:gd name="T7" fmla="*/ 0 h 85"/>
                    <a:gd name="T8" fmla="*/ 195 w 325"/>
                    <a:gd name="T9" fmla="*/ 4 h 85"/>
                    <a:gd name="T10" fmla="*/ 325 w 325"/>
                    <a:gd name="T11" fmla="*/ 40 h 85"/>
                    <a:gd name="T12" fmla="*/ 273 w 325"/>
                    <a:gd name="T13" fmla="*/ 85 h 85"/>
                    <a:gd name="T14" fmla="*/ 220 w 325"/>
                    <a:gd name="T15" fmla="*/ 58 h 85"/>
                    <a:gd name="T16" fmla="*/ 170 w 325"/>
                    <a:gd name="T17" fmla="*/ 40 h 85"/>
                    <a:gd name="T18" fmla="*/ 131 w 325"/>
                    <a:gd name="T19" fmla="*/ 42 h 85"/>
                    <a:gd name="T20" fmla="*/ 90 w 325"/>
                    <a:gd name="T21" fmla="*/ 56 h 85"/>
                    <a:gd name="T22" fmla="*/ 45 w 325"/>
                    <a:gd name="T23" fmla="*/ 73 h 85"/>
                    <a:gd name="T24" fmla="*/ 0 w 325"/>
                    <a:gd name="T25" fmla="*/ 84 h 85"/>
                    <a:gd name="T26" fmla="*/ 60 w 325"/>
                    <a:gd name="T27" fmla="*/ 33 h 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5"/>
                    <a:gd name="T43" fmla="*/ 0 h 85"/>
                    <a:gd name="T44" fmla="*/ 325 w 325"/>
                    <a:gd name="T45" fmla="*/ 85 h 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5" h="85">
                      <a:moveTo>
                        <a:pt x="60" y="33"/>
                      </a:moveTo>
                      <a:lnTo>
                        <a:pt x="98" y="21"/>
                      </a:lnTo>
                      <a:lnTo>
                        <a:pt x="124" y="8"/>
                      </a:lnTo>
                      <a:lnTo>
                        <a:pt x="151" y="0"/>
                      </a:lnTo>
                      <a:lnTo>
                        <a:pt x="195" y="4"/>
                      </a:lnTo>
                      <a:lnTo>
                        <a:pt x="325" y="40"/>
                      </a:lnTo>
                      <a:lnTo>
                        <a:pt x="273" y="85"/>
                      </a:lnTo>
                      <a:lnTo>
                        <a:pt x="220" y="58"/>
                      </a:lnTo>
                      <a:lnTo>
                        <a:pt x="170" y="40"/>
                      </a:lnTo>
                      <a:lnTo>
                        <a:pt x="131" y="42"/>
                      </a:lnTo>
                      <a:lnTo>
                        <a:pt x="90" y="56"/>
                      </a:lnTo>
                      <a:lnTo>
                        <a:pt x="45" y="73"/>
                      </a:lnTo>
                      <a:lnTo>
                        <a:pt x="0" y="84"/>
                      </a:lnTo>
                      <a:lnTo>
                        <a:pt x="60" y="3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8" name="Freeform 804"/>
                <p:cNvSpPr>
                  <a:spLocks/>
                </p:cNvSpPr>
                <p:nvPr/>
              </p:nvSpPr>
              <p:spPr bwMode="auto">
                <a:xfrm>
                  <a:off x="1099" y="1544"/>
                  <a:ext cx="35" cy="21"/>
                </a:xfrm>
                <a:custGeom>
                  <a:avLst/>
                  <a:gdLst>
                    <a:gd name="T0" fmla="*/ 247 w 247"/>
                    <a:gd name="T1" fmla="*/ 57 h 125"/>
                    <a:gd name="T2" fmla="*/ 38 w 247"/>
                    <a:gd name="T3" fmla="*/ 0 h 125"/>
                    <a:gd name="T4" fmla="*/ 0 w 247"/>
                    <a:gd name="T5" fmla="*/ 32 h 125"/>
                    <a:gd name="T6" fmla="*/ 44 w 247"/>
                    <a:gd name="T7" fmla="*/ 50 h 125"/>
                    <a:gd name="T8" fmla="*/ 90 w 247"/>
                    <a:gd name="T9" fmla="*/ 74 h 125"/>
                    <a:gd name="T10" fmla="*/ 170 w 247"/>
                    <a:gd name="T11" fmla="*/ 125 h 125"/>
                    <a:gd name="T12" fmla="*/ 247 w 247"/>
                    <a:gd name="T13" fmla="*/ 57 h 125"/>
                    <a:gd name="T14" fmla="*/ 0 60000 65536"/>
                    <a:gd name="T15" fmla="*/ 0 60000 65536"/>
                    <a:gd name="T16" fmla="*/ 0 60000 65536"/>
                    <a:gd name="T17" fmla="*/ 0 60000 65536"/>
                    <a:gd name="T18" fmla="*/ 0 60000 65536"/>
                    <a:gd name="T19" fmla="*/ 0 60000 65536"/>
                    <a:gd name="T20" fmla="*/ 0 60000 65536"/>
                    <a:gd name="T21" fmla="*/ 0 w 247"/>
                    <a:gd name="T22" fmla="*/ 0 h 125"/>
                    <a:gd name="T23" fmla="*/ 247 w 247"/>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25">
                      <a:moveTo>
                        <a:pt x="247" y="57"/>
                      </a:moveTo>
                      <a:lnTo>
                        <a:pt x="38" y="0"/>
                      </a:lnTo>
                      <a:lnTo>
                        <a:pt x="0" y="32"/>
                      </a:lnTo>
                      <a:lnTo>
                        <a:pt x="44" y="50"/>
                      </a:lnTo>
                      <a:lnTo>
                        <a:pt x="90" y="74"/>
                      </a:lnTo>
                      <a:lnTo>
                        <a:pt x="170" y="125"/>
                      </a:lnTo>
                      <a:lnTo>
                        <a:pt x="247"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49" name="Freeform 805"/>
                <p:cNvSpPr>
                  <a:spLocks/>
                </p:cNvSpPr>
                <p:nvPr/>
              </p:nvSpPr>
              <p:spPr bwMode="auto">
                <a:xfrm>
                  <a:off x="1112" y="1549"/>
                  <a:ext cx="38" cy="23"/>
                </a:xfrm>
                <a:custGeom>
                  <a:avLst/>
                  <a:gdLst>
                    <a:gd name="T0" fmla="*/ 267 w 267"/>
                    <a:gd name="T1" fmla="*/ 52 h 137"/>
                    <a:gd name="T2" fmla="*/ 180 w 267"/>
                    <a:gd name="T3" fmla="*/ 34 h 137"/>
                    <a:gd name="T4" fmla="*/ 52 w 267"/>
                    <a:gd name="T5" fmla="*/ 0 h 137"/>
                    <a:gd name="T6" fmla="*/ 0 w 267"/>
                    <a:gd name="T7" fmla="*/ 45 h 137"/>
                    <a:gd name="T8" fmla="*/ 90 w 267"/>
                    <a:gd name="T9" fmla="*/ 101 h 137"/>
                    <a:gd name="T10" fmla="*/ 126 w 267"/>
                    <a:gd name="T11" fmla="*/ 120 h 137"/>
                    <a:gd name="T12" fmla="*/ 170 w 267"/>
                    <a:gd name="T13" fmla="*/ 137 h 137"/>
                    <a:gd name="T14" fmla="*/ 267 w 267"/>
                    <a:gd name="T15" fmla="*/ 52 h 137"/>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37"/>
                    <a:gd name="T26" fmla="*/ 267 w 267"/>
                    <a:gd name="T27" fmla="*/ 137 h 1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37">
                      <a:moveTo>
                        <a:pt x="267" y="52"/>
                      </a:moveTo>
                      <a:lnTo>
                        <a:pt x="180" y="34"/>
                      </a:lnTo>
                      <a:lnTo>
                        <a:pt x="52" y="0"/>
                      </a:lnTo>
                      <a:lnTo>
                        <a:pt x="0" y="45"/>
                      </a:lnTo>
                      <a:lnTo>
                        <a:pt x="90" y="101"/>
                      </a:lnTo>
                      <a:lnTo>
                        <a:pt x="126" y="120"/>
                      </a:lnTo>
                      <a:lnTo>
                        <a:pt x="170" y="137"/>
                      </a:lnTo>
                      <a:lnTo>
                        <a:pt x="267" y="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0" name="Freeform 806"/>
                <p:cNvSpPr>
                  <a:spLocks/>
                </p:cNvSpPr>
                <p:nvPr/>
              </p:nvSpPr>
              <p:spPr bwMode="auto">
                <a:xfrm>
                  <a:off x="1123" y="1554"/>
                  <a:ext cx="48" cy="21"/>
                </a:xfrm>
                <a:custGeom>
                  <a:avLst/>
                  <a:gdLst>
                    <a:gd name="T0" fmla="*/ 77 w 335"/>
                    <a:gd name="T1" fmla="*/ 0 h 125"/>
                    <a:gd name="T2" fmla="*/ 189 w 335"/>
                    <a:gd name="T3" fmla="*/ 24 h 125"/>
                    <a:gd name="T4" fmla="*/ 335 w 335"/>
                    <a:gd name="T5" fmla="*/ 13 h 125"/>
                    <a:gd name="T6" fmla="*/ 207 w 335"/>
                    <a:gd name="T7" fmla="*/ 125 h 125"/>
                    <a:gd name="T8" fmla="*/ 142 w 335"/>
                    <a:gd name="T9" fmla="*/ 119 h 125"/>
                    <a:gd name="T10" fmla="*/ 89 w 335"/>
                    <a:gd name="T11" fmla="*/ 107 h 125"/>
                    <a:gd name="T12" fmla="*/ 45 w 335"/>
                    <a:gd name="T13" fmla="*/ 92 h 125"/>
                    <a:gd name="T14" fmla="*/ 10 w 335"/>
                    <a:gd name="T15" fmla="*/ 73 h 125"/>
                    <a:gd name="T16" fmla="*/ 0 w 335"/>
                    <a:gd name="T17" fmla="*/ 68 h 125"/>
                    <a:gd name="T18" fmla="*/ 77 w 335"/>
                    <a:gd name="T19" fmla="*/ 0 h 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5"/>
                    <a:gd name="T32" fmla="*/ 335 w 335"/>
                    <a:gd name="T33" fmla="*/ 125 h 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5">
                      <a:moveTo>
                        <a:pt x="77" y="0"/>
                      </a:moveTo>
                      <a:lnTo>
                        <a:pt x="189" y="24"/>
                      </a:lnTo>
                      <a:lnTo>
                        <a:pt x="335" y="13"/>
                      </a:lnTo>
                      <a:lnTo>
                        <a:pt x="207" y="125"/>
                      </a:lnTo>
                      <a:lnTo>
                        <a:pt x="142" y="119"/>
                      </a:lnTo>
                      <a:lnTo>
                        <a:pt x="89" y="107"/>
                      </a:lnTo>
                      <a:lnTo>
                        <a:pt x="45" y="92"/>
                      </a:lnTo>
                      <a:lnTo>
                        <a:pt x="10" y="73"/>
                      </a:lnTo>
                      <a:lnTo>
                        <a:pt x="0" y="68"/>
                      </a:lnTo>
                      <a:lnTo>
                        <a:pt x="7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1" name="Freeform 807"/>
                <p:cNvSpPr>
                  <a:spLocks/>
                </p:cNvSpPr>
                <p:nvPr/>
              </p:nvSpPr>
              <p:spPr bwMode="auto">
                <a:xfrm>
                  <a:off x="1136" y="1554"/>
                  <a:ext cx="56" cy="22"/>
                </a:xfrm>
                <a:custGeom>
                  <a:avLst/>
                  <a:gdLst>
                    <a:gd name="T0" fmla="*/ 97 w 395"/>
                    <a:gd name="T1" fmla="*/ 21 h 127"/>
                    <a:gd name="T2" fmla="*/ 99 w 395"/>
                    <a:gd name="T3" fmla="*/ 21 h 127"/>
                    <a:gd name="T4" fmla="*/ 237 w 395"/>
                    <a:gd name="T5" fmla="*/ 12 h 127"/>
                    <a:gd name="T6" fmla="*/ 395 w 395"/>
                    <a:gd name="T7" fmla="*/ 0 h 127"/>
                    <a:gd name="T8" fmla="*/ 250 w 395"/>
                    <a:gd name="T9" fmla="*/ 127 h 127"/>
                    <a:gd name="T10" fmla="*/ 242 w 395"/>
                    <a:gd name="T11" fmla="*/ 121 h 127"/>
                    <a:gd name="T12" fmla="*/ 221 w 395"/>
                    <a:gd name="T13" fmla="*/ 120 h 127"/>
                    <a:gd name="T14" fmla="*/ 91 w 395"/>
                    <a:gd name="T15" fmla="*/ 121 h 127"/>
                    <a:gd name="T16" fmla="*/ 0 w 395"/>
                    <a:gd name="T17" fmla="*/ 106 h 127"/>
                    <a:gd name="T18" fmla="*/ 97 w 395"/>
                    <a:gd name="T19" fmla="*/ 21 h 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5"/>
                    <a:gd name="T31" fmla="*/ 0 h 127"/>
                    <a:gd name="T32" fmla="*/ 395 w 395"/>
                    <a:gd name="T33" fmla="*/ 127 h 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5" h="127">
                      <a:moveTo>
                        <a:pt x="97" y="21"/>
                      </a:moveTo>
                      <a:lnTo>
                        <a:pt x="99" y="21"/>
                      </a:lnTo>
                      <a:lnTo>
                        <a:pt x="237" y="12"/>
                      </a:lnTo>
                      <a:lnTo>
                        <a:pt x="395" y="0"/>
                      </a:lnTo>
                      <a:lnTo>
                        <a:pt x="250" y="127"/>
                      </a:lnTo>
                      <a:lnTo>
                        <a:pt x="242" y="121"/>
                      </a:lnTo>
                      <a:lnTo>
                        <a:pt x="221" y="120"/>
                      </a:lnTo>
                      <a:lnTo>
                        <a:pt x="91" y="121"/>
                      </a:lnTo>
                      <a:lnTo>
                        <a:pt x="0" y="106"/>
                      </a:lnTo>
                      <a:lnTo>
                        <a:pt x="97"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2" name="Freeform 808"/>
                <p:cNvSpPr>
                  <a:spLocks/>
                </p:cNvSpPr>
                <p:nvPr/>
              </p:nvSpPr>
              <p:spPr bwMode="auto">
                <a:xfrm>
                  <a:off x="1153" y="1555"/>
                  <a:ext cx="52" cy="35"/>
                </a:xfrm>
                <a:custGeom>
                  <a:avLst/>
                  <a:gdLst>
                    <a:gd name="T0" fmla="*/ 128 w 364"/>
                    <a:gd name="T1" fmla="*/ 9 h 215"/>
                    <a:gd name="T2" fmla="*/ 255 w 364"/>
                    <a:gd name="T3" fmla="*/ 0 h 215"/>
                    <a:gd name="T4" fmla="*/ 326 w 364"/>
                    <a:gd name="T5" fmla="*/ 1 h 215"/>
                    <a:gd name="T6" fmla="*/ 349 w 364"/>
                    <a:gd name="T7" fmla="*/ 19 h 215"/>
                    <a:gd name="T8" fmla="*/ 364 w 364"/>
                    <a:gd name="T9" fmla="*/ 44 h 215"/>
                    <a:gd name="T10" fmla="*/ 169 w 364"/>
                    <a:gd name="T11" fmla="*/ 215 h 215"/>
                    <a:gd name="T12" fmla="*/ 140 w 364"/>
                    <a:gd name="T13" fmla="*/ 168 h 215"/>
                    <a:gd name="T14" fmla="*/ 135 w 364"/>
                    <a:gd name="T15" fmla="*/ 138 h 215"/>
                    <a:gd name="T16" fmla="*/ 129 w 364"/>
                    <a:gd name="T17" fmla="*/ 122 h 215"/>
                    <a:gd name="T18" fmla="*/ 104 w 364"/>
                    <a:gd name="T19" fmla="*/ 119 h 215"/>
                    <a:gd name="T20" fmla="*/ 0 w 364"/>
                    <a:gd name="T21" fmla="*/ 121 h 215"/>
                    <a:gd name="T22" fmla="*/ 128 w 364"/>
                    <a:gd name="T23" fmla="*/ 9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4"/>
                    <a:gd name="T37" fmla="*/ 0 h 215"/>
                    <a:gd name="T38" fmla="*/ 364 w 364"/>
                    <a:gd name="T39" fmla="*/ 215 h 2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4" h="215">
                      <a:moveTo>
                        <a:pt x="128" y="9"/>
                      </a:moveTo>
                      <a:lnTo>
                        <a:pt x="255" y="0"/>
                      </a:lnTo>
                      <a:lnTo>
                        <a:pt x="326" y="1"/>
                      </a:lnTo>
                      <a:lnTo>
                        <a:pt x="349" y="19"/>
                      </a:lnTo>
                      <a:lnTo>
                        <a:pt x="364" y="44"/>
                      </a:lnTo>
                      <a:lnTo>
                        <a:pt x="169" y="215"/>
                      </a:lnTo>
                      <a:lnTo>
                        <a:pt x="140" y="168"/>
                      </a:lnTo>
                      <a:lnTo>
                        <a:pt x="135" y="138"/>
                      </a:lnTo>
                      <a:lnTo>
                        <a:pt x="129" y="122"/>
                      </a:lnTo>
                      <a:lnTo>
                        <a:pt x="104" y="119"/>
                      </a:lnTo>
                      <a:lnTo>
                        <a:pt x="0" y="121"/>
                      </a:lnTo>
                      <a:lnTo>
                        <a:pt x="128"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3" name="Freeform 809"/>
                <p:cNvSpPr>
                  <a:spLocks/>
                </p:cNvSpPr>
                <p:nvPr/>
              </p:nvSpPr>
              <p:spPr bwMode="auto">
                <a:xfrm>
                  <a:off x="1172" y="1554"/>
                  <a:ext cx="38" cy="46"/>
                </a:xfrm>
                <a:custGeom>
                  <a:avLst/>
                  <a:gdLst>
                    <a:gd name="T0" fmla="*/ 145 w 266"/>
                    <a:gd name="T1" fmla="*/ 0 h 275"/>
                    <a:gd name="T2" fmla="*/ 193 w 266"/>
                    <a:gd name="T3" fmla="*/ 2 h 275"/>
                    <a:gd name="T4" fmla="*/ 219 w 266"/>
                    <a:gd name="T5" fmla="*/ 22 h 275"/>
                    <a:gd name="T6" fmla="*/ 234 w 266"/>
                    <a:gd name="T7" fmla="*/ 51 h 275"/>
                    <a:gd name="T8" fmla="*/ 266 w 266"/>
                    <a:gd name="T9" fmla="*/ 134 h 275"/>
                    <a:gd name="T10" fmla="*/ 105 w 266"/>
                    <a:gd name="T11" fmla="*/ 275 h 275"/>
                    <a:gd name="T12" fmla="*/ 38 w 266"/>
                    <a:gd name="T13" fmla="*/ 217 h 275"/>
                    <a:gd name="T14" fmla="*/ 9 w 266"/>
                    <a:gd name="T15" fmla="*/ 175 h 275"/>
                    <a:gd name="T16" fmla="*/ 2 w 266"/>
                    <a:gd name="T17" fmla="*/ 145 h 275"/>
                    <a:gd name="T18" fmla="*/ 0 w 266"/>
                    <a:gd name="T19" fmla="*/ 127 h 275"/>
                    <a:gd name="T20" fmla="*/ 145 w 266"/>
                    <a:gd name="T21" fmla="*/ 0 h 2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6"/>
                    <a:gd name="T34" fmla="*/ 0 h 275"/>
                    <a:gd name="T35" fmla="*/ 266 w 266"/>
                    <a:gd name="T36" fmla="*/ 275 h 2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6" h="275">
                      <a:moveTo>
                        <a:pt x="145" y="0"/>
                      </a:moveTo>
                      <a:lnTo>
                        <a:pt x="193" y="2"/>
                      </a:lnTo>
                      <a:lnTo>
                        <a:pt x="219" y="22"/>
                      </a:lnTo>
                      <a:lnTo>
                        <a:pt x="234" y="51"/>
                      </a:lnTo>
                      <a:lnTo>
                        <a:pt x="266" y="134"/>
                      </a:lnTo>
                      <a:lnTo>
                        <a:pt x="105" y="275"/>
                      </a:lnTo>
                      <a:lnTo>
                        <a:pt x="38" y="217"/>
                      </a:lnTo>
                      <a:lnTo>
                        <a:pt x="9" y="175"/>
                      </a:lnTo>
                      <a:lnTo>
                        <a:pt x="2" y="145"/>
                      </a:lnTo>
                      <a:lnTo>
                        <a:pt x="0" y="127"/>
                      </a:lnTo>
                      <a:lnTo>
                        <a:pt x="1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4" name="Freeform 810"/>
                <p:cNvSpPr>
                  <a:spLocks/>
                </p:cNvSpPr>
                <p:nvPr/>
              </p:nvSpPr>
              <p:spPr bwMode="auto">
                <a:xfrm>
                  <a:off x="1177" y="1562"/>
                  <a:ext cx="39" cy="43"/>
                </a:xfrm>
                <a:custGeom>
                  <a:avLst/>
                  <a:gdLst>
                    <a:gd name="T0" fmla="*/ 277 w 277"/>
                    <a:gd name="T1" fmla="*/ 168 h 259"/>
                    <a:gd name="T2" fmla="*/ 242 w 277"/>
                    <a:gd name="T3" fmla="*/ 112 h 259"/>
                    <a:gd name="T4" fmla="*/ 219 w 277"/>
                    <a:gd name="T5" fmla="*/ 67 h 259"/>
                    <a:gd name="T6" fmla="*/ 195 w 277"/>
                    <a:gd name="T7" fmla="*/ 0 h 259"/>
                    <a:gd name="T8" fmla="*/ 0 w 277"/>
                    <a:gd name="T9" fmla="*/ 171 h 259"/>
                    <a:gd name="T10" fmla="*/ 73 w 277"/>
                    <a:gd name="T11" fmla="*/ 233 h 259"/>
                    <a:gd name="T12" fmla="*/ 95 w 277"/>
                    <a:gd name="T13" fmla="*/ 245 h 259"/>
                    <a:gd name="T14" fmla="*/ 112 w 277"/>
                    <a:gd name="T15" fmla="*/ 249 h 259"/>
                    <a:gd name="T16" fmla="*/ 138 w 277"/>
                    <a:gd name="T17" fmla="*/ 243 h 259"/>
                    <a:gd name="T18" fmla="*/ 155 w 277"/>
                    <a:gd name="T19" fmla="*/ 239 h 259"/>
                    <a:gd name="T20" fmla="*/ 172 w 277"/>
                    <a:gd name="T21" fmla="*/ 259 h 259"/>
                    <a:gd name="T22" fmla="*/ 277 w 277"/>
                    <a:gd name="T23" fmla="*/ 168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7"/>
                    <a:gd name="T37" fmla="*/ 0 h 259"/>
                    <a:gd name="T38" fmla="*/ 277 w 277"/>
                    <a:gd name="T39" fmla="*/ 259 h 2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7" h="259">
                      <a:moveTo>
                        <a:pt x="277" y="168"/>
                      </a:moveTo>
                      <a:lnTo>
                        <a:pt x="242" y="112"/>
                      </a:lnTo>
                      <a:lnTo>
                        <a:pt x="219" y="67"/>
                      </a:lnTo>
                      <a:lnTo>
                        <a:pt x="195" y="0"/>
                      </a:lnTo>
                      <a:lnTo>
                        <a:pt x="0" y="171"/>
                      </a:lnTo>
                      <a:lnTo>
                        <a:pt x="73" y="233"/>
                      </a:lnTo>
                      <a:lnTo>
                        <a:pt x="95" y="245"/>
                      </a:lnTo>
                      <a:lnTo>
                        <a:pt x="112" y="249"/>
                      </a:lnTo>
                      <a:lnTo>
                        <a:pt x="138" y="243"/>
                      </a:lnTo>
                      <a:lnTo>
                        <a:pt x="155" y="239"/>
                      </a:lnTo>
                      <a:lnTo>
                        <a:pt x="172" y="259"/>
                      </a:lnTo>
                      <a:lnTo>
                        <a:pt x="277" y="1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5" name="Freeform 811"/>
                <p:cNvSpPr>
                  <a:spLocks/>
                </p:cNvSpPr>
                <p:nvPr/>
              </p:nvSpPr>
              <p:spPr bwMode="auto">
                <a:xfrm>
                  <a:off x="1187" y="1577"/>
                  <a:ext cx="38" cy="42"/>
                </a:xfrm>
                <a:custGeom>
                  <a:avLst/>
                  <a:gdLst>
                    <a:gd name="T0" fmla="*/ 266 w 266"/>
                    <a:gd name="T1" fmla="*/ 147 h 254"/>
                    <a:gd name="T2" fmla="*/ 200 w 266"/>
                    <a:gd name="T3" fmla="*/ 66 h 254"/>
                    <a:gd name="T4" fmla="*/ 161 w 266"/>
                    <a:gd name="T5" fmla="*/ 0 h 254"/>
                    <a:gd name="T6" fmla="*/ 0 w 266"/>
                    <a:gd name="T7" fmla="*/ 141 h 254"/>
                    <a:gd name="T8" fmla="*/ 4 w 266"/>
                    <a:gd name="T9" fmla="*/ 144 h 254"/>
                    <a:gd name="T10" fmla="*/ 27 w 266"/>
                    <a:gd name="T11" fmla="*/ 156 h 254"/>
                    <a:gd name="T12" fmla="*/ 47 w 266"/>
                    <a:gd name="T13" fmla="*/ 160 h 254"/>
                    <a:gd name="T14" fmla="*/ 73 w 266"/>
                    <a:gd name="T15" fmla="*/ 152 h 254"/>
                    <a:gd name="T16" fmla="*/ 91 w 266"/>
                    <a:gd name="T17" fmla="*/ 151 h 254"/>
                    <a:gd name="T18" fmla="*/ 109 w 266"/>
                    <a:gd name="T19" fmla="*/ 187 h 254"/>
                    <a:gd name="T20" fmla="*/ 144 w 266"/>
                    <a:gd name="T21" fmla="*/ 254 h 254"/>
                    <a:gd name="T22" fmla="*/ 266 w 266"/>
                    <a:gd name="T23" fmla="*/ 147 h 2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6"/>
                    <a:gd name="T37" fmla="*/ 0 h 254"/>
                    <a:gd name="T38" fmla="*/ 266 w 266"/>
                    <a:gd name="T39" fmla="*/ 254 h 2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6" h="254">
                      <a:moveTo>
                        <a:pt x="266" y="147"/>
                      </a:moveTo>
                      <a:lnTo>
                        <a:pt x="200" y="66"/>
                      </a:lnTo>
                      <a:lnTo>
                        <a:pt x="161" y="0"/>
                      </a:lnTo>
                      <a:lnTo>
                        <a:pt x="0" y="141"/>
                      </a:lnTo>
                      <a:lnTo>
                        <a:pt x="4" y="144"/>
                      </a:lnTo>
                      <a:lnTo>
                        <a:pt x="27" y="156"/>
                      </a:lnTo>
                      <a:lnTo>
                        <a:pt x="47" y="160"/>
                      </a:lnTo>
                      <a:lnTo>
                        <a:pt x="73" y="152"/>
                      </a:lnTo>
                      <a:lnTo>
                        <a:pt x="91" y="151"/>
                      </a:lnTo>
                      <a:lnTo>
                        <a:pt x="109" y="187"/>
                      </a:lnTo>
                      <a:lnTo>
                        <a:pt x="144" y="254"/>
                      </a:lnTo>
                      <a:lnTo>
                        <a:pt x="266"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6" name="Freeform 812"/>
                <p:cNvSpPr>
                  <a:spLocks/>
                </p:cNvSpPr>
                <p:nvPr/>
              </p:nvSpPr>
              <p:spPr bwMode="auto">
                <a:xfrm>
                  <a:off x="1201" y="1590"/>
                  <a:ext cx="33" cy="41"/>
                </a:xfrm>
                <a:custGeom>
                  <a:avLst/>
                  <a:gdLst>
                    <a:gd name="T0" fmla="*/ 228 w 228"/>
                    <a:gd name="T1" fmla="*/ 132 h 244"/>
                    <a:gd name="T2" fmla="*/ 156 w 228"/>
                    <a:gd name="T3" fmla="*/ 60 h 244"/>
                    <a:gd name="T4" fmla="*/ 105 w 228"/>
                    <a:gd name="T5" fmla="*/ 0 h 244"/>
                    <a:gd name="T6" fmla="*/ 0 w 228"/>
                    <a:gd name="T7" fmla="*/ 91 h 244"/>
                    <a:gd name="T8" fmla="*/ 6 w 228"/>
                    <a:gd name="T9" fmla="*/ 108 h 244"/>
                    <a:gd name="T10" fmla="*/ 31 w 228"/>
                    <a:gd name="T11" fmla="*/ 157 h 244"/>
                    <a:gd name="T12" fmla="*/ 99 w 228"/>
                    <a:gd name="T13" fmla="*/ 244 h 244"/>
                    <a:gd name="T14" fmla="*/ 228 w 228"/>
                    <a:gd name="T15" fmla="*/ 132 h 244"/>
                    <a:gd name="T16" fmla="*/ 0 60000 65536"/>
                    <a:gd name="T17" fmla="*/ 0 60000 65536"/>
                    <a:gd name="T18" fmla="*/ 0 60000 65536"/>
                    <a:gd name="T19" fmla="*/ 0 60000 65536"/>
                    <a:gd name="T20" fmla="*/ 0 60000 65536"/>
                    <a:gd name="T21" fmla="*/ 0 60000 65536"/>
                    <a:gd name="T22" fmla="*/ 0 60000 65536"/>
                    <a:gd name="T23" fmla="*/ 0 60000 65536"/>
                    <a:gd name="T24" fmla="*/ 0 w 228"/>
                    <a:gd name="T25" fmla="*/ 0 h 244"/>
                    <a:gd name="T26" fmla="*/ 228 w 228"/>
                    <a:gd name="T27" fmla="*/ 244 h 2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 h="244">
                      <a:moveTo>
                        <a:pt x="228" y="132"/>
                      </a:moveTo>
                      <a:lnTo>
                        <a:pt x="156" y="60"/>
                      </a:lnTo>
                      <a:lnTo>
                        <a:pt x="105" y="0"/>
                      </a:lnTo>
                      <a:lnTo>
                        <a:pt x="0" y="91"/>
                      </a:lnTo>
                      <a:lnTo>
                        <a:pt x="6" y="108"/>
                      </a:lnTo>
                      <a:lnTo>
                        <a:pt x="31" y="157"/>
                      </a:lnTo>
                      <a:lnTo>
                        <a:pt x="99" y="244"/>
                      </a:lnTo>
                      <a:lnTo>
                        <a:pt x="228" y="1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7" name="Freeform 813"/>
                <p:cNvSpPr>
                  <a:spLocks/>
                </p:cNvSpPr>
                <p:nvPr/>
              </p:nvSpPr>
              <p:spPr bwMode="auto">
                <a:xfrm>
                  <a:off x="1207" y="1601"/>
                  <a:ext cx="37" cy="40"/>
                </a:xfrm>
                <a:custGeom>
                  <a:avLst/>
                  <a:gdLst>
                    <a:gd name="T0" fmla="*/ 257 w 257"/>
                    <a:gd name="T1" fmla="*/ 123 h 239"/>
                    <a:gd name="T2" fmla="*/ 122 w 257"/>
                    <a:gd name="T3" fmla="*/ 0 h 239"/>
                    <a:gd name="T4" fmla="*/ 0 w 257"/>
                    <a:gd name="T5" fmla="*/ 107 h 239"/>
                    <a:gd name="T6" fmla="*/ 50 w 257"/>
                    <a:gd name="T7" fmla="*/ 167 h 239"/>
                    <a:gd name="T8" fmla="*/ 123 w 257"/>
                    <a:gd name="T9" fmla="*/ 239 h 239"/>
                    <a:gd name="T10" fmla="*/ 257 w 257"/>
                    <a:gd name="T11" fmla="*/ 123 h 239"/>
                    <a:gd name="T12" fmla="*/ 0 60000 65536"/>
                    <a:gd name="T13" fmla="*/ 0 60000 65536"/>
                    <a:gd name="T14" fmla="*/ 0 60000 65536"/>
                    <a:gd name="T15" fmla="*/ 0 60000 65536"/>
                    <a:gd name="T16" fmla="*/ 0 60000 65536"/>
                    <a:gd name="T17" fmla="*/ 0 60000 65536"/>
                    <a:gd name="T18" fmla="*/ 0 w 257"/>
                    <a:gd name="T19" fmla="*/ 0 h 239"/>
                    <a:gd name="T20" fmla="*/ 257 w 257"/>
                    <a:gd name="T21" fmla="*/ 239 h 239"/>
                  </a:gdLst>
                  <a:ahLst/>
                  <a:cxnLst>
                    <a:cxn ang="T12">
                      <a:pos x="T0" y="T1"/>
                    </a:cxn>
                    <a:cxn ang="T13">
                      <a:pos x="T2" y="T3"/>
                    </a:cxn>
                    <a:cxn ang="T14">
                      <a:pos x="T4" y="T5"/>
                    </a:cxn>
                    <a:cxn ang="T15">
                      <a:pos x="T6" y="T7"/>
                    </a:cxn>
                    <a:cxn ang="T16">
                      <a:pos x="T8" y="T9"/>
                    </a:cxn>
                    <a:cxn ang="T17">
                      <a:pos x="T10" y="T11"/>
                    </a:cxn>
                  </a:cxnLst>
                  <a:rect l="T18" t="T19" r="T20" b="T21"/>
                  <a:pathLst>
                    <a:path w="257" h="239">
                      <a:moveTo>
                        <a:pt x="257" y="123"/>
                      </a:moveTo>
                      <a:lnTo>
                        <a:pt x="122" y="0"/>
                      </a:lnTo>
                      <a:lnTo>
                        <a:pt x="0" y="107"/>
                      </a:lnTo>
                      <a:lnTo>
                        <a:pt x="50" y="167"/>
                      </a:lnTo>
                      <a:lnTo>
                        <a:pt x="123" y="239"/>
                      </a:lnTo>
                      <a:lnTo>
                        <a:pt x="257" y="1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8" name="Freeform 814"/>
                <p:cNvSpPr>
                  <a:spLocks/>
                </p:cNvSpPr>
                <p:nvPr/>
              </p:nvSpPr>
              <p:spPr bwMode="auto">
                <a:xfrm>
                  <a:off x="1216" y="1612"/>
                  <a:ext cx="38" cy="38"/>
                </a:xfrm>
                <a:custGeom>
                  <a:avLst/>
                  <a:gdLst>
                    <a:gd name="T0" fmla="*/ 129 w 268"/>
                    <a:gd name="T1" fmla="*/ 0 h 231"/>
                    <a:gd name="T2" fmla="*/ 233 w 268"/>
                    <a:gd name="T3" fmla="*/ 87 h 231"/>
                    <a:gd name="T4" fmla="*/ 268 w 268"/>
                    <a:gd name="T5" fmla="*/ 118 h 231"/>
                    <a:gd name="T6" fmla="*/ 139 w 268"/>
                    <a:gd name="T7" fmla="*/ 231 h 231"/>
                    <a:gd name="T8" fmla="*/ 61 w 268"/>
                    <a:gd name="T9" fmla="*/ 170 h 231"/>
                    <a:gd name="T10" fmla="*/ 0 w 268"/>
                    <a:gd name="T11" fmla="*/ 112 h 231"/>
                    <a:gd name="T12" fmla="*/ 129 w 268"/>
                    <a:gd name="T13" fmla="*/ 0 h 231"/>
                    <a:gd name="T14" fmla="*/ 0 60000 65536"/>
                    <a:gd name="T15" fmla="*/ 0 60000 65536"/>
                    <a:gd name="T16" fmla="*/ 0 60000 65536"/>
                    <a:gd name="T17" fmla="*/ 0 60000 65536"/>
                    <a:gd name="T18" fmla="*/ 0 60000 65536"/>
                    <a:gd name="T19" fmla="*/ 0 60000 65536"/>
                    <a:gd name="T20" fmla="*/ 0 60000 65536"/>
                    <a:gd name="T21" fmla="*/ 0 w 268"/>
                    <a:gd name="T22" fmla="*/ 0 h 231"/>
                    <a:gd name="T23" fmla="*/ 268 w 268"/>
                    <a:gd name="T24" fmla="*/ 231 h 2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231">
                      <a:moveTo>
                        <a:pt x="129" y="0"/>
                      </a:moveTo>
                      <a:lnTo>
                        <a:pt x="233" y="87"/>
                      </a:lnTo>
                      <a:lnTo>
                        <a:pt x="268" y="118"/>
                      </a:lnTo>
                      <a:lnTo>
                        <a:pt x="139" y="231"/>
                      </a:lnTo>
                      <a:lnTo>
                        <a:pt x="61" y="170"/>
                      </a:lnTo>
                      <a:lnTo>
                        <a:pt x="0" y="112"/>
                      </a:lnTo>
                      <a:lnTo>
                        <a:pt x="1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59" name="Freeform 815"/>
                <p:cNvSpPr>
                  <a:spLocks/>
                </p:cNvSpPr>
                <p:nvPr/>
              </p:nvSpPr>
              <p:spPr bwMode="auto">
                <a:xfrm>
                  <a:off x="1225" y="1622"/>
                  <a:ext cx="38" cy="33"/>
                </a:xfrm>
                <a:custGeom>
                  <a:avLst/>
                  <a:gdLst>
                    <a:gd name="T0" fmla="*/ 134 w 265"/>
                    <a:gd name="T1" fmla="*/ 0 h 201"/>
                    <a:gd name="T2" fmla="*/ 168 w 265"/>
                    <a:gd name="T3" fmla="*/ 28 h 201"/>
                    <a:gd name="T4" fmla="*/ 221 w 265"/>
                    <a:gd name="T5" fmla="*/ 80 h 201"/>
                    <a:gd name="T6" fmla="*/ 265 w 265"/>
                    <a:gd name="T7" fmla="*/ 125 h 201"/>
                    <a:gd name="T8" fmla="*/ 177 w 265"/>
                    <a:gd name="T9" fmla="*/ 201 h 201"/>
                    <a:gd name="T10" fmla="*/ 113 w 265"/>
                    <a:gd name="T11" fmla="*/ 186 h 201"/>
                    <a:gd name="T12" fmla="*/ 75 w 265"/>
                    <a:gd name="T13" fmla="*/ 173 h 201"/>
                    <a:gd name="T14" fmla="*/ 0 w 265"/>
                    <a:gd name="T15" fmla="*/ 116 h 201"/>
                    <a:gd name="T16" fmla="*/ 134 w 265"/>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5"/>
                    <a:gd name="T28" fmla="*/ 0 h 201"/>
                    <a:gd name="T29" fmla="*/ 265 w 265"/>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5" h="201">
                      <a:moveTo>
                        <a:pt x="134" y="0"/>
                      </a:moveTo>
                      <a:lnTo>
                        <a:pt x="168" y="28"/>
                      </a:lnTo>
                      <a:lnTo>
                        <a:pt x="221" y="80"/>
                      </a:lnTo>
                      <a:lnTo>
                        <a:pt x="265" y="125"/>
                      </a:lnTo>
                      <a:lnTo>
                        <a:pt x="177" y="201"/>
                      </a:lnTo>
                      <a:lnTo>
                        <a:pt x="113" y="186"/>
                      </a:lnTo>
                      <a:lnTo>
                        <a:pt x="75" y="173"/>
                      </a:lnTo>
                      <a:lnTo>
                        <a:pt x="0" y="116"/>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0" name="Freeform 816"/>
                <p:cNvSpPr>
                  <a:spLocks/>
                </p:cNvSpPr>
                <p:nvPr/>
              </p:nvSpPr>
              <p:spPr bwMode="auto">
                <a:xfrm>
                  <a:off x="1235" y="1632"/>
                  <a:ext cx="40" cy="27"/>
                </a:xfrm>
                <a:custGeom>
                  <a:avLst/>
                  <a:gdLst>
                    <a:gd name="T0" fmla="*/ 279 w 279"/>
                    <a:gd name="T1" fmla="*/ 108 h 168"/>
                    <a:gd name="T2" fmla="*/ 221 w 279"/>
                    <a:gd name="T3" fmla="*/ 85 h 168"/>
                    <a:gd name="T4" fmla="*/ 183 w 279"/>
                    <a:gd name="T5" fmla="*/ 59 h 168"/>
                    <a:gd name="T6" fmla="*/ 129 w 279"/>
                    <a:gd name="T7" fmla="*/ 0 h 168"/>
                    <a:gd name="T8" fmla="*/ 0 w 279"/>
                    <a:gd name="T9" fmla="*/ 113 h 168"/>
                    <a:gd name="T10" fmla="*/ 1 w 279"/>
                    <a:gd name="T11" fmla="*/ 114 h 168"/>
                    <a:gd name="T12" fmla="*/ 33 w 279"/>
                    <a:gd name="T13" fmla="*/ 126 h 168"/>
                    <a:gd name="T14" fmla="*/ 86 w 279"/>
                    <a:gd name="T15" fmla="*/ 139 h 168"/>
                    <a:gd name="T16" fmla="*/ 211 w 279"/>
                    <a:gd name="T17" fmla="*/ 168 h 168"/>
                    <a:gd name="T18" fmla="*/ 279 w 279"/>
                    <a:gd name="T19" fmla="*/ 108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168"/>
                    <a:gd name="T32" fmla="*/ 279 w 279"/>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168">
                      <a:moveTo>
                        <a:pt x="279" y="108"/>
                      </a:moveTo>
                      <a:lnTo>
                        <a:pt x="221" y="85"/>
                      </a:lnTo>
                      <a:lnTo>
                        <a:pt x="183" y="59"/>
                      </a:lnTo>
                      <a:lnTo>
                        <a:pt x="129" y="0"/>
                      </a:lnTo>
                      <a:lnTo>
                        <a:pt x="0" y="113"/>
                      </a:lnTo>
                      <a:lnTo>
                        <a:pt x="1" y="114"/>
                      </a:lnTo>
                      <a:lnTo>
                        <a:pt x="33" y="126"/>
                      </a:lnTo>
                      <a:lnTo>
                        <a:pt x="86" y="139"/>
                      </a:lnTo>
                      <a:lnTo>
                        <a:pt x="211" y="168"/>
                      </a:lnTo>
                      <a:lnTo>
                        <a:pt x="279"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1" name="Freeform 817"/>
                <p:cNvSpPr>
                  <a:spLocks/>
                </p:cNvSpPr>
                <p:nvPr/>
              </p:nvSpPr>
              <p:spPr bwMode="auto">
                <a:xfrm>
                  <a:off x="1250" y="1642"/>
                  <a:ext cx="39" cy="25"/>
                </a:xfrm>
                <a:custGeom>
                  <a:avLst/>
                  <a:gdLst>
                    <a:gd name="T0" fmla="*/ 88 w 273"/>
                    <a:gd name="T1" fmla="*/ 0 h 150"/>
                    <a:gd name="T2" fmla="*/ 141 w 273"/>
                    <a:gd name="T3" fmla="*/ 30 h 150"/>
                    <a:gd name="T4" fmla="*/ 235 w 273"/>
                    <a:gd name="T5" fmla="*/ 56 h 150"/>
                    <a:gd name="T6" fmla="*/ 273 w 273"/>
                    <a:gd name="T7" fmla="*/ 78 h 150"/>
                    <a:gd name="T8" fmla="*/ 191 w 273"/>
                    <a:gd name="T9" fmla="*/ 150 h 150"/>
                    <a:gd name="T10" fmla="*/ 180 w 273"/>
                    <a:gd name="T11" fmla="*/ 133 h 150"/>
                    <a:gd name="T12" fmla="*/ 159 w 273"/>
                    <a:gd name="T13" fmla="*/ 118 h 150"/>
                    <a:gd name="T14" fmla="*/ 115 w 273"/>
                    <a:gd name="T15" fmla="*/ 104 h 150"/>
                    <a:gd name="T16" fmla="*/ 0 w 273"/>
                    <a:gd name="T17" fmla="*/ 76 h 150"/>
                    <a:gd name="T18" fmla="*/ 88 w 273"/>
                    <a:gd name="T19" fmla="*/ 0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3"/>
                    <a:gd name="T31" fmla="*/ 0 h 150"/>
                    <a:gd name="T32" fmla="*/ 273 w 273"/>
                    <a:gd name="T33" fmla="*/ 150 h 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3" h="150">
                      <a:moveTo>
                        <a:pt x="88" y="0"/>
                      </a:moveTo>
                      <a:lnTo>
                        <a:pt x="141" y="30"/>
                      </a:lnTo>
                      <a:lnTo>
                        <a:pt x="235" y="56"/>
                      </a:lnTo>
                      <a:lnTo>
                        <a:pt x="273" y="78"/>
                      </a:lnTo>
                      <a:lnTo>
                        <a:pt x="191" y="150"/>
                      </a:lnTo>
                      <a:lnTo>
                        <a:pt x="180" y="133"/>
                      </a:lnTo>
                      <a:lnTo>
                        <a:pt x="159" y="118"/>
                      </a:lnTo>
                      <a:lnTo>
                        <a:pt x="115" y="104"/>
                      </a:lnTo>
                      <a:lnTo>
                        <a:pt x="0" y="76"/>
                      </a:lnTo>
                      <a:lnTo>
                        <a:pt x="8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2" name="Freeform 818"/>
                <p:cNvSpPr>
                  <a:spLocks/>
                </p:cNvSpPr>
                <p:nvPr/>
              </p:nvSpPr>
              <p:spPr bwMode="auto">
                <a:xfrm>
                  <a:off x="1266" y="1650"/>
                  <a:ext cx="31" cy="30"/>
                </a:xfrm>
                <a:custGeom>
                  <a:avLst/>
                  <a:gdLst>
                    <a:gd name="T0" fmla="*/ 68 w 220"/>
                    <a:gd name="T1" fmla="*/ 0 h 180"/>
                    <a:gd name="T2" fmla="*/ 127 w 220"/>
                    <a:gd name="T3" fmla="*/ 14 h 180"/>
                    <a:gd name="T4" fmla="*/ 152 w 220"/>
                    <a:gd name="T5" fmla="*/ 26 h 180"/>
                    <a:gd name="T6" fmla="*/ 176 w 220"/>
                    <a:gd name="T7" fmla="*/ 46 h 180"/>
                    <a:gd name="T8" fmla="*/ 220 w 220"/>
                    <a:gd name="T9" fmla="*/ 106 h 180"/>
                    <a:gd name="T10" fmla="*/ 137 w 220"/>
                    <a:gd name="T11" fmla="*/ 180 h 180"/>
                    <a:gd name="T12" fmla="*/ 104 w 220"/>
                    <a:gd name="T13" fmla="*/ 139 h 180"/>
                    <a:gd name="T14" fmla="*/ 72 w 220"/>
                    <a:gd name="T15" fmla="*/ 91 h 180"/>
                    <a:gd name="T16" fmla="*/ 48 w 220"/>
                    <a:gd name="T17" fmla="*/ 76 h 180"/>
                    <a:gd name="T18" fmla="*/ 0 w 220"/>
                    <a:gd name="T19" fmla="*/ 60 h 180"/>
                    <a:gd name="T20" fmla="*/ 68 w 220"/>
                    <a:gd name="T21" fmla="*/ 0 h 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0"/>
                    <a:gd name="T34" fmla="*/ 0 h 180"/>
                    <a:gd name="T35" fmla="*/ 220 w 220"/>
                    <a:gd name="T36" fmla="*/ 180 h 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0" h="180">
                      <a:moveTo>
                        <a:pt x="68" y="0"/>
                      </a:moveTo>
                      <a:lnTo>
                        <a:pt x="127" y="14"/>
                      </a:lnTo>
                      <a:lnTo>
                        <a:pt x="152" y="26"/>
                      </a:lnTo>
                      <a:lnTo>
                        <a:pt x="176" y="46"/>
                      </a:lnTo>
                      <a:lnTo>
                        <a:pt x="220" y="106"/>
                      </a:lnTo>
                      <a:lnTo>
                        <a:pt x="137" y="180"/>
                      </a:lnTo>
                      <a:lnTo>
                        <a:pt x="104" y="139"/>
                      </a:lnTo>
                      <a:lnTo>
                        <a:pt x="72" y="91"/>
                      </a:lnTo>
                      <a:lnTo>
                        <a:pt x="48" y="76"/>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3" name="Freeform 819"/>
                <p:cNvSpPr>
                  <a:spLocks/>
                </p:cNvSpPr>
                <p:nvPr/>
              </p:nvSpPr>
              <p:spPr bwMode="auto">
                <a:xfrm>
                  <a:off x="1277" y="1656"/>
                  <a:ext cx="27" cy="35"/>
                </a:xfrm>
                <a:custGeom>
                  <a:avLst/>
                  <a:gdLst>
                    <a:gd name="T0" fmla="*/ 185 w 185"/>
                    <a:gd name="T1" fmla="*/ 147 h 211"/>
                    <a:gd name="T2" fmla="*/ 138 w 185"/>
                    <a:gd name="T3" fmla="*/ 73 h 211"/>
                    <a:gd name="T4" fmla="*/ 82 w 185"/>
                    <a:gd name="T5" fmla="*/ 0 h 211"/>
                    <a:gd name="T6" fmla="*/ 0 w 185"/>
                    <a:gd name="T7" fmla="*/ 72 h 211"/>
                    <a:gd name="T8" fmla="*/ 57 w 185"/>
                    <a:gd name="T9" fmla="*/ 147 h 211"/>
                    <a:gd name="T10" fmla="*/ 112 w 185"/>
                    <a:gd name="T11" fmla="*/ 211 h 211"/>
                    <a:gd name="T12" fmla="*/ 185 w 185"/>
                    <a:gd name="T13" fmla="*/ 147 h 211"/>
                    <a:gd name="T14" fmla="*/ 0 60000 65536"/>
                    <a:gd name="T15" fmla="*/ 0 60000 65536"/>
                    <a:gd name="T16" fmla="*/ 0 60000 65536"/>
                    <a:gd name="T17" fmla="*/ 0 60000 65536"/>
                    <a:gd name="T18" fmla="*/ 0 60000 65536"/>
                    <a:gd name="T19" fmla="*/ 0 60000 65536"/>
                    <a:gd name="T20" fmla="*/ 0 60000 65536"/>
                    <a:gd name="T21" fmla="*/ 0 w 185"/>
                    <a:gd name="T22" fmla="*/ 0 h 211"/>
                    <a:gd name="T23" fmla="*/ 185 w 185"/>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211">
                      <a:moveTo>
                        <a:pt x="185" y="147"/>
                      </a:moveTo>
                      <a:lnTo>
                        <a:pt x="138" y="73"/>
                      </a:lnTo>
                      <a:lnTo>
                        <a:pt x="82" y="0"/>
                      </a:lnTo>
                      <a:lnTo>
                        <a:pt x="0" y="72"/>
                      </a:lnTo>
                      <a:lnTo>
                        <a:pt x="57" y="147"/>
                      </a:lnTo>
                      <a:lnTo>
                        <a:pt x="112" y="211"/>
                      </a:lnTo>
                      <a:lnTo>
                        <a:pt x="185"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4" name="Freeform 820"/>
                <p:cNvSpPr>
                  <a:spLocks/>
                </p:cNvSpPr>
                <p:nvPr/>
              </p:nvSpPr>
              <p:spPr bwMode="auto">
                <a:xfrm>
                  <a:off x="1285" y="1667"/>
                  <a:ext cx="27" cy="38"/>
                </a:xfrm>
                <a:custGeom>
                  <a:avLst/>
                  <a:gdLst>
                    <a:gd name="T0" fmla="*/ 83 w 185"/>
                    <a:gd name="T1" fmla="*/ 0 h 224"/>
                    <a:gd name="T2" fmla="*/ 143 w 185"/>
                    <a:gd name="T3" fmla="*/ 98 h 224"/>
                    <a:gd name="T4" fmla="*/ 185 w 185"/>
                    <a:gd name="T5" fmla="*/ 150 h 224"/>
                    <a:gd name="T6" fmla="*/ 102 w 185"/>
                    <a:gd name="T7" fmla="*/ 224 h 224"/>
                    <a:gd name="T8" fmla="*/ 97 w 185"/>
                    <a:gd name="T9" fmla="*/ 210 h 224"/>
                    <a:gd name="T10" fmla="*/ 80 w 185"/>
                    <a:gd name="T11" fmla="*/ 172 h 224"/>
                    <a:gd name="T12" fmla="*/ 56 w 185"/>
                    <a:gd name="T13" fmla="*/ 138 h 224"/>
                    <a:gd name="T14" fmla="*/ 0 w 185"/>
                    <a:gd name="T15" fmla="*/ 74 h 224"/>
                    <a:gd name="T16" fmla="*/ 83 w 185"/>
                    <a:gd name="T17" fmla="*/ 0 h 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224"/>
                    <a:gd name="T29" fmla="*/ 185 w 185"/>
                    <a:gd name="T30" fmla="*/ 224 h 2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224">
                      <a:moveTo>
                        <a:pt x="83" y="0"/>
                      </a:moveTo>
                      <a:lnTo>
                        <a:pt x="143" y="98"/>
                      </a:lnTo>
                      <a:lnTo>
                        <a:pt x="185" y="150"/>
                      </a:lnTo>
                      <a:lnTo>
                        <a:pt x="102" y="224"/>
                      </a:lnTo>
                      <a:lnTo>
                        <a:pt x="97" y="210"/>
                      </a:lnTo>
                      <a:lnTo>
                        <a:pt x="80" y="172"/>
                      </a:lnTo>
                      <a:lnTo>
                        <a:pt x="56" y="138"/>
                      </a:lnTo>
                      <a:lnTo>
                        <a:pt x="0" y="74"/>
                      </a:lnTo>
                      <a:lnTo>
                        <a:pt x="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5" name="Freeform 821"/>
                <p:cNvSpPr>
                  <a:spLocks/>
                </p:cNvSpPr>
                <p:nvPr/>
              </p:nvSpPr>
              <p:spPr bwMode="auto">
                <a:xfrm>
                  <a:off x="1319" y="1664"/>
                  <a:ext cx="3" cy="20"/>
                </a:xfrm>
                <a:custGeom>
                  <a:avLst/>
                  <a:gdLst>
                    <a:gd name="T0" fmla="*/ 0 w 20"/>
                    <a:gd name="T1" fmla="*/ 122 h 122"/>
                    <a:gd name="T2" fmla="*/ 7 w 20"/>
                    <a:gd name="T3" fmla="*/ 61 h 122"/>
                    <a:gd name="T4" fmla="*/ 20 w 20"/>
                    <a:gd name="T5" fmla="*/ 0 h 122"/>
                    <a:gd name="T6" fmla="*/ 14 w 20"/>
                    <a:gd name="T7" fmla="*/ 109 h 122"/>
                    <a:gd name="T8" fmla="*/ 0 w 20"/>
                    <a:gd name="T9" fmla="*/ 122 h 122"/>
                    <a:gd name="T10" fmla="*/ 0 60000 65536"/>
                    <a:gd name="T11" fmla="*/ 0 60000 65536"/>
                    <a:gd name="T12" fmla="*/ 0 60000 65536"/>
                    <a:gd name="T13" fmla="*/ 0 60000 65536"/>
                    <a:gd name="T14" fmla="*/ 0 60000 65536"/>
                    <a:gd name="T15" fmla="*/ 0 w 20"/>
                    <a:gd name="T16" fmla="*/ 0 h 122"/>
                    <a:gd name="T17" fmla="*/ 20 w 20"/>
                    <a:gd name="T18" fmla="*/ 122 h 122"/>
                  </a:gdLst>
                  <a:ahLst/>
                  <a:cxnLst>
                    <a:cxn ang="T10">
                      <a:pos x="T0" y="T1"/>
                    </a:cxn>
                    <a:cxn ang="T11">
                      <a:pos x="T2" y="T3"/>
                    </a:cxn>
                    <a:cxn ang="T12">
                      <a:pos x="T4" y="T5"/>
                    </a:cxn>
                    <a:cxn ang="T13">
                      <a:pos x="T6" y="T7"/>
                    </a:cxn>
                    <a:cxn ang="T14">
                      <a:pos x="T8" y="T9"/>
                    </a:cxn>
                  </a:cxnLst>
                  <a:rect l="T15" t="T16" r="T17" b="T18"/>
                  <a:pathLst>
                    <a:path w="20" h="122">
                      <a:moveTo>
                        <a:pt x="0" y="122"/>
                      </a:moveTo>
                      <a:lnTo>
                        <a:pt x="7" y="61"/>
                      </a:lnTo>
                      <a:lnTo>
                        <a:pt x="20" y="0"/>
                      </a:lnTo>
                      <a:lnTo>
                        <a:pt x="14" y="109"/>
                      </a:lnTo>
                      <a:lnTo>
                        <a:pt x="0" y="1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6" name="Freeform 822"/>
                <p:cNvSpPr>
                  <a:spLocks/>
                </p:cNvSpPr>
                <p:nvPr/>
              </p:nvSpPr>
              <p:spPr bwMode="auto">
                <a:xfrm>
                  <a:off x="1293" y="1664"/>
                  <a:ext cx="29" cy="56"/>
                </a:xfrm>
                <a:custGeom>
                  <a:avLst/>
                  <a:gdLst>
                    <a:gd name="T0" fmla="*/ 73 w 200"/>
                    <a:gd name="T1" fmla="*/ 95 h 333"/>
                    <a:gd name="T2" fmla="*/ 85 w 200"/>
                    <a:gd name="T3" fmla="*/ 116 h 333"/>
                    <a:gd name="T4" fmla="*/ 123 w 200"/>
                    <a:gd name="T5" fmla="*/ 164 h 333"/>
                    <a:gd name="T6" fmla="*/ 148 w 200"/>
                    <a:gd name="T7" fmla="*/ 183 h 333"/>
                    <a:gd name="T8" fmla="*/ 165 w 200"/>
                    <a:gd name="T9" fmla="*/ 181 h 333"/>
                    <a:gd name="T10" fmla="*/ 174 w 200"/>
                    <a:gd name="T11" fmla="*/ 161 h 333"/>
                    <a:gd name="T12" fmla="*/ 185 w 200"/>
                    <a:gd name="T13" fmla="*/ 86 h 333"/>
                    <a:gd name="T14" fmla="*/ 200 w 200"/>
                    <a:gd name="T15" fmla="*/ 0 h 333"/>
                    <a:gd name="T16" fmla="*/ 193 w 200"/>
                    <a:gd name="T17" fmla="*/ 231 h 333"/>
                    <a:gd name="T18" fmla="*/ 75 w 200"/>
                    <a:gd name="T19" fmla="*/ 333 h 333"/>
                    <a:gd name="T20" fmla="*/ 39 w 200"/>
                    <a:gd name="T21" fmla="*/ 228 h 333"/>
                    <a:gd name="T22" fmla="*/ 22 w 200"/>
                    <a:gd name="T23" fmla="*/ 192 h 333"/>
                    <a:gd name="T24" fmla="*/ 0 w 200"/>
                    <a:gd name="T25" fmla="*/ 159 h 333"/>
                    <a:gd name="T26" fmla="*/ 73 w 200"/>
                    <a:gd name="T27" fmla="*/ 95 h 3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0"/>
                    <a:gd name="T43" fmla="*/ 0 h 333"/>
                    <a:gd name="T44" fmla="*/ 200 w 200"/>
                    <a:gd name="T45" fmla="*/ 333 h 3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0" h="333">
                      <a:moveTo>
                        <a:pt x="73" y="95"/>
                      </a:moveTo>
                      <a:lnTo>
                        <a:pt x="85" y="116"/>
                      </a:lnTo>
                      <a:lnTo>
                        <a:pt x="123" y="164"/>
                      </a:lnTo>
                      <a:lnTo>
                        <a:pt x="148" y="183"/>
                      </a:lnTo>
                      <a:lnTo>
                        <a:pt x="165" y="181"/>
                      </a:lnTo>
                      <a:lnTo>
                        <a:pt x="174" y="161"/>
                      </a:lnTo>
                      <a:lnTo>
                        <a:pt x="185" y="86"/>
                      </a:lnTo>
                      <a:lnTo>
                        <a:pt x="200" y="0"/>
                      </a:lnTo>
                      <a:lnTo>
                        <a:pt x="193" y="231"/>
                      </a:lnTo>
                      <a:lnTo>
                        <a:pt x="75" y="333"/>
                      </a:lnTo>
                      <a:lnTo>
                        <a:pt x="39" y="228"/>
                      </a:lnTo>
                      <a:lnTo>
                        <a:pt x="22" y="192"/>
                      </a:lnTo>
                      <a:lnTo>
                        <a:pt x="0" y="159"/>
                      </a:lnTo>
                      <a:lnTo>
                        <a:pt x="73" y="9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7" name="Freeform 823"/>
                <p:cNvSpPr>
                  <a:spLocks/>
                </p:cNvSpPr>
                <p:nvPr/>
              </p:nvSpPr>
              <p:spPr bwMode="auto">
                <a:xfrm>
                  <a:off x="1300" y="1682"/>
                  <a:ext cx="21" cy="53"/>
                </a:xfrm>
                <a:custGeom>
                  <a:avLst/>
                  <a:gdLst>
                    <a:gd name="T0" fmla="*/ 136 w 150"/>
                    <a:gd name="T1" fmla="*/ 13 h 318"/>
                    <a:gd name="T2" fmla="*/ 122 w 150"/>
                    <a:gd name="T3" fmla="*/ 69 h 318"/>
                    <a:gd name="T4" fmla="*/ 107 w 150"/>
                    <a:gd name="T5" fmla="*/ 75 h 318"/>
                    <a:gd name="T6" fmla="*/ 83 w 150"/>
                    <a:gd name="T7" fmla="*/ 59 h 318"/>
                    <a:gd name="T8" fmla="*/ 0 w 150"/>
                    <a:gd name="T9" fmla="*/ 133 h 318"/>
                    <a:gd name="T10" fmla="*/ 62 w 150"/>
                    <a:gd name="T11" fmla="*/ 318 h 318"/>
                    <a:gd name="T12" fmla="*/ 148 w 150"/>
                    <a:gd name="T13" fmla="*/ 242 h 318"/>
                    <a:gd name="T14" fmla="*/ 150 w 150"/>
                    <a:gd name="T15" fmla="*/ 0 h 318"/>
                    <a:gd name="T16" fmla="*/ 136 w 150"/>
                    <a:gd name="T17" fmla="*/ 13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318"/>
                    <a:gd name="T29" fmla="*/ 150 w 150"/>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318">
                      <a:moveTo>
                        <a:pt x="136" y="13"/>
                      </a:moveTo>
                      <a:lnTo>
                        <a:pt x="122" y="69"/>
                      </a:lnTo>
                      <a:lnTo>
                        <a:pt x="107" y="75"/>
                      </a:lnTo>
                      <a:lnTo>
                        <a:pt x="83" y="59"/>
                      </a:lnTo>
                      <a:lnTo>
                        <a:pt x="0" y="133"/>
                      </a:lnTo>
                      <a:lnTo>
                        <a:pt x="62" y="318"/>
                      </a:lnTo>
                      <a:lnTo>
                        <a:pt x="148" y="242"/>
                      </a:lnTo>
                      <a:lnTo>
                        <a:pt x="150" y="0"/>
                      </a:lnTo>
                      <a:lnTo>
                        <a:pt x="136"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8" name="Freeform 824"/>
                <p:cNvSpPr>
                  <a:spLocks/>
                </p:cNvSpPr>
                <p:nvPr/>
              </p:nvSpPr>
              <p:spPr bwMode="auto">
                <a:xfrm>
                  <a:off x="1304" y="1703"/>
                  <a:ext cx="17" cy="48"/>
                </a:xfrm>
                <a:custGeom>
                  <a:avLst/>
                  <a:gdLst>
                    <a:gd name="T0" fmla="*/ 117 w 118"/>
                    <a:gd name="T1" fmla="*/ 240 h 290"/>
                    <a:gd name="T2" fmla="*/ 118 w 118"/>
                    <a:gd name="T3" fmla="*/ 0 h 290"/>
                    <a:gd name="T4" fmla="*/ 0 w 118"/>
                    <a:gd name="T5" fmla="*/ 102 h 290"/>
                    <a:gd name="T6" fmla="*/ 60 w 118"/>
                    <a:gd name="T7" fmla="*/ 290 h 290"/>
                    <a:gd name="T8" fmla="*/ 117 w 118"/>
                    <a:gd name="T9" fmla="*/ 240 h 290"/>
                    <a:gd name="T10" fmla="*/ 0 60000 65536"/>
                    <a:gd name="T11" fmla="*/ 0 60000 65536"/>
                    <a:gd name="T12" fmla="*/ 0 60000 65536"/>
                    <a:gd name="T13" fmla="*/ 0 60000 65536"/>
                    <a:gd name="T14" fmla="*/ 0 60000 65536"/>
                    <a:gd name="T15" fmla="*/ 0 w 118"/>
                    <a:gd name="T16" fmla="*/ 0 h 290"/>
                    <a:gd name="T17" fmla="*/ 118 w 118"/>
                    <a:gd name="T18" fmla="*/ 290 h 290"/>
                  </a:gdLst>
                  <a:ahLst/>
                  <a:cxnLst>
                    <a:cxn ang="T10">
                      <a:pos x="T0" y="T1"/>
                    </a:cxn>
                    <a:cxn ang="T11">
                      <a:pos x="T2" y="T3"/>
                    </a:cxn>
                    <a:cxn ang="T12">
                      <a:pos x="T4" y="T5"/>
                    </a:cxn>
                    <a:cxn ang="T13">
                      <a:pos x="T6" y="T7"/>
                    </a:cxn>
                    <a:cxn ang="T14">
                      <a:pos x="T8" y="T9"/>
                    </a:cxn>
                  </a:cxnLst>
                  <a:rect l="T15" t="T16" r="T17" b="T18"/>
                  <a:pathLst>
                    <a:path w="118" h="290">
                      <a:moveTo>
                        <a:pt x="117" y="240"/>
                      </a:moveTo>
                      <a:lnTo>
                        <a:pt x="118" y="0"/>
                      </a:lnTo>
                      <a:lnTo>
                        <a:pt x="0" y="102"/>
                      </a:lnTo>
                      <a:lnTo>
                        <a:pt x="60" y="290"/>
                      </a:lnTo>
                      <a:lnTo>
                        <a:pt x="11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69" name="Freeform 825"/>
                <p:cNvSpPr>
                  <a:spLocks/>
                </p:cNvSpPr>
                <p:nvPr/>
              </p:nvSpPr>
              <p:spPr bwMode="auto">
                <a:xfrm>
                  <a:off x="1309" y="1723"/>
                  <a:ext cx="12" cy="44"/>
                </a:xfrm>
                <a:custGeom>
                  <a:avLst/>
                  <a:gdLst>
                    <a:gd name="T0" fmla="*/ 86 w 86"/>
                    <a:gd name="T1" fmla="*/ 240 h 268"/>
                    <a:gd name="T2" fmla="*/ 86 w 86"/>
                    <a:gd name="T3" fmla="*/ 0 h 268"/>
                    <a:gd name="T4" fmla="*/ 0 w 86"/>
                    <a:gd name="T5" fmla="*/ 76 h 268"/>
                    <a:gd name="T6" fmla="*/ 54 w 86"/>
                    <a:gd name="T7" fmla="*/ 268 h 268"/>
                    <a:gd name="T8" fmla="*/ 86 w 86"/>
                    <a:gd name="T9" fmla="*/ 240 h 268"/>
                    <a:gd name="T10" fmla="*/ 0 60000 65536"/>
                    <a:gd name="T11" fmla="*/ 0 60000 65536"/>
                    <a:gd name="T12" fmla="*/ 0 60000 65536"/>
                    <a:gd name="T13" fmla="*/ 0 60000 65536"/>
                    <a:gd name="T14" fmla="*/ 0 60000 65536"/>
                    <a:gd name="T15" fmla="*/ 0 w 86"/>
                    <a:gd name="T16" fmla="*/ 0 h 268"/>
                    <a:gd name="T17" fmla="*/ 86 w 86"/>
                    <a:gd name="T18" fmla="*/ 268 h 268"/>
                  </a:gdLst>
                  <a:ahLst/>
                  <a:cxnLst>
                    <a:cxn ang="T10">
                      <a:pos x="T0" y="T1"/>
                    </a:cxn>
                    <a:cxn ang="T11">
                      <a:pos x="T2" y="T3"/>
                    </a:cxn>
                    <a:cxn ang="T12">
                      <a:pos x="T4" y="T5"/>
                    </a:cxn>
                    <a:cxn ang="T13">
                      <a:pos x="T6" y="T7"/>
                    </a:cxn>
                    <a:cxn ang="T14">
                      <a:pos x="T8" y="T9"/>
                    </a:cxn>
                  </a:cxnLst>
                  <a:rect l="T15" t="T16" r="T17" b="T18"/>
                  <a:pathLst>
                    <a:path w="86" h="268">
                      <a:moveTo>
                        <a:pt x="86" y="240"/>
                      </a:moveTo>
                      <a:lnTo>
                        <a:pt x="86" y="0"/>
                      </a:lnTo>
                      <a:lnTo>
                        <a:pt x="0" y="76"/>
                      </a:lnTo>
                      <a:lnTo>
                        <a:pt x="54" y="268"/>
                      </a:lnTo>
                      <a:lnTo>
                        <a:pt x="86"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0" name="Freeform 826"/>
                <p:cNvSpPr>
                  <a:spLocks/>
                </p:cNvSpPr>
                <p:nvPr/>
              </p:nvSpPr>
              <p:spPr bwMode="auto">
                <a:xfrm>
                  <a:off x="1313" y="1743"/>
                  <a:ext cx="8" cy="41"/>
                </a:xfrm>
                <a:custGeom>
                  <a:avLst/>
                  <a:gdLst>
                    <a:gd name="T0" fmla="*/ 57 w 57"/>
                    <a:gd name="T1" fmla="*/ 240 h 250"/>
                    <a:gd name="T2" fmla="*/ 57 w 57"/>
                    <a:gd name="T3" fmla="*/ 0 h 250"/>
                    <a:gd name="T4" fmla="*/ 0 w 57"/>
                    <a:gd name="T5" fmla="*/ 50 h 250"/>
                    <a:gd name="T6" fmla="*/ 45 w 57"/>
                    <a:gd name="T7" fmla="*/ 250 h 250"/>
                    <a:gd name="T8" fmla="*/ 57 w 57"/>
                    <a:gd name="T9" fmla="*/ 240 h 250"/>
                    <a:gd name="T10" fmla="*/ 0 60000 65536"/>
                    <a:gd name="T11" fmla="*/ 0 60000 65536"/>
                    <a:gd name="T12" fmla="*/ 0 60000 65536"/>
                    <a:gd name="T13" fmla="*/ 0 60000 65536"/>
                    <a:gd name="T14" fmla="*/ 0 60000 65536"/>
                    <a:gd name="T15" fmla="*/ 0 w 57"/>
                    <a:gd name="T16" fmla="*/ 0 h 250"/>
                    <a:gd name="T17" fmla="*/ 57 w 57"/>
                    <a:gd name="T18" fmla="*/ 250 h 250"/>
                  </a:gdLst>
                  <a:ahLst/>
                  <a:cxnLst>
                    <a:cxn ang="T10">
                      <a:pos x="T0" y="T1"/>
                    </a:cxn>
                    <a:cxn ang="T11">
                      <a:pos x="T2" y="T3"/>
                    </a:cxn>
                    <a:cxn ang="T12">
                      <a:pos x="T4" y="T5"/>
                    </a:cxn>
                    <a:cxn ang="T13">
                      <a:pos x="T6" y="T7"/>
                    </a:cxn>
                    <a:cxn ang="T14">
                      <a:pos x="T8" y="T9"/>
                    </a:cxn>
                  </a:cxnLst>
                  <a:rect l="T15" t="T16" r="T17" b="T18"/>
                  <a:pathLst>
                    <a:path w="57" h="250">
                      <a:moveTo>
                        <a:pt x="57" y="240"/>
                      </a:moveTo>
                      <a:lnTo>
                        <a:pt x="57" y="0"/>
                      </a:lnTo>
                      <a:lnTo>
                        <a:pt x="0" y="50"/>
                      </a:lnTo>
                      <a:lnTo>
                        <a:pt x="45" y="250"/>
                      </a:lnTo>
                      <a:lnTo>
                        <a:pt x="5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1" name="Freeform 827"/>
                <p:cNvSpPr>
                  <a:spLocks/>
                </p:cNvSpPr>
                <p:nvPr/>
              </p:nvSpPr>
              <p:spPr bwMode="auto">
                <a:xfrm>
                  <a:off x="1316" y="1763"/>
                  <a:ext cx="5" cy="32"/>
                </a:xfrm>
                <a:custGeom>
                  <a:avLst/>
                  <a:gdLst>
                    <a:gd name="T0" fmla="*/ 32 w 32"/>
                    <a:gd name="T1" fmla="*/ 0 h 196"/>
                    <a:gd name="T2" fmla="*/ 32 w 32"/>
                    <a:gd name="T3" fmla="*/ 147 h 196"/>
                    <a:gd name="T4" fmla="*/ 31 w 32"/>
                    <a:gd name="T5" fmla="*/ 186 h 196"/>
                    <a:gd name="T6" fmla="*/ 30 w 32"/>
                    <a:gd name="T7" fmla="*/ 196 h 196"/>
                    <a:gd name="T8" fmla="*/ 0 w 32"/>
                    <a:gd name="T9" fmla="*/ 28 h 196"/>
                    <a:gd name="T10" fmla="*/ 32 w 32"/>
                    <a:gd name="T11" fmla="*/ 0 h 196"/>
                    <a:gd name="T12" fmla="*/ 0 60000 65536"/>
                    <a:gd name="T13" fmla="*/ 0 60000 65536"/>
                    <a:gd name="T14" fmla="*/ 0 60000 65536"/>
                    <a:gd name="T15" fmla="*/ 0 60000 65536"/>
                    <a:gd name="T16" fmla="*/ 0 60000 65536"/>
                    <a:gd name="T17" fmla="*/ 0 60000 65536"/>
                    <a:gd name="T18" fmla="*/ 0 w 32"/>
                    <a:gd name="T19" fmla="*/ 0 h 196"/>
                    <a:gd name="T20" fmla="*/ 32 w 32"/>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2" h="196">
                      <a:moveTo>
                        <a:pt x="32" y="0"/>
                      </a:moveTo>
                      <a:lnTo>
                        <a:pt x="32" y="147"/>
                      </a:lnTo>
                      <a:lnTo>
                        <a:pt x="31" y="186"/>
                      </a:lnTo>
                      <a:lnTo>
                        <a:pt x="30" y="196"/>
                      </a:lnTo>
                      <a:lnTo>
                        <a:pt x="0" y="28"/>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2" name="Freeform 828"/>
                <p:cNvSpPr>
                  <a:spLocks/>
                </p:cNvSpPr>
                <p:nvPr/>
              </p:nvSpPr>
              <p:spPr bwMode="auto">
                <a:xfrm>
                  <a:off x="1319" y="1783"/>
                  <a:ext cx="2" cy="12"/>
                </a:xfrm>
                <a:custGeom>
                  <a:avLst/>
                  <a:gdLst>
                    <a:gd name="T0" fmla="*/ 12 w 12"/>
                    <a:gd name="T1" fmla="*/ 0 h 76"/>
                    <a:gd name="T2" fmla="*/ 11 w 12"/>
                    <a:gd name="T3" fmla="*/ 60 h 76"/>
                    <a:gd name="T4" fmla="*/ 10 w 12"/>
                    <a:gd name="T5" fmla="*/ 76 h 76"/>
                    <a:gd name="T6" fmla="*/ 0 w 12"/>
                    <a:gd name="T7" fmla="*/ 10 h 76"/>
                    <a:gd name="T8" fmla="*/ 12 w 12"/>
                    <a:gd name="T9" fmla="*/ 0 h 76"/>
                    <a:gd name="T10" fmla="*/ 0 60000 65536"/>
                    <a:gd name="T11" fmla="*/ 0 60000 65536"/>
                    <a:gd name="T12" fmla="*/ 0 60000 65536"/>
                    <a:gd name="T13" fmla="*/ 0 60000 65536"/>
                    <a:gd name="T14" fmla="*/ 0 60000 65536"/>
                    <a:gd name="T15" fmla="*/ 0 w 12"/>
                    <a:gd name="T16" fmla="*/ 0 h 76"/>
                    <a:gd name="T17" fmla="*/ 12 w 12"/>
                    <a:gd name="T18" fmla="*/ 76 h 76"/>
                  </a:gdLst>
                  <a:ahLst/>
                  <a:cxnLst>
                    <a:cxn ang="T10">
                      <a:pos x="T0" y="T1"/>
                    </a:cxn>
                    <a:cxn ang="T11">
                      <a:pos x="T2" y="T3"/>
                    </a:cxn>
                    <a:cxn ang="T12">
                      <a:pos x="T4" y="T5"/>
                    </a:cxn>
                    <a:cxn ang="T13">
                      <a:pos x="T6" y="T7"/>
                    </a:cxn>
                    <a:cxn ang="T14">
                      <a:pos x="T8" y="T9"/>
                    </a:cxn>
                  </a:cxnLst>
                  <a:rect l="T15" t="T16" r="T17" b="T18"/>
                  <a:pathLst>
                    <a:path w="12" h="76">
                      <a:moveTo>
                        <a:pt x="12" y="0"/>
                      </a:moveTo>
                      <a:lnTo>
                        <a:pt x="11" y="60"/>
                      </a:lnTo>
                      <a:lnTo>
                        <a:pt x="10" y="76"/>
                      </a:lnTo>
                      <a:lnTo>
                        <a:pt x="0" y="10"/>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3" name="Freeform 829"/>
                <p:cNvSpPr>
                  <a:spLocks/>
                </p:cNvSpPr>
                <p:nvPr/>
              </p:nvSpPr>
              <p:spPr bwMode="auto">
                <a:xfrm>
                  <a:off x="1029" y="1544"/>
                  <a:ext cx="51" cy="4"/>
                </a:xfrm>
                <a:custGeom>
                  <a:avLst/>
                  <a:gdLst>
                    <a:gd name="T0" fmla="*/ 353 w 359"/>
                    <a:gd name="T1" fmla="*/ 22 h 25"/>
                    <a:gd name="T2" fmla="*/ 339 w 359"/>
                    <a:gd name="T3" fmla="*/ 22 h 25"/>
                    <a:gd name="T4" fmla="*/ 321 w 359"/>
                    <a:gd name="T5" fmla="*/ 20 h 25"/>
                    <a:gd name="T6" fmla="*/ 300 w 359"/>
                    <a:gd name="T7" fmla="*/ 19 h 25"/>
                    <a:gd name="T8" fmla="*/ 276 w 359"/>
                    <a:gd name="T9" fmla="*/ 18 h 25"/>
                    <a:gd name="T10" fmla="*/ 251 w 359"/>
                    <a:gd name="T11" fmla="*/ 16 h 25"/>
                    <a:gd name="T12" fmla="*/ 224 w 359"/>
                    <a:gd name="T13" fmla="*/ 12 h 25"/>
                    <a:gd name="T14" fmla="*/ 196 w 359"/>
                    <a:gd name="T15" fmla="*/ 10 h 25"/>
                    <a:gd name="T16" fmla="*/ 168 w 359"/>
                    <a:gd name="T17" fmla="*/ 7 h 25"/>
                    <a:gd name="T18" fmla="*/ 140 w 359"/>
                    <a:gd name="T19" fmla="*/ 5 h 25"/>
                    <a:gd name="T20" fmla="*/ 113 w 359"/>
                    <a:gd name="T21" fmla="*/ 3 h 25"/>
                    <a:gd name="T22" fmla="*/ 86 w 359"/>
                    <a:gd name="T23" fmla="*/ 1 h 25"/>
                    <a:gd name="T24" fmla="*/ 63 w 359"/>
                    <a:gd name="T25" fmla="*/ 0 h 25"/>
                    <a:gd name="T26" fmla="*/ 41 w 359"/>
                    <a:gd name="T27" fmla="*/ 0 h 25"/>
                    <a:gd name="T28" fmla="*/ 22 w 359"/>
                    <a:gd name="T29" fmla="*/ 1 h 25"/>
                    <a:gd name="T30" fmla="*/ 6 w 359"/>
                    <a:gd name="T31" fmla="*/ 5 h 25"/>
                    <a:gd name="T32" fmla="*/ 2 w 359"/>
                    <a:gd name="T33" fmla="*/ 10 h 25"/>
                    <a:gd name="T34" fmla="*/ 15 w 359"/>
                    <a:gd name="T35" fmla="*/ 6 h 25"/>
                    <a:gd name="T36" fmla="*/ 31 w 359"/>
                    <a:gd name="T37" fmla="*/ 5 h 25"/>
                    <a:gd name="T38" fmla="*/ 51 w 359"/>
                    <a:gd name="T39" fmla="*/ 4 h 25"/>
                    <a:gd name="T40" fmla="*/ 74 w 359"/>
                    <a:gd name="T41" fmla="*/ 4 h 25"/>
                    <a:gd name="T42" fmla="*/ 99 w 359"/>
                    <a:gd name="T43" fmla="*/ 5 h 25"/>
                    <a:gd name="T44" fmla="*/ 126 w 359"/>
                    <a:gd name="T45" fmla="*/ 7 h 25"/>
                    <a:gd name="T46" fmla="*/ 153 w 359"/>
                    <a:gd name="T47" fmla="*/ 8 h 25"/>
                    <a:gd name="T48" fmla="*/ 181 w 359"/>
                    <a:gd name="T49" fmla="*/ 12 h 25"/>
                    <a:gd name="T50" fmla="*/ 209 w 359"/>
                    <a:gd name="T51" fmla="*/ 14 h 25"/>
                    <a:gd name="T52" fmla="*/ 237 w 359"/>
                    <a:gd name="T53" fmla="*/ 17 h 25"/>
                    <a:gd name="T54" fmla="*/ 263 w 359"/>
                    <a:gd name="T55" fmla="*/ 20 h 25"/>
                    <a:gd name="T56" fmla="*/ 288 w 359"/>
                    <a:gd name="T57" fmla="*/ 22 h 25"/>
                    <a:gd name="T58" fmla="*/ 310 w 359"/>
                    <a:gd name="T59" fmla="*/ 24 h 25"/>
                    <a:gd name="T60" fmla="*/ 330 w 359"/>
                    <a:gd name="T61" fmla="*/ 25 h 25"/>
                    <a:gd name="T62" fmla="*/ 347 w 359"/>
                    <a:gd name="T63" fmla="*/ 25 h 25"/>
                    <a:gd name="T64" fmla="*/ 359 w 359"/>
                    <a:gd name="T65" fmla="*/ 24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5"/>
                    <a:gd name="T101" fmla="*/ 359 w 3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5">
                      <a:moveTo>
                        <a:pt x="359" y="20"/>
                      </a:moveTo>
                      <a:lnTo>
                        <a:pt x="353" y="22"/>
                      </a:lnTo>
                      <a:lnTo>
                        <a:pt x="347" y="22"/>
                      </a:lnTo>
                      <a:lnTo>
                        <a:pt x="339" y="22"/>
                      </a:lnTo>
                      <a:lnTo>
                        <a:pt x="330" y="22"/>
                      </a:lnTo>
                      <a:lnTo>
                        <a:pt x="321" y="20"/>
                      </a:lnTo>
                      <a:lnTo>
                        <a:pt x="310" y="20"/>
                      </a:lnTo>
                      <a:lnTo>
                        <a:pt x="300" y="19"/>
                      </a:lnTo>
                      <a:lnTo>
                        <a:pt x="288" y="18"/>
                      </a:lnTo>
                      <a:lnTo>
                        <a:pt x="276" y="18"/>
                      </a:lnTo>
                      <a:lnTo>
                        <a:pt x="263" y="17"/>
                      </a:lnTo>
                      <a:lnTo>
                        <a:pt x="251" y="16"/>
                      </a:lnTo>
                      <a:lnTo>
                        <a:pt x="237" y="13"/>
                      </a:lnTo>
                      <a:lnTo>
                        <a:pt x="224" y="12"/>
                      </a:lnTo>
                      <a:lnTo>
                        <a:pt x="210" y="11"/>
                      </a:lnTo>
                      <a:lnTo>
                        <a:pt x="196" y="10"/>
                      </a:lnTo>
                      <a:lnTo>
                        <a:pt x="181" y="8"/>
                      </a:lnTo>
                      <a:lnTo>
                        <a:pt x="168" y="7"/>
                      </a:lnTo>
                      <a:lnTo>
                        <a:pt x="153" y="6"/>
                      </a:lnTo>
                      <a:lnTo>
                        <a:pt x="140" y="5"/>
                      </a:lnTo>
                      <a:lnTo>
                        <a:pt x="126" y="4"/>
                      </a:lnTo>
                      <a:lnTo>
                        <a:pt x="113" y="3"/>
                      </a:lnTo>
                      <a:lnTo>
                        <a:pt x="100" y="1"/>
                      </a:lnTo>
                      <a:lnTo>
                        <a:pt x="86" y="1"/>
                      </a:lnTo>
                      <a:lnTo>
                        <a:pt x="74" y="0"/>
                      </a:lnTo>
                      <a:lnTo>
                        <a:pt x="63" y="0"/>
                      </a:lnTo>
                      <a:lnTo>
                        <a:pt x="51" y="0"/>
                      </a:lnTo>
                      <a:lnTo>
                        <a:pt x="41" y="0"/>
                      </a:lnTo>
                      <a:lnTo>
                        <a:pt x="31" y="1"/>
                      </a:lnTo>
                      <a:lnTo>
                        <a:pt x="22" y="1"/>
                      </a:lnTo>
                      <a:lnTo>
                        <a:pt x="15" y="3"/>
                      </a:lnTo>
                      <a:lnTo>
                        <a:pt x="6" y="5"/>
                      </a:lnTo>
                      <a:lnTo>
                        <a:pt x="0" y="6"/>
                      </a:lnTo>
                      <a:lnTo>
                        <a:pt x="2" y="10"/>
                      </a:lnTo>
                      <a:lnTo>
                        <a:pt x="8" y="8"/>
                      </a:lnTo>
                      <a:lnTo>
                        <a:pt x="15" y="6"/>
                      </a:lnTo>
                      <a:lnTo>
                        <a:pt x="23" y="5"/>
                      </a:lnTo>
                      <a:lnTo>
                        <a:pt x="31" y="5"/>
                      </a:lnTo>
                      <a:lnTo>
                        <a:pt x="42" y="4"/>
                      </a:lnTo>
                      <a:lnTo>
                        <a:pt x="51" y="4"/>
                      </a:lnTo>
                      <a:lnTo>
                        <a:pt x="63" y="4"/>
                      </a:lnTo>
                      <a:lnTo>
                        <a:pt x="74" y="4"/>
                      </a:lnTo>
                      <a:lnTo>
                        <a:pt x="86" y="5"/>
                      </a:lnTo>
                      <a:lnTo>
                        <a:pt x="99" y="5"/>
                      </a:lnTo>
                      <a:lnTo>
                        <a:pt x="113" y="6"/>
                      </a:lnTo>
                      <a:lnTo>
                        <a:pt x="126" y="7"/>
                      </a:lnTo>
                      <a:lnTo>
                        <a:pt x="140" y="8"/>
                      </a:lnTo>
                      <a:lnTo>
                        <a:pt x="153" y="8"/>
                      </a:lnTo>
                      <a:lnTo>
                        <a:pt x="167" y="11"/>
                      </a:lnTo>
                      <a:lnTo>
                        <a:pt x="181" y="12"/>
                      </a:lnTo>
                      <a:lnTo>
                        <a:pt x="196" y="13"/>
                      </a:lnTo>
                      <a:lnTo>
                        <a:pt x="209" y="14"/>
                      </a:lnTo>
                      <a:lnTo>
                        <a:pt x="224" y="16"/>
                      </a:lnTo>
                      <a:lnTo>
                        <a:pt x="237" y="17"/>
                      </a:lnTo>
                      <a:lnTo>
                        <a:pt x="250" y="18"/>
                      </a:lnTo>
                      <a:lnTo>
                        <a:pt x="263" y="20"/>
                      </a:lnTo>
                      <a:lnTo>
                        <a:pt x="276" y="22"/>
                      </a:lnTo>
                      <a:lnTo>
                        <a:pt x="288" y="22"/>
                      </a:lnTo>
                      <a:lnTo>
                        <a:pt x="300" y="23"/>
                      </a:lnTo>
                      <a:lnTo>
                        <a:pt x="310" y="24"/>
                      </a:lnTo>
                      <a:lnTo>
                        <a:pt x="321" y="24"/>
                      </a:lnTo>
                      <a:lnTo>
                        <a:pt x="330" y="25"/>
                      </a:lnTo>
                      <a:lnTo>
                        <a:pt x="339" y="25"/>
                      </a:lnTo>
                      <a:lnTo>
                        <a:pt x="347" y="25"/>
                      </a:lnTo>
                      <a:lnTo>
                        <a:pt x="353" y="25"/>
                      </a:lnTo>
                      <a:lnTo>
                        <a:pt x="359" y="24"/>
                      </a:lnTo>
                      <a:lnTo>
                        <a:pt x="359"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4" name="Freeform 830"/>
                <p:cNvSpPr>
                  <a:spLocks/>
                </p:cNvSpPr>
                <p:nvPr/>
              </p:nvSpPr>
              <p:spPr bwMode="auto">
                <a:xfrm>
                  <a:off x="1080" y="1542"/>
                  <a:ext cx="21" cy="6"/>
                </a:xfrm>
                <a:custGeom>
                  <a:avLst/>
                  <a:gdLst>
                    <a:gd name="T0" fmla="*/ 137 w 144"/>
                    <a:gd name="T1" fmla="*/ 4 h 37"/>
                    <a:gd name="T2" fmla="*/ 124 w 144"/>
                    <a:gd name="T3" fmla="*/ 1 h 37"/>
                    <a:gd name="T4" fmla="*/ 113 w 144"/>
                    <a:gd name="T5" fmla="*/ 0 h 37"/>
                    <a:gd name="T6" fmla="*/ 103 w 144"/>
                    <a:gd name="T7" fmla="*/ 0 h 37"/>
                    <a:gd name="T8" fmla="*/ 94 w 144"/>
                    <a:gd name="T9" fmla="*/ 1 h 37"/>
                    <a:gd name="T10" fmla="*/ 86 w 144"/>
                    <a:gd name="T11" fmla="*/ 2 h 37"/>
                    <a:gd name="T12" fmla="*/ 79 w 144"/>
                    <a:gd name="T13" fmla="*/ 5 h 37"/>
                    <a:gd name="T14" fmla="*/ 72 w 144"/>
                    <a:gd name="T15" fmla="*/ 8 h 37"/>
                    <a:gd name="T16" fmla="*/ 66 w 144"/>
                    <a:gd name="T17" fmla="*/ 11 h 37"/>
                    <a:gd name="T18" fmla="*/ 60 w 144"/>
                    <a:gd name="T19" fmla="*/ 14 h 37"/>
                    <a:gd name="T20" fmla="*/ 52 w 144"/>
                    <a:gd name="T21" fmla="*/ 18 h 37"/>
                    <a:gd name="T22" fmla="*/ 45 w 144"/>
                    <a:gd name="T23" fmla="*/ 21 h 37"/>
                    <a:gd name="T24" fmla="*/ 38 w 144"/>
                    <a:gd name="T25" fmla="*/ 25 h 37"/>
                    <a:gd name="T26" fmla="*/ 27 w 144"/>
                    <a:gd name="T27" fmla="*/ 27 h 37"/>
                    <a:gd name="T28" fmla="*/ 18 w 144"/>
                    <a:gd name="T29" fmla="*/ 31 h 37"/>
                    <a:gd name="T30" fmla="*/ 7 w 144"/>
                    <a:gd name="T31" fmla="*/ 33 h 37"/>
                    <a:gd name="T32" fmla="*/ 0 w 144"/>
                    <a:gd name="T33" fmla="*/ 37 h 37"/>
                    <a:gd name="T34" fmla="*/ 13 w 144"/>
                    <a:gd name="T35" fmla="*/ 36 h 37"/>
                    <a:gd name="T36" fmla="*/ 23 w 144"/>
                    <a:gd name="T37" fmla="*/ 32 h 37"/>
                    <a:gd name="T38" fmla="*/ 34 w 144"/>
                    <a:gd name="T39" fmla="*/ 30 h 37"/>
                    <a:gd name="T40" fmla="*/ 42 w 144"/>
                    <a:gd name="T41" fmla="*/ 26 h 37"/>
                    <a:gd name="T42" fmla="*/ 51 w 144"/>
                    <a:gd name="T43" fmla="*/ 23 h 37"/>
                    <a:gd name="T44" fmla="*/ 58 w 144"/>
                    <a:gd name="T45" fmla="*/ 19 h 37"/>
                    <a:gd name="T46" fmla="*/ 65 w 144"/>
                    <a:gd name="T47" fmla="*/ 16 h 37"/>
                    <a:gd name="T48" fmla="*/ 71 w 144"/>
                    <a:gd name="T49" fmla="*/ 13 h 37"/>
                    <a:gd name="T50" fmla="*/ 77 w 144"/>
                    <a:gd name="T51" fmla="*/ 10 h 37"/>
                    <a:gd name="T52" fmla="*/ 84 w 144"/>
                    <a:gd name="T53" fmla="*/ 7 h 37"/>
                    <a:gd name="T54" fmla="*/ 91 w 144"/>
                    <a:gd name="T55" fmla="*/ 6 h 37"/>
                    <a:gd name="T56" fmla="*/ 98 w 144"/>
                    <a:gd name="T57" fmla="*/ 5 h 37"/>
                    <a:gd name="T58" fmla="*/ 108 w 144"/>
                    <a:gd name="T59" fmla="*/ 4 h 37"/>
                    <a:gd name="T60" fmla="*/ 118 w 144"/>
                    <a:gd name="T61" fmla="*/ 5 h 37"/>
                    <a:gd name="T62" fmla="*/ 129 w 144"/>
                    <a:gd name="T63" fmla="*/ 6 h 37"/>
                    <a:gd name="T64" fmla="*/ 143 w 144"/>
                    <a:gd name="T65" fmla="*/ 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37"/>
                    <a:gd name="T101" fmla="*/ 144 w 14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37">
                      <a:moveTo>
                        <a:pt x="144" y="5"/>
                      </a:moveTo>
                      <a:lnTo>
                        <a:pt x="137" y="4"/>
                      </a:lnTo>
                      <a:lnTo>
                        <a:pt x="130" y="2"/>
                      </a:lnTo>
                      <a:lnTo>
                        <a:pt x="124" y="1"/>
                      </a:lnTo>
                      <a:lnTo>
                        <a:pt x="118" y="1"/>
                      </a:lnTo>
                      <a:lnTo>
                        <a:pt x="113" y="0"/>
                      </a:lnTo>
                      <a:lnTo>
                        <a:pt x="108" y="0"/>
                      </a:lnTo>
                      <a:lnTo>
                        <a:pt x="103" y="0"/>
                      </a:lnTo>
                      <a:lnTo>
                        <a:pt x="98" y="1"/>
                      </a:lnTo>
                      <a:lnTo>
                        <a:pt x="94" y="1"/>
                      </a:lnTo>
                      <a:lnTo>
                        <a:pt x="91" y="2"/>
                      </a:lnTo>
                      <a:lnTo>
                        <a:pt x="86" y="2"/>
                      </a:lnTo>
                      <a:lnTo>
                        <a:pt x="81" y="4"/>
                      </a:lnTo>
                      <a:lnTo>
                        <a:pt x="79" y="5"/>
                      </a:lnTo>
                      <a:lnTo>
                        <a:pt x="76" y="6"/>
                      </a:lnTo>
                      <a:lnTo>
                        <a:pt x="72" y="8"/>
                      </a:lnTo>
                      <a:lnTo>
                        <a:pt x="68" y="10"/>
                      </a:lnTo>
                      <a:lnTo>
                        <a:pt x="66" y="11"/>
                      </a:lnTo>
                      <a:lnTo>
                        <a:pt x="62" y="13"/>
                      </a:lnTo>
                      <a:lnTo>
                        <a:pt x="60" y="14"/>
                      </a:lnTo>
                      <a:lnTo>
                        <a:pt x="55" y="16"/>
                      </a:lnTo>
                      <a:lnTo>
                        <a:pt x="52" y="18"/>
                      </a:lnTo>
                      <a:lnTo>
                        <a:pt x="48" y="19"/>
                      </a:lnTo>
                      <a:lnTo>
                        <a:pt x="45" y="21"/>
                      </a:lnTo>
                      <a:lnTo>
                        <a:pt x="41" y="23"/>
                      </a:lnTo>
                      <a:lnTo>
                        <a:pt x="38" y="25"/>
                      </a:lnTo>
                      <a:lnTo>
                        <a:pt x="33" y="26"/>
                      </a:lnTo>
                      <a:lnTo>
                        <a:pt x="27" y="27"/>
                      </a:lnTo>
                      <a:lnTo>
                        <a:pt x="22" y="29"/>
                      </a:lnTo>
                      <a:lnTo>
                        <a:pt x="18" y="31"/>
                      </a:lnTo>
                      <a:lnTo>
                        <a:pt x="13" y="32"/>
                      </a:lnTo>
                      <a:lnTo>
                        <a:pt x="7" y="33"/>
                      </a:lnTo>
                      <a:lnTo>
                        <a:pt x="0" y="33"/>
                      </a:lnTo>
                      <a:lnTo>
                        <a:pt x="0" y="37"/>
                      </a:lnTo>
                      <a:lnTo>
                        <a:pt x="7" y="36"/>
                      </a:lnTo>
                      <a:lnTo>
                        <a:pt x="13" y="36"/>
                      </a:lnTo>
                      <a:lnTo>
                        <a:pt x="19" y="33"/>
                      </a:lnTo>
                      <a:lnTo>
                        <a:pt x="23" y="32"/>
                      </a:lnTo>
                      <a:lnTo>
                        <a:pt x="28" y="31"/>
                      </a:lnTo>
                      <a:lnTo>
                        <a:pt x="34" y="30"/>
                      </a:lnTo>
                      <a:lnTo>
                        <a:pt x="39" y="27"/>
                      </a:lnTo>
                      <a:lnTo>
                        <a:pt x="42" y="26"/>
                      </a:lnTo>
                      <a:lnTo>
                        <a:pt x="46" y="24"/>
                      </a:lnTo>
                      <a:lnTo>
                        <a:pt x="51" y="23"/>
                      </a:lnTo>
                      <a:lnTo>
                        <a:pt x="53" y="21"/>
                      </a:lnTo>
                      <a:lnTo>
                        <a:pt x="58" y="19"/>
                      </a:lnTo>
                      <a:lnTo>
                        <a:pt x="61" y="18"/>
                      </a:lnTo>
                      <a:lnTo>
                        <a:pt x="65" y="16"/>
                      </a:lnTo>
                      <a:lnTo>
                        <a:pt x="67" y="14"/>
                      </a:lnTo>
                      <a:lnTo>
                        <a:pt x="71" y="13"/>
                      </a:lnTo>
                      <a:lnTo>
                        <a:pt x="73" y="11"/>
                      </a:lnTo>
                      <a:lnTo>
                        <a:pt x="77" y="10"/>
                      </a:lnTo>
                      <a:lnTo>
                        <a:pt x="80" y="8"/>
                      </a:lnTo>
                      <a:lnTo>
                        <a:pt x="84" y="7"/>
                      </a:lnTo>
                      <a:lnTo>
                        <a:pt x="87" y="6"/>
                      </a:lnTo>
                      <a:lnTo>
                        <a:pt x="91" y="6"/>
                      </a:lnTo>
                      <a:lnTo>
                        <a:pt x="94" y="5"/>
                      </a:lnTo>
                      <a:lnTo>
                        <a:pt x="98" y="5"/>
                      </a:lnTo>
                      <a:lnTo>
                        <a:pt x="103" y="4"/>
                      </a:lnTo>
                      <a:lnTo>
                        <a:pt x="108" y="4"/>
                      </a:lnTo>
                      <a:lnTo>
                        <a:pt x="113" y="4"/>
                      </a:lnTo>
                      <a:lnTo>
                        <a:pt x="118" y="5"/>
                      </a:lnTo>
                      <a:lnTo>
                        <a:pt x="123" y="5"/>
                      </a:lnTo>
                      <a:lnTo>
                        <a:pt x="129" y="6"/>
                      </a:lnTo>
                      <a:lnTo>
                        <a:pt x="136" y="7"/>
                      </a:lnTo>
                      <a:lnTo>
                        <a:pt x="143" y="8"/>
                      </a:lnTo>
                      <a:lnTo>
                        <a:pt x="144"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5" name="Freeform 831"/>
                <p:cNvSpPr>
                  <a:spLocks/>
                </p:cNvSpPr>
                <p:nvPr/>
              </p:nvSpPr>
              <p:spPr bwMode="auto">
                <a:xfrm>
                  <a:off x="1101" y="1543"/>
                  <a:ext cx="49" cy="15"/>
                </a:xfrm>
                <a:custGeom>
                  <a:avLst/>
                  <a:gdLst>
                    <a:gd name="T0" fmla="*/ 342 w 347"/>
                    <a:gd name="T1" fmla="*/ 87 h 90"/>
                    <a:gd name="T2" fmla="*/ 329 w 347"/>
                    <a:gd name="T3" fmla="*/ 84 h 90"/>
                    <a:gd name="T4" fmla="*/ 311 w 347"/>
                    <a:gd name="T5" fmla="*/ 82 h 90"/>
                    <a:gd name="T6" fmla="*/ 291 w 347"/>
                    <a:gd name="T7" fmla="*/ 77 h 90"/>
                    <a:gd name="T8" fmla="*/ 267 w 347"/>
                    <a:gd name="T9" fmla="*/ 71 h 90"/>
                    <a:gd name="T10" fmla="*/ 241 w 347"/>
                    <a:gd name="T11" fmla="*/ 65 h 90"/>
                    <a:gd name="T12" fmla="*/ 215 w 347"/>
                    <a:gd name="T13" fmla="*/ 58 h 90"/>
                    <a:gd name="T14" fmla="*/ 187 w 347"/>
                    <a:gd name="T15" fmla="*/ 51 h 90"/>
                    <a:gd name="T16" fmla="*/ 158 w 347"/>
                    <a:gd name="T17" fmla="*/ 43 h 90"/>
                    <a:gd name="T18" fmla="*/ 131 w 347"/>
                    <a:gd name="T19" fmla="*/ 36 h 90"/>
                    <a:gd name="T20" fmla="*/ 104 w 347"/>
                    <a:gd name="T21" fmla="*/ 28 h 90"/>
                    <a:gd name="T22" fmla="*/ 79 w 347"/>
                    <a:gd name="T23" fmla="*/ 21 h 90"/>
                    <a:gd name="T24" fmla="*/ 55 w 347"/>
                    <a:gd name="T25" fmla="*/ 14 h 90"/>
                    <a:gd name="T26" fmla="*/ 35 w 347"/>
                    <a:gd name="T27" fmla="*/ 9 h 90"/>
                    <a:gd name="T28" fmla="*/ 19 w 347"/>
                    <a:gd name="T29" fmla="*/ 5 h 90"/>
                    <a:gd name="T30" fmla="*/ 6 w 347"/>
                    <a:gd name="T31" fmla="*/ 1 h 90"/>
                    <a:gd name="T32" fmla="*/ 0 w 347"/>
                    <a:gd name="T33" fmla="*/ 3 h 90"/>
                    <a:gd name="T34" fmla="*/ 11 w 347"/>
                    <a:gd name="T35" fmla="*/ 6 h 90"/>
                    <a:gd name="T36" fmla="*/ 26 w 347"/>
                    <a:gd name="T37" fmla="*/ 9 h 90"/>
                    <a:gd name="T38" fmla="*/ 45 w 347"/>
                    <a:gd name="T39" fmla="*/ 15 h 90"/>
                    <a:gd name="T40" fmla="*/ 65 w 347"/>
                    <a:gd name="T41" fmla="*/ 21 h 90"/>
                    <a:gd name="T42" fmla="*/ 90 w 347"/>
                    <a:gd name="T43" fmla="*/ 27 h 90"/>
                    <a:gd name="T44" fmla="*/ 117 w 347"/>
                    <a:gd name="T45" fmla="*/ 36 h 90"/>
                    <a:gd name="T46" fmla="*/ 144 w 347"/>
                    <a:gd name="T47" fmla="*/ 43 h 90"/>
                    <a:gd name="T48" fmla="*/ 172 w 347"/>
                    <a:gd name="T49" fmla="*/ 50 h 90"/>
                    <a:gd name="T50" fmla="*/ 201 w 347"/>
                    <a:gd name="T51" fmla="*/ 58 h 90"/>
                    <a:gd name="T52" fmla="*/ 228 w 347"/>
                    <a:gd name="T53" fmla="*/ 65 h 90"/>
                    <a:gd name="T54" fmla="*/ 254 w 347"/>
                    <a:gd name="T55" fmla="*/ 71 h 90"/>
                    <a:gd name="T56" fmla="*/ 279 w 347"/>
                    <a:gd name="T57" fmla="*/ 78 h 90"/>
                    <a:gd name="T58" fmla="*/ 301 w 347"/>
                    <a:gd name="T59" fmla="*/ 83 h 90"/>
                    <a:gd name="T60" fmla="*/ 320 w 347"/>
                    <a:gd name="T61" fmla="*/ 87 h 90"/>
                    <a:gd name="T62" fmla="*/ 336 w 347"/>
                    <a:gd name="T63" fmla="*/ 89 h 90"/>
                    <a:gd name="T64" fmla="*/ 347 w 347"/>
                    <a:gd name="T65" fmla="*/ 9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90"/>
                    <a:gd name="T101" fmla="*/ 347 w 34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90">
                      <a:moveTo>
                        <a:pt x="347" y="87"/>
                      </a:moveTo>
                      <a:lnTo>
                        <a:pt x="342" y="87"/>
                      </a:lnTo>
                      <a:lnTo>
                        <a:pt x="336" y="86"/>
                      </a:lnTo>
                      <a:lnTo>
                        <a:pt x="329" y="84"/>
                      </a:lnTo>
                      <a:lnTo>
                        <a:pt x="321" y="83"/>
                      </a:lnTo>
                      <a:lnTo>
                        <a:pt x="311" y="82"/>
                      </a:lnTo>
                      <a:lnTo>
                        <a:pt x="301" y="80"/>
                      </a:lnTo>
                      <a:lnTo>
                        <a:pt x="291" y="77"/>
                      </a:lnTo>
                      <a:lnTo>
                        <a:pt x="280" y="75"/>
                      </a:lnTo>
                      <a:lnTo>
                        <a:pt x="267" y="71"/>
                      </a:lnTo>
                      <a:lnTo>
                        <a:pt x="255" y="69"/>
                      </a:lnTo>
                      <a:lnTo>
                        <a:pt x="241" y="65"/>
                      </a:lnTo>
                      <a:lnTo>
                        <a:pt x="229" y="62"/>
                      </a:lnTo>
                      <a:lnTo>
                        <a:pt x="215" y="58"/>
                      </a:lnTo>
                      <a:lnTo>
                        <a:pt x="201" y="55"/>
                      </a:lnTo>
                      <a:lnTo>
                        <a:pt x="187" y="51"/>
                      </a:lnTo>
                      <a:lnTo>
                        <a:pt x="174" y="46"/>
                      </a:lnTo>
                      <a:lnTo>
                        <a:pt x="158" y="43"/>
                      </a:lnTo>
                      <a:lnTo>
                        <a:pt x="145" y="39"/>
                      </a:lnTo>
                      <a:lnTo>
                        <a:pt x="131" y="36"/>
                      </a:lnTo>
                      <a:lnTo>
                        <a:pt x="118" y="32"/>
                      </a:lnTo>
                      <a:lnTo>
                        <a:pt x="104" y="28"/>
                      </a:lnTo>
                      <a:lnTo>
                        <a:pt x="92" y="25"/>
                      </a:lnTo>
                      <a:lnTo>
                        <a:pt x="79" y="21"/>
                      </a:lnTo>
                      <a:lnTo>
                        <a:pt x="67" y="18"/>
                      </a:lnTo>
                      <a:lnTo>
                        <a:pt x="55" y="14"/>
                      </a:lnTo>
                      <a:lnTo>
                        <a:pt x="46" y="12"/>
                      </a:lnTo>
                      <a:lnTo>
                        <a:pt x="35" y="9"/>
                      </a:lnTo>
                      <a:lnTo>
                        <a:pt x="26" y="7"/>
                      </a:lnTo>
                      <a:lnTo>
                        <a:pt x="19" y="5"/>
                      </a:lnTo>
                      <a:lnTo>
                        <a:pt x="11" y="2"/>
                      </a:lnTo>
                      <a:lnTo>
                        <a:pt x="6" y="1"/>
                      </a:lnTo>
                      <a:lnTo>
                        <a:pt x="1" y="0"/>
                      </a:lnTo>
                      <a:lnTo>
                        <a:pt x="0" y="3"/>
                      </a:lnTo>
                      <a:lnTo>
                        <a:pt x="5" y="5"/>
                      </a:lnTo>
                      <a:lnTo>
                        <a:pt x="11" y="6"/>
                      </a:lnTo>
                      <a:lnTo>
                        <a:pt x="18" y="8"/>
                      </a:lnTo>
                      <a:lnTo>
                        <a:pt x="26" y="9"/>
                      </a:lnTo>
                      <a:lnTo>
                        <a:pt x="34" y="12"/>
                      </a:lnTo>
                      <a:lnTo>
                        <a:pt x="45" y="15"/>
                      </a:lnTo>
                      <a:lnTo>
                        <a:pt x="54" y="18"/>
                      </a:lnTo>
                      <a:lnTo>
                        <a:pt x="65" y="21"/>
                      </a:lnTo>
                      <a:lnTo>
                        <a:pt x="78" y="25"/>
                      </a:lnTo>
                      <a:lnTo>
                        <a:pt x="90" y="27"/>
                      </a:lnTo>
                      <a:lnTo>
                        <a:pt x="103" y="31"/>
                      </a:lnTo>
                      <a:lnTo>
                        <a:pt x="117" y="36"/>
                      </a:lnTo>
                      <a:lnTo>
                        <a:pt x="130" y="39"/>
                      </a:lnTo>
                      <a:lnTo>
                        <a:pt x="144" y="43"/>
                      </a:lnTo>
                      <a:lnTo>
                        <a:pt x="157" y="46"/>
                      </a:lnTo>
                      <a:lnTo>
                        <a:pt x="172" y="50"/>
                      </a:lnTo>
                      <a:lnTo>
                        <a:pt x="186" y="55"/>
                      </a:lnTo>
                      <a:lnTo>
                        <a:pt x="201" y="58"/>
                      </a:lnTo>
                      <a:lnTo>
                        <a:pt x="214" y="62"/>
                      </a:lnTo>
                      <a:lnTo>
                        <a:pt x="228" y="65"/>
                      </a:lnTo>
                      <a:lnTo>
                        <a:pt x="241" y="69"/>
                      </a:lnTo>
                      <a:lnTo>
                        <a:pt x="254" y="71"/>
                      </a:lnTo>
                      <a:lnTo>
                        <a:pt x="266" y="75"/>
                      </a:lnTo>
                      <a:lnTo>
                        <a:pt x="279" y="78"/>
                      </a:lnTo>
                      <a:lnTo>
                        <a:pt x="290" y="81"/>
                      </a:lnTo>
                      <a:lnTo>
                        <a:pt x="301" y="83"/>
                      </a:lnTo>
                      <a:lnTo>
                        <a:pt x="311" y="86"/>
                      </a:lnTo>
                      <a:lnTo>
                        <a:pt x="320" y="87"/>
                      </a:lnTo>
                      <a:lnTo>
                        <a:pt x="329" y="88"/>
                      </a:lnTo>
                      <a:lnTo>
                        <a:pt x="336" y="89"/>
                      </a:lnTo>
                      <a:lnTo>
                        <a:pt x="342" y="90"/>
                      </a:lnTo>
                      <a:lnTo>
                        <a:pt x="347" y="90"/>
                      </a:lnTo>
                      <a:lnTo>
                        <a:pt x="347"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6" name="Freeform 832"/>
                <p:cNvSpPr>
                  <a:spLocks/>
                </p:cNvSpPr>
                <p:nvPr/>
              </p:nvSpPr>
              <p:spPr bwMode="auto">
                <a:xfrm>
                  <a:off x="1150" y="1554"/>
                  <a:ext cx="49" cy="4"/>
                </a:xfrm>
                <a:custGeom>
                  <a:avLst/>
                  <a:gdLst>
                    <a:gd name="T0" fmla="*/ 341 w 345"/>
                    <a:gd name="T1" fmla="*/ 3 h 25"/>
                    <a:gd name="T2" fmla="*/ 332 w 345"/>
                    <a:gd name="T3" fmla="*/ 0 h 25"/>
                    <a:gd name="T4" fmla="*/ 318 w 345"/>
                    <a:gd name="T5" fmla="*/ 0 h 25"/>
                    <a:gd name="T6" fmla="*/ 301 w 345"/>
                    <a:gd name="T7" fmla="*/ 0 h 25"/>
                    <a:gd name="T8" fmla="*/ 280 w 345"/>
                    <a:gd name="T9" fmla="*/ 2 h 25"/>
                    <a:gd name="T10" fmla="*/ 256 w 345"/>
                    <a:gd name="T11" fmla="*/ 3 h 25"/>
                    <a:gd name="T12" fmla="*/ 231 w 345"/>
                    <a:gd name="T13" fmla="*/ 5 h 25"/>
                    <a:gd name="T14" fmla="*/ 204 w 345"/>
                    <a:gd name="T15" fmla="*/ 7 h 25"/>
                    <a:gd name="T16" fmla="*/ 175 w 345"/>
                    <a:gd name="T17" fmla="*/ 10 h 25"/>
                    <a:gd name="T18" fmla="*/ 147 w 345"/>
                    <a:gd name="T19" fmla="*/ 12 h 25"/>
                    <a:gd name="T20" fmla="*/ 120 w 345"/>
                    <a:gd name="T21" fmla="*/ 15 h 25"/>
                    <a:gd name="T22" fmla="*/ 93 w 345"/>
                    <a:gd name="T23" fmla="*/ 17 h 25"/>
                    <a:gd name="T24" fmla="*/ 68 w 345"/>
                    <a:gd name="T25" fmla="*/ 18 h 25"/>
                    <a:gd name="T26" fmla="*/ 44 w 345"/>
                    <a:gd name="T27" fmla="*/ 21 h 25"/>
                    <a:gd name="T28" fmla="*/ 25 w 345"/>
                    <a:gd name="T29" fmla="*/ 22 h 25"/>
                    <a:gd name="T30" fmla="*/ 8 w 345"/>
                    <a:gd name="T31" fmla="*/ 22 h 25"/>
                    <a:gd name="T32" fmla="*/ 0 w 345"/>
                    <a:gd name="T33" fmla="*/ 25 h 25"/>
                    <a:gd name="T34" fmla="*/ 15 w 345"/>
                    <a:gd name="T35" fmla="*/ 25 h 25"/>
                    <a:gd name="T36" fmla="*/ 35 w 345"/>
                    <a:gd name="T37" fmla="*/ 24 h 25"/>
                    <a:gd name="T38" fmla="*/ 56 w 345"/>
                    <a:gd name="T39" fmla="*/ 23 h 25"/>
                    <a:gd name="T40" fmla="*/ 81 w 345"/>
                    <a:gd name="T41" fmla="*/ 22 h 25"/>
                    <a:gd name="T42" fmla="*/ 107 w 345"/>
                    <a:gd name="T43" fmla="*/ 19 h 25"/>
                    <a:gd name="T44" fmla="*/ 134 w 345"/>
                    <a:gd name="T45" fmla="*/ 17 h 25"/>
                    <a:gd name="T46" fmla="*/ 161 w 345"/>
                    <a:gd name="T47" fmla="*/ 15 h 25"/>
                    <a:gd name="T48" fmla="*/ 190 w 345"/>
                    <a:gd name="T49" fmla="*/ 12 h 25"/>
                    <a:gd name="T50" fmla="*/ 217 w 345"/>
                    <a:gd name="T51" fmla="*/ 10 h 25"/>
                    <a:gd name="T52" fmla="*/ 243 w 345"/>
                    <a:gd name="T53" fmla="*/ 7 h 25"/>
                    <a:gd name="T54" fmla="*/ 268 w 345"/>
                    <a:gd name="T55" fmla="*/ 6 h 25"/>
                    <a:gd name="T56" fmla="*/ 290 w 345"/>
                    <a:gd name="T57" fmla="*/ 5 h 25"/>
                    <a:gd name="T58" fmla="*/ 309 w 345"/>
                    <a:gd name="T59" fmla="*/ 4 h 25"/>
                    <a:gd name="T60" fmla="*/ 325 w 345"/>
                    <a:gd name="T61" fmla="*/ 4 h 25"/>
                    <a:gd name="T62" fmla="*/ 336 w 345"/>
                    <a:gd name="T63" fmla="*/ 5 h 25"/>
                    <a:gd name="T64" fmla="*/ 342 w 345"/>
                    <a:gd name="T65" fmla="*/ 6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25"/>
                    <a:gd name="T101" fmla="*/ 345 w 345"/>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25">
                      <a:moveTo>
                        <a:pt x="345" y="4"/>
                      </a:moveTo>
                      <a:lnTo>
                        <a:pt x="341" y="3"/>
                      </a:lnTo>
                      <a:lnTo>
                        <a:pt x="338" y="2"/>
                      </a:lnTo>
                      <a:lnTo>
                        <a:pt x="332" y="0"/>
                      </a:lnTo>
                      <a:lnTo>
                        <a:pt x="325" y="0"/>
                      </a:lnTo>
                      <a:lnTo>
                        <a:pt x="318" y="0"/>
                      </a:lnTo>
                      <a:lnTo>
                        <a:pt x="309" y="0"/>
                      </a:lnTo>
                      <a:lnTo>
                        <a:pt x="301" y="0"/>
                      </a:lnTo>
                      <a:lnTo>
                        <a:pt x="290" y="2"/>
                      </a:lnTo>
                      <a:lnTo>
                        <a:pt x="280" y="2"/>
                      </a:lnTo>
                      <a:lnTo>
                        <a:pt x="268" y="3"/>
                      </a:lnTo>
                      <a:lnTo>
                        <a:pt x="256" y="3"/>
                      </a:lnTo>
                      <a:lnTo>
                        <a:pt x="243" y="4"/>
                      </a:lnTo>
                      <a:lnTo>
                        <a:pt x="231" y="5"/>
                      </a:lnTo>
                      <a:lnTo>
                        <a:pt x="217" y="6"/>
                      </a:lnTo>
                      <a:lnTo>
                        <a:pt x="204" y="7"/>
                      </a:lnTo>
                      <a:lnTo>
                        <a:pt x="190" y="9"/>
                      </a:lnTo>
                      <a:lnTo>
                        <a:pt x="175" y="10"/>
                      </a:lnTo>
                      <a:lnTo>
                        <a:pt x="161" y="11"/>
                      </a:lnTo>
                      <a:lnTo>
                        <a:pt x="147" y="12"/>
                      </a:lnTo>
                      <a:lnTo>
                        <a:pt x="134" y="13"/>
                      </a:lnTo>
                      <a:lnTo>
                        <a:pt x="120" y="15"/>
                      </a:lnTo>
                      <a:lnTo>
                        <a:pt x="107" y="16"/>
                      </a:lnTo>
                      <a:lnTo>
                        <a:pt x="93" y="17"/>
                      </a:lnTo>
                      <a:lnTo>
                        <a:pt x="81" y="18"/>
                      </a:lnTo>
                      <a:lnTo>
                        <a:pt x="68" y="18"/>
                      </a:lnTo>
                      <a:lnTo>
                        <a:pt x="56" y="19"/>
                      </a:lnTo>
                      <a:lnTo>
                        <a:pt x="44" y="21"/>
                      </a:lnTo>
                      <a:lnTo>
                        <a:pt x="35" y="21"/>
                      </a:lnTo>
                      <a:lnTo>
                        <a:pt x="25" y="22"/>
                      </a:lnTo>
                      <a:lnTo>
                        <a:pt x="15" y="22"/>
                      </a:lnTo>
                      <a:lnTo>
                        <a:pt x="8" y="22"/>
                      </a:lnTo>
                      <a:lnTo>
                        <a:pt x="0" y="22"/>
                      </a:lnTo>
                      <a:lnTo>
                        <a:pt x="0" y="25"/>
                      </a:lnTo>
                      <a:lnTo>
                        <a:pt x="8" y="25"/>
                      </a:lnTo>
                      <a:lnTo>
                        <a:pt x="15" y="25"/>
                      </a:lnTo>
                      <a:lnTo>
                        <a:pt x="25" y="25"/>
                      </a:lnTo>
                      <a:lnTo>
                        <a:pt x="35" y="24"/>
                      </a:lnTo>
                      <a:lnTo>
                        <a:pt x="44" y="24"/>
                      </a:lnTo>
                      <a:lnTo>
                        <a:pt x="56" y="23"/>
                      </a:lnTo>
                      <a:lnTo>
                        <a:pt x="68" y="22"/>
                      </a:lnTo>
                      <a:lnTo>
                        <a:pt x="81" y="22"/>
                      </a:lnTo>
                      <a:lnTo>
                        <a:pt x="93" y="21"/>
                      </a:lnTo>
                      <a:lnTo>
                        <a:pt x="107" y="19"/>
                      </a:lnTo>
                      <a:lnTo>
                        <a:pt x="120" y="18"/>
                      </a:lnTo>
                      <a:lnTo>
                        <a:pt x="134" y="17"/>
                      </a:lnTo>
                      <a:lnTo>
                        <a:pt x="147" y="16"/>
                      </a:lnTo>
                      <a:lnTo>
                        <a:pt x="161" y="15"/>
                      </a:lnTo>
                      <a:lnTo>
                        <a:pt x="177" y="13"/>
                      </a:lnTo>
                      <a:lnTo>
                        <a:pt x="190" y="12"/>
                      </a:lnTo>
                      <a:lnTo>
                        <a:pt x="204" y="11"/>
                      </a:lnTo>
                      <a:lnTo>
                        <a:pt x="217" y="10"/>
                      </a:lnTo>
                      <a:lnTo>
                        <a:pt x="231" y="9"/>
                      </a:lnTo>
                      <a:lnTo>
                        <a:pt x="243" y="7"/>
                      </a:lnTo>
                      <a:lnTo>
                        <a:pt x="256" y="6"/>
                      </a:lnTo>
                      <a:lnTo>
                        <a:pt x="268" y="6"/>
                      </a:lnTo>
                      <a:lnTo>
                        <a:pt x="280" y="5"/>
                      </a:lnTo>
                      <a:lnTo>
                        <a:pt x="290" y="5"/>
                      </a:lnTo>
                      <a:lnTo>
                        <a:pt x="301" y="4"/>
                      </a:lnTo>
                      <a:lnTo>
                        <a:pt x="309" y="4"/>
                      </a:lnTo>
                      <a:lnTo>
                        <a:pt x="318" y="4"/>
                      </a:lnTo>
                      <a:lnTo>
                        <a:pt x="325" y="4"/>
                      </a:lnTo>
                      <a:lnTo>
                        <a:pt x="332" y="4"/>
                      </a:lnTo>
                      <a:lnTo>
                        <a:pt x="336" y="5"/>
                      </a:lnTo>
                      <a:lnTo>
                        <a:pt x="340" y="5"/>
                      </a:lnTo>
                      <a:lnTo>
                        <a:pt x="342" y="6"/>
                      </a:lnTo>
                      <a:lnTo>
                        <a:pt x="345"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7" name="Freeform 833"/>
                <p:cNvSpPr>
                  <a:spLocks/>
                </p:cNvSpPr>
                <p:nvPr/>
              </p:nvSpPr>
              <p:spPr bwMode="auto">
                <a:xfrm>
                  <a:off x="1199" y="1555"/>
                  <a:ext cx="50" cy="72"/>
                </a:xfrm>
                <a:custGeom>
                  <a:avLst/>
                  <a:gdLst>
                    <a:gd name="T0" fmla="*/ 317 w 350"/>
                    <a:gd name="T1" fmla="*/ 403 h 432"/>
                    <a:gd name="T2" fmla="*/ 259 w 350"/>
                    <a:gd name="T3" fmla="*/ 354 h 432"/>
                    <a:gd name="T4" fmla="*/ 212 w 350"/>
                    <a:gd name="T5" fmla="*/ 308 h 432"/>
                    <a:gd name="T6" fmla="*/ 172 w 350"/>
                    <a:gd name="T7" fmla="*/ 268 h 432"/>
                    <a:gd name="T8" fmla="*/ 140 w 350"/>
                    <a:gd name="T9" fmla="*/ 231 h 432"/>
                    <a:gd name="T10" fmla="*/ 114 w 350"/>
                    <a:gd name="T11" fmla="*/ 196 h 432"/>
                    <a:gd name="T12" fmla="*/ 94 w 350"/>
                    <a:gd name="T13" fmla="*/ 165 h 432"/>
                    <a:gd name="T14" fmla="*/ 78 w 350"/>
                    <a:gd name="T15" fmla="*/ 138 h 432"/>
                    <a:gd name="T16" fmla="*/ 68 w 350"/>
                    <a:gd name="T17" fmla="*/ 113 h 432"/>
                    <a:gd name="T18" fmla="*/ 58 w 350"/>
                    <a:gd name="T19" fmla="*/ 91 h 432"/>
                    <a:gd name="T20" fmla="*/ 52 w 350"/>
                    <a:gd name="T21" fmla="*/ 72 h 432"/>
                    <a:gd name="T22" fmla="*/ 46 w 350"/>
                    <a:gd name="T23" fmla="*/ 55 h 432"/>
                    <a:gd name="T24" fmla="*/ 40 w 350"/>
                    <a:gd name="T25" fmla="*/ 39 h 432"/>
                    <a:gd name="T26" fmla="*/ 32 w 350"/>
                    <a:gd name="T27" fmla="*/ 26 h 432"/>
                    <a:gd name="T28" fmla="*/ 23 w 350"/>
                    <a:gd name="T29" fmla="*/ 14 h 432"/>
                    <a:gd name="T30" fmla="*/ 11 w 350"/>
                    <a:gd name="T31" fmla="*/ 3 h 432"/>
                    <a:gd name="T32" fmla="*/ 0 w 350"/>
                    <a:gd name="T33" fmla="*/ 2 h 432"/>
                    <a:gd name="T34" fmla="*/ 16 w 350"/>
                    <a:gd name="T35" fmla="*/ 12 h 432"/>
                    <a:gd name="T36" fmla="*/ 25 w 350"/>
                    <a:gd name="T37" fmla="*/ 21 h 432"/>
                    <a:gd name="T38" fmla="*/ 32 w 350"/>
                    <a:gd name="T39" fmla="*/ 33 h 432"/>
                    <a:gd name="T40" fmla="*/ 40 w 350"/>
                    <a:gd name="T41" fmla="*/ 49 h 432"/>
                    <a:gd name="T42" fmla="*/ 45 w 350"/>
                    <a:gd name="T43" fmla="*/ 64 h 432"/>
                    <a:gd name="T44" fmla="*/ 51 w 350"/>
                    <a:gd name="T45" fmla="*/ 83 h 432"/>
                    <a:gd name="T46" fmla="*/ 61 w 350"/>
                    <a:gd name="T47" fmla="*/ 103 h 432"/>
                    <a:gd name="T48" fmla="*/ 70 w 350"/>
                    <a:gd name="T49" fmla="*/ 127 h 432"/>
                    <a:gd name="T50" fmla="*/ 82 w 350"/>
                    <a:gd name="T51" fmla="*/ 152 h 432"/>
                    <a:gd name="T52" fmla="*/ 100 w 350"/>
                    <a:gd name="T53" fmla="*/ 182 h 432"/>
                    <a:gd name="T54" fmla="*/ 123 w 350"/>
                    <a:gd name="T55" fmla="*/ 215 h 432"/>
                    <a:gd name="T56" fmla="*/ 152 w 350"/>
                    <a:gd name="T57" fmla="*/ 251 h 432"/>
                    <a:gd name="T58" fmla="*/ 188 w 350"/>
                    <a:gd name="T59" fmla="*/ 290 h 432"/>
                    <a:gd name="T60" fmla="*/ 231 w 350"/>
                    <a:gd name="T61" fmla="*/ 334 h 432"/>
                    <a:gd name="T62" fmla="*/ 284 w 350"/>
                    <a:gd name="T63" fmla="*/ 381 h 432"/>
                    <a:gd name="T64" fmla="*/ 348 w 350"/>
                    <a:gd name="T65" fmla="*/ 432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432"/>
                    <a:gd name="T101" fmla="*/ 350 w 350"/>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432">
                      <a:moveTo>
                        <a:pt x="350" y="428"/>
                      </a:moveTo>
                      <a:lnTo>
                        <a:pt x="317" y="403"/>
                      </a:lnTo>
                      <a:lnTo>
                        <a:pt x="288" y="378"/>
                      </a:lnTo>
                      <a:lnTo>
                        <a:pt x="259" y="354"/>
                      </a:lnTo>
                      <a:lnTo>
                        <a:pt x="233" y="330"/>
                      </a:lnTo>
                      <a:lnTo>
                        <a:pt x="212" y="308"/>
                      </a:lnTo>
                      <a:lnTo>
                        <a:pt x="191" y="288"/>
                      </a:lnTo>
                      <a:lnTo>
                        <a:pt x="172" y="268"/>
                      </a:lnTo>
                      <a:lnTo>
                        <a:pt x="154" y="249"/>
                      </a:lnTo>
                      <a:lnTo>
                        <a:pt x="140" y="231"/>
                      </a:lnTo>
                      <a:lnTo>
                        <a:pt x="126" y="213"/>
                      </a:lnTo>
                      <a:lnTo>
                        <a:pt x="114" y="196"/>
                      </a:lnTo>
                      <a:lnTo>
                        <a:pt x="103" y="180"/>
                      </a:lnTo>
                      <a:lnTo>
                        <a:pt x="94" y="165"/>
                      </a:lnTo>
                      <a:lnTo>
                        <a:pt x="87" y="151"/>
                      </a:lnTo>
                      <a:lnTo>
                        <a:pt x="78" y="138"/>
                      </a:lnTo>
                      <a:lnTo>
                        <a:pt x="72" y="125"/>
                      </a:lnTo>
                      <a:lnTo>
                        <a:pt x="68" y="113"/>
                      </a:lnTo>
                      <a:lnTo>
                        <a:pt x="63" y="102"/>
                      </a:lnTo>
                      <a:lnTo>
                        <a:pt x="58" y="91"/>
                      </a:lnTo>
                      <a:lnTo>
                        <a:pt x="55" y="82"/>
                      </a:lnTo>
                      <a:lnTo>
                        <a:pt x="52" y="72"/>
                      </a:lnTo>
                      <a:lnTo>
                        <a:pt x="49" y="63"/>
                      </a:lnTo>
                      <a:lnTo>
                        <a:pt x="46" y="55"/>
                      </a:lnTo>
                      <a:lnTo>
                        <a:pt x="43" y="47"/>
                      </a:lnTo>
                      <a:lnTo>
                        <a:pt x="40" y="39"/>
                      </a:lnTo>
                      <a:lnTo>
                        <a:pt x="37" y="32"/>
                      </a:lnTo>
                      <a:lnTo>
                        <a:pt x="32" y="26"/>
                      </a:lnTo>
                      <a:lnTo>
                        <a:pt x="28" y="20"/>
                      </a:lnTo>
                      <a:lnTo>
                        <a:pt x="23" y="14"/>
                      </a:lnTo>
                      <a:lnTo>
                        <a:pt x="17" y="8"/>
                      </a:lnTo>
                      <a:lnTo>
                        <a:pt x="11" y="3"/>
                      </a:lnTo>
                      <a:lnTo>
                        <a:pt x="3" y="0"/>
                      </a:lnTo>
                      <a:lnTo>
                        <a:pt x="0" y="2"/>
                      </a:lnTo>
                      <a:lnTo>
                        <a:pt x="7" y="7"/>
                      </a:lnTo>
                      <a:lnTo>
                        <a:pt x="16" y="12"/>
                      </a:lnTo>
                      <a:lnTo>
                        <a:pt x="20" y="17"/>
                      </a:lnTo>
                      <a:lnTo>
                        <a:pt x="25" y="21"/>
                      </a:lnTo>
                      <a:lnTo>
                        <a:pt x="29" y="27"/>
                      </a:lnTo>
                      <a:lnTo>
                        <a:pt x="32" y="33"/>
                      </a:lnTo>
                      <a:lnTo>
                        <a:pt x="37" y="41"/>
                      </a:lnTo>
                      <a:lnTo>
                        <a:pt x="40" y="49"/>
                      </a:lnTo>
                      <a:lnTo>
                        <a:pt x="43" y="56"/>
                      </a:lnTo>
                      <a:lnTo>
                        <a:pt x="45" y="64"/>
                      </a:lnTo>
                      <a:lnTo>
                        <a:pt x="49" y="74"/>
                      </a:lnTo>
                      <a:lnTo>
                        <a:pt x="51" y="83"/>
                      </a:lnTo>
                      <a:lnTo>
                        <a:pt x="55" y="93"/>
                      </a:lnTo>
                      <a:lnTo>
                        <a:pt x="61" y="103"/>
                      </a:lnTo>
                      <a:lnTo>
                        <a:pt x="64" y="114"/>
                      </a:lnTo>
                      <a:lnTo>
                        <a:pt x="70" y="127"/>
                      </a:lnTo>
                      <a:lnTo>
                        <a:pt x="75" y="139"/>
                      </a:lnTo>
                      <a:lnTo>
                        <a:pt x="82" y="152"/>
                      </a:lnTo>
                      <a:lnTo>
                        <a:pt x="91" y="167"/>
                      </a:lnTo>
                      <a:lnTo>
                        <a:pt x="100" y="182"/>
                      </a:lnTo>
                      <a:lnTo>
                        <a:pt x="111" y="199"/>
                      </a:lnTo>
                      <a:lnTo>
                        <a:pt x="123" y="215"/>
                      </a:lnTo>
                      <a:lnTo>
                        <a:pt x="136" y="232"/>
                      </a:lnTo>
                      <a:lnTo>
                        <a:pt x="152" y="251"/>
                      </a:lnTo>
                      <a:lnTo>
                        <a:pt x="168" y="270"/>
                      </a:lnTo>
                      <a:lnTo>
                        <a:pt x="188" y="290"/>
                      </a:lnTo>
                      <a:lnTo>
                        <a:pt x="209" y="311"/>
                      </a:lnTo>
                      <a:lnTo>
                        <a:pt x="231" y="334"/>
                      </a:lnTo>
                      <a:lnTo>
                        <a:pt x="257" y="357"/>
                      </a:lnTo>
                      <a:lnTo>
                        <a:pt x="284" y="381"/>
                      </a:lnTo>
                      <a:lnTo>
                        <a:pt x="316" y="406"/>
                      </a:lnTo>
                      <a:lnTo>
                        <a:pt x="348" y="432"/>
                      </a:lnTo>
                      <a:lnTo>
                        <a:pt x="350" y="42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8" name="Freeform 834"/>
                <p:cNvSpPr>
                  <a:spLocks/>
                </p:cNvSpPr>
                <p:nvPr/>
              </p:nvSpPr>
              <p:spPr bwMode="auto">
                <a:xfrm>
                  <a:off x="1249" y="1626"/>
                  <a:ext cx="35" cy="26"/>
                </a:xfrm>
                <a:custGeom>
                  <a:avLst/>
                  <a:gdLst>
                    <a:gd name="T0" fmla="*/ 229 w 246"/>
                    <a:gd name="T1" fmla="*/ 151 h 159"/>
                    <a:gd name="T2" fmla="*/ 200 w 246"/>
                    <a:gd name="T3" fmla="*/ 144 h 159"/>
                    <a:gd name="T4" fmla="*/ 174 w 246"/>
                    <a:gd name="T5" fmla="*/ 136 h 159"/>
                    <a:gd name="T6" fmla="*/ 153 w 246"/>
                    <a:gd name="T7" fmla="*/ 128 h 159"/>
                    <a:gd name="T8" fmla="*/ 134 w 246"/>
                    <a:gd name="T9" fmla="*/ 120 h 159"/>
                    <a:gd name="T10" fmla="*/ 119 w 246"/>
                    <a:gd name="T11" fmla="*/ 112 h 159"/>
                    <a:gd name="T12" fmla="*/ 105 w 246"/>
                    <a:gd name="T13" fmla="*/ 103 h 159"/>
                    <a:gd name="T14" fmla="*/ 95 w 246"/>
                    <a:gd name="T15" fmla="*/ 94 h 159"/>
                    <a:gd name="T16" fmla="*/ 83 w 246"/>
                    <a:gd name="T17" fmla="*/ 85 h 159"/>
                    <a:gd name="T18" fmla="*/ 74 w 246"/>
                    <a:gd name="T19" fmla="*/ 75 h 159"/>
                    <a:gd name="T20" fmla="*/ 66 w 246"/>
                    <a:gd name="T21" fmla="*/ 64 h 159"/>
                    <a:gd name="T22" fmla="*/ 56 w 246"/>
                    <a:gd name="T23" fmla="*/ 54 h 159"/>
                    <a:gd name="T24" fmla="*/ 47 w 246"/>
                    <a:gd name="T25" fmla="*/ 42 h 159"/>
                    <a:gd name="T26" fmla="*/ 36 w 246"/>
                    <a:gd name="T27" fmla="*/ 31 h 159"/>
                    <a:gd name="T28" fmla="*/ 24 w 246"/>
                    <a:gd name="T29" fmla="*/ 19 h 159"/>
                    <a:gd name="T30" fmla="*/ 10 w 246"/>
                    <a:gd name="T31" fmla="*/ 7 h 159"/>
                    <a:gd name="T32" fmla="*/ 0 w 246"/>
                    <a:gd name="T33" fmla="*/ 4 h 159"/>
                    <a:gd name="T34" fmla="*/ 14 w 246"/>
                    <a:gd name="T35" fmla="*/ 16 h 159"/>
                    <a:gd name="T36" fmla="*/ 27 w 246"/>
                    <a:gd name="T37" fmla="*/ 28 h 159"/>
                    <a:gd name="T38" fmla="*/ 38 w 246"/>
                    <a:gd name="T39" fmla="*/ 40 h 159"/>
                    <a:gd name="T40" fmla="*/ 48 w 246"/>
                    <a:gd name="T41" fmla="*/ 50 h 159"/>
                    <a:gd name="T42" fmla="*/ 58 w 246"/>
                    <a:gd name="T43" fmla="*/ 62 h 159"/>
                    <a:gd name="T44" fmla="*/ 67 w 246"/>
                    <a:gd name="T45" fmla="*/ 72 h 159"/>
                    <a:gd name="T46" fmla="*/ 76 w 246"/>
                    <a:gd name="T47" fmla="*/ 82 h 159"/>
                    <a:gd name="T48" fmla="*/ 85 w 246"/>
                    <a:gd name="T49" fmla="*/ 92 h 159"/>
                    <a:gd name="T50" fmla="*/ 97 w 246"/>
                    <a:gd name="T51" fmla="*/ 101 h 159"/>
                    <a:gd name="T52" fmla="*/ 109 w 246"/>
                    <a:gd name="T53" fmla="*/ 110 h 159"/>
                    <a:gd name="T54" fmla="*/ 124 w 246"/>
                    <a:gd name="T55" fmla="*/ 119 h 159"/>
                    <a:gd name="T56" fmla="*/ 142 w 246"/>
                    <a:gd name="T57" fmla="*/ 128 h 159"/>
                    <a:gd name="T58" fmla="*/ 161 w 246"/>
                    <a:gd name="T59" fmla="*/ 136 h 159"/>
                    <a:gd name="T60" fmla="*/ 185 w 246"/>
                    <a:gd name="T61" fmla="*/ 143 h 159"/>
                    <a:gd name="T62" fmla="*/ 212 w 246"/>
                    <a:gd name="T63" fmla="*/ 151 h 159"/>
                    <a:gd name="T64" fmla="*/ 245 w 246"/>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159"/>
                    <a:gd name="T101" fmla="*/ 246 w 246"/>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159">
                      <a:moveTo>
                        <a:pt x="246" y="155"/>
                      </a:moveTo>
                      <a:lnTo>
                        <a:pt x="229" y="151"/>
                      </a:lnTo>
                      <a:lnTo>
                        <a:pt x="213" y="148"/>
                      </a:lnTo>
                      <a:lnTo>
                        <a:pt x="200" y="144"/>
                      </a:lnTo>
                      <a:lnTo>
                        <a:pt x="186" y="140"/>
                      </a:lnTo>
                      <a:lnTo>
                        <a:pt x="174" y="136"/>
                      </a:lnTo>
                      <a:lnTo>
                        <a:pt x="162" y="132"/>
                      </a:lnTo>
                      <a:lnTo>
                        <a:pt x="153" y="128"/>
                      </a:lnTo>
                      <a:lnTo>
                        <a:pt x="143" y="124"/>
                      </a:lnTo>
                      <a:lnTo>
                        <a:pt x="134" y="120"/>
                      </a:lnTo>
                      <a:lnTo>
                        <a:pt x="127" y="116"/>
                      </a:lnTo>
                      <a:lnTo>
                        <a:pt x="119" y="112"/>
                      </a:lnTo>
                      <a:lnTo>
                        <a:pt x="111" y="107"/>
                      </a:lnTo>
                      <a:lnTo>
                        <a:pt x="105" y="103"/>
                      </a:lnTo>
                      <a:lnTo>
                        <a:pt x="99" y="98"/>
                      </a:lnTo>
                      <a:lnTo>
                        <a:pt x="95" y="94"/>
                      </a:lnTo>
                      <a:lnTo>
                        <a:pt x="88" y="89"/>
                      </a:lnTo>
                      <a:lnTo>
                        <a:pt x="83" y="85"/>
                      </a:lnTo>
                      <a:lnTo>
                        <a:pt x="79" y="80"/>
                      </a:lnTo>
                      <a:lnTo>
                        <a:pt x="74" y="75"/>
                      </a:lnTo>
                      <a:lnTo>
                        <a:pt x="70" y="69"/>
                      </a:lnTo>
                      <a:lnTo>
                        <a:pt x="66" y="64"/>
                      </a:lnTo>
                      <a:lnTo>
                        <a:pt x="60" y="60"/>
                      </a:lnTo>
                      <a:lnTo>
                        <a:pt x="56" y="54"/>
                      </a:lnTo>
                      <a:lnTo>
                        <a:pt x="52" y="48"/>
                      </a:lnTo>
                      <a:lnTo>
                        <a:pt x="47" y="42"/>
                      </a:lnTo>
                      <a:lnTo>
                        <a:pt x="42" y="37"/>
                      </a:lnTo>
                      <a:lnTo>
                        <a:pt x="36" y="31"/>
                      </a:lnTo>
                      <a:lnTo>
                        <a:pt x="30" y="25"/>
                      </a:lnTo>
                      <a:lnTo>
                        <a:pt x="24" y="19"/>
                      </a:lnTo>
                      <a:lnTo>
                        <a:pt x="18" y="13"/>
                      </a:lnTo>
                      <a:lnTo>
                        <a:pt x="10" y="7"/>
                      </a:lnTo>
                      <a:lnTo>
                        <a:pt x="2" y="0"/>
                      </a:lnTo>
                      <a:lnTo>
                        <a:pt x="0" y="4"/>
                      </a:lnTo>
                      <a:lnTo>
                        <a:pt x="7" y="10"/>
                      </a:lnTo>
                      <a:lnTo>
                        <a:pt x="14" y="16"/>
                      </a:lnTo>
                      <a:lnTo>
                        <a:pt x="21" y="22"/>
                      </a:lnTo>
                      <a:lnTo>
                        <a:pt x="27" y="28"/>
                      </a:lnTo>
                      <a:lnTo>
                        <a:pt x="33" y="34"/>
                      </a:lnTo>
                      <a:lnTo>
                        <a:pt x="38" y="40"/>
                      </a:lnTo>
                      <a:lnTo>
                        <a:pt x="44" y="44"/>
                      </a:lnTo>
                      <a:lnTo>
                        <a:pt x="48" y="50"/>
                      </a:lnTo>
                      <a:lnTo>
                        <a:pt x="53" y="56"/>
                      </a:lnTo>
                      <a:lnTo>
                        <a:pt x="58" y="62"/>
                      </a:lnTo>
                      <a:lnTo>
                        <a:pt x="62" y="67"/>
                      </a:lnTo>
                      <a:lnTo>
                        <a:pt x="67" y="72"/>
                      </a:lnTo>
                      <a:lnTo>
                        <a:pt x="72" y="78"/>
                      </a:lnTo>
                      <a:lnTo>
                        <a:pt x="76" y="82"/>
                      </a:lnTo>
                      <a:lnTo>
                        <a:pt x="80" y="87"/>
                      </a:lnTo>
                      <a:lnTo>
                        <a:pt x="85" y="92"/>
                      </a:lnTo>
                      <a:lnTo>
                        <a:pt x="92" y="97"/>
                      </a:lnTo>
                      <a:lnTo>
                        <a:pt x="97" y="101"/>
                      </a:lnTo>
                      <a:lnTo>
                        <a:pt x="103" y="106"/>
                      </a:lnTo>
                      <a:lnTo>
                        <a:pt x="109" y="110"/>
                      </a:lnTo>
                      <a:lnTo>
                        <a:pt x="117" y="114"/>
                      </a:lnTo>
                      <a:lnTo>
                        <a:pt x="124" y="119"/>
                      </a:lnTo>
                      <a:lnTo>
                        <a:pt x="132" y="123"/>
                      </a:lnTo>
                      <a:lnTo>
                        <a:pt x="142" y="128"/>
                      </a:lnTo>
                      <a:lnTo>
                        <a:pt x="151" y="131"/>
                      </a:lnTo>
                      <a:lnTo>
                        <a:pt x="161" y="136"/>
                      </a:lnTo>
                      <a:lnTo>
                        <a:pt x="173" y="140"/>
                      </a:lnTo>
                      <a:lnTo>
                        <a:pt x="185" y="143"/>
                      </a:lnTo>
                      <a:lnTo>
                        <a:pt x="199" y="147"/>
                      </a:lnTo>
                      <a:lnTo>
                        <a:pt x="212" y="151"/>
                      </a:lnTo>
                      <a:lnTo>
                        <a:pt x="228" y="155"/>
                      </a:lnTo>
                      <a:lnTo>
                        <a:pt x="245" y="159"/>
                      </a:lnTo>
                      <a:lnTo>
                        <a:pt x="246"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79" name="Freeform 835"/>
                <p:cNvSpPr>
                  <a:spLocks/>
                </p:cNvSpPr>
                <p:nvPr/>
              </p:nvSpPr>
              <p:spPr bwMode="auto">
                <a:xfrm>
                  <a:off x="1284" y="1652"/>
                  <a:ext cx="22" cy="32"/>
                </a:xfrm>
                <a:custGeom>
                  <a:avLst/>
                  <a:gdLst>
                    <a:gd name="T0" fmla="*/ 153 w 156"/>
                    <a:gd name="T1" fmla="*/ 186 h 193"/>
                    <a:gd name="T2" fmla="*/ 147 w 156"/>
                    <a:gd name="T3" fmla="*/ 177 h 193"/>
                    <a:gd name="T4" fmla="*/ 141 w 156"/>
                    <a:gd name="T5" fmla="*/ 167 h 193"/>
                    <a:gd name="T6" fmla="*/ 133 w 156"/>
                    <a:gd name="T7" fmla="*/ 154 h 193"/>
                    <a:gd name="T8" fmla="*/ 125 w 156"/>
                    <a:gd name="T9" fmla="*/ 140 h 193"/>
                    <a:gd name="T10" fmla="*/ 116 w 156"/>
                    <a:gd name="T11" fmla="*/ 126 h 193"/>
                    <a:gd name="T12" fmla="*/ 107 w 156"/>
                    <a:gd name="T13" fmla="*/ 111 h 193"/>
                    <a:gd name="T14" fmla="*/ 97 w 156"/>
                    <a:gd name="T15" fmla="*/ 95 h 193"/>
                    <a:gd name="T16" fmla="*/ 86 w 156"/>
                    <a:gd name="T17" fmla="*/ 80 h 193"/>
                    <a:gd name="T18" fmla="*/ 77 w 156"/>
                    <a:gd name="T19" fmla="*/ 65 h 193"/>
                    <a:gd name="T20" fmla="*/ 64 w 156"/>
                    <a:gd name="T21" fmla="*/ 51 h 193"/>
                    <a:gd name="T22" fmla="*/ 53 w 156"/>
                    <a:gd name="T23" fmla="*/ 37 h 193"/>
                    <a:gd name="T24" fmla="*/ 42 w 156"/>
                    <a:gd name="T25" fmla="*/ 25 h 193"/>
                    <a:gd name="T26" fmla="*/ 31 w 156"/>
                    <a:gd name="T27" fmla="*/ 15 h 193"/>
                    <a:gd name="T28" fmla="*/ 18 w 156"/>
                    <a:gd name="T29" fmla="*/ 7 h 193"/>
                    <a:gd name="T30" fmla="*/ 7 w 156"/>
                    <a:gd name="T31" fmla="*/ 1 h 193"/>
                    <a:gd name="T32" fmla="*/ 0 w 156"/>
                    <a:gd name="T33" fmla="*/ 4 h 193"/>
                    <a:gd name="T34" fmla="*/ 10 w 156"/>
                    <a:gd name="T35" fmla="*/ 7 h 193"/>
                    <a:gd name="T36" fmla="*/ 22 w 156"/>
                    <a:gd name="T37" fmla="*/ 13 h 193"/>
                    <a:gd name="T38" fmla="*/ 34 w 156"/>
                    <a:gd name="T39" fmla="*/ 23 h 193"/>
                    <a:gd name="T40" fmla="*/ 45 w 156"/>
                    <a:gd name="T41" fmla="*/ 33 h 193"/>
                    <a:gd name="T42" fmla="*/ 57 w 156"/>
                    <a:gd name="T43" fmla="*/ 46 h 193"/>
                    <a:gd name="T44" fmla="*/ 67 w 156"/>
                    <a:gd name="T45" fmla="*/ 59 h 193"/>
                    <a:gd name="T46" fmla="*/ 78 w 156"/>
                    <a:gd name="T47" fmla="*/ 75 h 193"/>
                    <a:gd name="T48" fmla="*/ 89 w 156"/>
                    <a:gd name="T49" fmla="*/ 89 h 193"/>
                    <a:gd name="T50" fmla="*/ 98 w 156"/>
                    <a:gd name="T51" fmla="*/ 105 h 193"/>
                    <a:gd name="T52" fmla="*/ 109 w 156"/>
                    <a:gd name="T53" fmla="*/ 120 h 193"/>
                    <a:gd name="T54" fmla="*/ 117 w 156"/>
                    <a:gd name="T55" fmla="*/ 136 h 193"/>
                    <a:gd name="T56" fmla="*/ 126 w 156"/>
                    <a:gd name="T57" fmla="*/ 149 h 193"/>
                    <a:gd name="T58" fmla="*/ 133 w 156"/>
                    <a:gd name="T59" fmla="*/ 162 h 193"/>
                    <a:gd name="T60" fmla="*/ 141 w 156"/>
                    <a:gd name="T61" fmla="*/ 174 h 193"/>
                    <a:gd name="T62" fmla="*/ 147 w 156"/>
                    <a:gd name="T63" fmla="*/ 183 h 193"/>
                    <a:gd name="T64" fmla="*/ 152 w 156"/>
                    <a:gd name="T65" fmla="*/ 193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3"/>
                    <a:gd name="T101" fmla="*/ 156 w 156"/>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3">
                      <a:moveTo>
                        <a:pt x="156" y="189"/>
                      </a:moveTo>
                      <a:lnTo>
                        <a:pt x="153" y="186"/>
                      </a:lnTo>
                      <a:lnTo>
                        <a:pt x="151" y="182"/>
                      </a:lnTo>
                      <a:lnTo>
                        <a:pt x="147" y="177"/>
                      </a:lnTo>
                      <a:lnTo>
                        <a:pt x="144" y="173"/>
                      </a:lnTo>
                      <a:lnTo>
                        <a:pt x="141" y="167"/>
                      </a:lnTo>
                      <a:lnTo>
                        <a:pt x="137" y="161"/>
                      </a:lnTo>
                      <a:lnTo>
                        <a:pt x="133" y="154"/>
                      </a:lnTo>
                      <a:lnTo>
                        <a:pt x="130" y="148"/>
                      </a:lnTo>
                      <a:lnTo>
                        <a:pt x="125" y="140"/>
                      </a:lnTo>
                      <a:lnTo>
                        <a:pt x="120" y="133"/>
                      </a:lnTo>
                      <a:lnTo>
                        <a:pt x="116" y="126"/>
                      </a:lnTo>
                      <a:lnTo>
                        <a:pt x="112" y="118"/>
                      </a:lnTo>
                      <a:lnTo>
                        <a:pt x="107" y="111"/>
                      </a:lnTo>
                      <a:lnTo>
                        <a:pt x="103" y="103"/>
                      </a:lnTo>
                      <a:lnTo>
                        <a:pt x="97" y="95"/>
                      </a:lnTo>
                      <a:lnTo>
                        <a:pt x="92" y="88"/>
                      </a:lnTo>
                      <a:lnTo>
                        <a:pt x="86" y="80"/>
                      </a:lnTo>
                      <a:lnTo>
                        <a:pt x="81" y="72"/>
                      </a:lnTo>
                      <a:lnTo>
                        <a:pt x="77" y="65"/>
                      </a:lnTo>
                      <a:lnTo>
                        <a:pt x="70" y="58"/>
                      </a:lnTo>
                      <a:lnTo>
                        <a:pt x="64" y="51"/>
                      </a:lnTo>
                      <a:lnTo>
                        <a:pt x="59" y="44"/>
                      </a:lnTo>
                      <a:lnTo>
                        <a:pt x="53" y="37"/>
                      </a:lnTo>
                      <a:lnTo>
                        <a:pt x="47" y="31"/>
                      </a:lnTo>
                      <a:lnTo>
                        <a:pt x="42" y="25"/>
                      </a:lnTo>
                      <a:lnTo>
                        <a:pt x="36" y="20"/>
                      </a:lnTo>
                      <a:lnTo>
                        <a:pt x="31" y="15"/>
                      </a:lnTo>
                      <a:lnTo>
                        <a:pt x="25" y="11"/>
                      </a:lnTo>
                      <a:lnTo>
                        <a:pt x="18" y="7"/>
                      </a:lnTo>
                      <a:lnTo>
                        <a:pt x="13" y="4"/>
                      </a:lnTo>
                      <a:lnTo>
                        <a:pt x="7" y="1"/>
                      </a:lnTo>
                      <a:lnTo>
                        <a:pt x="1" y="0"/>
                      </a:lnTo>
                      <a:lnTo>
                        <a:pt x="0" y="4"/>
                      </a:lnTo>
                      <a:lnTo>
                        <a:pt x="6" y="5"/>
                      </a:lnTo>
                      <a:lnTo>
                        <a:pt x="10" y="7"/>
                      </a:lnTo>
                      <a:lnTo>
                        <a:pt x="16" y="11"/>
                      </a:lnTo>
                      <a:lnTo>
                        <a:pt x="22" y="13"/>
                      </a:lnTo>
                      <a:lnTo>
                        <a:pt x="28" y="18"/>
                      </a:lnTo>
                      <a:lnTo>
                        <a:pt x="34" y="23"/>
                      </a:lnTo>
                      <a:lnTo>
                        <a:pt x="40" y="27"/>
                      </a:lnTo>
                      <a:lnTo>
                        <a:pt x="45" y="33"/>
                      </a:lnTo>
                      <a:lnTo>
                        <a:pt x="51" y="39"/>
                      </a:lnTo>
                      <a:lnTo>
                        <a:pt x="57" y="46"/>
                      </a:lnTo>
                      <a:lnTo>
                        <a:pt x="61" y="53"/>
                      </a:lnTo>
                      <a:lnTo>
                        <a:pt x="67" y="59"/>
                      </a:lnTo>
                      <a:lnTo>
                        <a:pt x="72" y="67"/>
                      </a:lnTo>
                      <a:lnTo>
                        <a:pt x="78" y="75"/>
                      </a:lnTo>
                      <a:lnTo>
                        <a:pt x="84" y="82"/>
                      </a:lnTo>
                      <a:lnTo>
                        <a:pt x="89" y="89"/>
                      </a:lnTo>
                      <a:lnTo>
                        <a:pt x="93" y="98"/>
                      </a:lnTo>
                      <a:lnTo>
                        <a:pt x="98" y="105"/>
                      </a:lnTo>
                      <a:lnTo>
                        <a:pt x="104" y="113"/>
                      </a:lnTo>
                      <a:lnTo>
                        <a:pt x="109" y="120"/>
                      </a:lnTo>
                      <a:lnTo>
                        <a:pt x="113" y="127"/>
                      </a:lnTo>
                      <a:lnTo>
                        <a:pt x="117" y="136"/>
                      </a:lnTo>
                      <a:lnTo>
                        <a:pt x="122" y="143"/>
                      </a:lnTo>
                      <a:lnTo>
                        <a:pt x="126" y="149"/>
                      </a:lnTo>
                      <a:lnTo>
                        <a:pt x="130" y="156"/>
                      </a:lnTo>
                      <a:lnTo>
                        <a:pt x="133" y="162"/>
                      </a:lnTo>
                      <a:lnTo>
                        <a:pt x="137" y="168"/>
                      </a:lnTo>
                      <a:lnTo>
                        <a:pt x="141" y="174"/>
                      </a:lnTo>
                      <a:lnTo>
                        <a:pt x="144" y="179"/>
                      </a:lnTo>
                      <a:lnTo>
                        <a:pt x="147" y="183"/>
                      </a:lnTo>
                      <a:lnTo>
                        <a:pt x="150" y="188"/>
                      </a:lnTo>
                      <a:lnTo>
                        <a:pt x="152" y="193"/>
                      </a:lnTo>
                      <a:lnTo>
                        <a:pt x="156" y="1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0" name="Freeform 836"/>
                <p:cNvSpPr>
                  <a:spLocks/>
                </p:cNvSpPr>
                <p:nvPr/>
              </p:nvSpPr>
              <p:spPr bwMode="auto">
                <a:xfrm>
                  <a:off x="1305" y="1664"/>
                  <a:ext cx="17" cy="31"/>
                </a:xfrm>
                <a:custGeom>
                  <a:avLst/>
                  <a:gdLst>
                    <a:gd name="T0" fmla="*/ 114 w 119"/>
                    <a:gd name="T1" fmla="*/ 2 h 190"/>
                    <a:gd name="T2" fmla="*/ 109 w 119"/>
                    <a:gd name="T3" fmla="*/ 23 h 190"/>
                    <a:gd name="T4" fmla="*/ 104 w 119"/>
                    <a:gd name="T5" fmla="*/ 45 h 190"/>
                    <a:gd name="T6" fmla="*/ 101 w 119"/>
                    <a:gd name="T7" fmla="*/ 66 h 190"/>
                    <a:gd name="T8" fmla="*/ 97 w 119"/>
                    <a:gd name="T9" fmla="*/ 89 h 190"/>
                    <a:gd name="T10" fmla="*/ 95 w 119"/>
                    <a:gd name="T11" fmla="*/ 109 h 190"/>
                    <a:gd name="T12" fmla="*/ 94 w 119"/>
                    <a:gd name="T13" fmla="*/ 130 h 190"/>
                    <a:gd name="T14" fmla="*/ 91 w 119"/>
                    <a:gd name="T15" fmla="*/ 148 h 190"/>
                    <a:gd name="T16" fmla="*/ 88 w 119"/>
                    <a:gd name="T17" fmla="*/ 162 h 190"/>
                    <a:gd name="T18" fmla="*/ 84 w 119"/>
                    <a:gd name="T19" fmla="*/ 174 h 190"/>
                    <a:gd name="T20" fmla="*/ 80 w 119"/>
                    <a:gd name="T21" fmla="*/ 183 h 190"/>
                    <a:gd name="T22" fmla="*/ 74 w 119"/>
                    <a:gd name="T23" fmla="*/ 186 h 190"/>
                    <a:gd name="T24" fmla="*/ 65 w 119"/>
                    <a:gd name="T25" fmla="*/ 185 h 190"/>
                    <a:gd name="T26" fmla="*/ 55 w 119"/>
                    <a:gd name="T27" fmla="*/ 178 h 190"/>
                    <a:gd name="T28" fmla="*/ 41 w 119"/>
                    <a:gd name="T29" fmla="*/ 166 h 190"/>
                    <a:gd name="T30" fmla="*/ 24 w 119"/>
                    <a:gd name="T31" fmla="*/ 146 h 190"/>
                    <a:gd name="T32" fmla="*/ 4 w 119"/>
                    <a:gd name="T33" fmla="*/ 117 h 190"/>
                    <a:gd name="T34" fmla="*/ 11 w 119"/>
                    <a:gd name="T35" fmla="*/ 135 h 190"/>
                    <a:gd name="T36" fmla="*/ 30 w 119"/>
                    <a:gd name="T37" fmla="*/ 159 h 190"/>
                    <a:gd name="T38" fmla="*/ 44 w 119"/>
                    <a:gd name="T39" fmla="*/ 175 h 190"/>
                    <a:gd name="T40" fmla="*/ 58 w 119"/>
                    <a:gd name="T41" fmla="*/ 185 h 190"/>
                    <a:gd name="T42" fmla="*/ 69 w 119"/>
                    <a:gd name="T43" fmla="*/ 190 h 190"/>
                    <a:gd name="T44" fmla="*/ 78 w 119"/>
                    <a:gd name="T45" fmla="*/ 187 h 190"/>
                    <a:gd name="T46" fmla="*/ 85 w 119"/>
                    <a:gd name="T47" fmla="*/ 181 h 190"/>
                    <a:gd name="T48" fmla="*/ 90 w 119"/>
                    <a:gd name="T49" fmla="*/ 171 h 190"/>
                    <a:gd name="T50" fmla="*/ 93 w 119"/>
                    <a:gd name="T51" fmla="*/ 156 h 190"/>
                    <a:gd name="T52" fmla="*/ 96 w 119"/>
                    <a:gd name="T53" fmla="*/ 140 h 190"/>
                    <a:gd name="T54" fmla="*/ 100 w 119"/>
                    <a:gd name="T55" fmla="*/ 121 h 190"/>
                    <a:gd name="T56" fmla="*/ 101 w 119"/>
                    <a:gd name="T57" fmla="*/ 99 h 190"/>
                    <a:gd name="T58" fmla="*/ 103 w 119"/>
                    <a:gd name="T59" fmla="*/ 78 h 190"/>
                    <a:gd name="T60" fmla="*/ 107 w 119"/>
                    <a:gd name="T61" fmla="*/ 56 h 190"/>
                    <a:gd name="T62" fmla="*/ 110 w 119"/>
                    <a:gd name="T63" fmla="*/ 34 h 190"/>
                    <a:gd name="T64" fmla="*/ 115 w 119"/>
                    <a:gd name="T65" fmla="*/ 14 h 190"/>
                    <a:gd name="T66" fmla="*/ 116 w 119"/>
                    <a:gd name="T67" fmla="*/ 0 h 190"/>
                    <a:gd name="T68" fmla="*/ 119 w 119"/>
                    <a:gd name="T69" fmla="*/ 0 h 190"/>
                    <a:gd name="T70" fmla="*/ 116 w 119"/>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
                    <a:gd name="T109" fmla="*/ 0 h 190"/>
                    <a:gd name="T110" fmla="*/ 119 w 119"/>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 h="190">
                      <a:moveTo>
                        <a:pt x="116" y="4"/>
                      </a:moveTo>
                      <a:lnTo>
                        <a:pt x="114" y="2"/>
                      </a:lnTo>
                      <a:lnTo>
                        <a:pt x="112" y="12"/>
                      </a:lnTo>
                      <a:lnTo>
                        <a:pt x="109" y="23"/>
                      </a:lnTo>
                      <a:lnTo>
                        <a:pt x="107" y="34"/>
                      </a:lnTo>
                      <a:lnTo>
                        <a:pt x="104" y="45"/>
                      </a:lnTo>
                      <a:lnTo>
                        <a:pt x="103" y="55"/>
                      </a:lnTo>
                      <a:lnTo>
                        <a:pt x="101" y="66"/>
                      </a:lnTo>
                      <a:lnTo>
                        <a:pt x="100" y="78"/>
                      </a:lnTo>
                      <a:lnTo>
                        <a:pt x="97" y="89"/>
                      </a:lnTo>
                      <a:lnTo>
                        <a:pt x="96" y="99"/>
                      </a:lnTo>
                      <a:lnTo>
                        <a:pt x="95" y="109"/>
                      </a:lnTo>
                      <a:lnTo>
                        <a:pt x="95" y="121"/>
                      </a:lnTo>
                      <a:lnTo>
                        <a:pt x="94" y="130"/>
                      </a:lnTo>
                      <a:lnTo>
                        <a:pt x="93" y="140"/>
                      </a:lnTo>
                      <a:lnTo>
                        <a:pt x="91" y="148"/>
                      </a:lnTo>
                      <a:lnTo>
                        <a:pt x="90" y="155"/>
                      </a:lnTo>
                      <a:lnTo>
                        <a:pt x="88" y="162"/>
                      </a:lnTo>
                      <a:lnTo>
                        <a:pt x="87" y="169"/>
                      </a:lnTo>
                      <a:lnTo>
                        <a:pt x="84" y="174"/>
                      </a:lnTo>
                      <a:lnTo>
                        <a:pt x="82" y="179"/>
                      </a:lnTo>
                      <a:lnTo>
                        <a:pt x="80" y="183"/>
                      </a:lnTo>
                      <a:lnTo>
                        <a:pt x="77" y="185"/>
                      </a:lnTo>
                      <a:lnTo>
                        <a:pt x="74" y="186"/>
                      </a:lnTo>
                      <a:lnTo>
                        <a:pt x="69" y="186"/>
                      </a:lnTo>
                      <a:lnTo>
                        <a:pt x="65" y="185"/>
                      </a:lnTo>
                      <a:lnTo>
                        <a:pt x="59" y="183"/>
                      </a:lnTo>
                      <a:lnTo>
                        <a:pt x="55" y="178"/>
                      </a:lnTo>
                      <a:lnTo>
                        <a:pt x="49" y="173"/>
                      </a:lnTo>
                      <a:lnTo>
                        <a:pt x="41" y="166"/>
                      </a:lnTo>
                      <a:lnTo>
                        <a:pt x="32" y="156"/>
                      </a:lnTo>
                      <a:lnTo>
                        <a:pt x="24" y="146"/>
                      </a:lnTo>
                      <a:lnTo>
                        <a:pt x="13" y="133"/>
                      </a:lnTo>
                      <a:lnTo>
                        <a:pt x="4" y="117"/>
                      </a:lnTo>
                      <a:lnTo>
                        <a:pt x="0" y="121"/>
                      </a:lnTo>
                      <a:lnTo>
                        <a:pt x="11" y="135"/>
                      </a:lnTo>
                      <a:lnTo>
                        <a:pt x="21" y="148"/>
                      </a:lnTo>
                      <a:lnTo>
                        <a:pt x="30" y="159"/>
                      </a:lnTo>
                      <a:lnTo>
                        <a:pt x="37" y="168"/>
                      </a:lnTo>
                      <a:lnTo>
                        <a:pt x="44" y="175"/>
                      </a:lnTo>
                      <a:lnTo>
                        <a:pt x="52" y="181"/>
                      </a:lnTo>
                      <a:lnTo>
                        <a:pt x="58" y="185"/>
                      </a:lnTo>
                      <a:lnTo>
                        <a:pt x="63" y="189"/>
                      </a:lnTo>
                      <a:lnTo>
                        <a:pt x="69" y="190"/>
                      </a:lnTo>
                      <a:lnTo>
                        <a:pt x="75" y="190"/>
                      </a:lnTo>
                      <a:lnTo>
                        <a:pt x="78" y="187"/>
                      </a:lnTo>
                      <a:lnTo>
                        <a:pt x="82" y="185"/>
                      </a:lnTo>
                      <a:lnTo>
                        <a:pt x="85" y="181"/>
                      </a:lnTo>
                      <a:lnTo>
                        <a:pt x="88" y="177"/>
                      </a:lnTo>
                      <a:lnTo>
                        <a:pt x="90" y="171"/>
                      </a:lnTo>
                      <a:lnTo>
                        <a:pt x="91" y="164"/>
                      </a:lnTo>
                      <a:lnTo>
                        <a:pt x="93" y="156"/>
                      </a:lnTo>
                      <a:lnTo>
                        <a:pt x="95" y="148"/>
                      </a:lnTo>
                      <a:lnTo>
                        <a:pt x="96" y="140"/>
                      </a:lnTo>
                      <a:lnTo>
                        <a:pt x="97" y="130"/>
                      </a:lnTo>
                      <a:lnTo>
                        <a:pt x="100" y="121"/>
                      </a:lnTo>
                      <a:lnTo>
                        <a:pt x="100" y="110"/>
                      </a:lnTo>
                      <a:lnTo>
                        <a:pt x="101" y="99"/>
                      </a:lnTo>
                      <a:lnTo>
                        <a:pt x="102" y="89"/>
                      </a:lnTo>
                      <a:lnTo>
                        <a:pt x="103" y="78"/>
                      </a:lnTo>
                      <a:lnTo>
                        <a:pt x="104" y="67"/>
                      </a:lnTo>
                      <a:lnTo>
                        <a:pt x="107" y="56"/>
                      </a:lnTo>
                      <a:lnTo>
                        <a:pt x="108" y="45"/>
                      </a:lnTo>
                      <a:lnTo>
                        <a:pt x="110" y="34"/>
                      </a:lnTo>
                      <a:lnTo>
                        <a:pt x="112" y="23"/>
                      </a:lnTo>
                      <a:lnTo>
                        <a:pt x="115" y="14"/>
                      </a:lnTo>
                      <a:lnTo>
                        <a:pt x="117" y="3"/>
                      </a:lnTo>
                      <a:lnTo>
                        <a:pt x="116" y="0"/>
                      </a:lnTo>
                      <a:lnTo>
                        <a:pt x="117" y="3"/>
                      </a:lnTo>
                      <a:lnTo>
                        <a:pt x="119" y="0"/>
                      </a:lnTo>
                      <a:lnTo>
                        <a:pt x="116" y="0"/>
                      </a:lnTo>
                      <a:lnTo>
                        <a:pt x="116"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1" name="Freeform 837"/>
                <p:cNvSpPr>
                  <a:spLocks/>
                </p:cNvSpPr>
                <p:nvPr/>
              </p:nvSpPr>
              <p:spPr bwMode="auto">
                <a:xfrm>
                  <a:off x="1320" y="1664"/>
                  <a:ext cx="2" cy="132"/>
                </a:xfrm>
                <a:custGeom>
                  <a:avLst/>
                  <a:gdLst>
                    <a:gd name="T0" fmla="*/ 4 w 12"/>
                    <a:gd name="T1" fmla="*/ 791 h 791"/>
                    <a:gd name="T2" fmla="*/ 5 w 12"/>
                    <a:gd name="T3" fmla="*/ 778 h 791"/>
                    <a:gd name="T4" fmla="*/ 5 w 12"/>
                    <a:gd name="T5" fmla="*/ 749 h 791"/>
                    <a:gd name="T6" fmla="*/ 6 w 12"/>
                    <a:gd name="T7" fmla="*/ 707 h 791"/>
                    <a:gd name="T8" fmla="*/ 6 w 12"/>
                    <a:gd name="T9" fmla="*/ 653 h 791"/>
                    <a:gd name="T10" fmla="*/ 6 w 12"/>
                    <a:gd name="T11" fmla="*/ 590 h 791"/>
                    <a:gd name="T12" fmla="*/ 6 w 12"/>
                    <a:gd name="T13" fmla="*/ 519 h 791"/>
                    <a:gd name="T14" fmla="*/ 6 w 12"/>
                    <a:gd name="T15" fmla="*/ 447 h 791"/>
                    <a:gd name="T16" fmla="*/ 6 w 12"/>
                    <a:gd name="T17" fmla="*/ 371 h 791"/>
                    <a:gd name="T18" fmla="*/ 6 w 12"/>
                    <a:gd name="T19" fmla="*/ 297 h 791"/>
                    <a:gd name="T20" fmla="*/ 6 w 12"/>
                    <a:gd name="T21" fmla="*/ 225 h 791"/>
                    <a:gd name="T22" fmla="*/ 8 w 12"/>
                    <a:gd name="T23" fmla="*/ 160 h 791"/>
                    <a:gd name="T24" fmla="*/ 8 w 12"/>
                    <a:gd name="T25" fmla="*/ 103 h 791"/>
                    <a:gd name="T26" fmla="*/ 9 w 12"/>
                    <a:gd name="T27" fmla="*/ 56 h 791"/>
                    <a:gd name="T28" fmla="*/ 10 w 12"/>
                    <a:gd name="T29" fmla="*/ 23 h 791"/>
                    <a:gd name="T30" fmla="*/ 12 w 12"/>
                    <a:gd name="T31" fmla="*/ 5 h 791"/>
                    <a:gd name="T32" fmla="*/ 12 w 12"/>
                    <a:gd name="T33" fmla="*/ 0 h 791"/>
                    <a:gd name="T34" fmla="*/ 8 w 12"/>
                    <a:gd name="T35" fmla="*/ 11 h 791"/>
                    <a:gd name="T36" fmla="*/ 6 w 12"/>
                    <a:gd name="T37" fmla="*/ 37 h 791"/>
                    <a:gd name="T38" fmla="*/ 5 w 12"/>
                    <a:gd name="T39" fmla="*/ 78 h 791"/>
                    <a:gd name="T40" fmla="*/ 4 w 12"/>
                    <a:gd name="T41" fmla="*/ 130 h 791"/>
                    <a:gd name="T42" fmla="*/ 3 w 12"/>
                    <a:gd name="T43" fmla="*/ 192 h 791"/>
                    <a:gd name="T44" fmla="*/ 3 w 12"/>
                    <a:gd name="T45" fmla="*/ 260 h 791"/>
                    <a:gd name="T46" fmla="*/ 3 w 12"/>
                    <a:gd name="T47" fmla="*/ 334 h 791"/>
                    <a:gd name="T48" fmla="*/ 3 w 12"/>
                    <a:gd name="T49" fmla="*/ 408 h 791"/>
                    <a:gd name="T50" fmla="*/ 3 w 12"/>
                    <a:gd name="T51" fmla="*/ 484 h 791"/>
                    <a:gd name="T52" fmla="*/ 3 w 12"/>
                    <a:gd name="T53" fmla="*/ 555 h 791"/>
                    <a:gd name="T54" fmla="*/ 3 w 12"/>
                    <a:gd name="T55" fmla="*/ 622 h 791"/>
                    <a:gd name="T56" fmla="*/ 3 w 12"/>
                    <a:gd name="T57" fmla="*/ 680 h 791"/>
                    <a:gd name="T58" fmla="*/ 2 w 12"/>
                    <a:gd name="T59" fmla="*/ 730 h 791"/>
                    <a:gd name="T60" fmla="*/ 2 w 12"/>
                    <a:gd name="T61" fmla="*/ 766 h 791"/>
                    <a:gd name="T62" fmla="*/ 0 w 12"/>
                    <a:gd name="T63" fmla="*/ 786 h 791"/>
                    <a:gd name="T64" fmla="*/ 4 w 12"/>
                    <a:gd name="T65" fmla="*/ 788 h 791"/>
                    <a:gd name="T66" fmla="*/ 0 w 12"/>
                    <a:gd name="T67" fmla="*/ 790 h 7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791"/>
                    <a:gd name="T104" fmla="*/ 12 w 12"/>
                    <a:gd name="T105" fmla="*/ 791 h 7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791">
                      <a:moveTo>
                        <a:pt x="0" y="790"/>
                      </a:moveTo>
                      <a:lnTo>
                        <a:pt x="4" y="791"/>
                      </a:lnTo>
                      <a:lnTo>
                        <a:pt x="4" y="786"/>
                      </a:lnTo>
                      <a:lnTo>
                        <a:pt x="5" y="778"/>
                      </a:lnTo>
                      <a:lnTo>
                        <a:pt x="5" y="766"/>
                      </a:lnTo>
                      <a:lnTo>
                        <a:pt x="5" y="749"/>
                      </a:lnTo>
                      <a:lnTo>
                        <a:pt x="5" y="730"/>
                      </a:lnTo>
                      <a:lnTo>
                        <a:pt x="6" y="707"/>
                      </a:lnTo>
                      <a:lnTo>
                        <a:pt x="6" y="680"/>
                      </a:lnTo>
                      <a:lnTo>
                        <a:pt x="6" y="653"/>
                      </a:lnTo>
                      <a:lnTo>
                        <a:pt x="6" y="622"/>
                      </a:lnTo>
                      <a:lnTo>
                        <a:pt x="6" y="590"/>
                      </a:lnTo>
                      <a:lnTo>
                        <a:pt x="6" y="555"/>
                      </a:lnTo>
                      <a:lnTo>
                        <a:pt x="6" y="519"/>
                      </a:lnTo>
                      <a:lnTo>
                        <a:pt x="6" y="484"/>
                      </a:lnTo>
                      <a:lnTo>
                        <a:pt x="6" y="447"/>
                      </a:lnTo>
                      <a:lnTo>
                        <a:pt x="6" y="408"/>
                      </a:lnTo>
                      <a:lnTo>
                        <a:pt x="6" y="371"/>
                      </a:lnTo>
                      <a:lnTo>
                        <a:pt x="6" y="334"/>
                      </a:lnTo>
                      <a:lnTo>
                        <a:pt x="6" y="297"/>
                      </a:lnTo>
                      <a:lnTo>
                        <a:pt x="6" y="260"/>
                      </a:lnTo>
                      <a:lnTo>
                        <a:pt x="6" y="225"/>
                      </a:lnTo>
                      <a:lnTo>
                        <a:pt x="6" y="192"/>
                      </a:lnTo>
                      <a:lnTo>
                        <a:pt x="8" y="160"/>
                      </a:lnTo>
                      <a:lnTo>
                        <a:pt x="8" y="130"/>
                      </a:lnTo>
                      <a:lnTo>
                        <a:pt x="8" y="103"/>
                      </a:lnTo>
                      <a:lnTo>
                        <a:pt x="9" y="78"/>
                      </a:lnTo>
                      <a:lnTo>
                        <a:pt x="9" y="56"/>
                      </a:lnTo>
                      <a:lnTo>
                        <a:pt x="10" y="37"/>
                      </a:lnTo>
                      <a:lnTo>
                        <a:pt x="10" y="23"/>
                      </a:lnTo>
                      <a:lnTo>
                        <a:pt x="11" y="12"/>
                      </a:lnTo>
                      <a:lnTo>
                        <a:pt x="12" y="5"/>
                      </a:lnTo>
                      <a:lnTo>
                        <a:pt x="12" y="4"/>
                      </a:lnTo>
                      <a:lnTo>
                        <a:pt x="12" y="0"/>
                      </a:lnTo>
                      <a:lnTo>
                        <a:pt x="9" y="5"/>
                      </a:lnTo>
                      <a:lnTo>
                        <a:pt x="8" y="11"/>
                      </a:lnTo>
                      <a:lnTo>
                        <a:pt x="6" y="23"/>
                      </a:lnTo>
                      <a:lnTo>
                        <a:pt x="6" y="37"/>
                      </a:lnTo>
                      <a:lnTo>
                        <a:pt x="5" y="56"/>
                      </a:lnTo>
                      <a:lnTo>
                        <a:pt x="5" y="78"/>
                      </a:lnTo>
                      <a:lnTo>
                        <a:pt x="4" y="102"/>
                      </a:lnTo>
                      <a:lnTo>
                        <a:pt x="4" y="130"/>
                      </a:lnTo>
                      <a:lnTo>
                        <a:pt x="4" y="160"/>
                      </a:lnTo>
                      <a:lnTo>
                        <a:pt x="3" y="192"/>
                      </a:lnTo>
                      <a:lnTo>
                        <a:pt x="3" y="225"/>
                      </a:lnTo>
                      <a:lnTo>
                        <a:pt x="3" y="260"/>
                      </a:lnTo>
                      <a:lnTo>
                        <a:pt x="3" y="297"/>
                      </a:lnTo>
                      <a:lnTo>
                        <a:pt x="3" y="334"/>
                      </a:lnTo>
                      <a:lnTo>
                        <a:pt x="3" y="371"/>
                      </a:lnTo>
                      <a:lnTo>
                        <a:pt x="3" y="408"/>
                      </a:lnTo>
                      <a:lnTo>
                        <a:pt x="3" y="447"/>
                      </a:lnTo>
                      <a:lnTo>
                        <a:pt x="3" y="484"/>
                      </a:lnTo>
                      <a:lnTo>
                        <a:pt x="3" y="519"/>
                      </a:lnTo>
                      <a:lnTo>
                        <a:pt x="3" y="555"/>
                      </a:lnTo>
                      <a:lnTo>
                        <a:pt x="3" y="590"/>
                      </a:lnTo>
                      <a:lnTo>
                        <a:pt x="3" y="622"/>
                      </a:lnTo>
                      <a:lnTo>
                        <a:pt x="3" y="653"/>
                      </a:lnTo>
                      <a:lnTo>
                        <a:pt x="3" y="680"/>
                      </a:lnTo>
                      <a:lnTo>
                        <a:pt x="3" y="707"/>
                      </a:lnTo>
                      <a:lnTo>
                        <a:pt x="2" y="730"/>
                      </a:lnTo>
                      <a:lnTo>
                        <a:pt x="2" y="749"/>
                      </a:lnTo>
                      <a:lnTo>
                        <a:pt x="2" y="766"/>
                      </a:lnTo>
                      <a:lnTo>
                        <a:pt x="2" y="778"/>
                      </a:lnTo>
                      <a:lnTo>
                        <a:pt x="0" y="786"/>
                      </a:lnTo>
                      <a:lnTo>
                        <a:pt x="0" y="790"/>
                      </a:lnTo>
                      <a:lnTo>
                        <a:pt x="4" y="788"/>
                      </a:lnTo>
                      <a:lnTo>
                        <a:pt x="4" y="790"/>
                      </a:lnTo>
                      <a:lnTo>
                        <a:pt x="0" y="79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2" name="Freeform 838"/>
                <p:cNvSpPr>
                  <a:spLocks/>
                </p:cNvSpPr>
                <p:nvPr/>
              </p:nvSpPr>
              <p:spPr bwMode="auto">
                <a:xfrm>
                  <a:off x="1299" y="1702"/>
                  <a:ext cx="22" cy="93"/>
                </a:xfrm>
                <a:custGeom>
                  <a:avLst/>
                  <a:gdLst>
                    <a:gd name="T0" fmla="*/ 5 w 154"/>
                    <a:gd name="T1" fmla="*/ 18 h 559"/>
                    <a:gd name="T2" fmla="*/ 17 w 154"/>
                    <a:gd name="T3" fmla="*/ 54 h 559"/>
                    <a:gd name="T4" fmla="*/ 30 w 154"/>
                    <a:gd name="T5" fmla="*/ 88 h 559"/>
                    <a:gd name="T6" fmla="*/ 41 w 154"/>
                    <a:gd name="T7" fmla="*/ 123 h 559"/>
                    <a:gd name="T8" fmla="*/ 53 w 154"/>
                    <a:gd name="T9" fmla="*/ 159 h 559"/>
                    <a:gd name="T10" fmla="*/ 64 w 154"/>
                    <a:gd name="T11" fmla="*/ 194 h 559"/>
                    <a:gd name="T12" fmla="*/ 76 w 154"/>
                    <a:gd name="T13" fmla="*/ 230 h 559"/>
                    <a:gd name="T14" fmla="*/ 87 w 154"/>
                    <a:gd name="T15" fmla="*/ 266 h 559"/>
                    <a:gd name="T16" fmla="*/ 97 w 154"/>
                    <a:gd name="T17" fmla="*/ 300 h 559"/>
                    <a:gd name="T18" fmla="*/ 107 w 154"/>
                    <a:gd name="T19" fmla="*/ 337 h 559"/>
                    <a:gd name="T20" fmla="*/ 115 w 154"/>
                    <a:gd name="T21" fmla="*/ 372 h 559"/>
                    <a:gd name="T22" fmla="*/ 124 w 154"/>
                    <a:gd name="T23" fmla="*/ 406 h 559"/>
                    <a:gd name="T24" fmla="*/ 131 w 154"/>
                    <a:gd name="T25" fmla="*/ 441 h 559"/>
                    <a:gd name="T26" fmla="*/ 137 w 154"/>
                    <a:gd name="T27" fmla="*/ 475 h 559"/>
                    <a:gd name="T28" fmla="*/ 143 w 154"/>
                    <a:gd name="T29" fmla="*/ 508 h 559"/>
                    <a:gd name="T30" fmla="*/ 148 w 154"/>
                    <a:gd name="T31" fmla="*/ 542 h 559"/>
                    <a:gd name="T32" fmla="*/ 154 w 154"/>
                    <a:gd name="T33" fmla="*/ 559 h 559"/>
                    <a:gd name="T34" fmla="*/ 149 w 154"/>
                    <a:gd name="T35" fmla="*/ 525 h 559"/>
                    <a:gd name="T36" fmla="*/ 143 w 154"/>
                    <a:gd name="T37" fmla="*/ 492 h 559"/>
                    <a:gd name="T38" fmla="*/ 137 w 154"/>
                    <a:gd name="T39" fmla="*/ 457 h 559"/>
                    <a:gd name="T40" fmla="*/ 131 w 154"/>
                    <a:gd name="T41" fmla="*/ 423 h 559"/>
                    <a:gd name="T42" fmla="*/ 123 w 154"/>
                    <a:gd name="T43" fmla="*/ 388 h 559"/>
                    <a:gd name="T44" fmla="*/ 114 w 154"/>
                    <a:gd name="T45" fmla="*/ 354 h 559"/>
                    <a:gd name="T46" fmla="*/ 105 w 154"/>
                    <a:gd name="T47" fmla="*/ 317 h 559"/>
                    <a:gd name="T48" fmla="*/ 96 w 154"/>
                    <a:gd name="T49" fmla="*/ 282 h 559"/>
                    <a:gd name="T50" fmla="*/ 84 w 154"/>
                    <a:gd name="T51" fmla="*/ 247 h 559"/>
                    <a:gd name="T52" fmla="*/ 73 w 154"/>
                    <a:gd name="T53" fmla="*/ 211 h 559"/>
                    <a:gd name="T54" fmla="*/ 62 w 154"/>
                    <a:gd name="T55" fmla="*/ 175 h 559"/>
                    <a:gd name="T56" fmla="*/ 51 w 154"/>
                    <a:gd name="T57" fmla="*/ 140 h 559"/>
                    <a:gd name="T58" fmla="*/ 38 w 154"/>
                    <a:gd name="T59" fmla="*/ 105 h 559"/>
                    <a:gd name="T60" fmla="*/ 27 w 154"/>
                    <a:gd name="T61" fmla="*/ 69 h 559"/>
                    <a:gd name="T62" fmla="*/ 14 w 154"/>
                    <a:gd name="T63" fmla="*/ 35 h 559"/>
                    <a:gd name="T64" fmla="*/ 3 w 154"/>
                    <a:gd name="T65" fmla="*/ 0 h 5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559"/>
                    <a:gd name="T101" fmla="*/ 154 w 154"/>
                    <a:gd name="T102" fmla="*/ 559 h 5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559">
                      <a:moveTo>
                        <a:pt x="0" y="2"/>
                      </a:moveTo>
                      <a:lnTo>
                        <a:pt x="5" y="18"/>
                      </a:lnTo>
                      <a:lnTo>
                        <a:pt x="11" y="36"/>
                      </a:lnTo>
                      <a:lnTo>
                        <a:pt x="17" y="54"/>
                      </a:lnTo>
                      <a:lnTo>
                        <a:pt x="24" y="71"/>
                      </a:lnTo>
                      <a:lnTo>
                        <a:pt x="30" y="88"/>
                      </a:lnTo>
                      <a:lnTo>
                        <a:pt x="36" y="106"/>
                      </a:lnTo>
                      <a:lnTo>
                        <a:pt x="41" y="123"/>
                      </a:lnTo>
                      <a:lnTo>
                        <a:pt x="47" y="141"/>
                      </a:lnTo>
                      <a:lnTo>
                        <a:pt x="53" y="159"/>
                      </a:lnTo>
                      <a:lnTo>
                        <a:pt x="58" y="177"/>
                      </a:lnTo>
                      <a:lnTo>
                        <a:pt x="64" y="194"/>
                      </a:lnTo>
                      <a:lnTo>
                        <a:pt x="71" y="212"/>
                      </a:lnTo>
                      <a:lnTo>
                        <a:pt x="76" y="230"/>
                      </a:lnTo>
                      <a:lnTo>
                        <a:pt x="81" y="248"/>
                      </a:lnTo>
                      <a:lnTo>
                        <a:pt x="87" y="266"/>
                      </a:lnTo>
                      <a:lnTo>
                        <a:pt x="91" y="282"/>
                      </a:lnTo>
                      <a:lnTo>
                        <a:pt x="97" y="300"/>
                      </a:lnTo>
                      <a:lnTo>
                        <a:pt x="102" y="318"/>
                      </a:lnTo>
                      <a:lnTo>
                        <a:pt x="107" y="337"/>
                      </a:lnTo>
                      <a:lnTo>
                        <a:pt x="111" y="354"/>
                      </a:lnTo>
                      <a:lnTo>
                        <a:pt x="115" y="372"/>
                      </a:lnTo>
                      <a:lnTo>
                        <a:pt x="121" y="388"/>
                      </a:lnTo>
                      <a:lnTo>
                        <a:pt x="124" y="406"/>
                      </a:lnTo>
                      <a:lnTo>
                        <a:pt x="128" y="423"/>
                      </a:lnTo>
                      <a:lnTo>
                        <a:pt x="131" y="441"/>
                      </a:lnTo>
                      <a:lnTo>
                        <a:pt x="135" y="457"/>
                      </a:lnTo>
                      <a:lnTo>
                        <a:pt x="137" y="475"/>
                      </a:lnTo>
                      <a:lnTo>
                        <a:pt x="140" y="492"/>
                      </a:lnTo>
                      <a:lnTo>
                        <a:pt x="143" y="508"/>
                      </a:lnTo>
                      <a:lnTo>
                        <a:pt x="146" y="525"/>
                      </a:lnTo>
                      <a:lnTo>
                        <a:pt x="148" y="542"/>
                      </a:lnTo>
                      <a:lnTo>
                        <a:pt x="150" y="559"/>
                      </a:lnTo>
                      <a:lnTo>
                        <a:pt x="154" y="559"/>
                      </a:lnTo>
                      <a:lnTo>
                        <a:pt x="152" y="542"/>
                      </a:lnTo>
                      <a:lnTo>
                        <a:pt x="149" y="525"/>
                      </a:lnTo>
                      <a:lnTo>
                        <a:pt x="147" y="508"/>
                      </a:lnTo>
                      <a:lnTo>
                        <a:pt x="143" y="492"/>
                      </a:lnTo>
                      <a:lnTo>
                        <a:pt x="141" y="475"/>
                      </a:lnTo>
                      <a:lnTo>
                        <a:pt x="137" y="457"/>
                      </a:lnTo>
                      <a:lnTo>
                        <a:pt x="135" y="440"/>
                      </a:lnTo>
                      <a:lnTo>
                        <a:pt x="131" y="423"/>
                      </a:lnTo>
                      <a:lnTo>
                        <a:pt x="128" y="405"/>
                      </a:lnTo>
                      <a:lnTo>
                        <a:pt x="123" y="388"/>
                      </a:lnTo>
                      <a:lnTo>
                        <a:pt x="120" y="370"/>
                      </a:lnTo>
                      <a:lnTo>
                        <a:pt x="114" y="354"/>
                      </a:lnTo>
                      <a:lnTo>
                        <a:pt x="110" y="336"/>
                      </a:lnTo>
                      <a:lnTo>
                        <a:pt x="105" y="317"/>
                      </a:lnTo>
                      <a:lnTo>
                        <a:pt x="101" y="299"/>
                      </a:lnTo>
                      <a:lnTo>
                        <a:pt x="96" y="282"/>
                      </a:lnTo>
                      <a:lnTo>
                        <a:pt x="90" y="265"/>
                      </a:lnTo>
                      <a:lnTo>
                        <a:pt x="84" y="247"/>
                      </a:lnTo>
                      <a:lnTo>
                        <a:pt x="79" y="229"/>
                      </a:lnTo>
                      <a:lnTo>
                        <a:pt x="73" y="211"/>
                      </a:lnTo>
                      <a:lnTo>
                        <a:pt x="68" y="193"/>
                      </a:lnTo>
                      <a:lnTo>
                        <a:pt x="62" y="175"/>
                      </a:lnTo>
                      <a:lnTo>
                        <a:pt x="57" y="158"/>
                      </a:lnTo>
                      <a:lnTo>
                        <a:pt x="51" y="140"/>
                      </a:lnTo>
                      <a:lnTo>
                        <a:pt x="45" y="122"/>
                      </a:lnTo>
                      <a:lnTo>
                        <a:pt x="38" y="105"/>
                      </a:lnTo>
                      <a:lnTo>
                        <a:pt x="33" y="87"/>
                      </a:lnTo>
                      <a:lnTo>
                        <a:pt x="27" y="69"/>
                      </a:lnTo>
                      <a:lnTo>
                        <a:pt x="21" y="53"/>
                      </a:lnTo>
                      <a:lnTo>
                        <a:pt x="14" y="35"/>
                      </a:lnTo>
                      <a:lnTo>
                        <a:pt x="9" y="17"/>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3" name="Freeform 839"/>
                <p:cNvSpPr>
                  <a:spLocks/>
                </p:cNvSpPr>
                <p:nvPr/>
              </p:nvSpPr>
              <p:spPr bwMode="auto">
                <a:xfrm>
                  <a:off x="1276" y="1665"/>
                  <a:ext cx="23" cy="38"/>
                </a:xfrm>
                <a:custGeom>
                  <a:avLst/>
                  <a:gdLst>
                    <a:gd name="T0" fmla="*/ 6 w 165"/>
                    <a:gd name="T1" fmla="*/ 11 h 227"/>
                    <a:gd name="T2" fmla="*/ 17 w 165"/>
                    <a:gd name="T3" fmla="*/ 28 h 227"/>
                    <a:gd name="T4" fmla="*/ 29 w 165"/>
                    <a:gd name="T5" fmla="*/ 43 h 227"/>
                    <a:gd name="T6" fmla="*/ 39 w 165"/>
                    <a:gd name="T7" fmla="*/ 59 h 227"/>
                    <a:gd name="T8" fmla="*/ 50 w 165"/>
                    <a:gd name="T9" fmla="*/ 72 h 227"/>
                    <a:gd name="T10" fmla="*/ 62 w 165"/>
                    <a:gd name="T11" fmla="*/ 86 h 227"/>
                    <a:gd name="T12" fmla="*/ 74 w 165"/>
                    <a:gd name="T13" fmla="*/ 99 h 227"/>
                    <a:gd name="T14" fmla="*/ 85 w 165"/>
                    <a:gd name="T15" fmla="*/ 111 h 227"/>
                    <a:gd name="T16" fmla="*/ 96 w 165"/>
                    <a:gd name="T17" fmla="*/ 124 h 227"/>
                    <a:gd name="T18" fmla="*/ 107 w 165"/>
                    <a:gd name="T19" fmla="*/ 137 h 227"/>
                    <a:gd name="T20" fmla="*/ 116 w 165"/>
                    <a:gd name="T21" fmla="*/ 149 h 227"/>
                    <a:gd name="T22" fmla="*/ 126 w 165"/>
                    <a:gd name="T23" fmla="*/ 162 h 227"/>
                    <a:gd name="T24" fmla="*/ 136 w 165"/>
                    <a:gd name="T25" fmla="*/ 175 h 227"/>
                    <a:gd name="T26" fmla="*/ 145 w 165"/>
                    <a:gd name="T27" fmla="*/ 189 h 227"/>
                    <a:gd name="T28" fmla="*/ 152 w 165"/>
                    <a:gd name="T29" fmla="*/ 203 h 227"/>
                    <a:gd name="T30" fmla="*/ 159 w 165"/>
                    <a:gd name="T31" fmla="*/ 218 h 227"/>
                    <a:gd name="T32" fmla="*/ 165 w 165"/>
                    <a:gd name="T33" fmla="*/ 225 h 227"/>
                    <a:gd name="T34" fmla="*/ 159 w 165"/>
                    <a:gd name="T35" fmla="*/ 209 h 227"/>
                    <a:gd name="T36" fmla="*/ 150 w 165"/>
                    <a:gd name="T37" fmla="*/ 194 h 227"/>
                    <a:gd name="T38" fmla="*/ 143 w 165"/>
                    <a:gd name="T39" fmla="*/ 180 h 227"/>
                    <a:gd name="T40" fmla="*/ 135 w 165"/>
                    <a:gd name="T41" fmla="*/ 167 h 227"/>
                    <a:gd name="T42" fmla="*/ 124 w 165"/>
                    <a:gd name="T43" fmla="*/ 154 h 227"/>
                    <a:gd name="T44" fmla="*/ 114 w 165"/>
                    <a:gd name="T45" fmla="*/ 141 h 227"/>
                    <a:gd name="T46" fmla="*/ 105 w 165"/>
                    <a:gd name="T47" fmla="*/ 129 h 227"/>
                    <a:gd name="T48" fmla="*/ 94 w 165"/>
                    <a:gd name="T49" fmla="*/ 116 h 227"/>
                    <a:gd name="T50" fmla="*/ 83 w 165"/>
                    <a:gd name="T51" fmla="*/ 103 h 227"/>
                    <a:gd name="T52" fmla="*/ 70 w 165"/>
                    <a:gd name="T53" fmla="*/ 90 h 227"/>
                    <a:gd name="T54" fmla="*/ 59 w 165"/>
                    <a:gd name="T55" fmla="*/ 77 h 227"/>
                    <a:gd name="T56" fmla="*/ 48 w 165"/>
                    <a:gd name="T57" fmla="*/ 64 h 227"/>
                    <a:gd name="T58" fmla="*/ 36 w 165"/>
                    <a:gd name="T59" fmla="*/ 49 h 227"/>
                    <a:gd name="T60" fmla="*/ 25 w 165"/>
                    <a:gd name="T61" fmla="*/ 34 h 227"/>
                    <a:gd name="T62" fmla="*/ 14 w 165"/>
                    <a:gd name="T63" fmla="*/ 17 h 227"/>
                    <a:gd name="T64" fmla="*/ 4 w 165"/>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27"/>
                    <a:gd name="T101" fmla="*/ 165 w 165"/>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27">
                      <a:moveTo>
                        <a:pt x="0" y="2"/>
                      </a:moveTo>
                      <a:lnTo>
                        <a:pt x="6" y="11"/>
                      </a:lnTo>
                      <a:lnTo>
                        <a:pt x="11" y="20"/>
                      </a:lnTo>
                      <a:lnTo>
                        <a:pt x="17" y="28"/>
                      </a:lnTo>
                      <a:lnTo>
                        <a:pt x="22" y="36"/>
                      </a:lnTo>
                      <a:lnTo>
                        <a:pt x="29" y="43"/>
                      </a:lnTo>
                      <a:lnTo>
                        <a:pt x="33" y="52"/>
                      </a:lnTo>
                      <a:lnTo>
                        <a:pt x="39" y="59"/>
                      </a:lnTo>
                      <a:lnTo>
                        <a:pt x="44" y="66"/>
                      </a:lnTo>
                      <a:lnTo>
                        <a:pt x="50" y="72"/>
                      </a:lnTo>
                      <a:lnTo>
                        <a:pt x="57" y="79"/>
                      </a:lnTo>
                      <a:lnTo>
                        <a:pt x="62" y="86"/>
                      </a:lnTo>
                      <a:lnTo>
                        <a:pt x="68" y="92"/>
                      </a:lnTo>
                      <a:lnTo>
                        <a:pt x="74" y="99"/>
                      </a:lnTo>
                      <a:lnTo>
                        <a:pt x="78" y="105"/>
                      </a:lnTo>
                      <a:lnTo>
                        <a:pt x="85" y="111"/>
                      </a:lnTo>
                      <a:lnTo>
                        <a:pt x="91" y="118"/>
                      </a:lnTo>
                      <a:lnTo>
                        <a:pt x="96" y="124"/>
                      </a:lnTo>
                      <a:lnTo>
                        <a:pt x="101" y="131"/>
                      </a:lnTo>
                      <a:lnTo>
                        <a:pt x="107" y="137"/>
                      </a:lnTo>
                      <a:lnTo>
                        <a:pt x="111" y="143"/>
                      </a:lnTo>
                      <a:lnTo>
                        <a:pt x="116" y="149"/>
                      </a:lnTo>
                      <a:lnTo>
                        <a:pt x="121" y="155"/>
                      </a:lnTo>
                      <a:lnTo>
                        <a:pt x="126" y="162"/>
                      </a:lnTo>
                      <a:lnTo>
                        <a:pt x="131" y="168"/>
                      </a:lnTo>
                      <a:lnTo>
                        <a:pt x="136" y="175"/>
                      </a:lnTo>
                      <a:lnTo>
                        <a:pt x="140" y="181"/>
                      </a:lnTo>
                      <a:lnTo>
                        <a:pt x="145" y="189"/>
                      </a:lnTo>
                      <a:lnTo>
                        <a:pt x="148" y="196"/>
                      </a:lnTo>
                      <a:lnTo>
                        <a:pt x="152" y="203"/>
                      </a:lnTo>
                      <a:lnTo>
                        <a:pt x="156" y="211"/>
                      </a:lnTo>
                      <a:lnTo>
                        <a:pt x="159" y="218"/>
                      </a:lnTo>
                      <a:lnTo>
                        <a:pt x="162" y="227"/>
                      </a:lnTo>
                      <a:lnTo>
                        <a:pt x="165" y="225"/>
                      </a:lnTo>
                      <a:lnTo>
                        <a:pt x="162" y="217"/>
                      </a:lnTo>
                      <a:lnTo>
                        <a:pt x="159" y="209"/>
                      </a:lnTo>
                      <a:lnTo>
                        <a:pt x="154" y="202"/>
                      </a:lnTo>
                      <a:lnTo>
                        <a:pt x="150" y="194"/>
                      </a:lnTo>
                      <a:lnTo>
                        <a:pt x="147" y="187"/>
                      </a:lnTo>
                      <a:lnTo>
                        <a:pt x="143" y="180"/>
                      </a:lnTo>
                      <a:lnTo>
                        <a:pt x="139" y="173"/>
                      </a:lnTo>
                      <a:lnTo>
                        <a:pt x="135" y="167"/>
                      </a:lnTo>
                      <a:lnTo>
                        <a:pt x="130" y="160"/>
                      </a:lnTo>
                      <a:lnTo>
                        <a:pt x="124" y="154"/>
                      </a:lnTo>
                      <a:lnTo>
                        <a:pt x="120" y="147"/>
                      </a:lnTo>
                      <a:lnTo>
                        <a:pt x="114" y="141"/>
                      </a:lnTo>
                      <a:lnTo>
                        <a:pt x="109" y="135"/>
                      </a:lnTo>
                      <a:lnTo>
                        <a:pt x="105" y="129"/>
                      </a:lnTo>
                      <a:lnTo>
                        <a:pt x="98" y="123"/>
                      </a:lnTo>
                      <a:lnTo>
                        <a:pt x="94" y="116"/>
                      </a:lnTo>
                      <a:lnTo>
                        <a:pt x="88" y="109"/>
                      </a:lnTo>
                      <a:lnTo>
                        <a:pt x="83" y="103"/>
                      </a:lnTo>
                      <a:lnTo>
                        <a:pt x="76" y="97"/>
                      </a:lnTo>
                      <a:lnTo>
                        <a:pt x="70" y="90"/>
                      </a:lnTo>
                      <a:lnTo>
                        <a:pt x="65" y="84"/>
                      </a:lnTo>
                      <a:lnTo>
                        <a:pt x="59" y="77"/>
                      </a:lnTo>
                      <a:lnTo>
                        <a:pt x="52" y="71"/>
                      </a:lnTo>
                      <a:lnTo>
                        <a:pt x="48" y="64"/>
                      </a:lnTo>
                      <a:lnTo>
                        <a:pt x="42" y="56"/>
                      </a:lnTo>
                      <a:lnTo>
                        <a:pt x="36" y="49"/>
                      </a:lnTo>
                      <a:lnTo>
                        <a:pt x="31" y="41"/>
                      </a:lnTo>
                      <a:lnTo>
                        <a:pt x="25" y="34"/>
                      </a:lnTo>
                      <a:lnTo>
                        <a:pt x="19" y="25"/>
                      </a:lnTo>
                      <a:lnTo>
                        <a:pt x="14" y="17"/>
                      </a:lnTo>
                      <a:lnTo>
                        <a:pt x="10" y="9"/>
                      </a:lnTo>
                      <a:lnTo>
                        <a:pt x="4"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4" name="Freeform 840"/>
                <p:cNvSpPr>
                  <a:spLocks/>
                </p:cNvSpPr>
                <p:nvPr/>
              </p:nvSpPr>
              <p:spPr bwMode="auto">
                <a:xfrm>
                  <a:off x="1235" y="1650"/>
                  <a:ext cx="41" cy="15"/>
                </a:xfrm>
                <a:custGeom>
                  <a:avLst/>
                  <a:gdLst>
                    <a:gd name="T0" fmla="*/ 3 w 286"/>
                    <a:gd name="T1" fmla="*/ 4 h 88"/>
                    <a:gd name="T2" fmla="*/ 15 w 286"/>
                    <a:gd name="T3" fmla="*/ 9 h 88"/>
                    <a:gd name="T4" fmla="*/ 28 w 286"/>
                    <a:gd name="T5" fmla="*/ 13 h 88"/>
                    <a:gd name="T6" fmla="*/ 46 w 286"/>
                    <a:gd name="T7" fmla="*/ 18 h 88"/>
                    <a:gd name="T8" fmla="*/ 66 w 286"/>
                    <a:gd name="T9" fmla="*/ 22 h 88"/>
                    <a:gd name="T10" fmla="*/ 88 w 286"/>
                    <a:gd name="T11" fmla="*/ 28 h 88"/>
                    <a:gd name="T12" fmla="*/ 112 w 286"/>
                    <a:gd name="T13" fmla="*/ 33 h 88"/>
                    <a:gd name="T14" fmla="*/ 135 w 286"/>
                    <a:gd name="T15" fmla="*/ 38 h 88"/>
                    <a:gd name="T16" fmla="*/ 159 w 286"/>
                    <a:gd name="T17" fmla="*/ 44 h 88"/>
                    <a:gd name="T18" fmla="*/ 182 w 286"/>
                    <a:gd name="T19" fmla="*/ 49 h 88"/>
                    <a:gd name="T20" fmla="*/ 205 w 286"/>
                    <a:gd name="T21" fmla="*/ 55 h 88"/>
                    <a:gd name="T22" fmla="*/ 225 w 286"/>
                    <a:gd name="T23" fmla="*/ 61 h 88"/>
                    <a:gd name="T24" fmla="*/ 244 w 286"/>
                    <a:gd name="T25" fmla="*/ 67 h 88"/>
                    <a:gd name="T26" fmla="*/ 261 w 286"/>
                    <a:gd name="T27" fmla="*/ 73 h 88"/>
                    <a:gd name="T28" fmla="*/ 273 w 286"/>
                    <a:gd name="T29" fmla="*/ 79 h 88"/>
                    <a:gd name="T30" fmla="*/ 280 w 286"/>
                    <a:gd name="T31" fmla="*/ 85 h 88"/>
                    <a:gd name="T32" fmla="*/ 286 w 286"/>
                    <a:gd name="T33" fmla="*/ 86 h 88"/>
                    <a:gd name="T34" fmla="*/ 279 w 286"/>
                    <a:gd name="T35" fmla="*/ 79 h 88"/>
                    <a:gd name="T36" fmla="*/ 269 w 286"/>
                    <a:gd name="T37" fmla="*/ 73 h 88"/>
                    <a:gd name="T38" fmla="*/ 254 w 286"/>
                    <a:gd name="T39" fmla="*/ 66 h 88"/>
                    <a:gd name="T40" fmla="*/ 237 w 286"/>
                    <a:gd name="T41" fmla="*/ 60 h 88"/>
                    <a:gd name="T42" fmla="*/ 217 w 286"/>
                    <a:gd name="T43" fmla="*/ 54 h 88"/>
                    <a:gd name="T44" fmla="*/ 195 w 286"/>
                    <a:gd name="T45" fmla="*/ 49 h 88"/>
                    <a:gd name="T46" fmla="*/ 172 w 286"/>
                    <a:gd name="T47" fmla="*/ 43 h 88"/>
                    <a:gd name="T48" fmla="*/ 147 w 286"/>
                    <a:gd name="T49" fmla="*/ 37 h 88"/>
                    <a:gd name="T50" fmla="*/ 124 w 286"/>
                    <a:gd name="T51" fmla="*/ 32 h 88"/>
                    <a:gd name="T52" fmla="*/ 100 w 286"/>
                    <a:gd name="T53" fmla="*/ 27 h 88"/>
                    <a:gd name="T54" fmla="*/ 78 w 286"/>
                    <a:gd name="T55" fmla="*/ 22 h 88"/>
                    <a:gd name="T56" fmla="*/ 56 w 286"/>
                    <a:gd name="T57" fmla="*/ 16 h 88"/>
                    <a:gd name="T58" fmla="*/ 39 w 286"/>
                    <a:gd name="T59" fmla="*/ 13 h 88"/>
                    <a:gd name="T60" fmla="*/ 22 w 286"/>
                    <a:gd name="T61" fmla="*/ 8 h 88"/>
                    <a:gd name="T62" fmla="*/ 10 w 286"/>
                    <a:gd name="T63" fmla="*/ 3 h 88"/>
                    <a:gd name="T64" fmla="*/ 2 w 286"/>
                    <a:gd name="T65" fmla="*/ 0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6"/>
                    <a:gd name="T100" fmla="*/ 0 h 88"/>
                    <a:gd name="T101" fmla="*/ 286 w 286"/>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6" h="88">
                      <a:moveTo>
                        <a:pt x="0" y="2"/>
                      </a:moveTo>
                      <a:lnTo>
                        <a:pt x="3" y="4"/>
                      </a:lnTo>
                      <a:lnTo>
                        <a:pt x="9" y="7"/>
                      </a:lnTo>
                      <a:lnTo>
                        <a:pt x="15" y="9"/>
                      </a:lnTo>
                      <a:lnTo>
                        <a:pt x="21" y="12"/>
                      </a:lnTo>
                      <a:lnTo>
                        <a:pt x="28" y="13"/>
                      </a:lnTo>
                      <a:lnTo>
                        <a:pt x="37" y="15"/>
                      </a:lnTo>
                      <a:lnTo>
                        <a:pt x="46" y="18"/>
                      </a:lnTo>
                      <a:lnTo>
                        <a:pt x="55" y="20"/>
                      </a:lnTo>
                      <a:lnTo>
                        <a:pt x="66" y="22"/>
                      </a:lnTo>
                      <a:lnTo>
                        <a:pt x="76" y="25"/>
                      </a:lnTo>
                      <a:lnTo>
                        <a:pt x="88" y="28"/>
                      </a:lnTo>
                      <a:lnTo>
                        <a:pt x="99" y="31"/>
                      </a:lnTo>
                      <a:lnTo>
                        <a:pt x="112" y="33"/>
                      </a:lnTo>
                      <a:lnTo>
                        <a:pt x="123" y="35"/>
                      </a:lnTo>
                      <a:lnTo>
                        <a:pt x="135" y="38"/>
                      </a:lnTo>
                      <a:lnTo>
                        <a:pt x="147" y="40"/>
                      </a:lnTo>
                      <a:lnTo>
                        <a:pt x="159" y="44"/>
                      </a:lnTo>
                      <a:lnTo>
                        <a:pt x="171" y="46"/>
                      </a:lnTo>
                      <a:lnTo>
                        <a:pt x="182" y="49"/>
                      </a:lnTo>
                      <a:lnTo>
                        <a:pt x="195" y="53"/>
                      </a:lnTo>
                      <a:lnTo>
                        <a:pt x="205" y="55"/>
                      </a:lnTo>
                      <a:lnTo>
                        <a:pt x="216" y="58"/>
                      </a:lnTo>
                      <a:lnTo>
                        <a:pt x="225" y="61"/>
                      </a:lnTo>
                      <a:lnTo>
                        <a:pt x="236" y="64"/>
                      </a:lnTo>
                      <a:lnTo>
                        <a:pt x="244" y="67"/>
                      </a:lnTo>
                      <a:lnTo>
                        <a:pt x="253" y="70"/>
                      </a:lnTo>
                      <a:lnTo>
                        <a:pt x="261" y="73"/>
                      </a:lnTo>
                      <a:lnTo>
                        <a:pt x="267" y="76"/>
                      </a:lnTo>
                      <a:lnTo>
                        <a:pt x="273" y="79"/>
                      </a:lnTo>
                      <a:lnTo>
                        <a:pt x="276" y="82"/>
                      </a:lnTo>
                      <a:lnTo>
                        <a:pt x="280" y="85"/>
                      </a:lnTo>
                      <a:lnTo>
                        <a:pt x="282" y="88"/>
                      </a:lnTo>
                      <a:lnTo>
                        <a:pt x="286" y="86"/>
                      </a:lnTo>
                      <a:lnTo>
                        <a:pt x="282" y="83"/>
                      </a:lnTo>
                      <a:lnTo>
                        <a:pt x="279" y="79"/>
                      </a:lnTo>
                      <a:lnTo>
                        <a:pt x="274" y="76"/>
                      </a:lnTo>
                      <a:lnTo>
                        <a:pt x="269" y="73"/>
                      </a:lnTo>
                      <a:lnTo>
                        <a:pt x="262" y="70"/>
                      </a:lnTo>
                      <a:lnTo>
                        <a:pt x="254" y="66"/>
                      </a:lnTo>
                      <a:lnTo>
                        <a:pt x="246" y="64"/>
                      </a:lnTo>
                      <a:lnTo>
                        <a:pt x="237" y="60"/>
                      </a:lnTo>
                      <a:lnTo>
                        <a:pt x="227" y="58"/>
                      </a:lnTo>
                      <a:lnTo>
                        <a:pt x="217" y="54"/>
                      </a:lnTo>
                      <a:lnTo>
                        <a:pt x="205" y="52"/>
                      </a:lnTo>
                      <a:lnTo>
                        <a:pt x="195" y="49"/>
                      </a:lnTo>
                      <a:lnTo>
                        <a:pt x="183" y="45"/>
                      </a:lnTo>
                      <a:lnTo>
                        <a:pt x="172" y="43"/>
                      </a:lnTo>
                      <a:lnTo>
                        <a:pt x="160" y="40"/>
                      </a:lnTo>
                      <a:lnTo>
                        <a:pt x="147" y="37"/>
                      </a:lnTo>
                      <a:lnTo>
                        <a:pt x="137" y="34"/>
                      </a:lnTo>
                      <a:lnTo>
                        <a:pt x="124" y="32"/>
                      </a:lnTo>
                      <a:lnTo>
                        <a:pt x="112" y="29"/>
                      </a:lnTo>
                      <a:lnTo>
                        <a:pt x="100" y="27"/>
                      </a:lnTo>
                      <a:lnTo>
                        <a:pt x="89" y="25"/>
                      </a:lnTo>
                      <a:lnTo>
                        <a:pt x="78" y="22"/>
                      </a:lnTo>
                      <a:lnTo>
                        <a:pt x="67" y="20"/>
                      </a:lnTo>
                      <a:lnTo>
                        <a:pt x="56" y="16"/>
                      </a:lnTo>
                      <a:lnTo>
                        <a:pt x="47" y="15"/>
                      </a:lnTo>
                      <a:lnTo>
                        <a:pt x="39" y="13"/>
                      </a:lnTo>
                      <a:lnTo>
                        <a:pt x="29" y="10"/>
                      </a:lnTo>
                      <a:lnTo>
                        <a:pt x="22" y="8"/>
                      </a:lnTo>
                      <a:lnTo>
                        <a:pt x="16" y="6"/>
                      </a:lnTo>
                      <a:lnTo>
                        <a:pt x="10" y="3"/>
                      </a:lnTo>
                      <a:lnTo>
                        <a:pt x="4" y="1"/>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5" name="Freeform 841"/>
                <p:cNvSpPr>
                  <a:spLocks/>
                </p:cNvSpPr>
                <p:nvPr/>
              </p:nvSpPr>
              <p:spPr bwMode="auto">
                <a:xfrm>
                  <a:off x="1202" y="1608"/>
                  <a:ext cx="34" cy="43"/>
                </a:xfrm>
                <a:custGeom>
                  <a:avLst/>
                  <a:gdLst>
                    <a:gd name="T0" fmla="*/ 2 w 237"/>
                    <a:gd name="T1" fmla="*/ 3 h 258"/>
                    <a:gd name="T2" fmla="*/ 4 w 237"/>
                    <a:gd name="T3" fmla="*/ 11 h 258"/>
                    <a:gd name="T4" fmla="*/ 9 w 237"/>
                    <a:gd name="T5" fmla="*/ 20 h 258"/>
                    <a:gd name="T6" fmla="*/ 15 w 237"/>
                    <a:gd name="T7" fmla="*/ 31 h 258"/>
                    <a:gd name="T8" fmla="*/ 22 w 237"/>
                    <a:gd name="T9" fmla="*/ 43 h 258"/>
                    <a:gd name="T10" fmla="*/ 29 w 237"/>
                    <a:gd name="T11" fmla="*/ 56 h 258"/>
                    <a:gd name="T12" fmla="*/ 41 w 237"/>
                    <a:gd name="T13" fmla="*/ 71 h 258"/>
                    <a:gd name="T14" fmla="*/ 51 w 237"/>
                    <a:gd name="T15" fmla="*/ 87 h 258"/>
                    <a:gd name="T16" fmla="*/ 64 w 237"/>
                    <a:gd name="T17" fmla="*/ 105 h 258"/>
                    <a:gd name="T18" fmla="*/ 81 w 237"/>
                    <a:gd name="T19" fmla="*/ 122 h 258"/>
                    <a:gd name="T20" fmla="*/ 99 w 237"/>
                    <a:gd name="T21" fmla="*/ 141 h 258"/>
                    <a:gd name="T22" fmla="*/ 119 w 237"/>
                    <a:gd name="T23" fmla="*/ 163 h 258"/>
                    <a:gd name="T24" fmla="*/ 140 w 237"/>
                    <a:gd name="T25" fmla="*/ 183 h 258"/>
                    <a:gd name="T26" fmla="*/ 164 w 237"/>
                    <a:gd name="T27" fmla="*/ 204 h 258"/>
                    <a:gd name="T28" fmla="*/ 190 w 237"/>
                    <a:gd name="T29" fmla="*/ 226 h 258"/>
                    <a:gd name="T30" fmla="*/ 220 w 237"/>
                    <a:gd name="T31" fmla="*/ 247 h 258"/>
                    <a:gd name="T32" fmla="*/ 237 w 237"/>
                    <a:gd name="T33" fmla="*/ 256 h 258"/>
                    <a:gd name="T34" fmla="*/ 207 w 237"/>
                    <a:gd name="T35" fmla="*/ 234 h 258"/>
                    <a:gd name="T36" fmla="*/ 179 w 237"/>
                    <a:gd name="T37" fmla="*/ 213 h 258"/>
                    <a:gd name="T38" fmla="*/ 154 w 237"/>
                    <a:gd name="T39" fmla="*/ 191 h 258"/>
                    <a:gd name="T40" fmla="*/ 132 w 237"/>
                    <a:gd name="T41" fmla="*/ 170 h 258"/>
                    <a:gd name="T42" fmla="*/ 110 w 237"/>
                    <a:gd name="T43" fmla="*/ 150 h 258"/>
                    <a:gd name="T44" fmla="*/ 93 w 237"/>
                    <a:gd name="T45" fmla="*/ 130 h 258"/>
                    <a:gd name="T46" fmla="*/ 76 w 237"/>
                    <a:gd name="T47" fmla="*/ 112 h 258"/>
                    <a:gd name="T48" fmla="*/ 61 w 237"/>
                    <a:gd name="T49" fmla="*/ 94 h 258"/>
                    <a:gd name="T50" fmla="*/ 49 w 237"/>
                    <a:gd name="T51" fmla="*/ 77 h 258"/>
                    <a:gd name="T52" fmla="*/ 37 w 237"/>
                    <a:gd name="T53" fmla="*/ 62 h 258"/>
                    <a:gd name="T54" fmla="*/ 28 w 237"/>
                    <a:gd name="T55" fmla="*/ 47 h 258"/>
                    <a:gd name="T56" fmla="*/ 20 w 237"/>
                    <a:gd name="T57" fmla="*/ 34 h 258"/>
                    <a:gd name="T58" fmla="*/ 15 w 237"/>
                    <a:gd name="T59" fmla="*/ 23 h 258"/>
                    <a:gd name="T60" fmla="*/ 9 w 237"/>
                    <a:gd name="T61" fmla="*/ 13 h 258"/>
                    <a:gd name="T62" fmla="*/ 6 w 237"/>
                    <a:gd name="T63" fmla="*/ 6 h 258"/>
                    <a:gd name="T64" fmla="*/ 4 w 237"/>
                    <a:gd name="T65" fmla="*/ 0 h 2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58"/>
                    <a:gd name="T101" fmla="*/ 237 w 237"/>
                    <a:gd name="T102" fmla="*/ 258 h 2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58">
                      <a:moveTo>
                        <a:pt x="0" y="1"/>
                      </a:moveTo>
                      <a:lnTo>
                        <a:pt x="2" y="3"/>
                      </a:lnTo>
                      <a:lnTo>
                        <a:pt x="3" y="7"/>
                      </a:lnTo>
                      <a:lnTo>
                        <a:pt x="4" y="11"/>
                      </a:lnTo>
                      <a:lnTo>
                        <a:pt x="6" y="15"/>
                      </a:lnTo>
                      <a:lnTo>
                        <a:pt x="9" y="20"/>
                      </a:lnTo>
                      <a:lnTo>
                        <a:pt x="11" y="25"/>
                      </a:lnTo>
                      <a:lnTo>
                        <a:pt x="15" y="31"/>
                      </a:lnTo>
                      <a:lnTo>
                        <a:pt x="18" y="37"/>
                      </a:lnTo>
                      <a:lnTo>
                        <a:pt x="22" y="43"/>
                      </a:lnTo>
                      <a:lnTo>
                        <a:pt x="25" y="49"/>
                      </a:lnTo>
                      <a:lnTo>
                        <a:pt x="29" y="56"/>
                      </a:lnTo>
                      <a:lnTo>
                        <a:pt x="34" y="63"/>
                      </a:lnTo>
                      <a:lnTo>
                        <a:pt x="41" y="71"/>
                      </a:lnTo>
                      <a:lnTo>
                        <a:pt x="45" y="78"/>
                      </a:lnTo>
                      <a:lnTo>
                        <a:pt x="51" y="87"/>
                      </a:lnTo>
                      <a:lnTo>
                        <a:pt x="58" y="96"/>
                      </a:lnTo>
                      <a:lnTo>
                        <a:pt x="64" y="105"/>
                      </a:lnTo>
                      <a:lnTo>
                        <a:pt x="74" y="113"/>
                      </a:lnTo>
                      <a:lnTo>
                        <a:pt x="81" y="122"/>
                      </a:lnTo>
                      <a:lnTo>
                        <a:pt x="89" y="132"/>
                      </a:lnTo>
                      <a:lnTo>
                        <a:pt x="99" y="141"/>
                      </a:lnTo>
                      <a:lnTo>
                        <a:pt x="108" y="152"/>
                      </a:lnTo>
                      <a:lnTo>
                        <a:pt x="119" y="163"/>
                      </a:lnTo>
                      <a:lnTo>
                        <a:pt x="129" y="173"/>
                      </a:lnTo>
                      <a:lnTo>
                        <a:pt x="140" y="183"/>
                      </a:lnTo>
                      <a:lnTo>
                        <a:pt x="152" y="194"/>
                      </a:lnTo>
                      <a:lnTo>
                        <a:pt x="164" y="204"/>
                      </a:lnTo>
                      <a:lnTo>
                        <a:pt x="177" y="215"/>
                      </a:lnTo>
                      <a:lnTo>
                        <a:pt x="190" y="226"/>
                      </a:lnTo>
                      <a:lnTo>
                        <a:pt x="205" y="237"/>
                      </a:lnTo>
                      <a:lnTo>
                        <a:pt x="220" y="247"/>
                      </a:lnTo>
                      <a:lnTo>
                        <a:pt x="235" y="258"/>
                      </a:lnTo>
                      <a:lnTo>
                        <a:pt x="237" y="256"/>
                      </a:lnTo>
                      <a:lnTo>
                        <a:pt x="222" y="245"/>
                      </a:lnTo>
                      <a:lnTo>
                        <a:pt x="207" y="234"/>
                      </a:lnTo>
                      <a:lnTo>
                        <a:pt x="193" y="223"/>
                      </a:lnTo>
                      <a:lnTo>
                        <a:pt x="179" y="213"/>
                      </a:lnTo>
                      <a:lnTo>
                        <a:pt x="167" y="202"/>
                      </a:lnTo>
                      <a:lnTo>
                        <a:pt x="154" y="191"/>
                      </a:lnTo>
                      <a:lnTo>
                        <a:pt x="143" y="181"/>
                      </a:lnTo>
                      <a:lnTo>
                        <a:pt x="132" y="170"/>
                      </a:lnTo>
                      <a:lnTo>
                        <a:pt x="121" y="159"/>
                      </a:lnTo>
                      <a:lnTo>
                        <a:pt x="110" y="150"/>
                      </a:lnTo>
                      <a:lnTo>
                        <a:pt x="101" y="139"/>
                      </a:lnTo>
                      <a:lnTo>
                        <a:pt x="93" y="130"/>
                      </a:lnTo>
                      <a:lnTo>
                        <a:pt x="83" y="120"/>
                      </a:lnTo>
                      <a:lnTo>
                        <a:pt x="76" y="112"/>
                      </a:lnTo>
                      <a:lnTo>
                        <a:pt x="69" y="102"/>
                      </a:lnTo>
                      <a:lnTo>
                        <a:pt x="61" y="94"/>
                      </a:lnTo>
                      <a:lnTo>
                        <a:pt x="55" y="85"/>
                      </a:lnTo>
                      <a:lnTo>
                        <a:pt x="49" y="77"/>
                      </a:lnTo>
                      <a:lnTo>
                        <a:pt x="43" y="69"/>
                      </a:lnTo>
                      <a:lnTo>
                        <a:pt x="37" y="62"/>
                      </a:lnTo>
                      <a:lnTo>
                        <a:pt x="32" y="54"/>
                      </a:lnTo>
                      <a:lnTo>
                        <a:pt x="28" y="47"/>
                      </a:lnTo>
                      <a:lnTo>
                        <a:pt x="24" y="40"/>
                      </a:lnTo>
                      <a:lnTo>
                        <a:pt x="20" y="34"/>
                      </a:lnTo>
                      <a:lnTo>
                        <a:pt x="18" y="28"/>
                      </a:lnTo>
                      <a:lnTo>
                        <a:pt x="15" y="23"/>
                      </a:lnTo>
                      <a:lnTo>
                        <a:pt x="11" y="19"/>
                      </a:lnTo>
                      <a:lnTo>
                        <a:pt x="9" y="13"/>
                      </a:lnTo>
                      <a:lnTo>
                        <a:pt x="8" y="9"/>
                      </a:lnTo>
                      <a:lnTo>
                        <a:pt x="6" y="6"/>
                      </a:lnTo>
                      <a:lnTo>
                        <a:pt x="5" y="2"/>
                      </a:lnTo>
                      <a:lnTo>
                        <a:pt x="4"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6" name="Freeform 842"/>
                <p:cNvSpPr>
                  <a:spLocks/>
                </p:cNvSpPr>
                <p:nvPr/>
              </p:nvSpPr>
              <p:spPr bwMode="auto">
                <a:xfrm>
                  <a:off x="1187" y="1600"/>
                  <a:ext cx="15" cy="8"/>
                </a:xfrm>
                <a:custGeom>
                  <a:avLst/>
                  <a:gdLst>
                    <a:gd name="T0" fmla="*/ 6 w 108"/>
                    <a:gd name="T1" fmla="*/ 7 h 45"/>
                    <a:gd name="T2" fmla="*/ 19 w 108"/>
                    <a:gd name="T3" fmla="*/ 14 h 45"/>
                    <a:gd name="T4" fmla="*/ 30 w 108"/>
                    <a:gd name="T5" fmla="*/ 18 h 45"/>
                    <a:gd name="T6" fmla="*/ 39 w 108"/>
                    <a:gd name="T7" fmla="*/ 19 h 45"/>
                    <a:gd name="T8" fmla="*/ 49 w 108"/>
                    <a:gd name="T9" fmla="*/ 19 h 45"/>
                    <a:gd name="T10" fmla="*/ 56 w 108"/>
                    <a:gd name="T11" fmla="*/ 18 h 45"/>
                    <a:gd name="T12" fmla="*/ 63 w 108"/>
                    <a:gd name="T13" fmla="*/ 15 h 45"/>
                    <a:gd name="T14" fmla="*/ 69 w 108"/>
                    <a:gd name="T15" fmla="*/ 13 h 45"/>
                    <a:gd name="T16" fmla="*/ 75 w 108"/>
                    <a:gd name="T17" fmla="*/ 12 h 45"/>
                    <a:gd name="T18" fmla="*/ 78 w 108"/>
                    <a:gd name="T19" fmla="*/ 9 h 45"/>
                    <a:gd name="T20" fmla="*/ 82 w 108"/>
                    <a:gd name="T21" fmla="*/ 9 h 45"/>
                    <a:gd name="T22" fmla="*/ 86 w 108"/>
                    <a:gd name="T23" fmla="*/ 10 h 45"/>
                    <a:gd name="T24" fmla="*/ 89 w 108"/>
                    <a:gd name="T25" fmla="*/ 13 h 45"/>
                    <a:gd name="T26" fmla="*/ 94 w 108"/>
                    <a:gd name="T27" fmla="*/ 18 h 45"/>
                    <a:gd name="T28" fmla="*/ 98 w 108"/>
                    <a:gd name="T29" fmla="*/ 26 h 45"/>
                    <a:gd name="T30" fmla="*/ 102 w 108"/>
                    <a:gd name="T31" fmla="*/ 38 h 45"/>
                    <a:gd name="T32" fmla="*/ 108 w 108"/>
                    <a:gd name="T33" fmla="*/ 44 h 45"/>
                    <a:gd name="T34" fmla="*/ 103 w 108"/>
                    <a:gd name="T35" fmla="*/ 31 h 45"/>
                    <a:gd name="T36" fmla="*/ 100 w 108"/>
                    <a:gd name="T37" fmla="*/ 20 h 45"/>
                    <a:gd name="T38" fmla="*/ 95 w 108"/>
                    <a:gd name="T39" fmla="*/ 13 h 45"/>
                    <a:gd name="T40" fmla="*/ 89 w 108"/>
                    <a:gd name="T41" fmla="*/ 8 h 45"/>
                    <a:gd name="T42" fmla="*/ 86 w 108"/>
                    <a:gd name="T43" fmla="*/ 6 h 45"/>
                    <a:gd name="T44" fmla="*/ 81 w 108"/>
                    <a:gd name="T45" fmla="*/ 6 h 45"/>
                    <a:gd name="T46" fmla="*/ 76 w 108"/>
                    <a:gd name="T47" fmla="*/ 7 h 45"/>
                    <a:gd name="T48" fmla="*/ 70 w 108"/>
                    <a:gd name="T49" fmla="*/ 9 h 45"/>
                    <a:gd name="T50" fmla="*/ 64 w 108"/>
                    <a:gd name="T51" fmla="*/ 12 h 45"/>
                    <a:gd name="T52" fmla="*/ 58 w 108"/>
                    <a:gd name="T53" fmla="*/ 13 h 45"/>
                    <a:gd name="T54" fmla="*/ 52 w 108"/>
                    <a:gd name="T55" fmla="*/ 15 h 45"/>
                    <a:gd name="T56" fmla="*/ 45 w 108"/>
                    <a:gd name="T57" fmla="*/ 15 h 45"/>
                    <a:gd name="T58" fmla="*/ 36 w 108"/>
                    <a:gd name="T59" fmla="*/ 15 h 45"/>
                    <a:gd name="T60" fmla="*/ 26 w 108"/>
                    <a:gd name="T61" fmla="*/ 13 h 45"/>
                    <a:gd name="T62" fmla="*/ 15 w 108"/>
                    <a:gd name="T63" fmla="*/ 8 h 45"/>
                    <a:gd name="T64" fmla="*/ 3 w 108"/>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5"/>
                    <a:gd name="T101" fmla="*/ 108 w 108"/>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5">
                      <a:moveTo>
                        <a:pt x="0" y="3"/>
                      </a:moveTo>
                      <a:lnTo>
                        <a:pt x="6" y="7"/>
                      </a:lnTo>
                      <a:lnTo>
                        <a:pt x="13" y="10"/>
                      </a:lnTo>
                      <a:lnTo>
                        <a:pt x="19" y="14"/>
                      </a:lnTo>
                      <a:lnTo>
                        <a:pt x="25" y="16"/>
                      </a:lnTo>
                      <a:lnTo>
                        <a:pt x="30" y="18"/>
                      </a:lnTo>
                      <a:lnTo>
                        <a:pt x="35" y="19"/>
                      </a:lnTo>
                      <a:lnTo>
                        <a:pt x="39" y="19"/>
                      </a:lnTo>
                      <a:lnTo>
                        <a:pt x="45" y="19"/>
                      </a:lnTo>
                      <a:lnTo>
                        <a:pt x="49" y="19"/>
                      </a:lnTo>
                      <a:lnTo>
                        <a:pt x="52" y="19"/>
                      </a:lnTo>
                      <a:lnTo>
                        <a:pt x="56" y="18"/>
                      </a:lnTo>
                      <a:lnTo>
                        <a:pt x="60" y="16"/>
                      </a:lnTo>
                      <a:lnTo>
                        <a:pt x="63" y="15"/>
                      </a:lnTo>
                      <a:lnTo>
                        <a:pt x="65" y="14"/>
                      </a:lnTo>
                      <a:lnTo>
                        <a:pt x="69" y="13"/>
                      </a:lnTo>
                      <a:lnTo>
                        <a:pt x="72" y="12"/>
                      </a:lnTo>
                      <a:lnTo>
                        <a:pt x="75" y="12"/>
                      </a:lnTo>
                      <a:lnTo>
                        <a:pt x="76" y="10"/>
                      </a:lnTo>
                      <a:lnTo>
                        <a:pt x="78" y="9"/>
                      </a:lnTo>
                      <a:lnTo>
                        <a:pt x="81" y="9"/>
                      </a:lnTo>
                      <a:lnTo>
                        <a:pt x="82" y="9"/>
                      </a:lnTo>
                      <a:lnTo>
                        <a:pt x="84" y="9"/>
                      </a:lnTo>
                      <a:lnTo>
                        <a:pt x="86" y="10"/>
                      </a:lnTo>
                      <a:lnTo>
                        <a:pt x="88" y="12"/>
                      </a:lnTo>
                      <a:lnTo>
                        <a:pt x="89" y="13"/>
                      </a:lnTo>
                      <a:lnTo>
                        <a:pt x="91" y="15"/>
                      </a:lnTo>
                      <a:lnTo>
                        <a:pt x="94" y="18"/>
                      </a:lnTo>
                      <a:lnTo>
                        <a:pt x="96" y="21"/>
                      </a:lnTo>
                      <a:lnTo>
                        <a:pt x="98" y="26"/>
                      </a:lnTo>
                      <a:lnTo>
                        <a:pt x="101" y="32"/>
                      </a:lnTo>
                      <a:lnTo>
                        <a:pt x="102" y="38"/>
                      </a:lnTo>
                      <a:lnTo>
                        <a:pt x="104" y="45"/>
                      </a:lnTo>
                      <a:lnTo>
                        <a:pt x="108" y="44"/>
                      </a:lnTo>
                      <a:lnTo>
                        <a:pt x="106" y="37"/>
                      </a:lnTo>
                      <a:lnTo>
                        <a:pt x="103" y="31"/>
                      </a:lnTo>
                      <a:lnTo>
                        <a:pt x="101" y="25"/>
                      </a:lnTo>
                      <a:lnTo>
                        <a:pt x="100" y="20"/>
                      </a:lnTo>
                      <a:lnTo>
                        <a:pt x="97" y="16"/>
                      </a:lnTo>
                      <a:lnTo>
                        <a:pt x="95" y="13"/>
                      </a:lnTo>
                      <a:lnTo>
                        <a:pt x="91" y="10"/>
                      </a:lnTo>
                      <a:lnTo>
                        <a:pt x="89" y="8"/>
                      </a:lnTo>
                      <a:lnTo>
                        <a:pt x="88" y="7"/>
                      </a:lnTo>
                      <a:lnTo>
                        <a:pt x="86" y="6"/>
                      </a:lnTo>
                      <a:lnTo>
                        <a:pt x="83" y="6"/>
                      </a:lnTo>
                      <a:lnTo>
                        <a:pt x="81" y="6"/>
                      </a:lnTo>
                      <a:lnTo>
                        <a:pt x="78" y="6"/>
                      </a:lnTo>
                      <a:lnTo>
                        <a:pt x="76" y="7"/>
                      </a:lnTo>
                      <a:lnTo>
                        <a:pt x="72" y="8"/>
                      </a:lnTo>
                      <a:lnTo>
                        <a:pt x="70" y="9"/>
                      </a:lnTo>
                      <a:lnTo>
                        <a:pt x="67" y="10"/>
                      </a:lnTo>
                      <a:lnTo>
                        <a:pt x="64" y="12"/>
                      </a:lnTo>
                      <a:lnTo>
                        <a:pt x="62" y="13"/>
                      </a:lnTo>
                      <a:lnTo>
                        <a:pt x="58" y="13"/>
                      </a:lnTo>
                      <a:lnTo>
                        <a:pt x="55" y="14"/>
                      </a:lnTo>
                      <a:lnTo>
                        <a:pt x="52" y="15"/>
                      </a:lnTo>
                      <a:lnTo>
                        <a:pt x="49" y="15"/>
                      </a:lnTo>
                      <a:lnTo>
                        <a:pt x="45" y="15"/>
                      </a:lnTo>
                      <a:lnTo>
                        <a:pt x="39" y="15"/>
                      </a:lnTo>
                      <a:lnTo>
                        <a:pt x="36" y="15"/>
                      </a:lnTo>
                      <a:lnTo>
                        <a:pt x="31" y="14"/>
                      </a:lnTo>
                      <a:lnTo>
                        <a:pt x="26" y="13"/>
                      </a:lnTo>
                      <a:lnTo>
                        <a:pt x="22" y="10"/>
                      </a:lnTo>
                      <a:lnTo>
                        <a:pt x="15" y="8"/>
                      </a:lnTo>
                      <a:lnTo>
                        <a:pt x="9"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7" name="Freeform 843"/>
                <p:cNvSpPr>
                  <a:spLocks/>
                </p:cNvSpPr>
                <p:nvPr/>
              </p:nvSpPr>
              <p:spPr bwMode="auto">
                <a:xfrm>
                  <a:off x="1167" y="1574"/>
                  <a:ext cx="20" cy="27"/>
                </a:xfrm>
                <a:custGeom>
                  <a:avLst/>
                  <a:gdLst>
                    <a:gd name="T0" fmla="*/ 8 w 140"/>
                    <a:gd name="T1" fmla="*/ 3 h 160"/>
                    <a:gd name="T2" fmla="*/ 17 w 140"/>
                    <a:gd name="T3" fmla="*/ 3 h 160"/>
                    <a:gd name="T4" fmla="*/ 23 w 140"/>
                    <a:gd name="T5" fmla="*/ 4 h 160"/>
                    <a:gd name="T6" fmla="*/ 26 w 140"/>
                    <a:gd name="T7" fmla="*/ 7 h 160"/>
                    <a:gd name="T8" fmla="*/ 28 w 140"/>
                    <a:gd name="T9" fmla="*/ 9 h 160"/>
                    <a:gd name="T10" fmla="*/ 30 w 140"/>
                    <a:gd name="T11" fmla="*/ 14 h 160"/>
                    <a:gd name="T12" fmla="*/ 30 w 140"/>
                    <a:gd name="T13" fmla="*/ 21 h 160"/>
                    <a:gd name="T14" fmla="*/ 31 w 140"/>
                    <a:gd name="T15" fmla="*/ 28 h 160"/>
                    <a:gd name="T16" fmla="*/ 32 w 140"/>
                    <a:gd name="T17" fmla="*/ 38 h 160"/>
                    <a:gd name="T18" fmla="*/ 34 w 140"/>
                    <a:gd name="T19" fmla="*/ 49 h 160"/>
                    <a:gd name="T20" fmla="*/ 40 w 140"/>
                    <a:gd name="T21" fmla="*/ 62 h 160"/>
                    <a:gd name="T22" fmla="*/ 48 w 140"/>
                    <a:gd name="T23" fmla="*/ 77 h 160"/>
                    <a:gd name="T24" fmla="*/ 59 w 140"/>
                    <a:gd name="T25" fmla="*/ 92 h 160"/>
                    <a:gd name="T26" fmla="*/ 75 w 140"/>
                    <a:gd name="T27" fmla="*/ 109 h 160"/>
                    <a:gd name="T28" fmla="*/ 96 w 140"/>
                    <a:gd name="T29" fmla="*/ 128 h 160"/>
                    <a:gd name="T30" fmla="*/ 122 w 140"/>
                    <a:gd name="T31" fmla="*/ 148 h 160"/>
                    <a:gd name="T32" fmla="*/ 140 w 140"/>
                    <a:gd name="T33" fmla="*/ 157 h 160"/>
                    <a:gd name="T34" fmla="*/ 111 w 140"/>
                    <a:gd name="T35" fmla="*/ 135 h 160"/>
                    <a:gd name="T36" fmla="*/ 88 w 140"/>
                    <a:gd name="T37" fmla="*/ 116 h 160"/>
                    <a:gd name="T38" fmla="*/ 70 w 140"/>
                    <a:gd name="T39" fmla="*/ 98 h 160"/>
                    <a:gd name="T40" fmla="*/ 57 w 140"/>
                    <a:gd name="T41" fmla="*/ 82 h 160"/>
                    <a:gd name="T42" fmla="*/ 46 w 140"/>
                    <a:gd name="T43" fmla="*/ 66 h 160"/>
                    <a:gd name="T44" fmla="*/ 40 w 140"/>
                    <a:gd name="T45" fmla="*/ 53 h 160"/>
                    <a:gd name="T46" fmla="*/ 37 w 140"/>
                    <a:gd name="T47" fmla="*/ 43 h 160"/>
                    <a:gd name="T48" fmla="*/ 34 w 140"/>
                    <a:gd name="T49" fmla="*/ 33 h 160"/>
                    <a:gd name="T50" fmla="*/ 34 w 140"/>
                    <a:gd name="T51" fmla="*/ 24 h 160"/>
                    <a:gd name="T52" fmla="*/ 33 w 140"/>
                    <a:gd name="T53" fmla="*/ 18 h 160"/>
                    <a:gd name="T54" fmla="*/ 33 w 140"/>
                    <a:gd name="T55" fmla="*/ 10 h 160"/>
                    <a:gd name="T56" fmla="*/ 31 w 140"/>
                    <a:gd name="T57" fmla="*/ 6 h 160"/>
                    <a:gd name="T58" fmla="*/ 26 w 140"/>
                    <a:gd name="T59" fmla="*/ 2 h 160"/>
                    <a:gd name="T60" fmla="*/ 22 w 140"/>
                    <a:gd name="T61" fmla="*/ 0 h 160"/>
                    <a:gd name="T62" fmla="*/ 13 w 140"/>
                    <a:gd name="T63" fmla="*/ 0 h 160"/>
                    <a:gd name="T64" fmla="*/ 0 w 140"/>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0"/>
                    <a:gd name="T101" fmla="*/ 140 w 140"/>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0">
                      <a:moveTo>
                        <a:pt x="1" y="3"/>
                      </a:moveTo>
                      <a:lnTo>
                        <a:pt x="8" y="3"/>
                      </a:lnTo>
                      <a:lnTo>
                        <a:pt x="13" y="3"/>
                      </a:lnTo>
                      <a:lnTo>
                        <a:pt x="17" y="3"/>
                      </a:lnTo>
                      <a:lnTo>
                        <a:pt x="20" y="3"/>
                      </a:lnTo>
                      <a:lnTo>
                        <a:pt x="23" y="4"/>
                      </a:lnTo>
                      <a:lnTo>
                        <a:pt x="25" y="6"/>
                      </a:lnTo>
                      <a:lnTo>
                        <a:pt x="26" y="7"/>
                      </a:lnTo>
                      <a:lnTo>
                        <a:pt x="28" y="8"/>
                      </a:lnTo>
                      <a:lnTo>
                        <a:pt x="28" y="9"/>
                      </a:lnTo>
                      <a:lnTo>
                        <a:pt x="30" y="12"/>
                      </a:lnTo>
                      <a:lnTo>
                        <a:pt x="30" y="14"/>
                      </a:lnTo>
                      <a:lnTo>
                        <a:pt x="30" y="18"/>
                      </a:lnTo>
                      <a:lnTo>
                        <a:pt x="30" y="21"/>
                      </a:lnTo>
                      <a:lnTo>
                        <a:pt x="31" y="25"/>
                      </a:lnTo>
                      <a:lnTo>
                        <a:pt x="31" y="28"/>
                      </a:lnTo>
                      <a:lnTo>
                        <a:pt x="31" y="33"/>
                      </a:lnTo>
                      <a:lnTo>
                        <a:pt x="32" y="38"/>
                      </a:lnTo>
                      <a:lnTo>
                        <a:pt x="33" y="44"/>
                      </a:lnTo>
                      <a:lnTo>
                        <a:pt x="34" y="49"/>
                      </a:lnTo>
                      <a:lnTo>
                        <a:pt x="37" y="54"/>
                      </a:lnTo>
                      <a:lnTo>
                        <a:pt x="40" y="62"/>
                      </a:lnTo>
                      <a:lnTo>
                        <a:pt x="44" y="70"/>
                      </a:lnTo>
                      <a:lnTo>
                        <a:pt x="48" y="77"/>
                      </a:lnTo>
                      <a:lnTo>
                        <a:pt x="52" y="84"/>
                      </a:lnTo>
                      <a:lnTo>
                        <a:pt x="59" y="92"/>
                      </a:lnTo>
                      <a:lnTo>
                        <a:pt x="66" y="101"/>
                      </a:lnTo>
                      <a:lnTo>
                        <a:pt x="75" y="109"/>
                      </a:lnTo>
                      <a:lnTo>
                        <a:pt x="85" y="119"/>
                      </a:lnTo>
                      <a:lnTo>
                        <a:pt x="96" y="128"/>
                      </a:lnTo>
                      <a:lnTo>
                        <a:pt x="109" y="139"/>
                      </a:lnTo>
                      <a:lnTo>
                        <a:pt x="122" y="148"/>
                      </a:lnTo>
                      <a:lnTo>
                        <a:pt x="137" y="160"/>
                      </a:lnTo>
                      <a:lnTo>
                        <a:pt x="140" y="157"/>
                      </a:lnTo>
                      <a:lnTo>
                        <a:pt x="124" y="146"/>
                      </a:lnTo>
                      <a:lnTo>
                        <a:pt x="111" y="135"/>
                      </a:lnTo>
                      <a:lnTo>
                        <a:pt x="98" y="126"/>
                      </a:lnTo>
                      <a:lnTo>
                        <a:pt x="88" y="116"/>
                      </a:lnTo>
                      <a:lnTo>
                        <a:pt x="77" y="107"/>
                      </a:lnTo>
                      <a:lnTo>
                        <a:pt x="70" y="98"/>
                      </a:lnTo>
                      <a:lnTo>
                        <a:pt x="63" y="90"/>
                      </a:lnTo>
                      <a:lnTo>
                        <a:pt x="57" y="82"/>
                      </a:lnTo>
                      <a:lnTo>
                        <a:pt x="51" y="75"/>
                      </a:lnTo>
                      <a:lnTo>
                        <a:pt x="46" y="66"/>
                      </a:lnTo>
                      <a:lnTo>
                        <a:pt x="43" y="60"/>
                      </a:lnTo>
                      <a:lnTo>
                        <a:pt x="40" y="53"/>
                      </a:lnTo>
                      <a:lnTo>
                        <a:pt x="38" y="47"/>
                      </a:lnTo>
                      <a:lnTo>
                        <a:pt x="37" y="43"/>
                      </a:lnTo>
                      <a:lnTo>
                        <a:pt x="36" y="38"/>
                      </a:lnTo>
                      <a:lnTo>
                        <a:pt x="34" y="33"/>
                      </a:lnTo>
                      <a:lnTo>
                        <a:pt x="34" y="28"/>
                      </a:lnTo>
                      <a:lnTo>
                        <a:pt x="34" y="24"/>
                      </a:lnTo>
                      <a:lnTo>
                        <a:pt x="33" y="20"/>
                      </a:lnTo>
                      <a:lnTo>
                        <a:pt x="33" y="18"/>
                      </a:lnTo>
                      <a:lnTo>
                        <a:pt x="33" y="14"/>
                      </a:lnTo>
                      <a:lnTo>
                        <a:pt x="33" y="10"/>
                      </a:lnTo>
                      <a:lnTo>
                        <a:pt x="32" y="8"/>
                      </a:lnTo>
                      <a:lnTo>
                        <a:pt x="31" y="6"/>
                      </a:lnTo>
                      <a:lnTo>
                        <a:pt x="30" y="4"/>
                      </a:lnTo>
                      <a:lnTo>
                        <a:pt x="26" y="2"/>
                      </a:lnTo>
                      <a:lnTo>
                        <a:pt x="24" y="1"/>
                      </a:lnTo>
                      <a:lnTo>
                        <a:pt x="22" y="0"/>
                      </a:lnTo>
                      <a:lnTo>
                        <a:pt x="18" y="0"/>
                      </a:lnTo>
                      <a:lnTo>
                        <a:pt x="13" y="0"/>
                      </a:lnTo>
                      <a:lnTo>
                        <a:pt x="8" y="0"/>
                      </a:lnTo>
                      <a:lnTo>
                        <a:pt x="0" y="0"/>
                      </a:lnTo>
                      <a:lnTo>
                        <a:pt x="1"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8" name="Freeform 844"/>
                <p:cNvSpPr>
                  <a:spLocks/>
                </p:cNvSpPr>
                <p:nvPr/>
              </p:nvSpPr>
              <p:spPr bwMode="auto">
                <a:xfrm>
                  <a:off x="1124" y="1566"/>
                  <a:ext cx="44" cy="9"/>
                </a:xfrm>
                <a:custGeom>
                  <a:avLst/>
                  <a:gdLst>
                    <a:gd name="T0" fmla="*/ 6 w 303"/>
                    <a:gd name="T1" fmla="*/ 6 h 56"/>
                    <a:gd name="T2" fmla="*/ 17 w 303"/>
                    <a:gd name="T3" fmla="*/ 12 h 56"/>
                    <a:gd name="T4" fmla="*/ 30 w 303"/>
                    <a:gd name="T5" fmla="*/ 19 h 56"/>
                    <a:gd name="T6" fmla="*/ 42 w 303"/>
                    <a:gd name="T7" fmla="*/ 23 h 56"/>
                    <a:gd name="T8" fmla="*/ 56 w 303"/>
                    <a:gd name="T9" fmla="*/ 29 h 56"/>
                    <a:gd name="T10" fmla="*/ 70 w 303"/>
                    <a:gd name="T11" fmla="*/ 34 h 56"/>
                    <a:gd name="T12" fmla="*/ 86 w 303"/>
                    <a:gd name="T13" fmla="*/ 39 h 56"/>
                    <a:gd name="T14" fmla="*/ 101 w 303"/>
                    <a:gd name="T15" fmla="*/ 44 h 56"/>
                    <a:gd name="T16" fmla="*/ 119 w 303"/>
                    <a:gd name="T17" fmla="*/ 47 h 56"/>
                    <a:gd name="T18" fmla="*/ 139 w 303"/>
                    <a:gd name="T19" fmla="*/ 50 h 56"/>
                    <a:gd name="T20" fmla="*/ 159 w 303"/>
                    <a:gd name="T21" fmla="*/ 52 h 56"/>
                    <a:gd name="T22" fmla="*/ 181 w 303"/>
                    <a:gd name="T23" fmla="*/ 54 h 56"/>
                    <a:gd name="T24" fmla="*/ 205 w 303"/>
                    <a:gd name="T25" fmla="*/ 56 h 56"/>
                    <a:gd name="T26" fmla="*/ 231 w 303"/>
                    <a:gd name="T27" fmla="*/ 56 h 56"/>
                    <a:gd name="T28" fmla="*/ 258 w 303"/>
                    <a:gd name="T29" fmla="*/ 56 h 56"/>
                    <a:gd name="T30" fmla="*/ 288 w 303"/>
                    <a:gd name="T31" fmla="*/ 54 h 56"/>
                    <a:gd name="T32" fmla="*/ 302 w 303"/>
                    <a:gd name="T33" fmla="*/ 50 h 56"/>
                    <a:gd name="T34" fmla="*/ 273 w 303"/>
                    <a:gd name="T35" fmla="*/ 51 h 56"/>
                    <a:gd name="T36" fmla="*/ 244 w 303"/>
                    <a:gd name="T37" fmla="*/ 52 h 56"/>
                    <a:gd name="T38" fmla="*/ 218 w 303"/>
                    <a:gd name="T39" fmla="*/ 52 h 56"/>
                    <a:gd name="T40" fmla="*/ 193 w 303"/>
                    <a:gd name="T41" fmla="*/ 51 h 56"/>
                    <a:gd name="T42" fmla="*/ 170 w 303"/>
                    <a:gd name="T43" fmla="*/ 50 h 56"/>
                    <a:gd name="T44" fmla="*/ 149 w 303"/>
                    <a:gd name="T45" fmla="*/ 47 h 56"/>
                    <a:gd name="T46" fmla="*/ 129 w 303"/>
                    <a:gd name="T47" fmla="*/ 45 h 56"/>
                    <a:gd name="T48" fmla="*/ 112 w 303"/>
                    <a:gd name="T49" fmla="*/ 41 h 56"/>
                    <a:gd name="T50" fmla="*/ 94 w 303"/>
                    <a:gd name="T51" fmla="*/ 38 h 56"/>
                    <a:gd name="T52" fmla="*/ 80 w 303"/>
                    <a:gd name="T53" fmla="*/ 33 h 56"/>
                    <a:gd name="T54" fmla="*/ 64 w 303"/>
                    <a:gd name="T55" fmla="*/ 28 h 56"/>
                    <a:gd name="T56" fmla="*/ 50 w 303"/>
                    <a:gd name="T57" fmla="*/ 23 h 56"/>
                    <a:gd name="T58" fmla="*/ 37 w 303"/>
                    <a:gd name="T59" fmla="*/ 18 h 56"/>
                    <a:gd name="T60" fmla="*/ 24 w 303"/>
                    <a:gd name="T61" fmla="*/ 12 h 56"/>
                    <a:gd name="T62" fmla="*/ 14 w 303"/>
                    <a:gd name="T63" fmla="*/ 6 h 56"/>
                    <a:gd name="T64" fmla="*/ 3 w 303"/>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56"/>
                    <a:gd name="T101" fmla="*/ 303 w 3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56">
                      <a:moveTo>
                        <a:pt x="0" y="2"/>
                      </a:moveTo>
                      <a:lnTo>
                        <a:pt x="6" y="6"/>
                      </a:lnTo>
                      <a:lnTo>
                        <a:pt x="11" y="9"/>
                      </a:lnTo>
                      <a:lnTo>
                        <a:pt x="17" y="12"/>
                      </a:lnTo>
                      <a:lnTo>
                        <a:pt x="23" y="15"/>
                      </a:lnTo>
                      <a:lnTo>
                        <a:pt x="30" y="19"/>
                      </a:lnTo>
                      <a:lnTo>
                        <a:pt x="36" y="21"/>
                      </a:lnTo>
                      <a:lnTo>
                        <a:pt x="42" y="23"/>
                      </a:lnTo>
                      <a:lnTo>
                        <a:pt x="48" y="27"/>
                      </a:lnTo>
                      <a:lnTo>
                        <a:pt x="56" y="29"/>
                      </a:lnTo>
                      <a:lnTo>
                        <a:pt x="63" y="32"/>
                      </a:lnTo>
                      <a:lnTo>
                        <a:pt x="70" y="34"/>
                      </a:lnTo>
                      <a:lnTo>
                        <a:pt x="79" y="37"/>
                      </a:lnTo>
                      <a:lnTo>
                        <a:pt x="86" y="39"/>
                      </a:lnTo>
                      <a:lnTo>
                        <a:pt x="93" y="41"/>
                      </a:lnTo>
                      <a:lnTo>
                        <a:pt x="101" y="44"/>
                      </a:lnTo>
                      <a:lnTo>
                        <a:pt x="111" y="45"/>
                      </a:lnTo>
                      <a:lnTo>
                        <a:pt x="119" y="47"/>
                      </a:lnTo>
                      <a:lnTo>
                        <a:pt x="129" y="48"/>
                      </a:lnTo>
                      <a:lnTo>
                        <a:pt x="139" y="50"/>
                      </a:lnTo>
                      <a:lnTo>
                        <a:pt x="149" y="51"/>
                      </a:lnTo>
                      <a:lnTo>
                        <a:pt x="159" y="52"/>
                      </a:lnTo>
                      <a:lnTo>
                        <a:pt x="170" y="53"/>
                      </a:lnTo>
                      <a:lnTo>
                        <a:pt x="181" y="54"/>
                      </a:lnTo>
                      <a:lnTo>
                        <a:pt x="193" y="54"/>
                      </a:lnTo>
                      <a:lnTo>
                        <a:pt x="205" y="56"/>
                      </a:lnTo>
                      <a:lnTo>
                        <a:pt x="217" y="56"/>
                      </a:lnTo>
                      <a:lnTo>
                        <a:pt x="231" y="56"/>
                      </a:lnTo>
                      <a:lnTo>
                        <a:pt x="244" y="56"/>
                      </a:lnTo>
                      <a:lnTo>
                        <a:pt x="258" y="56"/>
                      </a:lnTo>
                      <a:lnTo>
                        <a:pt x="273" y="54"/>
                      </a:lnTo>
                      <a:lnTo>
                        <a:pt x="288" y="54"/>
                      </a:lnTo>
                      <a:lnTo>
                        <a:pt x="303" y="53"/>
                      </a:lnTo>
                      <a:lnTo>
                        <a:pt x="302" y="50"/>
                      </a:lnTo>
                      <a:lnTo>
                        <a:pt x="288" y="51"/>
                      </a:lnTo>
                      <a:lnTo>
                        <a:pt x="273" y="51"/>
                      </a:lnTo>
                      <a:lnTo>
                        <a:pt x="258" y="52"/>
                      </a:lnTo>
                      <a:lnTo>
                        <a:pt x="244" y="52"/>
                      </a:lnTo>
                      <a:lnTo>
                        <a:pt x="231" y="52"/>
                      </a:lnTo>
                      <a:lnTo>
                        <a:pt x="218" y="52"/>
                      </a:lnTo>
                      <a:lnTo>
                        <a:pt x="205" y="52"/>
                      </a:lnTo>
                      <a:lnTo>
                        <a:pt x="193" y="51"/>
                      </a:lnTo>
                      <a:lnTo>
                        <a:pt x="181" y="51"/>
                      </a:lnTo>
                      <a:lnTo>
                        <a:pt x="170" y="50"/>
                      </a:lnTo>
                      <a:lnTo>
                        <a:pt x="160" y="48"/>
                      </a:lnTo>
                      <a:lnTo>
                        <a:pt x="149" y="47"/>
                      </a:lnTo>
                      <a:lnTo>
                        <a:pt x="139" y="46"/>
                      </a:lnTo>
                      <a:lnTo>
                        <a:pt x="129" y="45"/>
                      </a:lnTo>
                      <a:lnTo>
                        <a:pt x="120" y="44"/>
                      </a:lnTo>
                      <a:lnTo>
                        <a:pt x="112" y="41"/>
                      </a:lnTo>
                      <a:lnTo>
                        <a:pt x="103" y="40"/>
                      </a:lnTo>
                      <a:lnTo>
                        <a:pt x="94" y="38"/>
                      </a:lnTo>
                      <a:lnTo>
                        <a:pt x="87" y="35"/>
                      </a:lnTo>
                      <a:lnTo>
                        <a:pt x="80" y="33"/>
                      </a:lnTo>
                      <a:lnTo>
                        <a:pt x="72" y="31"/>
                      </a:lnTo>
                      <a:lnTo>
                        <a:pt x="64" y="28"/>
                      </a:lnTo>
                      <a:lnTo>
                        <a:pt x="57" y="26"/>
                      </a:lnTo>
                      <a:lnTo>
                        <a:pt x="50" y="23"/>
                      </a:lnTo>
                      <a:lnTo>
                        <a:pt x="43" y="21"/>
                      </a:lnTo>
                      <a:lnTo>
                        <a:pt x="37" y="18"/>
                      </a:lnTo>
                      <a:lnTo>
                        <a:pt x="31" y="15"/>
                      </a:lnTo>
                      <a:lnTo>
                        <a:pt x="24" y="12"/>
                      </a:lnTo>
                      <a:lnTo>
                        <a:pt x="20" y="9"/>
                      </a:lnTo>
                      <a:lnTo>
                        <a:pt x="14" y="6"/>
                      </a:lnTo>
                      <a:lnTo>
                        <a:pt x="8" y="3"/>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89" name="Freeform 845"/>
                <p:cNvSpPr>
                  <a:spLocks/>
                </p:cNvSpPr>
                <p:nvPr/>
              </p:nvSpPr>
              <p:spPr bwMode="auto">
                <a:xfrm>
                  <a:off x="1097" y="1549"/>
                  <a:ext cx="28" cy="17"/>
                </a:xfrm>
                <a:custGeom>
                  <a:avLst/>
                  <a:gdLst>
                    <a:gd name="T0" fmla="*/ 6 w 195"/>
                    <a:gd name="T1" fmla="*/ 4 h 103"/>
                    <a:gd name="T2" fmla="*/ 18 w 195"/>
                    <a:gd name="T3" fmla="*/ 7 h 103"/>
                    <a:gd name="T4" fmla="*/ 29 w 195"/>
                    <a:gd name="T5" fmla="*/ 11 h 103"/>
                    <a:gd name="T6" fmla="*/ 42 w 195"/>
                    <a:gd name="T7" fmla="*/ 16 h 103"/>
                    <a:gd name="T8" fmla="*/ 54 w 195"/>
                    <a:gd name="T9" fmla="*/ 22 h 103"/>
                    <a:gd name="T10" fmla="*/ 68 w 195"/>
                    <a:gd name="T11" fmla="*/ 28 h 103"/>
                    <a:gd name="T12" fmla="*/ 80 w 195"/>
                    <a:gd name="T13" fmla="*/ 35 h 103"/>
                    <a:gd name="T14" fmla="*/ 94 w 195"/>
                    <a:gd name="T15" fmla="*/ 42 h 103"/>
                    <a:gd name="T16" fmla="*/ 107 w 195"/>
                    <a:gd name="T17" fmla="*/ 50 h 103"/>
                    <a:gd name="T18" fmla="*/ 120 w 195"/>
                    <a:gd name="T19" fmla="*/ 58 h 103"/>
                    <a:gd name="T20" fmla="*/ 132 w 195"/>
                    <a:gd name="T21" fmla="*/ 65 h 103"/>
                    <a:gd name="T22" fmla="*/ 145 w 195"/>
                    <a:gd name="T23" fmla="*/ 74 h 103"/>
                    <a:gd name="T24" fmla="*/ 157 w 195"/>
                    <a:gd name="T25" fmla="*/ 82 h 103"/>
                    <a:gd name="T26" fmla="*/ 169 w 195"/>
                    <a:gd name="T27" fmla="*/ 89 h 103"/>
                    <a:gd name="T28" fmla="*/ 178 w 195"/>
                    <a:gd name="T29" fmla="*/ 95 h 103"/>
                    <a:gd name="T30" fmla="*/ 188 w 195"/>
                    <a:gd name="T31" fmla="*/ 101 h 103"/>
                    <a:gd name="T32" fmla="*/ 195 w 195"/>
                    <a:gd name="T33" fmla="*/ 101 h 103"/>
                    <a:gd name="T34" fmla="*/ 186 w 195"/>
                    <a:gd name="T35" fmla="*/ 95 h 103"/>
                    <a:gd name="T36" fmla="*/ 175 w 195"/>
                    <a:gd name="T37" fmla="*/ 89 h 103"/>
                    <a:gd name="T38" fmla="*/ 164 w 195"/>
                    <a:gd name="T39" fmla="*/ 82 h 103"/>
                    <a:gd name="T40" fmla="*/ 152 w 195"/>
                    <a:gd name="T41" fmla="*/ 74 h 103"/>
                    <a:gd name="T42" fmla="*/ 141 w 195"/>
                    <a:gd name="T43" fmla="*/ 66 h 103"/>
                    <a:gd name="T44" fmla="*/ 129 w 195"/>
                    <a:gd name="T45" fmla="*/ 59 h 103"/>
                    <a:gd name="T46" fmla="*/ 115 w 195"/>
                    <a:gd name="T47" fmla="*/ 51 h 103"/>
                    <a:gd name="T48" fmla="*/ 103 w 195"/>
                    <a:gd name="T49" fmla="*/ 44 h 103"/>
                    <a:gd name="T50" fmla="*/ 89 w 195"/>
                    <a:gd name="T51" fmla="*/ 35 h 103"/>
                    <a:gd name="T52" fmla="*/ 77 w 195"/>
                    <a:gd name="T53" fmla="*/ 29 h 103"/>
                    <a:gd name="T54" fmla="*/ 63 w 195"/>
                    <a:gd name="T55" fmla="*/ 22 h 103"/>
                    <a:gd name="T56" fmla="*/ 49 w 195"/>
                    <a:gd name="T57" fmla="*/ 16 h 103"/>
                    <a:gd name="T58" fmla="*/ 37 w 195"/>
                    <a:gd name="T59" fmla="*/ 10 h 103"/>
                    <a:gd name="T60" fmla="*/ 25 w 195"/>
                    <a:gd name="T61" fmla="*/ 5 h 103"/>
                    <a:gd name="T62" fmla="*/ 12 w 195"/>
                    <a:gd name="T63" fmla="*/ 2 h 103"/>
                    <a:gd name="T64" fmla="*/ 1 w 195"/>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103"/>
                    <a:gd name="T101" fmla="*/ 195 w 19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103">
                      <a:moveTo>
                        <a:pt x="0" y="3"/>
                      </a:moveTo>
                      <a:lnTo>
                        <a:pt x="6" y="4"/>
                      </a:lnTo>
                      <a:lnTo>
                        <a:pt x="11" y="5"/>
                      </a:lnTo>
                      <a:lnTo>
                        <a:pt x="18" y="7"/>
                      </a:lnTo>
                      <a:lnTo>
                        <a:pt x="23" y="9"/>
                      </a:lnTo>
                      <a:lnTo>
                        <a:pt x="29" y="11"/>
                      </a:lnTo>
                      <a:lnTo>
                        <a:pt x="35" y="14"/>
                      </a:lnTo>
                      <a:lnTo>
                        <a:pt x="42" y="16"/>
                      </a:lnTo>
                      <a:lnTo>
                        <a:pt x="48" y="19"/>
                      </a:lnTo>
                      <a:lnTo>
                        <a:pt x="54" y="22"/>
                      </a:lnTo>
                      <a:lnTo>
                        <a:pt x="61" y="26"/>
                      </a:lnTo>
                      <a:lnTo>
                        <a:pt x="68" y="28"/>
                      </a:lnTo>
                      <a:lnTo>
                        <a:pt x="74" y="32"/>
                      </a:lnTo>
                      <a:lnTo>
                        <a:pt x="80" y="35"/>
                      </a:lnTo>
                      <a:lnTo>
                        <a:pt x="87" y="39"/>
                      </a:lnTo>
                      <a:lnTo>
                        <a:pt x="94" y="42"/>
                      </a:lnTo>
                      <a:lnTo>
                        <a:pt x="100" y="46"/>
                      </a:lnTo>
                      <a:lnTo>
                        <a:pt x="107" y="50"/>
                      </a:lnTo>
                      <a:lnTo>
                        <a:pt x="113" y="54"/>
                      </a:lnTo>
                      <a:lnTo>
                        <a:pt x="120" y="58"/>
                      </a:lnTo>
                      <a:lnTo>
                        <a:pt x="126" y="61"/>
                      </a:lnTo>
                      <a:lnTo>
                        <a:pt x="132" y="65"/>
                      </a:lnTo>
                      <a:lnTo>
                        <a:pt x="138" y="69"/>
                      </a:lnTo>
                      <a:lnTo>
                        <a:pt x="145" y="74"/>
                      </a:lnTo>
                      <a:lnTo>
                        <a:pt x="151" y="78"/>
                      </a:lnTo>
                      <a:lnTo>
                        <a:pt x="157" y="82"/>
                      </a:lnTo>
                      <a:lnTo>
                        <a:pt x="162" y="85"/>
                      </a:lnTo>
                      <a:lnTo>
                        <a:pt x="169" y="89"/>
                      </a:lnTo>
                      <a:lnTo>
                        <a:pt x="174" y="91"/>
                      </a:lnTo>
                      <a:lnTo>
                        <a:pt x="178" y="95"/>
                      </a:lnTo>
                      <a:lnTo>
                        <a:pt x="183" y="98"/>
                      </a:lnTo>
                      <a:lnTo>
                        <a:pt x="188" y="101"/>
                      </a:lnTo>
                      <a:lnTo>
                        <a:pt x="192" y="103"/>
                      </a:lnTo>
                      <a:lnTo>
                        <a:pt x="195" y="101"/>
                      </a:lnTo>
                      <a:lnTo>
                        <a:pt x="189" y="98"/>
                      </a:lnTo>
                      <a:lnTo>
                        <a:pt x="186" y="95"/>
                      </a:lnTo>
                      <a:lnTo>
                        <a:pt x="181" y="92"/>
                      </a:lnTo>
                      <a:lnTo>
                        <a:pt x="175" y="89"/>
                      </a:lnTo>
                      <a:lnTo>
                        <a:pt x="170" y="85"/>
                      </a:lnTo>
                      <a:lnTo>
                        <a:pt x="164" y="82"/>
                      </a:lnTo>
                      <a:lnTo>
                        <a:pt x="158" y="78"/>
                      </a:lnTo>
                      <a:lnTo>
                        <a:pt x="152" y="74"/>
                      </a:lnTo>
                      <a:lnTo>
                        <a:pt x="148" y="70"/>
                      </a:lnTo>
                      <a:lnTo>
                        <a:pt x="141" y="66"/>
                      </a:lnTo>
                      <a:lnTo>
                        <a:pt x="135" y="63"/>
                      </a:lnTo>
                      <a:lnTo>
                        <a:pt x="129" y="59"/>
                      </a:lnTo>
                      <a:lnTo>
                        <a:pt x="123" y="54"/>
                      </a:lnTo>
                      <a:lnTo>
                        <a:pt x="115" y="51"/>
                      </a:lnTo>
                      <a:lnTo>
                        <a:pt x="109" y="47"/>
                      </a:lnTo>
                      <a:lnTo>
                        <a:pt x="103" y="44"/>
                      </a:lnTo>
                      <a:lnTo>
                        <a:pt x="97" y="40"/>
                      </a:lnTo>
                      <a:lnTo>
                        <a:pt x="89" y="35"/>
                      </a:lnTo>
                      <a:lnTo>
                        <a:pt x="83" y="32"/>
                      </a:lnTo>
                      <a:lnTo>
                        <a:pt x="77" y="29"/>
                      </a:lnTo>
                      <a:lnTo>
                        <a:pt x="70" y="26"/>
                      </a:lnTo>
                      <a:lnTo>
                        <a:pt x="63" y="22"/>
                      </a:lnTo>
                      <a:lnTo>
                        <a:pt x="57" y="19"/>
                      </a:lnTo>
                      <a:lnTo>
                        <a:pt x="49" y="16"/>
                      </a:lnTo>
                      <a:lnTo>
                        <a:pt x="44" y="13"/>
                      </a:lnTo>
                      <a:lnTo>
                        <a:pt x="37" y="10"/>
                      </a:lnTo>
                      <a:lnTo>
                        <a:pt x="31" y="8"/>
                      </a:lnTo>
                      <a:lnTo>
                        <a:pt x="25" y="5"/>
                      </a:lnTo>
                      <a:lnTo>
                        <a:pt x="19" y="4"/>
                      </a:lnTo>
                      <a:lnTo>
                        <a:pt x="12" y="2"/>
                      </a:lnTo>
                      <a:lnTo>
                        <a:pt x="6"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0" name="Freeform 846"/>
                <p:cNvSpPr>
                  <a:spLocks/>
                </p:cNvSpPr>
                <p:nvPr/>
              </p:nvSpPr>
              <p:spPr bwMode="auto">
                <a:xfrm>
                  <a:off x="1071" y="1549"/>
                  <a:ext cx="26" cy="8"/>
                </a:xfrm>
                <a:custGeom>
                  <a:avLst/>
                  <a:gdLst>
                    <a:gd name="T0" fmla="*/ 5 w 185"/>
                    <a:gd name="T1" fmla="*/ 49 h 49"/>
                    <a:gd name="T2" fmla="*/ 17 w 185"/>
                    <a:gd name="T3" fmla="*/ 49 h 49"/>
                    <a:gd name="T4" fmla="*/ 29 w 185"/>
                    <a:gd name="T5" fmla="*/ 47 h 49"/>
                    <a:gd name="T6" fmla="*/ 41 w 185"/>
                    <a:gd name="T7" fmla="*/ 43 h 49"/>
                    <a:gd name="T8" fmla="*/ 54 w 185"/>
                    <a:gd name="T9" fmla="*/ 40 h 49"/>
                    <a:gd name="T10" fmla="*/ 66 w 185"/>
                    <a:gd name="T11" fmla="*/ 36 h 49"/>
                    <a:gd name="T12" fmla="*/ 79 w 185"/>
                    <a:gd name="T13" fmla="*/ 31 h 49"/>
                    <a:gd name="T14" fmla="*/ 90 w 185"/>
                    <a:gd name="T15" fmla="*/ 27 h 49"/>
                    <a:gd name="T16" fmla="*/ 103 w 185"/>
                    <a:gd name="T17" fmla="*/ 22 h 49"/>
                    <a:gd name="T18" fmla="*/ 114 w 185"/>
                    <a:gd name="T19" fmla="*/ 17 h 49"/>
                    <a:gd name="T20" fmla="*/ 127 w 185"/>
                    <a:gd name="T21" fmla="*/ 13 h 49"/>
                    <a:gd name="T22" fmla="*/ 138 w 185"/>
                    <a:gd name="T23" fmla="*/ 10 h 49"/>
                    <a:gd name="T24" fmla="*/ 148 w 185"/>
                    <a:gd name="T25" fmla="*/ 6 h 49"/>
                    <a:gd name="T26" fmla="*/ 159 w 185"/>
                    <a:gd name="T27" fmla="*/ 4 h 49"/>
                    <a:gd name="T28" fmla="*/ 170 w 185"/>
                    <a:gd name="T29" fmla="*/ 4 h 49"/>
                    <a:gd name="T30" fmla="*/ 179 w 185"/>
                    <a:gd name="T31" fmla="*/ 4 h 49"/>
                    <a:gd name="T32" fmla="*/ 185 w 185"/>
                    <a:gd name="T33" fmla="*/ 2 h 49"/>
                    <a:gd name="T34" fmla="*/ 175 w 185"/>
                    <a:gd name="T35" fmla="*/ 0 h 49"/>
                    <a:gd name="T36" fmla="*/ 164 w 185"/>
                    <a:gd name="T37" fmla="*/ 0 h 49"/>
                    <a:gd name="T38" fmla="*/ 154 w 185"/>
                    <a:gd name="T39" fmla="*/ 2 h 49"/>
                    <a:gd name="T40" fmla="*/ 143 w 185"/>
                    <a:gd name="T41" fmla="*/ 4 h 49"/>
                    <a:gd name="T42" fmla="*/ 131 w 185"/>
                    <a:gd name="T43" fmla="*/ 7 h 49"/>
                    <a:gd name="T44" fmla="*/ 119 w 185"/>
                    <a:gd name="T45" fmla="*/ 11 h 49"/>
                    <a:gd name="T46" fmla="*/ 107 w 185"/>
                    <a:gd name="T47" fmla="*/ 16 h 49"/>
                    <a:gd name="T48" fmla="*/ 95 w 185"/>
                    <a:gd name="T49" fmla="*/ 21 h 49"/>
                    <a:gd name="T50" fmla="*/ 83 w 185"/>
                    <a:gd name="T51" fmla="*/ 25 h 49"/>
                    <a:gd name="T52" fmla="*/ 70 w 185"/>
                    <a:gd name="T53" fmla="*/ 30 h 49"/>
                    <a:gd name="T54" fmla="*/ 58 w 185"/>
                    <a:gd name="T55" fmla="*/ 35 h 49"/>
                    <a:gd name="T56" fmla="*/ 46 w 185"/>
                    <a:gd name="T57" fmla="*/ 38 h 49"/>
                    <a:gd name="T58" fmla="*/ 35 w 185"/>
                    <a:gd name="T59" fmla="*/ 42 h 49"/>
                    <a:gd name="T60" fmla="*/ 22 w 185"/>
                    <a:gd name="T61" fmla="*/ 44 h 49"/>
                    <a:gd name="T62" fmla="*/ 11 w 185"/>
                    <a:gd name="T63" fmla="*/ 46 h 49"/>
                    <a:gd name="T64" fmla="*/ 0 w 185"/>
                    <a:gd name="T65" fmla="*/ 46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5"/>
                    <a:gd name="T100" fmla="*/ 0 h 49"/>
                    <a:gd name="T101" fmla="*/ 185 w 18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5" h="49">
                      <a:moveTo>
                        <a:pt x="0" y="49"/>
                      </a:moveTo>
                      <a:lnTo>
                        <a:pt x="5" y="49"/>
                      </a:lnTo>
                      <a:lnTo>
                        <a:pt x="11" y="49"/>
                      </a:lnTo>
                      <a:lnTo>
                        <a:pt x="17" y="49"/>
                      </a:lnTo>
                      <a:lnTo>
                        <a:pt x="24" y="48"/>
                      </a:lnTo>
                      <a:lnTo>
                        <a:pt x="29" y="47"/>
                      </a:lnTo>
                      <a:lnTo>
                        <a:pt x="35" y="46"/>
                      </a:lnTo>
                      <a:lnTo>
                        <a:pt x="41" y="43"/>
                      </a:lnTo>
                      <a:lnTo>
                        <a:pt x="47" y="42"/>
                      </a:lnTo>
                      <a:lnTo>
                        <a:pt x="54" y="40"/>
                      </a:lnTo>
                      <a:lnTo>
                        <a:pt x="60" y="38"/>
                      </a:lnTo>
                      <a:lnTo>
                        <a:pt x="66" y="36"/>
                      </a:lnTo>
                      <a:lnTo>
                        <a:pt x="72" y="34"/>
                      </a:lnTo>
                      <a:lnTo>
                        <a:pt x="79" y="31"/>
                      </a:lnTo>
                      <a:lnTo>
                        <a:pt x="85" y="29"/>
                      </a:lnTo>
                      <a:lnTo>
                        <a:pt x="90" y="27"/>
                      </a:lnTo>
                      <a:lnTo>
                        <a:pt x="96" y="24"/>
                      </a:lnTo>
                      <a:lnTo>
                        <a:pt x="103" y="22"/>
                      </a:lnTo>
                      <a:lnTo>
                        <a:pt x="108" y="19"/>
                      </a:lnTo>
                      <a:lnTo>
                        <a:pt x="114" y="17"/>
                      </a:lnTo>
                      <a:lnTo>
                        <a:pt x="120" y="15"/>
                      </a:lnTo>
                      <a:lnTo>
                        <a:pt x="127" y="13"/>
                      </a:lnTo>
                      <a:lnTo>
                        <a:pt x="132" y="11"/>
                      </a:lnTo>
                      <a:lnTo>
                        <a:pt x="138" y="10"/>
                      </a:lnTo>
                      <a:lnTo>
                        <a:pt x="143" y="7"/>
                      </a:lnTo>
                      <a:lnTo>
                        <a:pt x="148" y="6"/>
                      </a:lnTo>
                      <a:lnTo>
                        <a:pt x="154" y="5"/>
                      </a:lnTo>
                      <a:lnTo>
                        <a:pt x="159" y="4"/>
                      </a:lnTo>
                      <a:lnTo>
                        <a:pt x="165" y="4"/>
                      </a:lnTo>
                      <a:lnTo>
                        <a:pt x="170" y="4"/>
                      </a:lnTo>
                      <a:lnTo>
                        <a:pt x="175" y="4"/>
                      </a:lnTo>
                      <a:lnTo>
                        <a:pt x="179" y="4"/>
                      </a:lnTo>
                      <a:lnTo>
                        <a:pt x="184" y="5"/>
                      </a:lnTo>
                      <a:lnTo>
                        <a:pt x="185" y="2"/>
                      </a:lnTo>
                      <a:lnTo>
                        <a:pt x="180" y="0"/>
                      </a:lnTo>
                      <a:lnTo>
                        <a:pt x="175" y="0"/>
                      </a:lnTo>
                      <a:lnTo>
                        <a:pt x="170" y="0"/>
                      </a:lnTo>
                      <a:lnTo>
                        <a:pt x="164" y="0"/>
                      </a:lnTo>
                      <a:lnTo>
                        <a:pt x="159" y="2"/>
                      </a:lnTo>
                      <a:lnTo>
                        <a:pt x="154" y="2"/>
                      </a:lnTo>
                      <a:lnTo>
                        <a:pt x="147" y="3"/>
                      </a:lnTo>
                      <a:lnTo>
                        <a:pt x="143" y="4"/>
                      </a:lnTo>
                      <a:lnTo>
                        <a:pt x="137" y="6"/>
                      </a:lnTo>
                      <a:lnTo>
                        <a:pt x="131" y="7"/>
                      </a:lnTo>
                      <a:lnTo>
                        <a:pt x="126" y="10"/>
                      </a:lnTo>
                      <a:lnTo>
                        <a:pt x="119" y="11"/>
                      </a:lnTo>
                      <a:lnTo>
                        <a:pt x="113" y="13"/>
                      </a:lnTo>
                      <a:lnTo>
                        <a:pt x="107" y="16"/>
                      </a:lnTo>
                      <a:lnTo>
                        <a:pt x="101" y="18"/>
                      </a:lnTo>
                      <a:lnTo>
                        <a:pt x="95" y="21"/>
                      </a:lnTo>
                      <a:lnTo>
                        <a:pt x="89" y="23"/>
                      </a:lnTo>
                      <a:lnTo>
                        <a:pt x="83" y="25"/>
                      </a:lnTo>
                      <a:lnTo>
                        <a:pt x="77" y="28"/>
                      </a:lnTo>
                      <a:lnTo>
                        <a:pt x="70" y="30"/>
                      </a:lnTo>
                      <a:lnTo>
                        <a:pt x="64" y="33"/>
                      </a:lnTo>
                      <a:lnTo>
                        <a:pt x="58" y="35"/>
                      </a:lnTo>
                      <a:lnTo>
                        <a:pt x="53" y="36"/>
                      </a:lnTo>
                      <a:lnTo>
                        <a:pt x="46" y="38"/>
                      </a:lnTo>
                      <a:lnTo>
                        <a:pt x="40" y="40"/>
                      </a:lnTo>
                      <a:lnTo>
                        <a:pt x="35" y="42"/>
                      </a:lnTo>
                      <a:lnTo>
                        <a:pt x="29" y="43"/>
                      </a:lnTo>
                      <a:lnTo>
                        <a:pt x="22" y="44"/>
                      </a:lnTo>
                      <a:lnTo>
                        <a:pt x="16" y="46"/>
                      </a:lnTo>
                      <a:lnTo>
                        <a:pt x="11" y="46"/>
                      </a:lnTo>
                      <a:lnTo>
                        <a:pt x="5" y="46"/>
                      </a:lnTo>
                      <a:lnTo>
                        <a:pt x="0" y="46"/>
                      </a:lnTo>
                      <a:lnTo>
                        <a:pt x="0"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1" name="Freeform 847"/>
                <p:cNvSpPr>
                  <a:spLocks/>
                </p:cNvSpPr>
                <p:nvPr/>
              </p:nvSpPr>
              <p:spPr bwMode="auto">
                <a:xfrm>
                  <a:off x="1056" y="1556"/>
                  <a:ext cx="15" cy="7"/>
                </a:xfrm>
                <a:custGeom>
                  <a:avLst/>
                  <a:gdLst>
                    <a:gd name="T0" fmla="*/ 6 w 105"/>
                    <a:gd name="T1" fmla="*/ 38 h 39"/>
                    <a:gd name="T2" fmla="*/ 12 w 105"/>
                    <a:gd name="T3" fmla="*/ 34 h 39"/>
                    <a:gd name="T4" fmla="*/ 17 w 105"/>
                    <a:gd name="T5" fmla="*/ 30 h 39"/>
                    <a:gd name="T6" fmla="*/ 23 w 105"/>
                    <a:gd name="T7" fmla="*/ 27 h 39"/>
                    <a:gd name="T8" fmla="*/ 30 w 105"/>
                    <a:gd name="T9" fmla="*/ 23 h 39"/>
                    <a:gd name="T10" fmla="*/ 36 w 105"/>
                    <a:gd name="T11" fmla="*/ 21 h 39"/>
                    <a:gd name="T12" fmla="*/ 42 w 105"/>
                    <a:gd name="T13" fmla="*/ 17 h 39"/>
                    <a:gd name="T14" fmla="*/ 48 w 105"/>
                    <a:gd name="T15" fmla="*/ 15 h 39"/>
                    <a:gd name="T16" fmla="*/ 55 w 105"/>
                    <a:gd name="T17" fmla="*/ 13 h 39"/>
                    <a:gd name="T18" fmla="*/ 61 w 105"/>
                    <a:gd name="T19" fmla="*/ 10 h 39"/>
                    <a:gd name="T20" fmla="*/ 68 w 105"/>
                    <a:gd name="T21" fmla="*/ 8 h 39"/>
                    <a:gd name="T22" fmla="*/ 74 w 105"/>
                    <a:gd name="T23" fmla="*/ 7 h 39"/>
                    <a:gd name="T24" fmla="*/ 81 w 105"/>
                    <a:gd name="T25" fmla="*/ 6 h 39"/>
                    <a:gd name="T26" fmla="*/ 88 w 105"/>
                    <a:gd name="T27" fmla="*/ 4 h 39"/>
                    <a:gd name="T28" fmla="*/ 94 w 105"/>
                    <a:gd name="T29" fmla="*/ 4 h 39"/>
                    <a:gd name="T30" fmla="*/ 101 w 105"/>
                    <a:gd name="T31" fmla="*/ 3 h 39"/>
                    <a:gd name="T32" fmla="*/ 105 w 105"/>
                    <a:gd name="T33" fmla="*/ 0 h 39"/>
                    <a:gd name="T34" fmla="*/ 97 w 105"/>
                    <a:gd name="T35" fmla="*/ 0 h 39"/>
                    <a:gd name="T36" fmla="*/ 90 w 105"/>
                    <a:gd name="T37" fmla="*/ 1 h 39"/>
                    <a:gd name="T38" fmla="*/ 84 w 105"/>
                    <a:gd name="T39" fmla="*/ 1 h 39"/>
                    <a:gd name="T40" fmla="*/ 76 w 105"/>
                    <a:gd name="T41" fmla="*/ 2 h 39"/>
                    <a:gd name="T42" fmla="*/ 70 w 105"/>
                    <a:gd name="T43" fmla="*/ 4 h 39"/>
                    <a:gd name="T44" fmla="*/ 63 w 105"/>
                    <a:gd name="T45" fmla="*/ 6 h 39"/>
                    <a:gd name="T46" fmla="*/ 57 w 105"/>
                    <a:gd name="T47" fmla="*/ 8 h 39"/>
                    <a:gd name="T48" fmla="*/ 49 w 105"/>
                    <a:gd name="T49" fmla="*/ 10 h 39"/>
                    <a:gd name="T50" fmla="*/ 43 w 105"/>
                    <a:gd name="T51" fmla="*/ 13 h 39"/>
                    <a:gd name="T52" fmla="*/ 37 w 105"/>
                    <a:gd name="T53" fmla="*/ 16 h 39"/>
                    <a:gd name="T54" fmla="*/ 31 w 105"/>
                    <a:gd name="T55" fmla="*/ 19 h 39"/>
                    <a:gd name="T56" fmla="*/ 24 w 105"/>
                    <a:gd name="T57" fmla="*/ 22 h 39"/>
                    <a:gd name="T58" fmla="*/ 18 w 105"/>
                    <a:gd name="T59" fmla="*/ 25 h 39"/>
                    <a:gd name="T60" fmla="*/ 12 w 105"/>
                    <a:gd name="T61" fmla="*/ 28 h 39"/>
                    <a:gd name="T62" fmla="*/ 7 w 105"/>
                    <a:gd name="T63" fmla="*/ 33 h 39"/>
                    <a:gd name="T64" fmla="*/ 0 w 105"/>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39"/>
                    <a:gd name="T101" fmla="*/ 105 w 10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39">
                      <a:moveTo>
                        <a:pt x="4" y="39"/>
                      </a:moveTo>
                      <a:lnTo>
                        <a:pt x="6" y="38"/>
                      </a:lnTo>
                      <a:lnTo>
                        <a:pt x="9" y="35"/>
                      </a:lnTo>
                      <a:lnTo>
                        <a:pt x="12" y="34"/>
                      </a:lnTo>
                      <a:lnTo>
                        <a:pt x="14" y="33"/>
                      </a:lnTo>
                      <a:lnTo>
                        <a:pt x="17" y="30"/>
                      </a:lnTo>
                      <a:lnTo>
                        <a:pt x="20" y="28"/>
                      </a:lnTo>
                      <a:lnTo>
                        <a:pt x="23" y="27"/>
                      </a:lnTo>
                      <a:lnTo>
                        <a:pt x="25" y="25"/>
                      </a:lnTo>
                      <a:lnTo>
                        <a:pt x="30" y="23"/>
                      </a:lnTo>
                      <a:lnTo>
                        <a:pt x="32" y="22"/>
                      </a:lnTo>
                      <a:lnTo>
                        <a:pt x="36" y="21"/>
                      </a:lnTo>
                      <a:lnTo>
                        <a:pt x="38" y="19"/>
                      </a:lnTo>
                      <a:lnTo>
                        <a:pt x="42" y="17"/>
                      </a:lnTo>
                      <a:lnTo>
                        <a:pt x="44" y="16"/>
                      </a:lnTo>
                      <a:lnTo>
                        <a:pt x="48" y="15"/>
                      </a:lnTo>
                      <a:lnTo>
                        <a:pt x="50" y="14"/>
                      </a:lnTo>
                      <a:lnTo>
                        <a:pt x="55" y="13"/>
                      </a:lnTo>
                      <a:lnTo>
                        <a:pt x="58" y="12"/>
                      </a:lnTo>
                      <a:lnTo>
                        <a:pt x="61" y="10"/>
                      </a:lnTo>
                      <a:lnTo>
                        <a:pt x="64" y="9"/>
                      </a:lnTo>
                      <a:lnTo>
                        <a:pt x="68" y="8"/>
                      </a:lnTo>
                      <a:lnTo>
                        <a:pt x="70" y="8"/>
                      </a:lnTo>
                      <a:lnTo>
                        <a:pt x="74" y="7"/>
                      </a:lnTo>
                      <a:lnTo>
                        <a:pt x="78" y="6"/>
                      </a:lnTo>
                      <a:lnTo>
                        <a:pt x="81" y="6"/>
                      </a:lnTo>
                      <a:lnTo>
                        <a:pt x="84" y="4"/>
                      </a:lnTo>
                      <a:lnTo>
                        <a:pt x="88" y="4"/>
                      </a:lnTo>
                      <a:lnTo>
                        <a:pt x="91" y="4"/>
                      </a:lnTo>
                      <a:lnTo>
                        <a:pt x="94" y="4"/>
                      </a:lnTo>
                      <a:lnTo>
                        <a:pt x="97" y="3"/>
                      </a:lnTo>
                      <a:lnTo>
                        <a:pt x="101" y="3"/>
                      </a:lnTo>
                      <a:lnTo>
                        <a:pt x="105" y="3"/>
                      </a:lnTo>
                      <a:lnTo>
                        <a:pt x="105" y="0"/>
                      </a:lnTo>
                      <a:lnTo>
                        <a:pt x="101" y="0"/>
                      </a:lnTo>
                      <a:lnTo>
                        <a:pt x="97" y="0"/>
                      </a:lnTo>
                      <a:lnTo>
                        <a:pt x="94" y="1"/>
                      </a:lnTo>
                      <a:lnTo>
                        <a:pt x="90" y="1"/>
                      </a:lnTo>
                      <a:lnTo>
                        <a:pt x="87" y="1"/>
                      </a:lnTo>
                      <a:lnTo>
                        <a:pt x="84" y="1"/>
                      </a:lnTo>
                      <a:lnTo>
                        <a:pt x="81" y="2"/>
                      </a:lnTo>
                      <a:lnTo>
                        <a:pt x="76" y="2"/>
                      </a:lnTo>
                      <a:lnTo>
                        <a:pt x="72" y="3"/>
                      </a:lnTo>
                      <a:lnTo>
                        <a:pt x="70" y="4"/>
                      </a:lnTo>
                      <a:lnTo>
                        <a:pt x="67" y="6"/>
                      </a:lnTo>
                      <a:lnTo>
                        <a:pt x="63" y="6"/>
                      </a:lnTo>
                      <a:lnTo>
                        <a:pt x="59" y="7"/>
                      </a:lnTo>
                      <a:lnTo>
                        <a:pt x="57" y="8"/>
                      </a:lnTo>
                      <a:lnTo>
                        <a:pt x="53" y="9"/>
                      </a:lnTo>
                      <a:lnTo>
                        <a:pt x="49" y="10"/>
                      </a:lnTo>
                      <a:lnTo>
                        <a:pt x="46" y="12"/>
                      </a:lnTo>
                      <a:lnTo>
                        <a:pt x="43" y="13"/>
                      </a:lnTo>
                      <a:lnTo>
                        <a:pt x="39" y="14"/>
                      </a:lnTo>
                      <a:lnTo>
                        <a:pt x="37" y="16"/>
                      </a:lnTo>
                      <a:lnTo>
                        <a:pt x="33" y="17"/>
                      </a:lnTo>
                      <a:lnTo>
                        <a:pt x="31" y="19"/>
                      </a:lnTo>
                      <a:lnTo>
                        <a:pt x="27" y="20"/>
                      </a:lnTo>
                      <a:lnTo>
                        <a:pt x="24" y="22"/>
                      </a:lnTo>
                      <a:lnTo>
                        <a:pt x="20" y="23"/>
                      </a:lnTo>
                      <a:lnTo>
                        <a:pt x="18" y="25"/>
                      </a:lnTo>
                      <a:lnTo>
                        <a:pt x="16" y="27"/>
                      </a:lnTo>
                      <a:lnTo>
                        <a:pt x="12" y="28"/>
                      </a:lnTo>
                      <a:lnTo>
                        <a:pt x="10" y="32"/>
                      </a:lnTo>
                      <a:lnTo>
                        <a:pt x="7" y="33"/>
                      </a:lnTo>
                      <a:lnTo>
                        <a:pt x="4" y="34"/>
                      </a:lnTo>
                      <a:lnTo>
                        <a:pt x="0" y="36"/>
                      </a:lnTo>
                      <a:lnTo>
                        <a:pt x="4"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2" name="Freeform 848"/>
                <p:cNvSpPr>
                  <a:spLocks/>
                </p:cNvSpPr>
                <p:nvPr/>
              </p:nvSpPr>
              <p:spPr bwMode="auto">
                <a:xfrm>
                  <a:off x="1040" y="1562"/>
                  <a:ext cx="16" cy="6"/>
                </a:xfrm>
                <a:custGeom>
                  <a:avLst/>
                  <a:gdLst>
                    <a:gd name="T0" fmla="*/ 5 w 116"/>
                    <a:gd name="T1" fmla="*/ 21 h 35"/>
                    <a:gd name="T2" fmla="*/ 13 w 116"/>
                    <a:gd name="T3" fmla="*/ 22 h 35"/>
                    <a:gd name="T4" fmla="*/ 19 w 116"/>
                    <a:gd name="T5" fmla="*/ 24 h 35"/>
                    <a:gd name="T6" fmla="*/ 25 w 116"/>
                    <a:gd name="T7" fmla="*/ 27 h 35"/>
                    <a:gd name="T8" fmla="*/ 28 w 116"/>
                    <a:gd name="T9" fmla="*/ 28 h 35"/>
                    <a:gd name="T10" fmla="*/ 32 w 116"/>
                    <a:gd name="T11" fmla="*/ 30 h 35"/>
                    <a:gd name="T12" fmla="*/ 36 w 116"/>
                    <a:gd name="T13" fmla="*/ 33 h 35"/>
                    <a:gd name="T14" fmla="*/ 40 w 116"/>
                    <a:gd name="T15" fmla="*/ 34 h 35"/>
                    <a:gd name="T16" fmla="*/ 44 w 116"/>
                    <a:gd name="T17" fmla="*/ 35 h 35"/>
                    <a:gd name="T18" fmla="*/ 48 w 116"/>
                    <a:gd name="T19" fmla="*/ 35 h 35"/>
                    <a:gd name="T20" fmla="*/ 54 w 116"/>
                    <a:gd name="T21" fmla="*/ 34 h 35"/>
                    <a:gd name="T22" fmla="*/ 60 w 116"/>
                    <a:gd name="T23" fmla="*/ 33 h 35"/>
                    <a:gd name="T24" fmla="*/ 70 w 116"/>
                    <a:gd name="T25" fmla="*/ 29 h 35"/>
                    <a:gd name="T26" fmla="*/ 79 w 116"/>
                    <a:gd name="T27" fmla="*/ 23 h 35"/>
                    <a:gd name="T28" fmla="*/ 92 w 116"/>
                    <a:gd name="T29" fmla="*/ 17 h 35"/>
                    <a:gd name="T30" fmla="*/ 106 w 116"/>
                    <a:gd name="T31" fmla="*/ 8 h 35"/>
                    <a:gd name="T32" fmla="*/ 112 w 116"/>
                    <a:gd name="T33" fmla="*/ 0 h 35"/>
                    <a:gd name="T34" fmla="*/ 97 w 116"/>
                    <a:gd name="T35" fmla="*/ 10 h 35"/>
                    <a:gd name="T36" fmla="*/ 84 w 116"/>
                    <a:gd name="T37" fmla="*/ 17 h 35"/>
                    <a:gd name="T38" fmla="*/ 73 w 116"/>
                    <a:gd name="T39" fmla="*/ 23 h 35"/>
                    <a:gd name="T40" fmla="*/ 64 w 116"/>
                    <a:gd name="T41" fmla="*/ 27 h 35"/>
                    <a:gd name="T42" fmla="*/ 57 w 116"/>
                    <a:gd name="T43" fmla="*/ 30 h 35"/>
                    <a:gd name="T44" fmla="*/ 51 w 116"/>
                    <a:gd name="T45" fmla="*/ 31 h 35"/>
                    <a:gd name="T46" fmla="*/ 46 w 116"/>
                    <a:gd name="T47" fmla="*/ 31 h 35"/>
                    <a:gd name="T48" fmla="*/ 42 w 116"/>
                    <a:gd name="T49" fmla="*/ 31 h 35"/>
                    <a:gd name="T50" fmla="*/ 40 w 116"/>
                    <a:gd name="T51" fmla="*/ 30 h 35"/>
                    <a:gd name="T52" fmla="*/ 36 w 116"/>
                    <a:gd name="T53" fmla="*/ 29 h 35"/>
                    <a:gd name="T54" fmla="*/ 32 w 116"/>
                    <a:gd name="T55" fmla="*/ 27 h 35"/>
                    <a:gd name="T56" fmla="*/ 28 w 116"/>
                    <a:gd name="T57" fmla="*/ 24 h 35"/>
                    <a:gd name="T58" fmla="*/ 24 w 116"/>
                    <a:gd name="T59" fmla="*/ 22 h 35"/>
                    <a:gd name="T60" fmla="*/ 18 w 116"/>
                    <a:gd name="T61" fmla="*/ 19 h 35"/>
                    <a:gd name="T62" fmla="*/ 9 w 116"/>
                    <a:gd name="T63" fmla="*/ 18 h 35"/>
                    <a:gd name="T64" fmla="*/ 0 w 116"/>
                    <a:gd name="T65" fmla="*/ 17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6"/>
                    <a:gd name="T100" fmla="*/ 0 h 35"/>
                    <a:gd name="T101" fmla="*/ 116 w 116"/>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6" h="35">
                      <a:moveTo>
                        <a:pt x="0" y="21"/>
                      </a:moveTo>
                      <a:lnTo>
                        <a:pt x="5" y="21"/>
                      </a:lnTo>
                      <a:lnTo>
                        <a:pt x="8" y="22"/>
                      </a:lnTo>
                      <a:lnTo>
                        <a:pt x="13" y="22"/>
                      </a:lnTo>
                      <a:lnTo>
                        <a:pt x="16" y="23"/>
                      </a:lnTo>
                      <a:lnTo>
                        <a:pt x="19" y="24"/>
                      </a:lnTo>
                      <a:lnTo>
                        <a:pt x="22" y="25"/>
                      </a:lnTo>
                      <a:lnTo>
                        <a:pt x="25" y="27"/>
                      </a:lnTo>
                      <a:lnTo>
                        <a:pt x="26" y="28"/>
                      </a:lnTo>
                      <a:lnTo>
                        <a:pt x="28" y="28"/>
                      </a:lnTo>
                      <a:lnTo>
                        <a:pt x="31" y="29"/>
                      </a:lnTo>
                      <a:lnTo>
                        <a:pt x="32" y="30"/>
                      </a:lnTo>
                      <a:lnTo>
                        <a:pt x="34" y="31"/>
                      </a:lnTo>
                      <a:lnTo>
                        <a:pt x="36" y="33"/>
                      </a:lnTo>
                      <a:lnTo>
                        <a:pt x="38" y="34"/>
                      </a:lnTo>
                      <a:lnTo>
                        <a:pt x="40" y="34"/>
                      </a:lnTo>
                      <a:lnTo>
                        <a:pt x="42" y="35"/>
                      </a:lnTo>
                      <a:lnTo>
                        <a:pt x="44" y="35"/>
                      </a:lnTo>
                      <a:lnTo>
                        <a:pt x="46" y="35"/>
                      </a:lnTo>
                      <a:lnTo>
                        <a:pt x="48" y="35"/>
                      </a:lnTo>
                      <a:lnTo>
                        <a:pt x="52" y="35"/>
                      </a:lnTo>
                      <a:lnTo>
                        <a:pt x="54" y="34"/>
                      </a:lnTo>
                      <a:lnTo>
                        <a:pt x="58" y="34"/>
                      </a:lnTo>
                      <a:lnTo>
                        <a:pt x="60" y="33"/>
                      </a:lnTo>
                      <a:lnTo>
                        <a:pt x="66" y="30"/>
                      </a:lnTo>
                      <a:lnTo>
                        <a:pt x="70" y="29"/>
                      </a:lnTo>
                      <a:lnTo>
                        <a:pt x="74" y="27"/>
                      </a:lnTo>
                      <a:lnTo>
                        <a:pt x="79" y="23"/>
                      </a:lnTo>
                      <a:lnTo>
                        <a:pt x="85" y="21"/>
                      </a:lnTo>
                      <a:lnTo>
                        <a:pt x="92" y="17"/>
                      </a:lnTo>
                      <a:lnTo>
                        <a:pt x="99" y="12"/>
                      </a:lnTo>
                      <a:lnTo>
                        <a:pt x="106" y="8"/>
                      </a:lnTo>
                      <a:lnTo>
                        <a:pt x="116" y="3"/>
                      </a:lnTo>
                      <a:lnTo>
                        <a:pt x="112" y="0"/>
                      </a:lnTo>
                      <a:lnTo>
                        <a:pt x="105" y="5"/>
                      </a:lnTo>
                      <a:lnTo>
                        <a:pt x="97" y="10"/>
                      </a:lnTo>
                      <a:lnTo>
                        <a:pt x="91" y="13"/>
                      </a:lnTo>
                      <a:lnTo>
                        <a:pt x="84" y="17"/>
                      </a:lnTo>
                      <a:lnTo>
                        <a:pt x="78" y="21"/>
                      </a:lnTo>
                      <a:lnTo>
                        <a:pt x="73" y="23"/>
                      </a:lnTo>
                      <a:lnTo>
                        <a:pt x="68" y="25"/>
                      </a:lnTo>
                      <a:lnTo>
                        <a:pt x="64" y="27"/>
                      </a:lnTo>
                      <a:lnTo>
                        <a:pt x="59" y="29"/>
                      </a:lnTo>
                      <a:lnTo>
                        <a:pt x="57" y="30"/>
                      </a:lnTo>
                      <a:lnTo>
                        <a:pt x="53" y="30"/>
                      </a:lnTo>
                      <a:lnTo>
                        <a:pt x="51" y="31"/>
                      </a:lnTo>
                      <a:lnTo>
                        <a:pt x="48" y="31"/>
                      </a:lnTo>
                      <a:lnTo>
                        <a:pt x="46" y="31"/>
                      </a:lnTo>
                      <a:lnTo>
                        <a:pt x="45" y="31"/>
                      </a:lnTo>
                      <a:lnTo>
                        <a:pt x="42" y="31"/>
                      </a:lnTo>
                      <a:lnTo>
                        <a:pt x="41" y="30"/>
                      </a:lnTo>
                      <a:lnTo>
                        <a:pt x="40" y="30"/>
                      </a:lnTo>
                      <a:lnTo>
                        <a:pt x="38" y="29"/>
                      </a:lnTo>
                      <a:lnTo>
                        <a:pt x="36" y="29"/>
                      </a:lnTo>
                      <a:lnTo>
                        <a:pt x="34" y="28"/>
                      </a:lnTo>
                      <a:lnTo>
                        <a:pt x="32" y="27"/>
                      </a:lnTo>
                      <a:lnTo>
                        <a:pt x="31" y="25"/>
                      </a:lnTo>
                      <a:lnTo>
                        <a:pt x="28" y="24"/>
                      </a:lnTo>
                      <a:lnTo>
                        <a:pt x="26" y="23"/>
                      </a:lnTo>
                      <a:lnTo>
                        <a:pt x="24" y="22"/>
                      </a:lnTo>
                      <a:lnTo>
                        <a:pt x="20" y="21"/>
                      </a:lnTo>
                      <a:lnTo>
                        <a:pt x="18" y="19"/>
                      </a:lnTo>
                      <a:lnTo>
                        <a:pt x="14" y="18"/>
                      </a:lnTo>
                      <a:lnTo>
                        <a:pt x="9" y="18"/>
                      </a:lnTo>
                      <a:lnTo>
                        <a:pt x="5" y="17"/>
                      </a:lnTo>
                      <a:lnTo>
                        <a:pt x="0" y="17"/>
                      </a:lnTo>
                      <a:lnTo>
                        <a:pt x="0"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3" name="Freeform 849"/>
                <p:cNvSpPr>
                  <a:spLocks/>
                </p:cNvSpPr>
                <p:nvPr/>
              </p:nvSpPr>
              <p:spPr bwMode="auto">
                <a:xfrm>
                  <a:off x="990" y="1565"/>
                  <a:ext cx="50" cy="52"/>
                </a:xfrm>
                <a:custGeom>
                  <a:avLst/>
                  <a:gdLst>
                    <a:gd name="T0" fmla="*/ 4 w 344"/>
                    <a:gd name="T1" fmla="*/ 313 h 313"/>
                    <a:gd name="T2" fmla="*/ 18 w 344"/>
                    <a:gd name="T3" fmla="*/ 278 h 313"/>
                    <a:gd name="T4" fmla="*/ 34 w 344"/>
                    <a:gd name="T5" fmla="*/ 244 h 313"/>
                    <a:gd name="T6" fmla="*/ 54 w 344"/>
                    <a:gd name="T7" fmla="*/ 212 h 313"/>
                    <a:gd name="T8" fmla="*/ 74 w 344"/>
                    <a:gd name="T9" fmla="*/ 183 h 313"/>
                    <a:gd name="T10" fmla="*/ 97 w 344"/>
                    <a:gd name="T11" fmla="*/ 155 h 313"/>
                    <a:gd name="T12" fmla="*/ 122 w 344"/>
                    <a:gd name="T13" fmla="*/ 130 h 313"/>
                    <a:gd name="T14" fmla="*/ 147 w 344"/>
                    <a:gd name="T15" fmla="*/ 105 h 313"/>
                    <a:gd name="T16" fmla="*/ 173 w 344"/>
                    <a:gd name="T17" fmla="*/ 83 h 313"/>
                    <a:gd name="T18" fmla="*/ 199 w 344"/>
                    <a:gd name="T19" fmla="*/ 64 h 313"/>
                    <a:gd name="T20" fmla="*/ 223 w 344"/>
                    <a:gd name="T21" fmla="*/ 48 h 313"/>
                    <a:gd name="T22" fmla="*/ 248 w 344"/>
                    <a:gd name="T23" fmla="*/ 33 h 313"/>
                    <a:gd name="T24" fmla="*/ 272 w 344"/>
                    <a:gd name="T25" fmla="*/ 23 h 313"/>
                    <a:gd name="T26" fmla="*/ 293 w 344"/>
                    <a:gd name="T27" fmla="*/ 13 h 313"/>
                    <a:gd name="T28" fmla="*/ 313 w 344"/>
                    <a:gd name="T29" fmla="*/ 7 h 313"/>
                    <a:gd name="T30" fmla="*/ 330 w 344"/>
                    <a:gd name="T31" fmla="*/ 4 h 313"/>
                    <a:gd name="T32" fmla="*/ 344 w 344"/>
                    <a:gd name="T33" fmla="*/ 4 h 313"/>
                    <a:gd name="T34" fmla="*/ 338 w 344"/>
                    <a:gd name="T35" fmla="*/ 0 h 313"/>
                    <a:gd name="T36" fmla="*/ 322 w 344"/>
                    <a:gd name="T37" fmla="*/ 1 h 313"/>
                    <a:gd name="T38" fmla="*/ 301 w 344"/>
                    <a:gd name="T39" fmla="*/ 7 h 313"/>
                    <a:gd name="T40" fmla="*/ 281 w 344"/>
                    <a:gd name="T41" fmla="*/ 14 h 313"/>
                    <a:gd name="T42" fmla="*/ 259 w 344"/>
                    <a:gd name="T43" fmla="*/ 25 h 313"/>
                    <a:gd name="T44" fmla="*/ 234 w 344"/>
                    <a:gd name="T45" fmla="*/ 38 h 313"/>
                    <a:gd name="T46" fmla="*/ 209 w 344"/>
                    <a:gd name="T47" fmla="*/ 54 h 313"/>
                    <a:gd name="T48" fmla="*/ 183 w 344"/>
                    <a:gd name="T49" fmla="*/ 72 h 313"/>
                    <a:gd name="T50" fmla="*/ 158 w 344"/>
                    <a:gd name="T51" fmla="*/ 92 h 313"/>
                    <a:gd name="T52" fmla="*/ 132 w 344"/>
                    <a:gd name="T53" fmla="*/ 114 h 313"/>
                    <a:gd name="T54" fmla="*/ 107 w 344"/>
                    <a:gd name="T55" fmla="*/ 139 h 313"/>
                    <a:gd name="T56" fmla="*/ 84 w 344"/>
                    <a:gd name="T57" fmla="*/ 167 h 313"/>
                    <a:gd name="T58" fmla="*/ 61 w 344"/>
                    <a:gd name="T59" fmla="*/ 195 h 313"/>
                    <a:gd name="T60" fmla="*/ 40 w 344"/>
                    <a:gd name="T61" fmla="*/ 226 h 313"/>
                    <a:gd name="T62" fmla="*/ 22 w 344"/>
                    <a:gd name="T63" fmla="*/ 258 h 313"/>
                    <a:gd name="T64" fmla="*/ 8 w 344"/>
                    <a:gd name="T65" fmla="*/ 294 h 313"/>
                    <a:gd name="T66" fmla="*/ 4 w 344"/>
                    <a:gd name="T67" fmla="*/ 313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4"/>
                    <a:gd name="T103" fmla="*/ 0 h 313"/>
                    <a:gd name="T104" fmla="*/ 344 w 344"/>
                    <a:gd name="T105" fmla="*/ 313 h 3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4" h="313">
                      <a:moveTo>
                        <a:pt x="0" y="313"/>
                      </a:moveTo>
                      <a:lnTo>
                        <a:pt x="4" y="313"/>
                      </a:lnTo>
                      <a:lnTo>
                        <a:pt x="10" y="295"/>
                      </a:lnTo>
                      <a:lnTo>
                        <a:pt x="18" y="278"/>
                      </a:lnTo>
                      <a:lnTo>
                        <a:pt x="25" y="261"/>
                      </a:lnTo>
                      <a:lnTo>
                        <a:pt x="34" y="244"/>
                      </a:lnTo>
                      <a:lnTo>
                        <a:pt x="44" y="227"/>
                      </a:lnTo>
                      <a:lnTo>
                        <a:pt x="54" y="212"/>
                      </a:lnTo>
                      <a:lnTo>
                        <a:pt x="64" y="198"/>
                      </a:lnTo>
                      <a:lnTo>
                        <a:pt x="74" y="183"/>
                      </a:lnTo>
                      <a:lnTo>
                        <a:pt x="86" y="169"/>
                      </a:lnTo>
                      <a:lnTo>
                        <a:pt x="97" y="155"/>
                      </a:lnTo>
                      <a:lnTo>
                        <a:pt x="110" y="142"/>
                      </a:lnTo>
                      <a:lnTo>
                        <a:pt x="122" y="130"/>
                      </a:lnTo>
                      <a:lnTo>
                        <a:pt x="135" y="117"/>
                      </a:lnTo>
                      <a:lnTo>
                        <a:pt x="147" y="105"/>
                      </a:lnTo>
                      <a:lnTo>
                        <a:pt x="161" y="94"/>
                      </a:lnTo>
                      <a:lnTo>
                        <a:pt x="173" y="83"/>
                      </a:lnTo>
                      <a:lnTo>
                        <a:pt x="185" y="74"/>
                      </a:lnTo>
                      <a:lnTo>
                        <a:pt x="199" y="64"/>
                      </a:lnTo>
                      <a:lnTo>
                        <a:pt x="211" y="56"/>
                      </a:lnTo>
                      <a:lnTo>
                        <a:pt x="223" y="48"/>
                      </a:lnTo>
                      <a:lnTo>
                        <a:pt x="236" y="41"/>
                      </a:lnTo>
                      <a:lnTo>
                        <a:pt x="248" y="33"/>
                      </a:lnTo>
                      <a:lnTo>
                        <a:pt x="260" y="27"/>
                      </a:lnTo>
                      <a:lnTo>
                        <a:pt x="272" y="23"/>
                      </a:lnTo>
                      <a:lnTo>
                        <a:pt x="284" y="18"/>
                      </a:lnTo>
                      <a:lnTo>
                        <a:pt x="293" y="13"/>
                      </a:lnTo>
                      <a:lnTo>
                        <a:pt x="303" y="10"/>
                      </a:lnTo>
                      <a:lnTo>
                        <a:pt x="313" y="7"/>
                      </a:lnTo>
                      <a:lnTo>
                        <a:pt x="322" y="5"/>
                      </a:lnTo>
                      <a:lnTo>
                        <a:pt x="330" y="4"/>
                      </a:lnTo>
                      <a:lnTo>
                        <a:pt x="338" y="4"/>
                      </a:lnTo>
                      <a:lnTo>
                        <a:pt x="344" y="4"/>
                      </a:lnTo>
                      <a:lnTo>
                        <a:pt x="344" y="0"/>
                      </a:lnTo>
                      <a:lnTo>
                        <a:pt x="338" y="0"/>
                      </a:lnTo>
                      <a:lnTo>
                        <a:pt x="329" y="0"/>
                      </a:lnTo>
                      <a:lnTo>
                        <a:pt x="322" y="1"/>
                      </a:lnTo>
                      <a:lnTo>
                        <a:pt x="312" y="4"/>
                      </a:lnTo>
                      <a:lnTo>
                        <a:pt x="301" y="7"/>
                      </a:lnTo>
                      <a:lnTo>
                        <a:pt x="292" y="10"/>
                      </a:lnTo>
                      <a:lnTo>
                        <a:pt x="281" y="14"/>
                      </a:lnTo>
                      <a:lnTo>
                        <a:pt x="269" y="19"/>
                      </a:lnTo>
                      <a:lnTo>
                        <a:pt x="259" y="25"/>
                      </a:lnTo>
                      <a:lnTo>
                        <a:pt x="246" y="31"/>
                      </a:lnTo>
                      <a:lnTo>
                        <a:pt x="234" y="38"/>
                      </a:lnTo>
                      <a:lnTo>
                        <a:pt x="221" y="45"/>
                      </a:lnTo>
                      <a:lnTo>
                        <a:pt x="209" y="54"/>
                      </a:lnTo>
                      <a:lnTo>
                        <a:pt x="196" y="62"/>
                      </a:lnTo>
                      <a:lnTo>
                        <a:pt x="183" y="72"/>
                      </a:lnTo>
                      <a:lnTo>
                        <a:pt x="170" y="81"/>
                      </a:lnTo>
                      <a:lnTo>
                        <a:pt x="158" y="92"/>
                      </a:lnTo>
                      <a:lnTo>
                        <a:pt x="144" y="103"/>
                      </a:lnTo>
                      <a:lnTo>
                        <a:pt x="132" y="114"/>
                      </a:lnTo>
                      <a:lnTo>
                        <a:pt x="119" y="127"/>
                      </a:lnTo>
                      <a:lnTo>
                        <a:pt x="107" y="139"/>
                      </a:lnTo>
                      <a:lnTo>
                        <a:pt x="94" y="152"/>
                      </a:lnTo>
                      <a:lnTo>
                        <a:pt x="84" y="167"/>
                      </a:lnTo>
                      <a:lnTo>
                        <a:pt x="71" y="181"/>
                      </a:lnTo>
                      <a:lnTo>
                        <a:pt x="61" y="195"/>
                      </a:lnTo>
                      <a:lnTo>
                        <a:pt x="50" y="211"/>
                      </a:lnTo>
                      <a:lnTo>
                        <a:pt x="40" y="226"/>
                      </a:lnTo>
                      <a:lnTo>
                        <a:pt x="32" y="242"/>
                      </a:lnTo>
                      <a:lnTo>
                        <a:pt x="22" y="258"/>
                      </a:lnTo>
                      <a:lnTo>
                        <a:pt x="14" y="277"/>
                      </a:lnTo>
                      <a:lnTo>
                        <a:pt x="8" y="294"/>
                      </a:lnTo>
                      <a:lnTo>
                        <a:pt x="0" y="312"/>
                      </a:lnTo>
                      <a:lnTo>
                        <a:pt x="4" y="313"/>
                      </a:lnTo>
                      <a:lnTo>
                        <a:pt x="0" y="3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4" name="Freeform 850"/>
                <p:cNvSpPr>
                  <a:spLocks/>
                </p:cNvSpPr>
                <p:nvPr/>
              </p:nvSpPr>
              <p:spPr bwMode="auto">
                <a:xfrm>
                  <a:off x="990" y="1545"/>
                  <a:ext cx="39" cy="72"/>
                </a:xfrm>
                <a:custGeom>
                  <a:avLst/>
                  <a:gdLst>
                    <a:gd name="T0" fmla="*/ 265 w 271"/>
                    <a:gd name="T1" fmla="*/ 2 h 432"/>
                    <a:gd name="T2" fmla="*/ 252 w 271"/>
                    <a:gd name="T3" fmla="*/ 8 h 432"/>
                    <a:gd name="T4" fmla="*/ 237 w 271"/>
                    <a:gd name="T5" fmla="*/ 18 h 432"/>
                    <a:gd name="T6" fmla="*/ 221 w 271"/>
                    <a:gd name="T7" fmla="*/ 30 h 432"/>
                    <a:gd name="T8" fmla="*/ 203 w 271"/>
                    <a:gd name="T9" fmla="*/ 44 h 432"/>
                    <a:gd name="T10" fmla="*/ 185 w 271"/>
                    <a:gd name="T11" fmla="*/ 62 h 432"/>
                    <a:gd name="T12" fmla="*/ 165 w 271"/>
                    <a:gd name="T13" fmla="*/ 82 h 432"/>
                    <a:gd name="T14" fmla="*/ 144 w 271"/>
                    <a:gd name="T15" fmla="*/ 106 h 432"/>
                    <a:gd name="T16" fmla="*/ 124 w 271"/>
                    <a:gd name="T17" fmla="*/ 132 h 432"/>
                    <a:gd name="T18" fmla="*/ 104 w 271"/>
                    <a:gd name="T19" fmla="*/ 162 h 432"/>
                    <a:gd name="T20" fmla="*/ 84 w 271"/>
                    <a:gd name="T21" fmla="*/ 194 h 432"/>
                    <a:gd name="T22" fmla="*/ 65 w 271"/>
                    <a:gd name="T23" fmla="*/ 230 h 432"/>
                    <a:gd name="T24" fmla="*/ 47 w 271"/>
                    <a:gd name="T25" fmla="*/ 270 h 432"/>
                    <a:gd name="T26" fmla="*/ 32 w 271"/>
                    <a:gd name="T27" fmla="*/ 312 h 432"/>
                    <a:gd name="T28" fmla="*/ 18 w 271"/>
                    <a:gd name="T29" fmla="*/ 357 h 432"/>
                    <a:gd name="T30" fmla="*/ 6 w 271"/>
                    <a:gd name="T31" fmla="*/ 406 h 432"/>
                    <a:gd name="T32" fmla="*/ 4 w 271"/>
                    <a:gd name="T33" fmla="*/ 432 h 432"/>
                    <a:gd name="T34" fmla="*/ 15 w 271"/>
                    <a:gd name="T35" fmla="*/ 381 h 432"/>
                    <a:gd name="T36" fmla="*/ 28 w 271"/>
                    <a:gd name="T37" fmla="*/ 335 h 432"/>
                    <a:gd name="T38" fmla="*/ 42 w 271"/>
                    <a:gd name="T39" fmla="*/ 292 h 432"/>
                    <a:gd name="T40" fmla="*/ 60 w 271"/>
                    <a:gd name="T41" fmla="*/ 251 h 432"/>
                    <a:gd name="T42" fmla="*/ 77 w 271"/>
                    <a:gd name="T43" fmla="*/ 213 h 432"/>
                    <a:gd name="T44" fmla="*/ 97 w 271"/>
                    <a:gd name="T45" fmla="*/ 180 h 432"/>
                    <a:gd name="T46" fmla="*/ 117 w 271"/>
                    <a:gd name="T47" fmla="*/ 149 h 432"/>
                    <a:gd name="T48" fmla="*/ 137 w 271"/>
                    <a:gd name="T49" fmla="*/ 121 h 432"/>
                    <a:gd name="T50" fmla="*/ 158 w 271"/>
                    <a:gd name="T51" fmla="*/ 96 h 432"/>
                    <a:gd name="T52" fmla="*/ 177 w 271"/>
                    <a:gd name="T53" fmla="*/ 74 h 432"/>
                    <a:gd name="T54" fmla="*/ 197 w 271"/>
                    <a:gd name="T55" fmla="*/ 55 h 432"/>
                    <a:gd name="T56" fmla="*/ 215 w 271"/>
                    <a:gd name="T57" fmla="*/ 39 h 432"/>
                    <a:gd name="T58" fmla="*/ 233 w 271"/>
                    <a:gd name="T59" fmla="*/ 26 h 432"/>
                    <a:gd name="T60" fmla="*/ 247 w 271"/>
                    <a:gd name="T61" fmla="*/ 16 h 432"/>
                    <a:gd name="T62" fmla="*/ 261 w 271"/>
                    <a:gd name="T63" fmla="*/ 8 h 432"/>
                    <a:gd name="T64" fmla="*/ 271 w 271"/>
                    <a:gd name="T65" fmla="*/ 4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1"/>
                    <a:gd name="T100" fmla="*/ 0 h 432"/>
                    <a:gd name="T101" fmla="*/ 271 w 271"/>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1" h="432">
                      <a:moveTo>
                        <a:pt x="269" y="0"/>
                      </a:moveTo>
                      <a:lnTo>
                        <a:pt x="265" y="2"/>
                      </a:lnTo>
                      <a:lnTo>
                        <a:pt x="259" y="5"/>
                      </a:lnTo>
                      <a:lnTo>
                        <a:pt x="252" y="8"/>
                      </a:lnTo>
                      <a:lnTo>
                        <a:pt x="245" y="13"/>
                      </a:lnTo>
                      <a:lnTo>
                        <a:pt x="237" y="18"/>
                      </a:lnTo>
                      <a:lnTo>
                        <a:pt x="229" y="23"/>
                      </a:lnTo>
                      <a:lnTo>
                        <a:pt x="221" y="30"/>
                      </a:lnTo>
                      <a:lnTo>
                        <a:pt x="213" y="36"/>
                      </a:lnTo>
                      <a:lnTo>
                        <a:pt x="203" y="44"/>
                      </a:lnTo>
                      <a:lnTo>
                        <a:pt x="194" y="53"/>
                      </a:lnTo>
                      <a:lnTo>
                        <a:pt x="185" y="62"/>
                      </a:lnTo>
                      <a:lnTo>
                        <a:pt x="175" y="72"/>
                      </a:lnTo>
                      <a:lnTo>
                        <a:pt x="165" y="82"/>
                      </a:lnTo>
                      <a:lnTo>
                        <a:pt x="155" y="93"/>
                      </a:lnTo>
                      <a:lnTo>
                        <a:pt x="144" y="106"/>
                      </a:lnTo>
                      <a:lnTo>
                        <a:pt x="135" y="119"/>
                      </a:lnTo>
                      <a:lnTo>
                        <a:pt x="124" y="132"/>
                      </a:lnTo>
                      <a:lnTo>
                        <a:pt x="113" y="146"/>
                      </a:lnTo>
                      <a:lnTo>
                        <a:pt x="104" y="162"/>
                      </a:lnTo>
                      <a:lnTo>
                        <a:pt x="93" y="177"/>
                      </a:lnTo>
                      <a:lnTo>
                        <a:pt x="84" y="194"/>
                      </a:lnTo>
                      <a:lnTo>
                        <a:pt x="74" y="212"/>
                      </a:lnTo>
                      <a:lnTo>
                        <a:pt x="65" y="230"/>
                      </a:lnTo>
                      <a:lnTo>
                        <a:pt x="57" y="250"/>
                      </a:lnTo>
                      <a:lnTo>
                        <a:pt x="47" y="270"/>
                      </a:lnTo>
                      <a:lnTo>
                        <a:pt x="39" y="290"/>
                      </a:lnTo>
                      <a:lnTo>
                        <a:pt x="32" y="312"/>
                      </a:lnTo>
                      <a:lnTo>
                        <a:pt x="24" y="333"/>
                      </a:lnTo>
                      <a:lnTo>
                        <a:pt x="18" y="357"/>
                      </a:lnTo>
                      <a:lnTo>
                        <a:pt x="12" y="381"/>
                      </a:lnTo>
                      <a:lnTo>
                        <a:pt x="6" y="406"/>
                      </a:lnTo>
                      <a:lnTo>
                        <a:pt x="0" y="432"/>
                      </a:lnTo>
                      <a:lnTo>
                        <a:pt x="4" y="432"/>
                      </a:lnTo>
                      <a:lnTo>
                        <a:pt x="9" y="407"/>
                      </a:lnTo>
                      <a:lnTo>
                        <a:pt x="15" y="381"/>
                      </a:lnTo>
                      <a:lnTo>
                        <a:pt x="21" y="357"/>
                      </a:lnTo>
                      <a:lnTo>
                        <a:pt x="28" y="335"/>
                      </a:lnTo>
                      <a:lnTo>
                        <a:pt x="35" y="313"/>
                      </a:lnTo>
                      <a:lnTo>
                        <a:pt x="42" y="292"/>
                      </a:lnTo>
                      <a:lnTo>
                        <a:pt x="51" y="271"/>
                      </a:lnTo>
                      <a:lnTo>
                        <a:pt x="60" y="251"/>
                      </a:lnTo>
                      <a:lnTo>
                        <a:pt x="68" y="231"/>
                      </a:lnTo>
                      <a:lnTo>
                        <a:pt x="77" y="213"/>
                      </a:lnTo>
                      <a:lnTo>
                        <a:pt x="87" y="197"/>
                      </a:lnTo>
                      <a:lnTo>
                        <a:pt x="97" y="180"/>
                      </a:lnTo>
                      <a:lnTo>
                        <a:pt x="107" y="164"/>
                      </a:lnTo>
                      <a:lnTo>
                        <a:pt x="117" y="149"/>
                      </a:lnTo>
                      <a:lnTo>
                        <a:pt x="126" y="135"/>
                      </a:lnTo>
                      <a:lnTo>
                        <a:pt x="137" y="121"/>
                      </a:lnTo>
                      <a:lnTo>
                        <a:pt x="148" y="108"/>
                      </a:lnTo>
                      <a:lnTo>
                        <a:pt x="158" y="96"/>
                      </a:lnTo>
                      <a:lnTo>
                        <a:pt x="168" y="85"/>
                      </a:lnTo>
                      <a:lnTo>
                        <a:pt x="177" y="74"/>
                      </a:lnTo>
                      <a:lnTo>
                        <a:pt x="188" y="64"/>
                      </a:lnTo>
                      <a:lnTo>
                        <a:pt x="197" y="55"/>
                      </a:lnTo>
                      <a:lnTo>
                        <a:pt x="207" y="47"/>
                      </a:lnTo>
                      <a:lnTo>
                        <a:pt x="215" y="39"/>
                      </a:lnTo>
                      <a:lnTo>
                        <a:pt x="223" y="32"/>
                      </a:lnTo>
                      <a:lnTo>
                        <a:pt x="233" y="26"/>
                      </a:lnTo>
                      <a:lnTo>
                        <a:pt x="240" y="20"/>
                      </a:lnTo>
                      <a:lnTo>
                        <a:pt x="247" y="16"/>
                      </a:lnTo>
                      <a:lnTo>
                        <a:pt x="254" y="12"/>
                      </a:lnTo>
                      <a:lnTo>
                        <a:pt x="261" y="8"/>
                      </a:lnTo>
                      <a:lnTo>
                        <a:pt x="266" y="6"/>
                      </a:lnTo>
                      <a:lnTo>
                        <a:pt x="271" y="4"/>
                      </a:lnTo>
                      <a:lnTo>
                        <a:pt x="2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5" name="Freeform 851"/>
                <p:cNvSpPr>
                  <a:spLocks/>
                </p:cNvSpPr>
                <p:nvPr/>
              </p:nvSpPr>
              <p:spPr bwMode="auto">
                <a:xfrm>
                  <a:off x="1083" y="1289"/>
                  <a:ext cx="42" cy="43"/>
                </a:xfrm>
                <a:custGeom>
                  <a:avLst/>
                  <a:gdLst>
                    <a:gd name="T0" fmla="*/ 294 w 294"/>
                    <a:gd name="T1" fmla="*/ 0 h 255"/>
                    <a:gd name="T2" fmla="*/ 154 w 294"/>
                    <a:gd name="T3" fmla="*/ 29 h 255"/>
                    <a:gd name="T4" fmla="*/ 56 w 294"/>
                    <a:gd name="T5" fmla="*/ 58 h 255"/>
                    <a:gd name="T6" fmla="*/ 36 w 294"/>
                    <a:gd name="T7" fmla="*/ 77 h 255"/>
                    <a:gd name="T8" fmla="*/ 19 w 294"/>
                    <a:gd name="T9" fmla="*/ 117 h 255"/>
                    <a:gd name="T10" fmla="*/ 6 w 294"/>
                    <a:gd name="T11" fmla="*/ 178 h 255"/>
                    <a:gd name="T12" fmla="*/ 0 w 294"/>
                    <a:gd name="T13" fmla="*/ 255 h 255"/>
                    <a:gd name="T14" fmla="*/ 48 w 294"/>
                    <a:gd name="T15" fmla="*/ 215 h 255"/>
                    <a:gd name="T16" fmla="*/ 51 w 294"/>
                    <a:gd name="T17" fmla="*/ 172 h 255"/>
                    <a:gd name="T18" fmla="*/ 49 w 294"/>
                    <a:gd name="T19" fmla="*/ 133 h 255"/>
                    <a:gd name="T20" fmla="*/ 54 w 294"/>
                    <a:gd name="T21" fmla="*/ 116 h 255"/>
                    <a:gd name="T22" fmla="*/ 65 w 294"/>
                    <a:gd name="T23" fmla="*/ 102 h 255"/>
                    <a:gd name="T24" fmla="*/ 85 w 294"/>
                    <a:gd name="T25" fmla="*/ 90 h 255"/>
                    <a:gd name="T26" fmla="*/ 117 w 294"/>
                    <a:gd name="T27" fmla="*/ 80 h 255"/>
                    <a:gd name="T28" fmla="*/ 179 w 294"/>
                    <a:gd name="T29" fmla="*/ 99 h 255"/>
                    <a:gd name="T30" fmla="*/ 294 w 294"/>
                    <a:gd name="T31" fmla="*/ 0 h 2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4"/>
                    <a:gd name="T49" fmla="*/ 0 h 255"/>
                    <a:gd name="T50" fmla="*/ 294 w 294"/>
                    <a:gd name="T51" fmla="*/ 255 h 25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4" h="255">
                      <a:moveTo>
                        <a:pt x="294" y="0"/>
                      </a:moveTo>
                      <a:lnTo>
                        <a:pt x="154" y="29"/>
                      </a:lnTo>
                      <a:lnTo>
                        <a:pt x="56" y="58"/>
                      </a:lnTo>
                      <a:lnTo>
                        <a:pt x="36" y="77"/>
                      </a:lnTo>
                      <a:lnTo>
                        <a:pt x="19" y="117"/>
                      </a:lnTo>
                      <a:lnTo>
                        <a:pt x="6" y="178"/>
                      </a:lnTo>
                      <a:lnTo>
                        <a:pt x="0" y="255"/>
                      </a:lnTo>
                      <a:lnTo>
                        <a:pt x="48" y="215"/>
                      </a:lnTo>
                      <a:lnTo>
                        <a:pt x="51" y="172"/>
                      </a:lnTo>
                      <a:lnTo>
                        <a:pt x="49" y="133"/>
                      </a:lnTo>
                      <a:lnTo>
                        <a:pt x="54" y="116"/>
                      </a:lnTo>
                      <a:lnTo>
                        <a:pt x="65" y="102"/>
                      </a:lnTo>
                      <a:lnTo>
                        <a:pt x="85" y="90"/>
                      </a:lnTo>
                      <a:lnTo>
                        <a:pt x="117" y="80"/>
                      </a:lnTo>
                      <a:lnTo>
                        <a:pt x="179" y="99"/>
                      </a:lnTo>
                      <a:lnTo>
                        <a:pt x="29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6" name="Freeform 852"/>
                <p:cNvSpPr>
                  <a:spLocks/>
                </p:cNvSpPr>
                <p:nvPr/>
              </p:nvSpPr>
              <p:spPr bwMode="auto">
                <a:xfrm>
                  <a:off x="1094" y="1287"/>
                  <a:ext cx="49" cy="24"/>
                </a:xfrm>
                <a:custGeom>
                  <a:avLst/>
                  <a:gdLst>
                    <a:gd name="T0" fmla="*/ 73 w 340"/>
                    <a:gd name="T1" fmla="*/ 40 h 139"/>
                    <a:gd name="T2" fmla="*/ 213 w 340"/>
                    <a:gd name="T3" fmla="*/ 11 h 139"/>
                    <a:gd name="T4" fmla="*/ 335 w 340"/>
                    <a:gd name="T5" fmla="*/ 0 h 139"/>
                    <a:gd name="T6" fmla="*/ 340 w 340"/>
                    <a:gd name="T7" fmla="*/ 0 h 139"/>
                    <a:gd name="T8" fmla="*/ 181 w 340"/>
                    <a:gd name="T9" fmla="*/ 139 h 139"/>
                    <a:gd name="T10" fmla="*/ 42 w 340"/>
                    <a:gd name="T11" fmla="*/ 90 h 139"/>
                    <a:gd name="T12" fmla="*/ 0 w 340"/>
                    <a:gd name="T13" fmla="*/ 103 h 139"/>
                    <a:gd name="T14" fmla="*/ 73 w 340"/>
                    <a:gd name="T15" fmla="*/ 40 h 139"/>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139"/>
                    <a:gd name="T26" fmla="*/ 340 w 34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139">
                      <a:moveTo>
                        <a:pt x="73" y="40"/>
                      </a:moveTo>
                      <a:lnTo>
                        <a:pt x="213" y="11"/>
                      </a:lnTo>
                      <a:lnTo>
                        <a:pt x="335" y="0"/>
                      </a:lnTo>
                      <a:lnTo>
                        <a:pt x="340" y="0"/>
                      </a:lnTo>
                      <a:lnTo>
                        <a:pt x="181" y="139"/>
                      </a:lnTo>
                      <a:lnTo>
                        <a:pt x="42" y="90"/>
                      </a:lnTo>
                      <a:lnTo>
                        <a:pt x="0" y="103"/>
                      </a:lnTo>
                      <a:lnTo>
                        <a:pt x="73" y="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7" name="Freeform 853"/>
                <p:cNvSpPr>
                  <a:spLocks/>
                </p:cNvSpPr>
                <p:nvPr/>
              </p:nvSpPr>
              <p:spPr bwMode="auto">
                <a:xfrm>
                  <a:off x="1084" y="1307"/>
                  <a:ext cx="7" cy="41"/>
                </a:xfrm>
                <a:custGeom>
                  <a:avLst/>
                  <a:gdLst>
                    <a:gd name="T0" fmla="*/ 54 w 54"/>
                    <a:gd name="T1" fmla="*/ 0 h 242"/>
                    <a:gd name="T2" fmla="*/ 47 w 54"/>
                    <a:gd name="T3" fmla="*/ 23 h 242"/>
                    <a:gd name="T4" fmla="*/ 48 w 54"/>
                    <a:gd name="T5" fmla="*/ 49 h 242"/>
                    <a:gd name="T6" fmla="*/ 49 w 54"/>
                    <a:gd name="T7" fmla="*/ 79 h 242"/>
                    <a:gd name="T8" fmla="*/ 43 w 54"/>
                    <a:gd name="T9" fmla="*/ 111 h 242"/>
                    <a:gd name="T10" fmla="*/ 40 w 54"/>
                    <a:gd name="T11" fmla="*/ 151 h 242"/>
                    <a:gd name="T12" fmla="*/ 45 w 54"/>
                    <a:gd name="T13" fmla="*/ 201 h 242"/>
                    <a:gd name="T14" fmla="*/ 0 w 54"/>
                    <a:gd name="T15" fmla="*/ 242 h 242"/>
                    <a:gd name="T16" fmla="*/ 0 w 54"/>
                    <a:gd name="T17" fmla="*/ 129 h 242"/>
                    <a:gd name="T18" fmla="*/ 10 w 54"/>
                    <a:gd name="T19" fmla="*/ 39 h 242"/>
                    <a:gd name="T20" fmla="*/ 54 w 54"/>
                    <a:gd name="T21" fmla="*/ 0 h 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242"/>
                    <a:gd name="T35" fmla="*/ 54 w 54"/>
                    <a:gd name="T36" fmla="*/ 242 h 2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242">
                      <a:moveTo>
                        <a:pt x="54" y="0"/>
                      </a:moveTo>
                      <a:lnTo>
                        <a:pt x="47" y="23"/>
                      </a:lnTo>
                      <a:lnTo>
                        <a:pt x="48" y="49"/>
                      </a:lnTo>
                      <a:lnTo>
                        <a:pt x="49" y="79"/>
                      </a:lnTo>
                      <a:lnTo>
                        <a:pt x="43" y="111"/>
                      </a:lnTo>
                      <a:lnTo>
                        <a:pt x="40" y="151"/>
                      </a:lnTo>
                      <a:lnTo>
                        <a:pt x="45" y="201"/>
                      </a:lnTo>
                      <a:lnTo>
                        <a:pt x="0" y="242"/>
                      </a:lnTo>
                      <a:lnTo>
                        <a:pt x="0" y="129"/>
                      </a:lnTo>
                      <a:lnTo>
                        <a:pt x="10" y="39"/>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8" name="Freeform 854"/>
                <p:cNvSpPr>
                  <a:spLocks/>
                </p:cNvSpPr>
                <p:nvPr/>
              </p:nvSpPr>
              <p:spPr bwMode="auto">
                <a:xfrm>
                  <a:off x="1109" y="1287"/>
                  <a:ext cx="43" cy="28"/>
                </a:xfrm>
                <a:custGeom>
                  <a:avLst/>
                  <a:gdLst>
                    <a:gd name="T0" fmla="*/ 115 w 300"/>
                    <a:gd name="T1" fmla="*/ 10 h 167"/>
                    <a:gd name="T2" fmla="*/ 231 w 300"/>
                    <a:gd name="T3" fmla="*/ 0 h 167"/>
                    <a:gd name="T4" fmla="*/ 262 w 300"/>
                    <a:gd name="T5" fmla="*/ 11 h 167"/>
                    <a:gd name="T6" fmla="*/ 300 w 300"/>
                    <a:gd name="T7" fmla="*/ 40 h 167"/>
                    <a:gd name="T8" fmla="*/ 155 w 300"/>
                    <a:gd name="T9" fmla="*/ 167 h 167"/>
                    <a:gd name="T10" fmla="*/ 0 w 300"/>
                    <a:gd name="T11" fmla="*/ 109 h 167"/>
                    <a:gd name="T12" fmla="*/ 115 w 300"/>
                    <a:gd name="T13" fmla="*/ 10 h 167"/>
                    <a:gd name="T14" fmla="*/ 0 60000 65536"/>
                    <a:gd name="T15" fmla="*/ 0 60000 65536"/>
                    <a:gd name="T16" fmla="*/ 0 60000 65536"/>
                    <a:gd name="T17" fmla="*/ 0 60000 65536"/>
                    <a:gd name="T18" fmla="*/ 0 60000 65536"/>
                    <a:gd name="T19" fmla="*/ 0 60000 65536"/>
                    <a:gd name="T20" fmla="*/ 0 60000 65536"/>
                    <a:gd name="T21" fmla="*/ 0 w 300"/>
                    <a:gd name="T22" fmla="*/ 0 h 167"/>
                    <a:gd name="T23" fmla="*/ 300 w 300"/>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0" h="167">
                      <a:moveTo>
                        <a:pt x="115" y="10"/>
                      </a:moveTo>
                      <a:lnTo>
                        <a:pt x="231" y="0"/>
                      </a:lnTo>
                      <a:lnTo>
                        <a:pt x="262" y="11"/>
                      </a:lnTo>
                      <a:lnTo>
                        <a:pt x="300" y="40"/>
                      </a:lnTo>
                      <a:lnTo>
                        <a:pt x="155" y="167"/>
                      </a:lnTo>
                      <a:lnTo>
                        <a:pt x="0" y="109"/>
                      </a:lnTo>
                      <a:lnTo>
                        <a:pt x="115"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899" name="Freeform 855"/>
                <p:cNvSpPr>
                  <a:spLocks/>
                </p:cNvSpPr>
                <p:nvPr/>
              </p:nvSpPr>
              <p:spPr bwMode="auto">
                <a:xfrm>
                  <a:off x="1083" y="1325"/>
                  <a:ext cx="8" cy="38"/>
                </a:xfrm>
                <a:custGeom>
                  <a:avLst/>
                  <a:gdLst>
                    <a:gd name="T0" fmla="*/ 48 w 51"/>
                    <a:gd name="T1" fmla="*/ 0 h 227"/>
                    <a:gd name="T2" fmla="*/ 45 w 51"/>
                    <a:gd name="T3" fmla="*/ 6 h 227"/>
                    <a:gd name="T4" fmla="*/ 41 w 51"/>
                    <a:gd name="T5" fmla="*/ 40 h 227"/>
                    <a:gd name="T6" fmla="*/ 44 w 51"/>
                    <a:gd name="T7" fmla="*/ 80 h 227"/>
                    <a:gd name="T8" fmla="*/ 50 w 51"/>
                    <a:gd name="T9" fmla="*/ 128 h 227"/>
                    <a:gd name="T10" fmla="*/ 51 w 51"/>
                    <a:gd name="T11" fmla="*/ 189 h 227"/>
                    <a:gd name="T12" fmla="*/ 8 w 51"/>
                    <a:gd name="T13" fmla="*/ 227 h 227"/>
                    <a:gd name="T14" fmla="*/ 0 w 51"/>
                    <a:gd name="T15" fmla="*/ 40 h 227"/>
                    <a:gd name="T16" fmla="*/ 48 w 51"/>
                    <a:gd name="T17" fmla="*/ 0 h 2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7"/>
                    <a:gd name="T29" fmla="*/ 51 w 51"/>
                    <a:gd name="T30" fmla="*/ 227 h 2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7">
                      <a:moveTo>
                        <a:pt x="48" y="0"/>
                      </a:moveTo>
                      <a:lnTo>
                        <a:pt x="45" y="6"/>
                      </a:lnTo>
                      <a:lnTo>
                        <a:pt x="41" y="40"/>
                      </a:lnTo>
                      <a:lnTo>
                        <a:pt x="44" y="80"/>
                      </a:lnTo>
                      <a:lnTo>
                        <a:pt x="50" y="128"/>
                      </a:lnTo>
                      <a:lnTo>
                        <a:pt x="51" y="189"/>
                      </a:lnTo>
                      <a:lnTo>
                        <a:pt x="8" y="227"/>
                      </a:lnTo>
                      <a:lnTo>
                        <a:pt x="0" y="40"/>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0" name="Freeform 856"/>
                <p:cNvSpPr>
                  <a:spLocks/>
                </p:cNvSpPr>
                <p:nvPr/>
              </p:nvSpPr>
              <p:spPr bwMode="auto">
                <a:xfrm>
                  <a:off x="1120" y="1287"/>
                  <a:ext cx="40" cy="33"/>
                </a:xfrm>
                <a:custGeom>
                  <a:avLst/>
                  <a:gdLst>
                    <a:gd name="T0" fmla="*/ 278 w 278"/>
                    <a:gd name="T1" fmla="*/ 89 h 195"/>
                    <a:gd name="T2" fmla="*/ 211 w 278"/>
                    <a:gd name="T3" fmla="*/ 30 h 195"/>
                    <a:gd name="T4" fmla="*/ 183 w 278"/>
                    <a:gd name="T5" fmla="*/ 10 h 195"/>
                    <a:gd name="T6" fmla="*/ 159 w 278"/>
                    <a:gd name="T7" fmla="*/ 0 h 195"/>
                    <a:gd name="T8" fmla="*/ 0 w 278"/>
                    <a:gd name="T9" fmla="*/ 139 h 195"/>
                    <a:gd name="T10" fmla="*/ 158 w 278"/>
                    <a:gd name="T11" fmla="*/ 195 h 195"/>
                    <a:gd name="T12" fmla="*/ 278 w 278"/>
                    <a:gd name="T13" fmla="*/ 89 h 195"/>
                    <a:gd name="T14" fmla="*/ 0 60000 65536"/>
                    <a:gd name="T15" fmla="*/ 0 60000 65536"/>
                    <a:gd name="T16" fmla="*/ 0 60000 65536"/>
                    <a:gd name="T17" fmla="*/ 0 60000 65536"/>
                    <a:gd name="T18" fmla="*/ 0 60000 65536"/>
                    <a:gd name="T19" fmla="*/ 0 60000 65536"/>
                    <a:gd name="T20" fmla="*/ 0 60000 65536"/>
                    <a:gd name="T21" fmla="*/ 0 w 278"/>
                    <a:gd name="T22" fmla="*/ 0 h 195"/>
                    <a:gd name="T23" fmla="*/ 278 w 278"/>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 h="195">
                      <a:moveTo>
                        <a:pt x="278" y="89"/>
                      </a:moveTo>
                      <a:lnTo>
                        <a:pt x="211" y="30"/>
                      </a:lnTo>
                      <a:lnTo>
                        <a:pt x="183" y="10"/>
                      </a:lnTo>
                      <a:lnTo>
                        <a:pt x="159" y="0"/>
                      </a:lnTo>
                      <a:lnTo>
                        <a:pt x="0" y="139"/>
                      </a:lnTo>
                      <a:lnTo>
                        <a:pt x="158" y="195"/>
                      </a:lnTo>
                      <a:lnTo>
                        <a:pt x="278"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1" name="Freeform 857"/>
                <p:cNvSpPr>
                  <a:spLocks/>
                </p:cNvSpPr>
                <p:nvPr/>
              </p:nvSpPr>
              <p:spPr bwMode="auto">
                <a:xfrm>
                  <a:off x="1084" y="1341"/>
                  <a:ext cx="7" cy="36"/>
                </a:xfrm>
                <a:custGeom>
                  <a:avLst/>
                  <a:gdLst>
                    <a:gd name="T0" fmla="*/ 29 w 49"/>
                    <a:gd name="T1" fmla="*/ 207 h 218"/>
                    <a:gd name="T2" fmla="*/ 45 w 49"/>
                    <a:gd name="T3" fmla="*/ 141 h 218"/>
                    <a:gd name="T4" fmla="*/ 49 w 49"/>
                    <a:gd name="T5" fmla="*/ 86 h 218"/>
                    <a:gd name="T6" fmla="*/ 45 w 49"/>
                    <a:gd name="T7" fmla="*/ 0 h 218"/>
                    <a:gd name="T8" fmla="*/ 0 w 49"/>
                    <a:gd name="T9" fmla="*/ 41 h 218"/>
                    <a:gd name="T10" fmla="*/ 17 w 49"/>
                    <a:gd name="T11" fmla="*/ 218 h 218"/>
                    <a:gd name="T12" fmla="*/ 29 w 49"/>
                    <a:gd name="T13" fmla="*/ 207 h 218"/>
                    <a:gd name="T14" fmla="*/ 0 60000 65536"/>
                    <a:gd name="T15" fmla="*/ 0 60000 65536"/>
                    <a:gd name="T16" fmla="*/ 0 60000 65536"/>
                    <a:gd name="T17" fmla="*/ 0 60000 65536"/>
                    <a:gd name="T18" fmla="*/ 0 60000 65536"/>
                    <a:gd name="T19" fmla="*/ 0 60000 65536"/>
                    <a:gd name="T20" fmla="*/ 0 60000 65536"/>
                    <a:gd name="T21" fmla="*/ 0 w 49"/>
                    <a:gd name="T22" fmla="*/ 0 h 218"/>
                    <a:gd name="T23" fmla="*/ 49 w 49"/>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218">
                      <a:moveTo>
                        <a:pt x="29" y="207"/>
                      </a:moveTo>
                      <a:lnTo>
                        <a:pt x="45" y="141"/>
                      </a:lnTo>
                      <a:lnTo>
                        <a:pt x="49" y="86"/>
                      </a:lnTo>
                      <a:lnTo>
                        <a:pt x="45" y="0"/>
                      </a:lnTo>
                      <a:lnTo>
                        <a:pt x="0" y="41"/>
                      </a:lnTo>
                      <a:lnTo>
                        <a:pt x="17" y="218"/>
                      </a:lnTo>
                      <a:lnTo>
                        <a:pt x="29" y="2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2" name="Freeform 858"/>
                <p:cNvSpPr>
                  <a:spLocks/>
                </p:cNvSpPr>
                <p:nvPr/>
              </p:nvSpPr>
              <p:spPr bwMode="auto">
                <a:xfrm>
                  <a:off x="1131" y="1294"/>
                  <a:ext cx="36" cy="30"/>
                </a:xfrm>
                <a:custGeom>
                  <a:avLst/>
                  <a:gdLst>
                    <a:gd name="T0" fmla="*/ 253 w 253"/>
                    <a:gd name="T1" fmla="*/ 98 h 180"/>
                    <a:gd name="T2" fmla="*/ 145 w 253"/>
                    <a:gd name="T3" fmla="*/ 0 h 180"/>
                    <a:gd name="T4" fmla="*/ 0 w 253"/>
                    <a:gd name="T5" fmla="*/ 127 h 180"/>
                    <a:gd name="T6" fmla="*/ 161 w 253"/>
                    <a:gd name="T7" fmla="*/ 180 h 180"/>
                    <a:gd name="T8" fmla="*/ 253 w 253"/>
                    <a:gd name="T9" fmla="*/ 98 h 180"/>
                    <a:gd name="T10" fmla="*/ 0 60000 65536"/>
                    <a:gd name="T11" fmla="*/ 0 60000 65536"/>
                    <a:gd name="T12" fmla="*/ 0 60000 65536"/>
                    <a:gd name="T13" fmla="*/ 0 60000 65536"/>
                    <a:gd name="T14" fmla="*/ 0 60000 65536"/>
                    <a:gd name="T15" fmla="*/ 0 w 253"/>
                    <a:gd name="T16" fmla="*/ 0 h 180"/>
                    <a:gd name="T17" fmla="*/ 253 w 253"/>
                    <a:gd name="T18" fmla="*/ 180 h 180"/>
                  </a:gdLst>
                  <a:ahLst/>
                  <a:cxnLst>
                    <a:cxn ang="T10">
                      <a:pos x="T0" y="T1"/>
                    </a:cxn>
                    <a:cxn ang="T11">
                      <a:pos x="T2" y="T3"/>
                    </a:cxn>
                    <a:cxn ang="T12">
                      <a:pos x="T4" y="T5"/>
                    </a:cxn>
                    <a:cxn ang="T13">
                      <a:pos x="T6" y="T7"/>
                    </a:cxn>
                    <a:cxn ang="T14">
                      <a:pos x="T8" y="T9"/>
                    </a:cxn>
                  </a:cxnLst>
                  <a:rect l="T15" t="T16" r="T17" b="T18"/>
                  <a:pathLst>
                    <a:path w="253" h="180">
                      <a:moveTo>
                        <a:pt x="253" y="98"/>
                      </a:moveTo>
                      <a:lnTo>
                        <a:pt x="145" y="0"/>
                      </a:lnTo>
                      <a:lnTo>
                        <a:pt x="0" y="127"/>
                      </a:lnTo>
                      <a:lnTo>
                        <a:pt x="161" y="180"/>
                      </a:lnTo>
                      <a:lnTo>
                        <a:pt x="25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3" name="Freeform 859"/>
                <p:cNvSpPr>
                  <a:spLocks/>
                </p:cNvSpPr>
                <p:nvPr/>
              </p:nvSpPr>
              <p:spPr bwMode="auto">
                <a:xfrm>
                  <a:off x="1085" y="1356"/>
                  <a:ext cx="6" cy="25"/>
                </a:xfrm>
                <a:custGeom>
                  <a:avLst/>
                  <a:gdLst>
                    <a:gd name="T0" fmla="*/ 43 w 43"/>
                    <a:gd name="T1" fmla="*/ 0 h 146"/>
                    <a:gd name="T2" fmla="*/ 35 w 43"/>
                    <a:gd name="T3" fmla="*/ 67 h 146"/>
                    <a:gd name="T4" fmla="*/ 14 w 43"/>
                    <a:gd name="T5" fmla="*/ 146 h 146"/>
                    <a:gd name="T6" fmla="*/ 0 w 43"/>
                    <a:gd name="T7" fmla="*/ 38 h 146"/>
                    <a:gd name="T8" fmla="*/ 43 w 43"/>
                    <a:gd name="T9" fmla="*/ 0 h 146"/>
                    <a:gd name="T10" fmla="*/ 0 60000 65536"/>
                    <a:gd name="T11" fmla="*/ 0 60000 65536"/>
                    <a:gd name="T12" fmla="*/ 0 60000 65536"/>
                    <a:gd name="T13" fmla="*/ 0 60000 65536"/>
                    <a:gd name="T14" fmla="*/ 0 60000 65536"/>
                    <a:gd name="T15" fmla="*/ 0 w 43"/>
                    <a:gd name="T16" fmla="*/ 0 h 146"/>
                    <a:gd name="T17" fmla="*/ 43 w 43"/>
                    <a:gd name="T18" fmla="*/ 146 h 146"/>
                  </a:gdLst>
                  <a:ahLst/>
                  <a:cxnLst>
                    <a:cxn ang="T10">
                      <a:pos x="T0" y="T1"/>
                    </a:cxn>
                    <a:cxn ang="T11">
                      <a:pos x="T2" y="T3"/>
                    </a:cxn>
                    <a:cxn ang="T12">
                      <a:pos x="T4" y="T5"/>
                    </a:cxn>
                    <a:cxn ang="T13">
                      <a:pos x="T6" y="T7"/>
                    </a:cxn>
                    <a:cxn ang="T14">
                      <a:pos x="T8" y="T9"/>
                    </a:cxn>
                  </a:cxnLst>
                  <a:rect l="T15" t="T16" r="T17" b="T18"/>
                  <a:pathLst>
                    <a:path w="43" h="146">
                      <a:moveTo>
                        <a:pt x="43" y="0"/>
                      </a:moveTo>
                      <a:lnTo>
                        <a:pt x="35" y="67"/>
                      </a:lnTo>
                      <a:lnTo>
                        <a:pt x="14" y="146"/>
                      </a:lnTo>
                      <a:lnTo>
                        <a:pt x="0" y="38"/>
                      </a:lnTo>
                      <a:lnTo>
                        <a:pt x="4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4" name="Freeform 860"/>
                <p:cNvSpPr>
                  <a:spLocks/>
                </p:cNvSpPr>
                <p:nvPr/>
              </p:nvSpPr>
              <p:spPr bwMode="auto">
                <a:xfrm>
                  <a:off x="1143" y="1302"/>
                  <a:ext cx="33" cy="25"/>
                </a:xfrm>
                <a:custGeom>
                  <a:avLst/>
                  <a:gdLst>
                    <a:gd name="T0" fmla="*/ 232 w 232"/>
                    <a:gd name="T1" fmla="*/ 96 h 152"/>
                    <a:gd name="T2" fmla="*/ 120 w 232"/>
                    <a:gd name="T3" fmla="*/ 0 h 152"/>
                    <a:gd name="T4" fmla="*/ 0 w 232"/>
                    <a:gd name="T5" fmla="*/ 106 h 152"/>
                    <a:gd name="T6" fmla="*/ 88 w 232"/>
                    <a:gd name="T7" fmla="*/ 133 h 152"/>
                    <a:gd name="T8" fmla="*/ 167 w 232"/>
                    <a:gd name="T9" fmla="*/ 152 h 152"/>
                    <a:gd name="T10" fmla="*/ 232 w 232"/>
                    <a:gd name="T11" fmla="*/ 96 h 152"/>
                    <a:gd name="T12" fmla="*/ 0 60000 65536"/>
                    <a:gd name="T13" fmla="*/ 0 60000 65536"/>
                    <a:gd name="T14" fmla="*/ 0 60000 65536"/>
                    <a:gd name="T15" fmla="*/ 0 60000 65536"/>
                    <a:gd name="T16" fmla="*/ 0 60000 65536"/>
                    <a:gd name="T17" fmla="*/ 0 60000 65536"/>
                    <a:gd name="T18" fmla="*/ 0 w 232"/>
                    <a:gd name="T19" fmla="*/ 0 h 152"/>
                    <a:gd name="T20" fmla="*/ 232 w 232"/>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32" h="152">
                      <a:moveTo>
                        <a:pt x="232" y="96"/>
                      </a:moveTo>
                      <a:lnTo>
                        <a:pt x="120" y="0"/>
                      </a:lnTo>
                      <a:lnTo>
                        <a:pt x="0" y="106"/>
                      </a:lnTo>
                      <a:lnTo>
                        <a:pt x="88" y="133"/>
                      </a:lnTo>
                      <a:lnTo>
                        <a:pt x="167" y="152"/>
                      </a:lnTo>
                      <a:lnTo>
                        <a:pt x="232"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5" name="Freeform 861"/>
                <p:cNvSpPr>
                  <a:spLocks/>
                </p:cNvSpPr>
                <p:nvPr/>
              </p:nvSpPr>
              <p:spPr bwMode="auto">
                <a:xfrm>
                  <a:off x="1086" y="1375"/>
                  <a:ext cx="2" cy="6"/>
                </a:xfrm>
                <a:custGeom>
                  <a:avLst/>
                  <a:gdLst>
                    <a:gd name="T0" fmla="*/ 12 w 12"/>
                    <a:gd name="T1" fmla="*/ 0 h 32"/>
                    <a:gd name="T2" fmla="*/ 3 w 12"/>
                    <a:gd name="T3" fmla="*/ 32 h 32"/>
                    <a:gd name="T4" fmla="*/ 0 w 12"/>
                    <a:gd name="T5" fmla="*/ 11 h 32"/>
                    <a:gd name="T6" fmla="*/ 12 w 12"/>
                    <a:gd name="T7" fmla="*/ 0 h 32"/>
                    <a:gd name="T8" fmla="*/ 0 60000 65536"/>
                    <a:gd name="T9" fmla="*/ 0 60000 65536"/>
                    <a:gd name="T10" fmla="*/ 0 60000 65536"/>
                    <a:gd name="T11" fmla="*/ 0 60000 65536"/>
                    <a:gd name="T12" fmla="*/ 0 w 12"/>
                    <a:gd name="T13" fmla="*/ 0 h 32"/>
                    <a:gd name="T14" fmla="*/ 12 w 12"/>
                    <a:gd name="T15" fmla="*/ 32 h 32"/>
                  </a:gdLst>
                  <a:ahLst/>
                  <a:cxnLst>
                    <a:cxn ang="T8">
                      <a:pos x="T0" y="T1"/>
                    </a:cxn>
                    <a:cxn ang="T9">
                      <a:pos x="T2" y="T3"/>
                    </a:cxn>
                    <a:cxn ang="T10">
                      <a:pos x="T4" y="T5"/>
                    </a:cxn>
                    <a:cxn ang="T11">
                      <a:pos x="T6" y="T7"/>
                    </a:cxn>
                  </a:cxnLst>
                  <a:rect l="T12" t="T13" r="T14" b="T15"/>
                  <a:pathLst>
                    <a:path w="12" h="32">
                      <a:moveTo>
                        <a:pt x="12" y="0"/>
                      </a:moveTo>
                      <a:lnTo>
                        <a:pt x="3" y="32"/>
                      </a:lnTo>
                      <a:lnTo>
                        <a:pt x="0" y="11"/>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6" name="Freeform 862"/>
                <p:cNvSpPr>
                  <a:spLocks/>
                </p:cNvSpPr>
                <p:nvPr/>
              </p:nvSpPr>
              <p:spPr bwMode="auto">
                <a:xfrm>
                  <a:off x="1154" y="1310"/>
                  <a:ext cx="31" cy="20"/>
                </a:xfrm>
                <a:custGeom>
                  <a:avLst/>
                  <a:gdLst>
                    <a:gd name="T0" fmla="*/ 216 w 216"/>
                    <a:gd name="T1" fmla="*/ 86 h 118"/>
                    <a:gd name="T2" fmla="*/ 152 w 216"/>
                    <a:gd name="T3" fmla="*/ 47 h 118"/>
                    <a:gd name="T4" fmla="*/ 92 w 216"/>
                    <a:gd name="T5" fmla="*/ 0 h 118"/>
                    <a:gd name="T6" fmla="*/ 0 w 216"/>
                    <a:gd name="T7" fmla="*/ 82 h 118"/>
                    <a:gd name="T8" fmla="*/ 90 w 216"/>
                    <a:gd name="T9" fmla="*/ 103 h 118"/>
                    <a:gd name="T10" fmla="*/ 155 w 216"/>
                    <a:gd name="T11" fmla="*/ 107 h 118"/>
                    <a:gd name="T12" fmla="*/ 168 w 216"/>
                    <a:gd name="T13" fmla="*/ 108 h 118"/>
                    <a:gd name="T14" fmla="*/ 179 w 216"/>
                    <a:gd name="T15" fmla="*/ 118 h 118"/>
                    <a:gd name="T16" fmla="*/ 216 w 216"/>
                    <a:gd name="T17" fmla="*/ 86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118"/>
                    <a:gd name="T29" fmla="*/ 216 w 216"/>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118">
                      <a:moveTo>
                        <a:pt x="216" y="86"/>
                      </a:moveTo>
                      <a:lnTo>
                        <a:pt x="152" y="47"/>
                      </a:lnTo>
                      <a:lnTo>
                        <a:pt x="92" y="0"/>
                      </a:lnTo>
                      <a:lnTo>
                        <a:pt x="0" y="82"/>
                      </a:lnTo>
                      <a:lnTo>
                        <a:pt x="90" y="103"/>
                      </a:lnTo>
                      <a:lnTo>
                        <a:pt x="155" y="107"/>
                      </a:lnTo>
                      <a:lnTo>
                        <a:pt x="168" y="108"/>
                      </a:lnTo>
                      <a:lnTo>
                        <a:pt x="179" y="118"/>
                      </a:lnTo>
                      <a:lnTo>
                        <a:pt x="216" y="8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7" name="Freeform 863"/>
                <p:cNvSpPr>
                  <a:spLocks/>
                </p:cNvSpPr>
                <p:nvPr/>
              </p:nvSpPr>
              <p:spPr bwMode="auto">
                <a:xfrm>
                  <a:off x="1166" y="1318"/>
                  <a:ext cx="31" cy="23"/>
                </a:xfrm>
                <a:custGeom>
                  <a:avLst/>
                  <a:gdLst>
                    <a:gd name="T0" fmla="*/ 213 w 213"/>
                    <a:gd name="T1" fmla="*/ 64 h 136"/>
                    <a:gd name="T2" fmla="*/ 174 w 213"/>
                    <a:gd name="T3" fmla="*/ 56 h 136"/>
                    <a:gd name="T4" fmla="*/ 137 w 213"/>
                    <a:gd name="T5" fmla="*/ 42 h 136"/>
                    <a:gd name="T6" fmla="*/ 65 w 213"/>
                    <a:gd name="T7" fmla="*/ 0 h 136"/>
                    <a:gd name="T8" fmla="*/ 0 w 213"/>
                    <a:gd name="T9" fmla="*/ 56 h 136"/>
                    <a:gd name="T10" fmla="*/ 69 w 213"/>
                    <a:gd name="T11" fmla="*/ 60 h 136"/>
                    <a:gd name="T12" fmla="*/ 86 w 213"/>
                    <a:gd name="T13" fmla="*/ 64 h 136"/>
                    <a:gd name="T14" fmla="*/ 101 w 213"/>
                    <a:gd name="T15" fmla="*/ 79 h 136"/>
                    <a:gd name="T16" fmla="*/ 128 w 213"/>
                    <a:gd name="T17" fmla="*/ 136 h 136"/>
                    <a:gd name="T18" fmla="*/ 213 w 213"/>
                    <a:gd name="T19" fmla="*/ 64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3"/>
                    <a:gd name="T31" fmla="*/ 0 h 136"/>
                    <a:gd name="T32" fmla="*/ 213 w 213"/>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3" h="136">
                      <a:moveTo>
                        <a:pt x="213" y="64"/>
                      </a:moveTo>
                      <a:lnTo>
                        <a:pt x="174" y="56"/>
                      </a:lnTo>
                      <a:lnTo>
                        <a:pt x="137" y="42"/>
                      </a:lnTo>
                      <a:lnTo>
                        <a:pt x="65" y="0"/>
                      </a:lnTo>
                      <a:lnTo>
                        <a:pt x="0" y="56"/>
                      </a:lnTo>
                      <a:lnTo>
                        <a:pt x="69" y="60"/>
                      </a:lnTo>
                      <a:lnTo>
                        <a:pt x="86" y="64"/>
                      </a:lnTo>
                      <a:lnTo>
                        <a:pt x="101" y="79"/>
                      </a:lnTo>
                      <a:lnTo>
                        <a:pt x="128" y="136"/>
                      </a:lnTo>
                      <a:lnTo>
                        <a:pt x="213"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8" name="Freeform 864"/>
                <p:cNvSpPr>
                  <a:spLocks/>
                </p:cNvSpPr>
                <p:nvPr/>
              </p:nvSpPr>
              <p:spPr bwMode="auto">
                <a:xfrm>
                  <a:off x="1180" y="1325"/>
                  <a:ext cx="26" cy="27"/>
                </a:xfrm>
                <a:custGeom>
                  <a:avLst/>
                  <a:gdLst>
                    <a:gd name="T0" fmla="*/ 37 w 184"/>
                    <a:gd name="T1" fmla="*/ 0 h 167"/>
                    <a:gd name="T2" fmla="*/ 86 w 184"/>
                    <a:gd name="T3" fmla="*/ 19 h 167"/>
                    <a:gd name="T4" fmla="*/ 135 w 184"/>
                    <a:gd name="T5" fmla="*/ 26 h 167"/>
                    <a:gd name="T6" fmla="*/ 157 w 184"/>
                    <a:gd name="T7" fmla="*/ 37 h 167"/>
                    <a:gd name="T8" fmla="*/ 184 w 184"/>
                    <a:gd name="T9" fmla="*/ 64 h 167"/>
                    <a:gd name="T10" fmla="*/ 66 w 184"/>
                    <a:gd name="T11" fmla="*/ 167 h 167"/>
                    <a:gd name="T12" fmla="*/ 30 w 184"/>
                    <a:gd name="T13" fmla="*/ 87 h 167"/>
                    <a:gd name="T14" fmla="*/ 0 w 184"/>
                    <a:gd name="T15" fmla="*/ 32 h 167"/>
                    <a:gd name="T16" fmla="*/ 37 w 184"/>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167"/>
                    <a:gd name="T29" fmla="*/ 184 w 184"/>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167">
                      <a:moveTo>
                        <a:pt x="37" y="0"/>
                      </a:moveTo>
                      <a:lnTo>
                        <a:pt x="86" y="19"/>
                      </a:lnTo>
                      <a:lnTo>
                        <a:pt x="135" y="26"/>
                      </a:lnTo>
                      <a:lnTo>
                        <a:pt x="157" y="37"/>
                      </a:lnTo>
                      <a:lnTo>
                        <a:pt x="184" y="64"/>
                      </a:lnTo>
                      <a:lnTo>
                        <a:pt x="66" y="167"/>
                      </a:lnTo>
                      <a:lnTo>
                        <a:pt x="30" y="87"/>
                      </a:lnTo>
                      <a:lnTo>
                        <a:pt x="0" y="32"/>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09" name="Freeform 865"/>
                <p:cNvSpPr>
                  <a:spLocks/>
                </p:cNvSpPr>
                <p:nvPr/>
              </p:nvSpPr>
              <p:spPr bwMode="auto">
                <a:xfrm>
                  <a:off x="1185" y="1329"/>
                  <a:ext cx="27" cy="34"/>
                </a:xfrm>
                <a:custGeom>
                  <a:avLst/>
                  <a:gdLst>
                    <a:gd name="T0" fmla="*/ 85 w 194"/>
                    <a:gd name="T1" fmla="*/ 0 h 204"/>
                    <a:gd name="T2" fmla="*/ 100 w 194"/>
                    <a:gd name="T3" fmla="*/ 1 h 204"/>
                    <a:gd name="T4" fmla="*/ 119 w 194"/>
                    <a:gd name="T5" fmla="*/ 9 h 204"/>
                    <a:gd name="T6" fmla="*/ 140 w 194"/>
                    <a:gd name="T7" fmla="*/ 29 h 204"/>
                    <a:gd name="T8" fmla="*/ 194 w 194"/>
                    <a:gd name="T9" fmla="*/ 97 h 204"/>
                    <a:gd name="T10" fmla="*/ 70 w 194"/>
                    <a:gd name="T11" fmla="*/ 204 h 204"/>
                    <a:gd name="T12" fmla="*/ 28 w 194"/>
                    <a:gd name="T13" fmla="*/ 138 h 204"/>
                    <a:gd name="T14" fmla="*/ 0 w 194"/>
                    <a:gd name="T15" fmla="*/ 72 h 204"/>
                    <a:gd name="T16" fmla="*/ 85 w 194"/>
                    <a:gd name="T17" fmla="*/ 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204"/>
                    <a:gd name="T29" fmla="*/ 194 w 194"/>
                    <a:gd name="T30" fmla="*/ 204 h 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204">
                      <a:moveTo>
                        <a:pt x="85" y="0"/>
                      </a:moveTo>
                      <a:lnTo>
                        <a:pt x="100" y="1"/>
                      </a:lnTo>
                      <a:lnTo>
                        <a:pt x="119" y="9"/>
                      </a:lnTo>
                      <a:lnTo>
                        <a:pt x="140" y="29"/>
                      </a:lnTo>
                      <a:lnTo>
                        <a:pt x="194" y="97"/>
                      </a:lnTo>
                      <a:lnTo>
                        <a:pt x="70" y="204"/>
                      </a:lnTo>
                      <a:lnTo>
                        <a:pt x="28" y="138"/>
                      </a:lnTo>
                      <a:lnTo>
                        <a:pt x="0" y="72"/>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0" name="Freeform 866"/>
                <p:cNvSpPr>
                  <a:spLocks/>
                </p:cNvSpPr>
                <p:nvPr/>
              </p:nvSpPr>
              <p:spPr bwMode="auto">
                <a:xfrm>
                  <a:off x="1189" y="1335"/>
                  <a:ext cx="30" cy="37"/>
                </a:xfrm>
                <a:custGeom>
                  <a:avLst/>
                  <a:gdLst>
                    <a:gd name="T0" fmla="*/ 206 w 206"/>
                    <a:gd name="T1" fmla="*/ 117 h 218"/>
                    <a:gd name="T2" fmla="*/ 118 w 206"/>
                    <a:gd name="T3" fmla="*/ 0 h 218"/>
                    <a:gd name="T4" fmla="*/ 0 w 206"/>
                    <a:gd name="T5" fmla="*/ 103 h 218"/>
                    <a:gd name="T6" fmla="*/ 37 w 206"/>
                    <a:gd name="T7" fmla="*/ 163 h 218"/>
                    <a:gd name="T8" fmla="*/ 91 w 206"/>
                    <a:gd name="T9" fmla="*/ 218 h 218"/>
                    <a:gd name="T10" fmla="*/ 206 w 206"/>
                    <a:gd name="T11" fmla="*/ 117 h 218"/>
                    <a:gd name="T12" fmla="*/ 0 60000 65536"/>
                    <a:gd name="T13" fmla="*/ 0 60000 65536"/>
                    <a:gd name="T14" fmla="*/ 0 60000 65536"/>
                    <a:gd name="T15" fmla="*/ 0 60000 65536"/>
                    <a:gd name="T16" fmla="*/ 0 60000 65536"/>
                    <a:gd name="T17" fmla="*/ 0 60000 65536"/>
                    <a:gd name="T18" fmla="*/ 0 w 206"/>
                    <a:gd name="T19" fmla="*/ 0 h 218"/>
                    <a:gd name="T20" fmla="*/ 206 w 206"/>
                    <a:gd name="T21" fmla="*/ 218 h 218"/>
                  </a:gdLst>
                  <a:ahLst/>
                  <a:cxnLst>
                    <a:cxn ang="T12">
                      <a:pos x="T0" y="T1"/>
                    </a:cxn>
                    <a:cxn ang="T13">
                      <a:pos x="T2" y="T3"/>
                    </a:cxn>
                    <a:cxn ang="T14">
                      <a:pos x="T4" y="T5"/>
                    </a:cxn>
                    <a:cxn ang="T15">
                      <a:pos x="T6" y="T7"/>
                    </a:cxn>
                    <a:cxn ang="T16">
                      <a:pos x="T8" y="T9"/>
                    </a:cxn>
                    <a:cxn ang="T17">
                      <a:pos x="T10" y="T11"/>
                    </a:cxn>
                  </a:cxnLst>
                  <a:rect l="T18" t="T19" r="T20" b="T21"/>
                  <a:pathLst>
                    <a:path w="206" h="218">
                      <a:moveTo>
                        <a:pt x="206" y="117"/>
                      </a:moveTo>
                      <a:lnTo>
                        <a:pt x="118" y="0"/>
                      </a:lnTo>
                      <a:lnTo>
                        <a:pt x="0" y="103"/>
                      </a:lnTo>
                      <a:lnTo>
                        <a:pt x="37" y="163"/>
                      </a:lnTo>
                      <a:lnTo>
                        <a:pt x="91" y="218"/>
                      </a:lnTo>
                      <a:lnTo>
                        <a:pt x="206" y="1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1" name="Freeform 867"/>
                <p:cNvSpPr>
                  <a:spLocks/>
                </p:cNvSpPr>
                <p:nvPr/>
              </p:nvSpPr>
              <p:spPr bwMode="auto">
                <a:xfrm>
                  <a:off x="1195" y="1345"/>
                  <a:ext cx="30" cy="33"/>
                </a:xfrm>
                <a:custGeom>
                  <a:avLst/>
                  <a:gdLst>
                    <a:gd name="T0" fmla="*/ 210 w 210"/>
                    <a:gd name="T1" fmla="*/ 115 h 200"/>
                    <a:gd name="T2" fmla="*/ 123 w 210"/>
                    <a:gd name="T3" fmla="*/ 0 h 200"/>
                    <a:gd name="T4" fmla="*/ 0 w 210"/>
                    <a:gd name="T5" fmla="*/ 107 h 200"/>
                    <a:gd name="T6" fmla="*/ 33 w 210"/>
                    <a:gd name="T7" fmla="*/ 145 h 200"/>
                    <a:gd name="T8" fmla="*/ 77 w 210"/>
                    <a:gd name="T9" fmla="*/ 178 h 200"/>
                    <a:gd name="T10" fmla="*/ 113 w 210"/>
                    <a:gd name="T11" fmla="*/ 200 h 200"/>
                    <a:gd name="T12" fmla="*/ 210 w 210"/>
                    <a:gd name="T13" fmla="*/ 115 h 200"/>
                    <a:gd name="T14" fmla="*/ 0 60000 65536"/>
                    <a:gd name="T15" fmla="*/ 0 60000 65536"/>
                    <a:gd name="T16" fmla="*/ 0 60000 65536"/>
                    <a:gd name="T17" fmla="*/ 0 60000 65536"/>
                    <a:gd name="T18" fmla="*/ 0 60000 65536"/>
                    <a:gd name="T19" fmla="*/ 0 60000 65536"/>
                    <a:gd name="T20" fmla="*/ 0 60000 65536"/>
                    <a:gd name="T21" fmla="*/ 0 w 210"/>
                    <a:gd name="T22" fmla="*/ 0 h 200"/>
                    <a:gd name="T23" fmla="*/ 210 w 210"/>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 h="200">
                      <a:moveTo>
                        <a:pt x="210" y="115"/>
                      </a:moveTo>
                      <a:lnTo>
                        <a:pt x="123" y="0"/>
                      </a:lnTo>
                      <a:lnTo>
                        <a:pt x="0" y="107"/>
                      </a:lnTo>
                      <a:lnTo>
                        <a:pt x="33" y="145"/>
                      </a:lnTo>
                      <a:lnTo>
                        <a:pt x="77" y="178"/>
                      </a:lnTo>
                      <a:lnTo>
                        <a:pt x="113" y="200"/>
                      </a:lnTo>
                      <a:lnTo>
                        <a:pt x="210" y="1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2" name="Freeform 868"/>
                <p:cNvSpPr>
                  <a:spLocks/>
                </p:cNvSpPr>
                <p:nvPr/>
              </p:nvSpPr>
              <p:spPr bwMode="auto">
                <a:xfrm>
                  <a:off x="1202" y="1355"/>
                  <a:ext cx="32" cy="31"/>
                </a:xfrm>
                <a:custGeom>
                  <a:avLst/>
                  <a:gdLst>
                    <a:gd name="T0" fmla="*/ 115 w 225"/>
                    <a:gd name="T1" fmla="*/ 0 h 184"/>
                    <a:gd name="T2" fmla="*/ 166 w 225"/>
                    <a:gd name="T3" fmla="*/ 62 h 184"/>
                    <a:gd name="T4" fmla="*/ 187 w 225"/>
                    <a:gd name="T5" fmla="*/ 82 h 184"/>
                    <a:gd name="T6" fmla="*/ 203 w 225"/>
                    <a:gd name="T7" fmla="*/ 89 h 184"/>
                    <a:gd name="T8" fmla="*/ 225 w 225"/>
                    <a:gd name="T9" fmla="*/ 96 h 184"/>
                    <a:gd name="T10" fmla="*/ 125 w 225"/>
                    <a:gd name="T11" fmla="*/ 184 h 184"/>
                    <a:gd name="T12" fmla="*/ 26 w 225"/>
                    <a:gd name="T13" fmla="*/ 119 h 184"/>
                    <a:gd name="T14" fmla="*/ 0 w 225"/>
                    <a:gd name="T15" fmla="*/ 101 h 184"/>
                    <a:gd name="T16" fmla="*/ 115 w 225"/>
                    <a:gd name="T17" fmla="*/ 0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5"/>
                    <a:gd name="T28" fmla="*/ 0 h 184"/>
                    <a:gd name="T29" fmla="*/ 225 w 22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5" h="184">
                      <a:moveTo>
                        <a:pt x="115" y="0"/>
                      </a:moveTo>
                      <a:lnTo>
                        <a:pt x="166" y="62"/>
                      </a:lnTo>
                      <a:lnTo>
                        <a:pt x="187" y="82"/>
                      </a:lnTo>
                      <a:lnTo>
                        <a:pt x="203" y="89"/>
                      </a:lnTo>
                      <a:lnTo>
                        <a:pt x="225" y="96"/>
                      </a:lnTo>
                      <a:lnTo>
                        <a:pt x="125" y="184"/>
                      </a:lnTo>
                      <a:lnTo>
                        <a:pt x="26" y="119"/>
                      </a:lnTo>
                      <a:lnTo>
                        <a:pt x="0" y="101"/>
                      </a:lnTo>
                      <a:lnTo>
                        <a:pt x="11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3" name="Freeform 869"/>
                <p:cNvSpPr>
                  <a:spLocks/>
                </p:cNvSpPr>
                <p:nvPr/>
              </p:nvSpPr>
              <p:spPr bwMode="auto">
                <a:xfrm>
                  <a:off x="1211" y="1364"/>
                  <a:ext cx="30" cy="29"/>
                </a:xfrm>
                <a:custGeom>
                  <a:avLst/>
                  <a:gdLst>
                    <a:gd name="T0" fmla="*/ 97 w 207"/>
                    <a:gd name="T1" fmla="*/ 0 h 171"/>
                    <a:gd name="T2" fmla="*/ 122 w 207"/>
                    <a:gd name="T3" fmla="*/ 24 h 171"/>
                    <a:gd name="T4" fmla="*/ 141 w 207"/>
                    <a:gd name="T5" fmla="*/ 33 h 171"/>
                    <a:gd name="T6" fmla="*/ 161 w 207"/>
                    <a:gd name="T7" fmla="*/ 39 h 171"/>
                    <a:gd name="T8" fmla="*/ 177 w 207"/>
                    <a:gd name="T9" fmla="*/ 53 h 171"/>
                    <a:gd name="T10" fmla="*/ 207 w 207"/>
                    <a:gd name="T11" fmla="*/ 98 h 171"/>
                    <a:gd name="T12" fmla="*/ 123 w 207"/>
                    <a:gd name="T13" fmla="*/ 171 h 171"/>
                    <a:gd name="T14" fmla="*/ 0 w 207"/>
                    <a:gd name="T15" fmla="*/ 85 h 171"/>
                    <a:gd name="T16" fmla="*/ 97 w 207"/>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171"/>
                    <a:gd name="T29" fmla="*/ 207 w 20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171">
                      <a:moveTo>
                        <a:pt x="97" y="0"/>
                      </a:moveTo>
                      <a:lnTo>
                        <a:pt x="122" y="24"/>
                      </a:lnTo>
                      <a:lnTo>
                        <a:pt x="141" y="33"/>
                      </a:lnTo>
                      <a:lnTo>
                        <a:pt x="161" y="39"/>
                      </a:lnTo>
                      <a:lnTo>
                        <a:pt x="177" y="53"/>
                      </a:lnTo>
                      <a:lnTo>
                        <a:pt x="207" y="98"/>
                      </a:lnTo>
                      <a:lnTo>
                        <a:pt x="123" y="171"/>
                      </a:lnTo>
                      <a:lnTo>
                        <a:pt x="0" y="85"/>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4" name="Freeform 870"/>
                <p:cNvSpPr>
                  <a:spLocks/>
                </p:cNvSpPr>
                <p:nvPr/>
              </p:nvSpPr>
              <p:spPr bwMode="auto">
                <a:xfrm>
                  <a:off x="1220" y="1371"/>
                  <a:ext cx="27" cy="29"/>
                </a:xfrm>
                <a:custGeom>
                  <a:avLst/>
                  <a:gdLst>
                    <a:gd name="T0" fmla="*/ 189 w 189"/>
                    <a:gd name="T1" fmla="*/ 114 h 174"/>
                    <a:gd name="T2" fmla="*/ 158 w 189"/>
                    <a:gd name="T3" fmla="*/ 80 h 174"/>
                    <a:gd name="T4" fmla="*/ 136 w 189"/>
                    <a:gd name="T5" fmla="*/ 48 h 174"/>
                    <a:gd name="T6" fmla="*/ 119 w 189"/>
                    <a:gd name="T7" fmla="*/ 19 h 174"/>
                    <a:gd name="T8" fmla="*/ 100 w 189"/>
                    <a:gd name="T9" fmla="*/ 0 h 174"/>
                    <a:gd name="T10" fmla="*/ 0 w 189"/>
                    <a:gd name="T11" fmla="*/ 88 h 174"/>
                    <a:gd name="T12" fmla="*/ 123 w 189"/>
                    <a:gd name="T13" fmla="*/ 174 h 174"/>
                    <a:gd name="T14" fmla="*/ 189 w 189"/>
                    <a:gd name="T15" fmla="*/ 114 h 17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174"/>
                    <a:gd name="T26" fmla="*/ 189 w 189"/>
                    <a:gd name="T27" fmla="*/ 174 h 1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174">
                      <a:moveTo>
                        <a:pt x="189" y="114"/>
                      </a:moveTo>
                      <a:lnTo>
                        <a:pt x="158" y="80"/>
                      </a:lnTo>
                      <a:lnTo>
                        <a:pt x="136" y="48"/>
                      </a:lnTo>
                      <a:lnTo>
                        <a:pt x="119" y="19"/>
                      </a:lnTo>
                      <a:lnTo>
                        <a:pt x="100" y="0"/>
                      </a:lnTo>
                      <a:lnTo>
                        <a:pt x="0" y="88"/>
                      </a:lnTo>
                      <a:lnTo>
                        <a:pt x="123" y="174"/>
                      </a:lnTo>
                      <a:lnTo>
                        <a:pt x="189" y="1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5" name="Freeform 871"/>
                <p:cNvSpPr>
                  <a:spLocks/>
                </p:cNvSpPr>
                <p:nvPr/>
              </p:nvSpPr>
              <p:spPr bwMode="auto">
                <a:xfrm>
                  <a:off x="1229" y="1381"/>
                  <a:ext cx="27" cy="26"/>
                </a:xfrm>
                <a:custGeom>
                  <a:avLst/>
                  <a:gdLst>
                    <a:gd name="T0" fmla="*/ 193 w 193"/>
                    <a:gd name="T1" fmla="*/ 98 h 157"/>
                    <a:gd name="T2" fmla="*/ 154 w 193"/>
                    <a:gd name="T3" fmla="*/ 76 h 157"/>
                    <a:gd name="T4" fmla="*/ 123 w 193"/>
                    <a:gd name="T5" fmla="*/ 50 h 157"/>
                    <a:gd name="T6" fmla="*/ 84 w 193"/>
                    <a:gd name="T7" fmla="*/ 0 h 157"/>
                    <a:gd name="T8" fmla="*/ 0 w 193"/>
                    <a:gd name="T9" fmla="*/ 73 h 157"/>
                    <a:gd name="T10" fmla="*/ 124 w 193"/>
                    <a:gd name="T11" fmla="*/ 157 h 157"/>
                    <a:gd name="T12" fmla="*/ 193 w 193"/>
                    <a:gd name="T13" fmla="*/ 98 h 157"/>
                    <a:gd name="T14" fmla="*/ 0 60000 65536"/>
                    <a:gd name="T15" fmla="*/ 0 60000 65536"/>
                    <a:gd name="T16" fmla="*/ 0 60000 65536"/>
                    <a:gd name="T17" fmla="*/ 0 60000 65536"/>
                    <a:gd name="T18" fmla="*/ 0 60000 65536"/>
                    <a:gd name="T19" fmla="*/ 0 60000 65536"/>
                    <a:gd name="T20" fmla="*/ 0 60000 65536"/>
                    <a:gd name="T21" fmla="*/ 0 w 193"/>
                    <a:gd name="T22" fmla="*/ 0 h 157"/>
                    <a:gd name="T23" fmla="*/ 193 w 19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157">
                      <a:moveTo>
                        <a:pt x="193" y="98"/>
                      </a:moveTo>
                      <a:lnTo>
                        <a:pt x="154" y="76"/>
                      </a:lnTo>
                      <a:lnTo>
                        <a:pt x="123" y="50"/>
                      </a:lnTo>
                      <a:lnTo>
                        <a:pt x="84" y="0"/>
                      </a:lnTo>
                      <a:lnTo>
                        <a:pt x="0" y="73"/>
                      </a:lnTo>
                      <a:lnTo>
                        <a:pt x="124" y="157"/>
                      </a:lnTo>
                      <a:lnTo>
                        <a:pt x="19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6" name="Freeform 872"/>
                <p:cNvSpPr>
                  <a:spLocks/>
                </p:cNvSpPr>
                <p:nvPr/>
              </p:nvSpPr>
              <p:spPr bwMode="auto">
                <a:xfrm>
                  <a:off x="1238" y="1390"/>
                  <a:ext cx="30" cy="21"/>
                </a:xfrm>
                <a:custGeom>
                  <a:avLst/>
                  <a:gdLst>
                    <a:gd name="T0" fmla="*/ 210 w 210"/>
                    <a:gd name="T1" fmla="*/ 68 h 128"/>
                    <a:gd name="T2" fmla="*/ 163 w 210"/>
                    <a:gd name="T3" fmla="*/ 55 h 128"/>
                    <a:gd name="T4" fmla="*/ 125 w 210"/>
                    <a:gd name="T5" fmla="*/ 39 h 128"/>
                    <a:gd name="T6" fmla="*/ 66 w 210"/>
                    <a:gd name="T7" fmla="*/ 0 h 128"/>
                    <a:gd name="T8" fmla="*/ 0 w 210"/>
                    <a:gd name="T9" fmla="*/ 60 h 128"/>
                    <a:gd name="T10" fmla="*/ 76 w 210"/>
                    <a:gd name="T11" fmla="*/ 110 h 128"/>
                    <a:gd name="T12" fmla="*/ 106 w 210"/>
                    <a:gd name="T13" fmla="*/ 122 h 128"/>
                    <a:gd name="T14" fmla="*/ 142 w 210"/>
                    <a:gd name="T15" fmla="*/ 128 h 128"/>
                    <a:gd name="T16" fmla="*/ 210 w 210"/>
                    <a:gd name="T17" fmla="*/ 6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0"/>
                    <a:gd name="T28" fmla="*/ 0 h 128"/>
                    <a:gd name="T29" fmla="*/ 210 w 21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0" h="128">
                      <a:moveTo>
                        <a:pt x="210" y="68"/>
                      </a:moveTo>
                      <a:lnTo>
                        <a:pt x="163" y="55"/>
                      </a:lnTo>
                      <a:lnTo>
                        <a:pt x="125" y="39"/>
                      </a:lnTo>
                      <a:lnTo>
                        <a:pt x="66" y="0"/>
                      </a:lnTo>
                      <a:lnTo>
                        <a:pt x="0" y="60"/>
                      </a:lnTo>
                      <a:lnTo>
                        <a:pt x="76" y="110"/>
                      </a:lnTo>
                      <a:lnTo>
                        <a:pt x="106" y="122"/>
                      </a:lnTo>
                      <a:lnTo>
                        <a:pt x="142" y="128"/>
                      </a:lnTo>
                      <a:lnTo>
                        <a:pt x="21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7" name="Freeform 873"/>
                <p:cNvSpPr>
                  <a:spLocks/>
                </p:cNvSpPr>
                <p:nvPr/>
              </p:nvSpPr>
              <p:spPr bwMode="auto">
                <a:xfrm>
                  <a:off x="1246" y="1397"/>
                  <a:ext cx="33" cy="19"/>
                </a:xfrm>
                <a:custGeom>
                  <a:avLst/>
                  <a:gdLst>
                    <a:gd name="T0" fmla="*/ 69 w 229"/>
                    <a:gd name="T1" fmla="*/ 0 h 118"/>
                    <a:gd name="T2" fmla="*/ 126 w 229"/>
                    <a:gd name="T3" fmla="*/ 20 h 118"/>
                    <a:gd name="T4" fmla="*/ 199 w 229"/>
                    <a:gd name="T5" fmla="*/ 33 h 118"/>
                    <a:gd name="T6" fmla="*/ 217 w 229"/>
                    <a:gd name="T7" fmla="*/ 39 h 118"/>
                    <a:gd name="T8" fmla="*/ 229 w 229"/>
                    <a:gd name="T9" fmla="*/ 52 h 118"/>
                    <a:gd name="T10" fmla="*/ 155 w 229"/>
                    <a:gd name="T11" fmla="*/ 118 h 118"/>
                    <a:gd name="T12" fmla="*/ 119 w 229"/>
                    <a:gd name="T13" fmla="*/ 96 h 118"/>
                    <a:gd name="T14" fmla="*/ 81 w 229"/>
                    <a:gd name="T15" fmla="*/ 86 h 118"/>
                    <a:gd name="T16" fmla="*/ 45 w 229"/>
                    <a:gd name="T17" fmla="*/ 80 h 118"/>
                    <a:gd name="T18" fmla="*/ 15 w 229"/>
                    <a:gd name="T19" fmla="*/ 68 h 118"/>
                    <a:gd name="T20" fmla="*/ 0 w 229"/>
                    <a:gd name="T21" fmla="*/ 59 h 118"/>
                    <a:gd name="T22" fmla="*/ 69 w 229"/>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9"/>
                    <a:gd name="T37" fmla="*/ 0 h 118"/>
                    <a:gd name="T38" fmla="*/ 229 w 229"/>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9" h="118">
                      <a:moveTo>
                        <a:pt x="69" y="0"/>
                      </a:moveTo>
                      <a:lnTo>
                        <a:pt x="126" y="20"/>
                      </a:lnTo>
                      <a:lnTo>
                        <a:pt x="199" y="33"/>
                      </a:lnTo>
                      <a:lnTo>
                        <a:pt x="217" y="39"/>
                      </a:lnTo>
                      <a:lnTo>
                        <a:pt x="229" y="52"/>
                      </a:lnTo>
                      <a:lnTo>
                        <a:pt x="155" y="118"/>
                      </a:lnTo>
                      <a:lnTo>
                        <a:pt x="119" y="96"/>
                      </a:lnTo>
                      <a:lnTo>
                        <a:pt x="81" y="86"/>
                      </a:lnTo>
                      <a:lnTo>
                        <a:pt x="45" y="80"/>
                      </a:lnTo>
                      <a:lnTo>
                        <a:pt x="15" y="68"/>
                      </a:lnTo>
                      <a:lnTo>
                        <a:pt x="0" y="59"/>
                      </a:lnTo>
                      <a:lnTo>
                        <a:pt x="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8" name="Freeform 874"/>
                <p:cNvSpPr>
                  <a:spLocks/>
                </p:cNvSpPr>
                <p:nvPr/>
              </p:nvSpPr>
              <p:spPr bwMode="auto">
                <a:xfrm>
                  <a:off x="1258" y="1401"/>
                  <a:ext cx="25" cy="27"/>
                </a:xfrm>
                <a:custGeom>
                  <a:avLst/>
                  <a:gdLst>
                    <a:gd name="T0" fmla="*/ 68 w 176"/>
                    <a:gd name="T1" fmla="*/ 0 h 161"/>
                    <a:gd name="T2" fmla="*/ 118 w 176"/>
                    <a:gd name="T3" fmla="*/ 7 h 161"/>
                    <a:gd name="T4" fmla="*/ 139 w 176"/>
                    <a:gd name="T5" fmla="*/ 15 h 161"/>
                    <a:gd name="T6" fmla="*/ 155 w 176"/>
                    <a:gd name="T7" fmla="*/ 35 h 161"/>
                    <a:gd name="T8" fmla="*/ 176 w 176"/>
                    <a:gd name="T9" fmla="*/ 100 h 161"/>
                    <a:gd name="T10" fmla="*/ 106 w 176"/>
                    <a:gd name="T11" fmla="*/ 161 h 161"/>
                    <a:gd name="T12" fmla="*/ 98 w 176"/>
                    <a:gd name="T13" fmla="*/ 125 h 161"/>
                    <a:gd name="T14" fmla="*/ 85 w 176"/>
                    <a:gd name="T15" fmla="*/ 101 h 161"/>
                    <a:gd name="T16" fmla="*/ 42 w 176"/>
                    <a:gd name="T17" fmla="*/ 71 h 161"/>
                    <a:gd name="T18" fmla="*/ 0 w 176"/>
                    <a:gd name="T19" fmla="*/ 60 h 161"/>
                    <a:gd name="T20" fmla="*/ 68 w 176"/>
                    <a:gd name="T21" fmla="*/ 0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61"/>
                    <a:gd name="T35" fmla="*/ 176 w 176"/>
                    <a:gd name="T36" fmla="*/ 161 h 1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61">
                      <a:moveTo>
                        <a:pt x="68" y="0"/>
                      </a:moveTo>
                      <a:lnTo>
                        <a:pt x="118" y="7"/>
                      </a:lnTo>
                      <a:lnTo>
                        <a:pt x="139" y="15"/>
                      </a:lnTo>
                      <a:lnTo>
                        <a:pt x="155" y="35"/>
                      </a:lnTo>
                      <a:lnTo>
                        <a:pt x="176" y="100"/>
                      </a:lnTo>
                      <a:lnTo>
                        <a:pt x="106" y="161"/>
                      </a:lnTo>
                      <a:lnTo>
                        <a:pt x="98" y="125"/>
                      </a:lnTo>
                      <a:lnTo>
                        <a:pt x="85" y="101"/>
                      </a:lnTo>
                      <a:lnTo>
                        <a:pt x="42" y="71"/>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19" name="Freeform 875"/>
                <p:cNvSpPr>
                  <a:spLocks/>
                </p:cNvSpPr>
                <p:nvPr/>
              </p:nvSpPr>
              <p:spPr bwMode="auto">
                <a:xfrm>
                  <a:off x="1268" y="1406"/>
                  <a:ext cx="18" cy="37"/>
                </a:xfrm>
                <a:custGeom>
                  <a:avLst/>
                  <a:gdLst>
                    <a:gd name="T0" fmla="*/ 125 w 125"/>
                    <a:gd name="T1" fmla="*/ 150 h 224"/>
                    <a:gd name="T2" fmla="*/ 99 w 125"/>
                    <a:gd name="T3" fmla="*/ 62 h 224"/>
                    <a:gd name="T4" fmla="*/ 88 w 125"/>
                    <a:gd name="T5" fmla="*/ 26 h 224"/>
                    <a:gd name="T6" fmla="*/ 74 w 125"/>
                    <a:gd name="T7" fmla="*/ 0 h 224"/>
                    <a:gd name="T8" fmla="*/ 0 w 125"/>
                    <a:gd name="T9" fmla="*/ 66 h 224"/>
                    <a:gd name="T10" fmla="*/ 11 w 125"/>
                    <a:gd name="T11" fmla="*/ 75 h 224"/>
                    <a:gd name="T12" fmla="*/ 24 w 125"/>
                    <a:gd name="T13" fmla="*/ 99 h 224"/>
                    <a:gd name="T14" fmla="*/ 32 w 125"/>
                    <a:gd name="T15" fmla="*/ 133 h 224"/>
                    <a:gd name="T16" fmla="*/ 41 w 125"/>
                    <a:gd name="T17" fmla="*/ 224 h 224"/>
                    <a:gd name="T18" fmla="*/ 125 w 125"/>
                    <a:gd name="T19" fmla="*/ 150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224"/>
                    <a:gd name="T32" fmla="*/ 125 w 125"/>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224">
                      <a:moveTo>
                        <a:pt x="125" y="150"/>
                      </a:moveTo>
                      <a:lnTo>
                        <a:pt x="99" y="62"/>
                      </a:lnTo>
                      <a:lnTo>
                        <a:pt x="88" y="26"/>
                      </a:lnTo>
                      <a:lnTo>
                        <a:pt x="74" y="0"/>
                      </a:lnTo>
                      <a:lnTo>
                        <a:pt x="0" y="66"/>
                      </a:lnTo>
                      <a:lnTo>
                        <a:pt x="11" y="75"/>
                      </a:lnTo>
                      <a:lnTo>
                        <a:pt x="24" y="99"/>
                      </a:lnTo>
                      <a:lnTo>
                        <a:pt x="32" y="133"/>
                      </a:lnTo>
                      <a:lnTo>
                        <a:pt x="41" y="224"/>
                      </a:lnTo>
                      <a:lnTo>
                        <a:pt x="125" y="1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0" name="Freeform 876"/>
                <p:cNvSpPr>
                  <a:spLocks/>
                </p:cNvSpPr>
                <p:nvPr/>
              </p:nvSpPr>
              <p:spPr bwMode="auto">
                <a:xfrm>
                  <a:off x="1273" y="1418"/>
                  <a:ext cx="17" cy="39"/>
                </a:xfrm>
                <a:custGeom>
                  <a:avLst/>
                  <a:gdLst>
                    <a:gd name="T0" fmla="*/ 120 w 120"/>
                    <a:gd name="T1" fmla="*/ 149 h 232"/>
                    <a:gd name="T2" fmla="*/ 90 w 120"/>
                    <a:gd name="T3" fmla="*/ 69 h 232"/>
                    <a:gd name="T4" fmla="*/ 70 w 120"/>
                    <a:gd name="T5" fmla="*/ 0 h 232"/>
                    <a:gd name="T6" fmla="*/ 0 w 120"/>
                    <a:gd name="T7" fmla="*/ 61 h 232"/>
                    <a:gd name="T8" fmla="*/ 9 w 120"/>
                    <a:gd name="T9" fmla="*/ 145 h 232"/>
                    <a:gd name="T10" fmla="*/ 24 w 120"/>
                    <a:gd name="T11" fmla="*/ 232 h 232"/>
                    <a:gd name="T12" fmla="*/ 120 w 120"/>
                    <a:gd name="T13" fmla="*/ 149 h 232"/>
                    <a:gd name="T14" fmla="*/ 0 60000 65536"/>
                    <a:gd name="T15" fmla="*/ 0 60000 65536"/>
                    <a:gd name="T16" fmla="*/ 0 60000 65536"/>
                    <a:gd name="T17" fmla="*/ 0 60000 65536"/>
                    <a:gd name="T18" fmla="*/ 0 60000 65536"/>
                    <a:gd name="T19" fmla="*/ 0 60000 65536"/>
                    <a:gd name="T20" fmla="*/ 0 60000 65536"/>
                    <a:gd name="T21" fmla="*/ 0 w 120"/>
                    <a:gd name="T22" fmla="*/ 0 h 232"/>
                    <a:gd name="T23" fmla="*/ 120 w 12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232">
                      <a:moveTo>
                        <a:pt x="120" y="149"/>
                      </a:moveTo>
                      <a:lnTo>
                        <a:pt x="90" y="69"/>
                      </a:lnTo>
                      <a:lnTo>
                        <a:pt x="70" y="0"/>
                      </a:lnTo>
                      <a:lnTo>
                        <a:pt x="0" y="61"/>
                      </a:lnTo>
                      <a:lnTo>
                        <a:pt x="9" y="145"/>
                      </a:lnTo>
                      <a:lnTo>
                        <a:pt x="24" y="232"/>
                      </a:lnTo>
                      <a:lnTo>
                        <a:pt x="120" y="1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1" name="Freeform 877"/>
                <p:cNvSpPr>
                  <a:spLocks/>
                </p:cNvSpPr>
                <p:nvPr/>
              </p:nvSpPr>
              <p:spPr bwMode="auto">
                <a:xfrm>
                  <a:off x="1274" y="1431"/>
                  <a:ext cx="21" cy="36"/>
                </a:xfrm>
                <a:custGeom>
                  <a:avLst/>
                  <a:gdLst>
                    <a:gd name="T0" fmla="*/ 146 w 146"/>
                    <a:gd name="T1" fmla="*/ 138 h 220"/>
                    <a:gd name="T2" fmla="*/ 108 w 146"/>
                    <a:gd name="T3" fmla="*/ 69 h 220"/>
                    <a:gd name="T4" fmla="*/ 84 w 146"/>
                    <a:gd name="T5" fmla="*/ 0 h 220"/>
                    <a:gd name="T6" fmla="*/ 0 w 146"/>
                    <a:gd name="T7" fmla="*/ 74 h 220"/>
                    <a:gd name="T8" fmla="*/ 9 w 146"/>
                    <a:gd name="T9" fmla="*/ 135 h 220"/>
                    <a:gd name="T10" fmla="*/ 28 w 146"/>
                    <a:gd name="T11" fmla="*/ 191 h 220"/>
                    <a:gd name="T12" fmla="*/ 53 w 146"/>
                    <a:gd name="T13" fmla="*/ 220 h 220"/>
                    <a:gd name="T14" fmla="*/ 146 w 146"/>
                    <a:gd name="T15" fmla="*/ 138 h 220"/>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220"/>
                    <a:gd name="T26" fmla="*/ 146 w 146"/>
                    <a:gd name="T27" fmla="*/ 220 h 2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220">
                      <a:moveTo>
                        <a:pt x="146" y="138"/>
                      </a:moveTo>
                      <a:lnTo>
                        <a:pt x="108" y="69"/>
                      </a:lnTo>
                      <a:lnTo>
                        <a:pt x="84" y="0"/>
                      </a:lnTo>
                      <a:lnTo>
                        <a:pt x="0" y="74"/>
                      </a:lnTo>
                      <a:lnTo>
                        <a:pt x="9" y="135"/>
                      </a:lnTo>
                      <a:lnTo>
                        <a:pt x="28" y="191"/>
                      </a:lnTo>
                      <a:lnTo>
                        <a:pt x="53" y="220"/>
                      </a:lnTo>
                      <a:lnTo>
                        <a:pt x="146" y="1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2" name="Freeform 878"/>
                <p:cNvSpPr>
                  <a:spLocks/>
                </p:cNvSpPr>
                <p:nvPr/>
              </p:nvSpPr>
              <p:spPr bwMode="auto">
                <a:xfrm>
                  <a:off x="1276" y="1443"/>
                  <a:ext cx="26" cy="30"/>
                </a:xfrm>
                <a:custGeom>
                  <a:avLst/>
                  <a:gdLst>
                    <a:gd name="T0" fmla="*/ 176 w 176"/>
                    <a:gd name="T1" fmla="*/ 121 h 184"/>
                    <a:gd name="T2" fmla="*/ 129 w 176"/>
                    <a:gd name="T3" fmla="*/ 62 h 184"/>
                    <a:gd name="T4" fmla="*/ 96 w 176"/>
                    <a:gd name="T5" fmla="*/ 0 h 184"/>
                    <a:gd name="T6" fmla="*/ 0 w 176"/>
                    <a:gd name="T7" fmla="*/ 83 h 184"/>
                    <a:gd name="T8" fmla="*/ 13 w 176"/>
                    <a:gd name="T9" fmla="*/ 118 h 184"/>
                    <a:gd name="T10" fmla="*/ 50 w 176"/>
                    <a:gd name="T11" fmla="*/ 154 h 184"/>
                    <a:gd name="T12" fmla="*/ 105 w 176"/>
                    <a:gd name="T13" fmla="*/ 184 h 184"/>
                    <a:gd name="T14" fmla="*/ 176 w 176"/>
                    <a:gd name="T15" fmla="*/ 121 h 18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84"/>
                    <a:gd name="T26" fmla="*/ 176 w 176"/>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84">
                      <a:moveTo>
                        <a:pt x="176" y="121"/>
                      </a:moveTo>
                      <a:lnTo>
                        <a:pt x="129" y="62"/>
                      </a:lnTo>
                      <a:lnTo>
                        <a:pt x="96" y="0"/>
                      </a:lnTo>
                      <a:lnTo>
                        <a:pt x="0" y="83"/>
                      </a:lnTo>
                      <a:lnTo>
                        <a:pt x="13" y="118"/>
                      </a:lnTo>
                      <a:lnTo>
                        <a:pt x="50" y="154"/>
                      </a:lnTo>
                      <a:lnTo>
                        <a:pt x="105" y="184"/>
                      </a:lnTo>
                      <a:lnTo>
                        <a:pt x="176" y="1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3" name="Freeform 879"/>
                <p:cNvSpPr>
                  <a:spLocks/>
                </p:cNvSpPr>
                <p:nvPr/>
              </p:nvSpPr>
              <p:spPr bwMode="auto">
                <a:xfrm>
                  <a:off x="1282" y="1454"/>
                  <a:ext cx="28" cy="25"/>
                </a:xfrm>
                <a:custGeom>
                  <a:avLst/>
                  <a:gdLst>
                    <a:gd name="T0" fmla="*/ 93 w 194"/>
                    <a:gd name="T1" fmla="*/ 0 h 151"/>
                    <a:gd name="T2" fmla="*/ 130 w 194"/>
                    <a:gd name="T3" fmla="*/ 48 h 151"/>
                    <a:gd name="T4" fmla="*/ 177 w 194"/>
                    <a:gd name="T5" fmla="*/ 93 h 151"/>
                    <a:gd name="T6" fmla="*/ 194 w 194"/>
                    <a:gd name="T7" fmla="*/ 105 h 151"/>
                    <a:gd name="T8" fmla="*/ 140 w 194"/>
                    <a:gd name="T9" fmla="*/ 151 h 151"/>
                    <a:gd name="T10" fmla="*/ 65 w 194"/>
                    <a:gd name="T11" fmla="*/ 118 h 151"/>
                    <a:gd name="T12" fmla="*/ 0 w 194"/>
                    <a:gd name="T13" fmla="*/ 82 h 151"/>
                    <a:gd name="T14" fmla="*/ 93 w 194"/>
                    <a:gd name="T15" fmla="*/ 0 h 151"/>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51"/>
                    <a:gd name="T26" fmla="*/ 194 w 194"/>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51">
                      <a:moveTo>
                        <a:pt x="93" y="0"/>
                      </a:moveTo>
                      <a:lnTo>
                        <a:pt x="130" y="48"/>
                      </a:lnTo>
                      <a:lnTo>
                        <a:pt x="177" y="93"/>
                      </a:lnTo>
                      <a:lnTo>
                        <a:pt x="194" y="105"/>
                      </a:lnTo>
                      <a:lnTo>
                        <a:pt x="140" y="151"/>
                      </a:lnTo>
                      <a:lnTo>
                        <a:pt x="65" y="118"/>
                      </a:lnTo>
                      <a:lnTo>
                        <a:pt x="0" y="8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4" name="Freeform 880"/>
                <p:cNvSpPr>
                  <a:spLocks/>
                </p:cNvSpPr>
                <p:nvPr/>
              </p:nvSpPr>
              <p:spPr bwMode="auto">
                <a:xfrm>
                  <a:off x="1291" y="1463"/>
                  <a:ext cx="27" cy="23"/>
                </a:xfrm>
                <a:custGeom>
                  <a:avLst/>
                  <a:gdLst>
                    <a:gd name="T0" fmla="*/ 71 w 183"/>
                    <a:gd name="T1" fmla="*/ 0 h 136"/>
                    <a:gd name="T2" fmla="*/ 110 w 183"/>
                    <a:gd name="T3" fmla="*/ 37 h 136"/>
                    <a:gd name="T4" fmla="*/ 183 w 183"/>
                    <a:gd name="T5" fmla="*/ 95 h 136"/>
                    <a:gd name="T6" fmla="*/ 136 w 183"/>
                    <a:gd name="T7" fmla="*/ 136 h 136"/>
                    <a:gd name="T8" fmla="*/ 123 w 183"/>
                    <a:gd name="T9" fmla="*/ 125 h 136"/>
                    <a:gd name="T10" fmla="*/ 65 w 183"/>
                    <a:gd name="T11" fmla="*/ 92 h 136"/>
                    <a:gd name="T12" fmla="*/ 0 w 183"/>
                    <a:gd name="T13" fmla="*/ 63 h 136"/>
                    <a:gd name="T14" fmla="*/ 71 w 183"/>
                    <a:gd name="T15" fmla="*/ 0 h 136"/>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136"/>
                    <a:gd name="T26" fmla="*/ 183 w 183"/>
                    <a:gd name="T27" fmla="*/ 136 h 1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136">
                      <a:moveTo>
                        <a:pt x="71" y="0"/>
                      </a:moveTo>
                      <a:lnTo>
                        <a:pt x="110" y="37"/>
                      </a:lnTo>
                      <a:lnTo>
                        <a:pt x="183" y="95"/>
                      </a:lnTo>
                      <a:lnTo>
                        <a:pt x="136" y="136"/>
                      </a:lnTo>
                      <a:lnTo>
                        <a:pt x="123" y="125"/>
                      </a:lnTo>
                      <a:lnTo>
                        <a:pt x="65" y="92"/>
                      </a:lnTo>
                      <a:lnTo>
                        <a:pt x="0" y="63"/>
                      </a:lnTo>
                      <a:lnTo>
                        <a:pt x="7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5" name="Freeform 881"/>
                <p:cNvSpPr>
                  <a:spLocks/>
                </p:cNvSpPr>
                <p:nvPr/>
              </p:nvSpPr>
              <p:spPr bwMode="auto">
                <a:xfrm>
                  <a:off x="1302" y="1471"/>
                  <a:ext cx="20" cy="25"/>
                </a:xfrm>
                <a:custGeom>
                  <a:avLst/>
                  <a:gdLst>
                    <a:gd name="T0" fmla="*/ 54 w 140"/>
                    <a:gd name="T1" fmla="*/ 0 h 149"/>
                    <a:gd name="T2" fmla="*/ 120 w 140"/>
                    <a:gd name="T3" fmla="*/ 52 h 149"/>
                    <a:gd name="T4" fmla="*/ 120 w 140"/>
                    <a:gd name="T5" fmla="*/ 46 h 149"/>
                    <a:gd name="T6" fmla="*/ 140 w 140"/>
                    <a:gd name="T7" fmla="*/ 51 h 149"/>
                    <a:gd name="T8" fmla="*/ 135 w 140"/>
                    <a:gd name="T9" fmla="*/ 73 h 149"/>
                    <a:gd name="T10" fmla="*/ 134 w 140"/>
                    <a:gd name="T11" fmla="*/ 122 h 149"/>
                    <a:gd name="T12" fmla="*/ 105 w 140"/>
                    <a:gd name="T13" fmla="*/ 149 h 149"/>
                    <a:gd name="T14" fmla="*/ 83 w 140"/>
                    <a:gd name="T15" fmla="*/ 110 h 149"/>
                    <a:gd name="T16" fmla="*/ 50 w 140"/>
                    <a:gd name="T17" fmla="*/ 76 h 149"/>
                    <a:gd name="T18" fmla="*/ 0 w 140"/>
                    <a:gd name="T19" fmla="*/ 46 h 149"/>
                    <a:gd name="T20" fmla="*/ 54 w 140"/>
                    <a:gd name="T21" fmla="*/ 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149"/>
                    <a:gd name="T35" fmla="*/ 140 w 140"/>
                    <a:gd name="T36" fmla="*/ 149 h 1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149">
                      <a:moveTo>
                        <a:pt x="54" y="0"/>
                      </a:moveTo>
                      <a:lnTo>
                        <a:pt x="120" y="52"/>
                      </a:lnTo>
                      <a:lnTo>
                        <a:pt x="120" y="46"/>
                      </a:lnTo>
                      <a:lnTo>
                        <a:pt x="140" y="51"/>
                      </a:lnTo>
                      <a:lnTo>
                        <a:pt x="135" y="73"/>
                      </a:lnTo>
                      <a:lnTo>
                        <a:pt x="134" y="122"/>
                      </a:lnTo>
                      <a:lnTo>
                        <a:pt x="105" y="149"/>
                      </a:lnTo>
                      <a:lnTo>
                        <a:pt x="83" y="110"/>
                      </a:lnTo>
                      <a:lnTo>
                        <a:pt x="50" y="76"/>
                      </a:lnTo>
                      <a:lnTo>
                        <a:pt x="0" y="46"/>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6" name="Freeform 882"/>
                <p:cNvSpPr>
                  <a:spLocks/>
                </p:cNvSpPr>
                <p:nvPr/>
              </p:nvSpPr>
              <p:spPr bwMode="auto">
                <a:xfrm>
                  <a:off x="1311" y="1479"/>
                  <a:ext cx="11" cy="29"/>
                </a:xfrm>
                <a:custGeom>
                  <a:avLst/>
                  <a:gdLst>
                    <a:gd name="T0" fmla="*/ 47 w 77"/>
                    <a:gd name="T1" fmla="*/ 0 h 178"/>
                    <a:gd name="T2" fmla="*/ 56 w 77"/>
                    <a:gd name="T3" fmla="*/ 6 h 178"/>
                    <a:gd name="T4" fmla="*/ 56 w 77"/>
                    <a:gd name="T5" fmla="*/ 4 h 178"/>
                    <a:gd name="T6" fmla="*/ 58 w 77"/>
                    <a:gd name="T7" fmla="*/ 0 h 178"/>
                    <a:gd name="T8" fmla="*/ 77 w 77"/>
                    <a:gd name="T9" fmla="*/ 5 h 178"/>
                    <a:gd name="T10" fmla="*/ 71 w 77"/>
                    <a:gd name="T11" fmla="*/ 68 h 178"/>
                    <a:gd name="T12" fmla="*/ 72 w 77"/>
                    <a:gd name="T13" fmla="*/ 171 h 178"/>
                    <a:gd name="T14" fmla="*/ 65 w 77"/>
                    <a:gd name="T15" fmla="*/ 178 h 178"/>
                    <a:gd name="T16" fmla="*/ 45 w 77"/>
                    <a:gd name="T17" fmla="*/ 112 h 178"/>
                    <a:gd name="T18" fmla="*/ 27 w 77"/>
                    <a:gd name="T19" fmla="*/ 75 h 178"/>
                    <a:gd name="T20" fmla="*/ 0 w 77"/>
                    <a:gd name="T21" fmla="*/ 41 h 178"/>
                    <a:gd name="T22" fmla="*/ 47 w 77"/>
                    <a:gd name="T23" fmla="*/ 0 h 1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178"/>
                    <a:gd name="T38" fmla="*/ 77 w 77"/>
                    <a:gd name="T39" fmla="*/ 178 h 1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178">
                      <a:moveTo>
                        <a:pt x="47" y="0"/>
                      </a:moveTo>
                      <a:lnTo>
                        <a:pt x="56" y="6"/>
                      </a:lnTo>
                      <a:lnTo>
                        <a:pt x="56" y="4"/>
                      </a:lnTo>
                      <a:lnTo>
                        <a:pt x="58" y="0"/>
                      </a:lnTo>
                      <a:lnTo>
                        <a:pt x="77" y="5"/>
                      </a:lnTo>
                      <a:lnTo>
                        <a:pt x="71" y="68"/>
                      </a:lnTo>
                      <a:lnTo>
                        <a:pt x="72" y="171"/>
                      </a:lnTo>
                      <a:lnTo>
                        <a:pt x="65" y="178"/>
                      </a:lnTo>
                      <a:lnTo>
                        <a:pt x="45" y="112"/>
                      </a:lnTo>
                      <a:lnTo>
                        <a:pt x="27" y="75"/>
                      </a:lnTo>
                      <a:lnTo>
                        <a:pt x="0" y="41"/>
                      </a:lnTo>
                      <a:lnTo>
                        <a:pt x="4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7" name="Freeform 883"/>
                <p:cNvSpPr>
                  <a:spLocks/>
                </p:cNvSpPr>
                <p:nvPr/>
              </p:nvSpPr>
              <p:spPr bwMode="auto">
                <a:xfrm>
                  <a:off x="1317" y="1491"/>
                  <a:ext cx="4" cy="21"/>
                </a:xfrm>
                <a:custGeom>
                  <a:avLst/>
                  <a:gdLst>
                    <a:gd name="T0" fmla="*/ 29 w 30"/>
                    <a:gd name="T1" fmla="*/ 0 h 124"/>
                    <a:gd name="T2" fmla="*/ 30 w 30"/>
                    <a:gd name="T3" fmla="*/ 92 h 124"/>
                    <a:gd name="T4" fmla="*/ 30 w 30"/>
                    <a:gd name="T5" fmla="*/ 120 h 124"/>
                    <a:gd name="T6" fmla="*/ 30 w 30"/>
                    <a:gd name="T7" fmla="*/ 124 h 124"/>
                    <a:gd name="T8" fmla="*/ 29 w 30"/>
                    <a:gd name="T9" fmla="*/ 121 h 124"/>
                    <a:gd name="T10" fmla="*/ 0 w 30"/>
                    <a:gd name="T11" fmla="*/ 27 h 124"/>
                    <a:gd name="T12" fmla="*/ 29 w 30"/>
                    <a:gd name="T13" fmla="*/ 0 h 124"/>
                    <a:gd name="T14" fmla="*/ 0 60000 65536"/>
                    <a:gd name="T15" fmla="*/ 0 60000 65536"/>
                    <a:gd name="T16" fmla="*/ 0 60000 65536"/>
                    <a:gd name="T17" fmla="*/ 0 60000 65536"/>
                    <a:gd name="T18" fmla="*/ 0 60000 65536"/>
                    <a:gd name="T19" fmla="*/ 0 60000 65536"/>
                    <a:gd name="T20" fmla="*/ 0 60000 65536"/>
                    <a:gd name="T21" fmla="*/ 0 w 30"/>
                    <a:gd name="T22" fmla="*/ 0 h 124"/>
                    <a:gd name="T23" fmla="*/ 30 w 30"/>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4">
                      <a:moveTo>
                        <a:pt x="29" y="0"/>
                      </a:moveTo>
                      <a:lnTo>
                        <a:pt x="30" y="92"/>
                      </a:lnTo>
                      <a:lnTo>
                        <a:pt x="30" y="120"/>
                      </a:lnTo>
                      <a:lnTo>
                        <a:pt x="30" y="124"/>
                      </a:lnTo>
                      <a:lnTo>
                        <a:pt x="29" y="121"/>
                      </a:lnTo>
                      <a:lnTo>
                        <a:pt x="0" y="27"/>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8" name="Freeform 884"/>
                <p:cNvSpPr>
                  <a:spLocks/>
                </p:cNvSpPr>
                <p:nvPr/>
              </p:nvSpPr>
              <p:spPr bwMode="auto">
                <a:xfrm>
                  <a:off x="1320" y="1507"/>
                  <a:ext cx="1" cy="5"/>
                </a:xfrm>
                <a:custGeom>
                  <a:avLst/>
                  <a:gdLst>
                    <a:gd name="T0" fmla="*/ 7 w 7"/>
                    <a:gd name="T1" fmla="*/ 0 h 29"/>
                    <a:gd name="T2" fmla="*/ 7 w 7"/>
                    <a:gd name="T3" fmla="*/ 25 h 29"/>
                    <a:gd name="T4" fmla="*/ 7 w 7"/>
                    <a:gd name="T5" fmla="*/ 29 h 29"/>
                    <a:gd name="T6" fmla="*/ 6 w 7"/>
                    <a:gd name="T7" fmla="*/ 26 h 29"/>
                    <a:gd name="T8" fmla="*/ 0 w 7"/>
                    <a:gd name="T9" fmla="*/ 7 h 29"/>
                    <a:gd name="T10" fmla="*/ 7 w 7"/>
                    <a:gd name="T11" fmla="*/ 0 h 29"/>
                    <a:gd name="T12" fmla="*/ 0 60000 65536"/>
                    <a:gd name="T13" fmla="*/ 0 60000 65536"/>
                    <a:gd name="T14" fmla="*/ 0 60000 65536"/>
                    <a:gd name="T15" fmla="*/ 0 60000 65536"/>
                    <a:gd name="T16" fmla="*/ 0 60000 65536"/>
                    <a:gd name="T17" fmla="*/ 0 60000 65536"/>
                    <a:gd name="T18" fmla="*/ 0 w 7"/>
                    <a:gd name="T19" fmla="*/ 0 h 29"/>
                    <a:gd name="T20" fmla="*/ 7 w 7"/>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7" h="29">
                      <a:moveTo>
                        <a:pt x="7" y="0"/>
                      </a:moveTo>
                      <a:lnTo>
                        <a:pt x="7" y="25"/>
                      </a:lnTo>
                      <a:lnTo>
                        <a:pt x="7" y="29"/>
                      </a:lnTo>
                      <a:lnTo>
                        <a:pt x="6" y="26"/>
                      </a:lnTo>
                      <a:lnTo>
                        <a:pt x="0" y="7"/>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29" name="Freeform 885"/>
                <p:cNvSpPr>
                  <a:spLocks/>
                </p:cNvSpPr>
                <p:nvPr/>
              </p:nvSpPr>
              <p:spPr bwMode="auto">
                <a:xfrm>
                  <a:off x="1091" y="1287"/>
                  <a:ext cx="51" cy="12"/>
                </a:xfrm>
                <a:custGeom>
                  <a:avLst/>
                  <a:gdLst>
                    <a:gd name="T0" fmla="*/ 345 w 355"/>
                    <a:gd name="T1" fmla="*/ 0 h 71"/>
                    <a:gd name="T2" fmla="*/ 325 w 355"/>
                    <a:gd name="T3" fmla="*/ 0 h 71"/>
                    <a:gd name="T4" fmla="*/ 304 w 355"/>
                    <a:gd name="T5" fmla="*/ 2 h 71"/>
                    <a:gd name="T6" fmla="*/ 280 w 355"/>
                    <a:gd name="T7" fmla="*/ 4 h 71"/>
                    <a:gd name="T8" fmla="*/ 255 w 355"/>
                    <a:gd name="T9" fmla="*/ 7 h 71"/>
                    <a:gd name="T10" fmla="*/ 229 w 355"/>
                    <a:gd name="T11" fmla="*/ 12 h 71"/>
                    <a:gd name="T12" fmla="*/ 203 w 355"/>
                    <a:gd name="T13" fmla="*/ 16 h 71"/>
                    <a:gd name="T14" fmla="*/ 177 w 355"/>
                    <a:gd name="T15" fmla="*/ 21 h 71"/>
                    <a:gd name="T16" fmla="*/ 151 w 355"/>
                    <a:gd name="T17" fmla="*/ 26 h 71"/>
                    <a:gd name="T18" fmla="*/ 126 w 355"/>
                    <a:gd name="T19" fmla="*/ 32 h 71"/>
                    <a:gd name="T20" fmla="*/ 102 w 355"/>
                    <a:gd name="T21" fmla="*/ 39 h 71"/>
                    <a:gd name="T22" fmla="*/ 78 w 355"/>
                    <a:gd name="T23" fmla="*/ 45 h 71"/>
                    <a:gd name="T24" fmla="*/ 58 w 355"/>
                    <a:gd name="T25" fmla="*/ 51 h 71"/>
                    <a:gd name="T26" fmla="*/ 38 w 355"/>
                    <a:gd name="T27" fmla="*/ 55 h 71"/>
                    <a:gd name="T28" fmla="*/ 20 w 355"/>
                    <a:gd name="T29" fmla="*/ 61 h 71"/>
                    <a:gd name="T30" fmla="*/ 7 w 355"/>
                    <a:gd name="T31" fmla="*/ 65 h 71"/>
                    <a:gd name="T32" fmla="*/ 1 w 355"/>
                    <a:gd name="T33" fmla="*/ 71 h 71"/>
                    <a:gd name="T34" fmla="*/ 14 w 355"/>
                    <a:gd name="T35" fmla="*/ 66 h 71"/>
                    <a:gd name="T36" fmla="*/ 30 w 355"/>
                    <a:gd name="T37" fmla="*/ 61 h 71"/>
                    <a:gd name="T38" fmla="*/ 48 w 355"/>
                    <a:gd name="T39" fmla="*/ 57 h 71"/>
                    <a:gd name="T40" fmla="*/ 68 w 355"/>
                    <a:gd name="T41" fmla="*/ 51 h 71"/>
                    <a:gd name="T42" fmla="*/ 91 w 355"/>
                    <a:gd name="T43" fmla="*/ 45 h 71"/>
                    <a:gd name="T44" fmla="*/ 115 w 355"/>
                    <a:gd name="T45" fmla="*/ 40 h 71"/>
                    <a:gd name="T46" fmla="*/ 139 w 355"/>
                    <a:gd name="T47" fmla="*/ 33 h 71"/>
                    <a:gd name="T48" fmla="*/ 165 w 355"/>
                    <a:gd name="T49" fmla="*/ 27 h 71"/>
                    <a:gd name="T50" fmla="*/ 191 w 355"/>
                    <a:gd name="T51" fmla="*/ 22 h 71"/>
                    <a:gd name="T52" fmla="*/ 217 w 355"/>
                    <a:gd name="T53" fmla="*/ 17 h 71"/>
                    <a:gd name="T54" fmla="*/ 243 w 355"/>
                    <a:gd name="T55" fmla="*/ 13 h 71"/>
                    <a:gd name="T56" fmla="*/ 268 w 355"/>
                    <a:gd name="T57" fmla="*/ 9 h 71"/>
                    <a:gd name="T58" fmla="*/ 293 w 355"/>
                    <a:gd name="T59" fmla="*/ 7 h 71"/>
                    <a:gd name="T60" fmla="*/ 316 w 355"/>
                    <a:gd name="T61" fmla="*/ 4 h 71"/>
                    <a:gd name="T62" fmla="*/ 337 w 355"/>
                    <a:gd name="T63" fmla="*/ 3 h 71"/>
                    <a:gd name="T64" fmla="*/ 355 w 355"/>
                    <a:gd name="T65" fmla="*/ 3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71"/>
                    <a:gd name="T101" fmla="*/ 355 w 35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71">
                      <a:moveTo>
                        <a:pt x="355" y="0"/>
                      </a:moveTo>
                      <a:lnTo>
                        <a:pt x="345" y="0"/>
                      </a:lnTo>
                      <a:lnTo>
                        <a:pt x="337" y="0"/>
                      </a:lnTo>
                      <a:lnTo>
                        <a:pt x="325" y="0"/>
                      </a:lnTo>
                      <a:lnTo>
                        <a:pt x="316" y="1"/>
                      </a:lnTo>
                      <a:lnTo>
                        <a:pt x="304" y="2"/>
                      </a:lnTo>
                      <a:lnTo>
                        <a:pt x="292" y="3"/>
                      </a:lnTo>
                      <a:lnTo>
                        <a:pt x="280" y="4"/>
                      </a:lnTo>
                      <a:lnTo>
                        <a:pt x="268" y="6"/>
                      </a:lnTo>
                      <a:lnTo>
                        <a:pt x="255" y="7"/>
                      </a:lnTo>
                      <a:lnTo>
                        <a:pt x="243" y="9"/>
                      </a:lnTo>
                      <a:lnTo>
                        <a:pt x="229" y="12"/>
                      </a:lnTo>
                      <a:lnTo>
                        <a:pt x="217" y="14"/>
                      </a:lnTo>
                      <a:lnTo>
                        <a:pt x="203" y="16"/>
                      </a:lnTo>
                      <a:lnTo>
                        <a:pt x="191" y="19"/>
                      </a:lnTo>
                      <a:lnTo>
                        <a:pt x="177" y="21"/>
                      </a:lnTo>
                      <a:lnTo>
                        <a:pt x="165" y="23"/>
                      </a:lnTo>
                      <a:lnTo>
                        <a:pt x="151" y="26"/>
                      </a:lnTo>
                      <a:lnTo>
                        <a:pt x="139" y="29"/>
                      </a:lnTo>
                      <a:lnTo>
                        <a:pt x="126" y="32"/>
                      </a:lnTo>
                      <a:lnTo>
                        <a:pt x="115" y="36"/>
                      </a:lnTo>
                      <a:lnTo>
                        <a:pt x="102" y="39"/>
                      </a:lnTo>
                      <a:lnTo>
                        <a:pt x="90" y="41"/>
                      </a:lnTo>
                      <a:lnTo>
                        <a:pt x="78" y="45"/>
                      </a:lnTo>
                      <a:lnTo>
                        <a:pt x="67" y="47"/>
                      </a:lnTo>
                      <a:lnTo>
                        <a:pt x="58" y="51"/>
                      </a:lnTo>
                      <a:lnTo>
                        <a:pt x="47" y="53"/>
                      </a:lnTo>
                      <a:lnTo>
                        <a:pt x="38" y="55"/>
                      </a:lnTo>
                      <a:lnTo>
                        <a:pt x="28" y="58"/>
                      </a:lnTo>
                      <a:lnTo>
                        <a:pt x="20" y="61"/>
                      </a:lnTo>
                      <a:lnTo>
                        <a:pt x="13" y="64"/>
                      </a:lnTo>
                      <a:lnTo>
                        <a:pt x="7" y="65"/>
                      </a:lnTo>
                      <a:lnTo>
                        <a:pt x="0" y="67"/>
                      </a:lnTo>
                      <a:lnTo>
                        <a:pt x="1" y="71"/>
                      </a:lnTo>
                      <a:lnTo>
                        <a:pt x="8" y="69"/>
                      </a:lnTo>
                      <a:lnTo>
                        <a:pt x="14" y="66"/>
                      </a:lnTo>
                      <a:lnTo>
                        <a:pt x="21" y="64"/>
                      </a:lnTo>
                      <a:lnTo>
                        <a:pt x="30" y="61"/>
                      </a:lnTo>
                      <a:lnTo>
                        <a:pt x="39" y="59"/>
                      </a:lnTo>
                      <a:lnTo>
                        <a:pt x="48" y="57"/>
                      </a:lnTo>
                      <a:lnTo>
                        <a:pt x="59" y="54"/>
                      </a:lnTo>
                      <a:lnTo>
                        <a:pt x="68" y="51"/>
                      </a:lnTo>
                      <a:lnTo>
                        <a:pt x="79" y="48"/>
                      </a:lnTo>
                      <a:lnTo>
                        <a:pt x="91" y="45"/>
                      </a:lnTo>
                      <a:lnTo>
                        <a:pt x="103" y="42"/>
                      </a:lnTo>
                      <a:lnTo>
                        <a:pt x="115" y="40"/>
                      </a:lnTo>
                      <a:lnTo>
                        <a:pt x="126" y="36"/>
                      </a:lnTo>
                      <a:lnTo>
                        <a:pt x="139" y="33"/>
                      </a:lnTo>
                      <a:lnTo>
                        <a:pt x="152" y="29"/>
                      </a:lnTo>
                      <a:lnTo>
                        <a:pt x="165" y="27"/>
                      </a:lnTo>
                      <a:lnTo>
                        <a:pt x="178" y="25"/>
                      </a:lnTo>
                      <a:lnTo>
                        <a:pt x="191" y="22"/>
                      </a:lnTo>
                      <a:lnTo>
                        <a:pt x="204" y="20"/>
                      </a:lnTo>
                      <a:lnTo>
                        <a:pt x="217" y="17"/>
                      </a:lnTo>
                      <a:lnTo>
                        <a:pt x="231" y="15"/>
                      </a:lnTo>
                      <a:lnTo>
                        <a:pt x="243" y="13"/>
                      </a:lnTo>
                      <a:lnTo>
                        <a:pt x="255" y="10"/>
                      </a:lnTo>
                      <a:lnTo>
                        <a:pt x="268" y="9"/>
                      </a:lnTo>
                      <a:lnTo>
                        <a:pt x="280" y="8"/>
                      </a:lnTo>
                      <a:lnTo>
                        <a:pt x="293" y="7"/>
                      </a:lnTo>
                      <a:lnTo>
                        <a:pt x="304" y="6"/>
                      </a:lnTo>
                      <a:lnTo>
                        <a:pt x="316" y="4"/>
                      </a:lnTo>
                      <a:lnTo>
                        <a:pt x="326" y="3"/>
                      </a:lnTo>
                      <a:lnTo>
                        <a:pt x="337" y="3"/>
                      </a:lnTo>
                      <a:lnTo>
                        <a:pt x="345" y="3"/>
                      </a:lnTo>
                      <a:lnTo>
                        <a:pt x="355" y="3"/>
                      </a:lnTo>
                      <a:lnTo>
                        <a:pt x="35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0" name="Freeform 886"/>
                <p:cNvSpPr>
                  <a:spLocks/>
                </p:cNvSpPr>
                <p:nvPr/>
              </p:nvSpPr>
              <p:spPr bwMode="auto">
                <a:xfrm>
                  <a:off x="1142" y="1287"/>
                  <a:ext cx="57" cy="42"/>
                </a:xfrm>
                <a:custGeom>
                  <a:avLst/>
                  <a:gdLst>
                    <a:gd name="T0" fmla="*/ 385 w 399"/>
                    <a:gd name="T1" fmla="*/ 249 h 253"/>
                    <a:gd name="T2" fmla="*/ 352 w 399"/>
                    <a:gd name="T3" fmla="*/ 243 h 253"/>
                    <a:gd name="T4" fmla="*/ 321 w 399"/>
                    <a:gd name="T5" fmla="*/ 233 h 253"/>
                    <a:gd name="T6" fmla="*/ 290 w 399"/>
                    <a:gd name="T7" fmla="*/ 218 h 253"/>
                    <a:gd name="T8" fmla="*/ 261 w 399"/>
                    <a:gd name="T9" fmla="*/ 202 h 253"/>
                    <a:gd name="T10" fmla="*/ 232 w 399"/>
                    <a:gd name="T11" fmla="*/ 182 h 253"/>
                    <a:gd name="T12" fmla="*/ 203 w 399"/>
                    <a:gd name="T13" fmla="*/ 159 h 253"/>
                    <a:gd name="T14" fmla="*/ 177 w 399"/>
                    <a:gd name="T15" fmla="*/ 136 h 253"/>
                    <a:gd name="T16" fmla="*/ 151 w 399"/>
                    <a:gd name="T17" fmla="*/ 114 h 253"/>
                    <a:gd name="T18" fmla="*/ 126 w 399"/>
                    <a:gd name="T19" fmla="*/ 91 h 253"/>
                    <a:gd name="T20" fmla="*/ 103 w 399"/>
                    <a:gd name="T21" fmla="*/ 70 h 253"/>
                    <a:gd name="T22" fmla="*/ 81 w 399"/>
                    <a:gd name="T23" fmla="*/ 49 h 253"/>
                    <a:gd name="T24" fmla="*/ 60 w 399"/>
                    <a:gd name="T25" fmla="*/ 32 h 253"/>
                    <a:gd name="T26" fmla="*/ 41 w 399"/>
                    <a:gd name="T27" fmla="*/ 17 h 253"/>
                    <a:gd name="T28" fmla="*/ 23 w 399"/>
                    <a:gd name="T29" fmla="*/ 7 h 253"/>
                    <a:gd name="T30" fmla="*/ 8 w 399"/>
                    <a:gd name="T31" fmla="*/ 1 h 253"/>
                    <a:gd name="T32" fmla="*/ 0 w 399"/>
                    <a:gd name="T33" fmla="*/ 3 h 253"/>
                    <a:gd name="T34" fmla="*/ 14 w 399"/>
                    <a:gd name="T35" fmla="*/ 7 h 253"/>
                    <a:gd name="T36" fmla="*/ 30 w 399"/>
                    <a:gd name="T37" fmla="*/ 14 h 253"/>
                    <a:gd name="T38" fmla="*/ 47 w 399"/>
                    <a:gd name="T39" fmla="*/ 27 h 253"/>
                    <a:gd name="T40" fmla="*/ 67 w 399"/>
                    <a:gd name="T41" fmla="*/ 44 h 253"/>
                    <a:gd name="T42" fmla="*/ 89 w 399"/>
                    <a:gd name="T43" fmla="*/ 63 h 253"/>
                    <a:gd name="T44" fmla="*/ 112 w 399"/>
                    <a:gd name="T45" fmla="*/ 83 h 253"/>
                    <a:gd name="T46" fmla="*/ 136 w 399"/>
                    <a:gd name="T47" fmla="*/ 105 h 253"/>
                    <a:gd name="T48" fmla="*/ 162 w 399"/>
                    <a:gd name="T49" fmla="*/ 128 h 253"/>
                    <a:gd name="T50" fmla="*/ 188 w 399"/>
                    <a:gd name="T51" fmla="*/ 151 h 253"/>
                    <a:gd name="T52" fmla="*/ 216 w 399"/>
                    <a:gd name="T53" fmla="*/ 173 h 253"/>
                    <a:gd name="T54" fmla="*/ 244 w 399"/>
                    <a:gd name="T55" fmla="*/ 195 h 253"/>
                    <a:gd name="T56" fmla="*/ 274 w 399"/>
                    <a:gd name="T57" fmla="*/ 214 h 253"/>
                    <a:gd name="T58" fmla="*/ 304 w 399"/>
                    <a:gd name="T59" fmla="*/ 229 h 253"/>
                    <a:gd name="T60" fmla="*/ 337 w 399"/>
                    <a:gd name="T61" fmla="*/ 242 h 253"/>
                    <a:gd name="T62" fmla="*/ 367 w 399"/>
                    <a:gd name="T63" fmla="*/ 251 h 253"/>
                    <a:gd name="T64" fmla="*/ 399 w 399"/>
                    <a:gd name="T65" fmla="*/ 253 h 2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53"/>
                    <a:gd name="T101" fmla="*/ 399 w 399"/>
                    <a:gd name="T102" fmla="*/ 253 h 2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53">
                      <a:moveTo>
                        <a:pt x="399" y="249"/>
                      </a:moveTo>
                      <a:lnTo>
                        <a:pt x="385" y="249"/>
                      </a:lnTo>
                      <a:lnTo>
                        <a:pt x="369" y="247"/>
                      </a:lnTo>
                      <a:lnTo>
                        <a:pt x="352" y="243"/>
                      </a:lnTo>
                      <a:lnTo>
                        <a:pt x="338" y="239"/>
                      </a:lnTo>
                      <a:lnTo>
                        <a:pt x="321" y="233"/>
                      </a:lnTo>
                      <a:lnTo>
                        <a:pt x="306" y="227"/>
                      </a:lnTo>
                      <a:lnTo>
                        <a:pt x="290" y="218"/>
                      </a:lnTo>
                      <a:lnTo>
                        <a:pt x="275" y="211"/>
                      </a:lnTo>
                      <a:lnTo>
                        <a:pt x="261" y="202"/>
                      </a:lnTo>
                      <a:lnTo>
                        <a:pt x="247" y="192"/>
                      </a:lnTo>
                      <a:lnTo>
                        <a:pt x="232" y="182"/>
                      </a:lnTo>
                      <a:lnTo>
                        <a:pt x="218" y="171"/>
                      </a:lnTo>
                      <a:lnTo>
                        <a:pt x="203" y="159"/>
                      </a:lnTo>
                      <a:lnTo>
                        <a:pt x="190" y="148"/>
                      </a:lnTo>
                      <a:lnTo>
                        <a:pt x="177" y="136"/>
                      </a:lnTo>
                      <a:lnTo>
                        <a:pt x="164" y="126"/>
                      </a:lnTo>
                      <a:lnTo>
                        <a:pt x="151" y="114"/>
                      </a:lnTo>
                      <a:lnTo>
                        <a:pt x="138" y="103"/>
                      </a:lnTo>
                      <a:lnTo>
                        <a:pt x="126" y="91"/>
                      </a:lnTo>
                      <a:lnTo>
                        <a:pt x="114" y="80"/>
                      </a:lnTo>
                      <a:lnTo>
                        <a:pt x="103" y="70"/>
                      </a:lnTo>
                      <a:lnTo>
                        <a:pt x="92" y="60"/>
                      </a:lnTo>
                      <a:lnTo>
                        <a:pt x="81" y="49"/>
                      </a:lnTo>
                      <a:lnTo>
                        <a:pt x="69" y="41"/>
                      </a:lnTo>
                      <a:lnTo>
                        <a:pt x="60" y="32"/>
                      </a:lnTo>
                      <a:lnTo>
                        <a:pt x="49" y="23"/>
                      </a:lnTo>
                      <a:lnTo>
                        <a:pt x="41" y="17"/>
                      </a:lnTo>
                      <a:lnTo>
                        <a:pt x="33" y="12"/>
                      </a:lnTo>
                      <a:lnTo>
                        <a:pt x="23" y="7"/>
                      </a:lnTo>
                      <a:lnTo>
                        <a:pt x="15" y="3"/>
                      </a:lnTo>
                      <a:lnTo>
                        <a:pt x="8" y="1"/>
                      </a:lnTo>
                      <a:lnTo>
                        <a:pt x="0" y="0"/>
                      </a:lnTo>
                      <a:lnTo>
                        <a:pt x="0" y="3"/>
                      </a:lnTo>
                      <a:lnTo>
                        <a:pt x="7" y="4"/>
                      </a:lnTo>
                      <a:lnTo>
                        <a:pt x="14" y="7"/>
                      </a:lnTo>
                      <a:lnTo>
                        <a:pt x="21" y="10"/>
                      </a:lnTo>
                      <a:lnTo>
                        <a:pt x="30" y="14"/>
                      </a:lnTo>
                      <a:lnTo>
                        <a:pt x="39" y="20"/>
                      </a:lnTo>
                      <a:lnTo>
                        <a:pt x="47" y="27"/>
                      </a:lnTo>
                      <a:lnTo>
                        <a:pt x="57" y="35"/>
                      </a:lnTo>
                      <a:lnTo>
                        <a:pt x="67" y="44"/>
                      </a:lnTo>
                      <a:lnTo>
                        <a:pt x="78" y="53"/>
                      </a:lnTo>
                      <a:lnTo>
                        <a:pt x="89" y="63"/>
                      </a:lnTo>
                      <a:lnTo>
                        <a:pt x="100" y="72"/>
                      </a:lnTo>
                      <a:lnTo>
                        <a:pt x="112" y="83"/>
                      </a:lnTo>
                      <a:lnTo>
                        <a:pt x="124" y="94"/>
                      </a:lnTo>
                      <a:lnTo>
                        <a:pt x="136" y="105"/>
                      </a:lnTo>
                      <a:lnTo>
                        <a:pt x="149" y="116"/>
                      </a:lnTo>
                      <a:lnTo>
                        <a:pt x="162" y="128"/>
                      </a:lnTo>
                      <a:lnTo>
                        <a:pt x="175" y="140"/>
                      </a:lnTo>
                      <a:lnTo>
                        <a:pt x="188" y="151"/>
                      </a:lnTo>
                      <a:lnTo>
                        <a:pt x="201" y="163"/>
                      </a:lnTo>
                      <a:lnTo>
                        <a:pt x="216" y="173"/>
                      </a:lnTo>
                      <a:lnTo>
                        <a:pt x="229" y="185"/>
                      </a:lnTo>
                      <a:lnTo>
                        <a:pt x="244" y="195"/>
                      </a:lnTo>
                      <a:lnTo>
                        <a:pt x="260" y="204"/>
                      </a:lnTo>
                      <a:lnTo>
                        <a:pt x="274" y="214"/>
                      </a:lnTo>
                      <a:lnTo>
                        <a:pt x="289" y="222"/>
                      </a:lnTo>
                      <a:lnTo>
                        <a:pt x="304" y="229"/>
                      </a:lnTo>
                      <a:lnTo>
                        <a:pt x="320" y="236"/>
                      </a:lnTo>
                      <a:lnTo>
                        <a:pt x="337" y="242"/>
                      </a:lnTo>
                      <a:lnTo>
                        <a:pt x="351" y="247"/>
                      </a:lnTo>
                      <a:lnTo>
                        <a:pt x="367" y="251"/>
                      </a:lnTo>
                      <a:lnTo>
                        <a:pt x="384" y="253"/>
                      </a:lnTo>
                      <a:lnTo>
                        <a:pt x="399" y="253"/>
                      </a:lnTo>
                      <a:lnTo>
                        <a:pt x="399" y="2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1" name="Freeform 887"/>
                <p:cNvSpPr>
                  <a:spLocks/>
                </p:cNvSpPr>
                <p:nvPr/>
              </p:nvSpPr>
              <p:spPr bwMode="auto">
                <a:xfrm>
                  <a:off x="1199" y="1328"/>
                  <a:ext cx="32" cy="42"/>
                </a:xfrm>
                <a:custGeom>
                  <a:avLst/>
                  <a:gdLst>
                    <a:gd name="T0" fmla="*/ 221 w 225"/>
                    <a:gd name="T1" fmla="*/ 244 h 249"/>
                    <a:gd name="T2" fmla="*/ 212 w 225"/>
                    <a:gd name="T3" fmla="*/ 240 h 249"/>
                    <a:gd name="T4" fmla="*/ 199 w 225"/>
                    <a:gd name="T5" fmla="*/ 230 h 249"/>
                    <a:gd name="T6" fmla="*/ 185 w 225"/>
                    <a:gd name="T7" fmla="*/ 215 h 249"/>
                    <a:gd name="T8" fmla="*/ 171 w 225"/>
                    <a:gd name="T9" fmla="*/ 198 h 249"/>
                    <a:gd name="T10" fmla="*/ 155 w 225"/>
                    <a:gd name="T11" fmla="*/ 179 h 249"/>
                    <a:gd name="T12" fmla="*/ 140 w 225"/>
                    <a:gd name="T13" fmla="*/ 158 h 249"/>
                    <a:gd name="T14" fmla="*/ 122 w 225"/>
                    <a:gd name="T15" fmla="*/ 135 h 249"/>
                    <a:gd name="T16" fmla="*/ 106 w 225"/>
                    <a:gd name="T17" fmla="*/ 112 h 249"/>
                    <a:gd name="T18" fmla="*/ 89 w 225"/>
                    <a:gd name="T19" fmla="*/ 90 h 249"/>
                    <a:gd name="T20" fmla="*/ 72 w 225"/>
                    <a:gd name="T21" fmla="*/ 68 h 249"/>
                    <a:gd name="T22" fmla="*/ 57 w 225"/>
                    <a:gd name="T23" fmla="*/ 48 h 249"/>
                    <a:gd name="T24" fmla="*/ 43 w 225"/>
                    <a:gd name="T25" fmla="*/ 31 h 249"/>
                    <a:gd name="T26" fmla="*/ 29 w 225"/>
                    <a:gd name="T27" fmla="*/ 17 h 249"/>
                    <a:gd name="T28" fmla="*/ 17 w 225"/>
                    <a:gd name="T29" fmla="*/ 8 h 249"/>
                    <a:gd name="T30" fmla="*/ 6 w 225"/>
                    <a:gd name="T31" fmla="*/ 2 h 249"/>
                    <a:gd name="T32" fmla="*/ 0 w 225"/>
                    <a:gd name="T33" fmla="*/ 4 h 249"/>
                    <a:gd name="T34" fmla="*/ 10 w 225"/>
                    <a:gd name="T35" fmla="*/ 8 h 249"/>
                    <a:gd name="T36" fmla="*/ 20 w 225"/>
                    <a:gd name="T37" fmla="*/ 15 h 249"/>
                    <a:gd name="T38" fmla="*/ 32 w 225"/>
                    <a:gd name="T39" fmla="*/ 27 h 249"/>
                    <a:gd name="T40" fmla="*/ 48 w 225"/>
                    <a:gd name="T41" fmla="*/ 42 h 249"/>
                    <a:gd name="T42" fmla="*/ 63 w 225"/>
                    <a:gd name="T43" fmla="*/ 60 h 249"/>
                    <a:gd name="T44" fmla="*/ 78 w 225"/>
                    <a:gd name="T45" fmla="*/ 81 h 249"/>
                    <a:gd name="T46" fmla="*/ 95 w 225"/>
                    <a:gd name="T47" fmla="*/ 103 h 249"/>
                    <a:gd name="T48" fmla="*/ 111 w 225"/>
                    <a:gd name="T49" fmla="*/ 125 h 249"/>
                    <a:gd name="T50" fmla="*/ 128 w 225"/>
                    <a:gd name="T51" fmla="*/ 148 h 249"/>
                    <a:gd name="T52" fmla="*/ 145 w 225"/>
                    <a:gd name="T53" fmla="*/ 171 h 249"/>
                    <a:gd name="T54" fmla="*/ 160 w 225"/>
                    <a:gd name="T55" fmla="*/ 191 h 249"/>
                    <a:gd name="T56" fmla="*/ 175 w 225"/>
                    <a:gd name="T57" fmla="*/ 209 h 249"/>
                    <a:gd name="T58" fmla="*/ 189 w 225"/>
                    <a:gd name="T59" fmla="*/ 224 h 249"/>
                    <a:gd name="T60" fmla="*/ 203 w 225"/>
                    <a:gd name="T61" fmla="*/ 238 h 249"/>
                    <a:gd name="T62" fmla="*/ 215 w 225"/>
                    <a:gd name="T63" fmla="*/ 246 h 249"/>
                    <a:gd name="T64" fmla="*/ 225 w 225"/>
                    <a:gd name="T65" fmla="*/ 249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5"/>
                    <a:gd name="T100" fmla="*/ 0 h 249"/>
                    <a:gd name="T101" fmla="*/ 225 w 225"/>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5" h="249">
                      <a:moveTo>
                        <a:pt x="225" y="246"/>
                      </a:moveTo>
                      <a:lnTo>
                        <a:pt x="221" y="244"/>
                      </a:lnTo>
                      <a:lnTo>
                        <a:pt x="217" y="243"/>
                      </a:lnTo>
                      <a:lnTo>
                        <a:pt x="212" y="240"/>
                      </a:lnTo>
                      <a:lnTo>
                        <a:pt x="205" y="235"/>
                      </a:lnTo>
                      <a:lnTo>
                        <a:pt x="199" y="230"/>
                      </a:lnTo>
                      <a:lnTo>
                        <a:pt x="193" y="222"/>
                      </a:lnTo>
                      <a:lnTo>
                        <a:pt x="185" y="215"/>
                      </a:lnTo>
                      <a:lnTo>
                        <a:pt x="178" y="206"/>
                      </a:lnTo>
                      <a:lnTo>
                        <a:pt x="171" y="198"/>
                      </a:lnTo>
                      <a:lnTo>
                        <a:pt x="163" y="189"/>
                      </a:lnTo>
                      <a:lnTo>
                        <a:pt x="155" y="179"/>
                      </a:lnTo>
                      <a:lnTo>
                        <a:pt x="147" y="168"/>
                      </a:lnTo>
                      <a:lnTo>
                        <a:pt x="140" y="158"/>
                      </a:lnTo>
                      <a:lnTo>
                        <a:pt x="130" y="147"/>
                      </a:lnTo>
                      <a:lnTo>
                        <a:pt x="122" y="135"/>
                      </a:lnTo>
                      <a:lnTo>
                        <a:pt x="115" y="124"/>
                      </a:lnTo>
                      <a:lnTo>
                        <a:pt x="106" y="112"/>
                      </a:lnTo>
                      <a:lnTo>
                        <a:pt x="97" y="102"/>
                      </a:lnTo>
                      <a:lnTo>
                        <a:pt x="89" y="90"/>
                      </a:lnTo>
                      <a:lnTo>
                        <a:pt x="81" y="79"/>
                      </a:lnTo>
                      <a:lnTo>
                        <a:pt x="72" y="68"/>
                      </a:lnTo>
                      <a:lnTo>
                        <a:pt x="65" y="58"/>
                      </a:lnTo>
                      <a:lnTo>
                        <a:pt x="57" y="48"/>
                      </a:lnTo>
                      <a:lnTo>
                        <a:pt x="50" y="40"/>
                      </a:lnTo>
                      <a:lnTo>
                        <a:pt x="43" y="31"/>
                      </a:lnTo>
                      <a:lnTo>
                        <a:pt x="37" y="24"/>
                      </a:lnTo>
                      <a:lnTo>
                        <a:pt x="29" y="17"/>
                      </a:lnTo>
                      <a:lnTo>
                        <a:pt x="23" y="12"/>
                      </a:lnTo>
                      <a:lnTo>
                        <a:pt x="17" y="8"/>
                      </a:lnTo>
                      <a:lnTo>
                        <a:pt x="12" y="4"/>
                      </a:lnTo>
                      <a:lnTo>
                        <a:pt x="6" y="2"/>
                      </a:lnTo>
                      <a:lnTo>
                        <a:pt x="0" y="0"/>
                      </a:lnTo>
                      <a:lnTo>
                        <a:pt x="0" y="4"/>
                      </a:lnTo>
                      <a:lnTo>
                        <a:pt x="5" y="5"/>
                      </a:lnTo>
                      <a:lnTo>
                        <a:pt x="10" y="8"/>
                      </a:lnTo>
                      <a:lnTo>
                        <a:pt x="16" y="10"/>
                      </a:lnTo>
                      <a:lnTo>
                        <a:pt x="20" y="15"/>
                      </a:lnTo>
                      <a:lnTo>
                        <a:pt x="26" y="20"/>
                      </a:lnTo>
                      <a:lnTo>
                        <a:pt x="32" y="27"/>
                      </a:lnTo>
                      <a:lnTo>
                        <a:pt x="40" y="34"/>
                      </a:lnTo>
                      <a:lnTo>
                        <a:pt x="48" y="42"/>
                      </a:lnTo>
                      <a:lnTo>
                        <a:pt x="55" y="50"/>
                      </a:lnTo>
                      <a:lnTo>
                        <a:pt x="63" y="60"/>
                      </a:lnTo>
                      <a:lnTo>
                        <a:pt x="70" y="70"/>
                      </a:lnTo>
                      <a:lnTo>
                        <a:pt x="78" y="81"/>
                      </a:lnTo>
                      <a:lnTo>
                        <a:pt x="87" y="92"/>
                      </a:lnTo>
                      <a:lnTo>
                        <a:pt x="95" y="103"/>
                      </a:lnTo>
                      <a:lnTo>
                        <a:pt x="102" y="115"/>
                      </a:lnTo>
                      <a:lnTo>
                        <a:pt x="111" y="125"/>
                      </a:lnTo>
                      <a:lnTo>
                        <a:pt x="120" y="137"/>
                      </a:lnTo>
                      <a:lnTo>
                        <a:pt x="128" y="148"/>
                      </a:lnTo>
                      <a:lnTo>
                        <a:pt x="136" y="160"/>
                      </a:lnTo>
                      <a:lnTo>
                        <a:pt x="145" y="171"/>
                      </a:lnTo>
                      <a:lnTo>
                        <a:pt x="152" y="180"/>
                      </a:lnTo>
                      <a:lnTo>
                        <a:pt x="160" y="191"/>
                      </a:lnTo>
                      <a:lnTo>
                        <a:pt x="168" y="200"/>
                      </a:lnTo>
                      <a:lnTo>
                        <a:pt x="175" y="209"/>
                      </a:lnTo>
                      <a:lnTo>
                        <a:pt x="183" y="217"/>
                      </a:lnTo>
                      <a:lnTo>
                        <a:pt x="189" y="224"/>
                      </a:lnTo>
                      <a:lnTo>
                        <a:pt x="197" y="232"/>
                      </a:lnTo>
                      <a:lnTo>
                        <a:pt x="203" y="238"/>
                      </a:lnTo>
                      <a:lnTo>
                        <a:pt x="209" y="242"/>
                      </a:lnTo>
                      <a:lnTo>
                        <a:pt x="215" y="246"/>
                      </a:lnTo>
                      <a:lnTo>
                        <a:pt x="220" y="248"/>
                      </a:lnTo>
                      <a:lnTo>
                        <a:pt x="225" y="249"/>
                      </a:lnTo>
                      <a:lnTo>
                        <a:pt x="225" y="2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2" name="Freeform 888"/>
                <p:cNvSpPr>
                  <a:spLocks/>
                </p:cNvSpPr>
                <p:nvPr/>
              </p:nvSpPr>
              <p:spPr bwMode="auto">
                <a:xfrm>
                  <a:off x="1231" y="1369"/>
                  <a:ext cx="44" cy="34"/>
                </a:xfrm>
                <a:custGeom>
                  <a:avLst/>
                  <a:gdLst>
                    <a:gd name="T0" fmla="*/ 281 w 305"/>
                    <a:gd name="T1" fmla="*/ 192 h 200"/>
                    <a:gd name="T2" fmla="*/ 240 w 305"/>
                    <a:gd name="T3" fmla="*/ 184 h 200"/>
                    <a:gd name="T4" fmla="*/ 202 w 305"/>
                    <a:gd name="T5" fmla="*/ 173 h 200"/>
                    <a:gd name="T6" fmla="*/ 171 w 305"/>
                    <a:gd name="T7" fmla="*/ 160 h 200"/>
                    <a:gd name="T8" fmla="*/ 145 w 305"/>
                    <a:gd name="T9" fmla="*/ 146 h 200"/>
                    <a:gd name="T10" fmla="*/ 123 w 305"/>
                    <a:gd name="T11" fmla="*/ 130 h 200"/>
                    <a:gd name="T12" fmla="*/ 104 w 305"/>
                    <a:gd name="T13" fmla="*/ 113 h 200"/>
                    <a:gd name="T14" fmla="*/ 90 w 305"/>
                    <a:gd name="T15" fmla="*/ 96 h 200"/>
                    <a:gd name="T16" fmla="*/ 76 w 305"/>
                    <a:gd name="T17" fmla="*/ 79 h 200"/>
                    <a:gd name="T18" fmla="*/ 66 w 305"/>
                    <a:gd name="T19" fmla="*/ 63 h 200"/>
                    <a:gd name="T20" fmla="*/ 56 w 305"/>
                    <a:gd name="T21" fmla="*/ 47 h 200"/>
                    <a:gd name="T22" fmla="*/ 47 w 305"/>
                    <a:gd name="T23" fmla="*/ 33 h 200"/>
                    <a:gd name="T24" fmla="*/ 39 w 305"/>
                    <a:gd name="T25" fmla="*/ 21 h 200"/>
                    <a:gd name="T26" fmla="*/ 28 w 305"/>
                    <a:gd name="T27" fmla="*/ 11 h 200"/>
                    <a:gd name="T28" fmla="*/ 19 w 305"/>
                    <a:gd name="T29" fmla="*/ 4 h 200"/>
                    <a:gd name="T30" fmla="*/ 7 w 305"/>
                    <a:gd name="T31" fmla="*/ 0 h 200"/>
                    <a:gd name="T32" fmla="*/ 0 w 305"/>
                    <a:gd name="T33" fmla="*/ 3 h 200"/>
                    <a:gd name="T34" fmla="*/ 13 w 305"/>
                    <a:gd name="T35" fmla="*/ 4 h 200"/>
                    <a:gd name="T36" fmla="*/ 22 w 305"/>
                    <a:gd name="T37" fmla="*/ 10 h 200"/>
                    <a:gd name="T38" fmla="*/ 31 w 305"/>
                    <a:gd name="T39" fmla="*/ 19 h 200"/>
                    <a:gd name="T40" fmla="*/ 40 w 305"/>
                    <a:gd name="T41" fmla="*/ 29 h 200"/>
                    <a:gd name="T42" fmla="*/ 48 w 305"/>
                    <a:gd name="T43" fmla="*/ 42 h 200"/>
                    <a:gd name="T44" fmla="*/ 57 w 305"/>
                    <a:gd name="T45" fmla="*/ 57 h 200"/>
                    <a:gd name="T46" fmla="*/ 67 w 305"/>
                    <a:gd name="T47" fmla="*/ 72 h 200"/>
                    <a:gd name="T48" fmla="*/ 79 w 305"/>
                    <a:gd name="T49" fmla="*/ 89 h 200"/>
                    <a:gd name="T50" fmla="*/ 93 w 305"/>
                    <a:gd name="T51" fmla="*/ 107 h 200"/>
                    <a:gd name="T52" fmla="*/ 110 w 305"/>
                    <a:gd name="T53" fmla="*/ 123 h 200"/>
                    <a:gd name="T54" fmla="*/ 131 w 305"/>
                    <a:gd name="T55" fmla="*/ 141 h 200"/>
                    <a:gd name="T56" fmla="*/ 155 w 305"/>
                    <a:gd name="T57" fmla="*/ 157 h 200"/>
                    <a:gd name="T58" fmla="*/ 185 w 305"/>
                    <a:gd name="T59" fmla="*/ 170 h 200"/>
                    <a:gd name="T60" fmla="*/ 220 w 305"/>
                    <a:gd name="T61" fmla="*/ 183 h 200"/>
                    <a:gd name="T62" fmla="*/ 259 w 305"/>
                    <a:gd name="T63" fmla="*/ 192 h 200"/>
                    <a:gd name="T64" fmla="*/ 305 w 305"/>
                    <a:gd name="T65" fmla="*/ 200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5"/>
                    <a:gd name="T100" fmla="*/ 0 h 200"/>
                    <a:gd name="T101" fmla="*/ 305 w 305"/>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5" h="200">
                      <a:moveTo>
                        <a:pt x="305" y="196"/>
                      </a:moveTo>
                      <a:lnTo>
                        <a:pt x="281" y="192"/>
                      </a:lnTo>
                      <a:lnTo>
                        <a:pt x="259" y="189"/>
                      </a:lnTo>
                      <a:lnTo>
                        <a:pt x="240" y="184"/>
                      </a:lnTo>
                      <a:lnTo>
                        <a:pt x="220" y="179"/>
                      </a:lnTo>
                      <a:lnTo>
                        <a:pt x="202" y="173"/>
                      </a:lnTo>
                      <a:lnTo>
                        <a:pt x="186" y="167"/>
                      </a:lnTo>
                      <a:lnTo>
                        <a:pt x="171" y="160"/>
                      </a:lnTo>
                      <a:lnTo>
                        <a:pt x="157" y="153"/>
                      </a:lnTo>
                      <a:lnTo>
                        <a:pt x="145" y="146"/>
                      </a:lnTo>
                      <a:lnTo>
                        <a:pt x="133" y="138"/>
                      </a:lnTo>
                      <a:lnTo>
                        <a:pt x="123" y="130"/>
                      </a:lnTo>
                      <a:lnTo>
                        <a:pt x="112" y="121"/>
                      </a:lnTo>
                      <a:lnTo>
                        <a:pt x="104" y="113"/>
                      </a:lnTo>
                      <a:lnTo>
                        <a:pt x="97" y="104"/>
                      </a:lnTo>
                      <a:lnTo>
                        <a:pt x="90" y="96"/>
                      </a:lnTo>
                      <a:lnTo>
                        <a:pt x="82" y="88"/>
                      </a:lnTo>
                      <a:lnTo>
                        <a:pt x="76" y="79"/>
                      </a:lnTo>
                      <a:lnTo>
                        <a:pt x="71" y="71"/>
                      </a:lnTo>
                      <a:lnTo>
                        <a:pt x="66" y="63"/>
                      </a:lnTo>
                      <a:lnTo>
                        <a:pt x="60" y="54"/>
                      </a:lnTo>
                      <a:lnTo>
                        <a:pt x="56" y="47"/>
                      </a:lnTo>
                      <a:lnTo>
                        <a:pt x="51" y="40"/>
                      </a:lnTo>
                      <a:lnTo>
                        <a:pt x="47" y="33"/>
                      </a:lnTo>
                      <a:lnTo>
                        <a:pt x="43" y="27"/>
                      </a:lnTo>
                      <a:lnTo>
                        <a:pt x="39" y="21"/>
                      </a:lnTo>
                      <a:lnTo>
                        <a:pt x="33" y="16"/>
                      </a:lnTo>
                      <a:lnTo>
                        <a:pt x="28" y="11"/>
                      </a:lnTo>
                      <a:lnTo>
                        <a:pt x="24" y="7"/>
                      </a:lnTo>
                      <a:lnTo>
                        <a:pt x="19" y="4"/>
                      </a:lnTo>
                      <a:lnTo>
                        <a:pt x="14" y="2"/>
                      </a:lnTo>
                      <a:lnTo>
                        <a:pt x="7" y="0"/>
                      </a:lnTo>
                      <a:lnTo>
                        <a:pt x="0" y="0"/>
                      </a:lnTo>
                      <a:lnTo>
                        <a:pt x="0" y="3"/>
                      </a:lnTo>
                      <a:lnTo>
                        <a:pt x="6" y="3"/>
                      </a:lnTo>
                      <a:lnTo>
                        <a:pt x="13" y="4"/>
                      </a:lnTo>
                      <a:lnTo>
                        <a:pt x="18" y="7"/>
                      </a:lnTo>
                      <a:lnTo>
                        <a:pt x="22" y="10"/>
                      </a:lnTo>
                      <a:lnTo>
                        <a:pt x="26" y="14"/>
                      </a:lnTo>
                      <a:lnTo>
                        <a:pt x="31" y="19"/>
                      </a:lnTo>
                      <a:lnTo>
                        <a:pt x="34" y="23"/>
                      </a:lnTo>
                      <a:lnTo>
                        <a:pt x="40" y="29"/>
                      </a:lnTo>
                      <a:lnTo>
                        <a:pt x="44" y="35"/>
                      </a:lnTo>
                      <a:lnTo>
                        <a:pt x="48" y="42"/>
                      </a:lnTo>
                      <a:lnTo>
                        <a:pt x="52" y="50"/>
                      </a:lnTo>
                      <a:lnTo>
                        <a:pt x="57" y="57"/>
                      </a:lnTo>
                      <a:lnTo>
                        <a:pt x="63" y="64"/>
                      </a:lnTo>
                      <a:lnTo>
                        <a:pt x="67" y="72"/>
                      </a:lnTo>
                      <a:lnTo>
                        <a:pt x="73" y="81"/>
                      </a:lnTo>
                      <a:lnTo>
                        <a:pt x="79" y="89"/>
                      </a:lnTo>
                      <a:lnTo>
                        <a:pt x="85" y="97"/>
                      </a:lnTo>
                      <a:lnTo>
                        <a:pt x="93" y="107"/>
                      </a:lnTo>
                      <a:lnTo>
                        <a:pt x="102" y="115"/>
                      </a:lnTo>
                      <a:lnTo>
                        <a:pt x="110" y="123"/>
                      </a:lnTo>
                      <a:lnTo>
                        <a:pt x="121" y="133"/>
                      </a:lnTo>
                      <a:lnTo>
                        <a:pt x="131" y="141"/>
                      </a:lnTo>
                      <a:lnTo>
                        <a:pt x="143" y="148"/>
                      </a:lnTo>
                      <a:lnTo>
                        <a:pt x="155" y="157"/>
                      </a:lnTo>
                      <a:lnTo>
                        <a:pt x="170" y="164"/>
                      </a:lnTo>
                      <a:lnTo>
                        <a:pt x="185" y="170"/>
                      </a:lnTo>
                      <a:lnTo>
                        <a:pt x="201" y="177"/>
                      </a:lnTo>
                      <a:lnTo>
                        <a:pt x="220" y="183"/>
                      </a:lnTo>
                      <a:lnTo>
                        <a:pt x="238" y="188"/>
                      </a:lnTo>
                      <a:lnTo>
                        <a:pt x="259" y="192"/>
                      </a:lnTo>
                      <a:lnTo>
                        <a:pt x="281" y="196"/>
                      </a:lnTo>
                      <a:lnTo>
                        <a:pt x="305" y="200"/>
                      </a:lnTo>
                      <a:lnTo>
                        <a:pt x="305" y="1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3" name="Freeform 889"/>
                <p:cNvSpPr>
                  <a:spLocks/>
                </p:cNvSpPr>
                <p:nvPr/>
              </p:nvSpPr>
              <p:spPr bwMode="auto">
                <a:xfrm>
                  <a:off x="1275" y="1402"/>
                  <a:ext cx="32" cy="67"/>
                </a:xfrm>
                <a:custGeom>
                  <a:avLst/>
                  <a:gdLst>
                    <a:gd name="T0" fmla="*/ 211 w 228"/>
                    <a:gd name="T1" fmla="*/ 385 h 402"/>
                    <a:gd name="T2" fmla="*/ 181 w 228"/>
                    <a:gd name="T3" fmla="*/ 353 h 402"/>
                    <a:gd name="T4" fmla="*/ 155 w 228"/>
                    <a:gd name="T5" fmla="*/ 322 h 402"/>
                    <a:gd name="T6" fmla="*/ 133 w 228"/>
                    <a:gd name="T7" fmla="*/ 290 h 402"/>
                    <a:gd name="T8" fmla="*/ 116 w 228"/>
                    <a:gd name="T9" fmla="*/ 257 h 402"/>
                    <a:gd name="T10" fmla="*/ 102 w 228"/>
                    <a:gd name="T11" fmla="*/ 225 h 402"/>
                    <a:gd name="T12" fmla="*/ 90 w 228"/>
                    <a:gd name="T13" fmla="*/ 192 h 402"/>
                    <a:gd name="T14" fmla="*/ 79 w 228"/>
                    <a:gd name="T15" fmla="*/ 161 h 402"/>
                    <a:gd name="T16" fmla="*/ 71 w 228"/>
                    <a:gd name="T17" fmla="*/ 132 h 402"/>
                    <a:gd name="T18" fmla="*/ 64 w 228"/>
                    <a:gd name="T19" fmla="*/ 105 h 402"/>
                    <a:gd name="T20" fmla="*/ 56 w 228"/>
                    <a:gd name="T21" fmla="*/ 78 h 402"/>
                    <a:gd name="T22" fmla="*/ 49 w 228"/>
                    <a:gd name="T23" fmla="*/ 55 h 402"/>
                    <a:gd name="T24" fmla="*/ 41 w 228"/>
                    <a:gd name="T25" fmla="*/ 36 h 402"/>
                    <a:gd name="T26" fmla="*/ 32 w 228"/>
                    <a:gd name="T27" fmla="*/ 20 h 402"/>
                    <a:gd name="T28" fmla="*/ 21 w 228"/>
                    <a:gd name="T29" fmla="*/ 8 h 402"/>
                    <a:gd name="T30" fmla="*/ 8 w 228"/>
                    <a:gd name="T31" fmla="*/ 1 h 402"/>
                    <a:gd name="T32" fmla="*/ 0 w 228"/>
                    <a:gd name="T33" fmla="*/ 4 h 402"/>
                    <a:gd name="T34" fmla="*/ 14 w 228"/>
                    <a:gd name="T35" fmla="*/ 7 h 402"/>
                    <a:gd name="T36" fmla="*/ 25 w 228"/>
                    <a:gd name="T37" fmla="*/ 17 h 402"/>
                    <a:gd name="T38" fmla="*/ 33 w 228"/>
                    <a:gd name="T39" fmla="*/ 30 h 402"/>
                    <a:gd name="T40" fmla="*/ 43 w 228"/>
                    <a:gd name="T41" fmla="*/ 46 h 402"/>
                    <a:gd name="T42" fmla="*/ 49 w 228"/>
                    <a:gd name="T43" fmla="*/ 67 h 402"/>
                    <a:gd name="T44" fmla="*/ 56 w 228"/>
                    <a:gd name="T45" fmla="*/ 92 h 402"/>
                    <a:gd name="T46" fmla="*/ 64 w 228"/>
                    <a:gd name="T47" fmla="*/ 119 h 402"/>
                    <a:gd name="T48" fmla="*/ 71 w 228"/>
                    <a:gd name="T49" fmla="*/ 148 h 402"/>
                    <a:gd name="T50" fmla="*/ 81 w 228"/>
                    <a:gd name="T51" fmla="*/ 177 h 402"/>
                    <a:gd name="T52" fmla="*/ 92 w 228"/>
                    <a:gd name="T53" fmla="*/ 209 h 402"/>
                    <a:gd name="T54" fmla="*/ 105 w 228"/>
                    <a:gd name="T55" fmla="*/ 243 h 402"/>
                    <a:gd name="T56" fmla="*/ 121 w 228"/>
                    <a:gd name="T57" fmla="*/ 276 h 402"/>
                    <a:gd name="T58" fmla="*/ 141 w 228"/>
                    <a:gd name="T59" fmla="*/ 308 h 402"/>
                    <a:gd name="T60" fmla="*/ 164 w 228"/>
                    <a:gd name="T61" fmla="*/ 340 h 402"/>
                    <a:gd name="T62" fmla="*/ 193 w 228"/>
                    <a:gd name="T63" fmla="*/ 372 h 402"/>
                    <a:gd name="T64" fmla="*/ 227 w 228"/>
                    <a:gd name="T65" fmla="*/ 402 h 4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402"/>
                    <a:gd name="T101" fmla="*/ 228 w 228"/>
                    <a:gd name="T102" fmla="*/ 402 h 4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402">
                      <a:moveTo>
                        <a:pt x="228" y="400"/>
                      </a:moveTo>
                      <a:lnTo>
                        <a:pt x="211" y="385"/>
                      </a:lnTo>
                      <a:lnTo>
                        <a:pt x="196" y="370"/>
                      </a:lnTo>
                      <a:lnTo>
                        <a:pt x="181" y="353"/>
                      </a:lnTo>
                      <a:lnTo>
                        <a:pt x="168" y="338"/>
                      </a:lnTo>
                      <a:lnTo>
                        <a:pt x="155" y="322"/>
                      </a:lnTo>
                      <a:lnTo>
                        <a:pt x="144" y="306"/>
                      </a:lnTo>
                      <a:lnTo>
                        <a:pt x="133" y="290"/>
                      </a:lnTo>
                      <a:lnTo>
                        <a:pt x="124" y="274"/>
                      </a:lnTo>
                      <a:lnTo>
                        <a:pt x="116" y="257"/>
                      </a:lnTo>
                      <a:lnTo>
                        <a:pt x="109" y="241"/>
                      </a:lnTo>
                      <a:lnTo>
                        <a:pt x="102" y="225"/>
                      </a:lnTo>
                      <a:lnTo>
                        <a:pt x="96" y="208"/>
                      </a:lnTo>
                      <a:lnTo>
                        <a:pt x="90" y="192"/>
                      </a:lnTo>
                      <a:lnTo>
                        <a:pt x="84" y="176"/>
                      </a:lnTo>
                      <a:lnTo>
                        <a:pt x="79" y="161"/>
                      </a:lnTo>
                      <a:lnTo>
                        <a:pt x="75" y="146"/>
                      </a:lnTo>
                      <a:lnTo>
                        <a:pt x="71" y="132"/>
                      </a:lnTo>
                      <a:lnTo>
                        <a:pt x="67" y="118"/>
                      </a:lnTo>
                      <a:lnTo>
                        <a:pt x="64" y="105"/>
                      </a:lnTo>
                      <a:lnTo>
                        <a:pt x="59" y="92"/>
                      </a:lnTo>
                      <a:lnTo>
                        <a:pt x="56" y="78"/>
                      </a:lnTo>
                      <a:lnTo>
                        <a:pt x="52" y="67"/>
                      </a:lnTo>
                      <a:lnTo>
                        <a:pt x="49" y="55"/>
                      </a:lnTo>
                      <a:lnTo>
                        <a:pt x="45" y="45"/>
                      </a:lnTo>
                      <a:lnTo>
                        <a:pt x="41" y="36"/>
                      </a:lnTo>
                      <a:lnTo>
                        <a:pt x="38" y="27"/>
                      </a:lnTo>
                      <a:lnTo>
                        <a:pt x="32" y="20"/>
                      </a:lnTo>
                      <a:lnTo>
                        <a:pt x="27" y="14"/>
                      </a:lnTo>
                      <a:lnTo>
                        <a:pt x="21" y="8"/>
                      </a:lnTo>
                      <a:lnTo>
                        <a:pt x="15" y="5"/>
                      </a:lnTo>
                      <a:lnTo>
                        <a:pt x="8" y="1"/>
                      </a:lnTo>
                      <a:lnTo>
                        <a:pt x="0" y="0"/>
                      </a:lnTo>
                      <a:lnTo>
                        <a:pt x="0" y="4"/>
                      </a:lnTo>
                      <a:lnTo>
                        <a:pt x="7" y="5"/>
                      </a:lnTo>
                      <a:lnTo>
                        <a:pt x="14" y="7"/>
                      </a:lnTo>
                      <a:lnTo>
                        <a:pt x="19" y="11"/>
                      </a:lnTo>
                      <a:lnTo>
                        <a:pt x="25" y="17"/>
                      </a:lnTo>
                      <a:lnTo>
                        <a:pt x="29" y="23"/>
                      </a:lnTo>
                      <a:lnTo>
                        <a:pt x="33" y="30"/>
                      </a:lnTo>
                      <a:lnTo>
                        <a:pt x="38" y="37"/>
                      </a:lnTo>
                      <a:lnTo>
                        <a:pt x="43" y="46"/>
                      </a:lnTo>
                      <a:lnTo>
                        <a:pt x="46" y="56"/>
                      </a:lnTo>
                      <a:lnTo>
                        <a:pt x="49" y="67"/>
                      </a:lnTo>
                      <a:lnTo>
                        <a:pt x="52" y="80"/>
                      </a:lnTo>
                      <a:lnTo>
                        <a:pt x="56" y="92"/>
                      </a:lnTo>
                      <a:lnTo>
                        <a:pt x="59" y="105"/>
                      </a:lnTo>
                      <a:lnTo>
                        <a:pt x="64" y="119"/>
                      </a:lnTo>
                      <a:lnTo>
                        <a:pt x="67" y="132"/>
                      </a:lnTo>
                      <a:lnTo>
                        <a:pt x="71" y="148"/>
                      </a:lnTo>
                      <a:lnTo>
                        <a:pt x="76" y="162"/>
                      </a:lnTo>
                      <a:lnTo>
                        <a:pt x="81" y="177"/>
                      </a:lnTo>
                      <a:lnTo>
                        <a:pt x="85" y="193"/>
                      </a:lnTo>
                      <a:lnTo>
                        <a:pt x="92" y="209"/>
                      </a:lnTo>
                      <a:lnTo>
                        <a:pt x="98" y="226"/>
                      </a:lnTo>
                      <a:lnTo>
                        <a:pt x="105" y="243"/>
                      </a:lnTo>
                      <a:lnTo>
                        <a:pt x="114" y="259"/>
                      </a:lnTo>
                      <a:lnTo>
                        <a:pt x="121" y="276"/>
                      </a:lnTo>
                      <a:lnTo>
                        <a:pt x="130" y="291"/>
                      </a:lnTo>
                      <a:lnTo>
                        <a:pt x="141" y="308"/>
                      </a:lnTo>
                      <a:lnTo>
                        <a:pt x="152" y="325"/>
                      </a:lnTo>
                      <a:lnTo>
                        <a:pt x="164" y="340"/>
                      </a:lnTo>
                      <a:lnTo>
                        <a:pt x="178" y="356"/>
                      </a:lnTo>
                      <a:lnTo>
                        <a:pt x="193" y="372"/>
                      </a:lnTo>
                      <a:lnTo>
                        <a:pt x="208" y="388"/>
                      </a:lnTo>
                      <a:lnTo>
                        <a:pt x="227" y="402"/>
                      </a:lnTo>
                      <a:lnTo>
                        <a:pt x="228" y="4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4" name="Freeform 890"/>
                <p:cNvSpPr>
                  <a:spLocks/>
                </p:cNvSpPr>
                <p:nvPr/>
              </p:nvSpPr>
              <p:spPr bwMode="auto">
                <a:xfrm>
                  <a:off x="1307" y="1469"/>
                  <a:ext cx="15" cy="11"/>
                </a:xfrm>
                <a:custGeom>
                  <a:avLst/>
                  <a:gdLst>
                    <a:gd name="T0" fmla="*/ 104 w 104"/>
                    <a:gd name="T1" fmla="*/ 63 h 68"/>
                    <a:gd name="T2" fmla="*/ 95 w 104"/>
                    <a:gd name="T3" fmla="*/ 59 h 68"/>
                    <a:gd name="T4" fmla="*/ 89 w 104"/>
                    <a:gd name="T5" fmla="*/ 57 h 68"/>
                    <a:gd name="T6" fmla="*/ 84 w 104"/>
                    <a:gd name="T7" fmla="*/ 57 h 68"/>
                    <a:gd name="T8" fmla="*/ 81 w 104"/>
                    <a:gd name="T9" fmla="*/ 59 h 68"/>
                    <a:gd name="T10" fmla="*/ 79 w 104"/>
                    <a:gd name="T11" fmla="*/ 62 h 68"/>
                    <a:gd name="T12" fmla="*/ 81 w 104"/>
                    <a:gd name="T13" fmla="*/ 64 h 68"/>
                    <a:gd name="T14" fmla="*/ 81 w 104"/>
                    <a:gd name="T15" fmla="*/ 64 h 68"/>
                    <a:gd name="T16" fmla="*/ 82 w 104"/>
                    <a:gd name="T17" fmla="*/ 64 h 68"/>
                    <a:gd name="T18" fmla="*/ 81 w 104"/>
                    <a:gd name="T19" fmla="*/ 63 h 68"/>
                    <a:gd name="T20" fmla="*/ 76 w 104"/>
                    <a:gd name="T21" fmla="*/ 59 h 68"/>
                    <a:gd name="T22" fmla="*/ 69 w 104"/>
                    <a:gd name="T23" fmla="*/ 53 h 68"/>
                    <a:gd name="T24" fmla="*/ 58 w 104"/>
                    <a:gd name="T25" fmla="*/ 45 h 68"/>
                    <a:gd name="T26" fmla="*/ 44 w 104"/>
                    <a:gd name="T27" fmla="*/ 33 h 68"/>
                    <a:gd name="T28" fmla="*/ 25 w 104"/>
                    <a:gd name="T29" fmla="*/ 19 h 68"/>
                    <a:gd name="T30" fmla="*/ 1 w 104"/>
                    <a:gd name="T31" fmla="*/ 0 h 68"/>
                    <a:gd name="T32" fmla="*/ 13 w 104"/>
                    <a:gd name="T33" fmla="*/ 13 h 68"/>
                    <a:gd name="T34" fmla="*/ 32 w 104"/>
                    <a:gd name="T35" fmla="*/ 30 h 68"/>
                    <a:gd name="T36" fmla="*/ 50 w 104"/>
                    <a:gd name="T37" fmla="*/ 43 h 68"/>
                    <a:gd name="T38" fmla="*/ 63 w 104"/>
                    <a:gd name="T39" fmla="*/ 52 h 68"/>
                    <a:gd name="T40" fmla="*/ 71 w 104"/>
                    <a:gd name="T41" fmla="*/ 59 h 68"/>
                    <a:gd name="T42" fmla="*/ 76 w 104"/>
                    <a:gd name="T43" fmla="*/ 64 h 68"/>
                    <a:gd name="T44" fmla="*/ 79 w 104"/>
                    <a:gd name="T45" fmla="*/ 66 h 68"/>
                    <a:gd name="T46" fmla="*/ 82 w 104"/>
                    <a:gd name="T47" fmla="*/ 68 h 68"/>
                    <a:gd name="T48" fmla="*/ 84 w 104"/>
                    <a:gd name="T49" fmla="*/ 65 h 68"/>
                    <a:gd name="T50" fmla="*/ 84 w 104"/>
                    <a:gd name="T51" fmla="*/ 63 h 68"/>
                    <a:gd name="T52" fmla="*/ 83 w 104"/>
                    <a:gd name="T53" fmla="*/ 62 h 68"/>
                    <a:gd name="T54" fmla="*/ 84 w 104"/>
                    <a:gd name="T55" fmla="*/ 60 h 68"/>
                    <a:gd name="T56" fmla="*/ 89 w 104"/>
                    <a:gd name="T57" fmla="*/ 60 h 68"/>
                    <a:gd name="T58" fmla="*/ 94 w 104"/>
                    <a:gd name="T59" fmla="*/ 63 h 68"/>
                    <a:gd name="T60" fmla="*/ 103 w 104"/>
                    <a:gd name="T61" fmla="*/ 66 h 68"/>
                    <a:gd name="T62" fmla="*/ 103 w 10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68"/>
                    <a:gd name="T98" fmla="*/ 104 w 10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68">
                      <a:moveTo>
                        <a:pt x="103" y="66"/>
                      </a:moveTo>
                      <a:lnTo>
                        <a:pt x="104" y="63"/>
                      </a:lnTo>
                      <a:lnTo>
                        <a:pt x="100" y="60"/>
                      </a:lnTo>
                      <a:lnTo>
                        <a:pt x="95" y="59"/>
                      </a:lnTo>
                      <a:lnTo>
                        <a:pt x="91" y="58"/>
                      </a:lnTo>
                      <a:lnTo>
                        <a:pt x="89" y="57"/>
                      </a:lnTo>
                      <a:lnTo>
                        <a:pt x="85" y="57"/>
                      </a:lnTo>
                      <a:lnTo>
                        <a:pt x="84" y="57"/>
                      </a:lnTo>
                      <a:lnTo>
                        <a:pt x="82" y="58"/>
                      </a:lnTo>
                      <a:lnTo>
                        <a:pt x="81" y="59"/>
                      </a:lnTo>
                      <a:lnTo>
                        <a:pt x="81" y="60"/>
                      </a:lnTo>
                      <a:lnTo>
                        <a:pt x="79" y="62"/>
                      </a:lnTo>
                      <a:lnTo>
                        <a:pt x="81" y="63"/>
                      </a:lnTo>
                      <a:lnTo>
                        <a:pt x="81" y="64"/>
                      </a:lnTo>
                      <a:lnTo>
                        <a:pt x="81" y="65"/>
                      </a:lnTo>
                      <a:lnTo>
                        <a:pt x="81" y="64"/>
                      </a:lnTo>
                      <a:lnTo>
                        <a:pt x="83" y="64"/>
                      </a:lnTo>
                      <a:lnTo>
                        <a:pt x="82" y="64"/>
                      </a:lnTo>
                      <a:lnTo>
                        <a:pt x="82" y="63"/>
                      </a:lnTo>
                      <a:lnTo>
                        <a:pt x="81" y="63"/>
                      </a:lnTo>
                      <a:lnTo>
                        <a:pt x="78" y="60"/>
                      </a:lnTo>
                      <a:lnTo>
                        <a:pt x="76" y="59"/>
                      </a:lnTo>
                      <a:lnTo>
                        <a:pt x="73" y="57"/>
                      </a:lnTo>
                      <a:lnTo>
                        <a:pt x="69" y="53"/>
                      </a:lnTo>
                      <a:lnTo>
                        <a:pt x="64" y="50"/>
                      </a:lnTo>
                      <a:lnTo>
                        <a:pt x="58" y="45"/>
                      </a:lnTo>
                      <a:lnTo>
                        <a:pt x="52" y="40"/>
                      </a:lnTo>
                      <a:lnTo>
                        <a:pt x="44" y="33"/>
                      </a:lnTo>
                      <a:lnTo>
                        <a:pt x="35" y="27"/>
                      </a:lnTo>
                      <a:lnTo>
                        <a:pt x="25" y="19"/>
                      </a:lnTo>
                      <a:lnTo>
                        <a:pt x="14" y="9"/>
                      </a:lnTo>
                      <a:lnTo>
                        <a:pt x="1" y="0"/>
                      </a:lnTo>
                      <a:lnTo>
                        <a:pt x="0" y="2"/>
                      </a:lnTo>
                      <a:lnTo>
                        <a:pt x="13" y="13"/>
                      </a:lnTo>
                      <a:lnTo>
                        <a:pt x="23" y="21"/>
                      </a:lnTo>
                      <a:lnTo>
                        <a:pt x="32" y="30"/>
                      </a:lnTo>
                      <a:lnTo>
                        <a:pt x="42" y="37"/>
                      </a:lnTo>
                      <a:lnTo>
                        <a:pt x="50" y="43"/>
                      </a:lnTo>
                      <a:lnTo>
                        <a:pt x="56" y="47"/>
                      </a:lnTo>
                      <a:lnTo>
                        <a:pt x="63" y="52"/>
                      </a:lnTo>
                      <a:lnTo>
                        <a:pt x="66" y="56"/>
                      </a:lnTo>
                      <a:lnTo>
                        <a:pt x="71" y="59"/>
                      </a:lnTo>
                      <a:lnTo>
                        <a:pt x="73" y="62"/>
                      </a:lnTo>
                      <a:lnTo>
                        <a:pt x="76" y="64"/>
                      </a:lnTo>
                      <a:lnTo>
                        <a:pt x="78" y="65"/>
                      </a:lnTo>
                      <a:lnTo>
                        <a:pt x="79" y="66"/>
                      </a:lnTo>
                      <a:lnTo>
                        <a:pt x="81" y="66"/>
                      </a:lnTo>
                      <a:lnTo>
                        <a:pt x="82" y="68"/>
                      </a:lnTo>
                      <a:lnTo>
                        <a:pt x="84" y="66"/>
                      </a:lnTo>
                      <a:lnTo>
                        <a:pt x="84" y="65"/>
                      </a:lnTo>
                      <a:lnTo>
                        <a:pt x="84" y="64"/>
                      </a:lnTo>
                      <a:lnTo>
                        <a:pt x="84" y="63"/>
                      </a:lnTo>
                      <a:lnTo>
                        <a:pt x="84" y="62"/>
                      </a:lnTo>
                      <a:lnTo>
                        <a:pt x="83" y="62"/>
                      </a:lnTo>
                      <a:lnTo>
                        <a:pt x="84" y="62"/>
                      </a:lnTo>
                      <a:lnTo>
                        <a:pt x="84" y="60"/>
                      </a:lnTo>
                      <a:lnTo>
                        <a:pt x="85" y="60"/>
                      </a:lnTo>
                      <a:lnTo>
                        <a:pt x="89" y="60"/>
                      </a:lnTo>
                      <a:lnTo>
                        <a:pt x="91" y="62"/>
                      </a:lnTo>
                      <a:lnTo>
                        <a:pt x="94" y="63"/>
                      </a:lnTo>
                      <a:lnTo>
                        <a:pt x="98" y="64"/>
                      </a:lnTo>
                      <a:lnTo>
                        <a:pt x="103" y="66"/>
                      </a:lnTo>
                      <a:lnTo>
                        <a:pt x="103" y="63"/>
                      </a:lnTo>
                      <a:lnTo>
                        <a:pt x="103"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5" name="Freeform 891"/>
                <p:cNvSpPr>
                  <a:spLocks/>
                </p:cNvSpPr>
                <p:nvPr/>
              </p:nvSpPr>
              <p:spPr bwMode="auto">
                <a:xfrm>
                  <a:off x="1321" y="1479"/>
                  <a:ext cx="1" cy="33"/>
                </a:xfrm>
                <a:custGeom>
                  <a:avLst/>
                  <a:gdLst>
                    <a:gd name="T0" fmla="*/ 1 w 8"/>
                    <a:gd name="T1" fmla="*/ 195 h 197"/>
                    <a:gd name="T2" fmla="*/ 5 w 8"/>
                    <a:gd name="T3" fmla="*/ 196 h 197"/>
                    <a:gd name="T4" fmla="*/ 6 w 8"/>
                    <a:gd name="T5" fmla="*/ 192 h 197"/>
                    <a:gd name="T6" fmla="*/ 6 w 8"/>
                    <a:gd name="T7" fmla="*/ 183 h 197"/>
                    <a:gd name="T8" fmla="*/ 6 w 8"/>
                    <a:gd name="T9" fmla="*/ 170 h 197"/>
                    <a:gd name="T10" fmla="*/ 6 w 8"/>
                    <a:gd name="T11" fmla="*/ 156 h 197"/>
                    <a:gd name="T12" fmla="*/ 5 w 8"/>
                    <a:gd name="T13" fmla="*/ 138 h 197"/>
                    <a:gd name="T14" fmla="*/ 5 w 8"/>
                    <a:gd name="T15" fmla="*/ 120 h 197"/>
                    <a:gd name="T16" fmla="*/ 5 w 8"/>
                    <a:gd name="T17" fmla="*/ 100 h 197"/>
                    <a:gd name="T18" fmla="*/ 5 w 8"/>
                    <a:gd name="T19" fmla="*/ 81 h 197"/>
                    <a:gd name="T20" fmla="*/ 5 w 8"/>
                    <a:gd name="T21" fmla="*/ 62 h 197"/>
                    <a:gd name="T22" fmla="*/ 5 w 8"/>
                    <a:gd name="T23" fmla="*/ 44 h 197"/>
                    <a:gd name="T24" fmla="*/ 5 w 8"/>
                    <a:gd name="T25" fmla="*/ 28 h 197"/>
                    <a:gd name="T26" fmla="*/ 6 w 8"/>
                    <a:gd name="T27" fmla="*/ 17 h 197"/>
                    <a:gd name="T28" fmla="*/ 7 w 8"/>
                    <a:gd name="T29" fmla="*/ 7 h 197"/>
                    <a:gd name="T30" fmla="*/ 8 w 8"/>
                    <a:gd name="T31" fmla="*/ 3 h 197"/>
                    <a:gd name="T32" fmla="*/ 6 w 8"/>
                    <a:gd name="T33" fmla="*/ 1 h 197"/>
                    <a:gd name="T34" fmla="*/ 3 w 8"/>
                    <a:gd name="T35" fmla="*/ 6 h 197"/>
                    <a:gd name="T36" fmla="*/ 2 w 8"/>
                    <a:gd name="T37" fmla="*/ 15 h 197"/>
                    <a:gd name="T38" fmla="*/ 1 w 8"/>
                    <a:gd name="T39" fmla="*/ 28 h 197"/>
                    <a:gd name="T40" fmla="*/ 1 w 8"/>
                    <a:gd name="T41" fmla="*/ 44 h 197"/>
                    <a:gd name="T42" fmla="*/ 1 w 8"/>
                    <a:gd name="T43" fmla="*/ 62 h 197"/>
                    <a:gd name="T44" fmla="*/ 1 w 8"/>
                    <a:gd name="T45" fmla="*/ 81 h 197"/>
                    <a:gd name="T46" fmla="*/ 1 w 8"/>
                    <a:gd name="T47" fmla="*/ 100 h 197"/>
                    <a:gd name="T48" fmla="*/ 1 w 8"/>
                    <a:gd name="T49" fmla="*/ 120 h 197"/>
                    <a:gd name="T50" fmla="*/ 1 w 8"/>
                    <a:gd name="T51" fmla="*/ 138 h 197"/>
                    <a:gd name="T52" fmla="*/ 2 w 8"/>
                    <a:gd name="T53" fmla="*/ 156 h 197"/>
                    <a:gd name="T54" fmla="*/ 2 w 8"/>
                    <a:gd name="T55" fmla="*/ 170 h 197"/>
                    <a:gd name="T56" fmla="*/ 2 w 8"/>
                    <a:gd name="T57" fmla="*/ 183 h 197"/>
                    <a:gd name="T58" fmla="*/ 2 w 8"/>
                    <a:gd name="T59" fmla="*/ 192 h 197"/>
                    <a:gd name="T60" fmla="*/ 1 w 8"/>
                    <a:gd name="T61" fmla="*/ 195 h 197"/>
                    <a:gd name="T62" fmla="*/ 5 w 8"/>
                    <a:gd name="T63" fmla="*/ 194 h 197"/>
                    <a:gd name="T64" fmla="*/ 3 w 8"/>
                    <a:gd name="T65" fmla="*/ 192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197"/>
                    <a:gd name="T101" fmla="*/ 8 w 8"/>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197">
                      <a:moveTo>
                        <a:pt x="0" y="193"/>
                      </a:moveTo>
                      <a:lnTo>
                        <a:pt x="1" y="195"/>
                      </a:lnTo>
                      <a:lnTo>
                        <a:pt x="2" y="197"/>
                      </a:lnTo>
                      <a:lnTo>
                        <a:pt x="5" y="196"/>
                      </a:lnTo>
                      <a:lnTo>
                        <a:pt x="6" y="194"/>
                      </a:lnTo>
                      <a:lnTo>
                        <a:pt x="6" y="192"/>
                      </a:lnTo>
                      <a:lnTo>
                        <a:pt x="6" y="188"/>
                      </a:lnTo>
                      <a:lnTo>
                        <a:pt x="6" y="183"/>
                      </a:lnTo>
                      <a:lnTo>
                        <a:pt x="6" y="177"/>
                      </a:lnTo>
                      <a:lnTo>
                        <a:pt x="6" y="170"/>
                      </a:lnTo>
                      <a:lnTo>
                        <a:pt x="6" y="163"/>
                      </a:lnTo>
                      <a:lnTo>
                        <a:pt x="6" y="156"/>
                      </a:lnTo>
                      <a:lnTo>
                        <a:pt x="5" y="147"/>
                      </a:lnTo>
                      <a:lnTo>
                        <a:pt x="5" y="138"/>
                      </a:lnTo>
                      <a:lnTo>
                        <a:pt x="5" y="130"/>
                      </a:lnTo>
                      <a:lnTo>
                        <a:pt x="5" y="120"/>
                      </a:lnTo>
                      <a:lnTo>
                        <a:pt x="5" y="111"/>
                      </a:lnTo>
                      <a:lnTo>
                        <a:pt x="5" y="100"/>
                      </a:lnTo>
                      <a:lnTo>
                        <a:pt x="5" y="90"/>
                      </a:lnTo>
                      <a:lnTo>
                        <a:pt x="5" y="81"/>
                      </a:lnTo>
                      <a:lnTo>
                        <a:pt x="5" y="71"/>
                      </a:lnTo>
                      <a:lnTo>
                        <a:pt x="5" y="62"/>
                      </a:lnTo>
                      <a:lnTo>
                        <a:pt x="5" y="53"/>
                      </a:lnTo>
                      <a:lnTo>
                        <a:pt x="5" y="44"/>
                      </a:lnTo>
                      <a:lnTo>
                        <a:pt x="5" y="36"/>
                      </a:lnTo>
                      <a:lnTo>
                        <a:pt x="5" y="28"/>
                      </a:lnTo>
                      <a:lnTo>
                        <a:pt x="6" y="21"/>
                      </a:lnTo>
                      <a:lnTo>
                        <a:pt x="6" y="17"/>
                      </a:lnTo>
                      <a:lnTo>
                        <a:pt x="7" y="11"/>
                      </a:lnTo>
                      <a:lnTo>
                        <a:pt x="7" y="7"/>
                      </a:lnTo>
                      <a:lnTo>
                        <a:pt x="8" y="5"/>
                      </a:lnTo>
                      <a:lnTo>
                        <a:pt x="8" y="3"/>
                      </a:lnTo>
                      <a:lnTo>
                        <a:pt x="8" y="0"/>
                      </a:lnTo>
                      <a:lnTo>
                        <a:pt x="6" y="1"/>
                      </a:lnTo>
                      <a:lnTo>
                        <a:pt x="5" y="3"/>
                      </a:lnTo>
                      <a:lnTo>
                        <a:pt x="3" y="6"/>
                      </a:lnTo>
                      <a:lnTo>
                        <a:pt x="3" y="11"/>
                      </a:lnTo>
                      <a:lnTo>
                        <a:pt x="2" y="15"/>
                      </a:lnTo>
                      <a:lnTo>
                        <a:pt x="2" y="21"/>
                      </a:lnTo>
                      <a:lnTo>
                        <a:pt x="1" y="28"/>
                      </a:lnTo>
                      <a:lnTo>
                        <a:pt x="1" y="36"/>
                      </a:lnTo>
                      <a:lnTo>
                        <a:pt x="1" y="44"/>
                      </a:lnTo>
                      <a:lnTo>
                        <a:pt x="1" y="53"/>
                      </a:lnTo>
                      <a:lnTo>
                        <a:pt x="1" y="62"/>
                      </a:lnTo>
                      <a:lnTo>
                        <a:pt x="1" y="71"/>
                      </a:lnTo>
                      <a:lnTo>
                        <a:pt x="1" y="81"/>
                      </a:lnTo>
                      <a:lnTo>
                        <a:pt x="1" y="90"/>
                      </a:lnTo>
                      <a:lnTo>
                        <a:pt x="1" y="100"/>
                      </a:lnTo>
                      <a:lnTo>
                        <a:pt x="1" y="111"/>
                      </a:lnTo>
                      <a:lnTo>
                        <a:pt x="1" y="120"/>
                      </a:lnTo>
                      <a:lnTo>
                        <a:pt x="1" y="130"/>
                      </a:lnTo>
                      <a:lnTo>
                        <a:pt x="1" y="138"/>
                      </a:lnTo>
                      <a:lnTo>
                        <a:pt x="1" y="147"/>
                      </a:lnTo>
                      <a:lnTo>
                        <a:pt x="2" y="156"/>
                      </a:lnTo>
                      <a:lnTo>
                        <a:pt x="2" y="163"/>
                      </a:lnTo>
                      <a:lnTo>
                        <a:pt x="2" y="170"/>
                      </a:lnTo>
                      <a:lnTo>
                        <a:pt x="2" y="177"/>
                      </a:lnTo>
                      <a:lnTo>
                        <a:pt x="2" y="183"/>
                      </a:lnTo>
                      <a:lnTo>
                        <a:pt x="2" y="188"/>
                      </a:lnTo>
                      <a:lnTo>
                        <a:pt x="2" y="192"/>
                      </a:lnTo>
                      <a:lnTo>
                        <a:pt x="2" y="194"/>
                      </a:lnTo>
                      <a:lnTo>
                        <a:pt x="1" y="195"/>
                      </a:lnTo>
                      <a:lnTo>
                        <a:pt x="5" y="195"/>
                      </a:lnTo>
                      <a:lnTo>
                        <a:pt x="5" y="194"/>
                      </a:lnTo>
                      <a:lnTo>
                        <a:pt x="3" y="193"/>
                      </a:lnTo>
                      <a:lnTo>
                        <a:pt x="3" y="192"/>
                      </a:lnTo>
                      <a:lnTo>
                        <a:pt x="0" y="1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6" name="Freeform 892"/>
                <p:cNvSpPr>
                  <a:spLocks/>
                </p:cNvSpPr>
                <p:nvPr/>
              </p:nvSpPr>
              <p:spPr bwMode="auto">
                <a:xfrm>
                  <a:off x="1309" y="1483"/>
                  <a:ext cx="12" cy="29"/>
                </a:xfrm>
                <a:custGeom>
                  <a:avLst/>
                  <a:gdLst>
                    <a:gd name="T0" fmla="*/ 5 w 85"/>
                    <a:gd name="T1" fmla="*/ 8 h 169"/>
                    <a:gd name="T2" fmla="*/ 16 w 85"/>
                    <a:gd name="T3" fmla="*/ 18 h 169"/>
                    <a:gd name="T4" fmla="*/ 25 w 85"/>
                    <a:gd name="T5" fmla="*/ 29 h 169"/>
                    <a:gd name="T6" fmla="*/ 33 w 85"/>
                    <a:gd name="T7" fmla="*/ 40 h 169"/>
                    <a:gd name="T8" fmla="*/ 40 w 85"/>
                    <a:gd name="T9" fmla="*/ 51 h 169"/>
                    <a:gd name="T10" fmla="*/ 46 w 85"/>
                    <a:gd name="T11" fmla="*/ 63 h 169"/>
                    <a:gd name="T12" fmla="*/ 52 w 85"/>
                    <a:gd name="T13" fmla="*/ 73 h 169"/>
                    <a:gd name="T14" fmla="*/ 57 w 85"/>
                    <a:gd name="T15" fmla="*/ 85 h 169"/>
                    <a:gd name="T16" fmla="*/ 60 w 85"/>
                    <a:gd name="T17" fmla="*/ 97 h 169"/>
                    <a:gd name="T18" fmla="*/ 64 w 85"/>
                    <a:gd name="T19" fmla="*/ 108 h 169"/>
                    <a:gd name="T20" fmla="*/ 68 w 85"/>
                    <a:gd name="T21" fmla="*/ 119 h 169"/>
                    <a:gd name="T22" fmla="*/ 70 w 85"/>
                    <a:gd name="T23" fmla="*/ 129 h 169"/>
                    <a:gd name="T24" fmla="*/ 72 w 85"/>
                    <a:gd name="T25" fmla="*/ 139 h 169"/>
                    <a:gd name="T26" fmla="*/ 76 w 85"/>
                    <a:gd name="T27" fmla="*/ 148 h 169"/>
                    <a:gd name="T28" fmla="*/ 78 w 85"/>
                    <a:gd name="T29" fmla="*/ 158 h 169"/>
                    <a:gd name="T30" fmla="*/ 81 w 85"/>
                    <a:gd name="T31" fmla="*/ 165 h 169"/>
                    <a:gd name="T32" fmla="*/ 85 w 85"/>
                    <a:gd name="T33" fmla="*/ 168 h 169"/>
                    <a:gd name="T34" fmla="*/ 83 w 85"/>
                    <a:gd name="T35" fmla="*/ 160 h 169"/>
                    <a:gd name="T36" fmla="*/ 81 w 85"/>
                    <a:gd name="T37" fmla="*/ 152 h 169"/>
                    <a:gd name="T38" fmla="*/ 78 w 85"/>
                    <a:gd name="T39" fmla="*/ 144 h 169"/>
                    <a:gd name="T40" fmla="*/ 76 w 85"/>
                    <a:gd name="T41" fmla="*/ 133 h 169"/>
                    <a:gd name="T42" fmla="*/ 72 w 85"/>
                    <a:gd name="T43" fmla="*/ 123 h 169"/>
                    <a:gd name="T44" fmla="*/ 69 w 85"/>
                    <a:gd name="T45" fmla="*/ 113 h 169"/>
                    <a:gd name="T46" fmla="*/ 66 w 85"/>
                    <a:gd name="T47" fmla="*/ 101 h 169"/>
                    <a:gd name="T48" fmla="*/ 63 w 85"/>
                    <a:gd name="T49" fmla="*/ 90 h 169"/>
                    <a:gd name="T50" fmla="*/ 58 w 85"/>
                    <a:gd name="T51" fmla="*/ 78 h 169"/>
                    <a:gd name="T52" fmla="*/ 53 w 85"/>
                    <a:gd name="T53" fmla="*/ 66 h 169"/>
                    <a:gd name="T54" fmla="*/ 46 w 85"/>
                    <a:gd name="T55" fmla="*/ 54 h 169"/>
                    <a:gd name="T56" fmla="*/ 40 w 85"/>
                    <a:gd name="T57" fmla="*/ 44 h 169"/>
                    <a:gd name="T58" fmla="*/ 32 w 85"/>
                    <a:gd name="T59" fmla="*/ 32 h 169"/>
                    <a:gd name="T60" fmla="*/ 24 w 85"/>
                    <a:gd name="T61" fmla="*/ 20 h 169"/>
                    <a:gd name="T62" fmla="*/ 13 w 85"/>
                    <a:gd name="T63" fmla="*/ 10 h 169"/>
                    <a:gd name="T64" fmla="*/ 1 w 85"/>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69"/>
                    <a:gd name="T101" fmla="*/ 85 w 85"/>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69">
                      <a:moveTo>
                        <a:pt x="0" y="3"/>
                      </a:moveTo>
                      <a:lnTo>
                        <a:pt x="5" y="8"/>
                      </a:lnTo>
                      <a:lnTo>
                        <a:pt x="11" y="13"/>
                      </a:lnTo>
                      <a:lnTo>
                        <a:pt x="16" y="18"/>
                      </a:lnTo>
                      <a:lnTo>
                        <a:pt x="20" y="22"/>
                      </a:lnTo>
                      <a:lnTo>
                        <a:pt x="25" y="29"/>
                      </a:lnTo>
                      <a:lnTo>
                        <a:pt x="30" y="34"/>
                      </a:lnTo>
                      <a:lnTo>
                        <a:pt x="33" y="40"/>
                      </a:lnTo>
                      <a:lnTo>
                        <a:pt x="37" y="45"/>
                      </a:lnTo>
                      <a:lnTo>
                        <a:pt x="40" y="51"/>
                      </a:lnTo>
                      <a:lnTo>
                        <a:pt x="43" y="57"/>
                      </a:lnTo>
                      <a:lnTo>
                        <a:pt x="46" y="63"/>
                      </a:lnTo>
                      <a:lnTo>
                        <a:pt x="50" y="69"/>
                      </a:lnTo>
                      <a:lnTo>
                        <a:pt x="52" y="73"/>
                      </a:lnTo>
                      <a:lnTo>
                        <a:pt x="55" y="79"/>
                      </a:lnTo>
                      <a:lnTo>
                        <a:pt x="57" y="85"/>
                      </a:lnTo>
                      <a:lnTo>
                        <a:pt x="59" y="91"/>
                      </a:lnTo>
                      <a:lnTo>
                        <a:pt x="60" y="97"/>
                      </a:lnTo>
                      <a:lnTo>
                        <a:pt x="63" y="102"/>
                      </a:lnTo>
                      <a:lnTo>
                        <a:pt x="64" y="108"/>
                      </a:lnTo>
                      <a:lnTo>
                        <a:pt x="66" y="114"/>
                      </a:lnTo>
                      <a:lnTo>
                        <a:pt x="68" y="119"/>
                      </a:lnTo>
                      <a:lnTo>
                        <a:pt x="69" y="125"/>
                      </a:lnTo>
                      <a:lnTo>
                        <a:pt x="70" y="129"/>
                      </a:lnTo>
                      <a:lnTo>
                        <a:pt x="71" y="134"/>
                      </a:lnTo>
                      <a:lnTo>
                        <a:pt x="72" y="139"/>
                      </a:lnTo>
                      <a:lnTo>
                        <a:pt x="75" y="144"/>
                      </a:lnTo>
                      <a:lnTo>
                        <a:pt x="76" y="148"/>
                      </a:lnTo>
                      <a:lnTo>
                        <a:pt x="77" y="153"/>
                      </a:lnTo>
                      <a:lnTo>
                        <a:pt x="78" y="158"/>
                      </a:lnTo>
                      <a:lnTo>
                        <a:pt x="79" y="162"/>
                      </a:lnTo>
                      <a:lnTo>
                        <a:pt x="81" y="165"/>
                      </a:lnTo>
                      <a:lnTo>
                        <a:pt x="82" y="169"/>
                      </a:lnTo>
                      <a:lnTo>
                        <a:pt x="85" y="168"/>
                      </a:lnTo>
                      <a:lnTo>
                        <a:pt x="84" y="164"/>
                      </a:lnTo>
                      <a:lnTo>
                        <a:pt x="83" y="160"/>
                      </a:lnTo>
                      <a:lnTo>
                        <a:pt x="82" y="157"/>
                      </a:lnTo>
                      <a:lnTo>
                        <a:pt x="81" y="152"/>
                      </a:lnTo>
                      <a:lnTo>
                        <a:pt x="79" y="148"/>
                      </a:lnTo>
                      <a:lnTo>
                        <a:pt x="78" y="144"/>
                      </a:lnTo>
                      <a:lnTo>
                        <a:pt x="77" y="139"/>
                      </a:lnTo>
                      <a:lnTo>
                        <a:pt x="76" y="133"/>
                      </a:lnTo>
                      <a:lnTo>
                        <a:pt x="75" y="128"/>
                      </a:lnTo>
                      <a:lnTo>
                        <a:pt x="72" y="123"/>
                      </a:lnTo>
                      <a:lnTo>
                        <a:pt x="71" y="117"/>
                      </a:lnTo>
                      <a:lnTo>
                        <a:pt x="69" y="113"/>
                      </a:lnTo>
                      <a:lnTo>
                        <a:pt x="68" y="107"/>
                      </a:lnTo>
                      <a:lnTo>
                        <a:pt x="66" y="101"/>
                      </a:lnTo>
                      <a:lnTo>
                        <a:pt x="64" y="96"/>
                      </a:lnTo>
                      <a:lnTo>
                        <a:pt x="63" y="90"/>
                      </a:lnTo>
                      <a:lnTo>
                        <a:pt x="60" y="84"/>
                      </a:lnTo>
                      <a:lnTo>
                        <a:pt x="58" y="78"/>
                      </a:lnTo>
                      <a:lnTo>
                        <a:pt x="56" y="72"/>
                      </a:lnTo>
                      <a:lnTo>
                        <a:pt x="53" y="66"/>
                      </a:lnTo>
                      <a:lnTo>
                        <a:pt x="51" y="60"/>
                      </a:lnTo>
                      <a:lnTo>
                        <a:pt x="46" y="54"/>
                      </a:lnTo>
                      <a:lnTo>
                        <a:pt x="43" y="50"/>
                      </a:lnTo>
                      <a:lnTo>
                        <a:pt x="40" y="44"/>
                      </a:lnTo>
                      <a:lnTo>
                        <a:pt x="36" y="38"/>
                      </a:lnTo>
                      <a:lnTo>
                        <a:pt x="32" y="32"/>
                      </a:lnTo>
                      <a:lnTo>
                        <a:pt x="29" y="26"/>
                      </a:lnTo>
                      <a:lnTo>
                        <a:pt x="24" y="20"/>
                      </a:lnTo>
                      <a:lnTo>
                        <a:pt x="18" y="15"/>
                      </a:lnTo>
                      <a:lnTo>
                        <a:pt x="13" y="10"/>
                      </a:lnTo>
                      <a:lnTo>
                        <a:pt x="7" y="4"/>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7" name="Freeform 893"/>
                <p:cNvSpPr>
                  <a:spLocks/>
                </p:cNvSpPr>
                <p:nvPr/>
              </p:nvSpPr>
              <p:spPr bwMode="auto">
                <a:xfrm>
                  <a:off x="1278" y="1462"/>
                  <a:ext cx="31" cy="22"/>
                </a:xfrm>
                <a:custGeom>
                  <a:avLst/>
                  <a:gdLst>
                    <a:gd name="T0" fmla="*/ 3 w 218"/>
                    <a:gd name="T1" fmla="*/ 6 h 129"/>
                    <a:gd name="T2" fmla="*/ 10 w 218"/>
                    <a:gd name="T3" fmla="*/ 17 h 129"/>
                    <a:gd name="T4" fmla="*/ 20 w 218"/>
                    <a:gd name="T5" fmla="*/ 26 h 129"/>
                    <a:gd name="T6" fmla="*/ 30 w 218"/>
                    <a:gd name="T7" fmla="*/ 34 h 129"/>
                    <a:gd name="T8" fmla="*/ 43 w 218"/>
                    <a:gd name="T9" fmla="*/ 42 h 129"/>
                    <a:gd name="T10" fmla="*/ 56 w 218"/>
                    <a:gd name="T11" fmla="*/ 49 h 129"/>
                    <a:gd name="T12" fmla="*/ 72 w 218"/>
                    <a:gd name="T13" fmla="*/ 58 h 129"/>
                    <a:gd name="T14" fmla="*/ 87 w 218"/>
                    <a:gd name="T15" fmla="*/ 64 h 129"/>
                    <a:gd name="T16" fmla="*/ 102 w 218"/>
                    <a:gd name="T17" fmla="*/ 71 h 129"/>
                    <a:gd name="T18" fmla="*/ 119 w 218"/>
                    <a:gd name="T19" fmla="*/ 78 h 129"/>
                    <a:gd name="T20" fmla="*/ 134 w 218"/>
                    <a:gd name="T21" fmla="*/ 85 h 129"/>
                    <a:gd name="T22" fmla="*/ 151 w 218"/>
                    <a:gd name="T23" fmla="*/ 92 h 129"/>
                    <a:gd name="T24" fmla="*/ 167 w 218"/>
                    <a:gd name="T25" fmla="*/ 99 h 129"/>
                    <a:gd name="T26" fmla="*/ 182 w 218"/>
                    <a:gd name="T27" fmla="*/ 108 h 129"/>
                    <a:gd name="T28" fmla="*/ 197 w 218"/>
                    <a:gd name="T29" fmla="*/ 116 h 129"/>
                    <a:gd name="T30" fmla="*/ 210 w 218"/>
                    <a:gd name="T31" fmla="*/ 125 h 129"/>
                    <a:gd name="T32" fmla="*/ 218 w 218"/>
                    <a:gd name="T33" fmla="*/ 126 h 129"/>
                    <a:gd name="T34" fmla="*/ 205 w 218"/>
                    <a:gd name="T35" fmla="*/ 117 h 129"/>
                    <a:gd name="T36" fmla="*/ 192 w 218"/>
                    <a:gd name="T37" fmla="*/ 109 h 129"/>
                    <a:gd name="T38" fmla="*/ 177 w 218"/>
                    <a:gd name="T39" fmla="*/ 101 h 129"/>
                    <a:gd name="T40" fmla="*/ 160 w 218"/>
                    <a:gd name="T41" fmla="*/ 92 h 129"/>
                    <a:gd name="T42" fmla="*/ 145 w 218"/>
                    <a:gd name="T43" fmla="*/ 85 h 129"/>
                    <a:gd name="T44" fmla="*/ 129 w 218"/>
                    <a:gd name="T45" fmla="*/ 78 h 129"/>
                    <a:gd name="T46" fmla="*/ 111 w 218"/>
                    <a:gd name="T47" fmla="*/ 71 h 129"/>
                    <a:gd name="T48" fmla="*/ 95 w 218"/>
                    <a:gd name="T49" fmla="*/ 65 h 129"/>
                    <a:gd name="T50" fmla="*/ 81 w 218"/>
                    <a:gd name="T51" fmla="*/ 58 h 129"/>
                    <a:gd name="T52" fmla="*/ 67 w 218"/>
                    <a:gd name="T53" fmla="*/ 51 h 129"/>
                    <a:gd name="T54" fmla="*/ 52 w 218"/>
                    <a:gd name="T55" fmla="*/ 43 h 129"/>
                    <a:gd name="T56" fmla="*/ 40 w 218"/>
                    <a:gd name="T57" fmla="*/ 35 h 129"/>
                    <a:gd name="T58" fmla="*/ 27 w 218"/>
                    <a:gd name="T59" fmla="*/ 28 h 129"/>
                    <a:gd name="T60" fmla="*/ 17 w 218"/>
                    <a:gd name="T61" fmla="*/ 18 h 129"/>
                    <a:gd name="T62" fmla="*/ 9 w 218"/>
                    <a:gd name="T63" fmla="*/ 10 h 129"/>
                    <a:gd name="T64" fmla="*/ 3 w 218"/>
                    <a:gd name="T65" fmla="*/ 0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29"/>
                    <a:gd name="T101" fmla="*/ 218 w 218"/>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29">
                      <a:moveTo>
                        <a:pt x="0" y="1"/>
                      </a:moveTo>
                      <a:lnTo>
                        <a:pt x="3" y="6"/>
                      </a:lnTo>
                      <a:lnTo>
                        <a:pt x="7" y="13"/>
                      </a:lnTo>
                      <a:lnTo>
                        <a:pt x="10" y="17"/>
                      </a:lnTo>
                      <a:lnTo>
                        <a:pt x="15" y="21"/>
                      </a:lnTo>
                      <a:lnTo>
                        <a:pt x="20" y="26"/>
                      </a:lnTo>
                      <a:lnTo>
                        <a:pt x="26" y="30"/>
                      </a:lnTo>
                      <a:lnTo>
                        <a:pt x="30" y="34"/>
                      </a:lnTo>
                      <a:lnTo>
                        <a:pt x="36" y="39"/>
                      </a:lnTo>
                      <a:lnTo>
                        <a:pt x="43" y="42"/>
                      </a:lnTo>
                      <a:lnTo>
                        <a:pt x="50" y="46"/>
                      </a:lnTo>
                      <a:lnTo>
                        <a:pt x="56" y="49"/>
                      </a:lnTo>
                      <a:lnTo>
                        <a:pt x="65" y="53"/>
                      </a:lnTo>
                      <a:lnTo>
                        <a:pt x="72" y="58"/>
                      </a:lnTo>
                      <a:lnTo>
                        <a:pt x="79" y="60"/>
                      </a:lnTo>
                      <a:lnTo>
                        <a:pt x="87" y="64"/>
                      </a:lnTo>
                      <a:lnTo>
                        <a:pt x="94" y="67"/>
                      </a:lnTo>
                      <a:lnTo>
                        <a:pt x="102" y="71"/>
                      </a:lnTo>
                      <a:lnTo>
                        <a:pt x="110" y="74"/>
                      </a:lnTo>
                      <a:lnTo>
                        <a:pt x="119" y="78"/>
                      </a:lnTo>
                      <a:lnTo>
                        <a:pt x="126" y="82"/>
                      </a:lnTo>
                      <a:lnTo>
                        <a:pt x="134" y="85"/>
                      </a:lnTo>
                      <a:lnTo>
                        <a:pt x="144" y="89"/>
                      </a:lnTo>
                      <a:lnTo>
                        <a:pt x="151" y="92"/>
                      </a:lnTo>
                      <a:lnTo>
                        <a:pt x="159" y="96"/>
                      </a:lnTo>
                      <a:lnTo>
                        <a:pt x="167" y="99"/>
                      </a:lnTo>
                      <a:lnTo>
                        <a:pt x="175" y="103"/>
                      </a:lnTo>
                      <a:lnTo>
                        <a:pt x="182" y="108"/>
                      </a:lnTo>
                      <a:lnTo>
                        <a:pt x="190" y="111"/>
                      </a:lnTo>
                      <a:lnTo>
                        <a:pt x="197" y="116"/>
                      </a:lnTo>
                      <a:lnTo>
                        <a:pt x="203" y="120"/>
                      </a:lnTo>
                      <a:lnTo>
                        <a:pt x="210" y="125"/>
                      </a:lnTo>
                      <a:lnTo>
                        <a:pt x="217" y="129"/>
                      </a:lnTo>
                      <a:lnTo>
                        <a:pt x="218" y="126"/>
                      </a:lnTo>
                      <a:lnTo>
                        <a:pt x="211" y="121"/>
                      </a:lnTo>
                      <a:lnTo>
                        <a:pt x="205" y="117"/>
                      </a:lnTo>
                      <a:lnTo>
                        <a:pt x="198" y="113"/>
                      </a:lnTo>
                      <a:lnTo>
                        <a:pt x="192" y="109"/>
                      </a:lnTo>
                      <a:lnTo>
                        <a:pt x="184" y="104"/>
                      </a:lnTo>
                      <a:lnTo>
                        <a:pt x="177" y="101"/>
                      </a:lnTo>
                      <a:lnTo>
                        <a:pt x="169" y="97"/>
                      </a:lnTo>
                      <a:lnTo>
                        <a:pt x="160" y="92"/>
                      </a:lnTo>
                      <a:lnTo>
                        <a:pt x="152" y="89"/>
                      </a:lnTo>
                      <a:lnTo>
                        <a:pt x="145" y="85"/>
                      </a:lnTo>
                      <a:lnTo>
                        <a:pt x="136" y="82"/>
                      </a:lnTo>
                      <a:lnTo>
                        <a:pt x="129" y="78"/>
                      </a:lnTo>
                      <a:lnTo>
                        <a:pt x="120" y="74"/>
                      </a:lnTo>
                      <a:lnTo>
                        <a:pt x="111" y="71"/>
                      </a:lnTo>
                      <a:lnTo>
                        <a:pt x="104" y="69"/>
                      </a:lnTo>
                      <a:lnTo>
                        <a:pt x="95" y="65"/>
                      </a:lnTo>
                      <a:lnTo>
                        <a:pt x="89" y="61"/>
                      </a:lnTo>
                      <a:lnTo>
                        <a:pt x="81" y="58"/>
                      </a:lnTo>
                      <a:lnTo>
                        <a:pt x="73" y="54"/>
                      </a:lnTo>
                      <a:lnTo>
                        <a:pt x="67" y="51"/>
                      </a:lnTo>
                      <a:lnTo>
                        <a:pt x="59" y="47"/>
                      </a:lnTo>
                      <a:lnTo>
                        <a:pt x="52" y="43"/>
                      </a:lnTo>
                      <a:lnTo>
                        <a:pt x="46" y="40"/>
                      </a:lnTo>
                      <a:lnTo>
                        <a:pt x="40" y="35"/>
                      </a:lnTo>
                      <a:lnTo>
                        <a:pt x="33" y="32"/>
                      </a:lnTo>
                      <a:lnTo>
                        <a:pt x="27" y="28"/>
                      </a:lnTo>
                      <a:lnTo>
                        <a:pt x="22" y="23"/>
                      </a:lnTo>
                      <a:lnTo>
                        <a:pt x="17" y="18"/>
                      </a:lnTo>
                      <a:lnTo>
                        <a:pt x="14" y="15"/>
                      </a:lnTo>
                      <a:lnTo>
                        <a:pt x="9" y="10"/>
                      </a:lnTo>
                      <a:lnTo>
                        <a:pt x="6" y="4"/>
                      </a:lnTo>
                      <a:lnTo>
                        <a:pt x="3"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8" name="Freeform 894"/>
                <p:cNvSpPr>
                  <a:spLocks/>
                </p:cNvSpPr>
                <p:nvPr/>
              </p:nvSpPr>
              <p:spPr bwMode="auto">
                <a:xfrm>
                  <a:off x="1270" y="1418"/>
                  <a:ext cx="8" cy="45"/>
                </a:xfrm>
                <a:custGeom>
                  <a:avLst/>
                  <a:gdLst>
                    <a:gd name="T0" fmla="*/ 3 w 60"/>
                    <a:gd name="T1" fmla="*/ 6 h 268"/>
                    <a:gd name="T2" fmla="*/ 8 w 60"/>
                    <a:gd name="T3" fmla="*/ 15 h 268"/>
                    <a:gd name="T4" fmla="*/ 12 w 60"/>
                    <a:gd name="T5" fmla="*/ 26 h 268"/>
                    <a:gd name="T6" fmla="*/ 15 w 60"/>
                    <a:gd name="T7" fmla="*/ 39 h 268"/>
                    <a:gd name="T8" fmla="*/ 18 w 60"/>
                    <a:gd name="T9" fmla="*/ 54 h 268"/>
                    <a:gd name="T10" fmla="*/ 21 w 60"/>
                    <a:gd name="T11" fmla="*/ 69 h 268"/>
                    <a:gd name="T12" fmla="*/ 23 w 60"/>
                    <a:gd name="T13" fmla="*/ 87 h 268"/>
                    <a:gd name="T14" fmla="*/ 25 w 60"/>
                    <a:gd name="T15" fmla="*/ 105 h 268"/>
                    <a:gd name="T16" fmla="*/ 27 w 60"/>
                    <a:gd name="T17" fmla="*/ 124 h 268"/>
                    <a:gd name="T18" fmla="*/ 28 w 60"/>
                    <a:gd name="T19" fmla="*/ 145 h 268"/>
                    <a:gd name="T20" fmla="*/ 31 w 60"/>
                    <a:gd name="T21" fmla="*/ 164 h 268"/>
                    <a:gd name="T22" fmla="*/ 33 w 60"/>
                    <a:gd name="T23" fmla="*/ 184 h 268"/>
                    <a:gd name="T24" fmla="*/ 37 w 60"/>
                    <a:gd name="T25" fmla="*/ 205 h 268"/>
                    <a:gd name="T26" fmla="*/ 41 w 60"/>
                    <a:gd name="T27" fmla="*/ 224 h 268"/>
                    <a:gd name="T28" fmla="*/ 47 w 60"/>
                    <a:gd name="T29" fmla="*/ 242 h 268"/>
                    <a:gd name="T30" fmla="*/ 53 w 60"/>
                    <a:gd name="T31" fmla="*/ 259 h 268"/>
                    <a:gd name="T32" fmla="*/ 60 w 60"/>
                    <a:gd name="T33" fmla="*/ 267 h 268"/>
                    <a:gd name="T34" fmla="*/ 53 w 60"/>
                    <a:gd name="T35" fmla="*/ 250 h 268"/>
                    <a:gd name="T36" fmla="*/ 48 w 60"/>
                    <a:gd name="T37" fmla="*/ 232 h 268"/>
                    <a:gd name="T38" fmla="*/ 42 w 60"/>
                    <a:gd name="T39" fmla="*/ 213 h 268"/>
                    <a:gd name="T40" fmla="*/ 39 w 60"/>
                    <a:gd name="T41" fmla="*/ 194 h 268"/>
                    <a:gd name="T42" fmla="*/ 35 w 60"/>
                    <a:gd name="T43" fmla="*/ 174 h 268"/>
                    <a:gd name="T44" fmla="*/ 33 w 60"/>
                    <a:gd name="T45" fmla="*/ 155 h 268"/>
                    <a:gd name="T46" fmla="*/ 31 w 60"/>
                    <a:gd name="T47" fmla="*/ 134 h 268"/>
                    <a:gd name="T48" fmla="*/ 29 w 60"/>
                    <a:gd name="T49" fmla="*/ 114 h 268"/>
                    <a:gd name="T50" fmla="*/ 27 w 60"/>
                    <a:gd name="T51" fmla="*/ 95 h 268"/>
                    <a:gd name="T52" fmla="*/ 26 w 60"/>
                    <a:gd name="T53" fmla="*/ 77 h 268"/>
                    <a:gd name="T54" fmla="*/ 23 w 60"/>
                    <a:gd name="T55" fmla="*/ 61 h 268"/>
                    <a:gd name="T56" fmla="*/ 21 w 60"/>
                    <a:gd name="T57" fmla="*/ 45 h 268"/>
                    <a:gd name="T58" fmla="*/ 18 w 60"/>
                    <a:gd name="T59" fmla="*/ 31 h 268"/>
                    <a:gd name="T60" fmla="*/ 13 w 60"/>
                    <a:gd name="T61" fmla="*/ 19 h 268"/>
                    <a:gd name="T62" fmla="*/ 8 w 60"/>
                    <a:gd name="T63" fmla="*/ 8 h 268"/>
                    <a:gd name="T64" fmla="*/ 2 w 60"/>
                    <a:gd name="T65" fmla="*/ 0 h 2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268"/>
                    <a:gd name="T101" fmla="*/ 60 w 60"/>
                    <a:gd name="T102" fmla="*/ 268 h 2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268">
                      <a:moveTo>
                        <a:pt x="0" y="2"/>
                      </a:moveTo>
                      <a:lnTo>
                        <a:pt x="3" y="6"/>
                      </a:lnTo>
                      <a:lnTo>
                        <a:pt x="6" y="11"/>
                      </a:lnTo>
                      <a:lnTo>
                        <a:pt x="8" y="15"/>
                      </a:lnTo>
                      <a:lnTo>
                        <a:pt x="10" y="20"/>
                      </a:lnTo>
                      <a:lnTo>
                        <a:pt x="12" y="26"/>
                      </a:lnTo>
                      <a:lnTo>
                        <a:pt x="14" y="32"/>
                      </a:lnTo>
                      <a:lnTo>
                        <a:pt x="15" y="39"/>
                      </a:lnTo>
                      <a:lnTo>
                        <a:pt x="16" y="46"/>
                      </a:lnTo>
                      <a:lnTo>
                        <a:pt x="18" y="54"/>
                      </a:lnTo>
                      <a:lnTo>
                        <a:pt x="20" y="61"/>
                      </a:lnTo>
                      <a:lnTo>
                        <a:pt x="21" y="69"/>
                      </a:lnTo>
                      <a:lnTo>
                        <a:pt x="22" y="79"/>
                      </a:lnTo>
                      <a:lnTo>
                        <a:pt x="23" y="87"/>
                      </a:lnTo>
                      <a:lnTo>
                        <a:pt x="25" y="96"/>
                      </a:lnTo>
                      <a:lnTo>
                        <a:pt x="25" y="105"/>
                      </a:lnTo>
                      <a:lnTo>
                        <a:pt x="26" y="114"/>
                      </a:lnTo>
                      <a:lnTo>
                        <a:pt x="27" y="124"/>
                      </a:lnTo>
                      <a:lnTo>
                        <a:pt x="27" y="136"/>
                      </a:lnTo>
                      <a:lnTo>
                        <a:pt x="28" y="145"/>
                      </a:lnTo>
                      <a:lnTo>
                        <a:pt x="29" y="155"/>
                      </a:lnTo>
                      <a:lnTo>
                        <a:pt x="31" y="164"/>
                      </a:lnTo>
                      <a:lnTo>
                        <a:pt x="32" y="175"/>
                      </a:lnTo>
                      <a:lnTo>
                        <a:pt x="33" y="184"/>
                      </a:lnTo>
                      <a:lnTo>
                        <a:pt x="35" y="194"/>
                      </a:lnTo>
                      <a:lnTo>
                        <a:pt x="37" y="205"/>
                      </a:lnTo>
                      <a:lnTo>
                        <a:pt x="39" y="214"/>
                      </a:lnTo>
                      <a:lnTo>
                        <a:pt x="41" y="224"/>
                      </a:lnTo>
                      <a:lnTo>
                        <a:pt x="45" y="233"/>
                      </a:lnTo>
                      <a:lnTo>
                        <a:pt x="47" y="242"/>
                      </a:lnTo>
                      <a:lnTo>
                        <a:pt x="51" y="251"/>
                      </a:lnTo>
                      <a:lnTo>
                        <a:pt x="53" y="259"/>
                      </a:lnTo>
                      <a:lnTo>
                        <a:pt x="57" y="268"/>
                      </a:lnTo>
                      <a:lnTo>
                        <a:pt x="60" y="267"/>
                      </a:lnTo>
                      <a:lnTo>
                        <a:pt x="57" y="258"/>
                      </a:lnTo>
                      <a:lnTo>
                        <a:pt x="53" y="250"/>
                      </a:lnTo>
                      <a:lnTo>
                        <a:pt x="51" y="240"/>
                      </a:lnTo>
                      <a:lnTo>
                        <a:pt x="48" y="232"/>
                      </a:lnTo>
                      <a:lnTo>
                        <a:pt x="46" y="223"/>
                      </a:lnTo>
                      <a:lnTo>
                        <a:pt x="42" y="213"/>
                      </a:lnTo>
                      <a:lnTo>
                        <a:pt x="40" y="203"/>
                      </a:lnTo>
                      <a:lnTo>
                        <a:pt x="39" y="194"/>
                      </a:lnTo>
                      <a:lnTo>
                        <a:pt x="37" y="184"/>
                      </a:lnTo>
                      <a:lnTo>
                        <a:pt x="35" y="174"/>
                      </a:lnTo>
                      <a:lnTo>
                        <a:pt x="34" y="164"/>
                      </a:lnTo>
                      <a:lnTo>
                        <a:pt x="33" y="155"/>
                      </a:lnTo>
                      <a:lnTo>
                        <a:pt x="32" y="145"/>
                      </a:lnTo>
                      <a:lnTo>
                        <a:pt x="31" y="134"/>
                      </a:lnTo>
                      <a:lnTo>
                        <a:pt x="31" y="124"/>
                      </a:lnTo>
                      <a:lnTo>
                        <a:pt x="29" y="114"/>
                      </a:lnTo>
                      <a:lnTo>
                        <a:pt x="28" y="105"/>
                      </a:lnTo>
                      <a:lnTo>
                        <a:pt x="27" y="95"/>
                      </a:lnTo>
                      <a:lnTo>
                        <a:pt x="27" y="87"/>
                      </a:lnTo>
                      <a:lnTo>
                        <a:pt x="26" y="77"/>
                      </a:lnTo>
                      <a:lnTo>
                        <a:pt x="25" y="69"/>
                      </a:lnTo>
                      <a:lnTo>
                        <a:pt x="23" y="61"/>
                      </a:lnTo>
                      <a:lnTo>
                        <a:pt x="22" y="52"/>
                      </a:lnTo>
                      <a:lnTo>
                        <a:pt x="21" y="45"/>
                      </a:lnTo>
                      <a:lnTo>
                        <a:pt x="20" y="38"/>
                      </a:lnTo>
                      <a:lnTo>
                        <a:pt x="18" y="31"/>
                      </a:lnTo>
                      <a:lnTo>
                        <a:pt x="15" y="25"/>
                      </a:lnTo>
                      <a:lnTo>
                        <a:pt x="13" y="19"/>
                      </a:lnTo>
                      <a:lnTo>
                        <a:pt x="12" y="13"/>
                      </a:lnTo>
                      <a:lnTo>
                        <a:pt x="8" y="8"/>
                      </a:lnTo>
                      <a:lnTo>
                        <a:pt x="6" y="5"/>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939" name="Freeform 895"/>
                <p:cNvSpPr>
                  <a:spLocks/>
                </p:cNvSpPr>
                <p:nvPr/>
              </p:nvSpPr>
              <p:spPr bwMode="auto">
                <a:xfrm>
                  <a:off x="1248" y="1408"/>
                  <a:ext cx="22" cy="10"/>
                </a:xfrm>
                <a:custGeom>
                  <a:avLst/>
                  <a:gdLst>
                    <a:gd name="T0" fmla="*/ 4 w 154"/>
                    <a:gd name="T1" fmla="*/ 6 h 63"/>
                    <a:gd name="T2" fmla="*/ 12 w 154"/>
                    <a:gd name="T3" fmla="*/ 10 h 63"/>
                    <a:gd name="T4" fmla="*/ 22 w 154"/>
                    <a:gd name="T5" fmla="*/ 13 h 63"/>
                    <a:gd name="T6" fmla="*/ 30 w 154"/>
                    <a:gd name="T7" fmla="*/ 16 h 63"/>
                    <a:gd name="T8" fmla="*/ 40 w 154"/>
                    <a:gd name="T9" fmla="*/ 18 h 63"/>
                    <a:gd name="T10" fmla="*/ 49 w 154"/>
                    <a:gd name="T11" fmla="*/ 19 h 63"/>
                    <a:gd name="T12" fmla="*/ 58 w 154"/>
                    <a:gd name="T13" fmla="*/ 21 h 63"/>
                    <a:gd name="T14" fmla="*/ 68 w 154"/>
                    <a:gd name="T15" fmla="*/ 23 h 63"/>
                    <a:gd name="T16" fmla="*/ 78 w 154"/>
                    <a:gd name="T17" fmla="*/ 25 h 63"/>
                    <a:gd name="T18" fmla="*/ 88 w 154"/>
                    <a:gd name="T19" fmla="*/ 28 h 63"/>
                    <a:gd name="T20" fmla="*/ 99 w 154"/>
                    <a:gd name="T21" fmla="*/ 30 h 63"/>
                    <a:gd name="T22" fmla="*/ 108 w 154"/>
                    <a:gd name="T23" fmla="*/ 34 h 63"/>
                    <a:gd name="T24" fmla="*/ 118 w 154"/>
                    <a:gd name="T25" fmla="*/ 38 h 63"/>
                    <a:gd name="T26" fmla="*/ 128 w 154"/>
                    <a:gd name="T27" fmla="*/ 44 h 63"/>
                    <a:gd name="T28" fmla="*/ 138 w 154"/>
                    <a:gd name="T29" fmla="*/ 51 h 63"/>
                    <a:gd name="T30" fmla="*/ 147 w 154"/>
                    <a:gd name="T31" fmla="*/ 60 h 63"/>
                    <a:gd name="T32" fmla="*/ 154 w 154"/>
                    <a:gd name="T33" fmla="*/ 61 h 63"/>
                    <a:gd name="T34" fmla="*/ 144 w 154"/>
                    <a:gd name="T35" fmla="*/ 53 h 63"/>
                    <a:gd name="T36" fmla="*/ 134 w 154"/>
                    <a:gd name="T37" fmla="*/ 44 h 63"/>
                    <a:gd name="T38" fmla="*/ 125 w 154"/>
                    <a:gd name="T39" fmla="*/ 37 h 63"/>
                    <a:gd name="T40" fmla="*/ 114 w 154"/>
                    <a:gd name="T41" fmla="*/ 32 h 63"/>
                    <a:gd name="T42" fmla="*/ 104 w 154"/>
                    <a:gd name="T43" fmla="*/ 29 h 63"/>
                    <a:gd name="T44" fmla="*/ 94 w 154"/>
                    <a:gd name="T45" fmla="*/ 25 h 63"/>
                    <a:gd name="T46" fmla="*/ 83 w 154"/>
                    <a:gd name="T47" fmla="*/ 23 h 63"/>
                    <a:gd name="T48" fmla="*/ 74 w 154"/>
                    <a:gd name="T49" fmla="*/ 21 h 63"/>
                    <a:gd name="T50" fmla="*/ 64 w 154"/>
                    <a:gd name="T51" fmla="*/ 18 h 63"/>
                    <a:gd name="T52" fmla="*/ 55 w 154"/>
                    <a:gd name="T53" fmla="*/ 17 h 63"/>
                    <a:gd name="T54" fmla="*/ 45 w 154"/>
                    <a:gd name="T55" fmla="*/ 15 h 63"/>
                    <a:gd name="T56" fmla="*/ 36 w 154"/>
                    <a:gd name="T57" fmla="*/ 13 h 63"/>
                    <a:gd name="T58" fmla="*/ 26 w 154"/>
                    <a:gd name="T59" fmla="*/ 11 h 63"/>
                    <a:gd name="T60" fmla="*/ 17 w 154"/>
                    <a:gd name="T61" fmla="*/ 9 h 63"/>
                    <a:gd name="T62" fmla="*/ 10 w 154"/>
                    <a:gd name="T63" fmla="*/ 5 h 63"/>
                    <a:gd name="T64" fmla="*/ 2 w 154"/>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63"/>
                    <a:gd name="T101" fmla="*/ 154 w 154"/>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63">
                      <a:moveTo>
                        <a:pt x="0" y="4"/>
                      </a:moveTo>
                      <a:lnTo>
                        <a:pt x="4" y="6"/>
                      </a:lnTo>
                      <a:lnTo>
                        <a:pt x="8" y="9"/>
                      </a:lnTo>
                      <a:lnTo>
                        <a:pt x="12" y="10"/>
                      </a:lnTo>
                      <a:lnTo>
                        <a:pt x="16" y="12"/>
                      </a:lnTo>
                      <a:lnTo>
                        <a:pt x="22" y="13"/>
                      </a:lnTo>
                      <a:lnTo>
                        <a:pt x="26" y="15"/>
                      </a:lnTo>
                      <a:lnTo>
                        <a:pt x="30" y="16"/>
                      </a:lnTo>
                      <a:lnTo>
                        <a:pt x="35" y="17"/>
                      </a:lnTo>
                      <a:lnTo>
                        <a:pt x="40" y="18"/>
                      </a:lnTo>
                      <a:lnTo>
                        <a:pt x="43" y="18"/>
                      </a:lnTo>
                      <a:lnTo>
                        <a:pt x="49" y="19"/>
                      </a:lnTo>
                      <a:lnTo>
                        <a:pt x="54" y="21"/>
                      </a:lnTo>
                      <a:lnTo>
                        <a:pt x="58" y="21"/>
                      </a:lnTo>
                      <a:lnTo>
                        <a:pt x="63" y="22"/>
                      </a:lnTo>
                      <a:lnTo>
                        <a:pt x="68" y="23"/>
                      </a:lnTo>
                      <a:lnTo>
                        <a:pt x="74" y="24"/>
                      </a:lnTo>
                      <a:lnTo>
                        <a:pt x="78" y="25"/>
                      </a:lnTo>
                      <a:lnTo>
                        <a:pt x="83" y="25"/>
                      </a:lnTo>
                      <a:lnTo>
                        <a:pt x="88" y="28"/>
                      </a:lnTo>
                      <a:lnTo>
                        <a:pt x="93" y="29"/>
                      </a:lnTo>
                      <a:lnTo>
                        <a:pt x="99" y="30"/>
                      </a:lnTo>
                      <a:lnTo>
                        <a:pt x="103" y="31"/>
                      </a:lnTo>
                      <a:lnTo>
                        <a:pt x="108" y="34"/>
                      </a:lnTo>
                      <a:lnTo>
                        <a:pt x="113" y="36"/>
                      </a:lnTo>
                      <a:lnTo>
                        <a:pt x="118" y="38"/>
                      </a:lnTo>
                      <a:lnTo>
                        <a:pt x="123" y="41"/>
                      </a:lnTo>
                      <a:lnTo>
                        <a:pt x="128" y="44"/>
                      </a:lnTo>
                      <a:lnTo>
                        <a:pt x="133" y="48"/>
                      </a:lnTo>
                      <a:lnTo>
                        <a:pt x="138" y="51"/>
                      </a:lnTo>
                      <a:lnTo>
                        <a:pt x="142" y="55"/>
                      </a:lnTo>
                      <a:lnTo>
                        <a:pt x="147" y="60"/>
                      </a:lnTo>
                      <a:lnTo>
                        <a:pt x="152" y="63"/>
                      </a:lnTo>
                      <a:lnTo>
                        <a:pt x="154" y="61"/>
                      </a:lnTo>
                      <a:lnTo>
                        <a:pt x="149" y="56"/>
                      </a:lnTo>
                      <a:lnTo>
                        <a:pt x="144" y="53"/>
                      </a:lnTo>
                      <a:lnTo>
                        <a:pt x="139" y="48"/>
                      </a:lnTo>
                      <a:lnTo>
                        <a:pt x="134" y="44"/>
                      </a:lnTo>
                      <a:lnTo>
                        <a:pt x="129" y="41"/>
                      </a:lnTo>
                      <a:lnTo>
                        <a:pt x="125" y="37"/>
                      </a:lnTo>
                      <a:lnTo>
                        <a:pt x="119" y="35"/>
                      </a:lnTo>
                      <a:lnTo>
                        <a:pt x="114" y="32"/>
                      </a:lnTo>
                      <a:lnTo>
                        <a:pt x="109" y="30"/>
                      </a:lnTo>
                      <a:lnTo>
                        <a:pt x="104" y="29"/>
                      </a:lnTo>
                      <a:lnTo>
                        <a:pt x="100" y="27"/>
                      </a:lnTo>
                      <a:lnTo>
                        <a:pt x="94" y="25"/>
                      </a:lnTo>
                      <a:lnTo>
                        <a:pt x="89" y="24"/>
                      </a:lnTo>
                      <a:lnTo>
                        <a:pt x="83" y="23"/>
                      </a:lnTo>
                      <a:lnTo>
                        <a:pt x="78" y="22"/>
                      </a:lnTo>
                      <a:lnTo>
                        <a:pt x="74" y="21"/>
                      </a:lnTo>
                      <a:lnTo>
                        <a:pt x="68" y="19"/>
                      </a:lnTo>
                      <a:lnTo>
                        <a:pt x="64" y="18"/>
                      </a:lnTo>
                      <a:lnTo>
                        <a:pt x="60" y="18"/>
                      </a:lnTo>
                      <a:lnTo>
                        <a:pt x="55" y="17"/>
                      </a:lnTo>
                      <a:lnTo>
                        <a:pt x="50" y="16"/>
                      </a:lnTo>
                      <a:lnTo>
                        <a:pt x="45" y="15"/>
                      </a:lnTo>
                      <a:lnTo>
                        <a:pt x="40" y="15"/>
                      </a:lnTo>
                      <a:lnTo>
                        <a:pt x="36" y="13"/>
                      </a:lnTo>
                      <a:lnTo>
                        <a:pt x="31" y="12"/>
                      </a:lnTo>
                      <a:lnTo>
                        <a:pt x="26" y="11"/>
                      </a:lnTo>
                      <a:lnTo>
                        <a:pt x="23" y="10"/>
                      </a:lnTo>
                      <a:lnTo>
                        <a:pt x="17" y="9"/>
                      </a:lnTo>
                      <a:lnTo>
                        <a:pt x="14" y="6"/>
                      </a:lnTo>
                      <a:lnTo>
                        <a:pt x="10" y="5"/>
                      </a:lnTo>
                      <a:lnTo>
                        <a:pt x="6" y="3"/>
                      </a:lnTo>
                      <a:lnTo>
                        <a:pt x="2"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6252" name="Group 896"/>
              <p:cNvGrpSpPr>
                <a:grpSpLocks/>
              </p:cNvGrpSpPr>
              <p:nvPr/>
            </p:nvGrpSpPr>
            <p:grpSpPr bwMode="auto">
              <a:xfrm>
                <a:off x="920" y="2489"/>
                <a:ext cx="414" cy="1092"/>
                <a:chOff x="920" y="2489"/>
                <a:chExt cx="414" cy="1092"/>
              </a:xfrm>
            </p:grpSpPr>
            <p:sp>
              <p:nvSpPr>
                <p:cNvPr id="36540" name="Freeform 897"/>
                <p:cNvSpPr>
                  <a:spLocks/>
                </p:cNvSpPr>
                <p:nvPr/>
              </p:nvSpPr>
              <p:spPr bwMode="auto">
                <a:xfrm>
                  <a:off x="985" y="3360"/>
                  <a:ext cx="33" cy="33"/>
                </a:xfrm>
                <a:custGeom>
                  <a:avLst/>
                  <a:gdLst>
                    <a:gd name="T0" fmla="*/ 234 w 234"/>
                    <a:gd name="T1" fmla="*/ 0 h 197"/>
                    <a:gd name="T2" fmla="*/ 220 w 234"/>
                    <a:gd name="T3" fmla="*/ 3 h 197"/>
                    <a:gd name="T4" fmla="*/ 176 w 234"/>
                    <a:gd name="T5" fmla="*/ 24 h 197"/>
                    <a:gd name="T6" fmla="*/ 123 w 234"/>
                    <a:gd name="T7" fmla="*/ 59 h 197"/>
                    <a:gd name="T8" fmla="*/ 62 w 234"/>
                    <a:gd name="T9" fmla="*/ 115 h 197"/>
                    <a:gd name="T10" fmla="*/ 0 w 234"/>
                    <a:gd name="T11" fmla="*/ 197 h 197"/>
                    <a:gd name="T12" fmla="*/ 14 w 234"/>
                    <a:gd name="T13" fmla="*/ 193 h 197"/>
                    <a:gd name="T14" fmla="*/ 234 w 234"/>
                    <a:gd name="T15" fmla="*/ 0 h 197"/>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97"/>
                    <a:gd name="T26" fmla="*/ 234 w 234"/>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97">
                      <a:moveTo>
                        <a:pt x="234" y="0"/>
                      </a:moveTo>
                      <a:lnTo>
                        <a:pt x="220" y="3"/>
                      </a:lnTo>
                      <a:lnTo>
                        <a:pt x="176" y="24"/>
                      </a:lnTo>
                      <a:lnTo>
                        <a:pt x="123" y="59"/>
                      </a:lnTo>
                      <a:lnTo>
                        <a:pt x="62" y="115"/>
                      </a:lnTo>
                      <a:lnTo>
                        <a:pt x="0" y="197"/>
                      </a:lnTo>
                      <a:lnTo>
                        <a:pt x="14" y="193"/>
                      </a:lnTo>
                      <a:lnTo>
                        <a:pt x="23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1" name="Freeform 898"/>
                <p:cNvSpPr>
                  <a:spLocks/>
                </p:cNvSpPr>
                <p:nvPr/>
              </p:nvSpPr>
              <p:spPr bwMode="auto">
                <a:xfrm>
                  <a:off x="985" y="3361"/>
                  <a:ext cx="40" cy="32"/>
                </a:xfrm>
                <a:custGeom>
                  <a:avLst/>
                  <a:gdLst>
                    <a:gd name="T0" fmla="*/ 284 w 284"/>
                    <a:gd name="T1" fmla="*/ 11 h 195"/>
                    <a:gd name="T2" fmla="*/ 250 w 284"/>
                    <a:gd name="T3" fmla="*/ 0 h 195"/>
                    <a:gd name="T4" fmla="*/ 220 w 284"/>
                    <a:gd name="T5" fmla="*/ 1 h 195"/>
                    <a:gd name="T6" fmla="*/ 176 w 284"/>
                    <a:gd name="T7" fmla="*/ 22 h 195"/>
                    <a:gd name="T8" fmla="*/ 123 w 284"/>
                    <a:gd name="T9" fmla="*/ 57 h 195"/>
                    <a:gd name="T10" fmla="*/ 62 w 284"/>
                    <a:gd name="T11" fmla="*/ 113 h 195"/>
                    <a:gd name="T12" fmla="*/ 0 w 284"/>
                    <a:gd name="T13" fmla="*/ 195 h 195"/>
                    <a:gd name="T14" fmla="*/ 49 w 284"/>
                    <a:gd name="T15" fmla="*/ 173 h 195"/>
                    <a:gd name="T16" fmla="*/ 95 w 284"/>
                    <a:gd name="T17" fmla="*/ 138 h 195"/>
                    <a:gd name="T18" fmla="*/ 140 w 284"/>
                    <a:gd name="T19" fmla="*/ 108 h 195"/>
                    <a:gd name="T20" fmla="*/ 164 w 284"/>
                    <a:gd name="T21" fmla="*/ 98 h 195"/>
                    <a:gd name="T22" fmla="*/ 189 w 284"/>
                    <a:gd name="T23" fmla="*/ 96 h 195"/>
                    <a:gd name="T24" fmla="*/ 284 w 284"/>
                    <a:gd name="T25" fmla="*/ 11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195"/>
                    <a:gd name="T41" fmla="*/ 284 w 284"/>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195">
                      <a:moveTo>
                        <a:pt x="284" y="11"/>
                      </a:moveTo>
                      <a:lnTo>
                        <a:pt x="250" y="0"/>
                      </a:lnTo>
                      <a:lnTo>
                        <a:pt x="220" y="1"/>
                      </a:lnTo>
                      <a:lnTo>
                        <a:pt x="176" y="22"/>
                      </a:lnTo>
                      <a:lnTo>
                        <a:pt x="123" y="57"/>
                      </a:lnTo>
                      <a:lnTo>
                        <a:pt x="62" y="113"/>
                      </a:lnTo>
                      <a:lnTo>
                        <a:pt x="0" y="195"/>
                      </a:lnTo>
                      <a:lnTo>
                        <a:pt x="49" y="173"/>
                      </a:lnTo>
                      <a:lnTo>
                        <a:pt x="95" y="138"/>
                      </a:lnTo>
                      <a:lnTo>
                        <a:pt x="140" y="108"/>
                      </a:lnTo>
                      <a:lnTo>
                        <a:pt x="164" y="98"/>
                      </a:lnTo>
                      <a:lnTo>
                        <a:pt x="189" y="96"/>
                      </a:lnTo>
                      <a:lnTo>
                        <a:pt x="284" y="1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2" name="Freeform 899"/>
                <p:cNvSpPr>
                  <a:spLocks/>
                </p:cNvSpPr>
                <p:nvPr/>
              </p:nvSpPr>
              <p:spPr bwMode="auto">
                <a:xfrm>
                  <a:off x="987" y="3360"/>
                  <a:ext cx="44" cy="32"/>
                </a:xfrm>
                <a:custGeom>
                  <a:avLst/>
                  <a:gdLst>
                    <a:gd name="T0" fmla="*/ 310 w 310"/>
                    <a:gd name="T1" fmla="*/ 37 h 193"/>
                    <a:gd name="T2" fmla="*/ 264 w 310"/>
                    <a:gd name="T3" fmla="*/ 10 h 193"/>
                    <a:gd name="T4" fmla="*/ 220 w 310"/>
                    <a:gd name="T5" fmla="*/ 0 h 193"/>
                    <a:gd name="T6" fmla="*/ 0 w 310"/>
                    <a:gd name="T7" fmla="*/ 193 h 193"/>
                    <a:gd name="T8" fmla="*/ 45 w 310"/>
                    <a:gd name="T9" fmla="*/ 167 h 193"/>
                    <a:gd name="T10" fmla="*/ 87 w 310"/>
                    <a:gd name="T11" fmla="*/ 135 h 193"/>
                    <a:gd name="T12" fmla="*/ 131 w 310"/>
                    <a:gd name="T13" fmla="*/ 107 h 193"/>
                    <a:gd name="T14" fmla="*/ 177 w 310"/>
                    <a:gd name="T15" fmla="*/ 98 h 193"/>
                    <a:gd name="T16" fmla="*/ 226 w 310"/>
                    <a:gd name="T17" fmla="*/ 110 h 193"/>
                    <a:gd name="T18" fmla="*/ 310 w 310"/>
                    <a:gd name="T19" fmla="*/ 37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93"/>
                    <a:gd name="T32" fmla="*/ 310 w 310"/>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93">
                      <a:moveTo>
                        <a:pt x="310" y="37"/>
                      </a:moveTo>
                      <a:lnTo>
                        <a:pt x="264" y="10"/>
                      </a:lnTo>
                      <a:lnTo>
                        <a:pt x="220" y="0"/>
                      </a:lnTo>
                      <a:lnTo>
                        <a:pt x="0" y="193"/>
                      </a:lnTo>
                      <a:lnTo>
                        <a:pt x="45" y="167"/>
                      </a:lnTo>
                      <a:lnTo>
                        <a:pt x="87" y="135"/>
                      </a:lnTo>
                      <a:lnTo>
                        <a:pt x="131" y="107"/>
                      </a:lnTo>
                      <a:lnTo>
                        <a:pt x="177" y="98"/>
                      </a:lnTo>
                      <a:lnTo>
                        <a:pt x="226" y="110"/>
                      </a:lnTo>
                      <a:lnTo>
                        <a:pt x="310" y="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3" name="Freeform 900"/>
                <p:cNvSpPr>
                  <a:spLocks/>
                </p:cNvSpPr>
                <p:nvPr/>
              </p:nvSpPr>
              <p:spPr bwMode="auto">
                <a:xfrm>
                  <a:off x="1012" y="3363"/>
                  <a:ext cx="25" cy="18"/>
                </a:xfrm>
                <a:custGeom>
                  <a:avLst/>
                  <a:gdLst>
                    <a:gd name="T0" fmla="*/ 174 w 174"/>
                    <a:gd name="T1" fmla="*/ 47 h 111"/>
                    <a:gd name="T2" fmla="*/ 95 w 174"/>
                    <a:gd name="T3" fmla="*/ 0 h 111"/>
                    <a:gd name="T4" fmla="*/ 0 w 174"/>
                    <a:gd name="T5" fmla="*/ 85 h 111"/>
                    <a:gd name="T6" fmla="*/ 2 w 174"/>
                    <a:gd name="T7" fmla="*/ 85 h 111"/>
                    <a:gd name="T8" fmla="*/ 47 w 174"/>
                    <a:gd name="T9" fmla="*/ 96 h 111"/>
                    <a:gd name="T10" fmla="*/ 99 w 174"/>
                    <a:gd name="T11" fmla="*/ 111 h 111"/>
                    <a:gd name="T12" fmla="*/ 174 w 174"/>
                    <a:gd name="T13" fmla="*/ 47 h 111"/>
                    <a:gd name="T14" fmla="*/ 0 60000 65536"/>
                    <a:gd name="T15" fmla="*/ 0 60000 65536"/>
                    <a:gd name="T16" fmla="*/ 0 60000 65536"/>
                    <a:gd name="T17" fmla="*/ 0 60000 65536"/>
                    <a:gd name="T18" fmla="*/ 0 60000 65536"/>
                    <a:gd name="T19" fmla="*/ 0 60000 65536"/>
                    <a:gd name="T20" fmla="*/ 0 60000 65536"/>
                    <a:gd name="T21" fmla="*/ 0 w 174"/>
                    <a:gd name="T22" fmla="*/ 0 h 111"/>
                    <a:gd name="T23" fmla="*/ 174 w 174"/>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111">
                      <a:moveTo>
                        <a:pt x="174" y="47"/>
                      </a:moveTo>
                      <a:lnTo>
                        <a:pt x="95" y="0"/>
                      </a:lnTo>
                      <a:lnTo>
                        <a:pt x="0" y="85"/>
                      </a:lnTo>
                      <a:lnTo>
                        <a:pt x="2" y="85"/>
                      </a:lnTo>
                      <a:lnTo>
                        <a:pt x="47" y="96"/>
                      </a:lnTo>
                      <a:lnTo>
                        <a:pt x="99" y="111"/>
                      </a:lnTo>
                      <a:lnTo>
                        <a:pt x="174" y="4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4" name="Freeform 901"/>
                <p:cNvSpPr>
                  <a:spLocks/>
                </p:cNvSpPr>
                <p:nvPr/>
              </p:nvSpPr>
              <p:spPr bwMode="auto">
                <a:xfrm>
                  <a:off x="1019" y="3366"/>
                  <a:ext cx="27" cy="15"/>
                </a:xfrm>
                <a:custGeom>
                  <a:avLst/>
                  <a:gdLst>
                    <a:gd name="T0" fmla="*/ 84 w 187"/>
                    <a:gd name="T1" fmla="*/ 0 h 88"/>
                    <a:gd name="T2" fmla="*/ 130 w 187"/>
                    <a:gd name="T3" fmla="*/ 25 h 88"/>
                    <a:gd name="T4" fmla="*/ 151 w 187"/>
                    <a:gd name="T5" fmla="*/ 31 h 88"/>
                    <a:gd name="T6" fmla="*/ 170 w 187"/>
                    <a:gd name="T7" fmla="*/ 30 h 88"/>
                    <a:gd name="T8" fmla="*/ 187 w 187"/>
                    <a:gd name="T9" fmla="*/ 24 h 88"/>
                    <a:gd name="T10" fmla="*/ 122 w 187"/>
                    <a:gd name="T11" fmla="*/ 80 h 88"/>
                    <a:gd name="T12" fmla="*/ 86 w 187"/>
                    <a:gd name="T13" fmla="*/ 88 h 88"/>
                    <a:gd name="T14" fmla="*/ 55 w 187"/>
                    <a:gd name="T15" fmla="*/ 88 h 88"/>
                    <a:gd name="T16" fmla="*/ 0 w 187"/>
                    <a:gd name="T17" fmla="*/ 73 h 88"/>
                    <a:gd name="T18" fmla="*/ 84 w 187"/>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88"/>
                    <a:gd name="T32" fmla="*/ 187 w 187"/>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88">
                      <a:moveTo>
                        <a:pt x="84" y="0"/>
                      </a:moveTo>
                      <a:lnTo>
                        <a:pt x="130" y="25"/>
                      </a:lnTo>
                      <a:lnTo>
                        <a:pt x="151" y="31"/>
                      </a:lnTo>
                      <a:lnTo>
                        <a:pt x="170" y="30"/>
                      </a:lnTo>
                      <a:lnTo>
                        <a:pt x="187" y="24"/>
                      </a:lnTo>
                      <a:lnTo>
                        <a:pt x="122" y="80"/>
                      </a:lnTo>
                      <a:lnTo>
                        <a:pt x="86" y="88"/>
                      </a:lnTo>
                      <a:lnTo>
                        <a:pt x="55" y="88"/>
                      </a:lnTo>
                      <a:lnTo>
                        <a:pt x="0" y="73"/>
                      </a:lnTo>
                      <a:lnTo>
                        <a:pt x="8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5" name="Freeform 902"/>
                <p:cNvSpPr>
                  <a:spLocks/>
                </p:cNvSpPr>
                <p:nvPr/>
              </p:nvSpPr>
              <p:spPr bwMode="auto">
                <a:xfrm>
                  <a:off x="1026" y="3360"/>
                  <a:ext cx="39" cy="21"/>
                </a:xfrm>
                <a:custGeom>
                  <a:avLst/>
                  <a:gdLst>
                    <a:gd name="T0" fmla="*/ 75 w 275"/>
                    <a:gd name="T1" fmla="*/ 61 h 125"/>
                    <a:gd name="T2" fmla="*/ 100 w 275"/>
                    <a:gd name="T3" fmla="*/ 69 h 125"/>
                    <a:gd name="T4" fmla="*/ 122 w 275"/>
                    <a:gd name="T5" fmla="*/ 68 h 125"/>
                    <a:gd name="T6" fmla="*/ 204 w 275"/>
                    <a:gd name="T7" fmla="*/ 34 h 125"/>
                    <a:gd name="T8" fmla="*/ 275 w 275"/>
                    <a:gd name="T9" fmla="*/ 0 h 125"/>
                    <a:gd name="T10" fmla="*/ 147 w 275"/>
                    <a:gd name="T11" fmla="*/ 112 h 125"/>
                    <a:gd name="T12" fmla="*/ 128 w 275"/>
                    <a:gd name="T13" fmla="*/ 100 h 125"/>
                    <a:gd name="T14" fmla="*/ 109 w 275"/>
                    <a:gd name="T15" fmla="*/ 101 h 125"/>
                    <a:gd name="T16" fmla="*/ 78 w 275"/>
                    <a:gd name="T17" fmla="*/ 117 h 125"/>
                    <a:gd name="T18" fmla="*/ 50 w 275"/>
                    <a:gd name="T19" fmla="*/ 125 h 125"/>
                    <a:gd name="T20" fmla="*/ 0 w 275"/>
                    <a:gd name="T21" fmla="*/ 125 h 125"/>
                    <a:gd name="T22" fmla="*/ 75 w 275"/>
                    <a:gd name="T23" fmla="*/ 61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5"/>
                    <a:gd name="T37" fmla="*/ 0 h 125"/>
                    <a:gd name="T38" fmla="*/ 275 w 275"/>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5" h="125">
                      <a:moveTo>
                        <a:pt x="75" y="61"/>
                      </a:moveTo>
                      <a:lnTo>
                        <a:pt x="100" y="69"/>
                      </a:lnTo>
                      <a:lnTo>
                        <a:pt x="122" y="68"/>
                      </a:lnTo>
                      <a:lnTo>
                        <a:pt x="204" y="34"/>
                      </a:lnTo>
                      <a:lnTo>
                        <a:pt x="275" y="0"/>
                      </a:lnTo>
                      <a:lnTo>
                        <a:pt x="147" y="112"/>
                      </a:lnTo>
                      <a:lnTo>
                        <a:pt x="128" y="100"/>
                      </a:lnTo>
                      <a:lnTo>
                        <a:pt x="109" y="101"/>
                      </a:lnTo>
                      <a:lnTo>
                        <a:pt x="78" y="117"/>
                      </a:lnTo>
                      <a:lnTo>
                        <a:pt x="50" y="125"/>
                      </a:lnTo>
                      <a:lnTo>
                        <a:pt x="0" y="125"/>
                      </a:lnTo>
                      <a:lnTo>
                        <a:pt x="75" y="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6" name="Freeform 903"/>
                <p:cNvSpPr>
                  <a:spLocks/>
                </p:cNvSpPr>
                <p:nvPr/>
              </p:nvSpPr>
              <p:spPr bwMode="auto">
                <a:xfrm>
                  <a:off x="1036" y="3359"/>
                  <a:ext cx="37" cy="24"/>
                </a:xfrm>
                <a:custGeom>
                  <a:avLst/>
                  <a:gdLst>
                    <a:gd name="T0" fmla="*/ 65 w 254"/>
                    <a:gd name="T1" fmla="*/ 69 h 145"/>
                    <a:gd name="T2" fmla="*/ 143 w 254"/>
                    <a:gd name="T3" fmla="*/ 34 h 145"/>
                    <a:gd name="T4" fmla="*/ 217 w 254"/>
                    <a:gd name="T5" fmla="*/ 0 h 145"/>
                    <a:gd name="T6" fmla="*/ 236 w 254"/>
                    <a:gd name="T7" fmla="*/ 1 h 145"/>
                    <a:gd name="T8" fmla="*/ 254 w 254"/>
                    <a:gd name="T9" fmla="*/ 17 h 145"/>
                    <a:gd name="T10" fmla="*/ 108 w 254"/>
                    <a:gd name="T11" fmla="*/ 145 h 145"/>
                    <a:gd name="T12" fmla="*/ 68 w 254"/>
                    <a:gd name="T13" fmla="*/ 115 h 145"/>
                    <a:gd name="T14" fmla="*/ 50 w 254"/>
                    <a:gd name="T15" fmla="*/ 106 h 145"/>
                    <a:gd name="T16" fmla="*/ 35 w 254"/>
                    <a:gd name="T17" fmla="*/ 108 h 145"/>
                    <a:gd name="T18" fmla="*/ 0 w 254"/>
                    <a:gd name="T19" fmla="*/ 125 h 145"/>
                    <a:gd name="T20" fmla="*/ 65 w 254"/>
                    <a:gd name="T21" fmla="*/ 69 h 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
                    <a:gd name="T34" fmla="*/ 0 h 145"/>
                    <a:gd name="T35" fmla="*/ 254 w 254"/>
                    <a:gd name="T36" fmla="*/ 145 h 1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 h="145">
                      <a:moveTo>
                        <a:pt x="65" y="69"/>
                      </a:moveTo>
                      <a:lnTo>
                        <a:pt x="143" y="34"/>
                      </a:lnTo>
                      <a:lnTo>
                        <a:pt x="217" y="0"/>
                      </a:lnTo>
                      <a:lnTo>
                        <a:pt x="236" y="1"/>
                      </a:lnTo>
                      <a:lnTo>
                        <a:pt x="254" y="17"/>
                      </a:lnTo>
                      <a:lnTo>
                        <a:pt x="108" y="145"/>
                      </a:lnTo>
                      <a:lnTo>
                        <a:pt x="68" y="115"/>
                      </a:lnTo>
                      <a:lnTo>
                        <a:pt x="50" y="106"/>
                      </a:lnTo>
                      <a:lnTo>
                        <a:pt x="35" y="108"/>
                      </a:lnTo>
                      <a:lnTo>
                        <a:pt x="0" y="125"/>
                      </a:lnTo>
                      <a:lnTo>
                        <a:pt x="65" y="6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7" name="Freeform 904"/>
                <p:cNvSpPr>
                  <a:spLocks/>
                </p:cNvSpPr>
                <p:nvPr/>
              </p:nvSpPr>
              <p:spPr bwMode="auto">
                <a:xfrm>
                  <a:off x="1047" y="3359"/>
                  <a:ext cx="30" cy="26"/>
                </a:xfrm>
                <a:custGeom>
                  <a:avLst/>
                  <a:gdLst>
                    <a:gd name="T0" fmla="*/ 128 w 209"/>
                    <a:gd name="T1" fmla="*/ 7 h 157"/>
                    <a:gd name="T2" fmla="*/ 144 w 209"/>
                    <a:gd name="T3" fmla="*/ 0 h 157"/>
                    <a:gd name="T4" fmla="*/ 161 w 209"/>
                    <a:gd name="T5" fmla="*/ 0 h 157"/>
                    <a:gd name="T6" fmla="*/ 176 w 209"/>
                    <a:gd name="T7" fmla="*/ 12 h 157"/>
                    <a:gd name="T8" fmla="*/ 209 w 209"/>
                    <a:gd name="T9" fmla="*/ 51 h 157"/>
                    <a:gd name="T10" fmla="*/ 88 w 209"/>
                    <a:gd name="T11" fmla="*/ 156 h 157"/>
                    <a:gd name="T12" fmla="*/ 64 w 209"/>
                    <a:gd name="T13" fmla="*/ 157 h 157"/>
                    <a:gd name="T14" fmla="*/ 47 w 209"/>
                    <a:gd name="T15" fmla="*/ 152 h 157"/>
                    <a:gd name="T16" fmla="*/ 32 w 209"/>
                    <a:gd name="T17" fmla="*/ 143 h 157"/>
                    <a:gd name="T18" fmla="*/ 0 w 209"/>
                    <a:gd name="T19" fmla="*/ 119 h 157"/>
                    <a:gd name="T20" fmla="*/ 128 w 209"/>
                    <a:gd name="T21" fmla="*/ 7 h 1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57"/>
                    <a:gd name="T35" fmla="*/ 209 w 209"/>
                    <a:gd name="T36" fmla="*/ 157 h 1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57">
                      <a:moveTo>
                        <a:pt x="128" y="7"/>
                      </a:moveTo>
                      <a:lnTo>
                        <a:pt x="144" y="0"/>
                      </a:lnTo>
                      <a:lnTo>
                        <a:pt x="161" y="0"/>
                      </a:lnTo>
                      <a:lnTo>
                        <a:pt x="176" y="12"/>
                      </a:lnTo>
                      <a:lnTo>
                        <a:pt x="209" y="51"/>
                      </a:lnTo>
                      <a:lnTo>
                        <a:pt x="88" y="156"/>
                      </a:lnTo>
                      <a:lnTo>
                        <a:pt x="64" y="157"/>
                      </a:lnTo>
                      <a:lnTo>
                        <a:pt x="47" y="152"/>
                      </a:lnTo>
                      <a:lnTo>
                        <a:pt x="32" y="143"/>
                      </a:lnTo>
                      <a:lnTo>
                        <a:pt x="0" y="119"/>
                      </a:lnTo>
                      <a:lnTo>
                        <a:pt x="128" y="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8" name="Freeform 905"/>
                <p:cNvSpPr>
                  <a:spLocks/>
                </p:cNvSpPr>
                <p:nvPr/>
              </p:nvSpPr>
              <p:spPr bwMode="auto">
                <a:xfrm>
                  <a:off x="1052" y="3362"/>
                  <a:ext cx="29" cy="23"/>
                </a:xfrm>
                <a:custGeom>
                  <a:avLst/>
                  <a:gdLst>
                    <a:gd name="T0" fmla="*/ 202 w 202"/>
                    <a:gd name="T1" fmla="*/ 66 h 140"/>
                    <a:gd name="T2" fmla="*/ 175 w 202"/>
                    <a:gd name="T3" fmla="*/ 36 h 140"/>
                    <a:gd name="T4" fmla="*/ 146 w 202"/>
                    <a:gd name="T5" fmla="*/ 0 h 140"/>
                    <a:gd name="T6" fmla="*/ 0 w 202"/>
                    <a:gd name="T7" fmla="*/ 128 h 140"/>
                    <a:gd name="T8" fmla="*/ 29 w 202"/>
                    <a:gd name="T9" fmla="*/ 140 h 140"/>
                    <a:gd name="T10" fmla="*/ 85 w 202"/>
                    <a:gd name="T11" fmla="*/ 132 h 140"/>
                    <a:gd name="T12" fmla="*/ 145 w 202"/>
                    <a:gd name="T13" fmla="*/ 115 h 140"/>
                    <a:gd name="T14" fmla="*/ 202 w 202"/>
                    <a:gd name="T15" fmla="*/ 66 h 140"/>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140"/>
                    <a:gd name="T26" fmla="*/ 202 w 202"/>
                    <a:gd name="T27" fmla="*/ 140 h 1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140">
                      <a:moveTo>
                        <a:pt x="202" y="66"/>
                      </a:moveTo>
                      <a:lnTo>
                        <a:pt x="175" y="36"/>
                      </a:lnTo>
                      <a:lnTo>
                        <a:pt x="146" y="0"/>
                      </a:lnTo>
                      <a:lnTo>
                        <a:pt x="0" y="128"/>
                      </a:lnTo>
                      <a:lnTo>
                        <a:pt x="29" y="140"/>
                      </a:lnTo>
                      <a:lnTo>
                        <a:pt x="85" y="132"/>
                      </a:lnTo>
                      <a:lnTo>
                        <a:pt x="145" y="115"/>
                      </a:lnTo>
                      <a:lnTo>
                        <a:pt x="202" y="6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49" name="Freeform 906"/>
                <p:cNvSpPr>
                  <a:spLocks/>
                </p:cNvSpPr>
                <p:nvPr/>
              </p:nvSpPr>
              <p:spPr bwMode="auto">
                <a:xfrm>
                  <a:off x="1059" y="3367"/>
                  <a:ext cx="33" cy="18"/>
                </a:xfrm>
                <a:custGeom>
                  <a:avLst/>
                  <a:gdLst>
                    <a:gd name="T0" fmla="*/ 121 w 229"/>
                    <a:gd name="T1" fmla="*/ 0 h 105"/>
                    <a:gd name="T2" fmla="*/ 146 w 229"/>
                    <a:gd name="T3" fmla="*/ 29 h 105"/>
                    <a:gd name="T4" fmla="*/ 159 w 229"/>
                    <a:gd name="T5" fmla="*/ 36 h 105"/>
                    <a:gd name="T6" fmla="*/ 173 w 229"/>
                    <a:gd name="T7" fmla="*/ 36 h 105"/>
                    <a:gd name="T8" fmla="*/ 229 w 229"/>
                    <a:gd name="T9" fmla="*/ 20 h 105"/>
                    <a:gd name="T10" fmla="*/ 167 w 229"/>
                    <a:gd name="T11" fmla="*/ 73 h 105"/>
                    <a:gd name="T12" fmla="*/ 132 w 229"/>
                    <a:gd name="T13" fmla="*/ 73 h 105"/>
                    <a:gd name="T14" fmla="*/ 88 w 229"/>
                    <a:gd name="T15" fmla="*/ 82 h 105"/>
                    <a:gd name="T16" fmla="*/ 0 w 229"/>
                    <a:gd name="T17" fmla="*/ 105 h 105"/>
                    <a:gd name="T18" fmla="*/ 121 w 229"/>
                    <a:gd name="T19" fmla="*/ 0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
                    <a:gd name="T31" fmla="*/ 0 h 105"/>
                    <a:gd name="T32" fmla="*/ 229 w 229"/>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 h="105">
                      <a:moveTo>
                        <a:pt x="121" y="0"/>
                      </a:moveTo>
                      <a:lnTo>
                        <a:pt x="146" y="29"/>
                      </a:lnTo>
                      <a:lnTo>
                        <a:pt x="159" y="36"/>
                      </a:lnTo>
                      <a:lnTo>
                        <a:pt x="173" y="36"/>
                      </a:lnTo>
                      <a:lnTo>
                        <a:pt x="229" y="20"/>
                      </a:lnTo>
                      <a:lnTo>
                        <a:pt x="167" y="73"/>
                      </a:lnTo>
                      <a:lnTo>
                        <a:pt x="132" y="73"/>
                      </a:lnTo>
                      <a:lnTo>
                        <a:pt x="88" y="82"/>
                      </a:lnTo>
                      <a:lnTo>
                        <a:pt x="0" y="105"/>
                      </a:lnTo>
                      <a:lnTo>
                        <a:pt x="12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0" name="Freeform 907"/>
                <p:cNvSpPr>
                  <a:spLocks/>
                </p:cNvSpPr>
                <p:nvPr/>
              </p:nvSpPr>
              <p:spPr bwMode="auto">
                <a:xfrm>
                  <a:off x="1073" y="3369"/>
                  <a:ext cx="30" cy="14"/>
                </a:xfrm>
                <a:custGeom>
                  <a:avLst/>
                  <a:gdLst>
                    <a:gd name="T0" fmla="*/ 57 w 212"/>
                    <a:gd name="T1" fmla="*/ 21 h 84"/>
                    <a:gd name="T2" fmla="*/ 81 w 212"/>
                    <a:gd name="T3" fmla="*/ 25 h 84"/>
                    <a:gd name="T4" fmla="*/ 144 w 212"/>
                    <a:gd name="T5" fmla="*/ 8 h 84"/>
                    <a:gd name="T6" fmla="*/ 212 w 212"/>
                    <a:gd name="T7" fmla="*/ 0 h 84"/>
                    <a:gd name="T8" fmla="*/ 115 w 212"/>
                    <a:gd name="T9" fmla="*/ 84 h 84"/>
                    <a:gd name="T10" fmla="*/ 99 w 212"/>
                    <a:gd name="T11" fmla="*/ 70 h 84"/>
                    <a:gd name="T12" fmla="*/ 75 w 212"/>
                    <a:gd name="T13" fmla="*/ 62 h 84"/>
                    <a:gd name="T14" fmla="*/ 41 w 212"/>
                    <a:gd name="T15" fmla="*/ 62 h 84"/>
                    <a:gd name="T16" fmla="*/ 0 w 212"/>
                    <a:gd name="T17" fmla="*/ 70 h 84"/>
                    <a:gd name="T18" fmla="*/ 57 w 212"/>
                    <a:gd name="T19" fmla="*/ 21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2"/>
                    <a:gd name="T31" fmla="*/ 0 h 84"/>
                    <a:gd name="T32" fmla="*/ 212 w 212"/>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2" h="84">
                      <a:moveTo>
                        <a:pt x="57" y="21"/>
                      </a:moveTo>
                      <a:lnTo>
                        <a:pt x="81" y="25"/>
                      </a:lnTo>
                      <a:lnTo>
                        <a:pt x="144" y="8"/>
                      </a:lnTo>
                      <a:lnTo>
                        <a:pt x="212" y="0"/>
                      </a:lnTo>
                      <a:lnTo>
                        <a:pt x="115" y="84"/>
                      </a:lnTo>
                      <a:lnTo>
                        <a:pt x="99" y="70"/>
                      </a:lnTo>
                      <a:lnTo>
                        <a:pt x="75" y="62"/>
                      </a:lnTo>
                      <a:lnTo>
                        <a:pt x="41" y="62"/>
                      </a:lnTo>
                      <a:lnTo>
                        <a:pt x="0" y="70"/>
                      </a:lnTo>
                      <a:lnTo>
                        <a:pt x="57" y="2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1" name="Freeform 908"/>
                <p:cNvSpPr>
                  <a:spLocks/>
                </p:cNvSpPr>
                <p:nvPr/>
              </p:nvSpPr>
              <p:spPr bwMode="auto">
                <a:xfrm>
                  <a:off x="1083" y="3369"/>
                  <a:ext cx="29" cy="20"/>
                </a:xfrm>
                <a:custGeom>
                  <a:avLst/>
                  <a:gdLst>
                    <a:gd name="T0" fmla="*/ 198 w 198"/>
                    <a:gd name="T1" fmla="*/ 5 h 121"/>
                    <a:gd name="T2" fmla="*/ 141 w 198"/>
                    <a:gd name="T3" fmla="*/ 0 h 121"/>
                    <a:gd name="T4" fmla="*/ 62 w 198"/>
                    <a:gd name="T5" fmla="*/ 9 h 121"/>
                    <a:gd name="T6" fmla="*/ 0 w 198"/>
                    <a:gd name="T7" fmla="*/ 62 h 121"/>
                    <a:gd name="T8" fmla="*/ 24 w 198"/>
                    <a:gd name="T9" fmla="*/ 70 h 121"/>
                    <a:gd name="T10" fmla="*/ 40 w 198"/>
                    <a:gd name="T11" fmla="*/ 84 h 121"/>
                    <a:gd name="T12" fmla="*/ 65 w 198"/>
                    <a:gd name="T13" fmla="*/ 121 h 121"/>
                    <a:gd name="T14" fmla="*/ 198 w 198"/>
                    <a:gd name="T15" fmla="*/ 5 h 121"/>
                    <a:gd name="T16" fmla="*/ 0 60000 65536"/>
                    <a:gd name="T17" fmla="*/ 0 60000 65536"/>
                    <a:gd name="T18" fmla="*/ 0 60000 65536"/>
                    <a:gd name="T19" fmla="*/ 0 60000 65536"/>
                    <a:gd name="T20" fmla="*/ 0 60000 65536"/>
                    <a:gd name="T21" fmla="*/ 0 60000 65536"/>
                    <a:gd name="T22" fmla="*/ 0 60000 65536"/>
                    <a:gd name="T23" fmla="*/ 0 60000 65536"/>
                    <a:gd name="T24" fmla="*/ 0 w 198"/>
                    <a:gd name="T25" fmla="*/ 0 h 121"/>
                    <a:gd name="T26" fmla="*/ 198 w 198"/>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8" h="121">
                      <a:moveTo>
                        <a:pt x="198" y="5"/>
                      </a:moveTo>
                      <a:lnTo>
                        <a:pt x="141" y="0"/>
                      </a:lnTo>
                      <a:lnTo>
                        <a:pt x="62" y="9"/>
                      </a:lnTo>
                      <a:lnTo>
                        <a:pt x="0" y="62"/>
                      </a:lnTo>
                      <a:lnTo>
                        <a:pt x="24" y="70"/>
                      </a:lnTo>
                      <a:lnTo>
                        <a:pt x="40" y="84"/>
                      </a:lnTo>
                      <a:lnTo>
                        <a:pt x="65" y="121"/>
                      </a:lnTo>
                      <a:lnTo>
                        <a:pt x="198"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2" name="Freeform 909"/>
                <p:cNvSpPr>
                  <a:spLocks/>
                </p:cNvSpPr>
                <p:nvPr/>
              </p:nvSpPr>
              <p:spPr bwMode="auto">
                <a:xfrm>
                  <a:off x="1089" y="3369"/>
                  <a:ext cx="27" cy="25"/>
                </a:xfrm>
                <a:custGeom>
                  <a:avLst/>
                  <a:gdLst>
                    <a:gd name="T0" fmla="*/ 97 w 187"/>
                    <a:gd name="T1" fmla="*/ 0 h 148"/>
                    <a:gd name="T2" fmla="*/ 144 w 187"/>
                    <a:gd name="T3" fmla="*/ 1 h 148"/>
                    <a:gd name="T4" fmla="*/ 167 w 187"/>
                    <a:gd name="T5" fmla="*/ 9 h 148"/>
                    <a:gd name="T6" fmla="*/ 187 w 187"/>
                    <a:gd name="T7" fmla="*/ 35 h 148"/>
                    <a:gd name="T8" fmla="*/ 58 w 187"/>
                    <a:gd name="T9" fmla="*/ 148 h 148"/>
                    <a:gd name="T10" fmla="*/ 41 w 187"/>
                    <a:gd name="T11" fmla="*/ 139 h 148"/>
                    <a:gd name="T12" fmla="*/ 27 w 187"/>
                    <a:gd name="T13" fmla="*/ 122 h 148"/>
                    <a:gd name="T14" fmla="*/ 0 w 187"/>
                    <a:gd name="T15" fmla="*/ 84 h 148"/>
                    <a:gd name="T16" fmla="*/ 97 w 187"/>
                    <a:gd name="T17" fmla="*/ 0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
                    <a:gd name="T28" fmla="*/ 0 h 148"/>
                    <a:gd name="T29" fmla="*/ 187 w 187"/>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 h="148">
                      <a:moveTo>
                        <a:pt x="97" y="0"/>
                      </a:moveTo>
                      <a:lnTo>
                        <a:pt x="144" y="1"/>
                      </a:lnTo>
                      <a:lnTo>
                        <a:pt x="167" y="9"/>
                      </a:lnTo>
                      <a:lnTo>
                        <a:pt x="187" y="35"/>
                      </a:lnTo>
                      <a:lnTo>
                        <a:pt x="58" y="148"/>
                      </a:lnTo>
                      <a:lnTo>
                        <a:pt x="41" y="139"/>
                      </a:lnTo>
                      <a:lnTo>
                        <a:pt x="27" y="122"/>
                      </a:lnTo>
                      <a:lnTo>
                        <a:pt x="0" y="84"/>
                      </a:lnTo>
                      <a:lnTo>
                        <a:pt x="9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3" name="Freeform 910"/>
                <p:cNvSpPr>
                  <a:spLocks/>
                </p:cNvSpPr>
                <p:nvPr/>
              </p:nvSpPr>
              <p:spPr bwMode="auto">
                <a:xfrm>
                  <a:off x="1093" y="3370"/>
                  <a:ext cx="26" cy="24"/>
                </a:xfrm>
                <a:custGeom>
                  <a:avLst/>
                  <a:gdLst>
                    <a:gd name="T0" fmla="*/ 133 w 186"/>
                    <a:gd name="T1" fmla="*/ 0 h 145"/>
                    <a:gd name="T2" fmla="*/ 142 w 186"/>
                    <a:gd name="T3" fmla="*/ 4 h 145"/>
                    <a:gd name="T4" fmla="*/ 186 w 186"/>
                    <a:gd name="T5" fmla="*/ 66 h 145"/>
                    <a:gd name="T6" fmla="*/ 107 w 186"/>
                    <a:gd name="T7" fmla="*/ 136 h 145"/>
                    <a:gd name="T8" fmla="*/ 83 w 186"/>
                    <a:gd name="T9" fmla="*/ 145 h 145"/>
                    <a:gd name="T10" fmla="*/ 38 w 186"/>
                    <a:gd name="T11" fmla="*/ 145 h 145"/>
                    <a:gd name="T12" fmla="*/ 17 w 186"/>
                    <a:gd name="T13" fmla="*/ 134 h 145"/>
                    <a:gd name="T14" fmla="*/ 0 w 186"/>
                    <a:gd name="T15" fmla="*/ 116 h 145"/>
                    <a:gd name="T16" fmla="*/ 133 w 186"/>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6"/>
                    <a:gd name="T28" fmla="*/ 0 h 145"/>
                    <a:gd name="T29" fmla="*/ 186 w 186"/>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6" h="145">
                      <a:moveTo>
                        <a:pt x="133" y="0"/>
                      </a:moveTo>
                      <a:lnTo>
                        <a:pt x="142" y="4"/>
                      </a:lnTo>
                      <a:lnTo>
                        <a:pt x="186" y="66"/>
                      </a:lnTo>
                      <a:lnTo>
                        <a:pt x="107" y="136"/>
                      </a:lnTo>
                      <a:lnTo>
                        <a:pt x="83" y="145"/>
                      </a:lnTo>
                      <a:lnTo>
                        <a:pt x="38" y="145"/>
                      </a:lnTo>
                      <a:lnTo>
                        <a:pt x="17" y="134"/>
                      </a:lnTo>
                      <a:lnTo>
                        <a:pt x="0" y="116"/>
                      </a:lnTo>
                      <a:lnTo>
                        <a:pt x="13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4" name="Freeform 911"/>
                <p:cNvSpPr>
                  <a:spLocks/>
                </p:cNvSpPr>
                <p:nvPr/>
              </p:nvSpPr>
              <p:spPr bwMode="auto">
                <a:xfrm>
                  <a:off x="1097" y="3375"/>
                  <a:ext cx="26" cy="19"/>
                </a:xfrm>
                <a:custGeom>
                  <a:avLst/>
                  <a:gdLst>
                    <a:gd name="T0" fmla="*/ 177 w 177"/>
                    <a:gd name="T1" fmla="*/ 73 h 116"/>
                    <a:gd name="T2" fmla="*/ 129 w 177"/>
                    <a:gd name="T3" fmla="*/ 0 h 116"/>
                    <a:gd name="T4" fmla="*/ 0 w 177"/>
                    <a:gd name="T5" fmla="*/ 113 h 116"/>
                    <a:gd name="T6" fmla="*/ 5 w 177"/>
                    <a:gd name="T7" fmla="*/ 115 h 116"/>
                    <a:gd name="T8" fmla="*/ 42 w 177"/>
                    <a:gd name="T9" fmla="*/ 116 h 116"/>
                    <a:gd name="T10" fmla="*/ 61 w 177"/>
                    <a:gd name="T11" fmla="*/ 111 h 116"/>
                    <a:gd name="T12" fmla="*/ 77 w 177"/>
                    <a:gd name="T13" fmla="*/ 106 h 116"/>
                    <a:gd name="T14" fmla="*/ 113 w 177"/>
                    <a:gd name="T15" fmla="*/ 109 h 116"/>
                    <a:gd name="T16" fmla="*/ 131 w 177"/>
                    <a:gd name="T17" fmla="*/ 113 h 116"/>
                    <a:gd name="T18" fmla="*/ 177 w 177"/>
                    <a:gd name="T19" fmla="*/ 73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7"/>
                    <a:gd name="T31" fmla="*/ 0 h 116"/>
                    <a:gd name="T32" fmla="*/ 177 w 177"/>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7" h="116">
                      <a:moveTo>
                        <a:pt x="177" y="73"/>
                      </a:moveTo>
                      <a:lnTo>
                        <a:pt x="129" y="0"/>
                      </a:lnTo>
                      <a:lnTo>
                        <a:pt x="0" y="113"/>
                      </a:lnTo>
                      <a:lnTo>
                        <a:pt x="5" y="115"/>
                      </a:lnTo>
                      <a:lnTo>
                        <a:pt x="42" y="116"/>
                      </a:lnTo>
                      <a:lnTo>
                        <a:pt x="61" y="111"/>
                      </a:lnTo>
                      <a:lnTo>
                        <a:pt x="77" y="106"/>
                      </a:lnTo>
                      <a:lnTo>
                        <a:pt x="113" y="109"/>
                      </a:lnTo>
                      <a:lnTo>
                        <a:pt x="131" y="113"/>
                      </a:lnTo>
                      <a:lnTo>
                        <a:pt x="177" y="7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5" name="Freeform 912"/>
                <p:cNvSpPr>
                  <a:spLocks/>
                </p:cNvSpPr>
                <p:nvPr/>
              </p:nvSpPr>
              <p:spPr bwMode="auto">
                <a:xfrm>
                  <a:off x="1108" y="3381"/>
                  <a:ext cx="18" cy="17"/>
                </a:xfrm>
                <a:custGeom>
                  <a:avLst/>
                  <a:gdLst>
                    <a:gd name="T0" fmla="*/ 129 w 129"/>
                    <a:gd name="T1" fmla="*/ 73 h 101"/>
                    <a:gd name="T2" fmla="*/ 79 w 129"/>
                    <a:gd name="T3" fmla="*/ 0 h 101"/>
                    <a:gd name="T4" fmla="*/ 0 w 129"/>
                    <a:gd name="T5" fmla="*/ 70 h 101"/>
                    <a:gd name="T6" fmla="*/ 39 w 129"/>
                    <a:gd name="T7" fmla="*/ 73 h 101"/>
                    <a:gd name="T8" fmla="*/ 73 w 129"/>
                    <a:gd name="T9" fmla="*/ 85 h 101"/>
                    <a:gd name="T10" fmla="*/ 96 w 129"/>
                    <a:gd name="T11" fmla="*/ 101 h 101"/>
                    <a:gd name="T12" fmla="*/ 129 w 129"/>
                    <a:gd name="T13" fmla="*/ 73 h 101"/>
                    <a:gd name="T14" fmla="*/ 0 60000 65536"/>
                    <a:gd name="T15" fmla="*/ 0 60000 65536"/>
                    <a:gd name="T16" fmla="*/ 0 60000 65536"/>
                    <a:gd name="T17" fmla="*/ 0 60000 65536"/>
                    <a:gd name="T18" fmla="*/ 0 60000 65536"/>
                    <a:gd name="T19" fmla="*/ 0 60000 65536"/>
                    <a:gd name="T20" fmla="*/ 0 60000 65536"/>
                    <a:gd name="T21" fmla="*/ 0 w 129"/>
                    <a:gd name="T22" fmla="*/ 0 h 101"/>
                    <a:gd name="T23" fmla="*/ 129 w 12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101">
                      <a:moveTo>
                        <a:pt x="129" y="73"/>
                      </a:moveTo>
                      <a:lnTo>
                        <a:pt x="79" y="0"/>
                      </a:lnTo>
                      <a:lnTo>
                        <a:pt x="0" y="70"/>
                      </a:lnTo>
                      <a:lnTo>
                        <a:pt x="39" y="73"/>
                      </a:lnTo>
                      <a:lnTo>
                        <a:pt x="73" y="85"/>
                      </a:lnTo>
                      <a:lnTo>
                        <a:pt x="96" y="101"/>
                      </a:lnTo>
                      <a:lnTo>
                        <a:pt x="129" y="7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6" name="Freeform 913"/>
                <p:cNvSpPr>
                  <a:spLocks/>
                </p:cNvSpPr>
                <p:nvPr/>
              </p:nvSpPr>
              <p:spPr bwMode="auto">
                <a:xfrm>
                  <a:off x="1116" y="3387"/>
                  <a:ext cx="14" cy="17"/>
                </a:xfrm>
                <a:custGeom>
                  <a:avLst/>
                  <a:gdLst>
                    <a:gd name="T0" fmla="*/ 100 w 100"/>
                    <a:gd name="T1" fmla="*/ 68 h 99"/>
                    <a:gd name="T2" fmla="*/ 46 w 100"/>
                    <a:gd name="T3" fmla="*/ 0 h 99"/>
                    <a:gd name="T4" fmla="*/ 0 w 100"/>
                    <a:gd name="T5" fmla="*/ 40 h 99"/>
                    <a:gd name="T6" fmla="*/ 23 w 100"/>
                    <a:gd name="T7" fmla="*/ 51 h 99"/>
                    <a:gd name="T8" fmla="*/ 40 w 100"/>
                    <a:gd name="T9" fmla="*/ 66 h 99"/>
                    <a:gd name="T10" fmla="*/ 63 w 100"/>
                    <a:gd name="T11" fmla="*/ 99 h 99"/>
                    <a:gd name="T12" fmla="*/ 100 w 100"/>
                    <a:gd name="T13" fmla="*/ 68 h 99"/>
                    <a:gd name="T14" fmla="*/ 0 60000 65536"/>
                    <a:gd name="T15" fmla="*/ 0 60000 65536"/>
                    <a:gd name="T16" fmla="*/ 0 60000 65536"/>
                    <a:gd name="T17" fmla="*/ 0 60000 65536"/>
                    <a:gd name="T18" fmla="*/ 0 60000 65536"/>
                    <a:gd name="T19" fmla="*/ 0 60000 65536"/>
                    <a:gd name="T20" fmla="*/ 0 60000 65536"/>
                    <a:gd name="T21" fmla="*/ 0 w 100"/>
                    <a:gd name="T22" fmla="*/ 0 h 99"/>
                    <a:gd name="T23" fmla="*/ 100 w 100"/>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9">
                      <a:moveTo>
                        <a:pt x="100" y="68"/>
                      </a:moveTo>
                      <a:lnTo>
                        <a:pt x="46" y="0"/>
                      </a:lnTo>
                      <a:lnTo>
                        <a:pt x="0" y="40"/>
                      </a:lnTo>
                      <a:lnTo>
                        <a:pt x="23" y="51"/>
                      </a:lnTo>
                      <a:lnTo>
                        <a:pt x="40" y="66"/>
                      </a:lnTo>
                      <a:lnTo>
                        <a:pt x="63" y="99"/>
                      </a:lnTo>
                      <a:lnTo>
                        <a:pt x="100" y="6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7" name="Freeform 914"/>
                <p:cNvSpPr>
                  <a:spLocks/>
                </p:cNvSpPr>
                <p:nvPr/>
              </p:nvSpPr>
              <p:spPr bwMode="auto">
                <a:xfrm>
                  <a:off x="1122" y="3393"/>
                  <a:ext cx="13" cy="17"/>
                </a:xfrm>
                <a:custGeom>
                  <a:avLst/>
                  <a:gdLst>
                    <a:gd name="T0" fmla="*/ 33 w 94"/>
                    <a:gd name="T1" fmla="*/ 0 h 97"/>
                    <a:gd name="T2" fmla="*/ 92 w 94"/>
                    <a:gd name="T3" fmla="*/ 58 h 97"/>
                    <a:gd name="T4" fmla="*/ 94 w 94"/>
                    <a:gd name="T5" fmla="*/ 60 h 97"/>
                    <a:gd name="T6" fmla="*/ 50 w 94"/>
                    <a:gd name="T7" fmla="*/ 97 h 97"/>
                    <a:gd name="T8" fmla="*/ 22 w 94"/>
                    <a:gd name="T9" fmla="*/ 60 h 97"/>
                    <a:gd name="T10" fmla="*/ 0 w 94"/>
                    <a:gd name="T11" fmla="*/ 28 h 97"/>
                    <a:gd name="T12" fmla="*/ 33 w 94"/>
                    <a:gd name="T13" fmla="*/ 0 h 97"/>
                    <a:gd name="T14" fmla="*/ 0 60000 65536"/>
                    <a:gd name="T15" fmla="*/ 0 60000 65536"/>
                    <a:gd name="T16" fmla="*/ 0 60000 65536"/>
                    <a:gd name="T17" fmla="*/ 0 60000 65536"/>
                    <a:gd name="T18" fmla="*/ 0 60000 65536"/>
                    <a:gd name="T19" fmla="*/ 0 60000 65536"/>
                    <a:gd name="T20" fmla="*/ 0 60000 65536"/>
                    <a:gd name="T21" fmla="*/ 0 w 94"/>
                    <a:gd name="T22" fmla="*/ 0 h 97"/>
                    <a:gd name="T23" fmla="*/ 94 w 9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97">
                      <a:moveTo>
                        <a:pt x="33" y="0"/>
                      </a:moveTo>
                      <a:lnTo>
                        <a:pt x="92" y="58"/>
                      </a:lnTo>
                      <a:lnTo>
                        <a:pt x="94" y="60"/>
                      </a:lnTo>
                      <a:lnTo>
                        <a:pt x="50" y="97"/>
                      </a:lnTo>
                      <a:lnTo>
                        <a:pt x="22" y="60"/>
                      </a:lnTo>
                      <a:lnTo>
                        <a:pt x="0" y="28"/>
                      </a:lnTo>
                      <a:lnTo>
                        <a:pt x="3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8" name="Freeform 915"/>
                <p:cNvSpPr>
                  <a:spLocks/>
                </p:cNvSpPr>
                <p:nvPr/>
              </p:nvSpPr>
              <p:spPr bwMode="auto">
                <a:xfrm>
                  <a:off x="1125" y="3399"/>
                  <a:ext cx="15" cy="15"/>
                </a:xfrm>
                <a:custGeom>
                  <a:avLst/>
                  <a:gdLst>
                    <a:gd name="T0" fmla="*/ 37 w 106"/>
                    <a:gd name="T1" fmla="*/ 0 h 95"/>
                    <a:gd name="T2" fmla="*/ 68 w 106"/>
                    <a:gd name="T3" fmla="*/ 26 h 95"/>
                    <a:gd name="T4" fmla="*/ 106 w 106"/>
                    <a:gd name="T5" fmla="*/ 54 h 95"/>
                    <a:gd name="T6" fmla="*/ 60 w 106"/>
                    <a:gd name="T7" fmla="*/ 95 h 95"/>
                    <a:gd name="T8" fmla="*/ 42 w 106"/>
                    <a:gd name="T9" fmla="*/ 80 h 95"/>
                    <a:gd name="T10" fmla="*/ 0 w 106"/>
                    <a:gd name="T11" fmla="*/ 31 h 95"/>
                    <a:gd name="T12" fmla="*/ 37 w 106"/>
                    <a:gd name="T13" fmla="*/ 0 h 95"/>
                    <a:gd name="T14" fmla="*/ 0 60000 65536"/>
                    <a:gd name="T15" fmla="*/ 0 60000 65536"/>
                    <a:gd name="T16" fmla="*/ 0 60000 65536"/>
                    <a:gd name="T17" fmla="*/ 0 60000 65536"/>
                    <a:gd name="T18" fmla="*/ 0 60000 65536"/>
                    <a:gd name="T19" fmla="*/ 0 60000 65536"/>
                    <a:gd name="T20" fmla="*/ 0 60000 65536"/>
                    <a:gd name="T21" fmla="*/ 0 w 106"/>
                    <a:gd name="T22" fmla="*/ 0 h 95"/>
                    <a:gd name="T23" fmla="*/ 106 w 10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95">
                      <a:moveTo>
                        <a:pt x="37" y="0"/>
                      </a:moveTo>
                      <a:lnTo>
                        <a:pt x="68" y="26"/>
                      </a:lnTo>
                      <a:lnTo>
                        <a:pt x="106" y="54"/>
                      </a:lnTo>
                      <a:lnTo>
                        <a:pt x="60" y="95"/>
                      </a:lnTo>
                      <a:lnTo>
                        <a:pt x="42" y="80"/>
                      </a:lnTo>
                      <a:lnTo>
                        <a:pt x="0" y="31"/>
                      </a:lnTo>
                      <a:lnTo>
                        <a:pt x="3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59" name="Freeform 916"/>
                <p:cNvSpPr>
                  <a:spLocks/>
                </p:cNvSpPr>
                <p:nvPr/>
              </p:nvSpPr>
              <p:spPr bwMode="auto">
                <a:xfrm>
                  <a:off x="1129" y="3403"/>
                  <a:ext cx="16" cy="16"/>
                </a:xfrm>
                <a:custGeom>
                  <a:avLst/>
                  <a:gdLst>
                    <a:gd name="T0" fmla="*/ 117 w 117"/>
                    <a:gd name="T1" fmla="*/ 49 h 92"/>
                    <a:gd name="T2" fmla="*/ 44 w 117"/>
                    <a:gd name="T3" fmla="*/ 0 h 92"/>
                    <a:gd name="T4" fmla="*/ 0 w 117"/>
                    <a:gd name="T5" fmla="*/ 37 h 92"/>
                    <a:gd name="T6" fmla="*/ 16 w 117"/>
                    <a:gd name="T7" fmla="*/ 52 h 92"/>
                    <a:gd name="T8" fmla="*/ 70 w 117"/>
                    <a:gd name="T9" fmla="*/ 92 h 92"/>
                    <a:gd name="T10" fmla="*/ 117 w 117"/>
                    <a:gd name="T11" fmla="*/ 49 h 92"/>
                    <a:gd name="T12" fmla="*/ 0 60000 65536"/>
                    <a:gd name="T13" fmla="*/ 0 60000 65536"/>
                    <a:gd name="T14" fmla="*/ 0 60000 65536"/>
                    <a:gd name="T15" fmla="*/ 0 60000 65536"/>
                    <a:gd name="T16" fmla="*/ 0 60000 65536"/>
                    <a:gd name="T17" fmla="*/ 0 60000 65536"/>
                    <a:gd name="T18" fmla="*/ 0 w 117"/>
                    <a:gd name="T19" fmla="*/ 0 h 92"/>
                    <a:gd name="T20" fmla="*/ 117 w 117"/>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7" h="92">
                      <a:moveTo>
                        <a:pt x="117" y="49"/>
                      </a:moveTo>
                      <a:lnTo>
                        <a:pt x="44" y="0"/>
                      </a:lnTo>
                      <a:lnTo>
                        <a:pt x="0" y="37"/>
                      </a:lnTo>
                      <a:lnTo>
                        <a:pt x="16" y="52"/>
                      </a:lnTo>
                      <a:lnTo>
                        <a:pt x="70" y="92"/>
                      </a:lnTo>
                      <a:lnTo>
                        <a:pt x="117" y="4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0" name="Freeform 917"/>
                <p:cNvSpPr>
                  <a:spLocks/>
                </p:cNvSpPr>
                <p:nvPr/>
              </p:nvSpPr>
              <p:spPr bwMode="auto">
                <a:xfrm>
                  <a:off x="1134" y="3408"/>
                  <a:ext cx="17" cy="15"/>
                </a:xfrm>
                <a:custGeom>
                  <a:avLst/>
                  <a:gdLst>
                    <a:gd name="T0" fmla="*/ 121 w 121"/>
                    <a:gd name="T1" fmla="*/ 48 h 90"/>
                    <a:gd name="T2" fmla="*/ 46 w 121"/>
                    <a:gd name="T3" fmla="*/ 0 h 90"/>
                    <a:gd name="T4" fmla="*/ 0 w 121"/>
                    <a:gd name="T5" fmla="*/ 41 h 90"/>
                    <a:gd name="T6" fmla="*/ 73 w 121"/>
                    <a:gd name="T7" fmla="*/ 90 h 90"/>
                    <a:gd name="T8" fmla="*/ 121 w 121"/>
                    <a:gd name="T9" fmla="*/ 48 h 90"/>
                    <a:gd name="T10" fmla="*/ 0 60000 65536"/>
                    <a:gd name="T11" fmla="*/ 0 60000 65536"/>
                    <a:gd name="T12" fmla="*/ 0 60000 65536"/>
                    <a:gd name="T13" fmla="*/ 0 60000 65536"/>
                    <a:gd name="T14" fmla="*/ 0 60000 65536"/>
                    <a:gd name="T15" fmla="*/ 0 w 121"/>
                    <a:gd name="T16" fmla="*/ 0 h 90"/>
                    <a:gd name="T17" fmla="*/ 121 w 121"/>
                    <a:gd name="T18" fmla="*/ 90 h 90"/>
                  </a:gdLst>
                  <a:ahLst/>
                  <a:cxnLst>
                    <a:cxn ang="T10">
                      <a:pos x="T0" y="T1"/>
                    </a:cxn>
                    <a:cxn ang="T11">
                      <a:pos x="T2" y="T3"/>
                    </a:cxn>
                    <a:cxn ang="T12">
                      <a:pos x="T4" y="T5"/>
                    </a:cxn>
                    <a:cxn ang="T13">
                      <a:pos x="T6" y="T7"/>
                    </a:cxn>
                    <a:cxn ang="T14">
                      <a:pos x="T8" y="T9"/>
                    </a:cxn>
                  </a:cxnLst>
                  <a:rect l="T15" t="T16" r="T17" b="T18"/>
                  <a:pathLst>
                    <a:path w="121" h="90">
                      <a:moveTo>
                        <a:pt x="121" y="48"/>
                      </a:moveTo>
                      <a:lnTo>
                        <a:pt x="46" y="0"/>
                      </a:lnTo>
                      <a:lnTo>
                        <a:pt x="0" y="41"/>
                      </a:lnTo>
                      <a:lnTo>
                        <a:pt x="73" y="90"/>
                      </a:lnTo>
                      <a:lnTo>
                        <a:pt x="121" y="4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1" name="Freeform 918"/>
                <p:cNvSpPr>
                  <a:spLocks/>
                </p:cNvSpPr>
                <p:nvPr/>
              </p:nvSpPr>
              <p:spPr bwMode="auto">
                <a:xfrm>
                  <a:off x="1139" y="3412"/>
                  <a:ext cx="17" cy="14"/>
                </a:xfrm>
                <a:custGeom>
                  <a:avLst/>
                  <a:gdLst>
                    <a:gd name="T0" fmla="*/ 124 w 124"/>
                    <a:gd name="T1" fmla="*/ 48 h 87"/>
                    <a:gd name="T2" fmla="*/ 47 w 124"/>
                    <a:gd name="T3" fmla="*/ 0 h 87"/>
                    <a:gd name="T4" fmla="*/ 0 w 124"/>
                    <a:gd name="T5" fmla="*/ 43 h 87"/>
                    <a:gd name="T6" fmla="*/ 79 w 124"/>
                    <a:gd name="T7" fmla="*/ 87 h 87"/>
                    <a:gd name="T8" fmla="*/ 124 w 124"/>
                    <a:gd name="T9" fmla="*/ 48 h 87"/>
                    <a:gd name="T10" fmla="*/ 0 60000 65536"/>
                    <a:gd name="T11" fmla="*/ 0 60000 65536"/>
                    <a:gd name="T12" fmla="*/ 0 60000 65536"/>
                    <a:gd name="T13" fmla="*/ 0 60000 65536"/>
                    <a:gd name="T14" fmla="*/ 0 60000 65536"/>
                    <a:gd name="T15" fmla="*/ 0 w 124"/>
                    <a:gd name="T16" fmla="*/ 0 h 87"/>
                    <a:gd name="T17" fmla="*/ 124 w 124"/>
                    <a:gd name="T18" fmla="*/ 87 h 87"/>
                  </a:gdLst>
                  <a:ahLst/>
                  <a:cxnLst>
                    <a:cxn ang="T10">
                      <a:pos x="T0" y="T1"/>
                    </a:cxn>
                    <a:cxn ang="T11">
                      <a:pos x="T2" y="T3"/>
                    </a:cxn>
                    <a:cxn ang="T12">
                      <a:pos x="T4" y="T5"/>
                    </a:cxn>
                    <a:cxn ang="T13">
                      <a:pos x="T6" y="T7"/>
                    </a:cxn>
                    <a:cxn ang="T14">
                      <a:pos x="T8" y="T9"/>
                    </a:cxn>
                  </a:cxnLst>
                  <a:rect l="T15" t="T16" r="T17" b="T18"/>
                  <a:pathLst>
                    <a:path w="124" h="87">
                      <a:moveTo>
                        <a:pt x="124" y="48"/>
                      </a:moveTo>
                      <a:lnTo>
                        <a:pt x="47" y="0"/>
                      </a:lnTo>
                      <a:lnTo>
                        <a:pt x="0" y="43"/>
                      </a:lnTo>
                      <a:lnTo>
                        <a:pt x="79" y="87"/>
                      </a:lnTo>
                      <a:lnTo>
                        <a:pt x="124" y="4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2" name="Freeform 919"/>
                <p:cNvSpPr>
                  <a:spLocks/>
                </p:cNvSpPr>
                <p:nvPr/>
              </p:nvSpPr>
              <p:spPr bwMode="auto">
                <a:xfrm>
                  <a:off x="1144" y="3416"/>
                  <a:ext cx="18" cy="14"/>
                </a:xfrm>
                <a:custGeom>
                  <a:avLst/>
                  <a:gdLst>
                    <a:gd name="T0" fmla="*/ 124 w 124"/>
                    <a:gd name="T1" fmla="*/ 48 h 86"/>
                    <a:gd name="T2" fmla="*/ 48 w 124"/>
                    <a:gd name="T3" fmla="*/ 0 h 86"/>
                    <a:gd name="T4" fmla="*/ 0 w 124"/>
                    <a:gd name="T5" fmla="*/ 42 h 86"/>
                    <a:gd name="T6" fmla="*/ 54 w 124"/>
                    <a:gd name="T7" fmla="*/ 67 h 86"/>
                    <a:gd name="T8" fmla="*/ 79 w 124"/>
                    <a:gd name="T9" fmla="*/ 86 h 86"/>
                    <a:gd name="T10" fmla="*/ 124 w 124"/>
                    <a:gd name="T11" fmla="*/ 48 h 86"/>
                    <a:gd name="T12" fmla="*/ 0 60000 65536"/>
                    <a:gd name="T13" fmla="*/ 0 60000 65536"/>
                    <a:gd name="T14" fmla="*/ 0 60000 65536"/>
                    <a:gd name="T15" fmla="*/ 0 60000 65536"/>
                    <a:gd name="T16" fmla="*/ 0 60000 65536"/>
                    <a:gd name="T17" fmla="*/ 0 60000 65536"/>
                    <a:gd name="T18" fmla="*/ 0 w 124"/>
                    <a:gd name="T19" fmla="*/ 0 h 86"/>
                    <a:gd name="T20" fmla="*/ 124 w 124"/>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24" h="86">
                      <a:moveTo>
                        <a:pt x="124" y="48"/>
                      </a:moveTo>
                      <a:lnTo>
                        <a:pt x="48" y="0"/>
                      </a:lnTo>
                      <a:lnTo>
                        <a:pt x="0" y="42"/>
                      </a:lnTo>
                      <a:lnTo>
                        <a:pt x="54" y="67"/>
                      </a:lnTo>
                      <a:lnTo>
                        <a:pt x="79" y="86"/>
                      </a:lnTo>
                      <a:lnTo>
                        <a:pt x="124" y="4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3" name="Freeform 920"/>
                <p:cNvSpPr>
                  <a:spLocks/>
                </p:cNvSpPr>
                <p:nvPr/>
              </p:nvSpPr>
              <p:spPr bwMode="auto">
                <a:xfrm>
                  <a:off x="1150" y="3419"/>
                  <a:ext cx="16" cy="18"/>
                </a:xfrm>
                <a:custGeom>
                  <a:avLst/>
                  <a:gdLst>
                    <a:gd name="T0" fmla="*/ 110 w 110"/>
                    <a:gd name="T1" fmla="*/ 57 h 107"/>
                    <a:gd name="T2" fmla="*/ 89 w 110"/>
                    <a:gd name="T3" fmla="*/ 31 h 107"/>
                    <a:gd name="T4" fmla="*/ 45 w 110"/>
                    <a:gd name="T5" fmla="*/ 0 h 107"/>
                    <a:gd name="T6" fmla="*/ 0 w 110"/>
                    <a:gd name="T7" fmla="*/ 39 h 107"/>
                    <a:gd name="T8" fmla="*/ 12 w 110"/>
                    <a:gd name="T9" fmla="*/ 44 h 107"/>
                    <a:gd name="T10" fmla="*/ 41 w 110"/>
                    <a:gd name="T11" fmla="*/ 68 h 107"/>
                    <a:gd name="T12" fmla="*/ 54 w 110"/>
                    <a:gd name="T13" fmla="*/ 107 h 107"/>
                    <a:gd name="T14" fmla="*/ 110 w 110"/>
                    <a:gd name="T15" fmla="*/ 57 h 107"/>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107"/>
                    <a:gd name="T26" fmla="*/ 110 w 110"/>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107">
                      <a:moveTo>
                        <a:pt x="110" y="57"/>
                      </a:moveTo>
                      <a:lnTo>
                        <a:pt x="89" y="31"/>
                      </a:lnTo>
                      <a:lnTo>
                        <a:pt x="45" y="0"/>
                      </a:lnTo>
                      <a:lnTo>
                        <a:pt x="0" y="39"/>
                      </a:lnTo>
                      <a:lnTo>
                        <a:pt x="12" y="44"/>
                      </a:lnTo>
                      <a:lnTo>
                        <a:pt x="41" y="68"/>
                      </a:lnTo>
                      <a:lnTo>
                        <a:pt x="54" y="107"/>
                      </a:lnTo>
                      <a:lnTo>
                        <a:pt x="110" y="5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4" name="Freeform 921"/>
                <p:cNvSpPr>
                  <a:spLocks/>
                </p:cNvSpPr>
                <p:nvPr/>
              </p:nvSpPr>
              <p:spPr bwMode="auto">
                <a:xfrm>
                  <a:off x="1155" y="3424"/>
                  <a:ext cx="11" cy="22"/>
                </a:xfrm>
                <a:custGeom>
                  <a:avLst/>
                  <a:gdLst>
                    <a:gd name="T0" fmla="*/ 45 w 77"/>
                    <a:gd name="T1" fmla="*/ 0 h 132"/>
                    <a:gd name="T2" fmla="*/ 66 w 77"/>
                    <a:gd name="T3" fmla="*/ 18 h 132"/>
                    <a:gd name="T4" fmla="*/ 75 w 77"/>
                    <a:gd name="T5" fmla="*/ 34 h 132"/>
                    <a:gd name="T6" fmla="*/ 77 w 77"/>
                    <a:gd name="T7" fmla="*/ 87 h 132"/>
                    <a:gd name="T8" fmla="*/ 25 w 77"/>
                    <a:gd name="T9" fmla="*/ 132 h 132"/>
                    <a:gd name="T10" fmla="*/ 18 w 77"/>
                    <a:gd name="T11" fmla="*/ 83 h 132"/>
                    <a:gd name="T12" fmla="*/ 0 w 77"/>
                    <a:gd name="T13" fmla="*/ 38 h 132"/>
                    <a:gd name="T14" fmla="*/ 45 w 77"/>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32"/>
                    <a:gd name="T26" fmla="*/ 77 w 77"/>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32">
                      <a:moveTo>
                        <a:pt x="45" y="0"/>
                      </a:moveTo>
                      <a:lnTo>
                        <a:pt x="66" y="18"/>
                      </a:lnTo>
                      <a:lnTo>
                        <a:pt x="75" y="34"/>
                      </a:lnTo>
                      <a:lnTo>
                        <a:pt x="77" y="87"/>
                      </a:lnTo>
                      <a:lnTo>
                        <a:pt x="25" y="132"/>
                      </a:lnTo>
                      <a:lnTo>
                        <a:pt x="18" y="83"/>
                      </a:lnTo>
                      <a:lnTo>
                        <a:pt x="0" y="38"/>
                      </a:lnTo>
                      <a:lnTo>
                        <a:pt x="4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5" name="Freeform 922"/>
                <p:cNvSpPr>
                  <a:spLocks/>
                </p:cNvSpPr>
                <p:nvPr/>
              </p:nvSpPr>
              <p:spPr bwMode="auto">
                <a:xfrm>
                  <a:off x="1158" y="3429"/>
                  <a:ext cx="8" cy="24"/>
                </a:xfrm>
                <a:custGeom>
                  <a:avLst/>
                  <a:gdLst>
                    <a:gd name="T0" fmla="*/ 56 w 60"/>
                    <a:gd name="T1" fmla="*/ 0 h 145"/>
                    <a:gd name="T2" fmla="*/ 58 w 60"/>
                    <a:gd name="T3" fmla="*/ 2 h 145"/>
                    <a:gd name="T4" fmla="*/ 60 w 60"/>
                    <a:gd name="T5" fmla="*/ 112 h 145"/>
                    <a:gd name="T6" fmla="*/ 22 w 60"/>
                    <a:gd name="T7" fmla="*/ 145 h 145"/>
                    <a:gd name="T8" fmla="*/ 8 w 60"/>
                    <a:gd name="T9" fmla="*/ 101 h 145"/>
                    <a:gd name="T10" fmla="*/ 0 w 60"/>
                    <a:gd name="T11" fmla="*/ 50 h 145"/>
                    <a:gd name="T12" fmla="*/ 56 w 60"/>
                    <a:gd name="T13" fmla="*/ 0 h 145"/>
                    <a:gd name="T14" fmla="*/ 0 60000 65536"/>
                    <a:gd name="T15" fmla="*/ 0 60000 65536"/>
                    <a:gd name="T16" fmla="*/ 0 60000 65536"/>
                    <a:gd name="T17" fmla="*/ 0 60000 65536"/>
                    <a:gd name="T18" fmla="*/ 0 60000 65536"/>
                    <a:gd name="T19" fmla="*/ 0 60000 65536"/>
                    <a:gd name="T20" fmla="*/ 0 60000 65536"/>
                    <a:gd name="T21" fmla="*/ 0 w 60"/>
                    <a:gd name="T22" fmla="*/ 0 h 145"/>
                    <a:gd name="T23" fmla="*/ 60 w 60"/>
                    <a:gd name="T24" fmla="*/ 145 h 1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145">
                      <a:moveTo>
                        <a:pt x="56" y="0"/>
                      </a:moveTo>
                      <a:lnTo>
                        <a:pt x="58" y="2"/>
                      </a:lnTo>
                      <a:lnTo>
                        <a:pt x="60" y="112"/>
                      </a:lnTo>
                      <a:lnTo>
                        <a:pt x="22" y="145"/>
                      </a:lnTo>
                      <a:lnTo>
                        <a:pt x="8" y="101"/>
                      </a:lnTo>
                      <a:lnTo>
                        <a:pt x="0" y="50"/>
                      </a:lnTo>
                      <a:lnTo>
                        <a:pt x="5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6" name="Freeform 923"/>
                <p:cNvSpPr>
                  <a:spLocks/>
                </p:cNvSpPr>
                <p:nvPr/>
              </p:nvSpPr>
              <p:spPr bwMode="auto">
                <a:xfrm>
                  <a:off x="1159" y="3438"/>
                  <a:ext cx="7" cy="19"/>
                </a:xfrm>
                <a:custGeom>
                  <a:avLst/>
                  <a:gdLst>
                    <a:gd name="T0" fmla="*/ 52 w 52"/>
                    <a:gd name="T1" fmla="*/ 0 h 110"/>
                    <a:gd name="T2" fmla="*/ 52 w 52"/>
                    <a:gd name="T3" fmla="*/ 110 h 110"/>
                    <a:gd name="T4" fmla="*/ 28 w 52"/>
                    <a:gd name="T5" fmla="*/ 106 h 110"/>
                    <a:gd name="T6" fmla="*/ 14 w 52"/>
                    <a:gd name="T7" fmla="*/ 91 h 110"/>
                    <a:gd name="T8" fmla="*/ 0 w 52"/>
                    <a:gd name="T9" fmla="*/ 45 h 110"/>
                    <a:gd name="T10" fmla="*/ 52 w 52"/>
                    <a:gd name="T11" fmla="*/ 0 h 110"/>
                    <a:gd name="T12" fmla="*/ 0 60000 65536"/>
                    <a:gd name="T13" fmla="*/ 0 60000 65536"/>
                    <a:gd name="T14" fmla="*/ 0 60000 65536"/>
                    <a:gd name="T15" fmla="*/ 0 60000 65536"/>
                    <a:gd name="T16" fmla="*/ 0 60000 65536"/>
                    <a:gd name="T17" fmla="*/ 0 60000 65536"/>
                    <a:gd name="T18" fmla="*/ 0 w 52"/>
                    <a:gd name="T19" fmla="*/ 0 h 110"/>
                    <a:gd name="T20" fmla="*/ 52 w 52"/>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52" h="110">
                      <a:moveTo>
                        <a:pt x="52" y="0"/>
                      </a:moveTo>
                      <a:lnTo>
                        <a:pt x="52" y="110"/>
                      </a:lnTo>
                      <a:lnTo>
                        <a:pt x="28" y="106"/>
                      </a:lnTo>
                      <a:lnTo>
                        <a:pt x="14" y="91"/>
                      </a:lnTo>
                      <a:lnTo>
                        <a:pt x="0" y="45"/>
                      </a:lnTo>
                      <a:lnTo>
                        <a:pt x="5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7" name="Freeform 924"/>
                <p:cNvSpPr>
                  <a:spLocks/>
                </p:cNvSpPr>
                <p:nvPr/>
              </p:nvSpPr>
              <p:spPr bwMode="auto">
                <a:xfrm>
                  <a:off x="1161" y="3448"/>
                  <a:ext cx="5" cy="9"/>
                </a:xfrm>
                <a:custGeom>
                  <a:avLst/>
                  <a:gdLst>
                    <a:gd name="T0" fmla="*/ 38 w 38"/>
                    <a:gd name="T1" fmla="*/ 0 h 53"/>
                    <a:gd name="T2" fmla="*/ 38 w 38"/>
                    <a:gd name="T3" fmla="*/ 53 h 53"/>
                    <a:gd name="T4" fmla="*/ 14 w 38"/>
                    <a:gd name="T5" fmla="*/ 49 h 53"/>
                    <a:gd name="T6" fmla="*/ 0 w 38"/>
                    <a:gd name="T7" fmla="*/ 33 h 53"/>
                    <a:gd name="T8" fmla="*/ 38 w 38"/>
                    <a:gd name="T9" fmla="*/ 0 h 53"/>
                    <a:gd name="T10" fmla="*/ 0 60000 65536"/>
                    <a:gd name="T11" fmla="*/ 0 60000 65536"/>
                    <a:gd name="T12" fmla="*/ 0 60000 65536"/>
                    <a:gd name="T13" fmla="*/ 0 60000 65536"/>
                    <a:gd name="T14" fmla="*/ 0 60000 65536"/>
                    <a:gd name="T15" fmla="*/ 0 w 38"/>
                    <a:gd name="T16" fmla="*/ 0 h 53"/>
                    <a:gd name="T17" fmla="*/ 38 w 38"/>
                    <a:gd name="T18" fmla="*/ 53 h 53"/>
                  </a:gdLst>
                  <a:ahLst/>
                  <a:cxnLst>
                    <a:cxn ang="T10">
                      <a:pos x="T0" y="T1"/>
                    </a:cxn>
                    <a:cxn ang="T11">
                      <a:pos x="T2" y="T3"/>
                    </a:cxn>
                    <a:cxn ang="T12">
                      <a:pos x="T4" y="T5"/>
                    </a:cxn>
                    <a:cxn ang="T13">
                      <a:pos x="T6" y="T7"/>
                    </a:cxn>
                    <a:cxn ang="T14">
                      <a:pos x="T8" y="T9"/>
                    </a:cxn>
                  </a:cxnLst>
                  <a:rect l="T15" t="T16" r="T17" b="T18"/>
                  <a:pathLst>
                    <a:path w="38" h="53">
                      <a:moveTo>
                        <a:pt x="38" y="0"/>
                      </a:moveTo>
                      <a:lnTo>
                        <a:pt x="38" y="53"/>
                      </a:lnTo>
                      <a:lnTo>
                        <a:pt x="14" y="49"/>
                      </a:lnTo>
                      <a:lnTo>
                        <a:pt x="0" y="33"/>
                      </a:lnTo>
                      <a:lnTo>
                        <a:pt x="3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8" name="Freeform 925"/>
                <p:cNvSpPr>
                  <a:spLocks/>
                </p:cNvSpPr>
                <p:nvPr/>
              </p:nvSpPr>
              <p:spPr bwMode="auto">
                <a:xfrm>
                  <a:off x="1016" y="3360"/>
                  <a:ext cx="27" cy="12"/>
                </a:xfrm>
                <a:custGeom>
                  <a:avLst/>
                  <a:gdLst>
                    <a:gd name="T0" fmla="*/ 185 w 190"/>
                    <a:gd name="T1" fmla="*/ 68 h 72"/>
                    <a:gd name="T2" fmla="*/ 176 w 190"/>
                    <a:gd name="T3" fmla="*/ 69 h 72"/>
                    <a:gd name="T4" fmla="*/ 164 w 190"/>
                    <a:gd name="T5" fmla="*/ 66 h 72"/>
                    <a:gd name="T6" fmla="*/ 153 w 190"/>
                    <a:gd name="T7" fmla="*/ 64 h 72"/>
                    <a:gd name="T8" fmla="*/ 142 w 190"/>
                    <a:gd name="T9" fmla="*/ 58 h 72"/>
                    <a:gd name="T10" fmla="*/ 130 w 190"/>
                    <a:gd name="T11" fmla="*/ 52 h 72"/>
                    <a:gd name="T12" fmla="*/ 117 w 190"/>
                    <a:gd name="T13" fmla="*/ 45 h 72"/>
                    <a:gd name="T14" fmla="*/ 105 w 190"/>
                    <a:gd name="T15" fmla="*/ 38 h 72"/>
                    <a:gd name="T16" fmla="*/ 92 w 190"/>
                    <a:gd name="T17" fmla="*/ 30 h 72"/>
                    <a:gd name="T18" fmla="*/ 80 w 190"/>
                    <a:gd name="T19" fmla="*/ 21 h 72"/>
                    <a:gd name="T20" fmla="*/ 66 w 190"/>
                    <a:gd name="T21" fmla="*/ 14 h 72"/>
                    <a:gd name="T22" fmla="*/ 54 w 190"/>
                    <a:gd name="T23" fmla="*/ 8 h 72"/>
                    <a:gd name="T24" fmla="*/ 41 w 190"/>
                    <a:gd name="T25" fmla="*/ 4 h 72"/>
                    <a:gd name="T26" fmla="*/ 29 w 190"/>
                    <a:gd name="T27" fmla="*/ 1 h 72"/>
                    <a:gd name="T28" fmla="*/ 16 w 190"/>
                    <a:gd name="T29" fmla="*/ 0 h 72"/>
                    <a:gd name="T30" fmla="*/ 4 w 190"/>
                    <a:gd name="T31" fmla="*/ 1 h 72"/>
                    <a:gd name="T32" fmla="*/ 1 w 190"/>
                    <a:gd name="T33" fmla="*/ 6 h 72"/>
                    <a:gd name="T34" fmla="*/ 10 w 190"/>
                    <a:gd name="T35" fmla="*/ 4 h 72"/>
                    <a:gd name="T36" fmla="*/ 23 w 190"/>
                    <a:gd name="T37" fmla="*/ 4 h 72"/>
                    <a:gd name="T38" fmla="*/ 34 w 190"/>
                    <a:gd name="T39" fmla="*/ 6 h 72"/>
                    <a:gd name="T40" fmla="*/ 47 w 190"/>
                    <a:gd name="T41" fmla="*/ 9 h 72"/>
                    <a:gd name="T42" fmla="*/ 59 w 190"/>
                    <a:gd name="T43" fmla="*/ 14 h 72"/>
                    <a:gd name="T44" fmla="*/ 72 w 190"/>
                    <a:gd name="T45" fmla="*/ 21 h 72"/>
                    <a:gd name="T46" fmla="*/ 84 w 190"/>
                    <a:gd name="T47" fmla="*/ 30 h 72"/>
                    <a:gd name="T48" fmla="*/ 97 w 190"/>
                    <a:gd name="T49" fmla="*/ 37 h 72"/>
                    <a:gd name="T50" fmla="*/ 108 w 190"/>
                    <a:gd name="T51" fmla="*/ 45 h 72"/>
                    <a:gd name="T52" fmla="*/ 123 w 190"/>
                    <a:gd name="T53" fmla="*/ 52 h 72"/>
                    <a:gd name="T54" fmla="*/ 133 w 190"/>
                    <a:gd name="T55" fmla="*/ 59 h 72"/>
                    <a:gd name="T56" fmla="*/ 146 w 190"/>
                    <a:gd name="T57" fmla="*/ 64 h 72"/>
                    <a:gd name="T58" fmla="*/ 158 w 190"/>
                    <a:gd name="T59" fmla="*/ 69 h 72"/>
                    <a:gd name="T60" fmla="*/ 169 w 190"/>
                    <a:gd name="T61" fmla="*/ 71 h 72"/>
                    <a:gd name="T62" fmla="*/ 181 w 190"/>
                    <a:gd name="T63" fmla="*/ 72 h 72"/>
                    <a:gd name="T64" fmla="*/ 190 w 190"/>
                    <a:gd name="T65" fmla="*/ 70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72"/>
                    <a:gd name="T101" fmla="*/ 190 w 190"/>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72">
                      <a:moveTo>
                        <a:pt x="189" y="66"/>
                      </a:moveTo>
                      <a:lnTo>
                        <a:pt x="185" y="68"/>
                      </a:lnTo>
                      <a:lnTo>
                        <a:pt x="181" y="69"/>
                      </a:lnTo>
                      <a:lnTo>
                        <a:pt x="176" y="69"/>
                      </a:lnTo>
                      <a:lnTo>
                        <a:pt x="169" y="68"/>
                      </a:lnTo>
                      <a:lnTo>
                        <a:pt x="164" y="66"/>
                      </a:lnTo>
                      <a:lnTo>
                        <a:pt x="159" y="65"/>
                      </a:lnTo>
                      <a:lnTo>
                        <a:pt x="153" y="64"/>
                      </a:lnTo>
                      <a:lnTo>
                        <a:pt x="147" y="62"/>
                      </a:lnTo>
                      <a:lnTo>
                        <a:pt x="142" y="58"/>
                      </a:lnTo>
                      <a:lnTo>
                        <a:pt x="136" y="56"/>
                      </a:lnTo>
                      <a:lnTo>
                        <a:pt x="130" y="52"/>
                      </a:lnTo>
                      <a:lnTo>
                        <a:pt x="124" y="49"/>
                      </a:lnTo>
                      <a:lnTo>
                        <a:pt x="117" y="45"/>
                      </a:lnTo>
                      <a:lnTo>
                        <a:pt x="111" y="41"/>
                      </a:lnTo>
                      <a:lnTo>
                        <a:pt x="105" y="38"/>
                      </a:lnTo>
                      <a:lnTo>
                        <a:pt x="99" y="34"/>
                      </a:lnTo>
                      <a:lnTo>
                        <a:pt x="92" y="30"/>
                      </a:lnTo>
                      <a:lnTo>
                        <a:pt x="86" y="26"/>
                      </a:lnTo>
                      <a:lnTo>
                        <a:pt x="80" y="21"/>
                      </a:lnTo>
                      <a:lnTo>
                        <a:pt x="73" y="18"/>
                      </a:lnTo>
                      <a:lnTo>
                        <a:pt x="66" y="14"/>
                      </a:lnTo>
                      <a:lnTo>
                        <a:pt x="60" y="12"/>
                      </a:lnTo>
                      <a:lnTo>
                        <a:pt x="54" y="8"/>
                      </a:lnTo>
                      <a:lnTo>
                        <a:pt x="48" y="6"/>
                      </a:lnTo>
                      <a:lnTo>
                        <a:pt x="41" y="4"/>
                      </a:lnTo>
                      <a:lnTo>
                        <a:pt x="35" y="2"/>
                      </a:lnTo>
                      <a:lnTo>
                        <a:pt x="29" y="1"/>
                      </a:lnTo>
                      <a:lnTo>
                        <a:pt x="23" y="0"/>
                      </a:lnTo>
                      <a:lnTo>
                        <a:pt x="16" y="0"/>
                      </a:lnTo>
                      <a:lnTo>
                        <a:pt x="10" y="0"/>
                      </a:lnTo>
                      <a:lnTo>
                        <a:pt x="4" y="1"/>
                      </a:lnTo>
                      <a:lnTo>
                        <a:pt x="0" y="4"/>
                      </a:lnTo>
                      <a:lnTo>
                        <a:pt x="1" y="6"/>
                      </a:lnTo>
                      <a:lnTo>
                        <a:pt x="6" y="5"/>
                      </a:lnTo>
                      <a:lnTo>
                        <a:pt x="10" y="4"/>
                      </a:lnTo>
                      <a:lnTo>
                        <a:pt x="16" y="4"/>
                      </a:lnTo>
                      <a:lnTo>
                        <a:pt x="23" y="4"/>
                      </a:lnTo>
                      <a:lnTo>
                        <a:pt x="28" y="5"/>
                      </a:lnTo>
                      <a:lnTo>
                        <a:pt x="34" y="6"/>
                      </a:lnTo>
                      <a:lnTo>
                        <a:pt x="40" y="7"/>
                      </a:lnTo>
                      <a:lnTo>
                        <a:pt x="47" y="9"/>
                      </a:lnTo>
                      <a:lnTo>
                        <a:pt x="53" y="12"/>
                      </a:lnTo>
                      <a:lnTo>
                        <a:pt x="59" y="14"/>
                      </a:lnTo>
                      <a:lnTo>
                        <a:pt x="65" y="18"/>
                      </a:lnTo>
                      <a:lnTo>
                        <a:pt x="72" y="21"/>
                      </a:lnTo>
                      <a:lnTo>
                        <a:pt x="78" y="26"/>
                      </a:lnTo>
                      <a:lnTo>
                        <a:pt x="84" y="30"/>
                      </a:lnTo>
                      <a:lnTo>
                        <a:pt x="90" y="33"/>
                      </a:lnTo>
                      <a:lnTo>
                        <a:pt x="97" y="37"/>
                      </a:lnTo>
                      <a:lnTo>
                        <a:pt x="102" y="40"/>
                      </a:lnTo>
                      <a:lnTo>
                        <a:pt x="108" y="45"/>
                      </a:lnTo>
                      <a:lnTo>
                        <a:pt x="116" y="49"/>
                      </a:lnTo>
                      <a:lnTo>
                        <a:pt x="123" y="52"/>
                      </a:lnTo>
                      <a:lnTo>
                        <a:pt x="128" y="56"/>
                      </a:lnTo>
                      <a:lnTo>
                        <a:pt x="133" y="59"/>
                      </a:lnTo>
                      <a:lnTo>
                        <a:pt x="139" y="62"/>
                      </a:lnTo>
                      <a:lnTo>
                        <a:pt x="146" y="64"/>
                      </a:lnTo>
                      <a:lnTo>
                        <a:pt x="152" y="66"/>
                      </a:lnTo>
                      <a:lnTo>
                        <a:pt x="158" y="69"/>
                      </a:lnTo>
                      <a:lnTo>
                        <a:pt x="163" y="70"/>
                      </a:lnTo>
                      <a:lnTo>
                        <a:pt x="169" y="71"/>
                      </a:lnTo>
                      <a:lnTo>
                        <a:pt x="175" y="72"/>
                      </a:lnTo>
                      <a:lnTo>
                        <a:pt x="181" y="72"/>
                      </a:lnTo>
                      <a:lnTo>
                        <a:pt x="185" y="71"/>
                      </a:lnTo>
                      <a:lnTo>
                        <a:pt x="190" y="70"/>
                      </a:lnTo>
                      <a:lnTo>
                        <a:pt x="189" y="6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69" name="Freeform 926"/>
                <p:cNvSpPr>
                  <a:spLocks/>
                </p:cNvSpPr>
                <p:nvPr/>
              </p:nvSpPr>
              <p:spPr bwMode="auto">
                <a:xfrm>
                  <a:off x="1043" y="3359"/>
                  <a:ext cx="24" cy="13"/>
                </a:xfrm>
                <a:custGeom>
                  <a:avLst/>
                  <a:gdLst>
                    <a:gd name="T0" fmla="*/ 164 w 170"/>
                    <a:gd name="T1" fmla="*/ 2 h 77"/>
                    <a:gd name="T2" fmla="*/ 152 w 170"/>
                    <a:gd name="T3" fmla="*/ 6 h 77"/>
                    <a:gd name="T4" fmla="*/ 142 w 170"/>
                    <a:gd name="T5" fmla="*/ 11 h 77"/>
                    <a:gd name="T6" fmla="*/ 131 w 170"/>
                    <a:gd name="T7" fmla="*/ 15 h 77"/>
                    <a:gd name="T8" fmla="*/ 122 w 170"/>
                    <a:gd name="T9" fmla="*/ 20 h 77"/>
                    <a:gd name="T10" fmla="*/ 112 w 170"/>
                    <a:gd name="T11" fmla="*/ 25 h 77"/>
                    <a:gd name="T12" fmla="*/ 103 w 170"/>
                    <a:gd name="T13" fmla="*/ 31 h 77"/>
                    <a:gd name="T14" fmla="*/ 93 w 170"/>
                    <a:gd name="T15" fmla="*/ 35 h 77"/>
                    <a:gd name="T16" fmla="*/ 84 w 170"/>
                    <a:gd name="T17" fmla="*/ 40 h 77"/>
                    <a:gd name="T18" fmla="*/ 73 w 170"/>
                    <a:gd name="T19" fmla="*/ 45 h 77"/>
                    <a:gd name="T20" fmla="*/ 64 w 170"/>
                    <a:gd name="T21" fmla="*/ 50 h 77"/>
                    <a:gd name="T22" fmla="*/ 52 w 170"/>
                    <a:gd name="T23" fmla="*/ 53 h 77"/>
                    <a:gd name="T24" fmla="*/ 42 w 170"/>
                    <a:gd name="T25" fmla="*/ 58 h 77"/>
                    <a:gd name="T26" fmla="*/ 31 w 170"/>
                    <a:gd name="T27" fmla="*/ 63 h 77"/>
                    <a:gd name="T28" fmla="*/ 19 w 170"/>
                    <a:gd name="T29" fmla="*/ 68 h 77"/>
                    <a:gd name="T30" fmla="*/ 8 w 170"/>
                    <a:gd name="T31" fmla="*/ 71 h 77"/>
                    <a:gd name="T32" fmla="*/ 1 w 170"/>
                    <a:gd name="T33" fmla="*/ 77 h 77"/>
                    <a:gd name="T34" fmla="*/ 15 w 170"/>
                    <a:gd name="T35" fmla="*/ 72 h 77"/>
                    <a:gd name="T36" fmla="*/ 26 w 170"/>
                    <a:gd name="T37" fmla="*/ 69 h 77"/>
                    <a:gd name="T38" fmla="*/ 38 w 170"/>
                    <a:gd name="T39" fmla="*/ 64 h 77"/>
                    <a:gd name="T40" fmla="*/ 48 w 170"/>
                    <a:gd name="T41" fmla="*/ 59 h 77"/>
                    <a:gd name="T42" fmla="*/ 60 w 170"/>
                    <a:gd name="T43" fmla="*/ 54 h 77"/>
                    <a:gd name="T44" fmla="*/ 70 w 170"/>
                    <a:gd name="T45" fmla="*/ 50 h 77"/>
                    <a:gd name="T46" fmla="*/ 79 w 170"/>
                    <a:gd name="T47" fmla="*/ 45 h 77"/>
                    <a:gd name="T48" fmla="*/ 90 w 170"/>
                    <a:gd name="T49" fmla="*/ 40 h 77"/>
                    <a:gd name="T50" fmla="*/ 99 w 170"/>
                    <a:gd name="T51" fmla="*/ 35 h 77"/>
                    <a:gd name="T52" fmla="*/ 110 w 170"/>
                    <a:gd name="T53" fmla="*/ 32 h 77"/>
                    <a:gd name="T54" fmla="*/ 119 w 170"/>
                    <a:gd name="T55" fmla="*/ 26 h 77"/>
                    <a:gd name="T56" fmla="*/ 129 w 170"/>
                    <a:gd name="T57" fmla="*/ 21 h 77"/>
                    <a:gd name="T58" fmla="*/ 139 w 170"/>
                    <a:gd name="T59" fmla="*/ 16 h 77"/>
                    <a:gd name="T60" fmla="*/ 149 w 170"/>
                    <a:gd name="T61" fmla="*/ 12 h 77"/>
                    <a:gd name="T62" fmla="*/ 159 w 170"/>
                    <a:gd name="T63" fmla="*/ 7 h 77"/>
                    <a:gd name="T64" fmla="*/ 170 w 170"/>
                    <a:gd name="T65" fmla="*/ 2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77"/>
                    <a:gd name="T101" fmla="*/ 170 w 170"/>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77">
                      <a:moveTo>
                        <a:pt x="169" y="0"/>
                      </a:moveTo>
                      <a:lnTo>
                        <a:pt x="164" y="2"/>
                      </a:lnTo>
                      <a:lnTo>
                        <a:pt x="157" y="3"/>
                      </a:lnTo>
                      <a:lnTo>
                        <a:pt x="152" y="6"/>
                      </a:lnTo>
                      <a:lnTo>
                        <a:pt x="148" y="8"/>
                      </a:lnTo>
                      <a:lnTo>
                        <a:pt x="142" y="11"/>
                      </a:lnTo>
                      <a:lnTo>
                        <a:pt x="137" y="13"/>
                      </a:lnTo>
                      <a:lnTo>
                        <a:pt x="131" y="15"/>
                      </a:lnTo>
                      <a:lnTo>
                        <a:pt x="126" y="18"/>
                      </a:lnTo>
                      <a:lnTo>
                        <a:pt x="122" y="20"/>
                      </a:lnTo>
                      <a:lnTo>
                        <a:pt x="117" y="22"/>
                      </a:lnTo>
                      <a:lnTo>
                        <a:pt x="112" y="25"/>
                      </a:lnTo>
                      <a:lnTo>
                        <a:pt x="106" y="27"/>
                      </a:lnTo>
                      <a:lnTo>
                        <a:pt x="103" y="31"/>
                      </a:lnTo>
                      <a:lnTo>
                        <a:pt x="98" y="33"/>
                      </a:lnTo>
                      <a:lnTo>
                        <a:pt x="93" y="35"/>
                      </a:lnTo>
                      <a:lnTo>
                        <a:pt x="88" y="38"/>
                      </a:lnTo>
                      <a:lnTo>
                        <a:pt x="84" y="40"/>
                      </a:lnTo>
                      <a:lnTo>
                        <a:pt x="78" y="42"/>
                      </a:lnTo>
                      <a:lnTo>
                        <a:pt x="73" y="45"/>
                      </a:lnTo>
                      <a:lnTo>
                        <a:pt x="68" y="47"/>
                      </a:lnTo>
                      <a:lnTo>
                        <a:pt x="64" y="50"/>
                      </a:lnTo>
                      <a:lnTo>
                        <a:pt x="59" y="52"/>
                      </a:lnTo>
                      <a:lnTo>
                        <a:pt x="52" y="53"/>
                      </a:lnTo>
                      <a:lnTo>
                        <a:pt x="47" y="56"/>
                      </a:lnTo>
                      <a:lnTo>
                        <a:pt x="42" y="58"/>
                      </a:lnTo>
                      <a:lnTo>
                        <a:pt x="36" y="60"/>
                      </a:lnTo>
                      <a:lnTo>
                        <a:pt x="31" y="63"/>
                      </a:lnTo>
                      <a:lnTo>
                        <a:pt x="25" y="65"/>
                      </a:lnTo>
                      <a:lnTo>
                        <a:pt x="19" y="68"/>
                      </a:lnTo>
                      <a:lnTo>
                        <a:pt x="13" y="70"/>
                      </a:lnTo>
                      <a:lnTo>
                        <a:pt x="8" y="71"/>
                      </a:lnTo>
                      <a:lnTo>
                        <a:pt x="0" y="73"/>
                      </a:lnTo>
                      <a:lnTo>
                        <a:pt x="1" y="77"/>
                      </a:lnTo>
                      <a:lnTo>
                        <a:pt x="9" y="75"/>
                      </a:lnTo>
                      <a:lnTo>
                        <a:pt x="15" y="72"/>
                      </a:lnTo>
                      <a:lnTo>
                        <a:pt x="20" y="71"/>
                      </a:lnTo>
                      <a:lnTo>
                        <a:pt x="26" y="69"/>
                      </a:lnTo>
                      <a:lnTo>
                        <a:pt x="33" y="66"/>
                      </a:lnTo>
                      <a:lnTo>
                        <a:pt x="38" y="64"/>
                      </a:lnTo>
                      <a:lnTo>
                        <a:pt x="44" y="62"/>
                      </a:lnTo>
                      <a:lnTo>
                        <a:pt x="48" y="59"/>
                      </a:lnTo>
                      <a:lnTo>
                        <a:pt x="54" y="57"/>
                      </a:lnTo>
                      <a:lnTo>
                        <a:pt x="60" y="54"/>
                      </a:lnTo>
                      <a:lnTo>
                        <a:pt x="65" y="52"/>
                      </a:lnTo>
                      <a:lnTo>
                        <a:pt x="70" y="50"/>
                      </a:lnTo>
                      <a:lnTo>
                        <a:pt x="74" y="47"/>
                      </a:lnTo>
                      <a:lnTo>
                        <a:pt x="79" y="45"/>
                      </a:lnTo>
                      <a:lnTo>
                        <a:pt x="85" y="42"/>
                      </a:lnTo>
                      <a:lnTo>
                        <a:pt x="90" y="40"/>
                      </a:lnTo>
                      <a:lnTo>
                        <a:pt x="94" y="38"/>
                      </a:lnTo>
                      <a:lnTo>
                        <a:pt x="99" y="35"/>
                      </a:lnTo>
                      <a:lnTo>
                        <a:pt x="104" y="33"/>
                      </a:lnTo>
                      <a:lnTo>
                        <a:pt x="110" y="32"/>
                      </a:lnTo>
                      <a:lnTo>
                        <a:pt x="114" y="28"/>
                      </a:lnTo>
                      <a:lnTo>
                        <a:pt x="119" y="26"/>
                      </a:lnTo>
                      <a:lnTo>
                        <a:pt x="124" y="24"/>
                      </a:lnTo>
                      <a:lnTo>
                        <a:pt x="129" y="21"/>
                      </a:lnTo>
                      <a:lnTo>
                        <a:pt x="135" y="19"/>
                      </a:lnTo>
                      <a:lnTo>
                        <a:pt x="139" y="16"/>
                      </a:lnTo>
                      <a:lnTo>
                        <a:pt x="144" y="14"/>
                      </a:lnTo>
                      <a:lnTo>
                        <a:pt x="149" y="12"/>
                      </a:lnTo>
                      <a:lnTo>
                        <a:pt x="154" y="9"/>
                      </a:lnTo>
                      <a:lnTo>
                        <a:pt x="159" y="7"/>
                      </a:lnTo>
                      <a:lnTo>
                        <a:pt x="165" y="5"/>
                      </a:lnTo>
                      <a:lnTo>
                        <a:pt x="170" y="2"/>
                      </a:lnTo>
                      <a:lnTo>
                        <a:pt x="16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0" name="Freeform 927"/>
                <p:cNvSpPr>
                  <a:spLocks/>
                </p:cNvSpPr>
                <p:nvPr/>
              </p:nvSpPr>
              <p:spPr bwMode="auto">
                <a:xfrm>
                  <a:off x="1067" y="3358"/>
                  <a:ext cx="17" cy="16"/>
                </a:xfrm>
                <a:custGeom>
                  <a:avLst/>
                  <a:gdLst>
                    <a:gd name="T0" fmla="*/ 112 w 118"/>
                    <a:gd name="T1" fmla="*/ 90 h 93"/>
                    <a:gd name="T2" fmla="*/ 106 w 118"/>
                    <a:gd name="T3" fmla="*/ 90 h 93"/>
                    <a:gd name="T4" fmla="*/ 99 w 118"/>
                    <a:gd name="T5" fmla="*/ 87 h 93"/>
                    <a:gd name="T6" fmla="*/ 93 w 118"/>
                    <a:gd name="T7" fmla="*/ 82 h 93"/>
                    <a:gd name="T8" fmla="*/ 85 w 118"/>
                    <a:gd name="T9" fmla="*/ 76 h 93"/>
                    <a:gd name="T10" fmla="*/ 78 w 118"/>
                    <a:gd name="T11" fmla="*/ 69 h 93"/>
                    <a:gd name="T12" fmla="*/ 72 w 118"/>
                    <a:gd name="T13" fmla="*/ 60 h 93"/>
                    <a:gd name="T14" fmla="*/ 64 w 118"/>
                    <a:gd name="T15" fmla="*/ 51 h 93"/>
                    <a:gd name="T16" fmla="*/ 57 w 118"/>
                    <a:gd name="T17" fmla="*/ 42 h 93"/>
                    <a:gd name="T18" fmla="*/ 51 w 118"/>
                    <a:gd name="T19" fmla="*/ 31 h 93"/>
                    <a:gd name="T20" fmla="*/ 44 w 118"/>
                    <a:gd name="T21" fmla="*/ 23 h 93"/>
                    <a:gd name="T22" fmla="*/ 35 w 118"/>
                    <a:gd name="T23" fmla="*/ 15 h 93"/>
                    <a:gd name="T24" fmla="*/ 28 w 118"/>
                    <a:gd name="T25" fmla="*/ 9 h 93"/>
                    <a:gd name="T26" fmla="*/ 21 w 118"/>
                    <a:gd name="T27" fmla="*/ 4 h 93"/>
                    <a:gd name="T28" fmla="*/ 12 w 118"/>
                    <a:gd name="T29" fmla="*/ 0 h 93"/>
                    <a:gd name="T30" fmla="*/ 4 w 118"/>
                    <a:gd name="T31" fmla="*/ 2 h 93"/>
                    <a:gd name="T32" fmla="*/ 1 w 118"/>
                    <a:gd name="T33" fmla="*/ 5 h 93"/>
                    <a:gd name="T34" fmla="*/ 8 w 118"/>
                    <a:gd name="T35" fmla="*/ 4 h 93"/>
                    <a:gd name="T36" fmla="*/ 16 w 118"/>
                    <a:gd name="T37" fmla="*/ 5 h 93"/>
                    <a:gd name="T38" fmla="*/ 22 w 118"/>
                    <a:gd name="T39" fmla="*/ 9 h 93"/>
                    <a:gd name="T40" fmla="*/ 30 w 118"/>
                    <a:gd name="T41" fmla="*/ 14 h 93"/>
                    <a:gd name="T42" fmla="*/ 37 w 118"/>
                    <a:gd name="T43" fmla="*/ 21 h 93"/>
                    <a:gd name="T44" fmla="*/ 44 w 118"/>
                    <a:gd name="T45" fmla="*/ 29 h 93"/>
                    <a:gd name="T46" fmla="*/ 51 w 118"/>
                    <a:gd name="T47" fmla="*/ 38 h 93"/>
                    <a:gd name="T48" fmla="*/ 58 w 118"/>
                    <a:gd name="T49" fmla="*/ 48 h 93"/>
                    <a:gd name="T50" fmla="*/ 64 w 118"/>
                    <a:gd name="T51" fmla="*/ 57 h 93"/>
                    <a:gd name="T52" fmla="*/ 72 w 118"/>
                    <a:gd name="T53" fmla="*/ 67 h 93"/>
                    <a:gd name="T54" fmla="*/ 79 w 118"/>
                    <a:gd name="T55" fmla="*/ 75 h 93"/>
                    <a:gd name="T56" fmla="*/ 86 w 118"/>
                    <a:gd name="T57" fmla="*/ 82 h 93"/>
                    <a:gd name="T58" fmla="*/ 94 w 118"/>
                    <a:gd name="T59" fmla="*/ 88 h 93"/>
                    <a:gd name="T60" fmla="*/ 102 w 118"/>
                    <a:gd name="T61" fmla="*/ 92 h 93"/>
                    <a:gd name="T62" fmla="*/ 110 w 118"/>
                    <a:gd name="T63" fmla="*/ 93 h 93"/>
                    <a:gd name="T64" fmla="*/ 118 w 118"/>
                    <a:gd name="T65" fmla="*/ 9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93"/>
                    <a:gd name="T101" fmla="*/ 118 w 118"/>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93">
                      <a:moveTo>
                        <a:pt x="117" y="88"/>
                      </a:moveTo>
                      <a:lnTo>
                        <a:pt x="112" y="90"/>
                      </a:lnTo>
                      <a:lnTo>
                        <a:pt x="110" y="90"/>
                      </a:lnTo>
                      <a:lnTo>
                        <a:pt x="106" y="90"/>
                      </a:lnTo>
                      <a:lnTo>
                        <a:pt x="103" y="88"/>
                      </a:lnTo>
                      <a:lnTo>
                        <a:pt x="99" y="87"/>
                      </a:lnTo>
                      <a:lnTo>
                        <a:pt x="96" y="85"/>
                      </a:lnTo>
                      <a:lnTo>
                        <a:pt x="93" y="82"/>
                      </a:lnTo>
                      <a:lnTo>
                        <a:pt x="89" y="80"/>
                      </a:lnTo>
                      <a:lnTo>
                        <a:pt x="85" y="76"/>
                      </a:lnTo>
                      <a:lnTo>
                        <a:pt x="82" y="73"/>
                      </a:lnTo>
                      <a:lnTo>
                        <a:pt x="78" y="69"/>
                      </a:lnTo>
                      <a:lnTo>
                        <a:pt x="74" y="65"/>
                      </a:lnTo>
                      <a:lnTo>
                        <a:pt x="72" y="60"/>
                      </a:lnTo>
                      <a:lnTo>
                        <a:pt x="68" y="56"/>
                      </a:lnTo>
                      <a:lnTo>
                        <a:pt x="64" y="51"/>
                      </a:lnTo>
                      <a:lnTo>
                        <a:pt x="60" y="47"/>
                      </a:lnTo>
                      <a:lnTo>
                        <a:pt x="57" y="42"/>
                      </a:lnTo>
                      <a:lnTo>
                        <a:pt x="53" y="37"/>
                      </a:lnTo>
                      <a:lnTo>
                        <a:pt x="51" y="31"/>
                      </a:lnTo>
                      <a:lnTo>
                        <a:pt x="47" y="27"/>
                      </a:lnTo>
                      <a:lnTo>
                        <a:pt x="44" y="23"/>
                      </a:lnTo>
                      <a:lnTo>
                        <a:pt x="39" y="18"/>
                      </a:lnTo>
                      <a:lnTo>
                        <a:pt x="35" y="15"/>
                      </a:lnTo>
                      <a:lnTo>
                        <a:pt x="32" y="11"/>
                      </a:lnTo>
                      <a:lnTo>
                        <a:pt x="28" y="9"/>
                      </a:lnTo>
                      <a:lnTo>
                        <a:pt x="25" y="5"/>
                      </a:lnTo>
                      <a:lnTo>
                        <a:pt x="21" y="4"/>
                      </a:lnTo>
                      <a:lnTo>
                        <a:pt x="16" y="2"/>
                      </a:lnTo>
                      <a:lnTo>
                        <a:pt x="12" y="0"/>
                      </a:lnTo>
                      <a:lnTo>
                        <a:pt x="8" y="0"/>
                      </a:lnTo>
                      <a:lnTo>
                        <a:pt x="4" y="2"/>
                      </a:lnTo>
                      <a:lnTo>
                        <a:pt x="0" y="3"/>
                      </a:lnTo>
                      <a:lnTo>
                        <a:pt x="1" y="5"/>
                      </a:lnTo>
                      <a:lnTo>
                        <a:pt x="5" y="5"/>
                      </a:lnTo>
                      <a:lnTo>
                        <a:pt x="8" y="4"/>
                      </a:lnTo>
                      <a:lnTo>
                        <a:pt x="12" y="4"/>
                      </a:lnTo>
                      <a:lnTo>
                        <a:pt x="16" y="5"/>
                      </a:lnTo>
                      <a:lnTo>
                        <a:pt x="19" y="6"/>
                      </a:lnTo>
                      <a:lnTo>
                        <a:pt x="22" y="9"/>
                      </a:lnTo>
                      <a:lnTo>
                        <a:pt x="26" y="11"/>
                      </a:lnTo>
                      <a:lnTo>
                        <a:pt x="30" y="14"/>
                      </a:lnTo>
                      <a:lnTo>
                        <a:pt x="33" y="17"/>
                      </a:lnTo>
                      <a:lnTo>
                        <a:pt x="37" y="21"/>
                      </a:lnTo>
                      <a:lnTo>
                        <a:pt x="41" y="24"/>
                      </a:lnTo>
                      <a:lnTo>
                        <a:pt x="44" y="29"/>
                      </a:lnTo>
                      <a:lnTo>
                        <a:pt x="47" y="35"/>
                      </a:lnTo>
                      <a:lnTo>
                        <a:pt x="51" y="38"/>
                      </a:lnTo>
                      <a:lnTo>
                        <a:pt x="54" y="43"/>
                      </a:lnTo>
                      <a:lnTo>
                        <a:pt x="58" y="48"/>
                      </a:lnTo>
                      <a:lnTo>
                        <a:pt x="62" y="53"/>
                      </a:lnTo>
                      <a:lnTo>
                        <a:pt x="64" y="57"/>
                      </a:lnTo>
                      <a:lnTo>
                        <a:pt x="68" y="62"/>
                      </a:lnTo>
                      <a:lnTo>
                        <a:pt x="72" y="67"/>
                      </a:lnTo>
                      <a:lnTo>
                        <a:pt x="76" y="72"/>
                      </a:lnTo>
                      <a:lnTo>
                        <a:pt x="79" y="75"/>
                      </a:lnTo>
                      <a:lnTo>
                        <a:pt x="83" y="79"/>
                      </a:lnTo>
                      <a:lnTo>
                        <a:pt x="86" y="82"/>
                      </a:lnTo>
                      <a:lnTo>
                        <a:pt x="91" y="86"/>
                      </a:lnTo>
                      <a:lnTo>
                        <a:pt x="94" y="88"/>
                      </a:lnTo>
                      <a:lnTo>
                        <a:pt x="98" y="91"/>
                      </a:lnTo>
                      <a:lnTo>
                        <a:pt x="102" y="92"/>
                      </a:lnTo>
                      <a:lnTo>
                        <a:pt x="105" y="93"/>
                      </a:lnTo>
                      <a:lnTo>
                        <a:pt x="110" y="93"/>
                      </a:lnTo>
                      <a:lnTo>
                        <a:pt x="114" y="93"/>
                      </a:lnTo>
                      <a:lnTo>
                        <a:pt x="118" y="92"/>
                      </a:lnTo>
                      <a:lnTo>
                        <a:pt x="117" y="8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1" name="Freeform 928"/>
                <p:cNvSpPr>
                  <a:spLocks/>
                </p:cNvSpPr>
                <p:nvPr/>
              </p:nvSpPr>
              <p:spPr bwMode="auto">
                <a:xfrm>
                  <a:off x="1084" y="3369"/>
                  <a:ext cx="29" cy="5"/>
                </a:xfrm>
                <a:custGeom>
                  <a:avLst/>
                  <a:gdLst>
                    <a:gd name="T0" fmla="*/ 202 w 205"/>
                    <a:gd name="T1" fmla="*/ 7 h 27"/>
                    <a:gd name="T2" fmla="*/ 195 w 205"/>
                    <a:gd name="T3" fmla="*/ 4 h 27"/>
                    <a:gd name="T4" fmla="*/ 188 w 205"/>
                    <a:gd name="T5" fmla="*/ 2 h 27"/>
                    <a:gd name="T6" fmla="*/ 180 w 205"/>
                    <a:gd name="T7" fmla="*/ 1 h 27"/>
                    <a:gd name="T8" fmla="*/ 168 w 205"/>
                    <a:gd name="T9" fmla="*/ 0 h 27"/>
                    <a:gd name="T10" fmla="*/ 156 w 205"/>
                    <a:gd name="T11" fmla="*/ 0 h 27"/>
                    <a:gd name="T12" fmla="*/ 142 w 205"/>
                    <a:gd name="T13" fmla="*/ 0 h 27"/>
                    <a:gd name="T14" fmla="*/ 129 w 205"/>
                    <a:gd name="T15" fmla="*/ 0 h 27"/>
                    <a:gd name="T16" fmla="*/ 114 w 205"/>
                    <a:gd name="T17" fmla="*/ 1 h 27"/>
                    <a:gd name="T18" fmla="*/ 97 w 205"/>
                    <a:gd name="T19" fmla="*/ 2 h 27"/>
                    <a:gd name="T20" fmla="*/ 82 w 205"/>
                    <a:gd name="T21" fmla="*/ 4 h 27"/>
                    <a:gd name="T22" fmla="*/ 66 w 205"/>
                    <a:gd name="T23" fmla="*/ 7 h 27"/>
                    <a:gd name="T24" fmla="*/ 51 w 205"/>
                    <a:gd name="T25" fmla="*/ 9 h 27"/>
                    <a:gd name="T26" fmla="*/ 35 w 205"/>
                    <a:gd name="T27" fmla="*/ 13 h 27"/>
                    <a:gd name="T28" fmla="*/ 20 w 205"/>
                    <a:gd name="T29" fmla="*/ 17 h 27"/>
                    <a:gd name="T30" fmla="*/ 7 w 205"/>
                    <a:gd name="T31" fmla="*/ 21 h 27"/>
                    <a:gd name="T32" fmla="*/ 1 w 205"/>
                    <a:gd name="T33" fmla="*/ 27 h 27"/>
                    <a:gd name="T34" fmla="*/ 14 w 205"/>
                    <a:gd name="T35" fmla="*/ 22 h 27"/>
                    <a:gd name="T36" fmla="*/ 28 w 205"/>
                    <a:gd name="T37" fmla="*/ 19 h 27"/>
                    <a:gd name="T38" fmla="*/ 43 w 205"/>
                    <a:gd name="T39" fmla="*/ 15 h 27"/>
                    <a:gd name="T40" fmla="*/ 59 w 205"/>
                    <a:gd name="T41" fmla="*/ 11 h 27"/>
                    <a:gd name="T42" fmla="*/ 76 w 205"/>
                    <a:gd name="T43" fmla="*/ 9 h 27"/>
                    <a:gd name="T44" fmla="*/ 90 w 205"/>
                    <a:gd name="T45" fmla="*/ 7 h 27"/>
                    <a:gd name="T46" fmla="*/ 106 w 205"/>
                    <a:gd name="T47" fmla="*/ 4 h 27"/>
                    <a:gd name="T48" fmla="*/ 121 w 205"/>
                    <a:gd name="T49" fmla="*/ 3 h 27"/>
                    <a:gd name="T50" fmla="*/ 136 w 205"/>
                    <a:gd name="T51" fmla="*/ 3 h 27"/>
                    <a:gd name="T52" fmla="*/ 149 w 205"/>
                    <a:gd name="T53" fmla="*/ 3 h 27"/>
                    <a:gd name="T54" fmla="*/ 162 w 205"/>
                    <a:gd name="T55" fmla="*/ 3 h 27"/>
                    <a:gd name="T56" fmla="*/ 173 w 205"/>
                    <a:gd name="T57" fmla="*/ 3 h 27"/>
                    <a:gd name="T58" fmla="*/ 183 w 205"/>
                    <a:gd name="T59" fmla="*/ 4 h 27"/>
                    <a:gd name="T60" fmla="*/ 192 w 205"/>
                    <a:gd name="T61" fmla="*/ 7 h 27"/>
                    <a:gd name="T62" fmla="*/ 196 w 205"/>
                    <a:gd name="T63" fmla="*/ 9 h 27"/>
                    <a:gd name="T64" fmla="*/ 200 w 205"/>
                    <a:gd name="T65" fmla="*/ 11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7"/>
                    <a:gd name="T101" fmla="*/ 205 w 20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7">
                      <a:moveTo>
                        <a:pt x="205" y="9"/>
                      </a:moveTo>
                      <a:lnTo>
                        <a:pt x="202" y="7"/>
                      </a:lnTo>
                      <a:lnTo>
                        <a:pt x="199" y="6"/>
                      </a:lnTo>
                      <a:lnTo>
                        <a:pt x="195" y="4"/>
                      </a:lnTo>
                      <a:lnTo>
                        <a:pt x="193" y="3"/>
                      </a:lnTo>
                      <a:lnTo>
                        <a:pt x="188" y="2"/>
                      </a:lnTo>
                      <a:lnTo>
                        <a:pt x="184" y="1"/>
                      </a:lnTo>
                      <a:lnTo>
                        <a:pt x="180" y="1"/>
                      </a:lnTo>
                      <a:lnTo>
                        <a:pt x="174" y="0"/>
                      </a:lnTo>
                      <a:lnTo>
                        <a:pt x="168" y="0"/>
                      </a:lnTo>
                      <a:lnTo>
                        <a:pt x="162" y="0"/>
                      </a:lnTo>
                      <a:lnTo>
                        <a:pt x="156" y="0"/>
                      </a:lnTo>
                      <a:lnTo>
                        <a:pt x="149" y="0"/>
                      </a:lnTo>
                      <a:lnTo>
                        <a:pt x="142" y="0"/>
                      </a:lnTo>
                      <a:lnTo>
                        <a:pt x="136" y="0"/>
                      </a:lnTo>
                      <a:lnTo>
                        <a:pt x="129" y="0"/>
                      </a:lnTo>
                      <a:lnTo>
                        <a:pt x="121" y="0"/>
                      </a:lnTo>
                      <a:lnTo>
                        <a:pt x="114" y="1"/>
                      </a:lnTo>
                      <a:lnTo>
                        <a:pt x="106" y="1"/>
                      </a:lnTo>
                      <a:lnTo>
                        <a:pt x="97" y="2"/>
                      </a:lnTo>
                      <a:lnTo>
                        <a:pt x="90" y="3"/>
                      </a:lnTo>
                      <a:lnTo>
                        <a:pt x="82" y="4"/>
                      </a:lnTo>
                      <a:lnTo>
                        <a:pt x="73" y="6"/>
                      </a:lnTo>
                      <a:lnTo>
                        <a:pt x="66" y="7"/>
                      </a:lnTo>
                      <a:lnTo>
                        <a:pt x="58" y="8"/>
                      </a:lnTo>
                      <a:lnTo>
                        <a:pt x="51" y="9"/>
                      </a:lnTo>
                      <a:lnTo>
                        <a:pt x="43" y="11"/>
                      </a:lnTo>
                      <a:lnTo>
                        <a:pt x="35" y="13"/>
                      </a:lnTo>
                      <a:lnTo>
                        <a:pt x="28" y="15"/>
                      </a:lnTo>
                      <a:lnTo>
                        <a:pt x="20" y="17"/>
                      </a:lnTo>
                      <a:lnTo>
                        <a:pt x="13" y="19"/>
                      </a:lnTo>
                      <a:lnTo>
                        <a:pt x="7" y="21"/>
                      </a:lnTo>
                      <a:lnTo>
                        <a:pt x="0" y="23"/>
                      </a:lnTo>
                      <a:lnTo>
                        <a:pt x="1" y="27"/>
                      </a:lnTo>
                      <a:lnTo>
                        <a:pt x="8" y="25"/>
                      </a:lnTo>
                      <a:lnTo>
                        <a:pt x="14" y="22"/>
                      </a:lnTo>
                      <a:lnTo>
                        <a:pt x="21" y="21"/>
                      </a:lnTo>
                      <a:lnTo>
                        <a:pt x="28" y="19"/>
                      </a:lnTo>
                      <a:lnTo>
                        <a:pt x="35" y="16"/>
                      </a:lnTo>
                      <a:lnTo>
                        <a:pt x="43" y="15"/>
                      </a:lnTo>
                      <a:lnTo>
                        <a:pt x="52" y="13"/>
                      </a:lnTo>
                      <a:lnTo>
                        <a:pt x="59" y="11"/>
                      </a:lnTo>
                      <a:lnTo>
                        <a:pt x="66" y="10"/>
                      </a:lnTo>
                      <a:lnTo>
                        <a:pt x="76" y="9"/>
                      </a:lnTo>
                      <a:lnTo>
                        <a:pt x="83" y="8"/>
                      </a:lnTo>
                      <a:lnTo>
                        <a:pt x="90" y="7"/>
                      </a:lnTo>
                      <a:lnTo>
                        <a:pt x="98" y="6"/>
                      </a:lnTo>
                      <a:lnTo>
                        <a:pt x="106" y="4"/>
                      </a:lnTo>
                      <a:lnTo>
                        <a:pt x="114" y="4"/>
                      </a:lnTo>
                      <a:lnTo>
                        <a:pt x="121" y="3"/>
                      </a:lnTo>
                      <a:lnTo>
                        <a:pt x="129" y="3"/>
                      </a:lnTo>
                      <a:lnTo>
                        <a:pt x="136" y="3"/>
                      </a:lnTo>
                      <a:lnTo>
                        <a:pt x="143" y="3"/>
                      </a:lnTo>
                      <a:lnTo>
                        <a:pt x="149" y="3"/>
                      </a:lnTo>
                      <a:lnTo>
                        <a:pt x="156" y="3"/>
                      </a:lnTo>
                      <a:lnTo>
                        <a:pt x="162" y="3"/>
                      </a:lnTo>
                      <a:lnTo>
                        <a:pt x="168" y="3"/>
                      </a:lnTo>
                      <a:lnTo>
                        <a:pt x="173" y="3"/>
                      </a:lnTo>
                      <a:lnTo>
                        <a:pt x="179" y="4"/>
                      </a:lnTo>
                      <a:lnTo>
                        <a:pt x="183" y="4"/>
                      </a:lnTo>
                      <a:lnTo>
                        <a:pt x="188" y="6"/>
                      </a:lnTo>
                      <a:lnTo>
                        <a:pt x="192" y="7"/>
                      </a:lnTo>
                      <a:lnTo>
                        <a:pt x="194" y="8"/>
                      </a:lnTo>
                      <a:lnTo>
                        <a:pt x="196" y="9"/>
                      </a:lnTo>
                      <a:lnTo>
                        <a:pt x="199" y="10"/>
                      </a:lnTo>
                      <a:lnTo>
                        <a:pt x="200" y="11"/>
                      </a:lnTo>
                      <a:lnTo>
                        <a:pt x="205" y="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2" name="Freeform 929"/>
                <p:cNvSpPr>
                  <a:spLocks/>
                </p:cNvSpPr>
                <p:nvPr/>
              </p:nvSpPr>
              <p:spPr bwMode="auto">
                <a:xfrm>
                  <a:off x="1113" y="3371"/>
                  <a:ext cx="22" cy="32"/>
                </a:xfrm>
                <a:custGeom>
                  <a:avLst/>
                  <a:gdLst>
                    <a:gd name="T0" fmla="*/ 148 w 156"/>
                    <a:gd name="T1" fmla="*/ 187 h 195"/>
                    <a:gd name="T2" fmla="*/ 135 w 156"/>
                    <a:gd name="T3" fmla="*/ 175 h 195"/>
                    <a:gd name="T4" fmla="*/ 122 w 156"/>
                    <a:gd name="T5" fmla="*/ 162 h 195"/>
                    <a:gd name="T6" fmla="*/ 110 w 156"/>
                    <a:gd name="T7" fmla="*/ 150 h 195"/>
                    <a:gd name="T8" fmla="*/ 99 w 156"/>
                    <a:gd name="T9" fmla="*/ 137 h 195"/>
                    <a:gd name="T10" fmla="*/ 90 w 156"/>
                    <a:gd name="T11" fmla="*/ 124 h 195"/>
                    <a:gd name="T12" fmla="*/ 80 w 156"/>
                    <a:gd name="T13" fmla="*/ 112 h 195"/>
                    <a:gd name="T14" fmla="*/ 71 w 156"/>
                    <a:gd name="T15" fmla="*/ 98 h 195"/>
                    <a:gd name="T16" fmla="*/ 63 w 156"/>
                    <a:gd name="T17" fmla="*/ 85 h 195"/>
                    <a:gd name="T18" fmla="*/ 55 w 156"/>
                    <a:gd name="T19" fmla="*/ 73 h 195"/>
                    <a:gd name="T20" fmla="*/ 46 w 156"/>
                    <a:gd name="T21" fmla="*/ 61 h 195"/>
                    <a:gd name="T22" fmla="*/ 39 w 156"/>
                    <a:gd name="T23" fmla="*/ 49 h 195"/>
                    <a:gd name="T24" fmla="*/ 32 w 156"/>
                    <a:gd name="T25" fmla="*/ 37 h 195"/>
                    <a:gd name="T26" fmla="*/ 24 w 156"/>
                    <a:gd name="T27" fmla="*/ 26 h 195"/>
                    <a:gd name="T28" fmla="*/ 15 w 156"/>
                    <a:gd name="T29" fmla="*/ 16 h 195"/>
                    <a:gd name="T30" fmla="*/ 8 w 156"/>
                    <a:gd name="T31" fmla="*/ 5 h 195"/>
                    <a:gd name="T32" fmla="*/ 0 w 156"/>
                    <a:gd name="T33" fmla="*/ 2 h 195"/>
                    <a:gd name="T34" fmla="*/ 9 w 156"/>
                    <a:gd name="T35" fmla="*/ 12 h 195"/>
                    <a:gd name="T36" fmla="*/ 16 w 156"/>
                    <a:gd name="T37" fmla="*/ 23 h 195"/>
                    <a:gd name="T38" fmla="*/ 24 w 156"/>
                    <a:gd name="T39" fmla="*/ 33 h 195"/>
                    <a:gd name="T40" fmla="*/ 33 w 156"/>
                    <a:gd name="T41" fmla="*/ 44 h 195"/>
                    <a:gd name="T42" fmla="*/ 40 w 156"/>
                    <a:gd name="T43" fmla="*/ 56 h 195"/>
                    <a:gd name="T44" fmla="*/ 47 w 156"/>
                    <a:gd name="T45" fmla="*/ 68 h 195"/>
                    <a:gd name="T46" fmla="*/ 55 w 156"/>
                    <a:gd name="T47" fmla="*/ 81 h 195"/>
                    <a:gd name="T48" fmla="*/ 64 w 156"/>
                    <a:gd name="T49" fmla="*/ 93 h 195"/>
                    <a:gd name="T50" fmla="*/ 72 w 156"/>
                    <a:gd name="T51" fmla="*/ 107 h 195"/>
                    <a:gd name="T52" fmla="*/ 81 w 156"/>
                    <a:gd name="T53" fmla="*/ 120 h 195"/>
                    <a:gd name="T54" fmla="*/ 91 w 156"/>
                    <a:gd name="T55" fmla="*/ 133 h 195"/>
                    <a:gd name="T56" fmla="*/ 103 w 156"/>
                    <a:gd name="T57" fmla="*/ 145 h 195"/>
                    <a:gd name="T58" fmla="*/ 113 w 156"/>
                    <a:gd name="T59" fmla="*/ 158 h 195"/>
                    <a:gd name="T60" fmla="*/ 125 w 156"/>
                    <a:gd name="T61" fmla="*/ 171 h 195"/>
                    <a:gd name="T62" fmla="*/ 138 w 156"/>
                    <a:gd name="T63" fmla="*/ 183 h 195"/>
                    <a:gd name="T64" fmla="*/ 154 w 156"/>
                    <a:gd name="T65" fmla="*/ 195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5"/>
                    <a:gd name="T101" fmla="*/ 156 w 156"/>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5">
                      <a:moveTo>
                        <a:pt x="156" y="193"/>
                      </a:moveTo>
                      <a:lnTo>
                        <a:pt x="148" y="187"/>
                      </a:lnTo>
                      <a:lnTo>
                        <a:pt x="141" y="181"/>
                      </a:lnTo>
                      <a:lnTo>
                        <a:pt x="135" y="175"/>
                      </a:lnTo>
                      <a:lnTo>
                        <a:pt x="129" y="168"/>
                      </a:lnTo>
                      <a:lnTo>
                        <a:pt x="122" y="162"/>
                      </a:lnTo>
                      <a:lnTo>
                        <a:pt x="116" y="156"/>
                      </a:lnTo>
                      <a:lnTo>
                        <a:pt x="110" y="150"/>
                      </a:lnTo>
                      <a:lnTo>
                        <a:pt x="105" y="143"/>
                      </a:lnTo>
                      <a:lnTo>
                        <a:pt x="99" y="137"/>
                      </a:lnTo>
                      <a:lnTo>
                        <a:pt x="95" y="131"/>
                      </a:lnTo>
                      <a:lnTo>
                        <a:pt x="90" y="124"/>
                      </a:lnTo>
                      <a:lnTo>
                        <a:pt x="85" y="118"/>
                      </a:lnTo>
                      <a:lnTo>
                        <a:pt x="80" y="112"/>
                      </a:lnTo>
                      <a:lnTo>
                        <a:pt x="74" y="104"/>
                      </a:lnTo>
                      <a:lnTo>
                        <a:pt x="71" y="98"/>
                      </a:lnTo>
                      <a:lnTo>
                        <a:pt x="66" y="92"/>
                      </a:lnTo>
                      <a:lnTo>
                        <a:pt x="63" y="85"/>
                      </a:lnTo>
                      <a:lnTo>
                        <a:pt x="59" y="79"/>
                      </a:lnTo>
                      <a:lnTo>
                        <a:pt x="55" y="73"/>
                      </a:lnTo>
                      <a:lnTo>
                        <a:pt x="50" y="67"/>
                      </a:lnTo>
                      <a:lnTo>
                        <a:pt x="46" y="61"/>
                      </a:lnTo>
                      <a:lnTo>
                        <a:pt x="42" y="55"/>
                      </a:lnTo>
                      <a:lnTo>
                        <a:pt x="39" y="49"/>
                      </a:lnTo>
                      <a:lnTo>
                        <a:pt x="35" y="43"/>
                      </a:lnTo>
                      <a:lnTo>
                        <a:pt x="32" y="37"/>
                      </a:lnTo>
                      <a:lnTo>
                        <a:pt x="28" y="31"/>
                      </a:lnTo>
                      <a:lnTo>
                        <a:pt x="24" y="26"/>
                      </a:lnTo>
                      <a:lnTo>
                        <a:pt x="20" y="20"/>
                      </a:lnTo>
                      <a:lnTo>
                        <a:pt x="15" y="16"/>
                      </a:lnTo>
                      <a:lnTo>
                        <a:pt x="12" y="10"/>
                      </a:lnTo>
                      <a:lnTo>
                        <a:pt x="8" y="5"/>
                      </a:lnTo>
                      <a:lnTo>
                        <a:pt x="5" y="0"/>
                      </a:lnTo>
                      <a:lnTo>
                        <a:pt x="0" y="2"/>
                      </a:lnTo>
                      <a:lnTo>
                        <a:pt x="6" y="7"/>
                      </a:lnTo>
                      <a:lnTo>
                        <a:pt x="9" y="12"/>
                      </a:lnTo>
                      <a:lnTo>
                        <a:pt x="13" y="17"/>
                      </a:lnTo>
                      <a:lnTo>
                        <a:pt x="16" y="23"/>
                      </a:lnTo>
                      <a:lnTo>
                        <a:pt x="20" y="27"/>
                      </a:lnTo>
                      <a:lnTo>
                        <a:pt x="24" y="33"/>
                      </a:lnTo>
                      <a:lnTo>
                        <a:pt x="28" y="39"/>
                      </a:lnTo>
                      <a:lnTo>
                        <a:pt x="33" y="44"/>
                      </a:lnTo>
                      <a:lnTo>
                        <a:pt x="37" y="50"/>
                      </a:lnTo>
                      <a:lnTo>
                        <a:pt x="40" y="56"/>
                      </a:lnTo>
                      <a:lnTo>
                        <a:pt x="44" y="62"/>
                      </a:lnTo>
                      <a:lnTo>
                        <a:pt x="47" y="68"/>
                      </a:lnTo>
                      <a:lnTo>
                        <a:pt x="52" y="74"/>
                      </a:lnTo>
                      <a:lnTo>
                        <a:pt x="55" y="81"/>
                      </a:lnTo>
                      <a:lnTo>
                        <a:pt x="60" y="87"/>
                      </a:lnTo>
                      <a:lnTo>
                        <a:pt x="64" y="93"/>
                      </a:lnTo>
                      <a:lnTo>
                        <a:pt x="67" y="100"/>
                      </a:lnTo>
                      <a:lnTo>
                        <a:pt x="72" y="107"/>
                      </a:lnTo>
                      <a:lnTo>
                        <a:pt x="78" y="113"/>
                      </a:lnTo>
                      <a:lnTo>
                        <a:pt x="81" y="120"/>
                      </a:lnTo>
                      <a:lnTo>
                        <a:pt x="86" y="126"/>
                      </a:lnTo>
                      <a:lnTo>
                        <a:pt x="91" y="133"/>
                      </a:lnTo>
                      <a:lnTo>
                        <a:pt x="96" y="139"/>
                      </a:lnTo>
                      <a:lnTo>
                        <a:pt x="103" y="145"/>
                      </a:lnTo>
                      <a:lnTo>
                        <a:pt x="107" y="152"/>
                      </a:lnTo>
                      <a:lnTo>
                        <a:pt x="113" y="158"/>
                      </a:lnTo>
                      <a:lnTo>
                        <a:pt x="119" y="164"/>
                      </a:lnTo>
                      <a:lnTo>
                        <a:pt x="125" y="171"/>
                      </a:lnTo>
                      <a:lnTo>
                        <a:pt x="132" y="177"/>
                      </a:lnTo>
                      <a:lnTo>
                        <a:pt x="138" y="183"/>
                      </a:lnTo>
                      <a:lnTo>
                        <a:pt x="145" y="189"/>
                      </a:lnTo>
                      <a:lnTo>
                        <a:pt x="154" y="195"/>
                      </a:lnTo>
                      <a:lnTo>
                        <a:pt x="156" y="19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3" name="Freeform 930"/>
                <p:cNvSpPr>
                  <a:spLocks/>
                </p:cNvSpPr>
                <p:nvPr/>
              </p:nvSpPr>
              <p:spPr bwMode="auto">
                <a:xfrm>
                  <a:off x="1135" y="3403"/>
                  <a:ext cx="31" cy="26"/>
                </a:xfrm>
                <a:custGeom>
                  <a:avLst/>
                  <a:gdLst>
                    <a:gd name="T0" fmla="*/ 220 w 221"/>
                    <a:gd name="T1" fmla="*/ 155 h 159"/>
                    <a:gd name="T2" fmla="*/ 216 w 221"/>
                    <a:gd name="T3" fmla="*/ 147 h 159"/>
                    <a:gd name="T4" fmla="*/ 210 w 221"/>
                    <a:gd name="T5" fmla="*/ 139 h 159"/>
                    <a:gd name="T6" fmla="*/ 200 w 221"/>
                    <a:gd name="T7" fmla="*/ 131 h 159"/>
                    <a:gd name="T8" fmla="*/ 189 w 221"/>
                    <a:gd name="T9" fmla="*/ 121 h 159"/>
                    <a:gd name="T10" fmla="*/ 175 w 221"/>
                    <a:gd name="T11" fmla="*/ 113 h 159"/>
                    <a:gd name="T12" fmla="*/ 160 w 221"/>
                    <a:gd name="T13" fmla="*/ 102 h 159"/>
                    <a:gd name="T14" fmla="*/ 144 w 221"/>
                    <a:gd name="T15" fmla="*/ 93 h 159"/>
                    <a:gd name="T16" fmla="*/ 128 w 221"/>
                    <a:gd name="T17" fmla="*/ 82 h 159"/>
                    <a:gd name="T18" fmla="*/ 110 w 221"/>
                    <a:gd name="T19" fmla="*/ 72 h 159"/>
                    <a:gd name="T20" fmla="*/ 92 w 221"/>
                    <a:gd name="T21" fmla="*/ 62 h 159"/>
                    <a:gd name="T22" fmla="*/ 73 w 221"/>
                    <a:gd name="T23" fmla="*/ 49 h 159"/>
                    <a:gd name="T24" fmla="*/ 56 w 221"/>
                    <a:gd name="T25" fmla="*/ 38 h 159"/>
                    <a:gd name="T26" fmla="*/ 40 w 221"/>
                    <a:gd name="T27" fmla="*/ 27 h 159"/>
                    <a:gd name="T28" fmla="*/ 23 w 221"/>
                    <a:gd name="T29" fmla="*/ 17 h 159"/>
                    <a:gd name="T30" fmla="*/ 8 w 221"/>
                    <a:gd name="T31" fmla="*/ 5 h 159"/>
                    <a:gd name="T32" fmla="*/ 0 w 221"/>
                    <a:gd name="T33" fmla="*/ 2 h 159"/>
                    <a:gd name="T34" fmla="*/ 14 w 221"/>
                    <a:gd name="T35" fmla="*/ 13 h 159"/>
                    <a:gd name="T36" fmla="*/ 30 w 221"/>
                    <a:gd name="T37" fmla="*/ 25 h 159"/>
                    <a:gd name="T38" fmla="*/ 46 w 221"/>
                    <a:gd name="T39" fmla="*/ 36 h 159"/>
                    <a:gd name="T40" fmla="*/ 62 w 221"/>
                    <a:gd name="T41" fmla="*/ 46 h 159"/>
                    <a:gd name="T42" fmla="*/ 81 w 221"/>
                    <a:gd name="T43" fmla="*/ 58 h 159"/>
                    <a:gd name="T44" fmla="*/ 99 w 221"/>
                    <a:gd name="T45" fmla="*/ 70 h 159"/>
                    <a:gd name="T46" fmla="*/ 117 w 221"/>
                    <a:gd name="T47" fmla="*/ 81 h 159"/>
                    <a:gd name="T48" fmla="*/ 134 w 221"/>
                    <a:gd name="T49" fmla="*/ 90 h 159"/>
                    <a:gd name="T50" fmla="*/ 151 w 221"/>
                    <a:gd name="T51" fmla="*/ 101 h 159"/>
                    <a:gd name="T52" fmla="*/ 166 w 221"/>
                    <a:gd name="T53" fmla="*/ 111 h 159"/>
                    <a:gd name="T54" fmla="*/ 180 w 221"/>
                    <a:gd name="T55" fmla="*/ 120 h 159"/>
                    <a:gd name="T56" fmla="*/ 192 w 221"/>
                    <a:gd name="T57" fmla="*/ 128 h 159"/>
                    <a:gd name="T58" fmla="*/ 203 w 221"/>
                    <a:gd name="T59" fmla="*/ 138 h 159"/>
                    <a:gd name="T60" fmla="*/ 210 w 221"/>
                    <a:gd name="T61" fmla="*/ 145 h 159"/>
                    <a:gd name="T62" fmla="*/ 215 w 221"/>
                    <a:gd name="T63" fmla="*/ 152 h 159"/>
                    <a:gd name="T64" fmla="*/ 217 w 221"/>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159"/>
                    <a:gd name="T101" fmla="*/ 221 w 221"/>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159">
                      <a:moveTo>
                        <a:pt x="221" y="159"/>
                      </a:moveTo>
                      <a:lnTo>
                        <a:pt x="220" y="155"/>
                      </a:lnTo>
                      <a:lnTo>
                        <a:pt x="218" y="151"/>
                      </a:lnTo>
                      <a:lnTo>
                        <a:pt x="216" y="147"/>
                      </a:lnTo>
                      <a:lnTo>
                        <a:pt x="214" y="143"/>
                      </a:lnTo>
                      <a:lnTo>
                        <a:pt x="210" y="139"/>
                      </a:lnTo>
                      <a:lnTo>
                        <a:pt x="205" y="134"/>
                      </a:lnTo>
                      <a:lnTo>
                        <a:pt x="200" y="131"/>
                      </a:lnTo>
                      <a:lnTo>
                        <a:pt x="195" y="126"/>
                      </a:lnTo>
                      <a:lnTo>
                        <a:pt x="189" y="121"/>
                      </a:lnTo>
                      <a:lnTo>
                        <a:pt x="183" y="117"/>
                      </a:lnTo>
                      <a:lnTo>
                        <a:pt x="175" y="113"/>
                      </a:lnTo>
                      <a:lnTo>
                        <a:pt x="168" y="107"/>
                      </a:lnTo>
                      <a:lnTo>
                        <a:pt x="160" y="102"/>
                      </a:lnTo>
                      <a:lnTo>
                        <a:pt x="153" y="97"/>
                      </a:lnTo>
                      <a:lnTo>
                        <a:pt x="144" y="93"/>
                      </a:lnTo>
                      <a:lnTo>
                        <a:pt x="137" y="88"/>
                      </a:lnTo>
                      <a:lnTo>
                        <a:pt x="128" y="82"/>
                      </a:lnTo>
                      <a:lnTo>
                        <a:pt x="119" y="77"/>
                      </a:lnTo>
                      <a:lnTo>
                        <a:pt x="110" y="72"/>
                      </a:lnTo>
                      <a:lnTo>
                        <a:pt x="101" y="66"/>
                      </a:lnTo>
                      <a:lnTo>
                        <a:pt x="92" y="62"/>
                      </a:lnTo>
                      <a:lnTo>
                        <a:pt x="84" y="55"/>
                      </a:lnTo>
                      <a:lnTo>
                        <a:pt x="73" y="49"/>
                      </a:lnTo>
                      <a:lnTo>
                        <a:pt x="65" y="44"/>
                      </a:lnTo>
                      <a:lnTo>
                        <a:pt x="56" y="38"/>
                      </a:lnTo>
                      <a:lnTo>
                        <a:pt x="48" y="33"/>
                      </a:lnTo>
                      <a:lnTo>
                        <a:pt x="40" y="27"/>
                      </a:lnTo>
                      <a:lnTo>
                        <a:pt x="32" y="21"/>
                      </a:lnTo>
                      <a:lnTo>
                        <a:pt x="23" y="17"/>
                      </a:lnTo>
                      <a:lnTo>
                        <a:pt x="15" y="11"/>
                      </a:lnTo>
                      <a:lnTo>
                        <a:pt x="8" y="5"/>
                      </a:lnTo>
                      <a:lnTo>
                        <a:pt x="2" y="0"/>
                      </a:lnTo>
                      <a:lnTo>
                        <a:pt x="0" y="2"/>
                      </a:lnTo>
                      <a:lnTo>
                        <a:pt x="7" y="8"/>
                      </a:lnTo>
                      <a:lnTo>
                        <a:pt x="14" y="13"/>
                      </a:lnTo>
                      <a:lnTo>
                        <a:pt x="21" y="19"/>
                      </a:lnTo>
                      <a:lnTo>
                        <a:pt x="30" y="25"/>
                      </a:lnTo>
                      <a:lnTo>
                        <a:pt x="37" y="30"/>
                      </a:lnTo>
                      <a:lnTo>
                        <a:pt x="46" y="36"/>
                      </a:lnTo>
                      <a:lnTo>
                        <a:pt x="54" y="42"/>
                      </a:lnTo>
                      <a:lnTo>
                        <a:pt x="62" y="46"/>
                      </a:lnTo>
                      <a:lnTo>
                        <a:pt x="72" y="52"/>
                      </a:lnTo>
                      <a:lnTo>
                        <a:pt x="81" y="58"/>
                      </a:lnTo>
                      <a:lnTo>
                        <a:pt x="90" y="64"/>
                      </a:lnTo>
                      <a:lnTo>
                        <a:pt x="99" y="70"/>
                      </a:lnTo>
                      <a:lnTo>
                        <a:pt x="108" y="75"/>
                      </a:lnTo>
                      <a:lnTo>
                        <a:pt x="117" y="81"/>
                      </a:lnTo>
                      <a:lnTo>
                        <a:pt x="126" y="86"/>
                      </a:lnTo>
                      <a:lnTo>
                        <a:pt x="134" y="90"/>
                      </a:lnTo>
                      <a:lnTo>
                        <a:pt x="143" y="96"/>
                      </a:lnTo>
                      <a:lnTo>
                        <a:pt x="151" y="101"/>
                      </a:lnTo>
                      <a:lnTo>
                        <a:pt x="159" y="106"/>
                      </a:lnTo>
                      <a:lnTo>
                        <a:pt x="166" y="111"/>
                      </a:lnTo>
                      <a:lnTo>
                        <a:pt x="174" y="115"/>
                      </a:lnTo>
                      <a:lnTo>
                        <a:pt x="180" y="120"/>
                      </a:lnTo>
                      <a:lnTo>
                        <a:pt x="186" y="125"/>
                      </a:lnTo>
                      <a:lnTo>
                        <a:pt x="192" y="128"/>
                      </a:lnTo>
                      <a:lnTo>
                        <a:pt x="197" y="133"/>
                      </a:lnTo>
                      <a:lnTo>
                        <a:pt x="203" y="138"/>
                      </a:lnTo>
                      <a:lnTo>
                        <a:pt x="207" y="142"/>
                      </a:lnTo>
                      <a:lnTo>
                        <a:pt x="210" y="145"/>
                      </a:lnTo>
                      <a:lnTo>
                        <a:pt x="214" y="149"/>
                      </a:lnTo>
                      <a:lnTo>
                        <a:pt x="215" y="152"/>
                      </a:lnTo>
                      <a:lnTo>
                        <a:pt x="216" y="156"/>
                      </a:lnTo>
                      <a:lnTo>
                        <a:pt x="217" y="159"/>
                      </a:lnTo>
                      <a:lnTo>
                        <a:pt x="221" y="15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4" name="Freeform 931"/>
                <p:cNvSpPr>
                  <a:spLocks/>
                </p:cNvSpPr>
                <p:nvPr/>
              </p:nvSpPr>
              <p:spPr bwMode="auto">
                <a:xfrm>
                  <a:off x="1166" y="3429"/>
                  <a:ext cx="1" cy="28"/>
                </a:xfrm>
                <a:custGeom>
                  <a:avLst/>
                  <a:gdLst>
                    <a:gd name="T0" fmla="*/ 6 w 7"/>
                    <a:gd name="T1" fmla="*/ 163 h 166"/>
                    <a:gd name="T2" fmla="*/ 6 w 7"/>
                    <a:gd name="T3" fmla="*/ 134 h 166"/>
                    <a:gd name="T4" fmla="*/ 6 w 7"/>
                    <a:gd name="T5" fmla="*/ 110 h 166"/>
                    <a:gd name="T6" fmla="*/ 7 w 7"/>
                    <a:gd name="T7" fmla="*/ 90 h 166"/>
                    <a:gd name="T8" fmla="*/ 7 w 7"/>
                    <a:gd name="T9" fmla="*/ 73 h 166"/>
                    <a:gd name="T10" fmla="*/ 7 w 7"/>
                    <a:gd name="T11" fmla="*/ 60 h 166"/>
                    <a:gd name="T12" fmla="*/ 7 w 7"/>
                    <a:gd name="T13" fmla="*/ 50 h 166"/>
                    <a:gd name="T14" fmla="*/ 7 w 7"/>
                    <a:gd name="T15" fmla="*/ 42 h 166"/>
                    <a:gd name="T16" fmla="*/ 7 w 7"/>
                    <a:gd name="T17" fmla="*/ 36 h 166"/>
                    <a:gd name="T18" fmla="*/ 7 w 7"/>
                    <a:gd name="T19" fmla="*/ 33 h 166"/>
                    <a:gd name="T20" fmla="*/ 7 w 7"/>
                    <a:gd name="T21" fmla="*/ 29 h 166"/>
                    <a:gd name="T22" fmla="*/ 7 w 7"/>
                    <a:gd name="T23" fmla="*/ 27 h 166"/>
                    <a:gd name="T24" fmla="*/ 6 w 7"/>
                    <a:gd name="T25" fmla="*/ 23 h 166"/>
                    <a:gd name="T26" fmla="*/ 6 w 7"/>
                    <a:gd name="T27" fmla="*/ 19 h 166"/>
                    <a:gd name="T28" fmla="*/ 6 w 7"/>
                    <a:gd name="T29" fmla="*/ 15 h 166"/>
                    <a:gd name="T30" fmla="*/ 5 w 7"/>
                    <a:gd name="T31" fmla="*/ 9 h 166"/>
                    <a:gd name="T32" fmla="*/ 4 w 7"/>
                    <a:gd name="T33" fmla="*/ 0 h 166"/>
                    <a:gd name="T34" fmla="*/ 0 w 7"/>
                    <a:gd name="T35" fmla="*/ 5 h 166"/>
                    <a:gd name="T36" fmla="*/ 1 w 7"/>
                    <a:gd name="T37" fmla="*/ 12 h 166"/>
                    <a:gd name="T38" fmla="*/ 3 w 7"/>
                    <a:gd name="T39" fmla="*/ 18 h 166"/>
                    <a:gd name="T40" fmla="*/ 3 w 7"/>
                    <a:gd name="T41" fmla="*/ 22 h 166"/>
                    <a:gd name="T42" fmla="*/ 4 w 7"/>
                    <a:gd name="T43" fmla="*/ 25 h 166"/>
                    <a:gd name="T44" fmla="*/ 4 w 7"/>
                    <a:gd name="T45" fmla="*/ 28 h 166"/>
                    <a:gd name="T46" fmla="*/ 4 w 7"/>
                    <a:gd name="T47" fmla="*/ 31 h 166"/>
                    <a:gd name="T48" fmla="*/ 4 w 7"/>
                    <a:gd name="T49" fmla="*/ 34 h 166"/>
                    <a:gd name="T50" fmla="*/ 4 w 7"/>
                    <a:gd name="T51" fmla="*/ 39 h 166"/>
                    <a:gd name="T52" fmla="*/ 4 w 7"/>
                    <a:gd name="T53" fmla="*/ 46 h 166"/>
                    <a:gd name="T54" fmla="*/ 4 w 7"/>
                    <a:gd name="T55" fmla="*/ 55 h 166"/>
                    <a:gd name="T56" fmla="*/ 4 w 7"/>
                    <a:gd name="T57" fmla="*/ 66 h 166"/>
                    <a:gd name="T58" fmla="*/ 4 w 7"/>
                    <a:gd name="T59" fmla="*/ 80 h 166"/>
                    <a:gd name="T60" fmla="*/ 4 w 7"/>
                    <a:gd name="T61" fmla="*/ 99 h 166"/>
                    <a:gd name="T62" fmla="*/ 3 w 7"/>
                    <a:gd name="T63" fmla="*/ 121 h 166"/>
                    <a:gd name="T64" fmla="*/ 3 w 7"/>
                    <a:gd name="T65" fmla="*/ 148 h 166"/>
                    <a:gd name="T66" fmla="*/ 5 w 7"/>
                    <a:gd name="T67" fmla="*/ 162 h 166"/>
                    <a:gd name="T68" fmla="*/ 6 w 7"/>
                    <a:gd name="T69" fmla="*/ 166 h 166"/>
                    <a:gd name="T70" fmla="*/ 5 w 7"/>
                    <a:gd name="T71" fmla="*/ 166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
                    <a:gd name="T109" fmla="*/ 0 h 166"/>
                    <a:gd name="T110" fmla="*/ 7 w 7"/>
                    <a:gd name="T111" fmla="*/ 166 h 1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 h="166">
                      <a:moveTo>
                        <a:pt x="5" y="166"/>
                      </a:moveTo>
                      <a:lnTo>
                        <a:pt x="6" y="163"/>
                      </a:lnTo>
                      <a:lnTo>
                        <a:pt x="6" y="148"/>
                      </a:lnTo>
                      <a:lnTo>
                        <a:pt x="6" y="134"/>
                      </a:lnTo>
                      <a:lnTo>
                        <a:pt x="6" y="121"/>
                      </a:lnTo>
                      <a:lnTo>
                        <a:pt x="6" y="110"/>
                      </a:lnTo>
                      <a:lnTo>
                        <a:pt x="7" y="99"/>
                      </a:lnTo>
                      <a:lnTo>
                        <a:pt x="7" y="90"/>
                      </a:lnTo>
                      <a:lnTo>
                        <a:pt x="7" y="80"/>
                      </a:lnTo>
                      <a:lnTo>
                        <a:pt x="7" y="73"/>
                      </a:lnTo>
                      <a:lnTo>
                        <a:pt x="7" y="66"/>
                      </a:lnTo>
                      <a:lnTo>
                        <a:pt x="7" y="60"/>
                      </a:lnTo>
                      <a:lnTo>
                        <a:pt x="7" y="55"/>
                      </a:lnTo>
                      <a:lnTo>
                        <a:pt x="7" y="50"/>
                      </a:lnTo>
                      <a:lnTo>
                        <a:pt x="7" y="46"/>
                      </a:lnTo>
                      <a:lnTo>
                        <a:pt x="7" y="42"/>
                      </a:lnTo>
                      <a:lnTo>
                        <a:pt x="7" y="39"/>
                      </a:lnTo>
                      <a:lnTo>
                        <a:pt x="7" y="36"/>
                      </a:lnTo>
                      <a:lnTo>
                        <a:pt x="7" y="34"/>
                      </a:lnTo>
                      <a:lnTo>
                        <a:pt x="7" y="33"/>
                      </a:lnTo>
                      <a:lnTo>
                        <a:pt x="7" y="30"/>
                      </a:lnTo>
                      <a:lnTo>
                        <a:pt x="7" y="29"/>
                      </a:lnTo>
                      <a:lnTo>
                        <a:pt x="7" y="28"/>
                      </a:lnTo>
                      <a:lnTo>
                        <a:pt x="7" y="27"/>
                      </a:lnTo>
                      <a:lnTo>
                        <a:pt x="7" y="24"/>
                      </a:lnTo>
                      <a:lnTo>
                        <a:pt x="6" y="23"/>
                      </a:lnTo>
                      <a:lnTo>
                        <a:pt x="6" y="22"/>
                      </a:lnTo>
                      <a:lnTo>
                        <a:pt x="6" y="19"/>
                      </a:lnTo>
                      <a:lnTo>
                        <a:pt x="6" y="17"/>
                      </a:lnTo>
                      <a:lnTo>
                        <a:pt x="6" y="15"/>
                      </a:lnTo>
                      <a:lnTo>
                        <a:pt x="5" y="12"/>
                      </a:lnTo>
                      <a:lnTo>
                        <a:pt x="5" y="9"/>
                      </a:lnTo>
                      <a:lnTo>
                        <a:pt x="4" y="4"/>
                      </a:lnTo>
                      <a:lnTo>
                        <a:pt x="4" y="0"/>
                      </a:lnTo>
                      <a:lnTo>
                        <a:pt x="0" y="0"/>
                      </a:lnTo>
                      <a:lnTo>
                        <a:pt x="0" y="5"/>
                      </a:lnTo>
                      <a:lnTo>
                        <a:pt x="1" y="9"/>
                      </a:lnTo>
                      <a:lnTo>
                        <a:pt x="1" y="12"/>
                      </a:lnTo>
                      <a:lnTo>
                        <a:pt x="3" y="16"/>
                      </a:lnTo>
                      <a:lnTo>
                        <a:pt x="3" y="18"/>
                      </a:lnTo>
                      <a:lnTo>
                        <a:pt x="3" y="21"/>
                      </a:lnTo>
                      <a:lnTo>
                        <a:pt x="3" y="22"/>
                      </a:lnTo>
                      <a:lnTo>
                        <a:pt x="3" y="24"/>
                      </a:lnTo>
                      <a:lnTo>
                        <a:pt x="4" y="25"/>
                      </a:lnTo>
                      <a:lnTo>
                        <a:pt x="4" y="27"/>
                      </a:lnTo>
                      <a:lnTo>
                        <a:pt x="4" y="28"/>
                      </a:lnTo>
                      <a:lnTo>
                        <a:pt x="4" y="29"/>
                      </a:lnTo>
                      <a:lnTo>
                        <a:pt x="4" y="31"/>
                      </a:lnTo>
                      <a:lnTo>
                        <a:pt x="4" y="33"/>
                      </a:lnTo>
                      <a:lnTo>
                        <a:pt x="4" y="34"/>
                      </a:lnTo>
                      <a:lnTo>
                        <a:pt x="4" y="36"/>
                      </a:lnTo>
                      <a:lnTo>
                        <a:pt x="4" y="39"/>
                      </a:lnTo>
                      <a:lnTo>
                        <a:pt x="4" y="42"/>
                      </a:lnTo>
                      <a:lnTo>
                        <a:pt x="4" y="46"/>
                      </a:lnTo>
                      <a:lnTo>
                        <a:pt x="4" y="50"/>
                      </a:lnTo>
                      <a:lnTo>
                        <a:pt x="4" y="55"/>
                      </a:lnTo>
                      <a:lnTo>
                        <a:pt x="4" y="60"/>
                      </a:lnTo>
                      <a:lnTo>
                        <a:pt x="4" y="66"/>
                      </a:lnTo>
                      <a:lnTo>
                        <a:pt x="4" y="73"/>
                      </a:lnTo>
                      <a:lnTo>
                        <a:pt x="4" y="80"/>
                      </a:lnTo>
                      <a:lnTo>
                        <a:pt x="4" y="90"/>
                      </a:lnTo>
                      <a:lnTo>
                        <a:pt x="4" y="99"/>
                      </a:lnTo>
                      <a:lnTo>
                        <a:pt x="3" y="110"/>
                      </a:lnTo>
                      <a:lnTo>
                        <a:pt x="3" y="121"/>
                      </a:lnTo>
                      <a:lnTo>
                        <a:pt x="3" y="134"/>
                      </a:lnTo>
                      <a:lnTo>
                        <a:pt x="3" y="148"/>
                      </a:lnTo>
                      <a:lnTo>
                        <a:pt x="3" y="163"/>
                      </a:lnTo>
                      <a:lnTo>
                        <a:pt x="5" y="162"/>
                      </a:lnTo>
                      <a:lnTo>
                        <a:pt x="5" y="166"/>
                      </a:lnTo>
                      <a:lnTo>
                        <a:pt x="6" y="166"/>
                      </a:lnTo>
                      <a:lnTo>
                        <a:pt x="6" y="163"/>
                      </a:lnTo>
                      <a:lnTo>
                        <a:pt x="5" y="16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5" name="Freeform 932"/>
                <p:cNvSpPr>
                  <a:spLocks/>
                </p:cNvSpPr>
                <p:nvPr/>
              </p:nvSpPr>
              <p:spPr bwMode="auto">
                <a:xfrm>
                  <a:off x="1152" y="3427"/>
                  <a:ext cx="14" cy="30"/>
                </a:xfrm>
                <a:custGeom>
                  <a:avLst/>
                  <a:gdLst>
                    <a:gd name="T0" fmla="*/ 7 w 102"/>
                    <a:gd name="T1" fmla="*/ 7 h 183"/>
                    <a:gd name="T2" fmla="*/ 17 w 102"/>
                    <a:gd name="T3" fmla="*/ 14 h 183"/>
                    <a:gd name="T4" fmla="*/ 25 w 102"/>
                    <a:gd name="T5" fmla="*/ 23 h 183"/>
                    <a:gd name="T6" fmla="*/ 32 w 102"/>
                    <a:gd name="T7" fmla="*/ 35 h 183"/>
                    <a:gd name="T8" fmla="*/ 37 w 102"/>
                    <a:gd name="T9" fmla="*/ 50 h 183"/>
                    <a:gd name="T10" fmla="*/ 40 w 102"/>
                    <a:gd name="T11" fmla="*/ 65 h 183"/>
                    <a:gd name="T12" fmla="*/ 43 w 102"/>
                    <a:gd name="T13" fmla="*/ 79 h 183"/>
                    <a:gd name="T14" fmla="*/ 45 w 102"/>
                    <a:gd name="T15" fmla="*/ 95 h 183"/>
                    <a:gd name="T16" fmla="*/ 48 w 102"/>
                    <a:gd name="T17" fmla="*/ 110 h 183"/>
                    <a:gd name="T18" fmla="*/ 50 w 102"/>
                    <a:gd name="T19" fmla="*/ 126 h 183"/>
                    <a:gd name="T20" fmla="*/ 52 w 102"/>
                    <a:gd name="T21" fmla="*/ 139 h 183"/>
                    <a:gd name="T22" fmla="*/ 58 w 102"/>
                    <a:gd name="T23" fmla="*/ 152 h 183"/>
                    <a:gd name="T24" fmla="*/ 63 w 102"/>
                    <a:gd name="T25" fmla="*/ 163 h 183"/>
                    <a:gd name="T26" fmla="*/ 71 w 102"/>
                    <a:gd name="T27" fmla="*/ 172 h 183"/>
                    <a:gd name="T28" fmla="*/ 82 w 102"/>
                    <a:gd name="T29" fmla="*/ 178 h 183"/>
                    <a:gd name="T30" fmla="*/ 95 w 102"/>
                    <a:gd name="T31" fmla="*/ 182 h 183"/>
                    <a:gd name="T32" fmla="*/ 102 w 102"/>
                    <a:gd name="T33" fmla="*/ 179 h 183"/>
                    <a:gd name="T34" fmla="*/ 89 w 102"/>
                    <a:gd name="T35" fmla="*/ 177 h 183"/>
                    <a:gd name="T36" fmla="*/ 77 w 102"/>
                    <a:gd name="T37" fmla="*/ 173 h 183"/>
                    <a:gd name="T38" fmla="*/ 70 w 102"/>
                    <a:gd name="T39" fmla="*/ 166 h 183"/>
                    <a:gd name="T40" fmla="*/ 64 w 102"/>
                    <a:gd name="T41" fmla="*/ 157 h 183"/>
                    <a:gd name="T42" fmla="*/ 59 w 102"/>
                    <a:gd name="T43" fmla="*/ 145 h 183"/>
                    <a:gd name="T44" fmla="*/ 55 w 102"/>
                    <a:gd name="T45" fmla="*/ 132 h 183"/>
                    <a:gd name="T46" fmla="*/ 51 w 102"/>
                    <a:gd name="T47" fmla="*/ 117 h 183"/>
                    <a:gd name="T48" fmla="*/ 50 w 102"/>
                    <a:gd name="T49" fmla="*/ 102 h 183"/>
                    <a:gd name="T50" fmla="*/ 48 w 102"/>
                    <a:gd name="T51" fmla="*/ 86 h 183"/>
                    <a:gd name="T52" fmla="*/ 45 w 102"/>
                    <a:gd name="T53" fmla="*/ 71 h 183"/>
                    <a:gd name="T54" fmla="*/ 42 w 102"/>
                    <a:gd name="T55" fmla="*/ 56 h 183"/>
                    <a:gd name="T56" fmla="*/ 38 w 102"/>
                    <a:gd name="T57" fmla="*/ 41 h 183"/>
                    <a:gd name="T58" fmla="*/ 32 w 102"/>
                    <a:gd name="T59" fmla="*/ 28 h 183"/>
                    <a:gd name="T60" fmla="*/ 24 w 102"/>
                    <a:gd name="T61" fmla="*/ 16 h 183"/>
                    <a:gd name="T62" fmla="*/ 14 w 102"/>
                    <a:gd name="T63" fmla="*/ 7 h 183"/>
                    <a:gd name="T64" fmla="*/ 1 w 102"/>
                    <a:gd name="T65" fmla="*/ 0 h 1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83"/>
                    <a:gd name="T101" fmla="*/ 102 w 102"/>
                    <a:gd name="T102" fmla="*/ 183 h 1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83">
                      <a:moveTo>
                        <a:pt x="0" y="3"/>
                      </a:moveTo>
                      <a:lnTo>
                        <a:pt x="7" y="7"/>
                      </a:lnTo>
                      <a:lnTo>
                        <a:pt x="12" y="10"/>
                      </a:lnTo>
                      <a:lnTo>
                        <a:pt x="17" y="14"/>
                      </a:lnTo>
                      <a:lnTo>
                        <a:pt x="22" y="19"/>
                      </a:lnTo>
                      <a:lnTo>
                        <a:pt x="25" y="23"/>
                      </a:lnTo>
                      <a:lnTo>
                        <a:pt x="29" y="29"/>
                      </a:lnTo>
                      <a:lnTo>
                        <a:pt x="32" y="35"/>
                      </a:lnTo>
                      <a:lnTo>
                        <a:pt x="34" y="42"/>
                      </a:lnTo>
                      <a:lnTo>
                        <a:pt x="37" y="50"/>
                      </a:lnTo>
                      <a:lnTo>
                        <a:pt x="38" y="56"/>
                      </a:lnTo>
                      <a:lnTo>
                        <a:pt x="40" y="65"/>
                      </a:lnTo>
                      <a:lnTo>
                        <a:pt x="42" y="72"/>
                      </a:lnTo>
                      <a:lnTo>
                        <a:pt x="43" y="79"/>
                      </a:lnTo>
                      <a:lnTo>
                        <a:pt x="44" y="88"/>
                      </a:lnTo>
                      <a:lnTo>
                        <a:pt x="45" y="95"/>
                      </a:lnTo>
                      <a:lnTo>
                        <a:pt x="46" y="103"/>
                      </a:lnTo>
                      <a:lnTo>
                        <a:pt x="48" y="110"/>
                      </a:lnTo>
                      <a:lnTo>
                        <a:pt x="49" y="117"/>
                      </a:lnTo>
                      <a:lnTo>
                        <a:pt x="50" y="126"/>
                      </a:lnTo>
                      <a:lnTo>
                        <a:pt x="51" y="133"/>
                      </a:lnTo>
                      <a:lnTo>
                        <a:pt x="52" y="139"/>
                      </a:lnTo>
                      <a:lnTo>
                        <a:pt x="55" y="146"/>
                      </a:lnTo>
                      <a:lnTo>
                        <a:pt x="58" y="152"/>
                      </a:lnTo>
                      <a:lnTo>
                        <a:pt x="60" y="158"/>
                      </a:lnTo>
                      <a:lnTo>
                        <a:pt x="63" y="163"/>
                      </a:lnTo>
                      <a:lnTo>
                        <a:pt x="66" y="167"/>
                      </a:lnTo>
                      <a:lnTo>
                        <a:pt x="71" y="172"/>
                      </a:lnTo>
                      <a:lnTo>
                        <a:pt x="76" y="176"/>
                      </a:lnTo>
                      <a:lnTo>
                        <a:pt x="82" y="178"/>
                      </a:lnTo>
                      <a:lnTo>
                        <a:pt x="88" y="180"/>
                      </a:lnTo>
                      <a:lnTo>
                        <a:pt x="95" y="182"/>
                      </a:lnTo>
                      <a:lnTo>
                        <a:pt x="102" y="183"/>
                      </a:lnTo>
                      <a:lnTo>
                        <a:pt x="102" y="179"/>
                      </a:lnTo>
                      <a:lnTo>
                        <a:pt x="95" y="178"/>
                      </a:lnTo>
                      <a:lnTo>
                        <a:pt x="89" y="177"/>
                      </a:lnTo>
                      <a:lnTo>
                        <a:pt x="83" y="176"/>
                      </a:lnTo>
                      <a:lnTo>
                        <a:pt x="77" y="173"/>
                      </a:lnTo>
                      <a:lnTo>
                        <a:pt x="74" y="170"/>
                      </a:lnTo>
                      <a:lnTo>
                        <a:pt x="70" y="166"/>
                      </a:lnTo>
                      <a:lnTo>
                        <a:pt x="66" y="161"/>
                      </a:lnTo>
                      <a:lnTo>
                        <a:pt x="64" y="157"/>
                      </a:lnTo>
                      <a:lnTo>
                        <a:pt x="60" y="151"/>
                      </a:lnTo>
                      <a:lnTo>
                        <a:pt x="59" y="145"/>
                      </a:lnTo>
                      <a:lnTo>
                        <a:pt x="57" y="139"/>
                      </a:lnTo>
                      <a:lnTo>
                        <a:pt x="55" y="132"/>
                      </a:lnTo>
                      <a:lnTo>
                        <a:pt x="54" y="124"/>
                      </a:lnTo>
                      <a:lnTo>
                        <a:pt x="51" y="117"/>
                      </a:lnTo>
                      <a:lnTo>
                        <a:pt x="51" y="110"/>
                      </a:lnTo>
                      <a:lnTo>
                        <a:pt x="50" y="102"/>
                      </a:lnTo>
                      <a:lnTo>
                        <a:pt x="49" y="95"/>
                      </a:lnTo>
                      <a:lnTo>
                        <a:pt x="48" y="86"/>
                      </a:lnTo>
                      <a:lnTo>
                        <a:pt x="46" y="79"/>
                      </a:lnTo>
                      <a:lnTo>
                        <a:pt x="45" y="71"/>
                      </a:lnTo>
                      <a:lnTo>
                        <a:pt x="44" y="63"/>
                      </a:lnTo>
                      <a:lnTo>
                        <a:pt x="42" y="56"/>
                      </a:lnTo>
                      <a:lnTo>
                        <a:pt x="40" y="48"/>
                      </a:lnTo>
                      <a:lnTo>
                        <a:pt x="38" y="41"/>
                      </a:lnTo>
                      <a:lnTo>
                        <a:pt x="36" y="34"/>
                      </a:lnTo>
                      <a:lnTo>
                        <a:pt x="32" y="28"/>
                      </a:lnTo>
                      <a:lnTo>
                        <a:pt x="28" y="22"/>
                      </a:lnTo>
                      <a:lnTo>
                        <a:pt x="24" y="16"/>
                      </a:lnTo>
                      <a:lnTo>
                        <a:pt x="19" y="11"/>
                      </a:lnTo>
                      <a:lnTo>
                        <a:pt x="14" y="7"/>
                      </a:lnTo>
                      <a:lnTo>
                        <a:pt x="8" y="3"/>
                      </a:lnTo>
                      <a:lnTo>
                        <a:pt x="1"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6" name="Freeform 933"/>
                <p:cNvSpPr>
                  <a:spLocks/>
                </p:cNvSpPr>
                <p:nvPr/>
              </p:nvSpPr>
              <p:spPr bwMode="auto">
                <a:xfrm>
                  <a:off x="1131" y="3412"/>
                  <a:ext cx="21" cy="15"/>
                </a:xfrm>
                <a:custGeom>
                  <a:avLst/>
                  <a:gdLst>
                    <a:gd name="T0" fmla="*/ 4 w 147"/>
                    <a:gd name="T1" fmla="*/ 8 h 91"/>
                    <a:gd name="T2" fmla="*/ 13 w 147"/>
                    <a:gd name="T3" fmla="*/ 15 h 91"/>
                    <a:gd name="T4" fmla="*/ 22 w 147"/>
                    <a:gd name="T5" fmla="*/ 22 h 91"/>
                    <a:gd name="T6" fmla="*/ 31 w 147"/>
                    <a:gd name="T7" fmla="*/ 28 h 91"/>
                    <a:gd name="T8" fmla="*/ 41 w 147"/>
                    <a:gd name="T9" fmla="*/ 35 h 91"/>
                    <a:gd name="T10" fmla="*/ 52 w 147"/>
                    <a:gd name="T11" fmla="*/ 41 h 91"/>
                    <a:gd name="T12" fmla="*/ 60 w 147"/>
                    <a:gd name="T13" fmla="*/ 47 h 91"/>
                    <a:gd name="T14" fmla="*/ 69 w 147"/>
                    <a:gd name="T15" fmla="*/ 53 h 91"/>
                    <a:gd name="T16" fmla="*/ 79 w 147"/>
                    <a:gd name="T17" fmla="*/ 59 h 91"/>
                    <a:gd name="T18" fmla="*/ 88 w 147"/>
                    <a:gd name="T19" fmla="*/ 64 h 91"/>
                    <a:gd name="T20" fmla="*/ 98 w 147"/>
                    <a:gd name="T21" fmla="*/ 70 h 91"/>
                    <a:gd name="T22" fmla="*/ 107 w 147"/>
                    <a:gd name="T23" fmla="*/ 74 h 91"/>
                    <a:gd name="T24" fmla="*/ 117 w 147"/>
                    <a:gd name="T25" fmla="*/ 78 h 91"/>
                    <a:gd name="T26" fmla="*/ 125 w 147"/>
                    <a:gd name="T27" fmla="*/ 83 h 91"/>
                    <a:gd name="T28" fmla="*/ 134 w 147"/>
                    <a:gd name="T29" fmla="*/ 86 h 91"/>
                    <a:gd name="T30" fmla="*/ 142 w 147"/>
                    <a:gd name="T31" fmla="*/ 90 h 91"/>
                    <a:gd name="T32" fmla="*/ 147 w 147"/>
                    <a:gd name="T33" fmla="*/ 88 h 91"/>
                    <a:gd name="T34" fmla="*/ 139 w 147"/>
                    <a:gd name="T35" fmla="*/ 85 h 91"/>
                    <a:gd name="T36" fmla="*/ 131 w 147"/>
                    <a:gd name="T37" fmla="*/ 82 h 91"/>
                    <a:gd name="T38" fmla="*/ 121 w 147"/>
                    <a:gd name="T39" fmla="*/ 77 h 91"/>
                    <a:gd name="T40" fmla="*/ 113 w 147"/>
                    <a:gd name="T41" fmla="*/ 73 h 91"/>
                    <a:gd name="T42" fmla="*/ 105 w 147"/>
                    <a:gd name="T43" fmla="*/ 68 h 91"/>
                    <a:gd name="T44" fmla="*/ 94 w 147"/>
                    <a:gd name="T45" fmla="*/ 64 h 91"/>
                    <a:gd name="T46" fmla="*/ 86 w 147"/>
                    <a:gd name="T47" fmla="*/ 59 h 91"/>
                    <a:gd name="T48" fmla="*/ 78 w 147"/>
                    <a:gd name="T49" fmla="*/ 53 h 91"/>
                    <a:gd name="T50" fmla="*/ 67 w 147"/>
                    <a:gd name="T51" fmla="*/ 47 h 91"/>
                    <a:gd name="T52" fmla="*/ 58 w 147"/>
                    <a:gd name="T53" fmla="*/ 41 h 91"/>
                    <a:gd name="T54" fmla="*/ 47 w 147"/>
                    <a:gd name="T55" fmla="*/ 35 h 91"/>
                    <a:gd name="T56" fmla="*/ 39 w 147"/>
                    <a:gd name="T57" fmla="*/ 29 h 91"/>
                    <a:gd name="T58" fmla="*/ 29 w 147"/>
                    <a:gd name="T59" fmla="*/ 22 h 91"/>
                    <a:gd name="T60" fmla="*/ 20 w 147"/>
                    <a:gd name="T61" fmla="*/ 15 h 91"/>
                    <a:gd name="T62" fmla="*/ 11 w 147"/>
                    <a:gd name="T63" fmla="*/ 8 h 91"/>
                    <a:gd name="T64" fmla="*/ 2 w 147"/>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7"/>
                    <a:gd name="T100" fmla="*/ 0 h 91"/>
                    <a:gd name="T101" fmla="*/ 147 w 147"/>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7" h="91">
                      <a:moveTo>
                        <a:pt x="0" y="2"/>
                      </a:moveTo>
                      <a:lnTo>
                        <a:pt x="4" y="8"/>
                      </a:lnTo>
                      <a:lnTo>
                        <a:pt x="9" y="11"/>
                      </a:lnTo>
                      <a:lnTo>
                        <a:pt x="13" y="15"/>
                      </a:lnTo>
                      <a:lnTo>
                        <a:pt x="17" y="18"/>
                      </a:lnTo>
                      <a:lnTo>
                        <a:pt x="22" y="22"/>
                      </a:lnTo>
                      <a:lnTo>
                        <a:pt x="27" y="24"/>
                      </a:lnTo>
                      <a:lnTo>
                        <a:pt x="31" y="28"/>
                      </a:lnTo>
                      <a:lnTo>
                        <a:pt x="36" y="32"/>
                      </a:lnTo>
                      <a:lnTo>
                        <a:pt x="41" y="35"/>
                      </a:lnTo>
                      <a:lnTo>
                        <a:pt x="46" y="37"/>
                      </a:lnTo>
                      <a:lnTo>
                        <a:pt x="52" y="41"/>
                      </a:lnTo>
                      <a:lnTo>
                        <a:pt x="56" y="45"/>
                      </a:lnTo>
                      <a:lnTo>
                        <a:pt x="60" y="47"/>
                      </a:lnTo>
                      <a:lnTo>
                        <a:pt x="65" y="51"/>
                      </a:lnTo>
                      <a:lnTo>
                        <a:pt x="69" y="53"/>
                      </a:lnTo>
                      <a:lnTo>
                        <a:pt x="74" y="57"/>
                      </a:lnTo>
                      <a:lnTo>
                        <a:pt x="79" y="59"/>
                      </a:lnTo>
                      <a:lnTo>
                        <a:pt x="84" y="61"/>
                      </a:lnTo>
                      <a:lnTo>
                        <a:pt x="88" y="64"/>
                      </a:lnTo>
                      <a:lnTo>
                        <a:pt x="93" y="67"/>
                      </a:lnTo>
                      <a:lnTo>
                        <a:pt x="98" y="70"/>
                      </a:lnTo>
                      <a:lnTo>
                        <a:pt x="102" y="72"/>
                      </a:lnTo>
                      <a:lnTo>
                        <a:pt x="107" y="74"/>
                      </a:lnTo>
                      <a:lnTo>
                        <a:pt x="112" y="77"/>
                      </a:lnTo>
                      <a:lnTo>
                        <a:pt x="117" y="78"/>
                      </a:lnTo>
                      <a:lnTo>
                        <a:pt x="120" y="80"/>
                      </a:lnTo>
                      <a:lnTo>
                        <a:pt x="125" y="83"/>
                      </a:lnTo>
                      <a:lnTo>
                        <a:pt x="130" y="84"/>
                      </a:lnTo>
                      <a:lnTo>
                        <a:pt x="134" y="86"/>
                      </a:lnTo>
                      <a:lnTo>
                        <a:pt x="138" y="88"/>
                      </a:lnTo>
                      <a:lnTo>
                        <a:pt x="142" y="90"/>
                      </a:lnTo>
                      <a:lnTo>
                        <a:pt x="146" y="91"/>
                      </a:lnTo>
                      <a:lnTo>
                        <a:pt x="147" y="88"/>
                      </a:lnTo>
                      <a:lnTo>
                        <a:pt x="144" y="86"/>
                      </a:lnTo>
                      <a:lnTo>
                        <a:pt x="139" y="85"/>
                      </a:lnTo>
                      <a:lnTo>
                        <a:pt x="136" y="83"/>
                      </a:lnTo>
                      <a:lnTo>
                        <a:pt x="131" y="82"/>
                      </a:lnTo>
                      <a:lnTo>
                        <a:pt x="127" y="79"/>
                      </a:lnTo>
                      <a:lnTo>
                        <a:pt x="121" y="77"/>
                      </a:lnTo>
                      <a:lnTo>
                        <a:pt x="118" y="76"/>
                      </a:lnTo>
                      <a:lnTo>
                        <a:pt x="113" y="73"/>
                      </a:lnTo>
                      <a:lnTo>
                        <a:pt x="108" y="71"/>
                      </a:lnTo>
                      <a:lnTo>
                        <a:pt x="105" y="68"/>
                      </a:lnTo>
                      <a:lnTo>
                        <a:pt x="99" y="66"/>
                      </a:lnTo>
                      <a:lnTo>
                        <a:pt x="94" y="64"/>
                      </a:lnTo>
                      <a:lnTo>
                        <a:pt x="89" y="61"/>
                      </a:lnTo>
                      <a:lnTo>
                        <a:pt x="86" y="59"/>
                      </a:lnTo>
                      <a:lnTo>
                        <a:pt x="81" y="55"/>
                      </a:lnTo>
                      <a:lnTo>
                        <a:pt x="78" y="53"/>
                      </a:lnTo>
                      <a:lnTo>
                        <a:pt x="72" y="51"/>
                      </a:lnTo>
                      <a:lnTo>
                        <a:pt x="67" y="47"/>
                      </a:lnTo>
                      <a:lnTo>
                        <a:pt x="62" y="45"/>
                      </a:lnTo>
                      <a:lnTo>
                        <a:pt x="58" y="41"/>
                      </a:lnTo>
                      <a:lnTo>
                        <a:pt x="53" y="39"/>
                      </a:lnTo>
                      <a:lnTo>
                        <a:pt x="47" y="35"/>
                      </a:lnTo>
                      <a:lnTo>
                        <a:pt x="43" y="32"/>
                      </a:lnTo>
                      <a:lnTo>
                        <a:pt x="39" y="29"/>
                      </a:lnTo>
                      <a:lnTo>
                        <a:pt x="34" y="26"/>
                      </a:lnTo>
                      <a:lnTo>
                        <a:pt x="29" y="22"/>
                      </a:lnTo>
                      <a:lnTo>
                        <a:pt x="23" y="18"/>
                      </a:lnTo>
                      <a:lnTo>
                        <a:pt x="20" y="15"/>
                      </a:lnTo>
                      <a:lnTo>
                        <a:pt x="15" y="11"/>
                      </a:lnTo>
                      <a:lnTo>
                        <a:pt x="11" y="8"/>
                      </a:lnTo>
                      <a:lnTo>
                        <a:pt x="7" y="3"/>
                      </a:lnTo>
                      <a:lnTo>
                        <a:pt x="2" y="0"/>
                      </a:lnTo>
                      <a:lnTo>
                        <a:pt x="0"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7" name="Freeform 934"/>
                <p:cNvSpPr>
                  <a:spLocks/>
                </p:cNvSpPr>
                <p:nvPr/>
              </p:nvSpPr>
              <p:spPr bwMode="auto">
                <a:xfrm>
                  <a:off x="1113" y="3393"/>
                  <a:ext cx="18" cy="19"/>
                </a:xfrm>
                <a:custGeom>
                  <a:avLst/>
                  <a:gdLst>
                    <a:gd name="T0" fmla="*/ 6 w 124"/>
                    <a:gd name="T1" fmla="*/ 4 h 114"/>
                    <a:gd name="T2" fmla="*/ 18 w 124"/>
                    <a:gd name="T3" fmla="*/ 8 h 114"/>
                    <a:gd name="T4" fmla="*/ 29 w 124"/>
                    <a:gd name="T5" fmla="*/ 13 h 114"/>
                    <a:gd name="T6" fmla="*/ 38 w 124"/>
                    <a:gd name="T7" fmla="*/ 17 h 114"/>
                    <a:gd name="T8" fmla="*/ 47 w 124"/>
                    <a:gd name="T9" fmla="*/ 22 h 114"/>
                    <a:gd name="T10" fmla="*/ 53 w 124"/>
                    <a:gd name="T11" fmla="*/ 28 h 114"/>
                    <a:gd name="T12" fmla="*/ 59 w 124"/>
                    <a:gd name="T13" fmla="*/ 34 h 114"/>
                    <a:gd name="T14" fmla="*/ 64 w 124"/>
                    <a:gd name="T15" fmla="*/ 41 h 114"/>
                    <a:gd name="T16" fmla="*/ 68 w 124"/>
                    <a:gd name="T17" fmla="*/ 48 h 114"/>
                    <a:gd name="T18" fmla="*/ 74 w 124"/>
                    <a:gd name="T19" fmla="*/ 57 h 114"/>
                    <a:gd name="T20" fmla="*/ 80 w 124"/>
                    <a:gd name="T21" fmla="*/ 65 h 114"/>
                    <a:gd name="T22" fmla="*/ 85 w 124"/>
                    <a:gd name="T23" fmla="*/ 73 h 114"/>
                    <a:gd name="T24" fmla="*/ 91 w 124"/>
                    <a:gd name="T25" fmla="*/ 82 h 114"/>
                    <a:gd name="T26" fmla="*/ 99 w 124"/>
                    <a:gd name="T27" fmla="*/ 91 h 114"/>
                    <a:gd name="T28" fmla="*/ 106 w 124"/>
                    <a:gd name="T29" fmla="*/ 101 h 114"/>
                    <a:gd name="T30" fmla="*/ 116 w 124"/>
                    <a:gd name="T31" fmla="*/ 109 h 114"/>
                    <a:gd name="T32" fmla="*/ 124 w 124"/>
                    <a:gd name="T33" fmla="*/ 112 h 114"/>
                    <a:gd name="T34" fmla="*/ 113 w 124"/>
                    <a:gd name="T35" fmla="*/ 102 h 114"/>
                    <a:gd name="T36" fmla="*/ 105 w 124"/>
                    <a:gd name="T37" fmla="*/ 94 h 114"/>
                    <a:gd name="T38" fmla="*/ 98 w 124"/>
                    <a:gd name="T39" fmla="*/ 84 h 114"/>
                    <a:gd name="T40" fmla="*/ 91 w 124"/>
                    <a:gd name="T41" fmla="*/ 76 h 114"/>
                    <a:gd name="T42" fmla="*/ 85 w 124"/>
                    <a:gd name="T43" fmla="*/ 67 h 114"/>
                    <a:gd name="T44" fmla="*/ 80 w 124"/>
                    <a:gd name="T45" fmla="*/ 59 h 114"/>
                    <a:gd name="T46" fmla="*/ 75 w 124"/>
                    <a:gd name="T47" fmla="*/ 51 h 114"/>
                    <a:gd name="T48" fmla="*/ 70 w 124"/>
                    <a:gd name="T49" fmla="*/ 42 h 114"/>
                    <a:gd name="T50" fmla="*/ 65 w 124"/>
                    <a:gd name="T51" fmla="*/ 35 h 114"/>
                    <a:gd name="T52" fmla="*/ 59 w 124"/>
                    <a:gd name="T53" fmla="*/ 29 h 114"/>
                    <a:gd name="T54" fmla="*/ 53 w 124"/>
                    <a:gd name="T55" fmla="*/ 22 h 114"/>
                    <a:gd name="T56" fmla="*/ 44 w 124"/>
                    <a:gd name="T57" fmla="*/ 16 h 114"/>
                    <a:gd name="T58" fmla="*/ 35 w 124"/>
                    <a:gd name="T59" fmla="*/ 11 h 114"/>
                    <a:gd name="T60" fmla="*/ 26 w 124"/>
                    <a:gd name="T61" fmla="*/ 7 h 114"/>
                    <a:gd name="T62" fmla="*/ 13 w 124"/>
                    <a:gd name="T63" fmla="*/ 3 h 114"/>
                    <a:gd name="T64" fmla="*/ 0 w 124"/>
                    <a:gd name="T65" fmla="*/ 0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114"/>
                    <a:gd name="T101" fmla="*/ 124 w 124"/>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114">
                      <a:moveTo>
                        <a:pt x="0" y="3"/>
                      </a:moveTo>
                      <a:lnTo>
                        <a:pt x="6" y="4"/>
                      </a:lnTo>
                      <a:lnTo>
                        <a:pt x="13" y="5"/>
                      </a:lnTo>
                      <a:lnTo>
                        <a:pt x="18" y="8"/>
                      </a:lnTo>
                      <a:lnTo>
                        <a:pt x="25" y="10"/>
                      </a:lnTo>
                      <a:lnTo>
                        <a:pt x="29" y="13"/>
                      </a:lnTo>
                      <a:lnTo>
                        <a:pt x="34" y="14"/>
                      </a:lnTo>
                      <a:lnTo>
                        <a:pt x="38" y="17"/>
                      </a:lnTo>
                      <a:lnTo>
                        <a:pt x="42" y="20"/>
                      </a:lnTo>
                      <a:lnTo>
                        <a:pt x="47" y="22"/>
                      </a:lnTo>
                      <a:lnTo>
                        <a:pt x="51" y="25"/>
                      </a:lnTo>
                      <a:lnTo>
                        <a:pt x="53" y="28"/>
                      </a:lnTo>
                      <a:lnTo>
                        <a:pt x="57" y="32"/>
                      </a:lnTo>
                      <a:lnTo>
                        <a:pt x="59" y="34"/>
                      </a:lnTo>
                      <a:lnTo>
                        <a:pt x="61" y="38"/>
                      </a:lnTo>
                      <a:lnTo>
                        <a:pt x="64" y="41"/>
                      </a:lnTo>
                      <a:lnTo>
                        <a:pt x="66" y="45"/>
                      </a:lnTo>
                      <a:lnTo>
                        <a:pt x="68" y="48"/>
                      </a:lnTo>
                      <a:lnTo>
                        <a:pt x="72" y="52"/>
                      </a:lnTo>
                      <a:lnTo>
                        <a:pt x="74" y="57"/>
                      </a:lnTo>
                      <a:lnTo>
                        <a:pt x="77" y="60"/>
                      </a:lnTo>
                      <a:lnTo>
                        <a:pt x="80" y="65"/>
                      </a:lnTo>
                      <a:lnTo>
                        <a:pt x="83" y="69"/>
                      </a:lnTo>
                      <a:lnTo>
                        <a:pt x="85" y="73"/>
                      </a:lnTo>
                      <a:lnTo>
                        <a:pt x="87" y="77"/>
                      </a:lnTo>
                      <a:lnTo>
                        <a:pt x="91" y="82"/>
                      </a:lnTo>
                      <a:lnTo>
                        <a:pt x="94" y="87"/>
                      </a:lnTo>
                      <a:lnTo>
                        <a:pt x="99" y="91"/>
                      </a:lnTo>
                      <a:lnTo>
                        <a:pt x="103" y="96"/>
                      </a:lnTo>
                      <a:lnTo>
                        <a:pt x="106" y="101"/>
                      </a:lnTo>
                      <a:lnTo>
                        <a:pt x="111" y="106"/>
                      </a:lnTo>
                      <a:lnTo>
                        <a:pt x="116" y="109"/>
                      </a:lnTo>
                      <a:lnTo>
                        <a:pt x="122" y="114"/>
                      </a:lnTo>
                      <a:lnTo>
                        <a:pt x="124" y="112"/>
                      </a:lnTo>
                      <a:lnTo>
                        <a:pt x="118" y="107"/>
                      </a:lnTo>
                      <a:lnTo>
                        <a:pt x="113" y="102"/>
                      </a:lnTo>
                      <a:lnTo>
                        <a:pt x="110" y="98"/>
                      </a:lnTo>
                      <a:lnTo>
                        <a:pt x="105" y="94"/>
                      </a:lnTo>
                      <a:lnTo>
                        <a:pt x="101" y="89"/>
                      </a:lnTo>
                      <a:lnTo>
                        <a:pt x="98" y="84"/>
                      </a:lnTo>
                      <a:lnTo>
                        <a:pt x="93" y="79"/>
                      </a:lnTo>
                      <a:lnTo>
                        <a:pt x="91" y="76"/>
                      </a:lnTo>
                      <a:lnTo>
                        <a:pt x="89" y="71"/>
                      </a:lnTo>
                      <a:lnTo>
                        <a:pt x="85" y="67"/>
                      </a:lnTo>
                      <a:lnTo>
                        <a:pt x="83" y="63"/>
                      </a:lnTo>
                      <a:lnTo>
                        <a:pt x="80" y="59"/>
                      </a:lnTo>
                      <a:lnTo>
                        <a:pt x="78" y="54"/>
                      </a:lnTo>
                      <a:lnTo>
                        <a:pt x="75" y="51"/>
                      </a:lnTo>
                      <a:lnTo>
                        <a:pt x="73" y="47"/>
                      </a:lnTo>
                      <a:lnTo>
                        <a:pt x="70" y="42"/>
                      </a:lnTo>
                      <a:lnTo>
                        <a:pt x="67" y="39"/>
                      </a:lnTo>
                      <a:lnTo>
                        <a:pt x="65" y="35"/>
                      </a:lnTo>
                      <a:lnTo>
                        <a:pt x="61" y="32"/>
                      </a:lnTo>
                      <a:lnTo>
                        <a:pt x="59" y="29"/>
                      </a:lnTo>
                      <a:lnTo>
                        <a:pt x="55" y="26"/>
                      </a:lnTo>
                      <a:lnTo>
                        <a:pt x="53" y="22"/>
                      </a:lnTo>
                      <a:lnTo>
                        <a:pt x="49" y="20"/>
                      </a:lnTo>
                      <a:lnTo>
                        <a:pt x="44" y="16"/>
                      </a:lnTo>
                      <a:lnTo>
                        <a:pt x="40" y="14"/>
                      </a:lnTo>
                      <a:lnTo>
                        <a:pt x="35" y="11"/>
                      </a:lnTo>
                      <a:lnTo>
                        <a:pt x="31" y="9"/>
                      </a:lnTo>
                      <a:lnTo>
                        <a:pt x="26" y="7"/>
                      </a:lnTo>
                      <a:lnTo>
                        <a:pt x="19" y="4"/>
                      </a:lnTo>
                      <a:lnTo>
                        <a:pt x="13" y="3"/>
                      </a:lnTo>
                      <a:lnTo>
                        <a:pt x="7" y="1"/>
                      </a:lnTo>
                      <a:lnTo>
                        <a:pt x="0"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8" name="Freeform 935"/>
                <p:cNvSpPr>
                  <a:spLocks/>
                </p:cNvSpPr>
                <p:nvPr/>
              </p:nvSpPr>
              <p:spPr bwMode="auto">
                <a:xfrm>
                  <a:off x="1098" y="3392"/>
                  <a:ext cx="15" cy="3"/>
                </a:xfrm>
                <a:custGeom>
                  <a:avLst/>
                  <a:gdLst>
                    <a:gd name="T0" fmla="*/ 7 w 108"/>
                    <a:gd name="T1" fmla="*/ 13 h 14"/>
                    <a:gd name="T2" fmla="*/ 18 w 108"/>
                    <a:gd name="T3" fmla="*/ 14 h 14"/>
                    <a:gd name="T4" fmla="*/ 26 w 108"/>
                    <a:gd name="T5" fmla="*/ 14 h 14"/>
                    <a:gd name="T6" fmla="*/ 34 w 108"/>
                    <a:gd name="T7" fmla="*/ 14 h 14"/>
                    <a:gd name="T8" fmla="*/ 40 w 108"/>
                    <a:gd name="T9" fmla="*/ 13 h 14"/>
                    <a:gd name="T10" fmla="*/ 45 w 108"/>
                    <a:gd name="T11" fmla="*/ 12 h 14"/>
                    <a:gd name="T12" fmla="*/ 50 w 108"/>
                    <a:gd name="T13" fmla="*/ 11 h 14"/>
                    <a:gd name="T14" fmla="*/ 54 w 108"/>
                    <a:gd name="T15" fmla="*/ 9 h 14"/>
                    <a:gd name="T16" fmla="*/ 58 w 108"/>
                    <a:gd name="T17" fmla="*/ 8 h 14"/>
                    <a:gd name="T18" fmla="*/ 62 w 108"/>
                    <a:gd name="T19" fmla="*/ 6 h 14"/>
                    <a:gd name="T20" fmla="*/ 65 w 108"/>
                    <a:gd name="T21" fmla="*/ 5 h 14"/>
                    <a:gd name="T22" fmla="*/ 70 w 108"/>
                    <a:gd name="T23" fmla="*/ 5 h 14"/>
                    <a:gd name="T24" fmla="*/ 75 w 108"/>
                    <a:gd name="T25" fmla="*/ 4 h 14"/>
                    <a:gd name="T26" fmla="*/ 83 w 108"/>
                    <a:gd name="T27" fmla="*/ 4 h 14"/>
                    <a:gd name="T28" fmla="*/ 91 w 108"/>
                    <a:gd name="T29" fmla="*/ 5 h 14"/>
                    <a:gd name="T30" fmla="*/ 101 w 108"/>
                    <a:gd name="T31" fmla="*/ 6 h 14"/>
                    <a:gd name="T32" fmla="*/ 108 w 108"/>
                    <a:gd name="T33" fmla="*/ 4 h 14"/>
                    <a:gd name="T34" fmla="*/ 96 w 108"/>
                    <a:gd name="T35" fmla="*/ 1 h 14"/>
                    <a:gd name="T36" fmla="*/ 86 w 108"/>
                    <a:gd name="T37" fmla="*/ 0 h 14"/>
                    <a:gd name="T38" fmla="*/ 79 w 108"/>
                    <a:gd name="T39" fmla="*/ 0 h 14"/>
                    <a:gd name="T40" fmla="*/ 72 w 108"/>
                    <a:gd name="T41" fmla="*/ 0 h 14"/>
                    <a:gd name="T42" fmla="*/ 66 w 108"/>
                    <a:gd name="T43" fmla="*/ 1 h 14"/>
                    <a:gd name="T44" fmla="*/ 62 w 108"/>
                    <a:gd name="T45" fmla="*/ 2 h 14"/>
                    <a:gd name="T46" fmla="*/ 58 w 108"/>
                    <a:gd name="T47" fmla="*/ 4 h 14"/>
                    <a:gd name="T48" fmla="*/ 54 w 108"/>
                    <a:gd name="T49" fmla="*/ 6 h 14"/>
                    <a:gd name="T50" fmla="*/ 50 w 108"/>
                    <a:gd name="T51" fmla="*/ 7 h 14"/>
                    <a:gd name="T52" fmla="*/ 46 w 108"/>
                    <a:gd name="T53" fmla="*/ 8 h 14"/>
                    <a:gd name="T54" fmla="*/ 42 w 108"/>
                    <a:gd name="T55" fmla="*/ 9 h 14"/>
                    <a:gd name="T56" fmla="*/ 37 w 108"/>
                    <a:gd name="T57" fmla="*/ 11 h 14"/>
                    <a:gd name="T58" fmla="*/ 31 w 108"/>
                    <a:gd name="T59" fmla="*/ 11 h 14"/>
                    <a:gd name="T60" fmla="*/ 23 w 108"/>
                    <a:gd name="T61" fmla="*/ 11 h 14"/>
                    <a:gd name="T62" fmla="*/ 13 w 108"/>
                    <a:gd name="T63" fmla="*/ 11 h 14"/>
                    <a:gd name="T64" fmla="*/ 0 w 108"/>
                    <a:gd name="T65" fmla="*/ 8 h 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14"/>
                    <a:gd name="T101" fmla="*/ 108 w 108"/>
                    <a:gd name="T102" fmla="*/ 14 h 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14">
                      <a:moveTo>
                        <a:pt x="0" y="12"/>
                      </a:moveTo>
                      <a:lnTo>
                        <a:pt x="7" y="13"/>
                      </a:lnTo>
                      <a:lnTo>
                        <a:pt x="12" y="14"/>
                      </a:lnTo>
                      <a:lnTo>
                        <a:pt x="18" y="14"/>
                      </a:lnTo>
                      <a:lnTo>
                        <a:pt x="22" y="14"/>
                      </a:lnTo>
                      <a:lnTo>
                        <a:pt x="26" y="14"/>
                      </a:lnTo>
                      <a:lnTo>
                        <a:pt x="31" y="14"/>
                      </a:lnTo>
                      <a:lnTo>
                        <a:pt x="34" y="14"/>
                      </a:lnTo>
                      <a:lnTo>
                        <a:pt x="38" y="14"/>
                      </a:lnTo>
                      <a:lnTo>
                        <a:pt x="40" y="13"/>
                      </a:lnTo>
                      <a:lnTo>
                        <a:pt x="43" y="13"/>
                      </a:lnTo>
                      <a:lnTo>
                        <a:pt x="45" y="12"/>
                      </a:lnTo>
                      <a:lnTo>
                        <a:pt x="48" y="12"/>
                      </a:lnTo>
                      <a:lnTo>
                        <a:pt x="50" y="11"/>
                      </a:lnTo>
                      <a:lnTo>
                        <a:pt x="51" y="11"/>
                      </a:lnTo>
                      <a:lnTo>
                        <a:pt x="54" y="9"/>
                      </a:lnTo>
                      <a:lnTo>
                        <a:pt x="56" y="8"/>
                      </a:lnTo>
                      <a:lnTo>
                        <a:pt x="58" y="8"/>
                      </a:lnTo>
                      <a:lnTo>
                        <a:pt x="59" y="7"/>
                      </a:lnTo>
                      <a:lnTo>
                        <a:pt x="62" y="6"/>
                      </a:lnTo>
                      <a:lnTo>
                        <a:pt x="63" y="6"/>
                      </a:lnTo>
                      <a:lnTo>
                        <a:pt x="65" y="5"/>
                      </a:lnTo>
                      <a:lnTo>
                        <a:pt x="68" y="5"/>
                      </a:lnTo>
                      <a:lnTo>
                        <a:pt x="70" y="5"/>
                      </a:lnTo>
                      <a:lnTo>
                        <a:pt x="72" y="4"/>
                      </a:lnTo>
                      <a:lnTo>
                        <a:pt x="75" y="4"/>
                      </a:lnTo>
                      <a:lnTo>
                        <a:pt x="79" y="4"/>
                      </a:lnTo>
                      <a:lnTo>
                        <a:pt x="83" y="4"/>
                      </a:lnTo>
                      <a:lnTo>
                        <a:pt x="86" y="4"/>
                      </a:lnTo>
                      <a:lnTo>
                        <a:pt x="91" y="5"/>
                      </a:lnTo>
                      <a:lnTo>
                        <a:pt x="96" y="5"/>
                      </a:lnTo>
                      <a:lnTo>
                        <a:pt x="101" y="6"/>
                      </a:lnTo>
                      <a:lnTo>
                        <a:pt x="108" y="7"/>
                      </a:lnTo>
                      <a:lnTo>
                        <a:pt x="108" y="4"/>
                      </a:lnTo>
                      <a:lnTo>
                        <a:pt x="101" y="2"/>
                      </a:lnTo>
                      <a:lnTo>
                        <a:pt x="96" y="1"/>
                      </a:lnTo>
                      <a:lnTo>
                        <a:pt x="91" y="1"/>
                      </a:lnTo>
                      <a:lnTo>
                        <a:pt x="86" y="0"/>
                      </a:lnTo>
                      <a:lnTo>
                        <a:pt x="83" y="0"/>
                      </a:lnTo>
                      <a:lnTo>
                        <a:pt x="79" y="0"/>
                      </a:lnTo>
                      <a:lnTo>
                        <a:pt x="75" y="0"/>
                      </a:lnTo>
                      <a:lnTo>
                        <a:pt x="72" y="0"/>
                      </a:lnTo>
                      <a:lnTo>
                        <a:pt x="69" y="1"/>
                      </a:lnTo>
                      <a:lnTo>
                        <a:pt x="66" y="1"/>
                      </a:lnTo>
                      <a:lnTo>
                        <a:pt x="64" y="1"/>
                      </a:lnTo>
                      <a:lnTo>
                        <a:pt x="62" y="2"/>
                      </a:lnTo>
                      <a:lnTo>
                        <a:pt x="60" y="4"/>
                      </a:lnTo>
                      <a:lnTo>
                        <a:pt x="58" y="4"/>
                      </a:lnTo>
                      <a:lnTo>
                        <a:pt x="57" y="5"/>
                      </a:lnTo>
                      <a:lnTo>
                        <a:pt x="54" y="6"/>
                      </a:lnTo>
                      <a:lnTo>
                        <a:pt x="53" y="6"/>
                      </a:lnTo>
                      <a:lnTo>
                        <a:pt x="50" y="7"/>
                      </a:lnTo>
                      <a:lnTo>
                        <a:pt x="49" y="7"/>
                      </a:lnTo>
                      <a:lnTo>
                        <a:pt x="46" y="8"/>
                      </a:lnTo>
                      <a:lnTo>
                        <a:pt x="44" y="9"/>
                      </a:lnTo>
                      <a:lnTo>
                        <a:pt x="42" y="9"/>
                      </a:lnTo>
                      <a:lnTo>
                        <a:pt x="39" y="9"/>
                      </a:lnTo>
                      <a:lnTo>
                        <a:pt x="37" y="11"/>
                      </a:lnTo>
                      <a:lnTo>
                        <a:pt x="34" y="11"/>
                      </a:lnTo>
                      <a:lnTo>
                        <a:pt x="31" y="11"/>
                      </a:lnTo>
                      <a:lnTo>
                        <a:pt x="26" y="11"/>
                      </a:lnTo>
                      <a:lnTo>
                        <a:pt x="23" y="11"/>
                      </a:lnTo>
                      <a:lnTo>
                        <a:pt x="18" y="11"/>
                      </a:lnTo>
                      <a:lnTo>
                        <a:pt x="13" y="11"/>
                      </a:lnTo>
                      <a:lnTo>
                        <a:pt x="7" y="9"/>
                      </a:lnTo>
                      <a:lnTo>
                        <a:pt x="0" y="8"/>
                      </a:lnTo>
                      <a:lnTo>
                        <a:pt x="0" y="1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79" name="Freeform 936"/>
                <p:cNvSpPr>
                  <a:spLocks/>
                </p:cNvSpPr>
                <p:nvPr/>
              </p:nvSpPr>
              <p:spPr bwMode="auto">
                <a:xfrm>
                  <a:off x="1083" y="3379"/>
                  <a:ext cx="15" cy="15"/>
                </a:xfrm>
                <a:custGeom>
                  <a:avLst/>
                  <a:gdLst>
                    <a:gd name="T0" fmla="*/ 6 w 103"/>
                    <a:gd name="T1" fmla="*/ 5 h 92"/>
                    <a:gd name="T2" fmla="*/ 16 w 103"/>
                    <a:gd name="T3" fmla="*/ 9 h 92"/>
                    <a:gd name="T4" fmla="*/ 23 w 103"/>
                    <a:gd name="T5" fmla="*/ 13 h 92"/>
                    <a:gd name="T6" fmla="*/ 31 w 103"/>
                    <a:gd name="T7" fmla="*/ 18 h 92"/>
                    <a:gd name="T8" fmla="*/ 37 w 103"/>
                    <a:gd name="T9" fmla="*/ 24 h 92"/>
                    <a:gd name="T10" fmla="*/ 43 w 103"/>
                    <a:gd name="T11" fmla="*/ 30 h 92"/>
                    <a:gd name="T12" fmla="*/ 48 w 103"/>
                    <a:gd name="T13" fmla="*/ 37 h 92"/>
                    <a:gd name="T14" fmla="*/ 52 w 103"/>
                    <a:gd name="T15" fmla="*/ 44 h 92"/>
                    <a:gd name="T16" fmla="*/ 57 w 103"/>
                    <a:gd name="T17" fmla="*/ 52 h 92"/>
                    <a:gd name="T18" fmla="*/ 62 w 103"/>
                    <a:gd name="T19" fmla="*/ 60 h 92"/>
                    <a:gd name="T20" fmla="*/ 67 w 103"/>
                    <a:gd name="T21" fmla="*/ 67 h 92"/>
                    <a:gd name="T22" fmla="*/ 71 w 103"/>
                    <a:gd name="T23" fmla="*/ 73 h 92"/>
                    <a:gd name="T24" fmla="*/ 77 w 103"/>
                    <a:gd name="T25" fmla="*/ 79 h 92"/>
                    <a:gd name="T26" fmla="*/ 84 w 103"/>
                    <a:gd name="T27" fmla="*/ 85 h 92"/>
                    <a:gd name="T28" fmla="*/ 91 w 103"/>
                    <a:gd name="T29" fmla="*/ 88 h 92"/>
                    <a:gd name="T30" fmla="*/ 98 w 103"/>
                    <a:gd name="T31" fmla="*/ 91 h 92"/>
                    <a:gd name="T32" fmla="*/ 103 w 103"/>
                    <a:gd name="T33" fmla="*/ 88 h 92"/>
                    <a:gd name="T34" fmla="*/ 96 w 103"/>
                    <a:gd name="T35" fmla="*/ 87 h 92"/>
                    <a:gd name="T36" fmla="*/ 89 w 103"/>
                    <a:gd name="T37" fmla="*/ 84 h 92"/>
                    <a:gd name="T38" fmla="*/ 83 w 103"/>
                    <a:gd name="T39" fmla="*/ 79 h 92"/>
                    <a:gd name="T40" fmla="*/ 76 w 103"/>
                    <a:gd name="T41" fmla="*/ 74 h 92"/>
                    <a:gd name="T42" fmla="*/ 71 w 103"/>
                    <a:gd name="T43" fmla="*/ 68 h 92"/>
                    <a:gd name="T44" fmla="*/ 67 w 103"/>
                    <a:gd name="T45" fmla="*/ 62 h 92"/>
                    <a:gd name="T46" fmla="*/ 63 w 103"/>
                    <a:gd name="T47" fmla="*/ 54 h 92"/>
                    <a:gd name="T48" fmla="*/ 58 w 103"/>
                    <a:gd name="T49" fmla="*/ 47 h 92"/>
                    <a:gd name="T50" fmla="*/ 52 w 103"/>
                    <a:gd name="T51" fmla="*/ 40 h 92"/>
                    <a:gd name="T52" fmla="*/ 48 w 103"/>
                    <a:gd name="T53" fmla="*/ 31 h 92"/>
                    <a:gd name="T54" fmla="*/ 43 w 103"/>
                    <a:gd name="T55" fmla="*/ 25 h 92"/>
                    <a:gd name="T56" fmla="*/ 37 w 103"/>
                    <a:gd name="T57" fmla="*/ 18 h 92"/>
                    <a:gd name="T58" fmla="*/ 30 w 103"/>
                    <a:gd name="T59" fmla="*/ 12 h 92"/>
                    <a:gd name="T60" fmla="*/ 22 w 103"/>
                    <a:gd name="T61" fmla="*/ 7 h 92"/>
                    <a:gd name="T62" fmla="*/ 12 w 103"/>
                    <a:gd name="T63" fmla="*/ 4 h 92"/>
                    <a:gd name="T64" fmla="*/ 0 w 10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92"/>
                    <a:gd name="T101" fmla="*/ 103 w 10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92">
                      <a:moveTo>
                        <a:pt x="0" y="4"/>
                      </a:moveTo>
                      <a:lnTo>
                        <a:pt x="6" y="5"/>
                      </a:lnTo>
                      <a:lnTo>
                        <a:pt x="11" y="6"/>
                      </a:lnTo>
                      <a:lnTo>
                        <a:pt x="16" y="9"/>
                      </a:lnTo>
                      <a:lnTo>
                        <a:pt x="19" y="11"/>
                      </a:lnTo>
                      <a:lnTo>
                        <a:pt x="23" y="13"/>
                      </a:lnTo>
                      <a:lnTo>
                        <a:pt x="26" y="16"/>
                      </a:lnTo>
                      <a:lnTo>
                        <a:pt x="31" y="18"/>
                      </a:lnTo>
                      <a:lnTo>
                        <a:pt x="35" y="21"/>
                      </a:lnTo>
                      <a:lnTo>
                        <a:pt x="37" y="24"/>
                      </a:lnTo>
                      <a:lnTo>
                        <a:pt x="40" y="28"/>
                      </a:lnTo>
                      <a:lnTo>
                        <a:pt x="43" y="30"/>
                      </a:lnTo>
                      <a:lnTo>
                        <a:pt x="45" y="34"/>
                      </a:lnTo>
                      <a:lnTo>
                        <a:pt x="48" y="37"/>
                      </a:lnTo>
                      <a:lnTo>
                        <a:pt x="50" y="41"/>
                      </a:lnTo>
                      <a:lnTo>
                        <a:pt x="52" y="44"/>
                      </a:lnTo>
                      <a:lnTo>
                        <a:pt x="56" y="48"/>
                      </a:lnTo>
                      <a:lnTo>
                        <a:pt x="57" y="52"/>
                      </a:lnTo>
                      <a:lnTo>
                        <a:pt x="59" y="56"/>
                      </a:lnTo>
                      <a:lnTo>
                        <a:pt x="62" y="60"/>
                      </a:lnTo>
                      <a:lnTo>
                        <a:pt x="64" y="63"/>
                      </a:lnTo>
                      <a:lnTo>
                        <a:pt x="67" y="67"/>
                      </a:lnTo>
                      <a:lnTo>
                        <a:pt x="69" y="70"/>
                      </a:lnTo>
                      <a:lnTo>
                        <a:pt x="71" y="73"/>
                      </a:lnTo>
                      <a:lnTo>
                        <a:pt x="74" y="76"/>
                      </a:lnTo>
                      <a:lnTo>
                        <a:pt x="77" y="79"/>
                      </a:lnTo>
                      <a:lnTo>
                        <a:pt x="81" y="82"/>
                      </a:lnTo>
                      <a:lnTo>
                        <a:pt x="84" y="85"/>
                      </a:lnTo>
                      <a:lnTo>
                        <a:pt x="87" y="86"/>
                      </a:lnTo>
                      <a:lnTo>
                        <a:pt x="91" y="88"/>
                      </a:lnTo>
                      <a:lnTo>
                        <a:pt x="95" y="89"/>
                      </a:lnTo>
                      <a:lnTo>
                        <a:pt x="98" y="91"/>
                      </a:lnTo>
                      <a:lnTo>
                        <a:pt x="103" y="92"/>
                      </a:lnTo>
                      <a:lnTo>
                        <a:pt x="103" y="88"/>
                      </a:lnTo>
                      <a:lnTo>
                        <a:pt x="100" y="88"/>
                      </a:lnTo>
                      <a:lnTo>
                        <a:pt x="96" y="87"/>
                      </a:lnTo>
                      <a:lnTo>
                        <a:pt x="93" y="85"/>
                      </a:lnTo>
                      <a:lnTo>
                        <a:pt x="89" y="84"/>
                      </a:lnTo>
                      <a:lnTo>
                        <a:pt x="85" y="81"/>
                      </a:lnTo>
                      <a:lnTo>
                        <a:pt x="83" y="79"/>
                      </a:lnTo>
                      <a:lnTo>
                        <a:pt x="81" y="76"/>
                      </a:lnTo>
                      <a:lnTo>
                        <a:pt x="76" y="74"/>
                      </a:lnTo>
                      <a:lnTo>
                        <a:pt x="74" y="72"/>
                      </a:lnTo>
                      <a:lnTo>
                        <a:pt x="71" y="68"/>
                      </a:lnTo>
                      <a:lnTo>
                        <a:pt x="69" y="64"/>
                      </a:lnTo>
                      <a:lnTo>
                        <a:pt x="67" y="62"/>
                      </a:lnTo>
                      <a:lnTo>
                        <a:pt x="65" y="59"/>
                      </a:lnTo>
                      <a:lnTo>
                        <a:pt x="63" y="54"/>
                      </a:lnTo>
                      <a:lnTo>
                        <a:pt x="61" y="50"/>
                      </a:lnTo>
                      <a:lnTo>
                        <a:pt x="58" y="47"/>
                      </a:lnTo>
                      <a:lnTo>
                        <a:pt x="56" y="43"/>
                      </a:lnTo>
                      <a:lnTo>
                        <a:pt x="52" y="40"/>
                      </a:lnTo>
                      <a:lnTo>
                        <a:pt x="50" y="35"/>
                      </a:lnTo>
                      <a:lnTo>
                        <a:pt x="48" y="31"/>
                      </a:lnTo>
                      <a:lnTo>
                        <a:pt x="45" y="29"/>
                      </a:lnTo>
                      <a:lnTo>
                        <a:pt x="43" y="25"/>
                      </a:lnTo>
                      <a:lnTo>
                        <a:pt x="39" y="22"/>
                      </a:lnTo>
                      <a:lnTo>
                        <a:pt x="37" y="18"/>
                      </a:lnTo>
                      <a:lnTo>
                        <a:pt x="33" y="16"/>
                      </a:lnTo>
                      <a:lnTo>
                        <a:pt x="30" y="12"/>
                      </a:lnTo>
                      <a:lnTo>
                        <a:pt x="25" y="10"/>
                      </a:lnTo>
                      <a:lnTo>
                        <a:pt x="22" y="7"/>
                      </a:lnTo>
                      <a:lnTo>
                        <a:pt x="17" y="5"/>
                      </a:lnTo>
                      <a:lnTo>
                        <a:pt x="12" y="4"/>
                      </a:lnTo>
                      <a:lnTo>
                        <a:pt x="7" y="2"/>
                      </a:lnTo>
                      <a:lnTo>
                        <a:pt x="0" y="0"/>
                      </a:lnTo>
                      <a:lnTo>
                        <a:pt x="0" y="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0" name="Freeform 937"/>
                <p:cNvSpPr>
                  <a:spLocks/>
                </p:cNvSpPr>
                <p:nvPr/>
              </p:nvSpPr>
              <p:spPr bwMode="auto">
                <a:xfrm>
                  <a:off x="1056" y="3379"/>
                  <a:ext cx="27" cy="7"/>
                </a:xfrm>
                <a:custGeom>
                  <a:avLst/>
                  <a:gdLst>
                    <a:gd name="T0" fmla="*/ 6 w 191"/>
                    <a:gd name="T1" fmla="*/ 39 h 39"/>
                    <a:gd name="T2" fmla="*/ 16 w 191"/>
                    <a:gd name="T3" fmla="*/ 38 h 39"/>
                    <a:gd name="T4" fmla="*/ 29 w 191"/>
                    <a:gd name="T5" fmla="*/ 37 h 39"/>
                    <a:gd name="T6" fmla="*/ 41 w 191"/>
                    <a:gd name="T7" fmla="*/ 35 h 39"/>
                    <a:gd name="T8" fmla="*/ 55 w 191"/>
                    <a:gd name="T9" fmla="*/ 31 h 39"/>
                    <a:gd name="T10" fmla="*/ 67 w 191"/>
                    <a:gd name="T11" fmla="*/ 28 h 39"/>
                    <a:gd name="T12" fmla="*/ 80 w 191"/>
                    <a:gd name="T13" fmla="*/ 24 h 39"/>
                    <a:gd name="T14" fmla="*/ 94 w 191"/>
                    <a:gd name="T15" fmla="*/ 20 h 39"/>
                    <a:gd name="T16" fmla="*/ 106 w 191"/>
                    <a:gd name="T17" fmla="*/ 17 h 39"/>
                    <a:gd name="T18" fmla="*/ 118 w 191"/>
                    <a:gd name="T19" fmla="*/ 13 h 39"/>
                    <a:gd name="T20" fmla="*/ 131 w 191"/>
                    <a:gd name="T21" fmla="*/ 11 h 39"/>
                    <a:gd name="T22" fmla="*/ 143 w 191"/>
                    <a:gd name="T23" fmla="*/ 7 h 39"/>
                    <a:gd name="T24" fmla="*/ 156 w 191"/>
                    <a:gd name="T25" fmla="*/ 5 h 39"/>
                    <a:gd name="T26" fmla="*/ 167 w 191"/>
                    <a:gd name="T27" fmla="*/ 4 h 39"/>
                    <a:gd name="T28" fmla="*/ 177 w 191"/>
                    <a:gd name="T29" fmla="*/ 4 h 39"/>
                    <a:gd name="T30" fmla="*/ 187 w 191"/>
                    <a:gd name="T31" fmla="*/ 4 h 39"/>
                    <a:gd name="T32" fmla="*/ 191 w 191"/>
                    <a:gd name="T33" fmla="*/ 1 h 39"/>
                    <a:gd name="T34" fmla="*/ 182 w 191"/>
                    <a:gd name="T35" fmla="*/ 0 h 39"/>
                    <a:gd name="T36" fmla="*/ 172 w 191"/>
                    <a:gd name="T37" fmla="*/ 0 h 39"/>
                    <a:gd name="T38" fmla="*/ 161 w 191"/>
                    <a:gd name="T39" fmla="*/ 1 h 39"/>
                    <a:gd name="T40" fmla="*/ 149 w 191"/>
                    <a:gd name="T41" fmla="*/ 3 h 39"/>
                    <a:gd name="T42" fmla="*/ 137 w 191"/>
                    <a:gd name="T43" fmla="*/ 5 h 39"/>
                    <a:gd name="T44" fmla="*/ 125 w 191"/>
                    <a:gd name="T45" fmla="*/ 8 h 39"/>
                    <a:gd name="T46" fmla="*/ 112 w 191"/>
                    <a:gd name="T47" fmla="*/ 12 h 39"/>
                    <a:gd name="T48" fmla="*/ 99 w 191"/>
                    <a:gd name="T49" fmla="*/ 16 h 39"/>
                    <a:gd name="T50" fmla="*/ 86 w 191"/>
                    <a:gd name="T51" fmla="*/ 19 h 39"/>
                    <a:gd name="T52" fmla="*/ 73 w 191"/>
                    <a:gd name="T53" fmla="*/ 23 h 39"/>
                    <a:gd name="T54" fmla="*/ 60 w 191"/>
                    <a:gd name="T55" fmla="*/ 26 h 39"/>
                    <a:gd name="T56" fmla="*/ 48 w 191"/>
                    <a:gd name="T57" fmla="*/ 30 h 39"/>
                    <a:gd name="T58" fmla="*/ 35 w 191"/>
                    <a:gd name="T59" fmla="*/ 32 h 39"/>
                    <a:gd name="T60" fmla="*/ 23 w 191"/>
                    <a:gd name="T61" fmla="*/ 33 h 39"/>
                    <a:gd name="T62" fmla="*/ 10 w 191"/>
                    <a:gd name="T63" fmla="*/ 35 h 39"/>
                    <a:gd name="T64" fmla="*/ 0 w 191"/>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39"/>
                    <a:gd name="T101" fmla="*/ 191 w 19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39">
                      <a:moveTo>
                        <a:pt x="0" y="39"/>
                      </a:moveTo>
                      <a:lnTo>
                        <a:pt x="6" y="39"/>
                      </a:lnTo>
                      <a:lnTo>
                        <a:pt x="10" y="38"/>
                      </a:lnTo>
                      <a:lnTo>
                        <a:pt x="16" y="38"/>
                      </a:lnTo>
                      <a:lnTo>
                        <a:pt x="23" y="37"/>
                      </a:lnTo>
                      <a:lnTo>
                        <a:pt x="29" y="37"/>
                      </a:lnTo>
                      <a:lnTo>
                        <a:pt x="35" y="36"/>
                      </a:lnTo>
                      <a:lnTo>
                        <a:pt x="41" y="35"/>
                      </a:lnTo>
                      <a:lnTo>
                        <a:pt x="48" y="32"/>
                      </a:lnTo>
                      <a:lnTo>
                        <a:pt x="55" y="31"/>
                      </a:lnTo>
                      <a:lnTo>
                        <a:pt x="61" y="30"/>
                      </a:lnTo>
                      <a:lnTo>
                        <a:pt x="67" y="28"/>
                      </a:lnTo>
                      <a:lnTo>
                        <a:pt x="74" y="26"/>
                      </a:lnTo>
                      <a:lnTo>
                        <a:pt x="80" y="24"/>
                      </a:lnTo>
                      <a:lnTo>
                        <a:pt x="87" y="23"/>
                      </a:lnTo>
                      <a:lnTo>
                        <a:pt x="94" y="20"/>
                      </a:lnTo>
                      <a:lnTo>
                        <a:pt x="100" y="19"/>
                      </a:lnTo>
                      <a:lnTo>
                        <a:pt x="106" y="17"/>
                      </a:lnTo>
                      <a:lnTo>
                        <a:pt x="112" y="16"/>
                      </a:lnTo>
                      <a:lnTo>
                        <a:pt x="118" y="13"/>
                      </a:lnTo>
                      <a:lnTo>
                        <a:pt x="125" y="12"/>
                      </a:lnTo>
                      <a:lnTo>
                        <a:pt x="131" y="11"/>
                      </a:lnTo>
                      <a:lnTo>
                        <a:pt x="137" y="8"/>
                      </a:lnTo>
                      <a:lnTo>
                        <a:pt x="143" y="7"/>
                      </a:lnTo>
                      <a:lnTo>
                        <a:pt x="150" y="6"/>
                      </a:lnTo>
                      <a:lnTo>
                        <a:pt x="156" y="5"/>
                      </a:lnTo>
                      <a:lnTo>
                        <a:pt x="161" y="5"/>
                      </a:lnTo>
                      <a:lnTo>
                        <a:pt x="167" y="4"/>
                      </a:lnTo>
                      <a:lnTo>
                        <a:pt x="172" y="4"/>
                      </a:lnTo>
                      <a:lnTo>
                        <a:pt x="177" y="4"/>
                      </a:lnTo>
                      <a:lnTo>
                        <a:pt x="182" y="4"/>
                      </a:lnTo>
                      <a:lnTo>
                        <a:pt x="187" y="4"/>
                      </a:lnTo>
                      <a:lnTo>
                        <a:pt x="191" y="5"/>
                      </a:lnTo>
                      <a:lnTo>
                        <a:pt x="191" y="1"/>
                      </a:lnTo>
                      <a:lnTo>
                        <a:pt x="187" y="1"/>
                      </a:lnTo>
                      <a:lnTo>
                        <a:pt x="182" y="0"/>
                      </a:lnTo>
                      <a:lnTo>
                        <a:pt x="177" y="0"/>
                      </a:lnTo>
                      <a:lnTo>
                        <a:pt x="172" y="0"/>
                      </a:lnTo>
                      <a:lnTo>
                        <a:pt x="165" y="0"/>
                      </a:lnTo>
                      <a:lnTo>
                        <a:pt x="161" y="1"/>
                      </a:lnTo>
                      <a:lnTo>
                        <a:pt x="155" y="1"/>
                      </a:lnTo>
                      <a:lnTo>
                        <a:pt x="149" y="3"/>
                      </a:lnTo>
                      <a:lnTo>
                        <a:pt x="143" y="4"/>
                      </a:lnTo>
                      <a:lnTo>
                        <a:pt x="137" y="5"/>
                      </a:lnTo>
                      <a:lnTo>
                        <a:pt x="131" y="7"/>
                      </a:lnTo>
                      <a:lnTo>
                        <a:pt x="125" y="8"/>
                      </a:lnTo>
                      <a:lnTo>
                        <a:pt x="118" y="10"/>
                      </a:lnTo>
                      <a:lnTo>
                        <a:pt x="112" y="12"/>
                      </a:lnTo>
                      <a:lnTo>
                        <a:pt x="105" y="13"/>
                      </a:lnTo>
                      <a:lnTo>
                        <a:pt x="99" y="16"/>
                      </a:lnTo>
                      <a:lnTo>
                        <a:pt x="92" y="17"/>
                      </a:lnTo>
                      <a:lnTo>
                        <a:pt x="86" y="19"/>
                      </a:lnTo>
                      <a:lnTo>
                        <a:pt x="80" y="22"/>
                      </a:lnTo>
                      <a:lnTo>
                        <a:pt x="73" y="23"/>
                      </a:lnTo>
                      <a:lnTo>
                        <a:pt x="66" y="25"/>
                      </a:lnTo>
                      <a:lnTo>
                        <a:pt x="60" y="26"/>
                      </a:lnTo>
                      <a:lnTo>
                        <a:pt x="54" y="28"/>
                      </a:lnTo>
                      <a:lnTo>
                        <a:pt x="48" y="30"/>
                      </a:lnTo>
                      <a:lnTo>
                        <a:pt x="41" y="31"/>
                      </a:lnTo>
                      <a:lnTo>
                        <a:pt x="35" y="32"/>
                      </a:lnTo>
                      <a:lnTo>
                        <a:pt x="29" y="33"/>
                      </a:lnTo>
                      <a:lnTo>
                        <a:pt x="23" y="33"/>
                      </a:lnTo>
                      <a:lnTo>
                        <a:pt x="16" y="35"/>
                      </a:lnTo>
                      <a:lnTo>
                        <a:pt x="10" y="35"/>
                      </a:lnTo>
                      <a:lnTo>
                        <a:pt x="6" y="36"/>
                      </a:lnTo>
                      <a:lnTo>
                        <a:pt x="0" y="36"/>
                      </a:lnTo>
                      <a:lnTo>
                        <a:pt x="0" y="3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1" name="Freeform 938"/>
                <p:cNvSpPr>
                  <a:spLocks/>
                </p:cNvSpPr>
                <p:nvPr/>
              </p:nvSpPr>
              <p:spPr bwMode="auto">
                <a:xfrm>
                  <a:off x="1041" y="3376"/>
                  <a:ext cx="15" cy="10"/>
                </a:xfrm>
                <a:custGeom>
                  <a:avLst/>
                  <a:gdLst>
                    <a:gd name="T0" fmla="*/ 3 w 103"/>
                    <a:gd name="T1" fmla="*/ 5 h 56"/>
                    <a:gd name="T2" fmla="*/ 8 w 103"/>
                    <a:gd name="T3" fmla="*/ 4 h 56"/>
                    <a:gd name="T4" fmla="*/ 14 w 103"/>
                    <a:gd name="T5" fmla="*/ 4 h 56"/>
                    <a:gd name="T6" fmla="*/ 20 w 103"/>
                    <a:gd name="T7" fmla="*/ 6 h 56"/>
                    <a:gd name="T8" fmla="*/ 26 w 103"/>
                    <a:gd name="T9" fmla="*/ 9 h 56"/>
                    <a:gd name="T10" fmla="*/ 32 w 103"/>
                    <a:gd name="T11" fmla="*/ 12 h 56"/>
                    <a:gd name="T12" fmla="*/ 38 w 103"/>
                    <a:gd name="T13" fmla="*/ 17 h 56"/>
                    <a:gd name="T14" fmla="*/ 44 w 103"/>
                    <a:gd name="T15" fmla="*/ 22 h 56"/>
                    <a:gd name="T16" fmla="*/ 51 w 103"/>
                    <a:gd name="T17" fmla="*/ 27 h 56"/>
                    <a:gd name="T18" fmla="*/ 57 w 103"/>
                    <a:gd name="T19" fmla="*/ 33 h 56"/>
                    <a:gd name="T20" fmla="*/ 64 w 103"/>
                    <a:gd name="T21" fmla="*/ 37 h 56"/>
                    <a:gd name="T22" fmla="*/ 71 w 103"/>
                    <a:gd name="T23" fmla="*/ 42 h 56"/>
                    <a:gd name="T24" fmla="*/ 78 w 103"/>
                    <a:gd name="T25" fmla="*/ 47 h 56"/>
                    <a:gd name="T26" fmla="*/ 84 w 103"/>
                    <a:gd name="T27" fmla="*/ 50 h 56"/>
                    <a:gd name="T28" fmla="*/ 91 w 103"/>
                    <a:gd name="T29" fmla="*/ 54 h 56"/>
                    <a:gd name="T30" fmla="*/ 99 w 103"/>
                    <a:gd name="T31" fmla="*/ 55 h 56"/>
                    <a:gd name="T32" fmla="*/ 103 w 103"/>
                    <a:gd name="T33" fmla="*/ 53 h 56"/>
                    <a:gd name="T34" fmla="*/ 97 w 103"/>
                    <a:gd name="T35" fmla="*/ 52 h 56"/>
                    <a:gd name="T36" fmla="*/ 89 w 103"/>
                    <a:gd name="T37" fmla="*/ 49 h 56"/>
                    <a:gd name="T38" fmla="*/ 83 w 103"/>
                    <a:gd name="T39" fmla="*/ 46 h 56"/>
                    <a:gd name="T40" fmla="*/ 77 w 103"/>
                    <a:gd name="T41" fmla="*/ 42 h 56"/>
                    <a:gd name="T42" fmla="*/ 68 w 103"/>
                    <a:gd name="T43" fmla="*/ 37 h 56"/>
                    <a:gd name="T44" fmla="*/ 63 w 103"/>
                    <a:gd name="T45" fmla="*/ 33 h 56"/>
                    <a:gd name="T46" fmla="*/ 57 w 103"/>
                    <a:gd name="T47" fmla="*/ 27 h 56"/>
                    <a:gd name="T48" fmla="*/ 49 w 103"/>
                    <a:gd name="T49" fmla="*/ 22 h 56"/>
                    <a:gd name="T50" fmla="*/ 42 w 103"/>
                    <a:gd name="T51" fmla="*/ 16 h 56"/>
                    <a:gd name="T52" fmla="*/ 37 w 103"/>
                    <a:gd name="T53" fmla="*/ 11 h 56"/>
                    <a:gd name="T54" fmla="*/ 31 w 103"/>
                    <a:gd name="T55" fmla="*/ 8 h 56"/>
                    <a:gd name="T56" fmla="*/ 25 w 103"/>
                    <a:gd name="T57" fmla="*/ 4 h 56"/>
                    <a:gd name="T58" fmla="*/ 18 w 103"/>
                    <a:gd name="T59" fmla="*/ 2 h 56"/>
                    <a:gd name="T60" fmla="*/ 12 w 103"/>
                    <a:gd name="T61" fmla="*/ 0 h 56"/>
                    <a:gd name="T62" fmla="*/ 6 w 103"/>
                    <a:gd name="T63" fmla="*/ 2 h 56"/>
                    <a:gd name="T64" fmla="*/ 0 w 103"/>
                    <a:gd name="T65" fmla="*/ 4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6"/>
                    <a:gd name="T101" fmla="*/ 103 w 1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6">
                      <a:moveTo>
                        <a:pt x="1" y="8"/>
                      </a:moveTo>
                      <a:lnTo>
                        <a:pt x="3" y="5"/>
                      </a:lnTo>
                      <a:lnTo>
                        <a:pt x="6" y="5"/>
                      </a:lnTo>
                      <a:lnTo>
                        <a:pt x="8" y="4"/>
                      </a:lnTo>
                      <a:lnTo>
                        <a:pt x="10" y="4"/>
                      </a:lnTo>
                      <a:lnTo>
                        <a:pt x="14" y="4"/>
                      </a:lnTo>
                      <a:lnTo>
                        <a:pt x="16" y="5"/>
                      </a:lnTo>
                      <a:lnTo>
                        <a:pt x="20" y="6"/>
                      </a:lnTo>
                      <a:lnTo>
                        <a:pt x="22" y="8"/>
                      </a:lnTo>
                      <a:lnTo>
                        <a:pt x="26" y="9"/>
                      </a:lnTo>
                      <a:lnTo>
                        <a:pt x="28" y="10"/>
                      </a:lnTo>
                      <a:lnTo>
                        <a:pt x="32" y="12"/>
                      </a:lnTo>
                      <a:lnTo>
                        <a:pt x="34" y="15"/>
                      </a:lnTo>
                      <a:lnTo>
                        <a:pt x="38" y="17"/>
                      </a:lnTo>
                      <a:lnTo>
                        <a:pt x="40" y="20"/>
                      </a:lnTo>
                      <a:lnTo>
                        <a:pt x="44" y="22"/>
                      </a:lnTo>
                      <a:lnTo>
                        <a:pt x="47" y="24"/>
                      </a:lnTo>
                      <a:lnTo>
                        <a:pt x="51" y="27"/>
                      </a:lnTo>
                      <a:lnTo>
                        <a:pt x="54" y="29"/>
                      </a:lnTo>
                      <a:lnTo>
                        <a:pt x="57" y="33"/>
                      </a:lnTo>
                      <a:lnTo>
                        <a:pt x="60" y="35"/>
                      </a:lnTo>
                      <a:lnTo>
                        <a:pt x="64" y="37"/>
                      </a:lnTo>
                      <a:lnTo>
                        <a:pt x="66" y="40"/>
                      </a:lnTo>
                      <a:lnTo>
                        <a:pt x="71" y="42"/>
                      </a:lnTo>
                      <a:lnTo>
                        <a:pt x="74" y="45"/>
                      </a:lnTo>
                      <a:lnTo>
                        <a:pt x="78" y="47"/>
                      </a:lnTo>
                      <a:lnTo>
                        <a:pt x="81" y="49"/>
                      </a:lnTo>
                      <a:lnTo>
                        <a:pt x="84" y="50"/>
                      </a:lnTo>
                      <a:lnTo>
                        <a:pt x="87" y="53"/>
                      </a:lnTo>
                      <a:lnTo>
                        <a:pt x="91" y="54"/>
                      </a:lnTo>
                      <a:lnTo>
                        <a:pt x="96" y="55"/>
                      </a:lnTo>
                      <a:lnTo>
                        <a:pt x="99" y="55"/>
                      </a:lnTo>
                      <a:lnTo>
                        <a:pt x="103" y="56"/>
                      </a:lnTo>
                      <a:lnTo>
                        <a:pt x="103" y="53"/>
                      </a:lnTo>
                      <a:lnTo>
                        <a:pt x="99" y="52"/>
                      </a:lnTo>
                      <a:lnTo>
                        <a:pt x="97" y="52"/>
                      </a:lnTo>
                      <a:lnTo>
                        <a:pt x="92" y="50"/>
                      </a:lnTo>
                      <a:lnTo>
                        <a:pt x="89" y="49"/>
                      </a:lnTo>
                      <a:lnTo>
                        <a:pt x="86" y="48"/>
                      </a:lnTo>
                      <a:lnTo>
                        <a:pt x="83" y="46"/>
                      </a:lnTo>
                      <a:lnTo>
                        <a:pt x="79" y="45"/>
                      </a:lnTo>
                      <a:lnTo>
                        <a:pt x="77" y="42"/>
                      </a:lnTo>
                      <a:lnTo>
                        <a:pt x="73" y="40"/>
                      </a:lnTo>
                      <a:lnTo>
                        <a:pt x="68" y="37"/>
                      </a:lnTo>
                      <a:lnTo>
                        <a:pt x="66" y="35"/>
                      </a:lnTo>
                      <a:lnTo>
                        <a:pt x="63" y="33"/>
                      </a:lnTo>
                      <a:lnTo>
                        <a:pt x="59" y="29"/>
                      </a:lnTo>
                      <a:lnTo>
                        <a:pt x="57" y="27"/>
                      </a:lnTo>
                      <a:lnTo>
                        <a:pt x="53" y="24"/>
                      </a:lnTo>
                      <a:lnTo>
                        <a:pt x="49" y="22"/>
                      </a:lnTo>
                      <a:lnTo>
                        <a:pt x="47" y="18"/>
                      </a:lnTo>
                      <a:lnTo>
                        <a:pt x="42" y="16"/>
                      </a:lnTo>
                      <a:lnTo>
                        <a:pt x="39" y="14"/>
                      </a:lnTo>
                      <a:lnTo>
                        <a:pt x="37" y="11"/>
                      </a:lnTo>
                      <a:lnTo>
                        <a:pt x="33" y="9"/>
                      </a:lnTo>
                      <a:lnTo>
                        <a:pt x="31" y="8"/>
                      </a:lnTo>
                      <a:lnTo>
                        <a:pt x="27" y="5"/>
                      </a:lnTo>
                      <a:lnTo>
                        <a:pt x="25" y="4"/>
                      </a:lnTo>
                      <a:lnTo>
                        <a:pt x="21" y="3"/>
                      </a:lnTo>
                      <a:lnTo>
                        <a:pt x="18" y="2"/>
                      </a:lnTo>
                      <a:lnTo>
                        <a:pt x="14" y="2"/>
                      </a:lnTo>
                      <a:lnTo>
                        <a:pt x="12" y="0"/>
                      </a:lnTo>
                      <a:lnTo>
                        <a:pt x="8" y="0"/>
                      </a:lnTo>
                      <a:lnTo>
                        <a:pt x="6" y="2"/>
                      </a:lnTo>
                      <a:lnTo>
                        <a:pt x="2" y="3"/>
                      </a:lnTo>
                      <a:lnTo>
                        <a:pt x="0" y="4"/>
                      </a:lnTo>
                      <a:lnTo>
                        <a:pt x="1"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2" name="Freeform 939"/>
                <p:cNvSpPr>
                  <a:spLocks/>
                </p:cNvSpPr>
                <p:nvPr/>
              </p:nvSpPr>
              <p:spPr bwMode="auto">
                <a:xfrm>
                  <a:off x="1012" y="3376"/>
                  <a:ext cx="29" cy="6"/>
                </a:xfrm>
                <a:custGeom>
                  <a:avLst/>
                  <a:gdLst>
                    <a:gd name="T0" fmla="*/ 5 w 207"/>
                    <a:gd name="T1" fmla="*/ 5 h 33"/>
                    <a:gd name="T2" fmla="*/ 14 w 207"/>
                    <a:gd name="T3" fmla="*/ 6 h 33"/>
                    <a:gd name="T4" fmla="*/ 26 w 207"/>
                    <a:gd name="T5" fmla="*/ 9 h 33"/>
                    <a:gd name="T6" fmla="*/ 36 w 207"/>
                    <a:gd name="T7" fmla="*/ 12 h 33"/>
                    <a:gd name="T8" fmla="*/ 46 w 207"/>
                    <a:gd name="T9" fmla="*/ 16 h 33"/>
                    <a:gd name="T10" fmla="*/ 58 w 207"/>
                    <a:gd name="T11" fmla="*/ 20 h 33"/>
                    <a:gd name="T12" fmla="*/ 69 w 207"/>
                    <a:gd name="T13" fmla="*/ 24 h 33"/>
                    <a:gd name="T14" fmla="*/ 82 w 207"/>
                    <a:gd name="T15" fmla="*/ 27 h 33"/>
                    <a:gd name="T16" fmla="*/ 94 w 207"/>
                    <a:gd name="T17" fmla="*/ 30 h 33"/>
                    <a:gd name="T18" fmla="*/ 108 w 207"/>
                    <a:gd name="T19" fmla="*/ 31 h 33"/>
                    <a:gd name="T20" fmla="*/ 121 w 207"/>
                    <a:gd name="T21" fmla="*/ 33 h 33"/>
                    <a:gd name="T22" fmla="*/ 135 w 207"/>
                    <a:gd name="T23" fmla="*/ 33 h 33"/>
                    <a:gd name="T24" fmla="*/ 150 w 207"/>
                    <a:gd name="T25" fmla="*/ 30 h 33"/>
                    <a:gd name="T26" fmla="*/ 166 w 207"/>
                    <a:gd name="T27" fmla="*/ 27 h 33"/>
                    <a:gd name="T28" fmla="*/ 182 w 207"/>
                    <a:gd name="T29" fmla="*/ 21 h 33"/>
                    <a:gd name="T30" fmla="*/ 198 w 207"/>
                    <a:gd name="T31" fmla="*/ 12 h 33"/>
                    <a:gd name="T32" fmla="*/ 206 w 207"/>
                    <a:gd name="T33" fmla="*/ 4 h 33"/>
                    <a:gd name="T34" fmla="*/ 188 w 207"/>
                    <a:gd name="T35" fmla="*/ 14 h 33"/>
                    <a:gd name="T36" fmla="*/ 172 w 207"/>
                    <a:gd name="T37" fmla="*/ 21 h 33"/>
                    <a:gd name="T38" fmla="*/ 157 w 207"/>
                    <a:gd name="T39" fmla="*/ 25 h 33"/>
                    <a:gd name="T40" fmla="*/ 142 w 207"/>
                    <a:gd name="T41" fmla="*/ 28 h 33"/>
                    <a:gd name="T42" fmla="*/ 128 w 207"/>
                    <a:gd name="T43" fmla="*/ 29 h 33"/>
                    <a:gd name="T44" fmla="*/ 114 w 207"/>
                    <a:gd name="T45" fmla="*/ 29 h 33"/>
                    <a:gd name="T46" fmla="*/ 102 w 207"/>
                    <a:gd name="T47" fmla="*/ 28 h 33"/>
                    <a:gd name="T48" fmla="*/ 89 w 207"/>
                    <a:gd name="T49" fmla="*/ 25 h 33"/>
                    <a:gd name="T50" fmla="*/ 77 w 207"/>
                    <a:gd name="T51" fmla="*/ 22 h 33"/>
                    <a:gd name="T52" fmla="*/ 64 w 207"/>
                    <a:gd name="T53" fmla="*/ 18 h 33"/>
                    <a:gd name="T54" fmla="*/ 53 w 207"/>
                    <a:gd name="T55" fmla="*/ 15 h 33"/>
                    <a:gd name="T56" fmla="*/ 41 w 207"/>
                    <a:gd name="T57" fmla="*/ 11 h 33"/>
                    <a:gd name="T58" fmla="*/ 32 w 207"/>
                    <a:gd name="T59" fmla="*/ 8 h 33"/>
                    <a:gd name="T60" fmla="*/ 20 w 207"/>
                    <a:gd name="T61" fmla="*/ 4 h 33"/>
                    <a:gd name="T62" fmla="*/ 11 w 207"/>
                    <a:gd name="T63" fmla="*/ 2 h 33"/>
                    <a:gd name="T64" fmla="*/ 1 w 207"/>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
                    <a:gd name="T100" fmla="*/ 0 h 33"/>
                    <a:gd name="T101" fmla="*/ 207 w 20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 h="33">
                      <a:moveTo>
                        <a:pt x="0" y="4"/>
                      </a:moveTo>
                      <a:lnTo>
                        <a:pt x="5" y="5"/>
                      </a:lnTo>
                      <a:lnTo>
                        <a:pt x="10" y="5"/>
                      </a:lnTo>
                      <a:lnTo>
                        <a:pt x="14" y="6"/>
                      </a:lnTo>
                      <a:lnTo>
                        <a:pt x="19" y="8"/>
                      </a:lnTo>
                      <a:lnTo>
                        <a:pt x="26" y="9"/>
                      </a:lnTo>
                      <a:lnTo>
                        <a:pt x="31" y="11"/>
                      </a:lnTo>
                      <a:lnTo>
                        <a:pt x="36" y="12"/>
                      </a:lnTo>
                      <a:lnTo>
                        <a:pt x="40" y="15"/>
                      </a:lnTo>
                      <a:lnTo>
                        <a:pt x="46" y="16"/>
                      </a:lnTo>
                      <a:lnTo>
                        <a:pt x="52" y="18"/>
                      </a:lnTo>
                      <a:lnTo>
                        <a:pt x="58" y="20"/>
                      </a:lnTo>
                      <a:lnTo>
                        <a:pt x="63" y="22"/>
                      </a:lnTo>
                      <a:lnTo>
                        <a:pt x="69" y="24"/>
                      </a:lnTo>
                      <a:lnTo>
                        <a:pt x="76" y="25"/>
                      </a:lnTo>
                      <a:lnTo>
                        <a:pt x="82" y="27"/>
                      </a:lnTo>
                      <a:lnTo>
                        <a:pt x="88" y="29"/>
                      </a:lnTo>
                      <a:lnTo>
                        <a:pt x="94" y="30"/>
                      </a:lnTo>
                      <a:lnTo>
                        <a:pt x="100" y="31"/>
                      </a:lnTo>
                      <a:lnTo>
                        <a:pt x="108" y="31"/>
                      </a:lnTo>
                      <a:lnTo>
                        <a:pt x="114" y="33"/>
                      </a:lnTo>
                      <a:lnTo>
                        <a:pt x="121" y="33"/>
                      </a:lnTo>
                      <a:lnTo>
                        <a:pt x="128" y="33"/>
                      </a:lnTo>
                      <a:lnTo>
                        <a:pt x="135" y="33"/>
                      </a:lnTo>
                      <a:lnTo>
                        <a:pt x="142" y="31"/>
                      </a:lnTo>
                      <a:lnTo>
                        <a:pt x="150" y="30"/>
                      </a:lnTo>
                      <a:lnTo>
                        <a:pt x="157" y="29"/>
                      </a:lnTo>
                      <a:lnTo>
                        <a:pt x="166" y="27"/>
                      </a:lnTo>
                      <a:lnTo>
                        <a:pt x="173" y="23"/>
                      </a:lnTo>
                      <a:lnTo>
                        <a:pt x="182" y="21"/>
                      </a:lnTo>
                      <a:lnTo>
                        <a:pt x="189" y="17"/>
                      </a:lnTo>
                      <a:lnTo>
                        <a:pt x="198" y="12"/>
                      </a:lnTo>
                      <a:lnTo>
                        <a:pt x="207" y="8"/>
                      </a:lnTo>
                      <a:lnTo>
                        <a:pt x="206" y="4"/>
                      </a:lnTo>
                      <a:lnTo>
                        <a:pt x="196" y="9"/>
                      </a:lnTo>
                      <a:lnTo>
                        <a:pt x="188" y="14"/>
                      </a:lnTo>
                      <a:lnTo>
                        <a:pt x="180" y="17"/>
                      </a:lnTo>
                      <a:lnTo>
                        <a:pt x="172" y="21"/>
                      </a:lnTo>
                      <a:lnTo>
                        <a:pt x="164" y="23"/>
                      </a:lnTo>
                      <a:lnTo>
                        <a:pt x="157" y="25"/>
                      </a:lnTo>
                      <a:lnTo>
                        <a:pt x="150" y="27"/>
                      </a:lnTo>
                      <a:lnTo>
                        <a:pt x="142" y="28"/>
                      </a:lnTo>
                      <a:lnTo>
                        <a:pt x="135" y="29"/>
                      </a:lnTo>
                      <a:lnTo>
                        <a:pt x="128" y="29"/>
                      </a:lnTo>
                      <a:lnTo>
                        <a:pt x="121" y="29"/>
                      </a:lnTo>
                      <a:lnTo>
                        <a:pt x="114" y="29"/>
                      </a:lnTo>
                      <a:lnTo>
                        <a:pt x="108" y="28"/>
                      </a:lnTo>
                      <a:lnTo>
                        <a:pt x="102" y="28"/>
                      </a:lnTo>
                      <a:lnTo>
                        <a:pt x="95" y="27"/>
                      </a:lnTo>
                      <a:lnTo>
                        <a:pt x="89" y="25"/>
                      </a:lnTo>
                      <a:lnTo>
                        <a:pt x="83" y="23"/>
                      </a:lnTo>
                      <a:lnTo>
                        <a:pt x="77" y="22"/>
                      </a:lnTo>
                      <a:lnTo>
                        <a:pt x="70" y="21"/>
                      </a:lnTo>
                      <a:lnTo>
                        <a:pt x="64" y="18"/>
                      </a:lnTo>
                      <a:lnTo>
                        <a:pt x="59" y="17"/>
                      </a:lnTo>
                      <a:lnTo>
                        <a:pt x="53" y="15"/>
                      </a:lnTo>
                      <a:lnTo>
                        <a:pt x="47" y="12"/>
                      </a:lnTo>
                      <a:lnTo>
                        <a:pt x="41" y="11"/>
                      </a:lnTo>
                      <a:lnTo>
                        <a:pt x="37" y="9"/>
                      </a:lnTo>
                      <a:lnTo>
                        <a:pt x="32" y="8"/>
                      </a:lnTo>
                      <a:lnTo>
                        <a:pt x="26" y="5"/>
                      </a:lnTo>
                      <a:lnTo>
                        <a:pt x="20" y="4"/>
                      </a:lnTo>
                      <a:lnTo>
                        <a:pt x="15" y="3"/>
                      </a:lnTo>
                      <a:lnTo>
                        <a:pt x="11" y="2"/>
                      </a:lnTo>
                      <a:lnTo>
                        <a:pt x="6" y="2"/>
                      </a:lnTo>
                      <a:lnTo>
                        <a:pt x="1" y="0"/>
                      </a:lnTo>
                      <a:lnTo>
                        <a:pt x="0" y="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3" name="Freeform 940"/>
                <p:cNvSpPr>
                  <a:spLocks/>
                </p:cNvSpPr>
                <p:nvPr/>
              </p:nvSpPr>
              <p:spPr bwMode="auto">
                <a:xfrm>
                  <a:off x="984" y="3376"/>
                  <a:ext cx="28" cy="18"/>
                </a:xfrm>
                <a:custGeom>
                  <a:avLst/>
                  <a:gdLst>
                    <a:gd name="T0" fmla="*/ 4 w 195"/>
                    <a:gd name="T1" fmla="*/ 104 h 105"/>
                    <a:gd name="T2" fmla="*/ 18 w 195"/>
                    <a:gd name="T3" fmla="*/ 100 h 105"/>
                    <a:gd name="T4" fmla="*/ 31 w 195"/>
                    <a:gd name="T5" fmla="*/ 94 h 105"/>
                    <a:gd name="T6" fmla="*/ 44 w 195"/>
                    <a:gd name="T7" fmla="*/ 88 h 105"/>
                    <a:gd name="T8" fmla="*/ 55 w 195"/>
                    <a:gd name="T9" fmla="*/ 81 h 105"/>
                    <a:gd name="T10" fmla="*/ 67 w 195"/>
                    <a:gd name="T11" fmla="*/ 72 h 105"/>
                    <a:gd name="T12" fmla="*/ 78 w 195"/>
                    <a:gd name="T13" fmla="*/ 64 h 105"/>
                    <a:gd name="T14" fmla="*/ 89 w 195"/>
                    <a:gd name="T15" fmla="*/ 54 h 105"/>
                    <a:gd name="T16" fmla="*/ 102 w 195"/>
                    <a:gd name="T17" fmla="*/ 46 h 105"/>
                    <a:gd name="T18" fmla="*/ 113 w 195"/>
                    <a:gd name="T19" fmla="*/ 37 h 105"/>
                    <a:gd name="T20" fmla="*/ 124 w 195"/>
                    <a:gd name="T21" fmla="*/ 29 h 105"/>
                    <a:gd name="T22" fmla="*/ 135 w 195"/>
                    <a:gd name="T23" fmla="*/ 22 h 105"/>
                    <a:gd name="T24" fmla="*/ 147 w 195"/>
                    <a:gd name="T25" fmla="*/ 15 h 105"/>
                    <a:gd name="T26" fmla="*/ 157 w 195"/>
                    <a:gd name="T27" fmla="*/ 10 h 105"/>
                    <a:gd name="T28" fmla="*/ 170 w 195"/>
                    <a:gd name="T29" fmla="*/ 6 h 105"/>
                    <a:gd name="T30" fmla="*/ 181 w 195"/>
                    <a:gd name="T31" fmla="*/ 4 h 105"/>
                    <a:gd name="T32" fmla="*/ 194 w 195"/>
                    <a:gd name="T33" fmla="*/ 4 h 105"/>
                    <a:gd name="T34" fmla="*/ 187 w 195"/>
                    <a:gd name="T35" fmla="*/ 0 h 105"/>
                    <a:gd name="T36" fmla="*/ 175 w 195"/>
                    <a:gd name="T37" fmla="*/ 2 h 105"/>
                    <a:gd name="T38" fmla="*/ 162 w 195"/>
                    <a:gd name="T39" fmla="*/ 4 h 105"/>
                    <a:gd name="T40" fmla="*/ 150 w 195"/>
                    <a:gd name="T41" fmla="*/ 9 h 105"/>
                    <a:gd name="T42" fmla="*/ 139 w 195"/>
                    <a:gd name="T43" fmla="*/ 15 h 105"/>
                    <a:gd name="T44" fmla="*/ 127 w 195"/>
                    <a:gd name="T45" fmla="*/ 22 h 105"/>
                    <a:gd name="T46" fmla="*/ 115 w 195"/>
                    <a:gd name="T47" fmla="*/ 30 h 105"/>
                    <a:gd name="T48" fmla="*/ 104 w 195"/>
                    <a:gd name="T49" fmla="*/ 39 h 105"/>
                    <a:gd name="T50" fmla="*/ 93 w 195"/>
                    <a:gd name="T51" fmla="*/ 47 h 105"/>
                    <a:gd name="T52" fmla="*/ 82 w 195"/>
                    <a:gd name="T53" fmla="*/ 56 h 105"/>
                    <a:gd name="T54" fmla="*/ 71 w 195"/>
                    <a:gd name="T55" fmla="*/ 65 h 105"/>
                    <a:gd name="T56" fmla="*/ 58 w 195"/>
                    <a:gd name="T57" fmla="*/ 74 h 105"/>
                    <a:gd name="T58" fmla="*/ 47 w 195"/>
                    <a:gd name="T59" fmla="*/ 81 h 105"/>
                    <a:gd name="T60" fmla="*/ 34 w 195"/>
                    <a:gd name="T61" fmla="*/ 88 h 105"/>
                    <a:gd name="T62" fmla="*/ 23 w 195"/>
                    <a:gd name="T63" fmla="*/ 94 h 105"/>
                    <a:gd name="T64" fmla="*/ 10 w 195"/>
                    <a:gd name="T65" fmla="*/ 99 h 105"/>
                    <a:gd name="T66" fmla="*/ 5 w 195"/>
                    <a:gd name="T67" fmla="*/ 103 h 105"/>
                    <a:gd name="T68" fmla="*/ 0 w 195"/>
                    <a:gd name="T69" fmla="*/ 105 h 105"/>
                    <a:gd name="T70" fmla="*/ 2 w 195"/>
                    <a:gd name="T71" fmla="*/ 102 h 1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5"/>
                    <a:gd name="T109" fmla="*/ 0 h 105"/>
                    <a:gd name="T110" fmla="*/ 195 w 195"/>
                    <a:gd name="T111" fmla="*/ 105 h 1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5" h="105">
                      <a:moveTo>
                        <a:pt x="2" y="102"/>
                      </a:moveTo>
                      <a:lnTo>
                        <a:pt x="4" y="104"/>
                      </a:lnTo>
                      <a:lnTo>
                        <a:pt x="11" y="102"/>
                      </a:lnTo>
                      <a:lnTo>
                        <a:pt x="18" y="100"/>
                      </a:lnTo>
                      <a:lnTo>
                        <a:pt x="24" y="98"/>
                      </a:lnTo>
                      <a:lnTo>
                        <a:pt x="31" y="94"/>
                      </a:lnTo>
                      <a:lnTo>
                        <a:pt x="37" y="92"/>
                      </a:lnTo>
                      <a:lnTo>
                        <a:pt x="44" y="88"/>
                      </a:lnTo>
                      <a:lnTo>
                        <a:pt x="50" y="85"/>
                      </a:lnTo>
                      <a:lnTo>
                        <a:pt x="55" y="81"/>
                      </a:lnTo>
                      <a:lnTo>
                        <a:pt x="60" y="77"/>
                      </a:lnTo>
                      <a:lnTo>
                        <a:pt x="67" y="72"/>
                      </a:lnTo>
                      <a:lnTo>
                        <a:pt x="73" y="67"/>
                      </a:lnTo>
                      <a:lnTo>
                        <a:pt x="78" y="64"/>
                      </a:lnTo>
                      <a:lnTo>
                        <a:pt x="84" y="59"/>
                      </a:lnTo>
                      <a:lnTo>
                        <a:pt x="89" y="54"/>
                      </a:lnTo>
                      <a:lnTo>
                        <a:pt x="96" y="50"/>
                      </a:lnTo>
                      <a:lnTo>
                        <a:pt x="102" y="46"/>
                      </a:lnTo>
                      <a:lnTo>
                        <a:pt x="107" y="41"/>
                      </a:lnTo>
                      <a:lnTo>
                        <a:pt x="113" y="37"/>
                      </a:lnTo>
                      <a:lnTo>
                        <a:pt x="118" y="33"/>
                      </a:lnTo>
                      <a:lnTo>
                        <a:pt x="124" y="29"/>
                      </a:lnTo>
                      <a:lnTo>
                        <a:pt x="129" y="25"/>
                      </a:lnTo>
                      <a:lnTo>
                        <a:pt x="135" y="22"/>
                      </a:lnTo>
                      <a:lnTo>
                        <a:pt x="140" y="18"/>
                      </a:lnTo>
                      <a:lnTo>
                        <a:pt x="147" y="15"/>
                      </a:lnTo>
                      <a:lnTo>
                        <a:pt x="153" y="12"/>
                      </a:lnTo>
                      <a:lnTo>
                        <a:pt x="157" y="10"/>
                      </a:lnTo>
                      <a:lnTo>
                        <a:pt x="163" y="8"/>
                      </a:lnTo>
                      <a:lnTo>
                        <a:pt x="170" y="6"/>
                      </a:lnTo>
                      <a:lnTo>
                        <a:pt x="176" y="5"/>
                      </a:lnTo>
                      <a:lnTo>
                        <a:pt x="181" y="4"/>
                      </a:lnTo>
                      <a:lnTo>
                        <a:pt x="187" y="4"/>
                      </a:lnTo>
                      <a:lnTo>
                        <a:pt x="194" y="4"/>
                      </a:lnTo>
                      <a:lnTo>
                        <a:pt x="195" y="0"/>
                      </a:lnTo>
                      <a:lnTo>
                        <a:pt x="187" y="0"/>
                      </a:lnTo>
                      <a:lnTo>
                        <a:pt x="181" y="0"/>
                      </a:lnTo>
                      <a:lnTo>
                        <a:pt x="175" y="2"/>
                      </a:lnTo>
                      <a:lnTo>
                        <a:pt x="169" y="3"/>
                      </a:lnTo>
                      <a:lnTo>
                        <a:pt x="162" y="4"/>
                      </a:lnTo>
                      <a:lnTo>
                        <a:pt x="156" y="6"/>
                      </a:lnTo>
                      <a:lnTo>
                        <a:pt x="150" y="9"/>
                      </a:lnTo>
                      <a:lnTo>
                        <a:pt x="144" y="12"/>
                      </a:lnTo>
                      <a:lnTo>
                        <a:pt x="139" y="15"/>
                      </a:lnTo>
                      <a:lnTo>
                        <a:pt x="133" y="18"/>
                      </a:lnTo>
                      <a:lnTo>
                        <a:pt x="127" y="22"/>
                      </a:lnTo>
                      <a:lnTo>
                        <a:pt x="122" y="25"/>
                      </a:lnTo>
                      <a:lnTo>
                        <a:pt x="115" y="30"/>
                      </a:lnTo>
                      <a:lnTo>
                        <a:pt x="110" y="34"/>
                      </a:lnTo>
                      <a:lnTo>
                        <a:pt x="104" y="39"/>
                      </a:lnTo>
                      <a:lnTo>
                        <a:pt x="99" y="43"/>
                      </a:lnTo>
                      <a:lnTo>
                        <a:pt x="93" y="47"/>
                      </a:lnTo>
                      <a:lnTo>
                        <a:pt x="88" y="52"/>
                      </a:lnTo>
                      <a:lnTo>
                        <a:pt x="82" y="56"/>
                      </a:lnTo>
                      <a:lnTo>
                        <a:pt x="76" y="60"/>
                      </a:lnTo>
                      <a:lnTo>
                        <a:pt x="71" y="65"/>
                      </a:lnTo>
                      <a:lnTo>
                        <a:pt x="64" y="70"/>
                      </a:lnTo>
                      <a:lnTo>
                        <a:pt x="58" y="74"/>
                      </a:lnTo>
                      <a:lnTo>
                        <a:pt x="53" y="78"/>
                      </a:lnTo>
                      <a:lnTo>
                        <a:pt x="47" y="81"/>
                      </a:lnTo>
                      <a:lnTo>
                        <a:pt x="41" y="85"/>
                      </a:lnTo>
                      <a:lnTo>
                        <a:pt x="34" y="88"/>
                      </a:lnTo>
                      <a:lnTo>
                        <a:pt x="28" y="92"/>
                      </a:lnTo>
                      <a:lnTo>
                        <a:pt x="23" y="94"/>
                      </a:lnTo>
                      <a:lnTo>
                        <a:pt x="17" y="97"/>
                      </a:lnTo>
                      <a:lnTo>
                        <a:pt x="10" y="99"/>
                      </a:lnTo>
                      <a:lnTo>
                        <a:pt x="4" y="100"/>
                      </a:lnTo>
                      <a:lnTo>
                        <a:pt x="5" y="103"/>
                      </a:lnTo>
                      <a:lnTo>
                        <a:pt x="2" y="102"/>
                      </a:lnTo>
                      <a:lnTo>
                        <a:pt x="0" y="105"/>
                      </a:lnTo>
                      <a:lnTo>
                        <a:pt x="4" y="104"/>
                      </a:lnTo>
                      <a:lnTo>
                        <a:pt x="2" y="10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4" name="Freeform 941"/>
                <p:cNvSpPr>
                  <a:spLocks/>
                </p:cNvSpPr>
                <p:nvPr/>
              </p:nvSpPr>
              <p:spPr bwMode="auto">
                <a:xfrm>
                  <a:off x="984" y="3361"/>
                  <a:ext cx="32" cy="32"/>
                </a:xfrm>
                <a:custGeom>
                  <a:avLst/>
                  <a:gdLst>
                    <a:gd name="T0" fmla="*/ 217 w 223"/>
                    <a:gd name="T1" fmla="*/ 1 h 196"/>
                    <a:gd name="T2" fmla="*/ 206 w 223"/>
                    <a:gd name="T3" fmla="*/ 5 h 196"/>
                    <a:gd name="T4" fmla="*/ 196 w 223"/>
                    <a:gd name="T5" fmla="*/ 10 h 196"/>
                    <a:gd name="T6" fmla="*/ 183 w 223"/>
                    <a:gd name="T7" fmla="*/ 16 h 196"/>
                    <a:gd name="T8" fmla="*/ 171 w 223"/>
                    <a:gd name="T9" fmla="*/ 23 h 196"/>
                    <a:gd name="T10" fmla="*/ 158 w 223"/>
                    <a:gd name="T11" fmla="*/ 31 h 196"/>
                    <a:gd name="T12" fmla="*/ 145 w 223"/>
                    <a:gd name="T13" fmla="*/ 40 h 196"/>
                    <a:gd name="T14" fmla="*/ 129 w 223"/>
                    <a:gd name="T15" fmla="*/ 51 h 196"/>
                    <a:gd name="T16" fmla="*/ 116 w 223"/>
                    <a:gd name="T17" fmla="*/ 61 h 196"/>
                    <a:gd name="T18" fmla="*/ 101 w 223"/>
                    <a:gd name="T19" fmla="*/ 74 h 196"/>
                    <a:gd name="T20" fmla="*/ 86 w 223"/>
                    <a:gd name="T21" fmla="*/ 87 h 196"/>
                    <a:gd name="T22" fmla="*/ 70 w 223"/>
                    <a:gd name="T23" fmla="*/ 103 h 196"/>
                    <a:gd name="T24" fmla="*/ 55 w 223"/>
                    <a:gd name="T25" fmla="*/ 121 h 196"/>
                    <a:gd name="T26" fmla="*/ 39 w 223"/>
                    <a:gd name="T27" fmla="*/ 139 h 196"/>
                    <a:gd name="T28" fmla="*/ 24 w 223"/>
                    <a:gd name="T29" fmla="*/ 159 h 196"/>
                    <a:gd name="T30" fmla="*/ 8 w 223"/>
                    <a:gd name="T31" fmla="*/ 183 h 196"/>
                    <a:gd name="T32" fmla="*/ 3 w 223"/>
                    <a:gd name="T33" fmla="*/ 196 h 196"/>
                    <a:gd name="T34" fmla="*/ 19 w 223"/>
                    <a:gd name="T35" fmla="*/ 173 h 196"/>
                    <a:gd name="T36" fmla="*/ 34 w 223"/>
                    <a:gd name="T37" fmla="*/ 151 h 196"/>
                    <a:gd name="T38" fmla="*/ 50 w 223"/>
                    <a:gd name="T39" fmla="*/ 132 h 196"/>
                    <a:gd name="T40" fmla="*/ 65 w 223"/>
                    <a:gd name="T41" fmla="*/ 114 h 196"/>
                    <a:gd name="T42" fmla="*/ 81 w 223"/>
                    <a:gd name="T43" fmla="*/ 98 h 196"/>
                    <a:gd name="T44" fmla="*/ 96 w 223"/>
                    <a:gd name="T45" fmla="*/ 84 h 196"/>
                    <a:gd name="T46" fmla="*/ 111 w 223"/>
                    <a:gd name="T47" fmla="*/ 70 h 196"/>
                    <a:gd name="T48" fmla="*/ 126 w 223"/>
                    <a:gd name="T49" fmla="*/ 59 h 196"/>
                    <a:gd name="T50" fmla="*/ 140 w 223"/>
                    <a:gd name="T51" fmla="*/ 48 h 196"/>
                    <a:gd name="T52" fmla="*/ 153 w 223"/>
                    <a:gd name="T53" fmla="*/ 39 h 196"/>
                    <a:gd name="T54" fmla="*/ 167 w 223"/>
                    <a:gd name="T55" fmla="*/ 30 h 196"/>
                    <a:gd name="T56" fmla="*/ 179 w 223"/>
                    <a:gd name="T57" fmla="*/ 23 h 196"/>
                    <a:gd name="T58" fmla="*/ 191 w 223"/>
                    <a:gd name="T59" fmla="*/ 16 h 196"/>
                    <a:gd name="T60" fmla="*/ 202 w 223"/>
                    <a:gd name="T61" fmla="*/ 10 h 196"/>
                    <a:gd name="T62" fmla="*/ 212 w 223"/>
                    <a:gd name="T63" fmla="*/ 7 h 196"/>
                    <a:gd name="T64" fmla="*/ 223 w 223"/>
                    <a:gd name="T65" fmla="*/ 2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96"/>
                    <a:gd name="T101" fmla="*/ 223 w 2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96">
                      <a:moveTo>
                        <a:pt x="222" y="0"/>
                      </a:moveTo>
                      <a:lnTo>
                        <a:pt x="217" y="1"/>
                      </a:lnTo>
                      <a:lnTo>
                        <a:pt x="211" y="3"/>
                      </a:lnTo>
                      <a:lnTo>
                        <a:pt x="206" y="5"/>
                      </a:lnTo>
                      <a:lnTo>
                        <a:pt x="200" y="8"/>
                      </a:lnTo>
                      <a:lnTo>
                        <a:pt x="196" y="10"/>
                      </a:lnTo>
                      <a:lnTo>
                        <a:pt x="189" y="13"/>
                      </a:lnTo>
                      <a:lnTo>
                        <a:pt x="183" y="16"/>
                      </a:lnTo>
                      <a:lnTo>
                        <a:pt x="177" y="20"/>
                      </a:lnTo>
                      <a:lnTo>
                        <a:pt x="171" y="23"/>
                      </a:lnTo>
                      <a:lnTo>
                        <a:pt x="165" y="27"/>
                      </a:lnTo>
                      <a:lnTo>
                        <a:pt x="158" y="31"/>
                      </a:lnTo>
                      <a:lnTo>
                        <a:pt x="151" y="35"/>
                      </a:lnTo>
                      <a:lnTo>
                        <a:pt x="145" y="40"/>
                      </a:lnTo>
                      <a:lnTo>
                        <a:pt x="137" y="45"/>
                      </a:lnTo>
                      <a:lnTo>
                        <a:pt x="129" y="51"/>
                      </a:lnTo>
                      <a:lnTo>
                        <a:pt x="123" y="55"/>
                      </a:lnTo>
                      <a:lnTo>
                        <a:pt x="116" y="61"/>
                      </a:lnTo>
                      <a:lnTo>
                        <a:pt x="108" y="67"/>
                      </a:lnTo>
                      <a:lnTo>
                        <a:pt x="101" y="74"/>
                      </a:lnTo>
                      <a:lnTo>
                        <a:pt x="94" y="80"/>
                      </a:lnTo>
                      <a:lnTo>
                        <a:pt x="86" y="87"/>
                      </a:lnTo>
                      <a:lnTo>
                        <a:pt x="77" y="96"/>
                      </a:lnTo>
                      <a:lnTo>
                        <a:pt x="70" y="103"/>
                      </a:lnTo>
                      <a:lnTo>
                        <a:pt x="62" y="111"/>
                      </a:lnTo>
                      <a:lnTo>
                        <a:pt x="55" y="121"/>
                      </a:lnTo>
                      <a:lnTo>
                        <a:pt x="48" y="129"/>
                      </a:lnTo>
                      <a:lnTo>
                        <a:pt x="39" y="139"/>
                      </a:lnTo>
                      <a:lnTo>
                        <a:pt x="31" y="149"/>
                      </a:lnTo>
                      <a:lnTo>
                        <a:pt x="24" y="159"/>
                      </a:lnTo>
                      <a:lnTo>
                        <a:pt x="16" y="171"/>
                      </a:lnTo>
                      <a:lnTo>
                        <a:pt x="8" y="183"/>
                      </a:lnTo>
                      <a:lnTo>
                        <a:pt x="0" y="195"/>
                      </a:lnTo>
                      <a:lnTo>
                        <a:pt x="3" y="196"/>
                      </a:lnTo>
                      <a:lnTo>
                        <a:pt x="11" y="184"/>
                      </a:lnTo>
                      <a:lnTo>
                        <a:pt x="19" y="173"/>
                      </a:lnTo>
                      <a:lnTo>
                        <a:pt x="26" y="161"/>
                      </a:lnTo>
                      <a:lnTo>
                        <a:pt x="34" y="151"/>
                      </a:lnTo>
                      <a:lnTo>
                        <a:pt x="43" y="141"/>
                      </a:lnTo>
                      <a:lnTo>
                        <a:pt x="50" y="132"/>
                      </a:lnTo>
                      <a:lnTo>
                        <a:pt x="57" y="122"/>
                      </a:lnTo>
                      <a:lnTo>
                        <a:pt x="65" y="114"/>
                      </a:lnTo>
                      <a:lnTo>
                        <a:pt x="74" y="105"/>
                      </a:lnTo>
                      <a:lnTo>
                        <a:pt x="81" y="98"/>
                      </a:lnTo>
                      <a:lnTo>
                        <a:pt x="89" y="90"/>
                      </a:lnTo>
                      <a:lnTo>
                        <a:pt x="96" y="84"/>
                      </a:lnTo>
                      <a:lnTo>
                        <a:pt x="103" y="77"/>
                      </a:lnTo>
                      <a:lnTo>
                        <a:pt x="111" y="70"/>
                      </a:lnTo>
                      <a:lnTo>
                        <a:pt x="119" y="64"/>
                      </a:lnTo>
                      <a:lnTo>
                        <a:pt x="126" y="59"/>
                      </a:lnTo>
                      <a:lnTo>
                        <a:pt x="132" y="53"/>
                      </a:lnTo>
                      <a:lnTo>
                        <a:pt x="140" y="48"/>
                      </a:lnTo>
                      <a:lnTo>
                        <a:pt x="146" y="43"/>
                      </a:lnTo>
                      <a:lnTo>
                        <a:pt x="153" y="39"/>
                      </a:lnTo>
                      <a:lnTo>
                        <a:pt x="159" y="34"/>
                      </a:lnTo>
                      <a:lnTo>
                        <a:pt x="167" y="30"/>
                      </a:lnTo>
                      <a:lnTo>
                        <a:pt x="173" y="27"/>
                      </a:lnTo>
                      <a:lnTo>
                        <a:pt x="179" y="23"/>
                      </a:lnTo>
                      <a:lnTo>
                        <a:pt x="185" y="20"/>
                      </a:lnTo>
                      <a:lnTo>
                        <a:pt x="191" y="16"/>
                      </a:lnTo>
                      <a:lnTo>
                        <a:pt x="197" y="13"/>
                      </a:lnTo>
                      <a:lnTo>
                        <a:pt x="202" y="10"/>
                      </a:lnTo>
                      <a:lnTo>
                        <a:pt x="207" y="8"/>
                      </a:lnTo>
                      <a:lnTo>
                        <a:pt x="212" y="7"/>
                      </a:lnTo>
                      <a:lnTo>
                        <a:pt x="218" y="4"/>
                      </a:lnTo>
                      <a:lnTo>
                        <a:pt x="223" y="2"/>
                      </a:lnTo>
                      <a:lnTo>
                        <a:pt x="22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5" name="Freeform 942"/>
                <p:cNvSpPr>
                  <a:spLocks/>
                </p:cNvSpPr>
                <p:nvPr/>
              </p:nvSpPr>
              <p:spPr bwMode="auto">
                <a:xfrm>
                  <a:off x="1032" y="2598"/>
                  <a:ext cx="62" cy="64"/>
                </a:xfrm>
                <a:custGeom>
                  <a:avLst/>
                  <a:gdLst>
                    <a:gd name="T0" fmla="*/ 12 w 432"/>
                    <a:gd name="T1" fmla="*/ 357 h 385"/>
                    <a:gd name="T2" fmla="*/ 84 w 432"/>
                    <a:gd name="T3" fmla="*/ 270 h 385"/>
                    <a:gd name="T4" fmla="*/ 191 w 432"/>
                    <a:gd name="T5" fmla="*/ 156 h 385"/>
                    <a:gd name="T6" fmla="*/ 295 w 432"/>
                    <a:gd name="T7" fmla="*/ 54 h 385"/>
                    <a:gd name="T8" fmla="*/ 363 w 432"/>
                    <a:gd name="T9" fmla="*/ 4 h 385"/>
                    <a:gd name="T10" fmla="*/ 398 w 432"/>
                    <a:gd name="T11" fmla="*/ 0 h 385"/>
                    <a:gd name="T12" fmla="*/ 432 w 432"/>
                    <a:gd name="T13" fmla="*/ 8 h 385"/>
                    <a:gd name="T14" fmla="*/ 395 w 432"/>
                    <a:gd name="T15" fmla="*/ 40 h 385"/>
                    <a:gd name="T16" fmla="*/ 374 w 432"/>
                    <a:gd name="T17" fmla="*/ 35 h 385"/>
                    <a:gd name="T18" fmla="*/ 356 w 432"/>
                    <a:gd name="T19" fmla="*/ 37 h 385"/>
                    <a:gd name="T20" fmla="*/ 317 w 432"/>
                    <a:gd name="T21" fmla="*/ 70 h 385"/>
                    <a:gd name="T22" fmla="*/ 272 w 432"/>
                    <a:gd name="T23" fmla="*/ 115 h 385"/>
                    <a:gd name="T24" fmla="*/ 181 w 432"/>
                    <a:gd name="T25" fmla="*/ 227 h 385"/>
                    <a:gd name="T26" fmla="*/ 0 w 432"/>
                    <a:gd name="T27" fmla="*/ 385 h 385"/>
                    <a:gd name="T28" fmla="*/ 12 w 432"/>
                    <a:gd name="T29" fmla="*/ 357 h 3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385"/>
                    <a:gd name="T47" fmla="*/ 432 w 432"/>
                    <a:gd name="T48" fmla="*/ 385 h 3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385">
                      <a:moveTo>
                        <a:pt x="12" y="357"/>
                      </a:moveTo>
                      <a:lnTo>
                        <a:pt x="84" y="270"/>
                      </a:lnTo>
                      <a:lnTo>
                        <a:pt x="191" y="156"/>
                      </a:lnTo>
                      <a:lnTo>
                        <a:pt x="295" y="54"/>
                      </a:lnTo>
                      <a:lnTo>
                        <a:pt x="363" y="4"/>
                      </a:lnTo>
                      <a:lnTo>
                        <a:pt x="398" y="0"/>
                      </a:lnTo>
                      <a:lnTo>
                        <a:pt x="432" y="8"/>
                      </a:lnTo>
                      <a:lnTo>
                        <a:pt x="395" y="40"/>
                      </a:lnTo>
                      <a:lnTo>
                        <a:pt x="374" y="35"/>
                      </a:lnTo>
                      <a:lnTo>
                        <a:pt x="356" y="37"/>
                      </a:lnTo>
                      <a:lnTo>
                        <a:pt x="317" y="70"/>
                      </a:lnTo>
                      <a:lnTo>
                        <a:pt x="272" y="115"/>
                      </a:lnTo>
                      <a:lnTo>
                        <a:pt x="181" y="227"/>
                      </a:lnTo>
                      <a:lnTo>
                        <a:pt x="0" y="385"/>
                      </a:lnTo>
                      <a:lnTo>
                        <a:pt x="12" y="35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6" name="Freeform 943"/>
                <p:cNvSpPr>
                  <a:spLocks/>
                </p:cNvSpPr>
                <p:nvPr/>
              </p:nvSpPr>
              <p:spPr bwMode="auto">
                <a:xfrm>
                  <a:off x="1031" y="2598"/>
                  <a:ext cx="70" cy="78"/>
                </a:xfrm>
                <a:custGeom>
                  <a:avLst/>
                  <a:gdLst>
                    <a:gd name="T0" fmla="*/ 282 w 494"/>
                    <a:gd name="T1" fmla="*/ 79 h 470"/>
                    <a:gd name="T2" fmla="*/ 133 w 494"/>
                    <a:gd name="T3" fmla="*/ 231 h 470"/>
                    <a:gd name="T4" fmla="*/ 24 w 494"/>
                    <a:gd name="T5" fmla="*/ 358 h 470"/>
                    <a:gd name="T6" fmla="*/ 10 w 494"/>
                    <a:gd name="T7" fmla="*/ 398 h 470"/>
                    <a:gd name="T8" fmla="*/ 0 w 494"/>
                    <a:gd name="T9" fmla="*/ 470 h 470"/>
                    <a:gd name="T10" fmla="*/ 50 w 494"/>
                    <a:gd name="T11" fmla="*/ 426 h 470"/>
                    <a:gd name="T12" fmla="*/ 61 w 494"/>
                    <a:gd name="T13" fmla="*/ 388 h 470"/>
                    <a:gd name="T14" fmla="*/ 75 w 494"/>
                    <a:gd name="T15" fmla="*/ 367 h 470"/>
                    <a:gd name="T16" fmla="*/ 128 w 494"/>
                    <a:gd name="T17" fmla="*/ 310 h 470"/>
                    <a:gd name="T18" fmla="*/ 205 w 494"/>
                    <a:gd name="T19" fmla="*/ 214 h 470"/>
                    <a:gd name="T20" fmla="*/ 290 w 494"/>
                    <a:gd name="T21" fmla="*/ 110 h 470"/>
                    <a:gd name="T22" fmla="*/ 332 w 494"/>
                    <a:gd name="T23" fmla="*/ 69 h 470"/>
                    <a:gd name="T24" fmla="*/ 368 w 494"/>
                    <a:gd name="T25" fmla="*/ 38 h 470"/>
                    <a:gd name="T26" fmla="*/ 387 w 494"/>
                    <a:gd name="T27" fmla="*/ 36 h 470"/>
                    <a:gd name="T28" fmla="*/ 410 w 494"/>
                    <a:gd name="T29" fmla="*/ 43 h 470"/>
                    <a:gd name="T30" fmla="*/ 459 w 494"/>
                    <a:gd name="T31" fmla="*/ 69 h 470"/>
                    <a:gd name="T32" fmla="*/ 494 w 494"/>
                    <a:gd name="T33" fmla="*/ 38 h 470"/>
                    <a:gd name="T34" fmla="*/ 435 w 494"/>
                    <a:gd name="T35" fmla="*/ 6 h 470"/>
                    <a:gd name="T36" fmla="*/ 405 w 494"/>
                    <a:gd name="T37" fmla="*/ 0 h 470"/>
                    <a:gd name="T38" fmla="*/ 375 w 494"/>
                    <a:gd name="T39" fmla="*/ 5 h 470"/>
                    <a:gd name="T40" fmla="*/ 344 w 494"/>
                    <a:gd name="T41" fmla="*/ 24 h 470"/>
                    <a:gd name="T42" fmla="*/ 282 w 494"/>
                    <a:gd name="T43" fmla="*/ 79 h 4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4"/>
                    <a:gd name="T67" fmla="*/ 0 h 470"/>
                    <a:gd name="T68" fmla="*/ 494 w 494"/>
                    <a:gd name="T69" fmla="*/ 470 h 4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4" h="470">
                      <a:moveTo>
                        <a:pt x="282" y="79"/>
                      </a:moveTo>
                      <a:lnTo>
                        <a:pt x="133" y="231"/>
                      </a:lnTo>
                      <a:lnTo>
                        <a:pt x="24" y="358"/>
                      </a:lnTo>
                      <a:lnTo>
                        <a:pt x="10" y="398"/>
                      </a:lnTo>
                      <a:lnTo>
                        <a:pt x="0" y="470"/>
                      </a:lnTo>
                      <a:lnTo>
                        <a:pt x="50" y="426"/>
                      </a:lnTo>
                      <a:lnTo>
                        <a:pt x="61" y="388"/>
                      </a:lnTo>
                      <a:lnTo>
                        <a:pt x="75" y="367"/>
                      </a:lnTo>
                      <a:lnTo>
                        <a:pt x="128" y="310"/>
                      </a:lnTo>
                      <a:lnTo>
                        <a:pt x="205" y="214"/>
                      </a:lnTo>
                      <a:lnTo>
                        <a:pt x="290" y="110"/>
                      </a:lnTo>
                      <a:lnTo>
                        <a:pt x="332" y="69"/>
                      </a:lnTo>
                      <a:lnTo>
                        <a:pt x="368" y="38"/>
                      </a:lnTo>
                      <a:lnTo>
                        <a:pt x="387" y="36"/>
                      </a:lnTo>
                      <a:lnTo>
                        <a:pt x="410" y="43"/>
                      </a:lnTo>
                      <a:lnTo>
                        <a:pt x="459" y="69"/>
                      </a:lnTo>
                      <a:lnTo>
                        <a:pt x="494" y="38"/>
                      </a:lnTo>
                      <a:lnTo>
                        <a:pt x="435" y="6"/>
                      </a:lnTo>
                      <a:lnTo>
                        <a:pt x="405" y="0"/>
                      </a:lnTo>
                      <a:lnTo>
                        <a:pt x="375" y="5"/>
                      </a:lnTo>
                      <a:lnTo>
                        <a:pt x="344" y="24"/>
                      </a:lnTo>
                      <a:lnTo>
                        <a:pt x="282" y="7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7" name="Freeform 944"/>
                <p:cNvSpPr>
                  <a:spLocks/>
                </p:cNvSpPr>
                <p:nvPr/>
              </p:nvSpPr>
              <p:spPr bwMode="auto">
                <a:xfrm>
                  <a:off x="1089" y="2599"/>
                  <a:ext cx="18" cy="14"/>
                </a:xfrm>
                <a:custGeom>
                  <a:avLst/>
                  <a:gdLst>
                    <a:gd name="T0" fmla="*/ 130 w 130"/>
                    <a:gd name="T1" fmla="*/ 64 h 85"/>
                    <a:gd name="T2" fmla="*/ 84 w 130"/>
                    <a:gd name="T3" fmla="*/ 27 h 85"/>
                    <a:gd name="T4" fmla="*/ 37 w 130"/>
                    <a:gd name="T5" fmla="*/ 0 h 85"/>
                    <a:gd name="T6" fmla="*/ 0 w 130"/>
                    <a:gd name="T7" fmla="*/ 32 h 85"/>
                    <a:gd name="T8" fmla="*/ 45 w 130"/>
                    <a:gd name="T9" fmla="*/ 56 h 85"/>
                    <a:gd name="T10" fmla="*/ 87 w 130"/>
                    <a:gd name="T11" fmla="*/ 72 h 85"/>
                    <a:gd name="T12" fmla="*/ 100 w 130"/>
                    <a:gd name="T13" fmla="*/ 75 h 85"/>
                    <a:gd name="T14" fmla="*/ 107 w 130"/>
                    <a:gd name="T15" fmla="*/ 85 h 85"/>
                    <a:gd name="T16" fmla="*/ 130 w 130"/>
                    <a:gd name="T17" fmla="*/ 64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85"/>
                    <a:gd name="T29" fmla="*/ 130 w 130"/>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85">
                      <a:moveTo>
                        <a:pt x="130" y="64"/>
                      </a:moveTo>
                      <a:lnTo>
                        <a:pt x="84" y="27"/>
                      </a:lnTo>
                      <a:lnTo>
                        <a:pt x="37" y="0"/>
                      </a:lnTo>
                      <a:lnTo>
                        <a:pt x="0" y="32"/>
                      </a:lnTo>
                      <a:lnTo>
                        <a:pt x="45" y="56"/>
                      </a:lnTo>
                      <a:lnTo>
                        <a:pt x="87" y="72"/>
                      </a:lnTo>
                      <a:lnTo>
                        <a:pt x="100" y="75"/>
                      </a:lnTo>
                      <a:lnTo>
                        <a:pt x="107" y="85"/>
                      </a:lnTo>
                      <a:lnTo>
                        <a:pt x="130" y="6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8" name="Freeform 945"/>
                <p:cNvSpPr>
                  <a:spLocks/>
                </p:cNvSpPr>
                <p:nvPr/>
              </p:nvSpPr>
              <p:spPr bwMode="auto">
                <a:xfrm>
                  <a:off x="1030" y="2636"/>
                  <a:ext cx="28" cy="53"/>
                </a:xfrm>
                <a:custGeom>
                  <a:avLst/>
                  <a:gdLst>
                    <a:gd name="T0" fmla="*/ 200 w 200"/>
                    <a:gd name="T1" fmla="*/ 0 h 321"/>
                    <a:gd name="T2" fmla="*/ 130 w 200"/>
                    <a:gd name="T3" fmla="*/ 88 h 321"/>
                    <a:gd name="T4" fmla="*/ 82 w 200"/>
                    <a:gd name="T5" fmla="*/ 139 h 321"/>
                    <a:gd name="T6" fmla="*/ 69 w 200"/>
                    <a:gd name="T7" fmla="*/ 156 h 321"/>
                    <a:gd name="T8" fmla="*/ 60 w 200"/>
                    <a:gd name="T9" fmla="*/ 187 h 321"/>
                    <a:gd name="T10" fmla="*/ 47 w 200"/>
                    <a:gd name="T11" fmla="*/ 281 h 321"/>
                    <a:gd name="T12" fmla="*/ 0 w 200"/>
                    <a:gd name="T13" fmla="*/ 321 h 321"/>
                    <a:gd name="T14" fmla="*/ 19 w 200"/>
                    <a:gd name="T15" fmla="*/ 158 h 321"/>
                    <a:gd name="T16" fmla="*/ 200 w 200"/>
                    <a:gd name="T17" fmla="*/ 0 h 3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21"/>
                    <a:gd name="T29" fmla="*/ 200 w 200"/>
                    <a:gd name="T30" fmla="*/ 321 h 3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21">
                      <a:moveTo>
                        <a:pt x="200" y="0"/>
                      </a:moveTo>
                      <a:lnTo>
                        <a:pt x="130" y="88"/>
                      </a:lnTo>
                      <a:lnTo>
                        <a:pt x="82" y="139"/>
                      </a:lnTo>
                      <a:lnTo>
                        <a:pt x="69" y="156"/>
                      </a:lnTo>
                      <a:lnTo>
                        <a:pt x="60" y="187"/>
                      </a:lnTo>
                      <a:lnTo>
                        <a:pt x="47" y="281"/>
                      </a:lnTo>
                      <a:lnTo>
                        <a:pt x="0" y="321"/>
                      </a:lnTo>
                      <a:lnTo>
                        <a:pt x="19" y="158"/>
                      </a:lnTo>
                      <a:lnTo>
                        <a:pt x="20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89" name="Freeform 946"/>
                <p:cNvSpPr>
                  <a:spLocks/>
                </p:cNvSpPr>
                <p:nvPr/>
              </p:nvSpPr>
              <p:spPr bwMode="auto">
                <a:xfrm>
                  <a:off x="1096" y="2604"/>
                  <a:ext cx="17" cy="20"/>
                </a:xfrm>
                <a:custGeom>
                  <a:avLst/>
                  <a:gdLst>
                    <a:gd name="T0" fmla="*/ 119 w 119"/>
                    <a:gd name="T1" fmla="*/ 74 h 121"/>
                    <a:gd name="T2" fmla="*/ 35 w 119"/>
                    <a:gd name="T3" fmla="*/ 0 h 121"/>
                    <a:gd name="T4" fmla="*/ 0 w 119"/>
                    <a:gd name="T5" fmla="*/ 31 h 121"/>
                    <a:gd name="T6" fmla="*/ 35 w 119"/>
                    <a:gd name="T7" fmla="*/ 43 h 121"/>
                    <a:gd name="T8" fmla="*/ 50 w 119"/>
                    <a:gd name="T9" fmla="*/ 49 h 121"/>
                    <a:gd name="T10" fmla="*/ 57 w 119"/>
                    <a:gd name="T11" fmla="*/ 64 h 121"/>
                    <a:gd name="T12" fmla="*/ 63 w 119"/>
                    <a:gd name="T13" fmla="*/ 121 h 121"/>
                    <a:gd name="T14" fmla="*/ 119 w 119"/>
                    <a:gd name="T15" fmla="*/ 74 h 121"/>
                    <a:gd name="T16" fmla="*/ 0 60000 65536"/>
                    <a:gd name="T17" fmla="*/ 0 60000 65536"/>
                    <a:gd name="T18" fmla="*/ 0 60000 65536"/>
                    <a:gd name="T19" fmla="*/ 0 60000 65536"/>
                    <a:gd name="T20" fmla="*/ 0 60000 65536"/>
                    <a:gd name="T21" fmla="*/ 0 60000 65536"/>
                    <a:gd name="T22" fmla="*/ 0 60000 65536"/>
                    <a:gd name="T23" fmla="*/ 0 60000 65536"/>
                    <a:gd name="T24" fmla="*/ 0 w 119"/>
                    <a:gd name="T25" fmla="*/ 0 h 121"/>
                    <a:gd name="T26" fmla="*/ 119 w 119"/>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 h="121">
                      <a:moveTo>
                        <a:pt x="119" y="74"/>
                      </a:moveTo>
                      <a:lnTo>
                        <a:pt x="35" y="0"/>
                      </a:lnTo>
                      <a:lnTo>
                        <a:pt x="0" y="31"/>
                      </a:lnTo>
                      <a:lnTo>
                        <a:pt x="35" y="43"/>
                      </a:lnTo>
                      <a:lnTo>
                        <a:pt x="50" y="49"/>
                      </a:lnTo>
                      <a:lnTo>
                        <a:pt x="57" y="64"/>
                      </a:lnTo>
                      <a:lnTo>
                        <a:pt x="63" y="121"/>
                      </a:lnTo>
                      <a:lnTo>
                        <a:pt x="119" y="7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0" name="Freeform 947"/>
                <p:cNvSpPr>
                  <a:spLocks/>
                </p:cNvSpPr>
                <p:nvPr/>
              </p:nvSpPr>
              <p:spPr bwMode="auto">
                <a:xfrm>
                  <a:off x="1029" y="2669"/>
                  <a:ext cx="9" cy="33"/>
                </a:xfrm>
                <a:custGeom>
                  <a:avLst/>
                  <a:gdLst>
                    <a:gd name="T0" fmla="*/ 46 w 62"/>
                    <a:gd name="T1" fmla="*/ 160 h 200"/>
                    <a:gd name="T2" fmla="*/ 62 w 62"/>
                    <a:gd name="T3" fmla="*/ 0 h 200"/>
                    <a:gd name="T4" fmla="*/ 12 w 62"/>
                    <a:gd name="T5" fmla="*/ 44 h 200"/>
                    <a:gd name="T6" fmla="*/ 0 w 62"/>
                    <a:gd name="T7" fmla="*/ 200 h 200"/>
                    <a:gd name="T8" fmla="*/ 46 w 62"/>
                    <a:gd name="T9" fmla="*/ 160 h 200"/>
                    <a:gd name="T10" fmla="*/ 0 60000 65536"/>
                    <a:gd name="T11" fmla="*/ 0 60000 65536"/>
                    <a:gd name="T12" fmla="*/ 0 60000 65536"/>
                    <a:gd name="T13" fmla="*/ 0 60000 65536"/>
                    <a:gd name="T14" fmla="*/ 0 60000 65536"/>
                    <a:gd name="T15" fmla="*/ 0 w 62"/>
                    <a:gd name="T16" fmla="*/ 0 h 200"/>
                    <a:gd name="T17" fmla="*/ 62 w 62"/>
                    <a:gd name="T18" fmla="*/ 200 h 200"/>
                  </a:gdLst>
                  <a:ahLst/>
                  <a:cxnLst>
                    <a:cxn ang="T10">
                      <a:pos x="T0" y="T1"/>
                    </a:cxn>
                    <a:cxn ang="T11">
                      <a:pos x="T2" y="T3"/>
                    </a:cxn>
                    <a:cxn ang="T12">
                      <a:pos x="T4" y="T5"/>
                    </a:cxn>
                    <a:cxn ang="T13">
                      <a:pos x="T6" y="T7"/>
                    </a:cxn>
                    <a:cxn ang="T14">
                      <a:pos x="T8" y="T9"/>
                    </a:cxn>
                  </a:cxnLst>
                  <a:rect l="T15" t="T16" r="T17" b="T18"/>
                  <a:pathLst>
                    <a:path w="62" h="200">
                      <a:moveTo>
                        <a:pt x="46" y="160"/>
                      </a:moveTo>
                      <a:lnTo>
                        <a:pt x="62" y="0"/>
                      </a:lnTo>
                      <a:lnTo>
                        <a:pt x="12" y="44"/>
                      </a:lnTo>
                      <a:lnTo>
                        <a:pt x="0" y="200"/>
                      </a:lnTo>
                      <a:lnTo>
                        <a:pt x="46" y="16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1" name="Freeform 948"/>
                <p:cNvSpPr>
                  <a:spLocks/>
                </p:cNvSpPr>
                <p:nvPr/>
              </p:nvSpPr>
              <p:spPr bwMode="auto">
                <a:xfrm>
                  <a:off x="1104" y="2610"/>
                  <a:ext cx="14" cy="26"/>
                </a:xfrm>
                <a:custGeom>
                  <a:avLst/>
                  <a:gdLst>
                    <a:gd name="T0" fmla="*/ 23 w 96"/>
                    <a:gd name="T1" fmla="*/ 0 h 154"/>
                    <a:gd name="T2" fmla="*/ 65 w 96"/>
                    <a:gd name="T3" fmla="*/ 40 h 154"/>
                    <a:gd name="T4" fmla="*/ 96 w 96"/>
                    <a:gd name="T5" fmla="*/ 83 h 154"/>
                    <a:gd name="T6" fmla="*/ 14 w 96"/>
                    <a:gd name="T7" fmla="*/ 154 h 154"/>
                    <a:gd name="T8" fmla="*/ 7 w 96"/>
                    <a:gd name="T9" fmla="*/ 74 h 154"/>
                    <a:gd name="T10" fmla="*/ 0 w 96"/>
                    <a:gd name="T11" fmla="*/ 21 h 154"/>
                    <a:gd name="T12" fmla="*/ 23 w 96"/>
                    <a:gd name="T13" fmla="*/ 0 h 154"/>
                    <a:gd name="T14" fmla="*/ 0 60000 65536"/>
                    <a:gd name="T15" fmla="*/ 0 60000 65536"/>
                    <a:gd name="T16" fmla="*/ 0 60000 65536"/>
                    <a:gd name="T17" fmla="*/ 0 60000 65536"/>
                    <a:gd name="T18" fmla="*/ 0 60000 65536"/>
                    <a:gd name="T19" fmla="*/ 0 60000 65536"/>
                    <a:gd name="T20" fmla="*/ 0 60000 65536"/>
                    <a:gd name="T21" fmla="*/ 0 w 96"/>
                    <a:gd name="T22" fmla="*/ 0 h 154"/>
                    <a:gd name="T23" fmla="*/ 96 w 96"/>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54">
                      <a:moveTo>
                        <a:pt x="23" y="0"/>
                      </a:moveTo>
                      <a:lnTo>
                        <a:pt x="65" y="40"/>
                      </a:lnTo>
                      <a:lnTo>
                        <a:pt x="96" y="83"/>
                      </a:lnTo>
                      <a:lnTo>
                        <a:pt x="14" y="154"/>
                      </a:lnTo>
                      <a:lnTo>
                        <a:pt x="7" y="74"/>
                      </a:lnTo>
                      <a:lnTo>
                        <a:pt x="0" y="21"/>
                      </a:lnTo>
                      <a:lnTo>
                        <a:pt x="2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2" name="Freeform 949"/>
                <p:cNvSpPr>
                  <a:spLocks/>
                </p:cNvSpPr>
                <p:nvPr/>
              </p:nvSpPr>
              <p:spPr bwMode="auto">
                <a:xfrm>
                  <a:off x="1028" y="2683"/>
                  <a:ext cx="8" cy="32"/>
                </a:xfrm>
                <a:custGeom>
                  <a:avLst/>
                  <a:gdLst>
                    <a:gd name="T0" fmla="*/ 45 w 56"/>
                    <a:gd name="T1" fmla="*/ 155 h 193"/>
                    <a:gd name="T2" fmla="*/ 56 w 56"/>
                    <a:gd name="T3" fmla="*/ 0 h 193"/>
                    <a:gd name="T4" fmla="*/ 9 w 56"/>
                    <a:gd name="T5" fmla="*/ 40 h 193"/>
                    <a:gd name="T6" fmla="*/ 0 w 56"/>
                    <a:gd name="T7" fmla="*/ 193 h 193"/>
                    <a:gd name="T8" fmla="*/ 45 w 56"/>
                    <a:gd name="T9" fmla="*/ 155 h 193"/>
                    <a:gd name="T10" fmla="*/ 0 60000 65536"/>
                    <a:gd name="T11" fmla="*/ 0 60000 65536"/>
                    <a:gd name="T12" fmla="*/ 0 60000 65536"/>
                    <a:gd name="T13" fmla="*/ 0 60000 65536"/>
                    <a:gd name="T14" fmla="*/ 0 60000 65536"/>
                    <a:gd name="T15" fmla="*/ 0 w 56"/>
                    <a:gd name="T16" fmla="*/ 0 h 193"/>
                    <a:gd name="T17" fmla="*/ 56 w 56"/>
                    <a:gd name="T18" fmla="*/ 193 h 193"/>
                  </a:gdLst>
                  <a:ahLst/>
                  <a:cxnLst>
                    <a:cxn ang="T10">
                      <a:pos x="T0" y="T1"/>
                    </a:cxn>
                    <a:cxn ang="T11">
                      <a:pos x="T2" y="T3"/>
                    </a:cxn>
                    <a:cxn ang="T12">
                      <a:pos x="T4" y="T5"/>
                    </a:cxn>
                    <a:cxn ang="T13">
                      <a:pos x="T6" y="T7"/>
                    </a:cxn>
                    <a:cxn ang="T14">
                      <a:pos x="T8" y="T9"/>
                    </a:cxn>
                  </a:cxnLst>
                  <a:rect l="T15" t="T16" r="T17" b="T18"/>
                  <a:pathLst>
                    <a:path w="56" h="193">
                      <a:moveTo>
                        <a:pt x="45" y="155"/>
                      </a:moveTo>
                      <a:lnTo>
                        <a:pt x="56" y="0"/>
                      </a:lnTo>
                      <a:lnTo>
                        <a:pt x="9" y="40"/>
                      </a:lnTo>
                      <a:lnTo>
                        <a:pt x="0" y="193"/>
                      </a:lnTo>
                      <a:lnTo>
                        <a:pt x="45" y="15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3" name="Freeform 950"/>
                <p:cNvSpPr>
                  <a:spLocks/>
                </p:cNvSpPr>
                <p:nvPr/>
              </p:nvSpPr>
              <p:spPr bwMode="auto">
                <a:xfrm>
                  <a:off x="1105" y="2616"/>
                  <a:ext cx="17" cy="30"/>
                </a:xfrm>
                <a:custGeom>
                  <a:avLst/>
                  <a:gdLst>
                    <a:gd name="T0" fmla="*/ 56 w 114"/>
                    <a:gd name="T1" fmla="*/ 0 h 176"/>
                    <a:gd name="T2" fmla="*/ 57 w 114"/>
                    <a:gd name="T3" fmla="*/ 1 h 176"/>
                    <a:gd name="T4" fmla="*/ 86 w 114"/>
                    <a:gd name="T5" fmla="*/ 41 h 176"/>
                    <a:gd name="T6" fmla="*/ 114 w 114"/>
                    <a:gd name="T7" fmla="*/ 94 h 176"/>
                    <a:gd name="T8" fmla="*/ 19 w 114"/>
                    <a:gd name="T9" fmla="*/ 176 h 176"/>
                    <a:gd name="T10" fmla="*/ 5 w 114"/>
                    <a:gd name="T11" fmla="*/ 108 h 176"/>
                    <a:gd name="T12" fmla="*/ 0 w 114"/>
                    <a:gd name="T13" fmla="*/ 47 h 176"/>
                    <a:gd name="T14" fmla="*/ 56 w 114"/>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176"/>
                    <a:gd name="T26" fmla="*/ 114 w 114"/>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176">
                      <a:moveTo>
                        <a:pt x="56" y="0"/>
                      </a:moveTo>
                      <a:lnTo>
                        <a:pt x="57" y="1"/>
                      </a:lnTo>
                      <a:lnTo>
                        <a:pt x="86" y="41"/>
                      </a:lnTo>
                      <a:lnTo>
                        <a:pt x="114" y="94"/>
                      </a:lnTo>
                      <a:lnTo>
                        <a:pt x="19" y="176"/>
                      </a:lnTo>
                      <a:lnTo>
                        <a:pt x="5" y="108"/>
                      </a:lnTo>
                      <a:lnTo>
                        <a:pt x="0" y="47"/>
                      </a:lnTo>
                      <a:lnTo>
                        <a:pt x="5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4" name="Freeform 951"/>
                <p:cNvSpPr>
                  <a:spLocks/>
                </p:cNvSpPr>
                <p:nvPr/>
              </p:nvSpPr>
              <p:spPr bwMode="auto">
                <a:xfrm>
                  <a:off x="1028" y="2696"/>
                  <a:ext cx="8" cy="31"/>
                </a:xfrm>
                <a:custGeom>
                  <a:avLst/>
                  <a:gdLst>
                    <a:gd name="T0" fmla="*/ 42 w 54"/>
                    <a:gd name="T1" fmla="*/ 156 h 191"/>
                    <a:gd name="T2" fmla="*/ 54 w 54"/>
                    <a:gd name="T3" fmla="*/ 0 h 191"/>
                    <a:gd name="T4" fmla="*/ 8 w 54"/>
                    <a:gd name="T5" fmla="*/ 40 h 191"/>
                    <a:gd name="T6" fmla="*/ 0 w 54"/>
                    <a:gd name="T7" fmla="*/ 191 h 191"/>
                    <a:gd name="T8" fmla="*/ 42 w 54"/>
                    <a:gd name="T9" fmla="*/ 156 h 191"/>
                    <a:gd name="T10" fmla="*/ 0 60000 65536"/>
                    <a:gd name="T11" fmla="*/ 0 60000 65536"/>
                    <a:gd name="T12" fmla="*/ 0 60000 65536"/>
                    <a:gd name="T13" fmla="*/ 0 60000 65536"/>
                    <a:gd name="T14" fmla="*/ 0 60000 65536"/>
                    <a:gd name="T15" fmla="*/ 0 w 54"/>
                    <a:gd name="T16" fmla="*/ 0 h 191"/>
                    <a:gd name="T17" fmla="*/ 54 w 54"/>
                    <a:gd name="T18" fmla="*/ 191 h 191"/>
                  </a:gdLst>
                  <a:ahLst/>
                  <a:cxnLst>
                    <a:cxn ang="T10">
                      <a:pos x="T0" y="T1"/>
                    </a:cxn>
                    <a:cxn ang="T11">
                      <a:pos x="T2" y="T3"/>
                    </a:cxn>
                    <a:cxn ang="T12">
                      <a:pos x="T4" y="T5"/>
                    </a:cxn>
                    <a:cxn ang="T13">
                      <a:pos x="T6" y="T7"/>
                    </a:cxn>
                    <a:cxn ang="T14">
                      <a:pos x="T8" y="T9"/>
                    </a:cxn>
                  </a:cxnLst>
                  <a:rect l="T15" t="T16" r="T17" b="T18"/>
                  <a:pathLst>
                    <a:path w="54" h="191">
                      <a:moveTo>
                        <a:pt x="42" y="156"/>
                      </a:moveTo>
                      <a:lnTo>
                        <a:pt x="54" y="0"/>
                      </a:lnTo>
                      <a:lnTo>
                        <a:pt x="8" y="40"/>
                      </a:lnTo>
                      <a:lnTo>
                        <a:pt x="0" y="191"/>
                      </a:lnTo>
                      <a:lnTo>
                        <a:pt x="42" y="15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5" name="Freeform 952"/>
                <p:cNvSpPr>
                  <a:spLocks/>
                </p:cNvSpPr>
                <p:nvPr/>
              </p:nvSpPr>
              <p:spPr bwMode="auto">
                <a:xfrm>
                  <a:off x="1106" y="2624"/>
                  <a:ext cx="19" cy="31"/>
                </a:xfrm>
                <a:custGeom>
                  <a:avLst/>
                  <a:gdLst>
                    <a:gd name="T0" fmla="*/ 130 w 130"/>
                    <a:gd name="T1" fmla="*/ 103 h 185"/>
                    <a:gd name="T2" fmla="*/ 82 w 130"/>
                    <a:gd name="T3" fmla="*/ 0 h 185"/>
                    <a:gd name="T4" fmla="*/ 0 w 130"/>
                    <a:gd name="T5" fmla="*/ 71 h 185"/>
                    <a:gd name="T6" fmla="*/ 12 w 130"/>
                    <a:gd name="T7" fmla="*/ 127 h 185"/>
                    <a:gd name="T8" fmla="*/ 35 w 130"/>
                    <a:gd name="T9" fmla="*/ 185 h 185"/>
                    <a:gd name="T10" fmla="*/ 130 w 130"/>
                    <a:gd name="T11" fmla="*/ 103 h 185"/>
                    <a:gd name="T12" fmla="*/ 0 60000 65536"/>
                    <a:gd name="T13" fmla="*/ 0 60000 65536"/>
                    <a:gd name="T14" fmla="*/ 0 60000 65536"/>
                    <a:gd name="T15" fmla="*/ 0 60000 65536"/>
                    <a:gd name="T16" fmla="*/ 0 60000 65536"/>
                    <a:gd name="T17" fmla="*/ 0 60000 65536"/>
                    <a:gd name="T18" fmla="*/ 0 w 130"/>
                    <a:gd name="T19" fmla="*/ 0 h 185"/>
                    <a:gd name="T20" fmla="*/ 130 w 130"/>
                    <a:gd name="T21" fmla="*/ 185 h 185"/>
                  </a:gdLst>
                  <a:ahLst/>
                  <a:cxnLst>
                    <a:cxn ang="T12">
                      <a:pos x="T0" y="T1"/>
                    </a:cxn>
                    <a:cxn ang="T13">
                      <a:pos x="T2" y="T3"/>
                    </a:cxn>
                    <a:cxn ang="T14">
                      <a:pos x="T4" y="T5"/>
                    </a:cxn>
                    <a:cxn ang="T15">
                      <a:pos x="T6" y="T7"/>
                    </a:cxn>
                    <a:cxn ang="T16">
                      <a:pos x="T8" y="T9"/>
                    </a:cxn>
                    <a:cxn ang="T17">
                      <a:pos x="T10" y="T11"/>
                    </a:cxn>
                  </a:cxnLst>
                  <a:rect l="T18" t="T19" r="T20" b="T21"/>
                  <a:pathLst>
                    <a:path w="130" h="185">
                      <a:moveTo>
                        <a:pt x="130" y="103"/>
                      </a:moveTo>
                      <a:lnTo>
                        <a:pt x="82" y="0"/>
                      </a:lnTo>
                      <a:lnTo>
                        <a:pt x="0" y="71"/>
                      </a:lnTo>
                      <a:lnTo>
                        <a:pt x="12" y="127"/>
                      </a:lnTo>
                      <a:lnTo>
                        <a:pt x="35" y="185"/>
                      </a:lnTo>
                      <a:lnTo>
                        <a:pt x="130" y="10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6" name="Freeform 953"/>
                <p:cNvSpPr>
                  <a:spLocks/>
                </p:cNvSpPr>
                <p:nvPr/>
              </p:nvSpPr>
              <p:spPr bwMode="auto">
                <a:xfrm>
                  <a:off x="1028" y="2708"/>
                  <a:ext cx="7" cy="32"/>
                </a:xfrm>
                <a:custGeom>
                  <a:avLst/>
                  <a:gdLst>
                    <a:gd name="T0" fmla="*/ 31 w 51"/>
                    <a:gd name="T1" fmla="*/ 162 h 189"/>
                    <a:gd name="T2" fmla="*/ 51 w 51"/>
                    <a:gd name="T3" fmla="*/ 0 h 189"/>
                    <a:gd name="T4" fmla="*/ 6 w 51"/>
                    <a:gd name="T5" fmla="*/ 38 h 189"/>
                    <a:gd name="T6" fmla="*/ 0 w 51"/>
                    <a:gd name="T7" fmla="*/ 189 h 189"/>
                    <a:gd name="T8" fmla="*/ 31 w 51"/>
                    <a:gd name="T9" fmla="*/ 162 h 189"/>
                    <a:gd name="T10" fmla="*/ 0 60000 65536"/>
                    <a:gd name="T11" fmla="*/ 0 60000 65536"/>
                    <a:gd name="T12" fmla="*/ 0 60000 65536"/>
                    <a:gd name="T13" fmla="*/ 0 60000 65536"/>
                    <a:gd name="T14" fmla="*/ 0 60000 65536"/>
                    <a:gd name="T15" fmla="*/ 0 w 51"/>
                    <a:gd name="T16" fmla="*/ 0 h 189"/>
                    <a:gd name="T17" fmla="*/ 51 w 51"/>
                    <a:gd name="T18" fmla="*/ 189 h 189"/>
                  </a:gdLst>
                  <a:ahLst/>
                  <a:cxnLst>
                    <a:cxn ang="T10">
                      <a:pos x="T0" y="T1"/>
                    </a:cxn>
                    <a:cxn ang="T11">
                      <a:pos x="T2" y="T3"/>
                    </a:cxn>
                    <a:cxn ang="T12">
                      <a:pos x="T4" y="T5"/>
                    </a:cxn>
                    <a:cxn ang="T13">
                      <a:pos x="T6" y="T7"/>
                    </a:cxn>
                    <a:cxn ang="T14">
                      <a:pos x="T8" y="T9"/>
                    </a:cxn>
                  </a:cxnLst>
                  <a:rect l="T15" t="T16" r="T17" b="T18"/>
                  <a:pathLst>
                    <a:path w="51" h="189">
                      <a:moveTo>
                        <a:pt x="31" y="162"/>
                      </a:moveTo>
                      <a:lnTo>
                        <a:pt x="51" y="0"/>
                      </a:lnTo>
                      <a:lnTo>
                        <a:pt x="6" y="38"/>
                      </a:lnTo>
                      <a:lnTo>
                        <a:pt x="0" y="189"/>
                      </a:lnTo>
                      <a:lnTo>
                        <a:pt x="31" y="16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7" name="Freeform 954"/>
                <p:cNvSpPr>
                  <a:spLocks/>
                </p:cNvSpPr>
                <p:nvPr/>
              </p:nvSpPr>
              <p:spPr bwMode="auto">
                <a:xfrm>
                  <a:off x="1108" y="2632"/>
                  <a:ext cx="20" cy="30"/>
                </a:xfrm>
                <a:custGeom>
                  <a:avLst/>
                  <a:gdLst>
                    <a:gd name="T0" fmla="*/ 137 w 137"/>
                    <a:gd name="T1" fmla="*/ 108 h 182"/>
                    <a:gd name="T2" fmla="*/ 95 w 137"/>
                    <a:gd name="T3" fmla="*/ 0 h 182"/>
                    <a:gd name="T4" fmla="*/ 0 w 137"/>
                    <a:gd name="T5" fmla="*/ 82 h 182"/>
                    <a:gd name="T6" fmla="*/ 20 w 137"/>
                    <a:gd name="T7" fmla="*/ 132 h 182"/>
                    <a:gd name="T8" fmla="*/ 52 w 137"/>
                    <a:gd name="T9" fmla="*/ 182 h 182"/>
                    <a:gd name="T10" fmla="*/ 137 w 137"/>
                    <a:gd name="T11" fmla="*/ 108 h 182"/>
                    <a:gd name="T12" fmla="*/ 0 60000 65536"/>
                    <a:gd name="T13" fmla="*/ 0 60000 65536"/>
                    <a:gd name="T14" fmla="*/ 0 60000 65536"/>
                    <a:gd name="T15" fmla="*/ 0 60000 65536"/>
                    <a:gd name="T16" fmla="*/ 0 60000 65536"/>
                    <a:gd name="T17" fmla="*/ 0 60000 65536"/>
                    <a:gd name="T18" fmla="*/ 0 w 137"/>
                    <a:gd name="T19" fmla="*/ 0 h 182"/>
                    <a:gd name="T20" fmla="*/ 137 w 137"/>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7" h="182">
                      <a:moveTo>
                        <a:pt x="137" y="108"/>
                      </a:moveTo>
                      <a:lnTo>
                        <a:pt x="95" y="0"/>
                      </a:lnTo>
                      <a:lnTo>
                        <a:pt x="0" y="82"/>
                      </a:lnTo>
                      <a:lnTo>
                        <a:pt x="20" y="132"/>
                      </a:lnTo>
                      <a:lnTo>
                        <a:pt x="52" y="182"/>
                      </a:lnTo>
                      <a:lnTo>
                        <a:pt x="137" y="10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8" name="Freeform 955"/>
                <p:cNvSpPr>
                  <a:spLocks/>
                </p:cNvSpPr>
                <p:nvPr/>
              </p:nvSpPr>
              <p:spPr bwMode="auto">
                <a:xfrm>
                  <a:off x="1027" y="2722"/>
                  <a:ext cx="7" cy="24"/>
                </a:xfrm>
                <a:custGeom>
                  <a:avLst/>
                  <a:gdLst>
                    <a:gd name="T0" fmla="*/ 45 w 45"/>
                    <a:gd name="T1" fmla="*/ 0 h 144"/>
                    <a:gd name="T2" fmla="*/ 28 w 45"/>
                    <a:gd name="T3" fmla="*/ 100 h 144"/>
                    <a:gd name="T4" fmla="*/ 16 w 45"/>
                    <a:gd name="T5" fmla="*/ 130 h 144"/>
                    <a:gd name="T6" fmla="*/ 0 w 45"/>
                    <a:gd name="T7" fmla="*/ 144 h 144"/>
                    <a:gd name="T8" fmla="*/ 3 w 45"/>
                    <a:gd name="T9" fmla="*/ 35 h 144"/>
                    <a:gd name="T10" fmla="*/ 45 w 45"/>
                    <a:gd name="T11" fmla="*/ 0 h 144"/>
                    <a:gd name="T12" fmla="*/ 0 60000 65536"/>
                    <a:gd name="T13" fmla="*/ 0 60000 65536"/>
                    <a:gd name="T14" fmla="*/ 0 60000 65536"/>
                    <a:gd name="T15" fmla="*/ 0 60000 65536"/>
                    <a:gd name="T16" fmla="*/ 0 60000 65536"/>
                    <a:gd name="T17" fmla="*/ 0 60000 65536"/>
                    <a:gd name="T18" fmla="*/ 0 w 45"/>
                    <a:gd name="T19" fmla="*/ 0 h 144"/>
                    <a:gd name="T20" fmla="*/ 45 w 45"/>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45" h="144">
                      <a:moveTo>
                        <a:pt x="45" y="0"/>
                      </a:moveTo>
                      <a:lnTo>
                        <a:pt x="28" y="100"/>
                      </a:lnTo>
                      <a:lnTo>
                        <a:pt x="16" y="130"/>
                      </a:lnTo>
                      <a:lnTo>
                        <a:pt x="0" y="144"/>
                      </a:lnTo>
                      <a:lnTo>
                        <a:pt x="3" y="35"/>
                      </a:lnTo>
                      <a:lnTo>
                        <a:pt x="4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99" name="Freeform 956"/>
                <p:cNvSpPr>
                  <a:spLocks/>
                </p:cNvSpPr>
                <p:nvPr/>
              </p:nvSpPr>
              <p:spPr bwMode="auto">
                <a:xfrm>
                  <a:off x="1111" y="2641"/>
                  <a:ext cx="19" cy="28"/>
                </a:xfrm>
                <a:custGeom>
                  <a:avLst/>
                  <a:gdLst>
                    <a:gd name="T0" fmla="*/ 134 w 134"/>
                    <a:gd name="T1" fmla="*/ 111 h 169"/>
                    <a:gd name="T2" fmla="*/ 95 w 134"/>
                    <a:gd name="T3" fmla="*/ 0 h 169"/>
                    <a:gd name="T4" fmla="*/ 0 w 134"/>
                    <a:gd name="T5" fmla="*/ 82 h 169"/>
                    <a:gd name="T6" fmla="*/ 25 w 134"/>
                    <a:gd name="T7" fmla="*/ 121 h 169"/>
                    <a:gd name="T8" fmla="*/ 58 w 134"/>
                    <a:gd name="T9" fmla="*/ 160 h 169"/>
                    <a:gd name="T10" fmla="*/ 68 w 134"/>
                    <a:gd name="T11" fmla="*/ 169 h 169"/>
                    <a:gd name="T12" fmla="*/ 134 w 134"/>
                    <a:gd name="T13" fmla="*/ 111 h 169"/>
                    <a:gd name="T14" fmla="*/ 0 60000 65536"/>
                    <a:gd name="T15" fmla="*/ 0 60000 65536"/>
                    <a:gd name="T16" fmla="*/ 0 60000 65536"/>
                    <a:gd name="T17" fmla="*/ 0 60000 65536"/>
                    <a:gd name="T18" fmla="*/ 0 60000 65536"/>
                    <a:gd name="T19" fmla="*/ 0 60000 65536"/>
                    <a:gd name="T20" fmla="*/ 0 60000 65536"/>
                    <a:gd name="T21" fmla="*/ 0 w 134"/>
                    <a:gd name="T22" fmla="*/ 0 h 169"/>
                    <a:gd name="T23" fmla="*/ 134 w 134"/>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4" h="169">
                      <a:moveTo>
                        <a:pt x="134" y="111"/>
                      </a:moveTo>
                      <a:lnTo>
                        <a:pt x="95" y="0"/>
                      </a:lnTo>
                      <a:lnTo>
                        <a:pt x="0" y="82"/>
                      </a:lnTo>
                      <a:lnTo>
                        <a:pt x="25" y="121"/>
                      </a:lnTo>
                      <a:lnTo>
                        <a:pt x="58" y="160"/>
                      </a:lnTo>
                      <a:lnTo>
                        <a:pt x="68" y="169"/>
                      </a:lnTo>
                      <a:lnTo>
                        <a:pt x="134" y="11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0" name="Freeform 957"/>
                <p:cNvSpPr>
                  <a:spLocks/>
                </p:cNvSpPr>
                <p:nvPr/>
              </p:nvSpPr>
              <p:spPr bwMode="auto">
                <a:xfrm>
                  <a:off x="1027" y="2735"/>
                  <a:ext cx="5" cy="11"/>
                </a:xfrm>
                <a:custGeom>
                  <a:avLst/>
                  <a:gdLst>
                    <a:gd name="T0" fmla="*/ 32 w 32"/>
                    <a:gd name="T1" fmla="*/ 0 h 60"/>
                    <a:gd name="T2" fmla="*/ 19 w 32"/>
                    <a:gd name="T3" fmla="*/ 41 h 60"/>
                    <a:gd name="T4" fmla="*/ 0 w 32"/>
                    <a:gd name="T5" fmla="*/ 60 h 60"/>
                    <a:gd name="T6" fmla="*/ 1 w 32"/>
                    <a:gd name="T7" fmla="*/ 27 h 60"/>
                    <a:gd name="T8" fmla="*/ 32 w 32"/>
                    <a:gd name="T9" fmla="*/ 0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32" y="0"/>
                      </a:moveTo>
                      <a:lnTo>
                        <a:pt x="19" y="41"/>
                      </a:lnTo>
                      <a:lnTo>
                        <a:pt x="0" y="60"/>
                      </a:lnTo>
                      <a:lnTo>
                        <a:pt x="1" y="27"/>
                      </a:lnTo>
                      <a:lnTo>
                        <a:pt x="3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1" name="Freeform 958"/>
                <p:cNvSpPr>
                  <a:spLocks/>
                </p:cNvSpPr>
                <p:nvPr/>
              </p:nvSpPr>
              <p:spPr bwMode="auto">
                <a:xfrm>
                  <a:off x="1115" y="2650"/>
                  <a:ext cx="19" cy="26"/>
                </a:xfrm>
                <a:custGeom>
                  <a:avLst/>
                  <a:gdLst>
                    <a:gd name="T0" fmla="*/ 85 w 130"/>
                    <a:gd name="T1" fmla="*/ 0 h 156"/>
                    <a:gd name="T2" fmla="*/ 105 w 130"/>
                    <a:gd name="T3" fmla="*/ 59 h 156"/>
                    <a:gd name="T4" fmla="*/ 130 w 130"/>
                    <a:gd name="T5" fmla="*/ 106 h 156"/>
                    <a:gd name="T6" fmla="*/ 72 w 130"/>
                    <a:gd name="T7" fmla="*/ 156 h 156"/>
                    <a:gd name="T8" fmla="*/ 28 w 130"/>
                    <a:gd name="T9" fmla="*/ 105 h 156"/>
                    <a:gd name="T10" fmla="*/ 0 w 130"/>
                    <a:gd name="T11" fmla="*/ 74 h 156"/>
                    <a:gd name="T12" fmla="*/ 85 w 130"/>
                    <a:gd name="T13" fmla="*/ 0 h 156"/>
                    <a:gd name="T14" fmla="*/ 0 60000 65536"/>
                    <a:gd name="T15" fmla="*/ 0 60000 65536"/>
                    <a:gd name="T16" fmla="*/ 0 60000 65536"/>
                    <a:gd name="T17" fmla="*/ 0 60000 65536"/>
                    <a:gd name="T18" fmla="*/ 0 60000 65536"/>
                    <a:gd name="T19" fmla="*/ 0 60000 65536"/>
                    <a:gd name="T20" fmla="*/ 0 60000 65536"/>
                    <a:gd name="T21" fmla="*/ 0 w 130"/>
                    <a:gd name="T22" fmla="*/ 0 h 156"/>
                    <a:gd name="T23" fmla="*/ 130 w 130"/>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56">
                      <a:moveTo>
                        <a:pt x="85" y="0"/>
                      </a:moveTo>
                      <a:lnTo>
                        <a:pt x="105" y="59"/>
                      </a:lnTo>
                      <a:lnTo>
                        <a:pt x="130" y="106"/>
                      </a:lnTo>
                      <a:lnTo>
                        <a:pt x="72" y="156"/>
                      </a:lnTo>
                      <a:lnTo>
                        <a:pt x="28" y="105"/>
                      </a:lnTo>
                      <a:lnTo>
                        <a:pt x="0" y="74"/>
                      </a:lnTo>
                      <a:lnTo>
                        <a:pt x="8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2" name="Freeform 959"/>
                <p:cNvSpPr>
                  <a:spLocks/>
                </p:cNvSpPr>
                <p:nvPr/>
              </p:nvSpPr>
              <p:spPr bwMode="auto">
                <a:xfrm>
                  <a:off x="1121" y="2659"/>
                  <a:ext cx="18" cy="24"/>
                </a:xfrm>
                <a:custGeom>
                  <a:avLst/>
                  <a:gdLst>
                    <a:gd name="T0" fmla="*/ 66 w 126"/>
                    <a:gd name="T1" fmla="*/ 0 h 144"/>
                    <a:gd name="T2" fmla="*/ 67 w 126"/>
                    <a:gd name="T3" fmla="*/ 3 h 144"/>
                    <a:gd name="T4" fmla="*/ 91 w 126"/>
                    <a:gd name="T5" fmla="*/ 47 h 144"/>
                    <a:gd name="T6" fmla="*/ 126 w 126"/>
                    <a:gd name="T7" fmla="*/ 93 h 144"/>
                    <a:gd name="T8" fmla="*/ 67 w 126"/>
                    <a:gd name="T9" fmla="*/ 144 h 144"/>
                    <a:gd name="T10" fmla="*/ 0 w 126"/>
                    <a:gd name="T11" fmla="*/ 58 h 144"/>
                    <a:gd name="T12" fmla="*/ 66 w 126"/>
                    <a:gd name="T13" fmla="*/ 0 h 144"/>
                    <a:gd name="T14" fmla="*/ 0 60000 65536"/>
                    <a:gd name="T15" fmla="*/ 0 60000 65536"/>
                    <a:gd name="T16" fmla="*/ 0 60000 65536"/>
                    <a:gd name="T17" fmla="*/ 0 60000 65536"/>
                    <a:gd name="T18" fmla="*/ 0 60000 65536"/>
                    <a:gd name="T19" fmla="*/ 0 60000 65536"/>
                    <a:gd name="T20" fmla="*/ 0 60000 65536"/>
                    <a:gd name="T21" fmla="*/ 0 w 126"/>
                    <a:gd name="T22" fmla="*/ 0 h 144"/>
                    <a:gd name="T23" fmla="*/ 126 w 126"/>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44">
                      <a:moveTo>
                        <a:pt x="66" y="0"/>
                      </a:moveTo>
                      <a:lnTo>
                        <a:pt x="67" y="3"/>
                      </a:lnTo>
                      <a:lnTo>
                        <a:pt x="91" y="47"/>
                      </a:lnTo>
                      <a:lnTo>
                        <a:pt x="126" y="93"/>
                      </a:lnTo>
                      <a:lnTo>
                        <a:pt x="67" y="144"/>
                      </a:lnTo>
                      <a:lnTo>
                        <a:pt x="0" y="58"/>
                      </a:lnTo>
                      <a:lnTo>
                        <a:pt x="6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3" name="Freeform 960"/>
                <p:cNvSpPr>
                  <a:spLocks/>
                </p:cNvSpPr>
                <p:nvPr/>
              </p:nvSpPr>
              <p:spPr bwMode="auto">
                <a:xfrm>
                  <a:off x="1126" y="2668"/>
                  <a:ext cx="18" cy="21"/>
                </a:xfrm>
                <a:custGeom>
                  <a:avLst/>
                  <a:gdLst>
                    <a:gd name="T0" fmla="*/ 127 w 127"/>
                    <a:gd name="T1" fmla="*/ 85 h 126"/>
                    <a:gd name="T2" fmla="*/ 58 w 127"/>
                    <a:gd name="T3" fmla="*/ 0 h 126"/>
                    <a:gd name="T4" fmla="*/ 0 w 127"/>
                    <a:gd name="T5" fmla="*/ 50 h 126"/>
                    <a:gd name="T6" fmla="*/ 31 w 127"/>
                    <a:gd name="T7" fmla="*/ 91 h 126"/>
                    <a:gd name="T8" fmla="*/ 67 w 127"/>
                    <a:gd name="T9" fmla="*/ 120 h 126"/>
                    <a:gd name="T10" fmla="*/ 79 w 127"/>
                    <a:gd name="T11" fmla="*/ 126 h 126"/>
                    <a:gd name="T12" fmla="*/ 127 w 127"/>
                    <a:gd name="T13" fmla="*/ 85 h 126"/>
                    <a:gd name="T14" fmla="*/ 0 60000 65536"/>
                    <a:gd name="T15" fmla="*/ 0 60000 65536"/>
                    <a:gd name="T16" fmla="*/ 0 60000 65536"/>
                    <a:gd name="T17" fmla="*/ 0 60000 65536"/>
                    <a:gd name="T18" fmla="*/ 0 60000 65536"/>
                    <a:gd name="T19" fmla="*/ 0 60000 65536"/>
                    <a:gd name="T20" fmla="*/ 0 60000 65536"/>
                    <a:gd name="T21" fmla="*/ 0 w 127"/>
                    <a:gd name="T22" fmla="*/ 0 h 126"/>
                    <a:gd name="T23" fmla="*/ 127 w 127"/>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26">
                      <a:moveTo>
                        <a:pt x="127" y="85"/>
                      </a:moveTo>
                      <a:lnTo>
                        <a:pt x="58" y="0"/>
                      </a:lnTo>
                      <a:lnTo>
                        <a:pt x="0" y="50"/>
                      </a:lnTo>
                      <a:lnTo>
                        <a:pt x="31" y="91"/>
                      </a:lnTo>
                      <a:lnTo>
                        <a:pt x="67" y="120"/>
                      </a:lnTo>
                      <a:lnTo>
                        <a:pt x="79" y="126"/>
                      </a:lnTo>
                      <a:lnTo>
                        <a:pt x="127" y="8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4" name="Freeform 961"/>
                <p:cNvSpPr>
                  <a:spLocks/>
                </p:cNvSpPr>
                <p:nvPr/>
              </p:nvSpPr>
              <p:spPr bwMode="auto">
                <a:xfrm>
                  <a:off x="1130" y="2675"/>
                  <a:ext cx="19" cy="21"/>
                </a:xfrm>
                <a:custGeom>
                  <a:avLst/>
                  <a:gdLst>
                    <a:gd name="T0" fmla="*/ 131 w 131"/>
                    <a:gd name="T1" fmla="*/ 82 h 126"/>
                    <a:gd name="T2" fmla="*/ 59 w 131"/>
                    <a:gd name="T3" fmla="*/ 0 h 126"/>
                    <a:gd name="T4" fmla="*/ 0 w 131"/>
                    <a:gd name="T5" fmla="*/ 51 h 126"/>
                    <a:gd name="T6" fmla="*/ 34 w 131"/>
                    <a:gd name="T7" fmla="*/ 77 h 126"/>
                    <a:gd name="T8" fmla="*/ 65 w 131"/>
                    <a:gd name="T9" fmla="*/ 98 h 126"/>
                    <a:gd name="T10" fmla="*/ 81 w 131"/>
                    <a:gd name="T11" fmla="*/ 126 h 126"/>
                    <a:gd name="T12" fmla="*/ 131 w 131"/>
                    <a:gd name="T13" fmla="*/ 82 h 126"/>
                    <a:gd name="T14" fmla="*/ 0 60000 65536"/>
                    <a:gd name="T15" fmla="*/ 0 60000 65536"/>
                    <a:gd name="T16" fmla="*/ 0 60000 65536"/>
                    <a:gd name="T17" fmla="*/ 0 60000 65536"/>
                    <a:gd name="T18" fmla="*/ 0 60000 65536"/>
                    <a:gd name="T19" fmla="*/ 0 60000 65536"/>
                    <a:gd name="T20" fmla="*/ 0 60000 65536"/>
                    <a:gd name="T21" fmla="*/ 0 w 131"/>
                    <a:gd name="T22" fmla="*/ 0 h 126"/>
                    <a:gd name="T23" fmla="*/ 131 w 131"/>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26">
                      <a:moveTo>
                        <a:pt x="131" y="82"/>
                      </a:moveTo>
                      <a:lnTo>
                        <a:pt x="59" y="0"/>
                      </a:lnTo>
                      <a:lnTo>
                        <a:pt x="0" y="51"/>
                      </a:lnTo>
                      <a:lnTo>
                        <a:pt x="34" y="77"/>
                      </a:lnTo>
                      <a:lnTo>
                        <a:pt x="65" y="98"/>
                      </a:lnTo>
                      <a:lnTo>
                        <a:pt x="81" y="126"/>
                      </a:lnTo>
                      <a:lnTo>
                        <a:pt x="131" y="8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5" name="Freeform 962"/>
                <p:cNvSpPr>
                  <a:spLocks/>
                </p:cNvSpPr>
                <p:nvPr/>
              </p:nvSpPr>
              <p:spPr bwMode="auto">
                <a:xfrm>
                  <a:off x="1137" y="2682"/>
                  <a:ext cx="17" cy="23"/>
                </a:xfrm>
                <a:custGeom>
                  <a:avLst/>
                  <a:gdLst>
                    <a:gd name="T0" fmla="*/ 122 w 122"/>
                    <a:gd name="T1" fmla="*/ 80 h 140"/>
                    <a:gd name="T2" fmla="*/ 48 w 122"/>
                    <a:gd name="T3" fmla="*/ 0 h 140"/>
                    <a:gd name="T4" fmla="*/ 0 w 122"/>
                    <a:gd name="T5" fmla="*/ 41 h 140"/>
                    <a:gd name="T6" fmla="*/ 20 w 122"/>
                    <a:gd name="T7" fmla="*/ 58 h 140"/>
                    <a:gd name="T8" fmla="*/ 31 w 122"/>
                    <a:gd name="T9" fmla="*/ 78 h 140"/>
                    <a:gd name="T10" fmla="*/ 55 w 122"/>
                    <a:gd name="T11" fmla="*/ 140 h 140"/>
                    <a:gd name="T12" fmla="*/ 122 w 122"/>
                    <a:gd name="T13" fmla="*/ 80 h 140"/>
                    <a:gd name="T14" fmla="*/ 0 60000 65536"/>
                    <a:gd name="T15" fmla="*/ 0 60000 65536"/>
                    <a:gd name="T16" fmla="*/ 0 60000 65536"/>
                    <a:gd name="T17" fmla="*/ 0 60000 65536"/>
                    <a:gd name="T18" fmla="*/ 0 60000 65536"/>
                    <a:gd name="T19" fmla="*/ 0 60000 65536"/>
                    <a:gd name="T20" fmla="*/ 0 60000 65536"/>
                    <a:gd name="T21" fmla="*/ 0 w 122"/>
                    <a:gd name="T22" fmla="*/ 0 h 140"/>
                    <a:gd name="T23" fmla="*/ 122 w 122"/>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40">
                      <a:moveTo>
                        <a:pt x="122" y="80"/>
                      </a:moveTo>
                      <a:lnTo>
                        <a:pt x="48" y="0"/>
                      </a:lnTo>
                      <a:lnTo>
                        <a:pt x="0" y="41"/>
                      </a:lnTo>
                      <a:lnTo>
                        <a:pt x="20" y="58"/>
                      </a:lnTo>
                      <a:lnTo>
                        <a:pt x="31" y="78"/>
                      </a:lnTo>
                      <a:lnTo>
                        <a:pt x="55" y="140"/>
                      </a:lnTo>
                      <a:lnTo>
                        <a:pt x="122" y="8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6" name="Freeform 963"/>
                <p:cNvSpPr>
                  <a:spLocks/>
                </p:cNvSpPr>
                <p:nvPr/>
              </p:nvSpPr>
              <p:spPr bwMode="auto">
                <a:xfrm>
                  <a:off x="1142" y="2689"/>
                  <a:ext cx="16" cy="25"/>
                </a:xfrm>
                <a:custGeom>
                  <a:avLst/>
                  <a:gdLst>
                    <a:gd name="T0" fmla="*/ 50 w 111"/>
                    <a:gd name="T1" fmla="*/ 0 h 150"/>
                    <a:gd name="T2" fmla="*/ 100 w 111"/>
                    <a:gd name="T3" fmla="*/ 58 h 150"/>
                    <a:gd name="T4" fmla="*/ 111 w 111"/>
                    <a:gd name="T5" fmla="*/ 91 h 150"/>
                    <a:gd name="T6" fmla="*/ 45 w 111"/>
                    <a:gd name="T7" fmla="*/ 150 h 150"/>
                    <a:gd name="T8" fmla="*/ 33 w 111"/>
                    <a:gd name="T9" fmla="*/ 125 h 150"/>
                    <a:gd name="T10" fmla="*/ 0 w 111"/>
                    <a:gd name="T11" fmla="*/ 44 h 150"/>
                    <a:gd name="T12" fmla="*/ 50 w 111"/>
                    <a:gd name="T13" fmla="*/ 0 h 150"/>
                    <a:gd name="T14" fmla="*/ 0 60000 65536"/>
                    <a:gd name="T15" fmla="*/ 0 60000 65536"/>
                    <a:gd name="T16" fmla="*/ 0 60000 65536"/>
                    <a:gd name="T17" fmla="*/ 0 60000 65536"/>
                    <a:gd name="T18" fmla="*/ 0 60000 65536"/>
                    <a:gd name="T19" fmla="*/ 0 60000 65536"/>
                    <a:gd name="T20" fmla="*/ 0 60000 65536"/>
                    <a:gd name="T21" fmla="*/ 0 w 111"/>
                    <a:gd name="T22" fmla="*/ 0 h 150"/>
                    <a:gd name="T23" fmla="*/ 111 w 111"/>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50">
                      <a:moveTo>
                        <a:pt x="50" y="0"/>
                      </a:moveTo>
                      <a:lnTo>
                        <a:pt x="100" y="58"/>
                      </a:lnTo>
                      <a:lnTo>
                        <a:pt x="111" y="91"/>
                      </a:lnTo>
                      <a:lnTo>
                        <a:pt x="45" y="150"/>
                      </a:lnTo>
                      <a:lnTo>
                        <a:pt x="33" y="125"/>
                      </a:lnTo>
                      <a:lnTo>
                        <a:pt x="0" y="44"/>
                      </a:lnTo>
                      <a:lnTo>
                        <a:pt x="5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7" name="Freeform 964"/>
                <p:cNvSpPr>
                  <a:spLocks/>
                </p:cNvSpPr>
                <p:nvPr/>
              </p:nvSpPr>
              <p:spPr bwMode="auto">
                <a:xfrm>
                  <a:off x="1145" y="2695"/>
                  <a:ext cx="16" cy="27"/>
                </a:xfrm>
                <a:custGeom>
                  <a:avLst/>
                  <a:gdLst>
                    <a:gd name="T0" fmla="*/ 67 w 111"/>
                    <a:gd name="T1" fmla="*/ 0 h 161"/>
                    <a:gd name="T2" fmla="*/ 80 w 111"/>
                    <a:gd name="T3" fmla="*/ 18 h 161"/>
                    <a:gd name="T4" fmla="*/ 111 w 111"/>
                    <a:gd name="T5" fmla="*/ 107 h 161"/>
                    <a:gd name="T6" fmla="*/ 48 w 111"/>
                    <a:gd name="T7" fmla="*/ 161 h 161"/>
                    <a:gd name="T8" fmla="*/ 13 w 111"/>
                    <a:gd name="T9" fmla="*/ 85 h 161"/>
                    <a:gd name="T10" fmla="*/ 0 w 111"/>
                    <a:gd name="T11" fmla="*/ 60 h 161"/>
                    <a:gd name="T12" fmla="*/ 67 w 111"/>
                    <a:gd name="T13" fmla="*/ 0 h 161"/>
                    <a:gd name="T14" fmla="*/ 0 60000 65536"/>
                    <a:gd name="T15" fmla="*/ 0 60000 65536"/>
                    <a:gd name="T16" fmla="*/ 0 60000 65536"/>
                    <a:gd name="T17" fmla="*/ 0 60000 65536"/>
                    <a:gd name="T18" fmla="*/ 0 60000 65536"/>
                    <a:gd name="T19" fmla="*/ 0 60000 65536"/>
                    <a:gd name="T20" fmla="*/ 0 60000 65536"/>
                    <a:gd name="T21" fmla="*/ 0 w 111"/>
                    <a:gd name="T22" fmla="*/ 0 h 161"/>
                    <a:gd name="T23" fmla="*/ 111 w 11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61">
                      <a:moveTo>
                        <a:pt x="67" y="0"/>
                      </a:moveTo>
                      <a:lnTo>
                        <a:pt x="80" y="18"/>
                      </a:lnTo>
                      <a:lnTo>
                        <a:pt x="111" y="107"/>
                      </a:lnTo>
                      <a:lnTo>
                        <a:pt x="48" y="161"/>
                      </a:lnTo>
                      <a:lnTo>
                        <a:pt x="13" y="85"/>
                      </a:lnTo>
                      <a:lnTo>
                        <a:pt x="0" y="60"/>
                      </a:lnTo>
                      <a:lnTo>
                        <a:pt x="6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8" name="Freeform 965"/>
                <p:cNvSpPr>
                  <a:spLocks/>
                </p:cNvSpPr>
                <p:nvPr/>
              </p:nvSpPr>
              <p:spPr bwMode="auto">
                <a:xfrm>
                  <a:off x="1148" y="2704"/>
                  <a:ext cx="16" cy="27"/>
                </a:xfrm>
                <a:custGeom>
                  <a:avLst/>
                  <a:gdLst>
                    <a:gd name="T0" fmla="*/ 107 w 107"/>
                    <a:gd name="T1" fmla="*/ 111 h 163"/>
                    <a:gd name="T2" fmla="*/ 66 w 107"/>
                    <a:gd name="T3" fmla="*/ 0 h 163"/>
                    <a:gd name="T4" fmla="*/ 0 w 107"/>
                    <a:gd name="T5" fmla="*/ 59 h 163"/>
                    <a:gd name="T6" fmla="*/ 47 w 107"/>
                    <a:gd name="T7" fmla="*/ 163 h 163"/>
                    <a:gd name="T8" fmla="*/ 107 w 107"/>
                    <a:gd name="T9" fmla="*/ 111 h 163"/>
                    <a:gd name="T10" fmla="*/ 0 60000 65536"/>
                    <a:gd name="T11" fmla="*/ 0 60000 65536"/>
                    <a:gd name="T12" fmla="*/ 0 60000 65536"/>
                    <a:gd name="T13" fmla="*/ 0 60000 65536"/>
                    <a:gd name="T14" fmla="*/ 0 60000 65536"/>
                    <a:gd name="T15" fmla="*/ 0 w 107"/>
                    <a:gd name="T16" fmla="*/ 0 h 163"/>
                    <a:gd name="T17" fmla="*/ 107 w 107"/>
                    <a:gd name="T18" fmla="*/ 163 h 163"/>
                  </a:gdLst>
                  <a:ahLst/>
                  <a:cxnLst>
                    <a:cxn ang="T10">
                      <a:pos x="T0" y="T1"/>
                    </a:cxn>
                    <a:cxn ang="T11">
                      <a:pos x="T2" y="T3"/>
                    </a:cxn>
                    <a:cxn ang="T12">
                      <a:pos x="T4" y="T5"/>
                    </a:cxn>
                    <a:cxn ang="T13">
                      <a:pos x="T6" y="T7"/>
                    </a:cxn>
                    <a:cxn ang="T14">
                      <a:pos x="T8" y="T9"/>
                    </a:cxn>
                  </a:cxnLst>
                  <a:rect l="T15" t="T16" r="T17" b="T18"/>
                  <a:pathLst>
                    <a:path w="107" h="163">
                      <a:moveTo>
                        <a:pt x="107" y="111"/>
                      </a:moveTo>
                      <a:lnTo>
                        <a:pt x="66" y="0"/>
                      </a:lnTo>
                      <a:lnTo>
                        <a:pt x="0" y="59"/>
                      </a:lnTo>
                      <a:lnTo>
                        <a:pt x="47" y="163"/>
                      </a:lnTo>
                      <a:lnTo>
                        <a:pt x="107" y="11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09" name="Freeform 966"/>
                <p:cNvSpPr>
                  <a:spLocks/>
                </p:cNvSpPr>
                <p:nvPr/>
              </p:nvSpPr>
              <p:spPr bwMode="auto">
                <a:xfrm>
                  <a:off x="1152" y="2713"/>
                  <a:ext cx="15" cy="27"/>
                </a:xfrm>
                <a:custGeom>
                  <a:avLst/>
                  <a:gdLst>
                    <a:gd name="T0" fmla="*/ 107 w 107"/>
                    <a:gd name="T1" fmla="*/ 109 h 159"/>
                    <a:gd name="T2" fmla="*/ 63 w 107"/>
                    <a:gd name="T3" fmla="*/ 0 h 159"/>
                    <a:gd name="T4" fmla="*/ 0 w 107"/>
                    <a:gd name="T5" fmla="*/ 54 h 159"/>
                    <a:gd name="T6" fmla="*/ 49 w 107"/>
                    <a:gd name="T7" fmla="*/ 159 h 159"/>
                    <a:gd name="T8" fmla="*/ 107 w 107"/>
                    <a:gd name="T9" fmla="*/ 109 h 159"/>
                    <a:gd name="T10" fmla="*/ 0 60000 65536"/>
                    <a:gd name="T11" fmla="*/ 0 60000 65536"/>
                    <a:gd name="T12" fmla="*/ 0 60000 65536"/>
                    <a:gd name="T13" fmla="*/ 0 60000 65536"/>
                    <a:gd name="T14" fmla="*/ 0 60000 65536"/>
                    <a:gd name="T15" fmla="*/ 0 w 107"/>
                    <a:gd name="T16" fmla="*/ 0 h 159"/>
                    <a:gd name="T17" fmla="*/ 107 w 107"/>
                    <a:gd name="T18" fmla="*/ 159 h 159"/>
                  </a:gdLst>
                  <a:ahLst/>
                  <a:cxnLst>
                    <a:cxn ang="T10">
                      <a:pos x="T0" y="T1"/>
                    </a:cxn>
                    <a:cxn ang="T11">
                      <a:pos x="T2" y="T3"/>
                    </a:cxn>
                    <a:cxn ang="T12">
                      <a:pos x="T4" y="T5"/>
                    </a:cxn>
                    <a:cxn ang="T13">
                      <a:pos x="T6" y="T7"/>
                    </a:cxn>
                    <a:cxn ang="T14">
                      <a:pos x="T8" y="T9"/>
                    </a:cxn>
                  </a:cxnLst>
                  <a:rect l="T15" t="T16" r="T17" b="T18"/>
                  <a:pathLst>
                    <a:path w="107" h="159">
                      <a:moveTo>
                        <a:pt x="107" y="109"/>
                      </a:moveTo>
                      <a:lnTo>
                        <a:pt x="63" y="0"/>
                      </a:lnTo>
                      <a:lnTo>
                        <a:pt x="0" y="54"/>
                      </a:lnTo>
                      <a:lnTo>
                        <a:pt x="49" y="159"/>
                      </a:lnTo>
                      <a:lnTo>
                        <a:pt x="107" y="10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0" name="Freeform 967"/>
                <p:cNvSpPr>
                  <a:spLocks/>
                </p:cNvSpPr>
                <p:nvPr/>
              </p:nvSpPr>
              <p:spPr bwMode="auto">
                <a:xfrm>
                  <a:off x="1155" y="2722"/>
                  <a:ext cx="15" cy="26"/>
                </a:xfrm>
                <a:custGeom>
                  <a:avLst/>
                  <a:gdLst>
                    <a:gd name="T0" fmla="*/ 106 w 106"/>
                    <a:gd name="T1" fmla="*/ 104 h 154"/>
                    <a:gd name="T2" fmla="*/ 60 w 106"/>
                    <a:gd name="T3" fmla="*/ 0 h 154"/>
                    <a:gd name="T4" fmla="*/ 0 w 106"/>
                    <a:gd name="T5" fmla="*/ 52 h 154"/>
                    <a:gd name="T6" fmla="*/ 48 w 106"/>
                    <a:gd name="T7" fmla="*/ 154 h 154"/>
                    <a:gd name="T8" fmla="*/ 106 w 106"/>
                    <a:gd name="T9" fmla="*/ 104 h 154"/>
                    <a:gd name="T10" fmla="*/ 0 60000 65536"/>
                    <a:gd name="T11" fmla="*/ 0 60000 65536"/>
                    <a:gd name="T12" fmla="*/ 0 60000 65536"/>
                    <a:gd name="T13" fmla="*/ 0 60000 65536"/>
                    <a:gd name="T14" fmla="*/ 0 60000 65536"/>
                    <a:gd name="T15" fmla="*/ 0 w 106"/>
                    <a:gd name="T16" fmla="*/ 0 h 154"/>
                    <a:gd name="T17" fmla="*/ 106 w 106"/>
                    <a:gd name="T18" fmla="*/ 154 h 154"/>
                  </a:gdLst>
                  <a:ahLst/>
                  <a:cxnLst>
                    <a:cxn ang="T10">
                      <a:pos x="T0" y="T1"/>
                    </a:cxn>
                    <a:cxn ang="T11">
                      <a:pos x="T2" y="T3"/>
                    </a:cxn>
                    <a:cxn ang="T12">
                      <a:pos x="T4" y="T5"/>
                    </a:cxn>
                    <a:cxn ang="T13">
                      <a:pos x="T6" y="T7"/>
                    </a:cxn>
                    <a:cxn ang="T14">
                      <a:pos x="T8" y="T9"/>
                    </a:cxn>
                  </a:cxnLst>
                  <a:rect l="T15" t="T16" r="T17" b="T18"/>
                  <a:pathLst>
                    <a:path w="106" h="154">
                      <a:moveTo>
                        <a:pt x="106" y="104"/>
                      </a:moveTo>
                      <a:lnTo>
                        <a:pt x="60" y="0"/>
                      </a:lnTo>
                      <a:lnTo>
                        <a:pt x="0" y="52"/>
                      </a:lnTo>
                      <a:lnTo>
                        <a:pt x="48" y="154"/>
                      </a:lnTo>
                      <a:lnTo>
                        <a:pt x="106" y="10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1" name="Freeform 968"/>
                <p:cNvSpPr>
                  <a:spLocks/>
                </p:cNvSpPr>
                <p:nvPr/>
              </p:nvSpPr>
              <p:spPr bwMode="auto">
                <a:xfrm>
                  <a:off x="1159" y="2731"/>
                  <a:ext cx="16" cy="26"/>
                </a:xfrm>
                <a:custGeom>
                  <a:avLst/>
                  <a:gdLst>
                    <a:gd name="T0" fmla="*/ 111 w 111"/>
                    <a:gd name="T1" fmla="*/ 97 h 152"/>
                    <a:gd name="T2" fmla="*/ 58 w 111"/>
                    <a:gd name="T3" fmla="*/ 0 h 152"/>
                    <a:gd name="T4" fmla="*/ 0 w 111"/>
                    <a:gd name="T5" fmla="*/ 50 h 152"/>
                    <a:gd name="T6" fmla="*/ 49 w 111"/>
                    <a:gd name="T7" fmla="*/ 152 h 152"/>
                    <a:gd name="T8" fmla="*/ 111 w 111"/>
                    <a:gd name="T9" fmla="*/ 97 h 152"/>
                    <a:gd name="T10" fmla="*/ 0 60000 65536"/>
                    <a:gd name="T11" fmla="*/ 0 60000 65536"/>
                    <a:gd name="T12" fmla="*/ 0 60000 65536"/>
                    <a:gd name="T13" fmla="*/ 0 60000 65536"/>
                    <a:gd name="T14" fmla="*/ 0 60000 65536"/>
                    <a:gd name="T15" fmla="*/ 0 w 111"/>
                    <a:gd name="T16" fmla="*/ 0 h 152"/>
                    <a:gd name="T17" fmla="*/ 111 w 111"/>
                    <a:gd name="T18" fmla="*/ 152 h 152"/>
                  </a:gdLst>
                  <a:ahLst/>
                  <a:cxnLst>
                    <a:cxn ang="T10">
                      <a:pos x="T0" y="T1"/>
                    </a:cxn>
                    <a:cxn ang="T11">
                      <a:pos x="T2" y="T3"/>
                    </a:cxn>
                    <a:cxn ang="T12">
                      <a:pos x="T4" y="T5"/>
                    </a:cxn>
                    <a:cxn ang="T13">
                      <a:pos x="T6" y="T7"/>
                    </a:cxn>
                    <a:cxn ang="T14">
                      <a:pos x="T8" y="T9"/>
                    </a:cxn>
                  </a:cxnLst>
                  <a:rect l="T15" t="T16" r="T17" b="T18"/>
                  <a:pathLst>
                    <a:path w="111" h="152">
                      <a:moveTo>
                        <a:pt x="111" y="97"/>
                      </a:moveTo>
                      <a:lnTo>
                        <a:pt x="58" y="0"/>
                      </a:lnTo>
                      <a:lnTo>
                        <a:pt x="0" y="50"/>
                      </a:lnTo>
                      <a:lnTo>
                        <a:pt x="49" y="152"/>
                      </a:lnTo>
                      <a:lnTo>
                        <a:pt x="111" y="9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2" name="Freeform 969"/>
                <p:cNvSpPr>
                  <a:spLocks/>
                </p:cNvSpPr>
                <p:nvPr/>
              </p:nvSpPr>
              <p:spPr bwMode="auto">
                <a:xfrm>
                  <a:off x="1162" y="2740"/>
                  <a:ext cx="17" cy="25"/>
                </a:xfrm>
                <a:custGeom>
                  <a:avLst/>
                  <a:gdLst>
                    <a:gd name="T0" fmla="*/ 58 w 122"/>
                    <a:gd name="T1" fmla="*/ 0 h 151"/>
                    <a:gd name="T2" fmla="*/ 89 w 122"/>
                    <a:gd name="T3" fmla="*/ 50 h 151"/>
                    <a:gd name="T4" fmla="*/ 122 w 122"/>
                    <a:gd name="T5" fmla="*/ 91 h 151"/>
                    <a:gd name="T6" fmla="*/ 52 w 122"/>
                    <a:gd name="T7" fmla="*/ 151 h 151"/>
                    <a:gd name="T8" fmla="*/ 0 w 122"/>
                    <a:gd name="T9" fmla="*/ 50 h 151"/>
                    <a:gd name="T10" fmla="*/ 58 w 122"/>
                    <a:gd name="T11" fmla="*/ 0 h 151"/>
                    <a:gd name="T12" fmla="*/ 0 60000 65536"/>
                    <a:gd name="T13" fmla="*/ 0 60000 65536"/>
                    <a:gd name="T14" fmla="*/ 0 60000 65536"/>
                    <a:gd name="T15" fmla="*/ 0 60000 65536"/>
                    <a:gd name="T16" fmla="*/ 0 60000 65536"/>
                    <a:gd name="T17" fmla="*/ 0 60000 65536"/>
                    <a:gd name="T18" fmla="*/ 0 w 122"/>
                    <a:gd name="T19" fmla="*/ 0 h 151"/>
                    <a:gd name="T20" fmla="*/ 122 w 12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22" h="151">
                      <a:moveTo>
                        <a:pt x="58" y="0"/>
                      </a:moveTo>
                      <a:lnTo>
                        <a:pt x="89" y="50"/>
                      </a:lnTo>
                      <a:lnTo>
                        <a:pt x="122" y="91"/>
                      </a:lnTo>
                      <a:lnTo>
                        <a:pt x="52" y="151"/>
                      </a:lnTo>
                      <a:lnTo>
                        <a:pt x="0" y="50"/>
                      </a:lnTo>
                      <a:lnTo>
                        <a:pt x="5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3" name="Freeform 970"/>
                <p:cNvSpPr>
                  <a:spLocks/>
                </p:cNvSpPr>
                <p:nvPr/>
              </p:nvSpPr>
              <p:spPr bwMode="auto">
                <a:xfrm>
                  <a:off x="1166" y="2748"/>
                  <a:ext cx="20" cy="25"/>
                </a:xfrm>
                <a:custGeom>
                  <a:avLst/>
                  <a:gdLst>
                    <a:gd name="T0" fmla="*/ 62 w 141"/>
                    <a:gd name="T1" fmla="*/ 0 h 151"/>
                    <a:gd name="T2" fmla="*/ 63 w 141"/>
                    <a:gd name="T3" fmla="*/ 3 h 151"/>
                    <a:gd name="T4" fmla="*/ 102 w 141"/>
                    <a:gd name="T5" fmla="*/ 50 h 151"/>
                    <a:gd name="T6" fmla="*/ 141 w 141"/>
                    <a:gd name="T7" fmla="*/ 77 h 151"/>
                    <a:gd name="T8" fmla="*/ 55 w 141"/>
                    <a:gd name="T9" fmla="*/ 151 h 151"/>
                    <a:gd name="T10" fmla="*/ 0 w 141"/>
                    <a:gd name="T11" fmla="*/ 55 h 151"/>
                    <a:gd name="T12" fmla="*/ 62 w 141"/>
                    <a:gd name="T13" fmla="*/ 0 h 151"/>
                    <a:gd name="T14" fmla="*/ 0 60000 65536"/>
                    <a:gd name="T15" fmla="*/ 0 60000 65536"/>
                    <a:gd name="T16" fmla="*/ 0 60000 65536"/>
                    <a:gd name="T17" fmla="*/ 0 60000 65536"/>
                    <a:gd name="T18" fmla="*/ 0 60000 65536"/>
                    <a:gd name="T19" fmla="*/ 0 60000 65536"/>
                    <a:gd name="T20" fmla="*/ 0 60000 65536"/>
                    <a:gd name="T21" fmla="*/ 0 w 141"/>
                    <a:gd name="T22" fmla="*/ 0 h 151"/>
                    <a:gd name="T23" fmla="*/ 141 w 141"/>
                    <a:gd name="T24" fmla="*/ 151 h 1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51">
                      <a:moveTo>
                        <a:pt x="62" y="0"/>
                      </a:moveTo>
                      <a:lnTo>
                        <a:pt x="63" y="3"/>
                      </a:lnTo>
                      <a:lnTo>
                        <a:pt x="102" y="50"/>
                      </a:lnTo>
                      <a:lnTo>
                        <a:pt x="141" y="77"/>
                      </a:lnTo>
                      <a:lnTo>
                        <a:pt x="55" y="151"/>
                      </a:lnTo>
                      <a:lnTo>
                        <a:pt x="0" y="55"/>
                      </a:lnTo>
                      <a:lnTo>
                        <a:pt x="6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4" name="Freeform 971"/>
                <p:cNvSpPr>
                  <a:spLocks/>
                </p:cNvSpPr>
                <p:nvPr/>
              </p:nvSpPr>
              <p:spPr bwMode="auto">
                <a:xfrm>
                  <a:off x="1169" y="2755"/>
                  <a:ext cx="24" cy="24"/>
                </a:xfrm>
                <a:custGeom>
                  <a:avLst/>
                  <a:gdLst>
                    <a:gd name="T0" fmla="*/ 168 w 168"/>
                    <a:gd name="T1" fmla="*/ 59 h 145"/>
                    <a:gd name="T2" fmla="*/ 125 w 168"/>
                    <a:gd name="T3" fmla="*/ 38 h 145"/>
                    <a:gd name="T4" fmla="*/ 70 w 168"/>
                    <a:gd name="T5" fmla="*/ 0 h 145"/>
                    <a:gd name="T6" fmla="*/ 0 w 168"/>
                    <a:gd name="T7" fmla="*/ 60 h 145"/>
                    <a:gd name="T8" fmla="*/ 32 w 168"/>
                    <a:gd name="T9" fmla="*/ 113 h 145"/>
                    <a:gd name="T10" fmla="*/ 56 w 168"/>
                    <a:gd name="T11" fmla="*/ 138 h 145"/>
                    <a:gd name="T12" fmla="*/ 70 w 168"/>
                    <a:gd name="T13" fmla="*/ 145 h 145"/>
                    <a:gd name="T14" fmla="*/ 168 w 168"/>
                    <a:gd name="T15" fmla="*/ 59 h 145"/>
                    <a:gd name="T16" fmla="*/ 0 60000 65536"/>
                    <a:gd name="T17" fmla="*/ 0 60000 65536"/>
                    <a:gd name="T18" fmla="*/ 0 60000 65536"/>
                    <a:gd name="T19" fmla="*/ 0 60000 65536"/>
                    <a:gd name="T20" fmla="*/ 0 60000 65536"/>
                    <a:gd name="T21" fmla="*/ 0 60000 65536"/>
                    <a:gd name="T22" fmla="*/ 0 60000 65536"/>
                    <a:gd name="T23" fmla="*/ 0 60000 65536"/>
                    <a:gd name="T24" fmla="*/ 0 w 168"/>
                    <a:gd name="T25" fmla="*/ 0 h 145"/>
                    <a:gd name="T26" fmla="*/ 168 w 168"/>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8" h="145">
                      <a:moveTo>
                        <a:pt x="168" y="59"/>
                      </a:moveTo>
                      <a:lnTo>
                        <a:pt x="125" y="38"/>
                      </a:lnTo>
                      <a:lnTo>
                        <a:pt x="70" y="0"/>
                      </a:lnTo>
                      <a:lnTo>
                        <a:pt x="0" y="60"/>
                      </a:lnTo>
                      <a:lnTo>
                        <a:pt x="32" y="113"/>
                      </a:lnTo>
                      <a:lnTo>
                        <a:pt x="56" y="138"/>
                      </a:lnTo>
                      <a:lnTo>
                        <a:pt x="70" y="145"/>
                      </a:lnTo>
                      <a:lnTo>
                        <a:pt x="168" y="5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5" name="Freeform 972"/>
                <p:cNvSpPr>
                  <a:spLocks/>
                </p:cNvSpPr>
                <p:nvPr/>
              </p:nvSpPr>
              <p:spPr bwMode="auto">
                <a:xfrm>
                  <a:off x="1174" y="2760"/>
                  <a:ext cx="23" cy="25"/>
                </a:xfrm>
                <a:custGeom>
                  <a:avLst/>
                  <a:gdLst>
                    <a:gd name="T0" fmla="*/ 86 w 164"/>
                    <a:gd name="T1" fmla="*/ 0 h 148"/>
                    <a:gd name="T2" fmla="*/ 140 w 164"/>
                    <a:gd name="T3" fmla="*/ 27 h 148"/>
                    <a:gd name="T4" fmla="*/ 158 w 164"/>
                    <a:gd name="T5" fmla="*/ 42 h 148"/>
                    <a:gd name="T6" fmla="*/ 164 w 164"/>
                    <a:gd name="T7" fmla="*/ 66 h 148"/>
                    <a:gd name="T8" fmla="*/ 164 w 164"/>
                    <a:gd name="T9" fmla="*/ 77 h 148"/>
                    <a:gd name="T10" fmla="*/ 118 w 164"/>
                    <a:gd name="T11" fmla="*/ 117 h 148"/>
                    <a:gd name="T12" fmla="*/ 107 w 164"/>
                    <a:gd name="T13" fmla="*/ 128 h 148"/>
                    <a:gd name="T14" fmla="*/ 84 w 164"/>
                    <a:gd name="T15" fmla="*/ 148 h 148"/>
                    <a:gd name="T16" fmla="*/ 55 w 164"/>
                    <a:gd name="T17" fmla="*/ 144 h 148"/>
                    <a:gd name="T18" fmla="*/ 56 w 164"/>
                    <a:gd name="T19" fmla="*/ 137 h 148"/>
                    <a:gd name="T20" fmla="*/ 56 w 164"/>
                    <a:gd name="T21" fmla="*/ 124 h 148"/>
                    <a:gd name="T22" fmla="*/ 27 w 164"/>
                    <a:gd name="T23" fmla="*/ 105 h 148"/>
                    <a:gd name="T24" fmla="*/ 0 w 164"/>
                    <a:gd name="T25" fmla="*/ 74 h 148"/>
                    <a:gd name="T26" fmla="*/ 86 w 164"/>
                    <a:gd name="T27" fmla="*/ 0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4"/>
                    <a:gd name="T43" fmla="*/ 0 h 148"/>
                    <a:gd name="T44" fmla="*/ 164 w 164"/>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4" h="148">
                      <a:moveTo>
                        <a:pt x="86" y="0"/>
                      </a:moveTo>
                      <a:lnTo>
                        <a:pt x="140" y="27"/>
                      </a:lnTo>
                      <a:lnTo>
                        <a:pt x="158" y="42"/>
                      </a:lnTo>
                      <a:lnTo>
                        <a:pt x="164" y="66"/>
                      </a:lnTo>
                      <a:lnTo>
                        <a:pt x="164" y="77"/>
                      </a:lnTo>
                      <a:lnTo>
                        <a:pt x="118" y="117"/>
                      </a:lnTo>
                      <a:lnTo>
                        <a:pt x="107" y="128"/>
                      </a:lnTo>
                      <a:lnTo>
                        <a:pt x="84" y="148"/>
                      </a:lnTo>
                      <a:lnTo>
                        <a:pt x="55" y="144"/>
                      </a:lnTo>
                      <a:lnTo>
                        <a:pt x="56" y="137"/>
                      </a:lnTo>
                      <a:lnTo>
                        <a:pt x="56" y="124"/>
                      </a:lnTo>
                      <a:lnTo>
                        <a:pt x="27" y="105"/>
                      </a:lnTo>
                      <a:lnTo>
                        <a:pt x="0" y="74"/>
                      </a:lnTo>
                      <a:lnTo>
                        <a:pt x="8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6" name="Freeform 973"/>
                <p:cNvSpPr>
                  <a:spLocks/>
                </p:cNvSpPr>
                <p:nvPr/>
              </p:nvSpPr>
              <p:spPr bwMode="auto">
                <a:xfrm>
                  <a:off x="1179" y="2765"/>
                  <a:ext cx="18" cy="20"/>
                </a:xfrm>
                <a:custGeom>
                  <a:avLst/>
                  <a:gdLst>
                    <a:gd name="T0" fmla="*/ 98 w 123"/>
                    <a:gd name="T1" fmla="*/ 0 h 122"/>
                    <a:gd name="T2" fmla="*/ 117 w 123"/>
                    <a:gd name="T3" fmla="*/ 15 h 122"/>
                    <a:gd name="T4" fmla="*/ 123 w 123"/>
                    <a:gd name="T5" fmla="*/ 40 h 122"/>
                    <a:gd name="T6" fmla="*/ 120 w 123"/>
                    <a:gd name="T7" fmla="*/ 67 h 122"/>
                    <a:gd name="T8" fmla="*/ 103 w 123"/>
                    <a:gd name="T9" fmla="*/ 77 h 122"/>
                    <a:gd name="T10" fmla="*/ 79 w 123"/>
                    <a:gd name="T11" fmla="*/ 90 h 122"/>
                    <a:gd name="T12" fmla="*/ 50 w 123"/>
                    <a:gd name="T13" fmla="*/ 122 h 122"/>
                    <a:gd name="T14" fmla="*/ 17 w 123"/>
                    <a:gd name="T15" fmla="*/ 120 h 122"/>
                    <a:gd name="T16" fmla="*/ 14 w 123"/>
                    <a:gd name="T17" fmla="*/ 114 h 122"/>
                    <a:gd name="T18" fmla="*/ 18 w 123"/>
                    <a:gd name="T19" fmla="*/ 102 h 122"/>
                    <a:gd name="T20" fmla="*/ 0 w 123"/>
                    <a:gd name="T21" fmla="*/ 86 h 122"/>
                    <a:gd name="T22" fmla="*/ 98 w 123"/>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22"/>
                    <a:gd name="T38" fmla="*/ 123 w 123"/>
                    <a:gd name="T39" fmla="*/ 122 h 1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22">
                      <a:moveTo>
                        <a:pt x="98" y="0"/>
                      </a:moveTo>
                      <a:lnTo>
                        <a:pt x="117" y="15"/>
                      </a:lnTo>
                      <a:lnTo>
                        <a:pt x="123" y="40"/>
                      </a:lnTo>
                      <a:lnTo>
                        <a:pt x="120" y="67"/>
                      </a:lnTo>
                      <a:lnTo>
                        <a:pt x="103" y="77"/>
                      </a:lnTo>
                      <a:lnTo>
                        <a:pt x="79" y="90"/>
                      </a:lnTo>
                      <a:lnTo>
                        <a:pt x="50" y="122"/>
                      </a:lnTo>
                      <a:lnTo>
                        <a:pt x="17" y="120"/>
                      </a:lnTo>
                      <a:lnTo>
                        <a:pt x="14" y="114"/>
                      </a:lnTo>
                      <a:lnTo>
                        <a:pt x="18" y="102"/>
                      </a:lnTo>
                      <a:lnTo>
                        <a:pt x="0" y="86"/>
                      </a:lnTo>
                      <a:lnTo>
                        <a:pt x="9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7" name="Freeform 974"/>
                <p:cNvSpPr>
                  <a:spLocks/>
                </p:cNvSpPr>
                <p:nvPr/>
              </p:nvSpPr>
              <p:spPr bwMode="auto">
                <a:xfrm>
                  <a:off x="1190" y="2773"/>
                  <a:ext cx="7" cy="7"/>
                </a:xfrm>
                <a:custGeom>
                  <a:avLst/>
                  <a:gdLst>
                    <a:gd name="T0" fmla="*/ 0 w 46"/>
                    <a:gd name="T1" fmla="*/ 40 h 40"/>
                    <a:gd name="T2" fmla="*/ 32 w 46"/>
                    <a:gd name="T3" fmla="*/ 24 h 40"/>
                    <a:gd name="T4" fmla="*/ 43 w 46"/>
                    <a:gd name="T5" fmla="*/ 16 h 40"/>
                    <a:gd name="T6" fmla="*/ 46 w 46"/>
                    <a:gd name="T7" fmla="*/ 0 h 40"/>
                    <a:gd name="T8" fmla="*/ 0 w 46"/>
                    <a:gd name="T9" fmla="*/ 40 h 40"/>
                    <a:gd name="T10" fmla="*/ 0 60000 65536"/>
                    <a:gd name="T11" fmla="*/ 0 60000 65536"/>
                    <a:gd name="T12" fmla="*/ 0 60000 65536"/>
                    <a:gd name="T13" fmla="*/ 0 60000 65536"/>
                    <a:gd name="T14" fmla="*/ 0 60000 65536"/>
                    <a:gd name="T15" fmla="*/ 0 w 46"/>
                    <a:gd name="T16" fmla="*/ 0 h 40"/>
                    <a:gd name="T17" fmla="*/ 46 w 46"/>
                    <a:gd name="T18" fmla="*/ 40 h 40"/>
                  </a:gdLst>
                  <a:ahLst/>
                  <a:cxnLst>
                    <a:cxn ang="T10">
                      <a:pos x="T0" y="T1"/>
                    </a:cxn>
                    <a:cxn ang="T11">
                      <a:pos x="T2" y="T3"/>
                    </a:cxn>
                    <a:cxn ang="T12">
                      <a:pos x="T4" y="T5"/>
                    </a:cxn>
                    <a:cxn ang="T13">
                      <a:pos x="T6" y="T7"/>
                    </a:cxn>
                    <a:cxn ang="T14">
                      <a:pos x="T8" y="T9"/>
                    </a:cxn>
                  </a:cxnLst>
                  <a:rect l="T15" t="T16" r="T17" b="T18"/>
                  <a:pathLst>
                    <a:path w="46" h="40">
                      <a:moveTo>
                        <a:pt x="0" y="40"/>
                      </a:moveTo>
                      <a:lnTo>
                        <a:pt x="32" y="24"/>
                      </a:lnTo>
                      <a:lnTo>
                        <a:pt x="43" y="16"/>
                      </a:lnTo>
                      <a:lnTo>
                        <a:pt x="46" y="0"/>
                      </a:lnTo>
                      <a:lnTo>
                        <a:pt x="0" y="4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8" name="Freeform 975"/>
                <p:cNvSpPr>
                  <a:spLocks/>
                </p:cNvSpPr>
                <p:nvPr/>
              </p:nvSpPr>
              <p:spPr bwMode="auto">
                <a:xfrm>
                  <a:off x="1186" y="2782"/>
                  <a:ext cx="3" cy="3"/>
                </a:xfrm>
                <a:custGeom>
                  <a:avLst/>
                  <a:gdLst>
                    <a:gd name="T0" fmla="*/ 23 w 23"/>
                    <a:gd name="T1" fmla="*/ 0 h 20"/>
                    <a:gd name="T2" fmla="*/ 7 w 23"/>
                    <a:gd name="T3" fmla="*/ 20 h 20"/>
                    <a:gd name="T4" fmla="*/ 0 w 23"/>
                    <a:gd name="T5" fmla="*/ 20 h 20"/>
                    <a:gd name="T6" fmla="*/ 23 w 23"/>
                    <a:gd name="T7" fmla="*/ 0 h 20"/>
                    <a:gd name="T8" fmla="*/ 0 60000 65536"/>
                    <a:gd name="T9" fmla="*/ 0 60000 65536"/>
                    <a:gd name="T10" fmla="*/ 0 60000 65536"/>
                    <a:gd name="T11" fmla="*/ 0 60000 65536"/>
                    <a:gd name="T12" fmla="*/ 0 w 23"/>
                    <a:gd name="T13" fmla="*/ 0 h 20"/>
                    <a:gd name="T14" fmla="*/ 23 w 23"/>
                    <a:gd name="T15" fmla="*/ 20 h 20"/>
                  </a:gdLst>
                  <a:ahLst/>
                  <a:cxnLst>
                    <a:cxn ang="T8">
                      <a:pos x="T0" y="T1"/>
                    </a:cxn>
                    <a:cxn ang="T9">
                      <a:pos x="T2" y="T3"/>
                    </a:cxn>
                    <a:cxn ang="T10">
                      <a:pos x="T4" y="T5"/>
                    </a:cxn>
                    <a:cxn ang="T11">
                      <a:pos x="T6" y="T7"/>
                    </a:cxn>
                  </a:cxnLst>
                  <a:rect l="T12" t="T13" r="T14" b="T15"/>
                  <a:pathLst>
                    <a:path w="23" h="20">
                      <a:moveTo>
                        <a:pt x="23" y="0"/>
                      </a:moveTo>
                      <a:lnTo>
                        <a:pt x="7" y="20"/>
                      </a:lnTo>
                      <a:lnTo>
                        <a:pt x="0" y="20"/>
                      </a:lnTo>
                      <a:lnTo>
                        <a:pt x="2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19" name="Freeform 976"/>
                <p:cNvSpPr>
                  <a:spLocks/>
                </p:cNvSpPr>
                <p:nvPr/>
              </p:nvSpPr>
              <p:spPr bwMode="auto">
                <a:xfrm>
                  <a:off x="1034" y="2598"/>
                  <a:ext cx="51" cy="60"/>
                </a:xfrm>
                <a:custGeom>
                  <a:avLst/>
                  <a:gdLst>
                    <a:gd name="T0" fmla="*/ 346 w 355"/>
                    <a:gd name="T1" fmla="*/ 3 h 357"/>
                    <a:gd name="T2" fmla="*/ 333 w 355"/>
                    <a:gd name="T3" fmla="*/ 11 h 357"/>
                    <a:gd name="T4" fmla="*/ 316 w 355"/>
                    <a:gd name="T5" fmla="*/ 25 h 357"/>
                    <a:gd name="T6" fmla="*/ 294 w 355"/>
                    <a:gd name="T7" fmla="*/ 42 h 357"/>
                    <a:gd name="T8" fmla="*/ 271 w 355"/>
                    <a:gd name="T9" fmla="*/ 63 h 357"/>
                    <a:gd name="T10" fmla="*/ 246 w 355"/>
                    <a:gd name="T11" fmla="*/ 87 h 357"/>
                    <a:gd name="T12" fmla="*/ 220 w 355"/>
                    <a:gd name="T13" fmla="*/ 112 h 357"/>
                    <a:gd name="T14" fmla="*/ 193 w 355"/>
                    <a:gd name="T15" fmla="*/ 139 h 357"/>
                    <a:gd name="T16" fmla="*/ 164 w 355"/>
                    <a:gd name="T17" fmla="*/ 168 h 357"/>
                    <a:gd name="T18" fmla="*/ 137 w 355"/>
                    <a:gd name="T19" fmla="*/ 197 h 357"/>
                    <a:gd name="T20" fmla="*/ 111 w 355"/>
                    <a:gd name="T21" fmla="*/ 226 h 357"/>
                    <a:gd name="T22" fmla="*/ 85 w 355"/>
                    <a:gd name="T23" fmla="*/ 255 h 357"/>
                    <a:gd name="T24" fmla="*/ 61 w 355"/>
                    <a:gd name="T25" fmla="*/ 281 h 357"/>
                    <a:gd name="T26" fmla="*/ 40 w 355"/>
                    <a:gd name="T27" fmla="*/ 305 h 357"/>
                    <a:gd name="T28" fmla="*/ 22 w 355"/>
                    <a:gd name="T29" fmla="*/ 327 h 357"/>
                    <a:gd name="T30" fmla="*/ 6 w 355"/>
                    <a:gd name="T31" fmla="*/ 347 h 357"/>
                    <a:gd name="T32" fmla="*/ 3 w 355"/>
                    <a:gd name="T33" fmla="*/ 357 h 357"/>
                    <a:gd name="T34" fmla="*/ 15 w 355"/>
                    <a:gd name="T35" fmla="*/ 339 h 357"/>
                    <a:gd name="T36" fmla="*/ 33 w 355"/>
                    <a:gd name="T37" fmla="*/ 319 h 357"/>
                    <a:gd name="T38" fmla="*/ 53 w 355"/>
                    <a:gd name="T39" fmla="*/ 295 h 357"/>
                    <a:gd name="T40" fmla="*/ 75 w 355"/>
                    <a:gd name="T41" fmla="*/ 270 h 357"/>
                    <a:gd name="T42" fmla="*/ 100 w 355"/>
                    <a:gd name="T43" fmla="*/ 243 h 357"/>
                    <a:gd name="T44" fmla="*/ 126 w 355"/>
                    <a:gd name="T45" fmla="*/ 214 h 357"/>
                    <a:gd name="T46" fmla="*/ 153 w 355"/>
                    <a:gd name="T47" fmla="*/ 185 h 357"/>
                    <a:gd name="T48" fmla="*/ 182 w 355"/>
                    <a:gd name="T49" fmla="*/ 156 h 357"/>
                    <a:gd name="T50" fmla="*/ 209 w 355"/>
                    <a:gd name="T51" fmla="*/ 129 h 357"/>
                    <a:gd name="T52" fmla="*/ 236 w 355"/>
                    <a:gd name="T53" fmla="*/ 102 h 357"/>
                    <a:gd name="T54" fmla="*/ 262 w 355"/>
                    <a:gd name="T55" fmla="*/ 77 h 357"/>
                    <a:gd name="T56" fmla="*/ 286 w 355"/>
                    <a:gd name="T57" fmla="*/ 54 h 357"/>
                    <a:gd name="T58" fmla="*/ 308 w 355"/>
                    <a:gd name="T59" fmla="*/ 36 h 357"/>
                    <a:gd name="T60" fmla="*/ 327 w 355"/>
                    <a:gd name="T61" fmla="*/ 20 h 357"/>
                    <a:gd name="T62" fmla="*/ 343 w 355"/>
                    <a:gd name="T63" fmla="*/ 10 h 357"/>
                    <a:gd name="T64" fmla="*/ 355 w 355"/>
                    <a:gd name="T65" fmla="*/ 4 h 3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357"/>
                    <a:gd name="T101" fmla="*/ 355 w 355"/>
                    <a:gd name="T102" fmla="*/ 357 h 3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357">
                      <a:moveTo>
                        <a:pt x="353" y="0"/>
                      </a:moveTo>
                      <a:lnTo>
                        <a:pt x="346" y="3"/>
                      </a:lnTo>
                      <a:lnTo>
                        <a:pt x="340" y="6"/>
                      </a:lnTo>
                      <a:lnTo>
                        <a:pt x="333" y="11"/>
                      </a:lnTo>
                      <a:lnTo>
                        <a:pt x="325" y="18"/>
                      </a:lnTo>
                      <a:lnTo>
                        <a:pt x="316" y="25"/>
                      </a:lnTo>
                      <a:lnTo>
                        <a:pt x="306" y="32"/>
                      </a:lnTo>
                      <a:lnTo>
                        <a:pt x="294" y="42"/>
                      </a:lnTo>
                      <a:lnTo>
                        <a:pt x="284" y="51"/>
                      </a:lnTo>
                      <a:lnTo>
                        <a:pt x="271" y="63"/>
                      </a:lnTo>
                      <a:lnTo>
                        <a:pt x="259" y="75"/>
                      </a:lnTo>
                      <a:lnTo>
                        <a:pt x="246" y="87"/>
                      </a:lnTo>
                      <a:lnTo>
                        <a:pt x="234" y="99"/>
                      </a:lnTo>
                      <a:lnTo>
                        <a:pt x="220" y="112"/>
                      </a:lnTo>
                      <a:lnTo>
                        <a:pt x="207" y="126"/>
                      </a:lnTo>
                      <a:lnTo>
                        <a:pt x="193" y="139"/>
                      </a:lnTo>
                      <a:lnTo>
                        <a:pt x="179" y="154"/>
                      </a:lnTo>
                      <a:lnTo>
                        <a:pt x="164" y="168"/>
                      </a:lnTo>
                      <a:lnTo>
                        <a:pt x="151" y="182"/>
                      </a:lnTo>
                      <a:lnTo>
                        <a:pt x="137" y="197"/>
                      </a:lnTo>
                      <a:lnTo>
                        <a:pt x="124" y="212"/>
                      </a:lnTo>
                      <a:lnTo>
                        <a:pt x="111" y="226"/>
                      </a:lnTo>
                      <a:lnTo>
                        <a:pt x="98" y="240"/>
                      </a:lnTo>
                      <a:lnTo>
                        <a:pt x="85" y="255"/>
                      </a:lnTo>
                      <a:lnTo>
                        <a:pt x="73" y="268"/>
                      </a:lnTo>
                      <a:lnTo>
                        <a:pt x="61" y="281"/>
                      </a:lnTo>
                      <a:lnTo>
                        <a:pt x="51" y="293"/>
                      </a:lnTo>
                      <a:lnTo>
                        <a:pt x="40" y="305"/>
                      </a:lnTo>
                      <a:lnTo>
                        <a:pt x="31" y="317"/>
                      </a:lnTo>
                      <a:lnTo>
                        <a:pt x="22" y="327"/>
                      </a:lnTo>
                      <a:lnTo>
                        <a:pt x="13" y="337"/>
                      </a:lnTo>
                      <a:lnTo>
                        <a:pt x="6" y="347"/>
                      </a:lnTo>
                      <a:lnTo>
                        <a:pt x="0" y="356"/>
                      </a:lnTo>
                      <a:lnTo>
                        <a:pt x="3" y="357"/>
                      </a:lnTo>
                      <a:lnTo>
                        <a:pt x="9" y="350"/>
                      </a:lnTo>
                      <a:lnTo>
                        <a:pt x="15" y="339"/>
                      </a:lnTo>
                      <a:lnTo>
                        <a:pt x="25" y="330"/>
                      </a:lnTo>
                      <a:lnTo>
                        <a:pt x="33" y="319"/>
                      </a:lnTo>
                      <a:lnTo>
                        <a:pt x="42" y="307"/>
                      </a:lnTo>
                      <a:lnTo>
                        <a:pt x="53" y="295"/>
                      </a:lnTo>
                      <a:lnTo>
                        <a:pt x="64" y="283"/>
                      </a:lnTo>
                      <a:lnTo>
                        <a:pt x="75" y="270"/>
                      </a:lnTo>
                      <a:lnTo>
                        <a:pt x="87" y="257"/>
                      </a:lnTo>
                      <a:lnTo>
                        <a:pt x="100" y="243"/>
                      </a:lnTo>
                      <a:lnTo>
                        <a:pt x="113" y="229"/>
                      </a:lnTo>
                      <a:lnTo>
                        <a:pt x="126" y="214"/>
                      </a:lnTo>
                      <a:lnTo>
                        <a:pt x="139" y="199"/>
                      </a:lnTo>
                      <a:lnTo>
                        <a:pt x="153" y="185"/>
                      </a:lnTo>
                      <a:lnTo>
                        <a:pt x="168" y="170"/>
                      </a:lnTo>
                      <a:lnTo>
                        <a:pt x="182" y="156"/>
                      </a:lnTo>
                      <a:lnTo>
                        <a:pt x="195" y="142"/>
                      </a:lnTo>
                      <a:lnTo>
                        <a:pt x="209" y="129"/>
                      </a:lnTo>
                      <a:lnTo>
                        <a:pt x="222" y="114"/>
                      </a:lnTo>
                      <a:lnTo>
                        <a:pt x="236" y="102"/>
                      </a:lnTo>
                      <a:lnTo>
                        <a:pt x="249" y="89"/>
                      </a:lnTo>
                      <a:lnTo>
                        <a:pt x="262" y="77"/>
                      </a:lnTo>
                      <a:lnTo>
                        <a:pt x="273" y="65"/>
                      </a:lnTo>
                      <a:lnTo>
                        <a:pt x="286" y="54"/>
                      </a:lnTo>
                      <a:lnTo>
                        <a:pt x="297" y="44"/>
                      </a:lnTo>
                      <a:lnTo>
                        <a:pt x="308" y="36"/>
                      </a:lnTo>
                      <a:lnTo>
                        <a:pt x="318" y="28"/>
                      </a:lnTo>
                      <a:lnTo>
                        <a:pt x="327" y="20"/>
                      </a:lnTo>
                      <a:lnTo>
                        <a:pt x="336" y="14"/>
                      </a:lnTo>
                      <a:lnTo>
                        <a:pt x="343" y="10"/>
                      </a:lnTo>
                      <a:lnTo>
                        <a:pt x="350" y="6"/>
                      </a:lnTo>
                      <a:lnTo>
                        <a:pt x="355" y="4"/>
                      </a:lnTo>
                      <a:lnTo>
                        <a:pt x="35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0" name="Freeform 977"/>
                <p:cNvSpPr>
                  <a:spLocks/>
                </p:cNvSpPr>
                <p:nvPr/>
              </p:nvSpPr>
              <p:spPr bwMode="auto">
                <a:xfrm>
                  <a:off x="1084" y="2598"/>
                  <a:ext cx="30" cy="19"/>
                </a:xfrm>
                <a:custGeom>
                  <a:avLst/>
                  <a:gdLst>
                    <a:gd name="T0" fmla="*/ 200 w 205"/>
                    <a:gd name="T1" fmla="*/ 108 h 115"/>
                    <a:gd name="T2" fmla="*/ 188 w 205"/>
                    <a:gd name="T3" fmla="*/ 97 h 115"/>
                    <a:gd name="T4" fmla="*/ 178 w 205"/>
                    <a:gd name="T5" fmla="*/ 86 h 115"/>
                    <a:gd name="T6" fmla="*/ 165 w 205"/>
                    <a:gd name="T7" fmla="*/ 76 h 115"/>
                    <a:gd name="T8" fmla="*/ 154 w 205"/>
                    <a:gd name="T9" fmla="*/ 64 h 115"/>
                    <a:gd name="T10" fmla="*/ 140 w 205"/>
                    <a:gd name="T11" fmla="*/ 53 h 115"/>
                    <a:gd name="T12" fmla="*/ 128 w 205"/>
                    <a:gd name="T13" fmla="*/ 42 h 115"/>
                    <a:gd name="T14" fmla="*/ 114 w 205"/>
                    <a:gd name="T15" fmla="*/ 33 h 115"/>
                    <a:gd name="T16" fmla="*/ 102 w 205"/>
                    <a:gd name="T17" fmla="*/ 25 h 115"/>
                    <a:gd name="T18" fmla="*/ 88 w 205"/>
                    <a:gd name="T19" fmla="*/ 16 h 115"/>
                    <a:gd name="T20" fmla="*/ 75 w 205"/>
                    <a:gd name="T21" fmla="*/ 10 h 115"/>
                    <a:gd name="T22" fmla="*/ 61 w 205"/>
                    <a:gd name="T23" fmla="*/ 6 h 115"/>
                    <a:gd name="T24" fmla="*/ 48 w 205"/>
                    <a:gd name="T25" fmla="*/ 2 h 115"/>
                    <a:gd name="T26" fmla="*/ 33 w 205"/>
                    <a:gd name="T27" fmla="*/ 0 h 115"/>
                    <a:gd name="T28" fmla="*/ 19 w 205"/>
                    <a:gd name="T29" fmla="*/ 0 h 115"/>
                    <a:gd name="T30" fmla="*/ 6 w 205"/>
                    <a:gd name="T31" fmla="*/ 2 h 115"/>
                    <a:gd name="T32" fmla="*/ 2 w 205"/>
                    <a:gd name="T33" fmla="*/ 7 h 115"/>
                    <a:gd name="T34" fmla="*/ 13 w 205"/>
                    <a:gd name="T35" fmla="*/ 4 h 115"/>
                    <a:gd name="T36" fmla="*/ 26 w 205"/>
                    <a:gd name="T37" fmla="*/ 3 h 115"/>
                    <a:gd name="T38" fmla="*/ 39 w 205"/>
                    <a:gd name="T39" fmla="*/ 4 h 115"/>
                    <a:gd name="T40" fmla="*/ 54 w 205"/>
                    <a:gd name="T41" fmla="*/ 7 h 115"/>
                    <a:gd name="T42" fmla="*/ 65 w 205"/>
                    <a:gd name="T43" fmla="*/ 10 h 115"/>
                    <a:gd name="T44" fmla="*/ 80 w 205"/>
                    <a:gd name="T45" fmla="*/ 16 h 115"/>
                    <a:gd name="T46" fmla="*/ 93 w 205"/>
                    <a:gd name="T47" fmla="*/ 23 h 115"/>
                    <a:gd name="T48" fmla="*/ 106 w 205"/>
                    <a:gd name="T49" fmla="*/ 32 h 115"/>
                    <a:gd name="T50" fmla="*/ 119 w 205"/>
                    <a:gd name="T51" fmla="*/ 40 h 115"/>
                    <a:gd name="T52" fmla="*/ 132 w 205"/>
                    <a:gd name="T53" fmla="*/ 51 h 115"/>
                    <a:gd name="T54" fmla="*/ 145 w 205"/>
                    <a:gd name="T55" fmla="*/ 61 h 115"/>
                    <a:gd name="T56" fmla="*/ 158 w 205"/>
                    <a:gd name="T57" fmla="*/ 72 h 115"/>
                    <a:gd name="T58" fmla="*/ 168 w 205"/>
                    <a:gd name="T59" fmla="*/ 83 h 115"/>
                    <a:gd name="T60" fmla="*/ 180 w 205"/>
                    <a:gd name="T61" fmla="*/ 94 h 115"/>
                    <a:gd name="T62" fmla="*/ 191 w 205"/>
                    <a:gd name="T63" fmla="*/ 104 h 115"/>
                    <a:gd name="T64" fmla="*/ 203 w 205"/>
                    <a:gd name="T65" fmla="*/ 115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115"/>
                    <a:gd name="T101" fmla="*/ 205 w 20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115">
                      <a:moveTo>
                        <a:pt x="205" y="113"/>
                      </a:moveTo>
                      <a:lnTo>
                        <a:pt x="200" y="108"/>
                      </a:lnTo>
                      <a:lnTo>
                        <a:pt x="193" y="102"/>
                      </a:lnTo>
                      <a:lnTo>
                        <a:pt x="188" y="97"/>
                      </a:lnTo>
                      <a:lnTo>
                        <a:pt x="184" y="91"/>
                      </a:lnTo>
                      <a:lnTo>
                        <a:pt x="178" y="86"/>
                      </a:lnTo>
                      <a:lnTo>
                        <a:pt x="171" y="80"/>
                      </a:lnTo>
                      <a:lnTo>
                        <a:pt x="165" y="76"/>
                      </a:lnTo>
                      <a:lnTo>
                        <a:pt x="160" y="70"/>
                      </a:lnTo>
                      <a:lnTo>
                        <a:pt x="154" y="64"/>
                      </a:lnTo>
                      <a:lnTo>
                        <a:pt x="147" y="59"/>
                      </a:lnTo>
                      <a:lnTo>
                        <a:pt x="140" y="53"/>
                      </a:lnTo>
                      <a:lnTo>
                        <a:pt x="134" y="47"/>
                      </a:lnTo>
                      <a:lnTo>
                        <a:pt x="128" y="42"/>
                      </a:lnTo>
                      <a:lnTo>
                        <a:pt x="121" y="38"/>
                      </a:lnTo>
                      <a:lnTo>
                        <a:pt x="114" y="33"/>
                      </a:lnTo>
                      <a:lnTo>
                        <a:pt x="108" y="28"/>
                      </a:lnTo>
                      <a:lnTo>
                        <a:pt x="102" y="25"/>
                      </a:lnTo>
                      <a:lnTo>
                        <a:pt x="94" y="21"/>
                      </a:lnTo>
                      <a:lnTo>
                        <a:pt x="88" y="16"/>
                      </a:lnTo>
                      <a:lnTo>
                        <a:pt x="81" y="14"/>
                      </a:lnTo>
                      <a:lnTo>
                        <a:pt x="75" y="10"/>
                      </a:lnTo>
                      <a:lnTo>
                        <a:pt x="67" y="8"/>
                      </a:lnTo>
                      <a:lnTo>
                        <a:pt x="61" y="6"/>
                      </a:lnTo>
                      <a:lnTo>
                        <a:pt x="54" y="3"/>
                      </a:lnTo>
                      <a:lnTo>
                        <a:pt x="48" y="2"/>
                      </a:lnTo>
                      <a:lnTo>
                        <a:pt x="39" y="1"/>
                      </a:lnTo>
                      <a:lnTo>
                        <a:pt x="33" y="0"/>
                      </a:lnTo>
                      <a:lnTo>
                        <a:pt x="26" y="0"/>
                      </a:lnTo>
                      <a:lnTo>
                        <a:pt x="19" y="0"/>
                      </a:lnTo>
                      <a:lnTo>
                        <a:pt x="13" y="1"/>
                      </a:lnTo>
                      <a:lnTo>
                        <a:pt x="6" y="2"/>
                      </a:lnTo>
                      <a:lnTo>
                        <a:pt x="0" y="3"/>
                      </a:lnTo>
                      <a:lnTo>
                        <a:pt x="2" y="7"/>
                      </a:lnTo>
                      <a:lnTo>
                        <a:pt x="7" y="6"/>
                      </a:lnTo>
                      <a:lnTo>
                        <a:pt x="13" y="4"/>
                      </a:lnTo>
                      <a:lnTo>
                        <a:pt x="19" y="3"/>
                      </a:lnTo>
                      <a:lnTo>
                        <a:pt x="26" y="3"/>
                      </a:lnTo>
                      <a:lnTo>
                        <a:pt x="33" y="3"/>
                      </a:lnTo>
                      <a:lnTo>
                        <a:pt x="39" y="4"/>
                      </a:lnTo>
                      <a:lnTo>
                        <a:pt x="45" y="6"/>
                      </a:lnTo>
                      <a:lnTo>
                        <a:pt x="54" y="7"/>
                      </a:lnTo>
                      <a:lnTo>
                        <a:pt x="60" y="8"/>
                      </a:lnTo>
                      <a:lnTo>
                        <a:pt x="65" y="10"/>
                      </a:lnTo>
                      <a:lnTo>
                        <a:pt x="74" y="14"/>
                      </a:lnTo>
                      <a:lnTo>
                        <a:pt x="80" y="16"/>
                      </a:lnTo>
                      <a:lnTo>
                        <a:pt x="86" y="20"/>
                      </a:lnTo>
                      <a:lnTo>
                        <a:pt x="93" y="23"/>
                      </a:lnTo>
                      <a:lnTo>
                        <a:pt x="100" y="27"/>
                      </a:lnTo>
                      <a:lnTo>
                        <a:pt x="106" y="32"/>
                      </a:lnTo>
                      <a:lnTo>
                        <a:pt x="113" y="37"/>
                      </a:lnTo>
                      <a:lnTo>
                        <a:pt x="119" y="40"/>
                      </a:lnTo>
                      <a:lnTo>
                        <a:pt x="126" y="45"/>
                      </a:lnTo>
                      <a:lnTo>
                        <a:pt x="132" y="51"/>
                      </a:lnTo>
                      <a:lnTo>
                        <a:pt x="139" y="56"/>
                      </a:lnTo>
                      <a:lnTo>
                        <a:pt x="145" y="61"/>
                      </a:lnTo>
                      <a:lnTo>
                        <a:pt x="152" y="67"/>
                      </a:lnTo>
                      <a:lnTo>
                        <a:pt x="158" y="72"/>
                      </a:lnTo>
                      <a:lnTo>
                        <a:pt x="162" y="78"/>
                      </a:lnTo>
                      <a:lnTo>
                        <a:pt x="168" y="83"/>
                      </a:lnTo>
                      <a:lnTo>
                        <a:pt x="175" y="89"/>
                      </a:lnTo>
                      <a:lnTo>
                        <a:pt x="180" y="94"/>
                      </a:lnTo>
                      <a:lnTo>
                        <a:pt x="186" y="99"/>
                      </a:lnTo>
                      <a:lnTo>
                        <a:pt x="191" y="104"/>
                      </a:lnTo>
                      <a:lnTo>
                        <a:pt x="197" y="110"/>
                      </a:lnTo>
                      <a:lnTo>
                        <a:pt x="203" y="115"/>
                      </a:lnTo>
                      <a:lnTo>
                        <a:pt x="205" y="11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1" name="Freeform 978"/>
                <p:cNvSpPr>
                  <a:spLocks/>
                </p:cNvSpPr>
                <p:nvPr/>
              </p:nvSpPr>
              <p:spPr bwMode="auto">
                <a:xfrm>
                  <a:off x="1113" y="2616"/>
                  <a:ext cx="18" cy="44"/>
                </a:xfrm>
                <a:custGeom>
                  <a:avLst/>
                  <a:gdLst>
                    <a:gd name="T0" fmla="*/ 120 w 124"/>
                    <a:gd name="T1" fmla="*/ 258 h 263"/>
                    <a:gd name="T2" fmla="*/ 117 w 124"/>
                    <a:gd name="T3" fmla="*/ 247 h 263"/>
                    <a:gd name="T4" fmla="*/ 113 w 124"/>
                    <a:gd name="T5" fmla="*/ 233 h 263"/>
                    <a:gd name="T6" fmla="*/ 108 w 124"/>
                    <a:gd name="T7" fmla="*/ 219 h 263"/>
                    <a:gd name="T8" fmla="*/ 102 w 124"/>
                    <a:gd name="T9" fmla="*/ 203 h 263"/>
                    <a:gd name="T10" fmla="*/ 95 w 124"/>
                    <a:gd name="T11" fmla="*/ 185 h 263"/>
                    <a:gd name="T12" fmla="*/ 90 w 124"/>
                    <a:gd name="T13" fmla="*/ 166 h 263"/>
                    <a:gd name="T14" fmla="*/ 82 w 124"/>
                    <a:gd name="T15" fmla="*/ 147 h 263"/>
                    <a:gd name="T16" fmla="*/ 74 w 124"/>
                    <a:gd name="T17" fmla="*/ 127 h 263"/>
                    <a:gd name="T18" fmla="*/ 65 w 124"/>
                    <a:gd name="T19" fmla="*/ 108 h 263"/>
                    <a:gd name="T20" fmla="*/ 56 w 124"/>
                    <a:gd name="T21" fmla="*/ 87 h 263"/>
                    <a:gd name="T22" fmla="*/ 48 w 124"/>
                    <a:gd name="T23" fmla="*/ 67 h 263"/>
                    <a:gd name="T24" fmla="*/ 37 w 124"/>
                    <a:gd name="T25" fmla="*/ 50 h 263"/>
                    <a:gd name="T26" fmla="*/ 28 w 124"/>
                    <a:gd name="T27" fmla="*/ 33 h 263"/>
                    <a:gd name="T28" fmla="*/ 17 w 124"/>
                    <a:gd name="T29" fmla="*/ 19 h 263"/>
                    <a:gd name="T30" fmla="*/ 7 w 124"/>
                    <a:gd name="T31" fmla="*/ 6 h 263"/>
                    <a:gd name="T32" fmla="*/ 0 w 124"/>
                    <a:gd name="T33" fmla="*/ 2 h 263"/>
                    <a:gd name="T34" fmla="*/ 9 w 124"/>
                    <a:gd name="T35" fmla="*/ 14 h 263"/>
                    <a:gd name="T36" fmla="*/ 19 w 124"/>
                    <a:gd name="T37" fmla="*/ 28 h 263"/>
                    <a:gd name="T38" fmla="*/ 30 w 124"/>
                    <a:gd name="T39" fmla="*/ 44 h 263"/>
                    <a:gd name="T40" fmla="*/ 39 w 124"/>
                    <a:gd name="T41" fmla="*/ 60 h 263"/>
                    <a:gd name="T42" fmla="*/ 49 w 124"/>
                    <a:gd name="T43" fmla="*/ 79 h 263"/>
                    <a:gd name="T44" fmla="*/ 58 w 124"/>
                    <a:gd name="T45" fmla="*/ 99 h 263"/>
                    <a:gd name="T46" fmla="*/ 66 w 124"/>
                    <a:gd name="T47" fmla="*/ 119 h 263"/>
                    <a:gd name="T48" fmla="*/ 75 w 124"/>
                    <a:gd name="T49" fmla="*/ 139 h 263"/>
                    <a:gd name="T50" fmla="*/ 82 w 124"/>
                    <a:gd name="T51" fmla="*/ 158 h 263"/>
                    <a:gd name="T52" fmla="*/ 90 w 124"/>
                    <a:gd name="T53" fmla="*/ 177 h 263"/>
                    <a:gd name="T54" fmla="*/ 95 w 124"/>
                    <a:gd name="T55" fmla="*/ 195 h 263"/>
                    <a:gd name="T56" fmla="*/ 102 w 124"/>
                    <a:gd name="T57" fmla="*/ 213 h 263"/>
                    <a:gd name="T58" fmla="*/ 107 w 124"/>
                    <a:gd name="T59" fmla="*/ 228 h 263"/>
                    <a:gd name="T60" fmla="*/ 112 w 124"/>
                    <a:gd name="T61" fmla="*/ 242 h 263"/>
                    <a:gd name="T62" fmla="*/ 116 w 124"/>
                    <a:gd name="T63" fmla="*/ 253 h 263"/>
                    <a:gd name="T64" fmla="*/ 119 w 124"/>
                    <a:gd name="T65" fmla="*/ 263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63"/>
                    <a:gd name="T101" fmla="*/ 124 w 124"/>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63">
                      <a:moveTo>
                        <a:pt x="124" y="261"/>
                      </a:moveTo>
                      <a:lnTo>
                        <a:pt x="120" y="258"/>
                      </a:lnTo>
                      <a:lnTo>
                        <a:pt x="119" y="253"/>
                      </a:lnTo>
                      <a:lnTo>
                        <a:pt x="117" y="247"/>
                      </a:lnTo>
                      <a:lnTo>
                        <a:pt x="116" y="241"/>
                      </a:lnTo>
                      <a:lnTo>
                        <a:pt x="113" y="233"/>
                      </a:lnTo>
                      <a:lnTo>
                        <a:pt x="111" y="227"/>
                      </a:lnTo>
                      <a:lnTo>
                        <a:pt x="108" y="219"/>
                      </a:lnTo>
                      <a:lnTo>
                        <a:pt x="106" y="211"/>
                      </a:lnTo>
                      <a:lnTo>
                        <a:pt x="102" y="203"/>
                      </a:lnTo>
                      <a:lnTo>
                        <a:pt x="100" y="194"/>
                      </a:lnTo>
                      <a:lnTo>
                        <a:pt x="95" y="185"/>
                      </a:lnTo>
                      <a:lnTo>
                        <a:pt x="93" y="176"/>
                      </a:lnTo>
                      <a:lnTo>
                        <a:pt x="90" y="166"/>
                      </a:lnTo>
                      <a:lnTo>
                        <a:pt x="86" y="157"/>
                      </a:lnTo>
                      <a:lnTo>
                        <a:pt x="82" y="147"/>
                      </a:lnTo>
                      <a:lnTo>
                        <a:pt x="79" y="138"/>
                      </a:lnTo>
                      <a:lnTo>
                        <a:pt x="74" y="127"/>
                      </a:lnTo>
                      <a:lnTo>
                        <a:pt x="69" y="117"/>
                      </a:lnTo>
                      <a:lnTo>
                        <a:pt x="65" y="108"/>
                      </a:lnTo>
                      <a:lnTo>
                        <a:pt x="61" y="97"/>
                      </a:lnTo>
                      <a:lnTo>
                        <a:pt x="56" y="87"/>
                      </a:lnTo>
                      <a:lnTo>
                        <a:pt x="53" y="77"/>
                      </a:lnTo>
                      <a:lnTo>
                        <a:pt x="48" y="67"/>
                      </a:lnTo>
                      <a:lnTo>
                        <a:pt x="42" y="59"/>
                      </a:lnTo>
                      <a:lnTo>
                        <a:pt x="37" y="50"/>
                      </a:lnTo>
                      <a:lnTo>
                        <a:pt x="33" y="41"/>
                      </a:lnTo>
                      <a:lnTo>
                        <a:pt x="28" y="33"/>
                      </a:lnTo>
                      <a:lnTo>
                        <a:pt x="23" y="26"/>
                      </a:lnTo>
                      <a:lnTo>
                        <a:pt x="17" y="19"/>
                      </a:lnTo>
                      <a:lnTo>
                        <a:pt x="13" y="11"/>
                      </a:lnTo>
                      <a:lnTo>
                        <a:pt x="7" y="6"/>
                      </a:lnTo>
                      <a:lnTo>
                        <a:pt x="2" y="0"/>
                      </a:lnTo>
                      <a:lnTo>
                        <a:pt x="0" y="2"/>
                      </a:lnTo>
                      <a:lnTo>
                        <a:pt x="4" y="8"/>
                      </a:lnTo>
                      <a:lnTo>
                        <a:pt x="9" y="14"/>
                      </a:lnTo>
                      <a:lnTo>
                        <a:pt x="14" y="21"/>
                      </a:lnTo>
                      <a:lnTo>
                        <a:pt x="19" y="28"/>
                      </a:lnTo>
                      <a:lnTo>
                        <a:pt x="26" y="35"/>
                      </a:lnTo>
                      <a:lnTo>
                        <a:pt x="30" y="44"/>
                      </a:lnTo>
                      <a:lnTo>
                        <a:pt x="35" y="52"/>
                      </a:lnTo>
                      <a:lnTo>
                        <a:pt x="39" y="60"/>
                      </a:lnTo>
                      <a:lnTo>
                        <a:pt x="43" y="70"/>
                      </a:lnTo>
                      <a:lnTo>
                        <a:pt x="49" y="79"/>
                      </a:lnTo>
                      <a:lnTo>
                        <a:pt x="54" y="88"/>
                      </a:lnTo>
                      <a:lnTo>
                        <a:pt x="58" y="99"/>
                      </a:lnTo>
                      <a:lnTo>
                        <a:pt x="62" y="109"/>
                      </a:lnTo>
                      <a:lnTo>
                        <a:pt x="66" y="119"/>
                      </a:lnTo>
                      <a:lnTo>
                        <a:pt x="69" y="128"/>
                      </a:lnTo>
                      <a:lnTo>
                        <a:pt x="75" y="139"/>
                      </a:lnTo>
                      <a:lnTo>
                        <a:pt x="79" y="148"/>
                      </a:lnTo>
                      <a:lnTo>
                        <a:pt x="82" y="158"/>
                      </a:lnTo>
                      <a:lnTo>
                        <a:pt x="86" y="167"/>
                      </a:lnTo>
                      <a:lnTo>
                        <a:pt x="90" y="177"/>
                      </a:lnTo>
                      <a:lnTo>
                        <a:pt x="92" y="186"/>
                      </a:lnTo>
                      <a:lnTo>
                        <a:pt x="95" y="195"/>
                      </a:lnTo>
                      <a:lnTo>
                        <a:pt x="99" y="204"/>
                      </a:lnTo>
                      <a:lnTo>
                        <a:pt x="102" y="213"/>
                      </a:lnTo>
                      <a:lnTo>
                        <a:pt x="105" y="220"/>
                      </a:lnTo>
                      <a:lnTo>
                        <a:pt x="107" y="228"/>
                      </a:lnTo>
                      <a:lnTo>
                        <a:pt x="110" y="234"/>
                      </a:lnTo>
                      <a:lnTo>
                        <a:pt x="112" y="242"/>
                      </a:lnTo>
                      <a:lnTo>
                        <a:pt x="114" y="248"/>
                      </a:lnTo>
                      <a:lnTo>
                        <a:pt x="116" y="253"/>
                      </a:lnTo>
                      <a:lnTo>
                        <a:pt x="117" y="259"/>
                      </a:lnTo>
                      <a:lnTo>
                        <a:pt x="119" y="263"/>
                      </a:lnTo>
                      <a:lnTo>
                        <a:pt x="124" y="2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2" name="Freeform 979"/>
                <p:cNvSpPr>
                  <a:spLocks/>
                </p:cNvSpPr>
                <p:nvPr/>
              </p:nvSpPr>
              <p:spPr bwMode="auto">
                <a:xfrm>
                  <a:off x="1130" y="2660"/>
                  <a:ext cx="26" cy="38"/>
                </a:xfrm>
                <a:custGeom>
                  <a:avLst/>
                  <a:gdLst>
                    <a:gd name="T0" fmla="*/ 182 w 183"/>
                    <a:gd name="T1" fmla="*/ 227 h 230"/>
                    <a:gd name="T2" fmla="*/ 178 w 183"/>
                    <a:gd name="T3" fmla="*/ 219 h 230"/>
                    <a:gd name="T4" fmla="*/ 170 w 183"/>
                    <a:gd name="T5" fmla="*/ 211 h 230"/>
                    <a:gd name="T6" fmla="*/ 162 w 183"/>
                    <a:gd name="T7" fmla="*/ 200 h 230"/>
                    <a:gd name="T8" fmla="*/ 150 w 183"/>
                    <a:gd name="T9" fmla="*/ 188 h 230"/>
                    <a:gd name="T10" fmla="*/ 138 w 183"/>
                    <a:gd name="T11" fmla="*/ 175 h 230"/>
                    <a:gd name="T12" fmla="*/ 123 w 183"/>
                    <a:gd name="T13" fmla="*/ 161 h 230"/>
                    <a:gd name="T14" fmla="*/ 110 w 183"/>
                    <a:gd name="T15" fmla="*/ 146 h 230"/>
                    <a:gd name="T16" fmla="*/ 93 w 183"/>
                    <a:gd name="T17" fmla="*/ 129 h 230"/>
                    <a:gd name="T18" fmla="*/ 80 w 183"/>
                    <a:gd name="T19" fmla="*/ 111 h 230"/>
                    <a:gd name="T20" fmla="*/ 65 w 183"/>
                    <a:gd name="T21" fmla="*/ 94 h 230"/>
                    <a:gd name="T22" fmla="*/ 51 w 183"/>
                    <a:gd name="T23" fmla="*/ 77 h 230"/>
                    <a:gd name="T24" fmla="*/ 38 w 183"/>
                    <a:gd name="T25" fmla="*/ 59 h 230"/>
                    <a:gd name="T26" fmla="*/ 25 w 183"/>
                    <a:gd name="T27" fmla="*/ 42 h 230"/>
                    <a:gd name="T28" fmla="*/ 15 w 183"/>
                    <a:gd name="T29" fmla="*/ 24 h 230"/>
                    <a:gd name="T30" fmla="*/ 7 w 183"/>
                    <a:gd name="T31" fmla="*/ 9 h 230"/>
                    <a:gd name="T32" fmla="*/ 0 w 183"/>
                    <a:gd name="T33" fmla="*/ 2 h 230"/>
                    <a:gd name="T34" fmla="*/ 8 w 183"/>
                    <a:gd name="T35" fmla="*/ 18 h 230"/>
                    <a:gd name="T36" fmla="*/ 17 w 183"/>
                    <a:gd name="T37" fmla="*/ 35 h 230"/>
                    <a:gd name="T38" fmla="*/ 27 w 183"/>
                    <a:gd name="T39" fmla="*/ 53 h 230"/>
                    <a:gd name="T40" fmla="*/ 41 w 183"/>
                    <a:gd name="T41" fmla="*/ 69 h 230"/>
                    <a:gd name="T42" fmla="*/ 56 w 183"/>
                    <a:gd name="T43" fmla="*/ 87 h 230"/>
                    <a:gd name="T44" fmla="*/ 70 w 183"/>
                    <a:gd name="T45" fmla="*/ 105 h 230"/>
                    <a:gd name="T46" fmla="*/ 84 w 183"/>
                    <a:gd name="T47" fmla="*/ 122 h 230"/>
                    <a:gd name="T48" fmla="*/ 98 w 183"/>
                    <a:gd name="T49" fmla="*/ 140 h 230"/>
                    <a:gd name="T50" fmla="*/ 114 w 183"/>
                    <a:gd name="T51" fmla="*/ 155 h 230"/>
                    <a:gd name="T52" fmla="*/ 128 w 183"/>
                    <a:gd name="T53" fmla="*/ 171 h 230"/>
                    <a:gd name="T54" fmla="*/ 142 w 183"/>
                    <a:gd name="T55" fmla="*/ 185 h 230"/>
                    <a:gd name="T56" fmla="*/ 153 w 183"/>
                    <a:gd name="T57" fmla="*/ 197 h 230"/>
                    <a:gd name="T58" fmla="*/ 163 w 183"/>
                    <a:gd name="T59" fmla="*/ 209 h 230"/>
                    <a:gd name="T60" fmla="*/ 172 w 183"/>
                    <a:gd name="T61" fmla="*/ 218 h 230"/>
                    <a:gd name="T62" fmla="*/ 176 w 183"/>
                    <a:gd name="T63" fmla="*/ 225 h 230"/>
                    <a:gd name="T64" fmla="*/ 179 w 183"/>
                    <a:gd name="T65" fmla="*/ 230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30"/>
                    <a:gd name="T101" fmla="*/ 183 w 183"/>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30">
                      <a:moveTo>
                        <a:pt x="183" y="230"/>
                      </a:moveTo>
                      <a:lnTo>
                        <a:pt x="182" y="227"/>
                      </a:lnTo>
                      <a:lnTo>
                        <a:pt x="181" y="223"/>
                      </a:lnTo>
                      <a:lnTo>
                        <a:pt x="178" y="219"/>
                      </a:lnTo>
                      <a:lnTo>
                        <a:pt x="174" y="216"/>
                      </a:lnTo>
                      <a:lnTo>
                        <a:pt x="170" y="211"/>
                      </a:lnTo>
                      <a:lnTo>
                        <a:pt x="167" y="206"/>
                      </a:lnTo>
                      <a:lnTo>
                        <a:pt x="162" y="200"/>
                      </a:lnTo>
                      <a:lnTo>
                        <a:pt x="156" y="194"/>
                      </a:lnTo>
                      <a:lnTo>
                        <a:pt x="150" y="188"/>
                      </a:lnTo>
                      <a:lnTo>
                        <a:pt x="144" y="182"/>
                      </a:lnTo>
                      <a:lnTo>
                        <a:pt x="138" y="175"/>
                      </a:lnTo>
                      <a:lnTo>
                        <a:pt x="131" y="168"/>
                      </a:lnTo>
                      <a:lnTo>
                        <a:pt x="123" y="161"/>
                      </a:lnTo>
                      <a:lnTo>
                        <a:pt x="117" y="153"/>
                      </a:lnTo>
                      <a:lnTo>
                        <a:pt x="110" y="146"/>
                      </a:lnTo>
                      <a:lnTo>
                        <a:pt x="102" y="137"/>
                      </a:lnTo>
                      <a:lnTo>
                        <a:pt x="93" y="129"/>
                      </a:lnTo>
                      <a:lnTo>
                        <a:pt x="86" y="119"/>
                      </a:lnTo>
                      <a:lnTo>
                        <a:pt x="80" y="111"/>
                      </a:lnTo>
                      <a:lnTo>
                        <a:pt x="72" y="103"/>
                      </a:lnTo>
                      <a:lnTo>
                        <a:pt x="65" y="94"/>
                      </a:lnTo>
                      <a:lnTo>
                        <a:pt x="58" y="85"/>
                      </a:lnTo>
                      <a:lnTo>
                        <a:pt x="51" y="77"/>
                      </a:lnTo>
                      <a:lnTo>
                        <a:pt x="44" y="68"/>
                      </a:lnTo>
                      <a:lnTo>
                        <a:pt x="38" y="59"/>
                      </a:lnTo>
                      <a:lnTo>
                        <a:pt x="32" y="50"/>
                      </a:lnTo>
                      <a:lnTo>
                        <a:pt x="25" y="42"/>
                      </a:lnTo>
                      <a:lnTo>
                        <a:pt x="20" y="33"/>
                      </a:lnTo>
                      <a:lnTo>
                        <a:pt x="15" y="24"/>
                      </a:lnTo>
                      <a:lnTo>
                        <a:pt x="11" y="16"/>
                      </a:lnTo>
                      <a:lnTo>
                        <a:pt x="7" y="9"/>
                      </a:lnTo>
                      <a:lnTo>
                        <a:pt x="5" y="0"/>
                      </a:lnTo>
                      <a:lnTo>
                        <a:pt x="0" y="2"/>
                      </a:lnTo>
                      <a:lnTo>
                        <a:pt x="4" y="10"/>
                      </a:lnTo>
                      <a:lnTo>
                        <a:pt x="8" y="18"/>
                      </a:lnTo>
                      <a:lnTo>
                        <a:pt x="12" y="27"/>
                      </a:lnTo>
                      <a:lnTo>
                        <a:pt x="17" y="35"/>
                      </a:lnTo>
                      <a:lnTo>
                        <a:pt x="23" y="43"/>
                      </a:lnTo>
                      <a:lnTo>
                        <a:pt x="27" y="53"/>
                      </a:lnTo>
                      <a:lnTo>
                        <a:pt x="34" y="61"/>
                      </a:lnTo>
                      <a:lnTo>
                        <a:pt x="41" y="69"/>
                      </a:lnTo>
                      <a:lnTo>
                        <a:pt x="47" y="79"/>
                      </a:lnTo>
                      <a:lnTo>
                        <a:pt x="56" y="87"/>
                      </a:lnTo>
                      <a:lnTo>
                        <a:pt x="63" y="96"/>
                      </a:lnTo>
                      <a:lnTo>
                        <a:pt x="70" y="105"/>
                      </a:lnTo>
                      <a:lnTo>
                        <a:pt x="77" y="114"/>
                      </a:lnTo>
                      <a:lnTo>
                        <a:pt x="84" y="122"/>
                      </a:lnTo>
                      <a:lnTo>
                        <a:pt x="91" y="131"/>
                      </a:lnTo>
                      <a:lnTo>
                        <a:pt x="98" y="140"/>
                      </a:lnTo>
                      <a:lnTo>
                        <a:pt x="106" y="148"/>
                      </a:lnTo>
                      <a:lnTo>
                        <a:pt x="114" y="155"/>
                      </a:lnTo>
                      <a:lnTo>
                        <a:pt x="121" y="163"/>
                      </a:lnTo>
                      <a:lnTo>
                        <a:pt x="128" y="171"/>
                      </a:lnTo>
                      <a:lnTo>
                        <a:pt x="135" y="178"/>
                      </a:lnTo>
                      <a:lnTo>
                        <a:pt x="142" y="185"/>
                      </a:lnTo>
                      <a:lnTo>
                        <a:pt x="148" y="191"/>
                      </a:lnTo>
                      <a:lnTo>
                        <a:pt x="153" y="197"/>
                      </a:lnTo>
                      <a:lnTo>
                        <a:pt x="158" y="203"/>
                      </a:lnTo>
                      <a:lnTo>
                        <a:pt x="163" y="209"/>
                      </a:lnTo>
                      <a:lnTo>
                        <a:pt x="168" y="213"/>
                      </a:lnTo>
                      <a:lnTo>
                        <a:pt x="172" y="218"/>
                      </a:lnTo>
                      <a:lnTo>
                        <a:pt x="174" y="222"/>
                      </a:lnTo>
                      <a:lnTo>
                        <a:pt x="176" y="225"/>
                      </a:lnTo>
                      <a:lnTo>
                        <a:pt x="179" y="229"/>
                      </a:lnTo>
                      <a:lnTo>
                        <a:pt x="179" y="230"/>
                      </a:lnTo>
                      <a:lnTo>
                        <a:pt x="183" y="23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3" name="Freeform 980"/>
                <p:cNvSpPr>
                  <a:spLocks/>
                </p:cNvSpPr>
                <p:nvPr/>
              </p:nvSpPr>
              <p:spPr bwMode="auto">
                <a:xfrm>
                  <a:off x="1156" y="2698"/>
                  <a:ext cx="19" cy="50"/>
                </a:xfrm>
                <a:custGeom>
                  <a:avLst/>
                  <a:gdLst>
                    <a:gd name="T0" fmla="*/ 127 w 134"/>
                    <a:gd name="T1" fmla="*/ 288 h 299"/>
                    <a:gd name="T2" fmla="*/ 117 w 134"/>
                    <a:gd name="T3" fmla="*/ 271 h 299"/>
                    <a:gd name="T4" fmla="*/ 107 w 134"/>
                    <a:gd name="T5" fmla="*/ 251 h 299"/>
                    <a:gd name="T6" fmla="*/ 95 w 134"/>
                    <a:gd name="T7" fmla="*/ 231 h 299"/>
                    <a:gd name="T8" fmla="*/ 86 w 134"/>
                    <a:gd name="T9" fmla="*/ 211 h 299"/>
                    <a:gd name="T10" fmla="*/ 75 w 134"/>
                    <a:gd name="T11" fmla="*/ 189 h 299"/>
                    <a:gd name="T12" fmla="*/ 66 w 134"/>
                    <a:gd name="T13" fmla="*/ 166 h 299"/>
                    <a:gd name="T14" fmla="*/ 58 w 134"/>
                    <a:gd name="T15" fmla="*/ 144 h 299"/>
                    <a:gd name="T16" fmla="*/ 47 w 134"/>
                    <a:gd name="T17" fmla="*/ 123 h 299"/>
                    <a:gd name="T18" fmla="*/ 40 w 134"/>
                    <a:gd name="T19" fmla="*/ 101 h 299"/>
                    <a:gd name="T20" fmla="*/ 33 w 134"/>
                    <a:gd name="T21" fmla="*/ 81 h 299"/>
                    <a:gd name="T22" fmla="*/ 25 w 134"/>
                    <a:gd name="T23" fmla="*/ 62 h 299"/>
                    <a:gd name="T24" fmla="*/ 19 w 134"/>
                    <a:gd name="T25" fmla="*/ 45 h 299"/>
                    <a:gd name="T26" fmla="*/ 14 w 134"/>
                    <a:gd name="T27" fmla="*/ 29 h 299"/>
                    <a:gd name="T28" fmla="*/ 9 w 134"/>
                    <a:gd name="T29" fmla="*/ 16 h 299"/>
                    <a:gd name="T30" fmla="*/ 5 w 134"/>
                    <a:gd name="T31" fmla="*/ 4 h 299"/>
                    <a:gd name="T32" fmla="*/ 0 w 134"/>
                    <a:gd name="T33" fmla="*/ 0 h 299"/>
                    <a:gd name="T34" fmla="*/ 4 w 134"/>
                    <a:gd name="T35" fmla="*/ 11 h 299"/>
                    <a:gd name="T36" fmla="*/ 8 w 134"/>
                    <a:gd name="T37" fmla="*/ 23 h 299"/>
                    <a:gd name="T38" fmla="*/ 13 w 134"/>
                    <a:gd name="T39" fmla="*/ 37 h 299"/>
                    <a:gd name="T40" fmla="*/ 19 w 134"/>
                    <a:gd name="T41" fmla="*/ 55 h 299"/>
                    <a:gd name="T42" fmla="*/ 25 w 134"/>
                    <a:gd name="T43" fmla="*/ 73 h 299"/>
                    <a:gd name="T44" fmla="*/ 33 w 134"/>
                    <a:gd name="T45" fmla="*/ 92 h 299"/>
                    <a:gd name="T46" fmla="*/ 40 w 134"/>
                    <a:gd name="T47" fmla="*/ 113 h 299"/>
                    <a:gd name="T48" fmla="*/ 48 w 134"/>
                    <a:gd name="T49" fmla="*/ 135 h 299"/>
                    <a:gd name="T50" fmla="*/ 58 w 134"/>
                    <a:gd name="T51" fmla="*/ 156 h 299"/>
                    <a:gd name="T52" fmla="*/ 67 w 134"/>
                    <a:gd name="T53" fmla="*/ 177 h 299"/>
                    <a:gd name="T54" fmla="*/ 78 w 134"/>
                    <a:gd name="T55" fmla="*/ 201 h 299"/>
                    <a:gd name="T56" fmla="*/ 87 w 134"/>
                    <a:gd name="T57" fmla="*/ 223 h 299"/>
                    <a:gd name="T58" fmla="*/ 98 w 134"/>
                    <a:gd name="T59" fmla="*/ 243 h 299"/>
                    <a:gd name="T60" fmla="*/ 108 w 134"/>
                    <a:gd name="T61" fmla="*/ 263 h 299"/>
                    <a:gd name="T62" fmla="*/ 119 w 134"/>
                    <a:gd name="T63" fmla="*/ 282 h 299"/>
                    <a:gd name="T64" fmla="*/ 131 w 134"/>
                    <a:gd name="T65" fmla="*/ 299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299"/>
                    <a:gd name="T101" fmla="*/ 134 w 134"/>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299">
                      <a:moveTo>
                        <a:pt x="134" y="296"/>
                      </a:moveTo>
                      <a:lnTo>
                        <a:pt x="127" y="288"/>
                      </a:lnTo>
                      <a:lnTo>
                        <a:pt x="123" y="280"/>
                      </a:lnTo>
                      <a:lnTo>
                        <a:pt x="117" y="271"/>
                      </a:lnTo>
                      <a:lnTo>
                        <a:pt x="112" y="262"/>
                      </a:lnTo>
                      <a:lnTo>
                        <a:pt x="107" y="251"/>
                      </a:lnTo>
                      <a:lnTo>
                        <a:pt x="101" y="242"/>
                      </a:lnTo>
                      <a:lnTo>
                        <a:pt x="95" y="231"/>
                      </a:lnTo>
                      <a:lnTo>
                        <a:pt x="91" y="221"/>
                      </a:lnTo>
                      <a:lnTo>
                        <a:pt x="86" y="211"/>
                      </a:lnTo>
                      <a:lnTo>
                        <a:pt x="81" y="200"/>
                      </a:lnTo>
                      <a:lnTo>
                        <a:pt x="75" y="189"/>
                      </a:lnTo>
                      <a:lnTo>
                        <a:pt x="71" y="176"/>
                      </a:lnTo>
                      <a:lnTo>
                        <a:pt x="66" y="166"/>
                      </a:lnTo>
                      <a:lnTo>
                        <a:pt x="61" y="155"/>
                      </a:lnTo>
                      <a:lnTo>
                        <a:pt x="58" y="144"/>
                      </a:lnTo>
                      <a:lnTo>
                        <a:pt x="53" y="133"/>
                      </a:lnTo>
                      <a:lnTo>
                        <a:pt x="47" y="123"/>
                      </a:lnTo>
                      <a:lnTo>
                        <a:pt x="43" y="112"/>
                      </a:lnTo>
                      <a:lnTo>
                        <a:pt x="40" y="101"/>
                      </a:lnTo>
                      <a:lnTo>
                        <a:pt x="36" y="90"/>
                      </a:lnTo>
                      <a:lnTo>
                        <a:pt x="33" y="81"/>
                      </a:lnTo>
                      <a:lnTo>
                        <a:pt x="29" y="71"/>
                      </a:lnTo>
                      <a:lnTo>
                        <a:pt x="25" y="62"/>
                      </a:lnTo>
                      <a:lnTo>
                        <a:pt x="22" y="54"/>
                      </a:lnTo>
                      <a:lnTo>
                        <a:pt x="19" y="45"/>
                      </a:lnTo>
                      <a:lnTo>
                        <a:pt x="16" y="36"/>
                      </a:lnTo>
                      <a:lnTo>
                        <a:pt x="14" y="29"/>
                      </a:lnTo>
                      <a:lnTo>
                        <a:pt x="11" y="22"/>
                      </a:lnTo>
                      <a:lnTo>
                        <a:pt x="9" y="16"/>
                      </a:lnTo>
                      <a:lnTo>
                        <a:pt x="8" y="10"/>
                      </a:lnTo>
                      <a:lnTo>
                        <a:pt x="5" y="4"/>
                      </a:lnTo>
                      <a:lnTo>
                        <a:pt x="4" y="0"/>
                      </a:lnTo>
                      <a:lnTo>
                        <a:pt x="0" y="0"/>
                      </a:lnTo>
                      <a:lnTo>
                        <a:pt x="3" y="5"/>
                      </a:lnTo>
                      <a:lnTo>
                        <a:pt x="4" y="11"/>
                      </a:lnTo>
                      <a:lnTo>
                        <a:pt x="5" y="16"/>
                      </a:lnTo>
                      <a:lnTo>
                        <a:pt x="8" y="23"/>
                      </a:lnTo>
                      <a:lnTo>
                        <a:pt x="10" y="30"/>
                      </a:lnTo>
                      <a:lnTo>
                        <a:pt x="13" y="37"/>
                      </a:lnTo>
                      <a:lnTo>
                        <a:pt x="15" y="46"/>
                      </a:lnTo>
                      <a:lnTo>
                        <a:pt x="19" y="55"/>
                      </a:lnTo>
                      <a:lnTo>
                        <a:pt x="21" y="63"/>
                      </a:lnTo>
                      <a:lnTo>
                        <a:pt x="25" y="73"/>
                      </a:lnTo>
                      <a:lnTo>
                        <a:pt x="29" y="82"/>
                      </a:lnTo>
                      <a:lnTo>
                        <a:pt x="33" y="92"/>
                      </a:lnTo>
                      <a:lnTo>
                        <a:pt x="36" y="102"/>
                      </a:lnTo>
                      <a:lnTo>
                        <a:pt x="40" y="113"/>
                      </a:lnTo>
                      <a:lnTo>
                        <a:pt x="45" y="124"/>
                      </a:lnTo>
                      <a:lnTo>
                        <a:pt x="48" y="135"/>
                      </a:lnTo>
                      <a:lnTo>
                        <a:pt x="54" y="145"/>
                      </a:lnTo>
                      <a:lnTo>
                        <a:pt x="58" y="156"/>
                      </a:lnTo>
                      <a:lnTo>
                        <a:pt x="62" y="167"/>
                      </a:lnTo>
                      <a:lnTo>
                        <a:pt x="67" y="177"/>
                      </a:lnTo>
                      <a:lnTo>
                        <a:pt x="72" y="190"/>
                      </a:lnTo>
                      <a:lnTo>
                        <a:pt x="78" y="201"/>
                      </a:lnTo>
                      <a:lnTo>
                        <a:pt x="82" y="212"/>
                      </a:lnTo>
                      <a:lnTo>
                        <a:pt x="87" y="223"/>
                      </a:lnTo>
                      <a:lnTo>
                        <a:pt x="93" y="233"/>
                      </a:lnTo>
                      <a:lnTo>
                        <a:pt x="98" y="243"/>
                      </a:lnTo>
                      <a:lnTo>
                        <a:pt x="104" y="254"/>
                      </a:lnTo>
                      <a:lnTo>
                        <a:pt x="108" y="263"/>
                      </a:lnTo>
                      <a:lnTo>
                        <a:pt x="114" y="273"/>
                      </a:lnTo>
                      <a:lnTo>
                        <a:pt x="119" y="282"/>
                      </a:lnTo>
                      <a:lnTo>
                        <a:pt x="125" y="290"/>
                      </a:lnTo>
                      <a:lnTo>
                        <a:pt x="131" y="299"/>
                      </a:lnTo>
                      <a:lnTo>
                        <a:pt x="134" y="29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4" name="Freeform 981"/>
                <p:cNvSpPr>
                  <a:spLocks/>
                </p:cNvSpPr>
                <p:nvPr/>
              </p:nvSpPr>
              <p:spPr bwMode="auto">
                <a:xfrm>
                  <a:off x="1175" y="2748"/>
                  <a:ext cx="22" cy="23"/>
                </a:xfrm>
                <a:custGeom>
                  <a:avLst/>
                  <a:gdLst>
                    <a:gd name="T0" fmla="*/ 158 w 160"/>
                    <a:gd name="T1" fmla="*/ 136 h 142"/>
                    <a:gd name="T2" fmla="*/ 157 w 160"/>
                    <a:gd name="T3" fmla="*/ 125 h 142"/>
                    <a:gd name="T4" fmla="*/ 152 w 160"/>
                    <a:gd name="T5" fmla="*/ 117 h 142"/>
                    <a:gd name="T6" fmla="*/ 147 w 160"/>
                    <a:gd name="T7" fmla="*/ 110 h 142"/>
                    <a:gd name="T8" fmla="*/ 139 w 160"/>
                    <a:gd name="T9" fmla="*/ 105 h 142"/>
                    <a:gd name="T10" fmla="*/ 132 w 160"/>
                    <a:gd name="T11" fmla="*/ 99 h 142"/>
                    <a:gd name="T12" fmla="*/ 122 w 160"/>
                    <a:gd name="T13" fmla="*/ 96 h 142"/>
                    <a:gd name="T14" fmla="*/ 112 w 160"/>
                    <a:gd name="T15" fmla="*/ 91 h 142"/>
                    <a:gd name="T16" fmla="*/ 102 w 160"/>
                    <a:gd name="T17" fmla="*/ 86 h 142"/>
                    <a:gd name="T18" fmla="*/ 90 w 160"/>
                    <a:gd name="T19" fmla="*/ 80 h 142"/>
                    <a:gd name="T20" fmla="*/ 78 w 160"/>
                    <a:gd name="T21" fmla="*/ 73 h 142"/>
                    <a:gd name="T22" fmla="*/ 64 w 160"/>
                    <a:gd name="T23" fmla="*/ 65 h 142"/>
                    <a:gd name="T24" fmla="*/ 52 w 160"/>
                    <a:gd name="T25" fmla="*/ 55 h 142"/>
                    <a:gd name="T26" fmla="*/ 38 w 160"/>
                    <a:gd name="T27" fmla="*/ 43 h 142"/>
                    <a:gd name="T28" fmla="*/ 23 w 160"/>
                    <a:gd name="T29" fmla="*/ 28 h 142"/>
                    <a:gd name="T30" fmla="*/ 9 w 160"/>
                    <a:gd name="T31" fmla="*/ 11 h 142"/>
                    <a:gd name="T32" fmla="*/ 0 w 160"/>
                    <a:gd name="T33" fmla="*/ 3 h 142"/>
                    <a:gd name="T34" fmla="*/ 13 w 160"/>
                    <a:gd name="T35" fmla="*/ 22 h 142"/>
                    <a:gd name="T36" fmla="*/ 28 w 160"/>
                    <a:gd name="T37" fmla="*/ 38 h 142"/>
                    <a:gd name="T38" fmla="*/ 41 w 160"/>
                    <a:gd name="T39" fmla="*/ 53 h 142"/>
                    <a:gd name="T40" fmla="*/ 55 w 160"/>
                    <a:gd name="T41" fmla="*/ 63 h 142"/>
                    <a:gd name="T42" fmla="*/ 69 w 160"/>
                    <a:gd name="T43" fmla="*/ 73 h 142"/>
                    <a:gd name="T44" fmla="*/ 81 w 160"/>
                    <a:gd name="T45" fmla="*/ 80 h 142"/>
                    <a:gd name="T46" fmla="*/ 93 w 160"/>
                    <a:gd name="T47" fmla="*/ 86 h 142"/>
                    <a:gd name="T48" fmla="*/ 106 w 160"/>
                    <a:gd name="T49" fmla="*/ 91 h 142"/>
                    <a:gd name="T50" fmla="*/ 116 w 160"/>
                    <a:gd name="T51" fmla="*/ 96 h 142"/>
                    <a:gd name="T52" fmla="*/ 126 w 160"/>
                    <a:gd name="T53" fmla="*/ 100 h 142"/>
                    <a:gd name="T54" fmla="*/ 135 w 160"/>
                    <a:gd name="T55" fmla="*/ 105 h 142"/>
                    <a:gd name="T56" fmla="*/ 141 w 160"/>
                    <a:gd name="T57" fmla="*/ 110 h 142"/>
                    <a:gd name="T58" fmla="*/ 147 w 160"/>
                    <a:gd name="T59" fmla="*/ 116 h 142"/>
                    <a:gd name="T60" fmla="*/ 152 w 160"/>
                    <a:gd name="T61" fmla="*/ 123 h 142"/>
                    <a:gd name="T62" fmla="*/ 155 w 160"/>
                    <a:gd name="T63" fmla="*/ 131 h 142"/>
                    <a:gd name="T64" fmla="*/ 156 w 160"/>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2"/>
                    <a:gd name="T101" fmla="*/ 160 w 160"/>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2">
                      <a:moveTo>
                        <a:pt x="160" y="141"/>
                      </a:moveTo>
                      <a:lnTo>
                        <a:pt x="158" y="136"/>
                      </a:lnTo>
                      <a:lnTo>
                        <a:pt x="158" y="130"/>
                      </a:lnTo>
                      <a:lnTo>
                        <a:pt x="157" y="125"/>
                      </a:lnTo>
                      <a:lnTo>
                        <a:pt x="155" y="122"/>
                      </a:lnTo>
                      <a:lnTo>
                        <a:pt x="152" y="117"/>
                      </a:lnTo>
                      <a:lnTo>
                        <a:pt x="150" y="113"/>
                      </a:lnTo>
                      <a:lnTo>
                        <a:pt x="147" y="110"/>
                      </a:lnTo>
                      <a:lnTo>
                        <a:pt x="143" y="107"/>
                      </a:lnTo>
                      <a:lnTo>
                        <a:pt x="139" y="105"/>
                      </a:lnTo>
                      <a:lnTo>
                        <a:pt x="136" y="102"/>
                      </a:lnTo>
                      <a:lnTo>
                        <a:pt x="132" y="99"/>
                      </a:lnTo>
                      <a:lnTo>
                        <a:pt x="128" y="97"/>
                      </a:lnTo>
                      <a:lnTo>
                        <a:pt x="122" y="96"/>
                      </a:lnTo>
                      <a:lnTo>
                        <a:pt x="117" y="93"/>
                      </a:lnTo>
                      <a:lnTo>
                        <a:pt x="112" y="91"/>
                      </a:lnTo>
                      <a:lnTo>
                        <a:pt x="107" y="88"/>
                      </a:lnTo>
                      <a:lnTo>
                        <a:pt x="102" y="86"/>
                      </a:lnTo>
                      <a:lnTo>
                        <a:pt x="96" y="82"/>
                      </a:lnTo>
                      <a:lnTo>
                        <a:pt x="90" y="80"/>
                      </a:lnTo>
                      <a:lnTo>
                        <a:pt x="84" y="76"/>
                      </a:lnTo>
                      <a:lnTo>
                        <a:pt x="78" y="73"/>
                      </a:lnTo>
                      <a:lnTo>
                        <a:pt x="71" y="69"/>
                      </a:lnTo>
                      <a:lnTo>
                        <a:pt x="64" y="65"/>
                      </a:lnTo>
                      <a:lnTo>
                        <a:pt x="58" y="61"/>
                      </a:lnTo>
                      <a:lnTo>
                        <a:pt x="52" y="55"/>
                      </a:lnTo>
                      <a:lnTo>
                        <a:pt x="44" y="49"/>
                      </a:lnTo>
                      <a:lnTo>
                        <a:pt x="38" y="43"/>
                      </a:lnTo>
                      <a:lnTo>
                        <a:pt x="31" y="35"/>
                      </a:lnTo>
                      <a:lnTo>
                        <a:pt x="23" y="28"/>
                      </a:lnTo>
                      <a:lnTo>
                        <a:pt x="16" y="19"/>
                      </a:lnTo>
                      <a:lnTo>
                        <a:pt x="9" y="11"/>
                      </a:lnTo>
                      <a:lnTo>
                        <a:pt x="3" y="0"/>
                      </a:lnTo>
                      <a:lnTo>
                        <a:pt x="0" y="3"/>
                      </a:lnTo>
                      <a:lnTo>
                        <a:pt x="7" y="12"/>
                      </a:lnTo>
                      <a:lnTo>
                        <a:pt x="13" y="22"/>
                      </a:lnTo>
                      <a:lnTo>
                        <a:pt x="20" y="30"/>
                      </a:lnTo>
                      <a:lnTo>
                        <a:pt x="28" y="38"/>
                      </a:lnTo>
                      <a:lnTo>
                        <a:pt x="34" y="46"/>
                      </a:lnTo>
                      <a:lnTo>
                        <a:pt x="41" y="53"/>
                      </a:lnTo>
                      <a:lnTo>
                        <a:pt x="49" y="59"/>
                      </a:lnTo>
                      <a:lnTo>
                        <a:pt x="55" y="63"/>
                      </a:lnTo>
                      <a:lnTo>
                        <a:pt x="63" y="68"/>
                      </a:lnTo>
                      <a:lnTo>
                        <a:pt x="69" y="73"/>
                      </a:lnTo>
                      <a:lnTo>
                        <a:pt x="75" y="76"/>
                      </a:lnTo>
                      <a:lnTo>
                        <a:pt x="81" y="80"/>
                      </a:lnTo>
                      <a:lnTo>
                        <a:pt x="87" y="84"/>
                      </a:lnTo>
                      <a:lnTo>
                        <a:pt x="93" y="86"/>
                      </a:lnTo>
                      <a:lnTo>
                        <a:pt x="100" y="88"/>
                      </a:lnTo>
                      <a:lnTo>
                        <a:pt x="106" y="91"/>
                      </a:lnTo>
                      <a:lnTo>
                        <a:pt x="111" y="93"/>
                      </a:lnTo>
                      <a:lnTo>
                        <a:pt x="116" y="96"/>
                      </a:lnTo>
                      <a:lnTo>
                        <a:pt x="121" y="98"/>
                      </a:lnTo>
                      <a:lnTo>
                        <a:pt x="126" y="100"/>
                      </a:lnTo>
                      <a:lnTo>
                        <a:pt x="130" y="103"/>
                      </a:lnTo>
                      <a:lnTo>
                        <a:pt x="135" y="105"/>
                      </a:lnTo>
                      <a:lnTo>
                        <a:pt x="138" y="107"/>
                      </a:lnTo>
                      <a:lnTo>
                        <a:pt x="141" y="110"/>
                      </a:lnTo>
                      <a:lnTo>
                        <a:pt x="144" y="113"/>
                      </a:lnTo>
                      <a:lnTo>
                        <a:pt x="147" y="116"/>
                      </a:lnTo>
                      <a:lnTo>
                        <a:pt x="150" y="119"/>
                      </a:lnTo>
                      <a:lnTo>
                        <a:pt x="152" y="123"/>
                      </a:lnTo>
                      <a:lnTo>
                        <a:pt x="154" y="127"/>
                      </a:lnTo>
                      <a:lnTo>
                        <a:pt x="155" y="131"/>
                      </a:lnTo>
                      <a:lnTo>
                        <a:pt x="156" y="136"/>
                      </a:lnTo>
                      <a:lnTo>
                        <a:pt x="156" y="142"/>
                      </a:lnTo>
                      <a:lnTo>
                        <a:pt x="160" y="14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5" name="Freeform 982"/>
                <p:cNvSpPr>
                  <a:spLocks/>
                </p:cNvSpPr>
                <p:nvPr/>
              </p:nvSpPr>
              <p:spPr bwMode="auto">
                <a:xfrm>
                  <a:off x="1186" y="2771"/>
                  <a:ext cx="11" cy="14"/>
                </a:xfrm>
                <a:custGeom>
                  <a:avLst/>
                  <a:gdLst>
                    <a:gd name="T0" fmla="*/ 2 w 77"/>
                    <a:gd name="T1" fmla="*/ 84 h 84"/>
                    <a:gd name="T2" fmla="*/ 9 w 77"/>
                    <a:gd name="T3" fmla="*/ 74 h 84"/>
                    <a:gd name="T4" fmla="*/ 17 w 77"/>
                    <a:gd name="T5" fmla="*/ 64 h 84"/>
                    <a:gd name="T6" fmla="*/ 24 w 77"/>
                    <a:gd name="T7" fmla="*/ 58 h 84"/>
                    <a:gd name="T8" fmla="*/ 32 w 77"/>
                    <a:gd name="T9" fmla="*/ 52 h 84"/>
                    <a:gd name="T10" fmla="*/ 38 w 77"/>
                    <a:gd name="T11" fmla="*/ 48 h 84"/>
                    <a:gd name="T12" fmla="*/ 45 w 77"/>
                    <a:gd name="T13" fmla="*/ 46 h 84"/>
                    <a:gd name="T14" fmla="*/ 49 w 77"/>
                    <a:gd name="T15" fmla="*/ 44 h 84"/>
                    <a:gd name="T16" fmla="*/ 55 w 77"/>
                    <a:gd name="T17" fmla="*/ 40 h 84"/>
                    <a:gd name="T18" fmla="*/ 59 w 77"/>
                    <a:gd name="T19" fmla="*/ 38 h 84"/>
                    <a:gd name="T20" fmla="*/ 64 w 77"/>
                    <a:gd name="T21" fmla="*/ 36 h 84"/>
                    <a:gd name="T22" fmla="*/ 68 w 77"/>
                    <a:gd name="T23" fmla="*/ 33 h 84"/>
                    <a:gd name="T24" fmla="*/ 72 w 77"/>
                    <a:gd name="T25" fmla="*/ 30 h 84"/>
                    <a:gd name="T26" fmla="*/ 74 w 77"/>
                    <a:gd name="T27" fmla="*/ 25 h 84"/>
                    <a:gd name="T28" fmla="*/ 75 w 77"/>
                    <a:gd name="T29" fmla="*/ 18 h 84"/>
                    <a:gd name="T30" fmla="*/ 77 w 77"/>
                    <a:gd name="T31" fmla="*/ 11 h 84"/>
                    <a:gd name="T32" fmla="*/ 77 w 77"/>
                    <a:gd name="T33" fmla="*/ 0 h 84"/>
                    <a:gd name="T34" fmla="*/ 73 w 77"/>
                    <a:gd name="T35" fmla="*/ 6 h 84"/>
                    <a:gd name="T36" fmla="*/ 73 w 77"/>
                    <a:gd name="T37" fmla="*/ 14 h 84"/>
                    <a:gd name="T38" fmla="*/ 72 w 77"/>
                    <a:gd name="T39" fmla="*/ 20 h 84"/>
                    <a:gd name="T40" fmla="*/ 69 w 77"/>
                    <a:gd name="T41" fmla="*/ 25 h 84"/>
                    <a:gd name="T42" fmla="*/ 67 w 77"/>
                    <a:gd name="T43" fmla="*/ 30 h 84"/>
                    <a:gd name="T44" fmla="*/ 64 w 77"/>
                    <a:gd name="T45" fmla="*/ 32 h 84"/>
                    <a:gd name="T46" fmla="*/ 60 w 77"/>
                    <a:gd name="T47" fmla="*/ 34 h 84"/>
                    <a:gd name="T48" fmla="*/ 55 w 77"/>
                    <a:gd name="T49" fmla="*/ 36 h 84"/>
                    <a:gd name="T50" fmla="*/ 50 w 77"/>
                    <a:gd name="T51" fmla="*/ 38 h 84"/>
                    <a:gd name="T52" fmla="*/ 46 w 77"/>
                    <a:gd name="T53" fmla="*/ 40 h 84"/>
                    <a:gd name="T54" fmla="*/ 39 w 77"/>
                    <a:gd name="T55" fmla="*/ 44 h 84"/>
                    <a:gd name="T56" fmla="*/ 33 w 77"/>
                    <a:gd name="T57" fmla="*/ 47 h 84"/>
                    <a:gd name="T58" fmla="*/ 26 w 77"/>
                    <a:gd name="T59" fmla="*/ 52 h 84"/>
                    <a:gd name="T60" fmla="*/ 19 w 77"/>
                    <a:gd name="T61" fmla="*/ 58 h 84"/>
                    <a:gd name="T62" fmla="*/ 10 w 77"/>
                    <a:gd name="T63" fmla="*/ 66 h 84"/>
                    <a:gd name="T64" fmla="*/ 3 w 77"/>
                    <a:gd name="T65" fmla="*/ 76 h 84"/>
                    <a:gd name="T66" fmla="*/ 1 w 77"/>
                    <a:gd name="T67" fmla="*/ 81 h 84"/>
                    <a:gd name="T68" fmla="*/ 2 w 77"/>
                    <a:gd name="T69" fmla="*/ 84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7"/>
                    <a:gd name="T106" fmla="*/ 0 h 84"/>
                    <a:gd name="T107" fmla="*/ 77 w 77"/>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7" h="84">
                      <a:moveTo>
                        <a:pt x="1" y="84"/>
                      </a:moveTo>
                      <a:lnTo>
                        <a:pt x="2" y="84"/>
                      </a:lnTo>
                      <a:lnTo>
                        <a:pt x="6" y="78"/>
                      </a:lnTo>
                      <a:lnTo>
                        <a:pt x="9" y="74"/>
                      </a:lnTo>
                      <a:lnTo>
                        <a:pt x="13" y="69"/>
                      </a:lnTo>
                      <a:lnTo>
                        <a:pt x="17" y="64"/>
                      </a:lnTo>
                      <a:lnTo>
                        <a:pt x="21" y="60"/>
                      </a:lnTo>
                      <a:lnTo>
                        <a:pt x="24" y="58"/>
                      </a:lnTo>
                      <a:lnTo>
                        <a:pt x="28" y="54"/>
                      </a:lnTo>
                      <a:lnTo>
                        <a:pt x="32" y="52"/>
                      </a:lnTo>
                      <a:lnTo>
                        <a:pt x="34" y="51"/>
                      </a:lnTo>
                      <a:lnTo>
                        <a:pt x="38" y="48"/>
                      </a:lnTo>
                      <a:lnTo>
                        <a:pt x="41" y="47"/>
                      </a:lnTo>
                      <a:lnTo>
                        <a:pt x="45" y="46"/>
                      </a:lnTo>
                      <a:lnTo>
                        <a:pt x="47" y="44"/>
                      </a:lnTo>
                      <a:lnTo>
                        <a:pt x="49" y="44"/>
                      </a:lnTo>
                      <a:lnTo>
                        <a:pt x="52" y="43"/>
                      </a:lnTo>
                      <a:lnTo>
                        <a:pt x="55" y="40"/>
                      </a:lnTo>
                      <a:lnTo>
                        <a:pt x="58" y="39"/>
                      </a:lnTo>
                      <a:lnTo>
                        <a:pt x="59" y="38"/>
                      </a:lnTo>
                      <a:lnTo>
                        <a:pt x="61" y="37"/>
                      </a:lnTo>
                      <a:lnTo>
                        <a:pt x="64" y="36"/>
                      </a:lnTo>
                      <a:lnTo>
                        <a:pt x="67" y="34"/>
                      </a:lnTo>
                      <a:lnTo>
                        <a:pt x="68" y="33"/>
                      </a:lnTo>
                      <a:lnTo>
                        <a:pt x="71" y="31"/>
                      </a:lnTo>
                      <a:lnTo>
                        <a:pt x="72" y="30"/>
                      </a:lnTo>
                      <a:lnTo>
                        <a:pt x="73" y="27"/>
                      </a:lnTo>
                      <a:lnTo>
                        <a:pt x="74" y="25"/>
                      </a:lnTo>
                      <a:lnTo>
                        <a:pt x="75" y="21"/>
                      </a:lnTo>
                      <a:lnTo>
                        <a:pt x="75" y="18"/>
                      </a:lnTo>
                      <a:lnTo>
                        <a:pt x="77" y="14"/>
                      </a:lnTo>
                      <a:lnTo>
                        <a:pt x="77" y="11"/>
                      </a:lnTo>
                      <a:lnTo>
                        <a:pt x="77" y="6"/>
                      </a:lnTo>
                      <a:lnTo>
                        <a:pt x="77" y="0"/>
                      </a:lnTo>
                      <a:lnTo>
                        <a:pt x="73" y="1"/>
                      </a:lnTo>
                      <a:lnTo>
                        <a:pt x="73" y="6"/>
                      </a:lnTo>
                      <a:lnTo>
                        <a:pt x="73" y="11"/>
                      </a:lnTo>
                      <a:lnTo>
                        <a:pt x="73" y="14"/>
                      </a:lnTo>
                      <a:lnTo>
                        <a:pt x="72" y="18"/>
                      </a:lnTo>
                      <a:lnTo>
                        <a:pt x="72" y="20"/>
                      </a:lnTo>
                      <a:lnTo>
                        <a:pt x="71" y="24"/>
                      </a:lnTo>
                      <a:lnTo>
                        <a:pt x="69" y="25"/>
                      </a:lnTo>
                      <a:lnTo>
                        <a:pt x="68" y="27"/>
                      </a:lnTo>
                      <a:lnTo>
                        <a:pt x="67" y="30"/>
                      </a:lnTo>
                      <a:lnTo>
                        <a:pt x="66" y="31"/>
                      </a:lnTo>
                      <a:lnTo>
                        <a:pt x="64" y="32"/>
                      </a:lnTo>
                      <a:lnTo>
                        <a:pt x="61" y="33"/>
                      </a:lnTo>
                      <a:lnTo>
                        <a:pt x="60" y="34"/>
                      </a:lnTo>
                      <a:lnTo>
                        <a:pt x="58" y="34"/>
                      </a:lnTo>
                      <a:lnTo>
                        <a:pt x="55" y="36"/>
                      </a:lnTo>
                      <a:lnTo>
                        <a:pt x="53" y="37"/>
                      </a:lnTo>
                      <a:lnTo>
                        <a:pt x="50" y="38"/>
                      </a:lnTo>
                      <a:lnTo>
                        <a:pt x="48" y="39"/>
                      </a:lnTo>
                      <a:lnTo>
                        <a:pt x="46" y="40"/>
                      </a:lnTo>
                      <a:lnTo>
                        <a:pt x="42" y="43"/>
                      </a:lnTo>
                      <a:lnTo>
                        <a:pt x="39" y="44"/>
                      </a:lnTo>
                      <a:lnTo>
                        <a:pt x="35" y="45"/>
                      </a:lnTo>
                      <a:lnTo>
                        <a:pt x="33" y="47"/>
                      </a:lnTo>
                      <a:lnTo>
                        <a:pt x="29" y="50"/>
                      </a:lnTo>
                      <a:lnTo>
                        <a:pt x="26" y="52"/>
                      </a:lnTo>
                      <a:lnTo>
                        <a:pt x="22" y="54"/>
                      </a:lnTo>
                      <a:lnTo>
                        <a:pt x="19" y="58"/>
                      </a:lnTo>
                      <a:lnTo>
                        <a:pt x="14" y="62"/>
                      </a:lnTo>
                      <a:lnTo>
                        <a:pt x="10" y="66"/>
                      </a:lnTo>
                      <a:lnTo>
                        <a:pt x="7" y="71"/>
                      </a:lnTo>
                      <a:lnTo>
                        <a:pt x="3" y="76"/>
                      </a:lnTo>
                      <a:lnTo>
                        <a:pt x="0" y="82"/>
                      </a:lnTo>
                      <a:lnTo>
                        <a:pt x="1" y="81"/>
                      </a:lnTo>
                      <a:lnTo>
                        <a:pt x="1" y="84"/>
                      </a:lnTo>
                      <a:lnTo>
                        <a:pt x="2" y="84"/>
                      </a:lnTo>
                      <a:lnTo>
                        <a:pt x="1" y="8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6" name="Freeform 983"/>
                <p:cNvSpPr>
                  <a:spLocks/>
                </p:cNvSpPr>
                <p:nvPr/>
              </p:nvSpPr>
              <p:spPr bwMode="auto">
                <a:xfrm>
                  <a:off x="1177" y="2778"/>
                  <a:ext cx="10" cy="7"/>
                </a:xfrm>
                <a:custGeom>
                  <a:avLst/>
                  <a:gdLst>
                    <a:gd name="T0" fmla="*/ 7 w 64"/>
                    <a:gd name="T1" fmla="*/ 7 h 45"/>
                    <a:gd name="T2" fmla="*/ 17 w 64"/>
                    <a:gd name="T3" fmla="*/ 12 h 45"/>
                    <a:gd name="T4" fmla="*/ 23 w 64"/>
                    <a:gd name="T5" fmla="*/ 17 h 45"/>
                    <a:gd name="T6" fmla="*/ 26 w 64"/>
                    <a:gd name="T7" fmla="*/ 20 h 45"/>
                    <a:gd name="T8" fmla="*/ 29 w 64"/>
                    <a:gd name="T9" fmla="*/ 24 h 45"/>
                    <a:gd name="T10" fmla="*/ 29 w 64"/>
                    <a:gd name="T11" fmla="*/ 26 h 45"/>
                    <a:gd name="T12" fmla="*/ 29 w 64"/>
                    <a:gd name="T13" fmla="*/ 30 h 45"/>
                    <a:gd name="T14" fmla="*/ 28 w 64"/>
                    <a:gd name="T15" fmla="*/ 32 h 45"/>
                    <a:gd name="T16" fmla="*/ 26 w 64"/>
                    <a:gd name="T17" fmla="*/ 35 h 45"/>
                    <a:gd name="T18" fmla="*/ 25 w 64"/>
                    <a:gd name="T19" fmla="*/ 37 h 45"/>
                    <a:gd name="T20" fmla="*/ 25 w 64"/>
                    <a:gd name="T21" fmla="*/ 39 h 45"/>
                    <a:gd name="T22" fmla="*/ 26 w 64"/>
                    <a:gd name="T23" fmla="*/ 42 h 45"/>
                    <a:gd name="T24" fmla="*/ 31 w 64"/>
                    <a:gd name="T25" fmla="*/ 44 h 45"/>
                    <a:gd name="T26" fmla="*/ 37 w 64"/>
                    <a:gd name="T27" fmla="*/ 44 h 45"/>
                    <a:gd name="T28" fmla="*/ 44 w 64"/>
                    <a:gd name="T29" fmla="*/ 45 h 45"/>
                    <a:gd name="T30" fmla="*/ 57 w 64"/>
                    <a:gd name="T31" fmla="*/ 45 h 45"/>
                    <a:gd name="T32" fmla="*/ 64 w 64"/>
                    <a:gd name="T33" fmla="*/ 42 h 45"/>
                    <a:gd name="T34" fmla="*/ 50 w 64"/>
                    <a:gd name="T35" fmla="*/ 42 h 45"/>
                    <a:gd name="T36" fmla="*/ 40 w 64"/>
                    <a:gd name="T37" fmla="*/ 42 h 45"/>
                    <a:gd name="T38" fmla="*/ 34 w 64"/>
                    <a:gd name="T39" fmla="*/ 40 h 45"/>
                    <a:gd name="T40" fmla="*/ 31 w 64"/>
                    <a:gd name="T41" fmla="*/ 39 h 45"/>
                    <a:gd name="T42" fmla="*/ 28 w 64"/>
                    <a:gd name="T43" fmla="*/ 39 h 45"/>
                    <a:gd name="T44" fmla="*/ 29 w 64"/>
                    <a:gd name="T45" fmla="*/ 38 h 45"/>
                    <a:gd name="T46" fmla="*/ 29 w 64"/>
                    <a:gd name="T47" fmla="*/ 36 h 45"/>
                    <a:gd name="T48" fmla="*/ 32 w 64"/>
                    <a:gd name="T49" fmla="*/ 33 h 45"/>
                    <a:gd name="T50" fmla="*/ 33 w 64"/>
                    <a:gd name="T51" fmla="*/ 30 h 45"/>
                    <a:gd name="T52" fmla="*/ 33 w 64"/>
                    <a:gd name="T53" fmla="*/ 26 h 45"/>
                    <a:gd name="T54" fmla="*/ 33 w 64"/>
                    <a:gd name="T55" fmla="*/ 23 h 45"/>
                    <a:gd name="T56" fmla="*/ 31 w 64"/>
                    <a:gd name="T57" fmla="*/ 18 h 45"/>
                    <a:gd name="T58" fmla="*/ 25 w 64"/>
                    <a:gd name="T59" fmla="*/ 13 h 45"/>
                    <a:gd name="T60" fmla="*/ 18 w 64"/>
                    <a:gd name="T61" fmla="*/ 8 h 45"/>
                    <a:gd name="T62" fmla="*/ 8 w 64"/>
                    <a:gd name="T63" fmla="*/ 4 h 45"/>
                    <a:gd name="T64" fmla="*/ 0 w 64"/>
                    <a:gd name="T65" fmla="*/ 5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45"/>
                    <a:gd name="T101" fmla="*/ 64 w 64"/>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45">
                      <a:moveTo>
                        <a:pt x="0" y="5"/>
                      </a:moveTo>
                      <a:lnTo>
                        <a:pt x="7" y="7"/>
                      </a:lnTo>
                      <a:lnTo>
                        <a:pt x="12" y="9"/>
                      </a:lnTo>
                      <a:lnTo>
                        <a:pt x="17" y="12"/>
                      </a:lnTo>
                      <a:lnTo>
                        <a:pt x="20" y="14"/>
                      </a:lnTo>
                      <a:lnTo>
                        <a:pt x="23" y="17"/>
                      </a:lnTo>
                      <a:lnTo>
                        <a:pt x="25" y="18"/>
                      </a:lnTo>
                      <a:lnTo>
                        <a:pt x="26" y="20"/>
                      </a:lnTo>
                      <a:lnTo>
                        <a:pt x="28" y="21"/>
                      </a:lnTo>
                      <a:lnTo>
                        <a:pt x="29" y="24"/>
                      </a:lnTo>
                      <a:lnTo>
                        <a:pt x="29" y="25"/>
                      </a:lnTo>
                      <a:lnTo>
                        <a:pt x="29" y="26"/>
                      </a:lnTo>
                      <a:lnTo>
                        <a:pt x="29" y="27"/>
                      </a:lnTo>
                      <a:lnTo>
                        <a:pt x="29" y="30"/>
                      </a:lnTo>
                      <a:lnTo>
                        <a:pt x="28" y="31"/>
                      </a:lnTo>
                      <a:lnTo>
                        <a:pt x="28" y="32"/>
                      </a:lnTo>
                      <a:lnTo>
                        <a:pt x="26" y="33"/>
                      </a:lnTo>
                      <a:lnTo>
                        <a:pt x="26" y="35"/>
                      </a:lnTo>
                      <a:lnTo>
                        <a:pt x="25" y="36"/>
                      </a:lnTo>
                      <a:lnTo>
                        <a:pt x="25" y="37"/>
                      </a:lnTo>
                      <a:lnTo>
                        <a:pt x="24" y="38"/>
                      </a:lnTo>
                      <a:lnTo>
                        <a:pt x="25" y="39"/>
                      </a:lnTo>
                      <a:lnTo>
                        <a:pt x="25" y="40"/>
                      </a:lnTo>
                      <a:lnTo>
                        <a:pt x="26" y="42"/>
                      </a:lnTo>
                      <a:lnTo>
                        <a:pt x="28" y="43"/>
                      </a:lnTo>
                      <a:lnTo>
                        <a:pt x="31" y="44"/>
                      </a:lnTo>
                      <a:lnTo>
                        <a:pt x="33" y="44"/>
                      </a:lnTo>
                      <a:lnTo>
                        <a:pt x="37" y="44"/>
                      </a:lnTo>
                      <a:lnTo>
                        <a:pt x="40" y="45"/>
                      </a:lnTo>
                      <a:lnTo>
                        <a:pt x="44" y="45"/>
                      </a:lnTo>
                      <a:lnTo>
                        <a:pt x="50" y="45"/>
                      </a:lnTo>
                      <a:lnTo>
                        <a:pt x="57" y="45"/>
                      </a:lnTo>
                      <a:lnTo>
                        <a:pt x="64" y="45"/>
                      </a:lnTo>
                      <a:lnTo>
                        <a:pt x="64" y="42"/>
                      </a:lnTo>
                      <a:lnTo>
                        <a:pt x="57" y="42"/>
                      </a:lnTo>
                      <a:lnTo>
                        <a:pt x="50" y="42"/>
                      </a:lnTo>
                      <a:lnTo>
                        <a:pt x="45" y="42"/>
                      </a:lnTo>
                      <a:lnTo>
                        <a:pt x="40" y="42"/>
                      </a:lnTo>
                      <a:lnTo>
                        <a:pt x="37" y="40"/>
                      </a:lnTo>
                      <a:lnTo>
                        <a:pt x="34" y="40"/>
                      </a:lnTo>
                      <a:lnTo>
                        <a:pt x="32" y="40"/>
                      </a:lnTo>
                      <a:lnTo>
                        <a:pt x="31" y="39"/>
                      </a:lnTo>
                      <a:lnTo>
                        <a:pt x="29" y="39"/>
                      </a:lnTo>
                      <a:lnTo>
                        <a:pt x="28" y="39"/>
                      </a:lnTo>
                      <a:lnTo>
                        <a:pt x="28" y="38"/>
                      </a:lnTo>
                      <a:lnTo>
                        <a:pt x="29" y="38"/>
                      </a:lnTo>
                      <a:lnTo>
                        <a:pt x="29" y="37"/>
                      </a:lnTo>
                      <a:lnTo>
                        <a:pt x="29" y="36"/>
                      </a:lnTo>
                      <a:lnTo>
                        <a:pt x="31" y="35"/>
                      </a:lnTo>
                      <a:lnTo>
                        <a:pt x="32" y="33"/>
                      </a:lnTo>
                      <a:lnTo>
                        <a:pt x="32" y="32"/>
                      </a:lnTo>
                      <a:lnTo>
                        <a:pt x="33" y="30"/>
                      </a:lnTo>
                      <a:lnTo>
                        <a:pt x="33" y="29"/>
                      </a:lnTo>
                      <a:lnTo>
                        <a:pt x="33" y="26"/>
                      </a:lnTo>
                      <a:lnTo>
                        <a:pt x="33" y="25"/>
                      </a:lnTo>
                      <a:lnTo>
                        <a:pt x="33" y="23"/>
                      </a:lnTo>
                      <a:lnTo>
                        <a:pt x="32" y="20"/>
                      </a:lnTo>
                      <a:lnTo>
                        <a:pt x="31" y="18"/>
                      </a:lnTo>
                      <a:lnTo>
                        <a:pt x="28" y="15"/>
                      </a:lnTo>
                      <a:lnTo>
                        <a:pt x="25" y="13"/>
                      </a:lnTo>
                      <a:lnTo>
                        <a:pt x="21" y="11"/>
                      </a:lnTo>
                      <a:lnTo>
                        <a:pt x="18" y="8"/>
                      </a:lnTo>
                      <a:lnTo>
                        <a:pt x="13" y="6"/>
                      </a:lnTo>
                      <a:lnTo>
                        <a:pt x="8" y="4"/>
                      </a:lnTo>
                      <a:lnTo>
                        <a:pt x="1" y="0"/>
                      </a:lnTo>
                      <a:lnTo>
                        <a:pt x="0"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7" name="Freeform 984"/>
                <p:cNvSpPr>
                  <a:spLocks/>
                </p:cNvSpPr>
                <p:nvPr/>
              </p:nvSpPr>
              <p:spPr bwMode="auto">
                <a:xfrm>
                  <a:off x="1146" y="2709"/>
                  <a:ext cx="32" cy="69"/>
                </a:xfrm>
                <a:custGeom>
                  <a:avLst/>
                  <a:gdLst>
                    <a:gd name="T0" fmla="*/ 4 w 219"/>
                    <a:gd name="T1" fmla="*/ 8 h 416"/>
                    <a:gd name="T2" fmla="*/ 11 w 219"/>
                    <a:gd name="T3" fmla="*/ 24 h 416"/>
                    <a:gd name="T4" fmla="*/ 22 w 219"/>
                    <a:gd name="T5" fmla="*/ 46 h 416"/>
                    <a:gd name="T6" fmla="*/ 34 w 219"/>
                    <a:gd name="T7" fmla="*/ 72 h 416"/>
                    <a:gd name="T8" fmla="*/ 48 w 219"/>
                    <a:gd name="T9" fmla="*/ 102 h 416"/>
                    <a:gd name="T10" fmla="*/ 62 w 219"/>
                    <a:gd name="T11" fmla="*/ 135 h 416"/>
                    <a:gd name="T12" fmla="*/ 78 w 219"/>
                    <a:gd name="T13" fmla="*/ 168 h 416"/>
                    <a:gd name="T14" fmla="*/ 95 w 219"/>
                    <a:gd name="T15" fmla="*/ 204 h 416"/>
                    <a:gd name="T16" fmla="*/ 112 w 219"/>
                    <a:gd name="T17" fmla="*/ 239 h 416"/>
                    <a:gd name="T18" fmla="*/ 129 w 219"/>
                    <a:gd name="T19" fmla="*/ 274 h 416"/>
                    <a:gd name="T20" fmla="*/ 146 w 219"/>
                    <a:gd name="T21" fmla="*/ 306 h 416"/>
                    <a:gd name="T22" fmla="*/ 161 w 219"/>
                    <a:gd name="T23" fmla="*/ 336 h 416"/>
                    <a:gd name="T24" fmla="*/ 177 w 219"/>
                    <a:gd name="T25" fmla="*/ 362 h 416"/>
                    <a:gd name="T26" fmla="*/ 190 w 219"/>
                    <a:gd name="T27" fmla="*/ 385 h 416"/>
                    <a:gd name="T28" fmla="*/ 203 w 219"/>
                    <a:gd name="T29" fmla="*/ 400 h 416"/>
                    <a:gd name="T30" fmla="*/ 213 w 219"/>
                    <a:gd name="T31" fmla="*/ 411 h 416"/>
                    <a:gd name="T32" fmla="*/ 219 w 219"/>
                    <a:gd name="T33" fmla="*/ 411 h 416"/>
                    <a:gd name="T34" fmla="*/ 211 w 219"/>
                    <a:gd name="T35" fmla="*/ 404 h 416"/>
                    <a:gd name="T36" fmla="*/ 200 w 219"/>
                    <a:gd name="T37" fmla="*/ 391 h 416"/>
                    <a:gd name="T38" fmla="*/ 187 w 219"/>
                    <a:gd name="T39" fmla="*/ 372 h 416"/>
                    <a:gd name="T40" fmla="*/ 173 w 219"/>
                    <a:gd name="T41" fmla="*/ 348 h 416"/>
                    <a:gd name="T42" fmla="*/ 156 w 219"/>
                    <a:gd name="T43" fmla="*/ 321 h 416"/>
                    <a:gd name="T44" fmla="*/ 140 w 219"/>
                    <a:gd name="T45" fmla="*/ 288 h 416"/>
                    <a:gd name="T46" fmla="*/ 125 w 219"/>
                    <a:gd name="T47" fmla="*/ 254 h 416"/>
                    <a:gd name="T48" fmla="*/ 107 w 219"/>
                    <a:gd name="T49" fmla="*/ 220 h 416"/>
                    <a:gd name="T50" fmla="*/ 89 w 219"/>
                    <a:gd name="T51" fmla="*/ 185 h 416"/>
                    <a:gd name="T52" fmla="*/ 74 w 219"/>
                    <a:gd name="T53" fmla="*/ 150 h 416"/>
                    <a:gd name="T54" fmla="*/ 58 w 219"/>
                    <a:gd name="T55" fmla="*/ 116 h 416"/>
                    <a:gd name="T56" fmla="*/ 44 w 219"/>
                    <a:gd name="T57" fmla="*/ 85 h 416"/>
                    <a:gd name="T58" fmla="*/ 31 w 219"/>
                    <a:gd name="T59" fmla="*/ 56 h 416"/>
                    <a:gd name="T60" fmla="*/ 20 w 219"/>
                    <a:gd name="T61" fmla="*/ 33 h 416"/>
                    <a:gd name="T62" fmla="*/ 10 w 219"/>
                    <a:gd name="T63" fmla="*/ 14 h 416"/>
                    <a:gd name="T64" fmla="*/ 4 w 219"/>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16"/>
                    <a:gd name="T101" fmla="*/ 219 w 219"/>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16">
                      <a:moveTo>
                        <a:pt x="0" y="3"/>
                      </a:moveTo>
                      <a:lnTo>
                        <a:pt x="4" y="8"/>
                      </a:lnTo>
                      <a:lnTo>
                        <a:pt x="8" y="15"/>
                      </a:lnTo>
                      <a:lnTo>
                        <a:pt x="11" y="24"/>
                      </a:lnTo>
                      <a:lnTo>
                        <a:pt x="16" y="34"/>
                      </a:lnTo>
                      <a:lnTo>
                        <a:pt x="22" y="46"/>
                      </a:lnTo>
                      <a:lnTo>
                        <a:pt x="28" y="58"/>
                      </a:lnTo>
                      <a:lnTo>
                        <a:pt x="34" y="72"/>
                      </a:lnTo>
                      <a:lnTo>
                        <a:pt x="39" y="86"/>
                      </a:lnTo>
                      <a:lnTo>
                        <a:pt x="48" y="102"/>
                      </a:lnTo>
                      <a:lnTo>
                        <a:pt x="55" y="117"/>
                      </a:lnTo>
                      <a:lnTo>
                        <a:pt x="62" y="135"/>
                      </a:lnTo>
                      <a:lnTo>
                        <a:pt x="70" y="152"/>
                      </a:lnTo>
                      <a:lnTo>
                        <a:pt x="78" y="168"/>
                      </a:lnTo>
                      <a:lnTo>
                        <a:pt x="87" y="186"/>
                      </a:lnTo>
                      <a:lnTo>
                        <a:pt x="95" y="204"/>
                      </a:lnTo>
                      <a:lnTo>
                        <a:pt x="103" y="222"/>
                      </a:lnTo>
                      <a:lnTo>
                        <a:pt x="112" y="239"/>
                      </a:lnTo>
                      <a:lnTo>
                        <a:pt x="121" y="256"/>
                      </a:lnTo>
                      <a:lnTo>
                        <a:pt x="129" y="274"/>
                      </a:lnTo>
                      <a:lnTo>
                        <a:pt x="136" y="291"/>
                      </a:lnTo>
                      <a:lnTo>
                        <a:pt x="146" y="306"/>
                      </a:lnTo>
                      <a:lnTo>
                        <a:pt x="154" y="322"/>
                      </a:lnTo>
                      <a:lnTo>
                        <a:pt x="161" y="336"/>
                      </a:lnTo>
                      <a:lnTo>
                        <a:pt x="168" y="350"/>
                      </a:lnTo>
                      <a:lnTo>
                        <a:pt x="177" y="362"/>
                      </a:lnTo>
                      <a:lnTo>
                        <a:pt x="184" y="374"/>
                      </a:lnTo>
                      <a:lnTo>
                        <a:pt x="190" y="385"/>
                      </a:lnTo>
                      <a:lnTo>
                        <a:pt x="198" y="393"/>
                      </a:lnTo>
                      <a:lnTo>
                        <a:pt x="203" y="400"/>
                      </a:lnTo>
                      <a:lnTo>
                        <a:pt x="209" y="408"/>
                      </a:lnTo>
                      <a:lnTo>
                        <a:pt x="213" y="411"/>
                      </a:lnTo>
                      <a:lnTo>
                        <a:pt x="218" y="416"/>
                      </a:lnTo>
                      <a:lnTo>
                        <a:pt x="219" y="411"/>
                      </a:lnTo>
                      <a:lnTo>
                        <a:pt x="216" y="409"/>
                      </a:lnTo>
                      <a:lnTo>
                        <a:pt x="211" y="404"/>
                      </a:lnTo>
                      <a:lnTo>
                        <a:pt x="206" y="399"/>
                      </a:lnTo>
                      <a:lnTo>
                        <a:pt x="200" y="391"/>
                      </a:lnTo>
                      <a:lnTo>
                        <a:pt x="193" y="383"/>
                      </a:lnTo>
                      <a:lnTo>
                        <a:pt x="187" y="372"/>
                      </a:lnTo>
                      <a:lnTo>
                        <a:pt x="180" y="361"/>
                      </a:lnTo>
                      <a:lnTo>
                        <a:pt x="173" y="348"/>
                      </a:lnTo>
                      <a:lnTo>
                        <a:pt x="165" y="335"/>
                      </a:lnTo>
                      <a:lnTo>
                        <a:pt x="156" y="321"/>
                      </a:lnTo>
                      <a:lnTo>
                        <a:pt x="149" y="305"/>
                      </a:lnTo>
                      <a:lnTo>
                        <a:pt x="140" y="288"/>
                      </a:lnTo>
                      <a:lnTo>
                        <a:pt x="132" y="273"/>
                      </a:lnTo>
                      <a:lnTo>
                        <a:pt x="125" y="254"/>
                      </a:lnTo>
                      <a:lnTo>
                        <a:pt x="115" y="237"/>
                      </a:lnTo>
                      <a:lnTo>
                        <a:pt x="107" y="220"/>
                      </a:lnTo>
                      <a:lnTo>
                        <a:pt x="98" y="203"/>
                      </a:lnTo>
                      <a:lnTo>
                        <a:pt x="89" y="185"/>
                      </a:lnTo>
                      <a:lnTo>
                        <a:pt x="82" y="167"/>
                      </a:lnTo>
                      <a:lnTo>
                        <a:pt x="74" y="150"/>
                      </a:lnTo>
                      <a:lnTo>
                        <a:pt x="66" y="134"/>
                      </a:lnTo>
                      <a:lnTo>
                        <a:pt x="58" y="116"/>
                      </a:lnTo>
                      <a:lnTo>
                        <a:pt x="51" y="99"/>
                      </a:lnTo>
                      <a:lnTo>
                        <a:pt x="44" y="85"/>
                      </a:lnTo>
                      <a:lnTo>
                        <a:pt x="37" y="71"/>
                      </a:lnTo>
                      <a:lnTo>
                        <a:pt x="31" y="56"/>
                      </a:lnTo>
                      <a:lnTo>
                        <a:pt x="25" y="45"/>
                      </a:lnTo>
                      <a:lnTo>
                        <a:pt x="20" y="33"/>
                      </a:lnTo>
                      <a:lnTo>
                        <a:pt x="15" y="23"/>
                      </a:lnTo>
                      <a:lnTo>
                        <a:pt x="10" y="14"/>
                      </a:lnTo>
                      <a:lnTo>
                        <a:pt x="6" y="6"/>
                      </a:lnTo>
                      <a:lnTo>
                        <a:pt x="4"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8" name="Freeform 985"/>
                <p:cNvSpPr>
                  <a:spLocks/>
                </p:cNvSpPr>
                <p:nvPr/>
              </p:nvSpPr>
              <p:spPr bwMode="auto">
                <a:xfrm>
                  <a:off x="1135" y="2687"/>
                  <a:ext cx="12" cy="23"/>
                </a:xfrm>
                <a:custGeom>
                  <a:avLst/>
                  <a:gdLst>
                    <a:gd name="T0" fmla="*/ 5 w 82"/>
                    <a:gd name="T1" fmla="*/ 6 h 133"/>
                    <a:gd name="T2" fmla="*/ 13 w 82"/>
                    <a:gd name="T3" fmla="*/ 10 h 133"/>
                    <a:gd name="T4" fmla="*/ 19 w 82"/>
                    <a:gd name="T5" fmla="*/ 15 h 133"/>
                    <a:gd name="T6" fmla="*/ 26 w 82"/>
                    <a:gd name="T7" fmla="*/ 20 h 133"/>
                    <a:gd name="T8" fmla="*/ 31 w 82"/>
                    <a:gd name="T9" fmla="*/ 25 h 133"/>
                    <a:gd name="T10" fmla="*/ 36 w 82"/>
                    <a:gd name="T11" fmla="*/ 31 h 133"/>
                    <a:gd name="T12" fmla="*/ 39 w 82"/>
                    <a:gd name="T13" fmla="*/ 37 h 133"/>
                    <a:gd name="T14" fmla="*/ 42 w 82"/>
                    <a:gd name="T15" fmla="*/ 42 h 133"/>
                    <a:gd name="T16" fmla="*/ 46 w 82"/>
                    <a:gd name="T17" fmla="*/ 50 h 133"/>
                    <a:gd name="T18" fmla="*/ 48 w 82"/>
                    <a:gd name="T19" fmla="*/ 58 h 133"/>
                    <a:gd name="T20" fmla="*/ 51 w 82"/>
                    <a:gd name="T21" fmla="*/ 66 h 133"/>
                    <a:gd name="T22" fmla="*/ 54 w 82"/>
                    <a:gd name="T23" fmla="*/ 76 h 133"/>
                    <a:gd name="T24" fmla="*/ 58 w 82"/>
                    <a:gd name="T25" fmla="*/ 87 h 133"/>
                    <a:gd name="T26" fmla="*/ 63 w 82"/>
                    <a:gd name="T27" fmla="*/ 97 h 133"/>
                    <a:gd name="T28" fmla="*/ 68 w 82"/>
                    <a:gd name="T29" fmla="*/ 111 h 133"/>
                    <a:gd name="T30" fmla="*/ 75 w 82"/>
                    <a:gd name="T31" fmla="*/ 124 h 133"/>
                    <a:gd name="T32" fmla="*/ 82 w 82"/>
                    <a:gd name="T33" fmla="*/ 130 h 133"/>
                    <a:gd name="T34" fmla="*/ 75 w 82"/>
                    <a:gd name="T35" fmla="*/ 116 h 133"/>
                    <a:gd name="T36" fmla="*/ 68 w 82"/>
                    <a:gd name="T37" fmla="*/ 102 h 133"/>
                    <a:gd name="T38" fmla="*/ 63 w 82"/>
                    <a:gd name="T39" fmla="*/ 90 h 133"/>
                    <a:gd name="T40" fmla="*/ 59 w 82"/>
                    <a:gd name="T41" fmla="*/ 79 h 133"/>
                    <a:gd name="T42" fmla="*/ 56 w 82"/>
                    <a:gd name="T43" fmla="*/ 70 h 133"/>
                    <a:gd name="T44" fmla="*/ 52 w 82"/>
                    <a:gd name="T45" fmla="*/ 62 h 133"/>
                    <a:gd name="T46" fmla="*/ 50 w 82"/>
                    <a:gd name="T47" fmla="*/ 53 h 133"/>
                    <a:gd name="T48" fmla="*/ 48 w 82"/>
                    <a:gd name="T49" fmla="*/ 45 h 133"/>
                    <a:gd name="T50" fmla="*/ 44 w 82"/>
                    <a:gd name="T51" fmla="*/ 38 h 133"/>
                    <a:gd name="T52" fmla="*/ 41 w 82"/>
                    <a:gd name="T53" fmla="*/ 32 h 133"/>
                    <a:gd name="T54" fmla="*/ 36 w 82"/>
                    <a:gd name="T55" fmla="*/ 26 h 133"/>
                    <a:gd name="T56" fmla="*/ 32 w 82"/>
                    <a:gd name="T57" fmla="*/ 20 h 133"/>
                    <a:gd name="T58" fmla="*/ 26 w 82"/>
                    <a:gd name="T59" fmla="*/ 15 h 133"/>
                    <a:gd name="T60" fmla="*/ 18 w 82"/>
                    <a:gd name="T61" fmla="*/ 9 h 133"/>
                    <a:gd name="T62" fmla="*/ 11 w 82"/>
                    <a:gd name="T63" fmla="*/ 4 h 133"/>
                    <a:gd name="T64" fmla="*/ 3 w 82"/>
                    <a:gd name="T65" fmla="*/ 0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33"/>
                    <a:gd name="T101" fmla="*/ 82 w 82"/>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33">
                      <a:moveTo>
                        <a:pt x="0" y="3"/>
                      </a:moveTo>
                      <a:lnTo>
                        <a:pt x="5" y="6"/>
                      </a:lnTo>
                      <a:lnTo>
                        <a:pt x="10" y="8"/>
                      </a:lnTo>
                      <a:lnTo>
                        <a:pt x="13" y="10"/>
                      </a:lnTo>
                      <a:lnTo>
                        <a:pt x="17" y="13"/>
                      </a:lnTo>
                      <a:lnTo>
                        <a:pt x="19" y="15"/>
                      </a:lnTo>
                      <a:lnTo>
                        <a:pt x="24" y="17"/>
                      </a:lnTo>
                      <a:lnTo>
                        <a:pt x="26" y="20"/>
                      </a:lnTo>
                      <a:lnTo>
                        <a:pt x="29" y="22"/>
                      </a:lnTo>
                      <a:lnTo>
                        <a:pt x="31" y="25"/>
                      </a:lnTo>
                      <a:lnTo>
                        <a:pt x="33" y="28"/>
                      </a:lnTo>
                      <a:lnTo>
                        <a:pt x="36" y="31"/>
                      </a:lnTo>
                      <a:lnTo>
                        <a:pt x="37" y="33"/>
                      </a:lnTo>
                      <a:lnTo>
                        <a:pt x="39" y="37"/>
                      </a:lnTo>
                      <a:lnTo>
                        <a:pt x="41" y="40"/>
                      </a:lnTo>
                      <a:lnTo>
                        <a:pt x="42" y="42"/>
                      </a:lnTo>
                      <a:lnTo>
                        <a:pt x="43" y="46"/>
                      </a:lnTo>
                      <a:lnTo>
                        <a:pt x="46" y="50"/>
                      </a:lnTo>
                      <a:lnTo>
                        <a:pt x="48" y="54"/>
                      </a:lnTo>
                      <a:lnTo>
                        <a:pt x="48" y="58"/>
                      </a:lnTo>
                      <a:lnTo>
                        <a:pt x="49" y="63"/>
                      </a:lnTo>
                      <a:lnTo>
                        <a:pt x="51" y="66"/>
                      </a:lnTo>
                      <a:lnTo>
                        <a:pt x="52" y="71"/>
                      </a:lnTo>
                      <a:lnTo>
                        <a:pt x="54" y="76"/>
                      </a:lnTo>
                      <a:lnTo>
                        <a:pt x="56" y="81"/>
                      </a:lnTo>
                      <a:lnTo>
                        <a:pt x="58" y="87"/>
                      </a:lnTo>
                      <a:lnTo>
                        <a:pt x="61" y="93"/>
                      </a:lnTo>
                      <a:lnTo>
                        <a:pt x="63" y="97"/>
                      </a:lnTo>
                      <a:lnTo>
                        <a:pt x="65" y="104"/>
                      </a:lnTo>
                      <a:lnTo>
                        <a:pt x="68" y="111"/>
                      </a:lnTo>
                      <a:lnTo>
                        <a:pt x="72" y="119"/>
                      </a:lnTo>
                      <a:lnTo>
                        <a:pt x="75" y="124"/>
                      </a:lnTo>
                      <a:lnTo>
                        <a:pt x="78" y="133"/>
                      </a:lnTo>
                      <a:lnTo>
                        <a:pt x="82" y="130"/>
                      </a:lnTo>
                      <a:lnTo>
                        <a:pt x="78" y="123"/>
                      </a:lnTo>
                      <a:lnTo>
                        <a:pt x="75" y="116"/>
                      </a:lnTo>
                      <a:lnTo>
                        <a:pt x="72" y="110"/>
                      </a:lnTo>
                      <a:lnTo>
                        <a:pt x="68" y="102"/>
                      </a:lnTo>
                      <a:lnTo>
                        <a:pt x="65" y="96"/>
                      </a:lnTo>
                      <a:lnTo>
                        <a:pt x="63" y="90"/>
                      </a:lnTo>
                      <a:lnTo>
                        <a:pt x="62" y="85"/>
                      </a:lnTo>
                      <a:lnTo>
                        <a:pt x="59" y="79"/>
                      </a:lnTo>
                      <a:lnTo>
                        <a:pt x="57" y="75"/>
                      </a:lnTo>
                      <a:lnTo>
                        <a:pt x="56" y="70"/>
                      </a:lnTo>
                      <a:lnTo>
                        <a:pt x="54" y="65"/>
                      </a:lnTo>
                      <a:lnTo>
                        <a:pt x="52" y="62"/>
                      </a:lnTo>
                      <a:lnTo>
                        <a:pt x="51" y="57"/>
                      </a:lnTo>
                      <a:lnTo>
                        <a:pt x="50" y="53"/>
                      </a:lnTo>
                      <a:lnTo>
                        <a:pt x="48" y="48"/>
                      </a:lnTo>
                      <a:lnTo>
                        <a:pt x="48" y="45"/>
                      </a:lnTo>
                      <a:lnTo>
                        <a:pt x="46" y="41"/>
                      </a:lnTo>
                      <a:lnTo>
                        <a:pt x="44" y="38"/>
                      </a:lnTo>
                      <a:lnTo>
                        <a:pt x="42" y="35"/>
                      </a:lnTo>
                      <a:lnTo>
                        <a:pt x="41" y="32"/>
                      </a:lnTo>
                      <a:lnTo>
                        <a:pt x="38" y="28"/>
                      </a:lnTo>
                      <a:lnTo>
                        <a:pt x="36" y="26"/>
                      </a:lnTo>
                      <a:lnTo>
                        <a:pt x="35" y="22"/>
                      </a:lnTo>
                      <a:lnTo>
                        <a:pt x="32" y="20"/>
                      </a:lnTo>
                      <a:lnTo>
                        <a:pt x="29" y="17"/>
                      </a:lnTo>
                      <a:lnTo>
                        <a:pt x="26" y="15"/>
                      </a:lnTo>
                      <a:lnTo>
                        <a:pt x="23" y="13"/>
                      </a:lnTo>
                      <a:lnTo>
                        <a:pt x="18" y="9"/>
                      </a:lnTo>
                      <a:lnTo>
                        <a:pt x="15" y="7"/>
                      </a:lnTo>
                      <a:lnTo>
                        <a:pt x="11" y="4"/>
                      </a:lnTo>
                      <a:lnTo>
                        <a:pt x="6" y="2"/>
                      </a:lnTo>
                      <a:lnTo>
                        <a:pt x="3"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29" name="Freeform 986"/>
                <p:cNvSpPr>
                  <a:spLocks/>
                </p:cNvSpPr>
                <p:nvPr/>
              </p:nvSpPr>
              <p:spPr bwMode="auto">
                <a:xfrm>
                  <a:off x="1119" y="2667"/>
                  <a:ext cx="17" cy="21"/>
                </a:xfrm>
                <a:custGeom>
                  <a:avLst/>
                  <a:gdLst>
                    <a:gd name="T0" fmla="*/ 5 w 114"/>
                    <a:gd name="T1" fmla="*/ 6 h 124"/>
                    <a:gd name="T2" fmla="*/ 12 w 114"/>
                    <a:gd name="T3" fmla="*/ 15 h 124"/>
                    <a:gd name="T4" fmla="*/ 19 w 114"/>
                    <a:gd name="T5" fmla="*/ 23 h 124"/>
                    <a:gd name="T6" fmla="*/ 25 w 114"/>
                    <a:gd name="T7" fmla="*/ 31 h 124"/>
                    <a:gd name="T8" fmla="*/ 33 w 114"/>
                    <a:gd name="T9" fmla="*/ 40 h 124"/>
                    <a:gd name="T10" fmla="*/ 39 w 114"/>
                    <a:gd name="T11" fmla="*/ 48 h 124"/>
                    <a:gd name="T12" fmla="*/ 45 w 114"/>
                    <a:gd name="T13" fmla="*/ 56 h 124"/>
                    <a:gd name="T14" fmla="*/ 51 w 114"/>
                    <a:gd name="T15" fmla="*/ 66 h 124"/>
                    <a:gd name="T16" fmla="*/ 58 w 114"/>
                    <a:gd name="T17" fmla="*/ 74 h 124"/>
                    <a:gd name="T18" fmla="*/ 64 w 114"/>
                    <a:gd name="T19" fmla="*/ 84 h 124"/>
                    <a:gd name="T20" fmla="*/ 71 w 114"/>
                    <a:gd name="T21" fmla="*/ 91 h 124"/>
                    <a:gd name="T22" fmla="*/ 77 w 114"/>
                    <a:gd name="T23" fmla="*/ 98 h 124"/>
                    <a:gd name="T24" fmla="*/ 85 w 114"/>
                    <a:gd name="T25" fmla="*/ 105 h 124"/>
                    <a:gd name="T26" fmla="*/ 91 w 114"/>
                    <a:gd name="T27" fmla="*/ 111 h 124"/>
                    <a:gd name="T28" fmla="*/ 98 w 114"/>
                    <a:gd name="T29" fmla="*/ 117 h 124"/>
                    <a:gd name="T30" fmla="*/ 108 w 114"/>
                    <a:gd name="T31" fmla="*/ 122 h 124"/>
                    <a:gd name="T32" fmla="*/ 114 w 114"/>
                    <a:gd name="T33" fmla="*/ 121 h 124"/>
                    <a:gd name="T34" fmla="*/ 104 w 114"/>
                    <a:gd name="T35" fmla="*/ 117 h 124"/>
                    <a:gd name="T36" fmla="*/ 97 w 114"/>
                    <a:gd name="T37" fmla="*/ 111 h 124"/>
                    <a:gd name="T38" fmla="*/ 90 w 114"/>
                    <a:gd name="T39" fmla="*/ 106 h 124"/>
                    <a:gd name="T40" fmla="*/ 84 w 114"/>
                    <a:gd name="T41" fmla="*/ 99 h 124"/>
                    <a:gd name="T42" fmla="*/ 77 w 114"/>
                    <a:gd name="T43" fmla="*/ 92 h 124"/>
                    <a:gd name="T44" fmla="*/ 70 w 114"/>
                    <a:gd name="T45" fmla="*/ 85 h 124"/>
                    <a:gd name="T46" fmla="*/ 64 w 114"/>
                    <a:gd name="T47" fmla="*/ 75 h 124"/>
                    <a:gd name="T48" fmla="*/ 58 w 114"/>
                    <a:gd name="T49" fmla="*/ 67 h 124"/>
                    <a:gd name="T50" fmla="*/ 51 w 114"/>
                    <a:gd name="T51" fmla="*/ 59 h 124"/>
                    <a:gd name="T52" fmla="*/ 45 w 114"/>
                    <a:gd name="T53" fmla="*/ 50 h 124"/>
                    <a:gd name="T54" fmla="*/ 39 w 114"/>
                    <a:gd name="T55" fmla="*/ 42 h 124"/>
                    <a:gd name="T56" fmla="*/ 32 w 114"/>
                    <a:gd name="T57" fmla="*/ 33 h 124"/>
                    <a:gd name="T58" fmla="*/ 25 w 114"/>
                    <a:gd name="T59" fmla="*/ 24 h 124"/>
                    <a:gd name="T60" fmla="*/ 18 w 114"/>
                    <a:gd name="T61" fmla="*/ 16 h 124"/>
                    <a:gd name="T62" fmla="*/ 11 w 114"/>
                    <a:gd name="T63" fmla="*/ 8 h 124"/>
                    <a:gd name="T64" fmla="*/ 3 w 114"/>
                    <a:gd name="T65" fmla="*/ 0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124"/>
                    <a:gd name="T101" fmla="*/ 114 w 114"/>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124">
                      <a:moveTo>
                        <a:pt x="0" y="3"/>
                      </a:moveTo>
                      <a:lnTo>
                        <a:pt x="5" y="6"/>
                      </a:lnTo>
                      <a:lnTo>
                        <a:pt x="8" y="10"/>
                      </a:lnTo>
                      <a:lnTo>
                        <a:pt x="12" y="15"/>
                      </a:lnTo>
                      <a:lnTo>
                        <a:pt x="16" y="18"/>
                      </a:lnTo>
                      <a:lnTo>
                        <a:pt x="19" y="23"/>
                      </a:lnTo>
                      <a:lnTo>
                        <a:pt x="23" y="27"/>
                      </a:lnTo>
                      <a:lnTo>
                        <a:pt x="25" y="31"/>
                      </a:lnTo>
                      <a:lnTo>
                        <a:pt x="29" y="35"/>
                      </a:lnTo>
                      <a:lnTo>
                        <a:pt x="33" y="40"/>
                      </a:lnTo>
                      <a:lnTo>
                        <a:pt x="36" y="45"/>
                      </a:lnTo>
                      <a:lnTo>
                        <a:pt x="39" y="48"/>
                      </a:lnTo>
                      <a:lnTo>
                        <a:pt x="43" y="53"/>
                      </a:lnTo>
                      <a:lnTo>
                        <a:pt x="45" y="56"/>
                      </a:lnTo>
                      <a:lnTo>
                        <a:pt x="49" y="61"/>
                      </a:lnTo>
                      <a:lnTo>
                        <a:pt x="51" y="66"/>
                      </a:lnTo>
                      <a:lnTo>
                        <a:pt x="56" y="70"/>
                      </a:lnTo>
                      <a:lnTo>
                        <a:pt x="58" y="74"/>
                      </a:lnTo>
                      <a:lnTo>
                        <a:pt x="62" y="78"/>
                      </a:lnTo>
                      <a:lnTo>
                        <a:pt x="64" y="84"/>
                      </a:lnTo>
                      <a:lnTo>
                        <a:pt x="68" y="87"/>
                      </a:lnTo>
                      <a:lnTo>
                        <a:pt x="71" y="91"/>
                      </a:lnTo>
                      <a:lnTo>
                        <a:pt x="74" y="94"/>
                      </a:lnTo>
                      <a:lnTo>
                        <a:pt x="77" y="98"/>
                      </a:lnTo>
                      <a:lnTo>
                        <a:pt x="82" y="102"/>
                      </a:lnTo>
                      <a:lnTo>
                        <a:pt x="85" y="105"/>
                      </a:lnTo>
                      <a:lnTo>
                        <a:pt x="88" y="109"/>
                      </a:lnTo>
                      <a:lnTo>
                        <a:pt x="91" y="111"/>
                      </a:lnTo>
                      <a:lnTo>
                        <a:pt x="95" y="115"/>
                      </a:lnTo>
                      <a:lnTo>
                        <a:pt x="98" y="117"/>
                      </a:lnTo>
                      <a:lnTo>
                        <a:pt x="103" y="119"/>
                      </a:lnTo>
                      <a:lnTo>
                        <a:pt x="108" y="122"/>
                      </a:lnTo>
                      <a:lnTo>
                        <a:pt x="111" y="124"/>
                      </a:lnTo>
                      <a:lnTo>
                        <a:pt x="114" y="121"/>
                      </a:lnTo>
                      <a:lnTo>
                        <a:pt x="109" y="119"/>
                      </a:lnTo>
                      <a:lnTo>
                        <a:pt x="104" y="117"/>
                      </a:lnTo>
                      <a:lnTo>
                        <a:pt x="101" y="115"/>
                      </a:lnTo>
                      <a:lnTo>
                        <a:pt x="97" y="111"/>
                      </a:lnTo>
                      <a:lnTo>
                        <a:pt x="94" y="109"/>
                      </a:lnTo>
                      <a:lnTo>
                        <a:pt x="90" y="106"/>
                      </a:lnTo>
                      <a:lnTo>
                        <a:pt x="88" y="103"/>
                      </a:lnTo>
                      <a:lnTo>
                        <a:pt x="84" y="99"/>
                      </a:lnTo>
                      <a:lnTo>
                        <a:pt x="81" y="96"/>
                      </a:lnTo>
                      <a:lnTo>
                        <a:pt x="77" y="92"/>
                      </a:lnTo>
                      <a:lnTo>
                        <a:pt x="74" y="88"/>
                      </a:lnTo>
                      <a:lnTo>
                        <a:pt x="70" y="85"/>
                      </a:lnTo>
                      <a:lnTo>
                        <a:pt x="68" y="81"/>
                      </a:lnTo>
                      <a:lnTo>
                        <a:pt x="64" y="75"/>
                      </a:lnTo>
                      <a:lnTo>
                        <a:pt x="62" y="72"/>
                      </a:lnTo>
                      <a:lnTo>
                        <a:pt x="58" y="67"/>
                      </a:lnTo>
                      <a:lnTo>
                        <a:pt x="56" y="64"/>
                      </a:lnTo>
                      <a:lnTo>
                        <a:pt x="51" y="59"/>
                      </a:lnTo>
                      <a:lnTo>
                        <a:pt x="49" y="55"/>
                      </a:lnTo>
                      <a:lnTo>
                        <a:pt x="45" y="50"/>
                      </a:lnTo>
                      <a:lnTo>
                        <a:pt x="42" y="46"/>
                      </a:lnTo>
                      <a:lnTo>
                        <a:pt x="39" y="42"/>
                      </a:lnTo>
                      <a:lnTo>
                        <a:pt x="36" y="37"/>
                      </a:lnTo>
                      <a:lnTo>
                        <a:pt x="32" y="33"/>
                      </a:lnTo>
                      <a:lnTo>
                        <a:pt x="29" y="29"/>
                      </a:lnTo>
                      <a:lnTo>
                        <a:pt x="25" y="24"/>
                      </a:lnTo>
                      <a:lnTo>
                        <a:pt x="21" y="21"/>
                      </a:lnTo>
                      <a:lnTo>
                        <a:pt x="18" y="16"/>
                      </a:lnTo>
                      <a:lnTo>
                        <a:pt x="14" y="12"/>
                      </a:lnTo>
                      <a:lnTo>
                        <a:pt x="11" y="8"/>
                      </a:lnTo>
                      <a:lnTo>
                        <a:pt x="7" y="4"/>
                      </a:lnTo>
                      <a:lnTo>
                        <a:pt x="3"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0" name="Freeform 987"/>
                <p:cNvSpPr>
                  <a:spLocks/>
                </p:cNvSpPr>
                <p:nvPr/>
              </p:nvSpPr>
              <p:spPr bwMode="auto">
                <a:xfrm>
                  <a:off x="1101" y="2611"/>
                  <a:ext cx="19" cy="57"/>
                </a:xfrm>
                <a:custGeom>
                  <a:avLst/>
                  <a:gdLst>
                    <a:gd name="T0" fmla="*/ 5 w 129"/>
                    <a:gd name="T1" fmla="*/ 5 h 342"/>
                    <a:gd name="T2" fmla="*/ 13 w 129"/>
                    <a:gd name="T3" fmla="*/ 9 h 342"/>
                    <a:gd name="T4" fmla="*/ 17 w 129"/>
                    <a:gd name="T5" fmla="*/ 17 h 342"/>
                    <a:gd name="T6" fmla="*/ 21 w 129"/>
                    <a:gd name="T7" fmla="*/ 29 h 342"/>
                    <a:gd name="T8" fmla="*/ 23 w 129"/>
                    <a:gd name="T9" fmla="*/ 44 h 342"/>
                    <a:gd name="T10" fmla="*/ 25 w 129"/>
                    <a:gd name="T11" fmla="*/ 62 h 342"/>
                    <a:gd name="T12" fmla="*/ 26 w 129"/>
                    <a:gd name="T13" fmla="*/ 82 h 342"/>
                    <a:gd name="T14" fmla="*/ 27 w 129"/>
                    <a:gd name="T15" fmla="*/ 105 h 342"/>
                    <a:gd name="T16" fmla="*/ 30 w 129"/>
                    <a:gd name="T17" fmla="*/ 131 h 342"/>
                    <a:gd name="T18" fmla="*/ 34 w 129"/>
                    <a:gd name="T19" fmla="*/ 157 h 342"/>
                    <a:gd name="T20" fmla="*/ 39 w 129"/>
                    <a:gd name="T21" fmla="*/ 185 h 342"/>
                    <a:gd name="T22" fmla="*/ 46 w 129"/>
                    <a:gd name="T23" fmla="*/ 213 h 342"/>
                    <a:gd name="T24" fmla="*/ 58 w 129"/>
                    <a:gd name="T25" fmla="*/ 242 h 342"/>
                    <a:gd name="T26" fmla="*/ 71 w 129"/>
                    <a:gd name="T27" fmla="*/ 271 h 342"/>
                    <a:gd name="T28" fmla="*/ 89 w 129"/>
                    <a:gd name="T29" fmla="*/ 300 h 342"/>
                    <a:gd name="T30" fmla="*/ 113 w 129"/>
                    <a:gd name="T31" fmla="*/ 328 h 342"/>
                    <a:gd name="T32" fmla="*/ 129 w 129"/>
                    <a:gd name="T33" fmla="*/ 339 h 342"/>
                    <a:gd name="T34" fmla="*/ 103 w 129"/>
                    <a:gd name="T35" fmla="*/ 312 h 342"/>
                    <a:gd name="T36" fmla="*/ 84 w 129"/>
                    <a:gd name="T37" fmla="*/ 283 h 342"/>
                    <a:gd name="T38" fmla="*/ 67 w 129"/>
                    <a:gd name="T39" fmla="*/ 255 h 342"/>
                    <a:gd name="T40" fmla="*/ 55 w 129"/>
                    <a:gd name="T41" fmla="*/ 226 h 342"/>
                    <a:gd name="T42" fmla="*/ 46 w 129"/>
                    <a:gd name="T43" fmla="*/ 198 h 342"/>
                    <a:gd name="T44" fmla="*/ 39 w 129"/>
                    <a:gd name="T45" fmla="*/ 170 h 342"/>
                    <a:gd name="T46" fmla="*/ 35 w 129"/>
                    <a:gd name="T47" fmla="*/ 144 h 342"/>
                    <a:gd name="T48" fmla="*/ 33 w 129"/>
                    <a:gd name="T49" fmla="*/ 117 h 342"/>
                    <a:gd name="T50" fmla="*/ 31 w 129"/>
                    <a:gd name="T51" fmla="*/ 93 h 342"/>
                    <a:gd name="T52" fmla="*/ 30 w 129"/>
                    <a:gd name="T53" fmla="*/ 72 h 342"/>
                    <a:gd name="T54" fmla="*/ 28 w 129"/>
                    <a:gd name="T55" fmla="*/ 53 h 342"/>
                    <a:gd name="T56" fmla="*/ 26 w 129"/>
                    <a:gd name="T57" fmla="*/ 35 h 342"/>
                    <a:gd name="T58" fmla="*/ 23 w 129"/>
                    <a:gd name="T59" fmla="*/ 22 h 342"/>
                    <a:gd name="T60" fmla="*/ 19 w 129"/>
                    <a:gd name="T61" fmla="*/ 11 h 342"/>
                    <a:gd name="T62" fmla="*/ 11 w 129"/>
                    <a:gd name="T63" fmla="*/ 4 h 342"/>
                    <a:gd name="T64" fmla="*/ 0 w 129"/>
                    <a:gd name="T65" fmla="*/ 0 h 3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42"/>
                    <a:gd name="T101" fmla="*/ 129 w 129"/>
                    <a:gd name="T102" fmla="*/ 342 h 3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42">
                      <a:moveTo>
                        <a:pt x="0" y="4"/>
                      </a:moveTo>
                      <a:lnTo>
                        <a:pt x="5" y="5"/>
                      </a:lnTo>
                      <a:lnTo>
                        <a:pt x="9" y="6"/>
                      </a:lnTo>
                      <a:lnTo>
                        <a:pt x="13" y="9"/>
                      </a:lnTo>
                      <a:lnTo>
                        <a:pt x="15" y="12"/>
                      </a:lnTo>
                      <a:lnTo>
                        <a:pt x="17" y="17"/>
                      </a:lnTo>
                      <a:lnTo>
                        <a:pt x="20" y="23"/>
                      </a:lnTo>
                      <a:lnTo>
                        <a:pt x="21" y="29"/>
                      </a:lnTo>
                      <a:lnTo>
                        <a:pt x="22" y="36"/>
                      </a:lnTo>
                      <a:lnTo>
                        <a:pt x="23" y="44"/>
                      </a:lnTo>
                      <a:lnTo>
                        <a:pt x="25" y="53"/>
                      </a:lnTo>
                      <a:lnTo>
                        <a:pt x="25" y="62"/>
                      </a:lnTo>
                      <a:lnTo>
                        <a:pt x="26" y="72"/>
                      </a:lnTo>
                      <a:lnTo>
                        <a:pt x="26" y="82"/>
                      </a:lnTo>
                      <a:lnTo>
                        <a:pt x="27" y="93"/>
                      </a:lnTo>
                      <a:lnTo>
                        <a:pt x="27" y="105"/>
                      </a:lnTo>
                      <a:lnTo>
                        <a:pt x="28" y="117"/>
                      </a:lnTo>
                      <a:lnTo>
                        <a:pt x="30" y="131"/>
                      </a:lnTo>
                      <a:lnTo>
                        <a:pt x="31" y="144"/>
                      </a:lnTo>
                      <a:lnTo>
                        <a:pt x="34" y="157"/>
                      </a:lnTo>
                      <a:lnTo>
                        <a:pt x="36" y="170"/>
                      </a:lnTo>
                      <a:lnTo>
                        <a:pt x="39" y="185"/>
                      </a:lnTo>
                      <a:lnTo>
                        <a:pt x="42" y="199"/>
                      </a:lnTo>
                      <a:lnTo>
                        <a:pt x="46" y="213"/>
                      </a:lnTo>
                      <a:lnTo>
                        <a:pt x="51" y="228"/>
                      </a:lnTo>
                      <a:lnTo>
                        <a:pt x="58" y="242"/>
                      </a:lnTo>
                      <a:lnTo>
                        <a:pt x="63" y="256"/>
                      </a:lnTo>
                      <a:lnTo>
                        <a:pt x="71" y="271"/>
                      </a:lnTo>
                      <a:lnTo>
                        <a:pt x="79" y="286"/>
                      </a:lnTo>
                      <a:lnTo>
                        <a:pt x="89" y="300"/>
                      </a:lnTo>
                      <a:lnTo>
                        <a:pt x="100" y="314"/>
                      </a:lnTo>
                      <a:lnTo>
                        <a:pt x="113" y="328"/>
                      </a:lnTo>
                      <a:lnTo>
                        <a:pt x="126" y="342"/>
                      </a:lnTo>
                      <a:lnTo>
                        <a:pt x="129" y="339"/>
                      </a:lnTo>
                      <a:lnTo>
                        <a:pt x="116" y="325"/>
                      </a:lnTo>
                      <a:lnTo>
                        <a:pt x="103" y="312"/>
                      </a:lnTo>
                      <a:lnTo>
                        <a:pt x="93" y="298"/>
                      </a:lnTo>
                      <a:lnTo>
                        <a:pt x="84" y="283"/>
                      </a:lnTo>
                      <a:lnTo>
                        <a:pt x="74" y="268"/>
                      </a:lnTo>
                      <a:lnTo>
                        <a:pt x="67" y="255"/>
                      </a:lnTo>
                      <a:lnTo>
                        <a:pt x="61" y="241"/>
                      </a:lnTo>
                      <a:lnTo>
                        <a:pt x="55" y="226"/>
                      </a:lnTo>
                      <a:lnTo>
                        <a:pt x="49" y="212"/>
                      </a:lnTo>
                      <a:lnTo>
                        <a:pt x="46" y="198"/>
                      </a:lnTo>
                      <a:lnTo>
                        <a:pt x="42" y="184"/>
                      </a:lnTo>
                      <a:lnTo>
                        <a:pt x="39" y="170"/>
                      </a:lnTo>
                      <a:lnTo>
                        <a:pt x="37" y="157"/>
                      </a:lnTo>
                      <a:lnTo>
                        <a:pt x="35" y="144"/>
                      </a:lnTo>
                      <a:lnTo>
                        <a:pt x="34" y="131"/>
                      </a:lnTo>
                      <a:lnTo>
                        <a:pt x="33" y="117"/>
                      </a:lnTo>
                      <a:lnTo>
                        <a:pt x="31" y="105"/>
                      </a:lnTo>
                      <a:lnTo>
                        <a:pt x="31" y="93"/>
                      </a:lnTo>
                      <a:lnTo>
                        <a:pt x="30" y="82"/>
                      </a:lnTo>
                      <a:lnTo>
                        <a:pt x="30" y="72"/>
                      </a:lnTo>
                      <a:lnTo>
                        <a:pt x="28" y="62"/>
                      </a:lnTo>
                      <a:lnTo>
                        <a:pt x="28" y="53"/>
                      </a:lnTo>
                      <a:lnTo>
                        <a:pt x="27" y="43"/>
                      </a:lnTo>
                      <a:lnTo>
                        <a:pt x="26" y="35"/>
                      </a:lnTo>
                      <a:lnTo>
                        <a:pt x="25" y="28"/>
                      </a:lnTo>
                      <a:lnTo>
                        <a:pt x="23" y="22"/>
                      </a:lnTo>
                      <a:lnTo>
                        <a:pt x="21" y="16"/>
                      </a:lnTo>
                      <a:lnTo>
                        <a:pt x="19" y="11"/>
                      </a:lnTo>
                      <a:lnTo>
                        <a:pt x="15" y="6"/>
                      </a:lnTo>
                      <a:lnTo>
                        <a:pt x="11" y="4"/>
                      </a:lnTo>
                      <a:lnTo>
                        <a:pt x="7" y="1"/>
                      </a:lnTo>
                      <a:lnTo>
                        <a:pt x="0" y="0"/>
                      </a:lnTo>
                      <a:lnTo>
                        <a:pt x="0" y="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1" name="Freeform 988"/>
                <p:cNvSpPr>
                  <a:spLocks/>
                </p:cNvSpPr>
                <p:nvPr/>
              </p:nvSpPr>
              <p:spPr bwMode="auto">
                <a:xfrm>
                  <a:off x="1083" y="2603"/>
                  <a:ext cx="18" cy="8"/>
                </a:xfrm>
                <a:custGeom>
                  <a:avLst/>
                  <a:gdLst>
                    <a:gd name="T0" fmla="*/ 6 w 127"/>
                    <a:gd name="T1" fmla="*/ 6 h 49"/>
                    <a:gd name="T2" fmla="*/ 12 w 127"/>
                    <a:gd name="T3" fmla="*/ 4 h 49"/>
                    <a:gd name="T4" fmla="*/ 18 w 127"/>
                    <a:gd name="T5" fmla="*/ 4 h 49"/>
                    <a:gd name="T6" fmla="*/ 24 w 127"/>
                    <a:gd name="T7" fmla="*/ 5 h 49"/>
                    <a:gd name="T8" fmla="*/ 32 w 127"/>
                    <a:gd name="T9" fmla="*/ 7 h 49"/>
                    <a:gd name="T10" fmla="*/ 40 w 127"/>
                    <a:gd name="T11" fmla="*/ 10 h 49"/>
                    <a:gd name="T12" fmla="*/ 47 w 127"/>
                    <a:gd name="T13" fmla="*/ 14 h 49"/>
                    <a:gd name="T14" fmla="*/ 57 w 127"/>
                    <a:gd name="T15" fmla="*/ 18 h 49"/>
                    <a:gd name="T16" fmla="*/ 65 w 127"/>
                    <a:gd name="T17" fmla="*/ 23 h 49"/>
                    <a:gd name="T18" fmla="*/ 73 w 127"/>
                    <a:gd name="T19" fmla="*/ 29 h 49"/>
                    <a:gd name="T20" fmla="*/ 83 w 127"/>
                    <a:gd name="T21" fmla="*/ 33 h 49"/>
                    <a:gd name="T22" fmla="*/ 91 w 127"/>
                    <a:gd name="T23" fmla="*/ 38 h 49"/>
                    <a:gd name="T24" fmla="*/ 99 w 127"/>
                    <a:gd name="T25" fmla="*/ 42 h 49"/>
                    <a:gd name="T26" fmla="*/ 109 w 127"/>
                    <a:gd name="T27" fmla="*/ 45 h 49"/>
                    <a:gd name="T28" fmla="*/ 116 w 127"/>
                    <a:gd name="T29" fmla="*/ 48 h 49"/>
                    <a:gd name="T30" fmla="*/ 123 w 127"/>
                    <a:gd name="T31" fmla="*/ 49 h 49"/>
                    <a:gd name="T32" fmla="*/ 127 w 127"/>
                    <a:gd name="T33" fmla="*/ 45 h 49"/>
                    <a:gd name="T34" fmla="*/ 121 w 127"/>
                    <a:gd name="T35" fmla="*/ 45 h 49"/>
                    <a:gd name="T36" fmla="*/ 114 w 127"/>
                    <a:gd name="T37" fmla="*/ 43 h 49"/>
                    <a:gd name="T38" fmla="*/ 104 w 127"/>
                    <a:gd name="T39" fmla="*/ 40 h 49"/>
                    <a:gd name="T40" fmla="*/ 97 w 127"/>
                    <a:gd name="T41" fmla="*/ 37 h 49"/>
                    <a:gd name="T42" fmla="*/ 89 w 127"/>
                    <a:gd name="T43" fmla="*/ 32 h 49"/>
                    <a:gd name="T44" fmla="*/ 79 w 127"/>
                    <a:gd name="T45" fmla="*/ 27 h 49"/>
                    <a:gd name="T46" fmla="*/ 71 w 127"/>
                    <a:gd name="T47" fmla="*/ 22 h 49"/>
                    <a:gd name="T48" fmla="*/ 63 w 127"/>
                    <a:gd name="T49" fmla="*/ 17 h 49"/>
                    <a:gd name="T50" fmla="*/ 53 w 127"/>
                    <a:gd name="T51" fmla="*/ 13 h 49"/>
                    <a:gd name="T52" fmla="*/ 45 w 127"/>
                    <a:gd name="T53" fmla="*/ 8 h 49"/>
                    <a:gd name="T54" fmla="*/ 37 w 127"/>
                    <a:gd name="T55" fmla="*/ 5 h 49"/>
                    <a:gd name="T56" fmla="*/ 29 w 127"/>
                    <a:gd name="T57" fmla="*/ 3 h 49"/>
                    <a:gd name="T58" fmla="*/ 21 w 127"/>
                    <a:gd name="T59" fmla="*/ 1 h 49"/>
                    <a:gd name="T60" fmla="*/ 14 w 127"/>
                    <a:gd name="T61" fmla="*/ 0 h 49"/>
                    <a:gd name="T62" fmla="*/ 7 w 127"/>
                    <a:gd name="T63" fmla="*/ 1 h 49"/>
                    <a:gd name="T64" fmla="*/ 0 w 127"/>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49"/>
                    <a:gd name="T101" fmla="*/ 127 w 127"/>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49">
                      <a:moveTo>
                        <a:pt x="3" y="7"/>
                      </a:moveTo>
                      <a:lnTo>
                        <a:pt x="6" y="6"/>
                      </a:lnTo>
                      <a:lnTo>
                        <a:pt x="8" y="5"/>
                      </a:lnTo>
                      <a:lnTo>
                        <a:pt x="12" y="4"/>
                      </a:lnTo>
                      <a:lnTo>
                        <a:pt x="14" y="4"/>
                      </a:lnTo>
                      <a:lnTo>
                        <a:pt x="18" y="4"/>
                      </a:lnTo>
                      <a:lnTo>
                        <a:pt x="20" y="4"/>
                      </a:lnTo>
                      <a:lnTo>
                        <a:pt x="24" y="5"/>
                      </a:lnTo>
                      <a:lnTo>
                        <a:pt x="27" y="6"/>
                      </a:lnTo>
                      <a:lnTo>
                        <a:pt x="32" y="7"/>
                      </a:lnTo>
                      <a:lnTo>
                        <a:pt x="36" y="8"/>
                      </a:lnTo>
                      <a:lnTo>
                        <a:pt x="40" y="10"/>
                      </a:lnTo>
                      <a:lnTo>
                        <a:pt x="44" y="12"/>
                      </a:lnTo>
                      <a:lnTo>
                        <a:pt x="47" y="14"/>
                      </a:lnTo>
                      <a:lnTo>
                        <a:pt x="52" y="16"/>
                      </a:lnTo>
                      <a:lnTo>
                        <a:pt x="57" y="18"/>
                      </a:lnTo>
                      <a:lnTo>
                        <a:pt x="60" y="20"/>
                      </a:lnTo>
                      <a:lnTo>
                        <a:pt x="65" y="23"/>
                      </a:lnTo>
                      <a:lnTo>
                        <a:pt x="69" y="26"/>
                      </a:lnTo>
                      <a:lnTo>
                        <a:pt x="73" y="29"/>
                      </a:lnTo>
                      <a:lnTo>
                        <a:pt x="78" y="31"/>
                      </a:lnTo>
                      <a:lnTo>
                        <a:pt x="83" y="33"/>
                      </a:lnTo>
                      <a:lnTo>
                        <a:pt x="88" y="36"/>
                      </a:lnTo>
                      <a:lnTo>
                        <a:pt x="91" y="38"/>
                      </a:lnTo>
                      <a:lnTo>
                        <a:pt x="95" y="39"/>
                      </a:lnTo>
                      <a:lnTo>
                        <a:pt x="99" y="42"/>
                      </a:lnTo>
                      <a:lnTo>
                        <a:pt x="103" y="43"/>
                      </a:lnTo>
                      <a:lnTo>
                        <a:pt x="109" y="45"/>
                      </a:lnTo>
                      <a:lnTo>
                        <a:pt x="112" y="46"/>
                      </a:lnTo>
                      <a:lnTo>
                        <a:pt x="116" y="48"/>
                      </a:lnTo>
                      <a:lnTo>
                        <a:pt x="120" y="49"/>
                      </a:lnTo>
                      <a:lnTo>
                        <a:pt x="123" y="49"/>
                      </a:lnTo>
                      <a:lnTo>
                        <a:pt x="127" y="49"/>
                      </a:lnTo>
                      <a:lnTo>
                        <a:pt x="127" y="45"/>
                      </a:lnTo>
                      <a:lnTo>
                        <a:pt x="123" y="45"/>
                      </a:lnTo>
                      <a:lnTo>
                        <a:pt x="121" y="45"/>
                      </a:lnTo>
                      <a:lnTo>
                        <a:pt x="117" y="44"/>
                      </a:lnTo>
                      <a:lnTo>
                        <a:pt x="114" y="43"/>
                      </a:lnTo>
                      <a:lnTo>
                        <a:pt x="110" y="42"/>
                      </a:lnTo>
                      <a:lnTo>
                        <a:pt x="104" y="40"/>
                      </a:lnTo>
                      <a:lnTo>
                        <a:pt x="101" y="38"/>
                      </a:lnTo>
                      <a:lnTo>
                        <a:pt x="97" y="37"/>
                      </a:lnTo>
                      <a:lnTo>
                        <a:pt x="92" y="34"/>
                      </a:lnTo>
                      <a:lnTo>
                        <a:pt x="89" y="32"/>
                      </a:lnTo>
                      <a:lnTo>
                        <a:pt x="84" y="30"/>
                      </a:lnTo>
                      <a:lnTo>
                        <a:pt x="79" y="27"/>
                      </a:lnTo>
                      <a:lnTo>
                        <a:pt x="75" y="25"/>
                      </a:lnTo>
                      <a:lnTo>
                        <a:pt x="71" y="22"/>
                      </a:lnTo>
                      <a:lnTo>
                        <a:pt x="66" y="19"/>
                      </a:lnTo>
                      <a:lnTo>
                        <a:pt x="63" y="17"/>
                      </a:lnTo>
                      <a:lnTo>
                        <a:pt x="58" y="14"/>
                      </a:lnTo>
                      <a:lnTo>
                        <a:pt x="53" y="13"/>
                      </a:lnTo>
                      <a:lnTo>
                        <a:pt x="50" y="11"/>
                      </a:lnTo>
                      <a:lnTo>
                        <a:pt x="45" y="8"/>
                      </a:lnTo>
                      <a:lnTo>
                        <a:pt x="41" y="7"/>
                      </a:lnTo>
                      <a:lnTo>
                        <a:pt x="37" y="5"/>
                      </a:lnTo>
                      <a:lnTo>
                        <a:pt x="33" y="4"/>
                      </a:lnTo>
                      <a:lnTo>
                        <a:pt x="29" y="3"/>
                      </a:lnTo>
                      <a:lnTo>
                        <a:pt x="25" y="1"/>
                      </a:lnTo>
                      <a:lnTo>
                        <a:pt x="21" y="1"/>
                      </a:lnTo>
                      <a:lnTo>
                        <a:pt x="18" y="0"/>
                      </a:lnTo>
                      <a:lnTo>
                        <a:pt x="14" y="0"/>
                      </a:lnTo>
                      <a:lnTo>
                        <a:pt x="11" y="0"/>
                      </a:lnTo>
                      <a:lnTo>
                        <a:pt x="7" y="1"/>
                      </a:lnTo>
                      <a:lnTo>
                        <a:pt x="5" y="3"/>
                      </a:lnTo>
                      <a:lnTo>
                        <a:pt x="0" y="4"/>
                      </a:lnTo>
                      <a:lnTo>
                        <a:pt x="3" y="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2" name="Freeform 989"/>
                <p:cNvSpPr>
                  <a:spLocks/>
                </p:cNvSpPr>
                <p:nvPr/>
              </p:nvSpPr>
              <p:spPr bwMode="auto">
                <a:xfrm>
                  <a:off x="1041" y="2604"/>
                  <a:ext cx="43" cy="55"/>
                </a:xfrm>
                <a:custGeom>
                  <a:avLst/>
                  <a:gdLst>
                    <a:gd name="T0" fmla="*/ 7 w 296"/>
                    <a:gd name="T1" fmla="*/ 328 h 332"/>
                    <a:gd name="T2" fmla="*/ 18 w 296"/>
                    <a:gd name="T3" fmla="*/ 317 h 332"/>
                    <a:gd name="T4" fmla="*/ 32 w 296"/>
                    <a:gd name="T5" fmla="*/ 302 h 332"/>
                    <a:gd name="T6" fmla="*/ 48 w 296"/>
                    <a:gd name="T7" fmla="*/ 285 h 332"/>
                    <a:gd name="T8" fmla="*/ 64 w 296"/>
                    <a:gd name="T9" fmla="*/ 264 h 332"/>
                    <a:gd name="T10" fmla="*/ 83 w 296"/>
                    <a:gd name="T11" fmla="*/ 241 h 332"/>
                    <a:gd name="T12" fmla="*/ 103 w 296"/>
                    <a:gd name="T13" fmla="*/ 216 h 332"/>
                    <a:gd name="T14" fmla="*/ 123 w 296"/>
                    <a:gd name="T15" fmla="*/ 191 h 332"/>
                    <a:gd name="T16" fmla="*/ 143 w 296"/>
                    <a:gd name="T17" fmla="*/ 164 h 332"/>
                    <a:gd name="T18" fmla="*/ 164 w 296"/>
                    <a:gd name="T19" fmla="*/ 137 h 332"/>
                    <a:gd name="T20" fmla="*/ 186 w 296"/>
                    <a:gd name="T21" fmla="*/ 112 h 332"/>
                    <a:gd name="T22" fmla="*/ 208 w 296"/>
                    <a:gd name="T23" fmla="*/ 86 h 332"/>
                    <a:gd name="T24" fmla="*/ 229 w 296"/>
                    <a:gd name="T25" fmla="*/ 63 h 332"/>
                    <a:gd name="T26" fmla="*/ 249 w 296"/>
                    <a:gd name="T27" fmla="*/ 42 h 332"/>
                    <a:gd name="T28" fmla="*/ 268 w 296"/>
                    <a:gd name="T29" fmla="*/ 25 h 332"/>
                    <a:gd name="T30" fmla="*/ 287 w 296"/>
                    <a:gd name="T31" fmla="*/ 9 h 332"/>
                    <a:gd name="T32" fmla="*/ 293 w 296"/>
                    <a:gd name="T33" fmla="*/ 0 h 332"/>
                    <a:gd name="T34" fmla="*/ 276 w 296"/>
                    <a:gd name="T35" fmla="*/ 13 h 332"/>
                    <a:gd name="T36" fmla="*/ 256 w 296"/>
                    <a:gd name="T37" fmla="*/ 30 h 332"/>
                    <a:gd name="T38" fmla="*/ 236 w 296"/>
                    <a:gd name="T39" fmla="*/ 50 h 332"/>
                    <a:gd name="T40" fmla="*/ 215 w 296"/>
                    <a:gd name="T41" fmla="*/ 72 h 332"/>
                    <a:gd name="T42" fmla="*/ 194 w 296"/>
                    <a:gd name="T43" fmla="*/ 96 h 332"/>
                    <a:gd name="T44" fmla="*/ 172 w 296"/>
                    <a:gd name="T45" fmla="*/ 121 h 332"/>
                    <a:gd name="T46" fmla="*/ 151 w 296"/>
                    <a:gd name="T47" fmla="*/ 148 h 332"/>
                    <a:gd name="T48" fmla="*/ 130 w 296"/>
                    <a:gd name="T49" fmla="*/ 176 h 332"/>
                    <a:gd name="T50" fmla="*/ 109 w 296"/>
                    <a:gd name="T51" fmla="*/ 202 h 332"/>
                    <a:gd name="T52" fmla="*/ 89 w 296"/>
                    <a:gd name="T53" fmla="*/ 227 h 332"/>
                    <a:gd name="T54" fmla="*/ 71 w 296"/>
                    <a:gd name="T55" fmla="*/ 251 h 332"/>
                    <a:gd name="T56" fmla="*/ 53 w 296"/>
                    <a:gd name="T57" fmla="*/ 272 h 332"/>
                    <a:gd name="T58" fmla="*/ 37 w 296"/>
                    <a:gd name="T59" fmla="*/ 291 h 332"/>
                    <a:gd name="T60" fmla="*/ 22 w 296"/>
                    <a:gd name="T61" fmla="*/ 308 h 332"/>
                    <a:gd name="T62" fmla="*/ 9 w 296"/>
                    <a:gd name="T63" fmla="*/ 321 h 332"/>
                    <a:gd name="T64" fmla="*/ 0 w 296"/>
                    <a:gd name="T65" fmla="*/ 328 h 3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332"/>
                    <a:gd name="T101" fmla="*/ 296 w 296"/>
                    <a:gd name="T102" fmla="*/ 332 h 3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332">
                      <a:moveTo>
                        <a:pt x="2" y="332"/>
                      </a:moveTo>
                      <a:lnTo>
                        <a:pt x="7" y="328"/>
                      </a:lnTo>
                      <a:lnTo>
                        <a:pt x="12" y="323"/>
                      </a:lnTo>
                      <a:lnTo>
                        <a:pt x="18" y="317"/>
                      </a:lnTo>
                      <a:lnTo>
                        <a:pt x="26" y="310"/>
                      </a:lnTo>
                      <a:lnTo>
                        <a:pt x="32" y="302"/>
                      </a:lnTo>
                      <a:lnTo>
                        <a:pt x="39" y="294"/>
                      </a:lnTo>
                      <a:lnTo>
                        <a:pt x="48" y="285"/>
                      </a:lnTo>
                      <a:lnTo>
                        <a:pt x="55" y="275"/>
                      </a:lnTo>
                      <a:lnTo>
                        <a:pt x="64" y="264"/>
                      </a:lnTo>
                      <a:lnTo>
                        <a:pt x="74" y="253"/>
                      </a:lnTo>
                      <a:lnTo>
                        <a:pt x="83" y="241"/>
                      </a:lnTo>
                      <a:lnTo>
                        <a:pt x="92" y="229"/>
                      </a:lnTo>
                      <a:lnTo>
                        <a:pt x="103" y="216"/>
                      </a:lnTo>
                      <a:lnTo>
                        <a:pt x="112" y="204"/>
                      </a:lnTo>
                      <a:lnTo>
                        <a:pt x="123" y="191"/>
                      </a:lnTo>
                      <a:lnTo>
                        <a:pt x="132" y="178"/>
                      </a:lnTo>
                      <a:lnTo>
                        <a:pt x="143" y="164"/>
                      </a:lnTo>
                      <a:lnTo>
                        <a:pt x="154" y="150"/>
                      </a:lnTo>
                      <a:lnTo>
                        <a:pt x="164" y="137"/>
                      </a:lnTo>
                      <a:lnTo>
                        <a:pt x="176" y="123"/>
                      </a:lnTo>
                      <a:lnTo>
                        <a:pt x="186" y="112"/>
                      </a:lnTo>
                      <a:lnTo>
                        <a:pt x="197" y="98"/>
                      </a:lnTo>
                      <a:lnTo>
                        <a:pt x="208" y="86"/>
                      </a:lnTo>
                      <a:lnTo>
                        <a:pt x="217" y="75"/>
                      </a:lnTo>
                      <a:lnTo>
                        <a:pt x="229" y="63"/>
                      </a:lnTo>
                      <a:lnTo>
                        <a:pt x="239" y="52"/>
                      </a:lnTo>
                      <a:lnTo>
                        <a:pt x="249" y="42"/>
                      </a:lnTo>
                      <a:lnTo>
                        <a:pt x="259" y="33"/>
                      </a:lnTo>
                      <a:lnTo>
                        <a:pt x="268" y="25"/>
                      </a:lnTo>
                      <a:lnTo>
                        <a:pt x="278" y="15"/>
                      </a:lnTo>
                      <a:lnTo>
                        <a:pt x="287" y="9"/>
                      </a:lnTo>
                      <a:lnTo>
                        <a:pt x="296" y="3"/>
                      </a:lnTo>
                      <a:lnTo>
                        <a:pt x="293" y="0"/>
                      </a:lnTo>
                      <a:lnTo>
                        <a:pt x="285" y="6"/>
                      </a:lnTo>
                      <a:lnTo>
                        <a:pt x="276" y="13"/>
                      </a:lnTo>
                      <a:lnTo>
                        <a:pt x="266" y="22"/>
                      </a:lnTo>
                      <a:lnTo>
                        <a:pt x="256" y="30"/>
                      </a:lnTo>
                      <a:lnTo>
                        <a:pt x="246" y="40"/>
                      </a:lnTo>
                      <a:lnTo>
                        <a:pt x="236" y="50"/>
                      </a:lnTo>
                      <a:lnTo>
                        <a:pt x="226" y="60"/>
                      </a:lnTo>
                      <a:lnTo>
                        <a:pt x="215" y="72"/>
                      </a:lnTo>
                      <a:lnTo>
                        <a:pt x="204" y="84"/>
                      </a:lnTo>
                      <a:lnTo>
                        <a:pt x="194" y="96"/>
                      </a:lnTo>
                      <a:lnTo>
                        <a:pt x="183" y="109"/>
                      </a:lnTo>
                      <a:lnTo>
                        <a:pt x="172" y="121"/>
                      </a:lnTo>
                      <a:lnTo>
                        <a:pt x="162" y="134"/>
                      </a:lnTo>
                      <a:lnTo>
                        <a:pt x="151" y="148"/>
                      </a:lnTo>
                      <a:lnTo>
                        <a:pt x="141" y="162"/>
                      </a:lnTo>
                      <a:lnTo>
                        <a:pt x="130" y="176"/>
                      </a:lnTo>
                      <a:lnTo>
                        <a:pt x="119" y="189"/>
                      </a:lnTo>
                      <a:lnTo>
                        <a:pt x="109" y="202"/>
                      </a:lnTo>
                      <a:lnTo>
                        <a:pt x="99" y="215"/>
                      </a:lnTo>
                      <a:lnTo>
                        <a:pt x="89" y="227"/>
                      </a:lnTo>
                      <a:lnTo>
                        <a:pt x="80" y="239"/>
                      </a:lnTo>
                      <a:lnTo>
                        <a:pt x="71" y="251"/>
                      </a:lnTo>
                      <a:lnTo>
                        <a:pt x="61" y="263"/>
                      </a:lnTo>
                      <a:lnTo>
                        <a:pt x="53" y="272"/>
                      </a:lnTo>
                      <a:lnTo>
                        <a:pt x="44" y="283"/>
                      </a:lnTo>
                      <a:lnTo>
                        <a:pt x="37" y="291"/>
                      </a:lnTo>
                      <a:lnTo>
                        <a:pt x="29" y="301"/>
                      </a:lnTo>
                      <a:lnTo>
                        <a:pt x="22" y="308"/>
                      </a:lnTo>
                      <a:lnTo>
                        <a:pt x="15" y="315"/>
                      </a:lnTo>
                      <a:lnTo>
                        <a:pt x="9" y="321"/>
                      </a:lnTo>
                      <a:lnTo>
                        <a:pt x="5" y="326"/>
                      </a:lnTo>
                      <a:lnTo>
                        <a:pt x="0" y="328"/>
                      </a:lnTo>
                      <a:lnTo>
                        <a:pt x="2" y="33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3" name="Freeform 990"/>
                <p:cNvSpPr>
                  <a:spLocks/>
                </p:cNvSpPr>
                <p:nvPr/>
              </p:nvSpPr>
              <p:spPr bwMode="auto">
                <a:xfrm>
                  <a:off x="1027" y="2659"/>
                  <a:ext cx="15" cy="87"/>
                </a:xfrm>
                <a:custGeom>
                  <a:avLst/>
                  <a:gdLst>
                    <a:gd name="T0" fmla="*/ 3 w 102"/>
                    <a:gd name="T1" fmla="*/ 523 h 524"/>
                    <a:gd name="T2" fmla="*/ 16 w 102"/>
                    <a:gd name="T3" fmla="*/ 514 h 524"/>
                    <a:gd name="T4" fmla="*/ 26 w 102"/>
                    <a:gd name="T5" fmla="*/ 496 h 524"/>
                    <a:gd name="T6" fmla="*/ 35 w 102"/>
                    <a:gd name="T7" fmla="*/ 471 h 524"/>
                    <a:gd name="T8" fmla="*/ 41 w 102"/>
                    <a:gd name="T9" fmla="*/ 439 h 524"/>
                    <a:gd name="T10" fmla="*/ 48 w 102"/>
                    <a:gd name="T11" fmla="*/ 401 h 524"/>
                    <a:gd name="T12" fmla="*/ 51 w 102"/>
                    <a:gd name="T13" fmla="*/ 359 h 524"/>
                    <a:gd name="T14" fmla="*/ 55 w 102"/>
                    <a:gd name="T15" fmla="*/ 315 h 524"/>
                    <a:gd name="T16" fmla="*/ 58 w 102"/>
                    <a:gd name="T17" fmla="*/ 269 h 524"/>
                    <a:gd name="T18" fmla="*/ 61 w 102"/>
                    <a:gd name="T19" fmla="*/ 223 h 524"/>
                    <a:gd name="T20" fmla="*/ 64 w 102"/>
                    <a:gd name="T21" fmla="*/ 179 h 524"/>
                    <a:gd name="T22" fmla="*/ 68 w 102"/>
                    <a:gd name="T23" fmla="*/ 136 h 524"/>
                    <a:gd name="T24" fmla="*/ 73 w 102"/>
                    <a:gd name="T25" fmla="*/ 95 h 524"/>
                    <a:gd name="T26" fmla="*/ 79 w 102"/>
                    <a:gd name="T27" fmla="*/ 62 h 524"/>
                    <a:gd name="T28" fmla="*/ 84 w 102"/>
                    <a:gd name="T29" fmla="*/ 35 h 524"/>
                    <a:gd name="T30" fmla="*/ 92 w 102"/>
                    <a:gd name="T31" fmla="*/ 14 h 524"/>
                    <a:gd name="T32" fmla="*/ 102 w 102"/>
                    <a:gd name="T33" fmla="*/ 4 h 524"/>
                    <a:gd name="T34" fmla="*/ 95 w 102"/>
                    <a:gd name="T35" fmla="*/ 6 h 524"/>
                    <a:gd name="T36" fmla="*/ 84 w 102"/>
                    <a:gd name="T37" fmla="*/ 21 h 524"/>
                    <a:gd name="T38" fmla="*/ 77 w 102"/>
                    <a:gd name="T39" fmla="*/ 46 h 524"/>
                    <a:gd name="T40" fmla="*/ 71 w 102"/>
                    <a:gd name="T41" fmla="*/ 77 h 524"/>
                    <a:gd name="T42" fmla="*/ 66 w 102"/>
                    <a:gd name="T43" fmla="*/ 114 h 524"/>
                    <a:gd name="T44" fmla="*/ 62 w 102"/>
                    <a:gd name="T45" fmla="*/ 156 h 524"/>
                    <a:gd name="T46" fmla="*/ 60 w 102"/>
                    <a:gd name="T47" fmla="*/ 200 h 524"/>
                    <a:gd name="T48" fmla="*/ 56 w 102"/>
                    <a:gd name="T49" fmla="*/ 245 h 524"/>
                    <a:gd name="T50" fmla="*/ 54 w 102"/>
                    <a:gd name="T51" fmla="*/ 293 h 524"/>
                    <a:gd name="T52" fmla="*/ 50 w 102"/>
                    <a:gd name="T53" fmla="*/ 338 h 524"/>
                    <a:gd name="T54" fmla="*/ 47 w 102"/>
                    <a:gd name="T55" fmla="*/ 381 h 524"/>
                    <a:gd name="T56" fmla="*/ 41 w 102"/>
                    <a:gd name="T57" fmla="*/ 420 h 524"/>
                    <a:gd name="T58" fmla="*/ 35 w 102"/>
                    <a:gd name="T59" fmla="*/ 456 h 524"/>
                    <a:gd name="T60" fmla="*/ 28 w 102"/>
                    <a:gd name="T61" fmla="*/ 484 h 524"/>
                    <a:gd name="T62" fmla="*/ 19 w 102"/>
                    <a:gd name="T63" fmla="*/ 505 h 524"/>
                    <a:gd name="T64" fmla="*/ 8 w 102"/>
                    <a:gd name="T65" fmla="*/ 517 h 524"/>
                    <a:gd name="T66" fmla="*/ 4 w 102"/>
                    <a:gd name="T67" fmla="*/ 521 h 524"/>
                    <a:gd name="T68" fmla="*/ 0 w 102"/>
                    <a:gd name="T69" fmla="*/ 524 h 524"/>
                    <a:gd name="T70" fmla="*/ 0 w 102"/>
                    <a:gd name="T71" fmla="*/ 521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524"/>
                    <a:gd name="T110" fmla="*/ 102 w 102"/>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524">
                      <a:moveTo>
                        <a:pt x="0" y="521"/>
                      </a:moveTo>
                      <a:lnTo>
                        <a:pt x="3" y="523"/>
                      </a:lnTo>
                      <a:lnTo>
                        <a:pt x="10" y="520"/>
                      </a:lnTo>
                      <a:lnTo>
                        <a:pt x="16" y="514"/>
                      </a:lnTo>
                      <a:lnTo>
                        <a:pt x="22" y="507"/>
                      </a:lnTo>
                      <a:lnTo>
                        <a:pt x="26" y="496"/>
                      </a:lnTo>
                      <a:lnTo>
                        <a:pt x="31" y="486"/>
                      </a:lnTo>
                      <a:lnTo>
                        <a:pt x="35" y="471"/>
                      </a:lnTo>
                      <a:lnTo>
                        <a:pt x="38" y="456"/>
                      </a:lnTo>
                      <a:lnTo>
                        <a:pt x="41" y="439"/>
                      </a:lnTo>
                      <a:lnTo>
                        <a:pt x="45" y="420"/>
                      </a:lnTo>
                      <a:lnTo>
                        <a:pt x="48" y="401"/>
                      </a:lnTo>
                      <a:lnTo>
                        <a:pt x="50" y="381"/>
                      </a:lnTo>
                      <a:lnTo>
                        <a:pt x="51" y="359"/>
                      </a:lnTo>
                      <a:lnTo>
                        <a:pt x="54" y="338"/>
                      </a:lnTo>
                      <a:lnTo>
                        <a:pt x="55" y="315"/>
                      </a:lnTo>
                      <a:lnTo>
                        <a:pt x="57" y="293"/>
                      </a:lnTo>
                      <a:lnTo>
                        <a:pt x="58" y="269"/>
                      </a:lnTo>
                      <a:lnTo>
                        <a:pt x="60" y="246"/>
                      </a:lnTo>
                      <a:lnTo>
                        <a:pt x="61" y="223"/>
                      </a:lnTo>
                      <a:lnTo>
                        <a:pt x="63" y="200"/>
                      </a:lnTo>
                      <a:lnTo>
                        <a:pt x="64" y="179"/>
                      </a:lnTo>
                      <a:lnTo>
                        <a:pt x="66" y="156"/>
                      </a:lnTo>
                      <a:lnTo>
                        <a:pt x="68" y="136"/>
                      </a:lnTo>
                      <a:lnTo>
                        <a:pt x="70" y="114"/>
                      </a:lnTo>
                      <a:lnTo>
                        <a:pt x="73" y="95"/>
                      </a:lnTo>
                      <a:lnTo>
                        <a:pt x="75" y="79"/>
                      </a:lnTo>
                      <a:lnTo>
                        <a:pt x="79" y="62"/>
                      </a:lnTo>
                      <a:lnTo>
                        <a:pt x="81" y="48"/>
                      </a:lnTo>
                      <a:lnTo>
                        <a:pt x="84" y="35"/>
                      </a:lnTo>
                      <a:lnTo>
                        <a:pt x="88" y="24"/>
                      </a:lnTo>
                      <a:lnTo>
                        <a:pt x="92" y="14"/>
                      </a:lnTo>
                      <a:lnTo>
                        <a:pt x="97" y="7"/>
                      </a:lnTo>
                      <a:lnTo>
                        <a:pt x="102" y="4"/>
                      </a:lnTo>
                      <a:lnTo>
                        <a:pt x="100" y="0"/>
                      </a:lnTo>
                      <a:lnTo>
                        <a:pt x="95" y="6"/>
                      </a:lnTo>
                      <a:lnTo>
                        <a:pt x="89" y="13"/>
                      </a:lnTo>
                      <a:lnTo>
                        <a:pt x="84" y="21"/>
                      </a:lnTo>
                      <a:lnTo>
                        <a:pt x="81" y="33"/>
                      </a:lnTo>
                      <a:lnTo>
                        <a:pt x="77" y="46"/>
                      </a:lnTo>
                      <a:lnTo>
                        <a:pt x="75" y="61"/>
                      </a:lnTo>
                      <a:lnTo>
                        <a:pt x="71" y="77"/>
                      </a:lnTo>
                      <a:lnTo>
                        <a:pt x="68" y="95"/>
                      </a:lnTo>
                      <a:lnTo>
                        <a:pt x="66" y="114"/>
                      </a:lnTo>
                      <a:lnTo>
                        <a:pt x="64" y="136"/>
                      </a:lnTo>
                      <a:lnTo>
                        <a:pt x="62" y="156"/>
                      </a:lnTo>
                      <a:lnTo>
                        <a:pt x="61" y="177"/>
                      </a:lnTo>
                      <a:lnTo>
                        <a:pt x="60" y="200"/>
                      </a:lnTo>
                      <a:lnTo>
                        <a:pt x="57" y="223"/>
                      </a:lnTo>
                      <a:lnTo>
                        <a:pt x="56" y="245"/>
                      </a:lnTo>
                      <a:lnTo>
                        <a:pt x="55" y="269"/>
                      </a:lnTo>
                      <a:lnTo>
                        <a:pt x="54" y="293"/>
                      </a:lnTo>
                      <a:lnTo>
                        <a:pt x="51" y="315"/>
                      </a:lnTo>
                      <a:lnTo>
                        <a:pt x="50" y="338"/>
                      </a:lnTo>
                      <a:lnTo>
                        <a:pt x="48" y="359"/>
                      </a:lnTo>
                      <a:lnTo>
                        <a:pt x="47" y="381"/>
                      </a:lnTo>
                      <a:lnTo>
                        <a:pt x="44" y="401"/>
                      </a:lnTo>
                      <a:lnTo>
                        <a:pt x="41" y="420"/>
                      </a:lnTo>
                      <a:lnTo>
                        <a:pt x="37" y="439"/>
                      </a:lnTo>
                      <a:lnTo>
                        <a:pt x="35" y="456"/>
                      </a:lnTo>
                      <a:lnTo>
                        <a:pt x="31" y="470"/>
                      </a:lnTo>
                      <a:lnTo>
                        <a:pt x="28" y="484"/>
                      </a:lnTo>
                      <a:lnTo>
                        <a:pt x="23" y="495"/>
                      </a:lnTo>
                      <a:lnTo>
                        <a:pt x="19" y="505"/>
                      </a:lnTo>
                      <a:lnTo>
                        <a:pt x="14" y="512"/>
                      </a:lnTo>
                      <a:lnTo>
                        <a:pt x="8" y="517"/>
                      </a:lnTo>
                      <a:lnTo>
                        <a:pt x="3" y="519"/>
                      </a:lnTo>
                      <a:lnTo>
                        <a:pt x="4" y="521"/>
                      </a:lnTo>
                      <a:lnTo>
                        <a:pt x="0" y="521"/>
                      </a:lnTo>
                      <a:lnTo>
                        <a:pt x="0" y="524"/>
                      </a:lnTo>
                      <a:lnTo>
                        <a:pt x="3" y="523"/>
                      </a:lnTo>
                      <a:lnTo>
                        <a:pt x="0" y="52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4" name="Freeform 991"/>
                <p:cNvSpPr>
                  <a:spLocks/>
                </p:cNvSpPr>
                <p:nvPr/>
              </p:nvSpPr>
              <p:spPr bwMode="auto">
                <a:xfrm>
                  <a:off x="1027" y="2657"/>
                  <a:ext cx="7" cy="89"/>
                </a:xfrm>
                <a:custGeom>
                  <a:avLst/>
                  <a:gdLst>
                    <a:gd name="T0" fmla="*/ 45 w 51"/>
                    <a:gd name="T1" fmla="*/ 5 h 528"/>
                    <a:gd name="T2" fmla="*/ 40 w 51"/>
                    <a:gd name="T3" fmla="*/ 19 h 528"/>
                    <a:gd name="T4" fmla="*/ 35 w 51"/>
                    <a:gd name="T5" fmla="*/ 39 h 528"/>
                    <a:gd name="T6" fmla="*/ 30 w 51"/>
                    <a:gd name="T7" fmla="*/ 65 h 528"/>
                    <a:gd name="T8" fmla="*/ 26 w 51"/>
                    <a:gd name="T9" fmla="*/ 95 h 528"/>
                    <a:gd name="T10" fmla="*/ 23 w 51"/>
                    <a:gd name="T11" fmla="*/ 129 h 528"/>
                    <a:gd name="T12" fmla="*/ 19 w 51"/>
                    <a:gd name="T13" fmla="*/ 166 h 528"/>
                    <a:gd name="T14" fmla="*/ 16 w 51"/>
                    <a:gd name="T15" fmla="*/ 206 h 528"/>
                    <a:gd name="T16" fmla="*/ 14 w 51"/>
                    <a:gd name="T17" fmla="*/ 246 h 528"/>
                    <a:gd name="T18" fmla="*/ 11 w 51"/>
                    <a:gd name="T19" fmla="*/ 289 h 528"/>
                    <a:gd name="T20" fmla="*/ 9 w 51"/>
                    <a:gd name="T21" fmla="*/ 331 h 528"/>
                    <a:gd name="T22" fmla="*/ 6 w 51"/>
                    <a:gd name="T23" fmla="*/ 371 h 528"/>
                    <a:gd name="T24" fmla="*/ 5 w 51"/>
                    <a:gd name="T25" fmla="*/ 411 h 528"/>
                    <a:gd name="T26" fmla="*/ 4 w 51"/>
                    <a:gd name="T27" fmla="*/ 448 h 528"/>
                    <a:gd name="T28" fmla="*/ 3 w 51"/>
                    <a:gd name="T29" fmla="*/ 483 h 528"/>
                    <a:gd name="T30" fmla="*/ 2 w 51"/>
                    <a:gd name="T31" fmla="*/ 514 h 528"/>
                    <a:gd name="T32" fmla="*/ 4 w 51"/>
                    <a:gd name="T33" fmla="*/ 528 h 528"/>
                    <a:gd name="T34" fmla="*/ 5 w 51"/>
                    <a:gd name="T35" fmla="*/ 500 h 528"/>
                    <a:gd name="T36" fmla="*/ 6 w 51"/>
                    <a:gd name="T37" fmla="*/ 466 h 528"/>
                    <a:gd name="T38" fmla="*/ 8 w 51"/>
                    <a:gd name="T39" fmla="*/ 430 h 528"/>
                    <a:gd name="T40" fmla="*/ 10 w 51"/>
                    <a:gd name="T41" fmla="*/ 391 h 528"/>
                    <a:gd name="T42" fmla="*/ 11 w 51"/>
                    <a:gd name="T43" fmla="*/ 351 h 528"/>
                    <a:gd name="T44" fmla="*/ 14 w 51"/>
                    <a:gd name="T45" fmla="*/ 309 h 528"/>
                    <a:gd name="T46" fmla="*/ 16 w 51"/>
                    <a:gd name="T47" fmla="*/ 268 h 528"/>
                    <a:gd name="T48" fmla="*/ 19 w 51"/>
                    <a:gd name="T49" fmla="*/ 226 h 528"/>
                    <a:gd name="T50" fmla="*/ 22 w 51"/>
                    <a:gd name="T51" fmla="*/ 187 h 528"/>
                    <a:gd name="T52" fmla="*/ 25 w 51"/>
                    <a:gd name="T53" fmla="*/ 149 h 528"/>
                    <a:gd name="T54" fmla="*/ 28 w 51"/>
                    <a:gd name="T55" fmla="*/ 112 h 528"/>
                    <a:gd name="T56" fmla="*/ 32 w 51"/>
                    <a:gd name="T57" fmla="*/ 80 h 528"/>
                    <a:gd name="T58" fmla="*/ 36 w 51"/>
                    <a:gd name="T59" fmla="*/ 52 h 528"/>
                    <a:gd name="T60" fmla="*/ 41 w 51"/>
                    <a:gd name="T61" fmla="*/ 30 h 528"/>
                    <a:gd name="T62" fmla="*/ 47 w 51"/>
                    <a:gd name="T63" fmla="*/ 12 h 528"/>
                    <a:gd name="T64" fmla="*/ 51 w 51"/>
                    <a:gd name="T65" fmla="*/ 1 h 5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28"/>
                    <a:gd name="T101" fmla="*/ 51 w 51"/>
                    <a:gd name="T102" fmla="*/ 528 h 5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28">
                      <a:moveTo>
                        <a:pt x="48" y="0"/>
                      </a:moveTo>
                      <a:lnTo>
                        <a:pt x="45" y="5"/>
                      </a:lnTo>
                      <a:lnTo>
                        <a:pt x="42" y="11"/>
                      </a:lnTo>
                      <a:lnTo>
                        <a:pt x="40" y="19"/>
                      </a:lnTo>
                      <a:lnTo>
                        <a:pt x="37" y="28"/>
                      </a:lnTo>
                      <a:lnTo>
                        <a:pt x="35" y="39"/>
                      </a:lnTo>
                      <a:lnTo>
                        <a:pt x="32" y="52"/>
                      </a:lnTo>
                      <a:lnTo>
                        <a:pt x="30" y="65"/>
                      </a:lnTo>
                      <a:lnTo>
                        <a:pt x="29" y="80"/>
                      </a:lnTo>
                      <a:lnTo>
                        <a:pt x="26" y="95"/>
                      </a:lnTo>
                      <a:lnTo>
                        <a:pt x="24" y="112"/>
                      </a:lnTo>
                      <a:lnTo>
                        <a:pt x="23" y="129"/>
                      </a:lnTo>
                      <a:lnTo>
                        <a:pt x="22" y="149"/>
                      </a:lnTo>
                      <a:lnTo>
                        <a:pt x="19" y="166"/>
                      </a:lnTo>
                      <a:lnTo>
                        <a:pt x="17" y="187"/>
                      </a:lnTo>
                      <a:lnTo>
                        <a:pt x="16" y="206"/>
                      </a:lnTo>
                      <a:lnTo>
                        <a:pt x="15" y="226"/>
                      </a:lnTo>
                      <a:lnTo>
                        <a:pt x="14" y="246"/>
                      </a:lnTo>
                      <a:lnTo>
                        <a:pt x="12" y="267"/>
                      </a:lnTo>
                      <a:lnTo>
                        <a:pt x="11" y="289"/>
                      </a:lnTo>
                      <a:lnTo>
                        <a:pt x="10" y="309"/>
                      </a:lnTo>
                      <a:lnTo>
                        <a:pt x="9" y="331"/>
                      </a:lnTo>
                      <a:lnTo>
                        <a:pt x="8" y="351"/>
                      </a:lnTo>
                      <a:lnTo>
                        <a:pt x="6" y="371"/>
                      </a:lnTo>
                      <a:lnTo>
                        <a:pt x="6" y="391"/>
                      </a:lnTo>
                      <a:lnTo>
                        <a:pt x="5" y="411"/>
                      </a:lnTo>
                      <a:lnTo>
                        <a:pt x="4" y="430"/>
                      </a:lnTo>
                      <a:lnTo>
                        <a:pt x="4" y="448"/>
                      </a:lnTo>
                      <a:lnTo>
                        <a:pt x="3" y="466"/>
                      </a:lnTo>
                      <a:lnTo>
                        <a:pt x="3" y="483"/>
                      </a:lnTo>
                      <a:lnTo>
                        <a:pt x="2" y="500"/>
                      </a:lnTo>
                      <a:lnTo>
                        <a:pt x="2" y="514"/>
                      </a:lnTo>
                      <a:lnTo>
                        <a:pt x="0" y="528"/>
                      </a:lnTo>
                      <a:lnTo>
                        <a:pt x="4" y="528"/>
                      </a:lnTo>
                      <a:lnTo>
                        <a:pt x="5" y="514"/>
                      </a:lnTo>
                      <a:lnTo>
                        <a:pt x="5" y="500"/>
                      </a:lnTo>
                      <a:lnTo>
                        <a:pt x="6" y="483"/>
                      </a:lnTo>
                      <a:lnTo>
                        <a:pt x="6" y="466"/>
                      </a:lnTo>
                      <a:lnTo>
                        <a:pt x="8" y="448"/>
                      </a:lnTo>
                      <a:lnTo>
                        <a:pt x="8" y="430"/>
                      </a:lnTo>
                      <a:lnTo>
                        <a:pt x="9" y="411"/>
                      </a:lnTo>
                      <a:lnTo>
                        <a:pt x="10" y="391"/>
                      </a:lnTo>
                      <a:lnTo>
                        <a:pt x="10" y="371"/>
                      </a:lnTo>
                      <a:lnTo>
                        <a:pt x="11" y="351"/>
                      </a:lnTo>
                      <a:lnTo>
                        <a:pt x="12" y="331"/>
                      </a:lnTo>
                      <a:lnTo>
                        <a:pt x="14" y="309"/>
                      </a:lnTo>
                      <a:lnTo>
                        <a:pt x="15" y="289"/>
                      </a:lnTo>
                      <a:lnTo>
                        <a:pt x="16" y="268"/>
                      </a:lnTo>
                      <a:lnTo>
                        <a:pt x="17" y="246"/>
                      </a:lnTo>
                      <a:lnTo>
                        <a:pt x="19" y="226"/>
                      </a:lnTo>
                      <a:lnTo>
                        <a:pt x="21" y="206"/>
                      </a:lnTo>
                      <a:lnTo>
                        <a:pt x="22" y="187"/>
                      </a:lnTo>
                      <a:lnTo>
                        <a:pt x="23" y="168"/>
                      </a:lnTo>
                      <a:lnTo>
                        <a:pt x="25" y="149"/>
                      </a:lnTo>
                      <a:lnTo>
                        <a:pt x="26" y="130"/>
                      </a:lnTo>
                      <a:lnTo>
                        <a:pt x="28" y="112"/>
                      </a:lnTo>
                      <a:lnTo>
                        <a:pt x="30" y="95"/>
                      </a:lnTo>
                      <a:lnTo>
                        <a:pt x="32" y="80"/>
                      </a:lnTo>
                      <a:lnTo>
                        <a:pt x="34" y="65"/>
                      </a:lnTo>
                      <a:lnTo>
                        <a:pt x="36" y="52"/>
                      </a:lnTo>
                      <a:lnTo>
                        <a:pt x="38" y="40"/>
                      </a:lnTo>
                      <a:lnTo>
                        <a:pt x="41" y="30"/>
                      </a:lnTo>
                      <a:lnTo>
                        <a:pt x="44" y="20"/>
                      </a:lnTo>
                      <a:lnTo>
                        <a:pt x="47" y="12"/>
                      </a:lnTo>
                      <a:lnTo>
                        <a:pt x="49" y="6"/>
                      </a:lnTo>
                      <a:lnTo>
                        <a:pt x="51" y="1"/>
                      </a:lnTo>
                      <a:lnTo>
                        <a:pt x="4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5" name="Freeform 992"/>
                <p:cNvSpPr>
                  <a:spLocks/>
                </p:cNvSpPr>
                <p:nvPr/>
              </p:nvSpPr>
              <p:spPr bwMode="auto">
                <a:xfrm>
                  <a:off x="1168" y="3508"/>
                  <a:ext cx="24" cy="73"/>
                </a:xfrm>
                <a:custGeom>
                  <a:avLst/>
                  <a:gdLst>
                    <a:gd name="T0" fmla="*/ 102 w 167"/>
                    <a:gd name="T1" fmla="*/ 0 h 437"/>
                    <a:gd name="T2" fmla="*/ 102 w 167"/>
                    <a:gd name="T3" fmla="*/ 178 h 437"/>
                    <a:gd name="T4" fmla="*/ 167 w 167"/>
                    <a:gd name="T5" fmla="*/ 429 h 437"/>
                    <a:gd name="T6" fmla="*/ 1 w 167"/>
                    <a:gd name="T7" fmla="*/ 437 h 437"/>
                    <a:gd name="T8" fmla="*/ 7 w 167"/>
                    <a:gd name="T9" fmla="*/ 220 h 437"/>
                    <a:gd name="T10" fmla="*/ 0 w 167"/>
                    <a:gd name="T11" fmla="*/ 0 h 437"/>
                    <a:gd name="T12" fmla="*/ 102 w 167"/>
                    <a:gd name="T13" fmla="*/ 0 h 437"/>
                    <a:gd name="T14" fmla="*/ 0 60000 65536"/>
                    <a:gd name="T15" fmla="*/ 0 60000 65536"/>
                    <a:gd name="T16" fmla="*/ 0 60000 65536"/>
                    <a:gd name="T17" fmla="*/ 0 60000 65536"/>
                    <a:gd name="T18" fmla="*/ 0 60000 65536"/>
                    <a:gd name="T19" fmla="*/ 0 60000 65536"/>
                    <a:gd name="T20" fmla="*/ 0 60000 65536"/>
                    <a:gd name="T21" fmla="*/ 0 w 167"/>
                    <a:gd name="T22" fmla="*/ 0 h 437"/>
                    <a:gd name="T23" fmla="*/ 167 w 167"/>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437">
                      <a:moveTo>
                        <a:pt x="102" y="0"/>
                      </a:moveTo>
                      <a:lnTo>
                        <a:pt x="102" y="178"/>
                      </a:lnTo>
                      <a:lnTo>
                        <a:pt x="167" y="429"/>
                      </a:lnTo>
                      <a:lnTo>
                        <a:pt x="1" y="437"/>
                      </a:lnTo>
                      <a:lnTo>
                        <a:pt x="7" y="220"/>
                      </a:lnTo>
                      <a:lnTo>
                        <a:pt x="0" y="0"/>
                      </a:lnTo>
                      <a:lnTo>
                        <a:pt x="10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6" name="Freeform 993"/>
                <p:cNvSpPr>
                  <a:spLocks/>
                </p:cNvSpPr>
                <p:nvPr/>
              </p:nvSpPr>
              <p:spPr bwMode="auto">
                <a:xfrm>
                  <a:off x="1168" y="3472"/>
                  <a:ext cx="16" cy="73"/>
                </a:xfrm>
                <a:custGeom>
                  <a:avLst/>
                  <a:gdLst>
                    <a:gd name="T0" fmla="*/ 108 w 118"/>
                    <a:gd name="T1" fmla="*/ 0 h 437"/>
                    <a:gd name="T2" fmla="*/ 108 w 118"/>
                    <a:gd name="T3" fmla="*/ 396 h 437"/>
                    <a:gd name="T4" fmla="*/ 118 w 118"/>
                    <a:gd name="T5" fmla="*/ 437 h 437"/>
                    <a:gd name="T6" fmla="*/ 13 w 118"/>
                    <a:gd name="T7" fmla="*/ 437 h 437"/>
                    <a:gd name="T8" fmla="*/ 0 w 118"/>
                    <a:gd name="T9" fmla="*/ 0 h 437"/>
                    <a:gd name="T10" fmla="*/ 108 w 118"/>
                    <a:gd name="T11" fmla="*/ 0 h 437"/>
                    <a:gd name="T12" fmla="*/ 0 60000 65536"/>
                    <a:gd name="T13" fmla="*/ 0 60000 65536"/>
                    <a:gd name="T14" fmla="*/ 0 60000 65536"/>
                    <a:gd name="T15" fmla="*/ 0 60000 65536"/>
                    <a:gd name="T16" fmla="*/ 0 60000 65536"/>
                    <a:gd name="T17" fmla="*/ 0 60000 65536"/>
                    <a:gd name="T18" fmla="*/ 0 w 118"/>
                    <a:gd name="T19" fmla="*/ 0 h 437"/>
                    <a:gd name="T20" fmla="*/ 118 w 118"/>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18" h="437">
                      <a:moveTo>
                        <a:pt x="108" y="0"/>
                      </a:moveTo>
                      <a:lnTo>
                        <a:pt x="108" y="396"/>
                      </a:lnTo>
                      <a:lnTo>
                        <a:pt x="118" y="437"/>
                      </a:lnTo>
                      <a:lnTo>
                        <a:pt x="13" y="437"/>
                      </a:lnTo>
                      <a:lnTo>
                        <a:pt x="0" y="0"/>
                      </a:lnTo>
                      <a:lnTo>
                        <a:pt x="10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7" name="Freeform 994"/>
                <p:cNvSpPr>
                  <a:spLocks/>
                </p:cNvSpPr>
                <p:nvPr/>
              </p:nvSpPr>
              <p:spPr bwMode="auto">
                <a:xfrm>
                  <a:off x="1168" y="3435"/>
                  <a:ext cx="15" cy="73"/>
                </a:xfrm>
                <a:custGeom>
                  <a:avLst/>
                  <a:gdLst>
                    <a:gd name="T0" fmla="*/ 108 w 108"/>
                    <a:gd name="T1" fmla="*/ 437 h 437"/>
                    <a:gd name="T2" fmla="*/ 108 w 108"/>
                    <a:gd name="T3" fmla="*/ 0 h 437"/>
                    <a:gd name="T4" fmla="*/ 4 w 108"/>
                    <a:gd name="T5" fmla="*/ 0 h 437"/>
                    <a:gd name="T6" fmla="*/ 3 w 108"/>
                    <a:gd name="T7" fmla="*/ 101 h 437"/>
                    <a:gd name="T8" fmla="*/ 0 w 108"/>
                    <a:gd name="T9" fmla="*/ 268 h 437"/>
                    <a:gd name="T10" fmla="*/ 6 w 108"/>
                    <a:gd name="T11" fmla="*/ 437 h 437"/>
                    <a:gd name="T12" fmla="*/ 108 w 108"/>
                    <a:gd name="T13" fmla="*/ 437 h 437"/>
                    <a:gd name="T14" fmla="*/ 0 60000 65536"/>
                    <a:gd name="T15" fmla="*/ 0 60000 65536"/>
                    <a:gd name="T16" fmla="*/ 0 60000 65536"/>
                    <a:gd name="T17" fmla="*/ 0 60000 65536"/>
                    <a:gd name="T18" fmla="*/ 0 60000 65536"/>
                    <a:gd name="T19" fmla="*/ 0 60000 65536"/>
                    <a:gd name="T20" fmla="*/ 0 60000 65536"/>
                    <a:gd name="T21" fmla="*/ 0 w 108"/>
                    <a:gd name="T22" fmla="*/ 0 h 437"/>
                    <a:gd name="T23" fmla="*/ 108 w 108"/>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437">
                      <a:moveTo>
                        <a:pt x="108" y="437"/>
                      </a:moveTo>
                      <a:lnTo>
                        <a:pt x="108" y="0"/>
                      </a:lnTo>
                      <a:lnTo>
                        <a:pt x="4" y="0"/>
                      </a:lnTo>
                      <a:lnTo>
                        <a:pt x="3" y="101"/>
                      </a:lnTo>
                      <a:lnTo>
                        <a:pt x="0" y="268"/>
                      </a:lnTo>
                      <a:lnTo>
                        <a:pt x="6" y="437"/>
                      </a:lnTo>
                      <a:lnTo>
                        <a:pt x="108"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8" name="Freeform 995"/>
                <p:cNvSpPr>
                  <a:spLocks/>
                </p:cNvSpPr>
                <p:nvPr/>
              </p:nvSpPr>
              <p:spPr bwMode="auto">
                <a:xfrm>
                  <a:off x="1167" y="3399"/>
                  <a:ext cx="16" cy="73"/>
                </a:xfrm>
                <a:custGeom>
                  <a:avLst/>
                  <a:gdLst>
                    <a:gd name="T0" fmla="*/ 112 w 113"/>
                    <a:gd name="T1" fmla="*/ 437 h 437"/>
                    <a:gd name="T2" fmla="*/ 113 w 113"/>
                    <a:gd name="T3" fmla="*/ 0 h 437"/>
                    <a:gd name="T4" fmla="*/ 0 w 113"/>
                    <a:gd name="T5" fmla="*/ 0 h 437"/>
                    <a:gd name="T6" fmla="*/ 7 w 113"/>
                    <a:gd name="T7" fmla="*/ 161 h 437"/>
                    <a:gd name="T8" fmla="*/ 7 w 113"/>
                    <a:gd name="T9" fmla="*/ 319 h 437"/>
                    <a:gd name="T10" fmla="*/ 4 w 113"/>
                    <a:gd name="T11" fmla="*/ 437 h 437"/>
                    <a:gd name="T12" fmla="*/ 112 w 113"/>
                    <a:gd name="T13" fmla="*/ 437 h 437"/>
                    <a:gd name="T14" fmla="*/ 0 60000 65536"/>
                    <a:gd name="T15" fmla="*/ 0 60000 65536"/>
                    <a:gd name="T16" fmla="*/ 0 60000 65536"/>
                    <a:gd name="T17" fmla="*/ 0 60000 65536"/>
                    <a:gd name="T18" fmla="*/ 0 60000 65536"/>
                    <a:gd name="T19" fmla="*/ 0 60000 65536"/>
                    <a:gd name="T20" fmla="*/ 0 60000 65536"/>
                    <a:gd name="T21" fmla="*/ 0 w 113"/>
                    <a:gd name="T22" fmla="*/ 0 h 437"/>
                    <a:gd name="T23" fmla="*/ 113 w 113"/>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437">
                      <a:moveTo>
                        <a:pt x="112" y="437"/>
                      </a:moveTo>
                      <a:lnTo>
                        <a:pt x="113" y="0"/>
                      </a:lnTo>
                      <a:lnTo>
                        <a:pt x="0" y="0"/>
                      </a:lnTo>
                      <a:lnTo>
                        <a:pt x="7" y="161"/>
                      </a:lnTo>
                      <a:lnTo>
                        <a:pt x="7" y="319"/>
                      </a:lnTo>
                      <a:lnTo>
                        <a:pt x="4" y="437"/>
                      </a:lnTo>
                      <a:lnTo>
                        <a:pt x="112"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39" name="Freeform 996"/>
                <p:cNvSpPr>
                  <a:spLocks/>
                </p:cNvSpPr>
                <p:nvPr/>
              </p:nvSpPr>
              <p:spPr bwMode="auto">
                <a:xfrm>
                  <a:off x="1165" y="3363"/>
                  <a:ext cx="18" cy="72"/>
                </a:xfrm>
                <a:custGeom>
                  <a:avLst/>
                  <a:gdLst>
                    <a:gd name="T0" fmla="*/ 123 w 125"/>
                    <a:gd name="T1" fmla="*/ 437 h 437"/>
                    <a:gd name="T2" fmla="*/ 125 w 125"/>
                    <a:gd name="T3" fmla="*/ 0 h 437"/>
                    <a:gd name="T4" fmla="*/ 0 w 125"/>
                    <a:gd name="T5" fmla="*/ 0 h 437"/>
                    <a:gd name="T6" fmla="*/ 19 w 125"/>
                    <a:gd name="T7" fmla="*/ 437 h 437"/>
                    <a:gd name="T8" fmla="*/ 123 w 125"/>
                    <a:gd name="T9" fmla="*/ 437 h 437"/>
                    <a:gd name="T10" fmla="*/ 0 60000 65536"/>
                    <a:gd name="T11" fmla="*/ 0 60000 65536"/>
                    <a:gd name="T12" fmla="*/ 0 60000 65536"/>
                    <a:gd name="T13" fmla="*/ 0 60000 65536"/>
                    <a:gd name="T14" fmla="*/ 0 60000 65536"/>
                    <a:gd name="T15" fmla="*/ 0 w 125"/>
                    <a:gd name="T16" fmla="*/ 0 h 437"/>
                    <a:gd name="T17" fmla="*/ 125 w 125"/>
                    <a:gd name="T18" fmla="*/ 437 h 437"/>
                  </a:gdLst>
                  <a:ahLst/>
                  <a:cxnLst>
                    <a:cxn ang="T10">
                      <a:pos x="T0" y="T1"/>
                    </a:cxn>
                    <a:cxn ang="T11">
                      <a:pos x="T2" y="T3"/>
                    </a:cxn>
                    <a:cxn ang="T12">
                      <a:pos x="T4" y="T5"/>
                    </a:cxn>
                    <a:cxn ang="T13">
                      <a:pos x="T6" y="T7"/>
                    </a:cxn>
                    <a:cxn ang="T14">
                      <a:pos x="T8" y="T9"/>
                    </a:cxn>
                  </a:cxnLst>
                  <a:rect l="T15" t="T16" r="T17" b="T18"/>
                  <a:pathLst>
                    <a:path w="125" h="437">
                      <a:moveTo>
                        <a:pt x="123" y="437"/>
                      </a:moveTo>
                      <a:lnTo>
                        <a:pt x="125" y="0"/>
                      </a:lnTo>
                      <a:lnTo>
                        <a:pt x="0" y="0"/>
                      </a:lnTo>
                      <a:lnTo>
                        <a:pt x="19" y="437"/>
                      </a:lnTo>
                      <a:lnTo>
                        <a:pt x="123"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0" name="Freeform 997"/>
                <p:cNvSpPr>
                  <a:spLocks/>
                </p:cNvSpPr>
                <p:nvPr/>
              </p:nvSpPr>
              <p:spPr bwMode="auto">
                <a:xfrm>
                  <a:off x="1165" y="3326"/>
                  <a:ext cx="19" cy="73"/>
                </a:xfrm>
                <a:custGeom>
                  <a:avLst/>
                  <a:gdLst>
                    <a:gd name="T0" fmla="*/ 124 w 127"/>
                    <a:gd name="T1" fmla="*/ 436 h 436"/>
                    <a:gd name="T2" fmla="*/ 127 w 127"/>
                    <a:gd name="T3" fmla="*/ 0 h 436"/>
                    <a:gd name="T4" fmla="*/ 8 w 127"/>
                    <a:gd name="T5" fmla="*/ 0 h 436"/>
                    <a:gd name="T6" fmla="*/ 5 w 127"/>
                    <a:gd name="T7" fmla="*/ 56 h 436"/>
                    <a:gd name="T8" fmla="*/ 0 w 127"/>
                    <a:gd name="T9" fmla="*/ 246 h 436"/>
                    <a:gd name="T10" fmla="*/ 11 w 127"/>
                    <a:gd name="T11" fmla="*/ 436 h 436"/>
                    <a:gd name="T12" fmla="*/ 124 w 127"/>
                    <a:gd name="T13" fmla="*/ 436 h 436"/>
                    <a:gd name="T14" fmla="*/ 0 60000 65536"/>
                    <a:gd name="T15" fmla="*/ 0 60000 65536"/>
                    <a:gd name="T16" fmla="*/ 0 60000 65536"/>
                    <a:gd name="T17" fmla="*/ 0 60000 65536"/>
                    <a:gd name="T18" fmla="*/ 0 60000 65536"/>
                    <a:gd name="T19" fmla="*/ 0 60000 65536"/>
                    <a:gd name="T20" fmla="*/ 0 60000 65536"/>
                    <a:gd name="T21" fmla="*/ 0 w 127"/>
                    <a:gd name="T22" fmla="*/ 0 h 436"/>
                    <a:gd name="T23" fmla="*/ 127 w 127"/>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436">
                      <a:moveTo>
                        <a:pt x="124" y="436"/>
                      </a:moveTo>
                      <a:lnTo>
                        <a:pt x="127" y="0"/>
                      </a:lnTo>
                      <a:lnTo>
                        <a:pt x="8" y="0"/>
                      </a:lnTo>
                      <a:lnTo>
                        <a:pt x="5" y="56"/>
                      </a:lnTo>
                      <a:lnTo>
                        <a:pt x="0" y="246"/>
                      </a:lnTo>
                      <a:lnTo>
                        <a:pt x="11" y="436"/>
                      </a:lnTo>
                      <a:lnTo>
                        <a:pt x="124"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1" name="Freeform 998"/>
                <p:cNvSpPr>
                  <a:spLocks/>
                </p:cNvSpPr>
                <p:nvPr/>
              </p:nvSpPr>
              <p:spPr bwMode="auto">
                <a:xfrm>
                  <a:off x="1165" y="3290"/>
                  <a:ext cx="19" cy="73"/>
                </a:xfrm>
                <a:custGeom>
                  <a:avLst/>
                  <a:gdLst>
                    <a:gd name="T0" fmla="*/ 125 w 130"/>
                    <a:gd name="T1" fmla="*/ 435 h 435"/>
                    <a:gd name="T2" fmla="*/ 130 w 130"/>
                    <a:gd name="T3" fmla="*/ 0 h 435"/>
                    <a:gd name="T4" fmla="*/ 21 w 130"/>
                    <a:gd name="T5" fmla="*/ 0 h 435"/>
                    <a:gd name="T6" fmla="*/ 5 w 130"/>
                    <a:gd name="T7" fmla="*/ 274 h 435"/>
                    <a:gd name="T8" fmla="*/ 0 w 130"/>
                    <a:gd name="T9" fmla="*/ 435 h 435"/>
                    <a:gd name="T10" fmla="*/ 125 w 130"/>
                    <a:gd name="T11" fmla="*/ 435 h 435"/>
                    <a:gd name="T12" fmla="*/ 0 60000 65536"/>
                    <a:gd name="T13" fmla="*/ 0 60000 65536"/>
                    <a:gd name="T14" fmla="*/ 0 60000 65536"/>
                    <a:gd name="T15" fmla="*/ 0 60000 65536"/>
                    <a:gd name="T16" fmla="*/ 0 60000 65536"/>
                    <a:gd name="T17" fmla="*/ 0 60000 65536"/>
                    <a:gd name="T18" fmla="*/ 0 w 130"/>
                    <a:gd name="T19" fmla="*/ 0 h 435"/>
                    <a:gd name="T20" fmla="*/ 130 w 130"/>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130" h="435">
                      <a:moveTo>
                        <a:pt x="125" y="435"/>
                      </a:moveTo>
                      <a:lnTo>
                        <a:pt x="130" y="0"/>
                      </a:lnTo>
                      <a:lnTo>
                        <a:pt x="21" y="0"/>
                      </a:lnTo>
                      <a:lnTo>
                        <a:pt x="5" y="274"/>
                      </a:lnTo>
                      <a:lnTo>
                        <a:pt x="0" y="435"/>
                      </a:lnTo>
                      <a:lnTo>
                        <a:pt x="125" y="43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2" name="Freeform 999"/>
                <p:cNvSpPr>
                  <a:spLocks/>
                </p:cNvSpPr>
                <p:nvPr/>
              </p:nvSpPr>
              <p:spPr bwMode="auto">
                <a:xfrm>
                  <a:off x="1167" y="3254"/>
                  <a:ext cx="18" cy="72"/>
                </a:xfrm>
                <a:custGeom>
                  <a:avLst/>
                  <a:gdLst>
                    <a:gd name="T0" fmla="*/ 128 w 128"/>
                    <a:gd name="T1" fmla="*/ 0 h 436"/>
                    <a:gd name="T2" fmla="*/ 127 w 128"/>
                    <a:gd name="T3" fmla="*/ 93 h 436"/>
                    <a:gd name="T4" fmla="*/ 119 w 128"/>
                    <a:gd name="T5" fmla="*/ 436 h 436"/>
                    <a:gd name="T6" fmla="*/ 0 w 128"/>
                    <a:gd name="T7" fmla="*/ 436 h 436"/>
                    <a:gd name="T8" fmla="*/ 19 w 128"/>
                    <a:gd name="T9" fmla="*/ 0 h 436"/>
                    <a:gd name="T10" fmla="*/ 128 w 128"/>
                    <a:gd name="T11" fmla="*/ 0 h 436"/>
                    <a:gd name="T12" fmla="*/ 0 60000 65536"/>
                    <a:gd name="T13" fmla="*/ 0 60000 65536"/>
                    <a:gd name="T14" fmla="*/ 0 60000 65536"/>
                    <a:gd name="T15" fmla="*/ 0 60000 65536"/>
                    <a:gd name="T16" fmla="*/ 0 60000 65536"/>
                    <a:gd name="T17" fmla="*/ 0 60000 65536"/>
                    <a:gd name="T18" fmla="*/ 0 w 128"/>
                    <a:gd name="T19" fmla="*/ 0 h 436"/>
                    <a:gd name="T20" fmla="*/ 128 w 12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128" h="436">
                      <a:moveTo>
                        <a:pt x="128" y="0"/>
                      </a:moveTo>
                      <a:lnTo>
                        <a:pt x="127" y="93"/>
                      </a:lnTo>
                      <a:lnTo>
                        <a:pt x="119" y="436"/>
                      </a:lnTo>
                      <a:lnTo>
                        <a:pt x="0" y="436"/>
                      </a:lnTo>
                      <a:lnTo>
                        <a:pt x="19" y="0"/>
                      </a:lnTo>
                      <a:lnTo>
                        <a:pt x="12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3" name="Freeform 1000"/>
                <p:cNvSpPr>
                  <a:spLocks/>
                </p:cNvSpPr>
                <p:nvPr/>
              </p:nvSpPr>
              <p:spPr bwMode="auto">
                <a:xfrm>
                  <a:off x="1168" y="3217"/>
                  <a:ext cx="17" cy="73"/>
                </a:xfrm>
                <a:custGeom>
                  <a:avLst/>
                  <a:gdLst>
                    <a:gd name="T0" fmla="*/ 106 w 114"/>
                    <a:gd name="T1" fmla="*/ 0 h 437"/>
                    <a:gd name="T2" fmla="*/ 114 w 114"/>
                    <a:gd name="T3" fmla="*/ 157 h 437"/>
                    <a:gd name="T4" fmla="*/ 114 w 114"/>
                    <a:gd name="T5" fmla="*/ 312 h 437"/>
                    <a:gd name="T6" fmla="*/ 109 w 114"/>
                    <a:gd name="T7" fmla="*/ 437 h 437"/>
                    <a:gd name="T8" fmla="*/ 0 w 114"/>
                    <a:gd name="T9" fmla="*/ 437 h 437"/>
                    <a:gd name="T10" fmla="*/ 10 w 114"/>
                    <a:gd name="T11" fmla="*/ 0 h 437"/>
                    <a:gd name="T12" fmla="*/ 106 w 114"/>
                    <a:gd name="T13" fmla="*/ 0 h 437"/>
                    <a:gd name="T14" fmla="*/ 0 60000 65536"/>
                    <a:gd name="T15" fmla="*/ 0 60000 65536"/>
                    <a:gd name="T16" fmla="*/ 0 60000 65536"/>
                    <a:gd name="T17" fmla="*/ 0 60000 65536"/>
                    <a:gd name="T18" fmla="*/ 0 60000 65536"/>
                    <a:gd name="T19" fmla="*/ 0 60000 65536"/>
                    <a:gd name="T20" fmla="*/ 0 60000 65536"/>
                    <a:gd name="T21" fmla="*/ 0 w 114"/>
                    <a:gd name="T22" fmla="*/ 0 h 437"/>
                    <a:gd name="T23" fmla="*/ 114 w 114"/>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437">
                      <a:moveTo>
                        <a:pt x="106" y="0"/>
                      </a:moveTo>
                      <a:lnTo>
                        <a:pt x="114" y="157"/>
                      </a:lnTo>
                      <a:lnTo>
                        <a:pt x="114" y="312"/>
                      </a:lnTo>
                      <a:lnTo>
                        <a:pt x="109" y="437"/>
                      </a:lnTo>
                      <a:lnTo>
                        <a:pt x="0" y="437"/>
                      </a:lnTo>
                      <a:lnTo>
                        <a:pt x="10" y="0"/>
                      </a:lnTo>
                      <a:lnTo>
                        <a:pt x="10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4" name="Freeform 1001"/>
                <p:cNvSpPr>
                  <a:spLocks/>
                </p:cNvSpPr>
                <p:nvPr/>
              </p:nvSpPr>
              <p:spPr bwMode="auto">
                <a:xfrm>
                  <a:off x="1169" y="3181"/>
                  <a:ext cx="16" cy="73"/>
                </a:xfrm>
                <a:custGeom>
                  <a:avLst/>
                  <a:gdLst>
                    <a:gd name="T0" fmla="*/ 109 w 109"/>
                    <a:gd name="T1" fmla="*/ 437 h 437"/>
                    <a:gd name="T2" fmla="*/ 100 w 109"/>
                    <a:gd name="T3" fmla="*/ 226 h 437"/>
                    <a:gd name="T4" fmla="*/ 91 w 109"/>
                    <a:gd name="T5" fmla="*/ 0 h 437"/>
                    <a:gd name="T6" fmla="*/ 6 w 109"/>
                    <a:gd name="T7" fmla="*/ 0 h 437"/>
                    <a:gd name="T8" fmla="*/ 0 w 109"/>
                    <a:gd name="T9" fmla="*/ 437 h 437"/>
                    <a:gd name="T10" fmla="*/ 109 w 109"/>
                    <a:gd name="T11" fmla="*/ 437 h 437"/>
                    <a:gd name="T12" fmla="*/ 0 60000 65536"/>
                    <a:gd name="T13" fmla="*/ 0 60000 65536"/>
                    <a:gd name="T14" fmla="*/ 0 60000 65536"/>
                    <a:gd name="T15" fmla="*/ 0 60000 65536"/>
                    <a:gd name="T16" fmla="*/ 0 60000 65536"/>
                    <a:gd name="T17" fmla="*/ 0 60000 65536"/>
                    <a:gd name="T18" fmla="*/ 0 w 109"/>
                    <a:gd name="T19" fmla="*/ 0 h 437"/>
                    <a:gd name="T20" fmla="*/ 109 w 10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09" h="437">
                      <a:moveTo>
                        <a:pt x="109" y="437"/>
                      </a:moveTo>
                      <a:lnTo>
                        <a:pt x="100" y="226"/>
                      </a:lnTo>
                      <a:lnTo>
                        <a:pt x="91" y="0"/>
                      </a:lnTo>
                      <a:lnTo>
                        <a:pt x="6" y="0"/>
                      </a:lnTo>
                      <a:lnTo>
                        <a:pt x="0" y="437"/>
                      </a:lnTo>
                      <a:lnTo>
                        <a:pt x="109"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5" name="Freeform 1002"/>
                <p:cNvSpPr>
                  <a:spLocks/>
                </p:cNvSpPr>
                <p:nvPr/>
              </p:nvSpPr>
              <p:spPr bwMode="auto">
                <a:xfrm>
                  <a:off x="1170" y="3144"/>
                  <a:ext cx="14" cy="73"/>
                </a:xfrm>
                <a:custGeom>
                  <a:avLst/>
                  <a:gdLst>
                    <a:gd name="T0" fmla="*/ 96 w 96"/>
                    <a:gd name="T1" fmla="*/ 0 h 436"/>
                    <a:gd name="T2" fmla="*/ 90 w 96"/>
                    <a:gd name="T3" fmla="*/ 111 h 436"/>
                    <a:gd name="T4" fmla="*/ 88 w 96"/>
                    <a:gd name="T5" fmla="*/ 280 h 436"/>
                    <a:gd name="T6" fmla="*/ 96 w 96"/>
                    <a:gd name="T7" fmla="*/ 436 h 436"/>
                    <a:gd name="T8" fmla="*/ 0 w 96"/>
                    <a:gd name="T9" fmla="*/ 436 h 436"/>
                    <a:gd name="T10" fmla="*/ 2 w 96"/>
                    <a:gd name="T11" fmla="*/ 190 h 436"/>
                    <a:gd name="T12" fmla="*/ 6 w 96"/>
                    <a:gd name="T13" fmla="*/ 0 h 436"/>
                    <a:gd name="T14" fmla="*/ 96 w 96"/>
                    <a:gd name="T15" fmla="*/ 0 h 43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36"/>
                    <a:gd name="T26" fmla="*/ 96 w 96"/>
                    <a:gd name="T27" fmla="*/ 436 h 4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36">
                      <a:moveTo>
                        <a:pt x="96" y="0"/>
                      </a:moveTo>
                      <a:lnTo>
                        <a:pt x="90" y="111"/>
                      </a:lnTo>
                      <a:lnTo>
                        <a:pt x="88" y="280"/>
                      </a:lnTo>
                      <a:lnTo>
                        <a:pt x="96" y="436"/>
                      </a:lnTo>
                      <a:lnTo>
                        <a:pt x="0" y="436"/>
                      </a:lnTo>
                      <a:lnTo>
                        <a:pt x="2" y="190"/>
                      </a:lnTo>
                      <a:lnTo>
                        <a:pt x="6" y="0"/>
                      </a:lnTo>
                      <a:lnTo>
                        <a:pt x="9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6" name="Freeform 1003"/>
                <p:cNvSpPr>
                  <a:spLocks/>
                </p:cNvSpPr>
                <p:nvPr/>
              </p:nvSpPr>
              <p:spPr bwMode="auto">
                <a:xfrm>
                  <a:off x="1170" y="3108"/>
                  <a:ext cx="14" cy="73"/>
                </a:xfrm>
                <a:custGeom>
                  <a:avLst/>
                  <a:gdLst>
                    <a:gd name="T0" fmla="*/ 100 w 100"/>
                    <a:gd name="T1" fmla="*/ 0 h 436"/>
                    <a:gd name="T2" fmla="*/ 88 w 100"/>
                    <a:gd name="T3" fmla="*/ 329 h 436"/>
                    <a:gd name="T4" fmla="*/ 85 w 100"/>
                    <a:gd name="T5" fmla="*/ 436 h 436"/>
                    <a:gd name="T6" fmla="*/ 0 w 100"/>
                    <a:gd name="T7" fmla="*/ 436 h 436"/>
                    <a:gd name="T8" fmla="*/ 0 w 100"/>
                    <a:gd name="T9" fmla="*/ 408 h 436"/>
                    <a:gd name="T10" fmla="*/ 7 w 100"/>
                    <a:gd name="T11" fmla="*/ 0 h 436"/>
                    <a:gd name="T12" fmla="*/ 100 w 100"/>
                    <a:gd name="T13" fmla="*/ 0 h 436"/>
                    <a:gd name="T14" fmla="*/ 0 60000 65536"/>
                    <a:gd name="T15" fmla="*/ 0 60000 65536"/>
                    <a:gd name="T16" fmla="*/ 0 60000 65536"/>
                    <a:gd name="T17" fmla="*/ 0 60000 65536"/>
                    <a:gd name="T18" fmla="*/ 0 60000 65536"/>
                    <a:gd name="T19" fmla="*/ 0 60000 65536"/>
                    <a:gd name="T20" fmla="*/ 0 60000 65536"/>
                    <a:gd name="T21" fmla="*/ 0 w 100"/>
                    <a:gd name="T22" fmla="*/ 0 h 436"/>
                    <a:gd name="T23" fmla="*/ 100 w 100"/>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436">
                      <a:moveTo>
                        <a:pt x="100" y="0"/>
                      </a:moveTo>
                      <a:lnTo>
                        <a:pt x="88" y="329"/>
                      </a:lnTo>
                      <a:lnTo>
                        <a:pt x="85" y="436"/>
                      </a:lnTo>
                      <a:lnTo>
                        <a:pt x="0" y="436"/>
                      </a:lnTo>
                      <a:lnTo>
                        <a:pt x="0" y="408"/>
                      </a:lnTo>
                      <a:lnTo>
                        <a:pt x="7" y="0"/>
                      </a:lnTo>
                      <a:lnTo>
                        <a:pt x="10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7" name="Freeform 1004"/>
                <p:cNvSpPr>
                  <a:spLocks/>
                </p:cNvSpPr>
                <p:nvPr/>
              </p:nvSpPr>
              <p:spPr bwMode="auto">
                <a:xfrm>
                  <a:off x="1171" y="3072"/>
                  <a:ext cx="13" cy="72"/>
                </a:xfrm>
                <a:custGeom>
                  <a:avLst/>
                  <a:gdLst>
                    <a:gd name="T0" fmla="*/ 90 w 96"/>
                    <a:gd name="T1" fmla="*/ 436 h 436"/>
                    <a:gd name="T2" fmla="*/ 96 w 96"/>
                    <a:gd name="T3" fmla="*/ 0 h 436"/>
                    <a:gd name="T4" fmla="*/ 8 w 96"/>
                    <a:gd name="T5" fmla="*/ 0 h 436"/>
                    <a:gd name="T6" fmla="*/ 0 w 96"/>
                    <a:gd name="T7" fmla="*/ 436 h 436"/>
                    <a:gd name="T8" fmla="*/ 90 w 96"/>
                    <a:gd name="T9" fmla="*/ 436 h 436"/>
                    <a:gd name="T10" fmla="*/ 0 60000 65536"/>
                    <a:gd name="T11" fmla="*/ 0 60000 65536"/>
                    <a:gd name="T12" fmla="*/ 0 60000 65536"/>
                    <a:gd name="T13" fmla="*/ 0 60000 65536"/>
                    <a:gd name="T14" fmla="*/ 0 60000 65536"/>
                    <a:gd name="T15" fmla="*/ 0 w 96"/>
                    <a:gd name="T16" fmla="*/ 0 h 436"/>
                    <a:gd name="T17" fmla="*/ 96 w 96"/>
                    <a:gd name="T18" fmla="*/ 436 h 436"/>
                  </a:gdLst>
                  <a:ahLst/>
                  <a:cxnLst>
                    <a:cxn ang="T10">
                      <a:pos x="T0" y="T1"/>
                    </a:cxn>
                    <a:cxn ang="T11">
                      <a:pos x="T2" y="T3"/>
                    </a:cxn>
                    <a:cxn ang="T12">
                      <a:pos x="T4" y="T5"/>
                    </a:cxn>
                    <a:cxn ang="T13">
                      <a:pos x="T6" y="T7"/>
                    </a:cxn>
                    <a:cxn ang="T14">
                      <a:pos x="T8" y="T9"/>
                    </a:cxn>
                  </a:cxnLst>
                  <a:rect l="T15" t="T16" r="T17" b="T18"/>
                  <a:pathLst>
                    <a:path w="96" h="436">
                      <a:moveTo>
                        <a:pt x="90" y="436"/>
                      </a:moveTo>
                      <a:lnTo>
                        <a:pt x="96" y="0"/>
                      </a:lnTo>
                      <a:lnTo>
                        <a:pt x="8" y="0"/>
                      </a:lnTo>
                      <a:lnTo>
                        <a:pt x="0" y="436"/>
                      </a:lnTo>
                      <a:lnTo>
                        <a:pt x="90"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8" name="Freeform 1005"/>
                <p:cNvSpPr>
                  <a:spLocks/>
                </p:cNvSpPr>
                <p:nvPr/>
              </p:nvSpPr>
              <p:spPr bwMode="auto">
                <a:xfrm>
                  <a:off x="1171" y="3035"/>
                  <a:ext cx="13" cy="73"/>
                </a:xfrm>
                <a:custGeom>
                  <a:avLst/>
                  <a:gdLst>
                    <a:gd name="T0" fmla="*/ 93 w 93"/>
                    <a:gd name="T1" fmla="*/ 437 h 437"/>
                    <a:gd name="T2" fmla="*/ 89 w 93"/>
                    <a:gd name="T3" fmla="*/ 0 h 437"/>
                    <a:gd name="T4" fmla="*/ 10 w 93"/>
                    <a:gd name="T5" fmla="*/ 0 h 437"/>
                    <a:gd name="T6" fmla="*/ 0 w 93"/>
                    <a:gd name="T7" fmla="*/ 437 h 437"/>
                    <a:gd name="T8" fmla="*/ 93 w 93"/>
                    <a:gd name="T9" fmla="*/ 437 h 437"/>
                    <a:gd name="T10" fmla="*/ 0 60000 65536"/>
                    <a:gd name="T11" fmla="*/ 0 60000 65536"/>
                    <a:gd name="T12" fmla="*/ 0 60000 65536"/>
                    <a:gd name="T13" fmla="*/ 0 60000 65536"/>
                    <a:gd name="T14" fmla="*/ 0 60000 65536"/>
                    <a:gd name="T15" fmla="*/ 0 w 93"/>
                    <a:gd name="T16" fmla="*/ 0 h 437"/>
                    <a:gd name="T17" fmla="*/ 93 w 93"/>
                    <a:gd name="T18" fmla="*/ 437 h 437"/>
                  </a:gdLst>
                  <a:ahLst/>
                  <a:cxnLst>
                    <a:cxn ang="T10">
                      <a:pos x="T0" y="T1"/>
                    </a:cxn>
                    <a:cxn ang="T11">
                      <a:pos x="T2" y="T3"/>
                    </a:cxn>
                    <a:cxn ang="T12">
                      <a:pos x="T4" y="T5"/>
                    </a:cxn>
                    <a:cxn ang="T13">
                      <a:pos x="T6" y="T7"/>
                    </a:cxn>
                    <a:cxn ang="T14">
                      <a:pos x="T8" y="T9"/>
                    </a:cxn>
                  </a:cxnLst>
                  <a:rect l="T15" t="T16" r="T17" b="T18"/>
                  <a:pathLst>
                    <a:path w="93" h="437">
                      <a:moveTo>
                        <a:pt x="93" y="437"/>
                      </a:moveTo>
                      <a:lnTo>
                        <a:pt x="89" y="0"/>
                      </a:lnTo>
                      <a:lnTo>
                        <a:pt x="10" y="0"/>
                      </a:lnTo>
                      <a:lnTo>
                        <a:pt x="0" y="437"/>
                      </a:lnTo>
                      <a:lnTo>
                        <a:pt x="93"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49" name="Freeform 1006"/>
                <p:cNvSpPr>
                  <a:spLocks/>
                </p:cNvSpPr>
                <p:nvPr/>
              </p:nvSpPr>
              <p:spPr bwMode="auto">
                <a:xfrm>
                  <a:off x="1172" y="2999"/>
                  <a:ext cx="12" cy="73"/>
                </a:xfrm>
                <a:custGeom>
                  <a:avLst/>
                  <a:gdLst>
                    <a:gd name="T0" fmla="*/ 88 w 88"/>
                    <a:gd name="T1" fmla="*/ 437 h 437"/>
                    <a:gd name="T2" fmla="*/ 79 w 88"/>
                    <a:gd name="T3" fmla="*/ 0 h 437"/>
                    <a:gd name="T4" fmla="*/ 9 w 88"/>
                    <a:gd name="T5" fmla="*/ 0 h 437"/>
                    <a:gd name="T6" fmla="*/ 0 w 88"/>
                    <a:gd name="T7" fmla="*/ 437 h 437"/>
                    <a:gd name="T8" fmla="*/ 88 w 88"/>
                    <a:gd name="T9" fmla="*/ 437 h 437"/>
                    <a:gd name="T10" fmla="*/ 0 60000 65536"/>
                    <a:gd name="T11" fmla="*/ 0 60000 65536"/>
                    <a:gd name="T12" fmla="*/ 0 60000 65536"/>
                    <a:gd name="T13" fmla="*/ 0 60000 65536"/>
                    <a:gd name="T14" fmla="*/ 0 60000 65536"/>
                    <a:gd name="T15" fmla="*/ 0 w 88"/>
                    <a:gd name="T16" fmla="*/ 0 h 437"/>
                    <a:gd name="T17" fmla="*/ 88 w 88"/>
                    <a:gd name="T18" fmla="*/ 437 h 437"/>
                  </a:gdLst>
                  <a:ahLst/>
                  <a:cxnLst>
                    <a:cxn ang="T10">
                      <a:pos x="T0" y="T1"/>
                    </a:cxn>
                    <a:cxn ang="T11">
                      <a:pos x="T2" y="T3"/>
                    </a:cxn>
                    <a:cxn ang="T12">
                      <a:pos x="T4" y="T5"/>
                    </a:cxn>
                    <a:cxn ang="T13">
                      <a:pos x="T6" y="T7"/>
                    </a:cxn>
                    <a:cxn ang="T14">
                      <a:pos x="T8" y="T9"/>
                    </a:cxn>
                  </a:cxnLst>
                  <a:rect l="T15" t="T16" r="T17" b="T18"/>
                  <a:pathLst>
                    <a:path w="88" h="437">
                      <a:moveTo>
                        <a:pt x="88" y="437"/>
                      </a:moveTo>
                      <a:lnTo>
                        <a:pt x="79" y="0"/>
                      </a:lnTo>
                      <a:lnTo>
                        <a:pt x="9" y="0"/>
                      </a:lnTo>
                      <a:lnTo>
                        <a:pt x="0" y="437"/>
                      </a:lnTo>
                      <a:lnTo>
                        <a:pt x="88"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0" name="Freeform 1007"/>
                <p:cNvSpPr>
                  <a:spLocks/>
                </p:cNvSpPr>
                <p:nvPr/>
              </p:nvSpPr>
              <p:spPr bwMode="auto">
                <a:xfrm>
                  <a:off x="1173" y="2963"/>
                  <a:ext cx="11" cy="72"/>
                </a:xfrm>
                <a:custGeom>
                  <a:avLst/>
                  <a:gdLst>
                    <a:gd name="T0" fmla="*/ 79 w 79"/>
                    <a:gd name="T1" fmla="*/ 436 h 436"/>
                    <a:gd name="T2" fmla="*/ 71 w 79"/>
                    <a:gd name="T3" fmla="*/ 0 h 436"/>
                    <a:gd name="T4" fmla="*/ 9 w 79"/>
                    <a:gd name="T5" fmla="*/ 0 h 436"/>
                    <a:gd name="T6" fmla="*/ 0 w 79"/>
                    <a:gd name="T7" fmla="*/ 436 h 436"/>
                    <a:gd name="T8" fmla="*/ 79 w 79"/>
                    <a:gd name="T9" fmla="*/ 436 h 436"/>
                    <a:gd name="T10" fmla="*/ 0 60000 65536"/>
                    <a:gd name="T11" fmla="*/ 0 60000 65536"/>
                    <a:gd name="T12" fmla="*/ 0 60000 65536"/>
                    <a:gd name="T13" fmla="*/ 0 60000 65536"/>
                    <a:gd name="T14" fmla="*/ 0 60000 65536"/>
                    <a:gd name="T15" fmla="*/ 0 w 79"/>
                    <a:gd name="T16" fmla="*/ 0 h 436"/>
                    <a:gd name="T17" fmla="*/ 79 w 79"/>
                    <a:gd name="T18" fmla="*/ 436 h 436"/>
                  </a:gdLst>
                  <a:ahLst/>
                  <a:cxnLst>
                    <a:cxn ang="T10">
                      <a:pos x="T0" y="T1"/>
                    </a:cxn>
                    <a:cxn ang="T11">
                      <a:pos x="T2" y="T3"/>
                    </a:cxn>
                    <a:cxn ang="T12">
                      <a:pos x="T4" y="T5"/>
                    </a:cxn>
                    <a:cxn ang="T13">
                      <a:pos x="T6" y="T7"/>
                    </a:cxn>
                    <a:cxn ang="T14">
                      <a:pos x="T8" y="T9"/>
                    </a:cxn>
                  </a:cxnLst>
                  <a:rect l="T15" t="T16" r="T17" b="T18"/>
                  <a:pathLst>
                    <a:path w="79" h="436">
                      <a:moveTo>
                        <a:pt x="79" y="436"/>
                      </a:moveTo>
                      <a:lnTo>
                        <a:pt x="71" y="0"/>
                      </a:lnTo>
                      <a:lnTo>
                        <a:pt x="9" y="0"/>
                      </a:lnTo>
                      <a:lnTo>
                        <a:pt x="0" y="436"/>
                      </a:lnTo>
                      <a:lnTo>
                        <a:pt x="79"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1" name="Freeform 1008"/>
                <p:cNvSpPr>
                  <a:spLocks/>
                </p:cNvSpPr>
                <p:nvPr/>
              </p:nvSpPr>
              <p:spPr bwMode="auto">
                <a:xfrm>
                  <a:off x="1173" y="2926"/>
                  <a:ext cx="10" cy="73"/>
                </a:xfrm>
                <a:custGeom>
                  <a:avLst/>
                  <a:gdLst>
                    <a:gd name="T0" fmla="*/ 69 w 70"/>
                    <a:gd name="T1" fmla="*/ 0 h 436"/>
                    <a:gd name="T2" fmla="*/ 67 w 70"/>
                    <a:gd name="T3" fmla="*/ 192 h 436"/>
                    <a:gd name="T4" fmla="*/ 70 w 70"/>
                    <a:gd name="T5" fmla="*/ 436 h 436"/>
                    <a:gd name="T6" fmla="*/ 0 w 70"/>
                    <a:gd name="T7" fmla="*/ 436 h 436"/>
                    <a:gd name="T8" fmla="*/ 12 w 70"/>
                    <a:gd name="T9" fmla="*/ 0 h 436"/>
                    <a:gd name="T10" fmla="*/ 69 w 70"/>
                    <a:gd name="T11" fmla="*/ 0 h 436"/>
                    <a:gd name="T12" fmla="*/ 0 60000 65536"/>
                    <a:gd name="T13" fmla="*/ 0 60000 65536"/>
                    <a:gd name="T14" fmla="*/ 0 60000 65536"/>
                    <a:gd name="T15" fmla="*/ 0 60000 65536"/>
                    <a:gd name="T16" fmla="*/ 0 60000 65536"/>
                    <a:gd name="T17" fmla="*/ 0 60000 65536"/>
                    <a:gd name="T18" fmla="*/ 0 w 70"/>
                    <a:gd name="T19" fmla="*/ 0 h 436"/>
                    <a:gd name="T20" fmla="*/ 70 w 70"/>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70" h="436">
                      <a:moveTo>
                        <a:pt x="69" y="0"/>
                      </a:moveTo>
                      <a:lnTo>
                        <a:pt x="67" y="192"/>
                      </a:lnTo>
                      <a:lnTo>
                        <a:pt x="70" y="436"/>
                      </a:lnTo>
                      <a:lnTo>
                        <a:pt x="0" y="436"/>
                      </a:lnTo>
                      <a:lnTo>
                        <a:pt x="12" y="0"/>
                      </a:lnTo>
                      <a:lnTo>
                        <a:pt x="6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2" name="Freeform 1009"/>
                <p:cNvSpPr>
                  <a:spLocks/>
                </p:cNvSpPr>
                <p:nvPr/>
              </p:nvSpPr>
              <p:spPr bwMode="auto">
                <a:xfrm>
                  <a:off x="1174" y="2890"/>
                  <a:ext cx="10" cy="73"/>
                </a:xfrm>
                <a:custGeom>
                  <a:avLst/>
                  <a:gdLst>
                    <a:gd name="T0" fmla="*/ 68 w 68"/>
                    <a:gd name="T1" fmla="*/ 0 h 436"/>
                    <a:gd name="T2" fmla="*/ 62 w 68"/>
                    <a:gd name="T3" fmla="*/ 410 h 436"/>
                    <a:gd name="T4" fmla="*/ 62 w 68"/>
                    <a:gd name="T5" fmla="*/ 436 h 436"/>
                    <a:gd name="T6" fmla="*/ 0 w 68"/>
                    <a:gd name="T7" fmla="*/ 436 h 436"/>
                    <a:gd name="T8" fmla="*/ 13 w 68"/>
                    <a:gd name="T9" fmla="*/ 0 h 436"/>
                    <a:gd name="T10" fmla="*/ 68 w 68"/>
                    <a:gd name="T11" fmla="*/ 0 h 436"/>
                    <a:gd name="T12" fmla="*/ 0 60000 65536"/>
                    <a:gd name="T13" fmla="*/ 0 60000 65536"/>
                    <a:gd name="T14" fmla="*/ 0 60000 65536"/>
                    <a:gd name="T15" fmla="*/ 0 60000 65536"/>
                    <a:gd name="T16" fmla="*/ 0 60000 65536"/>
                    <a:gd name="T17" fmla="*/ 0 60000 65536"/>
                    <a:gd name="T18" fmla="*/ 0 w 68"/>
                    <a:gd name="T19" fmla="*/ 0 h 436"/>
                    <a:gd name="T20" fmla="*/ 68 w 6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68" h="436">
                      <a:moveTo>
                        <a:pt x="68" y="0"/>
                      </a:moveTo>
                      <a:lnTo>
                        <a:pt x="62" y="410"/>
                      </a:lnTo>
                      <a:lnTo>
                        <a:pt x="62" y="436"/>
                      </a:lnTo>
                      <a:lnTo>
                        <a:pt x="0" y="436"/>
                      </a:lnTo>
                      <a:lnTo>
                        <a:pt x="13" y="0"/>
                      </a:lnTo>
                      <a:lnTo>
                        <a:pt x="6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3" name="Freeform 1010"/>
                <p:cNvSpPr>
                  <a:spLocks/>
                </p:cNvSpPr>
                <p:nvPr/>
              </p:nvSpPr>
              <p:spPr bwMode="auto">
                <a:xfrm>
                  <a:off x="1175" y="2854"/>
                  <a:ext cx="9" cy="72"/>
                </a:xfrm>
                <a:custGeom>
                  <a:avLst/>
                  <a:gdLst>
                    <a:gd name="T0" fmla="*/ 57 w 65"/>
                    <a:gd name="T1" fmla="*/ 436 h 436"/>
                    <a:gd name="T2" fmla="*/ 65 w 65"/>
                    <a:gd name="T3" fmla="*/ 0 h 436"/>
                    <a:gd name="T4" fmla="*/ 12 w 65"/>
                    <a:gd name="T5" fmla="*/ 0 h 436"/>
                    <a:gd name="T6" fmla="*/ 0 w 65"/>
                    <a:gd name="T7" fmla="*/ 436 h 436"/>
                    <a:gd name="T8" fmla="*/ 57 w 65"/>
                    <a:gd name="T9" fmla="*/ 436 h 436"/>
                    <a:gd name="T10" fmla="*/ 0 60000 65536"/>
                    <a:gd name="T11" fmla="*/ 0 60000 65536"/>
                    <a:gd name="T12" fmla="*/ 0 60000 65536"/>
                    <a:gd name="T13" fmla="*/ 0 60000 65536"/>
                    <a:gd name="T14" fmla="*/ 0 60000 65536"/>
                    <a:gd name="T15" fmla="*/ 0 w 65"/>
                    <a:gd name="T16" fmla="*/ 0 h 436"/>
                    <a:gd name="T17" fmla="*/ 65 w 65"/>
                    <a:gd name="T18" fmla="*/ 436 h 436"/>
                  </a:gdLst>
                  <a:ahLst/>
                  <a:cxnLst>
                    <a:cxn ang="T10">
                      <a:pos x="T0" y="T1"/>
                    </a:cxn>
                    <a:cxn ang="T11">
                      <a:pos x="T2" y="T3"/>
                    </a:cxn>
                    <a:cxn ang="T12">
                      <a:pos x="T4" y="T5"/>
                    </a:cxn>
                    <a:cxn ang="T13">
                      <a:pos x="T6" y="T7"/>
                    </a:cxn>
                    <a:cxn ang="T14">
                      <a:pos x="T8" y="T9"/>
                    </a:cxn>
                  </a:cxnLst>
                  <a:rect l="T15" t="T16" r="T17" b="T18"/>
                  <a:pathLst>
                    <a:path w="65" h="436">
                      <a:moveTo>
                        <a:pt x="57" y="436"/>
                      </a:moveTo>
                      <a:lnTo>
                        <a:pt x="65" y="0"/>
                      </a:lnTo>
                      <a:lnTo>
                        <a:pt x="12" y="0"/>
                      </a:lnTo>
                      <a:lnTo>
                        <a:pt x="0" y="436"/>
                      </a:lnTo>
                      <a:lnTo>
                        <a:pt x="57"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4" name="Freeform 1011"/>
                <p:cNvSpPr>
                  <a:spLocks/>
                </p:cNvSpPr>
                <p:nvPr/>
              </p:nvSpPr>
              <p:spPr bwMode="auto">
                <a:xfrm>
                  <a:off x="1176" y="2817"/>
                  <a:ext cx="9" cy="73"/>
                </a:xfrm>
                <a:custGeom>
                  <a:avLst/>
                  <a:gdLst>
                    <a:gd name="T0" fmla="*/ 55 w 67"/>
                    <a:gd name="T1" fmla="*/ 437 h 437"/>
                    <a:gd name="T2" fmla="*/ 67 w 67"/>
                    <a:gd name="T3" fmla="*/ 0 h 437"/>
                    <a:gd name="T4" fmla="*/ 12 w 67"/>
                    <a:gd name="T5" fmla="*/ 0 h 437"/>
                    <a:gd name="T6" fmla="*/ 0 w 67"/>
                    <a:gd name="T7" fmla="*/ 437 h 437"/>
                    <a:gd name="T8" fmla="*/ 55 w 67"/>
                    <a:gd name="T9" fmla="*/ 437 h 437"/>
                    <a:gd name="T10" fmla="*/ 0 60000 65536"/>
                    <a:gd name="T11" fmla="*/ 0 60000 65536"/>
                    <a:gd name="T12" fmla="*/ 0 60000 65536"/>
                    <a:gd name="T13" fmla="*/ 0 60000 65536"/>
                    <a:gd name="T14" fmla="*/ 0 60000 65536"/>
                    <a:gd name="T15" fmla="*/ 0 w 67"/>
                    <a:gd name="T16" fmla="*/ 0 h 437"/>
                    <a:gd name="T17" fmla="*/ 67 w 67"/>
                    <a:gd name="T18" fmla="*/ 437 h 437"/>
                  </a:gdLst>
                  <a:ahLst/>
                  <a:cxnLst>
                    <a:cxn ang="T10">
                      <a:pos x="T0" y="T1"/>
                    </a:cxn>
                    <a:cxn ang="T11">
                      <a:pos x="T2" y="T3"/>
                    </a:cxn>
                    <a:cxn ang="T12">
                      <a:pos x="T4" y="T5"/>
                    </a:cxn>
                    <a:cxn ang="T13">
                      <a:pos x="T6" y="T7"/>
                    </a:cxn>
                    <a:cxn ang="T14">
                      <a:pos x="T8" y="T9"/>
                    </a:cxn>
                  </a:cxnLst>
                  <a:rect l="T15" t="T16" r="T17" b="T18"/>
                  <a:pathLst>
                    <a:path w="67" h="437">
                      <a:moveTo>
                        <a:pt x="55" y="437"/>
                      </a:moveTo>
                      <a:lnTo>
                        <a:pt x="67" y="0"/>
                      </a:lnTo>
                      <a:lnTo>
                        <a:pt x="12" y="0"/>
                      </a:lnTo>
                      <a:lnTo>
                        <a:pt x="0" y="437"/>
                      </a:lnTo>
                      <a:lnTo>
                        <a:pt x="55"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5" name="Freeform 1012"/>
                <p:cNvSpPr>
                  <a:spLocks/>
                </p:cNvSpPr>
                <p:nvPr/>
              </p:nvSpPr>
              <p:spPr bwMode="auto">
                <a:xfrm>
                  <a:off x="1177" y="2781"/>
                  <a:ext cx="9" cy="73"/>
                </a:xfrm>
                <a:custGeom>
                  <a:avLst/>
                  <a:gdLst>
                    <a:gd name="T0" fmla="*/ 67 w 67"/>
                    <a:gd name="T1" fmla="*/ 0 h 437"/>
                    <a:gd name="T2" fmla="*/ 66 w 67"/>
                    <a:gd name="T3" fmla="*/ 60 h 437"/>
                    <a:gd name="T4" fmla="*/ 53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6" y="60"/>
                      </a:lnTo>
                      <a:lnTo>
                        <a:pt x="53" y="437"/>
                      </a:lnTo>
                      <a:lnTo>
                        <a:pt x="0" y="437"/>
                      </a:lnTo>
                      <a:lnTo>
                        <a:pt x="14" y="0"/>
                      </a:lnTo>
                      <a:lnTo>
                        <a:pt x="6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6" name="Freeform 1013"/>
                <p:cNvSpPr>
                  <a:spLocks/>
                </p:cNvSpPr>
                <p:nvPr/>
              </p:nvSpPr>
              <p:spPr bwMode="auto">
                <a:xfrm>
                  <a:off x="1177" y="2744"/>
                  <a:ext cx="10" cy="73"/>
                </a:xfrm>
                <a:custGeom>
                  <a:avLst/>
                  <a:gdLst>
                    <a:gd name="T0" fmla="*/ 67 w 67"/>
                    <a:gd name="T1" fmla="*/ 0 h 437"/>
                    <a:gd name="T2" fmla="*/ 60 w 67"/>
                    <a:gd name="T3" fmla="*/ 279 h 437"/>
                    <a:gd name="T4" fmla="*/ 55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0" y="279"/>
                      </a:lnTo>
                      <a:lnTo>
                        <a:pt x="55" y="437"/>
                      </a:lnTo>
                      <a:lnTo>
                        <a:pt x="0" y="437"/>
                      </a:lnTo>
                      <a:lnTo>
                        <a:pt x="14" y="0"/>
                      </a:lnTo>
                      <a:lnTo>
                        <a:pt x="6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7" name="Freeform 1014"/>
                <p:cNvSpPr>
                  <a:spLocks/>
                </p:cNvSpPr>
                <p:nvPr/>
              </p:nvSpPr>
              <p:spPr bwMode="auto">
                <a:xfrm>
                  <a:off x="1179" y="2708"/>
                  <a:ext cx="9" cy="73"/>
                </a:xfrm>
                <a:custGeom>
                  <a:avLst/>
                  <a:gdLst>
                    <a:gd name="T0" fmla="*/ 53 w 63"/>
                    <a:gd name="T1" fmla="*/ 436 h 436"/>
                    <a:gd name="T2" fmla="*/ 63 w 63"/>
                    <a:gd name="T3" fmla="*/ 0 h 436"/>
                    <a:gd name="T4" fmla="*/ 12 w 63"/>
                    <a:gd name="T5" fmla="*/ 0 h 436"/>
                    <a:gd name="T6" fmla="*/ 0 w 63"/>
                    <a:gd name="T7" fmla="*/ 436 h 436"/>
                    <a:gd name="T8" fmla="*/ 53 w 63"/>
                    <a:gd name="T9" fmla="*/ 436 h 436"/>
                    <a:gd name="T10" fmla="*/ 0 60000 65536"/>
                    <a:gd name="T11" fmla="*/ 0 60000 65536"/>
                    <a:gd name="T12" fmla="*/ 0 60000 65536"/>
                    <a:gd name="T13" fmla="*/ 0 60000 65536"/>
                    <a:gd name="T14" fmla="*/ 0 60000 65536"/>
                    <a:gd name="T15" fmla="*/ 0 w 63"/>
                    <a:gd name="T16" fmla="*/ 0 h 436"/>
                    <a:gd name="T17" fmla="*/ 63 w 63"/>
                    <a:gd name="T18" fmla="*/ 436 h 436"/>
                  </a:gdLst>
                  <a:ahLst/>
                  <a:cxnLst>
                    <a:cxn ang="T10">
                      <a:pos x="T0" y="T1"/>
                    </a:cxn>
                    <a:cxn ang="T11">
                      <a:pos x="T2" y="T3"/>
                    </a:cxn>
                    <a:cxn ang="T12">
                      <a:pos x="T4" y="T5"/>
                    </a:cxn>
                    <a:cxn ang="T13">
                      <a:pos x="T6" y="T7"/>
                    </a:cxn>
                    <a:cxn ang="T14">
                      <a:pos x="T8" y="T9"/>
                    </a:cxn>
                  </a:cxnLst>
                  <a:rect l="T15" t="T16" r="T17" b="T18"/>
                  <a:pathLst>
                    <a:path w="63" h="436">
                      <a:moveTo>
                        <a:pt x="53" y="436"/>
                      </a:moveTo>
                      <a:lnTo>
                        <a:pt x="63" y="0"/>
                      </a:lnTo>
                      <a:lnTo>
                        <a:pt x="12" y="0"/>
                      </a:lnTo>
                      <a:lnTo>
                        <a:pt x="0" y="436"/>
                      </a:lnTo>
                      <a:lnTo>
                        <a:pt x="53"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8" name="Freeform 1015"/>
                <p:cNvSpPr>
                  <a:spLocks/>
                </p:cNvSpPr>
                <p:nvPr/>
              </p:nvSpPr>
              <p:spPr bwMode="auto">
                <a:xfrm>
                  <a:off x="1179" y="2672"/>
                  <a:ext cx="9" cy="72"/>
                </a:xfrm>
                <a:custGeom>
                  <a:avLst/>
                  <a:gdLst>
                    <a:gd name="T0" fmla="*/ 53 w 58"/>
                    <a:gd name="T1" fmla="*/ 435 h 435"/>
                    <a:gd name="T2" fmla="*/ 58 w 58"/>
                    <a:gd name="T3" fmla="*/ 0 h 435"/>
                    <a:gd name="T4" fmla="*/ 12 w 58"/>
                    <a:gd name="T5" fmla="*/ 0 h 435"/>
                    <a:gd name="T6" fmla="*/ 0 w 58"/>
                    <a:gd name="T7" fmla="*/ 435 h 435"/>
                    <a:gd name="T8" fmla="*/ 53 w 58"/>
                    <a:gd name="T9" fmla="*/ 435 h 435"/>
                    <a:gd name="T10" fmla="*/ 0 60000 65536"/>
                    <a:gd name="T11" fmla="*/ 0 60000 65536"/>
                    <a:gd name="T12" fmla="*/ 0 60000 65536"/>
                    <a:gd name="T13" fmla="*/ 0 60000 65536"/>
                    <a:gd name="T14" fmla="*/ 0 60000 65536"/>
                    <a:gd name="T15" fmla="*/ 0 w 58"/>
                    <a:gd name="T16" fmla="*/ 0 h 435"/>
                    <a:gd name="T17" fmla="*/ 58 w 58"/>
                    <a:gd name="T18" fmla="*/ 435 h 435"/>
                  </a:gdLst>
                  <a:ahLst/>
                  <a:cxnLst>
                    <a:cxn ang="T10">
                      <a:pos x="T0" y="T1"/>
                    </a:cxn>
                    <a:cxn ang="T11">
                      <a:pos x="T2" y="T3"/>
                    </a:cxn>
                    <a:cxn ang="T12">
                      <a:pos x="T4" y="T5"/>
                    </a:cxn>
                    <a:cxn ang="T13">
                      <a:pos x="T6" y="T7"/>
                    </a:cxn>
                    <a:cxn ang="T14">
                      <a:pos x="T8" y="T9"/>
                    </a:cxn>
                  </a:cxnLst>
                  <a:rect l="T15" t="T16" r="T17" b="T18"/>
                  <a:pathLst>
                    <a:path w="58" h="435">
                      <a:moveTo>
                        <a:pt x="53" y="435"/>
                      </a:moveTo>
                      <a:lnTo>
                        <a:pt x="58" y="0"/>
                      </a:lnTo>
                      <a:lnTo>
                        <a:pt x="12" y="0"/>
                      </a:lnTo>
                      <a:lnTo>
                        <a:pt x="0" y="435"/>
                      </a:lnTo>
                      <a:lnTo>
                        <a:pt x="53" y="43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59" name="Freeform 1016"/>
                <p:cNvSpPr>
                  <a:spLocks/>
                </p:cNvSpPr>
                <p:nvPr/>
              </p:nvSpPr>
              <p:spPr bwMode="auto">
                <a:xfrm>
                  <a:off x="1180" y="2635"/>
                  <a:ext cx="8" cy="73"/>
                </a:xfrm>
                <a:custGeom>
                  <a:avLst/>
                  <a:gdLst>
                    <a:gd name="T0" fmla="*/ 51 w 51"/>
                    <a:gd name="T1" fmla="*/ 436 h 436"/>
                    <a:gd name="T2" fmla="*/ 49 w 51"/>
                    <a:gd name="T3" fmla="*/ 0 h 436"/>
                    <a:gd name="T4" fmla="*/ 13 w 51"/>
                    <a:gd name="T5" fmla="*/ 0 h 436"/>
                    <a:gd name="T6" fmla="*/ 0 w 51"/>
                    <a:gd name="T7" fmla="*/ 436 h 436"/>
                    <a:gd name="T8" fmla="*/ 51 w 51"/>
                    <a:gd name="T9" fmla="*/ 436 h 436"/>
                    <a:gd name="T10" fmla="*/ 0 60000 65536"/>
                    <a:gd name="T11" fmla="*/ 0 60000 65536"/>
                    <a:gd name="T12" fmla="*/ 0 60000 65536"/>
                    <a:gd name="T13" fmla="*/ 0 60000 65536"/>
                    <a:gd name="T14" fmla="*/ 0 60000 65536"/>
                    <a:gd name="T15" fmla="*/ 0 w 51"/>
                    <a:gd name="T16" fmla="*/ 0 h 436"/>
                    <a:gd name="T17" fmla="*/ 51 w 51"/>
                    <a:gd name="T18" fmla="*/ 436 h 436"/>
                  </a:gdLst>
                  <a:ahLst/>
                  <a:cxnLst>
                    <a:cxn ang="T10">
                      <a:pos x="T0" y="T1"/>
                    </a:cxn>
                    <a:cxn ang="T11">
                      <a:pos x="T2" y="T3"/>
                    </a:cxn>
                    <a:cxn ang="T12">
                      <a:pos x="T4" y="T5"/>
                    </a:cxn>
                    <a:cxn ang="T13">
                      <a:pos x="T6" y="T7"/>
                    </a:cxn>
                    <a:cxn ang="T14">
                      <a:pos x="T8" y="T9"/>
                    </a:cxn>
                  </a:cxnLst>
                  <a:rect l="T15" t="T16" r="T17" b="T18"/>
                  <a:pathLst>
                    <a:path w="51" h="436">
                      <a:moveTo>
                        <a:pt x="51" y="436"/>
                      </a:moveTo>
                      <a:lnTo>
                        <a:pt x="49" y="0"/>
                      </a:lnTo>
                      <a:lnTo>
                        <a:pt x="13" y="0"/>
                      </a:lnTo>
                      <a:lnTo>
                        <a:pt x="0" y="436"/>
                      </a:lnTo>
                      <a:lnTo>
                        <a:pt x="51" y="43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0" name="Freeform 1017"/>
                <p:cNvSpPr>
                  <a:spLocks/>
                </p:cNvSpPr>
                <p:nvPr/>
              </p:nvSpPr>
              <p:spPr bwMode="auto">
                <a:xfrm>
                  <a:off x="1181" y="2599"/>
                  <a:ext cx="7" cy="73"/>
                </a:xfrm>
                <a:custGeom>
                  <a:avLst/>
                  <a:gdLst>
                    <a:gd name="T0" fmla="*/ 46 w 46"/>
                    <a:gd name="T1" fmla="*/ 437 h 437"/>
                    <a:gd name="T2" fmla="*/ 35 w 46"/>
                    <a:gd name="T3" fmla="*/ 0 h 437"/>
                    <a:gd name="T4" fmla="*/ 7 w 46"/>
                    <a:gd name="T5" fmla="*/ 0 h 437"/>
                    <a:gd name="T6" fmla="*/ 8 w 46"/>
                    <a:gd name="T7" fmla="*/ 146 h 437"/>
                    <a:gd name="T8" fmla="*/ 0 w 46"/>
                    <a:gd name="T9" fmla="*/ 437 h 437"/>
                    <a:gd name="T10" fmla="*/ 46 w 46"/>
                    <a:gd name="T11" fmla="*/ 437 h 437"/>
                    <a:gd name="T12" fmla="*/ 0 60000 65536"/>
                    <a:gd name="T13" fmla="*/ 0 60000 65536"/>
                    <a:gd name="T14" fmla="*/ 0 60000 65536"/>
                    <a:gd name="T15" fmla="*/ 0 60000 65536"/>
                    <a:gd name="T16" fmla="*/ 0 60000 65536"/>
                    <a:gd name="T17" fmla="*/ 0 60000 65536"/>
                    <a:gd name="T18" fmla="*/ 0 w 46"/>
                    <a:gd name="T19" fmla="*/ 0 h 437"/>
                    <a:gd name="T20" fmla="*/ 46 w 4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6" h="437">
                      <a:moveTo>
                        <a:pt x="46" y="437"/>
                      </a:moveTo>
                      <a:lnTo>
                        <a:pt x="35" y="0"/>
                      </a:lnTo>
                      <a:lnTo>
                        <a:pt x="7" y="0"/>
                      </a:lnTo>
                      <a:lnTo>
                        <a:pt x="8" y="146"/>
                      </a:lnTo>
                      <a:lnTo>
                        <a:pt x="0" y="437"/>
                      </a:lnTo>
                      <a:lnTo>
                        <a:pt x="46"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1" name="Freeform 1018"/>
                <p:cNvSpPr>
                  <a:spLocks/>
                </p:cNvSpPr>
                <p:nvPr/>
              </p:nvSpPr>
              <p:spPr bwMode="auto">
                <a:xfrm>
                  <a:off x="1180" y="2563"/>
                  <a:ext cx="7" cy="72"/>
                </a:xfrm>
                <a:custGeom>
                  <a:avLst/>
                  <a:gdLst>
                    <a:gd name="T0" fmla="*/ 52 w 52"/>
                    <a:gd name="T1" fmla="*/ 437 h 437"/>
                    <a:gd name="T2" fmla="*/ 32 w 52"/>
                    <a:gd name="T3" fmla="*/ 0 h 437"/>
                    <a:gd name="T4" fmla="*/ 0 w 52"/>
                    <a:gd name="T5" fmla="*/ 0 h 437"/>
                    <a:gd name="T6" fmla="*/ 14 w 52"/>
                    <a:gd name="T7" fmla="*/ 179 h 437"/>
                    <a:gd name="T8" fmla="*/ 17 w 52"/>
                    <a:gd name="T9" fmla="*/ 364 h 437"/>
                    <a:gd name="T10" fmla="*/ 16 w 52"/>
                    <a:gd name="T11" fmla="*/ 437 h 437"/>
                    <a:gd name="T12" fmla="*/ 52 w 52"/>
                    <a:gd name="T13" fmla="*/ 437 h 437"/>
                    <a:gd name="T14" fmla="*/ 0 60000 65536"/>
                    <a:gd name="T15" fmla="*/ 0 60000 65536"/>
                    <a:gd name="T16" fmla="*/ 0 60000 65536"/>
                    <a:gd name="T17" fmla="*/ 0 60000 65536"/>
                    <a:gd name="T18" fmla="*/ 0 60000 65536"/>
                    <a:gd name="T19" fmla="*/ 0 60000 65536"/>
                    <a:gd name="T20" fmla="*/ 0 60000 65536"/>
                    <a:gd name="T21" fmla="*/ 0 w 52"/>
                    <a:gd name="T22" fmla="*/ 0 h 437"/>
                    <a:gd name="T23" fmla="*/ 52 w 52"/>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37">
                      <a:moveTo>
                        <a:pt x="52" y="437"/>
                      </a:moveTo>
                      <a:lnTo>
                        <a:pt x="32" y="0"/>
                      </a:lnTo>
                      <a:lnTo>
                        <a:pt x="0" y="0"/>
                      </a:lnTo>
                      <a:lnTo>
                        <a:pt x="14" y="179"/>
                      </a:lnTo>
                      <a:lnTo>
                        <a:pt x="17" y="364"/>
                      </a:lnTo>
                      <a:lnTo>
                        <a:pt x="16" y="437"/>
                      </a:lnTo>
                      <a:lnTo>
                        <a:pt x="52"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2" name="Freeform 1019"/>
                <p:cNvSpPr>
                  <a:spLocks/>
                </p:cNvSpPr>
                <p:nvPr/>
              </p:nvSpPr>
              <p:spPr bwMode="auto">
                <a:xfrm>
                  <a:off x="1177" y="2526"/>
                  <a:ext cx="9" cy="73"/>
                </a:xfrm>
                <a:custGeom>
                  <a:avLst/>
                  <a:gdLst>
                    <a:gd name="T0" fmla="*/ 66 w 66"/>
                    <a:gd name="T1" fmla="*/ 437 h 437"/>
                    <a:gd name="T2" fmla="*/ 39 w 66"/>
                    <a:gd name="T3" fmla="*/ 0 h 437"/>
                    <a:gd name="T4" fmla="*/ 0 w 66"/>
                    <a:gd name="T5" fmla="*/ 0 h 437"/>
                    <a:gd name="T6" fmla="*/ 22 w 66"/>
                    <a:gd name="T7" fmla="*/ 218 h 437"/>
                    <a:gd name="T8" fmla="*/ 38 w 66"/>
                    <a:gd name="T9" fmla="*/ 437 h 437"/>
                    <a:gd name="T10" fmla="*/ 66 w 66"/>
                    <a:gd name="T11" fmla="*/ 437 h 437"/>
                    <a:gd name="T12" fmla="*/ 0 60000 65536"/>
                    <a:gd name="T13" fmla="*/ 0 60000 65536"/>
                    <a:gd name="T14" fmla="*/ 0 60000 65536"/>
                    <a:gd name="T15" fmla="*/ 0 60000 65536"/>
                    <a:gd name="T16" fmla="*/ 0 60000 65536"/>
                    <a:gd name="T17" fmla="*/ 0 60000 65536"/>
                    <a:gd name="T18" fmla="*/ 0 w 66"/>
                    <a:gd name="T19" fmla="*/ 0 h 437"/>
                    <a:gd name="T20" fmla="*/ 66 w 6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6" h="437">
                      <a:moveTo>
                        <a:pt x="66" y="437"/>
                      </a:moveTo>
                      <a:lnTo>
                        <a:pt x="39" y="0"/>
                      </a:lnTo>
                      <a:lnTo>
                        <a:pt x="0" y="0"/>
                      </a:lnTo>
                      <a:lnTo>
                        <a:pt x="22" y="218"/>
                      </a:lnTo>
                      <a:lnTo>
                        <a:pt x="38" y="437"/>
                      </a:lnTo>
                      <a:lnTo>
                        <a:pt x="66" y="4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3" name="Freeform 1020"/>
                <p:cNvSpPr>
                  <a:spLocks/>
                </p:cNvSpPr>
                <p:nvPr/>
              </p:nvSpPr>
              <p:spPr bwMode="auto">
                <a:xfrm>
                  <a:off x="1175" y="2490"/>
                  <a:ext cx="9" cy="73"/>
                </a:xfrm>
                <a:custGeom>
                  <a:avLst/>
                  <a:gdLst>
                    <a:gd name="T0" fmla="*/ 0 w 64"/>
                    <a:gd name="T1" fmla="*/ 0 h 437"/>
                    <a:gd name="T2" fmla="*/ 30 w 64"/>
                    <a:gd name="T3" fmla="*/ 7 h 437"/>
                    <a:gd name="T4" fmla="*/ 64 w 64"/>
                    <a:gd name="T5" fmla="*/ 437 h 437"/>
                    <a:gd name="T6" fmla="*/ 32 w 64"/>
                    <a:gd name="T7" fmla="*/ 437 h 437"/>
                    <a:gd name="T8" fmla="*/ 10 w 64"/>
                    <a:gd name="T9" fmla="*/ 222 h 437"/>
                    <a:gd name="T10" fmla="*/ 0 w 64"/>
                    <a:gd name="T11" fmla="*/ 0 h 437"/>
                    <a:gd name="T12" fmla="*/ 0 60000 65536"/>
                    <a:gd name="T13" fmla="*/ 0 60000 65536"/>
                    <a:gd name="T14" fmla="*/ 0 60000 65536"/>
                    <a:gd name="T15" fmla="*/ 0 60000 65536"/>
                    <a:gd name="T16" fmla="*/ 0 60000 65536"/>
                    <a:gd name="T17" fmla="*/ 0 60000 65536"/>
                    <a:gd name="T18" fmla="*/ 0 w 64"/>
                    <a:gd name="T19" fmla="*/ 0 h 437"/>
                    <a:gd name="T20" fmla="*/ 64 w 64"/>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4" h="437">
                      <a:moveTo>
                        <a:pt x="0" y="0"/>
                      </a:moveTo>
                      <a:lnTo>
                        <a:pt x="30" y="7"/>
                      </a:lnTo>
                      <a:lnTo>
                        <a:pt x="64" y="437"/>
                      </a:lnTo>
                      <a:lnTo>
                        <a:pt x="32" y="437"/>
                      </a:lnTo>
                      <a:lnTo>
                        <a:pt x="10" y="222"/>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4" name="Freeform 1021"/>
                <p:cNvSpPr>
                  <a:spLocks/>
                </p:cNvSpPr>
                <p:nvPr/>
              </p:nvSpPr>
              <p:spPr bwMode="auto">
                <a:xfrm>
                  <a:off x="1175" y="2490"/>
                  <a:ext cx="7" cy="36"/>
                </a:xfrm>
                <a:custGeom>
                  <a:avLst/>
                  <a:gdLst>
                    <a:gd name="T0" fmla="*/ 0 w 49"/>
                    <a:gd name="T1" fmla="*/ 0 h 218"/>
                    <a:gd name="T2" fmla="*/ 30 w 49"/>
                    <a:gd name="T3" fmla="*/ 7 h 218"/>
                    <a:gd name="T4" fmla="*/ 49 w 49"/>
                    <a:gd name="T5" fmla="*/ 218 h 218"/>
                    <a:gd name="T6" fmla="*/ 10 w 49"/>
                    <a:gd name="T7" fmla="*/ 218 h 218"/>
                    <a:gd name="T8" fmla="*/ 0 w 49"/>
                    <a:gd name="T9" fmla="*/ 0 h 218"/>
                    <a:gd name="T10" fmla="*/ 0 60000 65536"/>
                    <a:gd name="T11" fmla="*/ 0 60000 65536"/>
                    <a:gd name="T12" fmla="*/ 0 60000 65536"/>
                    <a:gd name="T13" fmla="*/ 0 60000 65536"/>
                    <a:gd name="T14" fmla="*/ 0 60000 65536"/>
                    <a:gd name="T15" fmla="*/ 0 w 49"/>
                    <a:gd name="T16" fmla="*/ 0 h 218"/>
                    <a:gd name="T17" fmla="*/ 49 w 49"/>
                    <a:gd name="T18" fmla="*/ 218 h 218"/>
                  </a:gdLst>
                  <a:ahLst/>
                  <a:cxnLst>
                    <a:cxn ang="T10">
                      <a:pos x="T0" y="T1"/>
                    </a:cxn>
                    <a:cxn ang="T11">
                      <a:pos x="T2" y="T3"/>
                    </a:cxn>
                    <a:cxn ang="T12">
                      <a:pos x="T4" y="T5"/>
                    </a:cxn>
                    <a:cxn ang="T13">
                      <a:pos x="T6" y="T7"/>
                    </a:cxn>
                    <a:cxn ang="T14">
                      <a:pos x="T8" y="T9"/>
                    </a:cxn>
                  </a:cxnLst>
                  <a:rect l="T15" t="T16" r="T17" b="T18"/>
                  <a:pathLst>
                    <a:path w="49" h="218">
                      <a:moveTo>
                        <a:pt x="0" y="0"/>
                      </a:moveTo>
                      <a:lnTo>
                        <a:pt x="30" y="7"/>
                      </a:lnTo>
                      <a:lnTo>
                        <a:pt x="49" y="218"/>
                      </a:lnTo>
                      <a:lnTo>
                        <a:pt x="10" y="218"/>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5" name="Freeform 1022"/>
                <p:cNvSpPr>
                  <a:spLocks/>
                </p:cNvSpPr>
                <p:nvPr/>
              </p:nvSpPr>
              <p:spPr bwMode="auto">
                <a:xfrm>
                  <a:off x="1175" y="2490"/>
                  <a:ext cx="5" cy="1"/>
                </a:xfrm>
                <a:custGeom>
                  <a:avLst/>
                  <a:gdLst>
                    <a:gd name="T0" fmla="*/ 32 w 32"/>
                    <a:gd name="T1" fmla="*/ 8 h 11"/>
                    <a:gd name="T2" fmla="*/ 30 w 32"/>
                    <a:gd name="T3" fmla="*/ 7 h 11"/>
                    <a:gd name="T4" fmla="*/ 0 w 32"/>
                    <a:gd name="T5" fmla="*/ 0 h 11"/>
                    <a:gd name="T6" fmla="*/ 0 w 32"/>
                    <a:gd name="T7" fmla="*/ 3 h 11"/>
                    <a:gd name="T8" fmla="*/ 29 w 32"/>
                    <a:gd name="T9" fmla="*/ 11 h 11"/>
                    <a:gd name="T10" fmla="*/ 28 w 32"/>
                    <a:gd name="T11" fmla="*/ 8 h 11"/>
                    <a:gd name="T12" fmla="*/ 32 w 32"/>
                    <a:gd name="T13" fmla="*/ 8 h 11"/>
                    <a:gd name="T14" fmla="*/ 32 w 32"/>
                    <a:gd name="T15" fmla="*/ 7 h 11"/>
                    <a:gd name="T16" fmla="*/ 30 w 32"/>
                    <a:gd name="T17" fmla="*/ 7 h 11"/>
                    <a:gd name="T18" fmla="*/ 32 w 32"/>
                    <a:gd name="T19" fmla="*/ 8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1"/>
                    <a:gd name="T32" fmla="*/ 32 w 3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1">
                      <a:moveTo>
                        <a:pt x="32" y="8"/>
                      </a:moveTo>
                      <a:lnTo>
                        <a:pt x="30" y="7"/>
                      </a:lnTo>
                      <a:lnTo>
                        <a:pt x="0" y="0"/>
                      </a:lnTo>
                      <a:lnTo>
                        <a:pt x="0" y="3"/>
                      </a:lnTo>
                      <a:lnTo>
                        <a:pt x="29" y="11"/>
                      </a:lnTo>
                      <a:lnTo>
                        <a:pt x="28" y="8"/>
                      </a:lnTo>
                      <a:lnTo>
                        <a:pt x="32" y="8"/>
                      </a:lnTo>
                      <a:lnTo>
                        <a:pt x="32" y="7"/>
                      </a:lnTo>
                      <a:lnTo>
                        <a:pt x="30" y="7"/>
                      </a:lnTo>
                      <a:lnTo>
                        <a:pt x="32"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6" name="Freeform 1023"/>
                <p:cNvSpPr>
                  <a:spLocks/>
                </p:cNvSpPr>
                <p:nvPr/>
              </p:nvSpPr>
              <p:spPr bwMode="auto">
                <a:xfrm>
                  <a:off x="1179" y="2491"/>
                  <a:ext cx="9" cy="300"/>
                </a:xfrm>
                <a:custGeom>
                  <a:avLst/>
                  <a:gdLst>
                    <a:gd name="T0" fmla="*/ 50 w 60"/>
                    <a:gd name="T1" fmla="*/ 1745 h 1799"/>
                    <a:gd name="T2" fmla="*/ 53 w 60"/>
                    <a:gd name="T3" fmla="*/ 1638 h 1799"/>
                    <a:gd name="T4" fmla="*/ 56 w 60"/>
                    <a:gd name="T5" fmla="*/ 1533 h 1799"/>
                    <a:gd name="T6" fmla="*/ 58 w 60"/>
                    <a:gd name="T7" fmla="*/ 1431 h 1799"/>
                    <a:gd name="T8" fmla="*/ 59 w 60"/>
                    <a:gd name="T9" fmla="*/ 1329 h 1799"/>
                    <a:gd name="T10" fmla="*/ 60 w 60"/>
                    <a:gd name="T11" fmla="*/ 1226 h 1799"/>
                    <a:gd name="T12" fmla="*/ 60 w 60"/>
                    <a:gd name="T13" fmla="*/ 1124 h 1799"/>
                    <a:gd name="T14" fmla="*/ 60 w 60"/>
                    <a:gd name="T15" fmla="*/ 1021 h 1799"/>
                    <a:gd name="T16" fmla="*/ 59 w 60"/>
                    <a:gd name="T17" fmla="*/ 917 h 1799"/>
                    <a:gd name="T18" fmla="*/ 56 w 60"/>
                    <a:gd name="T19" fmla="*/ 809 h 1799"/>
                    <a:gd name="T20" fmla="*/ 52 w 60"/>
                    <a:gd name="T21" fmla="*/ 699 h 1799"/>
                    <a:gd name="T22" fmla="*/ 47 w 60"/>
                    <a:gd name="T23" fmla="*/ 584 h 1799"/>
                    <a:gd name="T24" fmla="*/ 41 w 60"/>
                    <a:gd name="T25" fmla="*/ 465 h 1799"/>
                    <a:gd name="T26" fmla="*/ 32 w 60"/>
                    <a:gd name="T27" fmla="*/ 340 h 1799"/>
                    <a:gd name="T28" fmla="*/ 22 w 60"/>
                    <a:gd name="T29" fmla="*/ 209 h 1799"/>
                    <a:gd name="T30" fmla="*/ 11 w 60"/>
                    <a:gd name="T31" fmla="*/ 72 h 1799"/>
                    <a:gd name="T32" fmla="*/ 0 w 60"/>
                    <a:gd name="T33" fmla="*/ 0 h 1799"/>
                    <a:gd name="T34" fmla="*/ 13 w 60"/>
                    <a:gd name="T35" fmla="*/ 142 h 1799"/>
                    <a:gd name="T36" fmla="*/ 24 w 60"/>
                    <a:gd name="T37" fmla="*/ 277 h 1799"/>
                    <a:gd name="T38" fmla="*/ 33 w 60"/>
                    <a:gd name="T39" fmla="*/ 403 h 1799"/>
                    <a:gd name="T40" fmla="*/ 41 w 60"/>
                    <a:gd name="T41" fmla="*/ 524 h 1799"/>
                    <a:gd name="T42" fmla="*/ 46 w 60"/>
                    <a:gd name="T43" fmla="*/ 642 h 1799"/>
                    <a:gd name="T44" fmla="*/ 51 w 60"/>
                    <a:gd name="T45" fmla="*/ 755 h 1799"/>
                    <a:gd name="T46" fmla="*/ 54 w 60"/>
                    <a:gd name="T47" fmla="*/ 863 h 1799"/>
                    <a:gd name="T48" fmla="*/ 56 w 60"/>
                    <a:gd name="T49" fmla="*/ 969 h 1799"/>
                    <a:gd name="T50" fmla="*/ 57 w 60"/>
                    <a:gd name="T51" fmla="*/ 1073 h 1799"/>
                    <a:gd name="T52" fmla="*/ 57 w 60"/>
                    <a:gd name="T53" fmla="*/ 1176 h 1799"/>
                    <a:gd name="T54" fmla="*/ 57 w 60"/>
                    <a:gd name="T55" fmla="*/ 1276 h 1799"/>
                    <a:gd name="T56" fmla="*/ 54 w 60"/>
                    <a:gd name="T57" fmla="*/ 1379 h 1799"/>
                    <a:gd name="T58" fmla="*/ 53 w 60"/>
                    <a:gd name="T59" fmla="*/ 1481 h 1799"/>
                    <a:gd name="T60" fmla="*/ 51 w 60"/>
                    <a:gd name="T61" fmla="*/ 1586 h 1799"/>
                    <a:gd name="T62" fmla="*/ 48 w 60"/>
                    <a:gd name="T63" fmla="*/ 1690 h 1799"/>
                    <a:gd name="T64" fmla="*/ 45 w 60"/>
                    <a:gd name="T65" fmla="*/ 1799 h 17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1799"/>
                    <a:gd name="T101" fmla="*/ 60 w 60"/>
                    <a:gd name="T102" fmla="*/ 1799 h 17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1799">
                      <a:moveTo>
                        <a:pt x="48" y="1799"/>
                      </a:moveTo>
                      <a:lnTo>
                        <a:pt x="50" y="1745"/>
                      </a:lnTo>
                      <a:lnTo>
                        <a:pt x="52" y="1690"/>
                      </a:lnTo>
                      <a:lnTo>
                        <a:pt x="53" y="1638"/>
                      </a:lnTo>
                      <a:lnTo>
                        <a:pt x="54" y="1586"/>
                      </a:lnTo>
                      <a:lnTo>
                        <a:pt x="56" y="1533"/>
                      </a:lnTo>
                      <a:lnTo>
                        <a:pt x="57" y="1481"/>
                      </a:lnTo>
                      <a:lnTo>
                        <a:pt x="58" y="1431"/>
                      </a:lnTo>
                      <a:lnTo>
                        <a:pt x="58" y="1379"/>
                      </a:lnTo>
                      <a:lnTo>
                        <a:pt x="59" y="1329"/>
                      </a:lnTo>
                      <a:lnTo>
                        <a:pt x="60" y="1276"/>
                      </a:lnTo>
                      <a:lnTo>
                        <a:pt x="60" y="1226"/>
                      </a:lnTo>
                      <a:lnTo>
                        <a:pt x="60" y="1176"/>
                      </a:lnTo>
                      <a:lnTo>
                        <a:pt x="60" y="1124"/>
                      </a:lnTo>
                      <a:lnTo>
                        <a:pt x="60" y="1073"/>
                      </a:lnTo>
                      <a:lnTo>
                        <a:pt x="60" y="1021"/>
                      </a:lnTo>
                      <a:lnTo>
                        <a:pt x="59" y="969"/>
                      </a:lnTo>
                      <a:lnTo>
                        <a:pt x="59" y="917"/>
                      </a:lnTo>
                      <a:lnTo>
                        <a:pt x="58" y="863"/>
                      </a:lnTo>
                      <a:lnTo>
                        <a:pt x="56" y="809"/>
                      </a:lnTo>
                      <a:lnTo>
                        <a:pt x="54" y="754"/>
                      </a:lnTo>
                      <a:lnTo>
                        <a:pt x="52" y="699"/>
                      </a:lnTo>
                      <a:lnTo>
                        <a:pt x="50" y="642"/>
                      </a:lnTo>
                      <a:lnTo>
                        <a:pt x="47" y="584"/>
                      </a:lnTo>
                      <a:lnTo>
                        <a:pt x="45" y="524"/>
                      </a:lnTo>
                      <a:lnTo>
                        <a:pt x="41" y="465"/>
                      </a:lnTo>
                      <a:lnTo>
                        <a:pt x="37" y="403"/>
                      </a:lnTo>
                      <a:lnTo>
                        <a:pt x="32" y="340"/>
                      </a:lnTo>
                      <a:lnTo>
                        <a:pt x="27" y="275"/>
                      </a:lnTo>
                      <a:lnTo>
                        <a:pt x="22" y="209"/>
                      </a:lnTo>
                      <a:lnTo>
                        <a:pt x="18" y="142"/>
                      </a:lnTo>
                      <a:lnTo>
                        <a:pt x="11" y="72"/>
                      </a:lnTo>
                      <a:lnTo>
                        <a:pt x="4" y="0"/>
                      </a:lnTo>
                      <a:lnTo>
                        <a:pt x="0" y="0"/>
                      </a:lnTo>
                      <a:lnTo>
                        <a:pt x="7" y="72"/>
                      </a:lnTo>
                      <a:lnTo>
                        <a:pt x="13" y="142"/>
                      </a:lnTo>
                      <a:lnTo>
                        <a:pt x="19" y="209"/>
                      </a:lnTo>
                      <a:lnTo>
                        <a:pt x="24" y="277"/>
                      </a:lnTo>
                      <a:lnTo>
                        <a:pt x="28" y="340"/>
                      </a:lnTo>
                      <a:lnTo>
                        <a:pt x="33" y="403"/>
                      </a:lnTo>
                      <a:lnTo>
                        <a:pt x="37" y="465"/>
                      </a:lnTo>
                      <a:lnTo>
                        <a:pt x="41" y="524"/>
                      </a:lnTo>
                      <a:lnTo>
                        <a:pt x="44" y="585"/>
                      </a:lnTo>
                      <a:lnTo>
                        <a:pt x="46" y="642"/>
                      </a:lnTo>
                      <a:lnTo>
                        <a:pt x="48" y="699"/>
                      </a:lnTo>
                      <a:lnTo>
                        <a:pt x="51" y="755"/>
                      </a:lnTo>
                      <a:lnTo>
                        <a:pt x="52" y="809"/>
                      </a:lnTo>
                      <a:lnTo>
                        <a:pt x="54" y="863"/>
                      </a:lnTo>
                      <a:lnTo>
                        <a:pt x="56" y="917"/>
                      </a:lnTo>
                      <a:lnTo>
                        <a:pt x="56" y="969"/>
                      </a:lnTo>
                      <a:lnTo>
                        <a:pt x="57" y="1021"/>
                      </a:lnTo>
                      <a:lnTo>
                        <a:pt x="57" y="1073"/>
                      </a:lnTo>
                      <a:lnTo>
                        <a:pt x="57" y="1124"/>
                      </a:lnTo>
                      <a:lnTo>
                        <a:pt x="57" y="1176"/>
                      </a:lnTo>
                      <a:lnTo>
                        <a:pt x="57" y="1226"/>
                      </a:lnTo>
                      <a:lnTo>
                        <a:pt x="57" y="1276"/>
                      </a:lnTo>
                      <a:lnTo>
                        <a:pt x="56" y="1329"/>
                      </a:lnTo>
                      <a:lnTo>
                        <a:pt x="54" y="1379"/>
                      </a:lnTo>
                      <a:lnTo>
                        <a:pt x="54" y="1431"/>
                      </a:lnTo>
                      <a:lnTo>
                        <a:pt x="53" y="1481"/>
                      </a:lnTo>
                      <a:lnTo>
                        <a:pt x="52" y="1532"/>
                      </a:lnTo>
                      <a:lnTo>
                        <a:pt x="51" y="1586"/>
                      </a:lnTo>
                      <a:lnTo>
                        <a:pt x="50" y="1638"/>
                      </a:lnTo>
                      <a:lnTo>
                        <a:pt x="48" y="1690"/>
                      </a:lnTo>
                      <a:lnTo>
                        <a:pt x="46" y="1745"/>
                      </a:lnTo>
                      <a:lnTo>
                        <a:pt x="45" y="1799"/>
                      </a:lnTo>
                      <a:lnTo>
                        <a:pt x="48" y="179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7" name="Freeform 1024"/>
                <p:cNvSpPr>
                  <a:spLocks/>
                </p:cNvSpPr>
                <p:nvPr/>
              </p:nvSpPr>
              <p:spPr bwMode="auto">
                <a:xfrm>
                  <a:off x="1182" y="2791"/>
                  <a:ext cx="4" cy="167"/>
                </a:xfrm>
                <a:custGeom>
                  <a:avLst/>
                  <a:gdLst>
                    <a:gd name="T0" fmla="*/ 4 w 26"/>
                    <a:gd name="T1" fmla="*/ 967 h 1005"/>
                    <a:gd name="T2" fmla="*/ 4 w 26"/>
                    <a:gd name="T3" fmla="*/ 893 h 1005"/>
                    <a:gd name="T4" fmla="*/ 5 w 26"/>
                    <a:gd name="T5" fmla="*/ 821 h 1005"/>
                    <a:gd name="T6" fmla="*/ 6 w 26"/>
                    <a:gd name="T7" fmla="*/ 751 h 1005"/>
                    <a:gd name="T8" fmla="*/ 8 w 26"/>
                    <a:gd name="T9" fmla="*/ 683 h 1005"/>
                    <a:gd name="T10" fmla="*/ 9 w 26"/>
                    <a:gd name="T11" fmla="*/ 615 h 1005"/>
                    <a:gd name="T12" fmla="*/ 10 w 26"/>
                    <a:gd name="T13" fmla="*/ 551 h 1005"/>
                    <a:gd name="T14" fmla="*/ 11 w 26"/>
                    <a:gd name="T15" fmla="*/ 485 h 1005"/>
                    <a:gd name="T16" fmla="*/ 14 w 26"/>
                    <a:gd name="T17" fmla="*/ 424 h 1005"/>
                    <a:gd name="T18" fmla="*/ 15 w 26"/>
                    <a:gd name="T19" fmla="*/ 364 h 1005"/>
                    <a:gd name="T20" fmla="*/ 16 w 26"/>
                    <a:gd name="T21" fmla="*/ 304 h 1005"/>
                    <a:gd name="T22" fmla="*/ 19 w 26"/>
                    <a:gd name="T23" fmla="*/ 247 h 1005"/>
                    <a:gd name="T24" fmla="*/ 20 w 26"/>
                    <a:gd name="T25" fmla="*/ 189 h 1005"/>
                    <a:gd name="T26" fmla="*/ 23 w 26"/>
                    <a:gd name="T27" fmla="*/ 134 h 1005"/>
                    <a:gd name="T28" fmla="*/ 24 w 26"/>
                    <a:gd name="T29" fmla="*/ 80 h 1005"/>
                    <a:gd name="T30" fmla="*/ 25 w 26"/>
                    <a:gd name="T31" fmla="*/ 26 h 1005"/>
                    <a:gd name="T32" fmla="*/ 23 w 26"/>
                    <a:gd name="T33" fmla="*/ 0 h 1005"/>
                    <a:gd name="T34" fmla="*/ 22 w 26"/>
                    <a:gd name="T35" fmla="*/ 52 h 1005"/>
                    <a:gd name="T36" fmla="*/ 19 w 26"/>
                    <a:gd name="T37" fmla="*/ 107 h 1005"/>
                    <a:gd name="T38" fmla="*/ 17 w 26"/>
                    <a:gd name="T39" fmla="*/ 161 h 1005"/>
                    <a:gd name="T40" fmla="*/ 16 w 26"/>
                    <a:gd name="T41" fmla="*/ 218 h 1005"/>
                    <a:gd name="T42" fmla="*/ 14 w 26"/>
                    <a:gd name="T43" fmla="*/ 274 h 1005"/>
                    <a:gd name="T44" fmla="*/ 12 w 26"/>
                    <a:gd name="T45" fmla="*/ 333 h 1005"/>
                    <a:gd name="T46" fmla="*/ 10 w 26"/>
                    <a:gd name="T47" fmla="*/ 393 h 1005"/>
                    <a:gd name="T48" fmla="*/ 9 w 26"/>
                    <a:gd name="T49" fmla="*/ 454 h 1005"/>
                    <a:gd name="T50" fmla="*/ 8 w 26"/>
                    <a:gd name="T51" fmla="*/ 518 h 1005"/>
                    <a:gd name="T52" fmla="*/ 5 w 26"/>
                    <a:gd name="T53" fmla="*/ 582 h 1005"/>
                    <a:gd name="T54" fmla="*/ 4 w 26"/>
                    <a:gd name="T55" fmla="*/ 647 h 1005"/>
                    <a:gd name="T56" fmla="*/ 3 w 26"/>
                    <a:gd name="T57" fmla="*/ 716 h 1005"/>
                    <a:gd name="T58" fmla="*/ 2 w 26"/>
                    <a:gd name="T59" fmla="*/ 785 h 1005"/>
                    <a:gd name="T60" fmla="*/ 2 w 26"/>
                    <a:gd name="T61" fmla="*/ 856 h 1005"/>
                    <a:gd name="T62" fmla="*/ 0 w 26"/>
                    <a:gd name="T63" fmla="*/ 929 h 1005"/>
                    <a:gd name="T64" fmla="*/ 0 w 26"/>
                    <a:gd name="T65" fmla="*/ 1005 h 10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1005"/>
                    <a:gd name="T101" fmla="*/ 26 w 26"/>
                    <a:gd name="T102" fmla="*/ 1005 h 10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1005">
                      <a:moveTo>
                        <a:pt x="4" y="1005"/>
                      </a:moveTo>
                      <a:lnTo>
                        <a:pt x="4" y="967"/>
                      </a:lnTo>
                      <a:lnTo>
                        <a:pt x="4" y="929"/>
                      </a:lnTo>
                      <a:lnTo>
                        <a:pt x="4" y="893"/>
                      </a:lnTo>
                      <a:lnTo>
                        <a:pt x="5" y="856"/>
                      </a:lnTo>
                      <a:lnTo>
                        <a:pt x="5" y="821"/>
                      </a:lnTo>
                      <a:lnTo>
                        <a:pt x="5" y="785"/>
                      </a:lnTo>
                      <a:lnTo>
                        <a:pt x="6" y="751"/>
                      </a:lnTo>
                      <a:lnTo>
                        <a:pt x="6" y="716"/>
                      </a:lnTo>
                      <a:lnTo>
                        <a:pt x="8" y="683"/>
                      </a:lnTo>
                      <a:lnTo>
                        <a:pt x="8" y="648"/>
                      </a:lnTo>
                      <a:lnTo>
                        <a:pt x="9" y="615"/>
                      </a:lnTo>
                      <a:lnTo>
                        <a:pt x="9" y="583"/>
                      </a:lnTo>
                      <a:lnTo>
                        <a:pt x="10" y="551"/>
                      </a:lnTo>
                      <a:lnTo>
                        <a:pt x="11" y="518"/>
                      </a:lnTo>
                      <a:lnTo>
                        <a:pt x="11" y="485"/>
                      </a:lnTo>
                      <a:lnTo>
                        <a:pt x="12" y="454"/>
                      </a:lnTo>
                      <a:lnTo>
                        <a:pt x="14" y="424"/>
                      </a:lnTo>
                      <a:lnTo>
                        <a:pt x="14" y="393"/>
                      </a:lnTo>
                      <a:lnTo>
                        <a:pt x="15" y="364"/>
                      </a:lnTo>
                      <a:lnTo>
                        <a:pt x="16" y="333"/>
                      </a:lnTo>
                      <a:lnTo>
                        <a:pt x="16" y="304"/>
                      </a:lnTo>
                      <a:lnTo>
                        <a:pt x="17" y="276"/>
                      </a:lnTo>
                      <a:lnTo>
                        <a:pt x="19" y="247"/>
                      </a:lnTo>
                      <a:lnTo>
                        <a:pt x="20" y="218"/>
                      </a:lnTo>
                      <a:lnTo>
                        <a:pt x="20" y="189"/>
                      </a:lnTo>
                      <a:lnTo>
                        <a:pt x="22" y="161"/>
                      </a:lnTo>
                      <a:lnTo>
                        <a:pt x="23" y="134"/>
                      </a:lnTo>
                      <a:lnTo>
                        <a:pt x="23" y="107"/>
                      </a:lnTo>
                      <a:lnTo>
                        <a:pt x="24" y="80"/>
                      </a:lnTo>
                      <a:lnTo>
                        <a:pt x="25" y="52"/>
                      </a:lnTo>
                      <a:lnTo>
                        <a:pt x="25" y="26"/>
                      </a:lnTo>
                      <a:lnTo>
                        <a:pt x="26" y="0"/>
                      </a:lnTo>
                      <a:lnTo>
                        <a:pt x="23" y="0"/>
                      </a:lnTo>
                      <a:lnTo>
                        <a:pt x="22" y="26"/>
                      </a:lnTo>
                      <a:lnTo>
                        <a:pt x="22" y="52"/>
                      </a:lnTo>
                      <a:lnTo>
                        <a:pt x="20" y="80"/>
                      </a:lnTo>
                      <a:lnTo>
                        <a:pt x="19" y="107"/>
                      </a:lnTo>
                      <a:lnTo>
                        <a:pt x="19" y="134"/>
                      </a:lnTo>
                      <a:lnTo>
                        <a:pt x="17" y="161"/>
                      </a:lnTo>
                      <a:lnTo>
                        <a:pt x="16" y="189"/>
                      </a:lnTo>
                      <a:lnTo>
                        <a:pt x="16" y="218"/>
                      </a:lnTo>
                      <a:lnTo>
                        <a:pt x="15" y="246"/>
                      </a:lnTo>
                      <a:lnTo>
                        <a:pt x="14" y="274"/>
                      </a:lnTo>
                      <a:lnTo>
                        <a:pt x="12" y="304"/>
                      </a:lnTo>
                      <a:lnTo>
                        <a:pt x="12" y="333"/>
                      </a:lnTo>
                      <a:lnTo>
                        <a:pt x="11" y="364"/>
                      </a:lnTo>
                      <a:lnTo>
                        <a:pt x="10" y="393"/>
                      </a:lnTo>
                      <a:lnTo>
                        <a:pt x="10" y="424"/>
                      </a:lnTo>
                      <a:lnTo>
                        <a:pt x="9" y="454"/>
                      </a:lnTo>
                      <a:lnTo>
                        <a:pt x="8" y="485"/>
                      </a:lnTo>
                      <a:lnTo>
                        <a:pt x="8" y="518"/>
                      </a:lnTo>
                      <a:lnTo>
                        <a:pt x="6" y="549"/>
                      </a:lnTo>
                      <a:lnTo>
                        <a:pt x="5" y="582"/>
                      </a:lnTo>
                      <a:lnTo>
                        <a:pt x="5" y="615"/>
                      </a:lnTo>
                      <a:lnTo>
                        <a:pt x="4" y="647"/>
                      </a:lnTo>
                      <a:lnTo>
                        <a:pt x="4" y="683"/>
                      </a:lnTo>
                      <a:lnTo>
                        <a:pt x="3" y="716"/>
                      </a:lnTo>
                      <a:lnTo>
                        <a:pt x="3" y="751"/>
                      </a:lnTo>
                      <a:lnTo>
                        <a:pt x="2" y="785"/>
                      </a:lnTo>
                      <a:lnTo>
                        <a:pt x="2" y="821"/>
                      </a:lnTo>
                      <a:lnTo>
                        <a:pt x="2" y="856"/>
                      </a:lnTo>
                      <a:lnTo>
                        <a:pt x="0" y="893"/>
                      </a:lnTo>
                      <a:lnTo>
                        <a:pt x="0" y="929"/>
                      </a:lnTo>
                      <a:lnTo>
                        <a:pt x="0" y="967"/>
                      </a:lnTo>
                      <a:lnTo>
                        <a:pt x="0" y="1005"/>
                      </a:lnTo>
                      <a:lnTo>
                        <a:pt x="4" y="100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8" name="Freeform 1025"/>
                <p:cNvSpPr>
                  <a:spLocks/>
                </p:cNvSpPr>
                <p:nvPr/>
              </p:nvSpPr>
              <p:spPr bwMode="auto">
                <a:xfrm>
                  <a:off x="1182" y="2958"/>
                  <a:ext cx="3" cy="205"/>
                </a:xfrm>
                <a:custGeom>
                  <a:avLst/>
                  <a:gdLst>
                    <a:gd name="T0" fmla="*/ 6 w 16"/>
                    <a:gd name="T1" fmla="*/ 1183 h 1228"/>
                    <a:gd name="T2" fmla="*/ 10 w 16"/>
                    <a:gd name="T3" fmla="*/ 1090 h 1228"/>
                    <a:gd name="T4" fmla="*/ 12 w 16"/>
                    <a:gd name="T5" fmla="*/ 1002 h 1228"/>
                    <a:gd name="T6" fmla="*/ 15 w 16"/>
                    <a:gd name="T7" fmla="*/ 915 h 1228"/>
                    <a:gd name="T8" fmla="*/ 16 w 16"/>
                    <a:gd name="T9" fmla="*/ 832 h 1228"/>
                    <a:gd name="T10" fmla="*/ 16 w 16"/>
                    <a:gd name="T11" fmla="*/ 749 h 1228"/>
                    <a:gd name="T12" fmla="*/ 16 w 16"/>
                    <a:gd name="T13" fmla="*/ 668 h 1228"/>
                    <a:gd name="T14" fmla="*/ 15 w 16"/>
                    <a:gd name="T15" fmla="*/ 590 h 1228"/>
                    <a:gd name="T16" fmla="*/ 14 w 16"/>
                    <a:gd name="T17" fmla="*/ 514 h 1228"/>
                    <a:gd name="T18" fmla="*/ 11 w 16"/>
                    <a:gd name="T19" fmla="*/ 440 h 1228"/>
                    <a:gd name="T20" fmla="*/ 10 w 16"/>
                    <a:gd name="T21" fmla="*/ 368 h 1228"/>
                    <a:gd name="T22" fmla="*/ 9 w 16"/>
                    <a:gd name="T23" fmla="*/ 298 h 1228"/>
                    <a:gd name="T24" fmla="*/ 6 w 16"/>
                    <a:gd name="T25" fmla="*/ 228 h 1228"/>
                    <a:gd name="T26" fmla="*/ 5 w 16"/>
                    <a:gd name="T27" fmla="*/ 162 h 1228"/>
                    <a:gd name="T28" fmla="*/ 4 w 16"/>
                    <a:gd name="T29" fmla="*/ 96 h 1228"/>
                    <a:gd name="T30" fmla="*/ 4 w 16"/>
                    <a:gd name="T31" fmla="*/ 31 h 1228"/>
                    <a:gd name="T32" fmla="*/ 0 w 16"/>
                    <a:gd name="T33" fmla="*/ 0 h 1228"/>
                    <a:gd name="T34" fmla="*/ 0 w 16"/>
                    <a:gd name="T35" fmla="*/ 63 h 1228"/>
                    <a:gd name="T36" fmla="*/ 2 w 16"/>
                    <a:gd name="T37" fmla="*/ 129 h 1228"/>
                    <a:gd name="T38" fmla="*/ 3 w 16"/>
                    <a:gd name="T39" fmla="*/ 194 h 1228"/>
                    <a:gd name="T40" fmla="*/ 4 w 16"/>
                    <a:gd name="T41" fmla="*/ 263 h 1228"/>
                    <a:gd name="T42" fmla="*/ 5 w 16"/>
                    <a:gd name="T43" fmla="*/ 332 h 1228"/>
                    <a:gd name="T44" fmla="*/ 8 w 16"/>
                    <a:gd name="T45" fmla="*/ 405 h 1228"/>
                    <a:gd name="T46" fmla="*/ 9 w 16"/>
                    <a:gd name="T47" fmla="*/ 477 h 1228"/>
                    <a:gd name="T48" fmla="*/ 10 w 16"/>
                    <a:gd name="T49" fmla="*/ 553 h 1228"/>
                    <a:gd name="T50" fmla="*/ 11 w 16"/>
                    <a:gd name="T51" fmla="*/ 630 h 1228"/>
                    <a:gd name="T52" fmla="*/ 12 w 16"/>
                    <a:gd name="T53" fmla="*/ 709 h 1228"/>
                    <a:gd name="T54" fmla="*/ 12 w 16"/>
                    <a:gd name="T55" fmla="*/ 789 h 1228"/>
                    <a:gd name="T56" fmla="*/ 11 w 16"/>
                    <a:gd name="T57" fmla="*/ 874 h 1228"/>
                    <a:gd name="T58" fmla="*/ 10 w 16"/>
                    <a:gd name="T59" fmla="*/ 958 h 1228"/>
                    <a:gd name="T60" fmla="*/ 8 w 16"/>
                    <a:gd name="T61" fmla="*/ 1046 h 1228"/>
                    <a:gd name="T62" fmla="*/ 5 w 16"/>
                    <a:gd name="T63" fmla="*/ 1137 h 1228"/>
                    <a:gd name="T64" fmla="*/ 0 w 16"/>
                    <a:gd name="T65" fmla="*/ 1228 h 1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228"/>
                    <a:gd name="T101" fmla="*/ 16 w 16"/>
                    <a:gd name="T102" fmla="*/ 1228 h 1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228">
                      <a:moveTo>
                        <a:pt x="4" y="1228"/>
                      </a:moveTo>
                      <a:lnTo>
                        <a:pt x="6" y="1183"/>
                      </a:lnTo>
                      <a:lnTo>
                        <a:pt x="9" y="1137"/>
                      </a:lnTo>
                      <a:lnTo>
                        <a:pt x="10" y="1090"/>
                      </a:lnTo>
                      <a:lnTo>
                        <a:pt x="11" y="1046"/>
                      </a:lnTo>
                      <a:lnTo>
                        <a:pt x="12" y="1002"/>
                      </a:lnTo>
                      <a:lnTo>
                        <a:pt x="14" y="958"/>
                      </a:lnTo>
                      <a:lnTo>
                        <a:pt x="15" y="915"/>
                      </a:lnTo>
                      <a:lnTo>
                        <a:pt x="15" y="874"/>
                      </a:lnTo>
                      <a:lnTo>
                        <a:pt x="16" y="832"/>
                      </a:lnTo>
                      <a:lnTo>
                        <a:pt x="16" y="789"/>
                      </a:lnTo>
                      <a:lnTo>
                        <a:pt x="16" y="749"/>
                      </a:lnTo>
                      <a:lnTo>
                        <a:pt x="16" y="709"/>
                      </a:lnTo>
                      <a:lnTo>
                        <a:pt x="16" y="668"/>
                      </a:lnTo>
                      <a:lnTo>
                        <a:pt x="15" y="630"/>
                      </a:lnTo>
                      <a:lnTo>
                        <a:pt x="15" y="590"/>
                      </a:lnTo>
                      <a:lnTo>
                        <a:pt x="14" y="552"/>
                      </a:lnTo>
                      <a:lnTo>
                        <a:pt x="14" y="514"/>
                      </a:lnTo>
                      <a:lnTo>
                        <a:pt x="12" y="477"/>
                      </a:lnTo>
                      <a:lnTo>
                        <a:pt x="11" y="440"/>
                      </a:lnTo>
                      <a:lnTo>
                        <a:pt x="11" y="405"/>
                      </a:lnTo>
                      <a:lnTo>
                        <a:pt x="10" y="368"/>
                      </a:lnTo>
                      <a:lnTo>
                        <a:pt x="9" y="332"/>
                      </a:lnTo>
                      <a:lnTo>
                        <a:pt x="9" y="298"/>
                      </a:lnTo>
                      <a:lnTo>
                        <a:pt x="8" y="263"/>
                      </a:lnTo>
                      <a:lnTo>
                        <a:pt x="6" y="228"/>
                      </a:lnTo>
                      <a:lnTo>
                        <a:pt x="6" y="194"/>
                      </a:lnTo>
                      <a:lnTo>
                        <a:pt x="5" y="162"/>
                      </a:lnTo>
                      <a:lnTo>
                        <a:pt x="5" y="129"/>
                      </a:lnTo>
                      <a:lnTo>
                        <a:pt x="4" y="96"/>
                      </a:lnTo>
                      <a:lnTo>
                        <a:pt x="4" y="63"/>
                      </a:lnTo>
                      <a:lnTo>
                        <a:pt x="4" y="31"/>
                      </a:lnTo>
                      <a:lnTo>
                        <a:pt x="4" y="0"/>
                      </a:lnTo>
                      <a:lnTo>
                        <a:pt x="0" y="0"/>
                      </a:lnTo>
                      <a:lnTo>
                        <a:pt x="0" y="31"/>
                      </a:lnTo>
                      <a:lnTo>
                        <a:pt x="0" y="63"/>
                      </a:lnTo>
                      <a:lnTo>
                        <a:pt x="0" y="96"/>
                      </a:lnTo>
                      <a:lnTo>
                        <a:pt x="2" y="129"/>
                      </a:lnTo>
                      <a:lnTo>
                        <a:pt x="2" y="162"/>
                      </a:lnTo>
                      <a:lnTo>
                        <a:pt x="3" y="194"/>
                      </a:lnTo>
                      <a:lnTo>
                        <a:pt x="3" y="228"/>
                      </a:lnTo>
                      <a:lnTo>
                        <a:pt x="4" y="263"/>
                      </a:lnTo>
                      <a:lnTo>
                        <a:pt x="5" y="298"/>
                      </a:lnTo>
                      <a:lnTo>
                        <a:pt x="5" y="332"/>
                      </a:lnTo>
                      <a:lnTo>
                        <a:pt x="6" y="368"/>
                      </a:lnTo>
                      <a:lnTo>
                        <a:pt x="8" y="405"/>
                      </a:lnTo>
                      <a:lnTo>
                        <a:pt x="8" y="440"/>
                      </a:lnTo>
                      <a:lnTo>
                        <a:pt x="9" y="477"/>
                      </a:lnTo>
                      <a:lnTo>
                        <a:pt x="10" y="514"/>
                      </a:lnTo>
                      <a:lnTo>
                        <a:pt x="10" y="553"/>
                      </a:lnTo>
                      <a:lnTo>
                        <a:pt x="11" y="590"/>
                      </a:lnTo>
                      <a:lnTo>
                        <a:pt x="11" y="630"/>
                      </a:lnTo>
                      <a:lnTo>
                        <a:pt x="12" y="669"/>
                      </a:lnTo>
                      <a:lnTo>
                        <a:pt x="12" y="709"/>
                      </a:lnTo>
                      <a:lnTo>
                        <a:pt x="12" y="749"/>
                      </a:lnTo>
                      <a:lnTo>
                        <a:pt x="12" y="789"/>
                      </a:lnTo>
                      <a:lnTo>
                        <a:pt x="12" y="832"/>
                      </a:lnTo>
                      <a:lnTo>
                        <a:pt x="11" y="874"/>
                      </a:lnTo>
                      <a:lnTo>
                        <a:pt x="11" y="915"/>
                      </a:lnTo>
                      <a:lnTo>
                        <a:pt x="10" y="958"/>
                      </a:lnTo>
                      <a:lnTo>
                        <a:pt x="9" y="1002"/>
                      </a:lnTo>
                      <a:lnTo>
                        <a:pt x="8" y="1046"/>
                      </a:lnTo>
                      <a:lnTo>
                        <a:pt x="6" y="1090"/>
                      </a:lnTo>
                      <a:lnTo>
                        <a:pt x="5" y="1137"/>
                      </a:lnTo>
                      <a:lnTo>
                        <a:pt x="3" y="1182"/>
                      </a:lnTo>
                      <a:lnTo>
                        <a:pt x="0" y="1228"/>
                      </a:lnTo>
                      <a:lnTo>
                        <a:pt x="4" y="122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69" name="Freeform 1026"/>
                <p:cNvSpPr>
                  <a:spLocks/>
                </p:cNvSpPr>
                <p:nvPr/>
              </p:nvSpPr>
              <p:spPr bwMode="auto">
                <a:xfrm>
                  <a:off x="1182" y="3163"/>
                  <a:ext cx="3" cy="106"/>
                </a:xfrm>
                <a:custGeom>
                  <a:avLst/>
                  <a:gdLst>
                    <a:gd name="T0" fmla="*/ 22 w 22"/>
                    <a:gd name="T1" fmla="*/ 617 h 637"/>
                    <a:gd name="T2" fmla="*/ 22 w 22"/>
                    <a:gd name="T3" fmla="*/ 580 h 637"/>
                    <a:gd name="T4" fmla="*/ 22 w 22"/>
                    <a:gd name="T5" fmla="*/ 542 h 637"/>
                    <a:gd name="T6" fmla="*/ 22 w 22"/>
                    <a:gd name="T7" fmla="*/ 505 h 637"/>
                    <a:gd name="T8" fmla="*/ 20 w 22"/>
                    <a:gd name="T9" fmla="*/ 466 h 637"/>
                    <a:gd name="T10" fmla="*/ 18 w 22"/>
                    <a:gd name="T11" fmla="*/ 429 h 637"/>
                    <a:gd name="T12" fmla="*/ 15 w 22"/>
                    <a:gd name="T13" fmla="*/ 391 h 637"/>
                    <a:gd name="T14" fmla="*/ 13 w 22"/>
                    <a:gd name="T15" fmla="*/ 352 h 637"/>
                    <a:gd name="T16" fmla="*/ 11 w 22"/>
                    <a:gd name="T17" fmla="*/ 313 h 637"/>
                    <a:gd name="T18" fmla="*/ 9 w 22"/>
                    <a:gd name="T19" fmla="*/ 275 h 637"/>
                    <a:gd name="T20" fmla="*/ 7 w 22"/>
                    <a:gd name="T21" fmla="*/ 236 h 637"/>
                    <a:gd name="T22" fmla="*/ 6 w 22"/>
                    <a:gd name="T23" fmla="*/ 195 h 637"/>
                    <a:gd name="T24" fmla="*/ 5 w 22"/>
                    <a:gd name="T25" fmla="*/ 153 h 637"/>
                    <a:gd name="T26" fmla="*/ 3 w 22"/>
                    <a:gd name="T27" fmla="*/ 111 h 637"/>
                    <a:gd name="T28" fmla="*/ 5 w 22"/>
                    <a:gd name="T29" fmla="*/ 68 h 637"/>
                    <a:gd name="T30" fmla="*/ 6 w 22"/>
                    <a:gd name="T31" fmla="*/ 23 h 637"/>
                    <a:gd name="T32" fmla="*/ 3 w 22"/>
                    <a:gd name="T33" fmla="*/ 0 h 637"/>
                    <a:gd name="T34" fmla="*/ 1 w 22"/>
                    <a:gd name="T35" fmla="*/ 47 h 637"/>
                    <a:gd name="T36" fmla="*/ 1 w 22"/>
                    <a:gd name="T37" fmla="*/ 89 h 637"/>
                    <a:gd name="T38" fmla="*/ 1 w 22"/>
                    <a:gd name="T39" fmla="*/ 132 h 637"/>
                    <a:gd name="T40" fmla="*/ 1 w 22"/>
                    <a:gd name="T41" fmla="*/ 174 h 637"/>
                    <a:gd name="T42" fmla="*/ 2 w 22"/>
                    <a:gd name="T43" fmla="*/ 216 h 637"/>
                    <a:gd name="T44" fmla="*/ 5 w 22"/>
                    <a:gd name="T45" fmla="*/ 255 h 637"/>
                    <a:gd name="T46" fmla="*/ 6 w 22"/>
                    <a:gd name="T47" fmla="*/ 294 h 637"/>
                    <a:gd name="T48" fmla="*/ 8 w 22"/>
                    <a:gd name="T49" fmla="*/ 335 h 637"/>
                    <a:gd name="T50" fmla="*/ 11 w 22"/>
                    <a:gd name="T51" fmla="*/ 373 h 637"/>
                    <a:gd name="T52" fmla="*/ 13 w 22"/>
                    <a:gd name="T53" fmla="*/ 410 h 637"/>
                    <a:gd name="T54" fmla="*/ 15 w 22"/>
                    <a:gd name="T55" fmla="*/ 448 h 637"/>
                    <a:gd name="T56" fmla="*/ 17 w 22"/>
                    <a:gd name="T57" fmla="*/ 486 h 637"/>
                    <a:gd name="T58" fmla="*/ 18 w 22"/>
                    <a:gd name="T59" fmla="*/ 524 h 637"/>
                    <a:gd name="T60" fmla="*/ 18 w 22"/>
                    <a:gd name="T61" fmla="*/ 561 h 637"/>
                    <a:gd name="T62" fmla="*/ 18 w 22"/>
                    <a:gd name="T63" fmla="*/ 598 h 637"/>
                    <a:gd name="T64" fmla="*/ 17 w 22"/>
                    <a:gd name="T65" fmla="*/ 637 h 6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37"/>
                    <a:gd name="T101" fmla="*/ 22 w 22"/>
                    <a:gd name="T102" fmla="*/ 637 h 6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37">
                      <a:moveTo>
                        <a:pt x="20" y="637"/>
                      </a:moveTo>
                      <a:lnTo>
                        <a:pt x="22" y="617"/>
                      </a:lnTo>
                      <a:lnTo>
                        <a:pt x="22" y="599"/>
                      </a:lnTo>
                      <a:lnTo>
                        <a:pt x="22" y="580"/>
                      </a:lnTo>
                      <a:lnTo>
                        <a:pt x="22" y="561"/>
                      </a:lnTo>
                      <a:lnTo>
                        <a:pt x="22" y="542"/>
                      </a:lnTo>
                      <a:lnTo>
                        <a:pt x="22" y="523"/>
                      </a:lnTo>
                      <a:lnTo>
                        <a:pt x="22" y="505"/>
                      </a:lnTo>
                      <a:lnTo>
                        <a:pt x="20" y="486"/>
                      </a:lnTo>
                      <a:lnTo>
                        <a:pt x="20" y="466"/>
                      </a:lnTo>
                      <a:lnTo>
                        <a:pt x="19" y="448"/>
                      </a:lnTo>
                      <a:lnTo>
                        <a:pt x="18" y="429"/>
                      </a:lnTo>
                      <a:lnTo>
                        <a:pt x="17" y="410"/>
                      </a:lnTo>
                      <a:lnTo>
                        <a:pt x="15" y="391"/>
                      </a:lnTo>
                      <a:lnTo>
                        <a:pt x="14" y="371"/>
                      </a:lnTo>
                      <a:lnTo>
                        <a:pt x="13" y="352"/>
                      </a:lnTo>
                      <a:lnTo>
                        <a:pt x="12" y="333"/>
                      </a:lnTo>
                      <a:lnTo>
                        <a:pt x="11" y="313"/>
                      </a:lnTo>
                      <a:lnTo>
                        <a:pt x="9" y="294"/>
                      </a:lnTo>
                      <a:lnTo>
                        <a:pt x="9" y="275"/>
                      </a:lnTo>
                      <a:lnTo>
                        <a:pt x="8" y="255"/>
                      </a:lnTo>
                      <a:lnTo>
                        <a:pt x="7" y="236"/>
                      </a:lnTo>
                      <a:lnTo>
                        <a:pt x="6" y="216"/>
                      </a:lnTo>
                      <a:lnTo>
                        <a:pt x="6" y="195"/>
                      </a:lnTo>
                      <a:lnTo>
                        <a:pt x="5" y="174"/>
                      </a:lnTo>
                      <a:lnTo>
                        <a:pt x="5" y="153"/>
                      </a:lnTo>
                      <a:lnTo>
                        <a:pt x="5" y="132"/>
                      </a:lnTo>
                      <a:lnTo>
                        <a:pt x="3" y="111"/>
                      </a:lnTo>
                      <a:lnTo>
                        <a:pt x="5" y="89"/>
                      </a:lnTo>
                      <a:lnTo>
                        <a:pt x="5" y="68"/>
                      </a:lnTo>
                      <a:lnTo>
                        <a:pt x="5" y="47"/>
                      </a:lnTo>
                      <a:lnTo>
                        <a:pt x="6" y="23"/>
                      </a:lnTo>
                      <a:lnTo>
                        <a:pt x="7" y="0"/>
                      </a:lnTo>
                      <a:lnTo>
                        <a:pt x="3" y="0"/>
                      </a:lnTo>
                      <a:lnTo>
                        <a:pt x="2" y="23"/>
                      </a:lnTo>
                      <a:lnTo>
                        <a:pt x="1" y="47"/>
                      </a:lnTo>
                      <a:lnTo>
                        <a:pt x="1" y="68"/>
                      </a:lnTo>
                      <a:lnTo>
                        <a:pt x="1" y="89"/>
                      </a:lnTo>
                      <a:lnTo>
                        <a:pt x="0" y="111"/>
                      </a:lnTo>
                      <a:lnTo>
                        <a:pt x="1" y="132"/>
                      </a:lnTo>
                      <a:lnTo>
                        <a:pt x="1" y="154"/>
                      </a:lnTo>
                      <a:lnTo>
                        <a:pt x="1" y="174"/>
                      </a:lnTo>
                      <a:lnTo>
                        <a:pt x="2" y="195"/>
                      </a:lnTo>
                      <a:lnTo>
                        <a:pt x="2" y="216"/>
                      </a:lnTo>
                      <a:lnTo>
                        <a:pt x="3" y="236"/>
                      </a:lnTo>
                      <a:lnTo>
                        <a:pt x="5" y="255"/>
                      </a:lnTo>
                      <a:lnTo>
                        <a:pt x="6" y="275"/>
                      </a:lnTo>
                      <a:lnTo>
                        <a:pt x="6" y="294"/>
                      </a:lnTo>
                      <a:lnTo>
                        <a:pt x="7" y="313"/>
                      </a:lnTo>
                      <a:lnTo>
                        <a:pt x="8" y="335"/>
                      </a:lnTo>
                      <a:lnTo>
                        <a:pt x="9" y="354"/>
                      </a:lnTo>
                      <a:lnTo>
                        <a:pt x="11" y="373"/>
                      </a:lnTo>
                      <a:lnTo>
                        <a:pt x="12" y="391"/>
                      </a:lnTo>
                      <a:lnTo>
                        <a:pt x="13" y="410"/>
                      </a:lnTo>
                      <a:lnTo>
                        <a:pt x="14" y="429"/>
                      </a:lnTo>
                      <a:lnTo>
                        <a:pt x="15" y="448"/>
                      </a:lnTo>
                      <a:lnTo>
                        <a:pt x="17" y="466"/>
                      </a:lnTo>
                      <a:lnTo>
                        <a:pt x="17" y="486"/>
                      </a:lnTo>
                      <a:lnTo>
                        <a:pt x="18" y="505"/>
                      </a:lnTo>
                      <a:lnTo>
                        <a:pt x="18" y="524"/>
                      </a:lnTo>
                      <a:lnTo>
                        <a:pt x="18" y="542"/>
                      </a:lnTo>
                      <a:lnTo>
                        <a:pt x="18" y="561"/>
                      </a:lnTo>
                      <a:lnTo>
                        <a:pt x="18" y="580"/>
                      </a:lnTo>
                      <a:lnTo>
                        <a:pt x="18" y="598"/>
                      </a:lnTo>
                      <a:lnTo>
                        <a:pt x="18" y="617"/>
                      </a:lnTo>
                      <a:lnTo>
                        <a:pt x="17" y="637"/>
                      </a:lnTo>
                      <a:lnTo>
                        <a:pt x="20" y="6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0" name="Freeform 1027"/>
                <p:cNvSpPr>
                  <a:spLocks/>
                </p:cNvSpPr>
                <p:nvPr/>
              </p:nvSpPr>
              <p:spPr bwMode="auto">
                <a:xfrm>
                  <a:off x="1183" y="3269"/>
                  <a:ext cx="2" cy="269"/>
                </a:xfrm>
                <a:custGeom>
                  <a:avLst/>
                  <a:gdLst>
                    <a:gd name="T0" fmla="*/ 3 w 15"/>
                    <a:gd name="T1" fmla="*/ 1560 h 1613"/>
                    <a:gd name="T2" fmla="*/ 3 w 15"/>
                    <a:gd name="T3" fmla="*/ 1454 h 1613"/>
                    <a:gd name="T4" fmla="*/ 3 w 15"/>
                    <a:gd name="T5" fmla="*/ 1341 h 1613"/>
                    <a:gd name="T6" fmla="*/ 3 w 15"/>
                    <a:gd name="T7" fmla="*/ 1226 h 1613"/>
                    <a:gd name="T8" fmla="*/ 4 w 15"/>
                    <a:gd name="T9" fmla="*/ 1108 h 1613"/>
                    <a:gd name="T10" fmla="*/ 4 w 15"/>
                    <a:gd name="T11" fmla="*/ 989 h 1613"/>
                    <a:gd name="T12" fmla="*/ 4 w 15"/>
                    <a:gd name="T13" fmla="*/ 871 h 1613"/>
                    <a:gd name="T14" fmla="*/ 4 w 15"/>
                    <a:gd name="T15" fmla="*/ 754 h 1613"/>
                    <a:gd name="T16" fmla="*/ 6 w 15"/>
                    <a:gd name="T17" fmla="*/ 639 h 1613"/>
                    <a:gd name="T18" fmla="*/ 6 w 15"/>
                    <a:gd name="T19" fmla="*/ 529 h 1613"/>
                    <a:gd name="T20" fmla="*/ 7 w 15"/>
                    <a:gd name="T21" fmla="*/ 426 h 1613"/>
                    <a:gd name="T22" fmla="*/ 8 w 15"/>
                    <a:gd name="T23" fmla="*/ 327 h 1613"/>
                    <a:gd name="T24" fmla="*/ 9 w 15"/>
                    <a:gd name="T25" fmla="*/ 237 h 1613"/>
                    <a:gd name="T26" fmla="*/ 10 w 15"/>
                    <a:gd name="T27" fmla="*/ 156 h 1613"/>
                    <a:gd name="T28" fmla="*/ 12 w 15"/>
                    <a:gd name="T29" fmla="*/ 84 h 1613"/>
                    <a:gd name="T30" fmla="*/ 14 w 15"/>
                    <a:gd name="T31" fmla="*/ 25 h 1613"/>
                    <a:gd name="T32" fmla="*/ 12 w 15"/>
                    <a:gd name="T33" fmla="*/ 0 h 1613"/>
                    <a:gd name="T34" fmla="*/ 9 w 15"/>
                    <a:gd name="T35" fmla="*/ 53 h 1613"/>
                    <a:gd name="T36" fmla="*/ 8 w 15"/>
                    <a:gd name="T37" fmla="*/ 118 h 1613"/>
                    <a:gd name="T38" fmla="*/ 6 w 15"/>
                    <a:gd name="T39" fmla="*/ 195 h 1613"/>
                    <a:gd name="T40" fmla="*/ 4 w 15"/>
                    <a:gd name="T41" fmla="*/ 281 h 1613"/>
                    <a:gd name="T42" fmla="*/ 3 w 15"/>
                    <a:gd name="T43" fmla="*/ 375 h 1613"/>
                    <a:gd name="T44" fmla="*/ 3 w 15"/>
                    <a:gd name="T45" fmla="*/ 477 h 1613"/>
                    <a:gd name="T46" fmla="*/ 2 w 15"/>
                    <a:gd name="T47" fmla="*/ 584 h 1613"/>
                    <a:gd name="T48" fmla="*/ 2 w 15"/>
                    <a:gd name="T49" fmla="*/ 696 h 1613"/>
                    <a:gd name="T50" fmla="*/ 1 w 15"/>
                    <a:gd name="T51" fmla="*/ 811 h 1613"/>
                    <a:gd name="T52" fmla="*/ 1 w 15"/>
                    <a:gd name="T53" fmla="*/ 929 h 1613"/>
                    <a:gd name="T54" fmla="*/ 1 w 15"/>
                    <a:gd name="T55" fmla="*/ 1048 h 1613"/>
                    <a:gd name="T56" fmla="*/ 0 w 15"/>
                    <a:gd name="T57" fmla="*/ 1167 h 1613"/>
                    <a:gd name="T58" fmla="*/ 0 w 15"/>
                    <a:gd name="T59" fmla="*/ 1283 h 1613"/>
                    <a:gd name="T60" fmla="*/ 0 w 15"/>
                    <a:gd name="T61" fmla="*/ 1397 h 1613"/>
                    <a:gd name="T62" fmla="*/ 0 w 15"/>
                    <a:gd name="T63" fmla="*/ 1508 h 1613"/>
                    <a:gd name="T64" fmla="*/ 0 w 15"/>
                    <a:gd name="T65" fmla="*/ 1612 h 1613"/>
                    <a:gd name="T66" fmla="*/ 3 w 15"/>
                    <a:gd name="T67" fmla="*/ 1612 h 16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
                    <a:gd name="T103" fmla="*/ 0 h 1613"/>
                    <a:gd name="T104" fmla="*/ 15 w 15"/>
                    <a:gd name="T105" fmla="*/ 1613 h 16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 h="1613">
                      <a:moveTo>
                        <a:pt x="3" y="1612"/>
                      </a:moveTo>
                      <a:lnTo>
                        <a:pt x="3" y="1560"/>
                      </a:lnTo>
                      <a:lnTo>
                        <a:pt x="3" y="1508"/>
                      </a:lnTo>
                      <a:lnTo>
                        <a:pt x="3" y="1454"/>
                      </a:lnTo>
                      <a:lnTo>
                        <a:pt x="3" y="1397"/>
                      </a:lnTo>
                      <a:lnTo>
                        <a:pt x="3" y="1341"/>
                      </a:lnTo>
                      <a:lnTo>
                        <a:pt x="3" y="1283"/>
                      </a:lnTo>
                      <a:lnTo>
                        <a:pt x="3" y="1226"/>
                      </a:lnTo>
                      <a:lnTo>
                        <a:pt x="3" y="1167"/>
                      </a:lnTo>
                      <a:lnTo>
                        <a:pt x="4" y="1108"/>
                      </a:lnTo>
                      <a:lnTo>
                        <a:pt x="4" y="1048"/>
                      </a:lnTo>
                      <a:lnTo>
                        <a:pt x="4" y="989"/>
                      </a:lnTo>
                      <a:lnTo>
                        <a:pt x="4" y="929"/>
                      </a:lnTo>
                      <a:lnTo>
                        <a:pt x="4" y="871"/>
                      </a:lnTo>
                      <a:lnTo>
                        <a:pt x="4" y="811"/>
                      </a:lnTo>
                      <a:lnTo>
                        <a:pt x="4" y="754"/>
                      </a:lnTo>
                      <a:lnTo>
                        <a:pt x="6" y="696"/>
                      </a:lnTo>
                      <a:lnTo>
                        <a:pt x="6" y="639"/>
                      </a:lnTo>
                      <a:lnTo>
                        <a:pt x="6" y="584"/>
                      </a:lnTo>
                      <a:lnTo>
                        <a:pt x="6" y="529"/>
                      </a:lnTo>
                      <a:lnTo>
                        <a:pt x="7" y="477"/>
                      </a:lnTo>
                      <a:lnTo>
                        <a:pt x="7" y="426"/>
                      </a:lnTo>
                      <a:lnTo>
                        <a:pt x="7" y="375"/>
                      </a:lnTo>
                      <a:lnTo>
                        <a:pt x="8" y="327"/>
                      </a:lnTo>
                      <a:lnTo>
                        <a:pt x="8" y="281"/>
                      </a:lnTo>
                      <a:lnTo>
                        <a:pt x="9" y="237"/>
                      </a:lnTo>
                      <a:lnTo>
                        <a:pt x="9" y="195"/>
                      </a:lnTo>
                      <a:lnTo>
                        <a:pt x="10" y="156"/>
                      </a:lnTo>
                      <a:lnTo>
                        <a:pt x="12" y="118"/>
                      </a:lnTo>
                      <a:lnTo>
                        <a:pt x="12" y="84"/>
                      </a:lnTo>
                      <a:lnTo>
                        <a:pt x="13" y="53"/>
                      </a:lnTo>
                      <a:lnTo>
                        <a:pt x="14" y="25"/>
                      </a:lnTo>
                      <a:lnTo>
                        <a:pt x="15" y="0"/>
                      </a:lnTo>
                      <a:lnTo>
                        <a:pt x="12" y="0"/>
                      </a:lnTo>
                      <a:lnTo>
                        <a:pt x="10" y="25"/>
                      </a:lnTo>
                      <a:lnTo>
                        <a:pt x="9" y="53"/>
                      </a:lnTo>
                      <a:lnTo>
                        <a:pt x="8" y="84"/>
                      </a:lnTo>
                      <a:lnTo>
                        <a:pt x="8" y="118"/>
                      </a:lnTo>
                      <a:lnTo>
                        <a:pt x="7" y="156"/>
                      </a:lnTo>
                      <a:lnTo>
                        <a:pt x="6" y="195"/>
                      </a:lnTo>
                      <a:lnTo>
                        <a:pt x="6" y="237"/>
                      </a:lnTo>
                      <a:lnTo>
                        <a:pt x="4" y="281"/>
                      </a:lnTo>
                      <a:lnTo>
                        <a:pt x="4" y="327"/>
                      </a:lnTo>
                      <a:lnTo>
                        <a:pt x="3" y="375"/>
                      </a:lnTo>
                      <a:lnTo>
                        <a:pt x="3" y="426"/>
                      </a:lnTo>
                      <a:lnTo>
                        <a:pt x="3" y="477"/>
                      </a:lnTo>
                      <a:lnTo>
                        <a:pt x="2" y="529"/>
                      </a:lnTo>
                      <a:lnTo>
                        <a:pt x="2" y="584"/>
                      </a:lnTo>
                      <a:lnTo>
                        <a:pt x="2" y="639"/>
                      </a:lnTo>
                      <a:lnTo>
                        <a:pt x="2" y="696"/>
                      </a:lnTo>
                      <a:lnTo>
                        <a:pt x="1" y="754"/>
                      </a:lnTo>
                      <a:lnTo>
                        <a:pt x="1" y="811"/>
                      </a:lnTo>
                      <a:lnTo>
                        <a:pt x="1" y="871"/>
                      </a:lnTo>
                      <a:lnTo>
                        <a:pt x="1" y="929"/>
                      </a:lnTo>
                      <a:lnTo>
                        <a:pt x="1" y="989"/>
                      </a:lnTo>
                      <a:lnTo>
                        <a:pt x="1" y="1048"/>
                      </a:lnTo>
                      <a:lnTo>
                        <a:pt x="1" y="1108"/>
                      </a:lnTo>
                      <a:lnTo>
                        <a:pt x="0" y="1167"/>
                      </a:lnTo>
                      <a:lnTo>
                        <a:pt x="0" y="1226"/>
                      </a:lnTo>
                      <a:lnTo>
                        <a:pt x="0" y="1283"/>
                      </a:lnTo>
                      <a:lnTo>
                        <a:pt x="0" y="1341"/>
                      </a:lnTo>
                      <a:lnTo>
                        <a:pt x="0" y="1397"/>
                      </a:lnTo>
                      <a:lnTo>
                        <a:pt x="0" y="1454"/>
                      </a:lnTo>
                      <a:lnTo>
                        <a:pt x="0" y="1508"/>
                      </a:lnTo>
                      <a:lnTo>
                        <a:pt x="0" y="1560"/>
                      </a:lnTo>
                      <a:lnTo>
                        <a:pt x="0" y="1612"/>
                      </a:lnTo>
                      <a:lnTo>
                        <a:pt x="0" y="1613"/>
                      </a:lnTo>
                      <a:lnTo>
                        <a:pt x="3" y="161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1" name="Freeform 1028"/>
                <p:cNvSpPr>
                  <a:spLocks/>
                </p:cNvSpPr>
                <p:nvPr/>
              </p:nvSpPr>
              <p:spPr bwMode="auto">
                <a:xfrm>
                  <a:off x="1183" y="3538"/>
                  <a:ext cx="10" cy="42"/>
                </a:xfrm>
                <a:custGeom>
                  <a:avLst/>
                  <a:gdLst>
                    <a:gd name="T0" fmla="*/ 67 w 69"/>
                    <a:gd name="T1" fmla="*/ 253 h 253"/>
                    <a:gd name="T2" fmla="*/ 68 w 69"/>
                    <a:gd name="T3" fmla="*/ 250 h 253"/>
                    <a:gd name="T4" fmla="*/ 3 w 69"/>
                    <a:gd name="T5" fmla="*/ 0 h 253"/>
                    <a:gd name="T6" fmla="*/ 0 w 69"/>
                    <a:gd name="T7" fmla="*/ 1 h 253"/>
                    <a:gd name="T8" fmla="*/ 65 w 69"/>
                    <a:gd name="T9" fmla="*/ 251 h 253"/>
                    <a:gd name="T10" fmla="*/ 67 w 69"/>
                    <a:gd name="T11" fmla="*/ 249 h 253"/>
                    <a:gd name="T12" fmla="*/ 67 w 69"/>
                    <a:gd name="T13" fmla="*/ 253 h 253"/>
                    <a:gd name="T14" fmla="*/ 69 w 69"/>
                    <a:gd name="T15" fmla="*/ 253 h 253"/>
                    <a:gd name="T16" fmla="*/ 68 w 69"/>
                    <a:gd name="T17" fmla="*/ 250 h 253"/>
                    <a:gd name="T18" fmla="*/ 67 w 69"/>
                    <a:gd name="T19" fmla="*/ 25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
                    <a:gd name="T31" fmla="*/ 0 h 253"/>
                    <a:gd name="T32" fmla="*/ 69 w 69"/>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 h="253">
                      <a:moveTo>
                        <a:pt x="67" y="253"/>
                      </a:moveTo>
                      <a:lnTo>
                        <a:pt x="68" y="250"/>
                      </a:lnTo>
                      <a:lnTo>
                        <a:pt x="3" y="0"/>
                      </a:lnTo>
                      <a:lnTo>
                        <a:pt x="0" y="1"/>
                      </a:lnTo>
                      <a:lnTo>
                        <a:pt x="65" y="251"/>
                      </a:lnTo>
                      <a:lnTo>
                        <a:pt x="67" y="249"/>
                      </a:lnTo>
                      <a:lnTo>
                        <a:pt x="67" y="253"/>
                      </a:lnTo>
                      <a:lnTo>
                        <a:pt x="69" y="253"/>
                      </a:lnTo>
                      <a:lnTo>
                        <a:pt x="68" y="250"/>
                      </a:lnTo>
                      <a:lnTo>
                        <a:pt x="67" y="25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2" name="Freeform 1029"/>
                <p:cNvSpPr>
                  <a:spLocks/>
                </p:cNvSpPr>
                <p:nvPr/>
              </p:nvSpPr>
              <p:spPr bwMode="auto">
                <a:xfrm>
                  <a:off x="1168" y="3579"/>
                  <a:ext cx="24" cy="2"/>
                </a:xfrm>
                <a:custGeom>
                  <a:avLst/>
                  <a:gdLst>
                    <a:gd name="T0" fmla="*/ 1 w 168"/>
                    <a:gd name="T1" fmla="*/ 10 h 12"/>
                    <a:gd name="T2" fmla="*/ 2 w 168"/>
                    <a:gd name="T3" fmla="*/ 11 h 12"/>
                    <a:gd name="T4" fmla="*/ 168 w 168"/>
                    <a:gd name="T5" fmla="*/ 4 h 12"/>
                    <a:gd name="T6" fmla="*/ 168 w 168"/>
                    <a:gd name="T7" fmla="*/ 0 h 12"/>
                    <a:gd name="T8" fmla="*/ 2 w 168"/>
                    <a:gd name="T9" fmla="*/ 7 h 12"/>
                    <a:gd name="T10" fmla="*/ 4 w 168"/>
                    <a:gd name="T11" fmla="*/ 10 h 12"/>
                    <a:gd name="T12" fmla="*/ 1 w 168"/>
                    <a:gd name="T13" fmla="*/ 10 h 12"/>
                    <a:gd name="T14" fmla="*/ 0 w 168"/>
                    <a:gd name="T15" fmla="*/ 12 h 12"/>
                    <a:gd name="T16" fmla="*/ 2 w 168"/>
                    <a:gd name="T17" fmla="*/ 11 h 12"/>
                    <a:gd name="T18" fmla="*/ 1 w 168"/>
                    <a:gd name="T19" fmla="*/ 1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2"/>
                    <a:gd name="T32" fmla="*/ 168 w 16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2">
                      <a:moveTo>
                        <a:pt x="1" y="10"/>
                      </a:moveTo>
                      <a:lnTo>
                        <a:pt x="2" y="11"/>
                      </a:lnTo>
                      <a:lnTo>
                        <a:pt x="168" y="4"/>
                      </a:lnTo>
                      <a:lnTo>
                        <a:pt x="168" y="0"/>
                      </a:lnTo>
                      <a:lnTo>
                        <a:pt x="2" y="7"/>
                      </a:lnTo>
                      <a:lnTo>
                        <a:pt x="4" y="10"/>
                      </a:lnTo>
                      <a:lnTo>
                        <a:pt x="1" y="10"/>
                      </a:lnTo>
                      <a:lnTo>
                        <a:pt x="0" y="12"/>
                      </a:lnTo>
                      <a:lnTo>
                        <a:pt x="2" y="11"/>
                      </a:lnTo>
                      <a:lnTo>
                        <a:pt x="1" y="1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3" name="Freeform 1030"/>
                <p:cNvSpPr>
                  <a:spLocks/>
                </p:cNvSpPr>
                <p:nvPr/>
              </p:nvSpPr>
              <p:spPr bwMode="auto">
                <a:xfrm>
                  <a:off x="1167" y="3452"/>
                  <a:ext cx="3" cy="129"/>
                </a:xfrm>
                <a:custGeom>
                  <a:avLst/>
                  <a:gdLst>
                    <a:gd name="T0" fmla="*/ 1 w 17"/>
                    <a:gd name="T1" fmla="*/ 24 h 773"/>
                    <a:gd name="T2" fmla="*/ 1 w 17"/>
                    <a:gd name="T3" fmla="*/ 73 h 773"/>
                    <a:gd name="T4" fmla="*/ 0 w 17"/>
                    <a:gd name="T5" fmla="*/ 120 h 773"/>
                    <a:gd name="T6" fmla="*/ 1 w 17"/>
                    <a:gd name="T7" fmla="*/ 168 h 773"/>
                    <a:gd name="T8" fmla="*/ 2 w 17"/>
                    <a:gd name="T9" fmla="*/ 217 h 773"/>
                    <a:gd name="T10" fmla="*/ 4 w 17"/>
                    <a:gd name="T11" fmla="*/ 266 h 773"/>
                    <a:gd name="T12" fmla="*/ 5 w 17"/>
                    <a:gd name="T13" fmla="*/ 313 h 773"/>
                    <a:gd name="T14" fmla="*/ 7 w 17"/>
                    <a:gd name="T15" fmla="*/ 363 h 773"/>
                    <a:gd name="T16" fmla="*/ 9 w 17"/>
                    <a:gd name="T17" fmla="*/ 411 h 773"/>
                    <a:gd name="T18" fmla="*/ 11 w 17"/>
                    <a:gd name="T19" fmla="*/ 460 h 773"/>
                    <a:gd name="T20" fmla="*/ 12 w 17"/>
                    <a:gd name="T21" fmla="*/ 508 h 773"/>
                    <a:gd name="T22" fmla="*/ 13 w 17"/>
                    <a:gd name="T23" fmla="*/ 556 h 773"/>
                    <a:gd name="T24" fmla="*/ 13 w 17"/>
                    <a:gd name="T25" fmla="*/ 605 h 773"/>
                    <a:gd name="T26" fmla="*/ 13 w 17"/>
                    <a:gd name="T27" fmla="*/ 653 h 773"/>
                    <a:gd name="T28" fmla="*/ 12 w 17"/>
                    <a:gd name="T29" fmla="*/ 701 h 773"/>
                    <a:gd name="T30" fmla="*/ 9 w 17"/>
                    <a:gd name="T31" fmla="*/ 749 h 773"/>
                    <a:gd name="T32" fmla="*/ 11 w 17"/>
                    <a:gd name="T33" fmla="*/ 773 h 773"/>
                    <a:gd name="T34" fmla="*/ 14 w 17"/>
                    <a:gd name="T35" fmla="*/ 725 h 773"/>
                    <a:gd name="T36" fmla="*/ 17 w 17"/>
                    <a:gd name="T37" fmla="*/ 677 h 773"/>
                    <a:gd name="T38" fmla="*/ 17 w 17"/>
                    <a:gd name="T39" fmla="*/ 629 h 773"/>
                    <a:gd name="T40" fmla="*/ 17 w 17"/>
                    <a:gd name="T41" fmla="*/ 580 h 773"/>
                    <a:gd name="T42" fmla="*/ 17 w 17"/>
                    <a:gd name="T43" fmla="*/ 532 h 773"/>
                    <a:gd name="T44" fmla="*/ 15 w 17"/>
                    <a:gd name="T45" fmla="*/ 483 h 773"/>
                    <a:gd name="T46" fmla="*/ 13 w 17"/>
                    <a:gd name="T47" fmla="*/ 435 h 773"/>
                    <a:gd name="T48" fmla="*/ 12 w 17"/>
                    <a:gd name="T49" fmla="*/ 387 h 773"/>
                    <a:gd name="T50" fmla="*/ 9 w 17"/>
                    <a:gd name="T51" fmla="*/ 337 h 773"/>
                    <a:gd name="T52" fmla="*/ 8 w 17"/>
                    <a:gd name="T53" fmla="*/ 289 h 773"/>
                    <a:gd name="T54" fmla="*/ 6 w 17"/>
                    <a:gd name="T55" fmla="*/ 241 h 773"/>
                    <a:gd name="T56" fmla="*/ 5 w 17"/>
                    <a:gd name="T57" fmla="*/ 192 h 773"/>
                    <a:gd name="T58" fmla="*/ 5 w 17"/>
                    <a:gd name="T59" fmla="*/ 144 h 773"/>
                    <a:gd name="T60" fmla="*/ 4 w 17"/>
                    <a:gd name="T61" fmla="*/ 97 h 773"/>
                    <a:gd name="T62" fmla="*/ 5 w 17"/>
                    <a:gd name="T63" fmla="*/ 48 h 773"/>
                    <a:gd name="T64" fmla="*/ 6 w 17"/>
                    <a:gd name="T65" fmla="*/ 0 h 7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773"/>
                    <a:gd name="T101" fmla="*/ 17 w 17"/>
                    <a:gd name="T102" fmla="*/ 773 h 7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773">
                      <a:moveTo>
                        <a:pt x="2" y="0"/>
                      </a:moveTo>
                      <a:lnTo>
                        <a:pt x="1" y="24"/>
                      </a:lnTo>
                      <a:lnTo>
                        <a:pt x="1" y="48"/>
                      </a:lnTo>
                      <a:lnTo>
                        <a:pt x="1" y="73"/>
                      </a:lnTo>
                      <a:lnTo>
                        <a:pt x="0" y="97"/>
                      </a:lnTo>
                      <a:lnTo>
                        <a:pt x="0" y="120"/>
                      </a:lnTo>
                      <a:lnTo>
                        <a:pt x="1" y="144"/>
                      </a:lnTo>
                      <a:lnTo>
                        <a:pt x="1" y="168"/>
                      </a:lnTo>
                      <a:lnTo>
                        <a:pt x="1" y="192"/>
                      </a:lnTo>
                      <a:lnTo>
                        <a:pt x="2" y="217"/>
                      </a:lnTo>
                      <a:lnTo>
                        <a:pt x="2" y="242"/>
                      </a:lnTo>
                      <a:lnTo>
                        <a:pt x="4" y="266"/>
                      </a:lnTo>
                      <a:lnTo>
                        <a:pt x="5" y="289"/>
                      </a:lnTo>
                      <a:lnTo>
                        <a:pt x="5" y="313"/>
                      </a:lnTo>
                      <a:lnTo>
                        <a:pt x="6" y="337"/>
                      </a:lnTo>
                      <a:lnTo>
                        <a:pt x="7" y="363"/>
                      </a:lnTo>
                      <a:lnTo>
                        <a:pt x="8" y="387"/>
                      </a:lnTo>
                      <a:lnTo>
                        <a:pt x="9" y="411"/>
                      </a:lnTo>
                      <a:lnTo>
                        <a:pt x="9" y="435"/>
                      </a:lnTo>
                      <a:lnTo>
                        <a:pt x="11" y="460"/>
                      </a:lnTo>
                      <a:lnTo>
                        <a:pt x="12" y="483"/>
                      </a:lnTo>
                      <a:lnTo>
                        <a:pt x="12" y="508"/>
                      </a:lnTo>
                      <a:lnTo>
                        <a:pt x="13" y="532"/>
                      </a:lnTo>
                      <a:lnTo>
                        <a:pt x="13" y="556"/>
                      </a:lnTo>
                      <a:lnTo>
                        <a:pt x="13" y="580"/>
                      </a:lnTo>
                      <a:lnTo>
                        <a:pt x="13" y="605"/>
                      </a:lnTo>
                      <a:lnTo>
                        <a:pt x="13" y="629"/>
                      </a:lnTo>
                      <a:lnTo>
                        <a:pt x="13" y="653"/>
                      </a:lnTo>
                      <a:lnTo>
                        <a:pt x="13" y="677"/>
                      </a:lnTo>
                      <a:lnTo>
                        <a:pt x="12" y="701"/>
                      </a:lnTo>
                      <a:lnTo>
                        <a:pt x="11" y="725"/>
                      </a:lnTo>
                      <a:lnTo>
                        <a:pt x="9" y="749"/>
                      </a:lnTo>
                      <a:lnTo>
                        <a:pt x="8" y="773"/>
                      </a:lnTo>
                      <a:lnTo>
                        <a:pt x="11" y="773"/>
                      </a:lnTo>
                      <a:lnTo>
                        <a:pt x="13" y="749"/>
                      </a:lnTo>
                      <a:lnTo>
                        <a:pt x="14" y="725"/>
                      </a:lnTo>
                      <a:lnTo>
                        <a:pt x="15" y="701"/>
                      </a:lnTo>
                      <a:lnTo>
                        <a:pt x="17" y="677"/>
                      </a:lnTo>
                      <a:lnTo>
                        <a:pt x="17" y="653"/>
                      </a:lnTo>
                      <a:lnTo>
                        <a:pt x="17" y="629"/>
                      </a:lnTo>
                      <a:lnTo>
                        <a:pt x="17" y="605"/>
                      </a:lnTo>
                      <a:lnTo>
                        <a:pt x="17" y="580"/>
                      </a:lnTo>
                      <a:lnTo>
                        <a:pt x="17" y="556"/>
                      </a:lnTo>
                      <a:lnTo>
                        <a:pt x="17" y="532"/>
                      </a:lnTo>
                      <a:lnTo>
                        <a:pt x="15" y="508"/>
                      </a:lnTo>
                      <a:lnTo>
                        <a:pt x="15" y="483"/>
                      </a:lnTo>
                      <a:lnTo>
                        <a:pt x="14" y="458"/>
                      </a:lnTo>
                      <a:lnTo>
                        <a:pt x="13" y="435"/>
                      </a:lnTo>
                      <a:lnTo>
                        <a:pt x="13" y="411"/>
                      </a:lnTo>
                      <a:lnTo>
                        <a:pt x="12" y="387"/>
                      </a:lnTo>
                      <a:lnTo>
                        <a:pt x="11" y="363"/>
                      </a:lnTo>
                      <a:lnTo>
                        <a:pt x="9" y="337"/>
                      </a:lnTo>
                      <a:lnTo>
                        <a:pt x="8" y="313"/>
                      </a:lnTo>
                      <a:lnTo>
                        <a:pt x="8" y="289"/>
                      </a:lnTo>
                      <a:lnTo>
                        <a:pt x="7" y="266"/>
                      </a:lnTo>
                      <a:lnTo>
                        <a:pt x="6" y="241"/>
                      </a:lnTo>
                      <a:lnTo>
                        <a:pt x="6" y="217"/>
                      </a:lnTo>
                      <a:lnTo>
                        <a:pt x="5" y="192"/>
                      </a:lnTo>
                      <a:lnTo>
                        <a:pt x="5" y="168"/>
                      </a:lnTo>
                      <a:lnTo>
                        <a:pt x="5" y="144"/>
                      </a:lnTo>
                      <a:lnTo>
                        <a:pt x="4" y="120"/>
                      </a:lnTo>
                      <a:lnTo>
                        <a:pt x="4" y="97"/>
                      </a:lnTo>
                      <a:lnTo>
                        <a:pt x="5" y="73"/>
                      </a:lnTo>
                      <a:lnTo>
                        <a:pt x="5" y="48"/>
                      </a:lnTo>
                      <a:lnTo>
                        <a:pt x="5" y="24"/>
                      </a:lnTo>
                      <a:lnTo>
                        <a:pt x="6" y="0"/>
                      </a:lnTo>
                      <a:lnTo>
                        <a:pt x="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4" name="Freeform 1031"/>
                <p:cNvSpPr>
                  <a:spLocks/>
                </p:cNvSpPr>
                <p:nvPr/>
              </p:nvSpPr>
              <p:spPr bwMode="auto">
                <a:xfrm>
                  <a:off x="1165" y="3336"/>
                  <a:ext cx="3" cy="116"/>
                </a:xfrm>
                <a:custGeom>
                  <a:avLst/>
                  <a:gdLst>
                    <a:gd name="T0" fmla="*/ 3 w 22"/>
                    <a:gd name="T1" fmla="*/ 21 h 699"/>
                    <a:gd name="T2" fmla="*/ 1 w 22"/>
                    <a:gd name="T3" fmla="*/ 65 h 699"/>
                    <a:gd name="T4" fmla="*/ 0 w 22"/>
                    <a:gd name="T5" fmla="*/ 108 h 699"/>
                    <a:gd name="T6" fmla="*/ 0 w 22"/>
                    <a:gd name="T7" fmla="*/ 151 h 699"/>
                    <a:gd name="T8" fmla="*/ 1 w 22"/>
                    <a:gd name="T9" fmla="*/ 196 h 699"/>
                    <a:gd name="T10" fmla="*/ 2 w 22"/>
                    <a:gd name="T11" fmla="*/ 240 h 699"/>
                    <a:gd name="T12" fmla="*/ 4 w 22"/>
                    <a:gd name="T13" fmla="*/ 283 h 699"/>
                    <a:gd name="T14" fmla="*/ 7 w 22"/>
                    <a:gd name="T15" fmla="*/ 328 h 699"/>
                    <a:gd name="T16" fmla="*/ 9 w 22"/>
                    <a:gd name="T17" fmla="*/ 372 h 699"/>
                    <a:gd name="T18" fmla="*/ 13 w 22"/>
                    <a:gd name="T19" fmla="*/ 415 h 699"/>
                    <a:gd name="T20" fmla="*/ 15 w 22"/>
                    <a:gd name="T21" fmla="*/ 459 h 699"/>
                    <a:gd name="T22" fmla="*/ 16 w 22"/>
                    <a:gd name="T23" fmla="*/ 504 h 699"/>
                    <a:gd name="T24" fmla="*/ 19 w 22"/>
                    <a:gd name="T25" fmla="*/ 547 h 699"/>
                    <a:gd name="T26" fmla="*/ 19 w 22"/>
                    <a:gd name="T27" fmla="*/ 590 h 699"/>
                    <a:gd name="T28" fmla="*/ 19 w 22"/>
                    <a:gd name="T29" fmla="*/ 635 h 699"/>
                    <a:gd name="T30" fmla="*/ 19 w 22"/>
                    <a:gd name="T31" fmla="*/ 678 h 699"/>
                    <a:gd name="T32" fmla="*/ 21 w 22"/>
                    <a:gd name="T33" fmla="*/ 699 h 699"/>
                    <a:gd name="T34" fmla="*/ 22 w 22"/>
                    <a:gd name="T35" fmla="*/ 656 h 699"/>
                    <a:gd name="T36" fmla="*/ 22 w 22"/>
                    <a:gd name="T37" fmla="*/ 613 h 699"/>
                    <a:gd name="T38" fmla="*/ 22 w 22"/>
                    <a:gd name="T39" fmla="*/ 568 h 699"/>
                    <a:gd name="T40" fmla="*/ 21 w 22"/>
                    <a:gd name="T41" fmla="*/ 525 h 699"/>
                    <a:gd name="T42" fmla="*/ 19 w 22"/>
                    <a:gd name="T43" fmla="*/ 481 h 699"/>
                    <a:gd name="T44" fmla="*/ 17 w 22"/>
                    <a:gd name="T45" fmla="*/ 436 h 699"/>
                    <a:gd name="T46" fmla="*/ 15 w 22"/>
                    <a:gd name="T47" fmla="*/ 393 h 699"/>
                    <a:gd name="T48" fmla="*/ 13 w 22"/>
                    <a:gd name="T49" fmla="*/ 349 h 699"/>
                    <a:gd name="T50" fmla="*/ 9 w 22"/>
                    <a:gd name="T51" fmla="*/ 304 h 699"/>
                    <a:gd name="T52" fmla="*/ 7 w 22"/>
                    <a:gd name="T53" fmla="*/ 261 h 699"/>
                    <a:gd name="T54" fmla="*/ 4 w 22"/>
                    <a:gd name="T55" fmla="*/ 217 h 699"/>
                    <a:gd name="T56" fmla="*/ 4 w 22"/>
                    <a:gd name="T57" fmla="*/ 174 h 699"/>
                    <a:gd name="T58" fmla="*/ 3 w 22"/>
                    <a:gd name="T59" fmla="*/ 129 h 699"/>
                    <a:gd name="T60" fmla="*/ 4 w 22"/>
                    <a:gd name="T61" fmla="*/ 86 h 699"/>
                    <a:gd name="T62" fmla="*/ 6 w 22"/>
                    <a:gd name="T63" fmla="*/ 43 h 699"/>
                    <a:gd name="T64" fmla="*/ 8 w 22"/>
                    <a:gd name="T65" fmla="*/ 0 h 6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99"/>
                    <a:gd name="T101" fmla="*/ 22 w 22"/>
                    <a:gd name="T102" fmla="*/ 699 h 6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99">
                      <a:moveTo>
                        <a:pt x="4" y="0"/>
                      </a:moveTo>
                      <a:lnTo>
                        <a:pt x="3" y="21"/>
                      </a:lnTo>
                      <a:lnTo>
                        <a:pt x="2" y="43"/>
                      </a:lnTo>
                      <a:lnTo>
                        <a:pt x="1" y="65"/>
                      </a:lnTo>
                      <a:lnTo>
                        <a:pt x="1" y="86"/>
                      </a:lnTo>
                      <a:lnTo>
                        <a:pt x="0" y="108"/>
                      </a:lnTo>
                      <a:lnTo>
                        <a:pt x="0" y="129"/>
                      </a:lnTo>
                      <a:lnTo>
                        <a:pt x="0" y="151"/>
                      </a:lnTo>
                      <a:lnTo>
                        <a:pt x="1" y="174"/>
                      </a:lnTo>
                      <a:lnTo>
                        <a:pt x="1" y="196"/>
                      </a:lnTo>
                      <a:lnTo>
                        <a:pt x="1" y="217"/>
                      </a:lnTo>
                      <a:lnTo>
                        <a:pt x="2" y="240"/>
                      </a:lnTo>
                      <a:lnTo>
                        <a:pt x="3" y="261"/>
                      </a:lnTo>
                      <a:lnTo>
                        <a:pt x="4" y="283"/>
                      </a:lnTo>
                      <a:lnTo>
                        <a:pt x="6" y="305"/>
                      </a:lnTo>
                      <a:lnTo>
                        <a:pt x="7" y="328"/>
                      </a:lnTo>
                      <a:lnTo>
                        <a:pt x="8" y="349"/>
                      </a:lnTo>
                      <a:lnTo>
                        <a:pt x="9" y="372"/>
                      </a:lnTo>
                      <a:lnTo>
                        <a:pt x="10" y="393"/>
                      </a:lnTo>
                      <a:lnTo>
                        <a:pt x="13" y="415"/>
                      </a:lnTo>
                      <a:lnTo>
                        <a:pt x="14" y="437"/>
                      </a:lnTo>
                      <a:lnTo>
                        <a:pt x="15" y="459"/>
                      </a:lnTo>
                      <a:lnTo>
                        <a:pt x="15" y="481"/>
                      </a:lnTo>
                      <a:lnTo>
                        <a:pt x="16" y="504"/>
                      </a:lnTo>
                      <a:lnTo>
                        <a:pt x="17" y="525"/>
                      </a:lnTo>
                      <a:lnTo>
                        <a:pt x="19" y="547"/>
                      </a:lnTo>
                      <a:lnTo>
                        <a:pt x="19" y="568"/>
                      </a:lnTo>
                      <a:lnTo>
                        <a:pt x="19" y="590"/>
                      </a:lnTo>
                      <a:lnTo>
                        <a:pt x="19" y="613"/>
                      </a:lnTo>
                      <a:lnTo>
                        <a:pt x="19" y="635"/>
                      </a:lnTo>
                      <a:lnTo>
                        <a:pt x="19" y="656"/>
                      </a:lnTo>
                      <a:lnTo>
                        <a:pt x="19" y="678"/>
                      </a:lnTo>
                      <a:lnTo>
                        <a:pt x="17" y="699"/>
                      </a:lnTo>
                      <a:lnTo>
                        <a:pt x="21" y="699"/>
                      </a:lnTo>
                      <a:lnTo>
                        <a:pt x="22" y="678"/>
                      </a:lnTo>
                      <a:lnTo>
                        <a:pt x="22" y="656"/>
                      </a:lnTo>
                      <a:lnTo>
                        <a:pt x="22" y="635"/>
                      </a:lnTo>
                      <a:lnTo>
                        <a:pt x="22" y="613"/>
                      </a:lnTo>
                      <a:lnTo>
                        <a:pt x="22" y="590"/>
                      </a:lnTo>
                      <a:lnTo>
                        <a:pt x="22" y="568"/>
                      </a:lnTo>
                      <a:lnTo>
                        <a:pt x="22" y="547"/>
                      </a:lnTo>
                      <a:lnTo>
                        <a:pt x="21" y="525"/>
                      </a:lnTo>
                      <a:lnTo>
                        <a:pt x="20" y="503"/>
                      </a:lnTo>
                      <a:lnTo>
                        <a:pt x="19" y="481"/>
                      </a:lnTo>
                      <a:lnTo>
                        <a:pt x="19" y="459"/>
                      </a:lnTo>
                      <a:lnTo>
                        <a:pt x="17" y="436"/>
                      </a:lnTo>
                      <a:lnTo>
                        <a:pt x="16" y="415"/>
                      </a:lnTo>
                      <a:lnTo>
                        <a:pt x="15" y="393"/>
                      </a:lnTo>
                      <a:lnTo>
                        <a:pt x="14" y="371"/>
                      </a:lnTo>
                      <a:lnTo>
                        <a:pt x="13" y="349"/>
                      </a:lnTo>
                      <a:lnTo>
                        <a:pt x="10" y="328"/>
                      </a:lnTo>
                      <a:lnTo>
                        <a:pt x="9" y="304"/>
                      </a:lnTo>
                      <a:lnTo>
                        <a:pt x="8" y="283"/>
                      </a:lnTo>
                      <a:lnTo>
                        <a:pt x="7" y="261"/>
                      </a:lnTo>
                      <a:lnTo>
                        <a:pt x="6" y="239"/>
                      </a:lnTo>
                      <a:lnTo>
                        <a:pt x="4" y="217"/>
                      </a:lnTo>
                      <a:lnTo>
                        <a:pt x="4" y="196"/>
                      </a:lnTo>
                      <a:lnTo>
                        <a:pt x="4" y="174"/>
                      </a:lnTo>
                      <a:lnTo>
                        <a:pt x="3" y="151"/>
                      </a:lnTo>
                      <a:lnTo>
                        <a:pt x="3" y="129"/>
                      </a:lnTo>
                      <a:lnTo>
                        <a:pt x="3" y="108"/>
                      </a:lnTo>
                      <a:lnTo>
                        <a:pt x="4" y="86"/>
                      </a:lnTo>
                      <a:lnTo>
                        <a:pt x="4" y="65"/>
                      </a:lnTo>
                      <a:lnTo>
                        <a:pt x="6" y="43"/>
                      </a:lnTo>
                      <a:lnTo>
                        <a:pt x="7" y="21"/>
                      </a:lnTo>
                      <a:lnTo>
                        <a:pt x="8" y="0"/>
                      </a:lnTo>
                      <a:lnTo>
                        <a:pt x="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5" name="Freeform 1032"/>
                <p:cNvSpPr>
                  <a:spLocks/>
                </p:cNvSpPr>
                <p:nvPr/>
              </p:nvSpPr>
              <p:spPr bwMode="auto">
                <a:xfrm>
                  <a:off x="1166" y="3176"/>
                  <a:ext cx="5" cy="160"/>
                </a:xfrm>
                <a:custGeom>
                  <a:avLst/>
                  <a:gdLst>
                    <a:gd name="T0" fmla="*/ 29 w 35"/>
                    <a:gd name="T1" fmla="*/ 30 h 957"/>
                    <a:gd name="T2" fmla="*/ 29 w 35"/>
                    <a:gd name="T3" fmla="*/ 88 h 957"/>
                    <a:gd name="T4" fmla="*/ 28 w 35"/>
                    <a:gd name="T5" fmla="*/ 148 h 957"/>
                    <a:gd name="T6" fmla="*/ 28 w 35"/>
                    <a:gd name="T7" fmla="*/ 208 h 957"/>
                    <a:gd name="T8" fmla="*/ 26 w 35"/>
                    <a:gd name="T9" fmla="*/ 269 h 957"/>
                    <a:gd name="T10" fmla="*/ 26 w 35"/>
                    <a:gd name="T11" fmla="*/ 328 h 957"/>
                    <a:gd name="T12" fmla="*/ 25 w 35"/>
                    <a:gd name="T13" fmla="*/ 388 h 957"/>
                    <a:gd name="T14" fmla="*/ 24 w 35"/>
                    <a:gd name="T15" fmla="*/ 448 h 957"/>
                    <a:gd name="T16" fmla="*/ 23 w 35"/>
                    <a:gd name="T17" fmla="*/ 509 h 957"/>
                    <a:gd name="T18" fmla="*/ 22 w 35"/>
                    <a:gd name="T19" fmla="*/ 570 h 957"/>
                    <a:gd name="T20" fmla="*/ 19 w 35"/>
                    <a:gd name="T21" fmla="*/ 629 h 957"/>
                    <a:gd name="T22" fmla="*/ 17 w 35"/>
                    <a:gd name="T23" fmla="*/ 690 h 957"/>
                    <a:gd name="T24" fmla="*/ 15 w 35"/>
                    <a:gd name="T25" fmla="*/ 749 h 957"/>
                    <a:gd name="T26" fmla="*/ 12 w 35"/>
                    <a:gd name="T27" fmla="*/ 809 h 957"/>
                    <a:gd name="T28" fmla="*/ 9 w 35"/>
                    <a:gd name="T29" fmla="*/ 868 h 957"/>
                    <a:gd name="T30" fmla="*/ 3 w 35"/>
                    <a:gd name="T31" fmla="*/ 928 h 957"/>
                    <a:gd name="T32" fmla="*/ 4 w 35"/>
                    <a:gd name="T33" fmla="*/ 957 h 957"/>
                    <a:gd name="T34" fmla="*/ 10 w 35"/>
                    <a:gd name="T35" fmla="*/ 898 h 957"/>
                    <a:gd name="T36" fmla="*/ 13 w 35"/>
                    <a:gd name="T37" fmla="*/ 840 h 957"/>
                    <a:gd name="T38" fmla="*/ 17 w 35"/>
                    <a:gd name="T39" fmla="*/ 779 h 957"/>
                    <a:gd name="T40" fmla="*/ 19 w 35"/>
                    <a:gd name="T41" fmla="*/ 720 h 957"/>
                    <a:gd name="T42" fmla="*/ 22 w 35"/>
                    <a:gd name="T43" fmla="*/ 659 h 957"/>
                    <a:gd name="T44" fmla="*/ 24 w 35"/>
                    <a:gd name="T45" fmla="*/ 599 h 957"/>
                    <a:gd name="T46" fmla="*/ 25 w 35"/>
                    <a:gd name="T47" fmla="*/ 539 h 957"/>
                    <a:gd name="T48" fmla="*/ 28 w 35"/>
                    <a:gd name="T49" fmla="*/ 479 h 957"/>
                    <a:gd name="T50" fmla="*/ 28 w 35"/>
                    <a:gd name="T51" fmla="*/ 419 h 957"/>
                    <a:gd name="T52" fmla="*/ 29 w 35"/>
                    <a:gd name="T53" fmla="*/ 358 h 957"/>
                    <a:gd name="T54" fmla="*/ 30 w 35"/>
                    <a:gd name="T55" fmla="*/ 298 h 957"/>
                    <a:gd name="T56" fmla="*/ 31 w 35"/>
                    <a:gd name="T57" fmla="*/ 238 h 957"/>
                    <a:gd name="T58" fmla="*/ 31 w 35"/>
                    <a:gd name="T59" fmla="*/ 178 h 957"/>
                    <a:gd name="T60" fmla="*/ 32 w 35"/>
                    <a:gd name="T61" fmla="*/ 119 h 957"/>
                    <a:gd name="T62" fmla="*/ 32 w 35"/>
                    <a:gd name="T63" fmla="*/ 59 h 957"/>
                    <a:gd name="T64" fmla="*/ 35 w 35"/>
                    <a:gd name="T65" fmla="*/ 0 h 9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57"/>
                    <a:gd name="T101" fmla="*/ 35 w 35"/>
                    <a:gd name="T102" fmla="*/ 957 h 9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57">
                      <a:moveTo>
                        <a:pt x="30" y="0"/>
                      </a:moveTo>
                      <a:lnTo>
                        <a:pt x="29" y="30"/>
                      </a:lnTo>
                      <a:lnTo>
                        <a:pt x="29" y="59"/>
                      </a:lnTo>
                      <a:lnTo>
                        <a:pt x="29" y="88"/>
                      </a:lnTo>
                      <a:lnTo>
                        <a:pt x="29" y="119"/>
                      </a:lnTo>
                      <a:lnTo>
                        <a:pt x="28" y="148"/>
                      </a:lnTo>
                      <a:lnTo>
                        <a:pt x="28" y="178"/>
                      </a:lnTo>
                      <a:lnTo>
                        <a:pt x="28" y="208"/>
                      </a:lnTo>
                      <a:lnTo>
                        <a:pt x="28" y="238"/>
                      </a:lnTo>
                      <a:lnTo>
                        <a:pt x="26" y="269"/>
                      </a:lnTo>
                      <a:lnTo>
                        <a:pt x="26" y="298"/>
                      </a:lnTo>
                      <a:lnTo>
                        <a:pt x="26" y="328"/>
                      </a:lnTo>
                      <a:lnTo>
                        <a:pt x="25" y="358"/>
                      </a:lnTo>
                      <a:lnTo>
                        <a:pt x="25" y="388"/>
                      </a:lnTo>
                      <a:lnTo>
                        <a:pt x="24" y="419"/>
                      </a:lnTo>
                      <a:lnTo>
                        <a:pt x="24" y="448"/>
                      </a:lnTo>
                      <a:lnTo>
                        <a:pt x="24" y="478"/>
                      </a:lnTo>
                      <a:lnTo>
                        <a:pt x="23" y="509"/>
                      </a:lnTo>
                      <a:lnTo>
                        <a:pt x="22" y="539"/>
                      </a:lnTo>
                      <a:lnTo>
                        <a:pt x="22" y="570"/>
                      </a:lnTo>
                      <a:lnTo>
                        <a:pt x="20" y="599"/>
                      </a:lnTo>
                      <a:lnTo>
                        <a:pt x="19" y="629"/>
                      </a:lnTo>
                      <a:lnTo>
                        <a:pt x="18" y="659"/>
                      </a:lnTo>
                      <a:lnTo>
                        <a:pt x="17" y="690"/>
                      </a:lnTo>
                      <a:lnTo>
                        <a:pt x="16" y="720"/>
                      </a:lnTo>
                      <a:lnTo>
                        <a:pt x="15" y="749"/>
                      </a:lnTo>
                      <a:lnTo>
                        <a:pt x="13" y="779"/>
                      </a:lnTo>
                      <a:lnTo>
                        <a:pt x="12" y="809"/>
                      </a:lnTo>
                      <a:lnTo>
                        <a:pt x="10" y="839"/>
                      </a:lnTo>
                      <a:lnTo>
                        <a:pt x="9" y="868"/>
                      </a:lnTo>
                      <a:lnTo>
                        <a:pt x="5" y="898"/>
                      </a:lnTo>
                      <a:lnTo>
                        <a:pt x="3" y="928"/>
                      </a:lnTo>
                      <a:lnTo>
                        <a:pt x="0" y="957"/>
                      </a:lnTo>
                      <a:lnTo>
                        <a:pt x="4" y="957"/>
                      </a:lnTo>
                      <a:lnTo>
                        <a:pt x="6" y="928"/>
                      </a:lnTo>
                      <a:lnTo>
                        <a:pt x="10" y="898"/>
                      </a:lnTo>
                      <a:lnTo>
                        <a:pt x="12" y="868"/>
                      </a:lnTo>
                      <a:lnTo>
                        <a:pt x="13" y="840"/>
                      </a:lnTo>
                      <a:lnTo>
                        <a:pt x="16" y="809"/>
                      </a:lnTo>
                      <a:lnTo>
                        <a:pt x="17" y="779"/>
                      </a:lnTo>
                      <a:lnTo>
                        <a:pt x="18" y="749"/>
                      </a:lnTo>
                      <a:lnTo>
                        <a:pt x="19" y="720"/>
                      </a:lnTo>
                      <a:lnTo>
                        <a:pt x="20" y="690"/>
                      </a:lnTo>
                      <a:lnTo>
                        <a:pt x="22" y="659"/>
                      </a:lnTo>
                      <a:lnTo>
                        <a:pt x="23" y="629"/>
                      </a:lnTo>
                      <a:lnTo>
                        <a:pt x="24" y="599"/>
                      </a:lnTo>
                      <a:lnTo>
                        <a:pt x="25" y="570"/>
                      </a:lnTo>
                      <a:lnTo>
                        <a:pt x="25" y="539"/>
                      </a:lnTo>
                      <a:lnTo>
                        <a:pt x="26" y="509"/>
                      </a:lnTo>
                      <a:lnTo>
                        <a:pt x="28" y="479"/>
                      </a:lnTo>
                      <a:lnTo>
                        <a:pt x="28" y="448"/>
                      </a:lnTo>
                      <a:lnTo>
                        <a:pt x="28" y="419"/>
                      </a:lnTo>
                      <a:lnTo>
                        <a:pt x="29" y="388"/>
                      </a:lnTo>
                      <a:lnTo>
                        <a:pt x="29" y="358"/>
                      </a:lnTo>
                      <a:lnTo>
                        <a:pt x="30" y="328"/>
                      </a:lnTo>
                      <a:lnTo>
                        <a:pt x="30" y="298"/>
                      </a:lnTo>
                      <a:lnTo>
                        <a:pt x="30" y="269"/>
                      </a:lnTo>
                      <a:lnTo>
                        <a:pt x="31" y="238"/>
                      </a:lnTo>
                      <a:lnTo>
                        <a:pt x="31" y="208"/>
                      </a:lnTo>
                      <a:lnTo>
                        <a:pt x="31" y="178"/>
                      </a:lnTo>
                      <a:lnTo>
                        <a:pt x="31" y="148"/>
                      </a:lnTo>
                      <a:lnTo>
                        <a:pt x="32" y="119"/>
                      </a:lnTo>
                      <a:lnTo>
                        <a:pt x="32" y="88"/>
                      </a:lnTo>
                      <a:lnTo>
                        <a:pt x="32" y="59"/>
                      </a:lnTo>
                      <a:lnTo>
                        <a:pt x="32" y="30"/>
                      </a:lnTo>
                      <a:lnTo>
                        <a:pt x="35" y="0"/>
                      </a:lnTo>
                      <a:lnTo>
                        <a:pt x="3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6" name="Freeform 1033"/>
                <p:cNvSpPr>
                  <a:spLocks/>
                </p:cNvSpPr>
                <p:nvPr/>
              </p:nvSpPr>
              <p:spPr bwMode="auto">
                <a:xfrm>
                  <a:off x="1170" y="2623"/>
                  <a:ext cx="13" cy="553"/>
                </a:xfrm>
                <a:custGeom>
                  <a:avLst/>
                  <a:gdLst>
                    <a:gd name="T0" fmla="*/ 81 w 89"/>
                    <a:gd name="T1" fmla="*/ 104 h 3317"/>
                    <a:gd name="T2" fmla="*/ 76 w 89"/>
                    <a:gd name="T3" fmla="*/ 310 h 3317"/>
                    <a:gd name="T4" fmla="*/ 70 w 89"/>
                    <a:gd name="T5" fmla="*/ 517 h 3317"/>
                    <a:gd name="T6" fmla="*/ 64 w 89"/>
                    <a:gd name="T7" fmla="*/ 723 h 3317"/>
                    <a:gd name="T8" fmla="*/ 58 w 89"/>
                    <a:gd name="T9" fmla="*/ 931 h 3317"/>
                    <a:gd name="T10" fmla="*/ 52 w 89"/>
                    <a:gd name="T11" fmla="*/ 1138 h 3317"/>
                    <a:gd name="T12" fmla="*/ 46 w 89"/>
                    <a:gd name="T13" fmla="*/ 1345 h 3317"/>
                    <a:gd name="T14" fmla="*/ 40 w 89"/>
                    <a:gd name="T15" fmla="*/ 1553 h 3317"/>
                    <a:gd name="T16" fmla="*/ 34 w 89"/>
                    <a:gd name="T17" fmla="*/ 1760 h 3317"/>
                    <a:gd name="T18" fmla="*/ 27 w 89"/>
                    <a:gd name="T19" fmla="*/ 1968 h 3317"/>
                    <a:gd name="T20" fmla="*/ 22 w 89"/>
                    <a:gd name="T21" fmla="*/ 2177 h 3317"/>
                    <a:gd name="T22" fmla="*/ 18 w 89"/>
                    <a:gd name="T23" fmla="*/ 2383 h 3317"/>
                    <a:gd name="T24" fmla="*/ 13 w 89"/>
                    <a:gd name="T25" fmla="*/ 2591 h 3317"/>
                    <a:gd name="T26" fmla="*/ 9 w 89"/>
                    <a:gd name="T27" fmla="*/ 2798 h 3317"/>
                    <a:gd name="T28" fmla="*/ 5 w 89"/>
                    <a:gd name="T29" fmla="*/ 3006 h 3317"/>
                    <a:gd name="T30" fmla="*/ 1 w 89"/>
                    <a:gd name="T31" fmla="*/ 3213 h 3317"/>
                    <a:gd name="T32" fmla="*/ 5 w 89"/>
                    <a:gd name="T33" fmla="*/ 3317 h 3317"/>
                    <a:gd name="T34" fmla="*/ 7 w 89"/>
                    <a:gd name="T35" fmla="*/ 3110 h 3317"/>
                    <a:gd name="T36" fmla="*/ 11 w 89"/>
                    <a:gd name="T37" fmla="*/ 2903 h 3317"/>
                    <a:gd name="T38" fmla="*/ 14 w 89"/>
                    <a:gd name="T39" fmla="*/ 2695 h 3317"/>
                    <a:gd name="T40" fmla="*/ 19 w 89"/>
                    <a:gd name="T41" fmla="*/ 2487 h 3317"/>
                    <a:gd name="T42" fmla="*/ 24 w 89"/>
                    <a:gd name="T43" fmla="*/ 2279 h 3317"/>
                    <a:gd name="T44" fmla="*/ 28 w 89"/>
                    <a:gd name="T45" fmla="*/ 2072 h 3317"/>
                    <a:gd name="T46" fmla="*/ 35 w 89"/>
                    <a:gd name="T47" fmla="*/ 1865 h 3317"/>
                    <a:gd name="T48" fmla="*/ 40 w 89"/>
                    <a:gd name="T49" fmla="*/ 1657 h 3317"/>
                    <a:gd name="T50" fmla="*/ 46 w 89"/>
                    <a:gd name="T51" fmla="*/ 1448 h 3317"/>
                    <a:gd name="T52" fmla="*/ 52 w 89"/>
                    <a:gd name="T53" fmla="*/ 1241 h 3317"/>
                    <a:gd name="T54" fmla="*/ 59 w 89"/>
                    <a:gd name="T55" fmla="*/ 1033 h 3317"/>
                    <a:gd name="T56" fmla="*/ 65 w 89"/>
                    <a:gd name="T57" fmla="*/ 827 h 3317"/>
                    <a:gd name="T58" fmla="*/ 71 w 89"/>
                    <a:gd name="T59" fmla="*/ 619 h 3317"/>
                    <a:gd name="T60" fmla="*/ 77 w 89"/>
                    <a:gd name="T61" fmla="*/ 413 h 3317"/>
                    <a:gd name="T62" fmla="*/ 83 w 89"/>
                    <a:gd name="T63" fmla="*/ 207 h 3317"/>
                    <a:gd name="T64" fmla="*/ 89 w 89"/>
                    <a:gd name="T65" fmla="*/ 0 h 33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3317"/>
                    <a:gd name="T101" fmla="*/ 89 w 89"/>
                    <a:gd name="T102" fmla="*/ 3317 h 33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3317">
                      <a:moveTo>
                        <a:pt x="85" y="0"/>
                      </a:moveTo>
                      <a:lnTo>
                        <a:pt x="81" y="104"/>
                      </a:lnTo>
                      <a:lnTo>
                        <a:pt x="78" y="207"/>
                      </a:lnTo>
                      <a:lnTo>
                        <a:pt x="76" y="310"/>
                      </a:lnTo>
                      <a:lnTo>
                        <a:pt x="73" y="413"/>
                      </a:lnTo>
                      <a:lnTo>
                        <a:pt x="70" y="517"/>
                      </a:lnTo>
                      <a:lnTo>
                        <a:pt x="67" y="619"/>
                      </a:lnTo>
                      <a:lnTo>
                        <a:pt x="64" y="723"/>
                      </a:lnTo>
                      <a:lnTo>
                        <a:pt x="61" y="826"/>
                      </a:lnTo>
                      <a:lnTo>
                        <a:pt x="58" y="931"/>
                      </a:lnTo>
                      <a:lnTo>
                        <a:pt x="55" y="1033"/>
                      </a:lnTo>
                      <a:lnTo>
                        <a:pt x="52" y="1138"/>
                      </a:lnTo>
                      <a:lnTo>
                        <a:pt x="48" y="1241"/>
                      </a:lnTo>
                      <a:lnTo>
                        <a:pt x="46" y="1345"/>
                      </a:lnTo>
                      <a:lnTo>
                        <a:pt x="43" y="1448"/>
                      </a:lnTo>
                      <a:lnTo>
                        <a:pt x="40" y="1553"/>
                      </a:lnTo>
                      <a:lnTo>
                        <a:pt x="37" y="1657"/>
                      </a:lnTo>
                      <a:lnTo>
                        <a:pt x="34" y="1760"/>
                      </a:lnTo>
                      <a:lnTo>
                        <a:pt x="32" y="1865"/>
                      </a:lnTo>
                      <a:lnTo>
                        <a:pt x="27" y="1968"/>
                      </a:lnTo>
                      <a:lnTo>
                        <a:pt x="25" y="2072"/>
                      </a:lnTo>
                      <a:lnTo>
                        <a:pt x="22" y="2177"/>
                      </a:lnTo>
                      <a:lnTo>
                        <a:pt x="20" y="2279"/>
                      </a:lnTo>
                      <a:lnTo>
                        <a:pt x="18" y="2383"/>
                      </a:lnTo>
                      <a:lnTo>
                        <a:pt x="15" y="2487"/>
                      </a:lnTo>
                      <a:lnTo>
                        <a:pt x="13" y="2591"/>
                      </a:lnTo>
                      <a:lnTo>
                        <a:pt x="11" y="2695"/>
                      </a:lnTo>
                      <a:lnTo>
                        <a:pt x="9" y="2798"/>
                      </a:lnTo>
                      <a:lnTo>
                        <a:pt x="7" y="2903"/>
                      </a:lnTo>
                      <a:lnTo>
                        <a:pt x="5" y="3006"/>
                      </a:lnTo>
                      <a:lnTo>
                        <a:pt x="2" y="3110"/>
                      </a:lnTo>
                      <a:lnTo>
                        <a:pt x="1" y="3213"/>
                      </a:lnTo>
                      <a:lnTo>
                        <a:pt x="0" y="3317"/>
                      </a:lnTo>
                      <a:lnTo>
                        <a:pt x="5" y="3317"/>
                      </a:lnTo>
                      <a:lnTo>
                        <a:pt x="6" y="3213"/>
                      </a:lnTo>
                      <a:lnTo>
                        <a:pt x="7" y="3110"/>
                      </a:lnTo>
                      <a:lnTo>
                        <a:pt x="8" y="3006"/>
                      </a:lnTo>
                      <a:lnTo>
                        <a:pt x="11" y="2903"/>
                      </a:lnTo>
                      <a:lnTo>
                        <a:pt x="13" y="2798"/>
                      </a:lnTo>
                      <a:lnTo>
                        <a:pt x="14" y="2695"/>
                      </a:lnTo>
                      <a:lnTo>
                        <a:pt x="17" y="2591"/>
                      </a:lnTo>
                      <a:lnTo>
                        <a:pt x="19" y="2487"/>
                      </a:lnTo>
                      <a:lnTo>
                        <a:pt x="21" y="2383"/>
                      </a:lnTo>
                      <a:lnTo>
                        <a:pt x="24" y="2279"/>
                      </a:lnTo>
                      <a:lnTo>
                        <a:pt x="26" y="2177"/>
                      </a:lnTo>
                      <a:lnTo>
                        <a:pt x="28" y="2072"/>
                      </a:lnTo>
                      <a:lnTo>
                        <a:pt x="32" y="1968"/>
                      </a:lnTo>
                      <a:lnTo>
                        <a:pt x="35" y="1865"/>
                      </a:lnTo>
                      <a:lnTo>
                        <a:pt x="38" y="1760"/>
                      </a:lnTo>
                      <a:lnTo>
                        <a:pt x="40" y="1657"/>
                      </a:lnTo>
                      <a:lnTo>
                        <a:pt x="44" y="1553"/>
                      </a:lnTo>
                      <a:lnTo>
                        <a:pt x="46" y="1448"/>
                      </a:lnTo>
                      <a:lnTo>
                        <a:pt x="50" y="1345"/>
                      </a:lnTo>
                      <a:lnTo>
                        <a:pt x="52" y="1241"/>
                      </a:lnTo>
                      <a:lnTo>
                        <a:pt x="57" y="1138"/>
                      </a:lnTo>
                      <a:lnTo>
                        <a:pt x="59" y="1033"/>
                      </a:lnTo>
                      <a:lnTo>
                        <a:pt x="61" y="931"/>
                      </a:lnTo>
                      <a:lnTo>
                        <a:pt x="65" y="827"/>
                      </a:lnTo>
                      <a:lnTo>
                        <a:pt x="67" y="723"/>
                      </a:lnTo>
                      <a:lnTo>
                        <a:pt x="71" y="619"/>
                      </a:lnTo>
                      <a:lnTo>
                        <a:pt x="73" y="517"/>
                      </a:lnTo>
                      <a:lnTo>
                        <a:pt x="77" y="413"/>
                      </a:lnTo>
                      <a:lnTo>
                        <a:pt x="80" y="310"/>
                      </a:lnTo>
                      <a:lnTo>
                        <a:pt x="83" y="207"/>
                      </a:lnTo>
                      <a:lnTo>
                        <a:pt x="85" y="104"/>
                      </a:lnTo>
                      <a:lnTo>
                        <a:pt x="89" y="0"/>
                      </a:lnTo>
                      <a:lnTo>
                        <a:pt x="8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7" name="Freeform 1034"/>
                <p:cNvSpPr>
                  <a:spLocks/>
                </p:cNvSpPr>
                <p:nvPr/>
              </p:nvSpPr>
              <p:spPr bwMode="auto">
                <a:xfrm>
                  <a:off x="1175" y="2489"/>
                  <a:ext cx="8" cy="134"/>
                </a:xfrm>
                <a:custGeom>
                  <a:avLst/>
                  <a:gdLst>
                    <a:gd name="T0" fmla="*/ 0 w 54"/>
                    <a:gd name="T1" fmla="*/ 2 h 803"/>
                    <a:gd name="T2" fmla="*/ 0 w 54"/>
                    <a:gd name="T3" fmla="*/ 54 h 803"/>
                    <a:gd name="T4" fmla="*/ 3 w 54"/>
                    <a:gd name="T5" fmla="*/ 105 h 803"/>
                    <a:gd name="T6" fmla="*/ 5 w 54"/>
                    <a:gd name="T7" fmla="*/ 156 h 803"/>
                    <a:gd name="T8" fmla="*/ 9 w 54"/>
                    <a:gd name="T9" fmla="*/ 206 h 803"/>
                    <a:gd name="T10" fmla="*/ 13 w 54"/>
                    <a:gd name="T11" fmla="*/ 255 h 803"/>
                    <a:gd name="T12" fmla="*/ 18 w 54"/>
                    <a:gd name="T13" fmla="*/ 306 h 803"/>
                    <a:gd name="T14" fmla="*/ 23 w 54"/>
                    <a:gd name="T15" fmla="*/ 355 h 803"/>
                    <a:gd name="T16" fmla="*/ 28 w 54"/>
                    <a:gd name="T17" fmla="*/ 402 h 803"/>
                    <a:gd name="T18" fmla="*/ 32 w 54"/>
                    <a:gd name="T19" fmla="*/ 452 h 803"/>
                    <a:gd name="T20" fmla="*/ 37 w 54"/>
                    <a:gd name="T21" fmla="*/ 501 h 803"/>
                    <a:gd name="T22" fmla="*/ 41 w 54"/>
                    <a:gd name="T23" fmla="*/ 550 h 803"/>
                    <a:gd name="T24" fmla="*/ 45 w 54"/>
                    <a:gd name="T25" fmla="*/ 600 h 803"/>
                    <a:gd name="T26" fmla="*/ 48 w 54"/>
                    <a:gd name="T27" fmla="*/ 650 h 803"/>
                    <a:gd name="T28" fmla="*/ 50 w 54"/>
                    <a:gd name="T29" fmla="*/ 700 h 803"/>
                    <a:gd name="T30" fmla="*/ 50 w 54"/>
                    <a:gd name="T31" fmla="*/ 752 h 803"/>
                    <a:gd name="T32" fmla="*/ 50 w 54"/>
                    <a:gd name="T33" fmla="*/ 803 h 803"/>
                    <a:gd name="T34" fmla="*/ 54 w 54"/>
                    <a:gd name="T35" fmla="*/ 777 h 803"/>
                    <a:gd name="T36" fmla="*/ 54 w 54"/>
                    <a:gd name="T37" fmla="*/ 726 h 803"/>
                    <a:gd name="T38" fmla="*/ 52 w 54"/>
                    <a:gd name="T39" fmla="*/ 675 h 803"/>
                    <a:gd name="T40" fmla="*/ 50 w 54"/>
                    <a:gd name="T41" fmla="*/ 625 h 803"/>
                    <a:gd name="T42" fmla="*/ 48 w 54"/>
                    <a:gd name="T43" fmla="*/ 576 h 803"/>
                    <a:gd name="T44" fmla="*/ 43 w 54"/>
                    <a:gd name="T45" fmla="*/ 525 h 803"/>
                    <a:gd name="T46" fmla="*/ 38 w 54"/>
                    <a:gd name="T47" fmla="*/ 476 h 803"/>
                    <a:gd name="T48" fmla="*/ 34 w 54"/>
                    <a:gd name="T49" fmla="*/ 427 h 803"/>
                    <a:gd name="T50" fmla="*/ 29 w 54"/>
                    <a:gd name="T51" fmla="*/ 378 h 803"/>
                    <a:gd name="T52" fmla="*/ 24 w 54"/>
                    <a:gd name="T53" fmla="*/ 330 h 803"/>
                    <a:gd name="T54" fmla="*/ 20 w 54"/>
                    <a:gd name="T55" fmla="*/ 281 h 803"/>
                    <a:gd name="T56" fmla="*/ 15 w 54"/>
                    <a:gd name="T57" fmla="*/ 231 h 803"/>
                    <a:gd name="T58" fmla="*/ 11 w 54"/>
                    <a:gd name="T59" fmla="*/ 181 h 803"/>
                    <a:gd name="T60" fmla="*/ 8 w 54"/>
                    <a:gd name="T61" fmla="*/ 131 h 803"/>
                    <a:gd name="T62" fmla="*/ 5 w 54"/>
                    <a:gd name="T63" fmla="*/ 80 h 803"/>
                    <a:gd name="T64" fmla="*/ 4 w 54"/>
                    <a:gd name="T65" fmla="*/ 29 h 803"/>
                    <a:gd name="T66" fmla="*/ 2 w 54"/>
                    <a:gd name="T67" fmla="*/ 4 h 803"/>
                    <a:gd name="T68" fmla="*/ 0 w 54"/>
                    <a:gd name="T69" fmla="*/ 0 h 803"/>
                    <a:gd name="T70" fmla="*/ 2 w 54"/>
                    <a:gd name="T71" fmla="*/ 1 h 8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803"/>
                    <a:gd name="T110" fmla="*/ 54 w 54"/>
                    <a:gd name="T111" fmla="*/ 803 h 8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803">
                      <a:moveTo>
                        <a:pt x="2" y="1"/>
                      </a:moveTo>
                      <a:lnTo>
                        <a:pt x="0" y="2"/>
                      </a:lnTo>
                      <a:lnTo>
                        <a:pt x="0" y="29"/>
                      </a:lnTo>
                      <a:lnTo>
                        <a:pt x="0" y="54"/>
                      </a:lnTo>
                      <a:lnTo>
                        <a:pt x="2" y="80"/>
                      </a:lnTo>
                      <a:lnTo>
                        <a:pt x="3" y="105"/>
                      </a:lnTo>
                      <a:lnTo>
                        <a:pt x="4" y="131"/>
                      </a:lnTo>
                      <a:lnTo>
                        <a:pt x="5" y="156"/>
                      </a:lnTo>
                      <a:lnTo>
                        <a:pt x="8" y="181"/>
                      </a:lnTo>
                      <a:lnTo>
                        <a:pt x="9" y="206"/>
                      </a:lnTo>
                      <a:lnTo>
                        <a:pt x="11" y="231"/>
                      </a:lnTo>
                      <a:lnTo>
                        <a:pt x="13" y="255"/>
                      </a:lnTo>
                      <a:lnTo>
                        <a:pt x="16" y="281"/>
                      </a:lnTo>
                      <a:lnTo>
                        <a:pt x="18" y="306"/>
                      </a:lnTo>
                      <a:lnTo>
                        <a:pt x="20" y="330"/>
                      </a:lnTo>
                      <a:lnTo>
                        <a:pt x="23" y="355"/>
                      </a:lnTo>
                      <a:lnTo>
                        <a:pt x="25" y="378"/>
                      </a:lnTo>
                      <a:lnTo>
                        <a:pt x="28" y="402"/>
                      </a:lnTo>
                      <a:lnTo>
                        <a:pt x="30" y="428"/>
                      </a:lnTo>
                      <a:lnTo>
                        <a:pt x="32" y="452"/>
                      </a:lnTo>
                      <a:lnTo>
                        <a:pt x="35" y="477"/>
                      </a:lnTo>
                      <a:lnTo>
                        <a:pt x="37" y="501"/>
                      </a:lnTo>
                      <a:lnTo>
                        <a:pt x="40" y="526"/>
                      </a:lnTo>
                      <a:lnTo>
                        <a:pt x="41" y="550"/>
                      </a:lnTo>
                      <a:lnTo>
                        <a:pt x="43" y="576"/>
                      </a:lnTo>
                      <a:lnTo>
                        <a:pt x="45" y="600"/>
                      </a:lnTo>
                      <a:lnTo>
                        <a:pt x="46" y="625"/>
                      </a:lnTo>
                      <a:lnTo>
                        <a:pt x="48" y="650"/>
                      </a:lnTo>
                      <a:lnTo>
                        <a:pt x="49" y="675"/>
                      </a:lnTo>
                      <a:lnTo>
                        <a:pt x="50" y="700"/>
                      </a:lnTo>
                      <a:lnTo>
                        <a:pt x="50" y="726"/>
                      </a:lnTo>
                      <a:lnTo>
                        <a:pt x="50" y="752"/>
                      </a:lnTo>
                      <a:lnTo>
                        <a:pt x="50" y="777"/>
                      </a:lnTo>
                      <a:lnTo>
                        <a:pt x="50" y="803"/>
                      </a:lnTo>
                      <a:lnTo>
                        <a:pt x="54" y="803"/>
                      </a:lnTo>
                      <a:lnTo>
                        <a:pt x="54" y="777"/>
                      </a:lnTo>
                      <a:lnTo>
                        <a:pt x="54" y="752"/>
                      </a:lnTo>
                      <a:lnTo>
                        <a:pt x="54" y="726"/>
                      </a:lnTo>
                      <a:lnTo>
                        <a:pt x="54" y="700"/>
                      </a:lnTo>
                      <a:lnTo>
                        <a:pt x="52" y="675"/>
                      </a:lnTo>
                      <a:lnTo>
                        <a:pt x="51" y="650"/>
                      </a:lnTo>
                      <a:lnTo>
                        <a:pt x="50" y="625"/>
                      </a:lnTo>
                      <a:lnTo>
                        <a:pt x="49" y="600"/>
                      </a:lnTo>
                      <a:lnTo>
                        <a:pt x="48" y="576"/>
                      </a:lnTo>
                      <a:lnTo>
                        <a:pt x="45" y="550"/>
                      </a:lnTo>
                      <a:lnTo>
                        <a:pt x="43" y="525"/>
                      </a:lnTo>
                      <a:lnTo>
                        <a:pt x="41" y="501"/>
                      </a:lnTo>
                      <a:lnTo>
                        <a:pt x="38" y="476"/>
                      </a:lnTo>
                      <a:lnTo>
                        <a:pt x="36" y="452"/>
                      </a:lnTo>
                      <a:lnTo>
                        <a:pt x="34" y="427"/>
                      </a:lnTo>
                      <a:lnTo>
                        <a:pt x="31" y="402"/>
                      </a:lnTo>
                      <a:lnTo>
                        <a:pt x="29" y="378"/>
                      </a:lnTo>
                      <a:lnTo>
                        <a:pt x="26" y="353"/>
                      </a:lnTo>
                      <a:lnTo>
                        <a:pt x="24" y="330"/>
                      </a:lnTo>
                      <a:lnTo>
                        <a:pt x="22" y="305"/>
                      </a:lnTo>
                      <a:lnTo>
                        <a:pt x="20" y="281"/>
                      </a:lnTo>
                      <a:lnTo>
                        <a:pt x="17" y="255"/>
                      </a:lnTo>
                      <a:lnTo>
                        <a:pt x="15" y="231"/>
                      </a:lnTo>
                      <a:lnTo>
                        <a:pt x="12" y="206"/>
                      </a:lnTo>
                      <a:lnTo>
                        <a:pt x="11" y="181"/>
                      </a:lnTo>
                      <a:lnTo>
                        <a:pt x="9" y="156"/>
                      </a:lnTo>
                      <a:lnTo>
                        <a:pt x="8" y="131"/>
                      </a:lnTo>
                      <a:lnTo>
                        <a:pt x="6" y="105"/>
                      </a:lnTo>
                      <a:lnTo>
                        <a:pt x="5" y="80"/>
                      </a:lnTo>
                      <a:lnTo>
                        <a:pt x="4" y="54"/>
                      </a:lnTo>
                      <a:lnTo>
                        <a:pt x="4" y="29"/>
                      </a:lnTo>
                      <a:lnTo>
                        <a:pt x="4" y="2"/>
                      </a:lnTo>
                      <a:lnTo>
                        <a:pt x="2" y="4"/>
                      </a:lnTo>
                      <a:lnTo>
                        <a:pt x="2" y="1"/>
                      </a:lnTo>
                      <a:lnTo>
                        <a:pt x="0" y="0"/>
                      </a:lnTo>
                      <a:lnTo>
                        <a:pt x="0" y="2"/>
                      </a:lnTo>
                      <a:lnTo>
                        <a:pt x="2"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8" name="Freeform 1035"/>
                <p:cNvSpPr>
                  <a:spLocks/>
                </p:cNvSpPr>
                <p:nvPr/>
              </p:nvSpPr>
              <p:spPr bwMode="auto">
                <a:xfrm>
                  <a:off x="1315" y="2650"/>
                  <a:ext cx="19" cy="9"/>
                </a:xfrm>
                <a:custGeom>
                  <a:avLst/>
                  <a:gdLst>
                    <a:gd name="T0" fmla="*/ 38 w 129"/>
                    <a:gd name="T1" fmla="*/ 59 h 59"/>
                    <a:gd name="T2" fmla="*/ 84 w 129"/>
                    <a:gd name="T3" fmla="*/ 13 h 59"/>
                    <a:gd name="T4" fmla="*/ 108 w 129"/>
                    <a:gd name="T5" fmla="*/ 2 h 59"/>
                    <a:gd name="T6" fmla="*/ 129 w 129"/>
                    <a:gd name="T7" fmla="*/ 0 h 59"/>
                    <a:gd name="T8" fmla="*/ 60 w 129"/>
                    <a:gd name="T9" fmla="*/ 3 h 59"/>
                    <a:gd name="T10" fmla="*/ 0 w 129"/>
                    <a:gd name="T11" fmla="*/ 24 h 59"/>
                    <a:gd name="T12" fmla="*/ 38 w 129"/>
                    <a:gd name="T13" fmla="*/ 59 h 59"/>
                    <a:gd name="T14" fmla="*/ 0 60000 65536"/>
                    <a:gd name="T15" fmla="*/ 0 60000 65536"/>
                    <a:gd name="T16" fmla="*/ 0 60000 65536"/>
                    <a:gd name="T17" fmla="*/ 0 60000 65536"/>
                    <a:gd name="T18" fmla="*/ 0 60000 65536"/>
                    <a:gd name="T19" fmla="*/ 0 60000 65536"/>
                    <a:gd name="T20" fmla="*/ 0 60000 65536"/>
                    <a:gd name="T21" fmla="*/ 0 w 129"/>
                    <a:gd name="T22" fmla="*/ 0 h 59"/>
                    <a:gd name="T23" fmla="*/ 129 w 12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59">
                      <a:moveTo>
                        <a:pt x="38" y="59"/>
                      </a:moveTo>
                      <a:lnTo>
                        <a:pt x="84" y="13"/>
                      </a:lnTo>
                      <a:lnTo>
                        <a:pt x="108" y="2"/>
                      </a:lnTo>
                      <a:lnTo>
                        <a:pt x="129" y="0"/>
                      </a:lnTo>
                      <a:lnTo>
                        <a:pt x="60" y="3"/>
                      </a:lnTo>
                      <a:lnTo>
                        <a:pt x="0" y="24"/>
                      </a:lnTo>
                      <a:lnTo>
                        <a:pt x="38" y="5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79" name="Freeform 1036"/>
                <p:cNvSpPr>
                  <a:spLocks/>
                </p:cNvSpPr>
                <p:nvPr/>
              </p:nvSpPr>
              <p:spPr bwMode="auto">
                <a:xfrm>
                  <a:off x="1308" y="2650"/>
                  <a:ext cx="19" cy="17"/>
                </a:xfrm>
                <a:custGeom>
                  <a:avLst/>
                  <a:gdLst>
                    <a:gd name="T0" fmla="*/ 131 w 131"/>
                    <a:gd name="T1" fmla="*/ 14 h 104"/>
                    <a:gd name="T2" fmla="*/ 91 w 131"/>
                    <a:gd name="T3" fmla="*/ 53 h 104"/>
                    <a:gd name="T4" fmla="*/ 52 w 131"/>
                    <a:gd name="T5" fmla="*/ 104 h 104"/>
                    <a:gd name="T6" fmla="*/ 0 w 131"/>
                    <a:gd name="T7" fmla="*/ 58 h 104"/>
                    <a:gd name="T8" fmla="*/ 53 w 131"/>
                    <a:gd name="T9" fmla="*/ 21 h 104"/>
                    <a:gd name="T10" fmla="*/ 116 w 131"/>
                    <a:gd name="T11" fmla="*/ 0 h 104"/>
                    <a:gd name="T12" fmla="*/ 131 w 131"/>
                    <a:gd name="T13" fmla="*/ 14 h 104"/>
                    <a:gd name="T14" fmla="*/ 0 60000 65536"/>
                    <a:gd name="T15" fmla="*/ 0 60000 65536"/>
                    <a:gd name="T16" fmla="*/ 0 60000 65536"/>
                    <a:gd name="T17" fmla="*/ 0 60000 65536"/>
                    <a:gd name="T18" fmla="*/ 0 60000 65536"/>
                    <a:gd name="T19" fmla="*/ 0 60000 65536"/>
                    <a:gd name="T20" fmla="*/ 0 60000 65536"/>
                    <a:gd name="T21" fmla="*/ 0 w 131"/>
                    <a:gd name="T22" fmla="*/ 0 h 104"/>
                    <a:gd name="T23" fmla="*/ 131 w 131"/>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04">
                      <a:moveTo>
                        <a:pt x="131" y="14"/>
                      </a:moveTo>
                      <a:lnTo>
                        <a:pt x="91" y="53"/>
                      </a:lnTo>
                      <a:lnTo>
                        <a:pt x="52" y="104"/>
                      </a:lnTo>
                      <a:lnTo>
                        <a:pt x="0" y="58"/>
                      </a:lnTo>
                      <a:lnTo>
                        <a:pt x="53" y="21"/>
                      </a:lnTo>
                      <a:lnTo>
                        <a:pt x="116" y="0"/>
                      </a:lnTo>
                      <a:lnTo>
                        <a:pt x="131" y="1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0" name="Freeform 1037"/>
                <p:cNvSpPr>
                  <a:spLocks/>
                </p:cNvSpPr>
                <p:nvPr/>
              </p:nvSpPr>
              <p:spPr bwMode="auto">
                <a:xfrm>
                  <a:off x="1302" y="2654"/>
                  <a:ext cx="19" cy="21"/>
                </a:xfrm>
                <a:custGeom>
                  <a:avLst/>
                  <a:gdLst>
                    <a:gd name="T0" fmla="*/ 134 w 134"/>
                    <a:gd name="T1" fmla="*/ 35 h 131"/>
                    <a:gd name="T2" fmla="*/ 62 w 134"/>
                    <a:gd name="T3" fmla="*/ 131 h 131"/>
                    <a:gd name="T4" fmla="*/ 0 w 134"/>
                    <a:gd name="T5" fmla="*/ 77 h 131"/>
                    <a:gd name="T6" fmla="*/ 45 w 134"/>
                    <a:gd name="T7" fmla="*/ 36 h 131"/>
                    <a:gd name="T8" fmla="*/ 96 w 134"/>
                    <a:gd name="T9" fmla="*/ 0 h 131"/>
                    <a:gd name="T10" fmla="*/ 134 w 134"/>
                    <a:gd name="T11" fmla="*/ 35 h 131"/>
                    <a:gd name="T12" fmla="*/ 0 60000 65536"/>
                    <a:gd name="T13" fmla="*/ 0 60000 65536"/>
                    <a:gd name="T14" fmla="*/ 0 60000 65536"/>
                    <a:gd name="T15" fmla="*/ 0 60000 65536"/>
                    <a:gd name="T16" fmla="*/ 0 60000 65536"/>
                    <a:gd name="T17" fmla="*/ 0 60000 65536"/>
                    <a:gd name="T18" fmla="*/ 0 w 134"/>
                    <a:gd name="T19" fmla="*/ 0 h 131"/>
                    <a:gd name="T20" fmla="*/ 134 w 134"/>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134" h="131">
                      <a:moveTo>
                        <a:pt x="134" y="35"/>
                      </a:moveTo>
                      <a:lnTo>
                        <a:pt x="62" y="131"/>
                      </a:lnTo>
                      <a:lnTo>
                        <a:pt x="0" y="77"/>
                      </a:lnTo>
                      <a:lnTo>
                        <a:pt x="45" y="36"/>
                      </a:lnTo>
                      <a:lnTo>
                        <a:pt x="96" y="0"/>
                      </a:lnTo>
                      <a:lnTo>
                        <a:pt x="134" y="3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1" name="Freeform 1038"/>
                <p:cNvSpPr>
                  <a:spLocks/>
                </p:cNvSpPr>
                <p:nvPr/>
              </p:nvSpPr>
              <p:spPr bwMode="auto">
                <a:xfrm>
                  <a:off x="1296" y="2659"/>
                  <a:ext cx="19" cy="25"/>
                </a:xfrm>
                <a:custGeom>
                  <a:avLst/>
                  <a:gdLst>
                    <a:gd name="T0" fmla="*/ 136 w 136"/>
                    <a:gd name="T1" fmla="*/ 46 h 145"/>
                    <a:gd name="T2" fmla="*/ 66 w 136"/>
                    <a:gd name="T3" fmla="*/ 145 h 145"/>
                    <a:gd name="T4" fmla="*/ 0 w 136"/>
                    <a:gd name="T5" fmla="*/ 87 h 145"/>
                    <a:gd name="T6" fmla="*/ 38 w 136"/>
                    <a:gd name="T7" fmla="*/ 43 h 145"/>
                    <a:gd name="T8" fmla="*/ 84 w 136"/>
                    <a:gd name="T9" fmla="*/ 0 h 145"/>
                    <a:gd name="T10" fmla="*/ 136 w 136"/>
                    <a:gd name="T11" fmla="*/ 46 h 145"/>
                    <a:gd name="T12" fmla="*/ 0 60000 65536"/>
                    <a:gd name="T13" fmla="*/ 0 60000 65536"/>
                    <a:gd name="T14" fmla="*/ 0 60000 65536"/>
                    <a:gd name="T15" fmla="*/ 0 60000 65536"/>
                    <a:gd name="T16" fmla="*/ 0 60000 65536"/>
                    <a:gd name="T17" fmla="*/ 0 60000 65536"/>
                    <a:gd name="T18" fmla="*/ 0 w 136"/>
                    <a:gd name="T19" fmla="*/ 0 h 145"/>
                    <a:gd name="T20" fmla="*/ 136 w 136"/>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6" h="145">
                      <a:moveTo>
                        <a:pt x="136" y="46"/>
                      </a:moveTo>
                      <a:lnTo>
                        <a:pt x="66" y="145"/>
                      </a:lnTo>
                      <a:lnTo>
                        <a:pt x="0" y="87"/>
                      </a:lnTo>
                      <a:lnTo>
                        <a:pt x="38" y="43"/>
                      </a:lnTo>
                      <a:lnTo>
                        <a:pt x="84" y="0"/>
                      </a:lnTo>
                      <a:lnTo>
                        <a:pt x="136" y="4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2" name="Freeform 1039"/>
                <p:cNvSpPr>
                  <a:spLocks/>
                </p:cNvSpPr>
                <p:nvPr/>
              </p:nvSpPr>
              <p:spPr bwMode="auto">
                <a:xfrm>
                  <a:off x="1291" y="2666"/>
                  <a:ext cx="19" cy="25"/>
                </a:xfrm>
                <a:custGeom>
                  <a:avLst/>
                  <a:gdLst>
                    <a:gd name="T0" fmla="*/ 64 w 138"/>
                    <a:gd name="T1" fmla="*/ 150 h 150"/>
                    <a:gd name="T2" fmla="*/ 90 w 138"/>
                    <a:gd name="T3" fmla="*/ 117 h 150"/>
                    <a:gd name="T4" fmla="*/ 138 w 138"/>
                    <a:gd name="T5" fmla="*/ 54 h 150"/>
                    <a:gd name="T6" fmla="*/ 76 w 138"/>
                    <a:gd name="T7" fmla="*/ 0 h 150"/>
                    <a:gd name="T8" fmla="*/ 0 w 138"/>
                    <a:gd name="T9" fmla="*/ 93 h 150"/>
                    <a:gd name="T10" fmla="*/ 64 w 138"/>
                    <a:gd name="T11" fmla="*/ 150 h 150"/>
                    <a:gd name="T12" fmla="*/ 0 60000 65536"/>
                    <a:gd name="T13" fmla="*/ 0 60000 65536"/>
                    <a:gd name="T14" fmla="*/ 0 60000 65536"/>
                    <a:gd name="T15" fmla="*/ 0 60000 65536"/>
                    <a:gd name="T16" fmla="*/ 0 60000 65536"/>
                    <a:gd name="T17" fmla="*/ 0 60000 65536"/>
                    <a:gd name="T18" fmla="*/ 0 w 138"/>
                    <a:gd name="T19" fmla="*/ 0 h 150"/>
                    <a:gd name="T20" fmla="*/ 138 w 138"/>
                    <a:gd name="T21" fmla="*/ 150 h 150"/>
                  </a:gdLst>
                  <a:ahLst/>
                  <a:cxnLst>
                    <a:cxn ang="T12">
                      <a:pos x="T0" y="T1"/>
                    </a:cxn>
                    <a:cxn ang="T13">
                      <a:pos x="T2" y="T3"/>
                    </a:cxn>
                    <a:cxn ang="T14">
                      <a:pos x="T4" y="T5"/>
                    </a:cxn>
                    <a:cxn ang="T15">
                      <a:pos x="T6" y="T7"/>
                    </a:cxn>
                    <a:cxn ang="T16">
                      <a:pos x="T8" y="T9"/>
                    </a:cxn>
                    <a:cxn ang="T17">
                      <a:pos x="T10" y="T11"/>
                    </a:cxn>
                  </a:cxnLst>
                  <a:rect l="T18" t="T19" r="T20" b="T21"/>
                  <a:pathLst>
                    <a:path w="138" h="150">
                      <a:moveTo>
                        <a:pt x="64" y="150"/>
                      </a:moveTo>
                      <a:lnTo>
                        <a:pt x="90" y="117"/>
                      </a:lnTo>
                      <a:lnTo>
                        <a:pt x="138" y="54"/>
                      </a:lnTo>
                      <a:lnTo>
                        <a:pt x="76" y="0"/>
                      </a:lnTo>
                      <a:lnTo>
                        <a:pt x="0" y="93"/>
                      </a:lnTo>
                      <a:lnTo>
                        <a:pt x="64" y="15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3" name="Freeform 1040"/>
                <p:cNvSpPr>
                  <a:spLocks/>
                </p:cNvSpPr>
                <p:nvPr/>
              </p:nvSpPr>
              <p:spPr bwMode="auto">
                <a:xfrm>
                  <a:off x="1285" y="2674"/>
                  <a:ext cx="20" cy="26"/>
                </a:xfrm>
                <a:custGeom>
                  <a:avLst/>
                  <a:gdLst>
                    <a:gd name="T0" fmla="*/ 0 w 143"/>
                    <a:gd name="T1" fmla="*/ 92 h 154"/>
                    <a:gd name="T2" fmla="*/ 35 w 143"/>
                    <a:gd name="T3" fmla="*/ 56 h 154"/>
                    <a:gd name="T4" fmla="*/ 77 w 143"/>
                    <a:gd name="T5" fmla="*/ 0 h 154"/>
                    <a:gd name="T6" fmla="*/ 143 w 143"/>
                    <a:gd name="T7" fmla="*/ 58 h 154"/>
                    <a:gd name="T8" fmla="*/ 130 w 143"/>
                    <a:gd name="T9" fmla="*/ 71 h 154"/>
                    <a:gd name="T10" fmla="*/ 102 w 143"/>
                    <a:gd name="T11" fmla="*/ 108 h 154"/>
                    <a:gd name="T12" fmla="*/ 72 w 143"/>
                    <a:gd name="T13" fmla="*/ 154 h 154"/>
                    <a:gd name="T14" fmla="*/ 0 w 143"/>
                    <a:gd name="T15" fmla="*/ 92 h 154"/>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54"/>
                    <a:gd name="T26" fmla="*/ 143 w 143"/>
                    <a:gd name="T27" fmla="*/ 154 h 1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54">
                      <a:moveTo>
                        <a:pt x="0" y="92"/>
                      </a:moveTo>
                      <a:lnTo>
                        <a:pt x="35" y="56"/>
                      </a:lnTo>
                      <a:lnTo>
                        <a:pt x="77" y="0"/>
                      </a:lnTo>
                      <a:lnTo>
                        <a:pt x="143" y="58"/>
                      </a:lnTo>
                      <a:lnTo>
                        <a:pt x="130" y="71"/>
                      </a:lnTo>
                      <a:lnTo>
                        <a:pt x="102" y="108"/>
                      </a:lnTo>
                      <a:lnTo>
                        <a:pt x="72" y="154"/>
                      </a:lnTo>
                      <a:lnTo>
                        <a:pt x="0" y="9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4" name="Freeform 1041"/>
                <p:cNvSpPr>
                  <a:spLocks/>
                </p:cNvSpPr>
                <p:nvPr/>
              </p:nvSpPr>
              <p:spPr bwMode="auto">
                <a:xfrm>
                  <a:off x="1280" y="2682"/>
                  <a:ext cx="20" cy="26"/>
                </a:xfrm>
                <a:custGeom>
                  <a:avLst/>
                  <a:gdLst>
                    <a:gd name="T0" fmla="*/ 0 w 142"/>
                    <a:gd name="T1" fmla="*/ 91 h 158"/>
                    <a:gd name="T2" fmla="*/ 73 w 142"/>
                    <a:gd name="T3" fmla="*/ 9 h 158"/>
                    <a:gd name="T4" fmla="*/ 78 w 142"/>
                    <a:gd name="T5" fmla="*/ 0 h 158"/>
                    <a:gd name="T6" fmla="*/ 142 w 142"/>
                    <a:gd name="T7" fmla="*/ 57 h 158"/>
                    <a:gd name="T8" fmla="*/ 77 w 142"/>
                    <a:gd name="T9" fmla="*/ 158 h 158"/>
                    <a:gd name="T10" fmla="*/ 0 w 142"/>
                    <a:gd name="T11" fmla="*/ 91 h 158"/>
                    <a:gd name="T12" fmla="*/ 0 60000 65536"/>
                    <a:gd name="T13" fmla="*/ 0 60000 65536"/>
                    <a:gd name="T14" fmla="*/ 0 60000 65536"/>
                    <a:gd name="T15" fmla="*/ 0 60000 65536"/>
                    <a:gd name="T16" fmla="*/ 0 60000 65536"/>
                    <a:gd name="T17" fmla="*/ 0 60000 65536"/>
                    <a:gd name="T18" fmla="*/ 0 w 142"/>
                    <a:gd name="T19" fmla="*/ 0 h 158"/>
                    <a:gd name="T20" fmla="*/ 142 w 142"/>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42" h="158">
                      <a:moveTo>
                        <a:pt x="0" y="91"/>
                      </a:moveTo>
                      <a:lnTo>
                        <a:pt x="73" y="9"/>
                      </a:lnTo>
                      <a:lnTo>
                        <a:pt x="78" y="0"/>
                      </a:lnTo>
                      <a:lnTo>
                        <a:pt x="142" y="57"/>
                      </a:lnTo>
                      <a:lnTo>
                        <a:pt x="77" y="158"/>
                      </a:lnTo>
                      <a:lnTo>
                        <a:pt x="0" y="9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5" name="Freeform 1042"/>
                <p:cNvSpPr>
                  <a:spLocks/>
                </p:cNvSpPr>
                <p:nvPr/>
              </p:nvSpPr>
              <p:spPr bwMode="auto">
                <a:xfrm>
                  <a:off x="1274" y="2689"/>
                  <a:ext cx="21" cy="27"/>
                </a:xfrm>
                <a:custGeom>
                  <a:avLst/>
                  <a:gdLst>
                    <a:gd name="T0" fmla="*/ 0 w 151"/>
                    <a:gd name="T1" fmla="*/ 91 h 160"/>
                    <a:gd name="T2" fmla="*/ 79 w 151"/>
                    <a:gd name="T3" fmla="*/ 0 h 160"/>
                    <a:gd name="T4" fmla="*/ 151 w 151"/>
                    <a:gd name="T5" fmla="*/ 62 h 160"/>
                    <a:gd name="T6" fmla="*/ 117 w 151"/>
                    <a:gd name="T7" fmla="*/ 115 h 160"/>
                    <a:gd name="T8" fmla="*/ 79 w 151"/>
                    <a:gd name="T9" fmla="*/ 160 h 160"/>
                    <a:gd name="T10" fmla="*/ 0 w 151"/>
                    <a:gd name="T11" fmla="*/ 91 h 160"/>
                    <a:gd name="T12" fmla="*/ 0 60000 65536"/>
                    <a:gd name="T13" fmla="*/ 0 60000 65536"/>
                    <a:gd name="T14" fmla="*/ 0 60000 65536"/>
                    <a:gd name="T15" fmla="*/ 0 60000 65536"/>
                    <a:gd name="T16" fmla="*/ 0 60000 65536"/>
                    <a:gd name="T17" fmla="*/ 0 60000 65536"/>
                    <a:gd name="T18" fmla="*/ 0 w 151"/>
                    <a:gd name="T19" fmla="*/ 0 h 160"/>
                    <a:gd name="T20" fmla="*/ 151 w 151"/>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51" h="160">
                      <a:moveTo>
                        <a:pt x="0" y="91"/>
                      </a:moveTo>
                      <a:lnTo>
                        <a:pt x="79" y="0"/>
                      </a:lnTo>
                      <a:lnTo>
                        <a:pt x="151" y="62"/>
                      </a:lnTo>
                      <a:lnTo>
                        <a:pt x="117" y="115"/>
                      </a:lnTo>
                      <a:lnTo>
                        <a:pt x="79" y="160"/>
                      </a:lnTo>
                      <a:lnTo>
                        <a:pt x="0" y="9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6" name="Freeform 1043"/>
                <p:cNvSpPr>
                  <a:spLocks/>
                </p:cNvSpPr>
                <p:nvPr/>
              </p:nvSpPr>
              <p:spPr bwMode="auto">
                <a:xfrm>
                  <a:off x="1268" y="2697"/>
                  <a:ext cx="23" cy="25"/>
                </a:xfrm>
                <a:custGeom>
                  <a:avLst/>
                  <a:gdLst>
                    <a:gd name="T0" fmla="*/ 0 w 157"/>
                    <a:gd name="T1" fmla="*/ 90 h 149"/>
                    <a:gd name="T2" fmla="*/ 80 w 157"/>
                    <a:gd name="T3" fmla="*/ 0 h 149"/>
                    <a:gd name="T4" fmla="*/ 157 w 157"/>
                    <a:gd name="T5" fmla="*/ 67 h 149"/>
                    <a:gd name="T6" fmla="*/ 115 w 157"/>
                    <a:gd name="T7" fmla="*/ 116 h 149"/>
                    <a:gd name="T8" fmla="*/ 66 w 157"/>
                    <a:gd name="T9" fmla="*/ 149 h 149"/>
                    <a:gd name="T10" fmla="*/ 0 w 157"/>
                    <a:gd name="T11" fmla="*/ 90 h 149"/>
                    <a:gd name="T12" fmla="*/ 0 60000 65536"/>
                    <a:gd name="T13" fmla="*/ 0 60000 65536"/>
                    <a:gd name="T14" fmla="*/ 0 60000 65536"/>
                    <a:gd name="T15" fmla="*/ 0 60000 65536"/>
                    <a:gd name="T16" fmla="*/ 0 60000 65536"/>
                    <a:gd name="T17" fmla="*/ 0 60000 65536"/>
                    <a:gd name="T18" fmla="*/ 0 w 157"/>
                    <a:gd name="T19" fmla="*/ 0 h 149"/>
                    <a:gd name="T20" fmla="*/ 157 w 157"/>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7" h="149">
                      <a:moveTo>
                        <a:pt x="0" y="90"/>
                      </a:moveTo>
                      <a:lnTo>
                        <a:pt x="80" y="0"/>
                      </a:lnTo>
                      <a:lnTo>
                        <a:pt x="157" y="67"/>
                      </a:lnTo>
                      <a:lnTo>
                        <a:pt x="115" y="116"/>
                      </a:lnTo>
                      <a:lnTo>
                        <a:pt x="66" y="149"/>
                      </a:lnTo>
                      <a:lnTo>
                        <a:pt x="0" y="9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7" name="Freeform 1044"/>
                <p:cNvSpPr>
                  <a:spLocks/>
                </p:cNvSpPr>
                <p:nvPr/>
              </p:nvSpPr>
              <p:spPr bwMode="auto">
                <a:xfrm>
                  <a:off x="1262" y="2705"/>
                  <a:ext cx="23" cy="25"/>
                </a:xfrm>
                <a:custGeom>
                  <a:avLst/>
                  <a:gdLst>
                    <a:gd name="T0" fmla="*/ 0 w 159"/>
                    <a:gd name="T1" fmla="*/ 89 h 153"/>
                    <a:gd name="T2" fmla="*/ 80 w 159"/>
                    <a:gd name="T3" fmla="*/ 0 h 153"/>
                    <a:gd name="T4" fmla="*/ 159 w 159"/>
                    <a:gd name="T5" fmla="*/ 69 h 153"/>
                    <a:gd name="T6" fmla="*/ 130 w 159"/>
                    <a:gd name="T7" fmla="*/ 93 h 153"/>
                    <a:gd name="T8" fmla="*/ 98 w 159"/>
                    <a:gd name="T9" fmla="*/ 107 h 153"/>
                    <a:gd name="T10" fmla="*/ 78 w 159"/>
                    <a:gd name="T11" fmla="*/ 123 h 153"/>
                    <a:gd name="T12" fmla="*/ 73 w 159"/>
                    <a:gd name="T13" fmla="*/ 153 h 153"/>
                    <a:gd name="T14" fmla="*/ 0 w 159"/>
                    <a:gd name="T15" fmla="*/ 89 h 153"/>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53"/>
                    <a:gd name="T26" fmla="*/ 159 w 159"/>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53">
                      <a:moveTo>
                        <a:pt x="0" y="89"/>
                      </a:moveTo>
                      <a:lnTo>
                        <a:pt x="80" y="0"/>
                      </a:lnTo>
                      <a:lnTo>
                        <a:pt x="159" y="69"/>
                      </a:lnTo>
                      <a:lnTo>
                        <a:pt x="130" y="93"/>
                      </a:lnTo>
                      <a:lnTo>
                        <a:pt x="98" y="107"/>
                      </a:lnTo>
                      <a:lnTo>
                        <a:pt x="78" y="123"/>
                      </a:lnTo>
                      <a:lnTo>
                        <a:pt x="73" y="153"/>
                      </a:lnTo>
                      <a:lnTo>
                        <a:pt x="0" y="8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8" name="Freeform 1045"/>
                <p:cNvSpPr>
                  <a:spLocks/>
                </p:cNvSpPr>
                <p:nvPr/>
              </p:nvSpPr>
              <p:spPr bwMode="auto">
                <a:xfrm>
                  <a:off x="1256" y="2712"/>
                  <a:ext cx="22" cy="30"/>
                </a:xfrm>
                <a:custGeom>
                  <a:avLst/>
                  <a:gdLst>
                    <a:gd name="T0" fmla="*/ 85 w 151"/>
                    <a:gd name="T1" fmla="*/ 0 h 179"/>
                    <a:gd name="T2" fmla="*/ 19 w 151"/>
                    <a:gd name="T3" fmla="*/ 69 h 179"/>
                    <a:gd name="T4" fmla="*/ 0 w 151"/>
                    <a:gd name="T5" fmla="*/ 86 h 179"/>
                    <a:gd name="T6" fmla="*/ 106 w 151"/>
                    <a:gd name="T7" fmla="*/ 179 h 179"/>
                    <a:gd name="T8" fmla="*/ 115 w 151"/>
                    <a:gd name="T9" fmla="*/ 135 h 179"/>
                    <a:gd name="T10" fmla="*/ 117 w 151"/>
                    <a:gd name="T11" fmla="*/ 100 h 179"/>
                    <a:gd name="T12" fmla="*/ 123 w 151"/>
                    <a:gd name="T13" fmla="*/ 75 h 179"/>
                    <a:gd name="T14" fmla="*/ 142 w 151"/>
                    <a:gd name="T15" fmla="*/ 62 h 179"/>
                    <a:gd name="T16" fmla="*/ 151 w 151"/>
                    <a:gd name="T17" fmla="*/ 59 h 179"/>
                    <a:gd name="T18" fmla="*/ 85 w 151"/>
                    <a:gd name="T19" fmla="*/ 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179"/>
                    <a:gd name="T32" fmla="*/ 151 w 151"/>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179">
                      <a:moveTo>
                        <a:pt x="85" y="0"/>
                      </a:moveTo>
                      <a:lnTo>
                        <a:pt x="19" y="69"/>
                      </a:lnTo>
                      <a:lnTo>
                        <a:pt x="0" y="86"/>
                      </a:lnTo>
                      <a:lnTo>
                        <a:pt x="106" y="179"/>
                      </a:lnTo>
                      <a:lnTo>
                        <a:pt x="115" y="135"/>
                      </a:lnTo>
                      <a:lnTo>
                        <a:pt x="117" y="100"/>
                      </a:lnTo>
                      <a:lnTo>
                        <a:pt x="123" y="75"/>
                      </a:lnTo>
                      <a:lnTo>
                        <a:pt x="142" y="62"/>
                      </a:lnTo>
                      <a:lnTo>
                        <a:pt x="151" y="59"/>
                      </a:lnTo>
                      <a:lnTo>
                        <a:pt x="8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89" name="Freeform 1046"/>
                <p:cNvSpPr>
                  <a:spLocks/>
                </p:cNvSpPr>
                <p:nvPr/>
              </p:nvSpPr>
              <p:spPr bwMode="auto">
                <a:xfrm>
                  <a:off x="1249" y="2719"/>
                  <a:ext cx="24" cy="32"/>
                </a:xfrm>
                <a:custGeom>
                  <a:avLst/>
                  <a:gdLst>
                    <a:gd name="T0" fmla="*/ 94 w 167"/>
                    <a:gd name="T1" fmla="*/ 0 h 192"/>
                    <a:gd name="T2" fmla="*/ 69 w 167"/>
                    <a:gd name="T3" fmla="*/ 25 h 192"/>
                    <a:gd name="T4" fmla="*/ 0 w 167"/>
                    <a:gd name="T5" fmla="*/ 77 h 192"/>
                    <a:gd name="T6" fmla="*/ 130 w 167"/>
                    <a:gd name="T7" fmla="*/ 192 h 192"/>
                    <a:gd name="T8" fmla="*/ 150 w 167"/>
                    <a:gd name="T9" fmla="*/ 153 h 192"/>
                    <a:gd name="T10" fmla="*/ 161 w 167"/>
                    <a:gd name="T11" fmla="*/ 118 h 192"/>
                    <a:gd name="T12" fmla="*/ 167 w 167"/>
                    <a:gd name="T13" fmla="*/ 64 h 192"/>
                    <a:gd name="T14" fmla="*/ 94 w 167"/>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192"/>
                    <a:gd name="T26" fmla="*/ 167 w 167"/>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192">
                      <a:moveTo>
                        <a:pt x="94" y="0"/>
                      </a:moveTo>
                      <a:lnTo>
                        <a:pt x="69" y="25"/>
                      </a:lnTo>
                      <a:lnTo>
                        <a:pt x="0" y="77"/>
                      </a:lnTo>
                      <a:lnTo>
                        <a:pt x="130" y="192"/>
                      </a:lnTo>
                      <a:lnTo>
                        <a:pt x="150" y="153"/>
                      </a:lnTo>
                      <a:lnTo>
                        <a:pt x="161" y="118"/>
                      </a:lnTo>
                      <a:lnTo>
                        <a:pt x="167" y="64"/>
                      </a:lnTo>
                      <a:lnTo>
                        <a:pt x="9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0" name="Freeform 1047"/>
                <p:cNvSpPr>
                  <a:spLocks/>
                </p:cNvSpPr>
                <p:nvPr/>
              </p:nvSpPr>
              <p:spPr bwMode="auto">
                <a:xfrm>
                  <a:off x="1241" y="2726"/>
                  <a:ext cx="30" cy="33"/>
                </a:xfrm>
                <a:custGeom>
                  <a:avLst/>
                  <a:gdLst>
                    <a:gd name="T0" fmla="*/ 0 w 209"/>
                    <a:gd name="T1" fmla="*/ 70 h 199"/>
                    <a:gd name="T2" fmla="*/ 103 w 209"/>
                    <a:gd name="T3" fmla="*/ 0 h 199"/>
                    <a:gd name="T4" fmla="*/ 209 w 209"/>
                    <a:gd name="T5" fmla="*/ 93 h 199"/>
                    <a:gd name="T6" fmla="*/ 189 w 209"/>
                    <a:gd name="T7" fmla="*/ 142 h 199"/>
                    <a:gd name="T8" fmla="*/ 148 w 209"/>
                    <a:gd name="T9" fmla="*/ 199 h 199"/>
                    <a:gd name="T10" fmla="*/ 0 w 209"/>
                    <a:gd name="T11" fmla="*/ 70 h 199"/>
                    <a:gd name="T12" fmla="*/ 0 60000 65536"/>
                    <a:gd name="T13" fmla="*/ 0 60000 65536"/>
                    <a:gd name="T14" fmla="*/ 0 60000 65536"/>
                    <a:gd name="T15" fmla="*/ 0 60000 65536"/>
                    <a:gd name="T16" fmla="*/ 0 60000 65536"/>
                    <a:gd name="T17" fmla="*/ 0 60000 65536"/>
                    <a:gd name="T18" fmla="*/ 0 w 209"/>
                    <a:gd name="T19" fmla="*/ 0 h 199"/>
                    <a:gd name="T20" fmla="*/ 209 w 209"/>
                    <a:gd name="T21" fmla="*/ 199 h 199"/>
                  </a:gdLst>
                  <a:ahLst/>
                  <a:cxnLst>
                    <a:cxn ang="T12">
                      <a:pos x="T0" y="T1"/>
                    </a:cxn>
                    <a:cxn ang="T13">
                      <a:pos x="T2" y="T3"/>
                    </a:cxn>
                    <a:cxn ang="T14">
                      <a:pos x="T4" y="T5"/>
                    </a:cxn>
                    <a:cxn ang="T15">
                      <a:pos x="T6" y="T7"/>
                    </a:cxn>
                    <a:cxn ang="T16">
                      <a:pos x="T8" y="T9"/>
                    </a:cxn>
                    <a:cxn ang="T17">
                      <a:pos x="T10" y="T11"/>
                    </a:cxn>
                  </a:cxnLst>
                  <a:rect l="T18" t="T19" r="T20" b="T21"/>
                  <a:pathLst>
                    <a:path w="209" h="199">
                      <a:moveTo>
                        <a:pt x="0" y="70"/>
                      </a:moveTo>
                      <a:lnTo>
                        <a:pt x="103" y="0"/>
                      </a:lnTo>
                      <a:lnTo>
                        <a:pt x="209" y="93"/>
                      </a:lnTo>
                      <a:lnTo>
                        <a:pt x="189" y="142"/>
                      </a:lnTo>
                      <a:lnTo>
                        <a:pt x="148" y="199"/>
                      </a:lnTo>
                      <a:lnTo>
                        <a:pt x="0" y="7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1" name="Freeform 1048"/>
                <p:cNvSpPr>
                  <a:spLocks/>
                </p:cNvSpPr>
                <p:nvPr/>
              </p:nvSpPr>
              <p:spPr bwMode="auto">
                <a:xfrm>
                  <a:off x="1234" y="2732"/>
                  <a:ext cx="33" cy="34"/>
                </a:xfrm>
                <a:custGeom>
                  <a:avLst/>
                  <a:gdLst>
                    <a:gd name="T0" fmla="*/ 0 w 235"/>
                    <a:gd name="T1" fmla="*/ 68 h 205"/>
                    <a:gd name="T2" fmla="*/ 105 w 235"/>
                    <a:gd name="T3" fmla="*/ 0 h 205"/>
                    <a:gd name="T4" fmla="*/ 235 w 235"/>
                    <a:gd name="T5" fmla="*/ 115 h 205"/>
                    <a:gd name="T6" fmla="*/ 173 w 235"/>
                    <a:gd name="T7" fmla="*/ 190 h 205"/>
                    <a:gd name="T8" fmla="*/ 156 w 235"/>
                    <a:gd name="T9" fmla="*/ 205 h 205"/>
                    <a:gd name="T10" fmla="*/ 0 w 235"/>
                    <a:gd name="T11" fmla="*/ 68 h 205"/>
                    <a:gd name="T12" fmla="*/ 0 60000 65536"/>
                    <a:gd name="T13" fmla="*/ 0 60000 65536"/>
                    <a:gd name="T14" fmla="*/ 0 60000 65536"/>
                    <a:gd name="T15" fmla="*/ 0 60000 65536"/>
                    <a:gd name="T16" fmla="*/ 0 60000 65536"/>
                    <a:gd name="T17" fmla="*/ 0 60000 65536"/>
                    <a:gd name="T18" fmla="*/ 0 w 235"/>
                    <a:gd name="T19" fmla="*/ 0 h 205"/>
                    <a:gd name="T20" fmla="*/ 235 w 235"/>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235" h="205">
                      <a:moveTo>
                        <a:pt x="0" y="68"/>
                      </a:moveTo>
                      <a:lnTo>
                        <a:pt x="105" y="0"/>
                      </a:lnTo>
                      <a:lnTo>
                        <a:pt x="235" y="115"/>
                      </a:lnTo>
                      <a:lnTo>
                        <a:pt x="173" y="190"/>
                      </a:lnTo>
                      <a:lnTo>
                        <a:pt x="156" y="205"/>
                      </a:lnTo>
                      <a:lnTo>
                        <a:pt x="0" y="6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2" name="Freeform 1049"/>
                <p:cNvSpPr>
                  <a:spLocks/>
                </p:cNvSpPr>
                <p:nvPr/>
              </p:nvSpPr>
              <p:spPr bwMode="auto">
                <a:xfrm>
                  <a:off x="1227" y="2738"/>
                  <a:ext cx="35" cy="35"/>
                </a:xfrm>
                <a:custGeom>
                  <a:avLst/>
                  <a:gdLst>
                    <a:gd name="T0" fmla="*/ 0 w 247"/>
                    <a:gd name="T1" fmla="*/ 72 h 212"/>
                    <a:gd name="T2" fmla="*/ 42 w 247"/>
                    <a:gd name="T3" fmla="*/ 37 h 212"/>
                    <a:gd name="T4" fmla="*/ 99 w 247"/>
                    <a:gd name="T5" fmla="*/ 0 h 212"/>
                    <a:gd name="T6" fmla="*/ 247 w 247"/>
                    <a:gd name="T7" fmla="*/ 129 h 212"/>
                    <a:gd name="T8" fmla="*/ 220 w 247"/>
                    <a:gd name="T9" fmla="*/ 155 h 212"/>
                    <a:gd name="T10" fmla="*/ 159 w 247"/>
                    <a:gd name="T11" fmla="*/ 212 h 212"/>
                    <a:gd name="T12" fmla="*/ 0 w 247"/>
                    <a:gd name="T13" fmla="*/ 72 h 212"/>
                    <a:gd name="T14" fmla="*/ 0 60000 65536"/>
                    <a:gd name="T15" fmla="*/ 0 60000 65536"/>
                    <a:gd name="T16" fmla="*/ 0 60000 65536"/>
                    <a:gd name="T17" fmla="*/ 0 60000 65536"/>
                    <a:gd name="T18" fmla="*/ 0 60000 65536"/>
                    <a:gd name="T19" fmla="*/ 0 60000 65536"/>
                    <a:gd name="T20" fmla="*/ 0 60000 65536"/>
                    <a:gd name="T21" fmla="*/ 0 w 247"/>
                    <a:gd name="T22" fmla="*/ 0 h 212"/>
                    <a:gd name="T23" fmla="*/ 247 w 247"/>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212">
                      <a:moveTo>
                        <a:pt x="0" y="72"/>
                      </a:moveTo>
                      <a:lnTo>
                        <a:pt x="42" y="37"/>
                      </a:lnTo>
                      <a:lnTo>
                        <a:pt x="99" y="0"/>
                      </a:lnTo>
                      <a:lnTo>
                        <a:pt x="247" y="129"/>
                      </a:lnTo>
                      <a:lnTo>
                        <a:pt x="220" y="155"/>
                      </a:lnTo>
                      <a:lnTo>
                        <a:pt x="159" y="212"/>
                      </a:lnTo>
                      <a:lnTo>
                        <a:pt x="0" y="7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3" name="Freeform 1050"/>
                <p:cNvSpPr>
                  <a:spLocks/>
                </p:cNvSpPr>
                <p:nvPr/>
              </p:nvSpPr>
              <p:spPr bwMode="auto">
                <a:xfrm>
                  <a:off x="1224" y="2744"/>
                  <a:ext cx="32" cy="36"/>
                </a:xfrm>
                <a:custGeom>
                  <a:avLst/>
                  <a:gdLst>
                    <a:gd name="T0" fmla="*/ 66 w 222"/>
                    <a:gd name="T1" fmla="*/ 0 h 222"/>
                    <a:gd name="T2" fmla="*/ 22 w 222"/>
                    <a:gd name="T3" fmla="*/ 35 h 222"/>
                    <a:gd name="T4" fmla="*/ 4 w 222"/>
                    <a:gd name="T5" fmla="*/ 63 h 222"/>
                    <a:gd name="T6" fmla="*/ 0 w 222"/>
                    <a:gd name="T7" fmla="*/ 104 h 222"/>
                    <a:gd name="T8" fmla="*/ 136 w 222"/>
                    <a:gd name="T9" fmla="*/ 222 h 222"/>
                    <a:gd name="T10" fmla="*/ 222 w 222"/>
                    <a:gd name="T11" fmla="*/ 137 h 222"/>
                    <a:gd name="T12" fmla="*/ 66 w 222"/>
                    <a:gd name="T13" fmla="*/ 0 h 222"/>
                    <a:gd name="T14" fmla="*/ 0 60000 65536"/>
                    <a:gd name="T15" fmla="*/ 0 60000 65536"/>
                    <a:gd name="T16" fmla="*/ 0 60000 65536"/>
                    <a:gd name="T17" fmla="*/ 0 60000 65536"/>
                    <a:gd name="T18" fmla="*/ 0 60000 65536"/>
                    <a:gd name="T19" fmla="*/ 0 60000 65536"/>
                    <a:gd name="T20" fmla="*/ 0 60000 65536"/>
                    <a:gd name="T21" fmla="*/ 0 w 222"/>
                    <a:gd name="T22" fmla="*/ 0 h 222"/>
                    <a:gd name="T23" fmla="*/ 222 w 222"/>
                    <a:gd name="T24" fmla="*/ 222 h 2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22">
                      <a:moveTo>
                        <a:pt x="66" y="0"/>
                      </a:moveTo>
                      <a:lnTo>
                        <a:pt x="22" y="35"/>
                      </a:lnTo>
                      <a:lnTo>
                        <a:pt x="4" y="63"/>
                      </a:lnTo>
                      <a:lnTo>
                        <a:pt x="0" y="104"/>
                      </a:lnTo>
                      <a:lnTo>
                        <a:pt x="136" y="222"/>
                      </a:lnTo>
                      <a:lnTo>
                        <a:pt x="222" y="137"/>
                      </a:lnTo>
                      <a:lnTo>
                        <a:pt x="6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4" name="Freeform 1051"/>
                <p:cNvSpPr>
                  <a:spLocks/>
                </p:cNvSpPr>
                <p:nvPr/>
              </p:nvSpPr>
              <p:spPr bwMode="auto">
                <a:xfrm>
                  <a:off x="1223" y="2750"/>
                  <a:ext cx="27" cy="37"/>
                </a:xfrm>
                <a:custGeom>
                  <a:avLst/>
                  <a:gdLst>
                    <a:gd name="T0" fmla="*/ 28 w 187"/>
                    <a:gd name="T1" fmla="*/ 0 h 224"/>
                    <a:gd name="T2" fmla="*/ 13 w 187"/>
                    <a:gd name="T3" fmla="*/ 24 h 224"/>
                    <a:gd name="T4" fmla="*/ 0 w 187"/>
                    <a:gd name="T5" fmla="*/ 136 h 224"/>
                    <a:gd name="T6" fmla="*/ 101 w 187"/>
                    <a:gd name="T7" fmla="*/ 224 h 224"/>
                    <a:gd name="T8" fmla="*/ 187 w 187"/>
                    <a:gd name="T9" fmla="*/ 140 h 224"/>
                    <a:gd name="T10" fmla="*/ 28 w 187"/>
                    <a:gd name="T11" fmla="*/ 0 h 224"/>
                    <a:gd name="T12" fmla="*/ 0 60000 65536"/>
                    <a:gd name="T13" fmla="*/ 0 60000 65536"/>
                    <a:gd name="T14" fmla="*/ 0 60000 65536"/>
                    <a:gd name="T15" fmla="*/ 0 60000 65536"/>
                    <a:gd name="T16" fmla="*/ 0 60000 65536"/>
                    <a:gd name="T17" fmla="*/ 0 60000 65536"/>
                    <a:gd name="T18" fmla="*/ 0 w 187"/>
                    <a:gd name="T19" fmla="*/ 0 h 224"/>
                    <a:gd name="T20" fmla="*/ 187 w 187"/>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87" h="224">
                      <a:moveTo>
                        <a:pt x="28" y="0"/>
                      </a:moveTo>
                      <a:lnTo>
                        <a:pt x="13" y="24"/>
                      </a:lnTo>
                      <a:lnTo>
                        <a:pt x="0" y="136"/>
                      </a:lnTo>
                      <a:lnTo>
                        <a:pt x="101" y="224"/>
                      </a:lnTo>
                      <a:lnTo>
                        <a:pt x="187" y="140"/>
                      </a:lnTo>
                      <a:lnTo>
                        <a:pt x="2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5" name="Freeform 1052"/>
                <p:cNvSpPr>
                  <a:spLocks/>
                </p:cNvSpPr>
                <p:nvPr/>
              </p:nvSpPr>
              <p:spPr bwMode="auto">
                <a:xfrm>
                  <a:off x="1221" y="2761"/>
                  <a:ext cx="23" cy="34"/>
                </a:xfrm>
                <a:custGeom>
                  <a:avLst/>
                  <a:gdLst>
                    <a:gd name="T0" fmla="*/ 0 w 158"/>
                    <a:gd name="T1" fmla="*/ 139 h 202"/>
                    <a:gd name="T2" fmla="*/ 11 w 158"/>
                    <a:gd name="T3" fmla="*/ 87 h 202"/>
                    <a:gd name="T4" fmla="*/ 22 w 158"/>
                    <a:gd name="T5" fmla="*/ 0 h 202"/>
                    <a:gd name="T6" fmla="*/ 158 w 158"/>
                    <a:gd name="T7" fmla="*/ 118 h 202"/>
                    <a:gd name="T8" fmla="*/ 71 w 158"/>
                    <a:gd name="T9" fmla="*/ 202 h 202"/>
                    <a:gd name="T10" fmla="*/ 0 w 158"/>
                    <a:gd name="T11" fmla="*/ 139 h 202"/>
                    <a:gd name="T12" fmla="*/ 0 60000 65536"/>
                    <a:gd name="T13" fmla="*/ 0 60000 65536"/>
                    <a:gd name="T14" fmla="*/ 0 60000 65536"/>
                    <a:gd name="T15" fmla="*/ 0 60000 65536"/>
                    <a:gd name="T16" fmla="*/ 0 60000 65536"/>
                    <a:gd name="T17" fmla="*/ 0 60000 65536"/>
                    <a:gd name="T18" fmla="*/ 0 w 158"/>
                    <a:gd name="T19" fmla="*/ 0 h 202"/>
                    <a:gd name="T20" fmla="*/ 158 w 158"/>
                    <a:gd name="T21" fmla="*/ 202 h 202"/>
                  </a:gdLst>
                  <a:ahLst/>
                  <a:cxnLst>
                    <a:cxn ang="T12">
                      <a:pos x="T0" y="T1"/>
                    </a:cxn>
                    <a:cxn ang="T13">
                      <a:pos x="T2" y="T3"/>
                    </a:cxn>
                    <a:cxn ang="T14">
                      <a:pos x="T4" y="T5"/>
                    </a:cxn>
                    <a:cxn ang="T15">
                      <a:pos x="T6" y="T7"/>
                    </a:cxn>
                    <a:cxn ang="T16">
                      <a:pos x="T8" y="T9"/>
                    </a:cxn>
                    <a:cxn ang="T17">
                      <a:pos x="T10" y="T11"/>
                    </a:cxn>
                  </a:cxnLst>
                  <a:rect l="T18" t="T19" r="T20" b="T21"/>
                  <a:pathLst>
                    <a:path w="158" h="202">
                      <a:moveTo>
                        <a:pt x="0" y="139"/>
                      </a:moveTo>
                      <a:lnTo>
                        <a:pt x="11" y="87"/>
                      </a:lnTo>
                      <a:lnTo>
                        <a:pt x="22" y="0"/>
                      </a:lnTo>
                      <a:lnTo>
                        <a:pt x="158" y="118"/>
                      </a:lnTo>
                      <a:lnTo>
                        <a:pt x="71" y="202"/>
                      </a:lnTo>
                      <a:lnTo>
                        <a:pt x="0" y="13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6" name="Freeform 1053"/>
                <p:cNvSpPr>
                  <a:spLocks/>
                </p:cNvSpPr>
                <p:nvPr/>
              </p:nvSpPr>
              <p:spPr bwMode="auto">
                <a:xfrm>
                  <a:off x="1218" y="2773"/>
                  <a:ext cx="20" cy="29"/>
                </a:xfrm>
                <a:custGeom>
                  <a:avLst/>
                  <a:gdLst>
                    <a:gd name="T0" fmla="*/ 39 w 140"/>
                    <a:gd name="T1" fmla="*/ 0 h 174"/>
                    <a:gd name="T2" fmla="*/ 17 w 140"/>
                    <a:gd name="T3" fmla="*/ 90 h 174"/>
                    <a:gd name="T4" fmla="*/ 3 w 140"/>
                    <a:gd name="T5" fmla="*/ 117 h 174"/>
                    <a:gd name="T6" fmla="*/ 0 w 140"/>
                    <a:gd name="T7" fmla="*/ 124 h 174"/>
                    <a:gd name="T8" fmla="*/ 57 w 140"/>
                    <a:gd name="T9" fmla="*/ 174 h 174"/>
                    <a:gd name="T10" fmla="*/ 140 w 140"/>
                    <a:gd name="T11" fmla="*/ 88 h 174"/>
                    <a:gd name="T12" fmla="*/ 39 w 140"/>
                    <a:gd name="T13" fmla="*/ 0 h 174"/>
                    <a:gd name="T14" fmla="*/ 0 60000 65536"/>
                    <a:gd name="T15" fmla="*/ 0 60000 65536"/>
                    <a:gd name="T16" fmla="*/ 0 60000 65536"/>
                    <a:gd name="T17" fmla="*/ 0 60000 65536"/>
                    <a:gd name="T18" fmla="*/ 0 60000 65536"/>
                    <a:gd name="T19" fmla="*/ 0 60000 65536"/>
                    <a:gd name="T20" fmla="*/ 0 60000 65536"/>
                    <a:gd name="T21" fmla="*/ 0 w 140"/>
                    <a:gd name="T22" fmla="*/ 0 h 174"/>
                    <a:gd name="T23" fmla="*/ 140 w 140"/>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174">
                      <a:moveTo>
                        <a:pt x="39" y="0"/>
                      </a:moveTo>
                      <a:lnTo>
                        <a:pt x="17" y="90"/>
                      </a:lnTo>
                      <a:lnTo>
                        <a:pt x="3" y="117"/>
                      </a:lnTo>
                      <a:lnTo>
                        <a:pt x="0" y="124"/>
                      </a:lnTo>
                      <a:lnTo>
                        <a:pt x="57" y="174"/>
                      </a:lnTo>
                      <a:lnTo>
                        <a:pt x="140" y="88"/>
                      </a:lnTo>
                      <a:lnTo>
                        <a:pt x="3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7" name="Freeform 1054"/>
                <p:cNvSpPr>
                  <a:spLocks/>
                </p:cNvSpPr>
                <p:nvPr/>
              </p:nvSpPr>
              <p:spPr bwMode="auto">
                <a:xfrm>
                  <a:off x="1214" y="2784"/>
                  <a:ext cx="17" cy="26"/>
                </a:xfrm>
                <a:custGeom>
                  <a:avLst/>
                  <a:gdLst>
                    <a:gd name="T0" fmla="*/ 53 w 124"/>
                    <a:gd name="T1" fmla="*/ 0 h 155"/>
                    <a:gd name="T2" fmla="*/ 38 w 124"/>
                    <a:gd name="T3" fmla="*/ 32 h 155"/>
                    <a:gd name="T4" fmla="*/ 30 w 124"/>
                    <a:gd name="T5" fmla="*/ 49 h 155"/>
                    <a:gd name="T6" fmla="*/ 0 w 124"/>
                    <a:gd name="T7" fmla="*/ 114 h 155"/>
                    <a:gd name="T8" fmla="*/ 48 w 124"/>
                    <a:gd name="T9" fmla="*/ 155 h 155"/>
                    <a:gd name="T10" fmla="*/ 72 w 124"/>
                    <a:gd name="T11" fmla="*/ 119 h 155"/>
                    <a:gd name="T12" fmla="*/ 124 w 124"/>
                    <a:gd name="T13" fmla="*/ 63 h 155"/>
                    <a:gd name="T14" fmla="*/ 53 w 124"/>
                    <a:gd name="T15" fmla="*/ 0 h 155"/>
                    <a:gd name="T16" fmla="*/ 0 60000 65536"/>
                    <a:gd name="T17" fmla="*/ 0 60000 65536"/>
                    <a:gd name="T18" fmla="*/ 0 60000 65536"/>
                    <a:gd name="T19" fmla="*/ 0 60000 65536"/>
                    <a:gd name="T20" fmla="*/ 0 60000 65536"/>
                    <a:gd name="T21" fmla="*/ 0 60000 65536"/>
                    <a:gd name="T22" fmla="*/ 0 60000 65536"/>
                    <a:gd name="T23" fmla="*/ 0 60000 65536"/>
                    <a:gd name="T24" fmla="*/ 0 w 124"/>
                    <a:gd name="T25" fmla="*/ 0 h 155"/>
                    <a:gd name="T26" fmla="*/ 124 w 12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 h="155">
                      <a:moveTo>
                        <a:pt x="53" y="0"/>
                      </a:moveTo>
                      <a:lnTo>
                        <a:pt x="38" y="32"/>
                      </a:lnTo>
                      <a:lnTo>
                        <a:pt x="30" y="49"/>
                      </a:lnTo>
                      <a:lnTo>
                        <a:pt x="0" y="114"/>
                      </a:lnTo>
                      <a:lnTo>
                        <a:pt x="48" y="155"/>
                      </a:lnTo>
                      <a:lnTo>
                        <a:pt x="72" y="119"/>
                      </a:lnTo>
                      <a:lnTo>
                        <a:pt x="124" y="63"/>
                      </a:lnTo>
                      <a:lnTo>
                        <a:pt x="5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8" name="Freeform 1055"/>
                <p:cNvSpPr>
                  <a:spLocks/>
                </p:cNvSpPr>
                <p:nvPr/>
              </p:nvSpPr>
              <p:spPr bwMode="auto">
                <a:xfrm>
                  <a:off x="1210" y="2793"/>
                  <a:ext cx="16" cy="26"/>
                </a:xfrm>
                <a:custGeom>
                  <a:avLst/>
                  <a:gdLst>
                    <a:gd name="T0" fmla="*/ 0 w 112"/>
                    <a:gd name="T1" fmla="*/ 112 h 151"/>
                    <a:gd name="T2" fmla="*/ 55 w 112"/>
                    <a:gd name="T3" fmla="*/ 0 h 151"/>
                    <a:gd name="T4" fmla="*/ 112 w 112"/>
                    <a:gd name="T5" fmla="*/ 50 h 151"/>
                    <a:gd name="T6" fmla="*/ 100 w 112"/>
                    <a:gd name="T7" fmla="*/ 63 h 151"/>
                    <a:gd name="T8" fmla="*/ 45 w 112"/>
                    <a:gd name="T9" fmla="*/ 151 h 151"/>
                    <a:gd name="T10" fmla="*/ 0 w 112"/>
                    <a:gd name="T11" fmla="*/ 112 h 151"/>
                    <a:gd name="T12" fmla="*/ 0 60000 65536"/>
                    <a:gd name="T13" fmla="*/ 0 60000 65536"/>
                    <a:gd name="T14" fmla="*/ 0 60000 65536"/>
                    <a:gd name="T15" fmla="*/ 0 60000 65536"/>
                    <a:gd name="T16" fmla="*/ 0 60000 65536"/>
                    <a:gd name="T17" fmla="*/ 0 60000 65536"/>
                    <a:gd name="T18" fmla="*/ 0 w 112"/>
                    <a:gd name="T19" fmla="*/ 0 h 151"/>
                    <a:gd name="T20" fmla="*/ 112 w 11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12" h="151">
                      <a:moveTo>
                        <a:pt x="0" y="112"/>
                      </a:moveTo>
                      <a:lnTo>
                        <a:pt x="55" y="0"/>
                      </a:lnTo>
                      <a:lnTo>
                        <a:pt x="112" y="50"/>
                      </a:lnTo>
                      <a:lnTo>
                        <a:pt x="100" y="63"/>
                      </a:lnTo>
                      <a:lnTo>
                        <a:pt x="45" y="151"/>
                      </a:lnTo>
                      <a:lnTo>
                        <a:pt x="0" y="11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699" name="Freeform 1056"/>
                <p:cNvSpPr>
                  <a:spLocks/>
                </p:cNvSpPr>
                <p:nvPr/>
              </p:nvSpPr>
              <p:spPr bwMode="auto">
                <a:xfrm>
                  <a:off x="1205" y="2803"/>
                  <a:ext cx="16" cy="24"/>
                </a:xfrm>
                <a:custGeom>
                  <a:avLst/>
                  <a:gdLst>
                    <a:gd name="T0" fmla="*/ 0 w 107"/>
                    <a:gd name="T1" fmla="*/ 106 h 147"/>
                    <a:gd name="T2" fmla="*/ 59 w 107"/>
                    <a:gd name="T3" fmla="*/ 0 h 147"/>
                    <a:gd name="T4" fmla="*/ 107 w 107"/>
                    <a:gd name="T5" fmla="*/ 41 h 147"/>
                    <a:gd name="T6" fmla="*/ 45 w 107"/>
                    <a:gd name="T7" fmla="*/ 147 h 147"/>
                    <a:gd name="T8" fmla="*/ 0 w 107"/>
                    <a:gd name="T9" fmla="*/ 106 h 147"/>
                    <a:gd name="T10" fmla="*/ 0 60000 65536"/>
                    <a:gd name="T11" fmla="*/ 0 60000 65536"/>
                    <a:gd name="T12" fmla="*/ 0 60000 65536"/>
                    <a:gd name="T13" fmla="*/ 0 60000 65536"/>
                    <a:gd name="T14" fmla="*/ 0 60000 65536"/>
                    <a:gd name="T15" fmla="*/ 0 w 107"/>
                    <a:gd name="T16" fmla="*/ 0 h 147"/>
                    <a:gd name="T17" fmla="*/ 107 w 107"/>
                    <a:gd name="T18" fmla="*/ 147 h 147"/>
                  </a:gdLst>
                  <a:ahLst/>
                  <a:cxnLst>
                    <a:cxn ang="T10">
                      <a:pos x="T0" y="T1"/>
                    </a:cxn>
                    <a:cxn ang="T11">
                      <a:pos x="T2" y="T3"/>
                    </a:cxn>
                    <a:cxn ang="T12">
                      <a:pos x="T4" y="T5"/>
                    </a:cxn>
                    <a:cxn ang="T13">
                      <a:pos x="T6" y="T7"/>
                    </a:cxn>
                    <a:cxn ang="T14">
                      <a:pos x="T8" y="T9"/>
                    </a:cxn>
                  </a:cxnLst>
                  <a:rect l="T15" t="T16" r="T17" b="T18"/>
                  <a:pathLst>
                    <a:path w="107" h="147">
                      <a:moveTo>
                        <a:pt x="0" y="106"/>
                      </a:moveTo>
                      <a:lnTo>
                        <a:pt x="59" y="0"/>
                      </a:lnTo>
                      <a:lnTo>
                        <a:pt x="107" y="41"/>
                      </a:lnTo>
                      <a:lnTo>
                        <a:pt x="45" y="147"/>
                      </a:lnTo>
                      <a:lnTo>
                        <a:pt x="0" y="10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0" name="Freeform 1057"/>
                <p:cNvSpPr>
                  <a:spLocks/>
                </p:cNvSpPr>
                <p:nvPr/>
              </p:nvSpPr>
              <p:spPr bwMode="auto">
                <a:xfrm>
                  <a:off x="1201" y="2812"/>
                  <a:ext cx="15" cy="24"/>
                </a:xfrm>
                <a:custGeom>
                  <a:avLst/>
                  <a:gdLst>
                    <a:gd name="T0" fmla="*/ 0 w 108"/>
                    <a:gd name="T1" fmla="*/ 106 h 145"/>
                    <a:gd name="T2" fmla="*/ 63 w 108"/>
                    <a:gd name="T3" fmla="*/ 0 h 145"/>
                    <a:gd name="T4" fmla="*/ 108 w 108"/>
                    <a:gd name="T5" fmla="*/ 39 h 145"/>
                    <a:gd name="T6" fmla="*/ 46 w 108"/>
                    <a:gd name="T7" fmla="*/ 145 h 145"/>
                    <a:gd name="T8" fmla="*/ 0 w 108"/>
                    <a:gd name="T9" fmla="*/ 106 h 145"/>
                    <a:gd name="T10" fmla="*/ 0 60000 65536"/>
                    <a:gd name="T11" fmla="*/ 0 60000 65536"/>
                    <a:gd name="T12" fmla="*/ 0 60000 65536"/>
                    <a:gd name="T13" fmla="*/ 0 60000 65536"/>
                    <a:gd name="T14" fmla="*/ 0 60000 65536"/>
                    <a:gd name="T15" fmla="*/ 0 w 108"/>
                    <a:gd name="T16" fmla="*/ 0 h 145"/>
                    <a:gd name="T17" fmla="*/ 108 w 108"/>
                    <a:gd name="T18" fmla="*/ 145 h 145"/>
                  </a:gdLst>
                  <a:ahLst/>
                  <a:cxnLst>
                    <a:cxn ang="T10">
                      <a:pos x="T0" y="T1"/>
                    </a:cxn>
                    <a:cxn ang="T11">
                      <a:pos x="T2" y="T3"/>
                    </a:cxn>
                    <a:cxn ang="T12">
                      <a:pos x="T4" y="T5"/>
                    </a:cxn>
                    <a:cxn ang="T13">
                      <a:pos x="T6" y="T7"/>
                    </a:cxn>
                    <a:cxn ang="T14">
                      <a:pos x="T8" y="T9"/>
                    </a:cxn>
                  </a:cxnLst>
                  <a:rect l="T15" t="T16" r="T17" b="T18"/>
                  <a:pathLst>
                    <a:path w="108" h="145">
                      <a:moveTo>
                        <a:pt x="0" y="106"/>
                      </a:moveTo>
                      <a:lnTo>
                        <a:pt x="63" y="0"/>
                      </a:lnTo>
                      <a:lnTo>
                        <a:pt x="108" y="39"/>
                      </a:lnTo>
                      <a:lnTo>
                        <a:pt x="46" y="145"/>
                      </a:lnTo>
                      <a:lnTo>
                        <a:pt x="0" y="10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1" name="Freeform 1058"/>
                <p:cNvSpPr>
                  <a:spLocks/>
                </p:cNvSpPr>
                <p:nvPr/>
              </p:nvSpPr>
              <p:spPr bwMode="auto">
                <a:xfrm>
                  <a:off x="1196" y="2821"/>
                  <a:ext cx="16" cy="23"/>
                </a:xfrm>
                <a:custGeom>
                  <a:avLst/>
                  <a:gdLst>
                    <a:gd name="T0" fmla="*/ 66 w 111"/>
                    <a:gd name="T1" fmla="*/ 0 h 142"/>
                    <a:gd name="T2" fmla="*/ 16 w 111"/>
                    <a:gd name="T3" fmla="*/ 79 h 142"/>
                    <a:gd name="T4" fmla="*/ 0 w 111"/>
                    <a:gd name="T5" fmla="*/ 103 h 142"/>
                    <a:gd name="T6" fmla="*/ 44 w 111"/>
                    <a:gd name="T7" fmla="*/ 142 h 142"/>
                    <a:gd name="T8" fmla="*/ 111 w 111"/>
                    <a:gd name="T9" fmla="*/ 41 h 142"/>
                    <a:gd name="T10" fmla="*/ 66 w 111"/>
                    <a:gd name="T11" fmla="*/ 0 h 142"/>
                    <a:gd name="T12" fmla="*/ 0 60000 65536"/>
                    <a:gd name="T13" fmla="*/ 0 60000 65536"/>
                    <a:gd name="T14" fmla="*/ 0 60000 65536"/>
                    <a:gd name="T15" fmla="*/ 0 60000 65536"/>
                    <a:gd name="T16" fmla="*/ 0 60000 65536"/>
                    <a:gd name="T17" fmla="*/ 0 60000 65536"/>
                    <a:gd name="T18" fmla="*/ 0 w 111"/>
                    <a:gd name="T19" fmla="*/ 0 h 142"/>
                    <a:gd name="T20" fmla="*/ 111 w 111"/>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11" h="142">
                      <a:moveTo>
                        <a:pt x="66" y="0"/>
                      </a:moveTo>
                      <a:lnTo>
                        <a:pt x="16" y="79"/>
                      </a:lnTo>
                      <a:lnTo>
                        <a:pt x="0" y="103"/>
                      </a:lnTo>
                      <a:lnTo>
                        <a:pt x="44" y="142"/>
                      </a:lnTo>
                      <a:lnTo>
                        <a:pt x="111" y="41"/>
                      </a:lnTo>
                      <a:lnTo>
                        <a:pt x="6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2" name="Freeform 1059"/>
                <p:cNvSpPr>
                  <a:spLocks/>
                </p:cNvSpPr>
                <p:nvPr/>
              </p:nvSpPr>
              <p:spPr bwMode="auto">
                <a:xfrm>
                  <a:off x="1190" y="2830"/>
                  <a:ext cx="17" cy="21"/>
                </a:xfrm>
                <a:custGeom>
                  <a:avLst/>
                  <a:gdLst>
                    <a:gd name="T0" fmla="*/ 77 w 123"/>
                    <a:gd name="T1" fmla="*/ 0 h 125"/>
                    <a:gd name="T2" fmla="*/ 59 w 123"/>
                    <a:gd name="T3" fmla="*/ 25 h 125"/>
                    <a:gd name="T4" fmla="*/ 29 w 123"/>
                    <a:gd name="T5" fmla="*/ 65 h 125"/>
                    <a:gd name="T6" fmla="*/ 0 w 123"/>
                    <a:gd name="T7" fmla="*/ 92 h 125"/>
                    <a:gd name="T8" fmla="*/ 38 w 123"/>
                    <a:gd name="T9" fmla="*/ 125 h 125"/>
                    <a:gd name="T10" fmla="*/ 67 w 123"/>
                    <a:gd name="T11" fmla="*/ 105 h 125"/>
                    <a:gd name="T12" fmla="*/ 91 w 123"/>
                    <a:gd name="T13" fmla="*/ 82 h 125"/>
                    <a:gd name="T14" fmla="*/ 123 w 123"/>
                    <a:gd name="T15" fmla="*/ 39 h 125"/>
                    <a:gd name="T16" fmla="*/ 77 w 123"/>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125"/>
                    <a:gd name="T29" fmla="*/ 123 w 123"/>
                    <a:gd name="T30" fmla="*/ 125 h 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125">
                      <a:moveTo>
                        <a:pt x="77" y="0"/>
                      </a:moveTo>
                      <a:lnTo>
                        <a:pt x="59" y="25"/>
                      </a:lnTo>
                      <a:lnTo>
                        <a:pt x="29" y="65"/>
                      </a:lnTo>
                      <a:lnTo>
                        <a:pt x="0" y="92"/>
                      </a:lnTo>
                      <a:lnTo>
                        <a:pt x="38" y="125"/>
                      </a:lnTo>
                      <a:lnTo>
                        <a:pt x="67" y="105"/>
                      </a:lnTo>
                      <a:lnTo>
                        <a:pt x="91" y="82"/>
                      </a:lnTo>
                      <a:lnTo>
                        <a:pt x="123" y="39"/>
                      </a:lnTo>
                      <a:lnTo>
                        <a:pt x="7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3" name="Freeform 1060"/>
                <p:cNvSpPr>
                  <a:spLocks/>
                </p:cNvSpPr>
                <p:nvPr/>
              </p:nvSpPr>
              <p:spPr bwMode="auto">
                <a:xfrm>
                  <a:off x="1182" y="2838"/>
                  <a:ext cx="20" cy="22"/>
                </a:xfrm>
                <a:custGeom>
                  <a:avLst/>
                  <a:gdLst>
                    <a:gd name="T0" fmla="*/ 0 w 138"/>
                    <a:gd name="T1" fmla="*/ 77 h 134"/>
                    <a:gd name="T2" fmla="*/ 38 w 138"/>
                    <a:gd name="T3" fmla="*/ 52 h 134"/>
                    <a:gd name="T4" fmla="*/ 94 w 138"/>
                    <a:gd name="T5" fmla="*/ 0 h 134"/>
                    <a:gd name="T6" fmla="*/ 138 w 138"/>
                    <a:gd name="T7" fmla="*/ 39 h 134"/>
                    <a:gd name="T8" fmla="*/ 118 w 138"/>
                    <a:gd name="T9" fmla="*/ 56 h 134"/>
                    <a:gd name="T10" fmla="*/ 99 w 138"/>
                    <a:gd name="T11" fmla="*/ 68 h 134"/>
                    <a:gd name="T12" fmla="*/ 83 w 138"/>
                    <a:gd name="T13" fmla="*/ 86 h 134"/>
                    <a:gd name="T14" fmla="*/ 64 w 138"/>
                    <a:gd name="T15" fmla="*/ 134 h 134"/>
                    <a:gd name="T16" fmla="*/ 0 w 138"/>
                    <a:gd name="T17" fmla="*/ 77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4"/>
                    <a:gd name="T29" fmla="*/ 138 w 138"/>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4">
                      <a:moveTo>
                        <a:pt x="0" y="77"/>
                      </a:moveTo>
                      <a:lnTo>
                        <a:pt x="38" y="52"/>
                      </a:lnTo>
                      <a:lnTo>
                        <a:pt x="94" y="0"/>
                      </a:lnTo>
                      <a:lnTo>
                        <a:pt x="138" y="39"/>
                      </a:lnTo>
                      <a:lnTo>
                        <a:pt x="118" y="56"/>
                      </a:lnTo>
                      <a:lnTo>
                        <a:pt x="99" y="68"/>
                      </a:lnTo>
                      <a:lnTo>
                        <a:pt x="83" y="86"/>
                      </a:lnTo>
                      <a:lnTo>
                        <a:pt x="64" y="134"/>
                      </a:lnTo>
                      <a:lnTo>
                        <a:pt x="0" y="7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4" name="Freeform 1061"/>
                <p:cNvSpPr>
                  <a:spLocks/>
                </p:cNvSpPr>
                <p:nvPr/>
              </p:nvSpPr>
              <p:spPr bwMode="auto">
                <a:xfrm>
                  <a:off x="1179" y="2845"/>
                  <a:ext cx="16" cy="27"/>
                </a:xfrm>
                <a:custGeom>
                  <a:avLst/>
                  <a:gdLst>
                    <a:gd name="T0" fmla="*/ 78 w 116"/>
                    <a:gd name="T1" fmla="*/ 0 h 159"/>
                    <a:gd name="T2" fmla="*/ 30 w 116"/>
                    <a:gd name="T3" fmla="*/ 32 h 159"/>
                    <a:gd name="T4" fmla="*/ 15 w 116"/>
                    <a:gd name="T5" fmla="*/ 48 h 159"/>
                    <a:gd name="T6" fmla="*/ 4 w 116"/>
                    <a:gd name="T7" fmla="*/ 73 h 159"/>
                    <a:gd name="T8" fmla="*/ 0 w 116"/>
                    <a:gd name="T9" fmla="*/ 91 h 159"/>
                    <a:gd name="T10" fmla="*/ 78 w 116"/>
                    <a:gd name="T11" fmla="*/ 159 h 159"/>
                    <a:gd name="T12" fmla="*/ 91 w 116"/>
                    <a:gd name="T13" fmla="*/ 91 h 159"/>
                    <a:gd name="T14" fmla="*/ 102 w 116"/>
                    <a:gd name="T15" fmla="*/ 60 h 159"/>
                    <a:gd name="T16" fmla="*/ 116 w 116"/>
                    <a:gd name="T17" fmla="*/ 33 h 159"/>
                    <a:gd name="T18" fmla="*/ 78 w 116"/>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59"/>
                    <a:gd name="T32" fmla="*/ 116 w 116"/>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59">
                      <a:moveTo>
                        <a:pt x="78" y="0"/>
                      </a:moveTo>
                      <a:lnTo>
                        <a:pt x="30" y="32"/>
                      </a:lnTo>
                      <a:lnTo>
                        <a:pt x="15" y="48"/>
                      </a:lnTo>
                      <a:lnTo>
                        <a:pt x="4" y="73"/>
                      </a:lnTo>
                      <a:lnTo>
                        <a:pt x="0" y="91"/>
                      </a:lnTo>
                      <a:lnTo>
                        <a:pt x="78" y="159"/>
                      </a:lnTo>
                      <a:lnTo>
                        <a:pt x="91" y="91"/>
                      </a:lnTo>
                      <a:lnTo>
                        <a:pt x="102" y="60"/>
                      </a:lnTo>
                      <a:lnTo>
                        <a:pt x="116" y="33"/>
                      </a:lnTo>
                      <a:lnTo>
                        <a:pt x="7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5" name="Freeform 1062"/>
                <p:cNvSpPr>
                  <a:spLocks/>
                </p:cNvSpPr>
                <p:nvPr/>
              </p:nvSpPr>
              <p:spPr bwMode="auto">
                <a:xfrm>
                  <a:off x="1178" y="2851"/>
                  <a:ext cx="14" cy="32"/>
                </a:xfrm>
                <a:custGeom>
                  <a:avLst/>
                  <a:gdLst>
                    <a:gd name="T0" fmla="*/ 28 w 92"/>
                    <a:gd name="T1" fmla="*/ 0 h 192"/>
                    <a:gd name="T2" fmla="*/ 14 w 92"/>
                    <a:gd name="T3" fmla="*/ 15 h 192"/>
                    <a:gd name="T4" fmla="*/ 5 w 92"/>
                    <a:gd name="T5" fmla="*/ 39 h 192"/>
                    <a:gd name="T6" fmla="*/ 0 w 92"/>
                    <a:gd name="T7" fmla="*/ 90 h 192"/>
                    <a:gd name="T8" fmla="*/ 7 w 92"/>
                    <a:gd name="T9" fmla="*/ 119 h 192"/>
                    <a:gd name="T10" fmla="*/ 25 w 92"/>
                    <a:gd name="T11" fmla="*/ 158 h 192"/>
                    <a:gd name="T12" fmla="*/ 64 w 92"/>
                    <a:gd name="T13" fmla="*/ 192 h 192"/>
                    <a:gd name="T14" fmla="*/ 78 w 92"/>
                    <a:gd name="T15" fmla="*/ 130 h 192"/>
                    <a:gd name="T16" fmla="*/ 92 w 92"/>
                    <a:gd name="T17" fmla="*/ 57 h 192"/>
                    <a:gd name="T18" fmla="*/ 28 w 9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92"/>
                    <a:gd name="T32" fmla="*/ 92 w 9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92">
                      <a:moveTo>
                        <a:pt x="28" y="0"/>
                      </a:moveTo>
                      <a:lnTo>
                        <a:pt x="14" y="15"/>
                      </a:lnTo>
                      <a:lnTo>
                        <a:pt x="5" y="39"/>
                      </a:lnTo>
                      <a:lnTo>
                        <a:pt x="0" y="90"/>
                      </a:lnTo>
                      <a:lnTo>
                        <a:pt x="7" y="119"/>
                      </a:lnTo>
                      <a:lnTo>
                        <a:pt x="25" y="158"/>
                      </a:lnTo>
                      <a:lnTo>
                        <a:pt x="64" y="192"/>
                      </a:lnTo>
                      <a:lnTo>
                        <a:pt x="78" y="130"/>
                      </a:lnTo>
                      <a:lnTo>
                        <a:pt x="92" y="57"/>
                      </a:lnTo>
                      <a:lnTo>
                        <a:pt x="2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6" name="Freeform 1063"/>
                <p:cNvSpPr>
                  <a:spLocks/>
                </p:cNvSpPr>
                <p:nvPr/>
              </p:nvSpPr>
              <p:spPr bwMode="auto">
                <a:xfrm>
                  <a:off x="1178" y="2860"/>
                  <a:ext cx="12" cy="25"/>
                </a:xfrm>
                <a:custGeom>
                  <a:avLst/>
                  <a:gdLst>
                    <a:gd name="T0" fmla="*/ 1 w 79"/>
                    <a:gd name="T1" fmla="*/ 0 h 149"/>
                    <a:gd name="T2" fmla="*/ 0 w 79"/>
                    <a:gd name="T3" fmla="*/ 27 h 149"/>
                    <a:gd name="T4" fmla="*/ 5 w 79"/>
                    <a:gd name="T5" fmla="*/ 57 h 149"/>
                    <a:gd name="T6" fmla="*/ 22 w 79"/>
                    <a:gd name="T7" fmla="*/ 96 h 149"/>
                    <a:gd name="T8" fmla="*/ 56 w 79"/>
                    <a:gd name="T9" fmla="*/ 149 h 149"/>
                    <a:gd name="T10" fmla="*/ 70 w 79"/>
                    <a:gd name="T11" fmla="*/ 115 h 149"/>
                    <a:gd name="T12" fmla="*/ 79 w 79"/>
                    <a:gd name="T13" fmla="*/ 68 h 149"/>
                    <a:gd name="T14" fmla="*/ 1 w 79"/>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149"/>
                    <a:gd name="T26" fmla="*/ 79 w 79"/>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149">
                      <a:moveTo>
                        <a:pt x="1" y="0"/>
                      </a:moveTo>
                      <a:lnTo>
                        <a:pt x="0" y="27"/>
                      </a:lnTo>
                      <a:lnTo>
                        <a:pt x="5" y="57"/>
                      </a:lnTo>
                      <a:lnTo>
                        <a:pt x="22" y="96"/>
                      </a:lnTo>
                      <a:lnTo>
                        <a:pt x="56" y="149"/>
                      </a:lnTo>
                      <a:lnTo>
                        <a:pt x="70" y="115"/>
                      </a:lnTo>
                      <a:lnTo>
                        <a:pt x="79" y="68"/>
                      </a:lnTo>
                      <a:lnTo>
                        <a:pt x="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7" name="Freeform 1064"/>
                <p:cNvSpPr>
                  <a:spLocks/>
                </p:cNvSpPr>
                <p:nvPr/>
              </p:nvSpPr>
              <p:spPr bwMode="auto">
                <a:xfrm>
                  <a:off x="1182" y="2877"/>
                  <a:ext cx="6" cy="8"/>
                </a:xfrm>
                <a:custGeom>
                  <a:avLst/>
                  <a:gdLst>
                    <a:gd name="T0" fmla="*/ 0 w 39"/>
                    <a:gd name="T1" fmla="*/ 0 h 48"/>
                    <a:gd name="T2" fmla="*/ 31 w 39"/>
                    <a:gd name="T3" fmla="*/ 48 h 48"/>
                    <a:gd name="T4" fmla="*/ 39 w 39"/>
                    <a:gd name="T5" fmla="*/ 34 h 48"/>
                    <a:gd name="T6" fmla="*/ 0 w 39"/>
                    <a:gd name="T7" fmla="*/ 0 h 48"/>
                    <a:gd name="T8" fmla="*/ 0 60000 65536"/>
                    <a:gd name="T9" fmla="*/ 0 60000 65536"/>
                    <a:gd name="T10" fmla="*/ 0 60000 65536"/>
                    <a:gd name="T11" fmla="*/ 0 60000 65536"/>
                    <a:gd name="T12" fmla="*/ 0 w 39"/>
                    <a:gd name="T13" fmla="*/ 0 h 48"/>
                    <a:gd name="T14" fmla="*/ 39 w 39"/>
                    <a:gd name="T15" fmla="*/ 48 h 48"/>
                  </a:gdLst>
                  <a:ahLst/>
                  <a:cxnLst>
                    <a:cxn ang="T8">
                      <a:pos x="T0" y="T1"/>
                    </a:cxn>
                    <a:cxn ang="T9">
                      <a:pos x="T2" y="T3"/>
                    </a:cxn>
                    <a:cxn ang="T10">
                      <a:pos x="T4" y="T5"/>
                    </a:cxn>
                    <a:cxn ang="T11">
                      <a:pos x="T6" y="T7"/>
                    </a:cxn>
                  </a:cxnLst>
                  <a:rect l="T12" t="T13" r="T14" b="T15"/>
                  <a:pathLst>
                    <a:path w="39" h="48">
                      <a:moveTo>
                        <a:pt x="0" y="0"/>
                      </a:moveTo>
                      <a:lnTo>
                        <a:pt x="31" y="48"/>
                      </a:lnTo>
                      <a:lnTo>
                        <a:pt x="39" y="34"/>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8" name="Freeform 1065"/>
                <p:cNvSpPr>
                  <a:spLocks/>
                </p:cNvSpPr>
                <p:nvPr/>
              </p:nvSpPr>
              <p:spPr bwMode="auto">
                <a:xfrm>
                  <a:off x="1259" y="2683"/>
                  <a:ext cx="31" cy="41"/>
                </a:xfrm>
                <a:custGeom>
                  <a:avLst/>
                  <a:gdLst>
                    <a:gd name="T0" fmla="*/ 8 w 221"/>
                    <a:gd name="T1" fmla="*/ 238 h 244"/>
                    <a:gd name="T2" fmla="*/ 20 w 221"/>
                    <a:gd name="T3" fmla="*/ 227 h 244"/>
                    <a:gd name="T4" fmla="*/ 32 w 221"/>
                    <a:gd name="T5" fmla="*/ 213 h 244"/>
                    <a:gd name="T6" fmla="*/ 46 w 221"/>
                    <a:gd name="T7" fmla="*/ 199 h 244"/>
                    <a:gd name="T8" fmla="*/ 60 w 221"/>
                    <a:gd name="T9" fmla="*/ 182 h 244"/>
                    <a:gd name="T10" fmla="*/ 75 w 221"/>
                    <a:gd name="T11" fmla="*/ 167 h 244"/>
                    <a:gd name="T12" fmla="*/ 91 w 221"/>
                    <a:gd name="T13" fmla="*/ 149 h 244"/>
                    <a:gd name="T14" fmla="*/ 106 w 221"/>
                    <a:gd name="T15" fmla="*/ 131 h 244"/>
                    <a:gd name="T16" fmla="*/ 123 w 221"/>
                    <a:gd name="T17" fmla="*/ 114 h 244"/>
                    <a:gd name="T18" fmla="*/ 138 w 221"/>
                    <a:gd name="T19" fmla="*/ 96 h 244"/>
                    <a:gd name="T20" fmla="*/ 153 w 221"/>
                    <a:gd name="T21" fmla="*/ 79 h 244"/>
                    <a:gd name="T22" fmla="*/ 169 w 221"/>
                    <a:gd name="T23" fmla="*/ 62 h 244"/>
                    <a:gd name="T24" fmla="*/ 182 w 221"/>
                    <a:gd name="T25" fmla="*/ 47 h 244"/>
                    <a:gd name="T26" fmla="*/ 195 w 221"/>
                    <a:gd name="T27" fmla="*/ 33 h 244"/>
                    <a:gd name="T28" fmla="*/ 205 w 221"/>
                    <a:gd name="T29" fmla="*/ 19 h 244"/>
                    <a:gd name="T30" fmla="*/ 216 w 221"/>
                    <a:gd name="T31" fmla="*/ 8 h 244"/>
                    <a:gd name="T32" fmla="*/ 217 w 221"/>
                    <a:gd name="T33" fmla="*/ 0 h 244"/>
                    <a:gd name="T34" fmla="*/ 208 w 221"/>
                    <a:gd name="T35" fmla="*/ 11 h 244"/>
                    <a:gd name="T36" fmla="*/ 198 w 221"/>
                    <a:gd name="T37" fmla="*/ 23 h 244"/>
                    <a:gd name="T38" fmla="*/ 185 w 221"/>
                    <a:gd name="T39" fmla="*/ 37 h 244"/>
                    <a:gd name="T40" fmla="*/ 172 w 221"/>
                    <a:gd name="T41" fmla="*/ 53 h 244"/>
                    <a:gd name="T42" fmla="*/ 158 w 221"/>
                    <a:gd name="T43" fmla="*/ 68 h 244"/>
                    <a:gd name="T44" fmla="*/ 144 w 221"/>
                    <a:gd name="T45" fmla="*/ 85 h 244"/>
                    <a:gd name="T46" fmla="*/ 127 w 221"/>
                    <a:gd name="T47" fmla="*/ 103 h 244"/>
                    <a:gd name="T48" fmla="*/ 112 w 221"/>
                    <a:gd name="T49" fmla="*/ 120 h 244"/>
                    <a:gd name="T50" fmla="*/ 97 w 221"/>
                    <a:gd name="T51" fmla="*/ 138 h 244"/>
                    <a:gd name="T52" fmla="*/ 80 w 221"/>
                    <a:gd name="T53" fmla="*/ 156 h 244"/>
                    <a:gd name="T54" fmla="*/ 65 w 221"/>
                    <a:gd name="T55" fmla="*/ 173 h 244"/>
                    <a:gd name="T56" fmla="*/ 50 w 221"/>
                    <a:gd name="T57" fmla="*/ 188 h 244"/>
                    <a:gd name="T58" fmla="*/ 35 w 221"/>
                    <a:gd name="T59" fmla="*/ 204 h 244"/>
                    <a:gd name="T60" fmla="*/ 23 w 221"/>
                    <a:gd name="T61" fmla="*/ 218 h 244"/>
                    <a:gd name="T62" fmla="*/ 10 w 221"/>
                    <a:gd name="T63" fmla="*/ 230 h 244"/>
                    <a:gd name="T64" fmla="*/ 0 w 221"/>
                    <a:gd name="T65" fmla="*/ 242 h 2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244"/>
                    <a:gd name="T101" fmla="*/ 221 w 221"/>
                    <a:gd name="T102" fmla="*/ 244 h 2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244">
                      <a:moveTo>
                        <a:pt x="2" y="244"/>
                      </a:moveTo>
                      <a:lnTo>
                        <a:pt x="8" y="238"/>
                      </a:lnTo>
                      <a:lnTo>
                        <a:pt x="13" y="233"/>
                      </a:lnTo>
                      <a:lnTo>
                        <a:pt x="20" y="227"/>
                      </a:lnTo>
                      <a:lnTo>
                        <a:pt x="26" y="221"/>
                      </a:lnTo>
                      <a:lnTo>
                        <a:pt x="32" y="213"/>
                      </a:lnTo>
                      <a:lnTo>
                        <a:pt x="39" y="206"/>
                      </a:lnTo>
                      <a:lnTo>
                        <a:pt x="46" y="199"/>
                      </a:lnTo>
                      <a:lnTo>
                        <a:pt x="53" y="191"/>
                      </a:lnTo>
                      <a:lnTo>
                        <a:pt x="60" y="182"/>
                      </a:lnTo>
                      <a:lnTo>
                        <a:pt x="68" y="175"/>
                      </a:lnTo>
                      <a:lnTo>
                        <a:pt x="75" y="167"/>
                      </a:lnTo>
                      <a:lnTo>
                        <a:pt x="84" y="159"/>
                      </a:lnTo>
                      <a:lnTo>
                        <a:pt x="91" y="149"/>
                      </a:lnTo>
                      <a:lnTo>
                        <a:pt x="99" y="141"/>
                      </a:lnTo>
                      <a:lnTo>
                        <a:pt x="106" y="131"/>
                      </a:lnTo>
                      <a:lnTo>
                        <a:pt x="114" y="122"/>
                      </a:lnTo>
                      <a:lnTo>
                        <a:pt x="123" y="114"/>
                      </a:lnTo>
                      <a:lnTo>
                        <a:pt x="130" y="105"/>
                      </a:lnTo>
                      <a:lnTo>
                        <a:pt x="138" y="96"/>
                      </a:lnTo>
                      <a:lnTo>
                        <a:pt x="146" y="87"/>
                      </a:lnTo>
                      <a:lnTo>
                        <a:pt x="153" y="79"/>
                      </a:lnTo>
                      <a:lnTo>
                        <a:pt x="161" y="71"/>
                      </a:lnTo>
                      <a:lnTo>
                        <a:pt x="169" y="62"/>
                      </a:lnTo>
                      <a:lnTo>
                        <a:pt x="175" y="55"/>
                      </a:lnTo>
                      <a:lnTo>
                        <a:pt x="182" y="47"/>
                      </a:lnTo>
                      <a:lnTo>
                        <a:pt x="188" y="40"/>
                      </a:lnTo>
                      <a:lnTo>
                        <a:pt x="195" y="33"/>
                      </a:lnTo>
                      <a:lnTo>
                        <a:pt x="201" y="25"/>
                      </a:lnTo>
                      <a:lnTo>
                        <a:pt x="205" y="19"/>
                      </a:lnTo>
                      <a:lnTo>
                        <a:pt x="211" y="13"/>
                      </a:lnTo>
                      <a:lnTo>
                        <a:pt x="216" y="8"/>
                      </a:lnTo>
                      <a:lnTo>
                        <a:pt x="221" y="3"/>
                      </a:lnTo>
                      <a:lnTo>
                        <a:pt x="217" y="0"/>
                      </a:lnTo>
                      <a:lnTo>
                        <a:pt x="213" y="5"/>
                      </a:lnTo>
                      <a:lnTo>
                        <a:pt x="208" y="11"/>
                      </a:lnTo>
                      <a:lnTo>
                        <a:pt x="203" y="17"/>
                      </a:lnTo>
                      <a:lnTo>
                        <a:pt x="198" y="23"/>
                      </a:lnTo>
                      <a:lnTo>
                        <a:pt x="191" y="30"/>
                      </a:lnTo>
                      <a:lnTo>
                        <a:pt x="185" y="37"/>
                      </a:lnTo>
                      <a:lnTo>
                        <a:pt x="178" y="44"/>
                      </a:lnTo>
                      <a:lnTo>
                        <a:pt x="172" y="53"/>
                      </a:lnTo>
                      <a:lnTo>
                        <a:pt x="164" y="60"/>
                      </a:lnTo>
                      <a:lnTo>
                        <a:pt x="158" y="68"/>
                      </a:lnTo>
                      <a:lnTo>
                        <a:pt x="151" y="77"/>
                      </a:lnTo>
                      <a:lnTo>
                        <a:pt x="144" y="85"/>
                      </a:lnTo>
                      <a:lnTo>
                        <a:pt x="134" y="93"/>
                      </a:lnTo>
                      <a:lnTo>
                        <a:pt x="127" y="103"/>
                      </a:lnTo>
                      <a:lnTo>
                        <a:pt x="120" y="111"/>
                      </a:lnTo>
                      <a:lnTo>
                        <a:pt x="112" y="120"/>
                      </a:lnTo>
                      <a:lnTo>
                        <a:pt x="104" y="129"/>
                      </a:lnTo>
                      <a:lnTo>
                        <a:pt x="97" y="138"/>
                      </a:lnTo>
                      <a:lnTo>
                        <a:pt x="88" y="147"/>
                      </a:lnTo>
                      <a:lnTo>
                        <a:pt x="80" y="156"/>
                      </a:lnTo>
                      <a:lnTo>
                        <a:pt x="73" y="165"/>
                      </a:lnTo>
                      <a:lnTo>
                        <a:pt x="65" y="173"/>
                      </a:lnTo>
                      <a:lnTo>
                        <a:pt x="58" y="181"/>
                      </a:lnTo>
                      <a:lnTo>
                        <a:pt x="50" y="188"/>
                      </a:lnTo>
                      <a:lnTo>
                        <a:pt x="43" y="197"/>
                      </a:lnTo>
                      <a:lnTo>
                        <a:pt x="35" y="204"/>
                      </a:lnTo>
                      <a:lnTo>
                        <a:pt x="29" y="211"/>
                      </a:lnTo>
                      <a:lnTo>
                        <a:pt x="23" y="218"/>
                      </a:lnTo>
                      <a:lnTo>
                        <a:pt x="17" y="224"/>
                      </a:lnTo>
                      <a:lnTo>
                        <a:pt x="10" y="230"/>
                      </a:lnTo>
                      <a:lnTo>
                        <a:pt x="4" y="236"/>
                      </a:lnTo>
                      <a:lnTo>
                        <a:pt x="0" y="242"/>
                      </a:lnTo>
                      <a:lnTo>
                        <a:pt x="2" y="24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09" name="Freeform 1066"/>
                <p:cNvSpPr>
                  <a:spLocks/>
                </p:cNvSpPr>
                <p:nvPr/>
              </p:nvSpPr>
              <p:spPr bwMode="auto">
                <a:xfrm>
                  <a:off x="1225" y="2723"/>
                  <a:ext cx="34" cy="31"/>
                </a:xfrm>
                <a:custGeom>
                  <a:avLst/>
                  <a:gdLst>
                    <a:gd name="T0" fmla="*/ 4 w 238"/>
                    <a:gd name="T1" fmla="*/ 180 h 184"/>
                    <a:gd name="T2" fmla="*/ 9 w 238"/>
                    <a:gd name="T3" fmla="*/ 171 h 184"/>
                    <a:gd name="T4" fmla="*/ 16 w 238"/>
                    <a:gd name="T5" fmla="*/ 162 h 184"/>
                    <a:gd name="T6" fmla="*/ 26 w 238"/>
                    <a:gd name="T7" fmla="*/ 151 h 184"/>
                    <a:gd name="T8" fmla="*/ 39 w 238"/>
                    <a:gd name="T9" fmla="*/ 140 h 184"/>
                    <a:gd name="T10" fmla="*/ 56 w 238"/>
                    <a:gd name="T11" fmla="*/ 130 h 184"/>
                    <a:gd name="T12" fmla="*/ 71 w 238"/>
                    <a:gd name="T13" fmla="*/ 118 h 184"/>
                    <a:gd name="T14" fmla="*/ 90 w 238"/>
                    <a:gd name="T15" fmla="*/ 106 h 184"/>
                    <a:gd name="T16" fmla="*/ 110 w 238"/>
                    <a:gd name="T17" fmla="*/ 93 h 184"/>
                    <a:gd name="T18" fmla="*/ 130 w 238"/>
                    <a:gd name="T19" fmla="*/ 81 h 184"/>
                    <a:gd name="T20" fmla="*/ 148 w 238"/>
                    <a:gd name="T21" fmla="*/ 68 h 184"/>
                    <a:gd name="T22" fmla="*/ 168 w 238"/>
                    <a:gd name="T23" fmla="*/ 56 h 184"/>
                    <a:gd name="T24" fmla="*/ 187 w 238"/>
                    <a:gd name="T25" fmla="*/ 44 h 184"/>
                    <a:gd name="T26" fmla="*/ 205 w 238"/>
                    <a:gd name="T27" fmla="*/ 31 h 184"/>
                    <a:gd name="T28" fmla="*/ 219 w 238"/>
                    <a:gd name="T29" fmla="*/ 19 h 184"/>
                    <a:gd name="T30" fmla="*/ 233 w 238"/>
                    <a:gd name="T31" fmla="*/ 7 h 184"/>
                    <a:gd name="T32" fmla="*/ 236 w 238"/>
                    <a:gd name="T33" fmla="*/ 0 h 184"/>
                    <a:gd name="T34" fmla="*/ 224 w 238"/>
                    <a:gd name="T35" fmla="*/ 11 h 184"/>
                    <a:gd name="T36" fmla="*/ 210 w 238"/>
                    <a:gd name="T37" fmla="*/ 22 h 184"/>
                    <a:gd name="T38" fmla="*/ 193 w 238"/>
                    <a:gd name="T39" fmla="*/ 33 h 184"/>
                    <a:gd name="T40" fmla="*/ 175 w 238"/>
                    <a:gd name="T41" fmla="*/ 46 h 184"/>
                    <a:gd name="T42" fmla="*/ 158 w 238"/>
                    <a:gd name="T43" fmla="*/ 59 h 184"/>
                    <a:gd name="T44" fmla="*/ 137 w 238"/>
                    <a:gd name="T45" fmla="*/ 71 h 184"/>
                    <a:gd name="T46" fmla="*/ 117 w 238"/>
                    <a:gd name="T47" fmla="*/ 84 h 184"/>
                    <a:gd name="T48" fmla="*/ 97 w 238"/>
                    <a:gd name="T49" fmla="*/ 96 h 184"/>
                    <a:gd name="T50" fmla="*/ 79 w 238"/>
                    <a:gd name="T51" fmla="*/ 108 h 184"/>
                    <a:gd name="T52" fmla="*/ 62 w 238"/>
                    <a:gd name="T53" fmla="*/ 120 h 184"/>
                    <a:gd name="T54" fmla="*/ 44 w 238"/>
                    <a:gd name="T55" fmla="*/ 132 h 184"/>
                    <a:gd name="T56" fmla="*/ 31 w 238"/>
                    <a:gd name="T57" fmla="*/ 144 h 184"/>
                    <a:gd name="T58" fmla="*/ 18 w 238"/>
                    <a:gd name="T59" fmla="*/ 155 h 184"/>
                    <a:gd name="T60" fmla="*/ 9 w 238"/>
                    <a:gd name="T61" fmla="*/ 164 h 184"/>
                    <a:gd name="T62" fmla="*/ 3 w 238"/>
                    <a:gd name="T63" fmla="*/ 174 h 184"/>
                    <a:gd name="T64" fmla="*/ 0 w 238"/>
                    <a:gd name="T65" fmla="*/ 184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8"/>
                    <a:gd name="T100" fmla="*/ 0 h 184"/>
                    <a:gd name="T101" fmla="*/ 238 w 238"/>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8" h="184">
                      <a:moveTo>
                        <a:pt x="4" y="184"/>
                      </a:moveTo>
                      <a:lnTo>
                        <a:pt x="4" y="180"/>
                      </a:lnTo>
                      <a:lnTo>
                        <a:pt x="6" y="176"/>
                      </a:lnTo>
                      <a:lnTo>
                        <a:pt x="9" y="171"/>
                      </a:lnTo>
                      <a:lnTo>
                        <a:pt x="11" y="167"/>
                      </a:lnTo>
                      <a:lnTo>
                        <a:pt x="16" y="162"/>
                      </a:lnTo>
                      <a:lnTo>
                        <a:pt x="20" y="157"/>
                      </a:lnTo>
                      <a:lnTo>
                        <a:pt x="26" y="151"/>
                      </a:lnTo>
                      <a:lnTo>
                        <a:pt x="33" y="146"/>
                      </a:lnTo>
                      <a:lnTo>
                        <a:pt x="39" y="140"/>
                      </a:lnTo>
                      <a:lnTo>
                        <a:pt x="46" y="136"/>
                      </a:lnTo>
                      <a:lnTo>
                        <a:pt x="56" y="130"/>
                      </a:lnTo>
                      <a:lnTo>
                        <a:pt x="63" y="124"/>
                      </a:lnTo>
                      <a:lnTo>
                        <a:pt x="71" y="118"/>
                      </a:lnTo>
                      <a:lnTo>
                        <a:pt x="82" y="112"/>
                      </a:lnTo>
                      <a:lnTo>
                        <a:pt x="90" y="106"/>
                      </a:lnTo>
                      <a:lnTo>
                        <a:pt x="101" y="100"/>
                      </a:lnTo>
                      <a:lnTo>
                        <a:pt x="110" y="93"/>
                      </a:lnTo>
                      <a:lnTo>
                        <a:pt x="120" y="87"/>
                      </a:lnTo>
                      <a:lnTo>
                        <a:pt x="130" y="81"/>
                      </a:lnTo>
                      <a:lnTo>
                        <a:pt x="140" y="75"/>
                      </a:lnTo>
                      <a:lnTo>
                        <a:pt x="148" y="68"/>
                      </a:lnTo>
                      <a:lnTo>
                        <a:pt x="159" y="62"/>
                      </a:lnTo>
                      <a:lnTo>
                        <a:pt x="168" y="56"/>
                      </a:lnTo>
                      <a:lnTo>
                        <a:pt x="178" y="50"/>
                      </a:lnTo>
                      <a:lnTo>
                        <a:pt x="187" y="44"/>
                      </a:lnTo>
                      <a:lnTo>
                        <a:pt x="195" y="38"/>
                      </a:lnTo>
                      <a:lnTo>
                        <a:pt x="205" y="31"/>
                      </a:lnTo>
                      <a:lnTo>
                        <a:pt x="212" y="25"/>
                      </a:lnTo>
                      <a:lnTo>
                        <a:pt x="219" y="19"/>
                      </a:lnTo>
                      <a:lnTo>
                        <a:pt x="227" y="13"/>
                      </a:lnTo>
                      <a:lnTo>
                        <a:pt x="233" y="7"/>
                      </a:lnTo>
                      <a:lnTo>
                        <a:pt x="238" y="2"/>
                      </a:lnTo>
                      <a:lnTo>
                        <a:pt x="236" y="0"/>
                      </a:lnTo>
                      <a:lnTo>
                        <a:pt x="231" y="5"/>
                      </a:lnTo>
                      <a:lnTo>
                        <a:pt x="224" y="11"/>
                      </a:lnTo>
                      <a:lnTo>
                        <a:pt x="217" y="16"/>
                      </a:lnTo>
                      <a:lnTo>
                        <a:pt x="210" y="22"/>
                      </a:lnTo>
                      <a:lnTo>
                        <a:pt x="202" y="27"/>
                      </a:lnTo>
                      <a:lnTo>
                        <a:pt x="193" y="33"/>
                      </a:lnTo>
                      <a:lnTo>
                        <a:pt x="185" y="40"/>
                      </a:lnTo>
                      <a:lnTo>
                        <a:pt x="175" y="46"/>
                      </a:lnTo>
                      <a:lnTo>
                        <a:pt x="166" y="52"/>
                      </a:lnTo>
                      <a:lnTo>
                        <a:pt x="158" y="59"/>
                      </a:lnTo>
                      <a:lnTo>
                        <a:pt x="147" y="65"/>
                      </a:lnTo>
                      <a:lnTo>
                        <a:pt x="137" y="71"/>
                      </a:lnTo>
                      <a:lnTo>
                        <a:pt x="128" y="77"/>
                      </a:lnTo>
                      <a:lnTo>
                        <a:pt x="117" y="84"/>
                      </a:lnTo>
                      <a:lnTo>
                        <a:pt x="108" y="90"/>
                      </a:lnTo>
                      <a:lnTo>
                        <a:pt x="97" y="96"/>
                      </a:lnTo>
                      <a:lnTo>
                        <a:pt x="89" y="102"/>
                      </a:lnTo>
                      <a:lnTo>
                        <a:pt x="79" y="108"/>
                      </a:lnTo>
                      <a:lnTo>
                        <a:pt x="70" y="114"/>
                      </a:lnTo>
                      <a:lnTo>
                        <a:pt x="62" y="120"/>
                      </a:lnTo>
                      <a:lnTo>
                        <a:pt x="53" y="126"/>
                      </a:lnTo>
                      <a:lnTo>
                        <a:pt x="44" y="132"/>
                      </a:lnTo>
                      <a:lnTo>
                        <a:pt x="37" y="138"/>
                      </a:lnTo>
                      <a:lnTo>
                        <a:pt x="31" y="144"/>
                      </a:lnTo>
                      <a:lnTo>
                        <a:pt x="23" y="149"/>
                      </a:lnTo>
                      <a:lnTo>
                        <a:pt x="18" y="155"/>
                      </a:lnTo>
                      <a:lnTo>
                        <a:pt x="13" y="160"/>
                      </a:lnTo>
                      <a:lnTo>
                        <a:pt x="9" y="164"/>
                      </a:lnTo>
                      <a:lnTo>
                        <a:pt x="5" y="169"/>
                      </a:lnTo>
                      <a:lnTo>
                        <a:pt x="3" y="174"/>
                      </a:lnTo>
                      <a:lnTo>
                        <a:pt x="0" y="179"/>
                      </a:lnTo>
                      <a:lnTo>
                        <a:pt x="0" y="184"/>
                      </a:lnTo>
                      <a:lnTo>
                        <a:pt x="4" y="18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0" name="Freeform 1067"/>
                <p:cNvSpPr>
                  <a:spLocks/>
                </p:cNvSpPr>
                <p:nvPr/>
              </p:nvSpPr>
              <p:spPr bwMode="auto">
                <a:xfrm>
                  <a:off x="1218" y="2754"/>
                  <a:ext cx="7" cy="38"/>
                </a:xfrm>
                <a:custGeom>
                  <a:avLst/>
                  <a:gdLst>
                    <a:gd name="T0" fmla="*/ 5 w 55"/>
                    <a:gd name="T1" fmla="*/ 228 h 230"/>
                    <a:gd name="T2" fmla="*/ 6 w 55"/>
                    <a:gd name="T3" fmla="*/ 224 h 230"/>
                    <a:gd name="T4" fmla="*/ 9 w 55"/>
                    <a:gd name="T5" fmla="*/ 221 h 230"/>
                    <a:gd name="T6" fmla="*/ 11 w 55"/>
                    <a:gd name="T7" fmla="*/ 217 h 230"/>
                    <a:gd name="T8" fmla="*/ 13 w 55"/>
                    <a:gd name="T9" fmla="*/ 212 h 230"/>
                    <a:gd name="T10" fmla="*/ 17 w 55"/>
                    <a:gd name="T11" fmla="*/ 206 h 230"/>
                    <a:gd name="T12" fmla="*/ 19 w 55"/>
                    <a:gd name="T13" fmla="*/ 200 h 230"/>
                    <a:gd name="T14" fmla="*/ 23 w 55"/>
                    <a:gd name="T15" fmla="*/ 192 h 230"/>
                    <a:gd name="T16" fmla="*/ 28 w 55"/>
                    <a:gd name="T17" fmla="*/ 181 h 230"/>
                    <a:gd name="T18" fmla="*/ 31 w 55"/>
                    <a:gd name="T19" fmla="*/ 169 h 230"/>
                    <a:gd name="T20" fmla="*/ 35 w 55"/>
                    <a:gd name="T21" fmla="*/ 153 h 230"/>
                    <a:gd name="T22" fmla="*/ 38 w 55"/>
                    <a:gd name="T23" fmla="*/ 134 h 230"/>
                    <a:gd name="T24" fmla="*/ 42 w 55"/>
                    <a:gd name="T25" fmla="*/ 111 h 230"/>
                    <a:gd name="T26" fmla="*/ 45 w 55"/>
                    <a:gd name="T27" fmla="*/ 85 h 230"/>
                    <a:gd name="T28" fmla="*/ 49 w 55"/>
                    <a:gd name="T29" fmla="*/ 55 h 230"/>
                    <a:gd name="T30" fmla="*/ 52 w 55"/>
                    <a:gd name="T31" fmla="*/ 19 h 230"/>
                    <a:gd name="T32" fmla="*/ 51 w 55"/>
                    <a:gd name="T33" fmla="*/ 0 h 230"/>
                    <a:gd name="T34" fmla="*/ 47 w 55"/>
                    <a:gd name="T35" fmla="*/ 37 h 230"/>
                    <a:gd name="T36" fmla="*/ 43 w 55"/>
                    <a:gd name="T37" fmla="*/ 71 h 230"/>
                    <a:gd name="T38" fmla="*/ 41 w 55"/>
                    <a:gd name="T39" fmla="*/ 98 h 230"/>
                    <a:gd name="T40" fmla="*/ 37 w 55"/>
                    <a:gd name="T41" fmla="*/ 122 h 230"/>
                    <a:gd name="T42" fmla="*/ 34 w 55"/>
                    <a:gd name="T43" fmla="*/ 142 h 230"/>
                    <a:gd name="T44" fmla="*/ 30 w 55"/>
                    <a:gd name="T45" fmla="*/ 161 h 230"/>
                    <a:gd name="T46" fmla="*/ 26 w 55"/>
                    <a:gd name="T47" fmla="*/ 174 h 230"/>
                    <a:gd name="T48" fmla="*/ 22 w 55"/>
                    <a:gd name="T49" fmla="*/ 186 h 230"/>
                    <a:gd name="T50" fmla="*/ 18 w 55"/>
                    <a:gd name="T51" fmla="*/ 194 h 230"/>
                    <a:gd name="T52" fmla="*/ 15 w 55"/>
                    <a:gd name="T53" fmla="*/ 202 h 230"/>
                    <a:gd name="T54" fmla="*/ 12 w 55"/>
                    <a:gd name="T55" fmla="*/ 207 h 230"/>
                    <a:gd name="T56" fmla="*/ 9 w 55"/>
                    <a:gd name="T57" fmla="*/ 212 h 230"/>
                    <a:gd name="T58" fmla="*/ 6 w 55"/>
                    <a:gd name="T59" fmla="*/ 217 h 230"/>
                    <a:gd name="T60" fmla="*/ 4 w 55"/>
                    <a:gd name="T61" fmla="*/ 221 h 230"/>
                    <a:gd name="T62" fmla="*/ 2 w 55"/>
                    <a:gd name="T63" fmla="*/ 224 h 230"/>
                    <a:gd name="T64" fmla="*/ 0 w 55"/>
                    <a:gd name="T65" fmla="*/ 229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0"/>
                    <a:gd name="T101" fmla="*/ 55 w 55"/>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0">
                      <a:moveTo>
                        <a:pt x="4" y="230"/>
                      </a:moveTo>
                      <a:lnTo>
                        <a:pt x="5" y="228"/>
                      </a:lnTo>
                      <a:lnTo>
                        <a:pt x="5" y="225"/>
                      </a:lnTo>
                      <a:lnTo>
                        <a:pt x="6" y="224"/>
                      </a:lnTo>
                      <a:lnTo>
                        <a:pt x="8" y="222"/>
                      </a:lnTo>
                      <a:lnTo>
                        <a:pt x="9" y="221"/>
                      </a:lnTo>
                      <a:lnTo>
                        <a:pt x="10" y="218"/>
                      </a:lnTo>
                      <a:lnTo>
                        <a:pt x="11" y="217"/>
                      </a:lnTo>
                      <a:lnTo>
                        <a:pt x="12" y="215"/>
                      </a:lnTo>
                      <a:lnTo>
                        <a:pt x="13" y="212"/>
                      </a:lnTo>
                      <a:lnTo>
                        <a:pt x="15" y="210"/>
                      </a:lnTo>
                      <a:lnTo>
                        <a:pt x="17" y="206"/>
                      </a:lnTo>
                      <a:lnTo>
                        <a:pt x="18" y="204"/>
                      </a:lnTo>
                      <a:lnTo>
                        <a:pt x="19" y="200"/>
                      </a:lnTo>
                      <a:lnTo>
                        <a:pt x="22" y="197"/>
                      </a:lnTo>
                      <a:lnTo>
                        <a:pt x="23" y="192"/>
                      </a:lnTo>
                      <a:lnTo>
                        <a:pt x="26" y="187"/>
                      </a:lnTo>
                      <a:lnTo>
                        <a:pt x="28" y="181"/>
                      </a:lnTo>
                      <a:lnTo>
                        <a:pt x="29" y="175"/>
                      </a:lnTo>
                      <a:lnTo>
                        <a:pt x="31" y="169"/>
                      </a:lnTo>
                      <a:lnTo>
                        <a:pt x="32" y="161"/>
                      </a:lnTo>
                      <a:lnTo>
                        <a:pt x="35" y="153"/>
                      </a:lnTo>
                      <a:lnTo>
                        <a:pt x="37" y="143"/>
                      </a:lnTo>
                      <a:lnTo>
                        <a:pt x="38" y="134"/>
                      </a:lnTo>
                      <a:lnTo>
                        <a:pt x="41" y="123"/>
                      </a:lnTo>
                      <a:lnTo>
                        <a:pt x="42" y="111"/>
                      </a:lnTo>
                      <a:lnTo>
                        <a:pt x="43" y="99"/>
                      </a:lnTo>
                      <a:lnTo>
                        <a:pt x="45" y="85"/>
                      </a:lnTo>
                      <a:lnTo>
                        <a:pt x="47" y="71"/>
                      </a:lnTo>
                      <a:lnTo>
                        <a:pt x="49" y="55"/>
                      </a:lnTo>
                      <a:lnTo>
                        <a:pt x="51" y="38"/>
                      </a:lnTo>
                      <a:lnTo>
                        <a:pt x="52" y="19"/>
                      </a:lnTo>
                      <a:lnTo>
                        <a:pt x="55" y="0"/>
                      </a:lnTo>
                      <a:lnTo>
                        <a:pt x="51" y="0"/>
                      </a:lnTo>
                      <a:lnTo>
                        <a:pt x="48" y="19"/>
                      </a:lnTo>
                      <a:lnTo>
                        <a:pt x="47" y="37"/>
                      </a:lnTo>
                      <a:lnTo>
                        <a:pt x="45" y="54"/>
                      </a:lnTo>
                      <a:lnTo>
                        <a:pt x="43" y="71"/>
                      </a:lnTo>
                      <a:lnTo>
                        <a:pt x="42" y="85"/>
                      </a:lnTo>
                      <a:lnTo>
                        <a:pt x="41" y="98"/>
                      </a:lnTo>
                      <a:lnTo>
                        <a:pt x="38" y="111"/>
                      </a:lnTo>
                      <a:lnTo>
                        <a:pt x="37" y="122"/>
                      </a:lnTo>
                      <a:lnTo>
                        <a:pt x="35" y="133"/>
                      </a:lnTo>
                      <a:lnTo>
                        <a:pt x="34" y="142"/>
                      </a:lnTo>
                      <a:lnTo>
                        <a:pt x="31" y="153"/>
                      </a:lnTo>
                      <a:lnTo>
                        <a:pt x="30" y="161"/>
                      </a:lnTo>
                      <a:lnTo>
                        <a:pt x="28" y="168"/>
                      </a:lnTo>
                      <a:lnTo>
                        <a:pt x="26" y="174"/>
                      </a:lnTo>
                      <a:lnTo>
                        <a:pt x="23" y="180"/>
                      </a:lnTo>
                      <a:lnTo>
                        <a:pt x="22" y="186"/>
                      </a:lnTo>
                      <a:lnTo>
                        <a:pt x="19" y="191"/>
                      </a:lnTo>
                      <a:lnTo>
                        <a:pt x="18" y="194"/>
                      </a:lnTo>
                      <a:lnTo>
                        <a:pt x="16" y="199"/>
                      </a:lnTo>
                      <a:lnTo>
                        <a:pt x="15" y="202"/>
                      </a:lnTo>
                      <a:lnTo>
                        <a:pt x="13" y="205"/>
                      </a:lnTo>
                      <a:lnTo>
                        <a:pt x="12" y="207"/>
                      </a:lnTo>
                      <a:lnTo>
                        <a:pt x="10" y="210"/>
                      </a:lnTo>
                      <a:lnTo>
                        <a:pt x="9" y="212"/>
                      </a:lnTo>
                      <a:lnTo>
                        <a:pt x="8" y="215"/>
                      </a:lnTo>
                      <a:lnTo>
                        <a:pt x="6" y="217"/>
                      </a:lnTo>
                      <a:lnTo>
                        <a:pt x="5" y="218"/>
                      </a:lnTo>
                      <a:lnTo>
                        <a:pt x="4" y="221"/>
                      </a:lnTo>
                      <a:lnTo>
                        <a:pt x="3" y="223"/>
                      </a:lnTo>
                      <a:lnTo>
                        <a:pt x="2" y="224"/>
                      </a:lnTo>
                      <a:lnTo>
                        <a:pt x="2" y="227"/>
                      </a:lnTo>
                      <a:lnTo>
                        <a:pt x="0" y="229"/>
                      </a:lnTo>
                      <a:lnTo>
                        <a:pt x="4" y="23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1" name="Freeform 1068"/>
                <p:cNvSpPr>
                  <a:spLocks/>
                </p:cNvSpPr>
                <p:nvPr/>
              </p:nvSpPr>
              <p:spPr bwMode="auto">
                <a:xfrm>
                  <a:off x="1198" y="2792"/>
                  <a:ext cx="20" cy="42"/>
                </a:xfrm>
                <a:custGeom>
                  <a:avLst/>
                  <a:gdLst>
                    <a:gd name="T0" fmla="*/ 9 w 141"/>
                    <a:gd name="T1" fmla="*/ 243 h 251"/>
                    <a:gd name="T2" fmla="*/ 20 w 141"/>
                    <a:gd name="T3" fmla="*/ 226 h 251"/>
                    <a:gd name="T4" fmla="*/ 30 w 141"/>
                    <a:gd name="T5" fmla="*/ 208 h 251"/>
                    <a:gd name="T6" fmla="*/ 42 w 141"/>
                    <a:gd name="T7" fmla="*/ 190 h 251"/>
                    <a:gd name="T8" fmla="*/ 52 w 141"/>
                    <a:gd name="T9" fmla="*/ 173 h 251"/>
                    <a:gd name="T10" fmla="*/ 64 w 141"/>
                    <a:gd name="T11" fmla="*/ 155 h 251"/>
                    <a:gd name="T12" fmla="*/ 74 w 141"/>
                    <a:gd name="T13" fmla="*/ 137 h 251"/>
                    <a:gd name="T14" fmla="*/ 83 w 141"/>
                    <a:gd name="T15" fmla="*/ 119 h 251"/>
                    <a:gd name="T16" fmla="*/ 94 w 141"/>
                    <a:gd name="T17" fmla="*/ 102 h 251"/>
                    <a:gd name="T18" fmla="*/ 102 w 141"/>
                    <a:gd name="T19" fmla="*/ 86 h 251"/>
                    <a:gd name="T20" fmla="*/ 110 w 141"/>
                    <a:gd name="T21" fmla="*/ 70 h 251"/>
                    <a:gd name="T22" fmla="*/ 118 w 141"/>
                    <a:gd name="T23" fmla="*/ 54 h 251"/>
                    <a:gd name="T24" fmla="*/ 124 w 141"/>
                    <a:gd name="T25" fmla="*/ 39 h 251"/>
                    <a:gd name="T26" fmla="*/ 130 w 141"/>
                    <a:gd name="T27" fmla="*/ 27 h 251"/>
                    <a:gd name="T28" fmla="*/ 135 w 141"/>
                    <a:gd name="T29" fmla="*/ 15 h 251"/>
                    <a:gd name="T30" fmla="*/ 140 w 141"/>
                    <a:gd name="T31" fmla="*/ 6 h 251"/>
                    <a:gd name="T32" fmla="*/ 137 w 141"/>
                    <a:gd name="T33" fmla="*/ 0 h 251"/>
                    <a:gd name="T34" fmla="*/ 134 w 141"/>
                    <a:gd name="T35" fmla="*/ 9 h 251"/>
                    <a:gd name="T36" fmla="*/ 129 w 141"/>
                    <a:gd name="T37" fmla="*/ 20 h 251"/>
                    <a:gd name="T38" fmla="*/ 124 w 141"/>
                    <a:gd name="T39" fmla="*/ 32 h 251"/>
                    <a:gd name="T40" fmla="*/ 118 w 141"/>
                    <a:gd name="T41" fmla="*/ 45 h 251"/>
                    <a:gd name="T42" fmla="*/ 110 w 141"/>
                    <a:gd name="T43" fmla="*/ 60 h 251"/>
                    <a:gd name="T44" fmla="*/ 103 w 141"/>
                    <a:gd name="T45" fmla="*/ 76 h 251"/>
                    <a:gd name="T46" fmla="*/ 95 w 141"/>
                    <a:gd name="T47" fmla="*/ 93 h 251"/>
                    <a:gd name="T48" fmla="*/ 84 w 141"/>
                    <a:gd name="T49" fmla="*/ 109 h 251"/>
                    <a:gd name="T50" fmla="*/ 76 w 141"/>
                    <a:gd name="T51" fmla="*/ 126 h 251"/>
                    <a:gd name="T52" fmla="*/ 65 w 141"/>
                    <a:gd name="T53" fmla="*/ 144 h 251"/>
                    <a:gd name="T54" fmla="*/ 55 w 141"/>
                    <a:gd name="T55" fmla="*/ 162 h 251"/>
                    <a:gd name="T56" fmla="*/ 44 w 141"/>
                    <a:gd name="T57" fmla="*/ 180 h 251"/>
                    <a:gd name="T58" fmla="*/ 32 w 141"/>
                    <a:gd name="T59" fmla="*/ 198 h 251"/>
                    <a:gd name="T60" fmla="*/ 22 w 141"/>
                    <a:gd name="T61" fmla="*/ 215 h 251"/>
                    <a:gd name="T62" fmla="*/ 12 w 141"/>
                    <a:gd name="T63" fmla="*/ 233 h 251"/>
                    <a:gd name="T64" fmla="*/ 0 w 141"/>
                    <a:gd name="T65" fmla="*/ 249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51"/>
                    <a:gd name="T101" fmla="*/ 141 w 141"/>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51">
                      <a:moveTo>
                        <a:pt x="3" y="251"/>
                      </a:moveTo>
                      <a:lnTo>
                        <a:pt x="9" y="243"/>
                      </a:lnTo>
                      <a:lnTo>
                        <a:pt x="14" y="234"/>
                      </a:lnTo>
                      <a:lnTo>
                        <a:pt x="20" y="226"/>
                      </a:lnTo>
                      <a:lnTo>
                        <a:pt x="25" y="218"/>
                      </a:lnTo>
                      <a:lnTo>
                        <a:pt x="30" y="208"/>
                      </a:lnTo>
                      <a:lnTo>
                        <a:pt x="37" y="199"/>
                      </a:lnTo>
                      <a:lnTo>
                        <a:pt x="42" y="190"/>
                      </a:lnTo>
                      <a:lnTo>
                        <a:pt x="48" y="182"/>
                      </a:lnTo>
                      <a:lnTo>
                        <a:pt x="52" y="173"/>
                      </a:lnTo>
                      <a:lnTo>
                        <a:pt x="58" y="164"/>
                      </a:lnTo>
                      <a:lnTo>
                        <a:pt x="64" y="155"/>
                      </a:lnTo>
                      <a:lnTo>
                        <a:pt x="69" y="146"/>
                      </a:lnTo>
                      <a:lnTo>
                        <a:pt x="74" y="137"/>
                      </a:lnTo>
                      <a:lnTo>
                        <a:pt x="78" y="128"/>
                      </a:lnTo>
                      <a:lnTo>
                        <a:pt x="83" y="119"/>
                      </a:lnTo>
                      <a:lnTo>
                        <a:pt x="89" y="111"/>
                      </a:lnTo>
                      <a:lnTo>
                        <a:pt x="94" y="102"/>
                      </a:lnTo>
                      <a:lnTo>
                        <a:pt x="98" y="94"/>
                      </a:lnTo>
                      <a:lnTo>
                        <a:pt x="102" y="86"/>
                      </a:lnTo>
                      <a:lnTo>
                        <a:pt x="107" y="77"/>
                      </a:lnTo>
                      <a:lnTo>
                        <a:pt x="110" y="70"/>
                      </a:lnTo>
                      <a:lnTo>
                        <a:pt x="115" y="61"/>
                      </a:lnTo>
                      <a:lnTo>
                        <a:pt x="118" y="54"/>
                      </a:lnTo>
                      <a:lnTo>
                        <a:pt x="122" y="46"/>
                      </a:lnTo>
                      <a:lnTo>
                        <a:pt x="124" y="39"/>
                      </a:lnTo>
                      <a:lnTo>
                        <a:pt x="128" y="33"/>
                      </a:lnTo>
                      <a:lnTo>
                        <a:pt x="130" y="27"/>
                      </a:lnTo>
                      <a:lnTo>
                        <a:pt x="133" y="21"/>
                      </a:lnTo>
                      <a:lnTo>
                        <a:pt x="135" y="15"/>
                      </a:lnTo>
                      <a:lnTo>
                        <a:pt x="137" y="11"/>
                      </a:lnTo>
                      <a:lnTo>
                        <a:pt x="140" y="6"/>
                      </a:lnTo>
                      <a:lnTo>
                        <a:pt x="141" y="1"/>
                      </a:lnTo>
                      <a:lnTo>
                        <a:pt x="137" y="0"/>
                      </a:lnTo>
                      <a:lnTo>
                        <a:pt x="135" y="5"/>
                      </a:lnTo>
                      <a:lnTo>
                        <a:pt x="134" y="9"/>
                      </a:lnTo>
                      <a:lnTo>
                        <a:pt x="132" y="14"/>
                      </a:lnTo>
                      <a:lnTo>
                        <a:pt x="129" y="20"/>
                      </a:lnTo>
                      <a:lnTo>
                        <a:pt x="127" y="26"/>
                      </a:lnTo>
                      <a:lnTo>
                        <a:pt x="124" y="32"/>
                      </a:lnTo>
                      <a:lnTo>
                        <a:pt x="122" y="38"/>
                      </a:lnTo>
                      <a:lnTo>
                        <a:pt x="118" y="45"/>
                      </a:lnTo>
                      <a:lnTo>
                        <a:pt x="115" y="52"/>
                      </a:lnTo>
                      <a:lnTo>
                        <a:pt x="110" y="60"/>
                      </a:lnTo>
                      <a:lnTo>
                        <a:pt x="107" y="68"/>
                      </a:lnTo>
                      <a:lnTo>
                        <a:pt x="103" y="76"/>
                      </a:lnTo>
                      <a:lnTo>
                        <a:pt x="98" y="84"/>
                      </a:lnTo>
                      <a:lnTo>
                        <a:pt x="95" y="93"/>
                      </a:lnTo>
                      <a:lnTo>
                        <a:pt x="90" y="101"/>
                      </a:lnTo>
                      <a:lnTo>
                        <a:pt x="84" y="109"/>
                      </a:lnTo>
                      <a:lnTo>
                        <a:pt x="81" y="118"/>
                      </a:lnTo>
                      <a:lnTo>
                        <a:pt x="76" y="126"/>
                      </a:lnTo>
                      <a:lnTo>
                        <a:pt x="71" y="136"/>
                      </a:lnTo>
                      <a:lnTo>
                        <a:pt x="65" y="144"/>
                      </a:lnTo>
                      <a:lnTo>
                        <a:pt x="59" y="153"/>
                      </a:lnTo>
                      <a:lnTo>
                        <a:pt x="55" y="162"/>
                      </a:lnTo>
                      <a:lnTo>
                        <a:pt x="50" y="171"/>
                      </a:lnTo>
                      <a:lnTo>
                        <a:pt x="44" y="180"/>
                      </a:lnTo>
                      <a:lnTo>
                        <a:pt x="39" y="188"/>
                      </a:lnTo>
                      <a:lnTo>
                        <a:pt x="32" y="198"/>
                      </a:lnTo>
                      <a:lnTo>
                        <a:pt x="28" y="206"/>
                      </a:lnTo>
                      <a:lnTo>
                        <a:pt x="22" y="215"/>
                      </a:lnTo>
                      <a:lnTo>
                        <a:pt x="17" y="225"/>
                      </a:lnTo>
                      <a:lnTo>
                        <a:pt x="12" y="233"/>
                      </a:lnTo>
                      <a:lnTo>
                        <a:pt x="5" y="241"/>
                      </a:lnTo>
                      <a:lnTo>
                        <a:pt x="0" y="249"/>
                      </a:lnTo>
                      <a:lnTo>
                        <a:pt x="3" y="25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2" name="Freeform 1069"/>
                <p:cNvSpPr>
                  <a:spLocks/>
                </p:cNvSpPr>
                <p:nvPr/>
              </p:nvSpPr>
              <p:spPr bwMode="auto">
                <a:xfrm>
                  <a:off x="1179" y="2834"/>
                  <a:ext cx="19" cy="23"/>
                </a:xfrm>
                <a:custGeom>
                  <a:avLst/>
                  <a:gdLst>
                    <a:gd name="T0" fmla="*/ 4 w 136"/>
                    <a:gd name="T1" fmla="*/ 135 h 141"/>
                    <a:gd name="T2" fmla="*/ 8 w 136"/>
                    <a:gd name="T3" fmla="*/ 127 h 141"/>
                    <a:gd name="T4" fmla="*/ 12 w 136"/>
                    <a:gd name="T5" fmla="*/ 119 h 141"/>
                    <a:gd name="T6" fmla="*/ 15 w 136"/>
                    <a:gd name="T7" fmla="*/ 113 h 141"/>
                    <a:gd name="T8" fmla="*/ 22 w 136"/>
                    <a:gd name="T9" fmla="*/ 108 h 141"/>
                    <a:gd name="T10" fmla="*/ 28 w 136"/>
                    <a:gd name="T11" fmla="*/ 102 h 141"/>
                    <a:gd name="T12" fmla="*/ 34 w 136"/>
                    <a:gd name="T13" fmla="*/ 97 h 141"/>
                    <a:gd name="T14" fmla="*/ 41 w 136"/>
                    <a:gd name="T15" fmla="*/ 93 h 141"/>
                    <a:gd name="T16" fmla="*/ 50 w 136"/>
                    <a:gd name="T17" fmla="*/ 88 h 141"/>
                    <a:gd name="T18" fmla="*/ 59 w 136"/>
                    <a:gd name="T19" fmla="*/ 82 h 141"/>
                    <a:gd name="T20" fmla="*/ 69 w 136"/>
                    <a:gd name="T21" fmla="*/ 75 h 141"/>
                    <a:gd name="T22" fmla="*/ 80 w 136"/>
                    <a:gd name="T23" fmla="*/ 66 h 141"/>
                    <a:gd name="T24" fmla="*/ 91 w 136"/>
                    <a:gd name="T25" fmla="*/ 57 h 141"/>
                    <a:gd name="T26" fmla="*/ 104 w 136"/>
                    <a:gd name="T27" fmla="*/ 44 h 141"/>
                    <a:gd name="T28" fmla="*/ 116 w 136"/>
                    <a:gd name="T29" fmla="*/ 29 h 141"/>
                    <a:gd name="T30" fmla="*/ 130 w 136"/>
                    <a:gd name="T31" fmla="*/ 12 h 141"/>
                    <a:gd name="T32" fmla="*/ 133 w 136"/>
                    <a:gd name="T33" fmla="*/ 0 h 141"/>
                    <a:gd name="T34" fmla="*/ 120 w 136"/>
                    <a:gd name="T35" fmla="*/ 19 h 141"/>
                    <a:gd name="T36" fmla="*/ 106 w 136"/>
                    <a:gd name="T37" fmla="*/ 35 h 141"/>
                    <a:gd name="T38" fmla="*/ 95 w 136"/>
                    <a:gd name="T39" fmla="*/ 48 h 141"/>
                    <a:gd name="T40" fmla="*/ 82 w 136"/>
                    <a:gd name="T41" fmla="*/ 59 h 141"/>
                    <a:gd name="T42" fmla="*/ 73 w 136"/>
                    <a:gd name="T43" fmla="*/ 69 h 141"/>
                    <a:gd name="T44" fmla="*/ 62 w 136"/>
                    <a:gd name="T45" fmla="*/ 76 h 141"/>
                    <a:gd name="T46" fmla="*/ 53 w 136"/>
                    <a:gd name="T47" fmla="*/ 82 h 141"/>
                    <a:gd name="T48" fmla="*/ 44 w 136"/>
                    <a:gd name="T49" fmla="*/ 87 h 141"/>
                    <a:gd name="T50" fmla="*/ 36 w 136"/>
                    <a:gd name="T51" fmla="*/ 91 h 141"/>
                    <a:gd name="T52" fmla="*/ 29 w 136"/>
                    <a:gd name="T53" fmla="*/ 96 h 141"/>
                    <a:gd name="T54" fmla="*/ 22 w 136"/>
                    <a:gd name="T55" fmla="*/ 101 h 141"/>
                    <a:gd name="T56" fmla="*/ 15 w 136"/>
                    <a:gd name="T57" fmla="*/ 108 h 141"/>
                    <a:gd name="T58" fmla="*/ 10 w 136"/>
                    <a:gd name="T59" fmla="*/ 114 h 141"/>
                    <a:gd name="T60" fmla="*/ 6 w 136"/>
                    <a:gd name="T61" fmla="*/ 121 h 141"/>
                    <a:gd name="T62" fmla="*/ 2 w 136"/>
                    <a:gd name="T63" fmla="*/ 129 h 141"/>
                    <a:gd name="T64" fmla="*/ 0 w 136"/>
                    <a:gd name="T65" fmla="*/ 140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41"/>
                    <a:gd name="T101" fmla="*/ 136 w 136"/>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41">
                      <a:moveTo>
                        <a:pt x="3" y="141"/>
                      </a:moveTo>
                      <a:lnTo>
                        <a:pt x="4" y="135"/>
                      </a:lnTo>
                      <a:lnTo>
                        <a:pt x="6" y="130"/>
                      </a:lnTo>
                      <a:lnTo>
                        <a:pt x="8" y="127"/>
                      </a:lnTo>
                      <a:lnTo>
                        <a:pt x="9" y="122"/>
                      </a:lnTo>
                      <a:lnTo>
                        <a:pt x="12" y="119"/>
                      </a:lnTo>
                      <a:lnTo>
                        <a:pt x="14" y="116"/>
                      </a:lnTo>
                      <a:lnTo>
                        <a:pt x="15" y="113"/>
                      </a:lnTo>
                      <a:lnTo>
                        <a:pt x="18" y="110"/>
                      </a:lnTo>
                      <a:lnTo>
                        <a:pt x="22" y="108"/>
                      </a:lnTo>
                      <a:lnTo>
                        <a:pt x="24" y="104"/>
                      </a:lnTo>
                      <a:lnTo>
                        <a:pt x="28" y="102"/>
                      </a:lnTo>
                      <a:lnTo>
                        <a:pt x="30" y="100"/>
                      </a:lnTo>
                      <a:lnTo>
                        <a:pt x="34" y="97"/>
                      </a:lnTo>
                      <a:lnTo>
                        <a:pt x="38" y="95"/>
                      </a:lnTo>
                      <a:lnTo>
                        <a:pt x="41" y="93"/>
                      </a:lnTo>
                      <a:lnTo>
                        <a:pt x="47" y="90"/>
                      </a:lnTo>
                      <a:lnTo>
                        <a:pt x="50" y="88"/>
                      </a:lnTo>
                      <a:lnTo>
                        <a:pt x="55" y="84"/>
                      </a:lnTo>
                      <a:lnTo>
                        <a:pt x="59" y="82"/>
                      </a:lnTo>
                      <a:lnTo>
                        <a:pt x="64" y="78"/>
                      </a:lnTo>
                      <a:lnTo>
                        <a:pt x="69" y="75"/>
                      </a:lnTo>
                      <a:lnTo>
                        <a:pt x="75" y="71"/>
                      </a:lnTo>
                      <a:lnTo>
                        <a:pt x="80" y="66"/>
                      </a:lnTo>
                      <a:lnTo>
                        <a:pt x="85" y="62"/>
                      </a:lnTo>
                      <a:lnTo>
                        <a:pt x="91" y="57"/>
                      </a:lnTo>
                      <a:lnTo>
                        <a:pt x="98" y="51"/>
                      </a:lnTo>
                      <a:lnTo>
                        <a:pt x="104" y="44"/>
                      </a:lnTo>
                      <a:lnTo>
                        <a:pt x="110" y="38"/>
                      </a:lnTo>
                      <a:lnTo>
                        <a:pt x="116" y="29"/>
                      </a:lnTo>
                      <a:lnTo>
                        <a:pt x="123" y="21"/>
                      </a:lnTo>
                      <a:lnTo>
                        <a:pt x="130" y="12"/>
                      </a:lnTo>
                      <a:lnTo>
                        <a:pt x="136" y="2"/>
                      </a:lnTo>
                      <a:lnTo>
                        <a:pt x="133" y="0"/>
                      </a:lnTo>
                      <a:lnTo>
                        <a:pt x="126" y="10"/>
                      </a:lnTo>
                      <a:lnTo>
                        <a:pt x="120" y="19"/>
                      </a:lnTo>
                      <a:lnTo>
                        <a:pt x="113" y="27"/>
                      </a:lnTo>
                      <a:lnTo>
                        <a:pt x="106" y="35"/>
                      </a:lnTo>
                      <a:lnTo>
                        <a:pt x="100" y="41"/>
                      </a:lnTo>
                      <a:lnTo>
                        <a:pt x="95" y="48"/>
                      </a:lnTo>
                      <a:lnTo>
                        <a:pt x="88" y="54"/>
                      </a:lnTo>
                      <a:lnTo>
                        <a:pt x="82" y="59"/>
                      </a:lnTo>
                      <a:lnTo>
                        <a:pt x="78" y="64"/>
                      </a:lnTo>
                      <a:lnTo>
                        <a:pt x="73" y="69"/>
                      </a:lnTo>
                      <a:lnTo>
                        <a:pt x="68" y="72"/>
                      </a:lnTo>
                      <a:lnTo>
                        <a:pt x="62" y="76"/>
                      </a:lnTo>
                      <a:lnTo>
                        <a:pt x="58" y="78"/>
                      </a:lnTo>
                      <a:lnTo>
                        <a:pt x="53" y="82"/>
                      </a:lnTo>
                      <a:lnTo>
                        <a:pt x="48" y="84"/>
                      </a:lnTo>
                      <a:lnTo>
                        <a:pt x="44" y="87"/>
                      </a:lnTo>
                      <a:lnTo>
                        <a:pt x="40" y="89"/>
                      </a:lnTo>
                      <a:lnTo>
                        <a:pt x="36" y="91"/>
                      </a:lnTo>
                      <a:lnTo>
                        <a:pt x="32" y="94"/>
                      </a:lnTo>
                      <a:lnTo>
                        <a:pt x="29" y="96"/>
                      </a:lnTo>
                      <a:lnTo>
                        <a:pt x="26" y="98"/>
                      </a:lnTo>
                      <a:lnTo>
                        <a:pt x="22" y="101"/>
                      </a:lnTo>
                      <a:lnTo>
                        <a:pt x="20" y="103"/>
                      </a:lnTo>
                      <a:lnTo>
                        <a:pt x="15" y="108"/>
                      </a:lnTo>
                      <a:lnTo>
                        <a:pt x="13" y="110"/>
                      </a:lnTo>
                      <a:lnTo>
                        <a:pt x="10" y="114"/>
                      </a:lnTo>
                      <a:lnTo>
                        <a:pt x="8" y="117"/>
                      </a:lnTo>
                      <a:lnTo>
                        <a:pt x="6" y="121"/>
                      </a:lnTo>
                      <a:lnTo>
                        <a:pt x="4" y="126"/>
                      </a:lnTo>
                      <a:lnTo>
                        <a:pt x="2" y="129"/>
                      </a:lnTo>
                      <a:lnTo>
                        <a:pt x="1" y="135"/>
                      </a:lnTo>
                      <a:lnTo>
                        <a:pt x="0" y="140"/>
                      </a:lnTo>
                      <a:lnTo>
                        <a:pt x="3" y="14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3" name="Freeform 1070"/>
                <p:cNvSpPr>
                  <a:spLocks/>
                </p:cNvSpPr>
                <p:nvPr/>
              </p:nvSpPr>
              <p:spPr bwMode="auto">
                <a:xfrm>
                  <a:off x="1178" y="2857"/>
                  <a:ext cx="9" cy="28"/>
                </a:xfrm>
                <a:custGeom>
                  <a:avLst/>
                  <a:gdLst>
                    <a:gd name="T0" fmla="*/ 60 w 60"/>
                    <a:gd name="T1" fmla="*/ 167 h 171"/>
                    <a:gd name="T2" fmla="*/ 47 w 60"/>
                    <a:gd name="T3" fmla="*/ 150 h 171"/>
                    <a:gd name="T4" fmla="*/ 38 w 60"/>
                    <a:gd name="T5" fmla="*/ 134 h 171"/>
                    <a:gd name="T6" fmla="*/ 29 w 60"/>
                    <a:gd name="T7" fmla="*/ 120 h 171"/>
                    <a:gd name="T8" fmla="*/ 21 w 60"/>
                    <a:gd name="T9" fmla="*/ 106 h 171"/>
                    <a:gd name="T10" fmla="*/ 16 w 60"/>
                    <a:gd name="T11" fmla="*/ 95 h 171"/>
                    <a:gd name="T12" fmla="*/ 12 w 60"/>
                    <a:gd name="T13" fmla="*/ 85 h 171"/>
                    <a:gd name="T14" fmla="*/ 8 w 60"/>
                    <a:gd name="T15" fmla="*/ 74 h 171"/>
                    <a:gd name="T16" fmla="*/ 6 w 60"/>
                    <a:gd name="T17" fmla="*/ 66 h 171"/>
                    <a:gd name="T18" fmla="*/ 4 w 60"/>
                    <a:gd name="T19" fmla="*/ 57 h 171"/>
                    <a:gd name="T20" fmla="*/ 3 w 60"/>
                    <a:gd name="T21" fmla="*/ 49 h 171"/>
                    <a:gd name="T22" fmla="*/ 3 w 60"/>
                    <a:gd name="T23" fmla="*/ 41 h 171"/>
                    <a:gd name="T24" fmla="*/ 3 w 60"/>
                    <a:gd name="T25" fmla="*/ 33 h 171"/>
                    <a:gd name="T26" fmla="*/ 4 w 60"/>
                    <a:gd name="T27" fmla="*/ 25 h 171"/>
                    <a:gd name="T28" fmla="*/ 6 w 60"/>
                    <a:gd name="T29" fmla="*/ 18 h 171"/>
                    <a:gd name="T30" fmla="*/ 7 w 60"/>
                    <a:gd name="T31" fmla="*/ 10 h 171"/>
                    <a:gd name="T32" fmla="*/ 9 w 60"/>
                    <a:gd name="T33" fmla="*/ 1 h 171"/>
                    <a:gd name="T34" fmla="*/ 4 w 60"/>
                    <a:gd name="T35" fmla="*/ 5 h 171"/>
                    <a:gd name="T36" fmla="*/ 3 w 60"/>
                    <a:gd name="T37" fmla="*/ 13 h 171"/>
                    <a:gd name="T38" fmla="*/ 2 w 60"/>
                    <a:gd name="T39" fmla="*/ 21 h 171"/>
                    <a:gd name="T40" fmla="*/ 1 w 60"/>
                    <a:gd name="T41" fmla="*/ 29 h 171"/>
                    <a:gd name="T42" fmla="*/ 0 w 60"/>
                    <a:gd name="T43" fmla="*/ 37 h 171"/>
                    <a:gd name="T44" fmla="*/ 0 w 60"/>
                    <a:gd name="T45" fmla="*/ 45 h 171"/>
                    <a:gd name="T46" fmla="*/ 0 w 60"/>
                    <a:gd name="T47" fmla="*/ 52 h 171"/>
                    <a:gd name="T48" fmla="*/ 1 w 60"/>
                    <a:gd name="T49" fmla="*/ 62 h 171"/>
                    <a:gd name="T50" fmla="*/ 3 w 60"/>
                    <a:gd name="T51" fmla="*/ 70 h 171"/>
                    <a:gd name="T52" fmla="*/ 7 w 60"/>
                    <a:gd name="T53" fmla="*/ 80 h 171"/>
                    <a:gd name="T54" fmla="*/ 10 w 60"/>
                    <a:gd name="T55" fmla="*/ 91 h 171"/>
                    <a:gd name="T56" fmla="*/ 15 w 60"/>
                    <a:gd name="T57" fmla="*/ 102 h 171"/>
                    <a:gd name="T58" fmla="*/ 23 w 60"/>
                    <a:gd name="T59" fmla="*/ 115 h 171"/>
                    <a:gd name="T60" fmla="*/ 30 w 60"/>
                    <a:gd name="T61" fmla="*/ 129 h 171"/>
                    <a:gd name="T62" fmla="*/ 40 w 60"/>
                    <a:gd name="T63" fmla="*/ 144 h 171"/>
                    <a:gd name="T64" fmla="*/ 50 w 60"/>
                    <a:gd name="T65" fmla="*/ 161 h 171"/>
                    <a:gd name="T66" fmla="*/ 60 w 60"/>
                    <a:gd name="T67" fmla="*/ 169 h 171"/>
                    <a:gd name="T68" fmla="*/ 58 w 60"/>
                    <a:gd name="T69" fmla="*/ 171 h 171"/>
                    <a:gd name="T70" fmla="*/ 56 w 60"/>
                    <a:gd name="T71" fmla="*/ 167 h 1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71"/>
                    <a:gd name="T110" fmla="*/ 60 w 60"/>
                    <a:gd name="T111" fmla="*/ 171 h 1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71">
                      <a:moveTo>
                        <a:pt x="56" y="167"/>
                      </a:moveTo>
                      <a:lnTo>
                        <a:pt x="60" y="167"/>
                      </a:lnTo>
                      <a:lnTo>
                        <a:pt x="54" y="158"/>
                      </a:lnTo>
                      <a:lnTo>
                        <a:pt x="47" y="150"/>
                      </a:lnTo>
                      <a:lnTo>
                        <a:pt x="42" y="142"/>
                      </a:lnTo>
                      <a:lnTo>
                        <a:pt x="38" y="134"/>
                      </a:lnTo>
                      <a:lnTo>
                        <a:pt x="34" y="127"/>
                      </a:lnTo>
                      <a:lnTo>
                        <a:pt x="29" y="120"/>
                      </a:lnTo>
                      <a:lnTo>
                        <a:pt x="26" y="114"/>
                      </a:lnTo>
                      <a:lnTo>
                        <a:pt x="21" y="106"/>
                      </a:lnTo>
                      <a:lnTo>
                        <a:pt x="19" y="100"/>
                      </a:lnTo>
                      <a:lnTo>
                        <a:pt x="16" y="95"/>
                      </a:lnTo>
                      <a:lnTo>
                        <a:pt x="14" y="89"/>
                      </a:lnTo>
                      <a:lnTo>
                        <a:pt x="12" y="85"/>
                      </a:lnTo>
                      <a:lnTo>
                        <a:pt x="9" y="79"/>
                      </a:lnTo>
                      <a:lnTo>
                        <a:pt x="8" y="74"/>
                      </a:lnTo>
                      <a:lnTo>
                        <a:pt x="7" y="69"/>
                      </a:lnTo>
                      <a:lnTo>
                        <a:pt x="6" y="66"/>
                      </a:lnTo>
                      <a:lnTo>
                        <a:pt x="4" y="61"/>
                      </a:lnTo>
                      <a:lnTo>
                        <a:pt x="4" y="57"/>
                      </a:lnTo>
                      <a:lnTo>
                        <a:pt x="3" y="52"/>
                      </a:lnTo>
                      <a:lnTo>
                        <a:pt x="3" y="49"/>
                      </a:lnTo>
                      <a:lnTo>
                        <a:pt x="3" y="45"/>
                      </a:lnTo>
                      <a:lnTo>
                        <a:pt x="3" y="41"/>
                      </a:lnTo>
                      <a:lnTo>
                        <a:pt x="3" y="37"/>
                      </a:lnTo>
                      <a:lnTo>
                        <a:pt x="3" y="33"/>
                      </a:lnTo>
                      <a:lnTo>
                        <a:pt x="4" y="30"/>
                      </a:lnTo>
                      <a:lnTo>
                        <a:pt x="4" y="25"/>
                      </a:lnTo>
                      <a:lnTo>
                        <a:pt x="6" y="21"/>
                      </a:lnTo>
                      <a:lnTo>
                        <a:pt x="6" y="18"/>
                      </a:lnTo>
                      <a:lnTo>
                        <a:pt x="7" y="14"/>
                      </a:lnTo>
                      <a:lnTo>
                        <a:pt x="7" y="10"/>
                      </a:lnTo>
                      <a:lnTo>
                        <a:pt x="8" y="6"/>
                      </a:lnTo>
                      <a:lnTo>
                        <a:pt x="9" y="1"/>
                      </a:lnTo>
                      <a:lnTo>
                        <a:pt x="6" y="0"/>
                      </a:lnTo>
                      <a:lnTo>
                        <a:pt x="4" y="5"/>
                      </a:lnTo>
                      <a:lnTo>
                        <a:pt x="4" y="10"/>
                      </a:lnTo>
                      <a:lnTo>
                        <a:pt x="3" y="13"/>
                      </a:lnTo>
                      <a:lnTo>
                        <a:pt x="2" y="17"/>
                      </a:lnTo>
                      <a:lnTo>
                        <a:pt x="2" y="21"/>
                      </a:lnTo>
                      <a:lnTo>
                        <a:pt x="1" y="25"/>
                      </a:lnTo>
                      <a:lnTo>
                        <a:pt x="1" y="29"/>
                      </a:lnTo>
                      <a:lnTo>
                        <a:pt x="0" y="33"/>
                      </a:lnTo>
                      <a:lnTo>
                        <a:pt x="0" y="37"/>
                      </a:lnTo>
                      <a:lnTo>
                        <a:pt x="0" y="41"/>
                      </a:lnTo>
                      <a:lnTo>
                        <a:pt x="0" y="45"/>
                      </a:lnTo>
                      <a:lnTo>
                        <a:pt x="0" y="49"/>
                      </a:lnTo>
                      <a:lnTo>
                        <a:pt x="0" y="52"/>
                      </a:lnTo>
                      <a:lnTo>
                        <a:pt x="1" y="57"/>
                      </a:lnTo>
                      <a:lnTo>
                        <a:pt x="1" y="62"/>
                      </a:lnTo>
                      <a:lnTo>
                        <a:pt x="2" y="66"/>
                      </a:lnTo>
                      <a:lnTo>
                        <a:pt x="3" y="70"/>
                      </a:lnTo>
                      <a:lnTo>
                        <a:pt x="4" y="75"/>
                      </a:lnTo>
                      <a:lnTo>
                        <a:pt x="7" y="80"/>
                      </a:lnTo>
                      <a:lnTo>
                        <a:pt x="8" y="86"/>
                      </a:lnTo>
                      <a:lnTo>
                        <a:pt x="10" y="91"/>
                      </a:lnTo>
                      <a:lnTo>
                        <a:pt x="13" y="97"/>
                      </a:lnTo>
                      <a:lnTo>
                        <a:pt x="15" y="102"/>
                      </a:lnTo>
                      <a:lnTo>
                        <a:pt x="19" y="108"/>
                      </a:lnTo>
                      <a:lnTo>
                        <a:pt x="23" y="115"/>
                      </a:lnTo>
                      <a:lnTo>
                        <a:pt x="27" y="123"/>
                      </a:lnTo>
                      <a:lnTo>
                        <a:pt x="30" y="129"/>
                      </a:lnTo>
                      <a:lnTo>
                        <a:pt x="35" y="137"/>
                      </a:lnTo>
                      <a:lnTo>
                        <a:pt x="40" y="144"/>
                      </a:lnTo>
                      <a:lnTo>
                        <a:pt x="45" y="152"/>
                      </a:lnTo>
                      <a:lnTo>
                        <a:pt x="50" y="161"/>
                      </a:lnTo>
                      <a:lnTo>
                        <a:pt x="56" y="169"/>
                      </a:lnTo>
                      <a:lnTo>
                        <a:pt x="60" y="169"/>
                      </a:lnTo>
                      <a:lnTo>
                        <a:pt x="56" y="169"/>
                      </a:lnTo>
                      <a:lnTo>
                        <a:pt x="58" y="171"/>
                      </a:lnTo>
                      <a:lnTo>
                        <a:pt x="60" y="169"/>
                      </a:lnTo>
                      <a:lnTo>
                        <a:pt x="56" y="16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4" name="Freeform 1071"/>
                <p:cNvSpPr>
                  <a:spLocks/>
                </p:cNvSpPr>
                <p:nvPr/>
              </p:nvSpPr>
              <p:spPr bwMode="auto">
                <a:xfrm>
                  <a:off x="1186" y="2847"/>
                  <a:ext cx="13" cy="38"/>
                </a:xfrm>
                <a:custGeom>
                  <a:avLst/>
                  <a:gdLst>
                    <a:gd name="T0" fmla="*/ 84 w 92"/>
                    <a:gd name="T1" fmla="*/ 4 h 231"/>
                    <a:gd name="T2" fmla="*/ 73 w 92"/>
                    <a:gd name="T3" fmla="*/ 12 h 231"/>
                    <a:gd name="T4" fmla="*/ 62 w 92"/>
                    <a:gd name="T5" fmla="*/ 23 h 231"/>
                    <a:gd name="T6" fmla="*/ 54 w 92"/>
                    <a:gd name="T7" fmla="*/ 37 h 231"/>
                    <a:gd name="T8" fmla="*/ 47 w 92"/>
                    <a:gd name="T9" fmla="*/ 51 h 231"/>
                    <a:gd name="T10" fmla="*/ 41 w 92"/>
                    <a:gd name="T11" fmla="*/ 67 h 231"/>
                    <a:gd name="T12" fmla="*/ 36 w 92"/>
                    <a:gd name="T13" fmla="*/ 83 h 231"/>
                    <a:gd name="T14" fmla="*/ 31 w 92"/>
                    <a:gd name="T15" fmla="*/ 101 h 231"/>
                    <a:gd name="T16" fmla="*/ 29 w 92"/>
                    <a:gd name="T17" fmla="*/ 119 h 231"/>
                    <a:gd name="T18" fmla="*/ 25 w 92"/>
                    <a:gd name="T19" fmla="*/ 137 h 231"/>
                    <a:gd name="T20" fmla="*/ 23 w 92"/>
                    <a:gd name="T21" fmla="*/ 154 h 231"/>
                    <a:gd name="T22" fmla="*/ 19 w 92"/>
                    <a:gd name="T23" fmla="*/ 170 h 231"/>
                    <a:gd name="T24" fmla="*/ 16 w 92"/>
                    <a:gd name="T25" fmla="*/ 187 h 231"/>
                    <a:gd name="T26" fmla="*/ 12 w 92"/>
                    <a:gd name="T27" fmla="*/ 201 h 231"/>
                    <a:gd name="T28" fmla="*/ 9 w 92"/>
                    <a:gd name="T29" fmla="*/ 214 h 231"/>
                    <a:gd name="T30" fmla="*/ 4 w 92"/>
                    <a:gd name="T31" fmla="*/ 225 h 231"/>
                    <a:gd name="T32" fmla="*/ 4 w 92"/>
                    <a:gd name="T33" fmla="*/ 231 h 231"/>
                    <a:gd name="T34" fmla="*/ 9 w 92"/>
                    <a:gd name="T35" fmla="*/ 221 h 231"/>
                    <a:gd name="T36" fmla="*/ 14 w 92"/>
                    <a:gd name="T37" fmla="*/ 210 h 231"/>
                    <a:gd name="T38" fmla="*/ 18 w 92"/>
                    <a:gd name="T39" fmla="*/ 195 h 231"/>
                    <a:gd name="T40" fmla="*/ 22 w 92"/>
                    <a:gd name="T41" fmla="*/ 181 h 231"/>
                    <a:gd name="T42" fmla="*/ 25 w 92"/>
                    <a:gd name="T43" fmla="*/ 163 h 231"/>
                    <a:gd name="T44" fmla="*/ 28 w 92"/>
                    <a:gd name="T45" fmla="*/ 145 h 231"/>
                    <a:gd name="T46" fmla="*/ 30 w 92"/>
                    <a:gd name="T47" fmla="*/ 129 h 231"/>
                    <a:gd name="T48" fmla="*/ 34 w 92"/>
                    <a:gd name="T49" fmla="*/ 111 h 231"/>
                    <a:gd name="T50" fmla="*/ 37 w 92"/>
                    <a:gd name="T51" fmla="*/ 93 h 231"/>
                    <a:gd name="T52" fmla="*/ 41 w 92"/>
                    <a:gd name="T53" fmla="*/ 76 h 231"/>
                    <a:gd name="T54" fmla="*/ 48 w 92"/>
                    <a:gd name="T55" fmla="*/ 60 h 231"/>
                    <a:gd name="T56" fmla="*/ 54 w 92"/>
                    <a:gd name="T57" fmla="*/ 45 h 231"/>
                    <a:gd name="T58" fmla="*/ 61 w 92"/>
                    <a:gd name="T59" fmla="*/ 32 h 231"/>
                    <a:gd name="T60" fmla="*/ 70 w 92"/>
                    <a:gd name="T61" fmla="*/ 19 h 231"/>
                    <a:gd name="T62" fmla="*/ 80 w 92"/>
                    <a:gd name="T63" fmla="*/ 10 h 231"/>
                    <a:gd name="T64" fmla="*/ 92 w 92"/>
                    <a:gd name="T65" fmla="*/ 4 h 2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231"/>
                    <a:gd name="T101" fmla="*/ 92 w 92"/>
                    <a:gd name="T102" fmla="*/ 231 h 2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231">
                      <a:moveTo>
                        <a:pt x="90" y="0"/>
                      </a:moveTo>
                      <a:lnTo>
                        <a:pt x="84" y="4"/>
                      </a:lnTo>
                      <a:lnTo>
                        <a:pt x="79" y="7"/>
                      </a:lnTo>
                      <a:lnTo>
                        <a:pt x="73" y="12"/>
                      </a:lnTo>
                      <a:lnTo>
                        <a:pt x="68" y="17"/>
                      </a:lnTo>
                      <a:lnTo>
                        <a:pt x="62" y="23"/>
                      </a:lnTo>
                      <a:lnTo>
                        <a:pt x="57" y="30"/>
                      </a:lnTo>
                      <a:lnTo>
                        <a:pt x="54" y="37"/>
                      </a:lnTo>
                      <a:lnTo>
                        <a:pt x="50" y="43"/>
                      </a:lnTo>
                      <a:lnTo>
                        <a:pt x="47" y="51"/>
                      </a:lnTo>
                      <a:lnTo>
                        <a:pt x="44" y="58"/>
                      </a:lnTo>
                      <a:lnTo>
                        <a:pt x="41" y="67"/>
                      </a:lnTo>
                      <a:lnTo>
                        <a:pt x="38" y="75"/>
                      </a:lnTo>
                      <a:lnTo>
                        <a:pt x="36" y="83"/>
                      </a:lnTo>
                      <a:lnTo>
                        <a:pt x="34" y="92"/>
                      </a:lnTo>
                      <a:lnTo>
                        <a:pt x="31" y="101"/>
                      </a:lnTo>
                      <a:lnTo>
                        <a:pt x="30" y="110"/>
                      </a:lnTo>
                      <a:lnTo>
                        <a:pt x="29" y="119"/>
                      </a:lnTo>
                      <a:lnTo>
                        <a:pt x="26" y="128"/>
                      </a:lnTo>
                      <a:lnTo>
                        <a:pt x="25" y="137"/>
                      </a:lnTo>
                      <a:lnTo>
                        <a:pt x="24" y="145"/>
                      </a:lnTo>
                      <a:lnTo>
                        <a:pt x="23" y="154"/>
                      </a:lnTo>
                      <a:lnTo>
                        <a:pt x="22" y="162"/>
                      </a:lnTo>
                      <a:lnTo>
                        <a:pt x="19" y="170"/>
                      </a:lnTo>
                      <a:lnTo>
                        <a:pt x="18" y="180"/>
                      </a:lnTo>
                      <a:lnTo>
                        <a:pt x="16" y="187"/>
                      </a:lnTo>
                      <a:lnTo>
                        <a:pt x="15" y="195"/>
                      </a:lnTo>
                      <a:lnTo>
                        <a:pt x="12" y="201"/>
                      </a:lnTo>
                      <a:lnTo>
                        <a:pt x="10" y="208"/>
                      </a:lnTo>
                      <a:lnTo>
                        <a:pt x="9" y="214"/>
                      </a:lnTo>
                      <a:lnTo>
                        <a:pt x="6" y="220"/>
                      </a:lnTo>
                      <a:lnTo>
                        <a:pt x="4" y="225"/>
                      </a:lnTo>
                      <a:lnTo>
                        <a:pt x="0" y="229"/>
                      </a:lnTo>
                      <a:lnTo>
                        <a:pt x="4" y="231"/>
                      </a:lnTo>
                      <a:lnTo>
                        <a:pt x="6" y="226"/>
                      </a:lnTo>
                      <a:lnTo>
                        <a:pt x="9" y="221"/>
                      </a:lnTo>
                      <a:lnTo>
                        <a:pt x="11" y="216"/>
                      </a:lnTo>
                      <a:lnTo>
                        <a:pt x="14" y="210"/>
                      </a:lnTo>
                      <a:lnTo>
                        <a:pt x="16" y="202"/>
                      </a:lnTo>
                      <a:lnTo>
                        <a:pt x="18" y="195"/>
                      </a:lnTo>
                      <a:lnTo>
                        <a:pt x="21" y="188"/>
                      </a:lnTo>
                      <a:lnTo>
                        <a:pt x="22" y="181"/>
                      </a:lnTo>
                      <a:lnTo>
                        <a:pt x="23" y="172"/>
                      </a:lnTo>
                      <a:lnTo>
                        <a:pt x="25" y="163"/>
                      </a:lnTo>
                      <a:lnTo>
                        <a:pt x="26" y="155"/>
                      </a:lnTo>
                      <a:lnTo>
                        <a:pt x="28" y="145"/>
                      </a:lnTo>
                      <a:lnTo>
                        <a:pt x="29" y="137"/>
                      </a:lnTo>
                      <a:lnTo>
                        <a:pt x="30" y="129"/>
                      </a:lnTo>
                      <a:lnTo>
                        <a:pt x="32" y="119"/>
                      </a:lnTo>
                      <a:lnTo>
                        <a:pt x="34" y="111"/>
                      </a:lnTo>
                      <a:lnTo>
                        <a:pt x="35" y="101"/>
                      </a:lnTo>
                      <a:lnTo>
                        <a:pt x="37" y="93"/>
                      </a:lnTo>
                      <a:lnTo>
                        <a:pt x="40" y="85"/>
                      </a:lnTo>
                      <a:lnTo>
                        <a:pt x="41" y="76"/>
                      </a:lnTo>
                      <a:lnTo>
                        <a:pt x="44" y="68"/>
                      </a:lnTo>
                      <a:lnTo>
                        <a:pt x="48" y="60"/>
                      </a:lnTo>
                      <a:lnTo>
                        <a:pt x="50" y="52"/>
                      </a:lnTo>
                      <a:lnTo>
                        <a:pt x="54" y="45"/>
                      </a:lnTo>
                      <a:lnTo>
                        <a:pt x="57" y="38"/>
                      </a:lnTo>
                      <a:lnTo>
                        <a:pt x="61" y="32"/>
                      </a:lnTo>
                      <a:lnTo>
                        <a:pt x="64" y="25"/>
                      </a:lnTo>
                      <a:lnTo>
                        <a:pt x="70" y="19"/>
                      </a:lnTo>
                      <a:lnTo>
                        <a:pt x="75" y="15"/>
                      </a:lnTo>
                      <a:lnTo>
                        <a:pt x="80" y="10"/>
                      </a:lnTo>
                      <a:lnTo>
                        <a:pt x="86" y="6"/>
                      </a:lnTo>
                      <a:lnTo>
                        <a:pt x="92" y="4"/>
                      </a:lnTo>
                      <a:lnTo>
                        <a:pt x="9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5" name="Freeform 1072"/>
                <p:cNvSpPr>
                  <a:spLocks/>
                </p:cNvSpPr>
                <p:nvPr/>
              </p:nvSpPr>
              <p:spPr bwMode="auto">
                <a:xfrm>
                  <a:off x="1199" y="2804"/>
                  <a:ext cx="25" cy="43"/>
                </a:xfrm>
                <a:custGeom>
                  <a:avLst/>
                  <a:gdLst>
                    <a:gd name="T0" fmla="*/ 171 w 177"/>
                    <a:gd name="T1" fmla="*/ 5 h 262"/>
                    <a:gd name="T2" fmla="*/ 162 w 177"/>
                    <a:gd name="T3" fmla="*/ 17 h 262"/>
                    <a:gd name="T4" fmla="*/ 152 w 177"/>
                    <a:gd name="T5" fmla="*/ 31 h 262"/>
                    <a:gd name="T6" fmla="*/ 141 w 177"/>
                    <a:gd name="T7" fmla="*/ 49 h 262"/>
                    <a:gd name="T8" fmla="*/ 130 w 177"/>
                    <a:gd name="T9" fmla="*/ 67 h 262"/>
                    <a:gd name="T10" fmla="*/ 119 w 177"/>
                    <a:gd name="T11" fmla="*/ 87 h 262"/>
                    <a:gd name="T12" fmla="*/ 107 w 177"/>
                    <a:gd name="T13" fmla="*/ 108 h 262"/>
                    <a:gd name="T14" fmla="*/ 94 w 177"/>
                    <a:gd name="T15" fmla="*/ 130 h 262"/>
                    <a:gd name="T16" fmla="*/ 82 w 177"/>
                    <a:gd name="T17" fmla="*/ 151 h 262"/>
                    <a:gd name="T18" fmla="*/ 69 w 177"/>
                    <a:gd name="T19" fmla="*/ 172 h 262"/>
                    <a:gd name="T20" fmla="*/ 57 w 177"/>
                    <a:gd name="T21" fmla="*/ 192 h 262"/>
                    <a:gd name="T22" fmla="*/ 45 w 177"/>
                    <a:gd name="T23" fmla="*/ 209 h 262"/>
                    <a:gd name="T24" fmla="*/ 35 w 177"/>
                    <a:gd name="T25" fmla="*/ 226 h 262"/>
                    <a:gd name="T26" fmla="*/ 23 w 177"/>
                    <a:gd name="T27" fmla="*/ 239 h 262"/>
                    <a:gd name="T28" fmla="*/ 13 w 177"/>
                    <a:gd name="T29" fmla="*/ 250 h 262"/>
                    <a:gd name="T30" fmla="*/ 5 w 177"/>
                    <a:gd name="T31" fmla="*/ 257 h 262"/>
                    <a:gd name="T32" fmla="*/ 2 w 177"/>
                    <a:gd name="T33" fmla="*/ 262 h 262"/>
                    <a:gd name="T34" fmla="*/ 12 w 177"/>
                    <a:gd name="T35" fmla="*/ 256 h 262"/>
                    <a:gd name="T36" fmla="*/ 21 w 177"/>
                    <a:gd name="T37" fmla="*/ 248 h 262"/>
                    <a:gd name="T38" fmla="*/ 32 w 177"/>
                    <a:gd name="T39" fmla="*/ 236 h 262"/>
                    <a:gd name="T40" fmla="*/ 43 w 177"/>
                    <a:gd name="T41" fmla="*/ 220 h 262"/>
                    <a:gd name="T42" fmla="*/ 55 w 177"/>
                    <a:gd name="T43" fmla="*/ 203 h 262"/>
                    <a:gd name="T44" fmla="*/ 67 w 177"/>
                    <a:gd name="T45" fmla="*/ 184 h 262"/>
                    <a:gd name="T46" fmla="*/ 80 w 177"/>
                    <a:gd name="T47" fmla="*/ 164 h 262"/>
                    <a:gd name="T48" fmla="*/ 91 w 177"/>
                    <a:gd name="T49" fmla="*/ 143 h 262"/>
                    <a:gd name="T50" fmla="*/ 103 w 177"/>
                    <a:gd name="T51" fmla="*/ 120 h 262"/>
                    <a:gd name="T52" fmla="*/ 116 w 177"/>
                    <a:gd name="T53" fmla="*/ 99 h 262"/>
                    <a:gd name="T54" fmla="*/ 127 w 177"/>
                    <a:gd name="T55" fmla="*/ 79 h 262"/>
                    <a:gd name="T56" fmla="*/ 140 w 177"/>
                    <a:gd name="T57" fmla="*/ 59 h 262"/>
                    <a:gd name="T58" fmla="*/ 149 w 177"/>
                    <a:gd name="T59" fmla="*/ 42 h 262"/>
                    <a:gd name="T60" fmla="*/ 160 w 177"/>
                    <a:gd name="T61" fmla="*/ 26 h 262"/>
                    <a:gd name="T62" fmla="*/ 169 w 177"/>
                    <a:gd name="T63" fmla="*/ 13 h 262"/>
                    <a:gd name="T64" fmla="*/ 177 w 177"/>
                    <a:gd name="T65" fmla="*/ 2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262"/>
                    <a:gd name="T101" fmla="*/ 177 w 177"/>
                    <a:gd name="T102" fmla="*/ 262 h 2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262">
                      <a:moveTo>
                        <a:pt x="174" y="0"/>
                      </a:moveTo>
                      <a:lnTo>
                        <a:pt x="171" y="5"/>
                      </a:lnTo>
                      <a:lnTo>
                        <a:pt x="166" y="11"/>
                      </a:lnTo>
                      <a:lnTo>
                        <a:pt x="162" y="17"/>
                      </a:lnTo>
                      <a:lnTo>
                        <a:pt x="158" y="24"/>
                      </a:lnTo>
                      <a:lnTo>
                        <a:pt x="152" y="31"/>
                      </a:lnTo>
                      <a:lnTo>
                        <a:pt x="147" y="39"/>
                      </a:lnTo>
                      <a:lnTo>
                        <a:pt x="141" y="49"/>
                      </a:lnTo>
                      <a:lnTo>
                        <a:pt x="136" y="57"/>
                      </a:lnTo>
                      <a:lnTo>
                        <a:pt x="130" y="67"/>
                      </a:lnTo>
                      <a:lnTo>
                        <a:pt x="125" y="77"/>
                      </a:lnTo>
                      <a:lnTo>
                        <a:pt x="119" y="87"/>
                      </a:lnTo>
                      <a:lnTo>
                        <a:pt x="113" y="98"/>
                      </a:lnTo>
                      <a:lnTo>
                        <a:pt x="107" y="108"/>
                      </a:lnTo>
                      <a:lnTo>
                        <a:pt x="100" y="119"/>
                      </a:lnTo>
                      <a:lnTo>
                        <a:pt x="94" y="130"/>
                      </a:lnTo>
                      <a:lnTo>
                        <a:pt x="88" y="141"/>
                      </a:lnTo>
                      <a:lnTo>
                        <a:pt x="82" y="151"/>
                      </a:lnTo>
                      <a:lnTo>
                        <a:pt x="75" y="162"/>
                      </a:lnTo>
                      <a:lnTo>
                        <a:pt x="69" y="172"/>
                      </a:lnTo>
                      <a:lnTo>
                        <a:pt x="63" y="182"/>
                      </a:lnTo>
                      <a:lnTo>
                        <a:pt x="57" y="192"/>
                      </a:lnTo>
                      <a:lnTo>
                        <a:pt x="51" y="201"/>
                      </a:lnTo>
                      <a:lnTo>
                        <a:pt x="45" y="209"/>
                      </a:lnTo>
                      <a:lnTo>
                        <a:pt x="39" y="218"/>
                      </a:lnTo>
                      <a:lnTo>
                        <a:pt x="35" y="226"/>
                      </a:lnTo>
                      <a:lnTo>
                        <a:pt x="29" y="233"/>
                      </a:lnTo>
                      <a:lnTo>
                        <a:pt x="23" y="239"/>
                      </a:lnTo>
                      <a:lnTo>
                        <a:pt x="18" y="245"/>
                      </a:lnTo>
                      <a:lnTo>
                        <a:pt x="13" y="250"/>
                      </a:lnTo>
                      <a:lnTo>
                        <a:pt x="10" y="253"/>
                      </a:lnTo>
                      <a:lnTo>
                        <a:pt x="5" y="257"/>
                      </a:lnTo>
                      <a:lnTo>
                        <a:pt x="0" y="258"/>
                      </a:lnTo>
                      <a:lnTo>
                        <a:pt x="2" y="262"/>
                      </a:lnTo>
                      <a:lnTo>
                        <a:pt x="7" y="259"/>
                      </a:lnTo>
                      <a:lnTo>
                        <a:pt x="12" y="256"/>
                      </a:lnTo>
                      <a:lnTo>
                        <a:pt x="16" y="252"/>
                      </a:lnTo>
                      <a:lnTo>
                        <a:pt x="21" y="248"/>
                      </a:lnTo>
                      <a:lnTo>
                        <a:pt x="26" y="242"/>
                      </a:lnTo>
                      <a:lnTo>
                        <a:pt x="32" y="236"/>
                      </a:lnTo>
                      <a:lnTo>
                        <a:pt x="37" y="228"/>
                      </a:lnTo>
                      <a:lnTo>
                        <a:pt x="43" y="220"/>
                      </a:lnTo>
                      <a:lnTo>
                        <a:pt x="48" y="212"/>
                      </a:lnTo>
                      <a:lnTo>
                        <a:pt x="55" y="203"/>
                      </a:lnTo>
                      <a:lnTo>
                        <a:pt x="61" y="194"/>
                      </a:lnTo>
                      <a:lnTo>
                        <a:pt x="67" y="184"/>
                      </a:lnTo>
                      <a:lnTo>
                        <a:pt x="73" y="174"/>
                      </a:lnTo>
                      <a:lnTo>
                        <a:pt x="80" y="164"/>
                      </a:lnTo>
                      <a:lnTo>
                        <a:pt x="85" y="153"/>
                      </a:lnTo>
                      <a:lnTo>
                        <a:pt x="91" y="143"/>
                      </a:lnTo>
                      <a:lnTo>
                        <a:pt x="97" y="131"/>
                      </a:lnTo>
                      <a:lnTo>
                        <a:pt x="103" y="120"/>
                      </a:lnTo>
                      <a:lnTo>
                        <a:pt x="110" y="109"/>
                      </a:lnTo>
                      <a:lnTo>
                        <a:pt x="116" y="99"/>
                      </a:lnTo>
                      <a:lnTo>
                        <a:pt x="122" y="89"/>
                      </a:lnTo>
                      <a:lnTo>
                        <a:pt x="127" y="79"/>
                      </a:lnTo>
                      <a:lnTo>
                        <a:pt x="134" y="69"/>
                      </a:lnTo>
                      <a:lnTo>
                        <a:pt x="140" y="59"/>
                      </a:lnTo>
                      <a:lnTo>
                        <a:pt x="145" y="50"/>
                      </a:lnTo>
                      <a:lnTo>
                        <a:pt x="149" y="42"/>
                      </a:lnTo>
                      <a:lnTo>
                        <a:pt x="155" y="33"/>
                      </a:lnTo>
                      <a:lnTo>
                        <a:pt x="160" y="26"/>
                      </a:lnTo>
                      <a:lnTo>
                        <a:pt x="165" y="19"/>
                      </a:lnTo>
                      <a:lnTo>
                        <a:pt x="169" y="13"/>
                      </a:lnTo>
                      <a:lnTo>
                        <a:pt x="173" y="7"/>
                      </a:lnTo>
                      <a:lnTo>
                        <a:pt x="177" y="2"/>
                      </a:lnTo>
                      <a:lnTo>
                        <a:pt x="17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6" name="Freeform 1073"/>
                <p:cNvSpPr>
                  <a:spLocks/>
                </p:cNvSpPr>
                <p:nvPr/>
              </p:nvSpPr>
              <p:spPr bwMode="auto">
                <a:xfrm>
                  <a:off x="1224" y="2764"/>
                  <a:ext cx="35" cy="40"/>
                </a:xfrm>
                <a:custGeom>
                  <a:avLst/>
                  <a:gdLst>
                    <a:gd name="T0" fmla="*/ 232 w 244"/>
                    <a:gd name="T1" fmla="*/ 9 h 242"/>
                    <a:gd name="T2" fmla="*/ 214 w 244"/>
                    <a:gd name="T3" fmla="*/ 26 h 242"/>
                    <a:gd name="T4" fmla="*/ 197 w 244"/>
                    <a:gd name="T5" fmla="*/ 42 h 242"/>
                    <a:gd name="T6" fmla="*/ 180 w 244"/>
                    <a:gd name="T7" fmla="*/ 58 h 242"/>
                    <a:gd name="T8" fmla="*/ 166 w 244"/>
                    <a:gd name="T9" fmla="*/ 72 h 242"/>
                    <a:gd name="T10" fmla="*/ 150 w 244"/>
                    <a:gd name="T11" fmla="*/ 88 h 242"/>
                    <a:gd name="T12" fmla="*/ 136 w 244"/>
                    <a:gd name="T13" fmla="*/ 102 h 242"/>
                    <a:gd name="T14" fmla="*/ 122 w 244"/>
                    <a:gd name="T15" fmla="*/ 115 h 242"/>
                    <a:gd name="T16" fmla="*/ 109 w 244"/>
                    <a:gd name="T17" fmla="*/ 128 h 242"/>
                    <a:gd name="T18" fmla="*/ 95 w 244"/>
                    <a:gd name="T19" fmla="*/ 142 h 242"/>
                    <a:gd name="T20" fmla="*/ 81 w 244"/>
                    <a:gd name="T21" fmla="*/ 155 h 242"/>
                    <a:gd name="T22" fmla="*/ 68 w 244"/>
                    <a:gd name="T23" fmla="*/ 170 h 242"/>
                    <a:gd name="T24" fmla="*/ 52 w 244"/>
                    <a:gd name="T25" fmla="*/ 184 h 242"/>
                    <a:gd name="T26" fmla="*/ 39 w 244"/>
                    <a:gd name="T27" fmla="*/ 198 h 242"/>
                    <a:gd name="T28" fmla="*/ 24 w 244"/>
                    <a:gd name="T29" fmla="*/ 214 h 242"/>
                    <a:gd name="T30" fmla="*/ 10 w 244"/>
                    <a:gd name="T31" fmla="*/ 231 h 242"/>
                    <a:gd name="T32" fmla="*/ 3 w 244"/>
                    <a:gd name="T33" fmla="*/ 242 h 242"/>
                    <a:gd name="T34" fmla="*/ 19 w 244"/>
                    <a:gd name="T35" fmla="*/ 225 h 242"/>
                    <a:gd name="T36" fmla="*/ 34 w 244"/>
                    <a:gd name="T37" fmla="*/ 209 h 242"/>
                    <a:gd name="T38" fmla="*/ 49 w 244"/>
                    <a:gd name="T39" fmla="*/ 194 h 242"/>
                    <a:gd name="T40" fmla="*/ 63 w 244"/>
                    <a:gd name="T41" fmla="*/ 179 h 242"/>
                    <a:gd name="T42" fmla="*/ 76 w 244"/>
                    <a:gd name="T43" fmla="*/ 165 h 242"/>
                    <a:gd name="T44" fmla="*/ 90 w 244"/>
                    <a:gd name="T45" fmla="*/ 151 h 242"/>
                    <a:gd name="T46" fmla="*/ 103 w 244"/>
                    <a:gd name="T47" fmla="*/ 138 h 242"/>
                    <a:gd name="T48" fmla="*/ 117 w 244"/>
                    <a:gd name="T49" fmla="*/ 124 h 242"/>
                    <a:gd name="T50" fmla="*/ 130 w 244"/>
                    <a:gd name="T51" fmla="*/ 111 h 242"/>
                    <a:gd name="T52" fmla="*/ 146 w 244"/>
                    <a:gd name="T53" fmla="*/ 97 h 242"/>
                    <a:gd name="T54" fmla="*/ 161 w 244"/>
                    <a:gd name="T55" fmla="*/ 83 h 242"/>
                    <a:gd name="T56" fmla="*/ 175 w 244"/>
                    <a:gd name="T57" fmla="*/ 67 h 242"/>
                    <a:gd name="T58" fmla="*/ 192 w 244"/>
                    <a:gd name="T59" fmla="*/ 53 h 242"/>
                    <a:gd name="T60" fmla="*/ 207 w 244"/>
                    <a:gd name="T61" fmla="*/ 38 h 242"/>
                    <a:gd name="T62" fmla="*/ 225 w 244"/>
                    <a:gd name="T63" fmla="*/ 20 h 242"/>
                    <a:gd name="T64" fmla="*/ 244 w 244"/>
                    <a:gd name="T65" fmla="*/ 3 h 2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242"/>
                    <a:gd name="T101" fmla="*/ 244 w 244"/>
                    <a:gd name="T102" fmla="*/ 242 h 2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242">
                      <a:moveTo>
                        <a:pt x="241" y="0"/>
                      </a:moveTo>
                      <a:lnTo>
                        <a:pt x="232" y="9"/>
                      </a:lnTo>
                      <a:lnTo>
                        <a:pt x="223" y="17"/>
                      </a:lnTo>
                      <a:lnTo>
                        <a:pt x="214" y="26"/>
                      </a:lnTo>
                      <a:lnTo>
                        <a:pt x="205" y="34"/>
                      </a:lnTo>
                      <a:lnTo>
                        <a:pt x="197" y="42"/>
                      </a:lnTo>
                      <a:lnTo>
                        <a:pt x="189" y="51"/>
                      </a:lnTo>
                      <a:lnTo>
                        <a:pt x="180" y="58"/>
                      </a:lnTo>
                      <a:lnTo>
                        <a:pt x="173" y="65"/>
                      </a:lnTo>
                      <a:lnTo>
                        <a:pt x="166" y="72"/>
                      </a:lnTo>
                      <a:lnTo>
                        <a:pt x="156" y="79"/>
                      </a:lnTo>
                      <a:lnTo>
                        <a:pt x="150" y="88"/>
                      </a:lnTo>
                      <a:lnTo>
                        <a:pt x="143" y="95"/>
                      </a:lnTo>
                      <a:lnTo>
                        <a:pt x="136" y="102"/>
                      </a:lnTo>
                      <a:lnTo>
                        <a:pt x="128" y="109"/>
                      </a:lnTo>
                      <a:lnTo>
                        <a:pt x="122" y="115"/>
                      </a:lnTo>
                      <a:lnTo>
                        <a:pt x="115" y="122"/>
                      </a:lnTo>
                      <a:lnTo>
                        <a:pt x="109" y="128"/>
                      </a:lnTo>
                      <a:lnTo>
                        <a:pt x="101" y="135"/>
                      </a:lnTo>
                      <a:lnTo>
                        <a:pt x="95" y="142"/>
                      </a:lnTo>
                      <a:lnTo>
                        <a:pt x="88" y="148"/>
                      </a:lnTo>
                      <a:lnTo>
                        <a:pt x="81" y="155"/>
                      </a:lnTo>
                      <a:lnTo>
                        <a:pt x="74" y="163"/>
                      </a:lnTo>
                      <a:lnTo>
                        <a:pt x="68" y="170"/>
                      </a:lnTo>
                      <a:lnTo>
                        <a:pt x="60" y="177"/>
                      </a:lnTo>
                      <a:lnTo>
                        <a:pt x="52" y="184"/>
                      </a:lnTo>
                      <a:lnTo>
                        <a:pt x="46" y="191"/>
                      </a:lnTo>
                      <a:lnTo>
                        <a:pt x="39" y="198"/>
                      </a:lnTo>
                      <a:lnTo>
                        <a:pt x="32" y="207"/>
                      </a:lnTo>
                      <a:lnTo>
                        <a:pt x="24" y="214"/>
                      </a:lnTo>
                      <a:lnTo>
                        <a:pt x="17" y="222"/>
                      </a:lnTo>
                      <a:lnTo>
                        <a:pt x="10" y="231"/>
                      </a:lnTo>
                      <a:lnTo>
                        <a:pt x="0" y="240"/>
                      </a:lnTo>
                      <a:lnTo>
                        <a:pt x="3" y="242"/>
                      </a:lnTo>
                      <a:lnTo>
                        <a:pt x="12" y="234"/>
                      </a:lnTo>
                      <a:lnTo>
                        <a:pt x="19" y="225"/>
                      </a:lnTo>
                      <a:lnTo>
                        <a:pt x="26" y="216"/>
                      </a:lnTo>
                      <a:lnTo>
                        <a:pt x="34" y="209"/>
                      </a:lnTo>
                      <a:lnTo>
                        <a:pt x="42" y="201"/>
                      </a:lnTo>
                      <a:lnTo>
                        <a:pt x="49" y="194"/>
                      </a:lnTo>
                      <a:lnTo>
                        <a:pt x="57" y="186"/>
                      </a:lnTo>
                      <a:lnTo>
                        <a:pt x="63" y="179"/>
                      </a:lnTo>
                      <a:lnTo>
                        <a:pt x="70" y="172"/>
                      </a:lnTo>
                      <a:lnTo>
                        <a:pt x="76" y="165"/>
                      </a:lnTo>
                      <a:lnTo>
                        <a:pt x="84" y="158"/>
                      </a:lnTo>
                      <a:lnTo>
                        <a:pt x="90" y="151"/>
                      </a:lnTo>
                      <a:lnTo>
                        <a:pt x="97" y="145"/>
                      </a:lnTo>
                      <a:lnTo>
                        <a:pt x="103" y="138"/>
                      </a:lnTo>
                      <a:lnTo>
                        <a:pt x="111" y="132"/>
                      </a:lnTo>
                      <a:lnTo>
                        <a:pt x="117" y="124"/>
                      </a:lnTo>
                      <a:lnTo>
                        <a:pt x="124" y="117"/>
                      </a:lnTo>
                      <a:lnTo>
                        <a:pt x="130" y="111"/>
                      </a:lnTo>
                      <a:lnTo>
                        <a:pt x="139" y="104"/>
                      </a:lnTo>
                      <a:lnTo>
                        <a:pt x="146" y="97"/>
                      </a:lnTo>
                      <a:lnTo>
                        <a:pt x="153" y="90"/>
                      </a:lnTo>
                      <a:lnTo>
                        <a:pt x="161" y="83"/>
                      </a:lnTo>
                      <a:lnTo>
                        <a:pt x="168" y="76"/>
                      </a:lnTo>
                      <a:lnTo>
                        <a:pt x="175" y="67"/>
                      </a:lnTo>
                      <a:lnTo>
                        <a:pt x="182" y="60"/>
                      </a:lnTo>
                      <a:lnTo>
                        <a:pt x="192" y="53"/>
                      </a:lnTo>
                      <a:lnTo>
                        <a:pt x="199" y="45"/>
                      </a:lnTo>
                      <a:lnTo>
                        <a:pt x="207" y="38"/>
                      </a:lnTo>
                      <a:lnTo>
                        <a:pt x="217" y="29"/>
                      </a:lnTo>
                      <a:lnTo>
                        <a:pt x="225" y="20"/>
                      </a:lnTo>
                      <a:lnTo>
                        <a:pt x="235" y="11"/>
                      </a:lnTo>
                      <a:lnTo>
                        <a:pt x="244" y="3"/>
                      </a:lnTo>
                      <a:lnTo>
                        <a:pt x="24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7" name="Freeform 1074"/>
                <p:cNvSpPr>
                  <a:spLocks/>
                </p:cNvSpPr>
                <p:nvPr/>
              </p:nvSpPr>
              <p:spPr bwMode="auto">
                <a:xfrm>
                  <a:off x="1258" y="2722"/>
                  <a:ext cx="18" cy="42"/>
                </a:xfrm>
                <a:custGeom>
                  <a:avLst/>
                  <a:gdLst>
                    <a:gd name="T0" fmla="*/ 120 w 126"/>
                    <a:gd name="T1" fmla="*/ 1 h 252"/>
                    <a:gd name="T2" fmla="*/ 110 w 126"/>
                    <a:gd name="T3" fmla="*/ 7 h 252"/>
                    <a:gd name="T4" fmla="*/ 106 w 126"/>
                    <a:gd name="T5" fmla="*/ 13 h 252"/>
                    <a:gd name="T6" fmla="*/ 102 w 126"/>
                    <a:gd name="T7" fmla="*/ 21 h 252"/>
                    <a:gd name="T8" fmla="*/ 100 w 126"/>
                    <a:gd name="T9" fmla="*/ 32 h 252"/>
                    <a:gd name="T10" fmla="*/ 100 w 126"/>
                    <a:gd name="T11" fmla="*/ 44 h 252"/>
                    <a:gd name="T12" fmla="*/ 99 w 126"/>
                    <a:gd name="T13" fmla="*/ 57 h 252"/>
                    <a:gd name="T14" fmla="*/ 97 w 126"/>
                    <a:gd name="T15" fmla="*/ 71 h 252"/>
                    <a:gd name="T16" fmla="*/ 96 w 126"/>
                    <a:gd name="T17" fmla="*/ 87 h 252"/>
                    <a:gd name="T18" fmla="*/ 92 w 126"/>
                    <a:gd name="T19" fmla="*/ 103 h 252"/>
                    <a:gd name="T20" fmla="*/ 87 w 126"/>
                    <a:gd name="T21" fmla="*/ 121 h 252"/>
                    <a:gd name="T22" fmla="*/ 80 w 126"/>
                    <a:gd name="T23" fmla="*/ 142 h 252"/>
                    <a:gd name="T24" fmla="*/ 69 w 126"/>
                    <a:gd name="T25" fmla="*/ 163 h 252"/>
                    <a:gd name="T26" fmla="*/ 55 w 126"/>
                    <a:gd name="T27" fmla="*/ 186 h 252"/>
                    <a:gd name="T28" fmla="*/ 37 w 126"/>
                    <a:gd name="T29" fmla="*/ 210 h 252"/>
                    <a:gd name="T30" fmla="*/ 14 w 126"/>
                    <a:gd name="T31" fmla="*/ 235 h 252"/>
                    <a:gd name="T32" fmla="*/ 3 w 126"/>
                    <a:gd name="T33" fmla="*/ 252 h 252"/>
                    <a:gd name="T34" fmla="*/ 29 w 126"/>
                    <a:gd name="T35" fmla="*/ 226 h 252"/>
                    <a:gd name="T36" fmla="*/ 50 w 126"/>
                    <a:gd name="T37" fmla="*/ 201 h 252"/>
                    <a:gd name="T38" fmla="*/ 66 w 126"/>
                    <a:gd name="T39" fmla="*/ 176 h 252"/>
                    <a:gd name="T40" fmla="*/ 78 w 126"/>
                    <a:gd name="T41" fmla="*/ 153 h 252"/>
                    <a:gd name="T42" fmla="*/ 87 w 126"/>
                    <a:gd name="T43" fmla="*/ 133 h 252"/>
                    <a:gd name="T44" fmla="*/ 93 w 126"/>
                    <a:gd name="T45" fmla="*/ 113 h 252"/>
                    <a:gd name="T46" fmla="*/ 97 w 126"/>
                    <a:gd name="T47" fmla="*/ 95 h 252"/>
                    <a:gd name="T48" fmla="*/ 100 w 126"/>
                    <a:gd name="T49" fmla="*/ 78 h 252"/>
                    <a:gd name="T50" fmla="*/ 102 w 126"/>
                    <a:gd name="T51" fmla="*/ 64 h 252"/>
                    <a:gd name="T52" fmla="*/ 102 w 126"/>
                    <a:gd name="T53" fmla="*/ 50 h 252"/>
                    <a:gd name="T54" fmla="*/ 103 w 126"/>
                    <a:gd name="T55" fmla="*/ 37 h 252"/>
                    <a:gd name="T56" fmla="*/ 105 w 126"/>
                    <a:gd name="T57" fmla="*/ 27 h 252"/>
                    <a:gd name="T58" fmla="*/ 107 w 126"/>
                    <a:gd name="T59" fmla="*/ 19 h 252"/>
                    <a:gd name="T60" fmla="*/ 110 w 126"/>
                    <a:gd name="T61" fmla="*/ 12 h 252"/>
                    <a:gd name="T62" fmla="*/ 116 w 126"/>
                    <a:gd name="T63" fmla="*/ 7 h 252"/>
                    <a:gd name="T64" fmla="*/ 126 w 126"/>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252"/>
                    <a:gd name="T101" fmla="*/ 126 w 126"/>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252">
                      <a:moveTo>
                        <a:pt x="125" y="0"/>
                      </a:moveTo>
                      <a:lnTo>
                        <a:pt x="120" y="1"/>
                      </a:lnTo>
                      <a:lnTo>
                        <a:pt x="115" y="3"/>
                      </a:lnTo>
                      <a:lnTo>
                        <a:pt x="110" y="7"/>
                      </a:lnTo>
                      <a:lnTo>
                        <a:pt x="108" y="9"/>
                      </a:lnTo>
                      <a:lnTo>
                        <a:pt x="106" y="13"/>
                      </a:lnTo>
                      <a:lnTo>
                        <a:pt x="103" y="18"/>
                      </a:lnTo>
                      <a:lnTo>
                        <a:pt x="102" y="21"/>
                      </a:lnTo>
                      <a:lnTo>
                        <a:pt x="101" y="26"/>
                      </a:lnTo>
                      <a:lnTo>
                        <a:pt x="100" y="32"/>
                      </a:lnTo>
                      <a:lnTo>
                        <a:pt x="100" y="37"/>
                      </a:lnTo>
                      <a:lnTo>
                        <a:pt x="100" y="44"/>
                      </a:lnTo>
                      <a:lnTo>
                        <a:pt x="99" y="50"/>
                      </a:lnTo>
                      <a:lnTo>
                        <a:pt x="99" y="57"/>
                      </a:lnTo>
                      <a:lnTo>
                        <a:pt x="99" y="64"/>
                      </a:lnTo>
                      <a:lnTo>
                        <a:pt x="97" y="71"/>
                      </a:lnTo>
                      <a:lnTo>
                        <a:pt x="96" y="78"/>
                      </a:lnTo>
                      <a:lnTo>
                        <a:pt x="96" y="87"/>
                      </a:lnTo>
                      <a:lnTo>
                        <a:pt x="93" y="95"/>
                      </a:lnTo>
                      <a:lnTo>
                        <a:pt x="92" y="103"/>
                      </a:lnTo>
                      <a:lnTo>
                        <a:pt x="89" y="113"/>
                      </a:lnTo>
                      <a:lnTo>
                        <a:pt x="87" y="121"/>
                      </a:lnTo>
                      <a:lnTo>
                        <a:pt x="83" y="132"/>
                      </a:lnTo>
                      <a:lnTo>
                        <a:pt x="80" y="142"/>
                      </a:lnTo>
                      <a:lnTo>
                        <a:pt x="75" y="152"/>
                      </a:lnTo>
                      <a:lnTo>
                        <a:pt x="69" y="163"/>
                      </a:lnTo>
                      <a:lnTo>
                        <a:pt x="62" y="174"/>
                      </a:lnTo>
                      <a:lnTo>
                        <a:pt x="55" y="186"/>
                      </a:lnTo>
                      <a:lnTo>
                        <a:pt x="47" y="199"/>
                      </a:lnTo>
                      <a:lnTo>
                        <a:pt x="37" y="210"/>
                      </a:lnTo>
                      <a:lnTo>
                        <a:pt x="26" y="224"/>
                      </a:lnTo>
                      <a:lnTo>
                        <a:pt x="14" y="235"/>
                      </a:lnTo>
                      <a:lnTo>
                        <a:pt x="0" y="249"/>
                      </a:lnTo>
                      <a:lnTo>
                        <a:pt x="3" y="252"/>
                      </a:lnTo>
                      <a:lnTo>
                        <a:pt x="16" y="238"/>
                      </a:lnTo>
                      <a:lnTo>
                        <a:pt x="29" y="226"/>
                      </a:lnTo>
                      <a:lnTo>
                        <a:pt x="40" y="213"/>
                      </a:lnTo>
                      <a:lnTo>
                        <a:pt x="50" y="201"/>
                      </a:lnTo>
                      <a:lnTo>
                        <a:pt x="58" y="188"/>
                      </a:lnTo>
                      <a:lnTo>
                        <a:pt x="66" y="176"/>
                      </a:lnTo>
                      <a:lnTo>
                        <a:pt x="73" y="164"/>
                      </a:lnTo>
                      <a:lnTo>
                        <a:pt x="78" y="153"/>
                      </a:lnTo>
                      <a:lnTo>
                        <a:pt x="83" y="143"/>
                      </a:lnTo>
                      <a:lnTo>
                        <a:pt x="87" y="133"/>
                      </a:lnTo>
                      <a:lnTo>
                        <a:pt x="90" y="122"/>
                      </a:lnTo>
                      <a:lnTo>
                        <a:pt x="93" y="113"/>
                      </a:lnTo>
                      <a:lnTo>
                        <a:pt x="96" y="105"/>
                      </a:lnTo>
                      <a:lnTo>
                        <a:pt x="97" y="95"/>
                      </a:lnTo>
                      <a:lnTo>
                        <a:pt x="100" y="87"/>
                      </a:lnTo>
                      <a:lnTo>
                        <a:pt x="100" y="78"/>
                      </a:lnTo>
                      <a:lnTo>
                        <a:pt x="101" y="71"/>
                      </a:lnTo>
                      <a:lnTo>
                        <a:pt x="102" y="64"/>
                      </a:lnTo>
                      <a:lnTo>
                        <a:pt x="102" y="57"/>
                      </a:lnTo>
                      <a:lnTo>
                        <a:pt x="102" y="50"/>
                      </a:lnTo>
                      <a:lnTo>
                        <a:pt x="103" y="44"/>
                      </a:lnTo>
                      <a:lnTo>
                        <a:pt x="103" y="37"/>
                      </a:lnTo>
                      <a:lnTo>
                        <a:pt x="103" y="32"/>
                      </a:lnTo>
                      <a:lnTo>
                        <a:pt x="105" y="27"/>
                      </a:lnTo>
                      <a:lnTo>
                        <a:pt x="106" y="23"/>
                      </a:lnTo>
                      <a:lnTo>
                        <a:pt x="107" y="19"/>
                      </a:lnTo>
                      <a:lnTo>
                        <a:pt x="108" y="15"/>
                      </a:lnTo>
                      <a:lnTo>
                        <a:pt x="110" y="12"/>
                      </a:lnTo>
                      <a:lnTo>
                        <a:pt x="113" y="9"/>
                      </a:lnTo>
                      <a:lnTo>
                        <a:pt x="116" y="7"/>
                      </a:lnTo>
                      <a:lnTo>
                        <a:pt x="121" y="5"/>
                      </a:lnTo>
                      <a:lnTo>
                        <a:pt x="126" y="3"/>
                      </a:lnTo>
                      <a:lnTo>
                        <a:pt x="12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8" name="Freeform 1075"/>
                <p:cNvSpPr>
                  <a:spLocks/>
                </p:cNvSpPr>
                <p:nvPr/>
              </p:nvSpPr>
              <p:spPr bwMode="auto">
                <a:xfrm>
                  <a:off x="1276" y="2686"/>
                  <a:ext cx="28" cy="37"/>
                </a:xfrm>
                <a:custGeom>
                  <a:avLst/>
                  <a:gdLst>
                    <a:gd name="T0" fmla="*/ 186 w 195"/>
                    <a:gd name="T1" fmla="*/ 6 h 222"/>
                    <a:gd name="T2" fmla="*/ 177 w 195"/>
                    <a:gd name="T3" fmla="*/ 18 h 222"/>
                    <a:gd name="T4" fmla="*/ 166 w 195"/>
                    <a:gd name="T5" fmla="*/ 31 h 222"/>
                    <a:gd name="T6" fmla="*/ 157 w 195"/>
                    <a:gd name="T7" fmla="*/ 46 h 222"/>
                    <a:gd name="T8" fmla="*/ 147 w 195"/>
                    <a:gd name="T9" fmla="*/ 62 h 222"/>
                    <a:gd name="T10" fmla="*/ 136 w 195"/>
                    <a:gd name="T11" fmla="*/ 77 h 222"/>
                    <a:gd name="T12" fmla="*/ 126 w 195"/>
                    <a:gd name="T13" fmla="*/ 95 h 222"/>
                    <a:gd name="T14" fmla="*/ 114 w 195"/>
                    <a:gd name="T15" fmla="*/ 112 h 222"/>
                    <a:gd name="T16" fmla="*/ 104 w 195"/>
                    <a:gd name="T17" fmla="*/ 130 h 222"/>
                    <a:gd name="T18" fmla="*/ 91 w 195"/>
                    <a:gd name="T19" fmla="*/ 145 h 222"/>
                    <a:gd name="T20" fmla="*/ 79 w 195"/>
                    <a:gd name="T21" fmla="*/ 161 h 222"/>
                    <a:gd name="T22" fmla="*/ 66 w 195"/>
                    <a:gd name="T23" fmla="*/ 175 h 222"/>
                    <a:gd name="T24" fmla="*/ 53 w 195"/>
                    <a:gd name="T25" fmla="*/ 188 h 222"/>
                    <a:gd name="T26" fmla="*/ 38 w 195"/>
                    <a:gd name="T27" fmla="*/ 200 h 222"/>
                    <a:gd name="T28" fmla="*/ 24 w 195"/>
                    <a:gd name="T29" fmla="*/ 208 h 222"/>
                    <a:gd name="T30" fmla="*/ 8 w 195"/>
                    <a:gd name="T31" fmla="*/ 215 h 222"/>
                    <a:gd name="T32" fmla="*/ 1 w 195"/>
                    <a:gd name="T33" fmla="*/ 222 h 222"/>
                    <a:gd name="T34" fmla="*/ 17 w 195"/>
                    <a:gd name="T35" fmla="*/ 215 h 222"/>
                    <a:gd name="T36" fmla="*/ 33 w 195"/>
                    <a:gd name="T37" fmla="*/ 207 h 222"/>
                    <a:gd name="T38" fmla="*/ 48 w 195"/>
                    <a:gd name="T39" fmla="*/ 196 h 222"/>
                    <a:gd name="T40" fmla="*/ 61 w 195"/>
                    <a:gd name="T41" fmla="*/ 184 h 222"/>
                    <a:gd name="T42" fmla="*/ 75 w 195"/>
                    <a:gd name="T43" fmla="*/ 170 h 222"/>
                    <a:gd name="T44" fmla="*/ 87 w 195"/>
                    <a:gd name="T45" fmla="*/ 156 h 222"/>
                    <a:gd name="T46" fmla="*/ 100 w 195"/>
                    <a:gd name="T47" fmla="*/ 139 h 222"/>
                    <a:gd name="T48" fmla="*/ 112 w 195"/>
                    <a:gd name="T49" fmla="*/ 122 h 222"/>
                    <a:gd name="T50" fmla="*/ 124 w 195"/>
                    <a:gd name="T51" fmla="*/ 105 h 222"/>
                    <a:gd name="T52" fmla="*/ 134 w 195"/>
                    <a:gd name="T53" fmla="*/ 88 h 222"/>
                    <a:gd name="T54" fmla="*/ 144 w 195"/>
                    <a:gd name="T55" fmla="*/ 71 h 222"/>
                    <a:gd name="T56" fmla="*/ 155 w 195"/>
                    <a:gd name="T57" fmla="*/ 56 h 222"/>
                    <a:gd name="T58" fmla="*/ 165 w 195"/>
                    <a:gd name="T59" fmla="*/ 40 h 222"/>
                    <a:gd name="T60" fmla="*/ 176 w 195"/>
                    <a:gd name="T61" fmla="*/ 26 h 222"/>
                    <a:gd name="T62" fmla="*/ 185 w 195"/>
                    <a:gd name="T63" fmla="*/ 13 h 222"/>
                    <a:gd name="T64" fmla="*/ 195 w 195"/>
                    <a:gd name="T65" fmla="*/ 2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222"/>
                    <a:gd name="T101" fmla="*/ 195 w 195"/>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222">
                      <a:moveTo>
                        <a:pt x="191" y="0"/>
                      </a:moveTo>
                      <a:lnTo>
                        <a:pt x="186" y="6"/>
                      </a:lnTo>
                      <a:lnTo>
                        <a:pt x="182" y="12"/>
                      </a:lnTo>
                      <a:lnTo>
                        <a:pt x="177" y="18"/>
                      </a:lnTo>
                      <a:lnTo>
                        <a:pt x="172" y="24"/>
                      </a:lnTo>
                      <a:lnTo>
                        <a:pt x="166" y="31"/>
                      </a:lnTo>
                      <a:lnTo>
                        <a:pt x="162" y="38"/>
                      </a:lnTo>
                      <a:lnTo>
                        <a:pt x="157" y="46"/>
                      </a:lnTo>
                      <a:lnTo>
                        <a:pt x="152" y="53"/>
                      </a:lnTo>
                      <a:lnTo>
                        <a:pt x="147" y="62"/>
                      </a:lnTo>
                      <a:lnTo>
                        <a:pt x="140" y="70"/>
                      </a:lnTo>
                      <a:lnTo>
                        <a:pt x="136" y="77"/>
                      </a:lnTo>
                      <a:lnTo>
                        <a:pt x="131" y="87"/>
                      </a:lnTo>
                      <a:lnTo>
                        <a:pt x="126" y="95"/>
                      </a:lnTo>
                      <a:lnTo>
                        <a:pt x="119" y="104"/>
                      </a:lnTo>
                      <a:lnTo>
                        <a:pt x="114" y="112"/>
                      </a:lnTo>
                      <a:lnTo>
                        <a:pt x="108" y="121"/>
                      </a:lnTo>
                      <a:lnTo>
                        <a:pt x="104" y="130"/>
                      </a:lnTo>
                      <a:lnTo>
                        <a:pt x="98" y="138"/>
                      </a:lnTo>
                      <a:lnTo>
                        <a:pt x="91" y="145"/>
                      </a:lnTo>
                      <a:lnTo>
                        <a:pt x="85" y="153"/>
                      </a:lnTo>
                      <a:lnTo>
                        <a:pt x="79" y="161"/>
                      </a:lnTo>
                      <a:lnTo>
                        <a:pt x="73" y="168"/>
                      </a:lnTo>
                      <a:lnTo>
                        <a:pt x="66" y="175"/>
                      </a:lnTo>
                      <a:lnTo>
                        <a:pt x="59" y="182"/>
                      </a:lnTo>
                      <a:lnTo>
                        <a:pt x="53" y="188"/>
                      </a:lnTo>
                      <a:lnTo>
                        <a:pt x="46" y="194"/>
                      </a:lnTo>
                      <a:lnTo>
                        <a:pt x="38" y="200"/>
                      </a:lnTo>
                      <a:lnTo>
                        <a:pt x="32" y="205"/>
                      </a:lnTo>
                      <a:lnTo>
                        <a:pt x="24" y="208"/>
                      </a:lnTo>
                      <a:lnTo>
                        <a:pt x="15" y="213"/>
                      </a:lnTo>
                      <a:lnTo>
                        <a:pt x="8" y="215"/>
                      </a:lnTo>
                      <a:lnTo>
                        <a:pt x="0" y="219"/>
                      </a:lnTo>
                      <a:lnTo>
                        <a:pt x="1" y="222"/>
                      </a:lnTo>
                      <a:lnTo>
                        <a:pt x="9" y="219"/>
                      </a:lnTo>
                      <a:lnTo>
                        <a:pt x="17" y="215"/>
                      </a:lnTo>
                      <a:lnTo>
                        <a:pt x="26" y="212"/>
                      </a:lnTo>
                      <a:lnTo>
                        <a:pt x="33" y="207"/>
                      </a:lnTo>
                      <a:lnTo>
                        <a:pt x="40" y="202"/>
                      </a:lnTo>
                      <a:lnTo>
                        <a:pt x="48" y="196"/>
                      </a:lnTo>
                      <a:lnTo>
                        <a:pt x="55" y="190"/>
                      </a:lnTo>
                      <a:lnTo>
                        <a:pt x="61" y="184"/>
                      </a:lnTo>
                      <a:lnTo>
                        <a:pt x="68" y="177"/>
                      </a:lnTo>
                      <a:lnTo>
                        <a:pt x="75" y="170"/>
                      </a:lnTo>
                      <a:lnTo>
                        <a:pt x="81" y="163"/>
                      </a:lnTo>
                      <a:lnTo>
                        <a:pt x="87" y="156"/>
                      </a:lnTo>
                      <a:lnTo>
                        <a:pt x="93" y="147"/>
                      </a:lnTo>
                      <a:lnTo>
                        <a:pt x="100" y="139"/>
                      </a:lnTo>
                      <a:lnTo>
                        <a:pt x="106" y="131"/>
                      </a:lnTo>
                      <a:lnTo>
                        <a:pt x="112" y="122"/>
                      </a:lnTo>
                      <a:lnTo>
                        <a:pt x="117" y="113"/>
                      </a:lnTo>
                      <a:lnTo>
                        <a:pt x="124" y="105"/>
                      </a:lnTo>
                      <a:lnTo>
                        <a:pt x="128" y="96"/>
                      </a:lnTo>
                      <a:lnTo>
                        <a:pt x="134" y="88"/>
                      </a:lnTo>
                      <a:lnTo>
                        <a:pt x="139" y="80"/>
                      </a:lnTo>
                      <a:lnTo>
                        <a:pt x="144" y="71"/>
                      </a:lnTo>
                      <a:lnTo>
                        <a:pt x="150" y="63"/>
                      </a:lnTo>
                      <a:lnTo>
                        <a:pt x="155" y="56"/>
                      </a:lnTo>
                      <a:lnTo>
                        <a:pt x="159" y="48"/>
                      </a:lnTo>
                      <a:lnTo>
                        <a:pt x="165" y="40"/>
                      </a:lnTo>
                      <a:lnTo>
                        <a:pt x="170" y="33"/>
                      </a:lnTo>
                      <a:lnTo>
                        <a:pt x="176" y="26"/>
                      </a:lnTo>
                      <a:lnTo>
                        <a:pt x="181" y="20"/>
                      </a:lnTo>
                      <a:lnTo>
                        <a:pt x="185" y="13"/>
                      </a:lnTo>
                      <a:lnTo>
                        <a:pt x="190" y="8"/>
                      </a:lnTo>
                      <a:lnTo>
                        <a:pt x="195" y="2"/>
                      </a:lnTo>
                      <a:lnTo>
                        <a:pt x="19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19" name="Freeform 1076"/>
                <p:cNvSpPr>
                  <a:spLocks/>
                </p:cNvSpPr>
                <p:nvPr/>
              </p:nvSpPr>
              <p:spPr bwMode="auto">
                <a:xfrm>
                  <a:off x="1303" y="2649"/>
                  <a:ext cx="31" cy="37"/>
                </a:xfrm>
                <a:custGeom>
                  <a:avLst/>
                  <a:gdLst>
                    <a:gd name="T0" fmla="*/ 213 w 213"/>
                    <a:gd name="T1" fmla="*/ 1 h 221"/>
                    <a:gd name="T2" fmla="*/ 198 w 213"/>
                    <a:gd name="T3" fmla="*/ 0 h 221"/>
                    <a:gd name="T4" fmla="*/ 185 w 213"/>
                    <a:gd name="T5" fmla="*/ 5 h 221"/>
                    <a:gd name="T6" fmla="*/ 169 w 213"/>
                    <a:gd name="T7" fmla="*/ 12 h 221"/>
                    <a:gd name="T8" fmla="*/ 154 w 213"/>
                    <a:gd name="T9" fmla="*/ 23 h 221"/>
                    <a:gd name="T10" fmla="*/ 140 w 213"/>
                    <a:gd name="T11" fmla="*/ 36 h 221"/>
                    <a:gd name="T12" fmla="*/ 126 w 213"/>
                    <a:gd name="T13" fmla="*/ 51 h 221"/>
                    <a:gd name="T14" fmla="*/ 111 w 213"/>
                    <a:gd name="T15" fmla="*/ 69 h 221"/>
                    <a:gd name="T16" fmla="*/ 97 w 213"/>
                    <a:gd name="T17" fmla="*/ 87 h 221"/>
                    <a:gd name="T18" fmla="*/ 83 w 213"/>
                    <a:gd name="T19" fmla="*/ 106 h 221"/>
                    <a:gd name="T20" fmla="*/ 69 w 213"/>
                    <a:gd name="T21" fmla="*/ 125 h 221"/>
                    <a:gd name="T22" fmla="*/ 57 w 213"/>
                    <a:gd name="T23" fmla="*/ 144 h 221"/>
                    <a:gd name="T24" fmla="*/ 44 w 213"/>
                    <a:gd name="T25" fmla="*/ 162 h 221"/>
                    <a:gd name="T26" fmla="*/ 32 w 213"/>
                    <a:gd name="T27" fmla="*/ 180 h 221"/>
                    <a:gd name="T28" fmla="*/ 20 w 213"/>
                    <a:gd name="T29" fmla="*/ 195 h 221"/>
                    <a:gd name="T30" fmla="*/ 11 w 213"/>
                    <a:gd name="T31" fmla="*/ 208 h 221"/>
                    <a:gd name="T32" fmla="*/ 0 w 213"/>
                    <a:gd name="T33" fmla="*/ 219 h 221"/>
                    <a:gd name="T34" fmla="*/ 8 w 213"/>
                    <a:gd name="T35" fmla="*/ 216 h 221"/>
                    <a:gd name="T36" fmla="*/ 18 w 213"/>
                    <a:gd name="T37" fmla="*/ 205 h 221"/>
                    <a:gd name="T38" fmla="*/ 29 w 213"/>
                    <a:gd name="T39" fmla="*/ 190 h 221"/>
                    <a:gd name="T40" fmla="*/ 40 w 213"/>
                    <a:gd name="T41" fmla="*/ 173 h 221"/>
                    <a:gd name="T42" fmla="*/ 52 w 213"/>
                    <a:gd name="T43" fmla="*/ 155 h 221"/>
                    <a:gd name="T44" fmla="*/ 66 w 213"/>
                    <a:gd name="T45" fmla="*/ 137 h 221"/>
                    <a:gd name="T46" fmla="*/ 78 w 213"/>
                    <a:gd name="T47" fmla="*/ 118 h 221"/>
                    <a:gd name="T48" fmla="*/ 92 w 213"/>
                    <a:gd name="T49" fmla="*/ 99 h 221"/>
                    <a:gd name="T50" fmla="*/ 108 w 213"/>
                    <a:gd name="T51" fmla="*/ 80 h 221"/>
                    <a:gd name="T52" fmla="*/ 121 w 213"/>
                    <a:gd name="T53" fmla="*/ 62 h 221"/>
                    <a:gd name="T54" fmla="*/ 136 w 213"/>
                    <a:gd name="T55" fmla="*/ 46 h 221"/>
                    <a:gd name="T56" fmla="*/ 149 w 213"/>
                    <a:gd name="T57" fmla="*/ 31 h 221"/>
                    <a:gd name="T58" fmla="*/ 165 w 213"/>
                    <a:gd name="T59" fmla="*/ 19 h 221"/>
                    <a:gd name="T60" fmla="*/ 178 w 213"/>
                    <a:gd name="T61" fmla="*/ 11 h 221"/>
                    <a:gd name="T62" fmla="*/ 192 w 213"/>
                    <a:gd name="T63" fmla="*/ 5 h 221"/>
                    <a:gd name="T64" fmla="*/ 205 w 213"/>
                    <a:gd name="T65" fmla="*/ 4 h 221"/>
                    <a:gd name="T66" fmla="*/ 213 w 213"/>
                    <a:gd name="T67" fmla="*/ 1 h 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221"/>
                    <a:gd name="T104" fmla="*/ 213 w 213"/>
                    <a:gd name="T105" fmla="*/ 221 h 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221">
                      <a:moveTo>
                        <a:pt x="212" y="5"/>
                      </a:moveTo>
                      <a:lnTo>
                        <a:pt x="213" y="1"/>
                      </a:lnTo>
                      <a:lnTo>
                        <a:pt x="205" y="0"/>
                      </a:lnTo>
                      <a:lnTo>
                        <a:pt x="198" y="0"/>
                      </a:lnTo>
                      <a:lnTo>
                        <a:pt x="191" y="2"/>
                      </a:lnTo>
                      <a:lnTo>
                        <a:pt x="185" y="5"/>
                      </a:lnTo>
                      <a:lnTo>
                        <a:pt x="176" y="7"/>
                      </a:lnTo>
                      <a:lnTo>
                        <a:pt x="169" y="12"/>
                      </a:lnTo>
                      <a:lnTo>
                        <a:pt x="162" y="17"/>
                      </a:lnTo>
                      <a:lnTo>
                        <a:pt x="154" y="23"/>
                      </a:lnTo>
                      <a:lnTo>
                        <a:pt x="147" y="29"/>
                      </a:lnTo>
                      <a:lnTo>
                        <a:pt x="140" y="36"/>
                      </a:lnTo>
                      <a:lnTo>
                        <a:pt x="134" y="44"/>
                      </a:lnTo>
                      <a:lnTo>
                        <a:pt x="126" y="51"/>
                      </a:lnTo>
                      <a:lnTo>
                        <a:pt x="118" y="59"/>
                      </a:lnTo>
                      <a:lnTo>
                        <a:pt x="111" y="69"/>
                      </a:lnTo>
                      <a:lnTo>
                        <a:pt x="103" y="77"/>
                      </a:lnTo>
                      <a:lnTo>
                        <a:pt x="97" y="87"/>
                      </a:lnTo>
                      <a:lnTo>
                        <a:pt x="90" y="96"/>
                      </a:lnTo>
                      <a:lnTo>
                        <a:pt x="83" y="106"/>
                      </a:lnTo>
                      <a:lnTo>
                        <a:pt x="76" y="115"/>
                      </a:lnTo>
                      <a:lnTo>
                        <a:pt x="69" y="125"/>
                      </a:lnTo>
                      <a:lnTo>
                        <a:pt x="63" y="134"/>
                      </a:lnTo>
                      <a:lnTo>
                        <a:pt x="57" y="144"/>
                      </a:lnTo>
                      <a:lnTo>
                        <a:pt x="50" y="154"/>
                      </a:lnTo>
                      <a:lnTo>
                        <a:pt x="44" y="162"/>
                      </a:lnTo>
                      <a:lnTo>
                        <a:pt x="38" y="171"/>
                      </a:lnTo>
                      <a:lnTo>
                        <a:pt x="32" y="180"/>
                      </a:lnTo>
                      <a:lnTo>
                        <a:pt x="26" y="187"/>
                      </a:lnTo>
                      <a:lnTo>
                        <a:pt x="20" y="195"/>
                      </a:lnTo>
                      <a:lnTo>
                        <a:pt x="16" y="202"/>
                      </a:lnTo>
                      <a:lnTo>
                        <a:pt x="11" y="208"/>
                      </a:lnTo>
                      <a:lnTo>
                        <a:pt x="6" y="214"/>
                      </a:lnTo>
                      <a:lnTo>
                        <a:pt x="0" y="219"/>
                      </a:lnTo>
                      <a:lnTo>
                        <a:pt x="4" y="221"/>
                      </a:lnTo>
                      <a:lnTo>
                        <a:pt x="8" y="216"/>
                      </a:lnTo>
                      <a:lnTo>
                        <a:pt x="13" y="211"/>
                      </a:lnTo>
                      <a:lnTo>
                        <a:pt x="18" y="205"/>
                      </a:lnTo>
                      <a:lnTo>
                        <a:pt x="24" y="197"/>
                      </a:lnTo>
                      <a:lnTo>
                        <a:pt x="29" y="190"/>
                      </a:lnTo>
                      <a:lnTo>
                        <a:pt x="36" y="181"/>
                      </a:lnTo>
                      <a:lnTo>
                        <a:pt x="40" y="173"/>
                      </a:lnTo>
                      <a:lnTo>
                        <a:pt x="46" y="164"/>
                      </a:lnTo>
                      <a:lnTo>
                        <a:pt x="52" y="155"/>
                      </a:lnTo>
                      <a:lnTo>
                        <a:pt x="59" y="146"/>
                      </a:lnTo>
                      <a:lnTo>
                        <a:pt x="66" y="137"/>
                      </a:lnTo>
                      <a:lnTo>
                        <a:pt x="72" y="127"/>
                      </a:lnTo>
                      <a:lnTo>
                        <a:pt x="78" y="118"/>
                      </a:lnTo>
                      <a:lnTo>
                        <a:pt x="86" y="108"/>
                      </a:lnTo>
                      <a:lnTo>
                        <a:pt x="92" y="99"/>
                      </a:lnTo>
                      <a:lnTo>
                        <a:pt x="100" y="89"/>
                      </a:lnTo>
                      <a:lnTo>
                        <a:pt x="108" y="80"/>
                      </a:lnTo>
                      <a:lnTo>
                        <a:pt x="114" y="71"/>
                      </a:lnTo>
                      <a:lnTo>
                        <a:pt x="121" y="62"/>
                      </a:lnTo>
                      <a:lnTo>
                        <a:pt x="128" y="53"/>
                      </a:lnTo>
                      <a:lnTo>
                        <a:pt x="136" y="46"/>
                      </a:lnTo>
                      <a:lnTo>
                        <a:pt x="143" y="38"/>
                      </a:lnTo>
                      <a:lnTo>
                        <a:pt x="149" y="31"/>
                      </a:lnTo>
                      <a:lnTo>
                        <a:pt x="156" y="25"/>
                      </a:lnTo>
                      <a:lnTo>
                        <a:pt x="165" y="19"/>
                      </a:lnTo>
                      <a:lnTo>
                        <a:pt x="172" y="14"/>
                      </a:lnTo>
                      <a:lnTo>
                        <a:pt x="178" y="11"/>
                      </a:lnTo>
                      <a:lnTo>
                        <a:pt x="186" y="7"/>
                      </a:lnTo>
                      <a:lnTo>
                        <a:pt x="192" y="5"/>
                      </a:lnTo>
                      <a:lnTo>
                        <a:pt x="199" y="4"/>
                      </a:lnTo>
                      <a:lnTo>
                        <a:pt x="205" y="4"/>
                      </a:lnTo>
                      <a:lnTo>
                        <a:pt x="212" y="5"/>
                      </a:lnTo>
                      <a:lnTo>
                        <a:pt x="213" y="1"/>
                      </a:lnTo>
                      <a:lnTo>
                        <a:pt x="212"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0" name="Freeform 1077"/>
                <p:cNvSpPr>
                  <a:spLocks/>
                </p:cNvSpPr>
                <p:nvPr/>
              </p:nvSpPr>
              <p:spPr bwMode="auto">
                <a:xfrm>
                  <a:off x="1290" y="2649"/>
                  <a:ext cx="44" cy="34"/>
                </a:xfrm>
                <a:custGeom>
                  <a:avLst/>
                  <a:gdLst>
                    <a:gd name="T0" fmla="*/ 8 w 310"/>
                    <a:gd name="T1" fmla="*/ 201 h 207"/>
                    <a:gd name="T2" fmla="*/ 18 w 310"/>
                    <a:gd name="T3" fmla="*/ 187 h 207"/>
                    <a:gd name="T4" fmla="*/ 30 w 310"/>
                    <a:gd name="T5" fmla="*/ 172 h 207"/>
                    <a:gd name="T6" fmla="*/ 42 w 310"/>
                    <a:gd name="T7" fmla="*/ 156 h 207"/>
                    <a:gd name="T8" fmla="*/ 57 w 310"/>
                    <a:gd name="T9" fmla="*/ 139 h 207"/>
                    <a:gd name="T10" fmla="*/ 71 w 310"/>
                    <a:gd name="T11" fmla="*/ 121 h 207"/>
                    <a:gd name="T12" fmla="*/ 88 w 310"/>
                    <a:gd name="T13" fmla="*/ 103 h 207"/>
                    <a:gd name="T14" fmla="*/ 105 w 310"/>
                    <a:gd name="T15" fmla="*/ 85 h 207"/>
                    <a:gd name="T16" fmla="*/ 124 w 310"/>
                    <a:gd name="T17" fmla="*/ 69 h 207"/>
                    <a:gd name="T18" fmla="*/ 145 w 310"/>
                    <a:gd name="T19" fmla="*/ 52 h 207"/>
                    <a:gd name="T20" fmla="*/ 166 w 310"/>
                    <a:gd name="T21" fmla="*/ 37 h 207"/>
                    <a:gd name="T22" fmla="*/ 189 w 310"/>
                    <a:gd name="T23" fmla="*/ 25 h 207"/>
                    <a:gd name="T24" fmla="*/ 213 w 310"/>
                    <a:gd name="T25" fmla="*/ 15 h 207"/>
                    <a:gd name="T26" fmla="*/ 239 w 310"/>
                    <a:gd name="T27" fmla="*/ 8 h 207"/>
                    <a:gd name="T28" fmla="*/ 266 w 310"/>
                    <a:gd name="T29" fmla="*/ 5 h 207"/>
                    <a:gd name="T30" fmla="*/ 294 w 310"/>
                    <a:gd name="T31" fmla="*/ 5 h 207"/>
                    <a:gd name="T32" fmla="*/ 310 w 310"/>
                    <a:gd name="T33" fmla="*/ 2 h 207"/>
                    <a:gd name="T34" fmla="*/ 280 w 310"/>
                    <a:gd name="T35" fmla="*/ 0 h 207"/>
                    <a:gd name="T36" fmla="*/ 251 w 310"/>
                    <a:gd name="T37" fmla="*/ 2 h 207"/>
                    <a:gd name="T38" fmla="*/ 225 w 310"/>
                    <a:gd name="T39" fmla="*/ 7 h 207"/>
                    <a:gd name="T40" fmla="*/ 199 w 310"/>
                    <a:gd name="T41" fmla="*/ 16 h 207"/>
                    <a:gd name="T42" fmla="*/ 175 w 310"/>
                    <a:gd name="T43" fmla="*/ 27 h 207"/>
                    <a:gd name="T44" fmla="*/ 154 w 310"/>
                    <a:gd name="T45" fmla="*/ 42 h 207"/>
                    <a:gd name="T46" fmla="*/ 133 w 310"/>
                    <a:gd name="T47" fmla="*/ 58 h 207"/>
                    <a:gd name="T48" fmla="*/ 113 w 310"/>
                    <a:gd name="T49" fmla="*/ 75 h 207"/>
                    <a:gd name="T50" fmla="*/ 94 w 310"/>
                    <a:gd name="T51" fmla="*/ 91 h 207"/>
                    <a:gd name="T52" fmla="*/ 76 w 310"/>
                    <a:gd name="T53" fmla="*/ 110 h 207"/>
                    <a:gd name="T54" fmla="*/ 61 w 310"/>
                    <a:gd name="T55" fmla="*/ 128 h 207"/>
                    <a:gd name="T56" fmla="*/ 46 w 310"/>
                    <a:gd name="T57" fmla="*/ 146 h 207"/>
                    <a:gd name="T58" fmla="*/ 33 w 310"/>
                    <a:gd name="T59" fmla="*/ 163 h 207"/>
                    <a:gd name="T60" fmla="*/ 20 w 310"/>
                    <a:gd name="T61" fmla="*/ 178 h 207"/>
                    <a:gd name="T62" fmla="*/ 11 w 310"/>
                    <a:gd name="T63" fmla="*/ 192 h 207"/>
                    <a:gd name="T64" fmla="*/ 0 w 310"/>
                    <a:gd name="T65" fmla="*/ 204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207"/>
                    <a:gd name="T101" fmla="*/ 310 w 310"/>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207">
                      <a:moveTo>
                        <a:pt x="4" y="207"/>
                      </a:moveTo>
                      <a:lnTo>
                        <a:pt x="8" y="201"/>
                      </a:lnTo>
                      <a:lnTo>
                        <a:pt x="13" y="195"/>
                      </a:lnTo>
                      <a:lnTo>
                        <a:pt x="18" y="187"/>
                      </a:lnTo>
                      <a:lnTo>
                        <a:pt x="24" y="180"/>
                      </a:lnTo>
                      <a:lnTo>
                        <a:pt x="30" y="172"/>
                      </a:lnTo>
                      <a:lnTo>
                        <a:pt x="36" y="164"/>
                      </a:lnTo>
                      <a:lnTo>
                        <a:pt x="42" y="156"/>
                      </a:lnTo>
                      <a:lnTo>
                        <a:pt x="49" y="147"/>
                      </a:lnTo>
                      <a:lnTo>
                        <a:pt x="57" y="139"/>
                      </a:lnTo>
                      <a:lnTo>
                        <a:pt x="64" y="131"/>
                      </a:lnTo>
                      <a:lnTo>
                        <a:pt x="71" y="121"/>
                      </a:lnTo>
                      <a:lnTo>
                        <a:pt x="79" y="112"/>
                      </a:lnTo>
                      <a:lnTo>
                        <a:pt x="88" y="103"/>
                      </a:lnTo>
                      <a:lnTo>
                        <a:pt x="96" y="94"/>
                      </a:lnTo>
                      <a:lnTo>
                        <a:pt x="105" y="85"/>
                      </a:lnTo>
                      <a:lnTo>
                        <a:pt x="115" y="77"/>
                      </a:lnTo>
                      <a:lnTo>
                        <a:pt x="124" y="69"/>
                      </a:lnTo>
                      <a:lnTo>
                        <a:pt x="135" y="60"/>
                      </a:lnTo>
                      <a:lnTo>
                        <a:pt x="145" y="52"/>
                      </a:lnTo>
                      <a:lnTo>
                        <a:pt x="156" y="45"/>
                      </a:lnTo>
                      <a:lnTo>
                        <a:pt x="166" y="37"/>
                      </a:lnTo>
                      <a:lnTo>
                        <a:pt x="179" y="31"/>
                      </a:lnTo>
                      <a:lnTo>
                        <a:pt x="189" y="25"/>
                      </a:lnTo>
                      <a:lnTo>
                        <a:pt x="201" y="19"/>
                      </a:lnTo>
                      <a:lnTo>
                        <a:pt x="213" y="15"/>
                      </a:lnTo>
                      <a:lnTo>
                        <a:pt x="226" y="11"/>
                      </a:lnTo>
                      <a:lnTo>
                        <a:pt x="239" y="8"/>
                      </a:lnTo>
                      <a:lnTo>
                        <a:pt x="252" y="6"/>
                      </a:lnTo>
                      <a:lnTo>
                        <a:pt x="266" y="5"/>
                      </a:lnTo>
                      <a:lnTo>
                        <a:pt x="280" y="3"/>
                      </a:lnTo>
                      <a:lnTo>
                        <a:pt x="294" y="5"/>
                      </a:lnTo>
                      <a:lnTo>
                        <a:pt x="309" y="6"/>
                      </a:lnTo>
                      <a:lnTo>
                        <a:pt x="310" y="2"/>
                      </a:lnTo>
                      <a:lnTo>
                        <a:pt x="295" y="1"/>
                      </a:lnTo>
                      <a:lnTo>
                        <a:pt x="280" y="0"/>
                      </a:lnTo>
                      <a:lnTo>
                        <a:pt x="265" y="1"/>
                      </a:lnTo>
                      <a:lnTo>
                        <a:pt x="251" y="2"/>
                      </a:lnTo>
                      <a:lnTo>
                        <a:pt x="238" y="5"/>
                      </a:lnTo>
                      <a:lnTo>
                        <a:pt x="225" y="7"/>
                      </a:lnTo>
                      <a:lnTo>
                        <a:pt x="212" y="12"/>
                      </a:lnTo>
                      <a:lnTo>
                        <a:pt x="199" y="16"/>
                      </a:lnTo>
                      <a:lnTo>
                        <a:pt x="188" y="21"/>
                      </a:lnTo>
                      <a:lnTo>
                        <a:pt x="175" y="27"/>
                      </a:lnTo>
                      <a:lnTo>
                        <a:pt x="165" y="34"/>
                      </a:lnTo>
                      <a:lnTo>
                        <a:pt x="154" y="42"/>
                      </a:lnTo>
                      <a:lnTo>
                        <a:pt x="142" y="50"/>
                      </a:lnTo>
                      <a:lnTo>
                        <a:pt x="133" y="58"/>
                      </a:lnTo>
                      <a:lnTo>
                        <a:pt x="122" y="65"/>
                      </a:lnTo>
                      <a:lnTo>
                        <a:pt x="113" y="75"/>
                      </a:lnTo>
                      <a:lnTo>
                        <a:pt x="103" y="83"/>
                      </a:lnTo>
                      <a:lnTo>
                        <a:pt x="94" y="91"/>
                      </a:lnTo>
                      <a:lnTo>
                        <a:pt x="85" y="101"/>
                      </a:lnTo>
                      <a:lnTo>
                        <a:pt x="76" y="110"/>
                      </a:lnTo>
                      <a:lnTo>
                        <a:pt x="69" y="119"/>
                      </a:lnTo>
                      <a:lnTo>
                        <a:pt x="61" y="128"/>
                      </a:lnTo>
                      <a:lnTo>
                        <a:pt x="53" y="137"/>
                      </a:lnTo>
                      <a:lnTo>
                        <a:pt x="46" y="146"/>
                      </a:lnTo>
                      <a:lnTo>
                        <a:pt x="39" y="155"/>
                      </a:lnTo>
                      <a:lnTo>
                        <a:pt x="33" y="163"/>
                      </a:lnTo>
                      <a:lnTo>
                        <a:pt x="27" y="170"/>
                      </a:lnTo>
                      <a:lnTo>
                        <a:pt x="20" y="178"/>
                      </a:lnTo>
                      <a:lnTo>
                        <a:pt x="16" y="185"/>
                      </a:lnTo>
                      <a:lnTo>
                        <a:pt x="11" y="192"/>
                      </a:lnTo>
                      <a:lnTo>
                        <a:pt x="6" y="198"/>
                      </a:lnTo>
                      <a:lnTo>
                        <a:pt x="0" y="204"/>
                      </a:lnTo>
                      <a:lnTo>
                        <a:pt x="4" y="20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1" name="Freeform 1078"/>
                <p:cNvSpPr>
                  <a:spLocks/>
                </p:cNvSpPr>
                <p:nvPr/>
              </p:nvSpPr>
              <p:spPr bwMode="auto">
                <a:xfrm>
                  <a:off x="920" y="3143"/>
                  <a:ext cx="37" cy="29"/>
                </a:xfrm>
                <a:custGeom>
                  <a:avLst/>
                  <a:gdLst>
                    <a:gd name="T0" fmla="*/ 143 w 262"/>
                    <a:gd name="T1" fmla="*/ 105 h 173"/>
                    <a:gd name="T2" fmla="*/ 90 w 262"/>
                    <a:gd name="T3" fmla="*/ 143 h 173"/>
                    <a:gd name="T4" fmla="*/ 52 w 262"/>
                    <a:gd name="T5" fmla="*/ 163 h 173"/>
                    <a:gd name="T6" fmla="*/ 0 w 262"/>
                    <a:gd name="T7" fmla="*/ 173 h 173"/>
                    <a:gd name="T8" fmla="*/ 58 w 262"/>
                    <a:gd name="T9" fmla="*/ 106 h 173"/>
                    <a:gd name="T10" fmla="*/ 128 w 262"/>
                    <a:gd name="T11" fmla="*/ 58 h 173"/>
                    <a:gd name="T12" fmla="*/ 200 w 262"/>
                    <a:gd name="T13" fmla="*/ 24 h 173"/>
                    <a:gd name="T14" fmla="*/ 262 w 262"/>
                    <a:gd name="T15" fmla="*/ 0 h 173"/>
                    <a:gd name="T16" fmla="*/ 143 w 262"/>
                    <a:gd name="T17" fmla="*/ 105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2"/>
                    <a:gd name="T28" fmla="*/ 0 h 173"/>
                    <a:gd name="T29" fmla="*/ 262 w 262"/>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2" h="173">
                      <a:moveTo>
                        <a:pt x="143" y="105"/>
                      </a:moveTo>
                      <a:lnTo>
                        <a:pt x="90" y="143"/>
                      </a:lnTo>
                      <a:lnTo>
                        <a:pt x="52" y="163"/>
                      </a:lnTo>
                      <a:lnTo>
                        <a:pt x="0" y="173"/>
                      </a:lnTo>
                      <a:lnTo>
                        <a:pt x="58" y="106"/>
                      </a:lnTo>
                      <a:lnTo>
                        <a:pt x="128" y="58"/>
                      </a:lnTo>
                      <a:lnTo>
                        <a:pt x="200" y="24"/>
                      </a:lnTo>
                      <a:lnTo>
                        <a:pt x="262" y="0"/>
                      </a:lnTo>
                      <a:lnTo>
                        <a:pt x="143" y="10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2" name="Freeform 1079"/>
                <p:cNvSpPr>
                  <a:spLocks/>
                </p:cNvSpPr>
                <p:nvPr/>
              </p:nvSpPr>
              <p:spPr bwMode="auto">
                <a:xfrm>
                  <a:off x="920" y="3139"/>
                  <a:ext cx="56" cy="33"/>
                </a:xfrm>
                <a:custGeom>
                  <a:avLst/>
                  <a:gdLst>
                    <a:gd name="T0" fmla="*/ 392 w 392"/>
                    <a:gd name="T1" fmla="*/ 2 h 197"/>
                    <a:gd name="T2" fmla="*/ 349 w 392"/>
                    <a:gd name="T3" fmla="*/ 0 h 197"/>
                    <a:gd name="T4" fmla="*/ 308 w 392"/>
                    <a:gd name="T5" fmla="*/ 9 h 197"/>
                    <a:gd name="T6" fmla="*/ 251 w 392"/>
                    <a:gd name="T7" fmla="*/ 28 h 197"/>
                    <a:gd name="T8" fmla="*/ 167 w 392"/>
                    <a:gd name="T9" fmla="*/ 62 h 197"/>
                    <a:gd name="T10" fmla="*/ 76 w 392"/>
                    <a:gd name="T11" fmla="*/ 116 h 197"/>
                    <a:gd name="T12" fmla="*/ 35 w 392"/>
                    <a:gd name="T13" fmla="*/ 153 h 197"/>
                    <a:gd name="T14" fmla="*/ 0 w 392"/>
                    <a:gd name="T15" fmla="*/ 197 h 197"/>
                    <a:gd name="T16" fmla="*/ 67 w 392"/>
                    <a:gd name="T17" fmla="*/ 181 h 197"/>
                    <a:gd name="T18" fmla="*/ 108 w 392"/>
                    <a:gd name="T19" fmla="*/ 153 h 197"/>
                    <a:gd name="T20" fmla="*/ 143 w 392"/>
                    <a:gd name="T21" fmla="*/ 129 h 197"/>
                    <a:gd name="T22" fmla="*/ 185 w 392"/>
                    <a:gd name="T23" fmla="*/ 119 h 197"/>
                    <a:gd name="T24" fmla="*/ 255 w 392"/>
                    <a:gd name="T25" fmla="*/ 121 h 197"/>
                    <a:gd name="T26" fmla="*/ 392 w 392"/>
                    <a:gd name="T27" fmla="*/ 2 h 1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2"/>
                    <a:gd name="T43" fmla="*/ 0 h 197"/>
                    <a:gd name="T44" fmla="*/ 392 w 392"/>
                    <a:gd name="T45" fmla="*/ 197 h 1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2" h="197">
                      <a:moveTo>
                        <a:pt x="392" y="2"/>
                      </a:moveTo>
                      <a:lnTo>
                        <a:pt x="349" y="0"/>
                      </a:lnTo>
                      <a:lnTo>
                        <a:pt x="308" y="9"/>
                      </a:lnTo>
                      <a:lnTo>
                        <a:pt x="251" y="28"/>
                      </a:lnTo>
                      <a:lnTo>
                        <a:pt x="167" y="62"/>
                      </a:lnTo>
                      <a:lnTo>
                        <a:pt x="76" y="116"/>
                      </a:lnTo>
                      <a:lnTo>
                        <a:pt x="35" y="153"/>
                      </a:lnTo>
                      <a:lnTo>
                        <a:pt x="0" y="197"/>
                      </a:lnTo>
                      <a:lnTo>
                        <a:pt x="67" y="181"/>
                      </a:lnTo>
                      <a:lnTo>
                        <a:pt x="108" y="153"/>
                      </a:lnTo>
                      <a:lnTo>
                        <a:pt x="143" y="129"/>
                      </a:lnTo>
                      <a:lnTo>
                        <a:pt x="185" y="119"/>
                      </a:lnTo>
                      <a:lnTo>
                        <a:pt x="255" y="121"/>
                      </a:lnTo>
                      <a:lnTo>
                        <a:pt x="392"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3" name="Freeform 1080"/>
                <p:cNvSpPr>
                  <a:spLocks/>
                </p:cNvSpPr>
                <p:nvPr/>
              </p:nvSpPr>
              <p:spPr bwMode="auto">
                <a:xfrm>
                  <a:off x="940" y="3139"/>
                  <a:ext cx="48" cy="22"/>
                </a:xfrm>
                <a:custGeom>
                  <a:avLst/>
                  <a:gdLst>
                    <a:gd name="T0" fmla="*/ 335 w 335"/>
                    <a:gd name="T1" fmla="*/ 16 h 129"/>
                    <a:gd name="T2" fmla="*/ 251 w 335"/>
                    <a:gd name="T3" fmla="*/ 2 h 129"/>
                    <a:gd name="T4" fmla="*/ 207 w 335"/>
                    <a:gd name="T5" fmla="*/ 0 h 129"/>
                    <a:gd name="T6" fmla="*/ 165 w 335"/>
                    <a:gd name="T7" fmla="*/ 9 h 129"/>
                    <a:gd name="T8" fmla="*/ 119 w 335"/>
                    <a:gd name="T9" fmla="*/ 24 h 129"/>
                    <a:gd name="T10" fmla="*/ 0 w 335"/>
                    <a:gd name="T11" fmla="*/ 129 h 129"/>
                    <a:gd name="T12" fmla="*/ 42 w 335"/>
                    <a:gd name="T13" fmla="*/ 119 h 129"/>
                    <a:gd name="T14" fmla="*/ 126 w 335"/>
                    <a:gd name="T15" fmla="*/ 119 h 129"/>
                    <a:gd name="T16" fmla="*/ 237 w 335"/>
                    <a:gd name="T17" fmla="*/ 102 h 129"/>
                    <a:gd name="T18" fmla="*/ 335 w 335"/>
                    <a:gd name="T19" fmla="*/ 16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9"/>
                    <a:gd name="T32" fmla="*/ 335 w 335"/>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9">
                      <a:moveTo>
                        <a:pt x="335" y="16"/>
                      </a:moveTo>
                      <a:lnTo>
                        <a:pt x="251" y="2"/>
                      </a:lnTo>
                      <a:lnTo>
                        <a:pt x="207" y="0"/>
                      </a:lnTo>
                      <a:lnTo>
                        <a:pt x="165" y="9"/>
                      </a:lnTo>
                      <a:lnTo>
                        <a:pt x="119" y="24"/>
                      </a:lnTo>
                      <a:lnTo>
                        <a:pt x="0" y="129"/>
                      </a:lnTo>
                      <a:lnTo>
                        <a:pt x="42" y="119"/>
                      </a:lnTo>
                      <a:lnTo>
                        <a:pt x="126" y="119"/>
                      </a:lnTo>
                      <a:lnTo>
                        <a:pt x="237" y="102"/>
                      </a:lnTo>
                      <a:lnTo>
                        <a:pt x="335" y="1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4" name="Freeform 1081"/>
                <p:cNvSpPr>
                  <a:spLocks/>
                </p:cNvSpPr>
                <p:nvPr/>
              </p:nvSpPr>
              <p:spPr bwMode="auto">
                <a:xfrm>
                  <a:off x="956" y="3140"/>
                  <a:ext cx="44" cy="19"/>
                </a:xfrm>
                <a:custGeom>
                  <a:avLst/>
                  <a:gdLst>
                    <a:gd name="T0" fmla="*/ 137 w 310"/>
                    <a:gd name="T1" fmla="*/ 0 h 119"/>
                    <a:gd name="T2" fmla="*/ 240 w 310"/>
                    <a:gd name="T3" fmla="*/ 15 h 119"/>
                    <a:gd name="T4" fmla="*/ 310 w 310"/>
                    <a:gd name="T5" fmla="*/ 27 h 119"/>
                    <a:gd name="T6" fmla="*/ 259 w 310"/>
                    <a:gd name="T7" fmla="*/ 72 h 119"/>
                    <a:gd name="T8" fmla="*/ 233 w 310"/>
                    <a:gd name="T9" fmla="*/ 61 h 119"/>
                    <a:gd name="T10" fmla="*/ 210 w 310"/>
                    <a:gd name="T11" fmla="*/ 64 h 119"/>
                    <a:gd name="T12" fmla="*/ 159 w 310"/>
                    <a:gd name="T13" fmla="*/ 89 h 119"/>
                    <a:gd name="T14" fmla="*/ 105 w 310"/>
                    <a:gd name="T15" fmla="*/ 104 h 119"/>
                    <a:gd name="T16" fmla="*/ 0 w 310"/>
                    <a:gd name="T17" fmla="*/ 119 h 119"/>
                    <a:gd name="T18" fmla="*/ 137 w 31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19"/>
                    <a:gd name="T32" fmla="*/ 310 w 310"/>
                    <a:gd name="T33" fmla="*/ 119 h 1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19">
                      <a:moveTo>
                        <a:pt x="137" y="0"/>
                      </a:moveTo>
                      <a:lnTo>
                        <a:pt x="240" y="15"/>
                      </a:lnTo>
                      <a:lnTo>
                        <a:pt x="310" y="27"/>
                      </a:lnTo>
                      <a:lnTo>
                        <a:pt x="259" y="72"/>
                      </a:lnTo>
                      <a:lnTo>
                        <a:pt x="233" y="61"/>
                      </a:lnTo>
                      <a:lnTo>
                        <a:pt x="210" y="64"/>
                      </a:lnTo>
                      <a:lnTo>
                        <a:pt x="159" y="89"/>
                      </a:lnTo>
                      <a:lnTo>
                        <a:pt x="105" y="104"/>
                      </a:lnTo>
                      <a:lnTo>
                        <a:pt x="0" y="119"/>
                      </a:lnTo>
                      <a:lnTo>
                        <a:pt x="13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5" name="Freeform 1082"/>
                <p:cNvSpPr>
                  <a:spLocks/>
                </p:cNvSpPr>
                <p:nvPr/>
              </p:nvSpPr>
              <p:spPr bwMode="auto">
                <a:xfrm>
                  <a:off x="974" y="3142"/>
                  <a:ext cx="39" cy="15"/>
                </a:xfrm>
                <a:custGeom>
                  <a:avLst/>
                  <a:gdLst>
                    <a:gd name="T0" fmla="*/ 98 w 277"/>
                    <a:gd name="T1" fmla="*/ 0 h 92"/>
                    <a:gd name="T2" fmla="*/ 115 w 277"/>
                    <a:gd name="T3" fmla="*/ 1 h 92"/>
                    <a:gd name="T4" fmla="*/ 200 w 277"/>
                    <a:gd name="T5" fmla="*/ 18 h 92"/>
                    <a:gd name="T6" fmla="*/ 240 w 277"/>
                    <a:gd name="T7" fmla="*/ 24 h 92"/>
                    <a:gd name="T8" fmla="*/ 277 w 277"/>
                    <a:gd name="T9" fmla="*/ 24 h 92"/>
                    <a:gd name="T10" fmla="*/ 200 w 277"/>
                    <a:gd name="T11" fmla="*/ 92 h 92"/>
                    <a:gd name="T12" fmla="*/ 170 w 277"/>
                    <a:gd name="T13" fmla="*/ 78 h 92"/>
                    <a:gd name="T14" fmla="*/ 139 w 277"/>
                    <a:gd name="T15" fmla="*/ 61 h 92"/>
                    <a:gd name="T16" fmla="*/ 109 w 277"/>
                    <a:gd name="T17" fmla="*/ 49 h 92"/>
                    <a:gd name="T18" fmla="*/ 85 w 277"/>
                    <a:gd name="T19" fmla="*/ 50 h 92"/>
                    <a:gd name="T20" fmla="*/ 45 w 277"/>
                    <a:gd name="T21" fmla="*/ 71 h 92"/>
                    <a:gd name="T22" fmla="*/ 0 w 277"/>
                    <a:gd name="T23" fmla="*/ 86 h 92"/>
                    <a:gd name="T24" fmla="*/ 98 w 277"/>
                    <a:gd name="T25" fmla="*/ 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7"/>
                    <a:gd name="T40" fmla="*/ 0 h 92"/>
                    <a:gd name="T41" fmla="*/ 277 w 277"/>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7" h="92">
                      <a:moveTo>
                        <a:pt x="98" y="0"/>
                      </a:moveTo>
                      <a:lnTo>
                        <a:pt x="115" y="1"/>
                      </a:lnTo>
                      <a:lnTo>
                        <a:pt x="200" y="18"/>
                      </a:lnTo>
                      <a:lnTo>
                        <a:pt x="240" y="24"/>
                      </a:lnTo>
                      <a:lnTo>
                        <a:pt x="277" y="24"/>
                      </a:lnTo>
                      <a:lnTo>
                        <a:pt x="200" y="92"/>
                      </a:lnTo>
                      <a:lnTo>
                        <a:pt x="170" y="78"/>
                      </a:lnTo>
                      <a:lnTo>
                        <a:pt x="139" y="61"/>
                      </a:lnTo>
                      <a:lnTo>
                        <a:pt x="109" y="49"/>
                      </a:lnTo>
                      <a:lnTo>
                        <a:pt x="85" y="50"/>
                      </a:lnTo>
                      <a:lnTo>
                        <a:pt x="45" y="71"/>
                      </a:lnTo>
                      <a:lnTo>
                        <a:pt x="0" y="86"/>
                      </a:lnTo>
                      <a:lnTo>
                        <a:pt x="9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6" name="Freeform 1083"/>
                <p:cNvSpPr>
                  <a:spLocks/>
                </p:cNvSpPr>
                <p:nvPr/>
              </p:nvSpPr>
              <p:spPr bwMode="auto">
                <a:xfrm>
                  <a:off x="993" y="3139"/>
                  <a:ext cx="42" cy="21"/>
                </a:xfrm>
                <a:custGeom>
                  <a:avLst/>
                  <a:gdLst>
                    <a:gd name="T0" fmla="*/ 51 w 292"/>
                    <a:gd name="T1" fmla="*/ 30 h 125"/>
                    <a:gd name="T2" fmla="*/ 115 w 292"/>
                    <a:gd name="T3" fmla="*/ 42 h 125"/>
                    <a:gd name="T4" fmla="*/ 145 w 292"/>
                    <a:gd name="T5" fmla="*/ 41 h 125"/>
                    <a:gd name="T6" fmla="*/ 175 w 292"/>
                    <a:gd name="T7" fmla="*/ 33 h 125"/>
                    <a:gd name="T8" fmla="*/ 292 w 292"/>
                    <a:gd name="T9" fmla="*/ 0 h 125"/>
                    <a:gd name="T10" fmla="*/ 149 w 292"/>
                    <a:gd name="T11" fmla="*/ 125 h 125"/>
                    <a:gd name="T12" fmla="*/ 119 w 292"/>
                    <a:gd name="T13" fmla="*/ 114 h 125"/>
                    <a:gd name="T14" fmla="*/ 75 w 292"/>
                    <a:gd name="T15" fmla="*/ 110 h 125"/>
                    <a:gd name="T16" fmla="*/ 40 w 292"/>
                    <a:gd name="T17" fmla="*/ 98 h 125"/>
                    <a:gd name="T18" fmla="*/ 0 w 292"/>
                    <a:gd name="T19" fmla="*/ 75 h 125"/>
                    <a:gd name="T20" fmla="*/ 51 w 292"/>
                    <a:gd name="T21" fmla="*/ 30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2"/>
                    <a:gd name="T34" fmla="*/ 0 h 125"/>
                    <a:gd name="T35" fmla="*/ 292 w 292"/>
                    <a:gd name="T36" fmla="*/ 125 h 1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2" h="125">
                      <a:moveTo>
                        <a:pt x="51" y="30"/>
                      </a:moveTo>
                      <a:lnTo>
                        <a:pt x="115" y="42"/>
                      </a:lnTo>
                      <a:lnTo>
                        <a:pt x="145" y="41"/>
                      </a:lnTo>
                      <a:lnTo>
                        <a:pt x="175" y="33"/>
                      </a:lnTo>
                      <a:lnTo>
                        <a:pt x="292" y="0"/>
                      </a:lnTo>
                      <a:lnTo>
                        <a:pt x="149" y="125"/>
                      </a:lnTo>
                      <a:lnTo>
                        <a:pt x="119" y="114"/>
                      </a:lnTo>
                      <a:lnTo>
                        <a:pt x="75" y="110"/>
                      </a:lnTo>
                      <a:lnTo>
                        <a:pt x="40" y="98"/>
                      </a:lnTo>
                      <a:lnTo>
                        <a:pt x="0" y="75"/>
                      </a:lnTo>
                      <a:lnTo>
                        <a:pt x="51" y="3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7" name="Freeform 1084"/>
                <p:cNvSpPr>
                  <a:spLocks/>
                </p:cNvSpPr>
                <p:nvPr/>
              </p:nvSpPr>
              <p:spPr bwMode="auto">
                <a:xfrm>
                  <a:off x="1002" y="3138"/>
                  <a:ext cx="48" cy="25"/>
                </a:xfrm>
                <a:custGeom>
                  <a:avLst/>
                  <a:gdLst>
                    <a:gd name="T0" fmla="*/ 77 w 336"/>
                    <a:gd name="T1" fmla="*/ 49 h 150"/>
                    <a:gd name="T2" fmla="*/ 109 w 336"/>
                    <a:gd name="T3" fmla="*/ 41 h 150"/>
                    <a:gd name="T4" fmla="*/ 217 w 336"/>
                    <a:gd name="T5" fmla="*/ 11 h 150"/>
                    <a:gd name="T6" fmla="*/ 279 w 336"/>
                    <a:gd name="T7" fmla="*/ 0 h 150"/>
                    <a:gd name="T8" fmla="*/ 325 w 336"/>
                    <a:gd name="T9" fmla="*/ 0 h 150"/>
                    <a:gd name="T10" fmla="*/ 336 w 336"/>
                    <a:gd name="T11" fmla="*/ 2 h 150"/>
                    <a:gd name="T12" fmla="*/ 168 w 336"/>
                    <a:gd name="T13" fmla="*/ 150 h 150"/>
                    <a:gd name="T14" fmla="*/ 129 w 336"/>
                    <a:gd name="T15" fmla="*/ 146 h 150"/>
                    <a:gd name="T16" fmla="*/ 73 w 336"/>
                    <a:gd name="T17" fmla="*/ 130 h 150"/>
                    <a:gd name="T18" fmla="*/ 9 w 336"/>
                    <a:gd name="T19" fmla="*/ 118 h 150"/>
                    <a:gd name="T20" fmla="*/ 0 w 336"/>
                    <a:gd name="T21" fmla="*/ 117 h 150"/>
                    <a:gd name="T22" fmla="*/ 77 w 336"/>
                    <a:gd name="T23" fmla="*/ 49 h 1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150"/>
                    <a:gd name="T38" fmla="*/ 336 w 336"/>
                    <a:gd name="T39" fmla="*/ 150 h 1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150">
                      <a:moveTo>
                        <a:pt x="77" y="49"/>
                      </a:moveTo>
                      <a:lnTo>
                        <a:pt x="109" y="41"/>
                      </a:lnTo>
                      <a:lnTo>
                        <a:pt x="217" y="11"/>
                      </a:lnTo>
                      <a:lnTo>
                        <a:pt x="279" y="0"/>
                      </a:lnTo>
                      <a:lnTo>
                        <a:pt x="325" y="0"/>
                      </a:lnTo>
                      <a:lnTo>
                        <a:pt x="336" y="2"/>
                      </a:lnTo>
                      <a:lnTo>
                        <a:pt x="168" y="150"/>
                      </a:lnTo>
                      <a:lnTo>
                        <a:pt x="129" y="146"/>
                      </a:lnTo>
                      <a:lnTo>
                        <a:pt x="73" y="130"/>
                      </a:lnTo>
                      <a:lnTo>
                        <a:pt x="9" y="118"/>
                      </a:lnTo>
                      <a:lnTo>
                        <a:pt x="0" y="117"/>
                      </a:lnTo>
                      <a:lnTo>
                        <a:pt x="77" y="4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8" name="Freeform 1085"/>
                <p:cNvSpPr>
                  <a:spLocks/>
                </p:cNvSpPr>
                <p:nvPr/>
              </p:nvSpPr>
              <p:spPr bwMode="auto">
                <a:xfrm>
                  <a:off x="1014" y="3138"/>
                  <a:ext cx="44" cy="25"/>
                </a:xfrm>
                <a:custGeom>
                  <a:avLst/>
                  <a:gdLst>
                    <a:gd name="T0" fmla="*/ 143 w 308"/>
                    <a:gd name="T1" fmla="*/ 8 h 149"/>
                    <a:gd name="T2" fmla="*/ 199 w 308"/>
                    <a:gd name="T3" fmla="*/ 0 h 149"/>
                    <a:gd name="T4" fmla="*/ 242 w 308"/>
                    <a:gd name="T5" fmla="*/ 0 h 149"/>
                    <a:gd name="T6" fmla="*/ 280 w 308"/>
                    <a:gd name="T7" fmla="*/ 17 h 149"/>
                    <a:gd name="T8" fmla="*/ 308 w 308"/>
                    <a:gd name="T9" fmla="*/ 44 h 149"/>
                    <a:gd name="T10" fmla="*/ 196 w 308"/>
                    <a:gd name="T11" fmla="*/ 143 h 149"/>
                    <a:gd name="T12" fmla="*/ 119 w 308"/>
                    <a:gd name="T13" fmla="*/ 149 h 149"/>
                    <a:gd name="T14" fmla="*/ 46 w 308"/>
                    <a:gd name="T15" fmla="*/ 146 h 149"/>
                    <a:gd name="T16" fmla="*/ 0 w 308"/>
                    <a:gd name="T17" fmla="*/ 133 h 149"/>
                    <a:gd name="T18" fmla="*/ 143 w 308"/>
                    <a:gd name="T19" fmla="*/ 8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8"/>
                    <a:gd name="T31" fmla="*/ 0 h 149"/>
                    <a:gd name="T32" fmla="*/ 308 w 308"/>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8" h="149">
                      <a:moveTo>
                        <a:pt x="143" y="8"/>
                      </a:moveTo>
                      <a:lnTo>
                        <a:pt x="199" y="0"/>
                      </a:lnTo>
                      <a:lnTo>
                        <a:pt x="242" y="0"/>
                      </a:lnTo>
                      <a:lnTo>
                        <a:pt x="280" y="17"/>
                      </a:lnTo>
                      <a:lnTo>
                        <a:pt x="308" y="44"/>
                      </a:lnTo>
                      <a:lnTo>
                        <a:pt x="196" y="143"/>
                      </a:lnTo>
                      <a:lnTo>
                        <a:pt x="119" y="149"/>
                      </a:lnTo>
                      <a:lnTo>
                        <a:pt x="46" y="146"/>
                      </a:lnTo>
                      <a:lnTo>
                        <a:pt x="0" y="133"/>
                      </a:lnTo>
                      <a:lnTo>
                        <a:pt x="143"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29" name="Freeform 1086"/>
                <p:cNvSpPr>
                  <a:spLocks/>
                </p:cNvSpPr>
                <p:nvPr/>
              </p:nvSpPr>
              <p:spPr bwMode="auto">
                <a:xfrm>
                  <a:off x="1026" y="3138"/>
                  <a:ext cx="38" cy="25"/>
                </a:xfrm>
                <a:custGeom>
                  <a:avLst/>
                  <a:gdLst>
                    <a:gd name="T0" fmla="*/ 260 w 260"/>
                    <a:gd name="T1" fmla="*/ 101 h 149"/>
                    <a:gd name="T2" fmla="*/ 228 w 260"/>
                    <a:gd name="T3" fmla="*/ 47 h 149"/>
                    <a:gd name="T4" fmla="*/ 202 w 260"/>
                    <a:gd name="T5" fmla="*/ 19 h 149"/>
                    <a:gd name="T6" fmla="*/ 168 w 260"/>
                    <a:gd name="T7" fmla="*/ 0 h 149"/>
                    <a:gd name="T8" fmla="*/ 0 w 260"/>
                    <a:gd name="T9" fmla="*/ 148 h 149"/>
                    <a:gd name="T10" fmla="*/ 84 w 260"/>
                    <a:gd name="T11" fmla="*/ 143 h 149"/>
                    <a:gd name="T12" fmla="*/ 156 w 260"/>
                    <a:gd name="T13" fmla="*/ 141 h 149"/>
                    <a:gd name="T14" fmla="*/ 204 w 260"/>
                    <a:gd name="T15" fmla="*/ 149 h 149"/>
                    <a:gd name="T16" fmla="*/ 260 w 260"/>
                    <a:gd name="T17" fmla="*/ 101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149"/>
                    <a:gd name="T29" fmla="*/ 260 w 260"/>
                    <a:gd name="T30" fmla="*/ 149 h 1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149">
                      <a:moveTo>
                        <a:pt x="260" y="101"/>
                      </a:moveTo>
                      <a:lnTo>
                        <a:pt x="228" y="47"/>
                      </a:lnTo>
                      <a:lnTo>
                        <a:pt x="202" y="19"/>
                      </a:lnTo>
                      <a:lnTo>
                        <a:pt x="168" y="0"/>
                      </a:lnTo>
                      <a:lnTo>
                        <a:pt x="0" y="148"/>
                      </a:lnTo>
                      <a:lnTo>
                        <a:pt x="84" y="143"/>
                      </a:lnTo>
                      <a:lnTo>
                        <a:pt x="156" y="141"/>
                      </a:lnTo>
                      <a:lnTo>
                        <a:pt x="204" y="149"/>
                      </a:lnTo>
                      <a:lnTo>
                        <a:pt x="260" y="10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0" name="Freeform 1087"/>
                <p:cNvSpPr>
                  <a:spLocks/>
                </p:cNvSpPr>
                <p:nvPr/>
              </p:nvSpPr>
              <p:spPr bwMode="auto">
                <a:xfrm>
                  <a:off x="1042" y="3145"/>
                  <a:ext cx="26" cy="23"/>
                </a:xfrm>
                <a:custGeom>
                  <a:avLst/>
                  <a:gdLst>
                    <a:gd name="T0" fmla="*/ 112 w 183"/>
                    <a:gd name="T1" fmla="*/ 0 h 140"/>
                    <a:gd name="T2" fmla="*/ 138 w 183"/>
                    <a:gd name="T3" fmla="*/ 43 h 140"/>
                    <a:gd name="T4" fmla="*/ 156 w 183"/>
                    <a:gd name="T5" fmla="*/ 71 h 140"/>
                    <a:gd name="T6" fmla="*/ 174 w 183"/>
                    <a:gd name="T7" fmla="*/ 96 h 140"/>
                    <a:gd name="T8" fmla="*/ 183 w 183"/>
                    <a:gd name="T9" fmla="*/ 118 h 140"/>
                    <a:gd name="T10" fmla="*/ 157 w 183"/>
                    <a:gd name="T11" fmla="*/ 140 h 140"/>
                    <a:gd name="T12" fmla="*/ 110 w 183"/>
                    <a:gd name="T13" fmla="*/ 112 h 140"/>
                    <a:gd name="T14" fmla="*/ 45 w 183"/>
                    <a:gd name="T15" fmla="*/ 99 h 140"/>
                    <a:gd name="T16" fmla="*/ 0 w 183"/>
                    <a:gd name="T17" fmla="*/ 99 h 140"/>
                    <a:gd name="T18" fmla="*/ 112 w 183"/>
                    <a:gd name="T19" fmla="*/ 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3"/>
                    <a:gd name="T31" fmla="*/ 0 h 140"/>
                    <a:gd name="T32" fmla="*/ 183 w 183"/>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3" h="140">
                      <a:moveTo>
                        <a:pt x="112" y="0"/>
                      </a:moveTo>
                      <a:lnTo>
                        <a:pt x="138" y="43"/>
                      </a:lnTo>
                      <a:lnTo>
                        <a:pt x="156" y="71"/>
                      </a:lnTo>
                      <a:lnTo>
                        <a:pt x="174" y="96"/>
                      </a:lnTo>
                      <a:lnTo>
                        <a:pt x="183" y="118"/>
                      </a:lnTo>
                      <a:lnTo>
                        <a:pt x="157" y="140"/>
                      </a:lnTo>
                      <a:lnTo>
                        <a:pt x="110" y="112"/>
                      </a:lnTo>
                      <a:lnTo>
                        <a:pt x="45" y="99"/>
                      </a:lnTo>
                      <a:lnTo>
                        <a:pt x="0" y="99"/>
                      </a:lnTo>
                      <a:lnTo>
                        <a:pt x="11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1" name="Freeform 1088"/>
                <p:cNvSpPr>
                  <a:spLocks/>
                </p:cNvSpPr>
                <p:nvPr/>
              </p:nvSpPr>
              <p:spPr bwMode="auto">
                <a:xfrm>
                  <a:off x="1056" y="3155"/>
                  <a:ext cx="18" cy="22"/>
                </a:xfrm>
                <a:custGeom>
                  <a:avLst/>
                  <a:gdLst>
                    <a:gd name="T0" fmla="*/ 56 w 128"/>
                    <a:gd name="T1" fmla="*/ 0 h 135"/>
                    <a:gd name="T2" fmla="*/ 63 w 128"/>
                    <a:gd name="T3" fmla="*/ 12 h 135"/>
                    <a:gd name="T4" fmla="*/ 83 w 128"/>
                    <a:gd name="T5" fmla="*/ 41 h 135"/>
                    <a:gd name="T6" fmla="*/ 93 w 128"/>
                    <a:gd name="T7" fmla="*/ 66 h 135"/>
                    <a:gd name="T8" fmla="*/ 104 w 128"/>
                    <a:gd name="T9" fmla="*/ 92 h 135"/>
                    <a:gd name="T10" fmla="*/ 128 w 128"/>
                    <a:gd name="T11" fmla="*/ 117 h 135"/>
                    <a:gd name="T12" fmla="*/ 108 w 128"/>
                    <a:gd name="T13" fmla="*/ 135 h 135"/>
                    <a:gd name="T14" fmla="*/ 86 w 128"/>
                    <a:gd name="T15" fmla="*/ 103 h 135"/>
                    <a:gd name="T16" fmla="*/ 43 w 128"/>
                    <a:gd name="T17" fmla="*/ 65 h 135"/>
                    <a:gd name="T18" fmla="*/ 0 w 128"/>
                    <a:gd name="T19" fmla="*/ 48 h 135"/>
                    <a:gd name="T20" fmla="*/ 56 w 128"/>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35"/>
                    <a:gd name="T35" fmla="*/ 128 w 128"/>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35">
                      <a:moveTo>
                        <a:pt x="56" y="0"/>
                      </a:moveTo>
                      <a:lnTo>
                        <a:pt x="63" y="12"/>
                      </a:lnTo>
                      <a:lnTo>
                        <a:pt x="83" y="41"/>
                      </a:lnTo>
                      <a:lnTo>
                        <a:pt x="93" y="66"/>
                      </a:lnTo>
                      <a:lnTo>
                        <a:pt x="104" y="92"/>
                      </a:lnTo>
                      <a:lnTo>
                        <a:pt x="128" y="117"/>
                      </a:lnTo>
                      <a:lnTo>
                        <a:pt x="108" y="135"/>
                      </a:lnTo>
                      <a:lnTo>
                        <a:pt x="86" y="103"/>
                      </a:lnTo>
                      <a:lnTo>
                        <a:pt x="43" y="65"/>
                      </a:lnTo>
                      <a:lnTo>
                        <a:pt x="0" y="48"/>
                      </a:lnTo>
                      <a:lnTo>
                        <a:pt x="5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2" name="Freeform 1089"/>
                <p:cNvSpPr>
                  <a:spLocks/>
                </p:cNvSpPr>
                <p:nvPr/>
              </p:nvSpPr>
              <p:spPr bwMode="auto">
                <a:xfrm>
                  <a:off x="1065" y="3165"/>
                  <a:ext cx="17" cy="23"/>
                </a:xfrm>
                <a:custGeom>
                  <a:avLst/>
                  <a:gdLst>
                    <a:gd name="T0" fmla="*/ 26 w 122"/>
                    <a:gd name="T1" fmla="*/ 0 h 139"/>
                    <a:gd name="T2" fmla="*/ 45 w 122"/>
                    <a:gd name="T3" fmla="*/ 40 h 139"/>
                    <a:gd name="T4" fmla="*/ 66 w 122"/>
                    <a:gd name="T5" fmla="*/ 60 h 139"/>
                    <a:gd name="T6" fmla="*/ 101 w 122"/>
                    <a:gd name="T7" fmla="*/ 83 h 139"/>
                    <a:gd name="T8" fmla="*/ 122 w 122"/>
                    <a:gd name="T9" fmla="*/ 96 h 139"/>
                    <a:gd name="T10" fmla="*/ 74 w 122"/>
                    <a:gd name="T11" fmla="*/ 139 h 139"/>
                    <a:gd name="T12" fmla="*/ 49 w 122"/>
                    <a:gd name="T13" fmla="*/ 85 h 139"/>
                    <a:gd name="T14" fmla="*/ 22 w 122"/>
                    <a:gd name="T15" fmla="*/ 44 h 139"/>
                    <a:gd name="T16" fmla="*/ 0 w 122"/>
                    <a:gd name="T17" fmla="*/ 22 h 139"/>
                    <a:gd name="T18" fmla="*/ 26 w 122"/>
                    <a:gd name="T19" fmla="*/ 0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139"/>
                    <a:gd name="T32" fmla="*/ 122 w 122"/>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139">
                      <a:moveTo>
                        <a:pt x="26" y="0"/>
                      </a:moveTo>
                      <a:lnTo>
                        <a:pt x="45" y="40"/>
                      </a:lnTo>
                      <a:lnTo>
                        <a:pt x="66" y="60"/>
                      </a:lnTo>
                      <a:lnTo>
                        <a:pt x="101" y="83"/>
                      </a:lnTo>
                      <a:lnTo>
                        <a:pt x="122" y="96"/>
                      </a:lnTo>
                      <a:lnTo>
                        <a:pt x="74" y="139"/>
                      </a:lnTo>
                      <a:lnTo>
                        <a:pt x="49" y="85"/>
                      </a:lnTo>
                      <a:lnTo>
                        <a:pt x="22" y="44"/>
                      </a:lnTo>
                      <a:lnTo>
                        <a:pt x="0" y="22"/>
                      </a:lnTo>
                      <a:lnTo>
                        <a:pt x="2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3" name="Freeform 1090"/>
                <p:cNvSpPr>
                  <a:spLocks/>
                </p:cNvSpPr>
                <p:nvPr/>
              </p:nvSpPr>
              <p:spPr bwMode="auto">
                <a:xfrm>
                  <a:off x="1071" y="3174"/>
                  <a:ext cx="17" cy="25"/>
                </a:xfrm>
                <a:custGeom>
                  <a:avLst/>
                  <a:gdLst>
                    <a:gd name="T0" fmla="*/ 20 w 119"/>
                    <a:gd name="T1" fmla="*/ 0 h 148"/>
                    <a:gd name="T2" fmla="*/ 57 w 119"/>
                    <a:gd name="T3" fmla="*/ 25 h 148"/>
                    <a:gd name="T4" fmla="*/ 97 w 119"/>
                    <a:gd name="T5" fmla="*/ 58 h 148"/>
                    <a:gd name="T6" fmla="*/ 119 w 119"/>
                    <a:gd name="T7" fmla="*/ 93 h 148"/>
                    <a:gd name="T8" fmla="*/ 57 w 119"/>
                    <a:gd name="T9" fmla="*/ 148 h 148"/>
                    <a:gd name="T10" fmla="*/ 0 w 119"/>
                    <a:gd name="T11" fmla="*/ 18 h 148"/>
                    <a:gd name="T12" fmla="*/ 20 w 119"/>
                    <a:gd name="T13" fmla="*/ 0 h 148"/>
                    <a:gd name="T14" fmla="*/ 0 60000 65536"/>
                    <a:gd name="T15" fmla="*/ 0 60000 65536"/>
                    <a:gd name="T16" fmla="*/ 0 60000 65536"/>
                    <a:gd name="T17" fmla="*/ 0 60000 65536"/>
                    <a:gd name="T18" fmla="*/ 0 60000 65536"/>
                    <a:gd name="T19" fmla="*/ 0 60000 65536"/>
                    <a:gd name="T20" fmla="*/ 0 60000 65536"/>
                    <a:gd name="T21" fmla="*/ 0 w 119"/>
                    <a:gd name="T22" fmla="*/ 0 h 148"/>
                    <a:gd name="T23" fmla="*/ 119 w 119"/>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148">
                      <a:moveTo>
                        <a:pt x="20" y="0"/>
                      </a:moveTo>
                      <a:lnTo>
                        <a:pt x="57" y="25"/>
                      </a:lnTo>
                      <a:lnTo>
                        <a:pt x="97" y="58"/>
                      </a:lnTo>
                      <a:lnTo>
                        <a:pt x="119" y="93"/>
                      </a:lnTo>
                      <a:lnTo>
                        <a:pt x="57" y="148"/>
                      </a:lnTo>
                      <a:lnTo>
                        <a:pt x="0" y="18"/>
                      </a:lnTo>
                      <a:lnTo>
                        <a:pt x="2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4" name="Freeform 1091"/>
                <p:cNvSpPr>
                  <a:spLocks/>
                </p:cNvSpPr>
                <p:nvPr/>
              </p:nvSpPr>
              <p:spPr bwMode="auto">
                <a:xfrm>
                  <a:off x="1075" y="3181"/>
                  <a:ext cx="21" cy="28"/>
                </a:xfrm>
                <a:custGeom>
                  <a:avLst/>
                  <a:gdLst>
                    <a:gd name="T0" fmla="*/ 144 w 144"/>
                    <a:gd name="T1" fmla="*/ 98 h 169"/>
                    <a:gd name="T2" fmla="*/ 106 w 144"/>
                    <a:gd name="T3" fmla="*/ 73 h 169"/>
                    <a:gd name="T4" fmla="*/ 86 w 144"/>
                    <a:gd name="T5" fmla="*/ 49 h 169"/>
                    <a:gd name="T6" fmla="*/ 70 w 144"/>
                    <a:gd name="T7" fmla="*/ 25 h 169"/>
                    <a:gd name="T8" fmla="*/ 48 w 144"/>
                    <a:gd name="T9" fmla="*/ 0 h 169"/>
                    <a:gd name="T10" fmla="*/ 0 w 144"/>
                    <a:gd name="T11" fmla="*/ 43 h 169"/>
                    <a:gd name="T12" fmla="*/ 28 w 144"/>
                    <a:gd name="T13" fmla="*/ 111 h 169"/>
                    <a:gd name="T14" fmla="*/ 62 w 144"/>
                    <a:gd name="T15" fmla="*/ 169 h 169"/>
                    <a:gd name="T16" fmla="*/ 144 w 144"/>
                    <a:gd name="T17" fmla="*/ 98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69"/>
                    <a:gd name="T29" fmla="*/ 144 w 144"/>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69">
                      <a:moveTo>
                        <a:pt x="144" y="98"/>
                      </a:moveTo>
                      <a:lnTo>
                        <a:pt x="106" y="73"/>
                      </a:lnTo>
                      <a:lnTo>
                        <a:pt x="86" y="49"/>
                      </a:lnTo>
                      <a:lnTo>
                        <a:pt x="70" y="25"/>
                      </a:lnTo>
                      <a:lnTo>
                        <a:pt x="48" y="0"/>
                      </a:lnTo>
                      <a:lnTo>
                        <a:pt x="0" y="43"/>
                      </a:lnTo>
                      <a:lnTo>
                        <a:pt x="28" y="111"/>
                      </a:lnTo>
                      <a:lnTo>
                        <a:pt x="62" y="169"/>
                      </a:lnTo>
                      <a:lnTo>
                        <a:pt x="144" y="9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5" name="Freeform 1092"/>
                <p:cNvSpPr>
                  <a:spLocks/>
                </p:cNvSpPr>
                <p:nvPr/>
              </p:nvSpPr>
              <p:spPr bwMode="auto">
                <a:xfrm>
                  <a:off x="1079" y="3190"/>
                  <a:ext cx="28" cy="27"/>
                </a:xfrm>
                <a:custGeom>
                  <a:avLst/>
                  <a:gdLst>
                    <a:gd name="T0" fmla="*/ 194 w 194"/>
                    <a:gd name="T1" fmla="*/ 66 h 162"/>
                    <a:gd name="T2" fmla="*/ 139 w 194"/>
                    <a:gd name="T3" fmla="*/ 51 h 162"/>
                    <a:gd name="T4" fmla="*/ 101 w 194"/>
                    <a:gd name="T5" fmla="*/ 34 h 162"/>
                    <a:gd name="T6" fmla="*/ 62 w 194"/>
                    <a:gd name="T7" fmla="*/ 0 h 162"/>
                    <a:gd name="T8" fmla="*/ 0 w 194"/>
                    <a:gd name="T9" fmla="*/ 55 h 162"/>
                    <a:gd name="T10" fmla="*/ 25 w 194"/>
                    <a:gd name="T11" fmla="*/ 99 h 162"/>
                    <a:gd name="T12" fmla="*/ 53 w 194"/>
                    <a:gd name="T13" fmla="*/ 133 h 162"/>
                    <a:gd name="T14" fmla="*/ 84 w 194"/>
                    <a:gd name="T15" fmla="*/ 162 h 162"/>
                    <a:gd name="T16" fmla="*/ 194 w 194"/>
                    <a:gd name="T17" fmla="*/ 66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162"/>
                    <a:gd name="T29" fmla="*/ 194 w 19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162">
                      <a:moveTo>
                        <a:pt x="194" y="66"/>
                      </a:moveTo>
                      <a:lnTo>
                        <a:pt x="139" y="51"/>
                      </a:lnTo>
                      <a:lnTo>
                        <a:pt x="101" y="34"/>
                      </a:lnTo>
                      <a:lnTo>
                        <a:pt x="62" y="0"/>
                      </a:lnTo>
                      <a:lnTo>
                        <a:pt x="0" y="55"/>
                      </a:lnTo>
                      <a:lnTo>
                        <a:pt x="25" y="99"/>
                      </a:lnTo>
                      <a:lnTo>
                        <a:pt x="53" y="133"/>
                      </a:lnTo>
                      <a:lnTo>
                        <a:pt x="84" y="162"/>
                      </a:lnTo>
                      <a:lnTo>
                        <a:pt x="194" y="6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6" name="Freeform 1093"/>
                <p:cNvSpPr>
                  <a:spLocks/>
                </p:cNvSpPr>
                <p:nvPr/>
              </p:nvSpPr>
              <p:spPr bwMode="auto">
                <a:xfrm>
                  <a:off x="1084" y="3197"/>
                  <a:ext cx="30" cy="28"/>
                </a:xfrm>
                <a:custGeom>
                  <a:avLst/>
                  <a:gdLst>
                    <a:gd name="T0" fmla="*/ 82 w 206"/>
                    <a:gd name="T1" fmla="*/ 0 h 167"/>
                    <a:gd name="T2" fmla="*/ 166 w 206"/>
                    <a:gd name="T3" fmla="*/ 25 h 167"/>
                    <a:gd name="T4" fmla="*/ 186 w 206"/>
                    <a:gd name="T5" fmla="*/ 32 h 167"/>
                    <a:gd name="T6" fmla="*/ 198 w 206"/>
                    <a:gd name="T7" fmla="*/ 43 h 167"/>
                    <a:gd name="T8" fmla="*/ 206 w 206"/>
                    <a:gd name="T9" fmla="*/ 71 h 167"/>
                    <a:gd name="T10" fmla="*/ 96 w 206"/>
                    <a:gd name="T11" fmla="*/ 167 h 167"/>
                    <a:gd name="T12" fmla="*/ 18 w 206"/>
                    <a:gd name="T13" fmla="*/ 90 h 167"/>
                    <a:gd name="T14" fmla="*/ 0 w 206"/>
                    <a:gd name="T15" fmla="*/ 71 h 167"/>
                    <a:gd name="T16" fmla="*/ 82 w 206"/>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67"/>
                    <a:gd name="T29" fmla="*/ 206 w 206"/>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67">
                      <a:moveTo>
                        <a:pt x="82" y="0"/>
                      </a:moveTo>
                      <a:lnTo>
                        <a:pt x="166" y="25"/>
                      </a:lnTo>
                      <a:lnTo>
                        <a:pt x="186" y="32"/>
                      </a:lnTo>
                      <a:lnTo>
                        <a:pt x="198" y="43"/>
                      </a:lnTo>
                      <a:lnTo>
                        <a:pt x="206" y="71"/>
                      </a:lnTo>
                      <a:lnTo>
                        <a:pt x="96" y="167"/>
                      </a:lnTo>
                      <a:lnTo>
                        <a:pt x="18" y="90"/>
                      </a:lnTo>
                      <a:lnTo>
                        <a:pt x="0" y="71"/>
                      </a:lnTo>
                      <a:lnTo>
                        <a:pt x="8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7" name="Freeform 1094"/>
                <p:cNvSpPr>
                  <a:spLocks/>
                </p:cNvSpPr>
                <p:nvPr/>
              </p:nvSpPr>
              <p:spPr bwMode="auto">
                <a:xfrm>
                  <a:off x="1091" y="3201"/>
                  <a:ext cx="25" cy="32"/>
                </a:xfrm>
                <a:custGeom>
                  <a:avLst/>
                  <a:gdLst>
                    <a:gd name="T0" fmla="*/ 110 w 177"/>
                    <a:gd name="T1" fmla="*/ 0 h 192"/>
                    <a:gd name="T2" fmla="*/ 117 w 177"/>
                    <a:gd name="T3" fmla="*/ 2 h 192"/>
                    <a:gd name="T4" fmla="*/ 137 w 177"/>
                    <a:gd name="T5" fmla="*/ 9 h 192"/>
                    <a:gd name="T6" fmla="*/ 148 w 177"/>
                    <a:gd name="T7" fmla="*/ 20 h 192"/>
                    <a:gd name="T8" fmla="*/ 157 w 177"/>
                    <a:gd name="T9" fmla="*/ 46 h 192"/>
                    <a:gd name="T10" fmla="*/ 158 w 177"/>
                    <a:gd name="T11" fmla="*/ 77 h 192"/>
                    <a:gd name="T12" fmla="*/ 166 w 177"/>
                    <a:gd name="T13" fmla="*/ 108 h 192"/>
                    <a:gd name="T14" fmla="*/ 177 w 177"/>
                    <a:gd name="T15" fmla="*/ 121 h 192"/>
                    <a:gd name="T16" fmla="*/ 94 w 177"/>
                    <a:gd name="T17" fmla="*/ 192 h 192"/>
                    <a:gd name="T18" fmla="*/ 0 w 177"/>
                    <a:gd name="T19" fmla="*/ 96 h 192"/>
                    <a:gd name="T20" fmla="*/ 110 w 177"/>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92"/>
                    <a:gd name="T35" fmla="*/ 177 w 177"/>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92">
                      <a:moveTo>
                        <a:pt x="110" y="0"/>
                      </a:moveTo>
                      <a:lnTo>
                        <a:pt x="117" y="2"/>
                      </a:lnTo>
                      <a:lnTo>
                        <a:pt x="137" y="9"/>
                      </a:lnTo>
                      <a:lnTo>
                        <a:pt x="148" y="20"/>
                      </a:lnTo>
                      <a:lnTo>
                        <a:pt x="157" y="46"/>
                      </a:lnTo>
                      <a:lnTo>
                        <a:pt x="158" y="77"/>
                      </a:lnTo>
                      <a:lnTo>
                        <a:pt x="166" y="108"/>
                      </a:lnTo>
                      <a:lnTo>
                        <a:pt x="177" y="121"/>
                      </a:lnTo>
                      <a:lnTo>
                        <a:pt x="94" y="192"/>
                      </a:lnTo>
                      <a:lnTo>
                        <a:pt x="0" y="96"/>
                      </a:lnTo>
                      <a:lnTo>
                        <a:pt x="11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8" name="Freeform 1095"/>
                <p:cNvSpPr>
                  <a:spLocks/>
                </p:cNvSpPr>
                <p:nvPr/>
              </p:nvSpPr>
              <p:spPr bwMode="auto">
                <a:xfrm>
                  <a:off x="1098" y="3209"/>
                  <a:ext cx="24" cy="32"/>
                </a:xfrm>
                <a:custGeom>
                  <a:avLst/>
                  <a:gdLst>
                    <a:gd name="T0" fmla="*/ 110 w 169"/>
                    <a:gd name="T1" fmla="*/ 0 h 192"/>
                    <a:gd name="T2" fmla="*/ 111 w 169"/>
                    <a:gd name="T3" fmla="*/ 30 h 192"/>
                    <a:gd name="T4" fmla="*/ 119 w 169"/>
                    <a:gd name="T5" fmla="*/ 60 h 192"/>
                    <a:gd name="T6" fmla="*/ 169 w 169"/>
                    <a:gd name="T7" fmla="*/ 129 h 192"/>
                    <a:gd name="T8" fmla="*/ 96 w 169"/>
                    <a:gd name="T9" fmla="*/ 192 h 192"/>
                    <a:gd name="T10" fmla="*/ 0 w 169"/>
                    <a:gd name="T11" fmla="*/ 96 h 192"/>
                    <a:gd name="T12" fmla="*/ 110 w 169"/>
                    <a:gd name="T13" fmla="*/ 0 h 192"/>
                    <a:gd name="T14" fmla="*/ 0 60000 65536"/>
                    <a:gd name="T15" fmla="*/ 0 60000 65536"/>
                    <a:gd name="T16" fmla="*/ 0 60000 65536"/>
                    <a:gd name="T17" fmla="*/ 0 60000 65536"/>
                    <a:gd name="T18" fmla="*/ 0 60000 65536"/>
                    <a:gd name="T19" fmla="*/ 0 60000 65536"/>
                    <a:gd name="T20" fmla="*/ 0 60000 65536"/>
                    <a:gd name="T21" fmla="*/ 0 w 169"/>
                    <a:gd name="T22" fmla="*/ 0 h 192"/>
                    <a:gd name="T23" fmla="*/ 169 w 169"/>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192">
                      <a:moveTo>
                        <a:pt x="110" y="0"/>
                      </a:moveTo>
                      <a:lnTo>
                        <a:pt x="111" y="30"/>
                      </a:lnTo>
                      <a:lnTo>
                        <a:pt x="119" y="60"/>
                      </a:lnTo>
                      <a:lnTo>
                        <a:pt x="169" y="129"/>
                      </a:lnTo>
                      <a:lnTo>
                        <a:pt x="96" y="192"/>
                      </a:lnTo>
                      <a:lnTo>
                        <a:pt x="0" y="96"/>
                      </a:lnTo>
                      <a:lnTo>
                        <a:pt x="11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739" name="Freeform 1096"/>
                <p:cNvSpPr>
                  <a:spLocks/>
                </p:cNvSpPr>
                <p:nvPr/>
              </p:nvSpPr>
              <p:spPr bwMode="auto">
                <a:xfrm>
                  <a:off x="1105" y="3221"/>
                  <a:ext cx="23" cy="27"/>
                </a:xfrm>
                <a:custGeom>
                  <a:avLst/>
                  <a:gdLst>
                    <a:gd name="T0" fmla="*/ 162 w 162"/>
                    <a:gd name="T1" fmla="*/ 110 h 164"/>
                    <a:gd name="T2" fmla="*/ 83 w 162"/>
                    <a:gd name="T3" fmla="*/ 0 h 164"/>
                    <a:gd name="T4" fmla="*/ 0 w 162"/>
                    <a:gd name="T5" fmla="*/ 71 h 164"/>
                    <a:gd name="T6" fmla="*/ 101 w 162"/>
                    <a:gd name="T7" fmla="*/ 164 h 164"/>
                    <a:gd name="T8" fmla="*/ 162 w 162"/>
                    <a:gd name="T9" fmla="*/ 110 h 164"/>
                    <a:gd name="T10" fmla="*/ 0 60000 65536"/>
                    <a:gd name="T11" fmla="*/ 0 60000 65536"/>
                    <a:gd name="T12" fmla="*/ 0 60000 65536"/>
                    <a:gd name="T13" fmla="*/ 0 60000 65536"/>
                    <a:gd name="T14" fmla="*/ 0 60000 65536"/>
                    <a:gd name="T15" fmla="*/ 0 w 162"/>
                    <a:gd name="T16" fmla="*/ 0 h 164"/>
                    <a:gd name="T17" fmla="*/ 162 w 162"/>
                    <a:gd name="T18" fmla="*/ 164 h 164"/>
                  </a:gdLst>
                  <a:ahLst/>
                  <a:cxnLst>
                    <a:cxn ang="T10">
                      <a:pos x="T0" y="T1"/>
                    </a:cxn>
                    <a:cxn ang="T11">
                      <a:pos x="T2" y="T3"/>
                    </a:cxn>
                    <a:cxn ang="T12">
                      <a:pos x="T4" y="T5"/>
                    </a:cxn>
                    <a:cxn ang="T13">
                      <a:pos x="T6" y="T7"/>
                    </a:cxn>
                    <a:cxn ang="T14">
                      <a:pos x="T8" y="T9"/>
                    </a:cxn>
                  </a:cxnLst>
                  <a:rect l="T15" t="T16" r="T17" b="T18"/>
                  <a:pathLst>
                    <a:path w="162" h="164">
                      <a:moveTo>
                        <a:pt x="162" y="110"/>
                      </a:moveTo>
                      <a:lnTo>
                        <a:pt x="83" y="0"/>
                      </a:lnTo>
                      <a:lnTo>
                        <a:pt x="0" y="71"/>
                      </a:lnTo>
                      <a:lnTo>
                        <a:pt x="101" y="164"/>
                      </a:lnTo>
                      <a:lnTo>
                        <a:pt x="162" y="11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6253" name="Group 1097"/>
              <p:cNvGrpSpPr>
                <a:grpSpLocks/>
              </p:cNvGrpSpPr>
              <p:nvPr/>
            </p:nvGrpSpPr>
            <p:grpSpPr bwMode="auto">
              <a:xfrm>
                <a:off x="934" y="2444"/>
                <a:ext cx="519" cy="813"/>
                <a:chOff x="1083" y="983"/>
                <a:chExt cx="519" cy="813"/>
              </a:xfrm>
            </p:grpSpPr>
            <p:sp>
              <p:nvSpPr>
                <p:cNvPr id="36340" name="Freeform 1098"/>
                <p:cNvSpPr>
                  <a:spLocks/>
                </p:cNvSpPr>
                <p:nvPr/>
              </p:nvSpPr>
              <p:spPr bwMode="auto">
                <a:xfrm>
                  <a:off x="1206" y="1374"/>
                  <a:ext cx="42" cy="34"/>
                </a:xfrm>
                <a:custGeom>
                  <a:avLst/>
                  <a:gdLst>
                    <a:gd name="T0" fmla="*/ 4 w 298"/>
                    <a:gd name="T1" fmla="*/ 6 h 204"/>
                    <a:gd name="T2" fmla="*/ 17 w 298"/>
                    <a:gd name="T3" fmla="*/ 15 h 204"/>
                    <a:gd name="T4" fmla="*/ 33 w 298"/>
                    <a:gd name="T5" fmla="*/ 24 h 204"/>
                    <a:gd name="T6" fmla="*/ 50 w 298"/>
                    <a:gd name="T7" fmla="*/ 36 h 204"/>
                    <a:gd name="T8" fmla="*/ 71 w 298"/>
                    <a:gd name="T9" fmla="*/ 50 h 204"/>
                    <a:gd name="T10" fmla="*/ 93 w 298"/>
                    <a:gd name="T11" fmla="*/ 65 h 204"/>
                    <a:gd name="T12" fmla="*/ 115 w 298"/>
                    <a:gd name="T13" fmla="*/ 80 h 204"/>
                    <a:gd name="T14" fmla="*/ 137 w 298"/>
                    <a:gd name="T15" fmla="*/ 97 h 204"/>
                    <a:gd name="T16" fmla="*/ 161 w 298"/>
                    <a:gd name="T17" fmla="*/ 113 h 204"/>
                    <a:gd name="T18" fmla="*/ 183 w 298"/>
                    <a:gd name="T19" fmla="*/ 129 h 204"/>
                    <a:gd name="T20" fmla="*/ 205 w 298"/>
                    <a:gd name="T21" fmla="*/ 144 h 204"/>
                    <a:gd name="T22" fmla="*/ 227 w 298"/>
                    <a:gd name="T23" fmla="*/ 159 h 204"/>
                    <a:gd name="T24" fmla="*/ 247 w 298"/>
                    <a:gd name="T25" fmla="*/ 172 h 204"/>
                    <a:gd name="T26" fmla="*/ 263 w 298"/>
                    <a:gd name="T27" fmla="*/ 184 h 204"/>
                    <a:gd name="T28" fmla="*/ 279 w 298"/>
                    <a:gd name="T29" fmla="*/ 193 h 204"/>
                    <a:gd name="T30" fmla="*/ 292 w 298"/>
                    <a:gd name="T31" fmla="*/ 200 h 204"/>
                    <a:gd name="T32" fmla="*/ 298 w 298"/>
                    <a:gd name="T33" fmla="*/ 200 h 204"/>
                    <a:gd name="T34" fmla="*/ 287 w 298"/>
                    <a:gd name="T35" fmla="*/ 194 h 204"/>
                    <a:gd name="T36" fmla="*/ 274 w 298"/>
                    <a:gd name="T37" fmla="*/ 186 h 204"/>
                    <a:gd name="T38" fmla="*/ 257 w 298"/>
                    <a:gd name="T39" fmla="*/ 174 h 204"/>
                    <a:gd name="T40" fmla="*/ 240 w 298"/>
                    <a:gd name="T41" fmla="*/ 162 h 204"/>
                    <a:gd name="T42" fmla="*/ 220 w 298"/>
                    <a:gd name="T43" fmla="*/ 148 h 204"/>
                    <a:gd name="T44" fmla="*/ 197 w 298"/>
                    <a:gd name="T45" fmla="*/ 134 h 204"/>
                    <a:gd name="T46" fmla="*/ 175 w 298"/>
                    <a:gd name="T47" fmla="*/ 118 h 204"/>
                    <a:gd name="T48" fmla="*/ 151 w 298"/>
                    <a:gd name="T49" fmla="*/ 101 h 204"/>
                    <a:gd name="T50" fmla="*/ 129 w 298"/>
                    <a:gd name="T51" fmla="*/ 85 h 204"/>
                    <a:gd name="T52" fmla="*/ 105 w 298"/>
                    <a:gd name="T53" fmla="*/ 69 h 204"/>
                    <a:gd name="T54" fmla="*/ 84 w 298"/>
                    <a:gd name="T55" fmla="*/ 54 h 204"/>
                    <a:gd name="T56" fmla="*/ 63 w 298"/>
                    <a:gd name="T57" fmla="*/ 40 h 204"/>
                    <a:gd name="T58" fmla="*/ 45 w 298"/>
                    <a:gd name="T59" fmla="*/ 28 h 204"/>
                    <a:gd name="T60" fmla="*/ 27 w 298"/>
                    <a:gd name="T61" fmla="*/ 16 h 204"/>
                    <a:gd name="T62" fmla="*/ 13 w 298"/>
                    <a:gd name="T63" fmla="*/ 7 h 204"/>
                    <a:gd name="T64" fmla="*/ 1 w 298"/>
                    <a:gd name="T65" fmla="*/ 0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8"/>
                    <a:gd name="T100" fmla="*/ 0 h 204"/>
                    <a:gd name="T101" fmla="*/ 298 w 298"/>
                    <a:gd name="T102" fmla="*/ 204 h 2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8" h="204">
                      <a:moveTo>
                        <a:pt x="0" y="3"/>
                      </a:moveTo>
                      <a:lnTo>
                        <a:pt x="4" y="6"/>
                      </a:lnTo>
                      <a:lnTo>
                        <a:pt x="10" y="10"/>
                      </a:lnTo>
                      <a:lnTo>
                        <a:pt x="17" y="15"/>
                      </a:lnTo>
                      <a:lnTo>
                        <a:pt x="24" y="19"/>
                      </a:lnTo>
                      <a:lnTo>
                        <a:pt x="33" y="24"/>
                      </a:lnTo>
                      <a:lnTo>
                        <a:pt x="42" y="30"/>
                      </a:lnTo>
                      <a:lnTo>
                        <a:pt x="50" y="36"/>
                      </a:lnTo>
                      <a:lnTo>
                        <a:pt x="60" y="43"/>
                      </a:lnTo>
                      <a:lnTo>
                        <a:pt x="71" y="50"/>
                      </a:lnTo>
                      <a:lnTo>
                        <a:pt x="81" y="58"/>
                      </a:lnTo>
                      <a:lnTo>
                        <a:pt x="93" y="65"/>
                      </a:lnTo>
                      <a:lnTo>
                        <a:pt x="104" y="72"/>
                      </a:lnTo>
                      <a:lnTo>
                        <a:pt x="115" y="80"/>
                      </a:lnTo>
                      <a:lnTo>
                        <a:pt x="126" y="87"/>
                      </a:lnTo>
                      <a:lnTo>
                        <a:pt x="137" y="97"/>
                      </a:lnTo>
                      <a:lnTo>
                        <a:pt x="150" y="105"/>
                      </a:lnTo>
                      <a:lnTo>
                        <a:pt x="161" y="113"/>
                      </a:lnTo>
                      <a:lnTo>
                        <a:pt x="172" y="120"/>
                      </a:lnTo>
                      <a:lnTo>
                        <a:pt x="183" y="129"/>
                      </a:lnTo>
                      <a:lnTo>
                        <a:pt x="196" y="136"/>
                      </a:lnTo>
                      <a:lnTo>
                        <a:pt x="205" y="144"/>
                      </a:lnTo>
                      <a:lnTo>
                        <a:pt x="217" y="151"/>
                      </a:lnTo>
                      <a:lnTo>
                        <a:pt x="227" y="159"/>
                      </a:lnTo>
                      <a:lnTo>
                        <a:pt x="236" y="165"/>
                      </a:lnTo>
                      <a:lnTo>
                        <a:pt x="247" y="172"/>
                      </a:lnTo>
                      <a:lnTo>
                        <a:pt x="255" y="178"/>
                      </a:lnTo>
                      <a:lnTo>
                        <a:pt x="263" y="184"/>
                      </a:lnTo>
                      <a:lnTo>
                        <a:pt x="272" y="188"/>
                      </a:lnTo>
                      <a:lnTo>
                        <a:pt x="279" y="193"/>
                      </a:lnTo>
                      <a:lnTo>
                        <a:pt x="285" y="197"/>
                      </a:lnTo>
                      <a:lnTo>
                        <a:pt x="292" y="200"/>
                      </a:lnTo>
                      <a:lnTo>
                        <a:pt x="296" y="204"/>
                      </a:lnTo>
                      <a:lnTo>
                        <a:pt x="298" y="200"/>
                      </a:lnTo>
                      <a:lnTo>
                        <a:pt x="294" y="198"/>
                      </a:lnTo>
                      <a:lnTo>
                        <a:pt x="287" y="194"/>
                      </a:lnTo>
                      <a:lnTo>
                        <a:pt x="281" y="191"/>
                      </a:lnTo>
                      <a:lnTo>
                        <a:pt x="274" y="186"/>
                      </a:lnTo>
                      <a:lnTo>
                        <a:pt x="267" y="180"/>
                      </a:lnTo>
                      <a:lnTo>
                        <a:pt x="257" y="174"/>
                      </a:lnTo>
                      <a:lnTo>
                        <a:pt x="249" y="168"/>
                      </a:lnTo>
                      <a:lnTo>
                        <a:pt x="240" y="162"/>
                      </a:lnTo>
                      <a:lnTo>
                        <a:pt x="229" y="155"/>
                      </a:lnTo>
                      <a:lnTo>
                        <a:pt x="220" y="148"/>
                      </a:lnTo>
                      <a:lnTo>
                        <a:pt x="208" y="141"/>
                      </a:lnTo>
                      <a:lnTo>
                        <a:pt x="197" y="134"/>
                      </a:lnTo>
                      <a:lnTo>
                        <a:pt x="185" y="125"/>
                      </a:lnTo>
                      <a:lnTo>
                        <a:pt x="175" y="118"/>
                      </a:lnTo>
                      <a:lnTo>
                        <a:pt x="164" y="110"/>
                      </a:lnTo>
                      <a:lnTo>
                        <a:pt x="151" y="101"/>
                      </a:lnTo>
                      <a:lnTo>
                        <a:pt x="140" y="93"/>
                      </a:lnTo>
                      <a:lnTo>
                        <a:pt x="129" y="85"/>
                      </a:lnTo>
                      <a:lnTo>
                        <a:pt x="118" y="77"/>
                      </a:lnTo>
                      <a:lnTo>
                        <a:pt x="105" y="69"/>
                      </a:lnTo>
                      <a:lnTo>
                        <a:pt x="94" y="61"/>
                      </a:lnTo>
                      <a:lnTo>
                        <a:pt x="84" y="54"/>
                      </a:lnTo>
                      <a:lnTo>
                        <a:pt x="73" y="47"/>
                      </a:lnTo>
                      <a:lnTo>
                        <a:pt x="63" y="40"/>
                      </a:lnTo>
                      <a:lnTo>
                        <a:pt x="53" y="34"/>
                      </a:lnTo>
                      <a:lnTo>
                        <a:pt x="45" y="28"/>
                      </a:lnTo>
                      <a:lnTo>
                        <a:pt x="35" y="22"/>
                      </a:lnTo>
                      <a:lnTo>
                        <a:pt x="27" y="16"/>
                      </a:lnTo>
                      <a:lnTo>
                        <a:pt x="20" y="11"/>
                      </a:lnTo>
                      <a:lnTo>
                        <a:pt x="13" y="7"/>
                      </a:lnTo>
                      <a:lnTo>
                        <a:pt x="6" y="3"/>
                      </a:lnTo>
                      <a:lnTo>
                        <a:pt x="1"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1" name="Freeform 1099"/>
                <p:cNvSpPr>
                  <a:spLocks/>
                </p:cNvSpPr>
                <p:nvPr/>
              </p:nvSpPr>
              <p:spPr bwMode="auto">
                <a:xfrm>
                  <a:off x="1176" y="1328"/>
                  <a:ext cx="30" cy="47"/>
                </a:xfrm>
                <a:custGeom>
                  <a:avLst/>
                  <a:gdLst>
                    <a:gd name="T0" fmla="*/ 4 w 208"/>
                    <a:gd name="T1" fmla="*/ 3 h 282"/>
                    <a:gd name="T2" fmla="*/ 14 w 208"/>
                    <a:gd name="T3" fmla="*/ 6 h 282"/>
                    <a:gd name="T4" fmla="*/ 22 w 208"/>
                    <a:gd name="T5" fmla="*/ 13 h 282"/>
                    <a:gd name="T6" fmla="*/ 30 w 208"/>
                    <a:gd name="T7" fmla="*/ 24 h 282"/>
                    <a:gd name="T8" fmla="*/ 38 w 208"/>
                    <a:gd name="T9" fmla="*/ 37 h 282"/>
                    <a:gd name="T10" fmla="*/ 47 w 208"/>
                    <a:gd name="T11" fmla="*/ 53 h 282"/>
                    <a:gd name="T12" fmla="*/ 54 w 208"/>
                    <a:gd name="T13" fmla="*/ 72 h 282"/>
                    <a:gd name="T14" fmla="*/ 62 w 208"/>
                    <a:gd name="T15" fmla="*/ 95 h 282"/>
                    <a:gd name="T16" fmla="*/ 73 w 208"/>
                    <a:gd name="T17" fmla="*/ 116 h 282"/>
                    <a:gd name="T18" fmla="*/ 84 w 208"/>
                    <a:gd name="T19" fmla="*/ 140 h 282"/>
                    <a:gd name="T20" fmla="*/ 97 w 208"/>
                    <a:gd name="T21" fmla="*/ 164 h 282"/>
                    <a:gd name="T22" fmla="*/ 110 w 208"/>
                    <a:gd name="T23" fmla="*/ 188 h 282"/>
                    <a:gd name="T24" fmla="*/ 127 w 208"/>
                    <a:gd name="T25" fmla="*/ 210 h 282"/>
                    <a:gd name="T26" fmla="*/ 146 w 208"/>
                    <a:gd name="T27" fmla="*/ 234 h 282"/>
                    <a:gd name="T28" fmla="*/ 169 w 208"/>
                    <a:gd name="T29" fmla="*/ 254 h 282"/>
                    <a:gd name="T30" fmla="*/ 194 w 208"/>
                    <a:gd name="T31" fmla="*/ 273 h 282"/>
                    <a:gd name="T32" fmla="*/ 208 w 208"/>
                    <a:gd name="T33" fmla="*/ 279 h 282"/>
                    <a:gd name="T34" fmla="*/ 182 w 208"/>
                    <a:gd name="T35" fmla="*/ 261 h 282"/>
                    <a:gd name="T36" fmla="*/ 159 w 208"/>
                    <a:gd name="T37" fmla="*/ 242 h 282"/>
                    <a:gd name="T38" fmla="*/ 138 w 208"/>
                    <a:gd name="T39" fmla="*/ 220 h 282"/>
                    <a:gd name="T40" fmla="*/ 121 w 208"/>
                    <a:gd name="T41" fmla="*/ 197 h 282"/>
                    <a:gd name="T42" fmla="*/ 106 w 208"/>
                    <a:gd name="T43" fmla="*/ 173 h 282"/>
                    <a:gd name="T44" fmla="*/ 93 w 208"/>
                    <a:gd name="T45" fmla="*/ 150 h 282"/>
                    <a:gd name="T46" fmla="*/ 81 w 208"/>
                    <a:gd name="T47" fmla="*/ 127 h 282"/>
                    <a:gd name="T48" fmla="*/ 72 w 208"/>
                    <a:gd name="T49" fmla="*/ 104 h 282"/>
                    <a:gd name="T50" fmla="*/ 61 w 208"/>
                    <a:gd name="T51" fmla="*/ 83 h 282"/>
                    <a:gd name="T52" fmla="*/ 54 w 208"/>
                    <a:gd name="T53" fmla="*/ 62 h 282"/>
                    <a:gd name="T54" fmla="*/ 46 w 208"/>
                    <a:gd name="T55" fmla="*/ 44 h 282"/>
                    <a:gd name="T56" fmla="*/ 38 w 208"/>
                    <a:gd name="T57" fmla="*/ 28 h 282"/>
                    <a:gd name="T58" fmla="*/ 29 w 208"/>
                    <a:gd name="T59" fmla="*/ 15 h 282"/>
                    <a:gd name="T60" fmla="*/ 21 w 208"/>
                    <a:gd name="T61" fmla="*/ 6 h 282"/>
                    <a:gd name="T62" fmla="*/ 10 w 208"/>
                    <a:gd name="T63" fmla="*/ 1 h 282"/>
                    <a:gd name="T64" fmla="*/ 0 w 208"/>
                    <a:gd name="T65" fmla="*/ 0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82"/>
                    <a:gd name="T101" fmla="*/ 208 w 208"/>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82">
                      <a:moveTo>
                        <a:pt x="0" y="3"/>
                      </a:moveTo>
                      <a:lnTo>
                        <a:pt x="4" y="3"/>
                      </a:lnTo>
                      <a:lnTo>
                        <a:pt x="9" y="4"/>
                      </a:lnTo>
                      <a:lnTo>
                        <a:pt x="14" y="6"/>
                      </a:lnTo>
                      <a:lnTo>
                        <a:pt x="19" y="9"/>
                      </a:lnTo>
                      <a:lnTo>
                        <a:pt x="22" y="13"/>
                      </a:lnTo>
                      <a:lnTo>
                        <a:pt x="27" y="18"/>
                      </a:lnTo>
                      <a:lnTo>
                        <a:pt x="30" y="24"/>
                      </a:lnTo>
                      <a:lnTo>
                        <a:pt x="34" y="29"/>
                      </a:lnTo>
                      <a:lnTo>
                        <a:pt x="38" y="37"/>
                      </a:lnTo>
                      <a:lnTo>
                        <a:pt x="42" y="45"/>
                      </a:lnTo>
                      <a:lnTo>
                        <a:pt x="47" y="53"/>
                      </a:lnTo>
                      <a:lnTo>
                        <a:pt x="50" y="63"/>
                      </a:lnTo>
                      <a:lnTo>
                        <a:pt x="54" y="72"/>
                      </a:lnTo>
                      <a:lnTo>
                        <a:pt x="59" y="84"/>
                      </a:lnTo>
                      <a:lnTo>
                        <a:pt x="62" y="95"/>
                      </a:lnTo>
                      <a:lnTo>
                        <a:pt x="68" y="106"/>
                      </a:lnTo>
                      <a:lnTo>
                        <a:pt x="73" y="116"/>
                      </a:lnTo>
                      <a:lnTo>
                        <a:pt x="78" y="128"/>
                      </a:lnTo>
                      <a:lnTo>
                        <a:pt x="84" y="140"/>
                      </a:lnTo>
                      <a:lnTo>
                        <a:pt x="90" y="152"/>
                      </a:lnTo>
                      <a:lnTo>
                        <a:pt x="97" y="164"/>
                      </a:lnTo>
                      <a:lnTo>
                        <a:pt x="103" y="176"/>
                      </a:lnTo>
                      <a:lnTo>
                        <a:pt x="110" y="188"/>
                      </a:lnTo>
                      <a:lnTo>
                        <a:pt x="119" y="198"/>
                      </a:lnTo>
                      <a:lnTo>
                        <a:pt x="127" y="210"/>
                      </a:lnTo>
                      <a:lnTo>
                        <a:pt x="136" y="222"/>
                      </a:lnTo>
                      <a:lnTo>
                        <a:pt x="146" y="234"/>
                      </a:lnTo>
                      <a:lnTo>
                        <a:pt x="156" y="245"/>
                      </a:lnTo>
                      <a:lnTo>
                        <a:pt x="169" y="254"/>
                      </a:lnTo>
                      <a:lnTo>
                        <a:pt x="179" y="264"/>
                      </a:lnTo>
                      <a:lnTo>
                        <a:pt x="194" y="273"/>
                      </a:lnTo>
                      <a:lnTo>
                        <a:pt x="207" y="282"/>
                      </a:lnTo>
                      <a:lnTo>
                        <a:pt x="208" y="279"/>
                      </a:lnTo>
                      <a:lnTo>
                        <a:pt x="195" y="271"/>
                      </a:lnTo>
                      <a:lnTo>
                        <a:pt x="182" y="261"/>
                      </a:lnTo>
                      <a:lnTo>
                        <a:pt x="170" y="252"/>
                      </a:lnTo>
                      <a:lnTo>
                        <a:pt x="159" y="242"/>
                      </a:lnTo>
                      <a:lnTo>
                        <a:pt x="149" y="232"/>
                      </a:lnTo>
                      <a:lnTo>
                        <a:pt x="138" y="220"/>
                      </a:lnTo>
                      <a:lnTo>
                        <a:pt x="130" y="208"/>
                      </a:lnTo>
                      <a:lnTo>
                        <a:pt x="121" y="197"/>
                      </a:lnTo>
                      <a:lnTo>
                        <a:pt x="113" y="185"/>
                      </a:lnTo>
                      <a:lnTo>
                        <a:pt x="106" y="173"/>
                      </a:lnTo>
                      <a:lnTo>
                        <a:pt x="99" y="162"/>
                      </a:lnTo>
                      <a:lnTo>
                        <a:pt x="93" y="150"/>
                      </a:lnTo>
                      <a:lnTo>
                        <a:pt x="87" y="139"/>
                      </a:lnTo>
                      <a:lnTo>
                        <a:pt x="81" y="127"/>
                      </a:lnTo>
                      <a:lnTo>
                        <a:pt x="77" y="115"/>
                      </a:lnTo>
                      <a:lnTo>
                        <a:pt x="72" y="104"/>
                      </a:lnTo>
                      <a:lnTo>
                        <a:pt x="66" y="94"/>
                      </a:lnTo>
                      <a:lnTo>
                        <a:pt x="61" y="83"/>
                      </a:lnTo>
                      <a:lnTo>
                        <a:pt x="58" y="71"/>
                      </a:lnTo>
                      <a:lnTo>
                        <a:pt x="54" y="62"/>
                      </a:lnTo>
                      <a:lnTo>
                        <a:pt x="49" y="52"/>
                      </a:lnTo>
                      <a:lnTo>
                        <a:pt x="46" y="44"/>
                      </a:lnTo>
                      <a:lnTo>
                        <a:pt x="42" y="35"/>
                      </a:lnTo>
                      <a:lnTo>
                        <a:pt x="38" y="28"/>
                      </a:lnTo>
                      <a:lnTo>
                        <a:pt x="33" y="21"/>
                      </a:lnTo>
                      <a:lnTo>
                        <a:pt x="29" y="15"/>
                      </a:lnTo>
                      <a:lnTo>
                        <a:pt x="26" y="10"/>
                      </a:lnTo>
                      <a:lnTo>
                        <a:pt x="21" y="6"/>
                      </a:lnTo>
                      <a:lnTo>
                        <a:pt x="15" y="3"/>
                      </a:lnTo>
                      <a:lnTo>
                        <a:pt x="10" y="1"/>
                      </a:lnTo>
                      <a:lnTo>
                        <a:pt x="4" y="0"/>
                      </a:lnTo>
                      <a:lnTo>
                        <a:pt x="0"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2" name="Freeform 1100"/>
                <p:cNvSpPr>
                  <a:spLocks/>
                </p:cNvSpPr>
                <p:nvPr/>
              </p:nvSpPr>
              <p:spPr bwMode="auto">
                <a:xfrm>
                  <a:off x="1100" y="1302"/>
                  <a:ext cx="76" cy="26"/>
                </a:xfrm>
                <a:custGeom>
                  <a:avLst/>
                  <a:gdLst>
                    <a:gd name="T0" fmla="*/ 3 w 533"/>
                    <a:gd name="T1" fmla="*/ 4 h 159"/>
                    <a:gd name="T2" fmla="*/ 15 w 533"/>
                    <a:gd name="T3" fmla="*/ 7 h 159"/>
                    <a:gd name="T4" fmla="*/ 35 w 533"/>
                    <a:gd name="T5" fmla="*/ 14 h 159"/>
                    <a:gd name="T6" fmla="*/ 61 w 533"/>
                    <a:gd name="T7" fmla="*/ 24 h 159"/>
                    <a:gd name="T8" fmla="*/ 92 w 533"/>
                    <a:gd name="T9" fmla="*/ 35 h 159"/>
                    <a:gd name="T10" fmla="*/ 128 w 533"/>
                    <a:gd name="T11" fmla="*/ 49 h 159"/>
                    <a:gd name="T12" fmla="*/ 167 w 533"/>
                    <a:gd name="T13" fmla="*/ 63 h 159"/>
                    <a:gd name="T14" fmla="*/ 210 w 533"/>
                    <a:gd name="T15" fmla="*/ 79 h 159"/>
                    <a:gd name="T16" fmla="*/ 255 w 533"/>
                    <a:gd name="T17" fmla="*/ 95 h 159"/>
                    <a:gd name="T18" fmla="*/ 298 w 533"/>
                    <a:gd name="T19" fmla="*/ 109 h 159"/>
                    <a:gd name="T20" fmla="*/ 342 w 533"/>
                    <a:gd name="T21" fmla="*/ 124 h 159"/>
                    <a:gd name="T22" fmla="*/ 385 w 533"/>
                    <a:gd name="T23" fmla="*/ 137 h 159"/>
                    <a:gd name="T24" fmla="*/ 426 w 533"/>
                    <a:gd name="T25" fmla="*/ 146 h 159"/>
                    <a:gd name="T26" fmla="*/ 462 w 533"/>
                    <a:gd name="T27" fmla="*/ 155 h 159"/>
                    <a:gd name="T28" fmla="*/ 494 w 533"/>
                    <a:gd name="T29" fmla="*/ 159 h 159"/>
                    <a:gd name="T30" fmla="*/ 521 w 533"/>
                    <a:gd name="T31" fmla="*/ 159 h 159"/>
                    <a:gd name="T32" fmla="*/ 533 w 533"/>
                    <a:gd name="T33" fmla="*/ 155 h 159"/>
                    <a:gd name="T34" fmla="*/ 509 w 533"/>
                    <a:gd name="T35" fmla="*/ 156 h 159"/>
                    <a:gd name="T36" fmla="*/ 479 w 533"/>
                    <a:gd name="T37" fmla="*/ 153 h 159"/>
                    <a:gd name="T38" fmla="*/ 444 w 533"/>
                    <a:gd name="T39" fmla="*/ 148 h 159"/>
                    <a:gd name="T40" fmla="*/ 406 w 533"/>
                    <a:gd name="T41" fmla="*/ 138 h 159"/>
                    <a:gd name="T42" fmla="*/ 365 w 533"/>
                    <a:gd name="T43" fmla="*/ 127 h 159"/>
                    <a:gd name="T44" fmla="*/ 322 w 533"/>
                    <a:gd name="T45" fmla="*/ 114 h 159"/>
                    <a:gd name="T46" fmla="*/ 278 w 533"/>
                    <a:gd name="T47" fmla="*/ 99 h 159"/>
                    <a:gd name="T48" fmla="*/ 233 w 533"/>
                    <a:gd name="T49" fmla="*/ 83 h 159"/>
                    <a:gd name="T50" fmla="*/ 190 w 533"/>
                    <a:gd name="T51" fmla="*/ 68 h 159"/>
                    <a:gd name="T52" fmla="*/ 149 w 533"/>
                    <a:gd name="T53" fmla="*/ 52 h 159"/>
                    <a:gd name="T54" fmla="*/ 111 w 533"/>
                    <a:gd name="T55" fmla="*/ 38 h 159"/>
                    <a:gd name="T56" fmla="*/ 77 w 533"/>
                    <a:gd name="T57" fmla="*/ 25 h 159"/>
                    <a:gd name="T58" fmla="*/ 48 w 533"/>
                    <a:gd name="T59" fmla="*/ 14 h 159"/>
                    <a:gd name="T60" fmla="*/ 25 w 533"/>
                    <a:gd name="T61" fmla="*/ 7 h 159"/>
                    <a:gd name="T62" fmla="*/ 9 w 533"/>
                    <a:gd name="T63" fmla="*/ 2 h 159"/>
                    <a:gd name="T64" fmla="*/ 0 w 533"/>
                    <a:gd name="T65" fmla="*/ 0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3"/>
                    <a:gd name="T100" fmla="*/ 0 h 159"/>
                    <a:gd name="T101" fmla="*/ 533 w 533"/>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3" h="159">
                      <a:moveTo>
                        <a:pt x="0" y="4"/>
                      </a:moveTo>
                      <a:lnTo>
                        <a:pt x="3" y="4"/>
                      </a:lnTo>
                      <a:lnTo>
                        <a:pt x="8" y="5"/>
                      </a:lnTo>
                      <a:lnTo>
                        <a:pt x="15" y="7"/>
                      </a:lnTo>
                      <a:lnTo>
                        <a:pt x="24" y="11"/>
                      </a:lnTo>
                      <a:lnTo>
                        <a:pt x="35" y="14"/>
                      </a:lnTo>
                      <a:lnTo>
                        <a:pt x="47" y="18"/>
                      </a:lnTo>
                      <a:lnTo>
                        <a:pt x="61" y="24"/>
                      </a:lnTo>
                      <a:lnTo>
                        <a:pt x="76" y="29"/>
                      </a:lnTo>
                      <a:lnTo>
                        <a:pt x="92" y="35"/>
                      </a:lnTo>
                      <a:lnTo>
                        <a:pt x="109" y="42"/>
                      </a:lnTo>
                      <a:lnTo>
                        <a:pt x="128" y="49"/>
                      </a:lnTo>
                      <a:lnTo>
                        <a:pt x="148" y="56"/>
                      </a:lnTo>
                      <a:lnTo>
                        <a:pt x="167" y="63"/>
                      </a:lnTo>
                      <a:lnTo>
                        <a:pt x="189" y="70"/>
                      </a:lnTo>
                      <a:lnTo>
                        <a:pt x="210" y="79"/>
                      </a:lnTo>
                      <a:lnTo>
                        <a:pt x="232" y="86"/>
                      </a:lnTo>
                      <a:lnTo>
                        <a:pt x="255" y="95"/>
                      </a:lnTo>
                      <a:lnTo>
                        <a:pt x="277" y="102"/>
                      </a:lnTo>
                      <a:lnTo>
                        <a:pt x="298" y="109"/>
                      </a:lnTo>
                      <a:lnTo>
                        <a:pt x="320" y="117"/>
                      </a:lnTo>
                      <a:lnTo>
                        <a:pt x="342" y="124"/>
                      </a:lnTo>
                      <a:lnTo>
                        <a:pt x="364" y="131"/>
                      </a:lnTo>
                      <a:lnTo>
                        <a:pt x="385" y="137"/>
                      </a:lnTo>
                      <a:lnTo>
                        <a:pt x="406" y="142"/>
                      </a:lnTo>
                      <a:lnTo>
                        <a:pt x="426" y="146"/>
                      </a:lnTo>
                      <a:lnTo>
                        <a:pt x="444" y="151"/>
                      </a:lnTo>
                      <a:lnTo>
                        <a:pt x="462" y="155"/>
                      </a:lnTo>
                      <a:lnTo>
                        <a:pt x="479" y="157"/>
                      </a:lnTo>
                      <a:lnTo>
                        <a:pt x="494" y="159"/>
                      </a:lnTo>
                      <a:lnTo>
                        <a:pt x="509" y="159"/>
                      </a:lnTo>
                      <a:lnTo>
                        <a:pt x="521" y="159"/>
                      </a:lnTo>
                      <a:lnTo>
                        <a:pt x="533" y="158"/>
                      </a:lnTo>
                      <a:lnTo>
                        <a:pt x="533" y="155"/>
                      </a:lnTo>
                      <a:lnTo>
                        <a:pt x="521" y="156"/>
                      </a:lnTo>
                      <a:lnTo>
                        <a:pt x="509" y="156"/>
                      </a:lnTo>
                      <a:lnTo>
                        <a:pt x="495" y="156"/>
                      </a:lnTo>
                      <a:lnTo>
                        <a:pt x="479" y="153"/>
                      </a:lnTo>
                      <a:lnTo>
                        <a:pt x="463" y="151"/>
                      </a:lnTo>
                      <a:lnTo>
                        <a:pt x="444" y="148"/>
                      </a:lnTo>
                      <a:lnTo>
                        <a:pt x="426" y="143"/>
                      </a:lnTo>
                      <a:lnTo>
                        <a:pt x="406" y="138"/>
                      </a:lnTo>
                      <a:lnTo>
                        <a:pt x="386" y="133"/>
                      </a:lnTo>
                      <a:lnTo>
                        <a:pt x="365" y="127"/>
                      </a:lnTo>
                      <a:lnTo>
                        <a:pt x="344" y="120"/>
                      </a:lnTo>
                      <a:lnTo>
                        <a:pt x="322" y="114"/>
                      </a:lnTo>
                      <a:lnTo>
                        <a:pt x="300" y="107"/>
                      </a:lnTo>
                      <a:lnTo>
                        <a:pt x="278" y="99"/>
                      </a:lnTo>
                      <a:lnTo>
                        <a:pt x="256" y="92"/>
                      </a:lnTo>
                      <a:lnTo>
                        <a:pt x="233" y="83"/>
                      </a:lnTo>
                      <a:lnTo>
                        <a:pt x="211" y="75"/>
                      </a:lnTo>
                      <a:lnTo>
                        <a:pt x="190" y="68"/>
                      </a:lnTo>
                      <a:lnTo>
                        <a:pt x="169" y="60"/>
                      </a:lnTo>
                      <a:lnTo>
                        <a:pt x="149" y="52"/>
                      </a:lnTo>
                      <a:lnTo>
                        <a:pt x="129" y="45"/>
                      </a:lnTo>
                      <a:lnTo>
                        <a:pt x="111" y="38"/>
                      </a:lnTo>
                      <a:lnTo>
                        <a:pt x="93" y="32"/>
                      </a:lnTo>
                      <a:lnTo>
                        <a:pt x="77" y="25"/>
                      </a:lnTo>
                      <a:lnTo>
                        <a:pt x="62" y="20"/>
                      </a:lnTo>
                      <a:lnTo>
                        <a:pt x="48" y="14"/>
                      </a:lnTo>
                      <a:lnTo>
                        <a:pt x="36" y="11"/>
                      </a:lnTo>
                      <a:lnTo>
                        <a:pt x="25" y="7"/>
                      </a:lnTo>
                      <a:lnTo>
                        <a:pt x="16" y="4"/>
                      </a:lnTo>
                      <a:lnTo>
                        <a:pt x="9" y="2"/>
                      </a:lnTo>
                      <a:lnTo>
                        <a:pt x="4" y="1"/>
                      </a:lnTo>
                      <a:lnTo>
                        <a:pt x="0" y="0"/>
                      </a:lnTo>
                      <a:lnTo>
                        <a:pt x="0" y="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3" name="Freeform 1101"/>
                <p:cNvSpPr>
                  <a:spLocks/>
                </p:cNvSpPr>
                <p:nvPr/>
              </p:nvSpPr>
              <p:spPr bwMode="auto">
                <a:xfrm>
                  <a:off x="1090" y="1302"/>
                  <a:ext cx="10" cy="24"/>
                </a:xfrm>
                <a:custGeom>
                  <a:avLst/>
                  <a:gdLst>
                    <a:gd name="T0" fmla="*/ 5 w 73"/>
                    <a:gd name="T1" fmla="*/ 137 h 143"/>
                    <a:gd name="T2" fmla="*/ 7 w 73"/>
                    <a:gd name="T3" fmla="*/ 125 h 143"/>
                    <a:gd name="T4" fmla="*/ 9 w 73"/>
                    <a:gd name="T5" fmla="*/ 114 h 143"/>
                    <a:gd name="T6" fmla="*/ 9 w 73"/>
                    <a:gd name="T7" fmla="*/ 102 h 143"/>
                    <a:gd name="T8" fmla="*/ 9 w 73"/>
                    <a:gd name="T9" fmla="*/ 92 h 143"/>
                    <a:gd name="T10" fmla="*/ 7 w 73"/>
                    <a:gd name="T11" fmla="*/ 80 h 143"/>
                    <a:gd name="T12" fmla="*/ 7 w 73"/>
                    <a:gd name="T13" fmla="*/ 70 h 143"/>
                    <a:gd name="T14" fmla="*/ 7 w 73"/>
                    <a:gd name="T15" fmla="*/ 61 h 143"/>
                    <a:gd name="T16" fmla="*/ 7 w 73"/>
                    <a:gd name="T17" fmla="*/ 52 h 143"/>
                    <a:gd name="T18" fmla="*/ 10 w 73"/>
                    <a:gd name="T19" fmla="*/ 44 h 143"/>
                    <a:gd name="T20" fmla="*/ 12 w 73"/>
                    <a:gd name="T21" fmla="*/ 36 h 143"/>
                    <a:gd name="T22" fmla="*/ 18 w 73"/>
                    <a:gd name="T23" fmla="*/ 29 h 143"/>
                    <a:gd name="T24" fmla="*/ 25 w 73"/>
                    <a:gd name="T25" fmla="*/ 23 h 143"/>
                    <a:gd name="T26" fmla="*/ 35 w 73"/>
                    <a:gd name="T27" fmla="*/ 17 h 143"/>
                    <a:gd name="T28" fmla="*/ 49 w 73"/>
                    <a:gd name="T29" fmla="*/ 11 h 143"/>
                    <a:gd name="T30" fmla="*/ 64 w 73"/>
                    <a:gd name="T31" fmla="*/ 6 h 143"/>
                    <a:gd name="T32" fmla="*/ 73 w 73"/>
                    <a:gd name="T33" fmla="*/ 0 h 143"/>
                    <a:gd name="T34" fmla="*/ 55 w 73"/>
                    <a:gd name="T35" fmla="*/ 5 h 143"/>
                    <a:gd name="T36" fmla="*/ 39 w 73"/>
                    <a:gd name="T37" fmla="*/ 11 h 143"/>
                    <a:gd name="T38" fmla="*/ 27 w 73"/>
                    <a:gd name="T39" fmla="*/ 17 h 143"/>
                    <a:gd name="T40" fmla="*/ 19 w 73"/>
                    <a:gd name="T41" fmla="*/ 23 h 143"/>
                    <a:gd name="T42" fmla="*/ 11 w 73"/>
                    <a:gd name="T43" fmla="*/ 30 h 143"/>
                    <a:gd name="T44" fmla="*/ 7 w 73"/>
                    <a:gd name="T45" fmla="*/ 38 h 143"/>
                    <a:gd name="T46" fmla="*/ 5 w 73"/>
                    <a:gd name="T47" fmla="*/ 48 h 143"/>
                    <a:gd name="T48" fmla="*/ 4 w 73"/>
                    <a:gd name="T49" fmla="*/ 56 h 143"/>
                    <a:gd name="T50" fmla="*/ 4 w 73"/>
                    <a:gd name="T51" fmla="*/ 66 h 143"/>
                    <a:gd name="T52" fmla="*/ 4 w 73"/>
                    <a:gd name="T53" fmla="*/ 75 h 143"/>
                    <a:gd name="T54" fmla="*/ 5 w 73"/>
                    <a:gd name="T55" fmla="*/ 86 h 143"/>
                    <a:gd name="T56" fmla="*/ 5 w 73"/>
                    <a:gd name="T57" fmla="*/ 97 h 143"/>
                    <a:gd name="T58" fmla="*/ 5 w 73"/>
                    <a:gd name="T59" fmla="*/ 108 h 143"/>
                    <a:gd name="T60" fmla="*/ 5 w 73"/>
                    <a:gd name="T61" fmla="*/ 119 h 143"/>
                    <a:gd name="T62" fmla="*/ 4 w 73"/>
                    <a:gd name="T63" fmla="*/ 131 h 143"/>
                    <a:gd name="T64" fmla="*/ 0 w 73"/>
                    <a:gd name="T65" fmla="*/ 142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43"/>
                    <a:gd name="T101" fmla="*/ 73 w 73"/>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43">
                      <a:moveTo>
                        <a:pt x="4" y="143"/>
                      </a:moveTo>
                      <a:lnTo>
                        <a:pt x="5" y="137"/>
                      </a:lnTo>
                      <a:lnTo>
                        <a:pt x="7" y="131"/>
                      </a:lnTo>
                      <a:lnTo>
                        <a:pt x="7" y="125"/>
                      </a:lnTo>
                      <a:lnTo>
                        <a:pt x="9" y="119"/>
                      </a:lnTo>
                      <a:lnTo>
                        <a:pt x="9" y="114"/>
                      </a:lnTo>
                      <a:lnTo>
                        <a:pt x="9" y="108"/>
                      </a:lnTo>
                      <a:lnTo>
                        <a:pt x="9" y="102"/>
                      </a:lnTo>
                      <a:lnTo>
                        <a:pt x="9" y="97"/>
                      </a:lnTo>
                      <a:lnTo>
                        <a:pt x="9" y="92"/>
                      </a:lnTo>
                      <a:lnTo>
                        <a:pt x="9" y="86"/>
                      </a:lnTo>
                      <a:lnTo>
                        <a:pt x="7" y="80"/>
                      </a:lnTo>
                      <a:lnTo>
                        <a:pt x="7" y="75"/>
                      </a:lnTo>
                      <a:lnTo>
                        <a:pt x="7" y="70"/>
                      </a:lnTo>
                      <a:lnTo>
                        <a:pt x="7" y="66"/>
                      </a:lnTo>
                      <a:lnTo>
                        <a:pt x="7" y="61"/>
                      </a:lnTo>
                      <a:lnTo>
                        <a:pt x="7" y="56"/>
                      </a:lnTo>
                      <a:lnTo>
                        <a:pt x="7" y="52"/>
                      </a:lnTo>
                      <a:lnTo>
                        <a:pt x="9" y="48"/>
                      </a:lnTo>
                      <a:lnTo>
                        <a:pt x="10" y="44"/>
                      </a:lnTo>
                      <a:lnTo>
                        <a:pt x="11" y="39"/>
                      </a:lnTo>
                      <a:lnTo>
                        <a:pt x="12" y="36"/>
                      </a:lnTo>
                      <a:lnTo>
                        <a:pt x="14" y="32"/>
                      </a:lnTo>
                      <a:lnTo>
                        <a:pt x="18" y="29"/>
                      </a:lnTo>
                      <a:lnTo>
                        <a:pt x="21" y="25"/>
                      </a:lnTo>
                      <a:lnTo>
                        <a:pt x="25" y="23"/>
                      </a:lnTo>
                      <a:lnTo>
                        <a:pt x="30" y="19"/>
                      </a:lnTo>
                      <a:lnTo>
                        <a:pt x="35" y="17"/>
                      </a:lnTo>
                      <a:lnTo>
                        <a:pt x="41" y="13"/>
                      </a:lnTo>
                      <a:lnTo>
                        <a:pt x="49" y="11"/>
                      </a:lnTo>
                      <a:lnTo>
                        <a:pt x="56" y="8"/>
                      </a:lnTo>
                      <a:lnTo>
                        <a:pt x="64" y="6"/>
                      </a:lnTo>
                      <a:lnTo>
                        <a:pt x="73" y="4"/>
                      </a:lnTo>
                      <a:lnTo>
                        <a:pt x="73" y="0"/>
                      </a:lnTo>
                      <a:lnTo>
                        <a:pt x="63" y="2"/>
                      </a:lnTo>
                      <a:lnTo>
                        <a:pt x="55" y="5"/>
                      </a:lnTo>
                      <a:lnTo>
                        <a:pt x="46" y="7"/>
                      </a:lnTo>
                      <a:lnTo>
                        <a:pt x="39" y="11"/>
                      </a:lnTo>
                      <a:lnTo>
                        <a:pt x="33" y="13"/>
                      </a:lnTo>
                      <a:lnTo>
                        <a:pt x="27" y="17"/>
                      </a:lnTo>
                      <a:lnTo>
                        <a:pt x="23" y="19"/>
                      </a:lnTo>
                      <a:lnTo>
                        <a:pt x="19" y="23"/>
                      </a:lnTo>
                      <a:lnTo>
                        <a:pt x="14" y="26"/>
                      </a:lnTo>
                      <a:lnTo>
                        <a:pt x="11" y="30"/>
                      </a:lnTo>
                      <a:lnTo>
                        <a:pt x="9" y="35"/>
                      </a:lnTo>
                      <a:lnTo>
                        <a:pt x="7" y="38"/>
                      </a:lnTo>
                      <a:lnTo>
                        <a:pt x="6" y="43"/>
                      </a:lnTo>
                      <a:lnTo>
                        <a:pt x="5" y="48"/>
                      </a:lnTo>
                      <a:lnTo>
                        <a:pt x="4" y="51"/>
                      </a:lnTo>
                      <a:lnTo>
                        <a:pt x="4" y="56"/>
                      </a:lnTo>
                      <a:lnTo>
                        <a:pt x="4" y="61"/>
                      </a:lnTo>
                      <a:lnTo>
                        <a:pt x="4" y="66"/>
                      </a:lnTo>
                      <a:lnTo>
                        <a:pt x="4" y="70"/>
                      </a:lnTo>
                      <a:lnTo>
                        <a:pt x="4" y="75"/>
                      </a:lnTo>
                      <a:lnTo>
                        <a:pt x="4" y="81"/>
                      </a:lnTo>
                      <a:lnTo>
                        <a:pt x="5" y="86"/>
                      </a:lnTo>
                      <a:lnTo>
                        <a:pt x="5" y="92"/>
                      </a:lnTo>
                      <a:lnTo>
                        <a:pt x="5" y="97"/>
                      </a:lnTo>
                      <a:lnTo>
                        <a:pt x="5" y="102"/>
                      </a:lnTo>
                      <a:lnTo>
                        <a:pt x="5" y="108"/>
                      </a:lnTo>
                      <a:lnTo>
                        <a:pt x="5" y="113"/>
                      </a:lnTo>
                      <a:lnTo>
                        <a:pt x="5" y="119"/>
                      </a:lnTo>
                      <a:lnTo>
                        <a:pt x="4" y="125"/>
                      </a:lnTo>
                      <a:lnTo>
                        <a:pt x="4" y="131"/>
                      </a:lnTo>
                      <a:lnTo>
                        <a:pt x="1" y="136"/>
                      </a:lnTo>
                      <a:lnTo>
                        <a:pt x="0" y="142"/>
                      </a:lnTo>
                      <a:lnTo>
                        <a:pt x="4" y="14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4" name="Freeform 1102"/>
                <p:cNvSpPr>
                  <a:spLocks/>
                </p:cNvSpPr>
                <p:nvPr/>
              </p:nvSpPr>
              <p:spPr bwMode="auto">
                <a:xfrm>
                  <a:off x="1086" y="1326"/>
                  <a:ext cx="5" cy="55"/>
                </a:xfrm>
                <a:custGeom>
                  <a:avLst/>
                  <a:gdLst>
                    <a:gd name="T0" fmla="*/ 3 w 33"/>
                    <a:gd name="T1" fmla="*/ 330 h 330"/>
                    <a:gd name="T2" fmla="*/ 14 w 33"/>
                    <a:gd name="T3" fmla="*/ 296 h 330"/>
                    <a:gd name="T4" fmla="*/ 22 w 33"/>
                    <a:gd name="T5" fmla="*/ 264 h 330"/>
                    <a:gd name="T6" fmla="*/ 27 w 33"/>
                    <a:gd name="T7" fmla="*/ 233 h 330"/>
                    <a:gd name="T8" fmla="*/ 30 w 33"/>
                    <a:gd name="T9" fmla="*/ 206 h 330"/>
                    <a:gd name="T10" fmla="*/ 33 w 33"/>
                    <a:gd name="T11" fmla="*/ 181 h 330"/>
                    <a:gd name="T12" fmla="*/ 33 w 33"/>
                    <a:gd name="T13" fmla="*/ 158 h 330"/>
                    <a:gd name="T14" fmla="*/ 32 w 33"/>
                    <a:gd name="T15" fmla="*/ 136 h 330"/>
                    <a:gd name="T16" fmla="*/ 30 w 33"/>
                    <a:gd name="T17" fmla="*/ 116 h 330"/>
                    <a:gd name="T18" fmla="*/ 28 w 33"/>
                    <a:gd name="T19" fmla="*/ 98 h 330"/>
                    <a:gd name="T20" fmla="*/ 27 w 33"/>
                    <a:gd name="T21" fmla="*/ 81 h 330"/>
                    <a:gd name="T22" fmla="*/ 24 w 33"/>
                    <a:gd name="T23" fmla="*/ 65 h 330"/>
                    <a:gd name="T24" fmla="*/ 23 w 33"/>
                    <a:gd name="T25" fmla="*/ 51 h 330"/>
                    <a:gd name="T26" fmla="*/ 22 w 33"/>
                    <a:gd name="T27" fmla="*/ 38 h 330"/>
                    <a:gd name="T28" fmla="*/ 22 w 33"/>
                    <a:gd name="T29" fmla="*/ 25 h 330"/>
                    <a:gd name="T30" fmla="*/ 23 w 33"/>
                    <a:gd name="T31" fmla="*/ 13 h 330"/>
                    <a:gd name="T32" fmla="*/ 27 w 33"/>
                    <a:gd name="T33" fmla="*/ 1 h 330"/>
                    <a:gd name="T34" fmla="*/ 22 w 33"/>
                    <a:gd name="T35" fmla="*/ 6 h 330"/>
                    <a:gd name="T36" fmla="*/ 20 w 33"/>
                    <a:gd name="T37" fmla="*/ 19 h 330"/>
                    <a:gd name="T38" fmla="*/ 18 w 33"/>
                    <a:gd name="T39" fmla="*/ 31 h 330"/>
                    <a:gd name="T40" fmla="*/ 18 w 33"/>
                    <a:gd name="T41" fmla="*/ 45 h 330"/>
                    <a:gd name="T42" fmla="*/ 20 w 33"/>
                    <a:gd name="T43" fmla="*/ 58 h 330"/>
                    <a:gd name="T44" fmla="*/ 22 w 33"/>
                    <a:gd name="T45" fmla="*/ 73 h 330"/>
                    <a:gd name="T46" fmla="*/ 24 w 33"/>
                    <a:gd name="T47" fmla="*/ 89 h 330"/>
                    <a:gd name="T48" fmla="*/ 26 w 33"/>
                    <a:gd name="T49" fmla="*/ 108 h 330"/>
                    <a:gd name="T50" fmla="*/ 28 w 33"/>
                    <a:gd name="T51" fmla="*/ 127 h 330"/>
                    <a:gd name="T52" fmla="*/ 29 w 33"/>
                    <a:gd name="T53" fmla="*/ 147 h 330"/>
                    <a:gd name="T54" fmla="*/ 29 w 33"/>
                    <a:gd name="T55" fmla="*/ 169 h 330"/>
                    <a:gd name="T56" fmla="*/ 28 w 33"/>
                    <a:gd name="T57" fmla="*/ 192 h 330"/>
                    <a:gd name="T58" fmla="*/ 26 w 33"/>
                    <a:gd name="T59" fmla="*/ 219 h 330"/>
                    <a:gd name="T60" fmla="*/ 21 w 33"/>
                    <a:gd name="T61" fmla="*/ 248 h 330"/>
                    <a:gd name="T62" fmla="*/ 15 w 33"/>
                    <a:gd name="T63" fmla="*/ 278 h 330"/>
                    <a:gd name="T64" fmla="*/ 5 w 33"/>
                    <a:gd name="T65" fmla="*/ 311 h 330"/>
                    <a:gd name="T66" fmla="*/ 3 w 33"/>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330"/>
                    <a:gd name="T104" fmla="*/ 33 w 33"/>
                    <a:gd name="T105" fmla="*/ 330 h 3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330">
                      <a:moveTo>
                        <a:pt x="0" y="330"/>
                      </a:moveTo>
                      <a:lnTo>
                        <a:pt x="3" y="330"/>
                      </a:lnTo>
                      <a:lnTo>
                        <a:pt x="8" y="313"/>
                      </a:lnTo>
                      <a:lnTo>
                        <a:pt x="14" y="296"/>
                      </a:lnTo>
                      <a:lnTo>
                        <a:pt x="18" y="279"/>
                      </a:lnTo>
                      <a:lnTo>
                        <a:pt x="22" y="264"/>
                      </a:lnTo>
                      <a:lnTo>
                        <a:pt x="24" y="248"/>
                      </a:lnTo>
                      <a:lnTo>
                        <a:pt x="27" y="233"/>
                      </a:lnTo>
                      <a:lnTo>
                        <a:pt x="29" y="219"/>
                      </a:lnTo>
                      <a:lnTo>
                        <a:pt x="30" y="206"/>
                      </a:lnTo>
                      <a:lnTo>
                        <a:pt x="32" y="192"/>
                      </a:lnTo>
                      <a:lnTo>
                        <a:pt x="33" y="181"/>
                      </a:lnTo>
                      <a:lnTo>
                        <a:pt x="33" y="169"/>
                      </a:lnTo>
                      <a:lnTo>
                        <a:pt x="33" y="158"/>
                      </a:lnTo>
                      <a:lnTo>
                        <a:pt x="33" y="147"/>
                      </a:lnTo>
                      <a:lnTo>
                        <a:pt x="32" y="136"/>
                      </a:lnTo>
                      <a:lnTo>
                        <a:pt x="32" y="126"/>
                      </a:lnTo>
                      <a:lnTo>
                        <a:pt x="30" y="116"/>
                      </a:lnTo>
                      <a:lnTo>
                        <a:pt x="29" y="108"/>
                      </a:lnTo>
                      <a:lnTo>
                        <a:pt x="28" y="98"/>
                      </a:lnTo>
                      <a:lnTo>
                        <a:pt x="28" y="89"/>
                      </a:lnTo>
                      <a:lnTo>
                        <a:pt x="27" y="81"/>
                      </a:lnTo>
                      <a:lnTo>
                        <a:pt x="26" y="73"/>
                      </a:lnTo>
                      <a:lnTo>
                        <a:pt x="24" y="65"/>
                      </a:lnTo>
                      <a:lnTo>
                        <a:pt x="23" y="58"/>
                      </a:lnTo>
                      <a:lnTo>
                        <a:pt x="23" y="51"/>
                      </a:lnTo>
                      <a:lnTo>
                        <a:pt x="22" y="44"/>
                      </a:lnTo>
                      <a:lnTo>
                        <a:pt x="22" y="38"/>
                      </a:lnTo>
                      <a:lnTo>
                        <a:pt x="22" y="31"/>
                      </a:lnTo>
                      <a:lnTo>
                        <a:pt x="22" y="25"/>
                      </a:lnTo>
                      <a:lnTo>
                        <a:pt x="23" y="19"/>
                      </a:lnTo>
                      <a:lnTo>
                        <a:pt x="23" y="13"/>
                      </a:lnTo>
                      <a:lnTo>
                        <a:pt x="24" y="7"/>
                      </a:lnTo>
                      <a:lnTo>
                        <a:pt x="27" y="1"/>
                      </a:lnTo>
                      <a:lnTo>
                        <a:pt x="23" y="0"/>
                      </a:lnTo>
                      <a:lnTo>
                        <a:pt x="22" y="6"/>
                      </a:lnTo>
                      <a:lnTo>
                        <a:pt x="20" y="11"/>
                      </a:lnTo>
                      <a:lnTo>
                        <a:pt x="20" y="19"/>
                      </a:lnTo>
                      <a:lnTo>
                        <a:pt x="18" y="25"/>
                      </a:lnTo>
                      <a:lnTo>
                        <a:pt x="18" y="31"/>
                      </a:lnTo>
                      <a:lnTo>
                        <a:pt x="18" y="38"/>
                      </a:lnTo>
                      <a:lnTo>
                        <a:pt x="18" y="45"/>
                      </a:lnTo>
                      <a:lnTo>
                        <a:pt x="20" y="51"/>
                      </a:lnTo>
                      <a:lnTo>
                        <a:pt x="20" y="58"/>
                      </a:lnTo>
                      <a:lnTo>
                        <a:pt x="21" y="66"/>
                      </a:lnTo>
                      <a:lnTo>
                        <a:pt x="22" y="73"/>
                      </a:lnTo>
                      <a:lnTo>
                        <a:pt x="23" y="82"/>
                      </a:lnTo>
                      <a:lnTo>
                        <a:pt x="24" y="89"/>
                      </a:lnTo>
                      <a:lnTo>
                        <a:pt x="24" y="99"/>
                      </a:lnTo>
                      <a:lnTo>
                        <a:pt x="26" y="108"/>
                      </a:lnTo>
                      <a:lnTo>
                        <a:pt x="27" y="117"/>
                      </a:lnTo>
                      <a:lnTo>
                        <a:pt x="28" y="127"/>
                      </a:lnTo>
                      <a:lnTo>
                        <a:pt x="28" y="136"/>
                      </a:lnTo>
                      <a:lnTo>
                        <a:pt x="29" y="147"/>
                      </a:lnTo>
                      <a:lnTo>
                        <a:pt x="29" y="158"/>
                      </a:lnTo>
                      <a:lnTo>
                        <a:pt x="29" y="169"/>
                      </a:lnTo>
                      <a:lnTo>
                        <a:pt x="29" y="181"/>
                      </a:lnTo>
                      <a:lnTo>
                        <a:pt x="28" y="192"/>
                      </a:lnTo>
                      <a:lnTo>
                        <a:pt x="27" y="206"/>
                      </a:lnTo>
                      <a:lnTo>
                        <a:pt x="26" y="219"/>
                      </a:lnTo>
                      <a:lnTo>
                        <a:pt x="23" y="233"/>
                      </a:lnTo>
                      <a:lnTo>
                        <a:pt x="21" y="248"/>
                      </a:lnTo>
                      <a:lnTo>
                        <a:pt x="18" y="263"/>
                      </a:lnTo>
                      <a:lnTo>
                        <a:pt x="15" y="278"/>
                      </a:lnTo>
                      <a:lnTo>
                        <a:pt x="10" y="295"/>
                      </a:lnTo>
                      <a:lnTo>
                        <a:pt x="5" y="311"/>
                      </a:lnTo>
                      <a:lnTo>
                        <a:pt x="0" y="329"/>
                      </a:lnTo>
                      <a:lnTo>
                        <a:pt x="3" y="329"/>
                      </a:lnTo>
                      <a:lnTo>
                        <a:pt x="0" y="33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5" name="Freeform 1103"/>
                <p:cNvSpPr>
                  <a:spLocks/>
                </p:cNvSpPr>
                <p:nvPr/>
              </p:nvSpPr>
              <p:spPr bwMode="auto">
                <a:xfrm>
                  <a:off x="1083" y="1298"/>
                  <a:ext cx="8" cy="83"/>
                </a:xfrm>
                <a:custGeom>
                  <a:avLst/>
                  <a:gdLst>
                    <a:gd name="T0" fmla="*/ 52 w 58"/>
                    <a:gd name="T1" fmla="*/ 3 h 495"/>
                    <a:gd name="T2" fmla="*/ 44 w 58"/>
                    <a:gd name="T3" fmla="*/ 11 h 495"/>
                    <a:gd name="T4" fmla="*/ 34 w 58"/>
                    <a:gd name="T5" fmla="*/ 23 h 495"/>
                    <a:gd name="T6" fmla="*/ 27 w 58"/>
                    <a:gd name="T7" fmla="*/ 38 h 495"/>
                    <a:gd name="T8" fmla="*/ 20 w 58"/>
                    <a:gd name="T9" fmla="*/ 58 h 495"/>
                    <a:gd name="T10" fmla="*/ 15 w 58"/>
                    <a:gd name="T11" fmla="*/ 80 h 495"/>
                    <a:gd name="T12" fmla="*/ 10 w 58"/>
                    <a:gd name="T13" fmla="*/ 106 h 495"/>
                    <a:gd name="T14" fmla="*/ 5 w 58"/>
                    <a:gd name="T15" fmla="*/ 137 h 495"/>
                    <a:gd name="T16" fmla="*/ 2 w 58"/>
                    <a:gd name="T17" fmla="*/ 169 h 495"/>
                    <a:gd name="T18" fmla="*/ 1 w 58"/>
                    <a:gd name="T19" fmla="*/ 205 h 495"/>
                    <a:gd name="T20" fmla="*/ 0 w 58"/>
                    <a:gd name="T21" fmla="*/ 243 h 495"/>
                    <a:gd name="T22" fmla="*/ 1 w 58"/>
                    <a:gd name="T23" fmla="*/ 285 h 495"/>
                    <a:gd name="T24" fmla="*/ 4 w 58"/>
                    <a:gd name="T25" fmla="*/ 328 h 495"/>
                    <a:gd name="T26" fmla="*/ 6 w 58"/>
                    <a:gd name="T27" fmla="*/ 373 h 495"/>
                    <a:gd name="T28" fmla="*/ 12 w 58"/>
                    <a:gd name="T29" fmla="*/ 420 h 495"/>
                    <a:gd name="T30" fmla="*/ 19 w 58"/>
                    <a:gd name="T31" fmla="*/ 470 h 495"/>
                    <a:gd name="T32" fmla="*/ 26 w 58"/>
                    <a:gd name="T33" fmla="*/ 494 h 495"/>
                    <a:gd name="T34" fmla="*/ 19 w 58"/>
                    <a:gd name="T35" fmla="*/ 444 h 495"/>
                    <a:gd name="T36" fmla="*/ 13 w 58"/>
                    <a:gd name="T37" fmla="*/ 396 h 495"/>
                    <a:gd name="T38" fmla="*/ 8 w 58"/>
                    <a:gd name="T39" fmla="*/ 349 h 495"/>
                    <a:gd name="T40" fmla="*/ 6 w 58"/>
                    <a:gd name="T41" fmla="*/ 305 h 495"/>
                    <a:gd name="T42" fmla="*/ 4 w 58"/>
                    <a:gd name="T43" fmla="*/ 263 h 495"/>
                    <a:gd name="T44" fmla="*/ 4 w 58"/>
                    <a:gd name="T45" fmla="*/ 224 h 495"/>
                    <a:gd name="T46" fmla="*/ 5 w 58"/>
                    <a:gd name="T47" fmla="*/ 187 h 495"/>
                    <a:gd name="T48" fmla="*/ 7 w 58"/>
                    <a:gd name="T49" fmla="*/ 154 h 495"/>
                    <a:gd name="T50" fmla="*/ 12 w 58"/>
                    <a:gd name="T51" fmla="*/ 123 h 495"/>
                    <a:gd name="T52" fmla="*/ 17 w 58"/>
                    <a:gd name="T53" fmla="*/ 94 h 495"/>
                    <a:gd name="T54" fmla="*/ 21 w 58"/>
                    <a:gd name="T55" fmla="*/ 69 h 495"/>
                    <a:gd name="T56" fmla="*/ 27 w 58"/>
                    <a:gd name="T57" fmla="*/ 49 h 495"/>
                    <a:gd name="T58" fmla="*/ 34 w 58"/>
                    <a:gd name="T59" fmla="*/ 31 h 495"/>
                    <a:gd name="T60" fmla="*/ 43 w 58"/>
                    <a:gd name="T61" fmla="*/ 18 h 495"/>
                    <a:gd name="T62" fmla="*/ 50 w 58"/>
                    <a:gd name="T63" fmla="*/ 9 h 495"/>
                    <a:gd name="T64" fmla="*/ 58 w 58"/>
                    <a:gd name="T65" fmla="*/ 4 h 4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495"/>
                    <a:gd name="T101" fmla="*/ 58 w 58"/>
                    <a:gd name="T102" fmla="*/ 495 h 4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495">
                      <a:moveTo>
                        <a:pt x="57" y="0"/>
                      </a:moveTo>
                      <a:lnTo>
                        <a:pt x="52" y="3"/>
                      </a:lnTo>
                      <a:lnTo>
                        <a:pt x="47" y="6"/>
                      </a:lnTo>
                      <a:lnTo>
                        <a:pt x="44" y="11"/>
                      </a:lnTo>
                      <a:lnTo>
                        <a:pt x="39" y="16"/>
                      </a:lnTo>
                      <a:lnTo>
                        <a:pt x="34" y="23"/>
                      </a:lnTo>
                      <a:lnTo>
                        <a:pt x="31" y="30"/>
                      </a:lnTo>
                      <a:lnTo>
                        <a:pt x="27" y="38"/>
                      </a:lnTo>
                      <a:lnTo>
                        <a:pt x="24" y="48"/>
                      </a:lnTo>
                      <a:lnTo>
                        <a:pt x="20" y="58"/>
                      </a:lnTo>
                      <a:lnTo>
                        <a:pt x="18" y="68"/>
                      </a:lnTo>
                      <a:lnTo>
                        <a:pt x="15" y="80"/>
                      </a:lnTo>
                      <a:lnTo>
                        <a:pt x="13" y="93"/>
                      </a:lnTo>
                      <a:lnTo>
                        <a:pt x="10" y="106"/>
                      </a:lnTo>
                      <a:lnTo>
                        <a:pt x="7" y="122"/>
                      </a:lnTo>
                      <a:lnTo>
                        <a:pt x="5" y="137"/>
                      </a:lnTo>
                      <a:lnTo>
                        <a:pt x="4" y="153"/>
                      </a:lnTo>
                      <a:lnTo>
                        <a:pt x="2" y="169"/>
                      </a:lnTo>
                      <a:lnTo>
                        <a:pt x="1" y="187"/>
                      </a:lnTo>
                      <a:lnTo>
                        <a:pt x="1" y="205"/>
                      </a:lnTo>
                      <a:lnTo>
                        <a:pt x="0" y="223"/>
                      </a:lnTo>
                      <a:lnTo>
                        <a:pt x="0" y="243"/>
                      </a:lnTo>
                      <a:lnTo>
                        <a:pt x="0" y="263"/>
                      </a:lnTo>
                      <a:lnTo>
                        <a:pt x="1" y="285"/>
                      </a:lnTo>
                      <a:lnTo>
                        <a:pt x="2" y="305"/>
                      </a:lnTo>
                      <a:lnTo>
                        <a:pt x="4" y="328"/>
                      </a:lnTo>
                      <a:lnTo>
                        <a:pt x="5" y="349"/>
                      </a:lnTo>
                      <a:lnTo>
                        <a:pt x="6" y="373"/>
                      </a:lnTo>
                      <a:lnTo>
                        <a:pt x="8" y="396"/>
                      </a:lnTo>
                      <a:lnTo>
                        <a:pt x="12" y="420"/>
                      </a:lnTo>
                      <a:lnTo>
                        <a:pt x="15" y="445"/>
                      </a:lnTo>
                      <a:lnTo>
                        <a:pt x="19" y="470"/>
                      </a:lnTo>
                      <a:lnTo>
                        <a:pt x="23" y="495"/>
                      </a:lnTo>
                      <a:lnTo>
                        <a:pt x="26" y="494"/>
                      </a:lnTo>
                      <a:lnTo>
                        <a:pt x="23" y="469"/>
                      </a:lnTo>
                      <a:lnTo>
                        <a:pt x="19" y="444"/>
                      </a:lnTo>
                      <a:lnTo>
                        <a:pt x="15" y="420"/>
                      </a:lnTo>
                      <a:lnTo>
                        <a:pt x="13" y="396"/>
                      </a:lnTo>
                      <a:lnTo>
                        <a:pt x="10" y="372"/>
                      </a:lnTo>
                      <a:lnTo>
                        <a:pt x="8" y="349"/>
                      </a:lnTo>
                      <a:lnTo>
                        <a:pt x="7" y="328"/>
                      </a:lnTo>
                      <a:lnTo>
                        <a:pt x="6" y="305"/>
                      </a:lnTo>
                      <a:lnTo>
                        <a:pt x="5" y="285"/>
                      </a:lnTo>
                      <a:lnTo>
                        <a:pt x="4" y="263"/>
                      </a:lnTo>
                      <a:lnTo>
                        <a:pt x="4" y="243"/>
                      </a:lnTo>
                      <a:lnTo>
                        <a:pt x="4" y="224"/>
                      </a:lnTo>
                      <a:lnTo>
                        <a:pt x="5" y="205"/>
                      </a:lnTo>
                      <a:lnTo>
                        <a:pt x="5" y="187"/>
                      </a:lnTo>
                      <a:lnTo>
                        <a:pt x="6" y="169"/>
                      </a:lnTo>
                      <a:lnTo>
                        <a:pt x="7" y="154"/>
                      </a:lnTo>
                      <a:lnTo>
                        <a:pt x="8" y="137"/>
                      </a:lnTo>
                      <a:lnTo>
                        <a:pt x="12" y="123"/>
                      </a:lnTo>
                      <a:lnTo>
                        <a:pt x="14" y="108"/>
                      </a:lnTo>
                      <a:lnTo>
                        <a:pt x="17" y="94"/>
                      </a:lnTo>
                      <a:lnTo>
                        <a:pt x="19" y="81"/>
                      </a:lnTo>
                      <a:lnTo>
                        <a:pt x="21" y="69"/>
                      </a:lnTo>
                      <a:lnTo>
                        <a:pt x="24" y="59"/>
                      </a:lnTo>
                      <a:lnTo>
                        <a:pt x="27" y="49"/>
                      </a:lnTo>
                      <a:lnTo>
                        <a:pt x="31" y="40"/>
                      </a:lnTo>
                      <a:lnTo>
                        <a:pt x="34" y="31"/>
                      </a:lnTo>
                      <a:lnTo>
                        <a:pt x="39" y="24"/>
                      </a:lnTo>
                      <a:lnTo>
                        <a:pt x="43" y="18"/>
                      </a:lnTo>
                      <a:lnTo>
                        <a:pt x="46" y="13"/>
                      </a:lnTo>
                      <a:lnTo>
                        <a:pt x="50" y="9"/>
                      </a:lnTo>
                      <a:lnTo>
                        <a:pt x="55" y="6"/>
                      </a:lnTo>
                      <a:lnTo>
                        <a:pt x="58" y="4"/>
                      </a:lnTo>
                      <a:lnTo>
                        <a:pt x="5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6" name="Freeform 1104"/>
                <p:cNvSpPr>
                  <a:spLocks/>
                </p:cNvSpPr>
                <p:nvPr/>
              </p:nvSpPr>
              <p:spPr bwMode="auto">
                <a:xfrm>
                  <a:off x="1469" y="1414"/>
                  <a:ext cx="62" cy="62"/>
                </a:xfrm>
                <a:custGeom>
                  <a:avLst/>
                  <a:gdLst>
                    <a:gd name="T0" fmla="*/ 0 w 429"/>
                    <a:gd name="T1" fmla="*/ 0 h 374"/>
                    <a:gd name="T2" fmla="*/ 74 w 429"/>
                    <a:gd name="T3" fmla="*/ 15 h 374"/>
                    <a:gd name="T4" fmla="*/ 147 w 429"/>
                    <a:gd name="T5" fmla="*/ 46 h 374"/>
                    <a:gd name="T6" fmla="*/ 268 w 429"/>
                    <a:gd name="T7" fmla="*/ 105 h 374"/>
                    <a:gd name="T8" fmla="*/ 300 w 429"/>
                    <a:gd name="T9" fmla="*/ 131 h 374"/>
                    <a:gd name="T10" fmla="*/ 343 w 429"/>
                    <a:gd name="T11" fmla="*/ 189 h 374"/>
                    <a:gd name="T12" fmla="*/ 388 w 429"/>
                    <a:gd name="T13" fmla="*/ 270 h 374"/>
                    <a:gd name="T14" fmla="*/ 429 w 429"/>
                    <a:gd name="T15" fmla="*/ 374 h 374"/>
                    <a:gd name="T16" fmla="*/ 0 w 429"/>
                    <a:gd name="T17" fmla="*/ 0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9"/>
                    <a:gd name="T28" fmla="*/ 0 h 374"/>
                    <a:gd name="T29" fmla="*/ 429 w 429"/>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9" h="374">
                      <a:moveTo>
                        <a:pt x="0" y="0"/>
                      </a:moveTo>
                      <a:lnTo>
                        <a:pt x="74" y="15"/>
                      </a:lnTo>
                      <a:lnTo>
                        <a:pt x="147" y="46"/>
                      </a:lnTo>
                      <a:lnTo>
                        <a:pt x="268" y="105"/>
                      </a:lnTo>
                      <a:lnTo>
                        <a:pt x="300" y="131"/>
                      </a:lnTo>
                      <a:lnTo>
                        <a:pt x="343" y="189"/>
                      </a:lnTo>
                      <a:lnTo>
                        <a:pt x="388" y="270"/>
                      </a:lnTo>
                      <a:lnTo>
                        <a:pt x="429" y="374"/>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7" name="Freeform 1105"/>
                <p:cNvSpPr>
                  <a:spLocks/>
                </p:cNvSpPr>
                <p:nvPr/>
              </p:nvSpPr>
              <p:spPr bwMode="auto">
                <a:xfrm>
                  <a:off x="1458" y="1414"/>
                  <a:ext cx="76" cy="80"/>
                </a:xfrm>
                <a:custGeom>
                  <a:avLst/>
                  <a:gdLst>
                    <a:gd name="T0" fmla="*/ 240 w 532"/>
                    <a:gd name="T1" fmla="*/ 52 h 482"/>
                    <a:gd name="T2" fmla="*/ 155 w 532"/>
                    <a:gd name="T3" fmla="*/ 17 h 482"/>
                    <a:gd name="T4" fmla="*/ 111 w 532"/>
                    <a:gd name="T5" fmla="*/ 4 h 482"/>
                    <a:gd name="T6" fmla="*/ 71 w 532"/>
                    <a:gd name="T7" fmla="*/ 0 h 482"/>
                    <a:gd name="T8" fmla="*/ 0 w 532"/>
                    <a:gd name="T9" fmla="*/ 15 h 482"/>
                    <a:gd name="T10" fmla="*/ 72 w 532"/>
                    <a:gd name="T11" fmla="*/ 79 h 482"/>
                    <a:gd name="T12" fmla="*/ 103 w 532"/>
                    <a:gd name="T13" fmla="*/ 95 h 482"/>
                    <a:gd name="T14" fmla="*/ 110 w 532"/>
                    <a:gd name="T15" fmla="*/ 112 h 482"/>
                    <a:gd name="T16" fmla="*/ 138 w 532"/>
                    <a:gd name="T17" fmla="*/ 137 h 482"/>
                    <a:gd name="T18" fmla="*/ 184 w 532"/>
                    <a:gd name="T19" fmla="*/ 148 h 482"/>
                    <a:gd name="T20" fmla="*/ 208 w 532"/>
                    <a:gd name="T21" fmla="*/ 159 h 482"/>
                    <a:gd name="T22" fmla="*/ 219 w 532"/>
                    <a:gd name="T23" fmla="*/ 178 h 482"/>
                    <a:gd name="T24" fmla="*/ 232 w 532"/>
                    <a:gd name="T25" fmla="*/ 213 h 482"/>
                    <a:gd name="T26" fmla="*/ 235 w 532"/>
                    <a:gd name="T27" fmla="*/ 221 h 482"/>
                    <a:gd name="T28" fmla="*/ 532 w 532"/>
                    <a:gd name="T29" fmla="*/ 482 h 482"/>
                    <a:gd name="T30" fmla="*/ 501 w 532"/>
                    <a:gd name="T31" fmla="*/ 349 h 482"/>
                    <a:gd name="T32" fmla="*/ 453 w 532"/>
                    <a:gd name="T33" fmla="*/ 238 h 482"/>
                    <a:gd name="T34" fmla="*/ 240 w 532"/>
                    <a:gd name="T35" fmla="*/ 52 h 4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2"/>
                    <a:gd name="T55" fmla="*/ 0 h 482"/>
                    <a:gd name="T56" fmla="*/ 532 w 532"/>
                    <a:gd name="T57" fmla="*/ 482 h 4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2" h="482">
                      <a:moveTo>
                        <a:pt x="240" y="52"/>
                      </a:moveTo>
                      <a:lnTo>
                        <a:pt x="155" y="17"/>
                      </a:lnTo>
                      <a:lnTo>
                        <a:pt x="111" y="4"/>
                      </a:lnTo>
                      <a:lnTo>
                        <a:pt x="71" y="0"/>
                      </a:lnTo>
                      <a:lnTo>
                        <a:pt x="0" y="15"/>
                      </a:lnTo>
                      <a:lnTo>
                        <a:pt x="72" y="79"/>
                      </a:lnTo>
                      <a:lnTo>
                        <a:pt x="103" y="95"/>
                      </a:lnTo>
                      <a:lnTo>
                        <a:pt x="110" y="112"/>
                      </a:lnTo>
                      <a:lnTo>
                        <a:pt x="138" y="137"/>
                      </a:lnTo>
                      <a:lnTo>
                        <a:pt x="184" y="148"/>
                      </a:lnTo>
                      <a:lnTo>
                        <a:pt x="208" y="159"/>
                      </a:lnTo>
                      <a:lnTo>
                        <a:pt x="219" y="178"/>
                      </a:lnTo>
                      <a:lnTo>
                        <a:pt x="232" y="213"/>
                      </a:lnTo>
                      <a:lnTo>
                        <a:pt x="235" y="221"/>
                      </a:lnTo>
                      <a:lnTo>
                        <a:pt x="532" y="482"/>
                      </a:lnTo>
                      <a:lnTo>
                        <a:pt x="501" y="349"/>
                      </a:lnTo>
                      <a:lnTo>
                        <a:pt x="453" y="238"/>
                      </a:lnTo>
                      <a:lnTo>
                        <a:pt x="240" y="5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8" name="Freeform 1106"/>
                <p:cNvSpPr>
                  <a:spLocks/>
                </p:cNvSpPr>
                <p:nvPr/>
              </p:nvSpPr>
              <p:spPr bwMode="auto">
                <a:xfrm>
                  <a:off x="1448" y="1414"/>
                  <a:ext cx="87" cy="95"/>
                </a:xfrm>
                <a:custGeom>
                  <a:avLst/>
                  <a:gdLst>
                    <a:gd name="T0" fmla="*/ 150 w 607"/>
                    <a:gd name="T1" fmla="*/ 0 h 572"/>
                    <a:gd name="T2" fmla="*/ 140 w 607"/>
                    <a:gd name="T3" fmla="*/ 0 h 572"/>
                    <a:gd name="T4" fmla="*/ 77 w 607"/>
                    <a:gd name="T5" fmla="*/ 13 h 572"/>
                    <a:gd name="T6" fmla="*/ 0 w 607"/>
                    <a:gd name="T7" fmla="*/ 43 h 572"/>
                    <a:gd name="T8" fmla="*/ 66 w 607"/>
                    <a:gd name="T9" fmla="*/ 101 h 572"/>
                    <a:gd name="T10" fmla="*/ 84 w 607"/>
                    <a:gd name="T11" fmla="*/ 77 h 572"/>
                    <a:gd name="T12" fmla="*/ 107 w 607"/>
                    <a:gd name="T13" fmla="*/ 71 h 572"/>
                    <a:gd name="T14" fmla="*/ 161 w 607"/>
                    <a:gd name="T15" fmla="*/ 88 h 572"/>
                    <a:gd name="T16" fmla="*/ 179 w 607"/>
                    <a:gd name="T17" fmla="*/ 107 h 572"/>
                    <a:gd name="T18" fmla="*/ 178 w 607"/>
                    <a:gd name="T19" fmla="*/ 123 h 572"/>
                    <a:gd name="T20" fmla="*/ 182 w 607"/>
                    <a:gd name="T21" fmla="*/ 132 h 572"/>
                    <a:gd name="T22" fmla="*/ 244 w 607"/>
                    <a:gd name="T23" fmla="*/ 144 h 572"/>
                    <a:gd name="T24" fmla="*/ 273 w 607"/>
                    <a:gd name="T25" fmla="*/ 157 h 572"/>
                    <a:gd name="T26" fmla="*/ 288 w 607"/>
                    <a:gd name="T27" fmla="*/ 177 h 572"/>
                    <a:gd name="T28" fmla="*/ 301 w 607"/>
                    <a:gd name="T29" fmla="*/ 213 h 572"/>
                    <a:gd name="T30" fmla="*/ 329 w 607"/>
                    <a:gd name="T31" fmla="*/ 258 h 572"/>
                    <a:gd name="T32" fmla="*/ 385 w 607"/>
                    <a:gd name="T33" fmla="*/ 325 h 572"/>
                    <a:gd name="T34" fmla="*/ 453 w 607"/>
                    <a:gd name="T35" fmla="*/ 406 h 572"/>
                    <a:gd name="T36" fmla="*/ 523 w 607"/>
                    <a:gd name="T37" fmla="*/ 500 h 572"/>
                    <a:gd name="T38" fmla="*/ 607 w 607"/>
                    <a:gd name="T39" fmla="*/ 572 h 572"/>
                    <a:gd name="T40" fmla="*/ 600 w 607"/>
                    <a:gd name="T41" fmla="*/ 470 h 572"/>
                    <a:gd name="T42" fmla="*/ 579 w 607"/>
                    <a:gd name="T43" fmla="*/ 374 h 572"/>
                    <a:gd name="T44" fmla="*/ 150 w 607"/>
                    <a:gd name="T45" fmla="*/ 0 h 5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7"/>
                    <a:gd name="T70" fmla="*/ 0 h 572"/>
                    <a:gd name="T71" fmla="*/ 607 w 607"/>
                    <a:gd name="T72" fmla="*/ 572 h 5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7" h="572">
                      <a:moveTo>
                        <a:pt x="150" y="0"/>
                      </a:moveTo>
                      <a:lnTo>
                        <a:pt x="140" y="0"/>
                      </a:lnTo>
                      <a:lnTo>
                        <a:pt x="77" y="13"/>
                      </a:lnTo>
                      <a:lnTo>
                        <a:pt x="0" y="43"/>
                      </a:lnTo>
                      <a:lnTo>
                        <a:pt x="66" y="101"/>
                      </a:lnTo>
                      <a:lnTo>
                        <a:pt x="84" y="77"/>
                      </a:lnTo>
                      <a:lnTo>
                        <a:pt x="107" y="71"/>
                      </a:lnTo>
                      <a:lnTo>
                        <a:pt x="161" y="88"/>
                      </a:lnTo>
                      <a:lnTo>
                        <a:pt x="179" y="107"/>
                      </a:lnTo>
                      <a:lnTo>
                        <a:pt x="178" y="123"/>
                      </a:lnTo>
                      <a:lnTo>
                        <a:pt x="182" y="132"/>
                      </a:lnTo>
                      <a:lnTo>
                        <a:pt x="244" y="144"/>
                      </a:lnTo>
                      <a:lnTo>
                        <a:pt x="273" y="157"/>
                      </a:lnTo>
                      <a:lnTo>
                        <a:pt x="288" y="177"/>
                      </a:lnTo>
                      <a:lnTo>
                        <a:pt x="301" y="213"/>
                      </a:lnTo>
                      <a:lnTo>
                        <a:pt x="329" y="258"/>
                      </a:lnTo>
                      <a:lnTo>
                        <a:pt x="385" y="325"/>
                      </a:lnTo>
                      <a:lnTo>
                        <a:pt x="453" y="406"/>
                      </a:lnTo>
                      <a:lnTo>
                        <a:pt x="523" y="500"/>
                      </a:lnTo>
                      <a:lnTo>
                        <a:pt x="607" y="572"/>
                      </a:lnTo>
                      <a:lnTo>
                        <a:pt x="600" y="470"/>
                      </a:lnTo>
                      <a:lnTo>
                        <a:pt x="579" y="374"/>
                      </a:lnTo>
                      <a:lnTo>
                        <a:pt x="15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49" name="Freeform 1107"/>
                <p:cNvSpPr>
                  <a:spLocks/>
                </p:cNvSpPr>
                <p:nvPr/>
              </p:nvSpPr>
              <p:spPr bwMode="auto">
                <a:xfrm>
                  <a:off x="1439" y="1416"/>
                  <a:ext cx="29" cy="25"/>
                </a:xfrm>
                <a:custGeom>
                  <a:avLst/>
                  <a:gdLst>
                    <a:gd name="T0" fmla="*/ 0 w 202"/>
                    <a:gd name="T1" fmla="*/ 61 h 147"/>
                    <a:gd name="T2" fmla="*/ 67 w 202"/>
                    <a:gd name="T3" fmla="*/ 25 h 147"/>
                    <a:gd name="T4" fmla="*/ 130 w 202"/>
                    <a:gd name="T5" fmla="*/ 0 h 147"/>
                    <a:gd name="T6" fmla="*/ 202 w 202"/>
                    <a:gd name="T7" fmla="*/ 64 h 147"/>
                    <a:gd name="T8" fmla="*/ 168 w 202"/>
                    <a:gd name="T9" fmla="*/ 56 h 147"/>
                    <a:gd name="T10" fmla="*/ 148 w 202"/>
                    <a:gd name="T11" fmla="*/ 61 h 147"/>
                    <a:gd name="T12" fmla="*/ 132 w 202"/>
                    <a:gd name="T13" fmla="*/ 79 h 147"/>
                    <a:gd name="T14" fmla="*/ 97 w 202"/>
                    <a:gd name="T15" fmla="*/ 147 h 147"/>
                    <a:gd name="T16" fmla="*/ 0 w 202"/>
                    <a:gd name="T17" fmla="*/ 61 h 1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2"/>
                    <a:gd name="T28" fmla="*/ 0 h 147"/>
                    <a:gd name="T29" fmla="*/ 202 w 202"/>
                    <a:gd name="T30" fmla="*/ 147 h 1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2" h="147">
                      <a:moveTo>
                        <a:pt x="0" y="61"/>
                      </a:moveTo>
                      <a:lnTo>
                        <a:pt x="67" y="25"/>
                      </a:lnTo>
                      <a:lnTo>
                        <a:pt x="130" y="0"/>
                      </a:lnTo>
                      <a:lnTo>
                        <a:pt x="202" y="64"/>
                      </a:lnTo>
                      <a:lnTo>
                        <a:pt x="168" y="56"/>
                      </a:lnTo>
                      <a:lnTo>
                        <a:pt x="148" y="61"/>
                      </a:lnTo>
                      <a:lnTo>
                        <a:pt x="132" y="79"/>
                      </a:lnTo>
                      <a:lnTo>
                        <a:pt x="97" y="147"/>
                      </a:lnTo>
                      <a:lnTo>
                        <a:pt x="0" y="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0" name="Freeform 1108"/>
                <p:cNvSpPr>
                  <a:spLocks/>
                </p:cNvSpPr>
                <p:nvPr/>
              </p:nvSpPr>
              <p:spPr bwMode="auto">
                <a:xfrm>
                  <a:off x="1473" y="1432"/>
                  <a:ext cx="4" cy="5"/>
                </a:xfrm>
                <a:custGeom>
                  <a:avLst/>
                  <a:gdLst>
                    <a:gd name="T0" fmla="*/ 1 w 29"/>
                    <a:gd name="T1" fmla="*/ 0 h 25"/>
                    <a:gd name="T2" fmla="*/ 0 w 29"/>
                    <a:gd name="T3" fmla="*/ 13 h 25"/>
                    <a:gd name="T4" fmla="*/ 4 w 29"/>
                    <a:gd name="T5" fmla="*/ 20 h 25"/>
                    <a:gd name="T6" fmla="*/ 29 w 29"/>
                    <a:gd name="T7" fmla="*/ 25 h 25"/>
                    <a:gd name="T8" fmla="*/ 1 w 29"/>
                    <a:gd name="T9" fmla="*/ 0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 y="0"/>
                      </a:moveTo>
                      <a:lnTo>
                        <a:pt x="0" y="13"/>
                      </a:lnTo>
                      <a:lnTo>
                        <a:pt x="4" y="20"/>
                      </a:lnTo>
                      <a:lnTo>
                        <a:pt x="29" y="25"/>
                      </a:lnTo>
                      <a:lnTo>
                        <a:pt x="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1" name="Freeform 1109"/>
                <p:cNvSpPr>
                  <a:spLocks/>
                </p:cNvSpPr>
                <p:nvPr/>
              </p:nvSpPr>
              <p:spPr bwMode="auto">
                <a:xfrm>
                  <a:off x="1491" y="1450"/>
                  <a:ext cx="44" cy="72"/>
                </a:xfrm>
                <a:custGeom>
                  <a:avLst/>
                  <a:gdLst>
                    <a:gd name="T0" fmla="*/ 0 w 303"/>
                    <a:gd name="T1" fmla="*/ 0 h 430"/>
                    <a:gd name="T2" fmla="*/ 53 w 303"/>
                    <a:gd name="T3" fmla="*/ 71 h 430"/>
                    <a:gd name="T4" fmla="*/ 140 w 303"/>
                    <a:gd name="T5" fmla="*/ 172 h 430"/>
                    <a:gd name="T6" fmla="*/ 228 w 303"/>
                    <a:gd name="T7" fmla="*/ 294 h 430"/>
                    <a:gd name="T8" fmla="*/ 267 w 303"/>
                    <a:gd name="T9" fmla="*/ 360 h 430"/>
                    <a:gd name="T10" fmla="*/ 296 w 303"/>
                    <a:gd name="T11" fmla="*/ 430 h 430"/>
                    <a:gd name="T12" fmla="*/ 303 w 303"/>
                    <a:gd name="T13" fmla="*/ 343 h 430"/>
                    <a:gd name="T14" fmla="*/ 297 w 303"/>
                    <a:gd name="T15" fmla="*/ 261 h 430"/>
                    <a:gd name="T16" fmla="*/ 0 w 303"/>
                    <a:gd name="T17" fmla="*/ 0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
                    <a:gd name="T28" fmla="*/ 0 h 430"/>
                    <a:gd name="T29" fmla="*/ 303 w 303"/>
                    <a:gd name="T30" fmla="*/ 430 h 4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 h="430">
                      <a:moveTo>
                        <a:pt x="0" y="0"/>
                      </a:moveTo>
                      <a:lnTo>
                        <a:pt x="53" y="71"/>
                      </a:lnTo>
                      <a:lnTo>
                        <a:pt x="140" y="172"/>
                      </a:lnTo>
                      <a:lnTo>
                        <a:pt x="228" y="294"/>
                      </a:lnTo>
                      <a:lnTo>
                        <a:pt x="267" y="360"/>
                      </a:lnTo>
                      <a:lnTo>
                        <a:pt x="296" y="430"/>
                      </a:lnTo>
                      <a:lnTo>
                        <a:pt x="303" y="343"/>
                      </a:lnTo>
                      <a:lnTo>
                        <a:pt x="297" y="261"/>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2" name="Freeform 1110"/>
                <p:cNvSpPr>
                  <a:spLocks/>
                </p:cNvSpPr>
                <p:nvPr/>
              </p:nvSpPr>
              <p:spPr bwMode="auto">
                <a:xfrm>
                  <a:off x="1431" y="1421"/>
                  <a:ext cx="26" cy="29"/>
                </a:xfrm>
                <a:custGeom>
                  <a:avLst/>
                  <a:gdLst>
                    <a:gd name="T0" fmla="*/ 0 w 185"/>
                    <a:gd name="T1" fmla="*/ 69 h 178"/>
                    <a:gd name="T2" fmla="*/ 119 w 185"/>
                    <a:gd name="T3" fmla="*/ 0 h 178"/>
                    <a:gd name="T4" fmla="*/ 185 w 185"/>
                    <a:gd name="T5" fmla="*/ 58 h 178"/>
                    <a:gd name="T6" fmla="*/ 124 w 185"/>
                    <a:gd name="T7" fmla="*/ 178 h 178"/>
                    <a:gd name="T8" fmla="*/ 0 w 185"/>
                    <a:gd name="T9" fmla="*/ 69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0" y="69"/>
                      </a:moveTo>
                      <a:lnTo>
                        <a:pt x="119" y="0"/>
                      </a:lnTo>
                      <a:lnTo>
                        <a:pt x="185" y="58"/>
                      </a:lnTo>
                      <a:lnTo>
                        <a:pt x="124" y="178"/>
                      </a:lnTo>
                      <a:lnTo>
                        <a:pt x="0" y="6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3" name="Freeform 1111"/>
                <p:cNvSpPr>
                  <a:spLocks/>
                </p:cNvSpPr>
                <p:nvPr/>
              </p:nvSpPr>
              <p:spPr bwMode="auto">
                <a:xfrm>
                  <a:off x="1523" y="1497"/>
                  <a:ext cx="12" cy="25"/>
                </a:xfrm>
                <a:custGeom>
                  <a:avLst/>
                  <a:gdLst>
                    <a:gd name="T0" fmla="*/ 0 w 84"/>
                    <a:gd name="T1" fmla="*/ 0 h 151"/>
                    <a:gd name="T2" fmla="*/ 44 w 84"/>
                    <a:gd name="T3" fmla="*/ 74 h 151"/>
                    <a:gd name="T4" fmla="*/ 77 w 84"/>
                    <a:gd name="T5" fmla="*/ 151 h 151"/>
                    <a:gd name="T6" fmla="*/ 84 w 84"/>
                    <a:gd name="T7" fmla="*/ 72 h 151"/>
                    <a:gd name="T8" fmla="*/ 0 w 84"/>
                    <a:gd name="T9" fmla="*/ 0 h 151"/>
                    <a:gd name="T10" fmla="*/ 0 60000 65536"/>
                    <a:gd name="T11" fmla="*/ 0 60000 65536"/>
                    <a:gd name="T12" fmla="*/ 0 60000 65536"/>
                    <a:gd name="T13" fmla="*/ 0 60000 65536"/>
                    <a:gd name="T14" fmla="*/ 0 60000 65536"/>
                    <a:gd name="T15" fmla="*/ 0 w 84"/>
                    <a:gd name="T16" fmla="*/ 0 h 151"/>
                    <a:gd name="T17" fmla="*/ 84 w 84"/>
                    <a:gd name="T18" fmla="*/ 151 h 151"/>
                  </a:gdLst>
                  <a:ahLst/>
                  <a:cxnLst>
                    <a:cxn ang="T10">
                      <a:pos x="T0" y="T1"/>
                    </a:cxn>
                    <a:cxn ang="T11">
                      <a:pos x="T2" y="T3"/>
                    </a:cxn>
                    <a:cxn ang="T12">
                      <a:pos x="T4" y="T5"/>
                    </a:cxn>
                    <a:cxn ang="T13">
                      <a:pos x="T6" y="T7"/>
                    </a:cxn>
                    <a:cxn ang="T14">
                      <a:pos x="T8" y="T9"/>
                    </a:cxn>
                  </a:cxnLst>
                  <a:rect l="T15" t="T16" r="T17" b="T18"/>
                  <a:pathLst>
                    <a:path w="84" h="151">
                      <a:moveTo>
                        <a:pt x="0" y="0"/>
                      </a:moveTo>
                      <a:lnTo>
                        <a:pt x="44" y="74"/>
                      </a:lnTo>
                      <a:lnTo>
                        <a:pt x="77" y="151"/>
                      </a:lnTo>
                      <a:lnTo>
                        <a:pt x="84" y="72"/>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4" name="Freeform 1112"/>
                <p:cNvSpPr>
                  <a:spLocks/>
                </p:cNvSpPr>
                <p:nvPr/>
              </p:nvSpPr>
              <p:spPr bwMode="auto">
                <a:xfrm>
                  <a:off x="1423" y="1426"/>
                  <a:ext cx="30" cy="33"/>
                </a:xfrm>
                <a:custGeom>
                  <a:avLst/>
                  <a:gdLst>
                    <a:gd name="T0" fmla="*/ 0 w 208"/>
                    <a:gd name="T1" fmla="*/ 76 h 198"/>
                    <a:gd name="T2" fmla="*/ 111 w 208"/>
                    <a:gd name="T3" fmla="*/ 0 h 198"/>
                    <a:gd name="T4" fmla="*/ 208 w 208"/>
                    <a:gd name="T5" fmla="*/ 86 h 198"/>
                    <a:gd name="T6" fmla="*/ 178 w 208"/>
                    <a:gd name="T7" fmla="*/ 142 h 198"/>
                    <a:gd name="T8" fmla="*/ 139 w 208"/>
                    <a:gd name="T9" fmla="*/ 198 h 198"/>
                    <a:gd name="T10" fmla="*/ 0 w 208"/>
                    <a:gd name="T11" fmla="*/ 76 h 198"/>
                    <a:gd name="T12" fmla="*/ 0 60000 65536"/>
                    <a:gd name="T13" fmla="*/ 0 60000 65536"/>
                    <a:gd name="T14" fmla="*/ 0 60000 65536"/>
                    <a:gd name="T15" fmla="*/ 0 60000 65536"/>
                    <a:gd name="T16" fmla="*/ 0 60000 65536"/>
                    <a:gd name="T17" fmla="*/ 0 60000 65536"/>
                    <a:gd name="T18" fmla="*/ 0 w 208"/>
                    <a:gd name="T19" fmla="*/ 0 h 198"/>
                    <a:gd name="T20" fmla="*/ 208 w 208"/>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08" h="198">
                      <a:moveTo>
                        <a:pt x="0" y="76"/>
                      </a:moveTo>
                      <a:lnTo>
                        <a:pt x="111" y="0"/>
                      </a:lnTo>
                      <a:lnTo>
                        <a:pt x="208" y="86"/>
                      </a:lnTo>
                      <a:lnTo>
                        <a:pt x="178" y="142"/>
                      </a:lnTo>
                      <a:lnTo>
                        <a:pt x="139" y="198"/>
                      </a:lnTo>
                      <a:lnTo>
                        <a:pt x="0" y="7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5" name="Freeform 1113"/>
                <p:cNvSpPr>
                  <a:spLocks/>
                </p:cNvSpPr>
                <p:nvPr/>
              </p:nvSpPr>
              <p:spPr bwMode="auto">
                <a:xfrm>
                  <a:off x="1415" y="1432"/>
                  <a:ext cx="34" cy="35"/>
                </a:xfrm>
                <a:custGeom>
                  <a:avLst/>
                  <a:gdLst>
                    <a:gd name="T0" fmla="*/ 108 w 232"/>
                    <a:gd name="T1" fmla="*/ 0 h 208"/>
                    <a:gd name="T2" fmla="*/ 31 w 232"/>
                    <a:gd name="T3" fmla="*/ 60 h 208"/>
                    <a:gd name="T4" fmla="*/ 0 w 232"/>
                    <a:gd name="T5" fmla="*/ 81 h 208"/>
                    <a:gd name="T6" fmla="*/ 147 w 232"/>
                    <a:gd name="T7" fmla="*/ 208 h 208"/>
                    <a:gd name="T8" fmla="*/ 195 w 232"/>
                    <a:gd name="T9" fmla="*/ 161 h 208"/>
                    <a:gd name="T10" fmla="*/ 232 w 232"/>
                    <a:gd name="T11" fmla="*/ 109 h 208"/>
                    <a:gd name="T12" fmla="*/ 108 w 232"/>
                    <a:gd name="T13" fmla="*/ 0 h 208"/>
                    <a:gd name="T14" fmla="*/ 0 60000 65536"/>
                    <a:gd name="T15" fmla="*/ 0 60000 65536"/>
                    <a:gd name="T16" fmla="*/ 0 60000 65536"/>
                    <a:gd name="T17" fmla="*/ 0 60000 65536"/>
                    <a:gd name="T18" fmla="*/ 0 60000 65536"/>
                    <a:gd name="T19" fmla="*/ 0 60000 65536"/>
                    <a:gd name="T20" fmla="*/ 0 60000 65536"/>
                    <a:gd name="T21" fmla="*/ 0 w 232"/>
                    <a:gd name="T22" fmla="*/ 0 h 208"/>
                    <a:gd name="T23" fmla="*/ 232 w 232"/>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08">
                      <a:moveTo>
                        <a:pt x="108" y="0"/>
                      </a:moveTo>
                      <a:lnTo>
                        <a:pt x="31" y="60"/>
                      </a:lnTo>
                      <a:lnTo>
                        <a:pt x="0" y="81"/>
                      </a:lnTo>
                      <a:lnTo>
                        <a:pt x="147" y="208"/>
                      </a:lnTo>
                      <a:lnTo>
                        <a:pt x="195" y="161"/>
                      </a:lnTo>
                      <a:lnTo>
                        <a:pt x="232" y="109"/>
                      </a:lnTo>
                      <a:lnTo>
                        <a:pt x="10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6" name="Freeform 1114"/>
                <p:cNvSpPr>
                  <a:spLocks/>
                </p:cNvSpPr>
                <p:nvPr/>
              </p:nvSpPr>
              <p:spPr bwMode="auto">
                <a:xfrm>
                  <a:off x="1406" y="1439"/>
                  <a:ext cx="37" cy="33"/>
                </a:xfrm>
                <a:custGeom>
                  <a:avLst/>
                  <a:gdLst>
                    <a:gd name="T0" fmla="*/ 121 w 260"/>
                    <a:gd name="T1" fmla="*/ 0 h 200"/>
                    <a:gd name="T2" fmla="*/ 97 w 260"/>
                    <a:gd name="T3" fmla="*/ 20 h 200"/>
                    <a:gd name="T4" fmla="*/ 59 w 260"/>
                    <a:gd name="T5" fmla="*/ 44 h 200"/>
                    <a:gd name="T6" fmla="*/ 0 w 260"/>
                    <a:gd name="T7" fmla="*/ 69 h 200"/>
                    <a:gd name="T8" fmla="*/ 149 w 260"/>
                    <a:gd name="T9" fmla="*/ 200 h 200"/>
                    <a:gd name="T10" fmla="*/ 184 w 260"/>
                    <a:gd name="T11" fmla="*/ 187 h 200"/>
                    <a:gd name="T12" fmla="*/ 226 w 260"/>
                    <a:gd name="T13" fmla="*/ 157 h 200"/>
                    <a:gd name="T14" fmla="*/ 260 w 260"/>
                    <a:gd name="T15" fmla="*/ 122 h 200"/>
                    <a:gd name="T16" fmla="*/ 121 w 260"/>
                    <a:gd name="T17" fmla="*/ 0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00"/>
                    <a:gd name="T29" fmla="*/ 260 w 260"/>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00">
                      <a:moveTo>
                        <a:pt x="121" y="0"/>
                      </a:moveTo>
                      <a:lnTo>
                        <a:pt x="97" y="20"/>
                      </a:lnTo>
                      <a:lnTo>
                        <a:pt x="59" y="44"/>
                      </a:lnTo>
                      <a:lnTo>
                        <a:pt x="0" y="69"/>
                      </a:lnTo>
                      <a:lnTo>
                        <a:pt x="149" y="200"/>
                      </a:lnTo>
                      <a:lnTo>
                        <a:pt x="184" y="187"/>
                      </a:lnTo>
                      <a:lnTo>
                        <a:pt x="226" y="157"/>
                      </a:lnTo>
                      <a:lnTo>
                        <a:pt x="260" y="122"/>
                      </a:lnTo>
                      <a:lnTo>
                        <a:pt x="12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7" name="Freeform 1115"/>
                <p:cNvSpPr>
                  <a:spLocks/>
                </p:cNvSpPr>
                <p:nvPr/>
              </p:nvSpPr>
              <p:spPr bwMode="auto">
                <a:xfrm>
                  <a:off x="1396" y="1446"/>
                  <a:ext cx="40" cy="33"/>
                </a:xfrm>
                <a:custGeom>
                  <a:avLst/>
                  <a:gdLst>
                    <a:gd name="T0" fmla="*/ 0 w 284"/>
                    <a:gd name="T1" fmla="*/ 53 h 200"/>
                    <a:gd name="T2" fmla="*/ 73 w 284"/>
                    <a:gd name="T3" fmla="*/ 28 h 200"/>
                    <a:gd name="T4" fmla="*/ 137 w 284"/>
                    <a:gd name="T5" fmla="*/ 0 h 200"/>
                    <a:gd name="T6" fmla="*/ 284 w 284"/>
                    <a:gd name="T7" fmla="*/ 127 h 200"/>
                    <a:gd name="T8" fmla="*/ 255 w 284"/>
                    <a:gd name="T9" fmla="*/ 146 h 200"/>
                    <a:gd name="T10" fmla="*/ 214 w 284"/>
                    <a:gd name="T11" fmla="*/ 162 h 200"/>
                    <a:gd name="T12" fmla="*/ 193 w 284"/>
                    <a:gd name="T13" fmla="*/ 173 h 200"/>
                    <a:gd name="T14" fmla="*/ 167 w 284"/>
                    <a:gd name="T15" fmla="*/ 200 h 200"/>
                    <a:gd name="T16" fmla="*/ 0 w 284"/>
                    <a:gd name="T17" fmla="*/ 53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200"/>
                    <a:gd name="T29" fmla="*/ 284 w 284"/>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200">
                      <a:moveTo>
                        <a:pt x="0" y="53"/>
                      </a:moveTo>
                      <a:lnTo>
                        <a:pt x="73" y="28"/>
                      </a:lnTo>
                      <a:lnTo>
                        <a:pt x="137" y="0"/>
                      </a:lnTo>
                      <a:lnTo>
                        <a:pt x="284" y="127"/>
                      </a:lnTo>
                      <a:lnTo>
                        <a:pt x="255" y="146"/>
                      </a:lnTo>
                      <a:lnTo>
                        <a:pt x="214" y="162"/>
                      </a:lnTo>
                      <a:lnTo>
                        <a:pt x="193" y="173"/>
                      </a:lnTo>
                      <a:lnTo>
                        <a:pt x="167" y="200"/>
                      </a:lnTo>
                      <a:lnTo>
                        <a:pt x="0" y="5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8" name="Freeform 1116"/>
                <p:cNvSpPr>
                  <a:spLocks/>
                </p:cNvSpPr>
                <p:nvPr/>
              </p:nvSpPr>
              <p:spPr bwMode="auto">
                <a:xfrm>
                  <a:off x="1384" y="1450"/>
                  <a:ext cx="43" cy="38"/>
                </a:xfrm>
                <a:custGeom>
                  <a:avLst/>
                  <a:gdLst>
                    <a:gd name="T0" fmla="*/ 151 w 300"/>
                    <a:gd name="T1" fmla="*/ 0 h 226"/>
                    <a:gd name="T2" fmla="*/ 72 w 300"/>
                    <a:gd name="T3" fmla="*/ 28 h 226"/>
                    <a:gd name="T4" fmla="*/ 13 w 300"/>
                    <a:gd name="T5" fmla="*/ 40 h 226"/>
                    <a:gd name="T6" fmla="*/ 0 w 300"/>
                    <a:gd name="T7" fmla="*/ 42 h 226"/>
                    <a:gd name="T8" fmla="*/ 211 w 300"/>
                    <a:gd name="T9" fmla="*/ 226 h 226"/>
                    <a:gd name="T10" fmla="*/ 263 w 300"/>
                    <a:gd name="T11" fmla="*/ 154 h 226"/>
                    <a:gd name="T12" fmla="*/ 300 w 300"/>
                    <a:gd name="T13" fmla="*/ 131 h 226"/>
                    <a:gd name="T14" fmla="*/ 151 w 300"/>
                    <a:gd name="T15" fmla="*/ 0 h 226"/>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226"/>
                    <a:gd name="T26" fmla="*/ 300 w 300"/>
                    <a:gd name="T27" fmla="*/ 226 h 2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226">
                      <a:moveTo>
                        <a:pt x="151" y="0"/>
                      </a:moveTo>
                      <a:lnTo>
                        <a:pt x="72" y="28"/>
                      </a:lnTo>
                      <a:lnTo>
                        <a:pt x="13" y="40"/>
                      </a:lnTo>
                      <a:lnTo>
                        <a:pt x="0" y="42"/>
                      </a:lnTo>
                      <a:lnTo>
                        <a:pt x="211" y="226"/>
                      </a:lnTo>
                      <a:lnTo>
                        <a:pt x="263" y="154"/>
                      </a:lnTo>
                      <a:lnTo>
                        <a:pt x="300" y="131"/>
                      </a:lnTo>
                      <a:lnTo>
                        <a:pt x="15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59" name="Freeform 1117"/>
                <p:cNvSpPr>
                  <a:spLocks/>
                </p:cNvSpPr>
                <p:nvPr/>
              </p:nvSpPr>
              <p:spPr bwMode="auto">
                <a:xfrm>
                  <a:off x="1383" y="1455"/>
                  <a:ext cx="37" cy="43"/>
                </a:xfrm>
                <a:custGeom>
                  <a:avLst/>
                  <a:gdLst>
                    <a:gd name="T0" fmla="*/ 87 w 254"/>
                    <a:gd name="T1" fmla="*/ 0 h 260"/>
                    <a:gd name="T2" fmla="*/ 20 w 254"/>
                    <a:gd name="T3" fmla="*/ 15 h 260"/>
                    <a:gd name="T4" fmla="*/ 3 w 254"/>
                    <a:gd name="T5" fmla="*/ 22 h 260"/>
                    <a:gd name="T6" fmla="*/ 0 w 254"/>
                    <a:gd name="T7" fmla="*/ 40 h 260"/>
                    <a:gd name="T8" fmla="*/ 3 w 254"/>
                    <a:gd name="T9" fmla="*/ 101 h 260"/>
                    <a:gd name="T10" fmla="*/ 184 w 254"/>
                    <a:gd name="T11" fmla="*/ 260 h 260"/>
                    <a:gd name="T12" fmla="*/ 224 w 254"/>
                    <a:gd name="T13" fmla="*/ 190 h 260"/>
                    <a:gd name="T14" fmla="*/ 254 w 254"/>
                    <a:gd name="T15" fmla="*/ 147 h 260"/>
                    <a:gd name="T16" fmla="*/ 87 w 25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4"/>
                    <a:gd name="T28" fmla="*/ 0 h 260"/>
                    <a:gd name="T29" fmla="*/ 254 w 25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4" h="260">
                      <a:moveTo>
                        <a:pt x="87" y="0"/>
                      </a:moveTo>
                      <a:lnTo>
                        <a:pt x="20" y="15"/>
                      </a:lnTo>
                      <a:lnTo>
                        <a:pt x="3" y="22"/>
                      </a:lnTo>
                      <a:lnTo>
                        <a:pt x="0" y="40"/>
                      </a:lnTo>
                      <a:lnTo>
                        <a:pt x="3" y="101"/>
                      </a:lnTo>
                      <a:lnTo>
                        <a:pt x="184" y="260"/>
                      </a:lnTo>
                      <a:lnTo>
                        <a:pt x="224" y="190"/>
                      </a:lnTo>
                      <a:lnTo>
                        <a:pt x="254" y="147"/>
                      </a:lnTo>
                      <a:lnTo>
                        <a:pt x="8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0" name="Freeform 1118"/>
                <p:cNvSpPr>
                  <a:spLocks/>
                </p:cNvSpPr>
                <p:nvPr/>
              </p:nvSpPr>
              <p:spPr bwMode="auto">
                <a:xfrm>
                  <a:off x="1382" y="1458"/>
                  <a:ext cx="33" cy="50"/>
                </a:xfrm>
                <a:custGeom>
                  <a:avLst/>
                  <a:gdLst>
                    <a:gd name="T0" fmla="*/ 0 w 226"/>
                    <a:gd name="T1" fmla="*/ 161 h 302"/>
                    <a:gd name="T2" fmla="*/ 12 w 226"/>
                    <a:gd name="T3" fmla="*/ 112 h 302"/>
                    <a:gd name="T4" fmla="*/ 10 w 226"/>
                    <a:gd name="T5" fmla="*/ 64 h 302"/>
                    <a:gd name="T6" fmla="*/ 8 w 226"/>
                    <a:gd name="T7" fmla="*/ 24 h 302"/>
                    <a:gd name="T8" fmla="*/ 9 w 226"/>
                    <a:gd name="T9" fmla="*/ 10 h 302"/>
                    <a:gd name="T10" fmla="*/ 15 w 226"/>
                    <a:gd name="T11" fmla="*/ 0 h 302"/>
                    <a:gd name="T12" fmla="*/ 226 w 226"/>
                    <a:gd name="T13" fmla="*/ 184 h 302"/>
                    <a:gd name="T14" fmla="*/ 162 w 226"/>
                    <a:gd name="T15" fmla="*/ 302 h 302"/>
                    <a:gd name="T16" fmla="*/ 0 w 226"/>
                    <a:gd name="T17" fmla="*/ 16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6"/>
                    <a:gd name="T28" fmla="*/ 0 h 302"/>
                    <a:gd name="T29" fmla="*/ 226 w 226"/>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6" h="302">
                      <a:moveTo>
                        <a:pt x="0" y="161"/>
                      </a:moveTo>
                      <a:lnTo>
                        <a:pt x="12" y="112"/>
                      </a:lnTo>
                      <a:lnTo>
                        <a:pt x="10" y="64"/>
                      </a:lnTo>
                      <a:lnTo>
                        <a:pt x="8" y="24"/>
                      </a:lnTo>
                      <a:lnTo>
                        <a:pt x="9" y="10"/>
                      </a:lnTo>
                      <a:lnTo>
                        <a:pt x="15" y="0"/>
                      </a:lnTo>
                      <a:lnTo>
                        <a:pt x="226" y="184"/>
                      </a:lnTo>
                      <a:lnTo>
                        <a:pt x="162" y="302"/>
                      </a:lnTo>
                      <a:lnTo>
                        <a:pt x="0" y="1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1" name="Freeform 1119"/>
                <p:cNvSpPr>
                  <a:spLocks/>
                </p:cNvSpPr>
                <p:nvPr/>
              </p:nvSpPr>
              <p:spPr bwMode="auto">
                <a:xfrm>
                  <a:off x="1376" y="1471"/>
                  <a:ext cx="34" cy="47"/>
                </a:xfrm>
                <a:custGeom>
                  <a:avLst/>
                  <a:gdLst>
                    <a:gd name="T0" fmla="*/ 0 w 236"/>
                    <a:gd name="T1" fmla="*/ 125 h 281"/>
                    <a:gd name="T2" fmla="*/ 31 w 236"/>
                    <a:gd name="T3" fmla="*/ 97 h 281"/>
                    <a:gd name="T4" fmla="*/ 49 w 236"/>
                    <a:gd name="T5" fmla="*/ 66 h 281"/>
                    <a:gd name="T6" fmla="*/ 55 w 236"/>
                    <a:gd name="T7" fmla="*/ 34 h 281"/>
                    <a:gd name="T8" fmla="*/ 55 w 236"/>
                    <a:gd name="T9" fmla="*/ 0 h 281"/>
                    <a:gd name="T10" fmla="*/ 236 w 236"/>
                    <a:gd name="T11" fmla="*/ 159 h 281"/>
                    <a:gd name="T12" fmla="*/ 182 w 236"/>
                    <a:gd name="T13" fmla="*/ 271 h 281"/>
                    <a:gd name="T14" fmla="*/ 177 w 236"/>
                    <a:gd name="T15" fmla="*/ 281 h 281"/>
                    <a:gd name="T16" fmla="*/ 0 w 236"/>
                    <a:gd name="T17" fmla="*/ 12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81"/>
                    <a:gd name="T29" fmla="*/ 236 w 236"/>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81">
                      <a:moveTo>
                        <a:pt x="0" y="125"/>
                      </a:moveTo>
                      <a:lnTo>
                        <a:pt x="31" y="97"/>
                      </a:lnTo>
                      <a:lnTo>
                        <a:pt x="49" y="66"/>
                      </a:lnTo>
                      <a:lnTo>
                        <a:pt x="55" y="34"/>
                      </a:lnTo>
                      <a:lnTo>
                        <a:pt x="55" y="0"/>
                      </a:lnTo>
                      <a:lnTo>
                        <a:pt x="236" y="159"/>
                      </a:lnTo>
                      <a:lnTo>
                        <a:pt x="182" y="271"/>
                      </a:lnTo>
                      <a:lnTo>
                        <a:pt x="177" y="281"/>
                      </a:lnTo>
                      <a:lnTo>
                        <a:pt x="0" y="12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2" name="Freeform 1120"/>
                <p:cNvSpPr>
                  <a:spLocks/>
                </p:cNvSpPr>
                <p:nvPr/>
              </p:nvSpPr>
              <p:spPr bwMode="auto">
                <a:xfrm>
                  <a:off x="1366" y="1484"/>
                  <a:ext cx="39" cy="43"/>
                </a:xfrm>
                <a:custGeom>
                  <a:avLst/>
                  <a:gdLst>
                    <a:gd name="T0" fmla="*/ 0 w 277"/>
                    <a:gd name="T1" fmla="*/ 73 h 258"/>
                    <a:gd name="T2" fmla="*/ 44 w 277"/>
                    <a:gd name="T3" fmla="*/ 60 h 258"/>
                    <a:gd name="T4" fmla="*/ 76 w 277"/>
                    <a:gd name="T5" fmla="*/ 44 h 258"/>
                    <a:gd name="T6" fmla="*/ 100 w 277"/>
                    <a:gd name="T7" fmla="*/ 23 h 258"/>
                    <a:gd name="T8" fmla="*/ 115 w 277"/>
                    <a:gd name="T9" fmla="*/ 0 h 258"/>
                    <a:gd name="T10" fmla="*/ 277 w 277"/>
                    <a:gd name="T11" fmla="*/ 141 h 258"/>
                    <a:gd name="T12" fmla="*/ 253 w 277"/>
                    <a:gd name="T13" fmla="*/ 194 h 258"/>
                    <a:gd name="T14" fmla="*/ 212 w 277"/>
                    <a:gd name="T15" fmla="*/ 258 h 258"/>
                    <a:gd name="T16" fmla="*/ 0 w 277"/>
                    <a:gd name="T17" fmla="*/ 73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7"/>
                    <a:gd name="T28" fmla="*/ 0 h 258"/>
                    <a:gd name="T29" fmla="*/ 277 w 277"/>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7" h="258">
                      <a:moveTo>
                        <a:pt x="0" y="73"/>
                      </a:moveTo>
                      <a:lnTo>
                        <a:pt x="44" y="60"/>
                      </a:lnTo>
                      <a:lnTo>
                        <a:pt x="76" y="44"/>
                      </a:lnTo>
                      <a:lnTo>
                        <a:pt x="100" y="23"/>
                      </a:lnTo>
                      <a:lnTo>
                        <a:pt x="115" y="0"/>
                      </a:lnTo>
                      <a:lnTo>
                        <a:pt x="277" y="141"/>
                      </a:lnTo>
                      <a:lnTo>
                        <a:pt x="253" y="194"/>
                      </a:lnTo>
                      <a:lnTo>
                        <a:pt x="212" y="258"/>
                      </a:lnTo>
                      <a:lnTo>
                        <a:pt x="0" y="7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3" name="Freeform 1121"/>
                <p:cNvSpPr>
                  <a:spLocks/>
                </p:cNvSpPr>
                <p:nvPr/>
              </p:nvSpPr>
              <p:spPr bwMode="auto">
                <a:xfrm>
                  <a:off x="1358" y="1492"/>
                  <a:ext cx="43" cy="44"/>
                </a:xfrm>
                <a:custGeom>
                  <a:avLst/>
                  <a:gdLst>
                    <a:gd name="T0" fmla="*/ 129 w 306"/>
                    <a:gd name="T1" fmla="*/ 0 h 259"/>
                    <a:gd name="T2" fmla="*/ 85 w 306"/>
                    <a:gd name="T3" fmla="*/ 18 h 259"/>
                    <a:gd name="T4" fmla="*/ 26 w 306"/>
                    <a:gd name="T5" fmla="*/ 30 h 259"/>
                    <a:gd name="T6" fmla="*/ 7 w 306"/>
                    <a:gd name="T7" fmla="*/ 40 h 259"/>
                    <a:gd name="T8" fmla="*/ 0 w 306"/>
                    <a:gd name="T9" fmla="*/ 61 h 259"/>
                    <a:gd name="T10" fmla="*/ 228 w 306"/>
                    <a:gd name="T11" fmla="*/ 259 h 259"/>
                    <a:gd name="T12" fmla="*/ 272 w 306"/>
                    <a:gd name="T13" fmla="*/ 207 h 259"/>
                    <a:gd name="T14" fmla="*/ 306 w 306"/>
                    <a:gd name="T15" fmla="*/ 156 h 259"/>
                    <a:gd name="T16" fmla="*/ 129 w 306"/>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59"/>
                    <a:gd name="T29" fmla="*/ 306 w 306"/>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59">
                      <a:moveTo>
                        <a:pt x="129" y="0"/>
                      </a:moveTo>
                      <a:lnTo>
                        <a:pt x="85" y="18"/>
                      </a:lnTo>
                      <a:lnTo>
                        <a:pt x="26" y="30"/>
                      </a:lnTo>
                      <a:lnTo>
                        <a:pt x="7" y="40"/>
                      </a:lnTo>
                      <a:lnTo>
                        <a:pt x="0" y="61"/>
                      </a:lnTo>
                      <a:lnTo>
                        <a:pt x="228" y="259"/>
                      </a:lnTo>
                      <a:lnTo>
                        <a:pt x="272" y="207"/>
                      </a:lnTo>
                      <a:lnTo>
                        <a:pt x="306" y="156"/>
                      </a:lnTo>
                      <a:lnTo>
                        <a:pt x="12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4" name="Freeform 1122"/>
                <p:cNvSpPr>
                  <a:spLocks/>
                </p:cNvSpPr>
                <p:nvPr/>
              </p:nvSpPr>
              <p:spPr bwMode="auto">
                <a:xfrm>
                  <a:off x="1358" y="1496"/>
                  <a:ext cx="38" cy="48"/>
                </a:xfrm>
                <a:custGeom>
                  <a:avLst/>
                  <a:gdLst>
                    <a:gd name="T0" fmla="*/ 58 w 270"/>
                    <a:gd name="T1" fmla="*/ 0 h 288"/>
                    <a:gd name="T2" fmla="*/ 26 w 270"/>
                    <a:gd name="T3" fmla="*/ 5 h 288"/>
                    <a:gd name="T4" fmla="*/ 6 w 270"/>
                    <a:gd name="T5" fmla="*/ 16 h 288"/>
                    <a:gd name="T6" fmla="*/ 0 w 270"/>
                    <a:gd name="T7" fmla="*/ 42 h 288"/>
                    <a:gd name="T8" fmla="*/ 6 w 270"/>
                    <a:gd name="T9" fmla="*/ 129 h 288"/>
                    <a:gd name="T10" fmla="*/ 191 w 270"/>
                    <a:gd name="T11" fmla="*/ 288 h 288"/>
                    <a:gd name="T12" fmla="*/ 235 w 270"/>
                    <a:gd name="T13" fmla="*/ 225 h 288"/>
                    <a:gd name="T14" fmla="*/ 270 w 270"/>
                    <a:gd name="T15" fmla="*/ 185 h 288"/>
                    <a:gd name="T16" fmla="*/ 58 w 270"/>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0"/>
                    <a:gd name="T28" fmla="*/ 0 h 288"/>
                    <a:gd name="T29" fmla="*/ 270 w 270"/>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0" h="288">
                      <a:moveTo>
                        <a:pt x="58" y="0"/>
                      </a:moveTo>
                      <a:lnTo>
                        <a:pt x="26" y="5"/>
                      </a:lnTo>
                      <a:lnTo>
                        <a:pt x="6" y="16"/>
                      </a:lnTo>
                      <a:lnTo>
                        <a:pt x="0" y="42"/>
                      </a:lnTo>
                      <a:lnTo>
                        <a:pt x="6" y="129"/>
                      </a:lnTo>
                      <a:lnTo>
                        <a:pt x="191" y="288"/>
                      </a:lnTo>
                      <a:lnTo>
                        <a:pt x="235" y="225"/>
                      </a:lnTo>
                      <a:lnTo>
                        <a:pt x="270" y="185"/>
                      </a:lnTo>
                      <a:lnTo>
                        <a:pt x="5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5" name="Freeform 1123"/>
                <p:cNvSpPr>
                  <a:spLocks/>
                </p:cNvSpPr>
                <p:nvPr/>
              </p:nvSpPr>
              <p:spPr bwMode="auto">
                <a:xfrm>
                  <a:off x="1358" y="1503"/>
                  <a:ext cx="32" cy="51"/>
                </a:xfrm>
                <a:custGeom>
                  <a:avLst/>
                  <a:gdLst>
                    <a:gd name="T0" fmla="*/ 4 w 228"/>
                    <a:gd name="T1" fmla="*/ 176 h 310"/>
                    <a:gd name="T2" fmla="*/ 7 w 228"/>
                    <a:gd name="T3" fmla="*/ 125 h 310"/>
                    <a:gd name="T4" fmla="*/ 4 w 228"/>
                    <a:gd name="T5" fmla="*/ 76 h 310"/>
                    <a:gd name="T6" fmla="*/ 0 w 228"/>
                    <a:gd name="T7" fmla="*/ 0 h 310"/>
                    <a:gd name="T8" fmla="*/ 228 w 228"/>
                    <a:gd name="T9" fmla="*/ 198 h 310"/>
                    <a:gd name="T10" fmla="*/ 156 w 228"/>
                    <a:gd name="T11" fmla="*/ 310 h 310"/>
                    <a:gd name="T12" fmla="*/ 4 w 228"/>
                    <a:gd name="T13" fmla="*/ 176 h 310"/>
                    <a:gd name="T14" fmla="*/ 0 60000 65536"/>
                    <a:gd name="T15" fmla="*/ 0 60000 65536"/>
                    <a:gd name="T16" fmla="*/ 0 60000 65536"/>
                    <a:gd name="T17" fmla="*/ 0 60000 65536"/>
                    <a:gd name="T18" fmla="*/ 0 60000 65536"/>
                    <a:gd name="T19" fmla="*/ 0 60000 65536"/>
                    <a:gd name="T20" fmla="*/ 0 60000 65536"/>
                    <a:gd name="T21" fmla="*/ 0 w 228"/>
                    <a:gd name="T22" fmla="*/ 0 h 310"/>
                    <a:gd name="T23" fmla="*/ 228 w 228"/>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8" h="310">
                      <a:moveTo>
                        <a:pt x="4" y="176"/>
                      </a:moveTo>
                      <a:lnTo>
                        <a:pt x="7" y="125"/>
                      </a:lnTo>
                      <a:lnTo>
                        <a:pt x="4" y="76"/>
                      </a:lnTo>
                      <a:lnTo>
                        <a:pt x="0" y="0"/>
                      </a:lnTo>
                      <a:lnTo>
                        <a:pt x="228" y="198"/>
                      </a:lnTo>
                      <a:lnTo>
                        <a:pt x="156" y="310"/>
                      </a:lnTo>
                      <a:lnTo>
                        <a:pt x="4" y="17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6" name="Freeform 1124"/>
                <p:cNvSpPr>
                  <a:spLocks/>
                </p:cNvSpPr>
                <p:nvPr/>
              </p:nvSpPr>
              <p:spPr bwMode="auto">
                <a:xfrm>
                  <a:off x="1355" y="1518"/>
                  <a:ext cx="30" cy="46"/>
                </a:xfrm>
                <a:custGeom>
                  <a:avLst/>
                  <a:gdLst>
                    <a:gd name="T0" fmla="*/ 0 w 208"/>
                    <a:gd name="T1" fmla="*/ 153 h 277"/>
                    <a:gd name="T2" fmla="*/ 23 w 208"/>
                    <a:gd name="T3" fmla="*/ 73 h 277"/>
                    <a:gd name="T4" fmla="*/ 23 w 208"/>
                    <a:gd name="T5" fmla="*/ 0 h 277"/>
                    <a:gd name="T6" fmla="*/ 208 w 208"/>
                    <a:gd name="T7" fmla="*/ 159 h 277"/>
                    <a:gd name="T8" fmla="*/ 142 w 208"/>
                    <a:gd name="T9" fmla="*/ 277 h 277"/>
                    <a:gd name="T10" fmla="*/ 0 w 208"/>
                    <a:gd name="T11" fmla="*/ 153 h 277"/>
                    <a:gd name="T12" fmla="*/ 0 60000 65536"/>
                    <a:gd name="T13" fmla="*/ 0 60000 65536"/>
                    <a:gd name="T14" fmla="*/ 0 60000 65536"/>
                    <a:gd name="T15" fmla="*/ 0 60000 65536"/>
                    <a:gd name="T16" fmla="*/ 0 60000 65536"/>
                    <a:gd name="T17" fmla="*/ 0 60000 65536"/>
                    <a:gd name="T18" fmla="*/ 0 w 208"/>
                    <a:gd name="T19" fmla="*/ 0 h 277"/>
                    <a:gd name="T20" fmla="*/ 208 w 208"/>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208" h="277">
                      <a:moveTo>
                        <a:pt x="0" y="153"/>
                      </a:moveTo>
                      <a:lnTo>
                        <a:pt x="23" y="73"/>
                      </a:lnTo>
                      <a:lnTo>
                        <a:pt x="23" y="0"/>
                      </a:lnTo>
                      <a:lnTo>
                        <a:pt x="208" y="159"/>
                      </a:lnTo>
                      <a:lnTo>
                        <a:pt x="142" y="277"/>
                      </a:lnTo>
                      <a:lnTo>
                        <a:pt x="0" y="15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7" name="Freeform 1125"/>
                <p:cNvSpPr>
                  <a:spLocks/>
                </p:cNvSpPr>
                <p:nvPr/>
              </p:nvSpPr>
              <p:spPr bwMode="auto">
                <a:xfrm>
                  <a:off x="1350" y="1532"/>
                  <a:ext cx="30" cy="42"/>
                </a:xfrm>
                <a:custGeom>
                  <a:avLst/>
                  <a:gdLst>
                    <a:gd name="T0" fmla="*/ 0 w 207"/>
                    <a:gd name="T1" fmla="*/ 125 h 254"/>
                    <a:gd name="T2" fmla="*/ 39 w 207"/>
                    <a:gd name="T3" fmla="*/ 63 h 254"/>
                    <a:gd name="T4" fmla="*/ 55 w 207"/>
                    <a:gd name="T5" fmla="*/ 0 h 254"/>
                    <a:gd name="T6" fmla="*/ 207 w 207"/>
                    <a:gd name="T7" fmla="*/ 134 h 254"/>
                    <a:gd name="T8" fmla="*/ 146 w 207"/>
                    <a:gd name="T9" fmla="*/ 254 h 254"/>
                    <a:gd name="T10" fmla="*/ 0 w 207"/>
                    <a:gd name="T11" fmla="*/ 125 h 254"/>
                    <a:gd name="T12" fmla="*/ 0 60000 65536"/>
                    <a:gd name="T13" fmla="*/ 0 60000 65536"/>
                    <a:gd name="T14" fmla="*/ 0 60000 65536"/>
                    <a:gd name="T15" fmla="*/ 0 60000 65536"/>
                    <a:gd name="T16" fmla="*/ 0 60000 65536"/>
                    <a:gd name="T17" fmla="*/ 0 60000 65536"/>
                    <a:gd name="T18" fmla="*/ 0 w 207"/>
                    <a:gd name="T19" fmla="*/ 0 h 254"/>
                    <a:gd name="T20" fmla="*/ 207 w 207"/>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207" h="254">
                      <a:moveTo>
                        <a:pt x="0" y="125"/>
                      </a:moveTo>
                      <a:lnTo>
                        <a:pt x="39" y="63"/>
                      </a:lnTo>
                      <a:lnTo>
                        <a:pt x="55" y="0"/>
                      </a:lnTo>
                      <a:lnTo>
                        <a:pt x="207" y="134"/>
                      </a:lnTo>
                      <a:lnTo>
                        <a:pt x="146" y="254"/>
                      </a:lnTo>
                      <a:lnTo>
                        <a:pt x="0" y="12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8" name="Freeform 1126"/>
                <p:cNvSpPr>
                  <a:spLocks/>
                </p:cNvSpPr>
                <p:nvPr/>
              </p:nvSpPr>
              <p:spPr bwMode="auto">
                <a:xfrm>
                  <a:off x="1343" y="1543"/>
                  <a:ext cx="32" cy="42"/>
                </a:xfrm>
                <a:custGeom>
                  <a:avLst/>
                  <a:gdLst>
                    <a:gd name="T0" fmla="*/ 82 w 224"/>
                    <a:gd name="T1" fmla="*/ 0 h 246"/>
                    <a:gd name="T2" fmla="*/ 53 w 224"/>
                    <a:gd name="T3" fmla="*/ 50 h 246"/>
                    <a:gd name="T4" fmla="*/ 4 w 224"/>
                    <a:gd name="T5" fmla="*/ 98 h 246"/>
                    <a:gd name="T6" fmla="*/ 0 w 224"/>
                    <a:gd name="T7" fmla="*/ 100 h 246"/>
                    <a:gd name="T8" fmla="*/ 166 w 224"/>
                    <a:gd name="T9" fmla="*/ 246 h 246"/>
                    <a:gd name="T10" fmla="*/ 224 w 224"/>
                    <a:gd name="T11" fmla="*/ 124 h 246"/>
                    <a:gd name="T12" fmla="*/ 82 w 224"/>
                    <a:gd name="T13" fmla="*/ 0 h 246"/>
                    <a:gd name="T14" fmla="*/ 0 60000 65536"/>
                    <a:gd name="T15" fmla="*/ 0 60000 65536"/>
                    <a:gd name="T16" fmla="*/ 0 60000 65536"/>
                    <a:gd name="T17" fmla="*/ 0 60000 65536"/>
                    <a:gd name="T18" fmla="*/ 0 60000 65536"/>
                    <a:gd name="T19" fmla="*/ 0 60000 65536"/>
                    <a:gd name="T20" fmla="*/ 0 60000 65536"/>
                    <a:gd name="T21" fmla="*/ 0 w 224"/>
                    <a:gd name="T22" fmla="*/ 0 h 246"/>
                    <a:gd name="T23" fmla="*/ 224 w 224"/>
                    <a:gd name="T24" fmla="*/ 246 h 2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246">
                      <a:moveTo>
                        <a:pt x="82" y="0"/>
                      </a:moveTo>
                      <a:lnTo>
                        <a:pt x="53" y="50"/>
                      </a:lnTo>
                      <a:lnTo>
                        <a:pt x="4" y="98"/>
                      </a:lnTo>
                      <a:lnTo>
                        <a:pt x="0" y="100"/>
                      </a:lnTo>
                      <a:lnTo>
                        <a:pt x="166" y="246"/>
                      </a:lnTo>
                      <a:lnTo>
                        <a:pt x="224" y="124"/>
                      </a:lnTo>
                      <a:lnTo>
                        <a:pt x="8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69" name="Freeform 1127"/>
                <p:cNvSpPr>
                  <a:spLocks/>
                </p:cNvSpPr>
                <p:nvPr/>
              </p:nvSpPr>
              <p:spPr bwMode="auto">
                <a:xfrm>
                  <a:off x="1336" y="1553"/>
                  <a:ext cx="35" cy="41"/>
                </a:xfrm>
                <a:custGeom>
                  <a:avLst/>
                  <a:gdLst>
                    <a:gd name="T0" fmla="*/ 100 w 246"/>
                    <a:gd name="T1" fmla="*/ 0 h 251"/>
                    <a:gd name="T2" fmla="*/ 56 w 246"/>
                    <a:gd name="T3" fmla="*/ 43 h 251"/>
                    <a:gd name="T4" fmla="*/ 0 w 246"/>
                    <a:gd name="T5" fmla="*/ 88 h 251"/>
                    <a:gd name="T6" fmla="*/ 186 w 246"/>
                    <a:gd name="T7" fmla="*/ 251 h 251"/>
                    <a:gd name="T8" fmla="*/ 199 w 246"/>
                    <a:gd name="T9" fmla="*/ 237 h 251"/>
                    <a:gd name="T10" fmla="*/ 246 w 246"/>
                    <a:gd name="T11" fmla="*/ 129 h 251"/>
                    <a:gd name="T12" fmla="*/ 100 w 246"/>
                    <a:gd name="T13" fmla="*/ 0 h 251"/>
                    <a:gd name="T14" fmla="*/ 0 60000 65536"/>
                    <a:gd name="T15" fmla="*/ 0 60000 65536"/>
                    <a:gd name="T16" fmla="*/ 0 60000 65536"/>
                    <a:gd name="T17" fmla="*/ 0 60000 65536"/>
                    <a:gd name="T18" fmla="*/ 0 60000 65536"/>
                    <a:gd name="T19" fmla="*/ 0 60000 65536"/>
                    <a:gd name="T20" fmla="*/ 0 60000 65536"/>
                    <a:gd name="T21" fmla="*/ 0 w 246"/>
                    <a:gd name="T22" fmla="*/ 0 h 251"/>
                    <a:gd name="T23" fmla="*/ 246 w 246"/>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6" h="251">
                      <a:moveTo>
                        <a:pt x="100" y="0"/>
                      </a:moveTo>
                      <a:lnTo>
                        <a:pt x="56" y="43"/>
                      </a:lnTo>
                      <a:lnTo>
                        <a:pt x="0" y="88"/>
                      </a:lnTo>
                      <a:lnTo>
                        <a:pt x="186" y="251"/>
                      </a:lnTo>
                      <a:lnTo>
                        <a:pt x="199" y="237"/>
                      </a:lnTo>
                      <a:lnTo>
                        <a:pt x="246" y="129"/>
                      </a:lnTo>
                      <a:lnTo>
                        <a:pt x="10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0" name="Freeform 1128"/>
                <p:cNvSpPr>
                  <a:spLocks/>
                </p:cNvSpPr>
                <p:nvPr/>
              </p:nvSpPr>
              <p:spPr bwMode="auto">
                <a:xfrm>
                  <a:off x="1328" y="1560"/>
                  <a:ext cx="39" cy="35"/>
                </a:xfrm>
                <a:custGeom>
                  <a:avLst/>
                  <a:gdLst>
                    <a:gd name="T0" fmla="*/ 0 w 271"/>
                    <a:gd name="T1" fmla="*/ 84 h 207"/>
                    <a:gd name="T2" fmla="*/ 105 w 271"/>
                    <a:gd name="T3" fmla="*/ 0 h 207"/>
                    <a:gd name="T4" fmla="*/ 271 w 271"/>
                    <a:gd name="T5" fmla="*/ 146 h 207"/>
                    <a:gd name="T6" fmla="*/ 252 w 271"/>
                    <a:gd name="T7" fmla="*/ 192 h 207"/>
                    <a:gd name="T8" fmla="*/ 244 w 271"/>
                    <a:gd name="T9" fmla="*/ 204 h 207"/>
                    <a:gd name="T10" fmla="*/ 232 w 271"/>
                    <a:gd name="T11" fmla="*/ 207 h 207"/>
                    <a:gd name="T12" fmla="*/ 204 w 271"/>
                    <a:gd name="T13" fmla="*/ 200 h 207"/>
                    <a:gd name="T14" fmla="*/ 168 w 271"/>
                    <a:gd name="T15" fmla="*/ 187 h 207"/>
                    <a:gd name="T16" fmla="*/ 129 w 271"/>
                    <a:gd name="T17" fmla="*/ 186 h 207"/>
                    <a:gd name="T18" fmla="*/ 121 w 271"/>
                    <a:gd name="T19" fmla="*/ 188 h 207"/>
                    <a:gd name="T20" fmla="*/ 0 w 271"/>
                    <a:gd name="T21" fmla="*/ 84 h 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1"/>
                    <a:gd name="T34" fmla="*/ 0 h 207"/>
                    <a:gd name="T35" fmla="*/ 271 w 271"/>
                    <a:gd name="T36" fmla="*/ 207 h 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1" h="207">
                      <a:moveTo>
                        <a:pt x="0" y="84"/>
                      </a:moveTo>
                      <a:lnTo>
                        <a:pt x="105" y="0"/>
                      </a:lnTo>
                      <a:lnTo>
                        <a:pt x="271" y="146"/>
                      </a:lnTo>
                      <a:lnTo>
                        <a:pt x="252" y="192"/>
                      </a:lnTo>
                      <a:lnTo>
                        <a:pt x="244" y="204"/>
                      </a:lnTo>
                      <a:lnTo>
                        <a:pt x="232" y="207"/>
                      </a:lnTo>
                      <a:lnTo>
                        <a:pt x="204" y="200"/>
                      </a:lnTo>
                      <a:lnTo>
                        <a:pt x="168" y="187"/>
                      </a:lnTo>
                      <a:lnTo>
                        <a:pt x="129" y="186"/>
                      </a:lnTo>
                      <a:lnTo>
                        <a:pt x="121" y="188"/>
                      </a:lnTo>
                      <a:lnTo>
                        <a:pt x="0" y="8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1" name="Freeform 1129"/>
                <p:cNvSpPr>
                  <a:spLocks/>
                </p:cNvSpPr>
                <p:nvPr/>
              </p:nvSpPr>
              <p:spPr bwMode="auto">
                <a:xfrm>
                  <a:off x="1321" y="1567"/>
                  <a:ext cx="42" cy="30"/>
                </a:xfrm>
                <a:custGeom>
                  <a:avLst/>
                  <a:gdLst>
                    <a:gd name="T0" fmla="*/ 0 w 293"/>
                    <a:gd name="T1" fmla="*/ 80 h 178"/>
                    <a:gd name="T2" fmla="*/ 107 w 293"/>
                    <a:gd name="T3" fmla="*/ 0 h 178"/>
                    <a:gd name="T4" fmla="*/ 293 w 293"/>
                    <a:gd name="T5" fmla="*/ 163 h 178"/>
                    <a:gd name="T6" fmla="*/ 273 w 293"/>
                    <a:gd name="T7" fmla="*/ 162 h 178"/>
                    <a:gd name="T8" fmla="*/ 247 w 293"/>
                    <a:gd name="T9" fmla="*/ 152 h 178"/>
                    <a:gd name="T10" fmla="*/ 215 w 293"/>
                    <a:gd name="T11" fmla="*/ 142 h 178"/>
                    <a:gd name="T12" fmla="*/ 183 w 293"/>
                    <a:gd name="T13" fmla="*/ 143 h 178"/>
                    <a:gd name="T14" fmla="*/ 145 w 293"/>
                    <a:gd name="T15" fmla="*/ 152 h 178"/>
                    <a:gd name="T16" fmla="*/ 111 w 293"/>
                    <a:gd name="T17" fmla="*/ 178 h 178"/>
                    <a:gd name="T18" fmla="*/ 0 w 293"/>
                    <a:gd name="T19" fmla="*/ 8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78"/>
                    <a:gd name="T32" fmla="*/ 293 w 293"/>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78">
                      <a:moveTo>
                        <a:pt x="0" y="80"/>
                      </a:moveTo>
                      <a:lnTo>
                        <a:pt x="107" y="0"/>
                      </a:lnTo>
                      <a:lnTo>
                        <a:pt x="293" y="163"/>
                      </a:lnTo>
                      <a:lnTo>
                        <a:pt x="273" y="162"/>
                      </a:lnTo>
                      <a:lnTo>
                        <a:pt x="247" y="152"/>
                      </a:lnTo>
                      <a:lnTo>
                        <a:pt x="215" y="142"/>
                      </a:lnTo>
                      <a:lnTo>
                        <a:pt x="183" y="143"/>
                      </a:lnTo>
                      <a:lnTo>
                        <a:pt x="145" y="152"/>
                      </a:lnTo>
                      <a:lnTo>
                        <a:pt x="111" y="178"/>
                      </a:lnTo>
                      <a:lnTo>
                        <a:pt x="0" y="8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2" name="Freeform 1130"/>
                <p:cNvSpPr>
                  <a:spLocks/>
                </p:cNvSpPr>
                <p:nvPr/>
              </p:nvSpPr>
              <p:spPr bwMode="auto">
                <a:xfrm>
                  <a:off x="1312" y="1574"/>
                  <a:ext cx="34" cy="28"/>
                </a:xfrm>
                <a:custGeom>
                  <a:avLst/>
                  <a:gdLst>
                    <a:gd name="T0" fmla="*/ 0 w 233"/>
                    <a:gd name="T1" fmla="*/ 76 h 167"/>
                    <a:gd name="T2" fmla="*/ 112 w 233"/>
                    <a:gd name="T3" fmla="*/ 0 h 167"/>
                    <a:gd name="T4" fmla="*/ 233 w 233"/>
                    <a:gd name="T5" fmla="*/ 104 h 167"/>
                    <a:gd name="T6" fmla="*/ 200 w 233"/>
                    <a:gd name="T7" fmla="*/ 111 h 167"/>
                    <a:gd name="T8" fmla="*/ 158 w 233"/>
                    <a:gd name="T9" fmla="*/ 144 h 167"/>
                    <a:gd name="T10" fmla="*/ 126 w 233"/>
                    <a:gd name="T11" fmla="*/ 164 h 167"/>
                    <a:gd name="T12" fmla="*/ 106 w 233"/>
                    <a:gd name="T13" fmla="*/ 167 h 167"/>
                    <a:gd name="T14" fmla="*/ 0 w 233"/>
                    <a:gd name="T15" fmla="*/ 76 h 167"/>
                    <a:gd name="T16" fmla="*/ 0 60000 65536"/>
                    <a:gd name="T17" fmla="*/ 0 60000 65536"/>
                    <a:gd name="T18" fmla="*/ 0 60000 65536"/>
                    <a:gd name="T19" fmla="*/ 0 60000 65536"/>
                    <a:gd name="T20" fmla="*/ 0 60000 65536"/>
                    <a:gd name="T21" fmla="*/ 0 60000 65536"/>
                    <a:gd name="T22" fmla="*/ 0 60000 65536"/>
                    <a:gd name="T23" fmla="*/ 0 60000 65536"/>
                    <a:gd name="T24" fmla="*/ 0 w 233"/>
                    <a:gd name="T25" fmla="*/ 0 h 167"/>
                    <a:gd name="T26" fmla="*/ 233 w 233"/>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3" h="167">
                      <a:moveTo>
                        <a:pt x="0" y="76"/>
                      </a:moveTo>
                      <a:lnTo>
                        <a:pt x="112" y="0"/>
                      </a:lnTo>
                      <a:lnTo>
                        <a:pt x="233" y="104"/>
                      </a:lnTo>
                      <a:lnTo>
                        <a:pt x="200" y="111"/>
                      </a:lnTo>
                      <a:lnTo>
                        <a:pt x="158" y="144"/>
                      </a:lnTo>
                      <a:lnTo>
                        <a:pt x="126" y="164"/>
                      </a:lnTo>
                      <a:lnTo>
                        <a:pt x="106" y="167"/>
                      </a:lnTo>
                      <a:lnTo>
                        <a:pt x="0" y="7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3" name="Freeform 1131"/>
                <p:cNvSpPr>
                  <a:spLocks/>
                </p:cNvSpPr>
                <p:nvPr/>
              </p:nvSpPr>
              <p:spPr bwMode="auto">
                <a:xfrm>
                  <a:off x="1307" y="1581"/>
                  <a:ext cx="30" cy="24"/>
                </a:xfrm>
                <a:custGeom>
                  <a:avLst/>
                  <a:gdLst>
                    <a:gd name="T0" fmla="*/ 97 w 208"/>
                    <a:gd name="T1" fmla="*/ 0 h 148"/>
                    <a:gd name="T2" fmla="*/ 0 w 208"/>
                    <a:gd name="T3" fmla="*/ 55 h 148"/>
                    <a:gd name="T4" fmla="*/ 64 w 208"/>
                    <a:gd name="T5" fmla="*/ 111 h 148"/>
                    <a:gd name="T6" fmla="*/ 102 w 208"/>
                    <a:gd name="T7" fmla="*/ 143 h 148"/>
                    <a:gd name="T8" fmla="*/ 116 w 208"/>
                    <a:gd name="T9" fmla="*/ 148 h 148"/>
                    <a:gd name="T10" fmla="*/ 122 w 208"/>
                    <a:gd name="T11" fmla="*/ 142 h 148"/>
                    <a:gd name="T12" fmla="*/ 130 w 208"/>
                    <a:gd name="T13" fmla="*/ 127 h 148"/>
                    <a:gd name="T14" fmla="*/ 142 w 208"/>
                    <a:gd name="T15" fmla="*/ 128 h 148"/>
                    <a:gd name="T16" fmla="*/ 160 w 208"/>
                    <a:gd name="T17" fmla="*/ 126 h 148"/>
                    <a:gd name="T18" fmla="*/ 197 w 208"/>
                    <a:gd name="T19" fmla="*/ 105 h 148"/>
                    <a:gd name="T20" fmla="*/ 208 w 208"/>
                    <a:gd name="T21" fmla="*/ 98 h 148"/>
                    <a:gd name="T22" fmla="*/ 97 w 208"/>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8"/>
                    <a:gd name="T37" fmla="*/ 0 h 148"/>
                    <a:gd name="T38" fmla="*/ 208 w 208"/>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8" h="148">
                      <a:moveTo>
                        <a:pt x="97" y="0"/>
                      </a:moveTo>
                      <a:lnTo>
                        <a:pt x="0" y="55"/>
                      </a:lnTo>
                      <a:lnTo>
                        <a:pt x="64" y="111"/>
                      </a:lnTo>
                      <a:lnTo>
                        <a:pt x="102" y="143"/>
                      </a:lnTo>
                      <a:lnTo>
                        <a:pt x="116" y="148"/>
                      </a:lnTo>
                      <a:lnTo>
                        <a:pt x="122" y="142"/>
                      </a:lnTo>
                      <a:lnTo>
                        <a:pt x="130" y="127"/>
                      </a:lnTo>
                      <a:lnTo>
                        <a:pt x="142" y="128"/>
                      </a:lnTo>
                      <a:lnTo>
                        <a:pt x="160" y="126"/>
                      </a:lnTo>
                      <a:lnTo>
                        <a:pt x="197" y="105"/>
                      </a:lnTo>
                      <a:lnTo>
                        <a:pt x="208" y="98"/>
                      </a:lnTo>
                      <a:lnTo>
                        <a:pt x="9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4" name="Freeform 1132"/>
                <p:cNvSpPr>
                  <a:spLocks/>
                </p:cNvSpPr>
                <p:nvPr/>
              </p:nvSpPr>
              <p:spPr bwMode="auto">
                <a:xfrm>
                  <a:off x="1307" y="1587"/>
                  <a:ext cx="21" cy="18"/>
                </a:xfrm>
                <a:custGeom>
                  <a:avLst/>
                  <a:gdLst>
                    <a:gd name="T0" fmla="*/ 39 w 145"/>
                    <a:gd name="T1" fmla="*/ 0 h 111"/>
                    <a:gd name="T2" fmla="*/ 0 w 145"/>
                    <a:gd name="T3" fmla="*/ 18 h 111"/>
                    <a:gd name="T4" fmla="*/ 64 w 145"/>
                    <a:gd name="T5" fmla="*/ 74 h 111"/>
                    <a:gd name="T6" fmla="*/ 102 w 145"/>
                    <a:gd name="T7" fmla="*/ 106 h 111"/>
                    <a:gd name="T8" fmla="*/ 116 w 145"/>
                    <a:gd name="T9" fmla="*/ 111 h 111"/>
                    <a:gd name="T10" fmla="*/ 122 w 145"/>
                    <a:gd name="T11" fmla="*/ 105 h 111"/>
                    <a:gd name="T12" fmla="*/ 131 w 145"/>
                    <a:gd name="T13" fmla="*/ 90 h 111"/>
                    <a:gd name="T14" fmla="*/ 145 w 145"/>
                    <a:gd name="T15" fmla="*/ 91 h 111"/>
                    <a:gd name="T16" fmla="*/ 39 w 145"/>
                    <a:gd name="T17" fmla="*/ 0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11"/>
                    <a:gd name="T29" fmla="*/ 145 w 145"/>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11">
                      <a:moveTo>
                        <a:pt x="39" y="0"/>
                      </a:moveTo>
                      <a:lnTo>
                        <a:pt x="0" y="18"/>
                      </a:lnTo>
                      <a:lnTo>
                        <a:pt x="64" y="74"/>
                      </a:lnTo>
                      <a:lnTo>
                        <a:pt x="102" y="106"/>
                      </a:lnTo>
                      <a:lnTo>
                        <a:pt x="116" y="111"/>
                      </a:lnTo>
                      <a:lnTo>
                        <a:pt x="122" y="105"/>
                      </a:lnTo>
                      <a:lnTo>
                        <a:pt x="131" y="90"/>
                      </a:lnTo>
                      <a:lnTo>
                        <a:pt x="145" y="91"/>
                      </a:lnTo>
                      <a:lnTo>
                        <a:pt x="3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5" name="Freeform 1133"/>
                <p:cNvSpPr>
                  <a:spLocks/>
                </p:cNvSpPr>
                <p:nvPr/>
              </p:nvSpPr>
              <p:spPr bwMode="auto">
                <a:xfrm>
                  <a:off x="1468" y="1414"/>
                  <a:ext cx="40" cy="18"/>
                </a:xfrm>
                <a:custGeom>
                  <a:avLst/>
                  <a:gdLst>
                    <a:gd name="T0" fmla="*/ 8 w 278"/>
                    <a:gd name="T1" fmla="*/ 3 h 108"/>
                    <a:gd name="T2" fmla="*/ 27 w 278"/>
                    <a:gd name="T3" fmla="*/ 5 h 108"/>
                    <a:gd name="T4" fmla="*/ 45 w 278"/>
                    <a:gd name="T5" fmla="*/ 7 h 108"/>
                    <a:gd name="T6" fmla="*/ 64 w 278"/>
                    <a:gd name="T7" fmla="*/ 13 h 108"/>
                    <a:gd name="T8" fmla="*/ 83 w 278"/>
                    <a:gd name="T9" fmla="*/ 19 h 108"/>
                    <a:gd name="T10" fmla="*/ 103 w 278"/>
                    <a:gd name="T11" fmla="*/ 26 h 108"/>
                    <a:gd name="T12" fmla="*/ 121 w 278"/>
                    <a:gd name="T13" fmla="*/ 33 h 108"/>
                    <a:gd name="T14" fmla="*/ 141 w 278"/>
                    <a:gd name="T15" fmla="*/ 41 h 108"/>
                    <a:gd name="T16" fmla="*/ 159 w 278"/>
                    <a:gd name="T17" fmla="*/ 51 h 108"/>
                    <a:gd name="T18" fmla="*/ 178 w 278"/>
                    <a:gd name="T19" fmla="*/ 59 h 108"/>
                    <a:gd name="T20" fmla="*/ 195 w 278"/>
                    <a:gd name="T21" fmla="*/ 69 h 108"/>
                    <a:gd name="T22" fmla="*/ 213 w 278"/>
                    <a:gd name="T23" fmla="*/ 77 h 108"/>
                    <a:gd name="T24" fmla="*/ 229 w 278"/>
                    <a:gd name="T25" fmla="*/ 85 h 108"/>
                    <a:gd name="T26" fmla="*/ 243 w 278"/>
                    <a:gd name="T27" fmla="*/ 94 h 108"/>
                    <a:gd name="T28" fmla="*/ 258 w 278"/>
                    <a:gd name="T29" fmla="*/ 100 h 108"/>
                    <a:gd name="T30" fmla="*/ 269 w 278"/>
                    <a:gd name="T31" fmla="*/ 106 h 108"/>
                    <a:gd name="T32" fmla="*/ 278 w 278"/>
                    <a:gd name="T33" fmla="*/ 105 h 108"/>
                    <a:gd name="T34" fmla="*/ 266 w 278"/>
                    <a:gd name="T35" fmla="*/ 100 h 108"/>
                    <a:gd name="T36" fmla="*/ 253 w 278"/>
                    <a:gd name="T37" fmla="*/ 94 h 108"/>
                    <a:gd name="T38" fmla="*/ 238 w 278"/>
                    <a:gd name="T39" fmla="*/ 87 h 108"/>
                    <a:gd name="T40" fmla="*/ 222 w 278"/>
                    <a:gd name="T41" fmla="*/ 78 h 108"/>
                    <a:gd name="T42" fmla="*/ 206 w 278"/>
                    <a:gd name="T43" fmla="*/ 70 h 108"/>
                    <a:gd name="T44" fmla="*/ 188 w 278"/>
                    <a:gd name="T45" fmla="*/ 62 h 108"/>
                    <a:gd name="T46" fmla="*/ 170 w 278"/>
                    <a:gd name="T47" fmla="*/ 52 h 108"/>
                    <a:gd name="T48" fmla="*/ 152 w 278"/>
                    <a:gd name="T49" fmla="*/ 43 h 108"/>
                    <a:gd name="T50" fmla="*/ 132 w 278"/>
                    <a:gd name="T51" fmla="*/ 34 h 108"/>
                    <a:gd name="T52" fmla="*/ 113 w 278"/>
                    <a:gd name="T53" fmla="*/ 26 h 108"/>
                    <a:gd name="T54" fmla="*/ 93 w 278"/>
                    <a:gd name="T55" fmla="*/ 19 h 108"/>
                    <a:gd name="T56" fmla="*/ 75 w 278"/>
                    <a:gd name="T57" fmla="*/ 13 h 108"/>
                    <a:gd name="T58" fmla="*/ 55 w 278"/>
                    <a:gd name="T59" fmla="*/ 6 h 108"/>
                    <a:gd name="T60" fmla="*/ 36 w 278"/>
                    <a:gd name="T61" fmla="*/ 2 h 108"/>
                    <a:gd name="T62" fmla="*/ 18 w 278"/>
                    <a:gd name="T63" fmla="*/ 0 h 108"/>
                    <a:gd name="T64" fmla="*/ 0 w 278"/>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08"/>
                    <a:gd name="T101" fmla="*/ 278 w 278"/>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08">
                      <a:moveTo>
                        <a:pt x="0" y="3"/>
                      </a:moveTo>
                      <a:lnTo>
                        <a:pt x="8" y="3"/>
                      </a:lnTo>
                      <a:lnTo>
                        <a:pt x="18" y="3"/>
                      </a:lnTo>
                      <a:lnTo>
                        <a:pt x="27" y="5"/>
                      </a:lnTo>
                      <a:lnTo>
                        <a:pt x="35" y="6"/>
                      </a:lnTo>
                      <a:lnTo>
                        <a:pt x="45" y="7"/>
                      </a:lnTo>
                      <a:lnTo>
                        <a:pt x="54" y="10"/>
                      </a:lnTo>
                      <a:lnTo>
                        <a:pt x="64" y="13"/>
                      </a:lnTo>
                      <a:lnTo>
                        <a:pt x="73" y="15"/>
                      </a:lnTo>
                      <a:lnTo>
                        <a:pt x="83" y="19"/>
                      </a:lnTo>
                      <a:lnTo>
                        <a:pt x="92" y="22"/>
                      </a:lnTo>
                      <a:lnTo>
                        <a:pt x="103" y="26"/>
                      </a:lnTo>
                      <a:lnTo>
                        <a:pt x="112" y="29"/>
                      </a:lnTo>
                      <a:lnTo>
                        <a:pt x="121" y="33"/>
                      </a:lnTo>
                      <a:lnTo>
                        <a:pt x="131" y="38"/>
                      </a:lnTo>
                      <a:lnTo>
                        <a:pt x="141" y="41"/>
                      </a:lnTo>
                      <a:lnTo>
                        <a:pt x="151" y="46"/>
                      </a:lnTo>
                      <a:lnTo>
                        <a:pt x="159" y="51"/>
                      </a:lnTo>
                      <a:lnTo>
                        <a:pt x="168" y="56"/>
                      </a:lnTo>
                      <a:lnTo>
                        <a:pt x="178" y="59"/>
                      </a:lnTo>
                      <a:lnTo>
                        <a:pt x="187" y="64"/>
                      </a:lnTo>
                      <a:lnTo>
                        <a:pt x="195" y="69"/>
                      </a:lnTo>
                      <a:lnTo>
                        <a:pt x="204" y="74"/>
                      </a:lnTo>
                      <a:lnTo>
                        <a:pt x="213" y="77"/>
                      </a:lnTo>
                      <a:lnTo>
                        <a:pt x="220" y="82"/>
                      </a:lnTo>
                      <a:lnTo>
                        <a:pt x="229" y="85"/>
                      </a:lnTo>
                      <a:lnTo>
                        <a:pt x="236" y="90"/>
                      </a:lnTo>
                      <a:lnTo>
                        <a:pt x="243" y="94"/>
                      </a:lnTo>
                      <a:lnTo>
                        <a:pt x="252" y="97"/>
                      </a:lnTo>
                      <a:lnTo>
                        <a:pt x="258" y="100"/>
                      </a:lnTo>
                      <a:lnTo>
                        <a:pt x="264" y="103"/>
                      </a:lnTo>
                      <a:lnTo>
                        <a:pt x="269" y="106"/>
                      </a:lnTo>
                      <a:lnTo>
                        <a:pt x="275" y="108"/>
                      </a:lnTo>
                      <a:lnTo>
                        <a:pt x="278" y="105"/>
                      </a:lnTo>
                      <a:lnTo>
                        <a:pt x="272" y="102"/>
                      </a:lnTo>
                      <a:lnTo>
                        <a:pt x="266" y="100"/>
                      </a:lnTo>
                      <a:lnTo>
                        <a:pt x="260" y="96"/>
                      </a:lnTo>
                      <a:lnTo>
                        <a:pt x="253" y="94"/>
                      </a:lnTo>
                      <a:lnTo>
                        <a:pt x="245" y="90"/>
                      </a:lnTo>
                      <a:lnTo>
                        <a:pt x="238" y="87"/>
                      </a:lnTo>
                      <a:lnTo>
                        <a:pt x="230" y="83"/>
                      </a:lnTo>
                      <a:lnTo>
                        <a:pt x="222" y="78"/>
                      </a:lnTo>
                      <a:lnTo>
                        <a:pt x="214" y="75"/>
                      </a:lnTo>
                      <a:lnTo>
                        <a:pt x="206" y="70"/>
                      </a:lnTo>
                      <a:lnTo>
                        <a:pt x="197" y="65"/>
                      </a:lnTo>
                      <a:lnTo>
                        <a:pt x="188" y="62"/>
                      </a:lnTo>
                      <a:lnTo>
                        <a:pt x="180" y="57"/>
                      </a:lnTo>
                      <a:lnTo>
                        <a:pt x="170" y="52"/>
                      </a:lnTo>
                      <a:lnTo>
                        <a:pt x="161" y="47"/>
                      </a:lnTo>
                      <a:lnTo>
                        <a:pt x="152" y="43"/>
                      </a:lnTo>
                      <a:lnTo>
                        <a:pt x="142" y="39"/>
                      </a:lnTo>
                      <a:lnTo>
                        <a:pt x="132" y="34"/>
                      </a:lnTo>
                      <a:lnTo>
                        <a:pt x="123" y="31"/>
                      </a:lnTo>
                      <a:lnTo>
                        <a:pt x="113" y="26"/>
                      </a:lnTo>
                      <a:lnTo>
                        <a:pt x="104" y="22"/>
                      </a:lnTo>
                      <a:lnTo>
                        <a:pt x="93" y="19"/>
                      </a:lnTo>
                      <a:lnTo>
                        <a:pt x="84" y="15"/>
                      </a:lnTo>
                      <a:lnTo>
                        <a:pt x="75" y="13"/>
                      </a:lnTo>
                      <a:lnTo>
                        <a:pt x="65" y="9"/>
                      </a:lnTo>
                      <a:lnTo>
                        <a:pt x="55" y="6"/>
                      </a:lnTo>
                      <a:lnTo>
                        <a:pt x="45" y="3"/>
                      </a:lnTo>
                      <a:lnTo>
                        <a:pt x="36" y="2"/>
                      </a:lnTo>
                      <a:lnTo>
                        <a:pt x="27" y="1"/>
                      </a:lnTo>
                      <a:lnTo>
                        <a:pt x="18" y="0"/>
                      </a:lnTo>
                      <a:lnTo>
                        <a:pt x="8" y="0"/>
                      </a:lnTo>
                      <a:lnTo>
                        <a:pt x="0"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6" name="Freeform 1134"/>
                <p:cNvSpPr>
                  <a:spLocks/>
                </p:cNvSpPr>
                <p:nvPr/>
              </p:nvSpPr>
              <p:spPr bwMode="auto">
                <a:xfrm>
                  <a:off x="1420" y="1414"/>
                  <a:ext cx="48" cy="29"/>
                </a:xfrm>
                <a:custGeom>
                  <a:avLst/>
                  <a:gdLst>
                    <a:gd name="T0" fmla="*/ 15 w 337"/>
                    <a:gd name="T1" fmla="*/ 165 h 176"/>
                    <a:gd name="T2" fmla="*/ 39 w 337"/>
                    <a:gd name="T3" fmla="*/ 145 h 176"/>
                    <a:gd name="T4" fmla="*/ 62 w 337"/>
                    <a:gd name="T5" fmla="*/ 127 h 176"/>
                    <a:gd name="T6" fmla="*/ 86 w 337"/>
                    <a:gd name="T7" fmla="*/ 109 h 176"/>
                    <a:gd name="T8" fmla="*/ 110 w 337"/>
                    <a:gd name="T9" fmla="*/ 94 h 176"/>
                    <a:gd name="T10" fmla="*/ 132 w 337"/>
                    <a:gd name="T11" fmla="*/ 80 h 176"/>
                    <a:gd name="T12" fmla="*/ 156 w 337"/>
                    <a:gd name="T13" fmla="*/ 66 h 176"/>
                    <a:gd name="T14" fmla="*/ 178 w 337"/>
                    <a:gd name="T15" fmla="*/ 54 h 176"/>
                    <a:gd name="T16" fmla="*/ 201 w 337"/>
                    <a:gd name="T17" fmla="*/ 44 h 176"/>
                    <a:gd name="T18" fmla="*/ 222 w 337"/>
                    <a:gd name="T19" fmla="*/ 34 h 176"/>
                    <a:gd name="T20" fmla="*/ 243 w 337"/>
                    <a:gd name="T21" fmla="*/ 26 h 176"/>
                    <a:gd name="T22" fmla="*/ 262 w 337"/>
                    <a:gd name="T23" fmla="*/ 20 h 176"/>
                    <a:gd name="T24" fmla="*/ 280 w 337"/>
                    <a:gd name="T25" fmla="*/ 14 h 176"/>
                    <a:gd name="T26" fmla="*/ 299 w 337"/>
                    <a:gd name="T27" fmla="*/ 9 h 176"/>
                    <a:gd name="T28" fmla="*/ 315 w 337"/>
                    <a:gd name="T29" fmla="*/ 6 h 176"/>
                    <a:gd name="T30" fmla="*/ 330 w 337"/>
                    <a:gd name="T31" fmla="*/ 3 h 176"/>
                    <a:gd name="T32" fmla="*/ 337 w 337"/>
                    <a:gd name="T33" fmla="*/ 0 h 176"/>
                    <a:gd name="T34" fmla="*/ 321 w 337"/>
                    <a:gd name="T35" fmla="*/ 1 h 176"/>
                    <a:gd name="T36" fmla="*/ 306 w 337"/>
                    <a:gd name="T37" fmla="*/ 3 h 176"/>
                    <a:gd name="T38" fmla="*/ 289 w 337"/>
                    <a:gd name="T39" fmla="*/ 7 h 176"/>
                    <a:gd name="T40" fmla="*/ 271 w 337"/>
                    <a:gd name="T41" fmla="*/ 13 h 176"/>
                    <a:gd name="T42" fmla="*/ 252 w 337"/>
                    <a:gd name="T43" fmla="*/ 20 h 176"/>
                    <a:gd name="T44" fmla="*/ 230 w 337"/>
                    <a:gd name="T45" fmla="*/ 27 h 176"/>
                    <a:gd name="T46" fmla="*/ 210 w 337"/>
                    <a:gd name="T47" fmla="*/ 35 h 176"/>
                    <a:gd name="T48" fmla="*/ 189 w 337"/>
                    <a:gd name="T49" fmla="*/ 46 h 176"/>
                    <a:gd name="T50" fmla="*/ 166 w 337"/>
                    <a:gd name="T51" fmla="*/ 57 h 176"/>
                    <a:gd name="T52" fmla="*/ 143 w 337"/>
                    <a:gd name="T53" fmla="*/ 70 h 176"/>
                    <a:gd name="T54" fmla="*/ 119 w 337"/>
                    <a:gd name="T55" fmla="*/ 84 h 176"/>
                    <a:gd name="T56" fmla="*/ 96 w 337"/>
                    <a:gd name="T57" fmla="*/ 99 h 176"/>
                    <a:gd name="T58" fmla="*/ 72 w 337"/>
                    <a:gd name="T59" fmla="*/ 115 h 176"/>
                    <a:gd name="T60" fmla="*/ 48 w 337"/>
                    <a:gd name="T61" fmla="*/ 133 h 176"/>
                    <a:gd name="T62" fmla="*/ 23 w 337"/>
                    <a:gd name="T63" fmla="*/ 152 h 176"/>
                    <a:gd name="T64" fmla="*/ 0 w 337"/>
                    <a:gd name="T65" fmla="*/ 172 h 1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176"/>
                    <a:gd name="T101" fmla="*/ 337 w 337"/>
                    <a:gd name="T102" fmla="*/ 176 h 1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176">
                      <a:moveTo>
                        <a:pt x="2" y="176"/>
                      </a:moveTo>
                      <a:lnTo>
                        <a:pt x="15" y="165"/>
                      </a:lnTo>
                      <a:lnTo>
                        <a:pt x="26" y="156"/>
                      </a:lnTo>
                      <a:lnTo>
                        <a:pt x="39" y="145"/>
                      </a:lnTo>
                      <a:lnTo>
                        <a:pt x="49" y="136"/>
                      </a:lnTo>
                      <a:lnTo>
                        <a:pt x="62" y="127"/>
                      </a:lnTo>
                      <a:lnTo>
                        <a:pt x="74" y="118"/>
                      </a:lnTo>
                      <a:lnTo>
                        <a:pt x="86" y="109"/>
                      </a:lnTo>
                      <a:lnTo>
                        <a:pt x="98" y="102"/>
                      </a:lnTo>
                      <a:lnTo>
                        <a:pt x="110" y="94"/>
                      </a:lnTo>
                      <a:lnTo>
                        <a:pt x="122" y="87"/>
                      </a:lnTo>
                      <a:lnTo>
                        <a:pt x="132" y="80"/>
                      </a:lnTo>
                      <a:lnTo>
                        <a:pt x="145" y="74"/>
                      </a:lnTo>
                      <a:lnTo>
                        <a:pt x="156" y="66"/>
                      </a:lnTo>
                      <a:lnTo>
                        <a:pt x="168" y="60"/>
                      </a:lnTo>
                      <a:lnTo>
                        <a:pt x="178" y="54"/>
                      </a:lnTo>
                      <a:lnTo>
                        <a:pt x="190" y="50"/>
                      </a:lnTo>
                      <a:lnTo>
                        <a:pt x="201" y="44"/>
                      </a:lnTo>
                      <a:lnTo>
                        <a:pt x="213" y="39"/>
                      </a:lnTo>
                      <a:lnTo>
                        <a:pt x="222" y="34"/>
                      </a:lnTo>
                      <a:lnTo>
                        <a:pt x="232" y="31"/>
                      </a:lnTo>
                      <a:lnTo>
                        <a:pt x="243" y="26"/>
                      </a:lnTo>
                      <a:lnTo>
                        <a:pt x="253" y="22"/>
                      </a:lnTo>
                      <a:lnTo>
                        <a:pt x="262" y="20"/>
                      </a:lnTo>
                      <a:lnTo>
                        <a:pt x="272" y="16"/>
                      </a:lnTo>
                      <a:lnTo>
                        <a:pt x="280" y="14"/>
                      </a:lnTo>
                      <a:lnTo>
                        <a:pt x="291" y="12"/>
                      </a:lnTo>
                      <a:lnTo>
                        <a:pt x="299" y="9"/>
                      </a:lnTo>
                      <a:lnTo>
                        <a:pt x="306" y="7"/>
                      </a:lnTo>
                      <a:lnTo>
                        <a:pt x="315" y="6"/>
                      </a:lnTo>
                      <a:lnTo>
                        <a:pt x="323" y="5"/>
                      </a:lnTo>
                      <a:lnTo>
                        <a:pt x="330" y="3"/>
                      </a:lnTo>
                      <a:lnTo>
                        <a:pt x="337" y="3"/>
                      </a:lnTo>
                      <a:lnTo>
                        <a:pt x="337" y="0"/>
                      </a:lnTo>
                      <a:lnTo>
                        <a:pt x="329" y="0"/>
                      </a:lnTo>
                      <a:lnTo>
                        <a:pt x="321" y="1"/>
                      </a:lnTo>
                      <a:lnTo>
                        <a:pt x="314" y="2"/>
                      </a:lnTo>
                      <a:lnTo>
                        <a:pt x="306" y="3"/>
                      </a:lnTo>
                      <a:lnTo>
                        <a:pt x="298" y="5"/>
                      </a:lnTo>
                      <a:lnTo>
                        <a:pt x="289" y="7"/>
                      </a:lnTo>
                      <a:lnTo>
                        <a:pt x="280" y="10"/>
                      </a:lnTo>
                      <a:lnTo>
                        <a:pt x="271" y="13"/>
                      </a:lnTo>
                      <a:lnTo>
                        <a:pt x="261" y="16"/>
                      </a:lnTo>
                      <a:lnTo>
                        <a:pt x="252" y="20"/>
                      </a:lnTo>
                      <a:lnTo>
                        <a:pt x="242" y="24"/>
                      </a:lnTo>
                      <a:lnTo>
                        <a:pt x="230" y="27"/>
                      </a:lnTo>
                      <a:lnTo>
                        <a:pt x="221" y="32"/>
                      </a:lnTo>
                      <a:lnTo>
                        <a:pt x="210" y="35"/>
                      </a:lnTo>
                      <a:lnTo>
                        <a:pt x="200" y="41"/>
                      </a:lnTo>
                      <a:lnTo>
                        <a:pt x="189" y="46"/>
                      </a:lnTo>
                      <a:lnTo>
                        <a:pt x="177" y="52"/>
                      </a:lnTo>
                      <a:lnTo>
                        <a:pt x="166" y="57"/>
                      </a:lnTo>
                      <a:lnTo>
                        <a:pt x="154" y="64"/>
                      </a:lnTo>
                      <a:lnTo>
                        <a:pt x="143" y="70"/>
                      </a:lnTo>
                      <a:lnTo>
                        <a:pt x="131" y="77"/>
                      </a:lnTo>
                      <a:lnTo>
                        <a:pt x="119" y="84"/>
                      </a:lnTo>
                      <a:lnTo>
                        <a:pt x="107" y="91"/>
                      </a:lnTo>
                      <a:lnTo>
                        <a:pt x="96" y="99"/>
                      </a:lnTo>
                      <a:lnTo>
                        <a:pt x="85" y="107"/>
                      </a:lnTo>
                      <a:lnTo>
                        <a:pt x="72" y="115"/>
                      </a:lnTo>
                      <a:lnTo>
                        <a:pt x="60" y="124"/>
                      </a:lnTo>
                      <a:lnTo>
                        <a:pt x="48" y="133"/>
                      </a:lnTo>
                      <a:lnTo>
                        <a:pt x="36" y="141"/>
                      </a:lnTo>
                      <a:lnTo>
                        <a:pt x="23" y="152"/>
                      </a:lnTo>
                      <a:lnTo>
                        <a:pt x="13" y="163"/>
                      </a:lnTo>
                      <a:lnTo>
                        <a:pt x="0" y="172"/>
                      </a:lnTo>
                      <a:lnTo>
                        <a:pt x="2" y="17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7" name="Freeform 1135"/>
                <p:cNvSpPr>
                  <a:spLocks/>
                </p:cNvSpPr>
                <p:nvPr/>
              </p:nvSpPr>
              <p:spPr bwMode="auto">
                <a:xfrm>
                  <a:off x="1386" y="1442"/>
                  <a:ext cx="34" cy="15"/>
                </a:xfrm>
                <a:custGeom>
                  <a:avLst/>
                  <a:gdLst>
                    <a:gd name="T0" fmla="*/ 4 w 236"/>
                    <a:gd name="T1" fmla="*/ 91 h 91"/>
                    <a:gd name="T2" fmla="*/ 16 w 236"/>
                    <a:gd name="T3" fmla="*/ 90 h 91"/>
                    <a:gd name="T4" fmla="*/ 29 w 236"/>
                    <a:gd name="T5" fmla="*/ 86 h 91"/>
                    <a:gd name="T6" fmla="*/ 45 w 236"/>
                    <a:gd name="T7" fmla="*/ 82 h 91"/>
                    <a:gd name="T8" fmla="*/ 60 w 236"/>
                    <a:gd name="T9" fmla="*/ 79 h 91"/>
                    <a:gd name="T10" fmla="*/ 78 w 236"/>
                    <a:gd name="T11" fmla="*/ 73 h 91"/>
                    <a:gd name="T12" fmla="*/ 97 w 236"/>
                    <a:gd name="T13" fmla="*/ 67 h 91"/>
                    <a:gd name="T14" fmla="*/ 113 w 236"/>
                    <a:gd name="T15" fmla="*/ 61 h 91"/>
                    <a:gd name="T16" fmla="*/ 132 w 236"/>
                    <a:gd name="T17" fmla="*/ 54 h 91"/>
                    <a:gd name="T18" fmla="*/ 151 w 236"/>
                    <a:gd name="T19" fmla="*/ 48 h 91"/>
                    <a:gd name="T20" fmla="*/ 169 w 236"/>
                    <a:gd name="T21" fmla="*/ 40 h 91"/>
                    <a:gd name="T22" fmla="*/ 184 w 236"/>
                    <a:gd name="T23" fmla="*/ 32 h 91"/>
                    <a:gd name="T24" fmla="*/ 199 w 236"/>
                    <a:gd name="T25" fmla="*/ 25 h 91"/>
                    <a:gd name="T26" fmla="*/ 213 w 236"/>
                    <a:gd name="T27" fmla="*/ 19 h 91"/>
                    <a:gd name="T28" fmla="*/ 224 w 236"/>
                    <a:gd name="T29" fmla="*/ 12 h 91"/>
                    <a:gd name="T30" fmla="*/ 233 w 236"/>
                    <a:gd name="T31" fmla="*/ 6 h 91"/>
                    <a:gd name="T32" fmla="*/ 234 w 236"/>
                    <a:gd name="T33" fmla="*/ 0 h 91"/>
                    <a:gd name="T34" fmla="*/ 227 w 236"/>
                    <a:gd name="T35" fmla="*/ 6 h 91"/>
                    <a:gd name="T36" fmla="*/ 217 w 236"/>
                    <a:gd name="T37" fmla="*/ 12 h 91"/>
                    <a:gd name="T38" fmla="*/ 204 w 236"/>
                    <a:gd name="T39" fmla="*/ 19 h 91"/>
                    <a:gd name="T40" fmla="*/ 191 w 236"/>
                    <a:gd name="T41" fmla="*/ 26 h 91"/>
                    <a:gd name="T42" fmla="*/ 175 w 236"/>
                    <a:gd name="T43" fmla="*/ 34 h 91"/>
                    <a:gd name="T44" fmla="*/ 157 w 236"/>
                    <a:gd name="T45" fmla="*/ 41 h 91"/>
                    <a:gd name="T46" fmla="*/ 140 w 236"/>
                    <a:gd name="T47" fmla="*/ 48 h 91"/>
                    <a:gd name="T48" fmla="*/ 123 w 236"/>
                    <a:gd name="T49" fmla="*/ 55 h 91"/>
                    <a:gd name="T50" fmla="*/ 104 w 236"/>
                    <a:gd name="T51" fmla="*/ 61 h 91"/>
                    <a:gd name="T52" fmla="*/ 85 w 236"/>
                    <a:gd name="T53" fmla="*/ 67 h 91"/>
                    <a:gd name="T54" fmla="*/ 68 w 236"/>
                    <a:gd name="T55" fmla="*/ 73 h 91"/>
                    <a:gd name="T56" fmla="*/ 52 w 236"/>
                    <a:gd name="T57" fmla="*/ 78 h 91"/>
                    <a:gd name="T58" fmla="*/ 35 w 236"/>
                    <a:gd name="T59" fmla="*/ 81 h 91"/>
                    <a:gd name="T60" fmla="*/ 22 w 236"/>
                    <a:gd name="T61" fmla="*/ 85 h 91"/>
                    <a:gd name="T62" fmla="*/ 9 w 236"/>
                    <a:gd name="T63" fmla="*/ 86 h 91"/>
                    <a:gd name="T64" fmla="*/ 0 w 236"/>
                    <a:gd name="T65" fmla="*/ 87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91"/>
                    <a:gd name="T101" fmla="*/ 236 w 236"/>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91">
                      <a:moveTo>
                        <a:pt x="0" y="91"/>
                      </a:moveTo>
                      <a:lnTo>
                        <a:pt x="4" y="91"/>
                      </a:lnTo>
                      <a:lnTo>
                        <a:pt x="9" y="90"/>
                      </a:lnTo>
                      <a:lnTo>
                        <a:pt x="16" y="90"/>
                      </a:lnTo>
                      <a:lnTo>
                        <a:pt x="22" y="88"/>
                      </a:lnTo>
                      <a:lnTo>
                        <a:pt x="29" y="86"/>
                      </a:lnTo>
                      <a:lnTo>
                        <a:pt x="36" y="85"/>
                      </a:lnTo>
                      <a:lnTo>
                        <a:pt x="45" y="82"/>
                      </a:lnTo>
                      <a:lnTo>
                        <a:pt x="52" y="81"/>
                      </a:lnTo>
                      <a:lnTo>
                        <a:pt x="60" y="79"/>
                      </a:lnTo>
                      <a:lnTo>
                        <a:pt x="69" y="77"/>
                      </a:lnTo>
                      <a:lnTo>
                        <a:pt x="78" y="73"/>
                      </a:lnTo>
                      <a:lnTo>
                        <a:pt x="86" y="71"/>
                      </a:lnTo>
                      <a:lnTo>
                        <a:pt x="97" y="67"/>
                      </a:lnTo>
                      <a:lnTo>
                        <a:pt x="105" y="65"/>
                      </a:lnTo>
                      <a:lnTo>
                        <a:pt x="113" y="61"/>
                      </a:lnTo>
                      <a:lnTo>
                        <a:pt x="124" y="57"/>
                      </a:lnTo>
                      <a:lnTo>
                        <a:pt x="132" y="54"/>
                      </a:lnTo>
                      <a:lnTo>
                        <a:pt x="141" y="50"/>
                      </a:lnTo>
                      <a:lnTo>
                        <a:pt x="151" y="48"/>
                      </a:lnTo>
                      <a:lnTo>
                        <a:pt x="159" y="44"/>
                      </a:lnTo>
                      <a:lnTo>
                        <a:pt x="169" y="40"/>
                      </a:lnTo>
                      <a:lnTo>
                        <a:pt x="176" y="36"/>
                      </a:lnTo>
                      <a:lnTo>
                        <a:pt x="184" y="32"/>
                      </a:lnTo>
                      <a:lnTo>
                        <a:pt x="192" y="29"/>
                      </a:lnTo>
                      <a:lnTo>
                        <a:pt x="199" y="25"/>
                      </a:lnTo>
                      <a:lnTo>
                        <a:pt x="205" y="23"/>
                      </a:lnTo>
                      <a:lnTo>
                        <a:pt x="213" y="19"/>
                      </a:lnTo>
                      <a:lnTo>
                        <a:pt x="218" y="16"/>
                      </a:lnTo>
                      <a:lnTo>
                        <a:pt x="224" y="12"/>
                      </a:lnTo>
                      <a:lnTo>
                        <a:pt x="229" y="9"/>
                      </a:lnTo>
                      <a:lnTo>
                        <a:pt x="233" y="6"/>
                      </a:lnTo>
                      <a:lnTo>
                        <a:pt x="236" y="4"/>
                      </a:lnTo>
                      <a:lnTo>
                        <a:pt x="234" y="0"/>
                      </a:lnTo>
                      <a:lnTo>
                        <a:pt x="230" y="4"/>
                      </a:lnTo>
                      <a:lnTo>
                        <a:pt x="227" y="6"/>
                      </a:lnTo>
                      <a:lnTo>
                        <a:pt x="222" y="10"/>
                      </a:lnTo>
                      <a:lnTo>
                        <a:pt x="217" y="12"/>
                      </a:lnTo>
                      <a:lnTo>
                        <a:pt x="210" y="16"/>
                      </a:lnTo>
                      <a:lnTo>
                        <a:pt x="204" y="19"/>
                      </a:lnTo>
                      <a:lnTo>
                        <a:pt x="197" y="23"/>
                      </a:lnTo>
                      <a:lnTo>
                        <a:pt x="191" y="26"/>
                      </a:lnTo>
                      <a:lnTo>
                        <a:pt x="182" y="30"/>
                      </a:lnTo>
                      <a:lnTo>
                        <a:pt x="175" y="34"/>
                      </a:lnTo>
                      <a:lnTo>
                        <a:pt x="166" y="37"/>
                      </a:lnTo>
                      <a:lnTo>
                        <a:pt x="157" y="41"/>
                      </a:lnTo>
                      <a:lnTo>
                        <a:pt x="149" y="44"/>
                      </a:lnTo>
                      <a:lnTo>
                        <a:pt x="140" y="48"/>
                      </a:lnTo>
                      <a:lnTo>
                        <a:pt x="131" y="51"/>
                      </a:lnTo>
                      <a:lnTo>
                        <a:pt x="123" y="55"/>
                      </a:lnTo>
                      <a:lnTo>
                        <a:pt x="112" y="57"/>
                      </a:lnTo>
                      <a:lnTo>
                        <a:pt x="104" y="61"/>
                      </a:lnTo>
                      <a:lnTo>
                        <a:pt x="95" y="65"/>
                      </a:lnTo>
                      <a:lnTo>
                        <a:pt x="85" y="67"/>
                      </a:lnTo>
                      <a:lnTo>
                        <a:pt x="76" y="71"/>
                      </a:lnTo>
                      <a:lnTo>
                        <a:pt x="68" y="73"/>
                      </a:lnTo>
                      <a:lnTo>
                        <a:pt x="59" y="75"/>
                      </a:lnTo>
                      <a:lnTo>
                        <a:pt x="52" y="78"/>
                      </a:lnTo>
                      <a:lnTo>
                        <a:pt x="43" y="80"/>
                      </a:lnTo>
                      <a:lnTo>
                        <a:pt x="35" y="81"/>
                      </a:lnTo>
                      <a:lnTo>
                        <a:pt x="28" y="84"/>
                      </a:lnTo>
                      <a:lnTo>
                        <a:pt x="22" y="85"/>
                      </a:lnTo>
                      <a:lnTo>
                        <a:pt x="16" y="86"/>
                      </a:lnTo>
                      <a:lnTo>
                        <a:pt x="9" y="86"/>
                      </a:lnTo>
                      <a:lnTo>
                        <a:pt x="4" y="87"/>
                      </a:lnTo>
                      <a:lnTo>
                        <a:pt x="0" y="87"/>
                      </a:lnTo>
                      <a:lnTo>
                        <a:pt x="0" y="9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8" name="Freeform 1136"/>
                <p:cNvSpPr>
                  <a:spLocks/>
                </p:cNvSpPr>
                <p:nvPr/>
              </p:nvSpPr>
              <p:spPr bwMode="auto">
                <a:xfrm>
                  <a:off x="1361" y="1457"/>
                  <a:ext cx="25" cy="40"/>
                </a:xfrm>
                <a:custGeom>
                  <a:avLst/>
                  <a:gdLst>
                    <a:gd name="T0" fmla="*/ 23 w 175"/>
                    <a:gd name="T1" fmla="*/ 243 h 245"/>
                    <a:gd name="T2" fmla="*/ 65 w 175"/>
                    <a:gd name="T3" fmla="*/ 233 h 245"/>
                    <a:gd name="T4" fmla="*/ 95 w 175"/>
                    <a:gd name="T5" fmla="*/ 220 h 245"/>
                    <a:gd name="T6" fmla="*/ 120 w 175"/>
                    <a:gd name="T7" fmla="*/ 204 h 245"/>
                    <a:gd name="T8" fmla="*/ 138 w 175"/>
                    <a:gd name="T9" fmla="*/ 185 h 245"/>
                    <a:gd name="T10" fmla="*/ 150 w 175"/>
                    <a:gd name="T11" fmla="*/ 166 h 245"/>
                    <a:gd name="T12" fmla="*/ 157 w 175"/>
                    <a:gd name="T13" fmla="*/ 144 h 245"/>
                    <a:gd name="T14" fmla="*/ 161 w 175"/>
                    <a:gd name="T15" fmla="*/ 123 h 245"/>
                    <a:gd name="T16" fmla="*/ 161 w 175"/>
                    <a:gd name="T17" fmla="*/ 101 h 245"/>
                    <a:gd name="T18" fmla="*/ 159 w 175"/>
                    <a:gd name="T19" fmla="*/ 81 h 245"/>
                    <a:gd name="T20" fmla="*/ 158 w 175"/>
                    <a:gd name="T21" fmla="*/ 62 h 245"/>
                    <a:gd name="T22" fmla="*/ 157 w 175"/>
                    <a:gd name="T23" fmla="*/ 44 h 245"/>
                    <a:gd name="T24" fmla="*/ 156 w 175"/>
                    <a:gd name="T25" fmla="*/ 29 h 245"/>
                    <a:gd name="T26" fmla="*/ 157 w 175"/>
                    <a:gd name="T27" fmla="*/ 17 h 245"/>
                    <a:gd name="T28" fmla="*/ 161 w 175"/>
                    <a:gd name="T29" fmla="*/ 9 h 245"/>
                    <a:gd name="T30" fmla="*/ 170 w 175"/>
                    <a:gd name="T31" fmla="*/ 5 h 245"/>
                    <a:gd name="T32" fmla="*/ 175 w 175"/>
                    <a:gd name="T33" fmla="*/ 0 h 245"/>
                    <a:gd name="T34" fmla="*/ 164 w 175"/>
                    <a:gd name="T35" fmla="*/ 3 h 245"/>
                    <a:gd name="T36" fmla="*/ 156 w 175"/>
                    <a:gd name="T37" fmla="*/ 11 h 245"/>
                    <a:gd name="T38" fmla="*/ 152 w 175"/>
                    <a:gd name="T39" fmla="*/ 22 h 245"/>
                    <a:gd name="T40" fmla="*/ 152 w 175"/>
                    <a:gd name="T41" fmla="*/ 36 h 245"/>
                    <a:gd name="T42" fmla="*/ 153 w 175"/>
                    <a:gd name="T43" fmla="*/ 54 h 245"/>
                    <a:gd name="T44" fmla="*/ 156 w 175"/>
                    <a:gd name="T45" fmla="*/ 72 h 245"/>
                    <a:gd name="T46" fmla="*/ 157 w 175"/>
                    <a:gd name="T47" fmla="*/ 92 h 245"/>
                    <a:gd name="T48" fmla="*/ 157 w 175"/>
                    <a:gd name="T49" fmla="*/ 112 h 245"/>
                    <a:gd name="T50" fmla="*/ 156 w 175"/>
                    <a:gd name="T51" fmla="*/ 133 h 245"/>
                    <a:gd name="T52" fmla="*/ 151 w 175"/>
                    <a:gd name="T53" fmla="*/ 154 h 245"/>
                    <a:gd name="T54" fmla="*/ 141 w 175"/>
                    <a:gd name="T55" fmla="*/ 174 h 245"/>
                    <a:gd name="T56" fmla="*/ 127 w 175"/>
                    <a:gd name="T57" fmla="*/ 193 h 245"/>
                    <a:gd name="T58" fmla="*/ 106 w 175"/>
                    <a:gd name="T59" fmla="*/ 210 h 245"/>
                    <a:gd name="T60" fmla="*/ 79 w 175"/>
                    <a:gd name="T61" fmla="*/ 224 h 245"/>
                    <a:gd name="T62" fmla="*/ 45 w 175"/>
                    <a:gd name="T63" fmla="*/ 235 h 245"/>
                    <a:gd name="T64" fmla="*/ 0 w 175"/>
                    <a:gd name="T65" fmla="*/ 24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5"/>
                    <a:gd name="T100" fmla="*/ 0 h 245"/>
                    <a:gd name="T101" fmla="*/ 175 w 175"/>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5" h="245">
                      <a:moveTo>
                        <a:pt x="0" y="245"/>
                      </a:moveTo>
                      <a:lnTo>
                        <a:pt x="23" y="243"/>
                      </a:lnTo>
                      <a:lnTo>
                        <a:pt x="45" y="238"/>
                      </a:lnTo>
                      <a:lnTo>
                        <a:pt x="65" y="233"/>
                      </a:lnTo>
                      <a:lnTo>
                        <a:pt x="80" y="226"/>
                      </a:lnTo>
                      <a:lnTo>
                        <a:pt x="95" y="220"/>
                      </a:lnTo>
                      <a:lnTo>
                        <a:pt x="108" y="212"/>
                      </a:lnTo>
                      <a:lnTo>
                        <a:pt x="120" y="204"/>
                      </a:lnTo>
                      <a:lnTo>
                        <a:pt x="130" y="195"/>
                      </a:lnTo>
                      <a:lnTo>
                        <a:pt x="138" y="185"/>
                      </a:lnTo>
                      <a:lnTo>
                        <a:pt x="145" y="175"/>
                      </a:lnTo>
                      <a:lnTo>
                        <a:pt x="150" y="166"/>
                      </a:lnTo>
                      <a:lnTo>
                        <a:pt x="153" y="155"/>
                      </a:lnTo>
                      <a:lnTo>
                        <a:pt x="157" y="144"/>
                      </a:lnTo>
                      <a:lnTo>
                        <a:pt x="159" y="133"/>
                      </a:lnTo>
                      <a:lnTo>
                        <a:pt x="161" y="123"/>
                      </a:lnTo>
                      <a:lnTo>
                        <a:pt x="161" y="112"/>
                      </a:lnTo>
                      <a:lnTo>
                        <a:pt x="161" y="101"/>
                      </a:lnTo>
                      <a:lnTo>
                        <a:pt x="161" y="92"/>
                      </a:lnTo>
                      <a:lnTo>
                        <a:pt x="159" y="81"/>
                      </a:lnTo>
                      <a:lnTo>
                        <a:pt x="159" y="72"/>
                      </a:lnTo>
                      <a:lnTo>
                        <a:pt x="158" y="62"/>
                      </a:lnTo>
                      <a:lnTo>
                        <a:pt x="157" y="54"/>
                      </a:lnTo>
                      <a:lnTo>
                        <a:pt x="157" y="44"/>
                      </a:lnTo>
                      <a:lnTo>
                        <a:pt x="156" y="36"/>
                      </a:lnTo>
                      <a:lnTo>
                        <a:pt x="156" y="29"/>
                      </a:lnTo>
                      <a:lnTo>
                        <a:pt x="156" y="23"/>
                      </a:lnTo>
                      <a:lnTo>
                        <a:pt x="157" y="17"/>
                      </a:lnTo>
                      <a:lnTo>
                        <a:pt x="159" y="12"/>
                      </a:lnTo>
                      <a:lnTo>
                        <a:pt x="161" y="9"/>
                      </a:lnTo>
                      <a:lnTo>
                        <a:pt x="165" y="6"/>
                      </a:lnTo>
                      <a:lnTo>
                        <a:pt x="170" y="5"/>
                      </a:lnTo>
                      <a:lnTo>
                        <a:pt x="175" y="4"/>
                      </a:lnTo>
                      <a:lnTo>
                        <a:pt x="175" y="0"/>
                      </a:lnTo>
                      <a:lnTo>
                        <a:pt x="169" y="1"/>
                      </a:lnTo>
                      <a:lnTo>
                        <a:pt x="164" y="3"/>
                      </a:lnTo>
                      <a:lnTo>
                        <a:pt x="158" y="6"/>
                      </a:lnTo>
                      <a:lnTo>
                        <a:pt x="156" y="11"/>
                      </a:lnTo>
                      <a:lnTo>
                        <a:pt x="153" y="16"/>
                      </a:lnTo>
                      <a:lnTo>
                        <a:pt x="152" y="22"/>
                      </a:lnTo>
                      <a:lnTo>
                        <a:pt x="152" y="29"/>
                      </a:lnTo>
                      <a:lnTo>
                        <a:pt x="152" y="36"/>
                      </a:lnTo>
                      <a:lnTo>
                        <a:pt x="153" y="45"/>
                      </a:lnTo>
                      <a:lnTo>
                        <a:pt x="153" y="54"/>
                      </a:lnTo>
                      <a:lnTo>
                        <a:pt x="155" y="62"/>
                      </a:lnTo>
                      <a:lnTo>
                        <a:pt x="156" y="72"/>
                      </a:lnTo>
                      <a:lnTo>
                        <a:pt x="156" y="81"/>
                      </a:lnTo>
                      <a:lnTo>
                        <a:pt x="157" y="92"/>
                      </a:lnTo>
                      <a:lnTo>
                        <a:pt x="157" y="101"/>
                      </a:lnTo>
                      <a:lnTo>
                        <a:pt x="157" y="112"/>
                      </a:lnTo>
                      <a:lnTo>
                        <a:pt x="157" y="123"/>
                      </a:lnTo>
                      <a:lnTo>
                        <a:pt x="156" y="133"/>
                      </a:lnTo>
                      <a:lnTo>
                        <a:pt x="153" y="143"/>
                      </a:lnTo>
                      <a:lnTo>
                        <a:pt x="151" y="154"/>
                      </a:lnTo>
                      <a:lnTo>
                        <a:pt x="146" y="163"/>
                      </a:lnTo>
                      <a:lnTo>
                        <a:pt x="141" y="174"/>
                      </a:lnTo>
                      <a:lnTo>
                        <a:pt x="134" y="182"/>
                      </a:lnTo>
                      <a:lnTo>
                        <a:pt x="127" y="193"/>
                      </a:lnTo>
                      <a:lnTo>
                        <a:pt x="118" y="201"/>
                      </a:lnTo>
                      <a:lnTo>
                        <a:pt x="106" y="210"/>
                      </a:lnTo>
                      <a:lnTo>
                        <a:pt x="94" y="217"/>
                      </a:lnTo>
                      <a:lnTo>
                        <a:pt x="79" y="224"/>
                      </a:lnTo>
                      <a:lnTo>
                        <a:pt x="63" y="230"/>
                      </a:lnTo>
                      <a:lnTo>
                        <a:pt x="45" y="235"/>
                      </a:lnTo>
                      <a:lnTo>
                        <a:pt x="23" y="239"/>
                      </a:lnTo>
                      <a:lnTo>
                        <a:pt x="0" y="242"/>
                      </a:lnTo>
                      <a:lnTo>
                        <a:pt x="0" y="24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79" name="Freeform 1137"/>
                <p:cNvSpPr>
                  <a:spLocks/>
                </p:cNvSpPr>
                <p:nvPr/>
              </p:nvSpPr>
              <p:spPr bwMode="auto">
                <a:xfrm>
                  <a:off x="1344" y="1497"/>
                  <a:ext cx="17" cy="63"/>
                </a:xfrm>
                <a:custGeom>
                  <a:avLst/>
                  <a:gdLst>
                    <a:gd name="T0" fmla="*/ 19 w 122"/>
                    <a:gd name="T1" fmla="*/ 364 h 378"/>
                    <a:gd name="T2" fmla="*/ 47 w 122"/>
                    <a:gd name="T3" fmla="*/ 334 h 378"/>
                    <a:gd name="T4" fmla="*/ 70 w 122"/>
                    <a:gd name="T5" fmla="*/ 303 h 378"/>
                    <a:gd name="T6" fmla="*/ 86 w 122"/>
                    <a:gd name="T7" fmla="*/ 271 h 378"/>
                    <a:gd name="T8" fmla="*/ 96 w 122"/>
                    <a:gd name="T9" fmla="*/ 240 h 378"/>
                    <a:gd name="T10" fmla="*/ 102 w 122"/>
                    <a:gd name="T11" fmla="*/ 208 h 378"/>
                    <a:gd name="T12" fmla="*/ 105 w 122"/>
                    <a:gd name="T13" fmla="*/ 179 h 378"/>
                    <a:gd name="T14" fmla="*/ 105 w 122"/>
                    <a:gd name="T15" fmla="*/ 150 h 378"/>
                    <a:gd name="T16" fmla="*/ 104 w 122"/>
                    <a:gd name="T17" fmla="*/ 122 h 378"/>
                    <a:gd name="T18" fmla="*/ 102 w 122"/>
                    <a:gd name="T19" fmla="*/ 97 h 378"/>
                    <a:gd name="T20" fmla="*/ 99 w 122"/>
                    <a:gd name="T21" fmla="*/ 72 h 378"/>
                    <a:gd name="T22" fmla="*/ 98 w 122"/>
                    <a:gd name="T23" fmla="*/ 52 h 378"/>
                    <a:gd name="T24" fmla="*/ 98 w 122"/>
                    <a:gd name="T25" fmla="*/ 34 h 378"/>
                    <a:gd name="T26" fmla="*/ 100 w 122"/>
                    <a:gd name="T27" fmla="*/ 21 h 378"/>
                    <a:gd name="T28" fmla="*/ 105 w 122"/>
                    <a:gd name="T29" fmla="*/ 10 h 378"/>
                    <a:gd name="T30" fmla="*/ 116 w 122"/>
                    <a:gd name="T31" fmla="*/ 5 h 378"/>
                    <a:gd name="T32" fmla="*/ 122 w 122"/>
                    <a:gd name="T33" fmla="*/ 0 h 378"/>
                    <a:gd name="T34" fmla="*/ 109 w 122"/>
                    <a:gd name="T35" fmla="*/ 5 h 378"/>
                    <a:gd name="T36" fmla="*/ 99 w 122"/>
                    <a:gd name="T37" fmla="*/ 14 h 378"/>
                    <a:gd name="T38" fmla="*/ 96 w 122"/>
                    <a:gd name="T39" fmla="*/ 26 h 378"/>
                    <a:gd name="T40" fmla="*/ 93 w 122"/>
                    <a:gd name="T41" fmla="*/ 43 h 378"/>
                    <a:gd name="T42" fmla="*/ 94 w 122"/>
                    <a:gd name="T43" fmla="*/ 62 h 378"/>
                    <a:gd name="T44" fmla="*/ 97 w 122"/>
                    <a:gd name="T45" fmla="*/ 84 h 378"/>
                    <a:gd name="T46" fmla="*/ 99 w 122"/>
                    <a:gd name="T47" fmla="*/ 109 h 378"/>
                    <a:gd name="T48" fmla="*/ 100 w 122"/>
                    <a:gd name="T49" fmla="*/ 137 h 378"/>
                    <a:gd name="T50" fmla="*/ 102 w 122"/>
                    <a:gd name="T51" fmla="*/ 164 h 378"/>
                    <a:gd name="T52" fmla="*/ 100 w 122"/>
                    <a:gd name="T53" fmla="*/ 193 h 378"/>
                    <a:gd name="T54" fmla="*/ 96 w 122"/>
                    <a:gd name="T55" fmla="*/ 222 h 378"/>
                    <a:gd name="T56" fmla="*/ 88 w 122"/>
                    <a:gd name="T57" fmla="*/ 254 h 378"/>
                    <a:gd name="T58" fmla="*/ 74 w 122"/>
                    <a:gd name="T59" fmla="*/ 285 h 378"/>
                    <a:gd name="T60" fmla="*/ 55 w 122"/>
                    <a:gd name="T61" fmla="*/ 316 h 378"/>
                    <a:gd name="T62" fmla="*/ 31 w 122"/>
                    <a:gd name="T63" fmla="*/ 346 h 378"/>
                    <a:gd name="T64" fmla="*/ 0 w 122"/>
                    <a:gd name="T65" fmla="*/ 376 h 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378"/>
                    <a:gd name="T101" fmla="*/ 122 w 122"/>
                    <a:gd name="T102" fmla="*/ 378 h 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378">
                      <a:moveTo>
                        <a:pt x="1" y="378"/>
                      </a:moveTo>
                      <a:lnTo>
                        <a:pt x="19" y="364"/>
                      </a:lnTo>
                      <a:lnTo>
                        <a:pt x="35" y="348"/>
                      </a:lnTo>
                      <a:lnTo>
                        <a:pt x="47" y="334"/>
                      </a:lnTo>
                      <a:lnTo>
                        <a:pt x="60" y="319"/>
                      </a:lnTo>
                      <a:lnTo>
                        <a:pt x="70" y="303"/>
                      </a:lnTo>
                      <a:lnTo>
                        <a:pt x="78" y="288"/>
                      </a:lnTo>
                      <a:lnTo>
                        <a:pt x="86" y="271"/>
                      </a:lnTo>
                      <a:lnTo>
                        <a:pt x="91" y="256"/>
                      </a:lnTo>
                      <a:lnTo>
                        <a:pt x="96" y="240"/>
                      </a:lnTo>
                      <a:lnTo>
                        <a:pt x="99" y="224"/>
                      </a:lnTo>
                      <a:lnTo>
                        <a:pt x="102" y="208"/>
                      </a:lnTo>
                      <a:lnTo>
                        <a:pt x="104" y="193"/>
                      </a:lnTo>
                      <a:lnTo>
                        <a:pt x="105" y="179"/>
                      </a:lnTo>
                      <a:lnTo>
                        <a:pt x="105" y="164"/>
                      </a:lnTo>
                      <a:lnTo>
                        <a:pt x="105" y="150"/>
                      </a:lnTo>
                      <a:lnTo>
                        <a:pt x="104" y="135"/>
                      </a:lnTo>
                      <a:lnTo>
                        <a:pt x="104" y="122"/>
                      </a:lnTo>
                      <a:lnTo>
                        <a:pt x="103" y="109"/>
                      </a:lnTo>
                      <a:lnTo>
                        <a:pt x="102" y="97"/>
                      </a:lnTo>
                      <a:lnTo>
                        <a:pt x="100" y="83"/>
                      </a:lnTo>
                      <a:lnTo>
                        <a:pt x="99" y="72"/>
                      </a:lnTo>
                      <a:lnTo>
                        <a:pt x="98" y="62"/>
                      </a:lnTo>
                      <a:lnTo>
                        <a:pt x="98" y="52"/>
                      </a:lnTo>
                      <a:lnTo>
                        <a:pt x="97" y="43"/>
                      </a:lnTo>
                      <a:lnTo>
                        <a:pt x="98" y="34"/>
                      </a:lnTo>
                      <a:lnTo>
                        <a:pt x="98" y="27"/>
                      </a:lnTo>
                      <a:lnTo>
                        <a:pt x="100" y="21"/>
                      </a:lnTo>
                      <a:lnTo>
                        <a:pt x="103" y="15"/>
                      </a:lnTo>
                      <a:lnTo>
                        <a:pt x="105" y="10"/>
                      </a:lnTo>
                      <a:lnTo>
                        <a:pt x="111" y="7"/>
                      </a:lnTo>
                      <a:lnTo>
                        <a:pt x="116" y="5"/>
                      </a:lnTo>
                      <a:lnTo>
                        <a:pt x="122" y="3"/>
                      </a:lnTo>
                      <a:lnTo>
                        <a:pt x="122" y="0"/>
                      </a:lnTo>
                      <a:lnTo>
                        <a:pt x="114" y="2"/>
                      </a:lnTo>
                      <a:lnTo>
                        <a:pt x="109" y="5"/>
                      </a:lnTo>
                      <a:lnTo>
                        <a:pt x="103" y="8"/>
                      </a:lnTo>
                      <a:lnTo>
                        <a:pt x="99" y="14"/>
                      </a:lnTo>
                      <a:lnTo>
                        <a:pt x="97" y="20"/>
                      </a:lnTo>
                      <a:lnTo>
                        <a:pt x="96" y="26"/>
                      </a:lnTo>
                      <a:lnTo>
                        <a:pt x="94" y="34"/>
                      </a:lnTo>
                      <a:lnTo>
                        <a:pt x="93" y="43"/>
                      </a:lnTo>
                      <a:lnTo>
                        <a:pt x="94" y="52"/>
                      </a:lnTo>
                      <a:lnTo>
                        <a:pt x="94" y="62"/>
                      </a:lnTo>
                      <a:lnTo>
                        <a:pt x="96" y="72"/>
                      </a:lnTo>
                      <a:lnTo>
                        <a:pt x="97" y="84"/>
                      </a:lnTo>
                      <a:lnTo>
                        <a:pt x="98" y="97"/>
                      </a:lnTo>
                      <a:lnTo>
                        <a:pt x="99" y="109"/>
                      </a:lnTo>
                      <a:lnTo>
                        <a:pt x="100" y="122"/>
                      </a:lnTo>
                      <a:lnTo>
                        <a:pt x="100" y="137"/>
                      </a:lnTo>
                      <a:lnTo>
                        <a:pt x="102" y="150"/>
                      </a:lnTo>
                      <a:lnTo>
                        <a:pt x="102" y="164"/>
                      </a:lnTo>
                      <a:lnTo>
                        <a:pt x="102" y="178"/>
                      </a:lnTo>
                      <a:lnTo>
                        <a:pt x="100" y="193"/>
                      </a:lnTo>
                      <a:lnTo>
                        <a:pt x="98" y="207"/>
                      </a:lnTo>
                      <a:lnTo>
                        <a:pt x="96" y="222"/>
                      </a:lnTo>
                      <a:lnTo>
                        <a:pt x="92" y="238"/>
                      </a:lnTo>
                      <a:lnTo>
                        <a:pt x="88" y="254"/>
                      </a:lnTo>
                      <a:lnTo>
                        <a:pt x="81" y="270"/>
                      </a:lnTo>
                      <a:lnTo>
                        <a:pt x="74" y="285"/>
                      </a:lnTo>
                      <a:lnTo>
                        <a:pt x="66" y="301"/>
                      </a:lnTo>
                      <a:lnTo>
                        <a:pt x="55" y="316"/>
                      </a:lnTo>
                      <a:lnTo>
                        <a:pt x="45" y="332"/>
                      </a:lnTo>
                      <a:lnTo>
                        <a:pt x="31" y="346"/>
                      </a:lnTo>
                      <a:lnTo>
                        <a:pt x="16" y="362"/>
                      </a:lnTo>
                      <a:lnTo>
                        <a:pt x="0" y="376"/>
                      </a:lnTo>
                      <a:lnTo>
                        <a:pt x="1" y="37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0" name="Freeform 1138"/>
                <p:cNvSpPr>
                  <a:spLocks/>
                </p:cNvSpPr>
                <p:nvPr/>
              </p:nvSpPr>
              <p:spPr bwMode="auto">
                <a:xfrm>
                  <a:off x="1307" y="1560"/>
                  <a:ext cx="37" cy="30"/>
                </a:xfrm>
                <a:custGeom>
                  <a:avLst/>
                  <a:gdLst>
                    <a:gd name="T0" fmla="*/ 2 w 261"/>
                    <a:gd name="T1" fmla="*/ 183 h 183"/>
                    <a:gd name="T2" fmla="*/ 12 w 261"/>
                    <a:gd name="T3" fmla="*/ 178 h 183"/>
                    <a:gd name="T4" fmla="*/ 23 w 261"/>
                    <a:gd name="T5" fmla="*/ 172 h 183"/>
                    <a:gd name="T6" fmla="*/ 35 w 261"/>
                    <a:gd name="T7" fmla="*/ 166 h 183"/>
                    <a:gd name="T8" fmla="*/ 47 w 261"/>
                    <a:gd name="T9" fmla="*/ 160 h 183"/>
                    <a:gd name="T10" fmla="*/ 59 w 261"/>
                    <a:gd name="T11" fmla="*/ 152 h 183"/>
                    <a:gd name="T12" fmla="*/ 73 w 261"/>
                    <a:gd name="T13" fmla="*/ 144 h 183"/>
                    <a:gd name="T14" fmla="*/ 86 w 261"/>
                    <a:gd name="T15" fmla="*/ 136 h 183"/>
                    <a:gd name="T16" fmla="*/ 101 w 261"/>
                    <a:gd name="T17" fmla="*/ 125 h 183"/>
                    <a:gd name="T18" fmla="*/ 118 w 261"/>
                    <a:gd name="T19" fmla="*/ 114 h 183"/>
                    <a:gd name="T20" fmla="*/ 133 w 261"/>
                    <a:gd name="T21" fmla="*/ 102 h 183"/>
                    <a:gd name="T22" fmla="*/ 151 w 261"/>
                    <a:gd name="T23" fmla="*/ 89 h 183"/>
                    <a:gd name="T24" fmla="*/ 171 w 261"/>
                    <a:gd name="T25" fmla="*/ 75 h 183"/>
                    <a:gd name="T26" fmla="*/ 190 w 261"/>
                    <a:gd name="T27" fmla="*/ 59 h 183"/>
                    <a:gd name="T28" fmla="*/ 213 w 261"/>
                    <a:gd name="T29" fmla="*/ 43 h 183"/>
                    <a:gd name="T30" fmla="*/ 236 w 261"/>
                    <a:gd name="T31" fmla="*/ 24 h 183"/>
                    <a:gd name="T32" fmla="*/ 261 w 261"/>
                    <a:gd name="T33" fmla="*/ 2 h 183"/>
                    <a:gd name="T34" fmla="*/ 247 w 261"/>
                    <a:gd name="T35" fmla="*/ 12 h 183"/>
                    <a:gd name="T36" fmla="*/ 222 w 261"/>
                    <a:gd name="T37" fmla="*/ 31 h 183"/>
                    <a:gd name="T38" fmla="*/ 199 w 261"/>
                    <a:gd name="T39" fmla="*/ 49 h 183"/>
                    <a:gd name="T40" fmla="*/ 178 w 261"/>
                    <a:gd name="T41" fmla="*/ 65 h 183"/>
                    <a:gd name="T42" fmla="*/ 158 w 261"/>
                    <a:gd name="T43" fmla="*/ 80 h 183"/>
                    <a:gd name="T44" fmla="*/ 139 w 261"/>
                    <a:gd name="T45" fmla="*/ 94 h 183"/>
                    <a:gd name="T46" fmla="*/ 123 w 261"/>
                    <a:gd name="T47" fmla="*/ 106 h 183"/>
                    <a:gd name="T48" fmla="*/ 106 w 261"/>
                    <a:gd name="T49" fmla="*/ 118 h 183"/>
                    <a:gd name="T50" fmla="*/ 92 w 261"/>
                    <a:gd name="T51" fmla="*/ 127 h 183"/>
                    <a:gd name="T52" fmla="*/ 78 w 261"/>
                    <a:gd name="T53" fmla="*/ 137 h 183"/>
                    <a:gd name="T54" fmla="*/ 65 w 261"/>
                    <a:gd name="T55" fmla="*/ 145 h 183"/>
                    <a:gd name="T56" fmla="*/ 52 w 261"/>
                    <a:gd name="T57" fmla="*/ 152 h 183"/>
                    <a:gd name="T58" fmla="*/ 40 w 261"/>
                    <a:gd name="T59" fmla="*/ 160 h 183"/>
                    <a:gd name="T60" fmla="*/ 28 w 261"/>
                    <a:gd name="T61" fmla="*/ 166 h 183"/>
                    <a:gd name="T62" fmla="*/ 17 w 261"/>
                    <a:gd name="T63" fmla="*/ 172 h 183"/>
                    <a:gd name="T64" fmla="*/ 6 w 261"/>
                    <a:gd name="T65" fmla="*/ 177 h 183"/>
                    <a:gd name="T66" fmla="*/ 1 w 261"/>
                    <a:gd name="T67" fmla="*/ 183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1"/>
                    <a:gd name="T103" fmla="*/ 0 h 183"/>
                    <a:gd name="T104" fmla="*/ 261 w 261"/>
                    <a:gd name="T105" fmla="*/ 183 h 1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1" h="183">
                      <a:moveTo>
                        <a:pt x="1" y="179"/>
                      </a:moveTo>
                      <a:lnTo>
                        <a:pt x="2" y="183"/>
                      </a:lnTo>
                      <a:lnTo>
                        <a:pt x="7" y="181"/>
                      </a:lnTo>
                      <a:lnTo>
                        <a:pt x="12" y="178"/>
                      </a:lnTo>
                      <a:lnTo>
                        <a:pt x="18" y="175"/>
                      </a:lnTo>
                      <a:lnTo>
                        <a:pt x="23" y="172"/>
                      </a:lnTo>
                      <a:lnTo>
                        <a:pt x="29" y="170"/>
                      </a:lnTo>
                      <a:lnTo>
                        <a:pt x="35" y="166"/>
                      </a:lnTo>
                      <a:lnTo>
                        <a:pt x="42" y="164"/>
                      </a:lnTo>
                      <a:lnTo>
                        <a:pt x="47" y="160"/>
                      </a:lnTo>
                      <a:lnTo>
                        <a:pt x="53" y="157"/>
                      </a:lnTo>
                      <a:lnTo>
                        <a:pt x="59" y="152"/>
                      </a:lnTo>
                      <a:lnTo>
                        <a:pt x="67" y="149"/>
                      </a:lnTo>
                      <a:lnTo>
                        <a:pt x="73" y="144"/>
                      </a:lnTo>
                      <a:lnTo>
                        <a:pt x="79" y="139"/>
                      </a:lnTo>
                      <a:lnTo>
                        <a:pt x="86" y="136"/>
                      </a:lnTo>
                      <a:lnTo>
                        <a:pt x="94" y="131"/>
                      </a:lnTo>
                      <a:lnTo>
                        <a:pt x="101" y="125"/>
                      </a:lnTo>
                      <a:lnTo>
                        <a:pt x="108" y="120"/>
                      </a:lnTo>
                      <a:lnTo>
                        <a:pt x="118" y="114"/>
                      </a:lnTo>
                      <a:lnTo>
                        <a:pt x="125" y="108"/>
                      </a:lnTo>
                      <a:lnTo>
                        <a:pt x="133" y="102"/>
                      </a:lnTo>
                      <a:lnTo>
                        <a:pt x="143" y="96"/>
                      </a:lnTo>
                      <a:lnTo>
                        <a:pt x="151" y="89"/>
                      </a:lnTo>
                      <a:lnTo>
                        <a:pt x="161" y="82"/>
                      </a:lnTo>
                      <a:lnTo>
                        <a:pt x="171" y="75"/>
                      </a:lnTo>
                      <a:lnTo>
                        <a:pt x="181" y="68"/>
                      </a:lnTo>
                      <a:lnTo>
                        <a:pt x="190" y="59"/>
                      </a:lnTo>
                      <a:lnTo>
                        <a:pt x="202" y="51"/>
                      </a:lnTo>
                      <a:lnTo>
                        <a:pt x="213" y="43"/>
                      </a:lnTo>
                      <a:lnTo>
                        <a:pt x="224" y="33"/>
                      </a:lnTo>
                      <a:lnTo>
                        <a:pt x="236" y="24"/>
                      </a:lnTo>
                      <a:lnTo>
                        <a:pt x="249" y="14"/>
                      </a:lnTo>
                      <a:lnTo>
                        <a:pt x="261" y="2"/>
                      </a:lnTo>
                      <a:lnTo>
                        <a:pt x="260" y="0"/>
                      </a:lnTo>
                      <a:lnTo>
                        <a:pt x="247" y="12"/>
                      </a:lnTo>
                      <a:lnTo>
                        <a:pt x="234" y="21"/>
                      </a:lnTo>
                      <a:lnTo>
                        <a:pt x="222" y="31"/>
                      </a:lnTo>
                      <a:lnTo>
                        <a:pt x="210" y="39"/>
                      </a:lnTo>
                      <a:lnTo>
                        <a:pt x="199" y="49"/>
                      </a:lnTo>
                      <a:lnTo>
                        <a:pt x="188" y="57"/>
                      </a:lnTo>
                      <a:lnTo>
                        <a:pt x="178" y="65"/>
                      </a:lnTo>
                      <a:lnTo>
                        <a:pt x="169" y="72"/>
                      </a:lnTo>
                      <a:lnTo>
                        <a:pt x="158" y="80"/>
                      </a:lnTo>
                      <a:lnTo>
                        <a:pt x="150" y="87"/>
                      </a:lnTo>
                      <a:lnTo>
                        <a:pt x="139" y="94"/>
                      </a:lnTo>
                      <a:lnTo>
                        <a:pt x="131" y="100"/>
                      </a:lnTo>
                      <a:lnTo>
                        <a:pt x="123" y="106"/>
                      </a:lnTo>
                      <a:lnTo>
                        <a:pt x="114" y="112"/>
                      </a:lnTo>
                      <a:lnTo>
                        <a:pt x="106" y="118"/>
                      </a:lnTo>
                      <a:lnTo>
                        <a:pt x="99" y="122"/>
                      </a:lnTo>
                      <a:lnTo>
                        <a:pt x="92" y="127"/>
                      </a:lnTo>
                      <a:lnTo>
                        <a:pt x="84" y="132"/>
                      </a:lnTo>
                      <a:lnTo>
                        <a:pt x="78" y="137"/>
                      </a:lnTo>
                      <a:lnTo>
                        <a:pt x="71" y="141"/>
                      </a:lnTo>
                      <a:lnTo>
                        <a:pt x="65" y="145"/>
                      </a:lnTo>
                      <a:lnTo>
                        <a:pt x="58" y="149"/>
                      </a:lnTo>
                      <a:lnTo>
                        <a:pt x="52" y="152"/>
                      </a:lnTo>
                      <a:lnTo>
                        <a:pt x="46" y="157"/>
                      </a:lnTo>
                      <a:lnTo>
                        <a:pt x="40" y="160"/>
                      </a:lnTo>
                      <a:lnTo>
                        <a:pt x="33" y="164"/>
                      </a:lnTo>
                      <a:lnTo>
                        <a:pt x="28" y="166"/>
                      </a:lnTo>
                      <a:lnTo>
                        <a:pt x="22" y="169"/>
                      </a:lnTo>
                      <a:lnTo>
                        <a:pt x="17" y="172"/>
                      </a:lnTo>
                      <a:lnTo>
                        <a:pt x="10" y="175"/>
                      </a:lnTo>
                      <a:lnTo>
                        <a:pt x="6" y="177"/>
                      </a:lnTo>
                      <a:lnTo>
                        <a:pt x="0" y="179"/>
                      </a:lnTo>
                      <a:lnTo>
                        <a:pt x="1" y="183"/>
                      </a:lnTo>
                      <a:lnTo>
                        <a:pt x="1" y="17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1" name="Freeform 1139"/>
                <p:cNvSpPr>
                  <a:spLocks/>
                </p:cNvSpPr>
                <p:nvPr/>
              </p:nvSpPr>
              <p:spPr bwMode="auto">
                <a:xfrm>
                  <a:off x="1307" y="1589"/>
                  <a:ext cx="18" cy="17"/>
                </a:xfrm>
                <a:custGeom>
                  <a:avLst/>
                  <a:gdLst>
                    <a:gd name="T0" fmla="*/ 120 w 124"/>
                    <a:gd name="T1" fmla="*/ 89 h 96"/>
                    <a:gd name="T2" fmla="*/ 118 w 124"/>
                    <a:gd name="T3" fmla="*/ 92 h 96"/>
                    <a:gd name="T4" fmla="*/ 116 w 124"/>
                    <a:gd name="T5" fmla="*/ 92 h 96"/>
                    <a:gd name="T6" fmla="*/ 110 w 124"/>
                    <a:gd name="T7" fmla="*/ 91 h 96"/>
                    <a:gd name="T8" fmla="*/ 103 w 124"/>
                    <a:gd name="T9" fmla="*/ 87 h 96"/>
                    <a:gd name="T10" fmla="*/ 94 w 124"/>
                    <a:gd name="T11" fmla="*/ 81 h 96"/>
                    <a:gd name="T12" fmla="*/ 85 w 124"/>
                    <a:gd name="T13" fmla="*/ 74 h 96"/>
                    <a:gd name="T14" fmla="*/ 75 w 124"/>
                    <a:gd name="T15" fmla="*/ 66 h 96"/>
                    <a:gd name="T16" fmla="*/ 65 w 124"/>
                    <a:gd name="T17" fmla="*/ 56 h 96"/>
                    <a:gd name="T18" fmla="*/ 54 w 124"/>
                    <a:gd name="T19" fmla="*/ 47 h 96"/>
                    <a:gd name="T20" fmla="*/ 45 w 124"/>
                    <a:gd name="T21" fmla="*/ 37 h 96"/>
                    <a:gd name="T22" fmla="*/ 34 w 124"/>
                    <a:gd name="T23" fmla="*/ 28 h 96"/>
                    <a:gd name="T24" fmla="*/ 25 w 124"/>
                    <a:gd name="T25" fmla="*/ 18 h 96"/>
                    <a:gd name="T26" fmla="*/ 17 w 124"/>
                    <a:gd name="T27" fmla="*/ 11 h 96"/>
                    <a:gd name="T28" fmla="*/ 9 w 124"/>
                    <a:gd name="T29" fmla="*/ 5 h 96"/>
                    <a:gd name="T30" fmla="*/ 5 w 124"/>
                    <a:gd name="T31" fmla="*/ 2 h 96"/>
                    <a:gd name="T32" fmla="*/ 0 w 124"/>
                    <a:gd name="T33" fmla="*/ 0 h 96"/>
                    <a:gd name="T34" fmla="*/ 1 w 124"/>
                    <a:gd name="T35" fmla="*/ 4 h 96"/>
                    <a:gd name="T36" fmla="*/ 5 w 124"/>
                    <a:gd name="T37" fmla="*/ 6 h 96"/>
                    <a:gd name="T38" fmla="*/ 11 w 124"/>
                    <a:gd name="T39" fmla="*/ 11 h 96"/>
                    <a:gd name="T40" fmla="*/ 19 w 124"/>
                    <a:gd name="T41" fmla="*/ 17 h 96"/>
                    <a:gd name="T42" fmla="*/ 27 w 124"/>
                    <a:gd name="T43" fmla="*/ 25 h 96"/>
                    <a:gd name="T44" fmla="*/ 35 w 124"/>
                    <a:gd name="T45" fmla="*/ 35 h 96"/>
                    <a:gd name="T46" fmla="*/ 47 w 124"/>
                    <a:gd name="T47" fmla="*/ 45 h 96"/>
                    <a:gd name="T48" fmla="*/ 57 w 124"/>
                    <a:gd name="T49" fmla="*/ 54 h 96"/>
                    <a:gd name="T50" fmla="*/ 67 w 124"/>
                    <a:gd name="T51" fmla="*/ 64 h 96"/>
                    <a:gd name="T52" fmla="*/ 78 w 124"/>
                    <a:gd name="T53" fmla="*/ 73 h 96"/>
                    <a:gd name="T54" fmla="*/ 87 w 124"/>
                    <a:gd name="T55" fmla="*/ 81 h 96"/>
                    <a:gd name="T56" fmla="*/ 97 w 124"/>
                    <a:gd name="T57" fmla="*/ 89 h 96"/>
                    <a:gd name="T58" fmla="*/ 105 w 124"/>
                    <a:gd name="T59" fmla="*/ 93 h 96"/>
                    <a:gd name="T60" fmla="*/ 111 w 124"/>
                    <a:gd name="T61" fmla="*/ 96 h 96"/>
                    <a:gd name="T62" fmla="*/ 118 w 124"/>
                    <a:gd name="T63" fmla="*/ 96 h 96"/>
                    <a:gd name="T64" fmla="*/ 123 w 124"/>
                    <a:gd name="T65" fmla="*/ 92 h 96"/>
                    <a:gd name="T66" fmla="*/ 120 w 124"/>
                    <a:gd name="T67" fmla="*/ 87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96"/>
                    <a:gd name="T104" fmla="*/ 124 w 124"/>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96">
                      <a:moveTo>
                        <a:pt x="120" y="87"/>
                      </a:moveTo>
                      <a:lnTo>
                        <a:pt x="120" y="89"/>
                      </a:lnTo>
                      <a:lnTo>
                        <a:pt x="119" y="91"/>
                      </a:lnTo>
                      <a:lnTo>
                        <a:pt x="118" y="92"/>
                      </a:lnTo>
                      <a:lnTo>
                        <a:pt x="117" y="92"/>
                      </a:lnTo>
                      <a:lnTo>
                        <a:pt x="116" y="92"/>
                      </a:lnTo>
                      <a:lnTo>
                        <a:pt x="112" y="92"/>
                      </a:lnTo>
                      <a:lnTo>
                        <a:pt x="110" y="91"/>
                      </a:lnTo>
                      <a:lnTo>
                        <a:pt x="106" y="90"/>
                      </a:lnTo>
                      <a:lnTo>
                        <a:pt x="103" y="87"/>
                      </a:lnTo>
                      <a:lnTo>
                        <a:pt x="99" y="85"/>
                      </a:lnTo>
                      <a:lnTo>
                        <a:pt x="94" y="81"/>
                      </a:lnTo>
                      <a:lnTo>
                        <a:pt x="90" y="79"/>
                      </a:lnTo>
                      <a:lnTo>
                        <a:pt x="85" y="74"/>
                      </a:lnTo>
                      <a:lnTo>
                        <a:pt x="80" y="71"/>
                      </a:lnTo>
                      <a:lnTo>
                        <a:pt x="75" y="66"/>
                      </a:lnTo>
                      <a:lnTo>
                        <a:pt x="70" y="61"/>
                      </a:lnTo>
                      <a:lnTo>
                        <a:pt x="65" y="56"/>
                      </a:lnTo>
                      <a:lnTo>
                        <a:pt x="59" y="52"/>
                      </a:lnTo>
                      <a:lnTo>
                        <a:pt x="54" y="47"/>
                      </a:lnTo>
                      <a:lnTo>
                        <a:pt x="49" y="42"/>
                      </a:lnTo>
                      <a:lnTo>
                        <a:pt x="45" y="37"/>
                      </a:lnTo>
                      <a:lnTo>
                        <a:pt x="40" y="33"/>
                      </a:lnTo>
                      <a:lnTo>
                        <a:pt x="34" y="28"/>
                      </a:lnTo>
                      <a:lnTo>
                        <a:pt x="29" y="23"/>
                      </a:lnTo>
                      <a:lnTo>
                        <a:pt x="25" y="18"/>
                      </a:lnTo>
                      <a:lnTo>
                        <a:pt x="21" y="15"/>
                      </a:lnTo>
                      <a:lnTo>
                        <a:pt x="17" y="11"/>
                      </a:lnTo>
                      <a:lnTo>
                        <a:pt x="14" y="9"/>
                      </a:lnTo>
                      <a:lnTo>
                        <a:pt x="9" y="5"/>
                      </a:lnTo>
                      <a:lnTo>
                        <a:pt x="7" y="3"/>
                      </a:lnTo>
                      <a:lnTo>
                        <a:pt x="5" y="2"/>
                      </a:lnTo>
                      <a:lnTo>
                        <a:pt x="2" y="0"/>
                      </a:lnTo>
                      <a:lnTo>
                        <a:pt x="0" y="0"/>
                      </a:lnTo>
                      <a:lnTo>
                        <a:pt x="0" y="4"/>
                      </a:lnTo>
                      <a:lnTo>
                        <a:pt x="1" y="4"/>
                      </a:lnTo>
                      <a:lnTo>
                        <a:pt x="2" y="5"/>
                      </a:lnTo>
                      <a:lnTo>
                        <a:pt x="5" y="6"/>
                      </a:lnTo>
                      <a:lnTo>
                        <a:pt x="7" y="9"/>
                      </a:lnTo>
                      <a:lnTo>
                        <a:pt x="11" y="11"/>
                      </a:lnTo>
                      <a:lnTo>
                        <a:pt x="15" y="14"/>
                      </a:lnTo>
                      <a:lnTo>
                        <a:pt x="19" y="17"/>
                      </a:lnTo>
                      <a:lnTo>
                        <a:pt x="22" y="22"/>
                      </a:lnTo>
                      <a:lnTo>
                        <a:pt x="27" y="25"/>
                      </a:lnTo>
                      <a:lnTo>
                        <a:pt x="32" y="30"/>
                      </a:lnTo>
                      <a:lnTo>
                        <a:pt x="35" y="35"/>
                      </a:lnTo>
                      <a:lnTo>
                        <a:pt x="41" y="40"/>
                      </a:lnTo>
                      <a:lnTo>
                        <a:pt x="47" y="45"/>
                      </a:lnTo>
                      <a:lnTo>
                        <a:pt x="52" y="49"/>
                      </a:lnTo>
                      <a:lnTo>
                        <a:pt x="57" y="54"/>
                      </a:lnTo>
                      <a:lnTo>
                        <a:pt x="61" y="59"/>
                      </a:lnTo>
                      <a:lnTo>
                        <a:pt x="67" y="64"/>
                      </a:lnTo>
                      <a:lnTo>
                        <a:pt x="73" y="68"/>
                      </a:lnTo>
                      <a:lnTo>
                        <a:pt x="78" y="73"/>
                      </a:lnTo>
                      <a:lnTo>
                        <a:pt x="83" y="78"/>
                      </a:lnTo>
                      <a:lnTo>
                        <a:pt x="87" y="81"/>
                      </a:lnTo>
                      <a:lnTo>
                        <a:pt x="92" y="85"/>
                      </a:lnTo>
                      <a:lnTo>
                        <a:pt x="97" y="89"/>
                      </a:lnTo>
                      <a:lnTo>
                        <a:pt x="100" y="91"/>
                      </a:lnTo>
                      <a:lnTo>
                        <a:pt x="105" y="93"/>
                      </a:lnTo>
                      <a:lnTo>
                        <a:pt x="107" y="95"/>
                      </a:lnTo>
                      <a:lnTo>
                        <a:pt x="111" y="96"/>
                      </a:lnTo>
                      <a:lnTo>
                        <a:pt x="116" y="96"/>
                      </a:lnTo>
                      <a:lnTo>
                        <a:pt x="118" y="96"/>
                      </a:lnTo>
                      <a:lnTo>
                        <a:pt x="120" y="95"/>
                      </a:lnTo>
                      <a:lnTo>
                        <a:pt x="123" y="92"/>
                      </a:lnTo>
                      <a:lnTo>
                        <a:pt x="124" y="89"/>
                      </a:lnTo>
                      <a:lnTo>
                        <a:pt x="120" y="8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2" name="Freeform 1140"/>
                <p:cNvSpPr>
                  <a:spLocks/>
                </p:cNvSpPr>
                <p:nvPr/>
              </p:nvSpPr>
              <p:spPr bwMode="auto">
                <a:xfrm>
                  <a:off x="1324" y="1598"/>
                  <a:ext cx="11" cy="6"/>
                </a:xfrm>
                <a:custGeom>
                  <a:avLst/>
                  <a:gdLst>
                    <a:gd name="T0" fmla="*/ 71 w 78"/>
                    <a:gd name="T1" fmla="*/ 5 h 39"/>
                    <a:gd name="T2" fmla="*/ 60 w 78"/>
                    <a:gd name="T3" fmla="*/ 12 h 39"/>
                    <a:gd name="T4" fmla="*/ 51 w 78"/>
                    <a:gd name="T5" fmla="*/ 17 h 39"/>
                    <a:gd name="T6" fmla="*/ 43 w 78"/>
                    <a:gd name="T7" fmla="*/ 21 h 39"/>
                    <a:gd name="T8" fmla="*/ 36 w 78"/>
                    <a:gd name="T9" fmla="*/ 23 h 39"/>
                    <a:gd name="T10" fmla="*/ 31 w 78"/>
                    <a:gd name="T11" fmla="*/ 24 h 39"/>
                    <a:gd name="T12" fmla="*/ 26 w 78"/>
                    <a:gd name="T13" fmla="*/ 24 h 39"/>
                    <a:gd name="T14" fmla="*/ 23 w 78"/>
                    <a:gd name="T15" fmla="*/ 23 h 39"/>
                    <a:gd name="T16" fmla="*/ 20 w 78"/>
                    <a:gd name="T17" fmla="*/ 23 h 39"/>
                    <a:gd name="T18" fmla="*/ 16 w 78"/>
                    <a:gd name="T19" fmla="*/ 22 h 39"/>
                    <a:gd name="T20" fmla="*/ 13 w 78"/>
                    <a:gd name="T21" fmla="*/ 22 h 39"/>
                    <a:gd name="T22" fmla="*/ 11 w 78"/>
                    <a:gd name="T23" fmla="*/ 22 h 39"/>
                    <a:gd name="T24" fmla="*/ 9 w 78"/>
                    <a:gd name="T25" fmla="*/ 23 h 39"/>
                    <a:gd name="T26" fmla="*/ 6 w 78"/>
                    <a:gd name="T27" fmla="*/ 25 h 39"/>
                    <a:gd name="T28" fmla="*/ 4 w 78"/>
                    <a:gd name="T29" fmla="*/ 29 h 39"/>
                    <a:gd name="T30" fmla="*/ 2 w 78"/>
                    <a:gd name="T31" fmla="*/ 35 h 39"/>
                    <a:gd name="T32" fmla="*/ 4 w 78"/>
                    <a:gd name="T33" fmla="*/ 39 h 39"/>
                    <a:gd name="T34" fmla="*/ 6 w 78"/>
                    <a:gd name="T35" fmla="*/ 34 h 39"/>
                    <a:gd name="T36" fmla="*/ 8 w 78"/>
                    <a:gd name="T37" fmla="*/ 29 h 39"/>
                    <a:gd name="T38" fmla="*/ 10 w 78"/>
                    <a:gd name="T39" fmla="*/ 27 h 39"/>
                    <a:gd name="T40" fmla="*/ 11 w 78"/>
                    <a:gd name="T41" fmla="*/ 25 h 39"/>
                    <a:gd name="T42" fmla="*/ 13 w 78"/>
                    <a:gd name="T43" fmla="*/ 25 h 39"/>
                    <a:gd name="T44" fmla="*/ 16 w 78"/>
                    <a:gd name="T45" fmla="*/ 25 h 39"/>
                    <a:gd name="T46" fmla="*/ 18 w 78"/>
                    <a:gd name="T47" fmla="*/ 27 h 39"/>
                    <a:gd name="T48" fmla="*/ 23 w 78"/>
                    <a:gd name="T49" fmla="*/ 27 h 39"/>
                    <a:gd name="T50" fmla="*/ 26 w 78"/>
                    <a:gd name="T51" fmla="*/ 28 h 39"/>
                    <a:gd name="T52" fmla="*/ 31 w 78"/>
                    <a:gd name="T53" fmla="*/ 28 h 39"/>
                    <a:gd name="T54" fmla="*/ 37 w 78"/>
                    <a:gd name="T55" fmla="*/ 27 h 39"/>
                    <a:gd name="T56" fmla="*/ 45 w 78"/>
                    <a:gd name="T57" fmla="*/ 24 h 39"/>
                    <a:gd name="T58" fmla="*/ 52 w 78"/>
                    <a:gd name="T59" fmla="*/ 21 h 39"/>
                    <a:gd name="T60" fmla="*/ 62 w 78"/>
                    <a:gd name="T61" fmla="*/ 15 h 39"/>
                    <a:gd name="T62" fmla="*/ 74 w 78"/>
                    <a:gd name="T63" fmla="*/ 8 h 39"/>
                    <a:gd name="T64" fmla="*/ 76 w 78"/>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9"/>
                    <a:gd name="T101" fmla="*/ 78 w 78"/>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9">
                      <a:moveTo>
                        <a:pt x="76" y="0"/>
                      </a:moveTo>
                      <a:lnTo>
                        <a:pt x="71" y="5"/>
                      </a:lnTo>
                      <a:lnTo>
                        <a:pt x="64" y="9"/>
                      </a:lnTo>
                      <a:lnTo>
                        <a:pt x="60" y="12"/>
                      </a:lnTo>
                      <a:lnTo>
                        <a:pt x="55" y="15"/>
                      </a:lnTo>
                      <a:lnTo>
                        <a:pt x="51" y="17"/>
                      </a:lnTo>
                      <a:lnTo>
                        <a:pt x="48" y="20"/>
                      </a:lnTo>
                      <a:lnTo>
                        <a:pt x="43" y="21"/>
                      </a:lnTo>
                      <a:lnTo>
                        <a:pt x="40" y="22"/>
                      </a:lnTo>
                      <a:lnTo>
                        <a:pt x="36" y="23"/>
                      </a:lnTo>
                      <a:lnTo>
                        <a:pt x="34" y="23"/>
                      </a:lnTo>
                      <a:lnTo>
                        <a:pt x="31" y="24"/>
                      </a:lnTo>
                      <a:lnTo>
                        <a:pt x="29" y="24"/>
                      </a:lnTo>
                      <a:lnTo>
                        <a:pt x="26" y="24"/>
                      </a:lnTo>
                      <a:lnTo>
                        <a:pt x="25" y="24"/>
                      </a:lnTo>
                      <a:lnTo>
                        <a:pt x="23" y="23"/>
                      </a:lnTo>
                      <a:lnTo>
                        <a:pt x="22" y="23"/>
                      </a:lnTo>
                      <a:lnTo>
                        <a:pt x="20" y="23"/>
                      </a:lnTo>
                      <a:lnTo>
                        <a:pt x="18" y="23"/>
                      </a:lnTo>
                      <a:lnTo>
                        <a:pt x="16" y="22"/>
                      </a:lnTo>
                      <a:lnTo>
                        <a:pt x="15" y="22"/>
                      </a:lnTo>
                      <a:lnTo>
                        <a:pt x="13" y="22"/>
                      </a:lnTo>
                      <a:lnTo>
                        <a:pt x="12" y="22"/>
                      </a:lnTo>
                      <a:lnTo>
                        <a:pt x="11" y="22"/>
                      </a:lnTo>
                      <a:lnTo>
                        <a:pt x="10" y="23"/>
                      </a:lnTo>
                      <a:lnTo>
                        <a:pt x="9" y="23"/>
                      </a:lnTo>
                      <a:lnTo>
                        <a:pt x="8" y="24"/>
                      </a:lnTo>
                      <a:lnTo>
                        <a:pt x="6" y="25"/>
                      </a:lnTo>
                      <a:lnTo>
                        <a:pt x="5" y="28"/>
                      </a:lnTo>
                      <a:lnTo>
                        <a:pt x="4" y="29"/>
                      </a:lnTo>
                      <a:lnTo>
                        <a:pt x="3" y="31"/>
                      </a:lnTo>
                      <a:lnTo>
                        <a:pt x="2" y="35"/>
                      </a:lnTo>
                      <a:lnTo>
                        <a:pt x="0" y="37"/>
                      </a:lnTo>
                      <a:lnTo>
                        <a:pt x="4" y="39"/>
                      </a:lnTo>
                      <a:lnTo>
                        <a:pt x="5" y="36"/>
                      </a:lnTo>
                      <a:lnTo>
                        <a:pt x="6" y="34"/>
                      </a:lnTo>
                      <a:lnTo>
                        <a:pt x="8" y="31"/>
                      </a:lnTo>
                      <a:lnTo>
                        <a:pt x="8" y="29"/>
                      </a:lnTo>
                      <a:lnTo>
                        <a:pt x="9" y="28"/>
                      </a:lnTo>
                      <a:lnTo>
                        <a:pt x="10" y="27"/>
                      </a:lnTo>
                      <a:lnTo>
                        <a:pt x="11" y="27"/>
                      </a:lnTo>
                      <a:lnTo>
                        <a:pt x="11" y="25"/>
                      </a:lnTo>
                      <a:lnTo>
                        <a:pt x="12" y="25"/>
                      </a:lnTo>
                      <a:lnTo>
                        <a:pt x="13" y="25"/>
                      </a:lnTo>
                      <a:lnTo>
                        <a:pt x="15" y="25"/>
                      </a:lnTo>
                      <a:lnTo>
                        <a:pt x="16" y="25"/>
                      </a:lnTo>
                      <a:lnTo>
                        <a:pt x="17" y="27"/>
                      </a:lnTo>
                      <a:lnTo>
                        <a:pt x="18" y="27"/>
                      </a:lnTo>
                      <a:lnTo>
                        <a:pt x="20" y="27"/>
                      </a:lnTo>
                      <a:lnTo>
                        <a:pt x="23" y="27"/>
                      </a:lnTo>
                      <a:lnTo>
                        <a:pt x="25" y="28"/>
                      </a:lnTo>
                      <a:lnTo>
                        <a:pt x="26" y="28"/>
                      </a:lnTo>
                      <a:lnTo>
                        <a:pt x="29" y="28"/>
                      </a:lnTo>
                      <a:lnTo>
                        <a:pt x="31" y="28"/>
                      </a:lnTo>
                      <a:lnTo>
                        <a:pt x="35" y="27"/>
                      </a:lnTo>
                      <a:lnTo>
                        <a:pt x="37" y="27"/>
                      </a:lnTo>
                      <a:lnTo>
                        <a:pt x="41" y="25"/>
                      </a:lnTo>
                      <a:lnTo>
                        <a:pt x="45" y="24"/>
                      </a:lnTo>
                      <a:lnTo>
                        <a:pt x="49" y="22"/>
                      </a:lnTo>
                      <a:lnTo>
                        <a:pt x="52" y="21"/>
                      </a:lnTo>
                      <a:lnTo>
                        <a:pt x="57" y="18"/>
                      </a:lnTo>
                      <a:lnTo>
                        <a:pt x="62" y="15"/>
                      </a:lnTo>
                      <a:lnTo>
                        <a:pt x="67" y="11"/>
                      </a:lnTo>
                      <a:lnTo>
                        <a:pt x="74" y="8"/>
                      </a:lnTo>
                      <a:lnTo>
                        <a:pt x="78" y="3"/>
                      </a:lnTo>
                      <a:lnTo>
                        <a:pt x="7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3" name="Freeform 1141"/>
                <p:cNvSpPr>
                  <a:spLocks/>
                </p:cNvSpPr>
                <p:nvPr/>
              </p:nvSpPr>
              <p:spPr bwMode="auto">
                <a:xfrm>
                  <a:off x="1335" y="1591"/>
                  <a:ext cx="12" cy="7"/>
                </a:xfrm>
                <a:custGeom>
                  <a:avLst/>
                  <a:gdLst>
                    <a:gd name="T0" fmla="*/ 78 w 84"/>
                    <a:gd name="T1" fmla="*/ 1 h 44"/>
                    <a:gd name="T2" fmla="*/ 70 w 84"/>
                    <a:gd name="T3" fmla="*/ 3 h 44"/>
                    <a:gd name="T4" fmla="*/ 62 w 84"/>
                    <a:gd name="T5" fmla="*/ 6 h 44"/>
                    <a:gd name="T6" fmla="*/ 57 w 84"/>
                    <a:gd name="T7" fmla="*/ 7 h 44"/>
                    <a:gd name="T8" fmla="*/ 52 w 84"/>
                    <a:gd name="T9" fmla="*/ 7 h 44"/>
                    <a:gd name="T10" fmla="*/ 50 w 84"/>
                    <a:gd name="T11" fmla="*/ 7 h 44"/>
                    <a:gd name="T12" fmla="*/ 47 w 84"/>
                    <a:gd name="T13" fmla="*/ 8 h 44"/>
                    <a:gd name="T14" fmla="*/ 45 w 84"/>
                    <a:gd name="T15" fmla="*/ 8 h 44"/>
                    <a:gd name="T16" fmla="*/ 42 w 84"/>
                    <a:gd name="T17" fmla="*/ 9 h 44"/>
                    <a:gd name="T18" fmla="*/ 39 w 84"/>
                    <a:gd name="T19" fmla="*/ 12 h 44"/>
                    <a:gd name="T20" fmla="*/ 36 w 84"/>
                    <a:gd name="T21" fmla="*/ 13 h 44"/>
                    <a:gd name="T22" fmla="*/ 32 w 84"/>
                    <a:gd name="T23" fmla="*/ 16 h 44"/>
                    <a:gd name="T24" fmla="*/ 27 w 84"/>
                    <a:gd name="T25" fmla="*/ 21 h 44"/>
                    <a:gd name="T26" fmla="*/ 20 w 84"/>
                    <a:gd name="T27" fmla="*/ 26 h 44"/>
                    <a:gd name="T28" fmla="*/ 11 w 84"/>
                    <a:gd name="T29" fmla="*/ 33 h 44"/>
                    <a:gd name="T30" fmla="*/ 0 w 84"/>
                    <a:gd name="T31" fmla="*/ 41 h 44"/>
                    <a:gd name="T32" fmla="*/ 8 w 84"/>
                    <a:gd name="T33" fmla="*/ 40 h 44"/>
                    <a:gd name="T34" fmla="*/ 18 w 84"/>
                    <a:gd name="T35" fmla="*/ 32 h 44"/>
                    <a:gd name="T36" fmla="*/ 26 w 84"/>
                    <a:gd name="T37" fmla="*/ 26 h 44"/>
                    <a:gd name="T38" fmla="*/ 32 w 84"/>
                    <a:gd name="T39" fmla="*/ 21 h 44"/>
                    <a:gd name="T40" fmla="*/ 36 w 84"/>
                    <a:gd name="T41" fmla="*/ 18 h 44"/>
                    <a:gd name="T42" fmla="*/ 39 w 84"/>
                    <a:gd name="T43" fmla="*/ 15 h 44"/>
                    <a:gd name="T44" fmla="*/ 42 w 84"/>
                    <a:gd name="T45" fmla="*/ 13 h 44"/>
                    <a:gd name="T46" fmla="*/ 45 w 84"/>
                    <a:gd name="T47" fmla="*/ 13 h 44"/>
                    <a:gd name="T48" fmla="*/ 46 w 84"/>
                    <a:gd name="T49" fmla="*/ 12 h 44"/>
                    <a:gd name="T50" fmla="*/ 49 w 84"/>
                    <a:gd name="T51" fmla="*/ 12 h 44"/>
                    <a:gd name="T52" fmla="*/ 52 w 84"/>
                    <a:gd name="T53" fmla="*/ 10 h 44"/>
                    <a:gd name="T54" fmla="*/ 54 w 84"/>
                    <a:gd name="T55" fmla="*/ 10 h 44"/>
                    <a:gd name="T56" fmla="*/ 59 w 84"/>
                    <a:gd name="T57" fmla="*/ 9 h 44"/>
                    <a:gd name="T58" fmla="*/ 65 w 84"/>
                    <a:gd name="T59" fmla="*/ 8 h 44"/>
                    <a:gd name="T60" fmla="*/ 75 w 84"/>
                    <a:gd name="T61" fmla="*/ 6 h 44"/>
                    <a:gd name="T62" fmla="*/ 84 w 84"/>
                    <a:gd name="T63" fmla="*/ 3 h 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44"/>
                    <a:gd name="T98" fmla="*/ 84 w 84"/>
                    <a:gd name="T99" fmla="*/ 44 h 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44">
                      <a:moveTo>
                        <a:pt x="83" y="0"/>
                      </a:moveTo>
                      <a:lnTo>
                        <a:pt x="78" y="1"/>
                      </a:lnTo>
                      <a:lnTo>
                        <a:pt x="73" y="2"/>
                      </a:lnTo>
                      <a:lnTo>
                        <a:pt x="70" y="3"/>
                      </a:lnTo>
                      <a:lnTo>
                        <a:pt x="65" y="5"/>
                      </a:lnTo>
                      <a:lnTo>
                        <a:pt x="62" y="6"/>
                      </a:lnTo>
                      <a:lnTo>
                        <a:pt x="59" y="6"/>
                      </a:lnTo>
                      <a:lnTo>
                        <a:pt x="57" y="7"/>
                      </a:lnTo>
                      <a:lnTo>
                        <a:pt x="54" y="7"/>
                      </a:lnTo>
                      <a:lnTo>
                        <a:pt x="52" y="7"/>
                      </a:lnTo>
                      <a:lnTo>
                        <a:pt x="51" y="7"/>
                      </a:lnTo>
                      <a:lnTo>
                        <a:pt x="50" y="7"/>
                      </a:lnTo>
                      <a:lnTo>
                        <a:pt x="49" y="8"/>
                      </a:lnTo>
                      <a:lnTo>
                        <a:pt x="47" y="8"/>
                      </a:lnTo>
                      <a:lnTo>
                        <a:pt x="46" y="8"/>
                      </a:lnTo>
                      <a:lnTo>
                        <a:pt x="45" y="8"/>
                      </a:lnTo>
                      <a:lnTo>
                        <a:pt x="43" y="8"/>
                      </a:lnTo>
                      <a:lnTo>
                        <a:pt x="42" y="9"/>
                      </a:lnTo>
                      <a:lnTo>
                        <a:pt x="40" y="10"/>
                      </a:lnTo>
                      <a:lnTo>
                        <a:pt x="39" y="12"/>
                      </a:lnTo>
                      <a:lnTo>
                        <a:pt x="37" y="12"/>
                      </a:lnTo>
                      <a:lnTo>
                        <a:pt x="36" y="13"/>
                      </a:lnTo>
                      <a:lnTo>
                        <a:pt x="34" y="15"/>
                      </a:lnTo>
                      <a:lnTo>
                        <a:pt x="32" y="16"/>
                      </a:lnTo>
                      <a:lnTo>
                        <a:pt x="30" y="19"/>
                      </a:lnTo>
                      <a:lnTo>
                        <a:pt x="27" y="21"/>
                      </a:lnTo>
                      <a:lnTo>
                        <a:pt x="24" y="24"/>
                      </a:lnTo>
                      <a:lnTo>
                        <a:pt x="20" y="26"/>
                      </a:lnTo>
                      <a:lnTo>
                        <a:pt x="16" y="30"/>
                      </a:lnTo>
                      <a:lnTo>
                        <a:pt x="11" y="33"/>
                      </a:lnTo>
                      <a:lnTo>
                        <a:pt x="6" y="37"/>
                      </a:lnTo>
                      <a:lnTo>
                        <a:pt x="0" y="41"/>
                      </a:lnTo>
                      <a:lnTo>
                        <a:pt x="2" y="44"/>
                      </a:lnTo>
                      <a:lnTo>
                        <a:pt x="8" y="40"/>
                      </a:lnTo>
                      <a:lnTo>
                        <a:pt x="13" y="36"/>
                      </a:lnTo>
                      <a:lnTo>
                        <a:pt x="18" y="32"/>
                      </a:lnTo>
                      <a:lnTo>
                        <a:pt x="23" y="28"/>
                      </a:lnTo>
                      <a:lnTo>
                        <a:pt x="26" y="26"/>
                      </a:lnTo>
                      <a:lnTo>
                        <a:pt x="30" y="24"/>
                      </a:lnTo>
                      <a:lnTo>
                        <a:pt x="32" y="21"/>
                      </a:lnTo>
                      <a:lnTo>
                        <a:pt x="34" y="19"/>
                      </a:lnTo>
                      <a:lnTo>
                        <a:pt x="36" y="18"/>
                      </a:lnTo>
                      <a:lnTo>
                        <a:pt x="38" y="16"/>
                      </a:lnTo>
                      <a:lnTo>
                        <a:pt x="39" y="15"/>
                      </a:lnTo>
                      <a:lnTo>
                        <a:pt x="40" y="14"/>
                      </a:lnTo>
                      <a:lnTo>
                        <a:pt x="42" y="13"/>
                      </a:lnTo>
                      <a:lnTo>
                        <a:pt x="43" y="13"/>
                      </a:lnTo>
                      <a:lnTo>
                        <a:pt x="45" y="13"/>
                      </a:lnTo>
                      <a:lnTo>
                        <a:pt x="45" y="12"/>
                      </a:lnTo>
                      <a:lnTo>
                        <a:pt x="46" y="12"/>
                      </a:lnTo>
                      <a:lnTo>
                        <a:pt x="47" y="12"/>
                      </a:lnTo>
                      <a:lnTo>
                        <a:pt x="49" y="12"/>
                      </a:lnTo>
                      <a:lnTo>
                        <a:pt x="50" y="10"/>
                      </a:lnTo>
                      <a:lnTo>
                        <a:pt x="52" y="10"/>
                      </a:lnTo>
                      <a:lnTo>
                        <a:pt x="53" y="10"/>
                      </a:lnTo>
                      <a:lnTo>
                        <a:pt x="54" y="10"/>
                      </a:lnTo>
                      <a:lnTo>
                        <a:pt x="57" y="10"/>
                      </a:lnTo>
                      <a:lnTo>
                        <a:pt x="59" y="9"/>
                      </a:lnTo>
                      <a:lnTo>
                        <a:pt x="63" y="9"/>
                      </a:lnTo>
                      <a:lnTo>
                        <a:pt x="65" y="8"/>
                      </a:lnTo>
                      <a:lnTo>
                        <a:pt x="71" y="7"/>
                      </a:lnTo>
                      <a:lnTo>
                        <a:pt x="75" y="6"/>
                      </a:lnTo>
                      <a:lnTo>
                        <a:pt x="79" y="5"/>
                      </a:lnTo>
                      <a:lnTo>
                        <a:pt x="84" y="3"/>
                      </a:lnTo>
                      <a:lnTo>
                        <a:pt x="8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4" name="Freeform 1142"/>
                <p:cNvSpPr>
                  <a:spLocks/>
                </p:cNvSpPr>
                <p:nvPr/>
              </p:nvSpPr>
              <p:spPr bwMode="auto">
                <a:xfrm>
                  <a:off x="1347" y="1590"/>
                  <a:ext cx="18" cy="5"/>
                </a:xfrm>
                <a:custGeom>
                  <a:avLst/>
                  <a:gdLst>
                    <a:gd name="T0" fmla="*/ 120 w 125"/>
                    <a:gd name="T1" fmla="*/ 12 h 28"/>
                    <a:gd name="T2" fmla="*/ 117 w 125"/>
                    <a:gd name="T3" fmla="*/ 18 h 28"/>
                    <a:gd name="T4" fmla="*/ 111 w 125"/>
                    <a:gd name="T5" fmla="*/ 22 h 28"/>
                    <a:gd name="T6" fmla="*/ 106 w 125"/>
                    <a:gd name="T7" fmla="*/ 23 h 28"/>
                    <a:gd name="T8" fmla="*/ 100 w 125"/>
                    <a:gd name="T9" fmla="*/ 24 h 28"/>
                    <a:gd name="T10" fmla="*/ 94 w 125"/>
                    <a:gd name="T11" fmla="*/ 23 h 28"/>
                    <a:gd name="T12" fmla="*/ 89 w 125"/>
                    <a:gd name="T13" fmla="*/ 21 h 28"/>
                    <a:gd name="T14" fmla="*/ 80 w 125"/>
                    <a:gd name="T15" fmla="*/ 18 h 28"/>
                    <a:gd name="T16" fmla="*/ 72 w 125"/>
                    <a:gd name="T17" fmla="*/ 15 h 28"/>
                    <a:gd name="T18" fmla="*/ 64 w 125"/>
                    <a:gd name="T19" fmla="*/ 11 h 28"/>
                    <a:gd name="T20" fmla="*/ 54 w 125"/>
                    <a:gd name="T21" fmla="*/ 8 h 28"/>
                    <a:gd name="T22" fmla="*/ 46 w 125"/>
                    <a:gd name="T23" fmla="*/ 4 h 28"/>
                    <a:gd name="T24" fmla="*/ 35 w 125"/>
                    <a:gd name="T25" fmla="*/ 2 h 28"/>
                    <a:gd name="T26" fmla="*/ 26 w 125"/>
                    <a:gd name="T27" fmla="*/ 0 h 28"/>
                    <a:gd name="T28" fmla="*/ 16 w 125"/>
                    <a:gd name="T29" fmla="*/ 0 h 28"/>
                    <a:gd name="T30" fmla="*/ 6 w 125"/>
                    <a:gd name="T31" fmla="*/ 2 h 28"/>
                    <a:gd name="T32" fmla="*/ 1 w 125"/>
                    <a:gd name="T33" fmla="*/ 6 h 28"/>
                    <a:gd name="T34" fmla="*/ 11 w 125"/>
                    <a:gd name="T35" fmla="*/ 4 h 28"/>
                    <a:gd name="T36" fmla="*/ 21 w 125"/>
                    <a:gd name="T37" fmla="*/ 4 h 28"/>
                    <a:gd name="T38" fmla="*/ 30 w 125"/>
                    <a:gd name="T39" fmla="*/ 4 h 28"/>
                    <a:gd name="T40" fmla="*/ 40 w 125"/>
                    <a:gd name="T41" fmla="*/ 6 h 28"/>
                    <a:gd name="T42" fmla="*/ 48 w 125"/>
                    <a:gd name="T43" fmla="*/ 9 h 28"/>
                    <a:gd name="T44" fmla="*/ 58 w 125"/>
                    <a:gd name="T45" fmla="*/ 12 h 28"/>
                    <a:gd name="T46" fmla="*/ 66 w 125"/>
                    <a:gd name="T47" fmla="*/ 16 h 28"/>
                    <a:gd name="T48" fmla="*/ 74 w 125"/>
                    <a:gd name="T49" fmla="*/ 19 h 28"/>
                    <a:gd name="T50" fmla="*/ 83 w 125"/>
                    <a:gd name="T51" fmla="*/ 23 h 28"/>
                    <a:gd name="T52" fmla="*/ 91 w 125"/>
                    <a:gd name="T53" fmla="*/ 25 h 28"/>
                    <a:gd name="T54" fmla="*/ 97 w 125"/>
                    <a:gd name="T55" fmla="*/ 27 h 28"/>
                    <a:gd name="T56" fmla="*/ 104 w 125"/>
                    <a:gd name="T57" fmla="*/ 28 h 28"/>
                    <a:gd name="T58" fmla="*/ 110 w 125"/>
                    <a:gd name="T59" fmla="*/ 27 h 28"/>
                    <a:gd name="T60" fmla="*/ 117 w 125"/>
                    <a:gd name="T61" fmla="*/ 23 h 28"/>
                    <a:gd name="T62" fmla="*/ 122 w 125"/>
                    <a:gd name="T63" fmla="*/ 18 h 28"/>
                    <a:gd name="T64" fmla="*/ 125 w 125"/>
                    <a:gd name="T65" fmla="*/ 1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28"/>
                    <a:gd name="T101" fmla="*/ 125 w 125"/>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28">
                      <a:moveTo>
                        <a:pt x="122" y="9"/>
                      </a:moveTo>
                      <a:lnTo>
                        <a:pt x="120" y="12"/>
                      </a:lnTo>
                      <a:lnTo>
                        <a:pt x="118" y="16"/>
                      </a:lnTo>
                      <a:lnTo>
                        <a:pt x="117" y="18"/>
                      </a:lnTo>
                      <a:lnTo>
                        <a:pt x="115" y="21"/>
                      </a:lnTo>
                      <a:lnTo>
                        <a:pt x="111" y="22"/>
                      </a:lnTo>
                      <a:lnTo>
                        <a:pt x="109" y="23"/>
                      </a:lnTo>
                      <a:lnTo>
                        <a:pt x="106" y="23"/>
                      </a:lnTo>
                      <a:lnTo>
                        <a:pt x="104" y="24"/>
                      </a:lnTo>
                      <a:lnTo>
                        <a:pt x="100" y="24"/>
                      </a:lnTo>
                      <a:lnTo>
                        <a:pt x="98" y="23"/>
                      </a:lnTo>
                      <a:lnTo>
                        <a:pt x="94" y="23"/>
                      </a:lnTo>
                      <a:lnTo>
                        <a:pt x="92" y="22"/>
                      </a:lnTo>
                      <a:lnTo>
                        <a:pt x="89" y="21"/>
                      </a:lnTo>
                      <a:lnTo>
                        <a:pt x="84" y="19"/>
                      </a:lnTo>
                      <a:lnTo>
                        <a:pt x="80" y="18"/>
                      </a:lnTo>
                      <a:lnTo>
                        <a:pt x="76" y="16"/>
                      </a:lnTo>
                      <a:lnTo>
                        <a:pt x="72" y="15"/>
                      </a:lnTo>
                      <a:lnTo>
                        <a:pt x="68" y="12"/>
                      </a:lnTo>
                      <a:lnTo>
                        <a:pt x="64" y="11"/>
                      </a:lnTo>
                      <a:lnTo>
                        <a:pt x="59" y="9"/>
                      </a:lnTo>
                      <a:lnTo>
                        <a:pt x="54" y="8"/>
                      </a:lnTo>
                      <a:lnTo>
                        <a:pt x="50" y="6"/>
                      </a:lnTo>
                      <a:lnTo>
                        <a:pt x="46" y="4"/>
                      </a:lnTo>
                      <a:lnTo>
                        <a:pt x="41" y="3"/>
                      </a:lnTo>
                      <a:lnTo>
                        <a:pt x="35" y="2"/>
                      </a:lnTo>
                      <a:lnTo>
                        <a:pt x="31" y="0"/>
                      </a:lnTo>
                      <a:lnTo>
                        <a:pt x="26" y="0"/>
                      </a:lnTo>
                      <a:lnTo>
                        <a:pt x="21" y="0"/>
                      </a:lnTo>
                      <a:lnTo>
                        <a:pt x="16" y="0"/>
                      </a:lnTo>
                      <a:lnTo>
                        <a:pt x="11" y="0"/>
                      </a:lnTo>
                      <a:lnTo>
                        <a:pt x="6" y="2"/>
                      </a:lnTo>
                      <a:lnTo>
                        <a:pt x="0" y="3"/>
                      </a:lnTo>
                      <a:lnTo>
                        <a:pt x="1" y="6"/>
                      </a:lnTo>
                      <a:lnTo>
                        <a:pt x="6" y="5"/>
                      </a:lnTo>
                      <a:lnTo>
                        <a:pt x="11" y="4"/>
                      </a:lnTo>
                      <a:lnTo>
                        <a:pt x="16" y="4"/>
                      </a:lnTo>
                      <a:lnTo>
                        <a:pt x="21" y="4"/>
                      </a:lnTo>
                      <a:lnTo>
                        <a:pt x="26" y="4"/>
                      </a:lnTo>
                      <a:lnTo>
                        <a:pt x="30" y="4"/>
                      </a:lnTo>
                      <a:lnTo>
                        <a:pt x="34" y="5"/>
                      </a:lnTo>
                      <a:lnTo>
                        <a:pt x="40" y="6"/>
                      </a:lnTo>
                      <a:lnTo>
                        <a:pt x="45" y="8"/>
                      </a:lnTo>
                      <a:lnTo>
                        <a:pt x="48" y="9"/>
                      </a:lnTo>
                      <a:lnTo>
                        <a:pt x="53" y="11"/>
                      </a:lnTo>
                      <a:lnTo>
                        <a:pt x="58" y="12"/>
                      </a:lnTo>
                      <a:lnTo>
                        <a:pt x="61" y="15"/>
                      </a:lnTo>
                      <a:lnTo>
                        <a:pt x="66" y="16"/>
                      </a:lnTo>
                      <a:lnTo>
                        <a:pt x="71" y="17"/>
                      </a:lnTo>
                      <a:lnTo>
                        <a:pt x="74" y="19"/>
                      </a:lnTo>
                      <a:lnTo>
                        <a:pt x="78" y="21"/>
                      </a:lnTo>
                      <a:lnTo>
                        <a:pt x="83" y="23"/>
                      </a:lnTo>
                      <a:lnTo>
                        <a:pt x="86" y="24"/>
                      </a:lnTo>
                      <a:lnTo>
                        <a:pt x="91" y="25"/>
                      </a:lnTo>
                      <a:lnTo>
                        <a:pt x="94" y="27"/>
                      </a:lnTo>
                      <a:lnTo>
                        <a:pt x="97" y="27"/>
                      </a:lnTo>
                      <a:lnTo>
                        <a:pt x="100" y="28"/>
                      </a:lnTo>
                      <a:lnTo>
                        <a:pt x="104" y="28"/>
                      </a:lnTo>
                      <a:lnTo>
                        <a:pt x="108" y="27"/>
                      </a:lnTo>
                      <a:lnTo>
                        <a:pt x="110" y="27"/>
                      </a:lnTo>
                      <a:lnTo>
                        <a:pt x="115" y="25"/>
                      </a:lnTo>
                      <a:lnTo>
                        <a:pt x="117" y="23"/>
                      </a:lnTo>
                      <a:lnTo>
                        <a:pt x="119" y="21"/>
                      </a:lnTo>
                      <a:lnTo>
                        <a:pt x="122" y="18"/>
                      </a:lnTo>
                      <a:lnTo>
                        <a:pt x="124" y="15"/>
                      </a:lnTo>
                      <a:lnTo>
                        <a:pt x="125" y="10"/>
                      </a:lnTo>
                      <a:lnTo>
                        <a:pt x="122" y="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5" name="Freeform 1143"/>
                <p:cNvSpPr>
                  <a:spLocks/>
                </p:cNvSpPr>
                <p:nvPr/>
              </p:nvSpPr>
              <p:spPr bwMode="auto">
                <a:xfrm>
                  <a:off x="1364" y="1517"/>
                  <a:ext cx="38" cy="75"/>
                </a:xfrm>
                <a:custGeom>
                  <a:avLst/>
                  <a:gdLst>
                    <a:gd name="T0" fmla="*/ 259 w 267"/>
                    <a:gd name="T1" fmla="*/ 9 h 453"/>
                    <a:gd name="T2" fmla="*/ 250 w 267"/>
                    <a:gd name="T3" fmla="*/ 26 h 453"/>
                    <a:gd name="T4" fmla="*/ 240 w 267"/>
                    <a:gd name="T5" fmla="*/ 40 h 453"/>
                    <a:gd name="T6" fmla="*/ 230 w 267"/>
                    <a:gd name="T7" fmla="*/ 53 h 453"/>
                    <a:gd name="T8" fmla="*/ 220 w 267"/>
                    <a:gd name="T9" fmla="*/ 66 h 453"/>
                    <a:gd name="T10" fmla="*/ 208 w 267"/>
                    <a:gd name="T11" fmla="*/ 79 h 453"/>
                    <a:gd name="T12" fmla="*/ 196 w 267"/>
                    <a:gd name="T13" fmla="*/ 94 h 453"/>
                    <a:gd name="T14" fmla="*/ 182 w 267"/>
                    <a:gd name="T15" fmla="*/ 110 h 453"/>
                    <a:gd name="T16" fmla="*/ 167 w 267"/>
                    <a:gd name="T17" fmla="*/ 132 h 453"/>
                    <a:gd name="T18" fmla="*/ 151 w 267"/>
                    <a:gd name="T19" fmla="*/ 154 h 453"/>
                    <a:gd name="T20" fmla="*/ 133 w 267"/>
                    <a:gd name="T21" fmla="*/ 182 h 453"/>
                    <a:gd name="T22" fmla="*/ 113 w 267"/>
                    <a:gd name="T23" fmla="*/ 215 h 453"/>
                    <a:gd name="T24" fmla="*/ 93 w 267"/>
                    <a:gd name="T25" fmla="*/ 254 h 453"/>
                    <a:gd name="T26" fmla="*/ 69 w 267"/>
                    <a:gd name="T27" fmla="*/ 301 h 453"/>
                    <a:gd name="T28" fmla="*/ 43 w 267"/>
                    <a:gd name="T29" fmla="*/ 354 h 453"/>
                    <a:gd name="T30" fmla="*/ 14 w 267"/>
                    <a:gd name="T31" fmla="*/ 417 h 453"/>
                    <a:gd name="T32" fmla="*/ 3 w 267"/>
                    <a:gd name="T33" fmla="*/ 453 h 453"/>
                    <a:gd name="T34" fmla="*/ 33 w 267"/>
                    <a:gd name="T35" fmla="*/ 386 h 453"/>
                    <a:gd name="T36" fmla="*/ 59 w 267"/>
                    <a:gd name="T37" fmla="*/ 328 h 453"/>
                    <a:gd name="T38" fmla="*/ 84 w 267"/>
                    <a:gd name="T39" fmla="*/ 279 h 453"/>
                    <a:gd name="T40" fmla="*/ 106 w 267"/>
                    <a:gd name="T41" fmla="*/ 235 h 453"/>
                    <a:gd name="T42" fmla="*/ 127 w 267"/>
                    <a:gd name="T43" fmla="*/ 199 h 453"/>
                    <a:gd name="T44" fmla="*/ 146 w 267"/>
                    <a:gd name="T45" fmla="*/ 170 h 453"/>
                    <a:gd name="T46" fmla="*/ 162 w 267"/>
                    <a:gd name="T47" fmla="*/ 145 h 453"/>
                    <a:gd name="T48" fmla="*/ 178 w 267"/>
                    <a:gd name="T49" fmla="*/ 123 h 453"/>
                    <a:gd name="T50" fmla="*/ 191 w 267"/>
                    <a:gd name="T51" fmla="*/ 104 h 453"/>
                    <a:gd name="T52" fmla="*/ 204 w 267"/>
                    <a:gd name="T53" fmla="*/ 89 h 453"/>
                    <a:gd name="T54" fmla="*/ 216 w 267"/>
                    <a:gd name="T55" fmla="*/ 75 h 453"/>
                    <a:gd name="T56" fmla="*/ 228 w 267"/>
                    <a:gd name="T57" fmla="*/ 63 h 453"/>
                    <a:gd name="T58" fmla="*/ 237 w 267"/>
                    <a:gd name="T59" fmla="*/ 50 h 453"/>
                    <a:gd name="T60" fmla="*/ 248 w 267"/>
                    <a:gd name="T61" fmla="*/ 35 h 453"/>
                    <a:gd name="T62" fmla="*/ 258 w 267"/>
                    <a:gd name="T63" fmla="*/ 19 h 453"/>
                    <a:gd name="T64" fmla="*/ 267 w 267"/>
                    <a:gd name="T65" fmla="*/ 1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453"/>
                    <a:gd name="T101" fmla="*/ 267 w 267"/>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453">
                      <a:moveTo>
                        <a:pt x="263" y="0"/>
                      </a:moveTo>
                      <a:lnTo>
                        <a:pt x="259" y="9"/>
                      </a:lnTo>
                      <a:lnTo>
                        <a:pt x="254" y="17"/>
                      </a:lnTo>
                      <a:lnTo>
                        <a:pt x="250" y="26"/>
                      </a:lnTo>
                      <a:lnTo>
                        <a:pt x="246" y="33"/>
                      </a:lnTo>
                      <a:lnTo>
                        <a:pt x="240" y="40"/>
                      </a:lnTo>
                      <a:lnTo>
                        <a:pt x="235" y="47"/>
                      </a:lnTo>
                      <a:lnTo>
                        <a:pt x="230" y="53"/>
                      </a:lnTo>
                      <a:lnTo>
                        <a:pt x="226" y="60"/>
                      </a:lnTo>
                      <a:lnTo>
                        <a:pt x="220" y="66"/>
                      </a:lnTo>
                      <a:lnTo>
                        <a:pt x="214" y="72"/>
                      </a:lnTo>
                      <a:lnTo>
                        <a:pt x="208" y="79"/>
                      </a:lnTo>
                      <a:lnTo>
                        <a:pt x="202" y="86"/>
                      </a:lnTo>
                      <a:lnTo>
                        <a:pt x="196" y="94"/>
                      </a:lnTo>
                      <a:lnTo>
                        <a:pt x="189" y="102"/>
                      </a:lnTo>
                      <a:lnTo>
                        <a:pt x="182" y="110"/>
                      </a:lnTo>
                      <a:lnTo>
                        <a:pt x="175" y="120"/>
                      </a:lnTo>
                      <a:lnTo>
                        <a:pt x="167" y="132"/>
                      </a:lnTo>
                      <a:lnTo>
                        <a:pt x="159" y="142"/>
                      </a:lnTo>
                      <a:lnTo>
                        <a:pt x="151" y="154"/>
                      </a:lnTo>
                      <a:lnTo>
                        <a:pt x="142" y="167"/>
                      </a:lnTo>
                      <a:lnTo>
                        <a:pt x="133" y="182"/>
                      </a:lnTo>
                      <a:lnTo>
                        <a:pt x="124" y="198"/>
                      </a:lnTo>
                      <a:lnTo>
                        <a:pt x="113" y="215"/>
                      </a:lnTo>
                      <a:lnTo>
                        <a:pt x="103" y="234"/>
                      </a:lnTo>
                      <a:lnTo>
                        <a:pt x="93" y="254"/>
                      </a:lnTo>
                      <a:lnTo>
                        <a:pt x="80" y="277"/>
                      </a:lnTo>
                      <a:lnTo>
                        <a:pt x="69" y="301"/>
                      </a:lnTo>
                      <a:lnTo>
                        <a:pt x="56" y="327"/>
                      </a:lnTo>
                      <a:lnTo>
                        <a:pt x="43" y="354"/>
                      </a:lnTo>
                      <a:lnTo>
                        <a:pt x="29" y="384"/>
                      </a:lnTo>
                      <a:lnTo>
                        <a:pt x="14" y="417"/>
                      </a:lnTo>
                      <a:lnTo>
                        <a:pt x="0" y="452"/>
                      </a:lnTo>
                      <a:lnTo>
                        <a:pt x="3" y="453"/>
                      </a:lnTo>
                      <a:lnTo>
                        <a:pt x="19" y="418"/>
                      </a:lnTo>
                      <a:lnTo>
                        <a:pt x="33" y="386"/>
                      </a:lnTo>
                      <a:lnTo>
                        <a:pt x="47" y="355"/>
                      </a:lnTo>
                      <a:lnTo>
                        <a:pt x="59" y="328"/>
                      </a:lnTo>
                      <a:lnTo>
                        <a:pt x="72" y="303"/>
                      </a:lnTo>
                      <a:lnTo>
                        <a:pt x="84" y="279"/>
                      </a:lnTo>
                      <a:lnTo>
                        <a:pt x="95" y="255"/>
                      </a:lnTo>
                      <a:lnTo>
                        <a:pt x="106" y="235"/>
                      </a:lnTo>
                      <a:lnTo>
                        <a:pt x="118" y="216"/>
                      </a:lnTo>
                      <a:lnTo>
                        <a:pt x="127" y="199"/>
                      </a:lnTo>
                      <a:lnTo>
                        <a:pt x="136" y="184"/>
                      </a:lnTo>
                      <a:lnTo>
                        <a:pt x="146" y="170"/>
                      </a:lnTo>
                      <a:lnTo>
                        <a:pt x="155" y="157"/>
                      </a:lnTo>
                      <a:lnTo>
                        <a:pt x="162" y="145"/>
                      </a:lnTo>
                      <a:lnTo>
                        <a:pt x="171" y="133"/>
                      </a:lnTo>
                      <a:lnTo>
                        <a:pt x="178" y="123"/>
                      </a:lnTo>
                      <a:lnTo>
                        <a:pt x="184" y="113"/>
                      </a:lnTo>
                      <a:lnTo>
                        <a:pt x="191" y="104"/>
                      </a:lnTo>
                      <a:lnTo>
                        <a:pt x="198" y="96"/>
                      </a:lnTo>
                      <a:lnTo>
                        <a:pt x="204" y="89"/>
                      </a:lnTo>
                      <a:lnTo>
                        <a:pt x="210" y="82"/>
                      </a:lnTo>
                      <a:lnTo>
                        <a:pt x="216" y="75"/>
                      </a:lnTo>
                      <a:lnTo>
                        <a:pt x="223" y="69"/>
                      </a:lnTo>
                      <a:lnTo>
                        <a:pt x="228" y="63"/>
                      </a:lnTo>
                      <a:lnTo>
                        <a:pt x="233" y="56"/>
                      </a:lnTo>
                      <a:lnTo>
                        <a:pt x="237" y="50"/>
                      </a:lnTo>
                      <a:lnTo>
                        <a:pt x="242" y="42"/>
                      </a:lnTo>
                      <a:lnTo>
                        <a:pt x="248" y="35"/>
                      </a:lnTo>
                      <a:lnTo>
                        <a:pt x="253" y="27"/>
                      </a:lnTo>
                      <a:lnTo>
                        <a:pt x="258" y="19"/>
                      </a:lnTo>
                      <a:lnTo>
                        <a:pt x="262" y="10"/>
                      </a:lnTo>
                      <a:lnTo>
                        <a:pt x="267" y="1"/>
                      </a:lnTo>
                      <a:lnTo>
                        <a:pt x="26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6" name="Freeform 1144"/>
                <p:cNvSpPr>
                  <a:spLocks/>
                </p:cNvSpPr>
                <p:nvPr/>
              </p:nvSpPr>
              <p:spPr bwMode="auto">
                <a:xfrm>
                  <a:off x="1402" y="1470"/>
                  <a:ext cx="31" cy="47"/>
                </a:xfrm>
                <a:custGeom>
                  <a:avLst/>
                  <a:gdLst>
                    <a:gd name="T0" fmla="*/ 210 w 216"/>
                    <a:gd name="T1" fmla="*/ 2 h 282"/>
                    <a:gd name="T2" fmla="*/ 200 w 216"/>
                    <a:gd name="T3" fmla="*/ 7 h 282"/>
                    <a:gd name="T4" fmla="*/ 192 w 216"/>
                    <a:gd name="T5" fmla="*/ 9 h 282"/>
                    <a:gd name="T6" fmla="*/ 184 w 216"/>
                    <a:gd name="T7" fmla="*/ 12 h 282"/>
                    <a:gd name="T8" fmla="*/ 174 w 216"/>
                    <a:gd name="T9" fmla="*/ 15 h 282"/>
                    <a:gd name="T10" fmla="*/ 166 w 216"/>
                    <a:gd name="T11" fmla="*/ 19 h 282"/>
                    <a:gd name="T12" fmla="*/ 155 w 216"/>
                    <a:gd name="T13" fmla="*/ 25 h 282"/>
                    <a:gd name="T14" fmla="*/ 146 w 216"/>
                    <a:gd name="T15" fmla="*/ 32 h 282"/>
                    <a:gd name="T16" fmla="*/ 135 w 216"/>
                    <a:gd name="T17" fmla="*/ 43 h 282"/>
                    <a:gd name="T18" fmla="*/ 122 w 216"/>
                    <a:gd name="T19" fmla="*/ 57 h 282"/>
                    <a:gd name="T20" fmla="*/ 110 w 216"/>
                    <a:gd name="T21" fmla="*/ 75 h 282"/>
                    <a:gd name="T22" fmla="*/ 94 w 216"/>
                    <a:gd name="T23" fmla="*/ 99 h 282"/>
                    <a:gd name="T24" fmla="*/ 77 w 216"/>
                    <a:gd name="T25" fmla="*/ 128 h 282"/>
                    <a:gd name="T26" fmla="*/ 58 w 216"/>
                    <a:gd name="T27" fmla="*/ 163 h 282"/>
                    <a:gd name="T28" fmla="*/ 37 w 216"/>
                    <a:gd name="T29" fmla="*/ 203 h 282"/>
                    <a:gd name="T30" fmla="*/ 13 w 216"/>
                    <a:gd name="T31" fmla="*/ 252 h 282"/>
                    <a:gd name="T32" fmla="*/ 4 w 216"/>
                    <a:gd name="T33" fmla="*/ 282 h 282"/>
                    <a:gd name="T34" fmla="*/ 29 w 216"/>
                    <a:gd name="T35" fmla="*/ 228 h 282"/>
                    <a:gd name="T36" fmla="*/ 51 w 216"/>
                    <a:gd name="T37" fmla="*/ 183 h 282"/>
                    <a:gd name="T38" fmla="*/ 71 w 216"/>
                    <a:gd name="T39" fmla="*/ 146 h 282"/>
                    <a:gd name="T40" fmla="*/ 89 w 216"/>
                    <a:gd name="T41" fmla="*/ 115 h 282"/>
                    <a:gd name="T42" fmla="*/ 105 w 216"/>
                    <a:gd name="T43" fmla="*/ 88 h 282"/>
                    <a:gd name="T44" fmla="*/ 120 w 216"/>
                    <a:gd name="T45" fmla="*/ 68 h 282"/>
                    <a:gd name="T46" fmla="*/ 132 w 216"/>
                    <a:gd name="T47" fmla="*/ 52 h 282"/>
                    <a:gd name="T48" fmla="*/ 144 w 216"/>
                    <a:gd name="T49" fmla="*/ 40 h 282"/>
                    <a:gd name="T50" fmla="*/ 153 w 216"/>
                    <a:gd name="T51" fmla="*/ 31 h 282"/>
                    <a:gd name="T52" fmla="*/ 164 w 216"/>
                    <a:gd name="T53" fmla="*/ 25 h 282"/>
                    <a:gd name="T54" fmla="*/ 172 w 216"/>
                    <a:gd name="T55" fmla="*/ 20 h 282"/>
                    <a:gd name="T56" fmla="*/ 179 w 216"/>
                    <a:gd name="T57" fmla="*/ 16 h 282"/>
                    <a:gd name="T58" fmla="*/ 188 w 216"/>
                    <a:gd name="T59" fmla="*/ 14 h 282"/>
                    <a:gd name="T60" fmla="*/ 197 w 216"/>
                    <a:gd name="T61" fmla="*/ 12 h 282"/>
                    <a:gd name="T62" fmla="*/ 205 w 216"/>
                    <a:gd name="T63" fmla="*/ 8 h 282"/>
                    <a:gd name="T64" fmla="*/ 216 w 216"/>
                    <a:gd name="T65" fmla="*/ 3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82"/>
                    <a:gd name="T101" fmla="*/ 216 w 216"/>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82">
                      <a:moveTo>
                        <a:pt x="214" y="0"/>
                      </a:moveTo>
                      <a:lnTo>
                        <a:pt x="210" y="2"/>
                      </a:lnTo>
                      <a:lnTo>
                        <a:pt x="204" y="4"/>
                      </a:lnTo>
                      <a:lnTo>
                        <a:pt x="200" y="7"/>
                      </a:lnTo>
                      <a:lnTo>
                        <a:pt x="196" y="8"/>
                      </a:lnTo>
                      <a:lnTo>
                        <a:pt x="192" y="9"/>
                      </a:lnTo>
                      <a:lnTo>
                        <a:pt x="187" y="10"/>
                      </a:lnTo>
                      <a:lnTo>
                        <a:pt x="184" y="12"/>
                      </a:lnTo>
                      <a:lnTo>
                        <a:pt x="178" y="14"/>
                      </a:lnTo>
                      <a:lnTo>
                        <a:pt x="174" y="15"/>
                      </a:lnTo>
                      <a:lnTo>
                        <a:pt x="170" y="16"/>
                      </a:lnTo>
                      <a:lnTo>
                        <a:pt x="166" y="19"/>
                      </a:lnTo>
                      <a:lnTo>
                        <a:pt x="161" y="21"/>
                      </a:lnTo>
                      <a:lnTo>
                        <a:pt x="155" y="25"/>
                      </a:lnTo>
                      <a:lnTo>
                        <a:pt x="151" y="28"/>
                      </a:lnTo>
                      <a:lnTo>
                        <a:pt x="146" y="32"/>
                      </a:lnTo>
                      <a:lnTo>
                        <a:pt x="141" y="38"/>
                      </a:lnTo>
                      <a:lnTo>
                        <a:pt x="135" y="43"/>
                      </a:lnTo>
                      <a:lnTo>
                        <a:pt x="128" y="50"/>
                      </a:lnTo>
                      <a:lnTo>
                        <a:pt x="122" y="57"/>
                      </a:lnTo>
                      <a:lnTo>
                        <a:pt x="116" y="65"/>
                      </a:lnTo>
                      <a:lnTo>
                        <a:pt x="110" y="75"/>
                      </a:lnTo>
                      <a:lnTo>
                        <a:pt x="102" y="87"/>
                      </a:lnTo>
                      <a:lnTo>
                        <a:pt x="94" y="99"/>
                      </a:lnTo>
                      <a:lnTo>
                        <a:pt x="87" y="113"/>
                      </a:lnTo>
                      <a:lnTo>
                        <a:pt x="77" y="128"/>
                      </a:lnTo>
                      <a:lnTo>
                        <a:pt x="68" y="144"/>
                      </a:lnTo>
                      <a:lnTo>
                        <a:pt x="58" y="163"/>
                      </a:lnTo>
                      <a:lnTo>
                        <a:pt x="48" y="182"/>
                      </a:lnTo>
                      <a:lnTo>
                        <a:pt x="37" y="203"/>
                      </a:lnTo>
                      <a:lnTo>
                        <a:pt x="25" y="227"/>
                      </a:lnTo>
                      <a:lnTo>
                        <a:pt x="13" y="252"/>
                      </a:lnTo>
                      <a:lnTo>
                        <a:pt x="0" y="281"/>
                      </a:lnTo>
                      <a:lnTo>
                        <a:pt x="4" y="282"/>
                      </a:lnTo>
                      <a:lnTo>
                        <a:pt x="17" y="253"/>
                      </a:lnTo>
                      <a:lnTo>
                        <a:pt x="29" y="228"/>
                      </a:lnTo>
                      <a:lnTo>
                        <a:pt x="41" y="204"/>
                      </a:lnTo>
                      <a:lnTo>
                        <a:pt x="51" y="183"/>
                      </a:lnTo>
                      <a:lnTo>
                        <a:pt x="62" y="164"/>
                      </a:lnTo>
                      <a:lnTo>
                        <a:pt x="71" y="146"/>
                      </a:lnTo>
                      <a:lnTo>
                        <a:pt x="80" y="129"/>
                      </a:lnTo>
                      <a:lnTo>
                        <a:pt x="89" y="115"/>
                      </a:lnTo>
                      <a:lnTo>
                        <a:pt x="97" y="100"/>
                      </a:lnTo>
                      <a:lnTo>
                        <a:pt x="105" y="88"/>
                      </a:lnTo>
                      <a:lnTo>
                        <a:pt x="113" y="77"/>
                      </a:lnTo>
                      <a:lnTo>
                        <a:pt x="120" y="68"/>
                      </a:lnTo>
                      <a:lnTo>
                        <a:pt x="126" y="59"/>
                      </a:lnTo>
                      <a:lnTo>
                        <a:pt x="132" y="52"/>
                      </a:lnTo>
                      <a:lnTo>
                        <a:pt x="138" y="45"/>
                      </a:lnTo>
                      <a:lnTo>
                        <a:pt x="144" y="40"/>
                      </a:lnTo>
                      <a:lnTo>
                        <a:pt x="148" y="35"/>
                      </a:lnTo>
                      <a:lnTo>
                        <a:pt x="153" y="31"/>
                      </a:lnTo>
                      <a:lnTo>
                        <a:pt x="159" y="27"/>
                      </a:lnTo>
                      <a:lnTo>
                        <a:pt x="164" y="25"/>
                      </a:lnTo>
                      <a:lnTo>
                        <a:pt x="167" y="22"/>
                      </a:lnTo>
                      <a:lnTo>
                        <a:pt x="172" y="20"/>
                      </a:lnTo>
                      <a:lnTo>
                        <a:pt x="175" y="19"/>
                      </a:lnTo>
                      <a:lnTo>
                        <a:pt x="179" y="16"/>
                      </a:lnTo>
                      <a:lnTo>
                        <a:pt x="185" y="15"/>
                      </a:lnTo>
                      <a:lnTo>
                        <a:pt x="188" y="14"/>
                      </a:lnTo>
                      <a:lnTo>
                        <a:pt x="193" y="13"/>
                      </a:lnTo>
                      <a:lnTo>
                        <a:pt x="197" y="12"/>
                      </a:lnTo>
                      <a:lnTo>
                        <a:pt x="202" y="10"/>
                      </a:lnTo>
                      <a:lnTo>
                        <a:pt x="205" y="8"/>
                      </a:lnTo>
                      <a:lnTo>
                        <a:pt x="211" y="6"/>
                      </a:lnTo>
                      <a:lnTo>
                        <a:pt x="216" y="3"/>
                      </a:lnTo>
                      <a:lnTo>
                        <a:pt x="21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7" name="Freeform 1145"/>
                <p:cNvSpPr>
                  <a:spLocks/>
                </p:cNvSpPr>
                <p:nvPr/>
              </p:nvSpPr>
              <p:spPr bwMode="auto">
                <a:xfrm>
                  <a:off x="1432" y="1425"/>
                  <a:ext cx="31" cy="45"/>
                </a:xfrm>
                <a:custGeom>
                  <a:avLst/>
                  <a:gdLst>
                    <a:gd name="T0" fmla="*/ 211 w 216"/>
                    <a:gd name="T1" fmla="*/ 0 h 271"/>
                    <a:gd name="T2" fmla="*/ 200 w 216"/>
                    <a:gd name="T3" fmla="*/ 2 h 271"/>
                    <a:gd name="T4" fmla="*/ 190 w 216"/>
                    <a:gd name="T5" fmla="*/ 10 h 271"/>
                    <a:gd name="T6" fmla="*/ 181 w 216"/>
                    <a:gd name="T7" fmla="*/ 20 h 271"/>
                    <a:gd name="T8" fmla="*/ 173 w 216"/>
                    <a:gd name="T9" fmla="*/ 33 h 271"/>
                    <a:gd name="T10" fmla="*/ 164 w 216"/>
                    <a:gd name="T11" fmla="*/ 49 h 271"/>
                    <a:gd name="T12" fmla="*/ 155 w 216"/>
                    <a:gd name="T13" fmla="*/ 67 h 271"/>
                    <a:gd name="T14" fmla="*/ 145 w 216"/>
                    <a:gd name="T15" fmla="*/ 88 h 271"/>
                    <a:gd name="T16" fmla="*/ 135 w 216"/>
                    <a:gd name="T17" fmla="*/ 109 h 271"/>
                    <a:gd name="T18" fmla="*/ 125 w 216"/>
                    <a:gd name="T19" fmla="*/ 131 h 271"/>
                    <a:gd name="T20" fmla="*/ 110 w 216"/>
                    <a:gd name="T21" fmla="*/ 153 h 271"/>
                    <a:gd name="T22" fmla="*/ 95 w 216"/>
                    <a:gd name="T23" fmla="*/ 176 h 271"/>
                    <a:gd name="T24" fmla="*/ 80 w 216"/>
                    <a:gd name="T25" fmla="*/ 199 h 271"/>
                    <a:gd name="T26" fmla="*/ 60 w 216"/>
                    <a:gd name="T27" fmla="*/ 220 h 271"/>
                    <a:gd name="T28" fmla="*/ 37 w 216"/>
                    <a:gd name="T29" fmla="*/ 241 h 271"/>
                    <a:gd name="T30" fmla="*/ 12 w 216"/>
                    <a:gd name="T31" fmla="*/ 259 h 271"/>
                    <a:gd name="T32" fmla="*/ 2 w 216"/>
                    <a:gd name="T33" fmla="*/ 271 h 271"/>
                    <a:gd name="T34" fmla="*/ 29 w 216"/>
                    <a:gd name="T35" fmla="*/ 253 h 271"/>
                    <a:gd name="T36" fmla="*/ 52 w 216"/>
                    <a:gd name="T37" fmla="*/ 234 h 271"/>
                    <a:gd name="T38" fmla="*/ 73 w 216"/>
                    <a:gd name="T39" fmla="*/ 212 h 271"/>
                    <a:gd name="T40" fmla="*/ 90 w 216"/>
                    <a:gd name="T41" fmla="*/ 190 h 271"/>
                    <a:gd name="T42" fmla="*/ 107 w 216"/>
                    <a:gd name="T43" fmla="*/ 168 h 271"/>
                    <a:gd name="T44" fmla="*/ 120 w 216"/>
                    <a:gd name="T45" fmla="*/ 144 h 271"/>
                    <a:gd name="T46" fmla="*/ 133 w 216"/>
                    <a:gd name="T47" fmla="*/ 121 h 271"/>
                    <a:gd name="T48" fmla="*/ 144 w 216"/>
                    <a:gd name="T49" fmla="*/ 100 h 271"/>
                    <a:gd name="T50" fmla="*/ 154 w 216"/>
                    <a:gd name="T51" fmla="*/ 79 h 271"/>
                    <a:gd name="T52" fmla="*/ 163 w 216"/>
                    <a:gd name="T53" fmla="*/ 60 h 271"/>
                    <a:gd name="T54" fmla="*/ 172 w 216"/>
                    <a:gd name="T55" fmla="*/ 43 h 271"/>
                    <a:gd name="T56" fmla="*/ 180 w 216"/>
                    <a:gd name="T57" fmla="*/ 29 h 271"/>
                    <a:gd name="T58" fmla="*/ 189 w 216"/>
                    <a:gd name="T59" fmla="*/ 17 h 271"/>
                    <a:gd name="T60" fmla="*/ 198 w 216"/>
                    <a:gd name="T61" fmla="*/ 8 h 271"/>
                    <a:gd name="T62" fmla="*/ 206 w 216"/>
                    <a:gd name="T63" fmla="*/ 5 h 271"/>
                    <a:gd name="T64" fmla="*/ 216 w 216"/>
                    <a:gd name="T65" fmla="*/ 4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71"/>
                    <a:gd name="T101" fmla="*/ 216 w 216"/>
                    <a:gd name="T102" fmla="*/ 271 h 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71">
                      <a:moveTo>
                        <a:pt x="216" y="0"/>
                      </a:moveTo>
                      <a:lnTo>
                        <a:pt x="211" y="0"/>
                      </a:lnTo>
                      <a:lnTo>
                        <a:pt x="205" y="1"/>
                      </a:lnTo>
                      <a:lnTo>
                        <a:pt x="200" y="2"/>
                      </a:lnTo>
                      <a:lnTo>
                        <a:pt x="194" y="6"/>
                      </a:lnTo>
                      <a:lnTo>
                        <a:pt x="190" y="10"/>
                      </a:lnTo>
                      <a:lnTo>
                        <a:pt x="185" y="14"/>
                      </a:lnTo>
                      <a:lnTo>
                        <a:pt x="181" y="20"/>
                      </a:lnTo>
                      <a:lnTo>
                        <a:pt x="177" y="26"/>
                      </a:lnTo>
                      <a:lnTo>
                        <a:pt x="173" y="33"/>
                      </a:lnTo>
                      <a:lnTo>
                        <a:pt x="167" y="40"/>
                      </a:lnTo>
                      <a:lnTo>
                        <a:pt x="164" y="49"/>
                      </a:lnTo>
                      <a:lnTo>
                        <a:pt x="159" y="58"/>
                      </a:lnTo>
                      <a:lnTo>
                        <a:pt x="155" y="67"/>
                      </a:lnTo>
                      <a:lnTo>
                        <a:pt x="151" y="77"/>
                      </a:lnTo>
                      <a:lnTo>
                        <a:pt x="145" y="88"/>
                      </a:lnTo>
                      <a:lnTo>
                        <a:pt x="140" y="99"/>
                      </a:lnTo>
                      <a:lnTo>
                        <a:pt x="135" y="109"/>
                      </a:lnTo>
                      <a:lnTo>
                        <a:pt x="129" y="120"/>
                      </a:lnTo>
                      <a:lnTo>
                        <a:pt x="125" y="131"/>
                      </a:lnTo>
                      <a:lnTo>
                        <a:pt x="116" y="143"/>
                      </a:lnTo>
                      <a:lnTo>
                        <a:pt x="110" y="153"/>
                      </a:lnTo>
                      <a:lnTo>
                        <a:pt x="103" y="165"/>
                      </a:lnTo>
                      <a:lnTo>
                        <a:pt x="95" y="176"/>
                      </a:lnTo>
                      <a:lnTo>
                        <a:pt x="88" y="188"/>
                      </a:lnTo>
                      <a:lnTo>
                        <a:pt x="80" y="199"/>
                      </a:lnTo>
                      <a:lnTo>
                        <a:pt x="69" y="209"/>
                      </a:lnTo>
                      <a:lnTo>
                        <a:pt x="60" y="220"/>
                      </a:lnTo>
                      <a:lnTo>
                        <a:pt x="50" y="232"/>
                      </a:lnTo>
                      <a:lnTo>
                        <a:pt x="37" y="241"/>
                      </a:lnTo>
                      <a:lnTo>
                        <a:pt x="26" y="251"/>
                      </a:lnTo>
                      <a:lnTo>
                        <a:pt x="12" y="259"/>
                      </a:lnTo>
                      <a:lnTo>
                        <a:pt x="0" y="268"/>
                      </a:lnTo>
                      <a:lnTo>
                        <a:pt x="2" y="271"/>
                      </a:lnTo>
                      <a:lnTo>
                        <a:pt x="15" y="263"/>
                      </a:lnTo>
                      <a:lnTo>
                        <a:pt x="29" y="253"/>
                      </a:lnTo>
                      <a:lnTo>
                        <a:pt x="40" y="244"/>
                      </a:lnTo>
                      <a:lnTo>
                        <a:pt x="52" y="234"/>
                      </a:lnTo>
                      <a:lnTo>
                        <a:pt x="62" y="223"/>
                      </a:lnTo>
                      <a:lnTo>
                        <a:pt x="73" y="212"/>
                      </a:lnTo>
                      <a:lnTo>
                        <a:pt x="82" y="201"/>
                      </a:lnTo>
                      <a:lnTo>
                        <a:pt x="90" y="190"/>
                      </a:lnTo>
                      <a:lnTo>
                        <a:pt x="100" y="179"/>
                      </a:lnTo>
                      <a:lnTo>
                        <a:pt x="107" y="168"/>
                      </a:lnTo>
                      <a:lnTo>
                        <a:pt x="114" y="156"/>
                      </a:lnTo>
                      <a:lnTo>
                        <a:pt x="120" y="144"/>
                      </a:lnTo>
                      <a:lnTo>
                        <a:pt x="127" y="133"/>
                      </a:lnTo>
                      <a:lnTo>
                        <a:pt x="133" y="121"/>
                      </a:lnTo>
                      <a:lnTo>
                        <a:pt x="139" y="111"/>
                      </a:lnTo>
                      <a:lnTo>
                        <a:pt x="144" y="100"/>
                      </a:lnTo>
                      <a:lnTo>
                        <a:pt x="149" y="89"/>
                      </a:lnTo>
                      <a:lnTo>
                        <a:pt x="154" y="79"/>
                      </a:lnTo>
                      <a:lnTo>
                        <a:pt x="159" y="69"/>
                      </a:lnTo>
                      <a:lnTo>
                        <a:pt x="163" y="60"/>
                      </a:lnTo>
                      <a:lnTo>
                        <a:pt x="167" y="51"/>
                      </a:lnTo>
                      <a:lnTo>
                        <a:pt x="172" y="43"/>
                      </a:lnTo>
                      <a:lnTo>
                        <a:pt x="175" y="35"/>
                      </a:lnTo>
                      <a:lnTo>
                        <a:pt x="180" y="29"/>
                      </a:lnTo>
                      <a:lnTo>
                        <a:pt x="184" y="21"/>
                      </a:lnTo>
                      <a:lnTo>
                        <a:pt x="189" y="17"/>
                      </a:lnTo>
                      <a:lnTo>
                        <a:pt x="192" y="12"/>
                      </a:lnTo>
                      <a:lnTo>
                        <a:pt x="198" y="8"/>
                      </a:lnTo>
                      <a:lnTo>
                        <a:pt x="201" y="6"/>
                      </a:lnTo>
                      <a:lnTo>
                        <a:pt x="206" y="5"/>
                      </a:lnTo>
                      <a:lnTo>
                        <a:pt x="211" y="4"/>
                      </a:lnTo>
                      <a:lnTo>
                        <a:pt x="216" y="4"/>
                      </a:lnTo>
                      <a:lnTo>
                        <a:pt x="21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8" name="Freeform 1146"/>
                <p:cNvSpPr>
                  <a:spLocks/>
                </p:cNvSpPr>
                <p:nvPr/>
              </p:nvSpPr>
              <p:spPr bwMode="auto">
                <a:xfrm>
                  <a:off x="1463" y="1425"/>
                  <a:ext cx="11" cy="11"/>
                </a:xfrm>
                <a:custGeom>
                  <a:avLst/>
                  <a:gdLst>
                    <a:gd name="T0" fmla="*/ 74 w 75"/>
                    <a:gd name="T1" fmla="*/ 61 h 64"/>
                    <a:gd name="T2" fmla="*/ 73 w 75"/>
                    <a:gd name="T3" fmla="*/ 58 h 64"/>
                    <a:gd name="T4" fmla="*/ 73 w 75"/>
                    <a:gd name="T5" fmla="*/ 56 h 64"/>
                    <a:gd name="T6" fmla="*/ 73 w 75"/>
                    <a:gd name="T7" fmla="*/ 52 h 64"/>
                    <a:gd name="T8" fmla="*/ 73 w 75"/>
                    <a:gd name="T9" fmla="*/ 49 h 64"/>
                    <a:gd name="T10" fmla="*/ 74 w 75"/>
                    <a:gd name="T11" fmla="*/ 44 h 64"/>
                    <a:gd name="T12" fmla="*/ 73 w 75"/>
                    <a:gd name="T13" fmla="*/ 40 h 64"/>
                    <a:gd name="T14" fmla="*/ 72 w 75"/>
                    <a:gd name="T15" fmla="*/ 35 h 64"/>
                    <a:gd name="T16" fmla="*/ 69 w 75"/>
                    <a:gd name="T17" fmla="*/ 30 h 64"/>
                    <a:gd name="T18" fmla="*/ 66 w 75"/>
                    <a:gd name="T19" fmla="*/ 25 h 64"/>
                    <a:gd name="T20" fmla="*/ 60 w 75"/>
                    <a:gd name="T21" fmla="*/ 20 h 64"/>
                    <a:gd name="T22" fmla="*/ 52 w 75"/>
                    <a:gd name="T23" fmla="*/ 14 h 64"/>
                    <a:gd name="T24" fmla="*/ 41 w 75"/>
                    <a:gd name="T25" fmla="*/ 11 h 64"/>
                    <a:gd name="T26" fmla="*/ 27 w 75"/>
                    <a:gd name="T27" fmla="*/ 6 h 64"/>
                    <a:gd name="T28" fmla="*/ 10 w 75"/>
                    <a:gd name="T29" fmla="*/ 2 h 64"/>
                    <a:gd name="T30" fmla="*/ 0 w 75"/>
                    <a:gd name="T31" fmla="*/ 4 h 64"/>
                    <a:gd name="T32" fmla="*/ 19 w 75"/>
                    <a:gd name="T33" fmla="*/ 7 h 64"/>
                    <a:gd name="T34" fmla="*/ 34 w 75"/>
                    <a:gd name="T35" fmla="*/ 12 h 64"/>
                    <a:gd name="T36" fmla="*/ 45 w 75"/>
                    <a:gd name="T37" fmla="*/ 15 h 64"/>
                    <a:gd name="T38" fmla="*/ 54 w 75"/>
                    <a:gd name="T39" fmla="*/ 20 h 64"/>
                    <a:gd name="T40" fmla="*/ 61 w 75"/>
                    <a:gd name="T41" fmla="*/ 25 h 64"/>
                    <a:gd name="T42" fmla="*/ 66 w 75"/>
                    <a:gd name="T43" fmla="*/ 30 h 64"/>
                    <a:gd name="T44" fmla="*/ 68 w 75"/>
                    <a:gd name="T45" fmla="*/ 33 h 64"/>
                    <a:gd name="T46" fmla="*/ 69 w 75"/>
                    <a:gd name="T47" fmla="*/ 38 h 64"/>
                    <a:gd name="T48" fmla="*/ 71 w 75"/>
                    <a:gd name="T49" fmla="*/ 43 h 64"/>
                    <a:gd name="T50" fmla="*/ 69 w 75"/>
                    <a:gd name="T51" fmla="*/ 46 h 64"/>
                    <a:gd name="T52" fmla="*/ 69 w 75"/>
                    <a:gd name="T53" fmla="*/ 50 h 64"/>
                    <a:gd name="T54" fmla="*/ 69 w 75"/>
                    <a:gd name="T55" fmla="*/ 54 h 64"/>
                    <a:gd name="T56" fmla="*/ 69 w 75"/>
                    <a:gd name="T57" fmla="*/ 57 h 64"/>
                    <a:gd name="T58" fmla="*/ 69 w 75"/>
                    <a:gd name="T59" fmla="*/ 61 h 64"/>
                    <a:gd name="T60" fmla="*/ 72 w 75"/>
                    <a:gd name="T61" fmla="*/ 63 h 64"/>
                    <a:gd name="T62" fmla="*/ 75 w 75"/>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64"/>
                    <a:gd name="T98" fmla="*/ 75 w 7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64">
                      <a:moveTo>
                        <a:pt x="75" y="61"/>
                      </a:moveTo>
                      <a:lnTo>
                        <a:pt x="74" y="61"/>
                      </a:lnTo>
                      <a:lnTo>
                        <a:pt x="73" y="60"/>
                      </a:lnTo>
                      <a:lnTo>
                        <a:pt x="73" y="58"/>
                      </a:lnTo>
                      <a:lnTo>
                        <a:pt x="73" y="57"/>
                      </a:lnTo>
                      <a:lnTo>
                        <a:pt x="73" y="56"/>
                      </a:lnTo>
                      <a:lnTo>
                        <a:pt x="73" y="55"/>
                      </a:lnTo>
                      <a:lnTo>
                        <a:pt x="73" y="52"/>
                      </a:lnTo>
                      <a:lnTo>
                        <a:pt x="73" y="51"/>
                      </a:lnTo>
                      <a:lnTo>
                        <a:pt x="73" y="49"/>
                      </a:lnTo>
                      <a:lnTo>
                        <a:pt x="73" y="46"/>
                      </a:lnTo>
                      <a:lnTo>
                        <a:pt x="74" y="44"/>
                      </a:lnTo>
                      <a:lnTo>
                        <a:pt x="74" y="43"/>
                      </a:lnTo>
                      <a:lnTo>
                        <a:pt x="73" y="40"/>
                      </a:lnTo>
                      <a:lnTo>
                        <a:pt x="73" y="37"/>
                      </a:lnTo>
                      <a:lnTo>
                        <a:pt x="72" y="35"/>
                      </a:lnTo>
                      <a:lnTo>
                        <a:pt x="72" y="32"/>
                      </a:lnTo>
                      <a:lnTo>
                        <a:pt x="69" y="30"/>
                      </a:lnTo>
                      <a:lnTo>
                        <a:pt x="68" y="27"/>
                      </a:lnTo>
                      <a:lnTo>
                        <a:pt x="66" y="25"/>
                      </a:lnTo>
                      <a:lnTo>
                        <a:pt x="64" y="23"/>
                      </a:lnTo>
                      <a:lnTo>
                        <a:pt x="60" y="20"/>
                      </a:lnTo>
                      <a:lnTo>
                        <a:pt x="55" y="17"/>
                      </a:lnTo>
                      <a:lnTo>
                        <a:pt x="52" y="14"/>
                      </a:lnTo>
                      <a:lnTo>
                        <a:pt x="47" y="13"/>
                      </a:lnTo>
                      <a:lnTo>
                        <a:pt x="41" y="11"/>
                      </a:lnTo>
                      <a:lnTo>
                        <a:pt x="35" y="8"/>
                      </a:lnTo>
                      <a:lnTo>
                        <a:pt x="27" y="6"/>
                      </a:lnTo>
                      <a:lnTo>
                        <a:pt x="19" y="4"/>
                      </a:lnTo>
                      <a:lnTo>
                        <a:pt x="10" y="2"/>
                      </a:lnTo>
                      <a:lnTo>
                        <a:pt x="0" y="0"/>
                      </a:lnTo>
                      <a:lnTo>
                        <a:pt x="0" y="4"/>
                      </a:lnTo>
                      <a:lnTo>
                        <a:pt x="10" y="6"/>
                      </a:lnTo>
                      <a:lnTo>
                        <a:pt x="19" y="7"/>
                      </a:lnTo>
                      <a:lnTo>
                        <a:pt x="26" y="10"/>
                      </a:lnTo>
                      <a:lnTo>
                        <a:pt x="34" y="12"/>
                      </a:lnTo>
                      <a:lnTo>
                        <a:pt x="40" y="13"/>
                      </a:lnTo>
                      <a:lnTo>
                        <a:pt x="45" y="15"/>
                      </a:lnTo>
                      <a:lnTo>
                        <a:pt x="49" y="18"/>
                      </a:lnTo>
                      <a:lnTo>
                        <a:pt x="54" y="20"/>
                      </a:lnTo>
                      <a:lnTo>
                        <a:pt x="59" y="23"/>
                      </a:lnTo>
                      <a:lnTo>
                        <a:pt x="61" y="25"/>
                      </a:lnTo>
                      <a:lnTo>
                        <a:pt x="64" y="27"/>
                      </a:lnTo>
                      <a:lnTo>
                        <a:pt x="66" y="30"/>
                      </a:lnTo>
                      <a:lnTo>
                        <a:pt x="67" y="32"/>
                      </a:lnTo>
                      <a:lnTo>
                        <a:pt x="68" y="33"/>
                      </a:lnTo>
                      <a:lnTo>
                        <a:pt x="69" y="36"/>
                      </a:lnTo>
                      <a:lnTo>
                        <a:pt x="69" y="38"/>
                      </a:lnTo>
                      <a:lnTo>
                        <a:pt x="69" y="40"/>
                      </a:lnTo>
                      <a:lnTo>
                        <a:pt x="71" y="43"/>
                      </a:lnTo>
                      <a:lnTo>
                        <a:pt x="71" y="44"/>
                      </a:lnTo>
                      <a:lnTo>
                        <a:pt x="69" y="46"/>
                      </a:lnTo>
                      <a:lnTo>
                        <a:pt x="69" y="49"/>
                      </a:lnTo>
                      <a:lnTo>
                        <a:pt x="69" y="50"/>
                      </a:lnTo>
                      <a:lnTo>
                        <a:pt x="69" y="52"/>
                      </a:lnTo>
                      <a:lnTo>
                        <a:pt x="69" y="54"/>
                      </a:lnTo>
                      <a:lnTo>
                        <a:pt x="69" y="56"/>
                      </a:lnTo>
                      <a:lnTo>
                        <a:pt x="69" y="57"/>
                      </a:lnTo>
                      <a:lnTo>
                        <a:pt x="69" y="58"/>
                      </a:lnTo>
                      <a:lnTo>
                        <a:pt x="69" y="61"/>
                      </a:lnTo>
                      <a:lnTo>
                        <a:pt x="71" y="62"/>
                      </a:lnTo>
                      <a:lnTo>
                        <a:pt x="72" y="63"/>
                      </a:lnTo>
                      <a:lnTo>
                        <a:pt x="73" y="64"/>
                      </a:lnTo>
                      <a:lnTo>
                        <a:pt x="75" y="64"/>
                      </a:lnTo>
                      <a:lnTo>
                        <a:pt x="75" y="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89" name="Freeform 1147"/>
                <p:cNvSpPr>
                  <a:spLocks/>
                </p:cNvSpPr>
                <p:nvPr/>
              </p:nvSpPr>
              <p:spPr bwMode="auto">
                <a:xfrm>
                  <a:off x="1474" y="1435"/>
                  <a:ext cx="17" cy="14"/>
                </a:xfrm>
                <a:custGeom>
                  <a:avLst/>
                  <a:gdLst>
                    <a:gd name="T0" fmla="*/ 117 w 120"/>
                    <a:gd name="T1" fmla="*/ 76 h 83"/>
                    <a:gd name="T2" fmla="*/ 115 w 120"/>
                    <a:gd name="T3" fmla="*/ 66 h 83"/>
                    <a:gd name="T4" fmla="*/ 111 w 120"/>
                    <a:gd name="T5" fmla="*/ 57 h 83"/>
                    <a:gd name="T6" fmla="*/ 109 w 120"/>
                    <a:gd name="T7" fmla="*/ 50 h 83"/>
                    <a:gd name="T8" fmla="*/ 106 w 120"/>
                    <a:gd name="T9" fmla="*/ 42 h 83"/>
                    <a:gd name="T10" fmla="*/ 102 w 120"/>
                    <a:gd name="T11" fmla="*/ 36 h 83"/>
                    <a:gd name="T12" fmla="*/ 100 w 120"/>
                    <a:gd name="T13" fmla="*/ 32 h 83"/>
                    <a:gd name="T14" fmla="*/ 95 w 120"/>
                    <a:gd name="T15" fmla="*/ 28 h 83"/>
                    <a:gd name="T16" fmla="*/ 90 w 120"/>
                    <a:gd name="T17" fmla="*/ 22 h 83"/>
                    <a:gd name="T18" fmla="*/ 84 w 120"/>
                    <a:gd name="T19" fmla="*/ 20 h 83"/>
                    <a:gd name="T20" fmla="*/ 76 w 120"/>
                    <a:gd name="T21" fmla="*/ 16 h 83"/>
                    <a:gd name="T22" fmla="*/ 68 w 120"/>
                    <a:gd name="T23" fmla="*/ 14 h 83"/>
                    <a:gd name="T24" fmla="*/ 56 w 120"/>
                    <a:gd name="T25" fmla="*/ 12 h 83"/>
                    <a:gd name="T26" fmla="*/ 43 w 120"/>
                    <a:gd name="T27" fmla="*/ 8 h 83"/>
                    <a:gd name="T28" fmla="*/ 28 w 120"/>
                    <a:gd name="T29" fmla="*/ 6 h 83"/>
                    <a:gd name="T30" fmla="*/ 11 w 120"/>
                    <a:gd name="T31" fmla="*/ 2 h 83"/>
                    <a:gd name="T32" fmla="*/ 0 w 120"/>
                    <a:gd name="T33" fmla="*/ 3 h 83"/>
                    <a:gd name="T34" fmla="*/ 19 w 120"/>
                    <a:gd name="T35" fmla="*/ 7 h 83"/>
                    <a:gd name="T36" fmla="*/ 36 w 120"/>
                    <a:gd name="T37" fmla="*/ 10 h 83"/>
                    <a:gd name="T38" fmla="*/ 49 w 120"/>
                    <a:gd name="T39" fmla="*/ 13 h 83"/>
                    <a:gd name="T40" fmla="*/ 62 w 120"/>
                    <a:gd name="T41" fmla="*/ 16 h 83"/>
                    <a:gd name="T42" fmla="*/ 70 w 120"/>
                    <a:gd name="T43" fmla="*/ 19 h 83"/>
                    <a:gd name="T44" fmla="*/ 79 w 120"/>
                    <a:gd name="T45" fmla="*/ 21 h 83"/>
                    <a:gd name="T46" fmla="*/ 85 w 120"/>
                    <a:gd name="T47" fmla="*/ 26 h 83"/>
                    <a:gd name="T48" fmla="*/ 90 w 120"/>
                    <a:gd name="T49" fmla="*/ 28 h 83"/>
                    <a:gd name="T50" fmla="*/ 95 w 120"/>
                    <a:gd name="T51" fmla="*/ 32 h 83"/>
                    <a:gd name="T52" fmla="*/ 99 w 120"/>
                    <a:gd name="T53" fmla="*/ 36 h 83"/>
                    <a:gd name="T54" fmla="*/ 101 w 120"/>
                    <a:gd name="T55" fmla="*/ 41 h 83"/>
                    <a:gd name="T56" fmla="*/ 103 w 120"/>
                    <a:gd name="T57" fmla="*/ 47 h 83"/>
                    <a:gd name="T58" fmla="*/ 106 w 120"/>
                    <a:gd name="T59" fmla="*/ 54 h 83"/>
                    <a:gd name="T60" fmla="*/ 110 w 120"/>
                    <a:gd name="T61" fmla="*/ 63 h 83"/>
                    <a:gd name="T62" fmla="*/ 113 w 120"/>
                    <a:gd name="T63" fmla="*/ 72 h 83"/>
                    <a:gd name="T64" fmla="*/ 116 w 120"/>
                    <a:gd name="T65" fmla="*/ 83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83"/>
                    <a:gd name="T101" fmla="*/ 120 w 120"/>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83">
                      <a:moveTo>
                        <a:pt x="120" y="82"/>
                      </a:moveTo>
                      <a:lnTo>
                        <a:pt x="117" y="76"/>
                      </a:lnTo>
                      <a:lnTo>
                        <a:pt x="116" y="71"/>
                      </a:lnTo>
                      <a:lnTo>
                        <a:pt x="115" y="66"/>
                      </a:lnTo>
                      <a:lnTo>
                        <a:pt x="113" y="62"/>
                      </a:lnTo>
                      <a:lnTo>
                        <a:pt x="111" y="57"/>
                      </a:lnTo>
                      <a:lnTo>
                        <a:pt x="110" y="53"/>
                      </a:lnTo>
                      <a:lnTo>
                        <a:pt x="109" y="50"/>
                      </a:lnTo>
                      <a:lnTo>
                        <a:pt x="107" y="46"/>
                      </a:lnTo>
                      <a:lnTo>
                        <a:pt x="106" y="42"/>
                      </a:lnTo>
                      <a:lnTo>
                        <a:pt x="105" y="40"/>
                      </a:lnTo>
                      <a:lnTo>
                        <a:pt x="102" y="36"/>
                      </a:lnTo>
                      <a:lnTo>
                        <a:pt x="101" y="34"/>
                      </a:lnTo>
                      <a:lnTo>
                        <a:pt x="100" y="32"/>
                      </a:lnTo>
                      <a:lnTo>
                        <a:pt x="97" y="29"/>
                      </a:lnTo>
                      <a:lnTo>
                        <a:pt x="95" y="28"/>
                      </a:lnTo>
                      <a:lnTo>
                        <a:pt x="93" y="26"/>
                      </a:lnTo>
                      <a:lnTo>
                        <a:pt x="90" y="22"/>
                      </a:lnTo>
                      <a:lnTo>
                        <a:pt x="88" y="21"/>
                      </a:lnTo>
                      <a:lnTo>
                        <a:pt x="84" y="20"/>
                      </a:lnTo>
                      <a:lnTo>
                        <a:pt x="80" y="19"/>
                      </a:lnTo>
                      <a:lnTo>
                        <a:pt x="76" y="16"/>
                      </a:lnTo>
                      <a:lnTo>
                        <a:pt x="71" y="15"/>
                      </a:lnTo>
                      <a:lnTo>
                        <a:pt x="68" y="14"/>
                      </a:lnTo>
                      <a:lnTo>
                        <a:pt x="62" y="13"/>
                      </a:lnTo>
                      <a:lnTo>
                        <a:pt x="56" y="12"/>
                      </a:lnTo>
                      <a:lnTo>
                        <a:pt x="50" y="10"/>
                      </a:lnTo>
                      <a:lnTo>
                        <a:pt x="43" y="8"/>
                      </a:lnTo>
                      <a:lnTo>
                        <a:pt x="37" y="7"/>
                      </a:lnTo>
                      <a:lnTo>
                        <a:pt x="28" y="6"/>
                      </a:lnTo>
                      <a:lnTo>
                        <a:pt x="19" y="3"/>
                      </a:lnTo>
                      <a:lnTo>
                        <a:pt x="11" y="2"/>
                      </a:lnTo>
                      <a:lnTo>
                        <a:pt x="0" y="0"/>
                      </a:lnTo>
                      <a:lnTo>
                        <a:pt x="0" y="3"/>
                      </a:lnTo>
                      <a:lnTo>
                        <a:pt x="10" y="6"/>
                      </a:lnTo>
                      <a:lnTo>
                        <a:pt x="19" y="7"/>
                      </a:lnTo>
                      <a:lnTo>
                        <a:pt x="28" y="9"/>
                      </a:lnTo>
                      <a:lnTo>
                        <a:pt x="36" y="10"/>
                      </a:lnTo>
                      <a:lnTo>
                        <a:pt x="43" y="12"/>
                      </a:lnTo>
                      <a:lnTo>
                        <a:pt x="49" y="13"/>
                      </a:lnTo>
                      <a:lnTo>
                        <a:pt x="55" y="15"/>
                      </a:lnTo>
                      <a:lnTo>
                        <a:pt x="62" y="16"/>
                      </a:lnTo>
                      <a:lnTo>
                        <a:pt x="67" y="18"/>
                      </a:lnTo>
                      <a:lnTo>
                        <a:pt x="70" y="19"/>
                      </a:lnTo>
                      <a:lnTo>
                        <a:pt x="75" y="20"/>
                      </a:lnTo>
                      <a:lnTo>
                        <a:pt x="79" y="21"/>
                      </a:lnTo>
                      <a:lnTo>
                        <a:pt x="82" y="22"/>
                      </a:lnTo>
                      <a:lnTo>
                        <a:pt x="85" y="26"/>
                      </a:lnTo>
                      <a:lnTo>
                        <a:pt x="88" y="27"/>
                      </a:lnTo>
                      <a:lnTo>
                        <a:pt x="90" y="28"/>
                      </a:lnTo>
                      <a:lnTo>
                        <a:pt x="93" y="31"/>
                      </a:lnTo>
                      <a:lnTo>
                        <a:pt x="95" y="32"/>
                      </a:lnTo>
                      <a:lnTo>
                        <a:pt x="96" y="34"/>
                      </a:lnTo>
                      <a:lnTo>
                        <a:pt x="99" y="36"/>
                      </a:lnTo>
                      <a:lnTo>
                        <a:pt x="100" y="39"/>
                      </a:lnTo>
                      <a:lnTo>
                        <a:pt x="101" y="41"/>
                      </a:lnTo>
                      <a:lnTo>
                        <a:pt x="102" y="45"/>
                      </a:lnTo>
                      <a:lnTo>
                        <a:pt x="103" y="47"/>
                      </a:lnTo>
                      <a:lnTo>
                        <a:pt x="105" y="51"/>
                      </a:lnTo>
                      <a:lnTo>
                        <a:pt x="106" y="54"/>
                      </a:lnTo>
                      <a:lnTo>
                        <a:pt x="107" y="58"/>
                      </a:lnTo>
                      <a:lnTo>
                        <a:pt x="110" y="63"/>
                      </a:lnTo>
                      <a:lnTo>
                        <a:pt x="111" y="67"/>
                      </a:lnTo>
                      <a:lnTo>
                        <a:pt x="113" y="72"/>
                      </a:lnTo>
                      <a:lnTo>
                        <a:pt x="115" y="77"/>
                      </a:lnTo>
                      <a:lnTo>
                        <a:pt x="116" y="83"/>
                      </a:lnTo>
                      <a:lnTo>
                        <a:pt x="120" y="8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0" name="Freeform 1148"/>
                <p:cNvSpPr>
                  <a:spLocks/>
                </p:cNvSpPr>
                <p:nvPr/>
              </p:nvSpPr>
              <p:spPr bwMode="auto">
                <a:xfrm>
                  <a:off x="1490" y="1449"/>
                  <a:ext cx="44" cy="73"/>
                </a:xfrm>
                <a:custGeom>
                  <a:avLst/>
                  <a:gdLst>
                    <a:gd name="T0" fmla="*/ 304 w 304"/>
                    <a:gd name="T1" fmla="*/ 438 h 439"/>
                    <a:gd name="T2" fmla="*/ 290 w 304"/>
                    <a:gd name="T3" fmla="*/ 402 h 439"/>
                    <a:gd name="T4" fmla="*/ 273 w 304"/>
                    <a:gd name="T5" fmla="*/ 365 h 439"/>
                    <a:gd name="T6" fmla="*/ 255 w 304"/>
                    <a:gd name="T7" fmla="*/ 331 h 439"/>
                    <a:gd name="T8" fmla="*/ 233 w 304"/>
                    <a:gd name="T9" fmla="*/ 296 h 439"/>
                    <a:gd name="T10" fmla="*/ 210 w 304"/>
                    <a:gd name="T11" fmla="*/ 263 h 439"/>
                    <a:gd name="T12" fmla="*/ 186 w 304"/>
                    <a:gd name="T13" fmla="*/ 230 h 439"/>
                    <a:gd name="T14" fmla="*/ 162 w 304"/>
                    <a:gd name="T15" fmla="*/ 199 h 439"/>
                    <a:gd name="T16" fmla="*/ 138 w 304"/>
                    <a:gd name="T17" fmla="*/ 170 h 439"/>
                    <a:gd name="T18" fmla="*/ 114 w 304"/>
                    <a:gd name="T19" fmla="*/ 141 h 439"/>
                    <a:gd name="T20" fmla="*/ 91 w 304"/>
                    <a:gd name="T21" fmla="*/ 115 h 439"/>
                    <a:gd name="T22" fmla="*/ 70 w 304"/>
                    <a:gd name="T23" fmla="*/ 90 h 439"/>
                    <a:gd name="T24" fmla="*/ 51 w 304"/>
                    <a:gd name="T25" fmla="*/ 66 h 439"/>
                    <a:gd name="T26" fmla="*/ 33 w 304"/>
                    <a:gd name="T27" fmla="*/ 46 h 439"/>
                    <a:gd name="T28" fmla="*/ 20 w 304"/>
                    <a:gd name="T29" fmla="*/ 28 h 439"/>
                    <a:gd name="T30" fmla="*/ 10 w 304"/>
                    <a:gd name="T31" fmla="*/ 13 h 439"/>
                    <a:gd name="T32" fmla="*/ 4 w 304"/>
                    <a:gd name="T33" fmla="*/ 0 h 439"/>
                    <a:gd name="T34" fmla="*/ 3 w 304"/>
                    <a:gd name="T35" fmla="*/ 8 h 439"/>
                    <a:gd name="T36" fmla="*/ 11 w 304"/>
                    <a:gd name="T37" fmla="*/ 22 h 439"/>
                    <a:gd name="T38" fmla="*/ 24 w 304"/>
                    <a:gd name="T39" fmla="*/ 39 h 439"/>
                    <a:gd name="T40" fmla="*/ 39 w 304"/>
                    <a:gd name="T41" fmla="*/ 59 h 439"/>
                    <a:gd name="T42" fmla="*/ 57 w 304"/>
                    <a:gd name="T43" fmla="*/ 81 h 439"/>
                    <a:gd name="T44" fmla="*/ 78 w 304"/>
                    <a:gd name="T45" fmla="*/ 104 h 439"/>
                    <a:gd name="T46" fmla="*/ 100 w 304"/>
                    <a:gd name="T47" fmla="*/ 131 h 439"/>
                    <a:gd name="T48" fmla="*/ 123 w 304"/>
                    <a:gd name="T49" fmla="*/ 158 h 439"/>
                    <a:gd name="T50" fmla="*/ 147 w 304"/>
                    <a:gd name="T51" fmla="*/ 187 h 439"/>
                    <a:gd name="T52" fmla="*/ 172 w 304"/>
                    <a:gd name="T53" fmla="*/ 216 h 439"/>
                    <a:gd name="T54" fmla="*/ 195 w 304"/>
                    <a:gd name="T55" fmla="*/ 248 h 439"/>
                    <a:gd name="T56" fmla="*/ 218 w 304"/>
                    <a:gd name="T57" fmla="*/ 282 h 439"/>
                    <a:gd name="T58" fmla="*/ 240 w 304"/>
                    <a:gd name="T59" fmla="*/ 315 h 439"/>
                    <a:gd name="T60" fmla="*/ 260 w 304"/>
                    <a:gd name="T61" fmla="*/ 350 h 439"/>
                    <a:gd name="T62" fmla="*/ 278 w 304"/>
                    <a:gd name="T63" fmla="*/ 385 h 439"/>
                    <a:gd name="T64" fmla="*/ 294 w 304"/>
                    <a:gd name="T65" fmla="*/ 421 h 439"/>
                    <a:gd name="T66" fmla="*/ 304 w 304"/>
                    <a:gd name="T67" fmla="*/ 439 h 4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39"/>
                    <a:gd name="T104" fmla="*/ 304 w 304"/>
                    <a:gd name="T105" fmla="*/ 439 h 4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39">
                      <a:moveTo>
                        <a:pt x="301" y="438"/>
                      </a:moveTo>
                      <a:lnTo>
                        <a:pt x="304" y="438"/>
                      </a:lnTo>
                      <a:lnTo>
                        <a:pt x="297" y="420"/>
                      </a:lnTo>
                      <a:lnTo>
                        <a:pt x="290" y="402"/>
                      </a:lnTo>
                      <a:lnTo>
                        <a:pt x="282" y="384"/>
                      </a:lnTo>
                      <a:lnTo>
                        <a:pt x="273" y="365"/>
                      </a:lnTo>
                      <a:lnTo>
                        <a:pt x="264" y="347"/>
                      </a:lnTo>
                      <a:lnTo>
                        <a:pt x="255" y="331"/>
                      </a:lnTo>
                      <a:lnTo>
                        <a:pt x="243" y="313"/>
                      </a:lnTo>
                      <a:lnTo>
                        <a:pt x="233" y="296"/>
                      </a:lnTo>
                      <a:lnTo>
                        <a:pt x="223" y="279"/>
                      </a:lnTo>
                      <a:lnTo>
                        <a:pt x="210" y="263"/>
                      </a:lnTo>
                      <a:lnTo>
                        <a:pt x="199" y="247"/>
                      </a:lnTo>
                      <a:lnTo>
                        <a:pt x="186" y="230"/>
                      </a:lnTo>
                      <a:lnTo>
                        <a:pt x="174" y="214"/>
                      </a:lnTo>
                      <a:lnTo>
                        <a:pt x="162" y="199"/>
                      </a:lnTo>
                      <a:lnTo>
                        <a:pt x="150" y="184"/>
                      </a:lnTo>
                      <a:lnTo>
                        <a:pt x="138" y="170"/>
                      </a:lnTo>
                      <a:lnTo>
                        <a:pt x="126" y="156"/>
                      </a:lnTo>
                      <a:lnTo>
                        <a:pt x="114" y="141"/>
                      </a:lnTo>
                      <a:lnTo>
                        <a:pt x="103" y="128"/>
                      </a:lnTo>
                      <a:lnTo>
                        <a:pt x="91" y="115"/>
                      </a:lnTo>
                      <a:lnTo>
                        <a:pt x="81" y="102"/>
                      </a:lnTo>
                      <a:lnTo>
                        <a:pt x="70" y="90"/>
                      </a:lnTo>
                      <a:lnTo>
                        <a:pt x="59" y="78"/>
                      </a:lnTo>
                      <a:lnTo>
                        <a:pt x="51" y="66"/>
                      </a:lnTo>
                      <a:lnTo>
                        <a:pt x="42" y="57"/>
                      </a:lnTo>
                      <a:lnTo>
                        <a:pt x="33" y="46"/>
                      </a:lnTo>
                      <a:lnTo>
                        <a:pt x="27" y="37"/>
                      </a:lnTo>
                      <a:lnTo>
                        <a:pt x="20" y="28"/>
                      </a:lnTo>
                      <a:lnTo>
                        <a:pt x="15" y="20"/>
                      </a:lnTo>
                      <a:lnTo>
                        <a:pt x="10" y="13"/>
                      </a:lnTo>
                      <a:lnTo>
                        <a:pt x="6" y="6"/>
                      </a:lnTo>
                      <a:lnTo>
                        <a:pt x="4" y="0"/>
                      </a:lnTo>
                      <a:lnTo>
                        <a:pt x="0" y="1"/>
                      </a:lnTo>
                      <a:lnTo>
                        <a:pt x="3" y="8"/>
                      </a:lnTo>
                      <a:lnTo>
                        <a:pt x="6" y="14"/>
                      </a:lnTo>
                      <a:lnTo>
                        <a:pt x="11" y="22"/>
                      </a:lnTo>
                      <a:lnTo>
                        <a:pt x="18" y="31"/>
                      </a:lnTo>
                      <a:lnTo>
                        <a:pt x="24" y="39"/>
                      </a:lnTo>
                      <a:lnTo>
                        <a:pt x="31" y="49"/>
                      </a:lnTo>
                      <a:lnTo>
                        <a:pt x="39" y="59"/>
                      </a:lnTo>
                      <a:lnTo>
                        <a:pt x="49" y="69"/>
                      </a:lnTo>
                      <a:lnTo>
                        <a:pt x="57" y="81"/>
                      </a:lnTo>
                      <a:lnTo>
                        <a:pt x="67" y="93"/>
                      </a:lnTo>
                      <a:lnTo>
                        <a:pt x="78" y="104"/>
                      </a:lnTo>
                      <a:lnTo>
                        <a:pt x="88" y="118"/>
                      </a:lnTo>
                      <a:lnTo>
                        <a:pt x="100" y="131"/>
                      </a:lnTo>
                      <a:lnTo>
                        <a:pt x="111" y="144"/>
                      </a:lnTo>
                      <a:lnTo>
                        <a:pt x="123" y="158"/>
                      </a:lnTo>
                      <a:lnTo>
                        <a:pt x="135" y="171"/>
                      </a:lnTo>
                      <a:lnTo>
                        <a:pt x="147" y="187"/>
                      </a:lnTo>
                      <a:lnTo>
                        <a:pt x="159" y="201"/>
                      </a:lnTo>
                      <a:lnTo>
                        <a:pt x="172" y="216"/>
                      </a:lnTo>
                      <a:lnTo>
                        <a:pt x="184" y="232"/>
                      </a:lnTo>
                      <a:lnTo>
                        <a:pt x="195" y="248"/>
                      </a:lnTo>
                      <a:lnTo>
                        <a:pt x="207" y="265"/>
                      </a:lnTo>
                      <a:lnTo>
                        <a:pt x="218" y="282"/>
                      </a:lnTo>
                      <a:lnTo>
                        <a:pt x="230" y="298"/>
                      </a:lnTo>
                      <a:lnTo>
                        <a:pt x="240" y="315"/>
                      </a:lnTo>
                      <a:lnTo>
                        <a:pt x="251" y="332"/>
                      </a:lnTo>
                      <a:lnTo>
                        <a:pt x="260" y="350"/>
                      </a:lnTo>
                      <a:lnTo>
                        <a:pt x="269" y="366"/>
                      </a:lnTo>
                      <a:lnTo>
                        <a:pt x="278" y="385"/>
                      </a:lnTo>
                      <a:lnTo>
                        <a:pt x="286" y="403"/>
                      </a:lnTo>
                      <a:lnTo>
                        <a:pt x="294" y="421"/>
                      </a:lnTo>
                      <a:lnTo>
                        <a:pt x="301" y="439"/>
                      </a:lnTo>
                      <a:lnTo>
                        <a:pt x="304" y="439"/>
                      </a:lnTo>
                      <a:lnTo>
                        <a:pt x="301" y="43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1" name="Freeform 1149"/>
                <p:cNvSpPr>
                  <a:spLocks/>
                </p:cNvSpPr>
                <p:nvPr/>
              </p:nvSpPr>
              <p:spPr bwMode="auto">
                <a:xfrm>
                  <a:off x="1507" y="1431"/>
                  <a:ext cx="28" cy="91"/>
                </a:xfrm>
                <a:custGeom>
                  <a:avLst/>
                  <a:gdLst>
                    <a:gd name="T0" fmla="*/ 6 w 193"/>
                    <a:gd name="T1" fmla="*/ 5 h 547"/>
                    <a:gd name="T2" fmla="*/ 17 w 193"/>
                    <a:gd name="T3" fmla="*/ 14 h 547"/>
                    <a:gd name="T4" fmla="*/ 32 w 193"/>
                    <a:gd name="T5" fmla="*/ 27 h 547"/>
                    <a:gd name="T6" fmla="*/ 48 w 193"/>
                    <a:gd name="T7" fmla="*/ 45 h 547"/>
                    <a:gd name="T8" fmla="*/ 64 w 193"/>
                    <a:gd name="T9" fmla="*/ 70 h 547"/>
                    <a:gd name="T10" fmla="*/ 83 w 193"/>
                    <a:gd name="T11" fmla="*/ 96 h 547"/>
                    <a:gd name="T12" fmla="*/ 100 w 193"/>
                    <a:gd name="T13" fmla="*/ 127 h 547"/>
                    <a:gd name="T14" fmla="*/ 117 w 193"/>
                    <a:gd name="T15" fmla="*/ 160 h 547"/>
                    <a:gd name="T16" fmla="*/ 135 w 193"/>
                    <a:gd name="T17" fmla="*/ 198 h 547"/>
                    <a:gd name="T18" fmla="*/ 151 w 193"/>
                    <a:gd name="T19" fmla="*/ 239 h 547"/>
                    <a:gd name="T20" fmla="*/ 165 w 193"/>
                    <a:gd name="T21" fmla="*/ 280 h 547"/>
                    <a:gd name="T22" fmla="*/ 175 w 193"/>
                    <a:gd name="T23" fmla="*/ 326 h 547"/>
                    <a:gd name="T24" fmla="*/ 184 w 193"/>
                    <a:gd name="T25" fmla="*/ 373 h 547"/>
                    <a:gd name="T26" fmla="*/ 188 w 193"/>
                    <a:gd name="T27" fmla="*/ 421 h 547"/>
                    <a:gd name="T28" fmla="*/ 190 w 193"/>
                    <a:gd name="T29" fmla="*/ 470 h 547"/>
                    <a:gd name="T30" fmla="*/ 187 w 193"/>
                    <a:gd name="T31" fmla="*/ 521 h 547"/>
                    <a:gd name="T32" fmla="*/ 187 w 193"/>
                    <a:gd name="T33" fmla="*/ 547 h 547"/>
                    <a:gd name="T34" fmla="*/ 192 w 193"/>
                    <a:gd name="T35" fmla="*/ 496 h 547"/>
                    <a:gd name="T36" fmla="*/ 193 w 193"/>
                    <a:gd name="T37" fmla="*/ 445 h 547"/>
                    <a:gd name="T38" fmla="*/ 191 w 193"/>
                    <a:gd name="T39" fmla="*/ 396 h 547"/>
                    <a:gd name="T40" fmla="*/ 184 w 193"/>
                    <a:gd name="T41" fmla="*/ 348 h 547"/>
                    <a:gd name="T42" fmla="*/ 173 w 193"/>
                    <a:gd name="T43" fmla="*/ 302 h 547"/>
                    <a:gd name="T44" fmla="*/ 161 w 193"/>
                    <a:gd name="T45" fmla="*/ 258 h 547"/>
                    <a:gd name="T46" fmla="*/ 146 w 193"/>
                    <a:gd name="T47" fmla="*/ 217 h 547"/>
                    <a:gd name="T48" fmla="*/ 130 w 193"/>
                    <a:gd name="T49" fmla="*/ 177 h 547"/>
                    <a:gd name="T50" fmla="*/ 113 w 193"/>
                    <a:gd name="T51" fmla="*/ 141 h 547"/>
                    <a:gd name="T52" fmla="*/ 95 w 193"/>
                    <a:gd name="T53" fmla="*/ 109 h 547"/>
                    <a:gd name="T54" fmla="*/ 76 w 193"/>
                    <a:gd name="T55" fmla="*/ 80 h 547"/>
                    <a:gd name="T56" fmla="*/ 59 w 193"/>
                    <a:gd name="T57" fmla="*/ 55 h 547"/>
                    <a:gd name="T58" fmla="*/ 42 w 193"/>
                    <a:gd name="T59" fmla="*/ 33 h 547"/>
                    <a:gd name="T60" fmla="*/ 26 w 193"/>
                    <a:gd name="T61" fmla="*/ 17 h 547"/>
                    <a:gd name="T62" fmla="*/ 13 w 193"/>
                    <a:gd name="T63" fmla="*/ 5 h 547"/>
                    <a:gd name="T64" fmla="*/ 3 w 193"/>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3"/>
                    <a:gd name="T100" fmla="*/ 0 h 547"/>
                    <a:gd name="T101" fmla="*/ 193 w 193"/>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3" h="547">
                      <a:moveTo>
                        <a:pt x="0" y="3"/>
                      </a:moveTo>
                      <a:lnTo>
                        <a:pt x="6" y="5"/>
                      </a:lnTo>
                      <a:lnTo>
                        <a:pt x="11" y="9"/>
                      </a:lnTo>
                      <a:lnTo>
                        <a:pt x="17" y="14"/>
                      </a:lnTo>
                      <a:lnTo>
                        <a:pt x="24" y="20"/>
                      </a:lnTo>
                      <a:lnTo>
                        <a:pt x="32" y="27"/>
                      </a:lnTo>
                      <a:lnTo>
                        <a:pt x="39" y="35"/>
                      </a:lnTo>
                      <a:lnTo>
                        <a:pt x="48" y="45"/>
                      </a:lnTo>
                      <a:lnTo>
                        <a:pt x="56" y="58"/>
                      </a:lnTo>
                      <a:lnTo>
                        <a:pt x="64" y="70"/>
                      </a:lnTo>
                      <a:lnTo>
                        <a:pt x="73" y="82"/>
                      </a:lnTo>
                      <a:lnTo>
                        <a:pt x="83" y="96"/>
                      </a:lnTo>
                      <a:lnTo>
                        <a:pt x="91" y="110"/>
                      </a:lnTo>
                      <a:lnTo>
                        <a:pt x="100" y="127"/>
                      </a:lnTo>
                      <a:lnTo>
                        <a:pt x="109" y="144"/>
                      </a:lnTo>
                      <a:lnTo>
                        <a:pt x="117" y="160"/>
                      </a:lnTo>
                      <a:lnTo>
                        <a:pt x="126" y="178"/>
                      </a:lnTo>
                      <a:lnTo>
                        <a:pt x="135" y="198"/>
                      </a:lnTo>
                      <a:lnTo>
                        <a:pt x="142" y="218"/>
                      </a:lnTo>
                      <a:lnTo>
                        <a:pt x="151" y="239"/>
                      </a:lnTo>
                      <a:lnTo>
                        <a:pt x="158" y="259"/>
                      </a:lnTo>
                      <a:lnTo>
                        <a:pt x="165" y="280"/>
                      </a:lnTo>
                      <a:lnTo>
                        <a:pt x="169" y="303"/>
                      </a:lnTo>
                      <a:lnTo>
                        <a:pt x="175" y="326"/>
                      </a:lnTo>
                      <a:lnTo>
                        <a:pt x="180" y="349"/>
                      </a:lnTo>
                      <a:lnTo>
                        <a:pt x="184" y="373"/>
                      </a:lnTo>
                      <a:lnTo>
                        <a:pt x="187" y="397"/>
                      </a:lnTo>
                      <a:lnTo>
                        <a:pt x="188" y="421"/>
                      </a:lnTo>
                      <a:lnTo>
                        <a:pt x="190" y="445"/>
                      </a:lnTo>
                      <a:lnTo>
                        <a:pt x="190" y="470"/>
                      </a:lnTo>
                      <a:lnTo>
                        <a:pt x="188" y="496"/>
                      </a:lnTo>
                      <a:lnTo>
                        <a:pt x="187" y="521"/>
                      </a:lnTo>
                      <a:lnTo>
                        <a:pt x="184" y="546"/>
                      </a:lnTo>
                      <a:lnTo>
                        <a:pt x="187" y="547"/>
                      </a:lnTo>
                      <a:lnTo>
                        <a:pt x="191" y="521"/>
                      </a:lnTo>
                      <a:lnTo>
                        <a:pt x="192" y="496"/>
                      </a:lnTo>
                      <a:lnTo>
                        <a:pt x="193" y="470"/>
                      </a:lnTo>
                      <a:lnTo>
                        <a:pt x="193" y="445"/>
                      </a:lnTo>
                      <a:lnTo>
                        <a:pt x="192" y="421"/>
                      </a:lnTo>
                      <a:lnTo>
                        <a:pt x="191" y="396"/>
                      </a:lnTo>
                      <a:lnTo>
                        <a:pt x="187" y="372"/>
                      </a:lnTo>
                      <a:lnTo>
                        <a:pt x="184" y="348"/>
                      </a:lnTo>
                      <a:lnTo>
                        <a:pt x="180" y="324"/>
                      </a:lnTo>
                      <a:lnTo>
                        <a:pt x="173" y="302"/>
                      </a:lnTo>
                      <a:lnTo>
                        <a:pt x="167" y="279"/>
                      </a:lnTo>
                      <a:lnTo>
                        <a:pt x="161" y="258"/>
                      </a:lnTo>
                      <a:lnTo>
                        <a:pt x="154" y="237"/>
                      </a:lnTo>
                      <a:lnTo>
                        <a:pt x="146" y="217"/>
                      </a:lnTo>
                      <a:lnTo>
                        <a:pt x="139" y="197"/>
                      </a:lnTo>
                      <a:lnTo>
                        <a:pt x="130" y="177"/>
                      </a:lnTo>
                      <a:lnTo>
                        <a:pt x="121" y="159"/>
                      </a:lnTo>
                      <a:lnTo>
                        <a:pt x="113" y="141"/>
                      </a:lnTo>
                      <a:lnTo>
                        <a:pt x="104" y="124"/>
                      </a:lnTo>
                      <a:lnTo>
                        <a:pt x="95" y="109"/>
                      </a:lnTo>
                      <a:lnTo>
                        <a:pt x="85" y="93"/>
                      </a:lnTo>
                      <a:lnTo>
                        <a:pt x="76" y="80"/>
                      </a:lnTo>
                      <a:lnTo>
                        <a:pt x="68" y="67"/>
                      </a:lnTo>
                      <a:lnTo>
                        <a:pt x="59" y="55"/>
                      </a:lnTo>
                      <a:lnTo>
                        <a:pt x="50" y="44"/>
                      </a:lnTo>
                      <a:lnTo>
                        <a:pt x="42" y="33"/>
                      </a:lnTo>
                      <a:lnTo>
                        <a:pt x="35" y="25"/>
                      </a:lnTo>
                      <a:lnTo>
                        <a:pt x="26" y="17"/>
                      </a:lnTo>
                      <a:lnTo>
                        <a:pt x="19" y="10"/>
                      </a:lnTo>
                      <a:lnTo>
                        <a:pt x="13" y="5"/>
                      </a:lnTo>
                      <a:lnTo>
                        <a:pt x="7" y="2"/>
                      </a:lnTo>
                      <a:lnTo>
                        <a:pt x="3"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2" name="Freeform 1150"/>
                <p:cNvSpPr>
                  <a:spLocks/>
                </p:cNvSpPr>
                <p:nvPr/>
              </p:nvSpPr>
              <p:spPr bwMode="auto">
                <a:xfrm>
                  <a:off x="1558" y="1617"/>
                  <a:ext cx="43" cy="33"/>
                </a:xfrm>
                <a:custGeom>
                  <a:avLst/>
                  <a:gdLst>
                    <a:gd name="T0" fmla="*/ 0 w 303"/>
                    <a:gd name="T1" fmla="*/ 5 h 199"/>
                    <a:gd name="T2" fmla="*/ 46 w 303"/>
                    <a:gd name="T3" fmla="*/ 0 h 199"/>
                    <a:gd name="T4" fmla="*/ 78 w 303"/>
                    <a:gd name="T5" fmla="*/ 4 h 199"/>
                    <a:gd name="T6" fmla="*/ 115 w 303"/>
                    <a:gd name="T7" fmla="*/ 17 h 199"/>
                    <a:gd name="T8" fmla="*/ 159 w 303"/>
                    <a:gd name="T9" fmla="*/ 42 h 199"/>
                    <a:gd name="T10" fmla="*/ 218 w 303"/>
                    <a:gd name="T11" fmla="*/ 96 h 199"/>
                    <a:gd name="T12" fmla="*/ 303 w 303"/>
                    <a:gd name="T13" fmla="*/ 199 h 199"/>
                    <a:gd name="T14" fmla="*/ 192 w 303"/>
                    <a:gd name="T15" fmla="*/ 137 h 199"/>
                    <a:gd name="T16" fmla="*/ 116 w 303"/>
                    <a:gd name="T17" fmla="*/ 108 h 199"/>
                    <a:gd name="T18" fmla="*/ 0 w 303"/>
                    <a:gd name="T19" fmla="*/ 5 h 1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3"/>
                    <a:gd name="T31" fmla="*/ 0 h 199"/>
                    <a:gd name="T32" fmla="*/ 303 w 303"/>
                    <a:gd name="T33" fmla="*/ 199 h 1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3" h="199">
                      <a:moveTo>
                        <a:pt x="0" y="5"/>
                      </a:moveTo>
                      <a:lnTo>
                        <a:pt x="46" y="0"/>
                      </a:lnTo>
                      <a:lnTo>
                        <a:pt x="78" y="4"/>
                      </a:lnTo>
                      <a:lnTo>
                        <a:pt x="115" y="17"/>
                      </a:lnTo>
                      <a:lnTo>
                        <a:pt x="159" y="42"/>
                      </a:lnTo>
                      <a:lnTo>
                        <a:pt x="218" y="96"/>
                      </a:lnTo>
                      <a:lnTo>
                        <a:pt x="303" y="199"/>
                      </a:lnTo>
                      <a:lnTo>
                        <a:pt x="192" y="137"/>
                      </a:lnTo>
                      <a:lnTo>
                        <a:pt x="116" y="108"/>
                      </a:lnTo>
                      <a:lnTo>
                        <a:pt x="0"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3" name="Freeform 1151"/>
                <p:cNvSpPr>
                  <a:spLocks/>
                </p:cNvSpPr>
                <p:nvPr/>
              </p:nvSpPr>
              <p:spPr bwMode="auto">
                <a:xfrm>
                  <a:off x="1545" y="1617"/>
                  <a:ext cx="56" cy="33"/>
                </a:xfrm>
                <a:custGeom>
                  <a:avLst/>
                  <a:gdLst>
                    <a:gd name="T0" fmla="*/ 0 w 394"/>
                    <a:gd name="T1" fmla="*/ 19 h 196"/>
                    <a:gd name="T2" fmla="*/ 103 w 394"/>
                    <a:gd name="T3" fmla="*/ 0 h 196"/>
                    <a:gd name="T4" fmla="*/ 169 w 394"/>
                    <a:gd name="T5" fmla="*/ 1 h 196"/>
                    <a:gd name="T6" fmla="*/ 224 w 394"/>
                    <a:gd name="T7" fmla="*/ 22 h 196"/>
                    <a:gd name="T8" fmla="*/ 327 w 394"/>
                    <a:gd name="T9" fmla="*/ 112 h 196"/>
                    <a:gd name="T10" fmla="*/ 394 w 394"/>
                    <a:gd name="T11" fmla="*/ 196 h 196"/>
                    <a:gd name="T12" fmla="*/ 264 w 394"/>
                    <a:gd name="T13" fmla="*/ 126 h 196"/>
                    <a:gd name="T14" fmla="*/ 183 w 394"/>
                    <a:gd name="T15" fmla="*/ 98 h 196"/>
                    <a:gd name="T16" fmla="*/ 132 w 394"/>
                    <a:gd name="T17" fmla="*/ 95 h 196"/>
                    <a:gd name="T18" fmla="*/ 99 w 394"/>
                    <a:gd name="T19" fmla="*/ 105 h 196"/>
                    <a:gd name="T20" fmla="*/ 0 w 394"/>
                    <a:gd name="T21" fmla="*/ 19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4"/>
                    <a:gd name="T34" fmla="*/ 0 h 196"/>
                    <a:gd name="T35" fmla="*/ 394 w 394"/>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4" h="196">
                      <a:moveTo>
                        <a:pt x="0" y="19"/>
                      </a:moveTo>
                      <a:lnTo>
                        <a:pt x="103" y="0"/>
                      </a:lnTo>
                      <a:lnTo>
                        <a:pt x="169" y="1"/>
                      </a:lnTo>
                      <a:lnTo>
                        <a:pt x="224" y="22"/>
                      </a:lnTo>
                      <a:lnTo>
                        <a:pt x="327" y="112"/>
                      </a:lnTo>
                      <a:lnTo>
                        <a:pt x="394" y="196"/>
                      </a:lnTo>
                      <a:lnTo>
                        <a:pt x="264" y="126"/>
                      </a:lnTo>
                      <a:lnTo>
                        <a:pt x="183" y="98"/>
                      </a:lnTo>
                      <a:lnTo>
                        <a:pt x="132" y="95"/>
                      </a:lnTo>
                      <a:lnTo>
                        <a:pt x="99" y="105"/>
                      </a:lnTo>
                      <a:lnTo>
                        <a:pt x="0" y="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4" name="Freeform 1152"/>
                <p:cNvSpPr>
                  <a:spLocks/>
                </p:cNvSpPr>
                <p:nvPr/>
              </p:nvSpPr>
              <p:spPr bwMode="auto">
                <a:xfrm>
                  <a:off x="1533" y="1617"/>
                  <a:ext cx="42" cy="19"/>
                </a:xfrm>
                <a:custGeom>
                  <a:avLst/>
                  <a:gdLst>
                    <a:gd name="T0" fmla="*/ 0 w 293"/>
                    <a:gd name="T1" fmla="*/ 37 h 111"/>
                    <a:gd name="T2" fmla="*/ 177 w 293"/>
                    <a:gd name="T3" fmla="*/ 0 h 111"/>
                    <a:gd name="T4" fmla="*/ 293 w 293"/>
                    <a:gd name="T5" fmla="*/ 103 h 111"/>
                    <a:gd name="T6" fmla="*/ 239 w 293"/>
                    <a:gd name="T7" fmla="*/ 92 h 111"/>
                    <a:gd name="T8" fmla="*/ 203 w 293"/>
                    <a:gd name="T9" fmla="*/ 97 h 111"/>
                    <a:gd name="T10" fmla="*/ 175 w 293"/>
                    <a:gd name="T11" fmla="*/ 105 h 111"/>
                    <a:gd name="T12" fmla="*/ 146 w 293"/>
                    <a:gd name="T13" fmla="*/ 103 h 111"/>
                    <a:gd name="T14" fmla="*/ 118 w 293"/>
                    <a:gd name="T15" fmla="*/ 103 h 111"/>
                    <a:gd name="T16" fmla="*/ 84 w 293"/>
                    <a:gd name="T17" fmla="*/ 111 h 111"/>
                    <a:gd name="T18" fmla="*/ 0 w 293"/>
                    <a:gd name="T19" fmla="*/ 3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11"/>
                    <a:gd name="T32" fmla="*/ 293 w 293"/>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11">
                      <a:moveTo>
                        <a:pt x="0" y="37"/>
                      </a:moveTo>
                      <a:lnTo>
                        <a:pt x="177" y="0"/>
                      </a:lnTo>
                      <a:lnTo>
                        <a:pt x="293" y="103"/>
                      </a:lnTo>
                      <a:lnTo>
                        <a:pt x="239" y="92"/>
                      </a:lnTo>
                      <a:lnTo>
                        <a:pt x="203" y="97"/>
                      </a:lnTo>
                      <a:lnTo>
                        <a:pt x="175" y="105"/>
                      </a:lnTo>
                      <a:lnTo>
                        <a:pt x="146" y="103"/>
                      </a:lnTo>
                      <a:lnTo>
                        <a:pt x="118" y="103"/>
                      </a:lnTo>
                      <a:lnTo>
                        <a:pt x="84" y="111"/>
                      </a:lnTo>
                      <a:lnTo>
                        <a:pt x="0" y="3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5" name="Freeform 1153"/>
                <p:cNvSpPr>
                  <a:spLocks/>
                </p:cNvSpPr>
                <p:nvPr/>
              </p:nvSpPr>
              <p:spPr bwMode="auto">
                <a:xfrm>
                  <a:off x="1520" y="1620"/>
                  <a:ext cx="39" cy="20"/>
                </a:xfrm>
                <a:custGeom>
                  <a:avLst/>
                  <a:gdLst>
                    <a:gd name="T0" fmla="*/ 0 w 274"/>
                    <a:gd name="T1" fmla="*/ 39 h 121"/>
                    <a:gd name="T2" fmla="*/ 175 w 274"/>
                    <a:gd name="T3" fmla="*/ 0 h 121"/>
                    <a:gd name="T4" fmla="*/ 274 w 274"/>
                    <a:gd name="T5" fmla="*/ 86 h 121"/>
                    <a:gd name="T6" fmla="*/ 235 w 274"/>
                    <a:gd name="T7" fmla="*/ 86 h 121"/>
                    <a:gd name="T8" fmla="*/ 209 w 274"/>
                    <a:gd name="T9" fmla="*/ 86 h 121"/>
                    <a:gd name="T10" fmla="*/ 177 w 274"/>
                    <a:gd name="T11" fmla="*/ 94 h 121"/>
                    <a:gd name="T12" fmla="*/ 94 w 274"/>
                    <a:gd name="T13" fmla="*/ 121 h 121"/>
                    <a:gd name="T14" fmla="*/ 0 w 274"/>
                    <a:gd name="T15" fmla="*/ 39 h 121"/>
                    <a:gd name="T16" fmla="*/ 0 60000 65536"/>
                    <a:gd name="T17" fmla="*/ 0 60000 65536"/>
                    <a:gd name="T18" fmla="*/ 0 60000 65536"/>
                    <a:gd name="T19" fmla="*/ 0 60000 65536"/>
                    <a:gd name="T20" fmla="*/ 0 60000 65536"/>
                    <a:gd name="T21" fmla="*/ 0 60000 65536"/>
                    <a:gd name="T22" fmla="*/ 0 60000 65536"/>
                    <a:gd name="T23" fmla="*/ 0 60000 65536"/>
                    <a:gd name="T24" fmla="*/ 0 w 274"/>
                    <a:gd name="T25" fmla="*/ 0 h 121"/>
                    <a:gd name="T26" fmla="*/ 274 w 274"/>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4" h="121">
                      <a:moveTo>
                        <a:pt x="0" y="39"/>
                      </a:moveTo>
                      <a:lnTo>
                        <a:pt x="175" y="0"/>
                      </a:lnTo>
                      <a:lnTo>
                        <a:pt x="274" y="86"/>
                      </a:lnTo>
                      <a:lnTo>
                        <a:pt x="235" y="86"/>
                      </a:lnTo>
                      <a:lnTo>
                        <a:pt x="209" y="86"/>
                      </a:lnTo>
                      <a:lnTo>
                        <a:pt x="177" y="94"/>
                      </a:lnTo>
                      <a:lnTo>
                        <a:pt x="94" y="121"/>
                      </a:lnTo>
                      <a:lnTo>
                        <a:pt x="0" y="3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6" name="Freeform 1154"/>
                <p:cNvSpPr>
                  <a:spLocks/>
                </p:cNvSpPr>
                <p:nvPr/>
              </p:nvSpPr>
              <p:spPr bwMode="auto">
                <a:xfrm>
                  <a:off x="1507" y="1624"/>
                  <a:ext cx="38" cy="19"/>
                </a:xfrm>
                <a:custGeom>
                  <a:avLst/>
                  <a:gdLst>
                    <a:gd name="T0" fmla="*/ 183 w 267"/>
                    <a:gd name="T1" fmla="*/ 0 h 118"/>
                    <a:gd name="T2" fmla="*/ 87 w 267"/>
                    <a:gd name="T3" fmla="*/ 22 h 118"/>
                    <a:gd name="T4" fmla="*/ 15 w 267"/>
                    <a:gd name="T5" fmla="*/ 32 h 118"/>
                    <a:gd name="T6" fmla="*/ 0 w 267"/>
                    <a:gd name="T7" fmla="*/ 32 h 118"/>
                    <a:gd name="T8" fmla="*/ 98 w 267"/>
                    <a:gd name="T9" fmla="*/ 118 h 118"/>
                    <a:gd name="T10" fmla="*/ 188 w 267"/>
                    <a:gd name="T11" fmla="*/ 101 h 118"/>
                    <a:gd name="T12" fmla="*/ 267 w 267"/>
                    <a:gd name="T13" fmla="*/ 74 h 118"/>
                    <a:gd name="T14" fmla="*/ 183 w 267"/>
                    <a:gd name="T15" fmla="*/ 0 h 118"/>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18"/>
                    <a:gd name="T26" fmla="*/ 267 w 267"/>
                    <a:gd name="T27" fmla="*/ 118 h 1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18">
                      <a:moveTo>
                        <a:pt x="183" y="0"/>
                      </a:moveTo>
                      <a:lnTo>
                        <a:pt x="87" y="22"/>
                      </a:lnTo>
                      <a:lnTo>
                        <a:pt x="15" y="32"/>
                      </a:lnTo>
                      <a:lnTo>
                        <a:pt x="0" y="32"/>
                      </a:lnTo>
                      <a:lnTo>
                        <a:pt x="98" y="118"/>
                      </a:lnTo>
                      <a:lnTo>
                        <a:pt x="188" y="101"/>
                      </a:lnTo>
                      <a:lnTo>
                        <a:pt x="267" y="74"/>
                      </a:lnTo>
                      <a:lnTo>
                        <a:pt x="18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7" name="Freeform 1155"/>
                <p:cNvSpPr>
                  <a:spLocks/>
                </p:cNvSpPr>
                <p:nvPr/>
              </p:nvSpPr>
              <p:spPr bwMode="auto">
                <a:xfrm>
                  <a:off x="1491" y="1627"/>
                  <a:ext cx="43" cy="16"/>
                </a:xfrm>
                <a:custGeom>
                  <a:avLst/>
                  <a:gdLst>
                    <a:gd name="T0" fmla="*/ 201 w 295"/>
                    <a:gd name="T1" fmla="*/ 0 h 98"/>
                    <a:gd name="T2" fmla="*/ 122 w 295"/>
                    <a:gd name="T3" fmla="*/ 13 h 98"/>
                    <a:gd name="T4" fmla="*/ 0 w 295"/>
                    <a:gd name="T5" fmla="*/ 17 h 98"/>
                    <a:gd name="T6" fmla="*/ 88 w 295"/>
                    <a:gd name="T7" fmla="*/ 93 h 98"/>
                    <a:gd name="T8" fmla="*/ 135 w 295"/>
                    <a:gd name="T9" fmla="*/ 93 h 98"/>
                    <a:gd name="T10" fmla="*/ 160 w 295"/>
                    <a:gd name="T11" fmla="*/ 97 h 98"/>
                    <a:gd name="T12" fmla="*/ 229 w 295"/>
                    <a:gd name="T13" fmla="*/ 98 h 98"/>
                    <a:gd name="T14" fmla="*/ 295 w 295"/>
                    <a:gd name="T15" fmla="*/ 82 h 98"/>
                    <a:gd name="T16" fmla="*/ 201 w 295"/>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98"/>
                    <a:gd name="T29" fmla="*/ 295 w 295"/>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98">
                      <a:moveTo>
                        <a:pt x="201" y="0"/>
                      </a:moveTo>
                      <a:lnTo>
                        <a:pt x="122" y="13"/>
                      </a:lnTo>
                      <a:lnTo>
                        <a:pt x="0" y="17"/>
                      </a:lnTo>
                      <a:lnTo>
                        <a:pt x="88" y="93"/>
                      </a:lnTo>
                      <a:lnTo>
                        <a:pt x="135" y="93"/>
                      </a:lnTo>
                      <a:lnTo>
                        <a:pt x="160" y="97"/>
                      </a:lnTo>
                      <a:lnTo>
                        <a:pt x="229" y="98"/>
                      </a:lnTo>
                      <a:lnTo>
                        <a:pt x="295" y="82"/>
                      </a:lnTo>
                      <a:lnTo>
                        <a:pt x="20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8" name="Freeform 1156"/>
                <p:cNvSpPr>
                  <a:spLocks/>
                </p:cNvSpPr>
                <p:nvPr/>
              </p:nvSpPr>
              <p:spPr bwMode="auto">
                <a:xfrm>
                  <a:off x="1476" y="1629"/>
                  <a:ext cx="45" cy="16"/>
                </a:xfrm>
                <a:custGeom>
                  <a:avLst/>
                  <a:gdLst>
                    <a:gd name="T0" fmla="*/ 0 w 315"/>
                    <a:gd name="T1" fmla="*/ 3 h 99"/>
                    <a:gd name="T2" fmla="*/ 217 w 315"/>
                    <a:gd name="T3" fmla="*/ 0 h 99"/>
                    <a:gd name="T4" fmla="*/ 315 w 315"/>
                    <a:gd name="T5" fmla="*/ 86 h 99"/>
                    <a:gd name="T6" fmla="*/ 270 w 315"/>
                    <a:gd name="T7" fmla="*/ 84 h 99"/>
                    <a:gd name="T8" fmla="*/ 218 w 315"/>
                    <a:gd name="T9" fmla="*/ 79 h 99"/>
                    <a:gd name="T10" fmla="*/ 172 w 315"/>
                    <a:gd name="T11" fmla="*/ 84 h 99"/>
                    <a:gd name="T12" fmla="*/ 110 w 315"/>
                    <a:gd name="T13" fmla="*/ 99 h 99"/>
                    <a:gd name="T14" fmla="*/ 0 w 315"/>
                    <a:gd name="T15" fmla="*/ 3 h 9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99"/>
                    <a:gd name="T26" fmla="*/ 315 w 315"/>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99">
                      <a:moveTo>
                        <a:pt x="0" y="3"/>
                      </a:moveTo>
                      <a:lnTo>
                        <a:pt x="217" y="0"/>
                      </a:lnTo>
                      <a:lnTo>
                        <a:pt x="315" y="86"/>
                      </a:lnTo>
                      <a:lnTo>
                        <a:pt x="270" y="84"/>
                      </a:lnTo>
                      <a:lnTo>
                        <a:pt x="218" y="79"/>
                      </a:lnTo>
                      <a:lnTo>
                        <a:pt x="172" y="84"/>
                      </a:lnTo>
                      <a:lnTo>
                        <a:pt x="110" y="99"/>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99" name="Freeform 1157"/>
                <p:cNvSpPr>
                  <a:spLocks/>
                </p:cNvSpPr>
                <p:nvPr/>
              </p:nvSpPr>
              <p:spPr bwMode="auto">
                <a:xfrm>
                  <a:off x="1459" y="1629"/>
                  <a:ext cx="45" cy="22"/>
                </a:xfrm>
                <a:custGeom>
                  <a:avLst/>
                  <a:gdLst>
                    <a:gd name="T0" fmla="*/ 0 w 316"/>
                    <a:gd name="T1" fmla="*/ 0 h 135"/>
                    <a:gd name="T2" fmla="*/ 228 w 316"/>
                    <a:gd name="T3" fmla="*/ 7 h 135"/>
                    <a:gd name="T4" fmla="*/ 316 w 316"/>
                    <a:gd name="T5" fmla="*/ 83 h 135"/>
                    <a:gd name="T6" fmla="*/ 245 w 316"/>
                    <a:gd name="T7" fmla="*/ 97 h 135"/>
                    <a:gd name="T8" fmla="*/ 155 w 316"/>
                    <a:gd name="T9" fmla="*/ 135 h 135"/>
                    <a:gd name="T10" fmla="*/ 0 w 316"/>
                    <a:gd name="T11" fmla="*/ 0 h 135"/>
                    <a:gd name="T12" fmla="*/ 0 60000 65536"/>
                    <a:gd name="T13" fmla="*/ 0 60000 65536"/>
                    <a:gd name="T14" fmla="*/ 0 60000 65536"/>
                    <a:gd name="T15" fmla="*/ 0 60000 65536"/>
                    <a:gd name="T16" fmla="*/ 0 60000 65536"/>
                    <a:gd name="T17" fmla="*/ 0 60000 65536"/>
                    <a:gd name="T18" fmla="*/ 0 w 316"/>
                    <a:gd name="T19" fmla="*/ 0 h 135"/>
                    <a:gd name="T20" fmla="*/ 316 w 31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316" h="135">
                      <a:moveTo>
                        <a:pt x="0" y="0"/>
                      </a:moveTo>
                      <a:lnTo>
                        <a:pt x="228" y="7"/>
                      </a:lnTo>
                      <a:lnTo>
                        <a:pt x="316" y="83"/>
                      </a:lnTo>
                      <a:lnTo>
                        <a:pt x="245" y="97"/>
                      </a:lnTo>
                      <a:lnTo>
                        <a:pt x="155" y="135"/>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0" name="Freeform 1158"/>
                <p:cNvSpPr>
                  <a:spLocks/>
                </p:cNvSpPr>
                <p:nvPr/>
              </p:nvSpPr>
              <p:spPr bwMode="auto">
                <a:xfrm>
                  <a:off x="1441" y="1626"/>
                  <a:ext cx="50" cy="32"/>
                </a:xfrm>
                <a:custGeom>
                  <a:avLst/>
                  <a:gdLst>
                    <a:gd name="T0" fmla="*/ 240 w 350"/>
                    <a:gd name="T1" fmla="*/ 21 h 190"/>
                    <a:gd name="T2" fmla="*/ 123 w 350"/>
                    <a:gd name="T3" fmla="*/ 15 h 190"/>
                    <a:gd name="T4" fmla="*/ 14 w 350"/>
                    <a:gd name="T5" fmla="*/ 0 h 190"/>
                    <a:gd name="T6" fmla="*/ 0 w 350"/>
                    <a:gd name="T7" fmla="*/ 4 h 190"/>
                    <a:gd name="T8" fmla="*/ 214 w 350"/>
                    <a:gd name="T9" fmla="*/ 190 h 190"/>
                    <a:gd name="T10" fmla="*/ 217 w 350"/>
                    <a:gd name="T11" fmla="*/ 189 h 190"/>
                    <a:gd name="T12" fmla="*/ 288 w 350"/>
                    <a:gd name="T13" fmla="*/ 144 h 190"/>
                    <a:gd name="T14" fmla="*/ 350 w 350"/>
                    <a:gd name="T15" fmla="*/ 117 h 190"/>
                    <a:gd name="T16" fmla="*/ 240 w 350"/>
                    <a:gd name="T17" fmla="*/ 21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0"/>
                    <a:gd name="T28" fmla="*/ 0 h 190"/>
                    <a:gd name="T29" fmla="*/ 350 w 350"/>
                    <a:gd name="T30" fmla="*/ 190 h 1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0" h="190">
                      <a:moveTo>
                        <a:pt x="240" y="21"/>
                      </a:moveTo>
                      <a:lnTo>
                        <a:pt x="123" y="15"/>
                      </a:lnTo>
                      <a:lnTo>
                        <a:pt x="14" y="0"/>
                      </a:lnTo>
                      <a:lnTo>
                        <a:pt x="0" y="4"/>
                      </a:lnTo>
                      <a:lnTo>
                        <a:pt x="214" y="190"/>
                      </a:lnTo>
                      <a:lnTo>
                        <a:pt x="217" y="189"/>
                      </a:lnTo>
                      <a:lnTo>
                        <a:pt x="288" y="144"/>
                      </a:lnTo>
                      <a:lnTo>
                        <a:pt x="350" y="117"/>
                      </a:lnTo>
                      <a:lnTo>
                        <a:pt x="240" y="2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1" name="Freeform 1159"/>
                <p:cNvSpPr>
                  <a:spLocks/>
                </p:cNvSpPr>
                <p:nvPr/>
              </p:nvSpPr>
              <p:spPr bwMode="auto">
                <a:xfrm>
                  <a:off x="1435" y="1626"/>
                  <a:ext cx="46" cy="33"/>
                </a:xfrm>
                <a:custGeom>
                  <a:avLst/>
                  <a:gdLst>
                    <a:gd name="T0" fmla="*/ 168 w 323"/>
                    <a:gd name="T1" fmla="*/ 15 h 196"/>
                    <a:gd name="T2" fmla="*/ 60 w 323"/>
                    <a:gd name="T3" fmla="*/ 0 h 196"/>
                    <a:gd name="T4" fmla="*/ 48 w 323"/>
                    <a:gd name="T5" fmla="*/ 3 h 196"/>
                    <a:gd name="T6" fmla="*/ 34 w 323"/>
                    <a:gd name="T7" fmla="*/ 15 h 196"/>
                    <a:gd name="T8" fmla="*/ 0 w 323"/>
                    <a:gd name="T9" fmla="*/ 61 h 196"/>
                    <a:gd name="T10" fmla="*/ 134 w 323"/>
                    <a:gd name="T11" fmla="*/ 175 h 196"/>
                    <a:gd name="T12" fmla="*/ 155 w 323"/>
                    <a:gd name="T13" fmla="*/ 162 h 196"/>
                    <a:gd name="T14" fmla="*/ 178 w 323"/>
                    <a:gd name="T15" fmla="*/ 158 h 196"/>
                    <a:gd name="T16" fmla="*/ 195 w 323"/>
                    <a:gd name="T17" fmla="*/ 160 h 196"/>
                    <a:gd name="T18" fmla="*/ 218 w 323"/>
                    <a:gd name="T19" fmla="*/ 179 h 196"/>
                    <a:gd name="T20" fmla="*/ 235 w 323"/>
                    <a:gd name="T21" fmla="*/ 196 h 196"/>
                    <a:gd name="T22" fmla="*/ 246 w 323"/>
                    <a:gd name="T23" fmla="*/ 196 h 196"/>
                    <a:gd name="T24" fmla="*/ 263 w 323"/>
                    <a:gd name="T25" fmla="*/ 189 h 196"/>
                    <a:gd name="T26" fmla="*/ 323 w 323"/>
                    <a:gd name="T27" fmla="*/ 150 h 196"/>
                    <a:gd name="T28" fmla="*/ 168 w 323"/>
                    <a:gd name="T29" fmla="*/ 15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196"/>
                    <a:gd name="T47" fmla="*/ 323 w 323"/>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196">
                      <a:moveTo>
                        <a:pt x="168" y="15"/>
                      </a:moveTo>
                      <a:lnTo>
                        <a:pt x="60" y="0"/>
                      </a:lnTo>
                      <a:lnTo>
                        <a:pt x="48" y="3"/>
                      </a:lnTo>
                      <a:lnTo>
                        <a:pt x="34" y="15"/>
                      </a:lnTo>
                      <a:lnTo>
                        <a:pt x="0" y="61"/>
                      </a:lnTo>
                      <a:lnTo>
                        <a:pt x="134" y="175"/>
                      </a:lnTo>
                      <a:lnTo>
                        <a:pt x="155" y="162"/>
                      </a:lnTo>
                      <a:lnTo>
                        <a:pt x="178" y="158"/>
                      </a:lnTo>
                      <a:lnTo>
                        <a:pt x="195" y="160"/>
                      </a:lnTo>
                      <a:lnTo>
                        <a:pt x="218" y="179"/>
                      </a:lnTo>
                      <a:lnTo>
                        <a:pt x="235" y="196"/>
                      </a:lnTo>
                      <a:lnTo>
                        <a:pt x="246" y="196"/>
                      </a:lnTo>
                      <a:lnTo>
                        <a:pt x="263" y="189"/>
                      </a:lnTo>
                      <a:lnTo>
                        <a:pt x="323" y="150"/>
                      </a:lnTo>
                      <a:lnTo>
                        <a:pt x="168" y="1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2" name="Freeform 1160"/>
                <p:cNvSpPr>
                  <a:spLocks/>
                </p:cNvSpPr>
                <p:nvPr/>
              </p:nvSpPr>
              <p:spPr bwMode="auto">
                <a:xfrm>
                  <a:off x="1429" y="1627"/>
                  <a:ext cx="43" cy="40"/>
                </a:xfrm>
                <a:custGeom>
                  <a:avLst/>
                  <a:gdLst>
                    <a:gd name="T0" fmla="*/ 0 w 298"/>
                    <a:gd name="T1" fmla="*/ 119 h 242"/>
                    <a:gd name="T2" fmla="*/ 46 w 298"/>
                    <a:gd name="T3" fmla="*/ 44 h 242"/>
                    <a:gd name="T4" fmla="*/ 84 w 298"/>
                    <a:gd name="T5" fmla="*/ 0 h 242"/>
                    <a:gd name="T6" fmla="*/ 298 w 298"/>
                    <a:gd name="T7" fmla="*/ 186 h 242"/>
                    <a:gd name="T8" fmla="*/ 283 w 298"/>
                    <a:gd name="T9" fmla="*/ 194 h 242"/>
                    <a:gd name="T10" fmla="*/ 272 w 298"/>
                    <a:gd name="T11" fmla="*/ 191 h 242"/>
                    <a:gd name="T12" fmla="*/ 255 w 298"/>
                    <a:gd name="T13" fmla="*/ 174 h 242"/>
                    <a:gd name="T14" fmla="*/ 233 w 298"/>
                    <a:gd name="T15" fmla="*/ 156 h 242"/>
                    <a:gd name="T16" fmla="*/ 216 w 298"/>
                    <a:gd name="T17" fmla="*/ 154 h 242"/>
                    <a:gd name="T18" fmla="*/ 193 w 298"/>
                    <a:gd name="T19" fmla="*/ 158 h 242"/>
                    <a:gd name="T20" fmla="*/ 173 w 298"/>
                    <a:gd name="T21" fmla="*/ 170 h 242"/>
                    <a:gd name="T22" fmla="*/ 158 w 298"/>
                    <a:gd name="T23" fmla="*/ 191 h 242"/>
                    <a:gd name="T24" fmla="*/ 140 w 298"/>
                    <a:gd name="T25" fmla="*/ 242 h 242"/>
                    <a:gd name="T26" fmla="*/ 0 w 298"/>
                    <a:gd name="T27" fmla="*/ 119 h 2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8"/>
                    <a:gd name="T43" fmla="*/ 0 h 242"/>
                    <a:gd name="T44" fmla="*/ 298 w 298"/>
                    <a:gd name="T45" fmla="*/ 242 h 2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8" h="242">
                      <a:moveTo>
                        <a:pt x="0" y="119"/>
                      </a:moveTo>
                      <a:lnTo>
                        <a:pt x="46" y="44"/>
                      </a:lnTo>
                      <a:lnTo>
                        <a:pt x="84" y="0"/>
                      </a:lnTo>
                      <a:lnTo>
                        <a:pt x="298" y="186"/>
                      </a:lnTo>
                      <a:lnTo>
                        <a:pt x="283" y="194"/>
                      </a:lnTo>
                      <a:lnTo>
                        <a:pt x="272" y="191"/>
                      </a:lnTo>
                      <a:lnTo>
                        <a:pt x="255" y="174"/>
                      </a:lnTo>
                      <a:lnTo>
                        <a:pt x="233" y="156"/>
                      </a:lnTo>
                      <a:lnTo>
                        <a:pt x="216" y="154"/>
                      </a:lnTo>
                      <a:lnTo>
                        <a:pt x="193" y="158"/>
                      </a:lnTo>
                      <a:lnTo>
                        <a:pt x="173" y="170"/>
                      </a:lnTo>
                      <a:lnTo>
                        <a:pt x="158" y="191"/>
                      </a:lnTo>
                      <a:lnTo>
                        <a:pt x="140" y="242"/>
                      </a:lnTo>
                      <a:lnTo>
                        <a:pt x="0" y="1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3" name="Freeform 1161"/>
                <p:cNvSpPr>
                  <a:spLocks/>
                </p:cNvSpPr>
                <p:nvPr/>
              </p:nvSpPr>
              <p:spPr bwMode="auto">
                <a:xfrm>
                  <a:off x="1424" y="1636"/>
                  <a:ext cx="30" cy="42"/>
                </a:xfrm>
                <a:custGeom>
                  <a:avLst/>
                  <a:gdLst>
                    <a:gd name="T0" fmla="*/ 0 w 209"/>
                    <a:gd name="T1" fmla="*/ 125 h 249"/>
                    <a:gd name="T2" fmla="*/ 75 w 209"/>
                    <a:gd name="T3" fmla="*/ 0 h 249"/>
                    <a:gd name="T4" fmla="*/ 209 w 209"/>
                    <a:gd name="T5" fmla="*/ 114 h 249"/>
                    <a:gd name="T6" fmla="*/ 190 w 209"/>
                    <a:gd name="T7" fmla="*/ 148 h 249"/>
                    <a:gd name="T8" fmla="*/ 177 w 209"/>
                    <a:gd name="T9" fmla="*/ 186 h 249"/>
                    <a:gd name="T10" fmla="*/ 164 w 209"/>
                    <a:gd name="T11" fmla="*/ 223 h 249"/>
                    <a:gd name="T12" fmla="*/ 141 w 209"/>
                    <a:gd name="T13" fmla="*/ 249 h 249"/>
                    <a:gd name="T14" fmla="*/ 0 w 209"/>
                    <a:gd name="T15" fmla="*/ 125 h 249"/>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49"/>
                    <a:gd name="T26" fmla="*/ 209 w 209"/>
                    <a:gd name="T27" fmla="*/ 249 h 2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49">
                      <a:moveTo>
                        <a:pt x="0" y="125"/>
                      </a:moveTo>
                      <a:lnTo>
                        <a:pt x="75" y="0"/>
                      </a:lnTo>
                      <a:lnTo>
                        <a:pt x="209" y="114"/>
                      </a:lnTo>
                      <a:lnTo>
                        <a:pt x="190" y="148"/>
                      </a:lnTo>
                      <a:lnTo>
                        <a:pt x="177" y="186"/>
                      </a:lnTo>
                      <a:lnTo>
                        <a:pt x="164" y="223"/>
                      </a:lnTo>
                      <a:lnTo>
                        <a:pt x="141" y="249"/>
                      </a:lnTo>
                      <a:lnTo>
                        <a:pt x="0" y="12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4" name="Freeform 1162"/>
                <p:cNvSpPr>
                  <a:spLocks/>
                </p:cNvSpPr>
                <p:nvPr/>
              </p:nvSpPr>
              <p:spPr bwMode="auto">
                <a:xfrm>
                  <a:off x="1418" y="1646"/>
                  <a:ext cx="31" cy="33"/>
                </a:xfrm>
                <a:custGeom>
                  <a:avLst/>
                  <a:gdLst>
                    <a:gd name="T0" fmla="*/ 0 w 218"/>
                    <a:gd name="T1" fmla="*/ 124 h 194"/>
                    <a:gd name="T2" fmla="*/ 78 w 218"/>
                    <a:gd name="T3" fmla="*/ 0 h 194"/>
                    <a:gd name="T4" fmla="*/ 218 w 218"/>
                    <a:gd name="T5" fmla="*/ 123 h 194"/>
                    <a:gd name="T6" fmla="*/ 205 w 218"/>
                    <a:gd name="T7" fmla="*/ 161 h 194"/>
                    <a:gd name="T8" fmla="*/ 181 w 218"/>
                    <a:gd name="T9" fmla="*/ 188 h 194"/>
                    <a:gd name="T10" fmla="*/ 154 w 218"/>
                    <a:gd name="T11" fmla="*/ 194 h 194"/>
                    <a:gd name="T12" fmla="*/ 128 w 218"/>
                    <a:gd name="T13" fmla="*/ 186 h 194"/>
                    <a:gd name="T14" fmla="*/ 102 w 218"/>
                    <a:gd name="T15" fmla="*/ 179 h 194"/>
                    <a:gd name="T16" fmla="*/ 72 w 218"/>
                    <a:gd name="T17" fmla="*/ 186 h 194"/>
                    <a:gd name="T18" fmla="*/ 0 w 218"/>
                    <a:gd name="T19" fmla="*/ 124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194"/>
                    <a:gd name="T32" fmla="*/ 218 w 218"/>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194">
                      <a:moveTo>
                        <a:pt x="0" y="124"/>
                      </a:moveTo>
                      <a:lnTo>
                        <a:pt x="78" y="0"/>
                      </a:lnTo>
                      <a:lnTo>
                        <a:pt x="218" y="123"/>
                      </a:lnTo>
                      <a:lnTo>
                        <a:pt x="205" y="161"/>
                      </a:lnTo>
                      <a:lnTo>
                        <a:pt x="181" y="188"/>
                      </a:lnTo>
                      <a:lnTo>
                        <a:pt x="154" y="194"/>
                      </a:lnTo>
                      <a:lnTo>
                        <a:pt x="128" y="186"/>
                      </a:lnTo>
                      <a:lnTo>
                        <a:pt x="102" y="179"/>
                      </a:lnTo>
                      <a:lnTo>
                        <a:pt x="72" y="186"/>
                      </a:lnTo>
                      <a:lnTo>
                        <a:pt x="0" y="12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5" name="Freeform 1163"/>
                <p:cNvSpPr>
                  <a:spLocks/>
                </p:cNvSpPr>
                <p:nvPr/>
              </p:nvSpPr>
              <p:spPr bwMode="auto">
                <a:xfrm>
                  <a:off x="1409" y="1657"/>
                  <a:ext cx="35" cy="29"/>
                </a:xfrm>
                <a:custGeom>
                  <a:avLst/>
                  <a:gdLst>
                    <a:gd name="T0" fmla="*/ 107 w 248"/>
                    <a:gd name="T1" fmla="*/ 0 h 177"/>
                    <a:gd name="T2" fmla="*/ 65 w 248"/>
                    <a:gd name="T3" fmla="*/ 62 h 177"/>
                    <a:gd name="T4" fmla="*/ 47 w 248"/>
                    <a:gd name="T5" fmla="*/ 81 h 177"/>
                    <a:gd name="T6" fmla="*/ 33 w 248"/>
                    <a:gd name="T7" fmla="*/ 88 h 177"/>
                    <a:gd name="T8" fmla="*/ 0 w 248"/>
                    <a:gd name="T9" fmla="*/ 99 h 177"/>
                    <a:gd name="T10" fmla="*/ 90 w 248"/>
                    <a:gd name="T11" fmla="*/ 177 h 177"/>
                    <a:gd name="T12" fmla="*/ 122 w 248"/>
                    <a:gd name="T13" fmla="*/ 136 h 177"/>
                    <a:gd name="T14" fmla="*/ 141 w 248"/>
                    <a:gd name="T15" fmla="*/ 122 h 177"/>
                    <a:gd name="T16" fmla="*/ 156 w 248"/>
                    <a:gd name="T17" fmla="*/ 117 h 177"/>
                    <a:gd name="T18" fmla="*/ 188 w 248"/>
                    <a:gd name="T19" fmla="*/ 120 h 177"/>
                    <a:gd name="T20" fmla="*/ 216 w 248"/>
                    <a:gd name="T21" fmla="*/ 130 h 177"/>
                    <a:gd name="T22" fmla="*/ 247 w 248"/>
                    <a:gd name="T23" fmla="*/ 125 h 177"/>
                    <a:gd name="T24" fmla="*/ 248 w 248"/>
                    <a:gd name="T25" fmla="*/ 124 h 177"/>
                    <a:gd name="T26" fmla="*/ 107 w 24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8"/>
                    <a:gd name="T43" fmla="*/ 0 h 177"/>
                    <a:gd name="T44" fmla="*/ 248 w 24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8" h="177">
                      <a:moveTo>
                        <a:pt x="107" y="0"/>
                      </a:moveTo>
                      <a:lnTo>
                        <a:pt x="65" y="62"/>
                      </a:lnTo>
                      <a:lnTo>
                        <a:pt x="47" y="81"/>
                      </a:lnTo>
                      <a:lnTo>
                        <a:pt x="33" y="88"/>
                      </a:lnTo>
                      <a:lnTo>
                        <a:pt x="0" y="99"/>
                      </a:lnTo>
                      <a:lnTo>
                        <a:pt x="90" y="177"/>
                      </a:lnTo>
                      <a:lnTo>
                        <a:pt x="122" y="136"/>
                      </a:lnTo>
                      <a:lnTo>
                        <a:pt x="141" y="122"/>
                      </a:lnTo>
                      <a:lnTo>
                        <a:pt x="156" y="117"/>
                      </a:lnTo>
                      <a:lnTo>
                        <a:pt x="188" y="120"/>
                      </a:lnTo>
                      <a:lnTo>
                        <a:pt x="216" y="130"/>
                      </a:lnTo>
                      <a:lnTo>
                        <a:pt x="247" y="125"/>
                      </a:lnTo>
                      <a:lnTo>
                        <a:pt x="248" y="124"/>
                      </a:lnTo>
                      <a:lnTo>
                        <a:pt x="10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6" name="Freeform 1164"/>
                <p:cNvSpPr>
                  <a:spLocks/>
                </p:cNvSpPr>
                <p:nvPr/>
              </p:nvSpPr>
              <p:spPr bwMode="auto">
                <a:xfrm>
                  <a:off x="1401" y="1667"/>
                  <a:ext cx="28" cy="30"/>
                </a:xfrm>
                <a:custGeom>
                  <a:avLst/>
                  <a:gdLst>
                    <a:gd name="T0" fmla="*/ 119 w 191"/>
                    <a:gd name="T1" fmla="*/ 0 h 179"/>
                    <a:gd name="T2" fmla="*/ 100 w 191"/>
                    <a:gd name="T3" fmla="*/ 20 h 179"/>
                    <a:gd name="T4" fmla="*/ 86 w 191"/>
                    <a:gd name="T5" fmla="*/ 27 h 179"/>
                    <a:gd name="T6" fmla="*/ 66 w 191"/>
                    <a:gd name="T7" fmla="*/ 31 h 179"/>
                    <a:gd name="T8" fmla="*/ 46 w 191"/>
                    <a:gd name="T9" fmla="*/ 44 h 179"/>
                    <a:gd name="T10" fmla="*/ 0 w 191"/>
                    <a:gd name="T11" fmla="*/ 87 h 179"/>
                    <a:gd name="T12" fmla="*/ 104 w 191"/>
                    <a:gd name="T13" fmla="*/ 179 h 179"/>
                    <a:gd name="T14" fmla="*/ 141 w 191"/>
                    <a:gd name="T15" fmla="*/ 119 h 179"/>
                    <a:gd name="T16" fmla="*/ 175 w 191"/>
                    <a:gd name="T17" fmla="*/ 75 h 179"/>
                    <a:gd name="T18" fmla="*/ 191 w 191"/>
                    <a:gd name="T19" fmla="*/ 62 h 179"/>
                    <a:gd name="T20" fmla="*/ 119 w 191"/>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1"/>
                    <a:gd name="T34" fmla="*/ 0 h 179"/>
                    <a:gd name="T35" fmla="*/ 191 w 191"/>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1" h="179">
                      <a:moveTo>
                        <a:pt x="119" y="0"/>
                      </a:moveTo>
                      <a:lnTo>
                        <a:pt x="100" y="20"/>
                      </a:lnTo>
                      <a:lnTo>
                        <a:pt x="86" y="27"/>
                      </a:lnTo>
                      <a:lnTo>
                        <a:pt x="66" y="31"/>
                      </a:lnTo>
                      <a:lnTo>
                        <a:pt x="46" y="44"/>
                      </a:lnTo>
                      <a:lnTo>
                        <a:pt x="0" y="87"/>
                      </a:lnTo>
                      <a:lnTo>
                        <a:pt x="104" y="179"/>
                      </a:lnTo>
                      <a:lnTo>
                        <a:pt x="141" y="119"/>
                      </a:lnTo>
                      <a:lnTo>
                        <a:pt x="175" y="75"/>
                      </a:lnTo>
                      <a:lnTo>
                        <a:pt x="191" y="62"/>
                      </a:lnTo>
                      <a:lnTo>
                        <a:pt x="11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7" name="Freeform 1165"/>
                <p:cNvSpPr>
                  <a:spLocks/>
                </p:cNvSpPr>
                <p:nvPr/>
              </p:nvSpPr>
              <p:spPr bwMode="auto">
                <a:xfrm>
                  <a:off x="1395" y="1674"/>
                  <a:ext cx="27" cy="34"/>
                </a:xfrm>
                <a:custGeom>
                  <a:avLst/>
                  <a:gdLst>
                    <a:gd name="T0" fmla="*/ 0 w 189"/>
                    <a:gd name="T1" fmla="*/ 106 h 208"/>
                    <a:gd name="T2" fmla="*/ 53 w 189"/>
                    <a:gd name="T3" fmla="*/ 40 h 208"/>
                    <a:gd name="T4" fmla="*/ 99 w 189"/>
                    <a:gd name="T5" fmla="*/ 0 h 208"/>
                    <a:gd name="T6" fmla="*/ 189 w 189"/>
                    <a:gd name="T7" fmla="*/ 78 h 208"/>
                    <a:gd name="T8" fmla="*/ 117 w 189"/>
                    <a:gd name="T9" fmla="*/ 208 h 208"/>
                    <a:gd name="T10" fmla="*/ 0 w 189"/>
                    <a:gd name="T11" fmla="*/ 106 h 208"/>
                    <a:gd name="T12" fmla="*/ 0 60000 65536"/>
                    <a:gd name="T13" fmla="*/ 0 60000 65536"/>
                    <a:gd name="T14" fmla="*/ 0 60000 65536"/>
                    <a:gd name="T15" fmla="*/ 0 60000 65536"/>
                    <a:gd name="T16" fmla="*/ 0 60000 65536"/>
                    <a:gd name="T17" fmla="*/ 0 60000 65536"/>
                    <a:gd name="T18" fmla="*/ 0 w 189"/>
                    <a:gd name="T19" fmla="*/ 0 h 208"/>
                    <a:gd name="T20" fmla="*/ 189 w 189"/>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189" h="208">
                      <a:moveTo>
                        <a:pt x="0" y="106"/>
                      </a:moveTo>
                      <a:lnTo>
                        <a:pt x="53" y="40"/>
                      </a:lnTo>
                      <a:lnTo>
                        <a:pt x="99" y="0"/>
                      </a:lnTo>
                      <a:lnTo>
                        <a:pt x="189" y="78"/>
                      </a:lnTo>
                      <a:lnTo>
                        <a:pt x="117" y="208"/>
                      </a:lnTo>
                      <a:lnTo>
                        <a:pt x="0" y="10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8" name="Freeform 1166"/>
                <p:cNvSpPr>
                  <a:spLocks/>
                </p:cNvSpPr>
                <p:nvPr/>
              </p:nvSpPr>
              <p:spPr bwMode="auto">
                <a:xfrm>
                  <a:off x="1388" y="1682"/>
                  <a:ext cx="28" cy="35"/>
                </a:xfrm>
                <a:custGeom>
                  <a:avLst/>
                  <a:gdLst>
                    <a:gd name="T0" fmla="*/ 0 w 195"/>
                    <a:gd name="T1" fmla="*/ 113 h 215"/>
                    <a:gd name="T2" fmla="*/ 91 w 195"/>
                    <a:gd name="T3" fmla="*/ 0 h 215"/>
                    <a:gd name="T4" fmla="*/ 195 w 195"/>
                    <a:gd name="T5" fmla="*/ 92 h 215"/>
                    <a:gd name="T6" fmla="*/ 150 w 195"/>
                    <a:gd name="T7" fmla="*/ 180 h 215"/>
                    <a:gd name="T8" fmla="*/ 136 w 195"/>
                    <a:gd name="T9" fmla="*/ 200 h 215"/>
                    <a:gd name="T10" fmla="*/ 116 w 195"/>
                    <a:gd name="T11" fmla="*/ 215 h 215"/>
                    <a:gd name="T12" fmla="*/ 0 w 195"/>
                    <a:gd name="T13" fmla="*/ 113 h 215"/>
                    <a:gd name="T14" fmla="*/ 0 60000 65536"/>
                    <a:gd name="T15" fmla="*/ 0 60000 65536"/>
                    <a:gd name="T16" fmla="*/ 0 60000 65536"/>
                    <a:gd name="T17" fmla="*/ 0 60000 65536"/>
                    <a:gd name="T18" fmla="*/ 0 60000 65536"/>
                    <a:gd name="T19" fmla="*/ 0 60000 65536"/>
                    <a:gd name="T20" fmla="*/ 0 60000 65536"/>
                    <a:gd name="T21" fmla="*/ 0 w 195"/>
                    <a:gd name="T22" fmla="*/ 0 h 215"/>
                    <a:gd name="T23" fmla="*/ 195 w 195"/>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215">
                      <a:moveTo>
                        <a:pt x="0" y="113"/>
                      </a:moveTo>
                      <a:lnTo>
                        <a:pt x="91" y="0"/>
                      </a:lnTo>
                      <a:lnTo>
                        <a:pt x="195" y="92"/>
                      </a:lnTo>
                      <a:lnTo>
                        <a:pt x="150" y="180"/>
                      </a:lnTo>
                      <a:lnTo>
                        <a:pt x="136" y="200"/>
                      </a:lnTo>
                      <a:lnTo>
                        <a:pt x="116" y="215"/>
                      </a:lnTo>
                      <a:lnTo>
                        <a:pt x="0" y="11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09" name="Freeform 1167"/>
                <p:cNvSpPr>
                  <a:spLocks/>
                </p:cNvSpPr>
                <p:nvPr/>
              </p:nvSpPr>
              <p:spPr bwMode="auto">
                <a:xfrm>
                  <a:off x="1381" y="1691"/>
                  <a:ext cx="30" cy="32"/>
                </a:xfrm>
                <a:custGeom>
                  <a:avLst/>
                  <a:gdLst>
                    <a:gd name="T0" fmla="*/ 0 w 210"/>
                    <a:gd name="T1" fmla="*/ 110 h 191"/>
                    <a:gd name="T2" fmla="*/ 93 w 210"/>
                    <a:gd name="T3" fmla="*/ 0 h 191"/>
                    <a:gd name="T4" fmla="*/ 210 w 210"/>
                    <a:gd name="T5" fmla="*/ 102 h 191"/>
                    <a:gd name="T6" fmla="*/ 198 w 210"/>
                    <a:gd name="T7" fmla="*/ 123 h 191"/>
                    <a:gd name="T8" fmla="*/ 181 w 210"/>
                    <a:gd name="T9" fmla="*/ 145 h 191"/>
                    <a:gd name="T10" fmla="*/ 158 w 210"/>
                    <a:gd name="T11" fmla="*/ 162 h 191"/>
                    <a:gd name="T12" fmla="*/ 93 w 210"/>
                    <a:gd name="T13" fmla="*/ 191 h 191"/>
                    <a:gd name="T14" fmla="*/ 0 w 210"/>
                    <a:gd name="T15" fmla="*/ 110 h 191"/>
                    <a:gd name="T16" fmla="*/ 0 60000 65536"/>
                    <a:gd name="T17" fmla="*/ 0 60000 65536"/>
                    <a:gd name="T18" fmla="*/ 0 60000 65536"/>
                    <a:gd name="T19" fmla="*/ 0 60000 65536"/>
                    <a:gd name="T20" fmla="*/ 0 60000 65536"/>
                    <a:gd name="T21" fmla="*/ 0 60000 65536"/>
                    <a:gd name="T22" fmla="*/ 0 60000 65536"/>
                    <a:gd name="T23" fmla="*/ 0 60000 65536"/>
                    <a:gd name="T24" fmla="*/ 0 w 210"/>
                    <a:gd name="T25" fmla="*/ 0 h 191"/>
                    <a:gd name="T26" fmla="*/ 210 w 210"/>
                    <a:gd name="T27" fmla="*/ 191 h 1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0" h="191">
                      <a:moveTo>
                        <a:pt x="0" y="110"/>
                      </a:moveTo>
                      <a:lnTo>
                        <a:pt x="93" y="0"/>
                      </a:lnTo>
                      <a:lnTo>
                        <a:pt x="210" y="102"/>
                      </a:lnTo>
                      <a:lnTo>
                        <a:pt x="198" y="123"/>
                      </a:lnTo>
                      <a:lnTo>
                        <a:pt x="181" y="145"/>
                      </a:lnTo>
                      <a:lnTo>
                        <a:pt x="158" y="162"/>
                      </a:lnTo>
                      <a:lnTo>
                        <a:pt x="93" y="191"/>
                      </a:lnTo>
                      <a:lnTo>
                        <a:pt x="0" y="11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0" name="Freeform 1168"/>
                <p:cNvSpPr>
                  <a:spLocks/>
                </p:cNvSpPr>
                <p:nvPr/>
              </p:nvSpPr>
              <p:spPr bwMode="auto">
                <a:xfrm>
                  <a:off x="1374" y="1701"/>
                  <a:ext cx="31" cy="29"/>
                </a:xfrm>
                <a:custGeom>
                  <a:avLst/>
                  <a:gdLst>
                    <a:gd name="T0" fmla="*/ 0 w 213"/>
                    <a:gd name="T1" fmla="*/ 107 h 177"/>
                    <a:gd name="T2" fmla="*/ 97 w 213"/>
                    <a:gd name="T3" fmla="*/ 0 h 177"/>
                    <a:gd name="T4" fmla="*/ 213 w 213"/>
                    <a:gd name="T5" fmla="*/ 102 h 177"/>
                    <a:gd name="T6" fmla="*/ 151 w 213"/>
                    <a:gd name="T7" fmla="*/ 131 h 177"/>
                    <a:gd name="T8" fmla="*/ 116 w 213"/>
                    <a:gd name="T9" fmla="*/ 151 h 177"/>
                    <a:gd name="T10" fmla="*/ 80 w 213"/>
                    <a:gd name="T11" fmla="*/ 177 h 177"/>
                    <a:gd name="T12" fmla="*/ 0 w 213"/>
                    <a:gd name="T13" fmla="*/ 107 h 177"/>
                    <a:gd name="T14" fmla="*/ 0 60000 65536"/>
                    <a:gd name="T15" fmla="*/ 0 60000 65536"/>
                    <a:gd name="T16" fmla="*/ 0 60000 65536"/>
                    <a:gd name="T17" fmla="*/ 0 60000 65536"/>
                    <a:gd name="T18" fmla="*/ 0 60000 65536"/>
                    <a:gd name="T19" fmla="*/ 0 60000 65536"/>
                    <a:gd name="T20" fmla="*/ 0 60000 65536"/>
                    <a:gd name="T21" fmla="*/ 0 w 213"/>
                    <a:gd name="T22" fmla="*/ 0 h 177"/>
                    <a:gd name="T23" fmla="*/ 213 w 213"/>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 h="177">
                      <a:moveTo>
                        <a:pt x="0" y="107"/>
                      </a:moveTo>
                      <a:lnTo>
                        <a:pt x="97" y="0"/>
                      </a:lnTo>
                      <a:lnTo>
                        <a:pt x="213" y="102"/>
                      </a:lnTo>
                      <a:lnTo>
                        <a:pt x="151" y="131"/>
                      </a:lnTo>
                      <a:lnTo>
                        <a:pt x="116" y="151"/>
                      </a:lnTo>
                      <a:lnTo>
                        <a:pt x="80" y="177"/>
                      </a:lnTo>
                      <a:lnTo>
                        <a:pt x="0" y="10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1" name="Freeform 1169"/>
                <p:cNvSpPr>
                  <a:spLocks/>
                </p:cNvSpPr>
                <p:nvPr/>
              </p:nvSpPr>
              <p:spPr bwMode="auto">
                <a:xfrm>
                  <a:off x="1367" y="1709"/>
                  <a:ext cx="28" cy="30"/>
                </a:xfrm>
                <a:custGeom>
                  <a:avLst/>
                  <a:gdLst>
                    <a:gd name="T0" fmla="*/ 0 w 195"/>
                    <a:gd name="T1" fmla="*/ 103 h 177"/>
                    <a:gd name="T2" fmla="*/ 102 w 195"/>
                    <a:gd name="T3" fmla="*/ 0 h 177"/>
                    <a:gd name="T4" fmla="*/ 195 w 195"/>
                    <a:gd name="T5" fmla="*/ 81 h 177"/>
                    <a:gd name="T6" fmla="*/ 150 w 195"/>
                    <a:gd name="T7" fmla="*/ 110 h 177"/>
                    <a:gd name="T8" fmla="*/ 104 w 195"/>
                    <a:gd name="T9" fmla="*/ 156 h 177"/>
                    <a:gd name="T10" fmla="*/ 82 w 195"/>
                    <a:gd name="T11" fmla="*/ 177 h 177"/>
                    <a:gd name="T12" fmla="*/ 0 w 195"/>
                    <a:gd name="T13" fmla="*/ 103 h 177"/>
                    <a:gd name="T14" fmla="*/ 0 60000 65536"/>
                    <a:gd name="T15" fmla="*/ 0 60000 65536"/>
                    <a:gd name="T16" fmla="*/ 0 60000 65536"/>
                    <a:gd name="T17" fmla="*/ 0 60000 65536"/>
                    <a:gd name="T18" fmla="*/ 0 60000 65536"/>
                    <a:gd name="T19" fmla="*/ 0 60000 65536"/>
                    <a:gd name="T20" fmla="*/ 0 60000 65536"/>
                    <a:gd name="T21" fmla="*/ 0 w 195"/>
                    <a:gd name="T22" fmla="*/ 0 h 177"/>
                    <a:gd name="T23" fmla="*/ 195 w 195"/>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77">
                      <a:moveTo>
                        <a:pt x="0" y="103"/>
                      </a:moveTo>
                      <a:lnTo>
                        <a:pt x="102" y="0"/>
                      </a:lnTo>
                      <a:lnTo>
                        <a:pt x="195" y="81"/>
                      </a:lnTo>
                      <a:lnTo>
                        <a:pt x="150" y="110"/>
                      </a:lnTo>
                      <a:lnTo>
                        <a:pt x="104" y="156"/>
                      </a:lnTo>
                      <a:lnTo>
                        <a:pt x="82" y="177"/>
                      </a:lnTo>
                      <a:lnTo>
                        <a:pt x="0" y="10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2" name="Freeform 1170"/>
                <p:cNvSpPr>
                  <a:spLocks/>
                </p:cNvSpPr>
                <p:nvPr/>
              </p:nvSpPr>
              <p:spPr bwMode="auto">
                <a:xfrm>
                  <a:off x="1360" y="1718"/>
                  <a:ext cx="26" cy="28"/>
                </a:xfrm>
                <a:custGeom>
                  <a:avLst/>
                  <a:gdLst>
                    <a:gd name="T0" fmla="*/ 102 w 182"/>
                    <a:gd name="T1" fmla="*/ 0 h 166"/>
                    <a:gd name="T2" fmla="*/ 49 w 182"/>
                    <a:gd name="T3" fmla="*/ 50 h 166"/>
                    <a:gd name="T4" fmla="*/ 0 w 182"/>
                    <a:gd name="T5" fmla="*/ 103 h 166"/>
                    <a:gd name="T6" fmla="*/ 72 w 182"/>
                    <a:gd name="T7" fmla="*/ 166 h 166"/>
                    <a:gd name="T8" fmla="*/ 118 w 182"/>
                    <a:gd name="T9" fmla="*/ 133 h 166"/>
                    <a:gd name="T10" fmla="*/ 153 w 182"/>
                    <a:gd name="T11" fmla="*/ 103 h 166"/>
                    <a:gd name="T12" fmla="*/ 182 w 182"/>
                    <a:gd name="T13" fmla="*/ 70 h 166"/>
                    <a:gd name="T14" fmla="*/ 102 w 182"/>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166"/>
                    <a:gd name="T26" fmla="*/ 182 w 182"/>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166">
                      <a:moveTo>
                        <a:pt x="102" y="0"/>
                      </a:moveTo>
                      <a:lnTo>
                        <a:pt x="49" y="50"/>
                      </a:lnTo>
                      <a:lnTo>
                        <a:pt x="0" y="103"/>
                      </a:lnTo>
                      <a:lnTo>
                        <a:pt x="72" y="166"/>
                      </a:lnTo>
                      <a:lnTo>
                        <a:pt x="118" y="133"/>
                      </a:lnTo>
                      <a:lnTo>
                        <a:pt x="153" y="103"/>
                      </a:lnTo>
                      <a:lnTo>
                        <a:pt x="182" y="70"/>
                      </a:lnTo>
                      <a:lnTo>
                        <a:pt x="10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3" name="Freeform 1171"/>
                <p:cNvSpPr>
                  <a:spLocks/>
                </p:cNvSpPr>
                <p:nvPr/>
              </p:nvSpPr>
              <p:spPr bwMode="auto">
                <a:xfrm>
                  <a:off x="1352" y="1727"/>
                  <a:ext cx="27" cy="26"/>
                </a:xfrm>
                <a:custGeom>
                  <a:avLst/>
                  <a:gdLst>
                    <a:gd name="T0" fmla="*/ 102 w 184"/>
                    <a:gd name="T1" fmla="*/ 0 h 160"/>
                    <a:gd name="T2" fmla="*/ 52 w 184"/>
                    <a:gd name="T3" fmla="*/ 54 h 160"/>
                    <a:gd name="T4" fmla="*/ 0 w 184"/>
                    <a:gd name="T5" fmla="*/ 103 h 160"/>
                    <a:gd name="T6" fmla="*/ 66 w 184"/>
                    <a:gd name="T7" fmla="*/ 160 h 160"/>
                    <a:gd name="T8" fmla="*/ 184 w 184"/>
                    <a:gd name="T9" fmla="*/ 74 h 160"/>
                    <a:gd name="T10" fmla="*/ 102 w 184"/>
                    <a:gd name="T11" fmla="*/ 0 h 160"/>
                    <a:gd name="T12" fmla="*/ 0 60000 65536"/>
                    <a:gd name="T13" fmla="*/ 0 60000 65536"/>
                    <a:gd name="T14" fmla="*/ 0 60000 65536"/>
                    <a:gd name="T15" fmla="*/ 0 60000 65536"/>
                    <a:gd name="T16" fmla="*/ 0 60000 65536"/>
                    <a:gd name="T17" fmla="*/ 0 60000 65536"/>
                    <a:gd name="T18" fmla="*/ 0 w 184"/>
                    <a:gd name="T19" fmla="*/ 0 h 160"/>
                    <a:gd name="T20" fmla="*/ 184 w 18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84" h="160">
                      <a:moveTo>
                        <a:pt x="102" y="0"/>
                      </a:moveTo>
                      <a:lnTo>
                        <a:pt x="52" y="54"/>
                      </a:lnTo>
                      <a:lnTo>
                        <a:pt x="0" y="103"/>
                      </a:lnTo>
                      <a:lnTo>
                        <a:pt x="66" y="160"/>
                      </a:lnTo>
                      <a:lnTo>
                        <a:pt x="184" y="74"/>
                      </a:lnTo>
                      <a:lnTo>
                        <a:pt x="10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4" name="Freeform 1172"/>
                <p:cNvSpPr>
                  <a:spLocks/>
                </p:cNvSpPr>
                <p:nvPr/>
              </p:nvSpPr>
              <p:spPr bwMode="auto">
                <a:xfrm>
                  <a:off x="1342" y="1735"/>
                  <a:ext cx="28" cy="27"/>
                </a:xfrm>
                <a:custGeom>
                  <a:avLst/>
                  <a:gdLst>
                    <a:gd name="T0" fmla="*/ 0 w 195"/>
                    <a:gd name="T1" fmla="*/ 86 h 159"/>
                    <a:gd name="T2" fmla="*/ 82 w 195"/>
                    <a:gd name="T3" fmla="*/ 41 h 159"/>
                    <a:gd name="T4" fmla="*/ 123 w 195"/>
                    <a:gd name="T5" fmla="*/ 0 h 159"/>
                    <a:gd name="T6" fmla="*/ 195 w 195"/>
                    <a:gd name="T7" fmla="*/ 63 h 159"/>
                    <a:gd name="T8" fmla="*/ 140 w 195"/>
                    <a:gd name="T9" fmla="*/ 104 h 159"/>
                    <a:gd name="T10" fmla="*/ 83 w 195"/>
                    <a:gd name="T11" fmla="*/ 159 h 159"/>
                    <a:gd name="T12" fmla="*/ 0 w 195"/>
                    <a:gd name="T13" fmla="*/ 86 h 159"/>
                    <a:gd name="T14" fmla="*/ 0 60000 65536"/>
                    <a:gd name="T15" fmla="*/ 0 60000 65536"/>
                    <a:gd name="T16" fmla="*/ 0 60000 65536"/>
                    <a:gd name="T17" fmla="*/ 0 60000 65536"/>
                    <a:gd name="T18" fmla="*/ 0 60000 65536"/>
                    <a:gd name="T19" fmla="*/ 0 60000 65536"/>
                    <a:gd name="T20" fmla="*/ 0 60000 65536"/>
                    <a:gd name="T21" fmla="*/ 0 w 195"/>
                    <a:gd name="T22" fmla="*/ 0 h 159"/>
                    <a:gd name="T23" fmla="*/ 195 w 195"/>
                    <a:gd name="T24" fmla="*/ 159 h 1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59">
                      <a:moveTo>
                        <a:pt x="0" y="86"/>
                      </a:moveTo>
                      <a:lnTo>
                        <a:pt x="82" y="41"/>
                      </a:lnTo>
                      <a:lnTo>
                        <a:pt x="123" y="0"/>
                      </a:lnTo>
                      <a:lnTo>
                        <a:pt x="195" y="63"/>
                      </a:lnTo>
                      <a:lnTo>
                        <a:pt x="140" y="104"/>
                      </a:lnTo>
                      <a:lnTo>
                        <a:pt x="83" y="159"/>
                      </a:lnTo>
                      <a:lnTo>
                        <a:pt x="0" y="8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5" name="Freeform 1173"/>
                <p:cNvSpPr>
                  <a:spLocks/>
                </p:cNvSpPr>
                <p:nvPr/>
              </p:nvSpPr>
              <p:spPr bwMode="auto">
                <a:xfrm>
                  <a:off x="1332" y="1744"/>
                  <a:ext cx="30" cy="28"/>
                </a:xfrm>
                <a:custGeom>
                  <a:avLst/>
                  <a:gdLst>
                    <a:gd name="T0" fmla="*/ 142 w 208"/>
                    <a:gd name="T1" fmla="*/ 0 h 166"/>
                    <a:gd name="T2" fmla="*/ 98 w 208"/>
                    <a:gd name="T3" fmla="*/ 24 h 166"/>
                    <a:gd name="T4" fmla="*/ 33 w 208"/>
                    <a:gd name="T5" fmla="*/ 52 h 166"/>
                    <a:gd name="T6" fmla="*/ 0 w 208"/>
                    <a:gd name="T7" fmla="*/ 68 h 166"/>
                    <a:gd name="T8" fmla="*/ 110 w 208"/>
                    <a:gd name="T9" fmla="*/ 166 h 166"/>
                    <a:gd name="T10" fmla="*/ 159 w 208"/>
                    <a:gd name="T11" fmla="*/ 105 h 166"/>
                    <a:gd name="T12" fmla="*/ 208 w 208"/>
                    <a:gd name="T13" fmla="*/ 57 h 166"/>
                    <a:gd name="T14" fmla="*/ 142 w 208"/>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08"/>
                    <a:gd name="T25" fmla="*/ 0 h 166"/>
                    <a:gd name="T26" fmla="*/ 208 w 208"/>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8" h="166">
                      <a:moveTo>
                        <a:pt x="142" y="0"/>
                      </a:moveTo>
                      <a:lnTo>
                        <a:pt x="98" y="24"/>
                      </a:lnTo>
                      <a:lnTo>
                        <a:pt x="33" y="52"/>
                      </a:lnTo>
                      <a:lnTo>
                        <a:pt x="0" y="68"/>
                      </a:lnTo>
                      <a:lnTo>
                        <a:pt x="110" y="166"/>
                      </a:lnTo>
                      <a:lnTo>
                        <a:pt x="159" y="105"/>
                      </a:lnTo>
                      <a:lnTo>
                        <a:pt x="208" y="57"/>
                      </a:lnTo>
                      <a:lnTo>
                        <a:pt x="14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6" name="Freeform 1174"/>
                <p:cNvSpPr>
                  <a:spLocks/>
                </p:cNvSpPr>
                <p:nvPr/>
              </p:nvSpPr>
              <p:spPr bwMode="auto">
                <a:xfrm>
                  <a:off x="1326" y="1750"/>
                  <a:ext cx="28" cy="32"/>
                </a:xfrm>
                <a:custGeom>
                  <a:avLst/>
                  <a:gdLst>
                    <a:gd name="T0" fmla="*/ 113 w 196"/>
                    <a:gd name="T1" fmla="*/ 0 h 193"/>
                    <a:gd name="T2" fmla="*/ 74 w 196"/>
                    <a:gd name="T3" fmla="*/ 16 h 193"/>
                    <a:gd name="T4" fmla="*/ 43 w 196"/>
                    <a:gd name="T5" fmla="*/ 30 h 193"/>
                    <a:gd name="T6" fmla="*/ 22 w 196"/>
                    <a:gd name="T7" fmla="*/ 50 h 193"/>
                    <a:gd name="T8" fmla="*/ 8 w 196"/>
                    <a:gd name="T9" fmla="*/ 70 h 193"/>
                    <a:gd name="T10" fmla="*/ 0 w 196"/>
                    <a:gd name="T11" fmla="*/ 93 h 193"/>
                    <a:gd name="T12" fmla="*/ 114 w 196"/>
                    <a:gd name="T13" fmla="*/ 193 h 193"/>
                    <a:gd name="T14" fmla="*/ 153 w 196"/>
                    <a:gd name="T15" fmla="*/ 126 h 193"/>
                    <a:gd name="T16" fmla="*/ 196 w 196"/>
                    <a:gd name="T17" fmla="*/ 73 h 193"/>
                    <a:gd name="T18" fmla="*/ 113 w 196"/>
                    <a:gd name="T19" fmla="*/ 0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193"/>
                    <a:gd name="T32" fmla="*/ 196 w 196"/>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193">
                      <a:moveTo>
                        <a:pt x="113" y="0"/>
                      </a:moveTo>
                      <a:lnTo>
                        <a:pt x="74" y="16"/>
                      </a:lnTo>
                      <a:lnTo>
                        <a:pt x="43" y="30"/>
                      </a:lnTo>
                      <a:lnTo>
                        <a:pt x="22" y="50"/>
                      </a:lnTo>
                      <a:lnTo>
                        <a:pt x="8" y="70"/>
                      </a:lnTo>
                      <a:lnTo>
                        <a:pt x="0" y="93"/>
                      </a:lnTo>
                      <a:lnTo>
                        <a:pt x="114" y="193"/>
                      </a:lnTo>
                      <a:lnTo>
                        <a:pt x="153" y="126"/>
                      </a:lnTo>
                      <a:lnTo>
                        <a:pt x="196" y="73"/>
                      </a:lnTo>
                      <a:lnTo>
                        <a:pt x="11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7" name="Freeform 1175"/>
                <p:cNvSpPr>
                  <a:spLocks/>
                </p:cNvSpPr>
                <p:nvPr/>
              </p:nvSpPr>
              <p:spPr bwMode="auto">
                <a:xfrm>
                  <a:off x="1326" y="1755"/>
                  <a:ext cx="22" cy="39"/>
                </a:xfrm>
                <a:custGeom>
                  <a:avLst/>
                  <a:gdLst>
                    <a:gd name="T0" fmla="*/ 33 w 154"/>
                    <a:gd name="T1" fmla="*/ 183 h 231"/>
                    <a:gd name="T2" fmla="*/ 12 w 154"/>
                    <a:gd name="T3" fmla="*/ 138 h 231"/>
                    <a:gd name="T4" fmla="*/ 0 w 154"/>
                    <a:gd name="T5" fmla="*/ 89 h 231"/>
                    <a:gd name="T6" fmla="*/ 10 w 154"/>
                    <a:gd name="T7" fmla="*/ 42 h 231"/>
                    <a:gd name="T8" fmla="*/ 23 w 154"/>
                    <a:gd name="T9" fmla="*/ 20 h 231"/>
                    <a:gd name="T10" fmla="*/ 44 w 154"/>
                    <a:gd name="T11" fmla="*/ 0 h 231"/>
                    <a:gd name="T12" fmla="*/ 154 w 154"/>
                    <a:gd name="T13" fmla="*/ 98 h 231"/>
                    <a:gd name="T14" fmla="*/ 118 w 154"/>
                    <a:gd name="T15" fmla="*/ 158 h 231"/>
                    <a:gd name="T16" fmla="*/ 88 w 154"/>
                    <a:gd name="T17" fmla="*/ 231 h 231"/>
                    <a:gd name="T18" fmla="*/ 33 w 154"/>
                    <a:gd name="T19" fmla="*/ 183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4"/>
                    <a:gd name="T31" fmla="*/ 0 h 231"/>
                    <a:gd name="T32" fmla="*/ 154 w 154"/>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4" h="231">
                      <a:moveTo>
                        <a:pt x="33" y="183"/>
                      </a:moveTo>
                      <a:lnTo>
                        <a:pt x="12" y="138"/>
                      </a:lnTo>
                      <a:lnTo>
                        <a:pt x="0" y="89"/>
                      </a:lnTo>
                      <a:lnTo>
                        <a:pt x="10" y="42"/>
                      </a:lnTo>
                      <a:lnTo>
                        <a:pt x="23" y="20"/>
                      </a:lnTo>
                      <a:lnTo>
                        <a:pt x="44" y="0"/>
                      </a:lnTo>
                      <a:lnTo>
                        <a:pt x="154" y="98"/>
                      </a:lnTo>
                      <a:lnTo>
                        <a:pt x="118" y="158"/>
                      </a:lnTo>
                      <a:lnTo>
                        <a:pt x="88" y="231"/>
                      </a:lnTo>
                      <a:lnTo>
                        <a:pt x="33" y="18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8" name="Freeform 1176"/>
                <p:cNvSpPr>
                  <a:spLocks/>
                </p:cNvSpPr>
                <p:nvPr/>
              </p:nvSpPr>
              <p:spPr bwMode="auto">
                <a:xfrm>
                  <a:off x="1326" y="1765"/>
                  <a:ext cx="16" cy="30"/>
                </a:xfrm>
                <a:custGeom>
                  <a:avLst/>
                  <a:gdLst>
                    <a:gd name="T0" fmla="*/ 3 w 117"/>
                    <a:gd name="T1" fmla="*/ 0 h 177"/>
                    <a:gd name="T2" fmla="*/ 0 w 117"/>
                    <a:gd name="T3" fmla="*/ 32 h 177"/>
                    <a:gd name="T4" fmla="*/ 8 w 117"/>
                    <a:gd name="T5" fmla="*/ 65 h 177"/>
                    <a:gd name="T6" fmla="*/ 37 w 117"/>
                    <a:gd name="T7" fmla="*/ 127 h 177"/>
                    <a:gd name="T8" fmla="*/ 69 w 117"/>
                    <a:gd name="T9" fmla="*/ 169 h 177"/>
                    <a:gd name="T10" fmla="*/ 85 w 117"/>
                    <a:gd name="T11" fmla="*/ 177 h 177"/>
                    <a:gd name="T12" fmla="*/ 117 w 117"/>
                    <a:gd name="T13" fmla="*/ 100 h 177"/>
                    <a:gd name="T14" fmla="*/ 3 w 117"/>
                    <a:gd name="T15" fmla="*/ 0 h 177"/>
                    <a:gd name="T16" fmla="*/ 0 60000 65536"/>
                    <a:gd name="T17" fmla="*/ 0 60000 65536"/>
                    <a:gd name="T18" fmla="*/ 0 60000 65536"/>
                    <a:gd name="T19" fmla="*/ 0 60000 65536"/>
                    <a:gd name="T20" fmla="*/ 0 60000 65536"/>
                    <a:gd name="T21" fmla="*/ 0 60000 65536"/>
                    <a:gd name="T22" fmla="*/ 0 60000 65536"/>
                    <a:gd name="T23" fmla="*/ 0 60000 65536"/>
                    <a:gd name="T24" fmla="*/ 0 w 117"/>
                    <a:gd name="T25" fmla="*/ 0 h 177"/>
                    <a:gd name="T26" fmla="*/ 117 w 117"/>
                    <a:gd name="T27" fmla="*/ 177 h 1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 h="177">
                      <a:moveTo>
                        <a:pt x="3" y="0"/>
                      </a:moveTo>
                      <a:lnTo>
                        <a:pt x="0" y="32"/>
                      </a:lnTo>
                      <a:lnTo>
                        <a:pt x="8" y="65"/>
                      </a:lnTo>
                      <a:lnTo>
                        <a:pt x="37" y="127"/>
                      </a:lnTo>
                      <a:lnTo>
                        <a:pt x="69" y="169"/>
                      </a:lnTo>
                      <a:lnTo>
                        <a:pt x="85" y="177"/>
                      </a:lnTo>
                      <a:lnTo>
                        <a:pt x="117" y="100"/>
                      </a:lnTo>
                      <a:lnTo>
                        <a:pt x="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19" name="Freeform 1177"/>
                <p:cNvSpPr>
                  <a:spLocks/>
                </p:cNvSpPr>
                <p:nvPr/>
              </p:nvSpPr>
              <p:spPr bwMode="auto">
                <a:xfrm>
                  <a:off x="1330" y="1786"/>
                  <a:ext cx="8" cy="9"/>
                </a:xfrm>
                <a:custGeom>
                  <a:avLst/>
                  <a:gdLst>
                    <a:gd name="T0" fmla="*/ 0 w 55"/>
                    <a:gd name="T1" fmla="*/ 0 h 55"/>
                    <a:gd name="T2" fmla="*/ 35 w 55"/>
                    <a:gd name="T3" fmla="*/ 46 h 55"/>
                    <a:gd name="T4" fmla="*/ 52 w 55"/>
                    <a:gd name="T5" fmla="*/ 55 h 55"/>
                    <a:gd name="T6" fmla="*/ 55 w 55"/>
                    <a:gd name="T7" fmla="*/ 48 h 55"/>
                    <a:gd name="T8" fmla="*/ 0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0" y="0"/>
                      </a:moveTo>
                      <a:lnTo>
                        <a:pt x="35" y="46"/>
                      </a:lnTo>
                      <a:lnTo>
                        <a:pt x="52" y="55"/>
                      </a:lnTo>
                      <a:lnTo>
                        <a:pt x="55" y="48"/>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0" name="Freeform 1178"/>
                <p:cNvSpPr>
                  <a:spLocks/>
                </p:cNvSpPr>
                <p:nvPr/>
              </p:nvSpPr>
              <p:spPr bwMode="auto">
                <a:xfrm>
                  <a:off x="1509" y="1616"/>
                  <a:ext cx="60" cy="13"/>
                </a:xfrm>
                <a:custGeom>
                  <a:avLst/>
                  <a:gdLst>
                    <a:gd name="T0" fmla="*/ 9 w 423"/>
                    <a:gd name="T1" fmla="*/ 78 h 78"/>
                    <a:gd name="T2" fmla="*/ 31 w 423"/>
                    <a:gd name="T3" fmla="*/ 74 h 78"/>
                    <a:gd name="T4" fmla="*/ 55 w 423"/>
                    <a:gd name="T5" fmla="*/ 70 h 78"/>
                    <a:gd name="T6" fmla="*/ 83 w 423"/>
                    <a:gd name="T7" fmla="*/ 66 h 78"/>
                    <a:gd name="T8" fmla="*/ 111 w 423"/>
                    <a:gd name="T9" fmla="*/ 58 h 78"/>
                    <a:gd name="T10" fmla="*/ 143 w 423"/>
                    <a:gd name="T11" fmla="*/ 51 h 78"/>
                    <a:gd name="T12" fmla="*/ 175 w 423"/>
                    <a:gd name="T13" fmla="*/ 44 h 78"/>
                    <a:gd name="T14" fmla="*/ 208 w 423"/>
                    <a:gd name="T15" fmla="*/ 37 h 78"/>
                    <a:gd name="T16" fmla="*/ 240 w 423"/>
                    <a:gd name="T17" fmla="*/ 30 h 78"/>
                    <a:gd name="T18" fmla="*/ 272 w 423"/>
                    <a:gd name="T19" fmla="*/ 23 h 78"/>
                    <a:gd name="T20" fmla="*/ 303 w 423"/>
                    <a:gd name="T21" fmla="*/ 17 h 78"/>
                    <a:gd name="T22" fmla="*/ 331 w 423"/>
                    <a:gd name="T23" fmla="*/ 11 h 78"/>
                    <a:gd name="T24" fmla="*/ 357 w 423"/>
                    <a:gd name="T25" fmla="*/ 7 h 78"/>
                    <a:gd name="T26" fmla="*/ 381 w 423"/>
                    <a:gd name="T27" fmla="*/ 5 h 78"/>
                    <a:gd name="T28" fmla="*/ 401 w 423"/>
                    <a:gd name="T29" fmla="*/ 4 h 78"/>
                    <a:gd name="T30" fmla="*/ 415 w 423"/>
                    <a:gd name="T31" fmla="*/ 6 h 78"/>
                    <a:gd name="T32" fmla="*/ 423 w 423"/>
                    <a:gd name="T33" fmla="*/ 4 h 78"/>
                    <a:gd name="T34" fmla="*/ 409 w 423"/>
                    <a:gd name="T35" fmla="*/ 1 h 78"/>
                    <a:gd name="T36" fmla="*/ 391 w 423"/>
                    <a:gd name="T37" fmla="*/ 0 h 78"/>
                    <a:gd name="T38" fmla="*/ 370 w 423"/>
                    <a:gd name="T39" fmla="*/ 2 h 78"/>
                    <a:gd name="T40" fmla="*/ 343 w 423"/>
                    <a:gd name="T41" fmla="*/ 5 h 78"/>
                    <a:gd name="T42" fmla="*/ 316 w 423"/>
                    <a:gd name="T43" fmla="*/ 10 h 78"/>
                    <a:gd name="T44" fmla="*/ 286 w 423"/>
                    <a:gd name="T45" fmla="*/ 16 h 78"/>
                    <a:gd name="T46" fmla="*/ 256 w 423"/>
                    <a:gd name="T47" fmla="*/ 23 h 78"/>
                    <a:gd name="T48" fmla="*/ 224 w 423"/>
                    <a:gd name="T49" fmla="*/ 30 h 78"/>
                    <a:gd name="T50" fmla="*/ 191 w 423"/>
                    <a:gd name="T51" fmla="*/ 37 h 78"/>
                    <a:gd name="T52" fmla="*/ 159 w 423"/>
                    <a:gd name="T53" fmla="*/ 44 h 78"/>
                    <a:gd name="T54" fmla="*/ 127 w 423"/>
                    <a:gd name="T55" fmla="*/ 51 h 78"/>
                    <a:gd name="T56" fmla="*/ 97 w 423"/>
                    <a:gd name="T57" fmla="*/ 58 h 78"/>
                    <a:gd name="T58" fmla="*/ 69 w 423"/>
                    <a:gd name="T59" fmla="*/ 64 h 78"/>
                    <a:gd name="T60" fmla="*/ 43 w 423"/>
                    <a:gd name="T61" fmla="*/ 69 h 78"/>
                    <a:gd name="T62" fmla="*/ 19 w 423"/>
                    <a:gd name="T63" fmla="*/ 73 h 78"/>
                    <a:gd name="T64" fmla="*/ 0 w 423"/>
                    <a:gd name="T65" fmla="*/ 7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3"/>
                    <a:gd name="T100" fmla="*/ 0 h 78"/>
                    <a:gd name="T101" fmla="*/ 423 w 423"/>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3" h="78">
                      <a:moveTo>
                        <a:pt x="0" y="78"/>
                      </a:moveTo>
                      <a:lnTo>
                        <a:pt x="9" y="78"/>
                      </a:lnTo>
                      <a:lnTo>
                        <a:pt x="20" y="76"/>
                      </a:lnTo>
                      <a:lnTo>
                        <a:pt x="31" y="74"/>
                      </a:lnTo>
                      <a:lnTo>
                        <a:pt x="43" y="73"/>
                      </a:lnTo>
                      <a:lnTo>
                        <a:pt x="55" y="70"/>
                      </a:lnTo>
                      <a:lnTo>
                        <a:pt x="69" y="68"/>
                      </a:lnTo>
                      <a:lnTo>
                        <a:pt x="83" y="66"/>
                      </a:lnTo>
                      <a:lnTo>
                        <a:pt x="97" y="62"/>
                      </a:lnTo>
                      <a:lnTo>
                        <a:pt x="111" y="58"/>
                      </a:lnTo>
                      <a:lnTo>
                        <a:pt x="128" y="55"/>
                      </a:lnTo>
                      <a:lnTo>
                        <a:pt x="143" y="51"/>
                      </a:lnTo>
                      <a:lnTo>
                        <a:pt x="159" y="48"/>
                      </a:lnTo>
                      <a:lnTo>
                        <a:pt x="175" y="44"/>
                      </a:lnTo>
                      <a:lnTo>
                        <a:pt x="191" y="41"/>
                      </a:lnTo>
                      <a:lnTo>
                        <a:pt x="208" y="37"/>
                      </a:lnTo>
                      <a:lnTo>
                        <a:pt x="225" y="33"/>
                      </a:lnTo>
                      <a:lnTo>
                        <a:pt x="240" y="30"/>
                      </a:lnTo>
                      <a:lnTo>
                        <a:pt x="257" y="26"/>
                      </a:lnTo>
                      <a:lnTo>
                        <a:pt x="272" y="23"/>
                      </a:lnTo>
                      <a:lnTo>
                        <a:pt x="288" y="19"/>
                      </a:lnTo>
                      <a:lnTo>
                        <a:pt x="303" y="17"/>
                      </a:lnTo>
                      <a:lnTo>
                        <a:pt x="317" y="13"/>
                      </a:lnTo>
                      <a:lnTo>
                        <a:pt x="331" y="11"/>
                      </a:lnTo>
                      <a:lnTo>
                        <a:pt x="345" y="8"/>
                      </a:lnTo>
                      <a:lnTo>
                        <a:pt x="357" y="7"/>
                      </a:lnTo>
                      <a:lnTo>
                        <a:pt x="370" y="6"/>
                      </a:lnTo>
                      <a:lnTo>
                        <a:pt x="381" y="5"/>
                      </a:lnTo>
                      <a:lnTo>
                        <a:pt x="391" y="4"/>
                      </a:lnTo>
                      <a:lnTo>
                        <a:pt x="401" y="4"/>
                      </a:lnTo>
                      <a:lnTo>
                        <a:pt x="409" y="5"/>
                      </a:lnTo>
                      <a:lnTo>
                        <a:pt x="415" y="6"/>
                      </a:lnTo>
                      <a:lnTo>
                        <a:pt x="422" y="7"/>
                      </a:lnTo>
                      <a:lnTo>
                        <a:pt x="423" y="4"/>
                      </a:lnTo>
                      <a:lnTo>
                        <a:pt x="417" y="2"/>
                      </a:lnTo>
                      <a:lnTo>
                        <a:pt x="409" y="1"/>
                      </a:lnTo>
                      <a:lnTo>
                        <a:pt x="401" y="0"/>
                      </a:lnTo>
                      <a:lnTo>
                        <a:pt x="391" y="0"/>
                      </a:lnTo>
                      <a:lnTo>
                        <a:pt x="381" y="1"/>
                      </a:lnTo>
                      <a:lnTo>
                        <a:pt x="370" y="2"/>
                      </a:lnTo>
                      <a:lnTo>
                        <a:pt x="357" y="4"/>
                      </a:lnTo>
                      <a:lnTo>
                        <a:pt x="343" y="5"/>
                      </a:lnTo>
                      <a:lnTo>
                        <a:pt x="331" y="7"/>
                      </a:lnTo>
                      <a:lnTo>
                        <a:pt x="316" y="10"/>
                      </a:lnTo>
                      <a:lnTo>
                        <a:pt x="302" y="13"/>
                      </a:lnTo>
                      <a:lnTo>
                        <a:pt x="286" y="16"/>
                      </a:lnTo>
                      <a:lnTo>
                        <a:pt x="272" y="19"/>
                      </a:lnTo>
                      <a:lnTo>
                        <a:pt x="256" y="23"/>
                      </a:lnTo>
                      <a:lnTo>
                        <a:pt x="239" y="26"/>
                      </a:lnTo>
                      <a:lnTo>
                        <a:pt x="224" y="30"/>
                      </a:lnTo>
                      <a:lnTo>
                        <a:pt x="207" y="33"/>
                      </a:lnTo>
                      <a:lnTo>
                        <a:pt x="191" y="37"/>
                      </a:lnTo>
                      <a:lnTo>
                        <a:pt x="175" y="41"/>
                      </a:lnTo>
                      <a:lnTo>
                        <a:pt x="159" y="44"/>
                      </a:lnTo>
                      <a:lnTo>
                        <a:pt x="143" y="48"/>
                      </a:lnTo>
                      <a:lnTo>
                        <a:pt x="127" y="51"/>
                      </a:lnTo>
                      <a:lnTo>
                        <a:pt x="111" y="55"/>
                      </a:lnTo>
                      <a:lnTo>
                        <a:pt x="97" y="58"/>
                      </a:lnTo>
                      <a:lnTo>
                        <a:pt x="82" y="62"/>
                      </a:lnTo>
                      <a:lnTo>
                        <a:pt x="69" y="64"/>
                      </a:lnTo>
                      <a:lnTo>
                        <a:pt x="55" y="67"/>
                      </a:lnTo>
                      <a:lnTo>
                        <a:pt x="43" y="69"/>
                      </a:lnTo>
                      <a:lnTo>
                        <a:pt x="30" y="70"/>
                      </a:lnTo>
                      <a:lnTo>
                        <a:pt x="19" y="73"/>
                      </a:lnTo>
                      <a:lnTo>
                        <a:pt x="9" y="74"/>
                      </a:lnTo>
                      <a:lnTo>
                        <a:pt x="0" y="74"/>
                      </a:lnTo>
                      <a:lnTo>
                        <a:pt x="0" y="7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1" name="Freeform 1179"/>
                <p:cNvSpPr>
                  <a:spLocks/>
                </p:cNvSpPr>
                <p:nvPr/>
              </p:nvSpPr>
              <p:spPr bwMode="auto">
                <a:xfrm>
                  <a:off x="1443" y="1626"/>
                  <a:ext cx="66" cy="4"/>
                </a:xfrm>
                <a:custGeom>
                  <a:avLst/>
                  <a:gdLst>
                    <a:gd name="T0" fmla="*/ 15 w 459"/>
                    <a:gd name="T1" fmla="*/ 6 h 25"/>
                    <a:gd name="T2" fmla="*/ 46 w 459"/>
                    <a:gd name="T3" fmla="*/ 11 h 25"/>
                    <a:gd name="T4" fmla="*/ 78 w 459"/>
                    <a:gd name="T5" fmla="*/ 16 h 25"/>
                    <a:gd name="T6" fmla="*/ 112 w 459"/>
                    <a:gd name="T7" fmla="*/ 18 h 25"/>
                    <a:gd name="T8" fmla="*/ 146 w 459"/>
                    <a:gd name="T9" fmla="*/ 22 h 25"/>
                    <a:gd name="T10" fmla="*/ 179 w 459"/>
                    <a:gd name="T11" fmla="*/ 23 h 25"/>
                    <a:gd name="T12" fmla="*/ 212 w 459"/>
                    <a:gd name="T13" fmla="*/ 24 h 25"/>
                    <a:gd name="T14" fmla="*/ 245 w 459"/>
                    <a:gd name="T15" fmla="*/ 25 h 25"/>
                    <a:gd name="T16" fmla="*/ 277 w 459"/>
                    <a:gd name="T17" fmla="*/ 25 h 25"/>
                    <a:gd name="T18" fmla="*/ 308 w 459"/>
                    <a:gd name="T19" fmla="*/ 25 h 25"/>
                    <a:gd name="T20" fmla="*/ 337 w 459"/>
                    <a:gd name="T21" fmla="*/ 25 h 25"/>
                    <a:gd name="T22" fmla="*/ 366 w 459"/>
                    <a:gd name="T23" fmla="*/ 25 h 25"/>
                    <a:gd name="T24" fmla="*/ 391 w 459"/>
                    <a:gd name="T25" fmla="*/ 24 h 25"/>
                    <a:gd name="T26" fmla="*/ 414 w 459"/>
                    <a:gd name="T27" fmla="*/ 23 h 25"/>
                    <a:gd name="T28" fmla="*/ 434 w 459"/>
                    <a:gd name="T29" fmla="*/ 23 h 25"/>
                    <a:gd name="T30" fmla="*/ 452 w 459"/>
                    <a:gd name="T31" fmla="*/ 22 h 25"/>
                    <a:gd name="T32" fmla="*/ 459 w 459"/>
                    <a:gd name="T33" fmla="*/ 18 h 25"/>
                    <a:gd name="T34" fmla="*/ 443 w 459"/>
                    <a:gd name="T35" fmla="*/ 19 h 25"/>
                    <a:gd name="T36" fmla="*/ 425 w 459"/>
                    <a:gd name="T37" fmla="*/ 19 h 25"/>
                    <a:gd name="T38" fmla="*/ 404 w 459"/>
                    <a:gd name="T39" fmla="*/ 20 h 25"/>
                    <a:gd name="T40" fmla="*/ 379 w 459"/>
                    <a:gd name="T41" fmla="*/ 20 h 25"/>
                    <a:gd name="T42" fmla="*/ 353 w 459"/>
                    <a:gd name="T43" fmla="*/ 22 h 25"/>
                    <a:gd name="T44" fmla="*/ 324 w 459"/>
                    <a:gd name="T45" fmla="*/ 22 h 25"/>
                    <a:gd name="T46" fmla="*/ 293 w 459"/>
                    <a:gd name="T47" fmla="*/ 22 h 25"/>
                    <a:gd name="T48" fmla="*/ 262 w 459"/>
                    <a:gd name="T49" fmla="*/ 22 h 25"/>
                    <a:gd name="T50" fmla="*/ 229 w 459"/>
                    <a:gd name="T51" fmla="*/ 22 h 25"/>
                    <a:gd name="T52" fmla="*/ 197 w 459"/>
                    <a:gd name="T53" fmla="*/ 20 h 25"/>
                    <a:gd name="T54" fmla="*/ 162 w 459"/>
                    <a:gd name="T55" fmla="*/ 18 h 25"/>
                    <a:gd name="T56" fmla="*/ 129 w 459"/>
                    <a:gd name="T57" fmla="*/ 17 h 25"/>
                    <a:gd name="T58" fmla="*/ 96 w 459"/>
                    <a:gd name="T59" fmla="*/ 13 h 25"/>
                    <a:gd name="T60" fmla="*/ 63 w 459"/>
                    <a:gd name="T61" fmla="*/ 10 h 25"/>
                    <a:gd name="T62" fmla="*/ 31 w 459"/>
                    <a:gd name="T63" fmla="*/ 6 h 25"/>
                    <a:gd name="T64" fmla="*/ 1 w 459"/>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9"/>
                    <a:gd name="T100" fmla="*/ 0 h 25"/>
                    <a:gd name="T101" fmla="*/ 459 w 4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9" h="25">
                      <a:moveTo>
                        <a:pt x="0" y="4"/>
                      </a:moveTo>
                      <a:lnTo>
                        <a:pt x="15" y="6"/>
                      </a:lnTo>
                      <a:lnTo>
                        <a:pt x="31" y="8"/>
                      </a:lnTo>
                      <a:lnTo>
                        <a:pt x="46" y="11"/>
                      </a:lnTo>
                      <a:lnTo>
                        <a:pt x="62" y="13"/>
                      </a:lnTo>
                      <a:lnTo>
                        <a:pt x="78" y="16"/>
                      </a:lnTo>
                      <a:lnTo>
                        <a:pt x="96" y="17"/>
                      </a:lnTo>
                      <a:lnTo>
                        <a:pt x="112" y="18"/>
                      </a:lnTo>
                      <a:lnTo>
                        <a:pt x="128" y="20"/>
                      </a:lnTo>
                      <a:lnTo>
                        <a:pt x="146" y="22"/>
                      </a:lnTo>
                      <a:lnTo>
                        <a:pt x="161" y="22"/>
                      </a:lnTo>
                      <a:lnTo>
                        <a:pt x="179" y="23"/>
                      </a:lnTo>
                      <a:lnTo>
                        <a:pt x="197" y="24"/>
                      </a:lnTo>
                      <a:lnTo>
                        <a:pt x="212" y="24"/>
                      </a:lnTo>
                      <a:lnTo>
                        <a:pt x="229" y="25"/>
                      </a:lnTo>
                      <a:lnTo>
                        <a:pt x="245" y="25"/>
                      </a:lnTo>
                      <a:lnTo>
                        <a:pt x="262" y="25"/>
                      </a:lnTo>
                      <a:lnTo>
                        <a:pt x="277" y="25"/>
                      </a:lnTo>
                      <a:lnTo>
                        <a:pt x="293" y="25"/>
                      </a:lnTo>
                      <a:lnTo>
                        <a:pt x="308" y="25"/>
                      </a:lnTo>
                      <a:lnTo>
                        <a:pt x="324" y="25"/>
                      </a:lnTo>
                      <a:lnTo>
                        <a:pt x="337" y="25"/>
                      </a:lnTo>
                      <a:lnTo>
                        <a:pt x="353" y="25"/>
                      </a:lnTo>
                      <a:lnTo>
                        <a:pt x="366" y="25"/>
                      </a:lnTo>
                      <a:lnTo>
                        <a:pt x="379" y="24"/>
                      </a:lnTo>
                      <a:lnTo>
                        <a:pt x="391" y="24"/>
                      </a:lnTo>
                      <a:lnTo>
                        <a:pt x="404" y="24"/>
                      </a:lnTo>
                      <a:lnTo>
                        <a:pt x="414" y="23"/>
                      </a:lnTo>
                      <a:lnTo>
                        <a:pt x="425" y="23"/>
                      </a:lnTo>
                      <a:lnTo>
                        <a:pt x="434" y="23"/>
                      </a:lnTo>
                      <a:lnTo>
                        <a:pt x="443" y="23"/>
                      </a:lnTo>
                      <a:lnTo>
                        <a:pt x="452" y="22"/>
                      </a:lnTo>
                      <a:lnTo>
                        <a:pt x="459" y="22"/>
                      </a:lnTo>
                      <a:lnTo>
                        <a:pt x="459" y="18"/>
                      </a:lnTo>
                      <a:lnTo>
                        <a:pt x="452" y="18"/>
                      </a:lnTo>
                      <a:lnTo>
                        <a:pt x="443" y="19"/>
                      </a:lnTo>
                      <a:lnTo>
                        <a:pt x="434" y="19"/>
                      </a:lnTo>
                      <a:lnTo>
                        <a:pt x="425" y="19"/>
                      </a:lnTo>
                      <a:lnTo>
                        <a:pt x="414" y="20"/>
                      </a:lnTo>
                      <a:lnTo>
                        <a:pt x="404" y="20"/>
                      </a:lnTo>
                      <a:lnTo>
                        <a:pt x="391" y="20"/>
                      </a:lnTo>
                      <a:lnTo>
                        <a:pt x="379" y="20"/>
                      </a:lnTo>
                      <a:lnTo>
                        <a:pt x="366" y="22"/>
                      </a:lnTo>
                      <a:lnTo>
                        <a:pt x="353" y="22"/>
                      </a:lnTo>
                      <a:lnTo>
                        <a:pt x="337" y="22"/>
                      </a:lnTo>
                      <a:lnTo>
                        <a:pt x="324" y="22"/>
                      </a:lnTo>
                      <a:lnTo>
                        <a:pt x="308" y="22"/>
                      </a:lnTo>
                      <a:lnTo>
                        <a:pt x="293" y="22"/>
                      </a:lnTo>
                      <a:lnTo>
                        <a:pt x="277" y="22"/>
                      </a:lnTo>
                      <a:lnTo>
                        <a:pt x="262" y="22"/>
                      </a:lnTo>
                      <a:lnTo>
                        <a:pt x="245" y="22"/>
                      </a:lnTo>
                      <a:lnTo>
                        <a:pt x="229" y="22"/>
                      </a:lnTo>
                      <a:lnTo>
                        <a:pt x="212" y="20"/>
                      </a:lnTo>
                      <a:lnTo>
                        <a:pt x="197" y="20"/>
                      </a:lnTo>
                      <a:lnTo>
                        <a:pt x="179" y="19"/>
                      </a:lnTo>
                      <a:lnTo>
                        <a:pt x="162" y="18"/>
                      </a:lnTo>
                      <a:lnTo>
                        <a:pt x="146" y="18"/>
                      </a:lnTo>
                      <a:lnTo>
                        <a:pt x="129" y="17"/>
                      </a:lnTo>
                      <a:lnTo>
                        <a:pt x="112" y="16"/>
                      </a:lnTo>
                      <a:lnTo>
                        <a:pt x="96" y="13"/>
                      </a:lnTo>
                      <a:lnTo>
                        <a:pt x="80" y="12"/>
                      </a:lnTo>
                      <a:lnTo>
                        <a:pt x="63" y="10"/>
                      </a:lnTo>
                      <a:lnTo>
                        <a:pt x="48" y="7"/>
                      </a:lnTo>
                      <a:lnTo>
                        <a:pt x="31" y="6"/>
                      </a:lnTo>
                      <a:lnTo>
                        <a:pt x="16" y="2"/>
                      </a:lnTo>
                      <a:lnTo>
                        <a:pt x="1" y="0"/>
                      </a:lnTo>
                      <a:lnTo>
                        <a:pt x="0" y="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2" name="Freeform 1180"/>
                <p:cNvSpPr>
                  <a:spLocks/>
                </p:cNvSpPr>
                <p:nvPr/>
              </p:nvSpPr>
              <p:spPr bwMode="auto">
                <a:xfrm>
                  <a:off x="1414" y="1626"/>
                  <a:ext cx="29" cy="46"/>
                </a:xfrm>
                <a:custGeom>
                  <a:avLst/>
                  <a:gdLst>
                    <a:gd name="T0" fmla="*/ 5 w 209"/>
                    <a:gd name="T1" fmla="*/ 276 h 277"/>
                    <a:gd name="T2" fmla="*/ 16 w 209"/>
                    <a:gd name="T3" fmla="*/ 270 h 277"/>
                    <a:gd name="T4" fmla="*/ 29 w 209"/>
                    <a:gd name="T5" fmla="*/ 258 h 277"/>
                    <a:gd name="T6" fmla="*/ 40 w 209"/>
                    <a:gd name="T7" fmla="*/ 243 h 277"/>
                    <a:gd name="T8" fmla="*/ 55 w 209"/>
                    <a:gd name="T9" fmla="*/ 223 h 277"/>
                    <a:gd name="T10" fmla="*/ 69 w 209"/>
                    <a:gd name="T11" fmla="*/ 200 h 277"/>
                    <a:gd name="T12" fmla="*/ 84 w 209"/>
                    <a:gd name="T13" fmla="*/ 175 h 277"/>
                    <a:gd name="T14" fmla="*/ 98 w 209"/>
                    <a:gd name="T15" fmla="*/ 149 h 277"/>
                    <a:gd name="T16" fmla="*/ 115 w 209"/>
                    <a:gd name="T17" fmla="*/ 124 h 277"/>
                    <a:gd name="T18" fmla="*/ 130 w 209"/>
                    <a:gd name="T19" fmla="*/ 98 h 277"/>
                    <a:gd name="T20" fmla="*/ 145 w 209"/>
                    <a:gd name="T21" fmla="*/ 74 h 277"/>
                    <a:gd name="T22" fmla="*/ 159 w 209"/>
                    <a:gd name="T23" fmla="*/ 51 h 277"/>
                    <a:gd name="T24" fmla="*/ 172 w 209"/>
                    <a:gd name="T25" fmla="*/ 32 h 277"/>
                    <a:gd name="T26" fmla="*/ 185 w 209"/>
                    <a:gd name="T27" fmla="*/ 18 h 277"/>
                    <a:gd name="T28" fmla="*/ 195 w 209"/>
                    <a:gd name="T29" fmla="*/ 8 h 277"/>
                    <a:gd name="T30" fmla="*/ 205 w 209"/>
                    <a:gd name="T31" fmla="*/ 4 h 277"/>
                    <a:gd name="T32" fmla="*/ 209 w 209"/>
                    <a:gd name="T33" fmla="*/ 0 h 277"/>
                    <a:gd name="T34" fmla="*/ 199 w 209"/>
                    <a:gd name="T35" fmla="*/ 2 h 277"/>
                    <a:gd name="T36" fmla="*/ 188 w 209"/>
                    <a:gd name="T37" fmla="*/ 10 h 277"/>
                    <a:gd name="T38" fmla="*/ 175 w 209"/>
                    <a:gd name="T39" fmla="*/ 23 h 277"/>
                    <a:gd name="T40" fmla="*/ 162 w 209"/>
                    <a:gd name="T41" fmla="*/ 39 h 277"/>
                    <a:gd name="T42" fmla="*/ 148 w 209"/>
                    <a:gd name="T43" fmla="*/ 61 h 277"/>
                    <a:gd name="T44" fmla="*/ 134 w 209"/>
                    <a:gd name="T45" fmla="*/ 84 h 277"/>
                    <a:gd name="T46" fmla="*/ 119 w 209"/>
                    <a:gd name="T47" fmla="*/ 108 h 277"/>
                    <a:gd name="T48" fmla="*/ 104 w 209"/>
                    <a:gd name="T49" fmla="*/ 135 h 277"/>
                    <a:gd name="T50" fmla="*/ 89 w 209"/>
                    <a:gd name="T51" fmla="*/ 161 h 277"/>
                    <a:gd name="T52" fmla="*/ 72 w 209"/>
                    <a:gd name="T53" fmla="*/ 186 h 277"/>
                    <a:gd name="T54" fmla="*/ 59 w 209"/>
                    <a:gd name="T55" fmla="*/ 209 h 277"/>
                    <a:gd name="T56" fmla="*/ 44 w 209"/>
                    <a:gd name="T57" fmla="*/ 231 h 277"/>
                    <a:gd name="T58" fmla="*/ 32 w 209"/>
                    <a:gd name="T59" fmla="*/ 249 h 277"/>
                    <a:gd name="T60" fmla="*/ 19 w 209"/>
                    <a:gd name="T61" fmla="*/ 262 h 277"/>
                    <a:gd name="T62" fmla="*/ 8 w 209"/>
                    <a:gd name="T63" fmla="*/ 271 h 277"/>
                    <a:gd name="T64" fmla="*/ 0 w 209"/>
                    <a:gd name="T65" fmla="*/ 274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77"/>
                    <a:gd name="T101" fmla="*/ 209 w 2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77">
                      <a:moveTo>
                        <a:pt x="0" y="277"/>
                      </a:moveTo>
                      <a:lnTo>
                        <a:pt x="5" y="276"/>
                      </a:lnTo>
                      <a:lnTo>
                        <a:pt x="11" y="274"/>
                      </a:lnTo>
                      <a:lnTo>
                        <a:pt x="16" y="270"/>
                      </a:lnTo>
                      <a:lnTo>
                        <a:pt x="22" y="264"/>
                      </a:lnTo>
                      <a:lnTo>
                        <a:pt x="29" y="258"/>
                      </a:lnTo>
                      <a:lnTo>
                        <a:pt x="34" y="251"/>
                      </a:lnTo>
                      <a:lnTo>
                        <a:pt x="40" y="243"/>
                      </a:lnTo>
                      <a:lnTo>
                        <a:pt x="48" y="233"/>
                      </a:lnTo>
                      <a:lnTo>
                        <a:pt x="55" y="223"/>
                      </a:lnTo>
                      <a:lnTo>
                        <a:pt x="62" y="212"/>
                      </a:lnTo>
                      <a:lnTo>
                        <a:pt x="69" y="200"/>
                      </a:lnTo>
                      <a:lnTo>
                        <a:pt x="77" y="187"/>
                      </a:lnTo>
                      <a:lnTo>
                        <a:pt x="84" y="175"/>
                      </a:lnTo>
                      <a:lnTo>
                        <a:pt x="91" y="162"/>
                      </a:lnTo>
                      <a:lnTo>
                        <a:pt x="98" y="149"/>
                      </a:lnTo>
                      <a:lnTo>
                        <a:pt x="108" y="136"/>
                      </a:lnTo>
                      <a:lnTo>
                        <a:pt x="115" y="124"/>
                      </a:lnTo>
                      <a:lnTo>
                        <a:pt x="122" y="111"/>
                      </a:lnTo>
                      <a:lnTo>
                        <a:pt x="130" y="98"/>
                      </a:lnTo>
                      <a:lnTo>
                        <a:pt x="137" y="86"/>
                      </a:lnTo>
                      <a:lnTo>
                        <a:pt x="145" y="74"/>
                      </a:lnTo>
                      <a:lnTo>
                        <a:pt x="153" y="63"/>
                      </a:lnTo>
                      <a:lnTo>
                        <a:pt x="159" y="51"/>
                      </a:lnTo>
                      <a:lnTo>
                        <a:pt x="166" y="42"/>
                      </a:lnTo>
                      <a:lnTo>
                        <a:pt x="172" y="32"/>
                      </a:lnTo>
                      <a:lnTo>
                        <a:pt x="179" y="25"/>
                      </a:lnTo>
                      <a:lnTo>
                        <a:pt x="185" y="18"/>
                      </a:lnTo>
                      <a:lnTo>
                        <a:pt x="191" y="12"/>
                      </a:lnTo>
                      <a:lnTo>
                        <a:pt x="195" y="8"/>
                      </a:lnTo>
                      <a:lnTo>
                        <a:pt x="200" y="5"/>
                      </a:lnTo>
                      <a:lnTo>
                        <a:pt x="205" y="4"/>
                      </a:lnTo>
                      <a:lnTo>
                        <a:pt x="208" y="4"/>
                      </a:lnTo>
                      <a:lnTo>
                        <a:pt x="209" y="0"/>
                      </a:lnTo>
                      <a:lnTo>
                        <a:pt x="205" y="0"/>
                      </a:lnTo>
                      <a:lnTo>
                        <a:pt x="199" y="2"/>
                      </a:lnTo>
                      <a:lnTo>
                        <a:pt x="193" y="5"/>
                      </a:lnTo>
                      <a:lnTo>
                        <a:pt x="188" y="10"/>
                      </a:lnTo>
                      <a:lnTo>
                        <a:pt x="182" y="16"/>
                      </a:lnTo>
                      <a:lnTo>
                        <a:pt x="175" y="23"/>
                      </a:lnTo>
                      <a:lnTo>
                        <a:pt x="169" y="31"/>
                      </a:lnTo>
                      <a:lnTo>
                        <a:pt x="162" y="39"/>
                      </a:lnTo>
                      <a:lnTo>
                        <a:pt x="156" y="49"/>
                      </a:lnTo>
                      <a:lnTo>
                        <a:pt x="148" y="61"/>
                      </a:lnTo>
                      <a:lnTo>
                        <a:pt x="141" y="73"/>
                      </a:lnTo>
                      <a:lnTo>
                        <a:pt x="134" y="84"/>
                      </a:lnTo>
                      <a:lnTo>
                        <a:pt x="127" y="96"/>
                      </a:lnTo>
                      <a:lnTo>
                        <a:pt x="119" y="108"/>
                      </a:lnTo>
                      <a:lnTo>
                        <a:pt x="111" y="121"/>
                      </a:lnTo>
                      <a:lnTo>
                        <a:pt x="104" y="135"/>
                      </a:lnTo>
                      <a:lnTo>
                        <a:pt x="96" y="148"/>
                      </a:lnTo>
                      <a:lnTo>
                        <a:pt x="89" y="161"/>
                      </a:lnTo>
                      <a:lnTo>
                        <a:pt x="82" y="173"/>
                      </a:lnTo>
                      <a:lnTo>
                        <a:pt x="72" y="186"/>
                      </a:lnTo>
                      <a:lnTo>
                        <a:pt x="65" y="198"/>
                      </a:lnTo>
                      <a:lnTo>
                        <a:pt x="59" y="209"/>
                      </a:lnTo>
                      <a:lnTo>
                        <a:pt x="52" y="220"/>
                      </a:lnTo>
                      <a:lnTo>
                        <a:pt x="44" y="231"/>
                      </a:lnTo>
                      <a:lnTo>
                        <a:pt x="38" y="240"/>
                      </a:lnTo>
                      <a:lnTo>
                        <a:pt x="32" y="249"/>
                      </a:lnTo>
                      <a:lnTo>
                        <a:pt x="26" y="256"/>
                      </a:lnTo>
                      <a:lnTo>
                        <a:pt x="19" y="262"/>
                      </a:lnTo>
                      <a:lnTo>
                        <a:pt x="13" y="268"/>
                      </a:lnTo>
                      <a:lnTo>
                        <a:pt x="8" y="271"/>
                      </a:lnTo>
                      <a:lnTo>
                        <a:pt x="4" y="274"/>
                      </a:lnTo>
                      <a:lnTo>
                        <a:pt x="0" y="274"/>
                      </a:lnTo>
                      <a:lnTo>
                        <a:pt x="0" y="27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3" name="Freeform 1181"/>
                <p:cNvSpPr>
                  <a:spLocks/>
                </p:cNvSpPr>
                <p:nvPr/>
              </p:nvSpPr>
              <p:spPr bwMode="auto">
                <a:xfrm>
                  <a:off x="1367" y="1671"/>
                  <a:ext cx="47" cy="56"/>
                </a:xfrm>
                <a:custGeom>
                  <a:avLst/>
                  <a:gdLst>
                    <a:gd name="T0" fmla="*/ 18 w 329"/>
                    <a:gd name="T1" fmla="*/ 319 h 334"/>
                    <a:gd name="T2" fmla="*/ 49 w 329"/>
                    <a:gd name="T3" fmla="*/ 289 h 334"/>
                    <a:gd name="T4" fmla="*/ 78 w 329"/>
                    <a:gd name="T5" fmla="*/ 260 h 334"/>
                    <a:gd name="T6" fmla="*/ 106 w 329"/>
                    <a:gd name="T7" fmla="*/ 231 h 334"/>
                    <a:gd name="T8" fmla="*/ 130 w 329"/>
                    <a:gd name="T9" fmla="*/ 201 h 334"/>
                    <a:gd name="T10" fmla="*/ 154 w 329"/>
                    <a:gd name="T11" fmla="*/ 174 h 334"/>
                    <a:gd name="T12" fmla="*/ 177 w 329"/>
                    <a:gd name="T13" fmla="*/ 147 h 334"/>
                    <a:gd name="T14" fmla="*/ 196 w 329"/>
                    <a:gd name="T15" fmla="*/ 122 h 334"/>
                    <a:gd name="T16" fmla="*/ 216 w 329"/>
                    <a:gd name="T17" fmla="*/ 98 h 334"/>
                    <a:gd name="T18" fmla="*/ 233 w 329"/>
                    <a:gd name="T19" fmla="*/ 77 h 334"/>
                    <a:gd name="T20" fmla="*/ 250 w 329"/>
                    <a:gd name="T21" fmla="*/ 57 h 334"/>
                    <a:gd name="T22" fmla="*/ 267 w 329"/>
                    <a:gd name="T23" fmla="*/ 40 h 334"/>
                    <a:gd name="T24" fmla="*/ 282 w 329"/>
                    <a:gd name="T25" fmla="*/ 26 h 334"/>
                    <a:gd name="T26" fmla="*/ 295 w 329"/>
                    <a:gd name="T27" fmla="*/ 15 h 334"/>
                    <a:gd name="T28" fmla="*/ 309 w 329"/>
                    <a:gd name="T29" fmla="*/ 8 h 334"/>
                    <a:gd name="T30" fmla="*/ 322 w 329"/>
                    <a:gd name="T31" fmla="*/ 5 h 334"/>
                    <a:gd name="T32" fmla="*/ 329 w 329"/>
                    <a:gd name="T33" fmla="*/ 0 h 334"/>
                    <a:gd name="T34" fmla="*/ 315 w 329"/>
                    <a:gd name="T35" fmla="*/ 2 h 334"/>
                    <a:gd name="T36" fmla="*/ 300 w 329"/>
                    <a:gd name="T37" fmla="*/ 8 h 334"/>
                    <a:gd name="T38" fmla="*/ 287 w 329"/>
                    <a:gd name="T39" fmla="*/ 18 h 334"/>
                    <a:gd name="T40" fmla="*/ 271 w 329"/>
                    <a:gd name="T41" fmla="*/ 31 h 334"/>
                    <a:gd name="T42" fmla="*/ 256 w 329"/>
                    <a:gd name="T43" fmla="*/ 46 h 334"/>
                    <a:gd name="T44" fmla="*/ 239 w 329"/>
                    <a:gd name="T45" fmla="*/ 64 h 334"/>
                    <a:gd name="T46" fmla="*/ 222 w 329"/>
                    <a:gd name="T47" fmla="*/ 85 h 334"/>
                    <a:gd name="T48" fmla="*/ 204 w 329"/>
                    <a:gd name="T49" fmla="*/ 108 h 334"/>
                    <a:gd name="T50" fmla="*/ 184 w 329"/>
                    <a:gd name="T51" fmla="*/ 132 h 334"/>
                    <a:gd name="T52" fmla="*/ 162 w 329"/>
                    <a:gd name="T53" fmla="*/ 158 h 334"/>
                    <a:gd name="T54" fmla="*/ 139 w 329"/>
                    <a:gd name="T55" fmla="*/ 185 h 334"/>
                    <a:gd name="T56" fmla="*/ 115 w 329"/>
                    <a:gd name="T57" fmla="*/ 213 h 334"/>
                    <a:gd name="T58" fmla="*/ 89 w 329"/>
                    <a:gd name="T59" fmla="*/ 242 h 334"/>
                    <a:gd name="T60" fmla="*/ 61 w 329"/>
                    <a:gd name="T61" fmla="*/ 272 h 334"/>
                    <a:gd name="T62" fmla="*/ 31 w 329"/>
                    <a:gd name="T63" fmla="*/ 302 h 334"/>
                    <a:gd name="T64" fmla="*/ 0 w 329"/>
                    <a:gd name="T65" fmla="*/ 331 h 3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9"/>
                    <a:gd name="T100" fmla="*/ 0 h 334"/>
                    <a:gd name="T101" fmla="*/ 329 w 329"/>
                    <a:gd name="T102" fmla="*/ 334 h 3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9" h="334">
                      <a:moveTo>
                        <a:pt x="3" y="334"/>
                      </a:moveTo>
                      <a:lnTo>
                        <a:pt x="18" y="319"/>
                      </a:lnTo>
                      <a:lnTo>
                        <a:pt x="34" y="304"/>
                      </a:lnTo>
                      <a:lnTo>
                        <a:pt x="49" y="289"/>
                      </a:lnTo>
                      <a:lnTo>
                        <a:pt x="64" y="275"/>
                      </a:lnTo>
                      <a:lnTo>
                        <a:pt x="78" y="260"/>
                      </a:lnTo>
                      <a:lnTo>
                        <a:pt x="92" y="245"/>
                      </a:lnTo>
                      <a:lnTo>
                        <a:pt x="106" y="231"/>
                      </a:lnTo>
                      <a:lnTo>
                        <a:pt x="118" y="215"/>
                      </a:lnTo>
                      <a:lnTo>
                        <a:pt x="130" y="201"/>
                      </a:lnTo>
                      <a:lnTo>
                        <a:pt x="142" y="188"/>
                      </a:lnTo>
                      <a:lnTo>
                        <a:pt x="154" y="174"/>
                      </a:lnTo>
                      <a:lnTo>
                        <a:pt x="165" y="160"/>
                      </a:lnTo>
                      <a:lnTo>
                        <a:pt x="177" y="147"/>
                      </a:lnTo>
                      <a:lnTo>
                        <a:pt x="186" y="134"/>
                      </a:lnTo>
                      <a:lnTo>
                        <a:pt x="196" y="122"/>
                      </a:lnTo>
                      <a:lnTo>
                        <a:pt x="206" y="110"/>
                      </a:lnTo>
                      <a:lnTo>
                        <a:pt x="216" y="98"/>
                      </a:lnTo>
                      <a:lnTo>
                        <a:pt x="224" y="88"/>
                      </a:lnTo>
                      <a:lnTo>
                        <a:pt x="233" y="77"/>
                      </a:lnTo>
                      <a:lnTo>
                        <a:pt x="242" y="66"/>
                      </a:lnTo>
                      <a:lnTo>
                        <a:pt x="250" y="57"/>
                      </a:lnTo>
                      <a:lnTo>
                        <a:pt x="258" y="49"/>
                      </a:lnTo>
                      <a:lnTo>
                        <a:pt x="267" y="40"/>
                      </a:lnTo>
                      <a:lnTo>
                        <a:pt x="274" y="33"/>
                      </a:lnTo>
                      <a:lnTo>
                        <a:pt x="282" y="26"/>
                      </a:lnTo>
                      <a:lnTo>
                        <a:pt x="289" y="21"/>
                      </a:lnTo>
                      <a:lnTo>
                        <a:pt x="295" y="15"/>
                      </a:lnTo>
                      <a:lnTo>
                        <a:pt x="302" y="12"/>
                      </a:lnTo>
                      <a:lnTo>
                        <a:pt x="309" y="8"/>
                      </a:lnTo>
                      <a:lnTo>
                        <a:pt x="316" y="6"/>
                      </a:lnTo>
                      <a:lnTo>
                        <a:pt x="322" y="5"/>
                      </a:lnTo>
                      <a:lnTo>
                        <a:pt x="329" y="3"/>
                      </a:lnTo>
                      <a:lnTo>
                        <a:pt x="329" y="0"/>
                      </a:lnTo>
                      <a:lnTo>
                        <a:pt x="322" y="1"/>
                      </a:lnTo>
                      <a:lnTo>
                        <a:pt x="315" y="2"/>
                      </a:lnTo>
                      <a:lnTo>
                        <a:pt x="308" y="5"/>
                      </a:lnTo>
                      <a:lnTo>
                        <a:pt x="300" y="8"/>
                      </a:lnTo>
                      <a:lnTo>
                        <a:pt x="294" y="13"/>
                      </a:lnTo>
                      <a:lnTo>
                        <a:pt x="287" y="18"/>
                      </a:lnTo>
                      <a:lnTo>
                        <a:pt x="279" y="24"/>
                      </a:lnTo>
                      <a:lnTo>
                        <a:pt x="271" y="31"/>
                      </a:lnTo>
                      <a:lnTo>
                        <a:pt x="263" y="38"/>
                      </a:lnTo>
                      <a:lnTo>
                        <a:pt x="256" y="46"/>
                      </a:lnTo>
                      <a:lnTo>
                        <a:pt x="246" y="55"/>
                      </a:lnTo>
                      <a:lnTo>
                        <a:pt x="239" y="64"/>
                      </a:lnTo>
                      <a:lnTo>
                        <a:pt x="231" y="75"/>
                      </a:lnTo>
                      <a:lnTo>
                        <a:pt x="222" y="85"/>
                      </a:lnTo>
                      <a:lnTo>
                        <a:pt x="212" y="96"/>
                      </a:lnTo>
                      <a:lnTo>
                        <a:pt x="204" y="108"/>
                      </a:lnTo>
                      <a:lnTo>
                        <a:pt x="193" y="120"/>
                      </a:lnTo>
                      <a:lnTo>
                        <a:pt x="184" y="132"/>
                      </a:lnTo>
                      <a:lnTo>
                        <a:pt x="172" y="145"/>
                      </a:lnTo>
                      <a:lnTo>
                        <a:pt x="162" y="158"/>
                      </a:lnTo>
                      <a:lnTo>
                        <a:pt x="152" y="171"/>
                      </a:lnTo>
                      <a:lnTo>
                        <a:pt x="139" y="185"/>
                      </a:lnTo>
                      <a:lnTo>
                        <a:pt x="128" y="199"/>
                      </a:lnTo>
                      <a:lnTo>
                        <a:pt x="115" y="213"/>
                      </a:lnTo>
                      <a:lnTo>
                        <a:pt x="103" y="228"/>
                      </a:lnTo>
                      <a:lnTo>
                        <a:pt x="89" y="242"/>
                      </a:lnTo>
                      <a:lnTo>
                        <a:pt x="76" y="258"/>
                      </a:lnTo>
                      <a:lnTo>
                        <a:pt x="61" y="272"/>
                      </a:lnTo>
                      <a:lnTo>
                        <a:pt x="47" y="287"/>
                      </a:lnTo>
                      <a:lnTo>
                        <a:pt x="31" y="302"/>
                      </a:lnTo>
                      <a:lnTo>
                        <a:pt x="16" y="316"/>
                      </a:lnTo>
                      <a:lnTo>
                        <a:pt x="0" y="331"/>
                      </a:lnTo>
                      <a:lnTo>
                        <a:pt x="3" y="33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4" name="Freeform 1182"/>
                <p:cNvSpPr>
                  <a:spLocks/>
                </p:cNvSpPr>
                <p:nvPr/>
              </p:nvSpPr>
              <p:spPr bwMode="auto">
                <a:xfrm>
                  <a:off x="1337" y="1727"/>
                  <a:ext cx="30" cy="26"/>
                </a:xfrm>
                <a:custGeom>
                  <a:avLst/>
                  <a:gdLst>
                    <a:gd name="T0" fmla="*/ 16 w 213"/>
                    <a:gd name="T1" fmla="*/ 151 h 157"/>
                    <a:gd name="T2" fmla="*/ 44 w 213"/>
                    <a:gd name="T3" fmla="*/ 140 h 157"/>
                    <a:gd name="T4" fmla="*/ 66 w 213"/>
                    <a:gd name="T5" fmla="*/ 129 h 157"/>
                    <a:gd name="T6" fmla="*/ 86 w 213"/>
                    <a:gd name="T7" fmla="*/ 120 h 157"/>
                    <a:gd name="T8" fmla="*/ 102 w 213"/>
                    <a:gd name="T9" fmla="*/ 110 h 157"/>
                    <a:gd name="T10" fmla="*/ 116 w 213"/>
                    <a:gd name="T11" fmla="*/ 101 h 157"/>
                    <a:gd name="T12" fmla="*/ 128 w 213"/>
                    <a:gd name="T13" fmla="*/ 92 h 157"/>
                    <a:gd name="T14" fmla="*/ 138 w 213"/>
                    <a:gd name="T15" fmla="*/ 83 h 157"/>
                    <a:gd name="T16" fmla="*/ 148 w 213"/>
                    <a:gd name="T17" fmla="*/ 75 h 157"/>
                    <a:gd name="T18" fmla="*/ 155 w 213"/>
                    <a:gd name="T19" fmla="*/ 66 h 157"/>
                    <a:gd name="T20" fmla="*/ 163 w 213"/>
                    <a:gd name="T21" fmla="*/ 57 h 157"/>
                    <a:gd name="T22" fmla="*/ 170 w 213"/>
                    <a:gd name="T23" fmla="*/ 48 h 157"/>
                    <a:gd name="T24" fmla="*/ 177 w 213"/>
                    <a:gd name="T25" fmla="*/ 39 h 157"/>
                    <a:gd name="T26" fmla="*/ 187 w 213"/>
                    <a:gd name="T27" fmla="*/ 28 h 157"/>
                    <a:gd name="T28" fmla="*/ 195 w 213"/>
                    <a:gd name="T29" fmla="*/ 19 h 157"/>
                    <a:gd name="T30" fmla="*/ 206 w 213"/>
                    <a:gd name="T31" fmla="*/ 8 h 157"/>
                    <a:gd name="T32" fmla="*/ 210 w 213"/>
                    <a:gd name="T33" fmla="*/ 0 h 157"/>
                    <a:gd name="T34" fmla="*/ 197 w 213"/>
                    <a:gd name="T35" fmla="*/ 10 h 157"/>
                    <a:gd name="T36" fmla="*/ 188 w 213"/>
                    <a:gd name="T37" fmla="*/ 21 h 157"/>
                    <a:gd name="T38" fmla="*/ 179 w 213"/>
                    <a:gd name="T39" fmla="*/ 31 h 157"/>
                    <a:gd name="T40" fmla="*/ 171 w 213"/>
                    <a:gd name="T41" fmla="*/ 41 h 157"/>
                    <a:gd name="T42" fmla="*/ 164 w 213"/>
                    <a:gd name="T43" fmla="*/ 51 h 157"/>
                    <a:gd name="T44" fmla="*/ 156 w 213"/>
                    <a:gd name="T45" fmla="*/ 59 h 157"/>
                    <a:gd name="T46" fmla="*/ 149 w 213"/>
                    <a:gd name="T47" fmla="*/ 67 h 157"/>
                    <a:gd name="T48" fmla="*/ 141 w 213"/>
                    <a:gd name="T49" fmla="*/ 77 h 157"/>
                    <a:gd name="T50" fmla="*/ 130 w 213"/>
                    <a:gd name="T51" fmla="*/ 85 h 157"/>
                    <a:gd name="T52" fmla="*/ 121 w 213"/>
                    <a:gd name="T53" fmla="*/ 94 h 157"/>
                    <a:gd name="T54" fmla="*/ 106 w 213"/>
                    <a:gd name="T55" fmla="*/ 103 h 157"/>
                    <a:gd name="T56" fmla="*/ 92 w 213"/>
                    <a:gd name="T57" fmla="*/ 113 h 157"/>
                    <a:gd name="T58" fmla="*/ 74 w 213"/>
                    <a:gd name="T59" fmla="*/ 122 h 157"/>
                    <a:gd name="T60" fmla="*/ 53 w 213"/>
                    <a:gd name="T61" fmla="*/ 132 h 157"/>
                    <a:gd name="T62" fmla="*/ 28 w 213"/>
                    <a:gd name="T63" fmla="*/ 142 h 157"/>
                    <a:gd name="T64" fmla="*/ 0 w 213"/>
                    <a:gd name="T65" fmla="*/ 153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157"/>
                    <a:gd name="T101" fmla="*/ 213 w 213"/>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157">
                      <a:moveTo>
                        <a:pt x="1" y="157"/>
                      </a:moveTo>
                      <a:lnTo>
                        <a:pt x="16" y="151"/>
                      </a:lnTo>
                      <a:lnTo>
                        <a:pt x="30" y="146"/>
                      </a:lnTo>
                      <a:lnTo>
                        <a:pt x="44" y="140"/>
                      </a:lnTo>
                      <a:lnTo>
                        <a:pt x="54" y="135"/>
                      </a:lnTo>
                      <a:lnTo>
                        <a:pt x="66" y="129"/>
                      </a:lnTo>
                      <a:lnTo>
                        <a:pt x="76" y="125"/>
                      </a:lnTo>
                      <a:lnTo>
                        <a:pt x="86" y="120"/>
                      </a:lnTo>
                      <a:lnTo>
                        <a:pt x="95" y="115"/>
                      </a:lnTo>
                      <a:lnTo>
                        <a:pt x="102" y="110"/>
                      </a:lnTo>
                      <a:lnTo>
                        <a:pt x="110" y="105"/>
                      </a:lnTo>
                      <a:lnTo>
                        <a:pt x="116" y="101"/>
                      </a:lnTo>
                      <a:lnTo>
                        <a:pt x="122" y="97"/>
                      </a:lnTo>
                      <a:lnTo>
                        <a:pt x="128" y="92"/>
                      </a:lnTo>
                      <a:lnTo>
                        <a:pt x="132" y="88"/>
                      </a:lnTo>
                      <a:lnTo>
                        <a:pt x="138" y="83"/>
                      </a:lnTo>
                      <a:lnTo>
                        <a:pt x="143" y="79"/>
                      </a:lnTo>
                      <a:lnTo>
                        <a:pt x="148" y="75"/>
                      </a:lnTo>
                      <a:lnTo>
                        <a:pt x="151" y="70"/>
                      </a:lnTo>
                      <a:lnTo>
                        <a:pt x="155" y="66"/>
                      </a:lnTo>
                      <a:lnTo>
                        <a:pt x="160" y="61"/>
                      </a:lnTo>
                      <a:lnTo>
                        <a:pt x="163" y="57"/>
                      </a:lnTo>
                      <a:lnTo>
                        <a:pt x="167" y="53"/>
                      </a:lnTo>
                      <a:lnTo>
                        <a:pt x="170" y="48"/>
                      </a:lnTo>
                      <a:lnTo>
                        <a:pt x="174" y="44"/>
                      </a:lnTo>
                      <a:lnTo>
                        <a:pt x="177" y="39"/>
                      </a:lnTo>
                      <a:lnTo>
                        <a:pt x="181" y="34"/>
                      </a:lnTo>
                      <a:lnTo>
                        <a:pt x="187" y="28"/>
                      </a:lnTo>
                      <a:lnTo>
                        <a:pt x="190" y="23"/>
                      </a:lnTo>
                      <a:lnTo>
                        <a:pt x="195" y="19"/>
                      </a:lnTo>
                      <a:lnTo>
                        <a:pt x="200" y="14"/>
                      </a:lnTo>
                      <a:lnTo>
                        <a:pt x="206" y="8"/>
                      </a:lnTo>
                      <a:lnTo>
                        <a:pt x="213" y="3"/>
                      </a:lnTo>
                      <a:lnTo>
                        <a:pt x="210" y="0"/>
                      </a:lnTo>
                      <a:lnTo>
                        <a:pt x="203" y="6"/>
                      </a:lnTo>
                      <a:lnTo>
                        <a:pt x="197" y="10"/>
                      </a:lnTo>
                      <a:lnTo>
                        <a:pt x="193" y="16"/>
                      </a:lnTo>
                      <a:lnTo>
                        <a:pt x="188" y="21"/>
                      </a:lnTo>
                      <a:lnTo>
                        <a:pt x="183" y="26"/>
                      </a:lnTo>
                      <a:lnTo>
                        <a:pt x="179" y="31"/>
                      </a:lnTo>
                      <a:lnTo>
                        <a:pt x="175" y="36"/>
                      </a:lnTo>
                      <a:lnTo>
                        <a:pt x="171" y="41"/>
                      </a:lnTo>
                      <a:lnTo>
                        <a:pt x="168" y="46"/>
                      </a:lnTo>
                      <a:lnTo>
                        <a:pt x="164" y="51"/>
                      </a:lnTo>
                      <a:lnTo>
                        <a:pt x="161" y="55"/>
                      </a:lnTo>
                      <a:lnTo>
                        <a:pt x="156" y="59"/>
                      </a:lnTo>
                      <a:lnTo>
                        <a:pt x="153" y="64"/>
                      </a:lnTo>
                      <a:lnTo>
                        <a:pt x="149" y="67"/>
                      </a:lnTo>
                      <a:lnTo>
                        <a:pt x="144" y="72"/>
                      </a:lnTo>
                      <a:lnTo>
                        <a:pt x="141" y="77"/>
                      </a:lnTo>
                      <a:lnTo>
                        <a:pt x="136" y="80"/>
                      </a:lnTo>
                      <a:lnTo>
                        <a:pt x="130" y="85"/>
                      </a:lnTo>
                      <a:lnTo>
                        <a:pt x="125" y="90"/>
                      </a:lnTo>
                      <a:lnTo>
                        <a:pt x="121" y="94"/>
                      </a:lnTo>
                      <a:lnTo>
                        <a:pt x="115" y="98"/>
                      </a:lnTo>
                      <a:lnTo>
                        <a:pt x="106" y="103"/>
                      </a:lnTo>
                      <a:lnTo>
                        <a:pt x="99" y="108"/>
                      </a:lnTo>
                      <a:lnTo>
                        <a:pt x="92" y="113"/>
                      </a:lnTo>
                      <a:lnTo>
                        <a:pt x="84" y="117"/>
                      </a:lnTo>
                      <a:lnTo>
                        <a:pt x="74" y="122"/>
                      </a:lnTo>
                      <a:lnTo>
                        <a:pt x="65" y="127"/>
                      </a:lnTo>
                      <a:lnTo>
                        <a:pt x="53" y="132"/>
                      </a:lnTo>
                      <a:lnTo>
                        <a:pt x="41" y="136"/>
                      </a:lnTo>
                      <a:lnTo>
                        <a:pt x="28" y="142"/>
                      </a:lnTo>
                      <a:lnTo>
                        <a:pt x="15" y="148"/>
                      </a:lnTo>
                      <a:lnTo>
                        <a:pt x="0" y="153"/>
                      </a:lnTo>
                      <a:lnTo>
                        <a:pt x="1" y="15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5" name="Freeform 1183"/>
                <p:cNvSpPr>
                  <a:spLocks/>
                </p:cNvSpPr>
                <p:nvPr/>
              </p:nvSpPr>
              <p:spPr bwMode="auto">
                <a:xfrm>
                  <a:off x="1326" y="1752"/>
                  <a:ext cx="12" cy="44"/>
                </a:xfrm>
                <a:custGeom>
                  <a:avLst/>
                  <a:gdLst>
                    <a:gd name="T0" fmla="*/ 83 w 88"/>
                    <a:gd name="T1" fmla="*/ 257 h 261"/>
                    <a:gd name="T2" fmla="*/ 78 w 88"/>
                    <a:gd name="T3" fmla="*/ 255 h 261"/>
                    <a:gd name="T4" fmla="*/ 70 w 88"/>
                    <a:gd name="T5" fmla="*/ 246 h 261"/>
                    <a:gd name="T6" fmla="*/ 60 w 88"/>
                    <a:gd name="T7" fmla="*/ 236 h 261"/>
                    <a:gd name="T8" fmla="*/ 49 w 88"/>
                    <a:gd name="T9" fmla="*/ 221 h 261"/>
                    <a:gd name="T10" fmla="*/ 38 w 88"/>
                    <a:gd name="T11" fmla="*/ 204 h 261"/>
                    <a:gd name="T12" fmla="*/ 26 w 88"/>
                    <a:gd name="T13" fmla="*/ 184 h 261"/>
                    <a:gd name="T14" fmla="*/ 17 w 88"/>
                    <a:gd name="T15" fmla="*/ 162 h 261"/>
                    <a:gd name="T16" fmla="*/ 9 w 88"/>
                    <a:gd name="T17" fmla="*/ 141 h 261"/>
                    <a:gd name="T18" fmla="*/ 4 w 88"/>
                    <a:gd name="T19" fmla="*/ 118 h 261"/>
                    <a:gd name="T20" fmla="*/ 4 w 88"/>
                    <a:gd name="T21" fmla="*/ 96 h 261"/>
                    <a:gd name="T22" fmla="*/ 6 w 88"/>
                    <a:gd name="T23" fmla="*/ 74 h 261"/>
                    <a:gd name="T24" fmla="*/ 15 w 88"/>
                    <a:gd name="T25" fmla="*/ 54 h 261"/>
                    <a:gd name="T26" fmla="*/ 30 w 88"/>
                    <a:gd name="T27" fmla="*/ 36 h 261"/>
                    <a:gd name="T28" fmla="*/ 50 w 88"/>
                    <a:gd name="T29" fmla="*/ 18 h 261"/>
                    <a:gd name="T30" fmla="*/ 78 w 88"/>
                    <a:gd name="T31" fmla="*/ 4 h 261"/>
                    <a:gd name="T32" fmla="*/ 63 w 88"/>
                    <a:gd name="T33" fmla="*/ 7 h 261"/>
                    <a:gd name="T34" fmla="*/ 37 w 88"/>
                    <a:gd name="T35" fmla="*/ 23 h 261"/>
                    <a:gd name="T36" fmla="*/ 19 w 88"/>
                    <a:gd name="T37" fmla="*/ 43 h 261"/>
                    <a:gd name="T38" fmla="*/ 6 w 88"/>
                    <a:gd name="T39" fmla="*/ 63 h 261"/>
                    <a:gd name="T40" fmla="*/ 1 w 88"/>
                    <a:gd name="T41" fmla="*/ 85 h 261"/>
                    <a:gd name="T42" fmla="*/ 0 w 88"/>
                    <a:gd name="T43" fmla="*/ 107 h 261"/>
                    <a:gd name="T44" fmla="*/ 2 w 88"/>
                    <a:gd name="T45" fmla="*/ 130 h 261"/>
                    <a:gd name="T46" fmla="*/ 9 w 88"/>
                    <a:gd name="T47" fmla="*/ 152 h 261"/>
                    <a:gd name="T48" fmla="*/ 18 w 88"/>
                    <a:gd name="T49" fmla="*/ 176 h 261"/>
                    <a:gd name="T50" fmla="*/ 29 w 88"/>
                    <a:gd name="T51" fmla="*/ 196 h 261"/>
                    <a:gd name="T52" fmla="*/ 40 w 88"/>
                    <a:gd name="T53" fmla="*/ 214 h 261"/>
                    <a:gd name="T54" fmla="*/ 51 w 88"/>
                    <a:gd name="T55" fmla="*/ 231 h 261"/>
                    <a:gd name="T56" fmla="*/ 63 w 88"/>
                    <a:gd name="T57" fmla="*/ 244 h 261"/>
                    <a:gd name="T58" fmla="*/ 72 w 88"/>
                    <a:gd name="T59" fmla="*/ 254 h 261"/>
                    <a:gd name="T60" fmla="*/ 79 w 88"/>
                    <a:gd name="T61" fmla="*/ 260 h 261"/>
                    <a:gd name="T62" fmla="*/ 86 w 88"/>
                    <a:gd name="T63" fmla="*/ 261 h 261"/>
                    <a:gd name="T64" fmla="*/ 88 w 88"/>
                    <a:gd name="T65" fmla="*/ 258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261"/>
                    <a:gd name="T101" fmla="*/ 88 w 88"/>
                    <a:gd name="T102" fmla="*/ 261 h 2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261">
                      <a:moveTo>
                        <a:pt x="85" y="257"/>
                      </a:moveTo>
                      <a:lnTo>
                        <a:pt x="83" y="257"/>
                      </a:lnTo>
                      <a:lnTo>
                        <a:pt x="81" y="256"/>
                      </a:lnTo>
                      <a:lnTo>
                        <a:pt x="78" y="255"/>
                      </a:lnTo>
                      <a:lnTo>
                        <a:pt x="75" y="251"/>
                      </a:lnTo>
                      <a:lnTo>
                        <a:pt x="70" y="246"/>
                      </a:lnTo>
                      <a:lnTo>
                        <a:pt x="65" y="242"/>
                      </a:lnTo>
                      <a:lnTo>
                        <a:pt x="60" y="236"/>
                      </a:lnTo>
                      <a:lnTo>
                        <a:pt x="53" y="229"/>
                      </a:lnTo>
                      <a:lnTo>
                        <a:pt x="49" y="221"/>
                      </a:lnTo>
                      <a:lnTo>
                        <a:pt x="43" y="213"/>
                      </a:lnTo>
                      <a:lnTo>
                        <a:pt x="38" y="204"/>
                      </a:lnTo>
                      <a:lnTo>
                        <a:pt x="31" y="194"/>
                      </a:lnTo>
                      <a:lnTo>
                        <a:pt x="26" y="184"/>
                      </a:lnTo>
                      <a:lnTo>
                        <a:pt x="21" y="174"/>
                      </a:lnTo>
                      <a:lnTo>
                        <a:pt x="17" y="162"/>
                      </a:lnTo>
                      <a:lnTo>
                        <a:pt x="13" y="151"/>
                      </a:lnTo>
                      <a:lnTo>
                        <a:pt x="9" y="141"/>
                      </a:lnTo>
                      <a:lnTo>
                        <a:pt x="6" y="130"/>
                      </a:lnTo>
                      <a:lnTo>
                        <a:pt x="4" y="118"/>
                      </a:lnTo>
                      <a:lnTo>
                        <a:pt x="4" y="107"/>
                      </a:lnTo>
                      <a:lnTo>
                        <a:pt x="4" y="96"/>
                      </a:lnTo>
                      <a:lnTo>
                        <a:pt x="4" y="85"/>
                      </a:lnTo>
                      <a:lnTo>
                        <a:pt x="6" y="74"/>
                      </a:lnTo>
                      <a:lnTo>
                        <a:pt x="11" y="64"/>
                      </a:lnTo>
                      <a:lnTo>
                        <a:pt x="15" y="54"/>
                      </a:lnTo>
                      <a:lnTo>
                        <a:pt x="21" y="44"/>
                      </a:lnTo>
                      <a:lnTo>
                        <a:pt x="30" y="36"/>
                      </a:lnTo>
                      <a:lnTo>
                        <a:pt x="39" y="25"/>
                      </a:lnTo>
                      <a:lnTo>
                        <a:pt x="50" y="18"/>
                      </a:lnTo>
                      <a:lnTo>
                        <a:pt x="64" y="11"/>
                      </a:lnTo>
                      <a:lnTo>
                        <a:pt x="78" y="4"/>
                      </a:lnTo>
                      <a:lnTo>
                        <a:pt x="77" y="0"/>
                      </a:lnTo>
                      <a:lnTo>
                        <a:pt x="63" y="7"/>
                      </a:lnTo>
                      <a:lnTo>
                        <a:pt x="49" y="14"/>
                      </a:lnTo>
                      <a:lnTo>
                        <a:pt x="37" y="23"/>
                      </a:lnTo>
                      <a:lnTo>
                        <a:pt x="26" y="33"/>
                      </a:lnTo>
                      <a:lnTo>
                        <a:pt x="19" y="43"/>
                      </a:lnTo>
                      <a:lnTo>
                        <a:pt x="12" y="52"/>
                      </a:lnTo>
                      <a:lnTo>
                        <a:pt x="6" y="63"/>
                      </a:lnTo>
                      <a:lnTo>
                        <a:pt x="2" y="74"/>
                      </a:lnTo>
                      <a:lnTo>
                        <a:pt x="1" y="85"/>
                      </a:lnTo>
                      <a:lnTo>
                        <a:pt x="0" y="95"/>
                      </a:lnTo>
                      <a:lnTo>
                        <a:pt x="0" y="107"/>
                      </a:lnTo>
                      <a:lnTo>
                        <a:pt x="0" y="119"/>
                      </a:lnTo>
                      <a:lnTo>
                        <a:pt x="2" y="130"/>
                      </a:lnTo>
                      <a:lnTo>
                        <a:pt x="5" y="142"/>
                      </a:lnTo>
                      <a:lnTo>
                        <a:pt x="9" y="152"/>
                      </a:lnTo>
                      <a:lnTo>
                        <a:pt x="13" y="164"/>
                      </a:lnTo>
                      <a:lnTo>
                        <a:pt x="18" y="176"/>
                      </a:lnTo>
                      <a:lnTo>
                        <a:pt x="23" y="186"/>
                      </a:lnTo>
                      <a:lnTo>
                        <a:pt x="29" y="196"/>
                      </a:lnTo>
                      <a:lnTo>
                        <a:pt x="34" y="206"/>
                      </a:lnTo>
                      <a:lnTo>
                        <a:pt x="40" y="214"/>
                      </a:lnTo>
                      <a:lnTo>
                        <a:pt x="45" y="223"/>
                      </a:lnTo>
                      <a:lnTo>
                        <a:pt x="51" y="231"/>
                      </a:lnTo>
                      <a:lnTo>
                        <a:pt x="57" y="238"/>
                      </a:lnTo>
                      <a:lnTo>
                        <a:pt x="63" y="244"/>
                      </a:lnTo>
                      <a:lnTo>
                        <a:pt x="67" y="249"/>
                      </a:lnTo>
                      <a:lnTo>
                        <a:pt x="72" y="254"/>
                      </a:lnTo>
                      <a:lnTo>
                        <a:pt x="76" y="257"/>
                      </a:lnTo>
                      <a:lnTo>
                        <a:pt x="79" y="260"/>
                      </a:lnTo>
                      <a:lnTo>
                        <a:pt x="83" y="261"/>
                      </a:lnTo>
                      <a:lnTo>
                        <a:pt x="86" y="261"/>
                      </a:lnTo>
                      <a:lnTo>
                        <a:pt x="88" y="257"/>
                      </a:lnTo>
                      <a:lnTo>
                        <a:pt x="88" y="258"/>
                      </a:lnTo>
                      <a:lnTo>
                        <a:pt x="85" y="25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6" name="Freeform 1184"/>
                <p:cNvSpPr>
                  <a:spLocks/>
                </p:cNvSpPr>
                <p:nvPr/>
              </p:nvSpPr>
              <p:spPr bwMode="auto">
                <a:xfrm>
                  <a:off x="1338" y="1735"/>
                  <a:ext cx="44" cy="60"/>
                </a:xfrm>
                <a:custGeom>
                  <a:avLst/>
                  <a:gdLst>
                    <a:gd name="T0" fmla="*/ 299 w 309"/>
                    <a:gd name="T1" fmla="*/ 6 h 358"/>
                    <a:gd name="T2" fmla="*/ 289 w 309"/>
                    <a:gd name="T3" fmla="*/ 17 h 358"/>
                    <a:gd name="T4" fmla="*/ 273 w 309"/>
                    <a:gd name="T5" fmla="*/ 29 h 358"/>
                    <a:gd name="T6" fmla="*/ 258 w 309"/>
                    <a:gd name="T7" fmla="*/ 41 h 358"/>
                    <a:gd name="T8" fmla="*/ 239 w 309"/>
                    <a:gd name="T9" fmla="*/ 54 h 358"/>
                    <a:gd name="T10" fmla="*/ 219 w 309"/>
                    <a:gd name="T11" fmla="*/ 68 h 358"/>
                    <a:gd name="T12" fmla="*/ 198 w 309"/>
                    <a:gd name="T13" fmla="*/ 83 h 358"/>
                    <a:gd name="T14" fmla="*/ 175 w 309"/>
                    <a:gd name="T15" fmla="*/ 100 h 358"/>
                    <a:gd name="T16" fmla="*/ 154 w 309"/>
                    <a:gd name="T17" fmla="*/ 119 h 358"/>
                    <a:gd name="T18" fmla="*/ 131 w 309"/>
                    <a:gd name="T19" fmla="*/ 140 h 358"/>
                    <a:gd name="T20" fmla="*/ 109 w 309"/>
                    <a:gd name="T21" fmla="*/ 164 h 358"/>
                    <a:gd name="T22" fmla="*/ 87 w 309"/>
                    <a:gd name="T23" fmla="*/ 192 h 358"/>
                    <a:gd name="T24" fmla="*/ 64 w 309"/>
                    <a:gd name="T25" fmla="*/ 221 h 358"/>
                    <a:gd name="T26" fmla="*/ 44 w 309"/>
                    <a:gd name="T27" fmla="*/ 255 h 358"/>
                    <a:gd name="T28" fmla="*/ 25 w 309"/>
                    <a:gd name="T29" fmla="*/ 293 h 358"/>
                    <a:gd name="T30" fmla="*/ 7 w 309"/>
                    <a:gd name="T31" fmla="*/ 334 h 358"/>
                    <a:gd name="T32" fmla="*/ 3 w 309"/>
                    <a:gd name="T33" fmla="*/ 358 h 358"/>
                    <a:gd name="T34" fmla="*/ 19 w 309"/>
                    <a:gd name="T35" fmla="*/ 314 h 358"/>
                    <a:gd name="T36" fmla="*/ 38 w 309"/>
                    <a:gd name="T37" fmla="*/ 275 h 358"/>
                    <a:gd name="T38" fmla="*/ 58 w 309"/>
                    <a:gd name="T39" fmla="*/ 239 h 358"/>
                    <a:gd name="T40" fmla="*/ 79 w 309"/>
                    <a:gd name="T41" fmla="*/ 208 h 358"/>
                    <a:gd name="T42" fmla="*/ 101 w 309"/>
                    <a:gd name="T43" fmla="*/ 180 h 358"/>
                    <a:gd name="T44" fmla="*/ 122 w 309"/>
                    <a:gd name="T45" fmla="*/ 155 h 358"/>
                    <a:gd name="T46" fmla="*/ 145 w 309"/>
                    <a:gd name="T47" fmla="*/ 132 h 358"/>
                    <a:gd name="T48" fmla="*/ 167 w 309"/>
                    <a:gd name="T49" fmla="*/ 112 h 358"/>
                    <a:gd name="T50" fmla="*/ 189 w 309"/>
                    <a:gd name="T51" fmla="*/ 94 h 358"/>
                    <a:gd name="T52" fmla="*/ 211 w 309"/>
                    <a:gd name="T53" fmla="*/ 78 h 358"/>
                    <a:gd name="T54" fmla="*/ 232 w 309"/>
                    <a:gd name="T55" fmla="*/ 63 h 358"/>
                    <a:gd name="T56" fmla="*/ 250 w 309"/>
                    <a:gd name="T57" fmla="*/ 50 h 358"/>
                    <a:gd name="T58" fmla="*/ 268 w 309"/>
                    <a:gd name="T59" fmla="*/ 38 h 358"/>
                    <a:gd name="T60" fmla="*/ 284 w 309"/>
                    <a:gd name="T61" fmla="*/ 26 h 358"/>
                    <a:gd name="T62" fmla="*/ 297 w 309"/>
                    <a:gd name="T63" fmla="*/ 14 h 358"/>
                    <a:gd name="T64" fmla="*/ 309 w 309"/>
                    <a:gd name="T65" fmla="*/ 2 h 3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358"/>
                    <a:gd name="T101" fmla="*/ 309 w 309"/>
                    <a:gd name="T102" fmla="*/ 358 h 3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358">
                      <a:moveTo>
                        <a:pt x="306" y="0"/>
                      </a:moveTo>
                      <a:lnTo>
                        <a:pt x="299" y="6"/>
                      </a:lnTo>
                      <a:lnTo>
                        <a:pt x="295" y="12"/>
                      </a:lnTo>
                      <a:lnTo>
                        <a:pt x="289" y="17"/>
                      </a:lnTo>
                      <a:lnTo>
                        <a:pt x="282" y="23"/>
                      </a:lnTo>
                      <a:lnTo>
                        <a:pt x="273" y="29"/>
                      </a:lnTo>
                      <a:lnTo>
                        <a:pt x="266" y="35"/>
                      </a:lnTo>
                      <a:lnTo>
                        <a:pt x="258" y="41"/>
                      </a:lnTo>
                      <a:lnTo>
                        <a:pt x="247" y="48"/>
                      </a:lnTo>
                      <a:lnTo>
                        <a:pt x="239" y="54"/>
                      </a:lnTo>
                      <a:lnTo>
                        <a:pt x="230" y="61"/>
                      </a:lnTo>
                      <a:lnTo>
                        <a:pt x="219" y="68"/>
                      </a:lnTo>
                      <a:lnTo>
                        <a:pt x="210" y="75"/>
                      </a:lnTo>
                      <a:lnTo>
                        <a:pt x="198" y="83"/>
                      </a:lnTo>
                      <a:lnTo>
                        <a:pt x="187" y="91"/>
                      </a:lnTo>
                      <a:lnTo>
                        <a:pt x="175" y="100"/>
                      </a:lnTo>
                      <a:lnTo>
                        <a:pt x="165" y="108"/>
                      </a:lnTo>
                      <a:lnTo>
                        <a:pt x="154" y="119"/>
                      </a:lnTo>
                      <a:lnTo>
                        <a:pt x="142" y="130"/>
                      </a:lnTo>
                      <a:lnTo>
                        <a:pt x="131" y="140"/>
                      </a:lnTo>
                      <a:lnTo>
                        <a:pt x="120" y="152"/>
                      </a:lnTo>
                      <a:lnTo>
                        <a:pt x="109" y="164"/>
                      </a:lnTo>
                      <a:lnTo>
                        <a:pt x="97" y="177"/>
                      </a:lnTo>
                      <a:lnTo>
                        <a:pt x="87" y="192"/>
                      </a:lnTo>
                      <a:lnTo>
                        <a:pt x="76" y="206"/>
                      </a:lnTo>
                      <a:lnTo>
                        <a:pt x="64" y="221"/>
                      </a:lnTo>
                      <a:lnTo>
                        <a:pt x="55" y="238"/>
                      </a:lnTo>
                      <a:lnTo>
                        <a:pt x="44" y="255"/>
                      </a:lnTo>
                      <a:lnTo>
                        <a:pt x="34" y="274"/>
                      </a:lnTo>
                      <a:lnTo>
                        <a:pt x="25" y="293"/>
                      </a:lnTo>
                      <a:lnTo>
                        <a:pt x="16" y="313"/>
                      </a:lnTo>
                      <a:lnTo>
                        <a:pt x="7" y="334"/>
                      </a:lnTo>
                      <a:lnTo>
                        <a:pt x="0" y="357"/>
                      </a:lnTo>
                      <a:lnTo>
                        <a:pt x="3" y="358"/>
                      </a:lnTo>
                      <a:lnTo>
                        <a:pt x="11" y="336"/>
                      </a:lnTo>
                      <a:lnTo>
                        <a:pt x="19" y="314"/>
                      </a:lnTo>
                      <a:lnTo>
                        <a:pt x="29" y="294"/>
                      </a:lnTo>
                      <a:lnTo>
                        <a:pt x="38" y="275"/>
                      </a:lnTo>
                      <a:lnTo>
                        <a:pt x="48" y="256"/>
                      </a:lnTo>
                      <a:lnTo>
                        <a:pt x="58" y="239"/>
                      </a:lnTo>
                      <a:lnTo>
                        <a:pt x="68" y="223"/>
                      </a:lnTo>
                      <a:lnTo>
                        <a:pt x="79" y="208"/>
                      </a:lnTo>
                      <a:lnTo>
                        <a:pt x="89" y="194"/>
                      </a:lnTo>
                      <a:lnTo>
                        <a:pt x="101" y="180"/>
                      </a:lnTo>
                      <a:lnTo>
                        <a:pt x="111" y="167"/>
                      </a:lnTo>
                      <a:lnTo>
                        <a:pt x="122" y="155"/>
                      </a:lnTo>
                      <a:lnTo>
                        <a:pt x="134" y="143"/>
                      </a:lnTo>
                      <a:lnTo>
                        <a:pt x="145" y="132"/>
                      </a:lnTo>
                      <a:lnTo>
                        <a:pt x="156" y="122"/>
                      </a:lnTo>
                      <a:lnTo>
                        <a:pt x="167" y="112"/>
                      </a:lnTo>
                      <a:lnTo>
                        <a:pt x="179" y="103"/>
                      </a:lnTo>
                      <a:lnTo>
                        <a:pt x="189" y="94"/>
                      </a:lnTo>
                      <a:lnTo>
                        <a:pt x="200" y="86"/>
                      </a:lnTo>
                      <a:lnTo>
                        <a:pt x="211" y="78"/>
                      </a:lnTo>
                      <a:lnTo>
                        <a:pt x="221" y="70"/>
                      </a:lnTo>
                      <a:lnTo>
                        <a:pt x="232" y="63"/>
                      </a:lnTo>
                      <a:lnTo>
                        <a:pt x="241" y="57"/>
                      </a:lnTo>
                      <a:lnTo>
                        <a:pt x="250" y="50"/>
                      </a:lnTo>
                      <a:lnTo>
                        <a:pt x="260" y="44"/>
                      </a:lnTo>
                      <a:lnTo>
                        <a:pt x="268" y="38"/>
                      </a:lnTo>
                      <a:lnTo>
                        <a:pt x="276" y="31"/>
                      </a:lnTo>
                      <a:lnTo>
                        <a:pt x="284" y="26"/>
                      </a:lnTo>
                      <a:lnTo>
                        <a:pt x="291" y="20"/>
                      </a:lnTo>
                      <a:lnTo>
                        <a:pt x="297" y="14"/>
                      </a:lnTo>
                      <a:lnTo>
                        <a:pt x="304" y="8"/>
                      </a:lnTo>
                      <a:lnTo>
                        <a:pt x="309" y="2"/>
                      </a:lnTo>
                      <a:lnTo>
                        <a:pt x="30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7" name="Freeform 1185"/>
                <p:cNvSpPr>
                  <a:spLocks/>
                </p:cNvSpPr>
                <p:nvPr/>
              </p:nvSpPr>
              <p:spPr bwMode="auto">
                <a:xfrm>
                  <a:off x="1381" y="1712"/>
                  <a:ext cx="29" cy="24"/>
                </a:xfrm>
                <a:custGeom>
                  <a:avLst/>
                  <a:gdLst>
                    <a:gd name="T0" fmla="*/ 193 w 200"/>
                    <a:gd name="T1" fmla="*/ 5 h 144"/>
                    <a:gd name="T2" fmla="*/ 187 w 200"/>
                    <a:gd name="T3" fmla="*/ 14 h 144"/>
                    <a:gd name="T4" fmla="*/ 180 w 200"/>
                    <a:gd name="T5" fmla="*/ 21 h 144"/>
                    <a:gd name="T6" fmla="*/ 171 w 200"/>
                    <a:gd name="T7" fmla="*/ 28 h 144"/>
                    <a:gd name="T8" fmla="*/ 160 w 200"/>
                    <a:gd name="T9" fmla="*/ 34 h 144"/>
                    <a:gd name="T10" fmla="*/ 149 w 200"/>
                    <a:gd name="T11" fmla="*/ 40 h 144"/>
                    <a:gd name="T12" fmla="*/ 138 w 200"/>
                    <a:gd name="T13" fmla="*/ 46 h 144"/>
                    <a:gd name="T14" fmla="*/ 125 w 200"/>
                    <a:gd name="T15" fmla="*/ 52 h 144"/>
                    <a:gd name="T16" fmla="*/ 110 w 200"/>
                    <a:gd name="T17" fmla="*/ 58 h 144"/>
                    <a:gd name="T18" fmla="*/ 95 w 200"/>
                    <a:gd name="T19" fmla="*/ 65 h 144"/>
                    <a:gd name="T20" fmla="*/ 82 w 200"/>
                    <a:gd name="T21" fmla="*/ 73 h 144"/>
                    <a:gd name="T22" fmla="*/ 67 w 200"/>
                    <a:gd name="T23" fmla="*/ 81 h 144"/>
                    <a:gd name="T24" fmla="*/ 51 w 200"/>
                    <a:gd name="T25" fmla="*/ 91 h 144"/>
                    <a:gd name="T26" fmla="*/ 36 w 200"/>
                    <a:gd name="T27" fmla="*/ 103 h 144"/>
                    <a:gd name="T28" fmla="*/ 21 w 200"/>
                    <a:gd name="T29" fmla="*/ 117 h 144"/>
                    <a:gd name="T30" fmla="*/ 6 w 200"/>
                    <a:gd name="T31" fmla="*/ 134 h 144"/>
                    <a:gd name="T32" fmla="*/ 3 w 200"/>
                    <a:gd name="T33" fmla="*/ 144 h 144"/>
                    <a:gd name="T34" fmla="*/ 16 w 200"/>
                    <a:gd name="T35" fmla="*/ 128 h 144"/>
                    <a:gd name="T36" fmla="*/ 31 w 200"/>
                    <a:gd name="T37" fmla="*/ 112 h 144"/>
                    <a:gd name="T38" fmla="*/ 46 w 200"/>
                    <a:gd name="T39" fmla="*/ 101 h 144"/>
                    <a:gd name="T40" fmla="*/ 61 w 200"/>
                    <a:gd name="T41" fmla="*/ 90 h 144"/>
                    <a:gd name="T42" fmla="*/ 76 w 200"/>
                    <a:gd name="T43" fmla="*/ 80 h 144"/>
                    <a:gd name="T44" fmla="*/ 90 w 200"/>
                    <a:gd name="T45" fmla="*/ 72 h 144"/>
                    <a:gd name="T46" fmla="*/ 106 w 200"/>
                    <a:gd name="T47" fmla="*/ 65 h 144"/>
                    <a:gd name="T48" fmla="*/ 119 w 200"/>
                    <a:gd name="T49" fmla="*/ 58 h 144"/>
                    <a:gd name="T50" fmla="*/ 133 w 200"/>
                    <a:gd name="T51" fmla="*/ 52 h 144"/>
                    <a:gd name="T52" fmla="*/ 145 w 200"/>
                    <a:gd name="T53" fmla="*/ 46 h 144"/>
                    <a:gd name="T54" fmla="*/ 157 w 200"/>
                    <a:gd name="T55" fmla="*/ 41 h 144"/>
                    <a:gd name="T56" fmla="*/ 167 w 200"/>
                    <a:gd name="T57" fmla="*/ 34 h 144"/>
                    <a:gd name="T58" fmla="*/ 178 w 200"/>
                    <a:gd name="T59" fmla="*/ 28 h 144"/>
                    <a:gd name="T60" fmla="*/ 186 w 200"/>
                    <a:gd name="T61" fmla="*/ 20 h 144"/>
                    <a:gd name="T62" fmla="*/ 193 w 200"/>
                    <a:gd name="T63" fmla="*/ 11 h 144"/>
                    <a:gd name="T64" fmla="*/ 200 w 200"/>
                    <a:gd name="T65" fmla="*/ 2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144"/>
                    <a:gd name="T101" fmla="*/ 200 w 20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144">
                      <a:moveTo>
                        <a:pt x="197" y="0"/>
                      </a:moveTo>
                      <a:lnTo>
                        <a:pt x="193" y="5"/>
                      </a:lnTo>
                      <a:lnTo>
                        <a:pt x="191" y="9"/>
                      </a:lnTo>
                      <a:lnTo>
                        <a:pt x="187" y="14"/>
                      </a:lnTo>
                      <a:lnTo>
                        <a:pt x="184" y="17"/>
                      </a:lnTo>
                      <a:lnTo>
                        <a:pt x="180" y="21"/>
                      </a:lnTo>
                      <a:lnTo>
                        <a:pt x="177" y="24"/>
                      </a:lnTo>
                      <a:lnTo>
                        <a:pt x="171" y="28"/>
                      </a:lnTo>
                      <a:lnTo>
                        <a:pt x="166" y="31"/>
                      </a:lnTo>
                      <a:lnTo>
                        <a:pt x="160" y="34"/>
                      </a:lnTo>
                      <a:lnTo>
                        <a:pt x="155" y="37"/>
                      </a:lnTo>
                      <a:lnTo>
                        <a:pt x="149" y="40"/>
                      </a:lnTo>
                      <a:lnTo>
                        <a:pt x="144" y="43"/>
                      </a:lnTo>
                      <a:lnTo>
                        <a:pt x="138" y="46"/>
                      </a:lnTo>
                      <a:lnTo>
                        <a:pt x="131" y="49"/>
                      </a:lnTo>
                      <a:lnTo>
                        <a:pt x="125" y="52"/>
                      </a:lnTo>
                      <a:lnTo>
                        <a:pt x="118" y="55"/>
                      </a:lnTo>
                      <a:lnTo>
                        <a:pt x="110" y="58"/>
                      </a:lnTo>
                      <a:lnTo>
                        <a:pt x="103" y="61"/>
                      </a:lnTo>
                      <a:lnTo>
                        <a:pt x="95" y="65"/>
                      </a:lnTo>
                      <a:lnTo>
                        <a:pt x="89" y="68"/>
                      </a:lnTo>
                      <a:lnTo>
                        <a:pt x="82" y="73"/>
                      </a:lnTo>
                      <a:lnTo>
                        <a:pt x="75" y="77"/>
                      </a:lnTo>
                      <a:lnTo>
                        <a:pt x="67" y="81"/>
                      </a:lnTo>
                      <a:lnTo>
                        <a:pt x="60" y="86"/>
                      </a:lnTo>
                      <a:lnTo>
                        <a:pt x="51" y="91"/>
                      </a:lnTo>
                      <a:lnTo>
                        <a:pt x="43" y="97"/>
                      </a:lnTo>
                      <a:lnTo>
                        <a:pt x="36" y="103"/>
                      </a:lnTo>
                      <a:lnTo>
                        <a:pt x="29" y="110"/>
                      </a:lnTo>
                      <a:lnTo>
                        <a:pt x="21" y="117"/>
                      </a:lnTo>
                      <a:lnTo>
                        <a:pt x="14" y="125"/>
                      </a:lnTo>
                      <a:lnTo>
                        <a:pt x="6" y="134"/>
                      </a:lnTo>
                      <a:lnTo>
                        <a:pt x="0" y="142"/>
                      </a:lnTo>
                      <a:lnTo>
                        <a:pt x="3" y="144"/>
                      </a:lnTo>
                      <a:lnTo>
                        <a:pt x="10" y="136"/>
                      </a:lnTo>
                      <a:lnTo>
                        <a:pt x="16" y="128"/>
                      </a:lnTo>
                      <a:lnTo>
                        <a:pt x="24" y="120"/>
                      </a:lnTo>
                      <a:lnTo>
                        <a:pt x="31" y="112"/>
                      </a:lnTo>
                      <a:lnTo>
                        <a:pt x="38" y="107"/>
                      </a:lnTo>
                      <a:lnTo>
                        <a:pt x="46" y="101"/>
                      </a:lnTo>
                      <a:lnTo>
                        <a:pt x="54" y="95"/>
                      </a:lnTo>
                      <a:lnTo>
                        <a:pt x="61" y="90"/>
                      </a:lnTo>
                      <a:lnTo>
                        <a:pt x="68" y="85"/>
                      </a:lnTo>
                      <a:lnTo>
                        <a:pt x="76" y="80"/>
                      </a:lnTo>
                      <a:lnTo>
                        <a:pt x="83" y="76"/>
                      </a:lnTo>
                      <a:lnTo>
                        <a:pt x="90" y="72"/>
                      </a:lnTo>
                      <a:lnTo>
                        <a:pt x="99" y="68"/>
                      </a:lnTo>
                      <a:lnTo>
                        <a:pt x="106" y="65"/>
                      </a:lnTo>
                      <a:lnTo>
                        <a:pt x="112" y="61"/>
                      </a:lnTo>
                      <a:lnTo>
                        <a:pt x="119" y="58"/>
                      </a:lnTo>
                      <a:lnTo>
                        <a:pt x="126" y="55"/>
                      </a:lnTo>
                      <a:lnTo>
                        <a:pt x="133" y="52"/>
                      </a:lnTo>
                      <a:lnTo>
                        <a:pt x="139" y="49"/>
                      </a:lnTo>
                      <a:lnTo>
                        <a:pt x="145" y="46"/>
                      </a:lnTo>
                      <a:lnTo>
                        <a:pt x="152" y="43"/>
                      </a:lnTo>
                      <a:lnTo>
                        <a:pt x="157" y="41"/>
                      </a:lnTo>
                      <a:lnTo>
                        <a:pt x="163" y="37"/>
                      </a:lnTo>
                      <a:lnTo>
                        <a:pt x="167" y="34"/>
                      </a:lnTo>
                      <a:lnTo>
                        <a:pt x="172" y="31"/>
                      </a:lnTo>
                      <a:lnTo>
                        <a:pt x="178" y="28"/>
                      </a:lnTo>
                      <a:lnTo>
                        <a:pt x="183" y="24"/>
                      </a:lnTo>
                      <a:lnTo>
                        <a:pt x="186" y="20"/>
                      </a:lnTo>
                      <a:lnTo>
                        <a:pt x="191" y="16"/>
                      </a:lnTo>
                      <a:lnTo>
                        <a:pt x="193" y="11"/>
                      </a:lnTo>
                      <a:lnTo>
                        <a:pt x="197" y="6"/>
                      </a:lnTo>
                      <a:lnTo>
                        <a:pt x="200" y="2"/>
                      </a:lnTo>
                      <a:lnTo>
                        <a:pt x="19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8" name="Freeform 1186"/>
                <p:cNvSpPr>
                  <a:spLocks/>
                </p:cNvSpPr>
                <p:nvPr/>
              </p:nvSpPr>
              <p:spPr bwMode="auto">
                <a:xfrm>
                  <a:off x="1410" y="1680"/>
                  <a:ext cx="16" cy="32"/>
                </a:xfrm>
                <a:custGeom>
                  <a:avLst/>
                  <a:gdLst>
                    <a:gd name="T0" fmla="*/ 112 w 118"/>
                    <a:gd name="T1" fmla="*/ 3 h 195"/>
                    <a:gd name="T2" fmla="*/ 106 w 118"/>
                    <a:gd name="T3" fmla="*/ 10 h 195"/>
                    <a:gd name="T4" fmla="*/ 98 w 118"/>
                    <a:gd name="T5" fmla="*/ 19 h 195"/>
                    <a:gd name="T6" fmla="*/ 92 w 118"/>
                    <a:gd name="T7" fmla="*/ 29 h 195"/>
                    <a:gd name="T8" fmla="*/ 85 w 118"/>
                    <a:gd name="T9" fmla="*/ 39 h 195"/>
                    <a:gd name="T10" fmla="*/ 77 w 118"/>
                    <a:gd name="T11" fmla="*/ 48 h 195"/>
                    <a:gd name="T12" fmla="*/ 71 w 118"/>
                    <a:gd name="T13" fmla="*/ 60 h 195"/>
                    <a:gd name="T14" fmla="*/ 64 w 118"/>
                    <a:gd name="T15" fmla="*/ 71 h 195"/>
                    <a:gd name="T16" fmla="*/ 57 w 118"/>
                    <a:gd name="T17" fmla="*/ 83 h 195"/>
                    <a:gd name="T18" fmla="*/ 48 w 118"/>
                    <a:gd name="T19" fmla="*/ 96 h 195"/>
                    <a:gd name="T20" fmla="*/ 41 w 118"/>
                    <a:gd name="T21" fmla="*/ 109 h 195"/>
                    <a:gd name="T22" fmla="*/ 34 w 118"/>
                    <a:gd name="T23" fmla="*/ 123 h 195"/>
                    <a:gd name="T24" fmla="*/ 26 w 118"/>
                    <a:gd name="T25" fmla="*/ 138 h 195"/>
                    <a:gd name="T26" fmla="*/ 19 w 118"/>
                    <a:gd name="T27" fmla="*/ 153 h 195"/>
                    <a:gd name="T28" fmla="*/ 12 w 118"/>
                    <a:gd name="T29" fmla="*/ 170 h 195"/>
                    <a:gd name="T30" fmla="*/ 4 w 118"/>
                    <a:gd name="T31" fmla="*/ 185 h 195"/>
                    <a:gd name="T32" fmla="*/ 3 w 118"/>
                    <a:gd name="T33" fmla="*/ 195 h 195"/>
                    <a:gd name="T34" fmla="*/ 12 w 118"/>
                    <a:gd name="T35" fmla="*/ 178 h 195"/>
                    <a:gd name="T36" fmla="*/ 19 w 118"/>
                    <a:gd name="T37" fmla="*/ 161 h 195"/>
                    <a:gd name="T38" fmla="*/ 26 w 118"/>
                    <a:gd name="T39" fmla="*/ 147 h 195"/>
                    <a:gd name="T40" fmla="*/ 34 w 118"/>
                    <a:gd name="T41" fmla="*/ 132 h 195"/>
                    <a:gd name="T42" fmla="*/ 41 w 118"/>
                    <a:gd name="T43" fmla="*/ 119 h 195"/>
                    <a:gd name="T44" fmla="*/ 48 w 118"/>
                    <a:gd name="T45" fmla="*/ 104 h 195"/>
                    <a:gd name="T46" fmla="*/ 57 w 118"/>
                    <a:gd name="T47" fmla="*/ 91 h 195"/>
                    <a:gd name="T48" fmla="*/ 64 w 118"/>
                    <a:gd name="T49" fmla="*/ 79 h 195"/>
                    <a:gd name="T50" fmla="*/ 70 w 118"/>
                    <a:gd name="T51" fmla="*/ 67 h 195"/>
                    <a:gd name="T52" fmla="*/ 77 w 118"/>
                    <a:gd name="T53" fmla="*/ 55 h 195"/>
                    <a:gd name="T54" fmla="*/ 85 w 118"/>
                    <a:gd name="T55" fmla="*/ 46 h 195"/>
                    <a:gd name="T56" fmla="*/ 91 w 118"/>
                    <a:gd name="T57" fmla="*/ 35 h 195"/>
                    <a:gd name="T58" fmla="*/ 98 w 118"/>
                    <a:gd name="T59" fmla="*/ 27 h 195"/>
                    <a:gd name="T60" fmla="*/ 105 w 118"/>
                    <a:gd name="T61" fmla="*/ 17 h 195"/>
                    <a:gd name="T62" fmla="*/ 111 w 118"/>
                    <a:gd name="T63" fmla="*/ 9 h 195"/>
                    <a:gd name="T64" fmla="*/ 118 w 118"/>
                    <a:gd name="T65" fmla="*/ 2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195"/>
                    <a:gd name="T101" fmla="*/ 118 w 118"/>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195">
                      <a:moveTo>
                        <a:pt x="116" y="0"/>
                      </a:moveTo>
                      <a:lnTo>
                        <a:pt x="112" y="3"/>
                      </a:lnTo>
                      <a:lnTo>
                        <a:pt x="109" y="7"/>
                      </a:lnTo>
                      <a:lnTo>
                        <a:pt x="106" y="10"/>
                      </a:lnTo>
                      <a:lnTo>
                        <a:pt x="102" y="15"/>
                      </a:lnTo>
                      <a:lnTo>
                        <a:pt x="98" y="19"/>
                      </a:lnTo>
                      <a:lnTo>
                        <a:pt x="94" y="24"/>
                      </a:lnTo>
                      <a:lnTo>
                        <a:pt x="92" y="29"/>
                      </a:lnTo>
                      <a:lnTo>
                        <a:pt x="89" y="34"/>
                      </a:lnTo>
                      <a:lnTo>
                        <a:pt x="85" y="39"/>
                      </a:lnTo>
                      <a:lnTo>
                        <a:pt x="81" y="44"/>
                      </a:lnTo>
                      <a:lnTo>
                        <a:pt x="77" y="48"/>
                      </a:lnTo>
                      <a:lnTo>
                        <a:pt x="74" y="54"/>
                      </a:lnTo>
                      <a:lnTo>
                        <a:pt x="71" y="60"/>
                      </a:lnTo>
                      <a:lnTo>
                        <a:pt x="67" y="65"/>
                      </a:lnTo>
                      <a:lnTo>
                        <a:pt x="64" y="71"/>
                      </a:lnTo>
                      <a:lnTo>
                        <a:pt x="60" y="77"/>
                      </a:lnTo>
                      <a:lnTo>
                        <a:pt x="57" y="83"/>
                      </a:lnTo>
                      <a:lnTo>
                        <a:pt x="53" y="90"/>
                      </a:lnTo>
                      <a:lnTo>
                        <a:pt x="48" y="96"/>
                      </a:lnTo>
                      <a:lnTo>
                        <a:pt x="45" y="103"/>
                      </a:lnTo>
                      <a:lnTo>
                        <a:pt x="41" y="109"/>
                      </a:lnTo>
                      <a:lnTo>
                        <a:pt x="38" y="116"/>
                      </a:lnTo>
                      <a:lnTo>
                        <a:pt x="34" y="123"/>
                      </a:lnTo>
                      <a:lnTo>
                        <a:pt x="31" y="130"/>
                      </a:lnTo>
                      <a:lnTo>
                        <a:pt x="26" y="138"/>
                      </a:lnTo>
                      <a:lnTo>
                        <a:pt x="22" y="145"/>
                      </a:lnTo>
                      <a:lnTo>
                        <a:pt x="19" y="153"/>
                      </a:lnTo>
                      <a:lnTo>
                        <a:pt x="15" y="160"/>
                      </a:lnTo>
                      <a:lnTo>
                        <a:pt x="12" y="170"/>
                      </a:lnTo>
                      <a:lnTo>
                        <a:pt x="8" y="177"/>
                      </a:lnTo>
                      <a:lnTo>
                        <a:pt x="4" y="185"/>
                      </a:lnTo>
                      <a:lnTo>
                        <a:pt x="0" y="193"/>
                      </a:lnTo>
                      <a:lnTo>
                        <a:pt x="3" y="195"/>
                      </a:lnTo>
                      <a:lnTo>
                        <a:pt x="7" y="186"/>
                      </a:lnTo>
                      <a:lnTo>
                        <a:pt x="12" y="178"/>
                      </a:lnTo>
                      <a:lnTo>
                        <a:pt x="15" y="171"/>
                      </a:lnTo>
                      <a:lnTo>
                        <a:pt x="19" y="161"/>
                      </a:lnTo>
                      <a:lnTo>
                        <a:pt x="22" y="154"/>
                      </a:lnTo>
                      <a:lnTo>
                        <a:pt x="26" y="147"/>
                      </a:lnTo>
                      <a:lnTo>
                        <a:pt x="31" y="139"/>
                      </a:lnTo>
                      <a:lnTo>
                        <a:pt x="34" y="132"/>
                      </a:lnTo>
                      <a:lnTo>
                        <a:pt x="38" y="125"/>
                      </a:lnTo>
                      <a:lnTo>
                        <a:pt x="41" y="119"/>
                      </a:lnTo>
                      <a:lnTo>
                        <a:pt x="45" y="111"/>
                      </a:lnTo>
                      <a:lnTo>
                        <a:pt x="48" y="104"/>
                      </a:lnTo>
                      <a:lnTo>
                        <a:pt x="53" y="98"/>
                      </a:lnTo>
                      <a:lnTo>
                        <a:pt x="57" y="91"/>
                      </a:lnTo>
                      <a:lnTo>
                        <a:pt x="60" y="85"/>
                      </a:lnTo>
                      <a:lnTo>
                        <a:pt x="64" y="79"/>
                      </a:lnTo>
                      <a:lnTo>
                        <a:pt x="67" y="73"/>
                      </a:lnTo>
                      <a:lnTo>
                        <a:pt x="70" y="67"/>
                      </a:lnTo>
                      <a:lnTo>
                        <a:pt x="73" y="61"/>
                      </a:lnTo>
                      <a:lnTo>
                        <a:pt x="77" y="55"/>
                      </a:lnTo>
                      <a:lnTo>
                        <a:pt x="81" y="51"/>
                      </a:lnTo>
                      <a:lnTo>
                        <a:pt x="85" y="46"/>
                      </a:lnTo>
                      <a:lnTo>
                        <a:pt x="89" y="40"/>
                      </a:lnTo>
                      <a:lnTo>
                        <a:pt x="91" y="35"/>
                      </a:lnTo>
                      <a:lnTo>
                        <a:pt x="94" y="30"/>
                      </a:lnTo>
                      <a:lnTo>
                        <a:pt x="98" y="27"/>
                      </a:lnTo>
                      <a:lnTo>
                        <a:pt x="100" y="21"/>
                      </a:lnTo>
                      <a:lnTo>
                        <a:pt x="105" y="17"/>
                      </a:lnTo>
                      <a:lnTo>
                        <a:pt x="109" y="13"/>
                      </a:lnTo>
                      <a:lnTo>
                        <a:pt x="111" y="9"/>
                      </a:lnTo>
                      <a:lnTo>
                        <a:pt x="115" y="6"/>
                      </a:lnTo>
                      <a:lnTo>
                        <a:pt x="118" y="2"/>
                      </a:lnTo>
                      <a:lnTo>
                        <a:pt x="11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29" name="Freeform 1187"/>
                <p:cNvSpPr>
                  <a:spLocks/>
                </p:cNvSpPr>
                <p:nvPr/>
              </p:nvSpPr>
              <p:spPr bwMode="auto">
                <a:xfrm>
                  <a:off x="1426" y="1676"/>
                  <a:ext cx="18" cy="4"/>
                </a:xfrm>
                <a:custGeom>
                  <a:avLst/>
                  <a:gdLst>
                    <a:gd name="T0" fmla="*/ 121 w 127"/>
                    <a:gd name="T1" fmla="*/ 11 h 23"/>
                    <a:gd name="T2" fmla="*/ 114 w 127"/>
                    <a:gd name="T3" fmla="*/ 15 h 23"/>
                    <a:gd name="T4" fmla="*/ 106 w 127"/>
                    <a:gd name="T5" fmla="*/ 15 h 23"/>
                    <a:gd name="T6" fmla="*/ 100 w 127"/>
                    <a:gd name="T7" fmla="*/ 15 h 23"/>
                    <a:gd name="T8" fmla="*/ 93 w 127"/>
                    <a:gd name="T9" fmla="*/ 13 h 23"/>
                    <a:gd name="T10" fmla="*/ 85 w 127"/>
                    <a:gd name="T11" fmla="*/ 11 h 23"/>
                    <a:gd name="T12" fmla="*/ 78 w 127"/>
                    <a:gd name="T13" fmla="*/ 9 h 23"/>
                    <a:gd name="T14" fmla="*/ 72 w 127"/>
                    <a:gd name="T15" fmla="*/ 6 h 23"/>
                    <a:gd name="T16" fmla="*/ 65 w 127"/>
                    <a:gd name="T17" fmla="*/ 4 h 23"/>
                    <a:gd name="T18" fmla="*/ 55 w 127"/>
                    <a:gd name="T19" fmla="*/ 2 h 23"/>
                    <a:gd name="T20" fmla="*/ 48 w 127"/>
                    <a:gd name="T21" fmla="*/ 0 h 23"/>
                    <a:gd name="T22" fmla="*/ 40 w 127"/>
                    <a:gd name="T23" fmla="*/ 0 h 23"/>
                    <a:gd name="T24" fmla="*/ 32 w 127"/>
                    <a:gd name="T25" fmla="*/ 2 h 23"/>
                    <a:gd name="T26" fmla="*/ 23 w 127"/>
                    <a:gd name="T27" fmla="*/ 4 h 23"/>
                    <a:gd name="T28" fmla="*/ 14 w 127"/>
                    <a:gd name="T29" fmla="*/ 9 h 23"/>
                    <a:gd name="T30" fmla="*/ 4 w 127"/>
                    <a:gd name="T31" fmla="*/ 16 h 23"/>
                    <a:gd name="T32" fmla="*/ 2 w 127"/>
                    <a:gd name="T33" fmla="*/ 23 h 23"/>
                    <a:gd name="T34" fmla="*/ 10 w 127"/>
                    <a:gd name="T35" fmla="*/ 15 h 23"/>
                    <a:gd name="T36" fmla="*/ 20 w 127"/>
                    <a:gd name="T37" fmla="*/ 10 h 23"/>
                    <a:gd name="T38" fmla="*/ 28 w 127"/>
                    <a:gd name="T39" fmla="*/ 6 h 23"/>
                    <a:gd name="T40" fmla="*/ 35 w 127"/>
                    <a:gd name="T41" fmla="*/ 4 h 23"/>
                    <a:gd name="T42" fmla="*/ 45 w 127"/>
                    <a:gd name="T43" fmla="*/ 4 h 23"/>
                    <a:gd name="T44" fmla="*/ 52 w 127"/>
                    <a:gd name="T45" fmla="*/ 4 h 23"/>
                    <a:gd name="T46" fmla="*/ 59 w 127"/>
                    <a:gd name="T47" fmla="*/ 6 h 23"/>
                    <a:gd name="T48" fmla="*/ 67 w 127"/>
                    <a:gd name="T49" fmla="*/ 9 h 23"/>
                    <a:gd name="T50" fmla="*/ 73 w 127"/>
                    <a:gd name="T51" fmla="*/ 11 h 23"/>
                    <a:gd name="T52" fmla="*/ 80 w 127"/>
                    <a:gd name="T53" fmla="*/ 13 h 23"/>
                    <a:gd name="T54" fmla="*/ 87 w 127"/>
                    <a:gd name="T55" fmla="*/ 16 h 23"/>
                    <a:gd name="T56" fmla="*/ 95 w 127"/>
                    <a:gd name="T57" fmla="*/ 18 h 23"/>
                    <a:gd name="T58" fmla="*/ 103 w 127"/>
                    <a:gd name="T59" fmla="*/ 18 h 23"/>
                    <a:gd name="T60" fmla="*/ 111 w 127"/>
                    <a:gd name="T61" fmla="*/ 18 h 23"/>
                    <a:gd name="T62" fmla="*/ 119 w 127"/>
                    <a:gd name="T63" fmla="*/ 16 h 23"/>
                    <a:gd name="T64" fmla="*/ 127 w 127"/>
                    <a:gd name="T65" fmla="*/ 12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25" y="10"/>
                      </a:moveTo>
                      <a:lnTo>
                        <a:pt x="121" y="11"/>
                      </a:lnTo>
                      <a:lnTo>
                        <a:pt x="118" y="13"/>
                      </a:lnTo>
                      <a:lnTo>
                        <a:pt x="114" y="15"/>
                      </a:lnTo>
                      <a:lnTo>
                        <a:pt x="110" y="15"/>
                      </a:lnTo>
                      <a:lnTo>
                        <a:pt x="106" y="15"/>
                      </a:lnTo>
                      <a:lnTo>
                        <a:pt x="103" y="15"/>
                      </a:lnTo>
                      <a:lnTo>
                        <a:pt x="100" y="15"/>
                      </a:lnTo>
                      <a:lnTo>
                        <a:pt x="97" y="15"/>
                      </a:lnTo>
                      <a:lnTo>
                        <a:pt x="93" y="13"/>
                      </a:lnTo>
                      <a:lnTo>
                        <a:pt x="90" y="12"/>
                      </a:lnTo>
                      <a:lnTo>
                        <a:pt x="85" y="11"/>
                      </a:lnTo>
                      <a:lnTo>
                        <a:pt x="81" y="10"/>
                      </a:lnTo>
                      <a:lnTo>
                        <a:pt x="78" y="9"/>
                      </a:lnTo>
                      <a:lnTo>
                        <a:pt x="75" y="8"/>
                      </a:lnTo>
                      <a:lnTo>
                        <a:pt x="72" y="6"/>
                      </a:lnTo>
                      <a:lnTo>
                        <a:pt x="68" y="5"/>
                      </a:lnTo>
                      <a:lnTo>
                        <a:pt x="65" y="4"/>
                      </a:lnTo>
                      <a:lnTo>
                        <a:pt x="60" y="3"/>
                      </a:lnTo>
                      <a:lnTo>
                        <a:pt x="55" y="2"/>
                      </a:lnTo>
                      <a:lnTo>
                        <a:pt x="52" y="0"/>
                      </a:lnTo>
                      <a:lnTo>
                        <a:pt x="48" y="0"/>
                      </a:lnTo>
                      <a:lnTo>
                        <a:pt x="45" y="0"/>
                      </a:lnTo>
                      <a:lnTo>
                        <a:pt x="40" y="0"/>
                      </a:lnTo>
                      <a:lnTo>
                        <a:pt x="35" y="0"/>
                      </a:lnTo>
                      <a:lnTo>
                        <a:pt x="32" y="2"/>
                      </a:lnTo>
                      <a:lnTo>
                        <a:pt x="27" y="3"/>
                      </a:lnTo>
                      <a:lnTo>
                        <a:pt x="23" y="4"/>
                      </a:lnTo>
                      <a:lnTo>
                        <a:pt x="19" y="6"/>
                      </a:lnTo>
                      <a:lnTo>
                        <a:pt x="14" y="9"/>
                      </a:lnTo>
                      <a:lnTo>
                        <a:pt x="8" y="12"/>
                      </a:lnTo>
                      <a:lnTo>
                        <a:pt x="4" y="16"/>
                      </a:lnTo>
                      <a:lnTo>
                        <a:pt x="0" y="21"/>
                      </a:lnTo>
                      <a:lnTo>
                        <a:pt x="2" y="23"/>
                      </a:lnTo>
                      <a:lnTo>
                        <a:pt x="7" y="19"/>
                      </a:lnTo>
                      <a:lnTo>
                        <a:pt x="10" y="15"/>
                      </a:lnTo>
                      <a:lnTo>
                        <a:pt x="16" y="12"/>
                      </a:lnTo>
                      <a:lnTo>
                        <a:pt x="20" y="10"/>
                      </a:lnTo>
                      <a:lnTo>
                        <a:pt x="25" y="8"/>
                      </a:lnTo>
                      <a:lnTo>
                        <a:pt x="28" y="6"/>
                      </a:lnTo>
                      <a:lnTo>
                        <a:pt x="32" y="5"/>
                      </a:lnTo>
                      <a:lnTo>
                        <a:pt x="35" y="4"/>
                      </a:lnTo>
                      <a:lnTo>
                        <a:pt x="41" y="4"/>
                      </a:lnTo>
                      <a:lnTo>
                        <a:pt x="45" y="4"/>
                      </a:lnTo>
                      <a:lnTo>
                        <a:pt x="48" y="4"/>
                      </a:lnTo>
                      <a:lnTo>
                        <a:pt x="52" y="4"/>
                      </a:lnTo>
                      <a:lnTo>
                        <a:pt x="55" y="5"/>
                      </a:lnTo>
                      <a:lnTo>
                        <a:pt x="59" y="6"/>
                      </a:lnTo>
                      <a:lnTo>
                        <a:pt x="62" y="8"/>
                      </a:lnTo>
                      <a:lnTo>
                        <a:pt x="67" y="9"/>
                      </a:lnTo>
                      <a:lnTo>
                        <a:pt x="71" y="10"/>
                      </a:lnTo>
                      <a:lnTo>
                        <a:pt x="73" y="11"/>
                      </a:lnTo>
                      <a:lnTo>
                        <a:pt x="77" y="12"/>
                      </a:lnTo>
                      <a:lnTo>
                        <a:pt x="80" y="13"/>
                      </a:lnTo>
                      <a:lnTo>
                        <a:pt x="84" y="15"/>
                      </a:lnTo>
                      <a:lnTo>
                        <a:pt x="87" y="16"/>
                      </a:lnTo>
                      <a:lnTo>
                        <a:pt x="92" y="17"/>
                      </a:lnTo>
                      <a:lnTo>
                        <a:pt x="95" y="18"/>
                      </a:lnTo>
                      <a:lnTo>
                        <a:pt x="99" y="18"/>
                      </a:lnTo>
                      <a:lnTo>
                        <a:pt x="103" y="18"/>
                      </a:lnTo>
                      <a:lnTo>
                        <a:pt x="106" y="18"/>
                      </a:lnTo>
                      <a:lnTo>
                        <a:pt x="111" y="18"/>
                      </a:lnTo>
                      <a:lnTo>
                        <a:pt x="116" y="17"/>
                      </a:lnTo>
                      <a:lnTo>
                        <a:pt x="119" y="16"/>
                      </a:lnTo>
                      <a:lnTo>
                        <a:pt x="123" y="15"/>
                      </a:lnTo>
                      <a:lnTo>
                        <a:pt x="127" y="12"/>
                      </a:lnTo>
                      <a:lnTo>
                        <a:pt x="125" y="1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0" name="Freeform 1188"/>
                <p:cNvSpPr>
                  <a:spLocks/>
                </p:cNvSpPr>
                <p:nvPr/>
              </p:nvSpPr>
              <p:spPr bwMode="auto">
                <a:xfrm>
                  <a:off x="1444" y="1653"/>
                  <a:ext cx="13" cy="25"/>
                </a:xfrm>
                <a:custGeom>
                  <a:avLst/>
                  <a:gdLst>
                    <a:gd name="T0" fmla="*/ 84 w 92"/>
                    <a:gd name="T1" fmla="*/ 2 h 152"/>
                    <a:gd name="T2" fmla="*/ 76 w 92"/>
                    <a:gd name="T3" fmla="*/ 8 h 152"/>
                    <a:gd name="T4" fmla="*/ 67 w 92"/>
                    <a:gd name="T5" fmla="*/ 15 h 152"/>
                    <a:gd name="T6" fmla="*/ 60 w 92"/>
                    <a:gd name="T7" fmla="*/ 24 h 152"/>
                    <a:gd name="T8" fmla="*/ 54 w 92"/>
                    <a:gd name="T9" fmla="*/ 33 h 152"/>
                    <a:gd name="T10" fmla="*/ 50 w 92"/>
                    <a:gd name="T11" fmla="*/ 45 h 152"/>
                    <a:gd name="T12" fmla="*/ 46 w 92"/>
                    <a:gd name="T13" fmla="*/ 56 h 152"/>
                    <a:gd name="T14" fmla="*/ 43 w 92"/>
                    <a:gd name="T15" fmla="*/ 68 h 152"/>
                    <a:gd name="T16" fmla="*/ 38 w 92"/>
                    <a:gd name="T17" fmla="*/ 80 h 152"/>
                    <a:gd name="T18" fmla="*/ 34 w 92"/>
                    <a:gd name="T19" fmla="*/ 90 h 152"/>
                    <a:gd name="T20" fmla="*/ 31 w 92"/>
                    <a:gd name="T21" fmla="*/ 102 h 152"/>
                    <a:gd name="T22" fmla="*/ 27 w 92"/>
                    <a:gd name="T23" fmla="*/ 113 h 152"/>
                    <a:gd name="T24" fmla="*/ 23 w 92"/>
                    <a:gd name="T25" fmla="*/ 122 h 152"/>
                    <a:gd name="T26" fmla="*/ 18 w 92"/>
                    <a:gd name="T27" fmla="*/ 132 h 152"/>
                    <a:gd name="T28" fmla="*/ 11 w 92"/>
                    <a:gd name="T29" fmla="*/ 140 h 152"/>
                    <a:gd name="T30" fmla="*/ 4 w 92"/>
                    <a:gd name="T31" fmla="*/ 146 h 152"/>
                    <a:gd name="T32" fmla="*/ 2 w 92"/>
                    <a:gd name="T33" fmla="*/ 152 h 152"/>
                    <a:gd name="T34" fmla="*/ 10 w 92"/>
                    <a:gd name="T35" fmla="*/ 146 h 152"/>
                    <a:gd name="T36" fmla="*/ 18 w 92"/>
                    <a:gd name="T37" fmla="*/ 138 h 152"/>
                    <a:gd name="T38" fmla="*/ 24 w 92"/>
                    <a:gd name="T39" fmla="*/ 130 h 152"/>
                    <a:gd name="T40" fmla="*/ 28 w 92"/>
                    <a:gd name="T41" fmla="*/ 119 h 152"/>
                    <a:gd name="T42" fmla="*/ 32 w 92"/>
                    <a:gd name="T43" fmla="*/ 108 h 152"/>
                    <a:gd name="T44" fmla="*/ 37 w 92"/>
                    <a:gd name="T45" fmla="*/ 97 h 152"/>
                    <a:gd name="T46" fmla="*/ 40 w 92"/>
                    <a:gd name="T47" fmla="*/ 86 h 152"/>
                    <a:gd name="T48" fmla="*/ 44 w 92"/>
                    <a:gd name="T49" fmla="*/ 74 h 152"/>
                    <a:gd name="T50" fmla="*/ 47 w 92"/>
                    <a:gd name="T51" fmla="*/ 63 h 152"/>
                    <a:gd name="T52" fmla="*/ 51 w 92"/>
                    <a:gd name="T53" fmla="*/ 51 h 152"/>
                    <a:gd name="T54" fmla="*/ 56 w 92"/>
                    <a:gd name="T55" fmla="*/ 40 h 152"/>
                    <a:gd name="T56" fmla="*/ 60 w 92"/>
                    <a:gd name="T57" fmla="*/ 30 h 152"/>
                    <a:gd name="T58" fmla="*/ 67 w 92"/>
                    <a:gd name="T59" fmla="*/ 21 h 152"/>
                    <a:gd name="T60" fmla="*/ 73 w 92"/>
                    <a:gd name="T61" fmla="*/ 14 h 152"/>
                    <a:gd name="T62" fmla="*/ 82 w 92"/>
                    <a:gd name="T63" fmla="*/ 8 h 152"/>
                    <a:gd name="T64" fmla="*/ 92 w 92"/>
                    <a:gd name="T65" fmla="*/ 4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52"/>
                    <a:gd name="T101" fmla="*/ 92 w 92"/>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52">
                      <a:moveTo>
                        <a:pt x="91" y="0"/>
                      </a:moveTo>
                      <a:lnTo>
                        <a:pt x="84" y="2"/>
                      </a:lnTo>
                      <a:lnTo>
                        <a:pt x="79" y="5"/>
                      </a:lnTo>
                      <a:lnTo>
                        <a:pt x="76" y="8"/>
                      </a:lnTo>
                      <a:lnTo>
                        <a:pt x="71" y="12"/>
                      </a:lnTo>
                      <a:lnTo>
                        <a:pt x="67" y="15"/>
                      </a:lnTo>
                      <a:lnTo>
                        <a:pt x="63" y="19"/>
                      </a:lnTo>
                      <a:lnTo>
                        <a:pt x="60" y="24"/>
                      </a:lnTo>
                      <a:lnTo>
                        <a:pt x="57" y="29"/>
                      </a:lnTo>
                      <a:lnTo>
                        <a:pt x="54" y="33"/>
                      </a:lnTo>
                      <a:lnTo>
                        <a:pt x="52" y="39"/>
                      </a:lnTo>
                      <a:lnTo>
                        <a:pt x="50" y="45"/>
                      </a:lnTo>
                      <a:lnTo>
                        <a:pt x="47" y="50"/>
                      </a:lnTo>
                      <a:lnTo>
                        <a:pt x="46" y="56"/>
                      </a:lnTo>
                      <a:lnTo>
                        <a:pt x="44" y="62"/>
                      </a:lnTo>
                      <a:lnTo>
                        <a:pt x="43" y="68"/>
                      </a:lnTo>
                      <a:lnTo>
                        <a:pt x="40" y="74"/>
                      </a:lnTo>
                      <a:lnTo>
                        <a:pt x="38" y="80"/>
                      </a:lnTo>
                      <a:lnTo>
                        <a:pt x="37" y="84"/>
                      </a:lnTo>
                      <a:lnTo>
                        <a:pt x="34" y="90"/>
                      </a:lnTo>
                      <a:lnTo>
                        <a:pt x="33" y="96"/>
                      </a:lnTo>
                      <a:lnTo>
                        <a:pt x="31" y="102"/>
                      </a:lnTo>
                      <a:lnTo>
                        <a:pt x="30" y="107"/>
                      </a:lnTo>
                      <a:lnTo>
                        <a:pt x="27" y="113"/>
                      </a:lnTo>
                      <a:lnTo>
                        <a:pt x="25" y="118"/>
                      </a:lnTo>
                      <a:lnTo>
                        <a:pt x="23" y="122"/>
                      </a:lnTo>
                      <a:lnTo>
                        <a:pt x="20" y="127"/>
                      </a:lnTo>
                      <a:lnTo>
                        <a:pt x="18" y="132"/>
                      </a:lnTo>
                      <a:lnTo>
                        <a:pt x="15" y="137"/>
                      </a:lnTo>
                      <a:lnTo>
                        <a:pt x="11" y="140"/>
                      </a:lnTo>
                      <a:lnTo>
                        <a:pt x="7" y="144"/>
                      </a:lnTo>
                      <a:lnTo>
                        <a:pt x="4" y="146"/>
                      </a:lnTo>
                      <a:lnTo>
                        <a:pt x="0" y="150"/>
                      </a:lnTo>
                      <a:lnTo>
                        <a:pt x="2" y="152"/>
                      </a:lnTo>
                      <a:lnTo>
                        <a:pt x="6" y="150"/>
                      </a:lnTo>
                      <a:lnTo>
                        <a:pt x="10" y="146"/>
                      </a:lnTo>
                      <a:lnTo>
                        <a:pt x="13" y="143"/>
                      </a:lnTo>
                      <a:lnTo>
                        <a:pt x="18" y="138"/>
                      </a:lnTo>
                      <a:lnTo>
                        <a:pt x="21" y="134"/>
                      </a:lnTo>
                      <a:lnTo>
                        <a:pt x="24" y="130"/>
                      </a:lnTo>
                      <a:lnTo>
                        <a:pt x="26" y="125"/>
                      </a:lnTo>
                      <a:lnTo>
                        <a:pt x="28" y="119"/>
                      </a:lnTo>
                      <a:lnTo>
                        <a:pt x="31" y="114"/>
                      </a:lnTo>
                      <a:lnTo>
                        <a:pt x="32" y="108"/>
                      </a:lnTo>
                      <a:lnTo>
                        <a:pt x="34" y="103"/>
                      </a:lnTo>
                      <a:lnTo>
                        <a:pt x="37" y="97"/>
                      </a:lnTo>
                      <a:lnTo>
                        <a:pt x="38" y="92"/>
                      </a:lnTo>
                      <a:lnTo>
                        <a:pt x="40" y="86"/>
                      </a:lnTo>
                      <a:lnTo>
                        <a:pt x="43" y="80"/>
                      </a:lnTo>
                      <a:lnTo>
                        <a:pt x="44" y="74"/>
                      </a:lnTo>
                      <a:lnTo>
                        <a:pt x="46" y="69"/>
                      </a:lnTo>
                      <a:lnTo>
                        <a:pt x="47" y="63"/>
                      </a:lnTo>
                      <a:lnTo>
                        <a:pt x="50" y="57"/>
                      </a:lnTo>
                      <a:lnTo>
                        <a:pt x="51" y="51"/>
                      </a:lnTo>
                      <a:lnTo>
                        <a:pt x="53" y="46"/>
                      </a:lnTo>
                      <a:lnTo>
                        <a:pt x="56" y="40"/>
                      </a:lnTo>
                      <a:lnTo>
                        <a:pt x="58" y="35"/>
                      </a:lnTo>
                      <a:lnTo>
                        <a:pt x="60" y="30"/>
                      </a:lnTo>
                      <a:lnTo>
                        <a:pt x="63" y="26"/>
                      </a:lnTo>
                      <a:lnTo>
                        <a:pt x="67" y="21"/>
                      </a:lnTo>
                      <a:lnTo>
                        <a:pt x="70" y="18"/>
                      </a:lnTo>
                      <a:lnTo>
                        <a:pt x="73" y="14"/>
                      </a:lnTo>
                      <a:lnTo>
                        <a:pt x="77" y="11"/>
                      </a:lnTo>
                      <a:lnTo>
                        <a:pt x="82" y="8"/>
                      </a:lnTo>
                      <a:lnTo>
                        <a:pt x="86" y="6"/>
                      </a:lnTo>
                      <a:lnTo>
                        <a:pt x="92" y="4"/>
                      </a:lnTo>
                      <a:lnTo>
                        <a:pt x="9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1" name="Freeform 1189"/>
                <p:cNvSpPr>
                  <a:spLocks/>
                </p:cNvSpPr>
                <p:nvPr/>
              </p:nvSpPr>
              <p:spPr bwMode="auto">
                <a:xfrm>
                  <a:off x="1457" y="1652"/>
                  <a:ext cx="16" cy="7"/>
                </a:xfrm>
                <a:custGeom>
                  <a:avLst/>
                  <a:gdLst>
                    <a:gd name="T0" fmla="*/ 103 w 109"/>
                    <a:gd name="T1" fmla="*/ 35 h 44"/>
                    <a:gd name="T2" fmla="*/ 95 w 109"/>
                    <a:gd name="T3" fmla="*/ 38 h 44"/>
                    <a:gd name="T4" fmla="*/ 89 w 109"/>
                    <a:gd name="T5" fmla="*/ 40 h 44"/>
                    <a:gd name="T6" fmla="*/ 84 w 109"/>
                    <a:gd name="T7" fmla="*/ 40 h 44"/>
                    <a:gd name="T8" fmla="*/ 79 w 109"/>
                    <a:gd name="T9" fmla="*/ 37 h 44"/>
                    <a:gd name="T10" fmla="*/ 76 w 109"/>
                    <a:gd name="T11" fmla="*/ 35 h 44"/>
                    <a:gd name="T12" fmla="*/ 70 w 109"/>
                    <a:gd name="T13" fmla="*/ 30 h 44"/>
                    <a:gd name="T14" fmla="*/ 66 w 109"/>
                    <a:gd name="T15" fmla="*/ 25 h 44"/>
                    <a:gd name="T16" fmla="*/ 62 w 109"/>
                    <a:gd name="T17" fmla="*/ 20 h 44"/>
                    <a:gd name="T18" fmla="*/ 57 w 109"/>
                    <a:gd name="T19" fmla="*/ 14 h 44"/>
                    <a:gd name="T20" fmla="*/ 52 w 109"/>
                    <a:gd name="T21" fmla="*/ 10 h 44"/>
                    <a:gd name="T22" fmla="*/ 45 w 109"/>
                    <a:gd name="T23" fmla="*/ 6 h 44"/>
                    <a:gd name="T24" fmla="*/ 37 w 109"/>
                    <a:gd name="T25" fmla="*/ 3 h 44"/>
                    <a:gd name="T26" fmla="*/ 28 w 109"/>
                    <a:gd name="T27" fmla="*/ 1 h 44"/>
                    <a:gd name="T28" fmla="*/ 18 w 109"/>
                    <a:gd name="T29" fmla="*/ 1 h 44"/>
                    <a:gd name="T30" fmla="*/ 6 w 109"/>
                    <a:gd name="T31" fmla="*/ 4 h 44"/>
                    <a:gd name="T32" fmla="*/ 1 w 109"/>
                    <a:gd name="T33" fmla="*/ 9 h 44"/>
                    <a:gd name="T34" fmla="*/ 13 w 109"/>
                    <a:gd name="T35" fmla="*/ 5 h 44"/>
                    <a:gd name="T36" fmla="*/ 23 w 109"/>
                    <a:gd name="T37" fmla="*/ 4 h 44"/>
                    <a:gd name="T38" fmla="*/ 32 w 109"/>
                    <a:gd name="T39" fmla="*/ 5 h 44"/>
                    <a:gd name="T40" fmla="*/ 39 w 109"/>
                    <a:gd name="T41" fmla="*/ 7 h 44"/>
                    <a:gd name="T42" fmla="*/ 46 w 109"/>
                    <a:gd name="T43" fmla="*/ 11 h 44"/>
                    <a:gd name="T44" fmla="*/ 52 w 109"/>
                    <a:gd name="T45" fmla="*/ 14 h 44"/>
                    <a:gd name="T46" fmla="*/ 57 w 109"/>
                    <a:gd name="T47" fmla="*/ 19 h 44"/>
                    <a:gd name="T48" fmla="*/ 62 w 109"/>
                    <a:gd name="T49" fmla="*/ 25 h 44"/>
                    <a:gd name="T50" fmla="*/ 65 w 109"/>
                    <a:gd name="T51" fmla="*/ 30 h 44"/>
                    <a:gd name="T52" fmla="*/ 70 w 109"/>
                    <a:gd name="T53" fmla="*/ 35 h 44"/>
                    <a:gd name="T54" fmla="*/ 75 w 109"/>
                    <a:gd name="T55" fmla="*/ 40 h 44"/>
                    <a:gd name="T56" fmla="*/ 80 w 109"/>
                    <a:gd name="T57" fmla="*/ 43 h 44"/>
                    <a:gd name="T58" fmla="*/ 85 w 109"/>
                    <a:gd name="T59" fmla="*/ 44 h 44"/>
                    <a:gd name="T60" fmla="*/ 92 w 109"/>
                    <a:gd name="T61" fmla="*/ 44 h 44"/>
                    <a:gd name="T62" fmla="*/ 101 w 109"/>
                    <a:gd name="T63" fmla="*/ 40 h 44"/>
                    <a:gd name="T64" fmla="*/ 109 w 109"/>
                    <a:gd name="T65" fmla="*/ 35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44"/>
                    <a:gd name="T101" fmla="*/ 109 w 109"/>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44">
                      <a:moveTo>
                        <a:pt x="107" y="32"/>
                      </a:moveTo>
                      <a:lnTo>
                        <a:pt x="103" y="35"/>
                      </a:lnTo>
                      <a:lnTo>
                        <a:pt x="98" y="37"/>
                      </a:lnTo>
                      <a:lnTo>
                        <a:pt x="95" y="38"/>
                      </a:lnTo>
                      <a:lnTo>
                        <a:pt x="91" y="40"/>
                      </a:lnTo>
                      <a:lnTo>
                        <a:pt x="89" y="40"/>
                      </a:lnTo>
                      <a:lnTo>
                        <a:pt x="86" y="40"/>
                      </a:lnTo>
                      <a:lnTo>
                        <a:pt x="84" y="40"/>
                      </a:lnTo>
                      <a:lnTo>
                        <a:pt x="82" y="38"/>
                      </a:lnTo>
                      <a:lnTo>
                        <a:pt x="79" y="37"/>
                      </a:lnTo>
                      <a:lnTo>
                        <a:pt x="77" y="36"/>
                      </a:lnTo>
                      <a:lnTo>
                        <a:pt x="76" y="35"/>
                      </a:lnTo>
                      <a:lnTo>
                        <a:pt x="72" y="32"/>
                      </a:lnTo>
                      <a:lnTo>
                        <a:pt x="70" y="30"/>
                      </a:lnTo>
                      <a:lnTo>
                        <a:pt x="69" y="28"/>
                      </a:lnTo>
                      <a:lnTo>
                        <a:pt x="66" y="25"/>
                      </a:lnTo>
                      <a:lnTo>
                        <a:pt x="64" y="23"/>
                      </a:lnTo>
                      <a:lnTo>
                        <a:pt x="62" y="20"/>
                      </a:lnTo>
                      <a:lnTo>
                        <a:pt x="59" y="17"/>
                      </a:lnTo>
                      <a:lnTo>
                        <a:pt x="57" y="14"/>
                      </a:lnTo>
                      <a:lnTo>
                        <a:pt x="54" y="12"/>
                      </a:lnTo>
                      <a:lnTo>
                        <a:pt x="52" y="10"/>
                      </a:lnTo>
                      <a:lnTo>
                        <a:pt x="48" y="7"/>
                      </a:lnTo>
                      <a:lnTo>
                        <a:pt x="45" y="6"/>
                      </a:lnTo>
                      <a:lnTo>
                        <a:pt x="42" y="4"/>
                      </a:lnTo>
                      <a:lnTo>
                        <a:pt x="37" y="3"/>
                      </a:lnTo>
                      <a:lnTo>
                        <a:pt x="33" y="1"/>
                      </a:lnTo>
                      <a:lnTo>
                        <a:pt x="28" y="1"/>
                      </a:lnTo>
                      <a:lnTo>
                        <a:pt x="23" y="0"/>
                      </a:lnTo>
                      <a:lnTo>
                        <a:pt x="18" y="1"/>
                      </a:lnTo>
                      <a:lnTo>
                        <a:pt x="12" y="1"/>
                      </a:lnTo>
                      <a:lnTo>
                        <a:pt x="6" y="4"/>
                      </a:lnTo>
                      <a:lnTo>
                        <a:pt x="0" y="5"/>
                      </a:lnTo>
                      <a:lnTo>
                        <a:pt x="1" y="9"/>
                      </a:lnTo>
                      <a:lnTo>
                        <a:pt x="7" y="6"/>
                      </a:lnTo>
                      <a:lnTo>
                        <a:pt x="13" y="5"/>
                      </a:lnTo>
                      <a:lnTo>
                        <a:pt x="18" y="5"/>
                      </a:lnTo>
                      <a:lnTo>
                        <a:pt x="23" y="4"/>
                      </a:lnTo>
                      <a:lnTo>
                        <a:pt x="28" y="5"/>
                      </a:lnTo>
                      <a:lnTo>
                        <a:pt x="32" y="5"/>
                      </a:lnTo>
                      <a:lnTo>
                        <a:pt x="37" y="6"/>
                      </a:lnTo>
                      <a:lnTo>
                        <a:pt x="39" y="7"/>
                      </a:lnTo>
                      <a:lnTo>
                        <a:pt x="43" y="9"/>
                      </a:lnTo>
                      <a:lnTo>
                        <a:pt x="46" y="11"/>
                      </a:lnTo>
                      <a:lnTo>
                        <a:pt x="50" y="12"/>
                      </a:lnTo>
                      <a:lnTo>
                        <a:pt x="52" y="14"/>
                      </a:lnTo>
                      <a:lnTo>
                        <a:pt x="54" y="17"/>
                      </a:lnTo>
                      <a:lnTo>
                        <a:pt x="57" y="19"/>
                      </a:lnTo>
                      <a:lnTo>
                        <a:pt x="59" y="23"/>
                      </a:lnTo>
                      <a:lnTo>
                        <a:pt x="62" y="25"/>
                      </a:lnTo>
                      <a:lnTo>
                        <a:pt x="64" y="28"/>
                      </a:lnTo>
                      <a:lnTo>
                        <a:pt x="65" y="30"/>
                      </a:lnTo>
                      <a:lnTo>
                        <a:pt x="68" y="32"/>
                      </a:lnTo>
                      <a:lnTo>
                        <a:pt x="70" y="35"/>
                      </a:lnTo>
                      <a:lnTo>
                        <a:pt x="72" y="37"/>
                      </a:lnTo>
                      <a:lnTo>
                        <a:pt x="75" y="40"/>
                      </a:lnTo>
                      <a:lnTo>
                        <a:pt x="77" y="41"/>
                      </a:lnTo>
                      <a:lnTo>
                        <a:pt x="80" y="43"/>
                      </a:lnTo>
                      <a:lnTo>
                        <a:pt x="83" y="44"/>
                      </a:lnTo>
                      <a:lnTo>
                        <a:pt x="85" y="44"/>
                      </a:lnTo>
                      <a:lnTo>
                        <a:pt x="89" y="44"/>
                      </a:lnTo>
                      <a:lnTo>
                        <a:pt x="92" y="44"/>
                      </a:lnTo>
                      <a:lnTo>
                        <a:pt x="96" y="43"/>
                      </a:lnTo>
                      <a:lnTo>
                        <a:pt x="101" y="40"/>
                      </a:lnTo>
                      <a:lnTo>
                        <a:pt x="104" y="38"/>
                      </a:lnTo>
                      <a:lnTo>
                        <a:pt x="109" y="35"/>
                      </a:lnTo>
                      <a:lnTo>
                        <a:pt x="107" y="3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2" name="Freeform 1190"/>
                <p:cNvSpPr>
                  <a:spLocks/>
                </p:cNvSpPr>
                <p:nvPr/>
              </p:nvSpPr>
              <p:spPr bwMode="auto">
                <a:xfrm>
                  <a:off x="1472" y="1642"/>
                  <a:ext cx="42" cy="16"/>
                </a:xfrm>
                <a:custGeom>
                  <a:avLst/>
                  <a:gdLst>
                    <a:gd name="T0" fmla="*/ 293 w 295"/>
                    <a:gd name="T1" fmla="*/ 5 h 96"/>
                    <a:gd name="T2" fmla="*/ 287 w 295"/>
                    <a:gd name="T3" fmla="*/ 4 h 96"/>
                    <a:gd name="T4" fmla="*/ 280 w 295"/>
                    <a:gd name="T5" fmla="*/ 3 h 96"/>
                    <a:gd name="T6" fmla="*/ 269 w 295"/>
                    <a:gd name="T7" fmla="*/ 2 h 96"/>
                    <a:gd name="T8" fmla="*/ 257 w 295"/>
                    <a:gd name="T9" fmla="*/ 0 h 96"/>
                    <a:gd name="T10" fmla="*/ 243 w 295"/>
                    <a:gd name="T11" fmla="*/ 0 h 96"/>
                    <a:gd name="T12" fmla="*/ 228 w 295"/>
                    <a:gd name="T13" fmla="*/ 2 h 96"/>
                    <a:gd name="T14" fmla="*/ 210 w 295"/>
                    <a:gd name="T15" fmla="*/ 3 h 96"/>
                    <a:gd name="T16" fmla="*/ 191 w 295"/>
                    <a:gd name="T17" fmla="*/ 6 h 96"/>
                    <a:gd name="T18" fmla="*/ 171 w 295"/>
                    <a:gd name="T19" fmla="*/ 11 h 96"/>
                    <a:gd name="T20" fmla="*/ 149 w 295"/>
                    <a:gd name="T21" fmla="*/ 17 h 96"/>
                    <a:gd name="T22" fmla="*/ 125 w 295"/>
                    <a:gd name="T23" fmla="*/ 25 h 96"/>
                    <a:gd name="T24" fmla="*/ 99 w 295"/>
                    <a:gd name="T25" fmla="*/ 36 h 96"/>
                    <a:gd name="T26" fmla="*/ 73 w 295"/>
                    <a:gd name="T27" fmla="*/ 48 h 96"/>
                    <a:gd name="T28" fmla="*/ 44 w 295"/>
                    <a:gd name="T29" fmla="*/ 64 h 96"/>
                    <a:gd name="T30" fmla="*/ 14 w 295"/>
                    <a:gd name="T31" fmla="*/ 83 h 96"/>
                    <a:gd name="T32" fmla="*/ 2 w 295"/>
                    <a:gd name="T33" fmla="*/ 96 h 96"/>
                    <a:gd name="T34" fmla="*/ 31 w 295"/>
                    <a:gd name="T35" fmla="*/ 75 h 96"/>
                    <a:gd name="T36" fmla="*/ 60 w 295"/>
                    <a:gd name="T37" fmla="*/ 59 h 96"/>
                    <a:gd name="T38" fmla="*/ 87 w 295"/>
                    <a:gd name="T39" fmla="*/ 45 h 96"/>
                    <a:gd name="T40" fmla="*/ 113 w 295"/>
                    <a:gd name="T41" fmla="*/ 34 h 96"/>
                    <a:gd name="T42" fmla="*/ 138 w 295"/>
                    <a:gd name="T43" fmla="*/ 24 h 96"/>
                    <a:gd name="T44" fmla="*/ 160 w 295"/>
                    <a:gd name="T45" fmla="*/ 17 h 96"/>
                    <a:gd name="T46" fmla="*/ 182 w 295"/>
                    <a:gd name="T47" fmla="*/ 11 h 96"/>
                    <a:gd name="T48" fmla="*/ 202 w 295"/>
                    <a:gd name="T49" fmla="*/ 8 h 96"/>
                    <a:gd name="T50" fmla="*/ 221 w 295"/>
                    <a:gd name="T51" fmla="*/ 5 h 96"/>
                    <a:gd name="T52" fmla="*/ 236 w 295"/>
                    <a:gd name="T53" fmla="*/ 4 h 96"/>
                    <a:gd name="T54" fmla="*/ 251 w 295"/>
                    <a:gd name="T55" fmla="*/ 4 h 96"/>
                    <a:gd name="T56" fmla="*/ 263 w 295"/>
                    <a:gd name="T57" fmla="*/ 5 h 96"/>
                    <a:gd name="T58" fmla="*/ 275 w 295"/>
                    <a:gd name="T59" fmla="*/ 5 h 96"/>
                    <a:gd name="T60" fmla="*/ 283 w 295"/>
                    <a:gd name="T61" fmla="*/ 6 h 96"/>
                    <a:gd name="T62" fmla="*/ 289 w 295"/>
                    <a:gd name="T63" fmla="*/ 8 h 96"/>
                    <a:gd name="T64" fmla="*/ 294 w 295"/>
                    <a:gd name="T65" fmla="*/ 9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5"/>
                    <a:gd name="T100" fmla="*/ 0 h 96"/>
                    <a:gd name="T101" fmla="*/ 295 w 295"/>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5" h="96">
                      <a:moveTo>
                        <a:pt x="295" y="5"/>
                      </a:moveTo>
                      <a:lnTo>
                        <a:pt x="293" y="5"/>
                      </a:lnTo>
                      <a:lnTo>
                        <a:pt x="291" y="4"/>
                      </a:lnTo>
                      <a:lnTo>
                        <a:pt x="287" y="4"/>
                      </a:lnTo>
                      <a:lnTo>
                        <a:pt x="283" y="3"/>
                      </a:lnTo>
                      <a:lnTo>
                        <a:pt x="280" y="3"/>
                      </a:lnTo>
                      <a:lnTo>
                        <a:pt x="275" y="2"/>
                      </a:lnTo>
                      <a:lnTo>
                        <a:pt x="269" y="2"/>
                      </a:lnTo>
                      <a:lnTo>
                        <a:pt x="263" y="2"/>
                      </a:lnTo>
                      <a:lnTo>
                        <a:pt x="257" y="0"/>
                      </a:lnTo>
                      <a:lnTo>
                        <a:pt x="251" y="0"/>
                      </a:lnTo>
                      <a:lnTo>
                        <a:pt x="243" y="0"/>
                      </a:lnTo>
                      <a:lnTo>
                        <a:pt x="236" y="0"/>
                      </a:lnTo>
                      <a:lnTo>
                        <a:pt x="228" y="2"/>
                      </a:lnTo>
                      <a:lnTo>
                        <a:pt x="221" y="2"/>
                      </a:lnTo>
                      <a:lnTo>
                        <a:pt x="210" y="3"/>
                      </a:lnTo>
                      <a:lnTo>
                        <a:pt x="202" y="4"/>
                      </a:lnTo>
                      <a:lnTo>
                        <a:pt x="191" y="6"/>
                      </a:lnTo>
                      <a:lnTo>
                        <a:pt x="182" y="9"/>
                      </a:lnTo>
                      <a:lnTo>
                        <a:pt x="171" y="11"/>
                      </a:lnTo>
                      <a:lnTo>
                        <a:pt x="159" y="14"/>
                      </a:lnTo>
                      <a:lnTo>
                        <a:pt x="149" y="17"/>
                      </a:lnTo>
                      <a:lnTo>
                        <a:pt x="137" y="21"/>
                      </a:lnTo>
                      <a:lnTo>
                        <a:pt x="125" y="25"/>
                      </a:lnTo>
                      <a:lnTo>
                        <a:pt x="112" y="30"/>
                      </a:lnTo>
                      <a:lnTo>
                        <a:pt x="99" y="36"/>
                      </a:lnTo>
                      <a:lnTo>
                        <a:pt x="86" y="42"/>
                      </a:lnTo>
                      <a:lnTo>
                        <a:pt x="73" y="48"/>
                      </a:lnTo>
                      <a:lnTo>
                        <a:pt x="59" y="56"/>
                      </a:lnTo>
                      <a:lnTo>
                        <a:pt x="44" y="64"/>
                      </a:lnTo>
                      <a:lnTo>
                        <a:pt x="29" y="73"/>
                      </a:lnTo>
                      <a:lnTo>
                        <a:pt x="14" y="83"/>
                      </a:lnTo>
                      <a:lnTo>
                        <a:pt x="0" y="93"/>
                      </a:lnTo>
                      <a:lnTo>
                        <a:pt x="2" y="96"/>
                      </a:lnTo>
                      <a:lnTo>
                        <a:pt x="16" y="85"/>
                      </a:lnTo>
                      <a:lnTo>
                        <a:pt x="31" y="75"/>
                      </a:lnTo>
                      <a:lnTo>
                        <a:pt x="47" y="67"/>
                      </a:lnTo>
                      <a:lnTo>
                        <a:pt x="60" y="59"/>
                      </a:lnTo>
                      <a:lnTo>
                        <a:pt x="74" y="52"/>
                      </a:lnTo>
                      <a:lnTo>
                        <a:pt x="87" y="45"/>
                      </a:lnTo>
                      <a:lnTo>
                        <a:pt x="101" y="39"/>
                      </a:lnTo>
                      <a:lnTo>
                        <a:pt x="113" y="34"/>
                      </a:lnTo>
                      <a:lnTo>
                        <a:pt x="126" y="29"/>
                      </a:lnTo>
                      <a:lnTo>
                        <a:pt x="138" y="24"/>
                      </a:lnTo>
                      <a:lnTo>
                        <a:pt x="150" y="21"/>
                      </a:lnTo>
                      <a:lnTo>
                        <a:pt x="160" y="17"/>
                      </a:lnTo>
                      <a:lnTo>
                        <a:pt x="172" y="15"/>
                      </a:lnTo>
                      <a:lnTo>
                        <a:pt x="182" y="11"/>
                      </a:lnTo>
                      <a:lnTo>
                        <a:pt x="192" y="10"/>
                      </a:lnTo>
                      <a:lnTo>
                        <a:pt x="202" y="8"/>
                      </a:lnTo>
                      <a:lnTo>
                        <a:pt x="211" y="6"/>
                      </a:lnTo>
                      <a:lnTo>
                        <a:pt x="221" y="5"/>
                      </a:lnTo>
                      <a:lnTo>
                        <a:pt x="229" y="5"/>
                      </a:lnTo>
                      <a:lnTo>
                        <a:pt x="236" y="4"/>
                      </a:lnTo>
                      <a:lnTo>
                        <a:pt x="243" y="4"/>
                      </a:lnTo>
                      <a:lnTo>
                        <a:pt x="251" y="4"/>
                      </a:lnTo>
                      <a:lnTo>
                        <a:pt x="257" y="4"/>
                      </a:lnTo>
                      <a:lnTo>
                        <a:pt x="263" y="5"/>
                      </a:lnTo>
                      <a:lnTo>
                        <a:pt x="269" y="5"/>
                      </a:lnTo>
                      <a:lnTo>
                        <a:pt x="275" y="5"/>
                      </a:lnTo>
                      <a:lnTo>
                        <a:pt x="279" y="6"/>
                      </a:lnTo>
                      <a:lnTo>
                        <a:pt x="283" y="6"/>
                      </a:lnTo>
                      <a:lnTo>
                        <a:pt x="287" y="8"/>
                      </a:lnTo>
                      <a:lnTo>
                        <a:pt x="289" y="8"/>
                      </a:lnTo>
                      <a:lnTo>
                        <a:pt x="292" y="9"/>
                      </a:lnTo>
                      <a:lnTo>
                        <a:pt x="294" y="9"/>
                      </a:lnTo>
                      <a:lnTo>
                        <a:pt x="295"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3" name="Freeform 1191"/>
                <p:cNvSpPr>
                  <a:spLocks/>
                </p:cNvSpPr>
                <p:nvPr/>
              </p:nvSpPr>
              <p:spPr bwMode="auto">
                <a:xfrm>
                  <a:off x="1514" y="1634"/>
                  <a:ext cx="40" cy="10"/>
                </a:xfrm>
                <a:custGeom>
                  <a:avLst/>
                  <a:gdLst>
                    <a:gd name="T0" fmla="*/ 271 w 276"/>
                    <a:gd name="T1" fmla="*/ 1 h 59"/>
                    <a:gd name="T2" fmla="*/ 260 w 276"/>
                    <a:gd name="T3" fmla="*/ 0 h 59"/>
                    <a:gd name="T4" fmla="*/ 247 w 276"/>
                    <a:gd name="T5" fmla="*/ 1 h 59"/>
                    <a:gd name="T6" fmla="*/ 234 w 276"/>
                    <a:gd name="T7" fmla="*/ 6 h 59"/>
                    <a:gd name="T8" fmla="*/ 219 w 276"/>
                    <a:gd name="T9" fmla="*/ 9 h 59"/>
                    <a:gd name="T10" fmla="*/ 205 w 276"/>
                    <a:gd name="T11" fmla="*/ 15 h 59"/>
                    <a:gd name="T12" fmla="*/ 187 w 276"/>
                    <a:gd name="T13" fmla="*/ 21 h 59"/>
                    <a:gd name="T14" fmla="*/ 169 w 276"/>
                    <a:gd name="T15" fmla="*/ 27 h 59"/>
                    <a:gd name="T16" fmla="*/ 150 w 276"/>
                    <a:gd name="T17" fmla="*/ 33 h 59"/>
                    <a:gd name="T18" fmla="*/ 132 w 276"/>
                    <a:gd name="T19" fmla="*/ 39 h 59"/>
                    <a:gd name="T20" fmla="*/ 112 w 276"/>
                    <a:gd name="T21" fmla="*/ 45 h 59"/>
                    <a:gd name="T22" fmla="*/ 92 w 276"/>
                    <a:gd name="T23" fmla="*/ 50 h 59"/>
                    <a:gd name="T24" fmla="*/ 72 w 276"/>
                    <a:gd name="T25" fmla="*/ 53 h 59"/>
                    <a:gd name="T26" fmla="*/ 51 w 276"/>
                    <a:gd name="T27" fmla="*/ 56 h 59"/>
                    <a:gd name="T28" fmla="*/ 32 w 276"/>
                    <a:gd name="T29" fmla="*/ 56 h 59"/>
                    <a:gd name="T30" fmla="*/ 12 w 276"/>
                    <a:gd name="T31" fmla="*/ 55 h 59"/>
                    <a:gd name="T32" fmla="*/ 0 w 276"/>
                    <a:gd name="T33" fmla="*/ 56 h 59"/>
                    <a:gd name="T34" fmla="*/ 21 w 276"/>
                    <a:gd name="T35" fmla="*/ 58 h 59"/>
                    <a:gd name="T36" fmla="*/ 41 w 276"/>
                    <a:gd name="T37" fmla="*/ 59 h 59"/>
                    <a:gd name="T38" fmla="*/ 63 w 276"/>
                    <a:gd name="T39" fmla="*/ 58 h 59"/>
                    <a:gd name="T40" fmla="*/ 83 w 276"/>
                    <a:gd name="T41" fmla="*/ 55 h 59"/>
                    <a:gd name="T42" fmla="*/ 104 w 276"/>
                    <a:gd name="T43" fmla="*/ 51 h 59"/>
                    <a:gd name="T44" fmla="*/ 123 w 276"/>
                    <a:gd name="T45" fmla="*/ 46 h 59"/>
                    <a:gd name="T46" fmla="*/ 142 w 276"/>
                    <a:gd name="T47" fmla="*/ 40 h 59"/>
                    <a:gd name="T48" fmla="*/ 161 w 276"/>
                    <a:gd name="T49" fmla="*/ 33 h 59"/>
                    <a:gd name="T50" fmla="*/ 180 w 276"/>
                    <a:gd name="T51" fmla="*/ 27 h 59"/>
                    <a:gd name="T52" fmla="*/ 196 w 276"/>
                    <a:gd name="T53" fmla="*/ 21 h 59"/>
                    <a:gd name="T54" fmla="*/ 213 w 276"/>
                    <a:gd name="T55" fmla="*/ 15 h 59"/>
                    <a:gd name="T56" fmla="*/ 227 w 276"/>
                    <a:gd name="T57" fmla="*/ 10 h 59"/>
                    <a:gd name="T58" fmla="*/ 241 w 276"/>
                    <a:gd name="T59" fmla="*/ 7 h 59"/>
                    <a:gd name="T60" fmla="*/ 254 w 276"/>
                    <a:gd name="T61" fmla="*/ 6 h 59"/>
                    <a:gd name="T62" fmla="*/ 266 w 276"/>
                    <a:gd name="T63" fmla="*/ 5 h 59"/>
                    <a:gd name="T64" fmla="*/ 274 w 276"/>
                    <a:gd name="T65" fmla="*/ 7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6"/>
                    <a:gd name="T100" fmla="*/ 0 h 59"/>
                    <a:gd name="T101" fmla="*/ 276 w 276"/>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6" h="59">
                      <a:moveTo>
                        <a:pt x="276" y="2"/>
                      </a:moveTo>
                      <a:lnTo>
                        <a:pt x="271" y="1"/>
                      </a:lnTo>
                      <a:lnTo>
                        <a:pt x="266" y="0"/>
                      </a:lnTo>
                      <a:lnTo>
                        <a:pt x="260" y="0"/>
                      </a:lnTo>
                      <a:lnTo>
                        <a:pt x="253" y="1"/>
                      </a:lnTo>
                      <a:lnTo>
                        <a:pt x="247" y="1"/>
                      </a:lnTo>
                      <a:lnTo>
                        <a:pt x="241" y="5"/>
                      </a:lnTo>
                      <a:lnTo>
                        <a:pt x="234" y="6"/>
                      </a:lnTo>
                      <a:lnTo>
                        <a:pt x="226" y="8"/>
                      </a:lnTo>
                      <a:lnTo>
                        <a:pt x="219" y="9"/>
                      </a:lnTo>
                      <a:lnTo>
                        <a:pt x="212" y="13"/>
                      </a:lnTo>
                      <a:lnTo>
                        <a:pt x="205" y="15"/>
                      </a:lnTo>
                      <a:lnTo>
                        <a:pt x="195" y="18"/>
                      </a:lnTo>
                      <a:lnTo>
                        <a:pt x="187" y="21"/>
                      </a:lnTo>
                      <a:lnTo>
                        <a:pt x="177" y="24"/>
                      </a:lnTo>
                      <a:lnTo>
                        <a:pt x="169" y="27"/>
                      </a:lnTo>
                      <a:lnTo>
                        <a:pt x="160" y="31"/>
                      </a:lnTo>
                      <a:lnTo>
                        <a:pt x="150" y="33"/>
                      </a:lnTo>
                      <a:lnTo>
                        <a:pt x="141" y="37"/>
                      </a:lnTo>
                      <a:lnTo>
                        <a:pt x="132" y="39"/>
                      </a:lnTo>
                      <a:lnTo>
                        <a:pt x="122" y="43"/>
                      </a:lnTo>
                      <a:lnTo>
                        <a:pt x="112" y="45"/>
                      </a:lnTo>
                      <a:lnTo>
                        <a:pt x="102" y="47"/>
                      </a:lnTo>
                      <a:lnTo>
                        <a:pt x="92" y="50"/>
                      </a:lnTo>
                      <a:lnTo>
                        <a:pt x="83" y="52"/>
                      </a:lnTo>
                      <a:lnTo>
                        <a:pt x="72" y="53"/>
                      </a:lnTo>
                      <a:lnTo>
                        <a:pt x="63" y="55"/>
                      </a:lnTo>
                      <a:lnTo>
                        <a:pt x="51" y="56"/>
                      </a:lnTo>
                      <a:lnTo>
                        <a:pt x="41" y="56"/>
                      </a:lnTo>
                      <a:lnTo>
                        <a:pt x="32" y="56"/>
                      </a:lnTo>
                      <a:lnTo>
                        <a:pt x="21" y="55"/>
                      </a:lnTo>
                      <a:lnTo>
                        <a:pt x="12" y="55"/>
                      </a:lnTo>
                      <a:lnTo>
                        <a:pt x="1" y="52"/>
                      </a:lnTo>
                      <a:lnTo>
                        <a:pt x="0" y="56"/>
                      </a:lnTo>
                      <a:lnTo>
                        <a:pt x="11" y="58"/>
                      </a:lnTo>
                      <a:lnTo>
                        <a:pt x="21" y="58"/>
                      </a:lnTo>
                      <a:lnTo>
                        <a:pt x="32" y="59"/>
                      </a:lnTo>
                      <a:lnTo>
                        <a:pt x="41" y="59"/>
                      </a:lnTo>
                      <a:lnTo>
                        <a:pt x="52" y="59"/>
                      </a:lnTo>
                      <a:lnTo>
                        <a:pt x="63" y="58"/>
                      </a:lnTo>
                      <a:lnTo>
                        <a:pt x="72" y="57"/>
                      </a:lnTo>
                      <a:lnTo>
                        <a:pt x="83" y="55"/>
                      </a:lnTo>
                      <a:lnTo>
                        <a:pt x="93" y="53"/>
                      </a:lnTo>
                      <a:lnTo>
                        <a:pt x="104" y="51"/>
                      </a:lnTo>
                      <a:lnTo>
                        <a:pt x="114" y="49"/>
                      </a:lnTo>
                      <a:lnTo>
                        <a:pt x="123" y="46"/>
                      </a:lnTo>
                      <a:lnTo>
                        <a:pt x="134" y="43"/>
                      </a:lnTo>
                      <a:lnTo>
                        <a:pt x="142" y="40"/>
                      </a:lnTo>
                      <a:lnTo>
                        <a:pt x="151" y="37"/>
                      </a:lnTo>
                      <a:lnTo>
                        <a:pt x="161" y="33"/>
                      </a:lnTo>
                      <a:lnTo>
                        <a:pt x="170" y="31"/>
                      </a:lnTo>
                      <a:lnTo>
                        <a:pt x="180" y="27"/>
                      </a:lnTo>
                      <a:lnTo>
                        <a:pt x="188" y="25"/>
                      </a:lnTo>
                      <a:lnTo>
                        <a:pt x="196" y="21"/>
                      </a:lnTo>
                      <a:lnTo>
                        <a:pt x="206" y="19"/>
                      </a:lnTo>
                      <a:lnTo>
                        <a:pt x="213" y="15"/>
                      </a:lnTo>
                      <a:lnTo>
                        <a:pt x="220" y="13"/>
                      </a:lnTo>
                      <a:lnTo>
                        <a:pt x="227" y="10"/>
                      </a:lnTo>
                      <a:lnTo>
                        <a:pt x="235" y="9"/>
                      </a:lnTo>
                      <a:lnTo>
                        <a:pt x="241" y="7"/>
                      </a:lnTo>
                      <a:lnTo>
                        <a:pt x="248" y="6"/>
                      </a:lnTo>
                      <a:lnTo>
                        <a:pt x="254" y="6"/>
                      </a:lnTo>
                      <a:lnTo>
                        <a:pt x="260" y="5"/>
                      </a:lnTo>
                      <a:lnTo>
                        <a:pt x="266" y="5"/>
                      </a:lnTo>
                      <a:lnTo>
                        <a:pt x="271" y="6"/>
                      </a:lnTo>
                      <a:lnTo>
                        <a:pt x="274" y="7"/>
                      </a:lnTo>
                      <a:lnTo>
                        <a:pt x="276"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4" name="Freeform 1192"/>
                <p:cNvSpPr>
                  <a:spLocks/>
                </p:cNvSpPr>
                <p:nvPr/>
              </p:nvSpPr>
              <p:spPr bwMode="auto">
                <a:xfrm>
                  <a:off x="1553" y="1633"/>
                  <a:ext cx="49" cy="17"/>
                </a:xfrm>
                <a:custGeom>
                  <a:avLst/>
                  <a:gdLst>
                    <a:gd name="T0" fmla="*/ 337 w 337"/>
                    <a:gd name="T1" fmla="*/ 101 h 104"/>
                    <a:gd name="T2" fmla="*/ 290 w 337"/>
                    <a:gd name="T3" fmla="*/ 73 h 104"/>
                    <a:gd name="T4" fmla="*/ 248 w 337"/>
                    <a:gd name="T5" fmla="*/ 51 h 104"/>
                    <a:gd name="T6" fmla="*/ 211 w 337"/>
                    <a:gd name="T7" fmla="*/ 33 h 104"/>
                    <a:gd name="T8" fmla="*/ 179 w 337"/>
                    <a:gd name="T9" fmla="*/ 20 h 104"/>
                    <a:gd name="T10" fmla="*/ 152 w 337"/>
                    <a:gd name="T11" fmla="*/ 9 h 104"/>
                    <a:gd name="T12" fmla="*/ 128 w 337"/>
                    <a:gd name="T13" fmla="*/ 3 h 104"/>
                    <a:gd name="T14" fmla="*/ 109 w 337"/>
                    <a:gd name="T15" fmla="*/ 0 h 104"/>
                    <a:gd name="T16" fmla="*/ 93 w 337"/>
                    <a:gd name="T17" fmla="*/ 0 h 104"/>
                    <a:gd name="T18" fmla="*/ 77 w 337"/>
                    <a:gd name="T19" fmla="*/ 1 h 104"/>
                    <a:gd name="T20" fmla="*/ 65 w 337"/>
                    <a:gd name="T21" fmla="*/ 2 h 104"/>
                    <a:gd name="T22" fmla="*/ 54 w 337"/>
                    <a:gd name="T23" fmla="*/ 6 h 104"/>
                    <a:gd name="T24" fmla="*/ 43 w 337"/>
                    <a:gd name="T25" fmla="*/ 8 h 104"/>
                    <a:gd name="T26" fmla="*/ 33 w 337"/>
                    <a:gd name="T27" fmla="*/ 12 h 104"/>
                    <a:gd name="T28" fmla="*/ 24 w 337"/>
                    <a:gd name="T29" fmla="*/ 13 h 104"/>
                    <a:gd name="T30" fmla="*/ 13 w 337"/>
                    <a:gd name="T31" fmla="*/ 13 h 104"/>
                    <a:gd name="T32" fmla="*/ 2 w 337"/>
                    <a:gd name="T33" fmla="*/ 9 h 104"/>
                    <a:gd name="T34" fmla="*/ 7 w 337"/>
                    <a:gd name="T35" fmla="*/ 15 h 104"/>
                    <a:gd name="T36" fmla="*/ 19 w 337"/>
                    <a:gd name="T37" fmla="*/ 16 h 104"/>
                    <a:gd name="T38" fmla="*/ 29 w 337"/>
                    <a:gd name="T39" fmla="*/ 16 h 104"/>
                    <a:gd name="T40" fmla="*/ 39 w 337"/>
                    <a:gd name="T41" fmla="*/ 14 h 104"/>
                    <a:gd name="T42" fmla="*/ 49 w 337"/>
                    <a:gd name="T43" fmla="*/ 12 h 104"/>
                    <a:gd name="T44" fmla="*/ 61 w 337"/>
                    <a:gd name="T45" fmla="*/ 7 h 104"/>
                    <a:gd name="T46" fmla="*/ 71 w 337"/>
                    <a:gd name="T47" fmla="*/ 5 h 104"/>
                    <a:gd name="T48" fmla="*/ 85 w 337"/>
                    <a:gd name="T49" fmla="*/ 3 h 104"/>
                    <a:gd name="T50" fmla="*/ 100 w 337"/>
                    <a:gd name="T51" fmla="*/ 3 h 104"/>
                    <a:gd name="T52" fmla="*/ 119 w 337"/>
                    <a:gd name="T53" fmla="*/ 5 h 104"/>
                    <a:gd name="T54" fmla="*/ 140 w 337"/>
                    <a:gd name="T55" fmla="*/ 9 h 104"/>
                    <a:gd name="T56" fmla="*/ 165 w 337"/>
                    <a:gd name="T57" fmla="*/ 17 h 104"/>
                    <a:gd name="T58" fmla="*/ 193 w 337"/>
                    <a:gd name="T59" fmla="*/ 29 h 104"/>
                    <a:gd name="T60" fmla="*/ 226 w 337"/>
                    <a:gd name="T61" fmla="*/ 44 h 104"/>
                    <a:gd name="T62" fmla="*/ 266 w 337"/>
                    <a:gd name="T63" fmla="*/ 64 h 104"/>
                    <a:gd name="T64" fmla="*/ 311 w 337"/>
                    <a:gd name="T65" fmla="*/ 89 h 104"/>
                    <a:gd name="T66" fmla="*/ 337 w 337"/>
                    <a:gd name="T67" fmla="*/ 102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7"/>
                    <a:gd name="T103" fmla="*/ 0 h 104"/>
                    <a:gd name="T104" fmla="*/ 337 w 337"/>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7" h="104">
                      <a:moveTo>
                        <a:pt x="334" y="104"/>
                      </a:moveTo>
                      <a:lnTo>
                        <a:pt x="337" y="101"/>
                      </a:lnTo>
                      <a:lnTo>
                        <a:pt x="313" y="87"/>
                      </a:lnTo>
                      <a:lnTo>
                        <a:pt x="290" y="73"/>
                      </a:lnTo>
                      <a:lnTo>
                        <a:pt x="268" y="62"/>
                      </a:lnTo>
                      <a:lnTo>
                        <a:pt x="248" y="51"/>
                      </a:lnTo>
                      <a:lnTo>
                        <a:pt x="229" y="41"/>
                      </a:lnTo>
                      <a:lnTo>
                        <a:pt x="211" y="33"/>
                      </a:lnTo>
                      <a:lnTo>
                        <a:pt x="194" y="26"/>
                      </a:lnTo>
                      <a:lnTo>
                        <a:pt x="179" y="20"/>
                      </a:lnTo>
                      <a:lnTo>
                        <a:pt x="166" y="14"/>
                      </a:lnTo>
                      <a:lnTo>
                        <a:pt x="152" y="9"/>
                      </a:lnTo>
                      <a:lnTo>
                        <a:pt x="140" y="6"/>
                      </a:lnTo>
                      <a:lnTo>
                        <a:pt x="128" y="3"/>
                      </a:lnTo>
                      <a:lnTo>
                        <a:pt x="119" y="1"/>
                      </a:lnTo>
                      <a:lnTo>
                        <a:pt x="109" y="0"/>
                      </a:lnTo>
                      <a:lnTo>
                        <a:pt x="100" y="0"/>
                      </a:lnTo>
                      <a:lnTo>
                        <a:pt x="93" y="0"/>
                      </a:lnTo>
                      <a:lnTo>
                        <a:pt x="84" y="0"/>
                      </a:lnTo>
                      <a:lnTo>
                        <a:pt x="77" y="1"/>
                      </a:lnTo>
                      <a:lnTo>
                        <a:pt x="71" y="1"/>
                      </a:lnTo>
                      <a:lnTo>
                        <a:pt x="65" y="2"/>
                      </a:lnTo>
                      <a:lnTo>
                        <a:pt x="59" y="5"/>
                      </a:lnTo>
                      <a:lnTo>
                        <a:pt x="54" y="6"/>
                      </a:lnTo>
                      <a:lnTo>
                        <a:pt x="48" y="7"/>
                      </a:lnTo>
                      <a:lnTo>
                        <a:pt x="43" y="8"/>
                      </a:lnTo>
                      <a:lnTo>
                        <a:pt x="38" y="9"/>
                      </a:lnTo>
                      <a:lnTo>
                        <a:pt x="33" y="12"/>
                      </a:lnTo>
                      <a:lnTo>
                        <a:pt x="29" y="13"/>
                      </a:lnTo>
                      <a:lnTo>
                        <a:pt x="24" y="13"/>
                      </a:lnTo>
                      <a:lnTo>
                        <a:pt x="19" y="13"/>
                      </a:lnTo>
                      <a:lnTo>
                        <a:pt x="13" y="13"/>
                      </a:lnTo>
                      <a:lnTo>
                        <a:pt x="9" y="12"/>
                      </a:lnTo>
                      <a:lnTo>
                        <a:pt x="2" y="9"/>
                      </a:lnTo>
                      <a:lnTo>
                        <a:pt x="0" y="14"/>
                      </a:lnTo>
                      <a:lnTo>
                        <a:pt x="7" y="15"/>
                      </a:lnTo>
                      <a:lnTo>
                        <a:pt x="13" y="16"/>
                      </a:lnTo>
                      <a:lnTo>
                        <a:pt x="19" y="16"/>
                      </a:lnTo>
                      <a:lnTo>
                        <a:pt x="24" y="16"/>
                      </a:lnTo>
                      <a:lnTo>
                        <a:pt x="29" y="16"/>
                      </a:lnTo>
                      <a:lnTo>
                        <a:pt x="35" y="15"/>
                      </a:lnTo>
                      <a:lnTo>
                        <a:pt x="39" y="14"/>
                      </a:lnTo>
                      <a:lnTo>
                        <a:pt x="44" y="13"/>
                      </a:lnTo>
                      <a:lnTo>
                        <a:pt x="49" y="12"/>
                      </a:lnTo>
                      <a:lnTo>
                        <a:pt x="54" y="9"/>
                      </a:lnTo>
                      <a:lnTo>
                        <a:pt x="61" y="7"/>
                      </a:lnTo>
                      <a:lnTo>
                        <a:pt x="65" y="6"/>
                      </a:lnTo>
                      <a:lnTo>
                        <a:pt x="71" y="5"/>
                      </a:lnTo>
                      <a:lnTo>
                        <a:pt x="77" y="5"/>
                      </a:lnTo>
                      <a:lnTo>
                        <a:pt x="85" y="3"/>
                      </a:lnTo>
                      <a:lnTo>
                        <a:pt x="93" y="3"/>
                      </a:lnTo>
                      <a:lnTo>
                        <a:pt x="100" y="3"/>
                      </a:lnTo>
                      <a:lnTo>
                        <a:pt x="109" y="3"/>
                      </a:lnTo>
                      <a:lnTo>
                        <a:pt x="119" y="5"/>
                      </a:lnTo>
                      <a:lnTo>
                        <a:pt x="128" y="7"/>
                      </a:lnTo>
                      <a:lnTo>
                        <a:pt x="140" y="9"/>
                      </a:lnTo>
                      <a:lnTo>
                        <a:pt x="151" y="14"/>
                      </a:lnTo>
                      <a:lnTo>
                        <a:pt x="165" y="17"/>
                      </a:lnTo>
                      <a:lnTo>
                        <a:pt x="178" y="23"/>
                      </a:lnTo>
                      <a:lnTo>
                        <a:pt x="193" y="29"/>
                      </a:lnTo>
                      <a:lnTo>
                        <a:pt x="210" y="37"/>
                      </a:lnTo>
                      <a:lnTo>
                        <a:pt x="226" y="44"/>
                      </a:lnTo>
                      <a:lnTo>
                        <a:pt x="245" y="53"/>
                      </a:lnTo>
                      <a:lnTo>
                        <a:pt x="266" y="64"/>
                      </a:lnTo>
                      <a:lnTo>
                        <a:pt x="288" y="76"/>
                      </a:lnTo>
                      <a:lnTo>
                        <a:pt x="311" y="89"/>
                      </a:lnTo>
                      <a:lnTo>
                        <a:pt x="334" y="104"/>
                      </a:lnTo>
                      <a:lnTo>
                        <a:pt x="337" y="102"/>
                      </a:lnTo>
                      <a:lnTo>
                        <a:pt x="334" y="10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5" name="Freeform 1193"/>
                <p:cNvSpPr>
                  <a:spLocks/>
                </p:cNvSpPr>
                <p:nvPr/>
              </p:nvSpPr>
              <p:spPr bwMode="auto">
                <a:xfrm>
                  <a:off x="1569" y="1617"/>
                  <a:ext cx="33" cy="33"/>
                </a:xfrm>
                <a:custGeom>
                  <a:avLst/>
                  <a:gdLst>
                    <a:gd name="T0" fmla="*/ 5 w 227"/>
                    <a:gd name="T1" fmla="*/ 6 h 198"/>
                    <a:gd name="T2" fmla="*/ 13 w 227"/>
                    <a:gd name="T3" fmla="*/ 8 h 198"/>
                    <a:gd name="T4" fmla="*/ 24 w 227"/>
                    <a:gd name="T5" fmla="*/ 12 h 198"/>
                    <a:gd name="T6" fmla="*/ 32 w 227"/>
                    <a:gd name="T7" fmla="*/ 15 h 198"/>
                    <a:gd name="T8" fmla="*/ 42 w 227"/>
                    <a:gd name="T9" fmla="*/ 19 h 198"/>
                    <a:gd name="T10" fmla="*/ 52 w 227"/>
                    <a:gd name="T11" fmla="*/ 23 h 198"/>
                    <a:gd name="T12" fmla="*/ 63 w 227"/>
                    <a:gd name="T13" fmla="*/ 29 h 198"/>
                    <a:gd name="T14" fmla="*/ 76 w 227"/>
                    <a:gd name="T15" fmla="*/ 37 h 198"/>
                    <a:gd name="T16" fmla="*/ 88 w 227"/>
                    <a:gd name="T17" fmla="*/ 46 h 198"/>
                    <a:gd name="T18" fmla="*/ 102 w 227"/>
                    <a:gd name="T19" fmla="*/ 57 h 198"/>
                    <a:gd name="T20" fmla="*/ 115 w 227"/>
                    <a:gd name="T21" fmla="*/ 70 h 198"/>
                    <a:gd name="T22" fmla="*/ 132 w 227"/>
                    <a:gd name="T23" fmla="*/ 87 h 198"/>
                    <a:gd name="T24" fmla="*/ 150 w 227"/>
                    <a:gd name="T25" fmla="*/ 106 h 198"/>
                    <a:gd name="T26" fmla="*/ 168 w 227"/>
                    <a:gd name="T27" fmla="*/ 128 h 198"/>
                    <a:gd name="T28" fmla="*/ 190 w 227"/>
                    <a:gd name="T29" fmla="*/ 153 h 198"/>
                    <a:gd name="T30" fmla="*/ 212 w 227"/>
                    <a:gd name="T31" fmla="*/ 182 h 198"/>
                    <a:gd name="T32" fmla="*/ 227 w 227"/>
                    <a:gd name="T33" fmla="*/ 196 h 198"/>
                    <a:gd name="T34" fmla="*/ 204 w 227"/>
                    <a:gd name="T35" fmla="*/ 165 h 198"/>
                    <a:gd name="T36" fmla="*/ 182 w 227"/>
                    <a:gd name="T37" fmla="*/ 138 h 198"/>
                    <a:gd name="T38" fmla="*/ 161 w 227"/>
                    <a:gd name="T39" fmla="*/ 114 h 198"/>
                    <a:gd name="T40" fmla="*/ 144 w 227"/>
                    <a:gd name="T41" fmla="*/ 93 h 198"/>
                    <a:gd name="T42" fmla="*/ 127 w 227"/>
                    <a:gd name="T43" fmla="*/ 76 h 198"/>
                    <a:gd name="T44" fmla="*/ 110 w 227"/>
                    <a:gd name="T45" fmla="*/ 60 h 198"/>
                    <a:gd name="T46" fmla="*/ 96 w 227"/>
                    <a:gd name="T47" fmla="*/ 49 h 198"/>
                    <a:gd name="T48" fmla="*/ 83 w 227"/>
                    <a:gd name="T49" fmla="*/ 39 h 198"/>
                    <a:gd name="T50" fmla="*/ 70 w 227"/>
                    <a:gd name="T51" fmla="*/ 31 h 198"/>
                    <a:gd name="T52" fmla="*/ 59 w 227"/>
                    <a:gd name="T53" fmla="*/ 23 h 198"/>
                    <a:gd name="T54" fmla="*/ 50 w 227"/>
                    <a:gd name="T55" fmla="*/ 18 h 198"/>
                    <a:gd name="T56" fmla="*/ 38 w 227"/>
                    <a:gd name="T57" fmla="*/ 14 h 198"/>
                    <a:gd name="T58" fmla="*/ 30 w 227"/>
                    <a:gd name="T59" fmla="*/ 10 h 198"/>
                    <a:gd name="T60" fmla="*/ 19 w 227"/>
                    <a:gd name="T61" fmla="*/ 7 h 198"/>
                    <a:gd name="T62" fmla="*/ 11 w 227"/>
                    <a:gd name="T63" fmla="*/ 3 h 198"/>
                    <a:gd name="T64" fmla="*/ 1 w 227"/>
                    <a:gd name="T65" fmla="*/ 0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98"/>
                    <a:gd name="T101" fmla="*/ 227 w 227"/>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98">
                      <a:moveTo>
                        <a:pt x="0" y="3"/>
                      </a:moveTo>
                      <a:lnTo>
                        <a:pt x="5" y="6"/>
                      </a:lnTo>
                      <a:lnTo>
                        <a:pt x="10" y="7"/>
                      </a:lnTo>
                      <a:lnTo>
                        <a:pt x="13" y="8"/>
                      </a:lnTo>
                      <a:lnTo>
                        <a:pt x="18" y="10"/>
                      </a:lnTo>
                      <a:lnTo>
                        <a:pt x="24" y="12"/>
                      </a:lnTo>
                      <a:lnTo>
                        <a:pt x="28" y="13"/>
                      </a:lnTo>
                      <a:lnTo>
                        <a:pt x="32" y="15"/>
                      </a:lnTo>
                      <a:lnTo>
                        <a:pt x="37" y="16"/>
                      </a:lnTo>
                      <a:lnTo>
                        <a:pt x="42" y="19"/>
                      </a:lnTo>
                      <a:lnTo>
                        <a:pt x="47" y="21"/>
                      </a:lnTo>
                      <a:lnTo>
                        <a:pt x="52" y="23"/>
                      </a:lnTo>
                      <a:lnTo>
                        <a:pt x="58" y="27"/>
                      </a:lnTo>
                      <a:lnTo>
                        <a:pt x="63" y="29"/>
                      </a:lnTo>
                      <a:lnTo>
                        <a:pt x="69" y="33"/>
                      </a:lnTo>
                      <a:lnTo>
                        <a:pt x="76" y="37"/>
                      </a:lnTo>
                      <a:lnTo>
                        <a:pt x="81" y="41"/>
                      </a:lnTo>
                      <a:lnTo>
                        <a:pt x="88" y="46"/>
                      </a:lnTo>
                      <a:lnTo>
                        <a:pt x="94" y="51"/>
                      </a:lnTo>
                      <a:lnTo>
                        <a:pt x="102" y="57"/>
                      </a:lnTo>
                      <a:lnTo>
                        <a:pt x="108" y="64"/>
                      </a:lnTo>
                      <a:lnTo>
                        <a:pt x="115" y="70"/>
                      </a:lnTo>
                      <a:lnTo>
                        <a:pt x="123" y="78"/>
                      </a:lnTo>
                      <a:lnTo>
                        <a:pt x="132" y="87"/>
                      </a:lnTo>
                      <a:lnTo>
                        <a:pt x="140" y="95"/>
                      </a:lnTo>
                      <a:lnTo>
                        <a:pt x="150" y="106"/>
                      </a:lnTo>
                      <a:lnTo>
                        <a:pt x="159" y="116"/>
                      </a:lnTo>
                      <a:lnTo>
                        <a:pt x="168" y="128"/>
                      </a:lnTo>
                      <a:lnTo>
                        <a:pt x="179" y="140"/>
                      </a:lnTo>
                      <a:lnTo>
                        <a:pt x="190" y="153"/>
                      </a:lnTo>
                      <a:lnTo>
                        <a:pt x="201" y="167"/>
                      </a:lnTo>
                      <a:lnTo>
                        <a:pt x="212" y="182"/>
                      </a:lnTo>
                      <a:lnTo>
                        <a:pt x="224" y="198"/>
                      </a:lnTo>
                      <a:lnTo>
                        <a:pt x="227" y="196"/>
                      </a:lnTo>
                      <a:lnTo>
                        <a:pt x="216" y="179"/>
                      </a:lnTo>
                      <a:lnTo>
                        <a:pt x="204" y="165"/>
                      </a:lnTo>
                      <a:lnTo>
                        <a:pt x="192" y="151"/>
                      </a:lnTo>
                      <a:lnTo>
                        <a:pt x="182" y="138"/>
                      </a:lnTo>
                      <a:lnTo>
                        <a:pt x="171" y="126"/>
                      </a:lnTo>
                      <a:lnTo>
                        <a:pt x="161" y="114"/>
                      </a:lnTo>
                      <a:lnTo>
                        <a:pt x="153" y="103"/>
                      </a:lnTo>
                      <a:lnTo>
                        <a:pt x="144" y="93"/>
                      </a:lnTo>
                      <a:lnTo>
                        <a:pt x="135" y="84"/>
                      </a:lnTo>
                      <a:lnTo>
                        <a:pt x="127" y="76"/>
                      </a:lnTo>
                      <a:lnTo>
                        <a:pt x="119" y="68"/>
                      </a:lnTo>
                      <a:lnTo>
                        <a:pt x="110" y="60"/>
                      </a:lnTo>
                      <a:lnTo>
                        <a:pt x="104" y="54"/>
                      </a:lnTo>
                      <a:lnTo>
                        <a:pt x="96" y="49"/>
                      </a:lnTo>
                      <a:lnTo>
                        <a:pt x="89" y="44"/>
                      </a:lnTo>
                      <a:lnTo>
                        <a:pt x="83" y="39"/>
                      </a:lnTo>
                      <a:lnTo>
                        <a:pt x="77" y="34"/>
                      </a:lnTo>
                      <a:lnTo>
                        <a:pt x="70" y="31"/>
                      </a:lnTo>
                      <a:lnTo>
                        <a:pt x="65" y="27"/>
                      </a:lnTo>
                      <a:lnTo>
                        <a:pt x="59" y="23"/>
                      </a:lnTo>
                      <a:lnTo>
                        <a:pt x="55" y="21"/>
                      </a:lnTo>
                      <a:lnTo>
                        <a:pt x="50" y="18"/>
                      </a:lnTo>
                      <a:lnTo>
                        <a:pt x="43" y="15"/>
                      </a:lnTo>
                      <a:lnTo>
                        <a:pt x="38" y="14"/>
                      </a:lnTo>
                      <a:lnTo>
                        <a:pt x="33" y="12"/>
                      </a:lnTo>
                      <a:lnTo>
                        <a:pt x="30" y="10"/>
                      </a:lnTo>
                      <a:lnTo>
                        <a:pt x="25" y="8"/>
                      </a:lnTo>
                      <a:lnTo>
                        <a:pt x="19" y="7"/>
                      </a:lnTo>
                      <a:lnTo>
                        <a:pt x="15" y="4"/>
                      </a:lnTo>
                      <a:lnTo>
                        <a:pt x="11" y="3"/>
                      </a:lnTo>
                      <a:lnTo>
                        <a:pt x="6" y="2"/>
                      </a:lnTo>
                      <a:lnTo>
                        <a:pt x="1"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6" name="Freeform 1194"/>
                <p:cNvSpPr>
                  <a:spLocks/>
                </p:cNvSpPr>
                <p:nvPr/>
              </p:nvSpPr>
              <p:spPr bwMode="auto">
                <a:xfrm>
                  <a:off x="1277" y="1671"/>
                  <a:ext cx="4" cy="5"/>
                </a:xfrm>
                <a:custGeom>
                  <a:avLst/>
                  <a:gdLst>
                    <a:gd name="T0" fmla="*/ 26 w 26"/>
                    <a:gd name="T1" fmla="*/ 8 h 31"/>
                    <a:gd name="T2" fmla="*/ 10 w 26"/>
                    <a:gd name="T3" fmla="*/ 0 h 31"/>
                    <a:gd name="T4" fmla="*/ 0 w 26"/>
                    <a:gd name="T5" fmla="*/ 31 h 31"/>
                    <a:gd name="T6" fmla="*/ 26 w 26"/>
                    <a:gd name="T7" fmla="*/ 8 h 31"/>
                    <a:gd name="T8" fmla="*/ 0 60000 65536"/>
                    <a:gd name="T9" fmla="*/ 0 60000 65536"/>
                    <a:gd name="T10" fmla="*/ 0 60000 65536"/>
                    <a:gd name="T11" fmla="*/ 0 60000 65536"/>
                    <a:gd name="T12" fmla="*/ 0 w 26"/>
                    <a:gd name="T13" fmla="*/ 0 h 31"/>
                    <a:gd name="T14" fmla="*/ 26 w 26"/>
                    <a:gd name="T15" fmla="*/ 31 h 31"/>
                  </a:gdLst>
                  <a:ahLst/>
                  <a:cxnLst>
                    <a:cxn ang="T8">
                      <a:pos x="T0" y="T1"/>
                    </a:cxn>
                    <a:cxn ang="T9">
                      <a:pos x="T2" y="T3"/>
                    </a:cxn>
                    <a:cxn ang="T10">
                      <a:pos x="T4" y="T5"/>
                    </a:cxn>
                    <a:cxn ang="T11">
                      <a:pos x="T6" y="T7"/>
                    </a:cxn>
                  </a:cxnLst>
                  <a:rect l="T12" t="T13" r="T14" b="T15"/>
                  <a:pathLst>
                    <a:path w="26" h="31">
                      <a:moveTo>
                        <a:pt x="26" y="8"/>
                      </a:moveTo>
                      <a:lnTo>
                        <a:pt x="10" y="0"/>
                      </a:lnTo>
                      <a:lnTo>
                        <a:pt x="0" y="31"/>
                      </a:lnTo>
                      <a:lnTo>
                        <a:pt x="26"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7" name="Freeform 1195"/>
                <p:cNvSpPr>
                  <a:spLocks/>
                </p:cNvSpPr>
                <p:nvPr/>
              </p:nvSpPr>
              <p:spPr bwMode="auto">
                <a:xfrm>
                  <a:off x="1277" y="1671"/>
                  <a:ext cx="5" cy="8"/>
                </a:xfrm>
                <a:custGeom>
                  <a:avLst/>
                  <a:gdLst>
                    <a:gd name="T0" fmla="*/ 34 w 34"/>
                    <a:gd name="T1" fmla="*/ 15 h 46"/>
                    <a:gd name="T2" fmla="*/ 19 w 34"/>
                    <a:gd name="T3" fmla="*/ 0 h 46"/>
                    <a:gd name="T4" fmla="*/ 5 w 34"/>
                    <a:gd name="T5" fmla="*/ 12 h 46"/>
                    <a:gd name="T6" fmla="*/ 0 w 34"/>
                    <a:gd name="T7" fmla="*/ 46 h 46"/>
                    <a:gd name="T8" fmla="*/ 34 w 34"/>
                    <a:gd name="T9" fmla="*/ 15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15"/>
                      </a:moveTo>
                      <a:lnTo>
                        <a:pt x="19" y="0"/>
                      </a:lnTo>
                      <a:lnTo>
                        <a:pt x="5" y="12"/>
                      </a:lnTo>
                      <a:lnTo>
                        <a:pt x="0" y="46"/>
                      </a:lnTo>
                      <a:lnTo>
                        <a:pt x="34" y="1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8" name="Freeform 1196"/>
                <p:cNvSpPr>
                  <a:spLocks/>
                </p:cNvSpPr>
                <p:nvPr/>
              </p:nvSpPr>
              <p:spPr bwMode="auto">
                <a:xfrm>
                  <a:off x="1277" y="1673"/>
                  <a:ext cx="6" cy="9"/>
                </a:xfrm>
                <a:custGeom>
                  <a:avLst/>
                  <a:gdLst>
                    <a:gd name="T0" fmla="*/ 41 w 41"/>
                    <a:gd name="T1" fmla="*/ 17 h 55"/>
                    <a:gd name="T2" fmla="*/ 27 w 41"/>
                    <a:gd name="T3" fmla="*/ 0 h 55"/>
                    <a:gd name="T4" fmla="*/ 1 w 41"/>
                    <a:gd name="T5" fmla="*/ 23 h 55"/>
                    <a:gd name="T6" fmla="*/ 0 w 41"/>
                    <a:gd name="T7" fmla="*/ 55 h 55"/>
                    <a:gd name="T8" fmla="*/ 41 w 41"/>
                    <a:gd name="T9" fmla="*/ 17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41" y="17"/>
                      </a:moveTo>
                      <a:lnTo>
                        <a:pt x="27" y="0"/>
                      </a:lnTo>
                      <a:lnTo>
                        <a:pt x="1" y="23"/>
                      </a:lnTo>
                      <a:lnTo>
                        <a:pt x="0" y="55"/>
                      </a:lnTo>
                      <a:lnTo>
                        <a:pt x="41" y="1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39" name="Freeform 1197"/>
                <p:cNvSpPr>
                  <a:spLocks/>
                </p:cNvSpPr>
                <p:nvPr/>
              </p:nvSpPr>
              <p:spPr bwMode="auto">
                <a:xfrm>
                  <a:off x="1277" y="1674"/>
                  <a:ext cx="7" cy="10"/>
                </a:xfrm>
                <a:custGeom>
                  <a:avLst/>
                  <a:gdLst>
                    <a:gd name="T0" fmla="*/ 49 w 49"/>
                    <a:gd name="T1" fmla="*/ 18 h 63"/>
                    <a:gd name="T2" fmla="*/ 34 w 49"/>
                    <a:gd name="T3" fmla="*/ 0 h 63"/>
                    <a:gd name="T4" fmla="*/ 0 w 49"/>
                    <a:gd name="T5" fmla="*/ 31 h 63"/>
                    <a:gd name="T6" fmla="*/ 0 w 49"/>
                    <a:gd name="T7" fmla="*/ 63 h 63"/>
                    <a:gd name="T8" fmla="*/ 49 w 49"/>
                    <a:gd name="T9" fmla="*/ 18 h 63"/>
                    <a:gd name="T10" fmla="*/ 0 60000 65536"/>
                    <a:gd name="T11" fmla="*/ 0 60000 65536"/>
                    <a:gd name="T12" fmla="*/ 0 60000 65536"/>
                    <a:gd name="T13" fmla="*/ 0 60000 65536"/>
                    <a:gd name="T14" fmla="*/ 0 60000 65536"/>
                    <a:gd name="T15" fmla="*/ 0 w 49"/>
                    <a:gd name="T16" fmla="*/ 0 h 63"/>
                    <a:gd name="T17" fmla="*/ 49 w 49"/>
                    <a:gd name="T18" fmla="*/ 63 h 63"/>
                  </a:gdLst>
                  <a:ahLst/>
                  <a:cxnLst>
                    <a:cxn ang="T10">
                      <a:pos x="T0" y="T1"/>
                    </a:cxn>
                    <a:cxn ang="T11">
                      <a:pos x="T2" y="T3"/>
                    </a:cxn>
                    <a:cxn ang="T12">
                      <a:pos x="T4" y="T5"/>
                    </a:cxn>
                    <a:cxn ang="T13">
                      <a:pos x="T6" y="T7"/>
                    </a:cxn>
                    <a:cxn ang="T14">
                      <a:pos x="T8" y="T9"/>
                    </a:cxn>
                  </a:cxnLst>
                  <a:rect l="T15" t="T16" r="T17" b="T18"/>
                  <a:pathLst>
                    <a:path w="49" h="63">
                      <a:moveTo>
                        <a:pt x="49" y="18"/>
                      </a:moveTo>
                      <a:lnTo>
                        <a:pt x="34" y="0"/>
                      </a:lnTo>
                      <a:lnTo>
                        <a:pt x="0" y="31"/>
                      </a:lnTo>
                      <a:lnTo>
                        <a:pt x="0" y="63"/>
                      </a:lnTo>
                      <a:lnTo>
                        <a:pt x="49" y="1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0" name="Freeform 1198"/>
                <p:cNvSpPr>
                  <a:spLocks/>
                </p:cNvSpPr>
                <p:nvPr/>
              </p:nvSpPr>
              <p:spPr bwMode="auto">
                <a:xfrm>
                  <a:off x="1277" y="1675"/>
                  <a:ext cx="8" cy="12"/>
                </a:xfrm>
                <a:custGeom>
                  <a:avLst/>
                  <a:gdLst>
                    <a:gd name="T0" fmla="*/ 57 w 57"/>
                    <a:gd name="T1" fmla="*/ 17 h 69"/>
                    <a:gd name="T2" fmla="*/ 41 w 57"/>
                    <a:gd name="T3" fmla="*/ 0 h 69"/>
                    <a:gd name="T4" fmla="*/ 0 w 57"/>
                    <a:gd name="T5" fmla="*/ 38 h 69"/>
                    <a:gd name="T6" fmla="*/ 0 w 57"/>
                    <a:gd name="T7" fmla="*/ 69 h 69"/>
                    <a:gd name="T8" fmla="*/ 57 w 57"/>
                    <a:gd name="T9" fmla="*/ 17 h 69"/>
                    <a:gd name="T10" fmla="*/ 0 60000 65536"/>
                    <a:gd name="T11" fmla="*/ 0 60000 65536"/>
                    <a:gd name="T12" fmla="*/ 0 60000 65536"/>
                    <a:gd name="T13" fmla="*/ 0 60000 65536"/>
                    <a:gd name="T14" fmla="*/ 0 60000 65536"/>
                    <a:gd name="T15" fmla="*/ 0 w 57"/>
                    <a:gd name="T16" fmla="*/ 0 h 69"/>
                    <a:gd name="T17" fmla="*/ 57 w 57"/>
                    <a:gd name="T18" fmla="*/ 69 h 69"/>
                  </a:gdLst>
                  <a:ahLst/>
                  <a:cxnLst>
                    <a:cxn ang="T10">
                      <a:pos x="T0" y="T1"/>
                    </a:cxn>
                    <a:cxn ang="T11">
                      <a:pos x="T2" y="T3"/>
                    </a:cxn>
                    <a:cxn ang="T12">
                      <a:pos x="T4" y="T5"/>
                    </a:cxn>
                    <a:cxn ang="T13">
                      <a:pos x="T6" y="T7"/>
                    </a:cxn>
                    <a:cxn ang="T14">
                      <a:pos x="T8" y="T9"/>
                    </a:cxn>
                  </a:cxnLst>
                  <a:rect l="T15" t="T16" r="T17" b="T18"/>
                  <a:pathLst>
                    <a:path w="57" h="69">
                      <a:moveTo>
                        <a:pt x="57" y="17"/>
                      </a:moveTo>
                      <a:lnTo>
                        <a:pt x="41" y="0"/>
                      </a:lnTo>
                      <a:lnTo>
                        <a:pt x="0" y="38"/>
                      </a:lnTo>
                      <a:lnTo>
                        <a:pt x="0" y="69"/>
                      </a:lnTo>
                      <a:lnTo>
                        <a:pt x="57" y="1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1" name="Freeform 1199"/>
                <p:cNvSpPr>
                  <a:spLocks/>
                </p:cNvSpPr>
                <p:nvPr/>
              </p:nvSpPr>
              <p:spPr bwMode="auto">
                <a:xfrm>
                  <a:off x="1277" y="1677"/>
                  <a:ext cx="9" cy="12"/>
                </a:xfrm>
                <a:custGeom>
                  <a:avLst/>
                  <a:gdLst>
                    <a:gd name="T0" fmla="*/ 64 w 64"/>
                    <a:gd name="T1" fmla="*/ 18 h 74"/>
                    <a:gd name="T2" fmla="*/ 49 w 64"/>
                    <a:gd name="T3" fmla="*/ 0 h 74"/>
                    <a:gd name="T4" fmla="*/ 0 w 64"/>
                    <a:gd name="T5" fmla="*/ 45 h 74"/>
                    <a:gd name="T6" fmla="*/ 1 w 64"/>
                    <a:gd name="T7" fmla="*/ 74 h 74"/>
                    <a:gd name="T8" fmla="*/ 64 w 64"/>
                    <a:gd name="T9" fmla="*/ 18 h 74"/>
                    <a:gd name="T10" fmla="*/ 0 60000 65536"/>
                    <a:gd name="T11" fmla="*/ 0 60000 65536"/>
                    <a:gd name="T12" fmla="*/ 0 60000 65536"/>
                    <a:gd name="T13" fmla="*/ 0 60000 65536"/>
                    <a:gd name="T14" fmla="*/ 0 60000 65536"/>
                    <a:gd name="T15" fmla="*/ 0 w 64"/>
                    <a:gd name="T16" fmla="*/ 0 h 74"/>
                    <a:gd name="T17" fmla="*/ 64 w 64"/>
                    <a:gd name="T18" fmla="*/ 74 h 74"/>
                  </a:gdLst>
                  <a:ahLst/>
                  <a:cxnLst>
                    <a:cxn ang="T10">
                      <a:pos x="T0" y="T1"/>
                    </a:cxn>
                    <a:cxn ang="T11">
                      <a:pos x="T2" y="T3"/>
                    </a:cxn>
                    <a:cxn ang="T12">
                      <a:pos x="T4" y="T5"/>
                    </a:cxn>
                    <a:cxn ang="T13">
                      <a:pos x="T6" y="T7"/>
                    </a:cxn>
                    <a:cxn ang="T14">
                      <a:pos x="T8" y="T9"/>
                    </a:cxn>
                  </a:cxnLst>
                  <a:rect l="T15" t="T16" r="T17" b="T18"/>
                  <a:pathLst>
                    <a:path w="64" h="74">
                      <a:moveTo>
                        <a:pt x="64" y="18"/>
                      </a:moveTo>
                      <a:lnTo>
                        <a:pt x="49" y="0"/>
                      </a:lnTo>
                      <a:lnTo>
                        <a:pt x="0" y="45"/>
                      </a:lnTo>
                      <a:lnTo>
                        <a:pt x="1" y="74"/>
                      </a:lnTo>
                      <a:lnTo>
                        <a:pt x="64" y="1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2" name="Freeform 1200"/>
                <p:cNvSpPr>
                  <a:spLocks/>
                </p:cNvSpPr>
                <p:nvPr/>
              </p:nvSpPr>
              <p:spPr bwMode="auto">
                <a:xfrm>
                  <a:off x="1277" y="1678"/>
                  <a:ext cx="11" cy="13"/>
                </a:xfrm>
                <a:custGeom>
                  <a:avLst/>
                  <a:gdLst>
                    <a:gd name="T0" fmla="*/ 72 w 72"/>
                    <a:gd name="T1" fmla="*/ 18 h 80"/>
                    <a:gd name="T2" fmla="*/ 57 w 72"/>
                    <a:gd name="T3" fmla="*/ 0 h 80"/>
                    <a:gd name="T4" fmla="*/ 0 w 72"/>
                    <a:gd name="T5" fmla="*/ 52 h 80"/>
                    <a:gd name="T6" fmla="*/ 2 w 72"/>
                    <a:gd name="T7" fmla="*/ 80 h 80"/>
                    <a:gd name="T8" fmla="*/ 72 w 72"/>
                    <a:gd name="T9" fmla="*/ 18 h 80"/>
                    <a:gd name="T10" fmla="*/ 0 60000 65536"/>
                    <a:gd name="T11" fmla="*/ 0 60000 65536"/>
                    <a:gd name="T12" fmla="*/ 0 60000 65536"/>
                    <a:gd name="T13" fmla="*/ 0 60000 65536"/>
                    <a:gd name="T14" fmla="*/ 0 60000 65536"/>
                    <a:gd name="T15" fmla="*/ 0 w 72"/>
                    <a:gd name="T16" fmla="*/ 0 h 80"/>
                    <a:gd name="T17" fmla="*/ 72 w 72"/>
                    <a:gd name="T18" fmla="*/ 80 h 80"/>
                  </a:gdLst>
                  <a:ahLst/>
                  <a:cxnLst>
                    <a:cxn ang="T10">
                      <a:pos x="T0" y="T1"/>
                    </a:cxn>
                    <a:cxn ang="T11">
                      <a:pos x="T2" y="T3"/>
                    </a:cxn>
                    <a:cxn ang="T12">
                      <a:pos x="T4" y="T5"/>
                    </a:cxn>
                    <a:cxn ang="T13">
                      <a:pos x="T6" y="T7"/>
                    </a:cxn>
                    <a:cxn ang="T14">
                      <a:pos x="T8" y="T9"/>
                    </a:cxn>
                  </a:cxnLst>
                  <a:rect l="T15" t="T16" r="T17" b="T18"/>
                  <a:pathLst>
                    <a:path w="72" h="80">
                      <a:moveTo>
                        <a:pt x="72" y="18"/>
                      </a:moveTo>
                      <a:lnTo>
                        <a:pt x="57" y="0"/>
                      </a:lnTo>
                      <a:lnTo>
                        <a:pt x="0" y="52"/>
                      </a:lnTo>
                      <a:lnTo>
                        <a:pt x="2" y="80"/>
                      </a:lnTo>
                      <a:lnTo>
                        <a:pt x="72" y="1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3" name="Freeform 1201"/>
                <p:cNvSpPr>
                  <a:spLocks/>
                </p:cNvSpPr>
                <p:nvPr/>
              </p:nvSpPr>
              <p:spPr bwMode="auto">
                <a:xfrm>
                  <a:off x="1277" y="1680"/>
                  <a:ext cx="11" cy="14"/>
                </a:xfrm>
                <a:custGeom>
                  <a:avLst/>
                  <a:gdLst>
                    <a:gd name="T0" fmla="*/ 77 w 77"/>
                    <a:gd name="T1" fmla="*/ 18 h 83"/>
                    <a:gd name="T2" fmla="*/ 63 w 77"/>
                    <a:gd name="T3" fmla="*/ 0 h 83"/>
                    <a:gd name="T4" fmla="*/ 0 w 77"/>
                    <a:gd name="T5" fmla="*/ 56 h 83"/>
                    <a:gd name="T6" fmla="*/ 4 w 77"/>
                    <a:gd name="T7" fmla="*/ 83 h 83"/>
                    <a:gd name="T8" fmla="*/ 77 w 77"/>
                    <a:gd name="T9" fmla="*/ 18 h 83"/>
                    <a:gd name="T10" fmla="*/ 0 60000 65536"/>
                    <a:gd name="T11" fmla="*/ 0 60000 65536"/>
                    <a:gd name="T12" fmla="*/ 0 60000 65536"/>
                    <a:gd name="T13" fmla="*/ 0 60000 65536"/>
                    <a:gd name="T14" fmla="*/ 0 60000 65536"/>
                    <a:gd name="T15" fmla="*/ 0 w 77"/>
                    <a:gd name="T16" fmla="*/ 0 h 83"/>
                    <a:gd name="T17" fmla="*/ 77 w 77"/>
                    <a:gd name="T18" fmla="*/ 83 h 83"/>
                  </a:gdLst>
                  <a:ahLst/>
                  <a:cxnLst>
                    <a:cxn ang="T10">
                      <a:pos x="T0" y="T1"/>
                    </a:cxn>
                    <a:cxn ang="T11">
                      <a:pos x="T2" y="T3"/>
                    </a:cxn>
                    <a:cxn ang="T12">
                      <a:pos x="T4" y="T5"/>
                    </a:cxn>
                    <a:cxn ang="T13">
                      <a:pos x="T6" y="T7"/>
                    </a:cxn>
                    <a:cxn ang="T14">
                      <a:pos x="T8" y="T9"/>
                    </a:cxn>
                  </a:cxnLst>
                  <a:rect l="T15" t="T16" r="T17" b="T18"/>
                  <a:pathLst>
                    <a:path w="77" h="83">
                      <a:moveTo>
                        <a:pt x="77" y="18"/>
                      </a:moveTo>
                      <a:lnTo>
                        <a:pt x="63" y="0"/>
                      </a:lnTo>
                      <a:lnTo>
                        <a:pt x="0" y="56"/>
                      </a:lnTo>
                      <a:lnTo>
                        <a:pt x="4" y="83"/>
                      </a:lnTo>
                      <a:lnTo>
                        <a:pt x="77" y="1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4" name="Freeform 1202"/>
                <p:cNvSpPr>
                  <a:spLocks/>
                </p:cNvSpPr>
                <p:nvPr/>
              </p:nvSpPr>
              <p:spPr bwMode="auto">
                <a:xfrm>
                  <a:off x="1278" y="1681"/>
                  <a:ext cx="11" cy="15"/>
                </a:xfrm>
                <a:custGeom>
                  <a:avLst/>
                  <a:gdLst>
                    <a:gd name="T0" fmla="*/ 83 w 83"/>
                    <a:gd name="T1" fmla="*/ 20 h 88"/>
                    <a:gd name="T2" fmla="*/ 70 w 83"/>
                    <a:gd name="T3" fmla="*/ 0 h 88"/>
                    <a:gd name="T4" fmla="*/ 0 w 83"/>
                    <a:gd name="T5" fmla="*/ 62 h 88"/>
                    <a:gd name="T6" fmla="*/ 5 w 83"/>
                    <a:gd name="T7" fmla="*/ 88 h 88"/>
                    <a:gd name="T8" fmla="*/ 83 w 83"/>
                    <a:gd name="T9" fmla="*/ 20 h 88"/>
                    <a:gd name="T10" fmla="*/ 0 60000 65536"/>
                    <a:gd name="T11" fmla="*/ 0 60000 65536"/>
                    <a:gd name="T12" fmla="*/ 0 60000 65536"/>
                    <a:gd name="T13" fmla="*/ 0 60000 65536"/>
                    <a:gd name="T14" fmla="*/ 0 60000 65536"/>
                    <a:gd name="T15" fmla="*/ 0 w 83"/>
                    <a:gd name="T16" fmla="*/ 0 h 88"/>
                    <a:gd name="T17" fmla="*/ 83 w 83"/>
                    <a:gd name="T18" fmla="*/ 88 h 88"/>
                  </a:gdLst>
                  <a:ahLst/>
                  <a:cxnLst>
                    <a:cxn ang="T10">
                      <a:pos x="T0" y="T1"/>
                    </a:cxn>
                    <a:cxn ang="T11">
                      <a:pos x="T2" y="T3"/>
                    </a:cxn>
                    <a:cxn ang="T12">
                      <a:pos x="T4" y="T5"/>
                    </a:cxn>
                    <a:cxn ang="T13">
                      <a:pos x="T6" y="T7"/>
                    </a:cxn>
                    <a:cxn ang="T14">
                      <a:pos x="T8" y="T9"/>
                    </a:cxn>
                  </a:cxnLst>
                  <a:rect l="T15" t="T16" r="T17" b="T18"/>
                  <a:pathLst>
                    <a:path w="83" h="88">
                      <a:moveTo>
                        <a:pt x="83" y="20"/>
                      </a:moveTo>
                      <a:lnTo>
                        <a:pt x="70" y="0"/>
                      </a:lnTo>
                      <a:lnTo>
                        <a:pt x="0" y="62"/>
                      </a:lnTo>
                      <a:lnTo>
                        <a:pt x="5" y="88"/>
                      </a:lnTo>
                      <a:lnTo>
                        <a:pt x="83"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5" name="Freeform 1203"/>
                <p:cNvSpPr>
                  <a:spLocks/>
                </p:cNvSpPr>
                <p:nvPr/>
              </p:nvSpPr>
              <p:spPr bwMode="auto">
                <a:xfrm>
                  <a:off x="1278" y="1683"/>
                  <a:ext cx="12" cy="15"/>
                </a:xfrm>
                <a:custGeom>
                  <a:avLst/>
                  <a:gdLst>
                    <a:gd name="T0" fmla="*/ 86 w 86"/>
                    <a:gd name="T1" fmla="*/ 20 h 89"/>
                    <a:gd name="T2" fmla="*/ 73 w 86"/>
                    <a:gd name="T3" fmla="*/ 0 h 89"/>
                    <a:gd name="T4" fmla="*/ 0 w 86"/>
                    <a:gd name="T5" fmla="*/ 65 h 89"/>
                    <a:gd name="T6" fmla="*/ 2 w 86"/>
                    <a:gd name="T7" fmla="*/ 80 h 89"/>
                    <a:gd name="T8" fmla="*/ 6 w 86"/>
                    <a:gd name="T9" fmla="*/ 89 h 89"/>
                    <a:gd name="T10" fmla="*/ 86 w 86"/>
                    <a:gd name="T11" fmla="*/ 20 h 89"/>
                    <a:gd name="T12" fmla="*/ 0 60000 65536"/>
                    <a:gd name="T13" fmla="*/ 0 60000 65536"/>
                    <a:gd name="T14" fmla="*/ 0 60000 65536"/>
                    <a:gd name="T15" fmla="*/ 0 60000 65536"/>
                    <a:gd name="T16" fmla="*/ 0 60000 65536"/>
                    <a:gd name="T17" fmla="*/ 0 60000 65536"/>
                    <a:gd name="T18" fmla="*/ 0 w 86"/>
                    <a:gd name="T19" fmla="*/ 0 h 89"/>
                    <a:gd name="T20" fmla="*/ 86 w 86"/>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86" h="89">
                      <a:moveTo>
                        <a:pt x="86" y="20"/>
                      </a:moveTo>
                      <a:lnTo>
                        <a:pt x="73" y="0"/>
                      </a:lnTo>
                      <a:lnTo>
                        <a:pt x="0" y="65"/>
                      </a:lnTo>
                      <a:lnTo>
                        <a:pt x="2" y="80"/>
                      </a:lnTo>
                      <a:lnTo>
                        <a:pt x="6" y="89"/>
                      </a:lnTo>
                      <a:lnTo>
                        <a:pt x="86"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6" name="Freeform 1204"/>
                <p:cNvSpPr>
                  <a:spLocks/>
                </p:cNvSpPr>
                <p:nvPr/>
              </p:nvSpPr>
              <p:spPr bwMode="auto">
                <a:xfrm>
                  <a:off x="1278" y="1684"/>
                  <a:ext cx="13" cy="16"/>
                </a:xfrm>
                <a:custGeom>
                  <a:avLst/>
                  <a:gdLst>
                    <a:gd name="T0" fmla="*/ 90 w 90"/>
                    <a:gd name="T1" fmla="*/ 19 h 90"/>
                    <a:gd name="T2" fmla="*/ 78 w 90"/>
                    <a:gd name="T3" fmla="*/ 0 h 90"/>
                    <a:gd name="T4" fmla="*/ 0 w 90"/>
                    <a:gd name="T5" fmla="*/ 68 h 90"/>
                    <a:gd name="T6" fmla="*/ 0 w 90"/>
                    <a:gd name="T7" fmla="*/ 70 h 90"/>
                    <a:gd name="T8" fmla="*/ 11 w 90"/>
                    <a:gd name="T9" fmla="*/ 90 h 90"/>
                    <a:gd name="T10" fmla="*/ 90 w 90"/>
                    <a:gd name="T11" fmla="*/ 19 h 90"/>
                    <a:gd name="T12" fmla="*/ 0 60000 65536"/>
                    <a:gd name="T13" fmla="*/ 0 60000 65536"/>
                    <a:gd name="T14" fmla="*/ 0 60000 65536"/>
                    <a:gd name="T15" fmla="*/ 0 60000 65536"/>
                    <a:gd name="T16" fmla="*/ 0 60000 65536"/>
                    <a:gd name="T17" fmla="*/ 0 60000 65536"/>
                    <a:gd name="T18" fmla="*/ 0 w 90"/>
                    <a:gd name="T19" fmla="*/ 0 h 90"/>
                    <a:gd name="T20" fmla="*/ 90 w 90"/>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0" h="90">
                      <a:moveTo>
                        <a:pt x="90" y="19"/>
                      </a:moveTo>
                      <a:lnTo>
                        <a:pt x="78" y="0"/>
                      </a:lnTo>
                      <a:lnTo>
                        <a:pt x="0" y="68"/>
                      </a:lnTo>
                      <a:lnTo>
                        <a:pt x="0" y="70"/>
                      </a:lnTo>
                      <a:lnTo>
                        <a:pt x="11" y="90"/>
                      </a:lnTo>
                      <a:lnTo>
                        <a:pt x="90" y="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7" name="Freeform 1205"/>
                <p:cNvSpPr>
                  <a:spLocks/>
                </p:cNvSpPr>
                <p:nvPr/>
              </p:nvSpPr>
              <p:spPr bwMode="auto">
                <a:xfrm>
                  <a:off x="1279" y="1686"/>
                  <a:ext cx="13" cy="15"/>
                </a:xfrm>
                <a:custGeom>
                  <a:avLst/>
                  <a:gdLst>
                    <a:gd name="T0" fmla="*/ 92 w 92"/>
                    <a:gd name="T1" fmla="*/ 19 h 89"/>
                    <a:gd name="T2" fmla="*/ 80 w 92"/>
                    <a:gd name="T3" fmla="*/ 0 h 89"/>
                    <a:gd name="T4" fmla="*/ 0 w 92"/>
                    <a:gd name="T5" fmla="*/ 69 h 89"/>
                    <a:gd name="T6" fmla="*/ 12 w 92"/>
                    <a:gd name="T7" fmla="*/ 89 h 89"/>
                    <a:gd name="T8" fmla="*/ 92 w 92"/>
                    <a:gd name="T9" fmla="*/ 19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19"/>
                      </a:moveTo>
                      <a:lnTo>
                        <a:pt x="80" y="0"/>
                      </a:lnTo>
                      <a:lnTo>
                        <a:pt x="0" y="69"/>
                      </a:lnTo>
                      <a:lnTo>
                        <a:pt x="12" y="89"/>
                      </a:lnTo>
                      <a:lnTo>
                        <a:pt x="92" y="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8" name="Freeform 1206"/>
                <p:cNvSpPr>
                  <a:spLocks/>
                </p:cNvSpPr>
                <p:nvPr/>
              </p:nvSpPr>
              <p:spPr bwMode="auto">
                <a:xfrm>
                  <a:off x="1280" y="1688"/>
                  <a:ext cx="13" cy="15"/>
                </a:xfrm>
                <a:custGeom>
                  <a:avLst/>
                  <a:gdLst>
                    <a:gd name="T0" fmla="*/ 92 w 92"/>
                    <a:gd name="T1" fmla="*/ 20 h 89"/>
                    <a:gd name="T2" fmla="*/ 79 w 92"/>
                    <a:gd name="T3" fmla="*/ 0 h 89"/>
                    <a:gd name="T4" fmla="*/ 0 w 92"/>
                    <a:gd name="T5" fmla="*/ 71 h 89"/>
                    <a:gd name="T6" fmla="*/ 13 w 92"/>
                    <a:gd name="T7" fmla="*/ 89 h 89"/>
                    <a:gd name="T8" fmla="*/ 92 w 92"/>
                    <a:gd name="T9" fmla="*/ 20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20"/>
                      </a:moveTo>
                      <a:lnTo>
                        <a:pt x="79" y="0"/>
                      </a:lnTo>
                      <a:lnTo>
                        <a:pt x="0" y="71"/>
                      </a:lnTo>
                      <a:lnTo>
                        <a:pt x="13" y="89"/>
                      </a:lnTo>
                      <a:lnTo>
                        <a:pt x="92"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49" name="Freeform 1207"/>
                <p:cNvSpPr>
                  <a:spLocks/>
                </p:cNvSpPr>
                <p:nvPr/>
              </p:nvSpPr>
              <p:spPr bwMode="auto">
                <a:xfrm>
                  <a:off x="1281" y="1689"/>
                  <a:ext cx="13" cy="15"/>
                </a:xfrm>
                <a:custGeom>
                  <a:avLst/>
                  <a:gdLst>
                    <a:gd name="T0" fmla="*/ 93 w 93"/>
                    <a:gd name="T1" fmla="*/ 19 h 87"/>
                    <a:gd name="T2" fmla="*/ 80 w 93"/>
                    <a:gd name="T3" fmla="*/ 0 h 87"/>
                    <a:gd name="T4" fmla="*/ 0 w 93"/>
                    <a:gd name="T5" fmla="*/ 70 h 87"/>
                    <a:gd name="T6" fmla="*/ 16 w 93"/>
                    <a:gd name="T7" fmla="*/ 87 h 87"/>
                    <a:gd name="T8" fmla="*/ 93 w 93"/>
                    <a:gd name="T9" fmla="*/ 19 h 87"/>
                    <a:gd name="T10" fmla="*/ 0 60000 65536"/>
                    <a:gd name="T11" fmla="*/ 0 60000 65536"/>
                    <a:gd name="T12" fmla="*/ 0 60000 65536"/>
                    <a:gd name="T13" fmla="*/ 0 60000 65536"/>
                    <a:gd name="T14" fmla="*/ 0 60000 65536"/>
                    <a:gd name="T15" fmla="*/ 0 w 93"/>
                    <a:gd name="T16" fmla="*/ 0 h 87"/>
                    <a:gd name="T17" fmla="*/ 93 w 93"/>
                    <a:gd name="T18" fmla="*/ 87 h 87"/>
                  </a:gdLst>
                  <a:ahLst/>
                  <a:cxnLst>
                    <a:cxn ang="T10">
                      <a:pos x="T0" y="T1"/>
                    </a:cxn>
                    <a:cxn ang="T11">
                      <a:pos x="T2" y="T3"/>
                    </a:cxn>
                    <a:cxn ang="T12">
                      <a:pos x="T4" y="T5"/>
                    </a:cxn>
                    <a:cxn ang="T13">
                      <a:pos x="T6" y="T7"/>
                    </a:cxn>
                    <a:cxn ang="T14">
                      <a:pos x="T8" y="T9"/>
                    </a:cxn>
                  </a:cxnLst>
                  <a:rect l="T15" t="T16" r="T17" b="T18"/>
                  <a:pathLst>
                    <a:path w="93" h="87">
                      <a:moveTo>
                        <a:pt x="93" y="19"/>
                      </a:moveTo>
                      <a:lnTo>
                        <a:pt x="80" y="0"/>
                      </a:lnTo>
                      <a:lnTo>
                        <a:pt x="0" y="70"/>
                      </a:lnTo>
                      <a:lnTo>
                        <a:pt x="16" y="87"/>
                      </a:lnTo>
                      <a:lnTo>
                        <a:pt x="93" y="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0" name="Freeform 1208"/>
                <p:cNvSpPr>
                  <a:spLocks/>
                </p:cNvSpPr>
                <p:nvPr/>
              </p:nvSpPr>
              <p:spPr bwMode="auto">
                <a:xfrm>
                  <a:off x="1282" y="1691"/>
                  <a:ext cx="13" cy="14"/>
                </a:xfrm>
                <a:custGeom>
                  <a:avLst/>
                  <a:gdLst>
                    <a:gd name="T0" fmla="*/ 92 w 92"/>
                    <a:gd name="T1" fmla="*/ 19 h 84"/>
                    <a:gd name="T2" fmla="*/ 79 w 92"/>
                    <a:gd name="T3" fmla="*/ 0 h 84"/>
                    <a:gd name="T4" fmla="*/ 0 w 92"/>
                    <a:gd name="T5" fmla="*/ 69 h 84"/>
                    <a:gd name="T6" fmla="*/ 17 w 92"/>
                    <a:gd name="T7" fmla="*/ 84 h 84"/>
                    <a:gd name="T8" fmla="*/ 92 w 92"/>
                    <a:gd name="T9" fmla="*/ 19 h 84"/>
                    <a:gd name="T10" fmla="*/ 0 60000 65536"/>
                    <a:gd name="T11" fmla="*/ 0 60000 65536"/>
                    <a:gd name="T12" fmla="*/ 0 60000 65536"/>
                    <a:gd name="T13" fmla="*/ 0 60000 65536"/>
                    <a:gd name="T14" fmla="*/ 0 60000 65536"/>
                    <a:gd name="T15" fmla="*/ 0 w 92"/>
                    <a:gd name="T16" fmla="*/ 0 h 84"/>
                    <a:gd name="T17" fmla="*/ 92 w 92"/>
                    <a:gd name="T18" fmla="*/ 84 h 84"/>
                  </a:gdLst>
                  <a:ahLst/>
                  <a:cxnLst>
                    <a:cxn ang="T10">
                      <a:pos x="T0" y="T1"/>
                    </a:cxn>
                    <a:cxn ang="T11">
                      <a:pos x="T2" y="T3"/>
                    </a:cxn>
                    <a:cxn ang="T12">
                      <a:pos x="T4" y="T5"/>
                    </a:cxn>
                    <a:cxn ang="T13">
                      <a:pos x="T6" y="T7"/>
                    </a:cxn>
                    <a:cxn ang="T14">
                      <a:pos x="T8" y="T9"/>
                    </a:cxn>
                  </a:cxnLst>
                  <a:rect l="T15" t="T16" r="T17" b="T18"/>
                  <a:pathLst>
                    <a:path w="92" h="84">
                      <a:moveTo>
                        <a:pt x="92" y="19"/>
                      </a:moveTo>
                      <a:lnTo>
                        <a:pt x="79" y="0"/>
                      </a:lnTo>
                      <a:lnTo>
                        <a:pt x="0" y="69"/>
                      </a:lnTo>
                      <a:lnTo>
                        <a:pt x="17" y="84"/>
                      </a:lnTo>
                      <a:lnTo>
                        <a:pt x="92" y="1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1" name="Freeform 1209"/>
                <p:cNvSpPr>
                  <a:spLocks/>
                </p:cNvSpPr>
                <p:nvPr/>
              </p:nvSpPr>
              <p:spPr bwMode="auto">
                <a:xfrm>
                  <a:off x="1283" y="1692"/>
                  <a:ext cx="13" cy="14"/>
                </a:xfrm>
                <a:custGeom>
                  <a:avLst/>
                  <a:gdLst>
                    <a:gd name="T0" fmla="*/ 89 w 89"/>
                    <a:gd name="T1" fmla="*/ 20 h 83"/>
                    <a:gd name="T2" fmla="*/ 77 w 89"/>
                    <a:gd name="T3" fmla="*/ 0 h 83"/>
                    <a:gd name="T4" fmla="*/ 0 w 89"/>
                    <a:gd name="T5" fmla="*/ 68 h 83"/>
                    <a:gd name="T6" fmla="*/ 18 w 89"/>
                    <a:gd name="T7" fmla="*/ 83 h 83"/>
                    <a:gd name="T8" fmla="*/ 89 w 89"/>
                    <a:gd name="T9" fmla="*/ 20 h 83"/>
                    <a:gd name="T10" fmla="*/ 0 60000 65536"/>
                    <a:gd name="T11" fmla="*/ 0 60000 65536"/>
                    <a:gd name="T12" fmla="*/ 0 60000 65536"/>
                    <a:gd name="T13" fmla="*/ 0 60000 65536"/>
                    <a:gd name="T14" fmla="*/ 0 60000 65536"/>
                    <a:gd name="T15" fmla="*/ 0 w 89"/>
                    <a:gd name="T16" fmla="*/ 0 h 83"/>
                    <a:gd name="T17" fmla="*/ 89 w 89"/>
                    <a:gd name="T18" fmla="*/ 83 h 83"/>
                  </a:gdLst>
                  <a:ahLst/>
                  <a:cxnLst>
                    <a:cxn ang="T10">
                      <a:pos x="T0" y="T1"/>
                    </a:cxn>
                    <a:cxn ang="T11">
                      <a:pos x="T2" y="T3"/>
                    </a:cxn>
                    <a:cxn ang="T12">
                      <a:pos x="T4" y="T5"/>
                    </a:cxn>
                    <a:cxn ang="T13">
                      <a:pos x="T6" y="T7"/>
                    </a:cxn>
                    <a:cxn ang="T14">
                      <a:pos x="T8" y="T9"/>
                    </a:cxn>
                  </a:cxnLst>
                  <a:rect l="T15" t="T16" r="T17" b="T18"/>
                  <a:pathLst>
                    <a:path w="89" h="83">
                      <a:moveTo>
                        <a:pt x="89" y="20"/>
                      </a:moveTo>
                      <a:lnTo>
                        <a:pt x="77" y="0"/>
                      </a:lnTo>
                      <a:lnTo>
                        <a:pt x="0" y="68"/>
                      </a:lnTo>
                      <a:lnTo>
                        <a:pt x="18" y="83"/>
                      </a:lnTo>
                      <a:lnTo>
                        <a:pt x="89"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2" name="Freeform 1210"/>
                <p:cNvSpPr>
                  <a:spLocks/>
                </p:cNvSpPr>
                <p:nvPr/>
              </p:nvSpPr>
              <p:spPr bwMode="auto">
                <a:xfrm>
                  <a:off x="1284" y="1694"/>
                  <a:ext cx="12" cy="14"/>
                </a:xfrm>
                <a:custGeom>
                  <a:avLst/>
                  <a:gdLst>
                    <a:gd name="T0" fmla="*/ 86 w 86"/>
                    <a:gd name="T1" fmla="*/ 20 h 82"/>
                    <a:gd name="T2" fmla="*/ 75 w 86"/>
                    <a:gd name="T3" fmla="*/ 0 h 82"/>
                    <a:gd name="T4" fmla="*/ 0 w 86"/>
                    <a:gd name="T5" fmla="*/ 65 h 82"/>
                    <a:gd name="T6" fmla="*/ 17 w 86"/>
                    <a:gd name="T7" fmla="*/ 82 h 82"/>
                    <a:gd name="T8" fmla="*/ 86 w 86"/>
                    <a:gd name="T9" fmla="*/ 20 h 82"/>
                    <a:gd name="T10" fmla="*/ 0 60000 65536"/>
                    <a:gd name="T11" fmla="*/ 0 60000 65536"/>
                    <a:gd name="T12" fmla="*/ 0 60000 65536"/>
                    <a:gd name="T13" fmla="*/ 0 60000 65536"/>
                    <a:gd name="T14" fmla="*/ 0 60000 65536"/>
                    <a:gd name="T15" fmla="*/ 0 w 86"/>
                    <a:gd name="T16" fmla="*/ 0 h 82"/>
                    <a:gd name="T17" fmla="*/ 86 w 86"/>
                    <a:gd name="T18" fmla="*/ 82 h 82"/>
                  </a:gdLst>
                  <a:ahLst/>
                  <a:cxnLst>
                    <a:cxn ang="T10">
                      <a:pos x="T0" y="T1"/>
                    </a:cxn>
                    <a:cxn ang="T11">
                      <a:pos x="T2" y="T3"/>
                    </a:cxn>
                    <a:cxn ang="T12">
                      <a:pos x="T4" y="T5"/>
                    </a:cxn>
                    <a:cxn ang="T13">
                      <a:pos x="T6" y="T7"/>
                    </a:cxn>
                    <a:cxn ang="T14">
                      <a:pos x="T8" y="T9"/>
                    </a:cxn>
                  </a:cxnLst>
                  <a:rect l="T15" t="T16" r="T17" b="T18"/>
                  <a:pathLst>
                    <a:path w="86" h="82">
                      <a:moveTo>
                        <a:pt x="86" y="20"/>
                      </a:moveTo>
                      <a:lnTo>
                        <a:pt x="75" y="0"/>
                      </a:lnTo>
                      <a:lnTo>
                        <a:pt x="0" y="65"/>
                      </a:lnTo>
                      <a:lnTo>
                        <a:pt x="17" y="82"/>
                      </a:lnTo>
                      <a:lnTo>
                        <a:pt x="86"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3" name="Freeform 1211"/>
                <p:cNvSpPr>
                  <a:spLocks/>
                </p:cNvSpPr>
                <p:nvPr/>
              </p:nvSpPr>
              <p:spPr bwMode="auto">
                <a:xfrm>
                  <a:off x="1285" y="1696"/>
                  <a:ext cx="12" cy="13"/>
                </a:xfrm>
                <a:custGeom>
                  <a:avLst/>
                  <a:gdLst>
                    <a:gd name="T0" fmla="*/ 82 w 82"/>
                    <a:gd name="T1" fmla="*/ 21 h 79"/>
                    <a:gd name="T2" fmla="*/ 71 w 82"/>
                    <a:gd name="T3" fmla="*/ 0 h 79"/>
                    <a:gd name="T4" fmla="*/ 0 w 82"/>
                    <a:gd name="T5" fmla="*/ 63 h 79"/>
                    <a:gd name="T6" fmla="*/ 19 w 82"/>
                    <a:gd name="T7" fmla="*/ 79 h 79"/>
                    <a:gd name="T8" fmla="*/ 82 w 82"/>
                    <a:gd name="T9" fmla="*/ 21 h 79"/>
                    <a:gd name="T10" fmla="*/ 0 60000 65536"/>
                    <a:gd name="T11" fmla="*/ 0 60000 65536"/>
                    <a:gd name="T12" fmla="*/ 0 60000 65536"/>
                    <a:gd name="T13" fmla="*/ 0 60000 65536"/>
                    <a:gd name="T14" fmla="*/ 0 60000 65536"/>
                    <a:gd name="T15" fmla="*/ 0 w 82"/>
                    <a:gd name="T16" fmla="*/ 0 h 79"/>
                    <a:gd name="T17" fmla="*/ 82 w 82"/>
                    <a:gd name="T18" fmla="*/ 79 h 79"/>
                  </a:gdLst>
                  <a:ahLst/>
                  <a:cxnLst>
                    <a:cxn ang="T10">
                      <a:pos x="T0" y="T1"/>
                    </a:cxn>
                    <a:cxn ang="T11">
                      <a:pos x="T2" y="T3"/>
                    </a:cxn>
                    <a:cxn ang="T12">
                      <a:pos x="T4" y="T5"/>
                    </a:cxn>
                    <a:cxn ang="T13">
                      <a:pos x="T6" y="T7"/>
                    </a:cxn>
                    <a:cxn ang="T14">
                      <a:pos x="T8" y="T9"/>
                    </a:cxn>
                  </a:cxnLst>
                  <a:rect l="T15" t="T16" r="T17" b="T18"/>
                  <a:pathLst>
                    <a:path w="82" h="79">
                      <a:moveTo>
                        <a:pt x="82" y="21"/>
                      </a:moveTo>
                      <a:lnTo>
                        <a:pt x="71" y="0"/>
                      </a:lnTo>
                      <a:lnTo>
                        <a:pt x="0" y="63"/>
                      </a:lnTo>
                      <a:lnTo>
                        <a:pt x="19" y="79"/>
                      </a:lnTo>
                      <a:lnTo>
                        <a:pt x="82" y="2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4" name="Freeform 1212"/>
                <p:cNvSpPr>
                  <a:spLocks/>
                </p:cNvSpPr>
                <p:nvPr/>
              </p:nvSpPr>
              <p:spPr bwMode="auto">
                <a:xfrm>
                  <a:off x="1287" y="1698"/>
                  <a:ext cx="11" cy="12"/>
                </a:xfrm>
                <a:custGeom>
                  <a:avLst/>
                  <a:gdLst>
                    <a:gd name="T0" fmla="*/ 80 w 80"/>
                    <a:gd name="T1" fmla="*/ 20 h 75"/>
                    <a:gd name="T2" fmla="*/ 69 w 80"/>
                    <a:gd name="T3" fmla="*/ 0 h 75"/>
                    <a:gd name="T4" fmla="*/ 0 w 80"/>
                    <a:gd name="T5" fmla="*/ 62 h 75"/>
                    <a:gd name="T6" fmla="*/ 20 w 80"/>
                    <a:gd name="T7" fmla="*/ 75 h 75"/>
                    <a:gd name="T8" fmla="*/ 80 w 80"/>
                    <a:gd name="T9" fmla="*/ 20 h 75"/>
                    <a:gd name="T10" fmla="*/ 0 60000 65536"/>
                    <a:gd name="T11" fmla="*/ 0 60000 65536"/>
                    <a:gd name="T12" fmla="*/ 0 60000 65536"/>
                    <a:gd name="T13" fmla="*/ 0 60000 65536"/>
                    <a:gd name="T14" fmla="*/ 0 60000 65536"/>
                    <a:gd name="T15" fmla="*/ 0 w 80"/>
                    <a:gd name="T16" fmla="*/ 0 h 75"/>
                    <a:gd name="T17" fmla="*/ 80 w 80"/>
                    <a:gd name="T18" fmla="*/ 75 h 75"/>
                  </a:gdLst>
                  <a:ahLst/>
                  <a:cxnLst>
                    <a:cxn ang="T10">
                      <a:pos x="T0" y="T1"/>
                    </a:cxn>
                    <a:cxn ang="T11">
                      <a:pos x="T2" y="T3"/>
                    </a:cxn>
                    <a:cxn ang="T12">
                      <a:pos x="T4" y="T5"/>
                    </a:cxn>
                    <a:cxn ang="T13">
                      <a:pos x="T6" y="T7"/>
                    </a:cxn>
                    <a:cxn ang="T14">
                      <a:pos x="T8" y="T9"/>
                    </a:cxn>
                  </a:cxnLst>
                  <a:rect l="T15" t="T16" r="T17" b="T18"/>
                  <a:pathLst>
                    <a:path w="80" h="75">
                      <a:moveTo>
                        <a:pt x="80" y="20"/>
                      </a:moveTo>
                      <a:lnTo>
                        <a:pt x="69" y="0"/>
                      </a:lnTo>
                      <a:lnTo>
                        <a:pt x="0" y="62"/>
                      </a:lnTo>
                      <a:lnTo>
                        <a:pt x="20" y="75"/>
                      </a:lnTo>
                      <a:lnTo>
                        <a:pt x="80"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5" name="Freeform 1213"/>
                <p:cNvSpPr>
                  <a:spLocks/>
                </p:cNvSpPr>
                <p:nvPr/>
              </p:nvSpPr>
              <p:spPr bwMode="auto">
                <a:xfrm>
                  <a:off x="1288" y="1699"/>
                  <a:ext cx="11" cy="12"/>
                </a:xfrm>
                <a:custGeom>
                  <a:avLst/>
                  <a:gdLst>
                    <a:gd name="T0" fmla="*/ 74 w 74"/>
                    <a:gd name="T1" fmla="*/ 20 h 70"/>
                    <a:gd name="T2" fmla="*/ 63 w 74"/>
                    <a:gd name="T3" fmla="*/ 0 h 70"/>
                    <a:gd name="T4" fmla="*/ 0 w 74"/>
                    <a:gd name="T5" fmla="*/ 58 h 70"/>
                    <a:gd name="T6" fmla="*/ 20 w 74"/>
                    <a:gd name="T7" fmla="*/ 70 h 70"/>
                    <a:gd name="T8" fmla="*/ 74 w 74"/>
                    <a:gd name="T9" fmla="*/ 20 h 70"/>
                    <a:gd name="T10" fmla="*/ 0 60000 65536"/>
                    <a:gd name="T11" fmla="*/ 0 60000 65536"/>
                    <a:gd name="T12" fmla="*/ 0 60000 65536"/>
                    <a:gd name="T13" fmla="*/ 0 60000 65536"/>
                    <a:gd name="T14" fmla="*/ 0 60000 65536"/>
                    <a:gd name="T15" fmla="*/ 0 w 74"/>
                    <a:gd name="T16" fmla="*/ 0 h 70"/>
                    <a:gd name="T17" fmla="*/ 74 w 74"/>
                    <a:gd name="T18" fmla="*/ 70 h 70"/>
                  </a:gdLst>
                  <a:ahLst/>
                  <a:cxnLst>
                    <a:cxn ang="T10">
                      <a:pos x="T0" y="T1"/>
                    </a:cxn>
                    <a:cxn ang="T11">
                      <a:pos x="T2" y="T3"/>
                    </a:cxn>
                    <a:cxn ang="T12">
                      <a:pos x="T4" y="T5"/>
                    </a:cxn>
                    <a:cxn ang="T13">
                      <a:pos x="T6" y="T7"/>
                    </a:cxn>
                    <a:cxn ang="T14">
                      <a:pos x="T8" y="T9"/>
                    </a:cxn>
                  </a:cxnLst>
                  <a:rect l="T15" t="T16" r="T17" b="T18"/>
                  <a:pathLst>
                    <a:path w="74" h="70">
                      <a:moveTo>
                        <a:pt x="74" y="20"/>
                      </a:moveTo>
                      <a:lnTo>
                        <a:pt x="63" y="0"/>
                      </a:lnTo>
                      <a:lnTo>
                        <a:pt x="0" y="58"/>
                      </a:lnTo>
                      <a:lnTo>
                        <a:pt x="20" y="70"/>
                      </a:lnTo>
                      <a:lnTo>
                        <a:pt x="74" y="2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6" name="Freeform 1214"/>
                <p:cNvSpPr>
                  <a:spLocks/>
                </p:cNvSpPr>
                <p:nvPr/>
              </p:nvSpPr>
              <p:spPr bwMode="auto">
                <a:xfrm>
                  <a:off x="1289" y="1701"/>
                  <a:ext cx="11" cy="11"/>
                </a:xfrm>
                <a:custGeom>
                  <a:avLst/>
                  <a:gdLst>
                    <a:gd name="T0" fmla="*/ 71 w 71"/>
                    <a:gd name="T1" fmla="*/ 22 h 67"/>
                    <a:gd name="T2" fmla="*/ 60 w 71"/>
                    <a:gd name="T3" fmla="*/ 0 h 67"/>
                    <a:gd name="T4" fmla="*/ 0 w 71"/>
                    <a:gd name="T5" fmla="*/ 55 h 67"/>
                    <a:gd name="T6" fmla="*/ 20 w 71"/>
                    <a:gd name="T7" fmla="*/ 67 h 67"/>
                    <a:gd name="T8" fmla="*/ 71 w 71"/>
                    <a:gd name="T9" fmla="*/ 22 h 67"/>
                    <a:gd name="T10" fmla="*/ 0 60000 65536"/>
                    <a:gd name="T11" fmla="*/ 0 60000 65536"/>
                    <a:gd name="T12" fmla="*/ 0 60000 65536"/>
                    <a:gd name="T13" fmla="*/ 0 60000 65536"/>
                    <a:gd name="T14" fmla="*/ 0 60000 65536"/>
                    <a:gd name="T15" fmla="*/ 0 w 71"/>
                    <a:gd name="T16" fmla="*/ 0 h 67"/>
                    <a:gd name="T17" fmla="*/ 71 w 71"/>
                    <a:gd name="T18" fmla="*/ 67 h 67"/>
                  </a:gdLst>
                  <a:ahLst/>
                  <a:cxnLst>
                    <a:cxn ang="T10">
                      <a:pos x="T0" y="T1"/>
                    </a:cxn>
                    <a:cxn ang="T11">
                      <a:pos x="T2" y="T3"/>
                    </a:cxn>
                    <a:cxn ang="T12">
                      <a:pos x="T4" y="T5"/>
                    </a:cxn>
                    <a:cxn ang="T13">
                      <a:pos x="T6" y="T7"/>
                    </a:cxn>
                    <a:cxn ang="T14">
                      <a:pos x="T8" y="T9"/>
                    </a:cxn>
                  </a:cxnLst>
                  <a:rect l="T15" t="T16" r="T17" b="T18"/>
                  <a:pathLst>
                    <a:path w="71" h="67">
                      <a:moveTo>
                        <a:pt x="71" y="22"/>
                      </a:moveTo>
                      <a:lnTo>
                        <a:pt x="60" y="0"/>
                      </a:lnTo>
                      <a:lnTo>
                        <a:pt x="0" y="55"/>
                      </a:lnTo>
                      <a:lnTo>
                        <a:pt x="20" y="67"/>
                      </a:lnTo>
                      <a:lnTo>
                        <a:pt x="71" y="2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7" name="Freeform 1215"/>
                <p:cNvSpPr>
                  <a:spLocks/>
                </p:cNvSpPr>
                <p:nvPr/>
              </p:nvSpPr>
              <p:spPr bwMode="auto">
                <a:xfrm>
                  <a:off x="1291" y="1703"/>
                  <a:ext cx="9" cy="10"/>
                </a:xfrm>
                <a:custGeom>
                  <a:avLst/>
                  <a:gdLst>
                    <a:gd name="T0" fmla="*/ 64 w 64"/>
                    <a:gd name="T1" fmla="*/ 22 h 60"/>
                    <a:gd name="T2" fmla="*/ 54 w 64"/>
                    <a:gd name="T3" fmla="*/ 0 h 60"/>
                    <a:gd name="T4" fmla="*/ 0 w 64"/>
                    <a:gd name="T5" fmla="*/ 50 h 60"/>
                    <a:gd name="T6" fmla="*/ 20 w 64"/>
                    <a:gd name="T7" fmla="*/ 60 h 60"/>
                    <a:gd name="T8" fmla="*/ 64 w 64"/>
                    <a:gd name="T9" fmla="*/ 22 h 60"/>
                    <a:gd name="T10" fmla="*/ 0 60000 65536"/>
                    <a:gd name="T11" fmla="*/ 0 60000 65536"/>
                    <a:gd name="T12" fmla="*/ 0 60000 65536"/>
                    <a:gd name="T13" fmla="*/ 0 60000 65536"/>
                    <a:gd name="T14" fmla="*/ 0 60000 65536"/>
                    <a:gd name="T15" fmla="*/ 0 w 64"/>
                    <a:gd name="T16" fmla="*/ 0 h 60"/>
                    <a:gd name="T17" fmla="*/ 64 w 64"/>
                    <a:gd name="T18" fmla="*/ 60 h 60"/>
                  </a:gdLst>
                  <a:ahLst/>
                  <a:cxnLst>
                    <a:cxn ang="T10">
                      <a:pos x="T0" y="T1"/>
                    </a:cxn>
                    <a:cxn ang="T11">
                      <a:pos x="T2" y="T3"/>
                    </a:cxn>
                    <a:cxn ang="T12">
                      <a:pos x="T4" y="T5"/>
                    </a:cxn>
                    <a:cxn ang="T13">
                      <a:pos x="T6" y="T7"/>
                    </a:cxn>
                    <a:cxn ang="T14">
                      <a:pos x="T8" y="T9"/>
                    </a:cxn>
                  </a:cxnLst>
                  <a:rect l="T15" t="T16" r="T17" b="T18"/>
                  <a:pathLst>
                    <a:path w="64" h="60">
                      <a:moveTo>
                        <a:pt x="64" y="22"/>
                      </a:moveTo>
                      <a:lnTo>
                        <a:pt x="54" y="0"/>
                      </a:lnTo>
                      <a:lnTo>
                        <a:pt x="0" y="50"/>
                      </a:lnTo>
                      <a:lnTo>
                        <a:pt x="20" y="60"/>
                      </a:lnTo>
                      <a:lnTo>
                        <a:pt x="64" y="2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8" name="Freeform 1216"/>
                <p:cNvSpPr>
                  <a:spLocks/>
                </p:cNvSpPr>
                <p:nvPr/>
              </p:nvSpPr>
              <p:spPr bwMode="auto">
                <a:xfrm>
                  <a:off x="1292" y="1705"/>
                  <a:ext cx="9" cy="8"/>
                </a:xfrm>
                <a:custGeom>
                  <a:avLst/>
                  <a:gdLst>
                    <a:gd name="T0" fmla="*/ 58 w 58"/>
                    <a:gd name="T1" fmla="*/ 24 h 54"/>
                    <a:gd name="T2" fmla="*/ 51 w 58"/>
                    <a:gd name="T3" fmla="*/ 0 h 54"/>
                    <a:gd name="T4" fmla="*/ 0 w 58"/>
                    <a:gd name="T5" fmla="*/ 45 h 54"/>
                    <a:gd name="T6" fmla="*/ 24 w 58"/>
                    <a:gd name="T7" fmla="*/ 54 h 54"/>
                    <a:gd name="T8" fmla="*/ 58 w 58"/>
                    <a:gd name="T9" fmla="*/ 24 h 54"/>
                    <a:gd name="T10" fmla="*/ 0 60000 65536"/>
                    <a:gd name="T11" fmla="*/ 0 60000 65536"/>
                    <a:gd name="T12" fmla="*/ 0 60000 65536"/>
                    <a:gd name="T13" fmla="*/ 0 60000 65536"/>
                    <a:gd name="T14" fmla="*/ 0 60000 65536"/>
                    <a:gd name="T15" fmla="*/ 0 w 58"/>
                    <a:gd name="T16" fmla="*/ 0 h 54"/>
                    <a:gd name="T17" fmla="*/ 58 w 58"/>
                    <a:gd name="T18" fmla="*/ 54 h 54"/>
                  </a:gdLst>
                  <a:ahLst/>
                  <a:cxnLst>
                    <a:cxn ang="T10">
                      <a:pos x="T0" y="T1"/>
                    </a:cxn>
                    <a:cxn ang="T11">
                      <a:pos x="T2" y="T3"/>
                    </a:cxn>
                    <a:cxn ang="T12">
                      <a:pos x="T4" y="T5"/>
                    </a:cxn>
                    <a:cxn ang="T13">
                      <a:pos x="T6" y="T7"/>
                    </a:cxn>
                    <a:cxn ang="T14">
                      <a:pos x="T8" y="T9"/>
                    </a:cxn>
                  </a:cxnLst>
                  <a:rect l="T15" t="T16" r="T17" b="T18"/>
                  <a:pathLst>
                    <a:path w="58" h="54">
                      <a:moveTo>
                        <a:pt x="58" y="24"/>
                      </a:moveTo>
                      <a:lnTo>
                        <a:pt x="51" y="0"/>
                      </a:lnTo>
                      <a:lnTo>
                        <a:pt x="0" y="45"/>
                      </a:lnTo>
                      <a:lnTo>
                        <a:pt x="24" y="54"/>
                      </a:lnTo>
                      <a:lnTo>
                        <a:pt x="58" y="2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59" name="Freeform 1217"/>
                <p:cNvSpPr>
                  <a:spLocks/>
                </p:cNvSpPr>
                <p:nvPr/>
              </p:nvSpPr>
              <p:spPr bwMode="auto">
                <a:xfrm>
                  <a:off x="1294" y="1706"/>
                  <a:ext cx="7" cy="8"/>
                </a:xfrm>
                <a:custGeom>
                  <a:avLst/>
                  <a:gdLst>
                    <a:gd name="T0" fmla="*/ 49 w 49"/>
                    <a:gd name="T1" fmla="*/ 26 h 46"/>
                    <a:gd name="T2" fmla="*/ 44 w 49"/>
                    <a:gd name="T3" fmla="*/ 0 h 46"/>
                    <a:gd name="T4" fmla="*/ 0 w 49"/>
                    <a:gd name="T5" fmla="*/ 38 h 46"/>
                    <a:gd name="T6" fmla="*/ 27 w 49"/>
                    <a:gd name="T7" fmla="*/ 46 h 46"/>
                    <a:gd name="T8" fmla="*/ 49 w 49"/>
                    <a:gd name="T9" fmla="*/ 26 h 46"/>
                    <a:gd name="T10" fmla="*/ 0 60000 65536"/>
                    <a:gd name="T11" fmla="*/ 0 60000 65536"/>
                    <a:gd name="T12" fmla="*/ 0 60000 65536"/>
                    <a:gd name="T13" fmla="*/ 0 60000 65536"/>
                    <a:gd name="T14" fmla="*/ 0 60000 65536"/>
                    <a:gd name="T15" fmla="*/ 0 w 49"/>
                    <a:gd name="T16" fmla="*/ 0 h 46"/>
                    <a:gd name="T17" fmla="*/ 49 w 49"/>
                    <a:gd name="T18" fmla="*/ 46 h 46"/>
                  </a:gdLst>
                  <a:ahLst/>
                  <a:cxnLst>
                    <a:cxn ang="T10">
                      <a:pos x="T0" y="T1"/>
                    </a:cxn>
                    <a:cxn ang="T11">
                      <a:pos x="T2" y="T3"/>
                    </a:cxn>
                    <a:cxn ang="T12">
                      <a:pos x="T4" y="T5"/>
                    </a:cxn>
                    <a:cxn ang="T13">
                      <a:pos x="T6" y="T7"/>
                    </a:cxn>
                    <a:cxn ang="T14">
                      <a:pos x="T8" y="T9"/>
                    </a:cxn>
                  </a:cxnLst>
                  <a:rect l="T15" t="T16" r="T17" b="T18"/>
                  <a:pathLst>
                    <a:path w="49" h="46">
                      <a:moveTo>
                        <a:pt x="49" y="26"/>
                      </a:moveTo>
                      <a:lnTo>
                        <a:pt x="44" y="0"/>
                      </a:lnTo>
                      <a:lnTo>
                        <a:pt x="0" y="38"/>
                      </a:lnTo>
                      <a:lnTo>
                        <a:pt x="27" y="46"/>
                      </a:lnTo>
                      <a:lnTo>
                        <a:pt x="49" y="2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0" name="Freeform 1218"/>
                <p:cNvSpPr>
                  <a:spLocks/>
                </p:cNvSpPr>
                <p:nvPr/>
              </p:nvSpPr>
              <p:spPr bwMode="auto">
                <a:xfrm>
                  <a:off x="1296" y="1708"/>
                  <a:ext cx="5" cy="6"/>
                </a:xfrm>
                <a:custGeom>
                  <a:avLst/>
                  <a:gdLst>
                    <a:gd name="T0" fmla="*/ 34 w 36"/>
                    <a:gd name="T1" fmla="*/ 0 h 33"/>
                    <a:gd name="T2" fmla="*/ 36 w 36"/>
                    <a:gd name="T3" fmla="*/ 19 h 33"/>
                    <a:gd name="T4" fmla="*/ 25 w 36"/>
                    <a:gd name="T5" fmla="*/ 33 h 33"/>
                    <a:gd name="T6" fmla="*/ 0 w 36"/>
                    <a:gd name="T7" fmla="*/ 30 h 33"/>
                    <a:gd name="T8" fmla="*/ 34 w 36"/>
                    <a:gd name="T9" fmla="*/ 0 h 33"/>
                    <a:gd name="T10" fmla="*/ 0 60000 65536"/>
                    <a:gd name="T11" fmla="*/ 0 60000 65536"/>
                    <a:gd name="T12" fmla="*/ 0 60000 65536"/>
                    <a:gd name="T13" fmla="*/ 0 60000 65536"/>
                    <a:gd name="T14" fmla="*/ 0 60000 65536"/>
                    <a:gd name="T15" fmla="*/ 0 w 36"/>
                    <a:gd name="T16" fmla="*/ 0 h 33"/>
                    <a:gd name="T17" fmla="*/ 36 w 36"/>
                    <a:gd name="T18" fmla="*/ 33 h 33"/>
                  </a:gdLst>
                  <a:ahLst/>
                  <a:cxnLst>
                    <a:cxn ang="T10">
                      <a:pos x="T0" y="T1"/>
                    </a:cxn>
                    <a:cxn ang="T11">
                      <a:pos x="T2" y="T3"/>
                    </a:cxn>
                    <a:cxn ang="T12">
                      <a:pos x="T4" y="T5"/>
                    </a:cxn>
                    <a:cxn ang="T13">
                      <a:pos x="T6" y="T7"/>
                    </a:cxn>
                    <a:cxn ang="T14">
                      <a:pos x="T8" y="T9"/>
                    </a:cxn>
                  </a:cxnLst>
                  <a:rect l="T15" t="T16" r="T17" b="T18"/>
                  <a:pathLst>
                    <a:path w="36" h="33">
                      <a:moveTo>
                        <a:pt x="34" y="0"/>
                      </a:moveTo>
                      <a:lnTo>
                        <a:pt x="36" y="19"/>
                      </a:lnTo>
                      <a:lnTo>
                        <a:pt x="25" y="33"/>
                      </a:lnTo>
                      <a:lnTo>
                        <a:pt x="0" y="30"/>
                      </a:lnTo>
                      <a:lnTo>
                        <a:pt x="3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1" name="Freeform 1219"/>
                <p:cNvSpPr>
                  <a:spLocks/>
                </p:cNvSpPr>
                <p:nvPr/>
              </p:nvSpPr>
              <p:spPr bwMode="auto">
                <a:xfrm>
                  <a:off x="1298" y="1711"/>
                  <a:ext cx="3" cy="3"/>
                </a:xfrm>
                <a:custGeom>
                  <a:avLst/>
                  <a:gdLst>
                    <a:gd name="T0" fmla="*/ 22 w 22"/>
                    <a:gd name="T1" fmla="*/ 0 h 20"/>
                    <a:gd name="T2" fmla="*/ 22 w 22"/>
                    <a:gd name="T3" fmla="*/ 6 h 20"/>
                    <a:gd name="T4" fmla="*/ 15 w 22"/>
                    <a:gd name="T5" fmla="*/ 17 h 20"/>
                    <a:gd name="T6" fmla="*/ 0 w 22"/>
                    <a:gd name="T7" fmla="*/ 20 h 20"/>
                    <a:gd name="T8" fmla="*/ 22 w 22"/>
                    <a:gd name="T9" fmla="*/ 0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0"/>
                      </a:moveTo>
                      <a:lnTo>
                        <a:pt x="22" y="6"/>
                      </a:lnTo>
                      <a:lnTo>
                        <a:pt x="15" y="17"/>
                      </a:lnTo>
                      <a:lnTo>
                        <a:pt x="0" y="20"/>
                      </a:lnTo>
                      <a:lnTo>
                        <a:pt x="2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2" name="Freeform 1220"/>
                <p:cNvSpPr>
                  <a:spLocks/>
                </p:cNvSpPr>
                <p:nvPr/>
              </p:nvSpPr>
              <p:spPr bwMode="auto">
                <a:xfrm>
                  <a:off x="1279" y="1671"/>
                  <a:ext cx="22" cy="41"/>
                </a:xfrm>
                <a:custGeom>
                  <a:avLst/>
                  <a:gdLst>
                    <a:gd name="T0" fmla="*/ 157 w 157"/>
                    <a:gd name="T1" fmla="*/ 242 h 246"/>
                    <a:gd name="T2" fmla="*/ 154 w 157"/>
                    <a:gd name="T3" fmla="*/ 229 h 246"/>
                    <a:gd name="T4" fmla="*/ 150 w 157"/>
                    <a:gd name="T5" fmla="*/ 212 h 246"/>
                    <a:gd name="T6" fmla="*/ 143 w 157"/>
                    <a:gd name="T7" fmla="*/ 195 h 246"/>
                    <a:gd name="T8" fmla="*/ 132 w 157"/>
                    <a:gd name="T9" fmla="*/ 176 h 246"/>
                    <a:gd name="T10" fmla="*/ 121 w 157"/>
                    <a:gd name="T11" fmla="*/ 155 h 246"/>
                    <a:gd name="T12" fmla="*/ 109 w 157"/>
                    <a:gd name="T13" fmla="*/ 135 h 246"/>
                    <a:gd name="T14" fmla="*/ 95 w 157"/>
                    <a:gd name="T15" fmla="*/ 113 h 246"/>
                    <a:gd name="T16" fmla="*/ 81 w 157"/>
                    <a:gd name="T17" fmla="*/ 92 h 246"/>
                    <a:gd name="T18" fmla="*/ 68 w 157"/>
                    <a:gd name="T19" fmla="*/ 70 h 246"/>
                    <a:gd name="T20" fmla="*/ 53 w 157"/>
                    <a:gd name="T21" fmla="*/ 53 h 246"/>
                    <a:gd name="T22" fmla="*/ 41 w 157"/>
                    <a:gd name="T23" fmla="*/ 36 h 246"/>
                    <a:gd name="T24" fmla="*/ 28 w 157"/>
                    <a:gd name="T25" fmla="*/ 22 h 246"/>
                    <a:gd name="T26" fmla="*/ 17 w 157"/>
                    <a:gd name="T27" fmla="*/ 11 h 246"/>
                    <a:gd name="T28" fmla="*/ 10 w 157"/>
                    <a:gd name="T29" fmla="*/ 4 h 246"/>
                    <a:gd name="T30" fmla="*/ 2 w 157"/>
                    <a:gd name="T31" fmla="*/ 0 h 246"/>
                    <a:gd name="T32" fmla="*/ 1 w 157"/>
                    <a:gd name="T33" fmla="*/ 4 h 246"/>
                    <a:gd name="T34" fmla="*/ 3 w 157"/>
                    <a:gd name="T35" fmla="*/ 5 h 246"/>
                    <a:gd name="T36" fmla="*/ 11 w 157"/>
                    <a:gd name="T37" fmla="*/ 10 h 246"/>
                    <a:gd name="T38" fmla="*/ 20 w 157"/>
                    <a:gd name="T39" fmla="*/ 18 h 246"/>
                    <a:gd name="T40" fmla="*/ 30 w 157"/>
                    <a:gd name="T41" fmla="*/ 31 h 246"/>
                    <a:gd name="T42" fmla="*/ 44 w 157"/>
                    <a:gd name="T43" fmla="*/ 45 h 246"/>
                    <a:gd name="T44" fmla="*/ 59 w 157"/>
                    <a:gd name="T45" fmla="*/ 63 h 246"/>
                    <a:gd name="T46" fmla="*/ 72 w 157"/>
                    <a:gd name="T47" fmla="*/ 83 h 246"/>
                    <a:gd name="T48" fmla="*/ 86 w 157"/>
                    <a:gd name="T49" fmla="*/ 104 h 246"/>
                    <a:gd name="T50" fmla="*/ 99 w 157"/>
                    <a:gd name="T51" fmla="*/ 125 h 246"/>
                    <a:gd name="T52" fmla="*/ 113 w 157"/>
                    <a:gd name="T53" fmla="*/ 147 h 246"/>
                    <a:gd name="T54" fmla="*/ 124 w 157"/>
                    <a:gd name="T55" fmla="*/ 168 h 246"/>
                    <a:gd name="T56" fmla="*/ 135 w 157"/>
                    <a:gd name="T57" fmla="*/ 187 h 246"/>
                    <a:gd name="T58" fmla="*/ 144 w 157"/>
                    <a:gd name="T59" fmla="*/ 205 h 246"/>
                    <a:gd name="T60" fmla="*/ 150 w 157"/>
                    <a:gd name="T61" fmla="*/ 223 h 246"/>
                    <a:gd name="T62" fmla="*/ 152 w 157"/>
                    <a:gd name="T63" fmla="*/ 236 h 246"/>
                    <a:gd name="T64" fmla="*/ 152 w 157"/>
                    <a:gd name="T65" fmla="*/ 246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246"/>
                    <a:gd name="T101" fmla="*/ 157 w 15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246">
                      <a:moveTo>
                        <a:pt x="156" y="246"/>
                      </a:moveTo>
                      <a:lnTo>
                        <a:pt x="157" y="242"/>
                      </a:lnTo>
                      <a:lnTo>
                        <a:pt x="156" y="236"/>
                      </a:lnTo>
                      <a:lnTo>
                        <a:pt x="154" y="229"/>
                      </a:lnTo>
                      <a:lnTo>
                        <a:pt x="152" y="220"/>
                      </a:lnTo>
                      <a:lnTo>
                        <a:pt x="150" y="212"/>
                      </a:lnTo>
                      <a:lnTo>
                        <a:pt x="146" y="204"/>
                      </a:lnTo>
                      <a:lnTo>
                        <a:pt x="143" y="195"/>
                      </a:lnTo>
                      <a:lnTo>
                        <a:pt x="139" y="186"/>
                      </a:lnTo>
                      <a:lnTo>
                        <a:pt x="132" y="176"/>
                      </a:lnTo>
                      <a:lnTo>
                        <a:pt x="127" y="166"/>
                      </a:lnTo>
                      <a:lnTo>
                        <a:pt x="121" y="155"/>
                      </a:lnTo>
                      <a:lnTo>
                        <a:pt x="115" y="145"/>
                      </a:lnTo>
                      <a:lnTo>
                        <a:pt x="109" y="135"/>
                      </a:lnTo>
                      <a:lnTo>
                        <a:pt x="101" y="124"/>
                      </a:lnTo>
                      <a:lnTo>
                        <a:pt x="95" y="113"/>
                      </a:lnTo>
                      <a:lnTo>
                        <a:pt x="88" y="102"/>
                      </a:lnTo>
                      <a:lnTo>
                        <a:pt x="81" y="92"/>
                      </a:lnTo>
                      <a:lnTo>
                        <a:pt x="74" y="82"/>
                      </a:lnTo>
                      <a:lnTo>
                        <a:pt x="68" y="70"/>
                      </a:lnTo>
                      <a:lnTo>
                        <a:pt x="61" y="61"/>
                      </a:lnTo>
                      <a:lnTo>
                        <a:pt x="53" y="53"/>
                      </a:lnTo>
                      <a:lnTo>
                        <a:pt x="47" y="44"/>
                      </a:lnTo>
                      <a:lnTo>
                        <a:pt x="41" y="36"/>
                      </a:lnTo>
                      <a:lnTo>
                        <a:pt x="35" y="29"/>
                      </a:lnTo>
                      <a:lnTo>
                        <a:pt x="28" y="22"/>
                      </a:lnTo>
                      <a:lnTo>
                        <a:pt x="23" y="16"/>
                      </a:lnTo>
                      <a:lnTo>
                        <a:pt x="17" y="11"/>
                      </a:lnTo>
                      <a:lnTo>
                        <a:pt x="14" y="7"/>
                      </a:lnTo>
                      <a:lnTo>
                        <a:pt x="10" y="4"/>
                      </a:lnTo>
                      <a:lnTo>
                        <a:pt x="7" y="1"/>
                      </a:lnTo>
                      <a:lnTo>
                        <a:pt x="2" y="0"/>
                      </a:lnTo>
                      <a:lnTo>
                        <a:pt x="0" y="0"/>
                      </a:lnTo>
                      <a:lnTo>
                        <a:pt x="1" y="4"/>
                      </a:lnTo>
                      <a:lnTo>
                        <a:pt x="2" y="4"/>
                      </a:lnTo>
                      <a:lnTo>
                        <a:pt x="3" y="5"/>
                      </a:lnTo>
                      <a:lnTo>
                        <a:pt x="8" y="6"/>
                      </a:lnTo>
                      <a:lnTo>
                        <a:pt x="11" y="10"/>
                      </a:lnTo>
                      <a:lnTo>
                        <a:pt x="15" y="13"/>
                      </a:lnTo>
                      <a:lnTo>
                        <a:pt x="20" y="18"/>
                      </a:lnTo>
                      <a:lnTo>
                        <a:pt x="26" y="24"/>
                      </a:lnTo>
                      <a:lnTo>
                        <a:pt x="30" y="31"/>
                      </a:lnTo>
                      <a:lnTo>
                        <a:pt x="37" y="38"/>
                      </a:lnTo>
                      <a:lnTo>
                        <a:pt x="44" y="45"/>
                      </a:lnTo>
                      <a:lnTo>
                        <a:pt x="50" y="55"/>
                      </a:lnTo>
                      <a:lnTo>
                        <a:pt x="59" y="63"/>
                      </a:lnTo>
                      <a:lnTo>
                        <a:pt x="65" y="73"/>
                      </a:lnTo>
                      <a:lnTo>
                        <a:pt x="72" y="83"/>
                      </a:lnTo>
                      <a:lnTo>
                        <a:pt x="79" y="94"/>
                      </a:lnTo>
                      <a:lnTo>
                        <a:pt x="86" y="104"/>
                      </a:lnTo>
                      <a:lnTo>
                        <a:pt x="92" y="114"/>
                      </a:lnTo>
                      <a:lnTo>
                        <a:pt x="99" y="125"/>
                      </a:lnTo>
                      <a:lnTo>
                        <a:pt x="105" y="136"/>
                      </a:lnTo>
                      <a:lnTo>
                        <a:pt x="113" y="147"/>
                      </a:lnTo>
                      <a:lnTo>
                        <a:pt x="119" y="157"/>
                      </a:lnTo>
                      <a:lnTo>
                        <a:pt x="124" y="168"/>
                      </a:lnTo>
                      <a:lnTo>
                        <a:pt x="130" y="178"/>
                      </a:lnTo>
                      <a:lnTo>
                        <a:pt x="135" y="187"/>
                      </a:lnTo>
                      <a:lnTo>
                        <a:pt x="140" y="197"/>
                      </a:lnTo>
                      <a:lnTo>
                        <a:pt x="144" y="205"/>
                      </a:lnTo>
                      <a:lnTo>
                        <a:pt x="146" y="213"/>
                      </a:lnTo>
                      <a:lnTo>
                        <a:pt x="150" y="223"/>
                      </a:lnTo>
                      <a:lnTo>
                        <a:pt x="151" y="230"/>
                      </a:lnTo>
                      <a:lnTo>
                        <a:pt x="152" y="236"/>
                      </a:lnTo>
                      <a:lnTo>
                        <a:pt x="153" y="242"/>
                      </a:lnTo>
                      <a:lnTo>
                        <a:pt x="152" y="246"/>
                      </a:lnTo>
                      <a:lnTo>
                        <a:pt x="156" y="24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3" name="Freeform 1221"/>
                <p:cNvSpPr>
                  <a:spLocks/>
                </p:cNvSpPr>
                <p:nvPr/>
              </p:nvSpPr>
              <p:spPr bwMode="auto">
                <a:xfrm>
                  <a:off x="1278" y="1696"/>
                  <a:ext cx="23" cy="18"/>
                </a:xfrm>
                <a:custGeom>
                  <a:avLst/>
                  <a:gdLst>
                    <a:gd name="T0" fmla="*/ 1 w 161"/>
                    <a:gd name="T1" fmla="*/ 5 h 109"/>
                    <a:gd name="T2" fmla="*/ 7 w 161"/>
                    <a:gd name="T3" fmla="*/ 17 h 109"/>
                    <a:gd name="T4" fmla="*/ 15 w 161"/>
                    <a:gd name="T5" fmla="*/ 28 h 109"/>
                    <a:gd name="T6" fmla="*/ 25 w 161"/>
                    <a:gd name="T7" fmla="*/ 40 h 109"/>
                    <a:gd name="T8" fmla="*/ 35 w 161"/>
                    <a:gd name="T9" fmla="*/ 52 h 109"/>
                    <a:gd name="T10" fmla="*/ 48 w 161"/>
                    <a:gd name="T11" fmla="*/ 63 h 109"/>
                    <a:gd name="T12" fmla="*/ 61 w 161"/>
                    <a:gd name="T13" fmla="*/ 73 h 109"/>
                    <a:gd name="T14" fmla="*/ 75 w 161"/>
                    <a:gd name="T15" fmla="*/ 83 h 109"/>
                    <a:gd name="T16" fmla="*/ 90 w 161"/>
                    <a:gd name="T17" fmla="*/ 91 h 109"/>
                    <a:gd name="T18" fmla="*/ 101 w 161"/>
                    <a:gd name="T19" fmla="*/ 98 h 109"/>
                    <a:gd name="T20" fmla="*/ 116 w 161"/>
                    <a:gd name="T21" fmla="*/ 103 h 109"/>
                    <a:gd name="T22" fmla="*/ 126 w 161"/>
                    <a:gd name="T23" fmla="*/ 108 h 109"/>
                    <a:gd name="T24" fmla="*/ 137 w 161"/>
                    <a:gd name="T25" fmla="*/ 109 h 109"/>
                    <a:gd name="T26" fmla="*/ 148 w 161"/>
                    <a:gd name="T27" fmla="*/ 108 h 109"/>
                    <a:gd name="T28" fmla="*/ 155 w 161"/>
                    <a:gd name="T29" fmla="*/ 104 h 109"/>
                    <a:gd name="T30" fmla="*/ 159 w 161"/>
                    <a:gd name="T31" fmla="*/ 98 h 109"/>
                    <a:gd name="T32" fmla="*/ 157 w 161"/>
                    <a:gd name="T33" fmla="*/ 93 h 109"/>
                    <a:gd name="T34" fmla="*/ 155 w 161"/>
                    <a:gd name="T35" fmla="*/ 99 h 109"/>
                    <a:gd name="T36" fmla="*/ 150 w 161"/>
                    <a:gd name="T37" fmla="*/ 103 h 109"/>
                    <a:gd name="T38" fmla="*/ 143 w 161"/>
                    <a:gd name="T39" fmla="*/ 105 h 109"/>
                    <a:gd name="T40" fmla="*/ 132 w 161"/>
                    <a:gd name="T41" fmla="*/ 104 h 109"/>
                    <a:gd name="T42" fmla="*/ 123 w 161"/>
                    <a:gd name="T43" fmla="*/ 102 h 109"/>
                    <a:gd name="T44" fmla="*/ 110 w 161"/>
                    <a:gd name="T45" fmla="*/ 98 h 109"/>
                    <a:gd name="T46" fmla="*/ 97 w 161"/>
                    <a:gd name="T47" fmla="*/ 92 h 109"/>
                    <a:gd name="T48" fmla="*/ 84 w 161"/>
                    <a:gd name="T49" fmla="*/ 84 h 109"/>
                    <a:gd name="T50" fmla="*/ 71 w 161"/>
                    <a:gd name="T51" fmla="*/ 76 h 109"/>
                    <a:gd name="T52" fmla="*/ 58 w 161"/>
                    <a:gd name="T53" fmla="*/ 65 h 109"/>
                    <a:gd name="T54" fmla="*/ 45 w 161"/>
                    <a:gd name="T55" fmla="*/ 54 h 109"/>
                    <a:gd name="T56" fmla="*/ 33 w 161"/>
                    <a:gd name="T57" fmla="*/ 44 h 109"/>
                    <a:gd name="T58" fmla="*/ 23 w 161"/>
                    <a:gd name="T59" fmla="*/ 32 h 109"/>
                    <a:gd name="T60" fmla="*/ 15 w 161"/>
                    <a:gd name="T61" fmla="*/ 21 h 109"/>
                    <a:gd name="T62" fmla="*/ 7 w 161"/>
                    <a:gd name="T63" fmla="*/ 10 h 109"/>
                    <a:gd name="T64" fmla="*/ 3 w 161"/>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109"/>
                    <a:gd name="T101" fmla="*/ 161 w 16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109">
                      <a:moveTo>
                        <a:pt x="0" y="1"/>
                      </a:moveTo>
                      <a:lnTo>
                        <a:pt x="1" y="5"/>
                      </a:lnTo>
                      <a:lnTo>
                        <a:pt x="5" y="11"/>
                      </a:lnTo>
                      <a:lnTo>
                        <a:pt x="7" y="17"/>
                      </a:lnTo>
                      <a:lnTo>
                        <a:pt x="12" y="23"/>
                      </a:lnTo>
                      <a:lnTo>
                        <a:pt x="15" y="28"/>
                      </a:lnTo>
                      <a:lnTo>
                        <a:pt x="20" y="34"/>
                      </a:lnTo>
                      <a:lnTo>
                        <a:pt x="25" y="40"/>
                      </a:lnTo>
                      <a:lnTo>
                        <a:pt x="31" y="46"/>
                      </a:lnTo>
                      <a:lnTo>
                        <a:pt x="35" y="52"/>
                      </a:lnTo>
                      <a:lnTo>
                        <a:pt x="42" y="57"/>
                      </a:lnTo>
                      <a:lnTo>
                        <a:pt x="48" y="63"/>
                      </a:lnTo>
                      <a:lnTo>
                        <a:pt x="55" y="67"/>
                      </a:lnTo>
                      <a:lnTo>
                        <a:pt x="61" y="73"/>
                      </a:lnTo>
                      <a:lnTo>
                        <a:pt x="70" y="78"/>
                      </a:lnTo>
                      <a:lnTo>
                        <a:pt x="75" y="83"/>
                      </a:lnTo>
                      <a:lnTo>
                        <a:pt x="83" y="87"/>
                      </a:lnTo>
                      <a:lnTo>
                        <a:pt x="90" y="91"/>
                      </a:lnTo>
                      <a:lnTo>
                        <a:pt x="96" y="95"/>
                      </a:lnTo>
                      <a:lnTo>
                        <a:pt x="101" y="98"/>
                      </a:lnTo>
                      <a:lnTo>
                        <a:pt x="109" y="101"/>
                      </a:lnTo>
                      <a:lnTo>
                        <a:pt x="116" y="103"/>
                      </a:lnTo>
                      <a:lnTo>
                        <a:pt x="122" y="105"/>
                      </a:lnTo>
                      <a:lnTo>
                        <a:pt x="126" y="108"/>
                      </a:lnTo>
                      <a:lnTo>
                        <a:pt x="132" y="108"/>
                      </a:lnTo>
                      <a:lnTo>
                        <a:pt x="137" y="109"/>
                      </a:lnTo>
                      <a:lnTo>
                        <a:pt x="143" y="109"/>
                      </a:lnTo>
                      <a:lnTo>
                        <a:pt x="148" y="108"/>
                      </a:lnTo>
                      <a:lnTo>
                        <a:pt x="151" y="107"/>
                      </a:lnTo>
                      <a:lnTo>
                        <a:pt x="155" y="104"/>
                      </a:lnTo>
                      <a:lnTo>
                        <a:pt x="157" y="102"/>
                      </a:lnTo>
                      <a:lnTo>
                        <a:pt x="159" y="98"/>
                      </a:lnTo>
                      <a:lnTo>
                        <a:pt x="161" y="93"/>
                      </a:lnTo>
                      <a:lnTo>
                        <a:pt x="157" y="93"/>
                      </a:lnTo>
                      <a:lnTo>
                        <a:pt x="156" y="97"/>
                      </a:lnTo>
                      <a:lnTo>
                        <a:pt x="155" y="99"/>
                      </a:lnTo>
                      <a:lnTo>
                        <a:pt x="152" y="102"/>
                      </a:lnTo>
                      <a:lnTo>
                        <a:pt x="150" y="103"/>
                      </a:lnTo>
                      <a:lnTo>
                        <a:pt x="146" y="104"/>
                      </a:lnTo>
                      <a:lnTo>
                        <a:pt x="143" y="105"/>
                      </a:lnTo>
                      <a:lnTo>
                        <a:pt x="137" y="105"/>
                      </a:lnTo>
                      <a:lnTo>
                        <a:pt x="132" y="104"/>
                      </a:lnTo>
                      <a:lnTo>
                        <a:pt x="128" y="104"/>
                      </a:lnTo>
                      <a:lnTo>
                        <a:pt x="123" y="102"/>
                      </a:lnTo>
                      <a:lnTo>
                        <a:pt x="117" y="101"/>
                      </a:lnTo>
                      <a:lnTo>
                        <a:pt x="110" y="98"/>
                      </a:lnTo>
                      <a:lnTo>
                        <a:pt x="104" y="95"/>
                      </a:lnTo>
                      <a:lnTo>
                        <a:pt x="97" y="92"/>
                      </a:lnTo>
                      <a:lnTo>
                        <a:pt x="91" y="89"/>
                      </a:lnTo>
                      <a:lnTo>
                        <a:pt x="84" y="84"/>
                      </a:lnTo>
                      <a:lnTo>
                        <a:pt x="78" y="80"/>
                      </a:lnTo>
                      <a:lnTo>
                        <a:pt x="71" y="76"/>
                      </a:lnTo>
                      <a:lnTo>
                        <a:pt x="65" y="71"/>
                      </a:lnTo>
                      <a:lnTo>
                        <a:pt x="58" y="65"/>
                      </a:lnTo>
                      <a:lnTo>
                        <a:pt x="51" y="59"/>
                      </a:lnTo>
                      <a:lnTo>
                        <a:pt x="45" y="54"/>
                      </a:lnTo>
                      <a:lnTo>
                        <a:pt x="40" y="48"/>
                      </a:lnTo>
                      <a:lnTo>
                        <a:pt x="33" y="44"/>
                      </a:lnTo>
                      <a:lnTo>
                        <a:pt x="28" y="38"/>
                      </a:lnTo>
                      <a:lnTo>
                        <a:pt x="23" y="32"/>
                      </a:lnTo>
                      <a:lnTo>
                        <a:pt x="19" y="27"/>
                      </a:lnTo>
                      <a:lnTo>
                        <a:pt x="15" y="21"/>
                      </a:lnTo>
                      <a:lnTo>
                        <a:pt x="12" y="15"/>
                      </a:lnTo>
                      <a:lnTo>
                        <a:pt x="7" y="10"/>
                      </a:lnTo>
                      <a:lnTo>
                        <a:pt x="5" y="4"/>
                      </a:lnTo>
                      <a:lnTo>
                        <a:pt x="3" y="0"/>
                      </a:lnTo>
                      <a:lnTo>
                        <a:pt x="0"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4" name="Freeform 1222"/>
                <p:cNvSpPr>
                  <a:spLocks/>
                </p:cNvSpPr>
                <p:nvPr/>
              </p:nvSpPr>
              <p:spPr bwMode="auto">
                <a:xfrm>
                  <a:off x="1277" y="1671"/>
                  <a:ext cx="2" cy="25"/>
                </a:xfrm>
                <a:custGeom>
                  <a:avLst/>
                  <a:gdLst>
                    <a:gd name="T0" fmla="*/ 11 w 15"/>
                    <a:gd name="T1" fmla="*/ 3 h 154"/>
                    <a:gd name="T2" fmla="*/ 9 w 15"/>
                    <a:gd name="T3" fmla="*/ 6 h 154"/>
                    <a:gd name="T4" fmla="*/ 6 w 15"/>
                    <a:gd name="T5" fmla="*/ 12 h 154"/>
                    <a:gd name="T6" fmla="*/ 4 w 15"/>
                    <a:gd name="T7" fmla="*/ 19 h 154"/>
                    <a:gd name="T8" fmla="*/ 3 w 15"/>
                    <a:gd name="T9" fmla="*/ 28 h 154"/>
                    <a:gd name="T10" fmla="*/ 2 w 15"/>
                    <a:gd name="T11" fmla="*/ 37 h 154"/>
                    <a:gd name="T12" fmla="*/ 2 w 15"/>
                    <a:gd name="T13" fmla="*/ 48 h 154"/>
                    <a:gd name="T14" fmla="*/ 0 w 15"/>
                    <a:gd name="T15" fmla="*/ 60 h 154"/>
                    <a:gd name="T16" fmla="*/ 0 w 15"/>
                    <a:gd name="T17" fmla="*/ 70 h 154"/>
                    <a:gd name="T18" fmla="*/ 0 w 15"/>
                    <a:gd name="T19" fmla="*/ 85 h 154"/>
                    <a:gd name="T20" fmla="*/ 2 w 15"/>
                    <a:gd name="T21" fmla="*/ 97 h 154"/>
                    <a:gd name="T22" fmla="*/ 2 w 15"/>
                    <a:gd name="T23" fmla="*/ 108 h 154"/>
                    <a:gd name="T24" fmla="*/ 3 w 15"/>
                    <a:gd name="T25" fmla="*/ 119 h 154"/>
                    <a:gd name="T26" fmla="*/ 4 w 15"/>
                    <a:gd name="T27" fmla="*/ 130 h 154"/>
                    <a:gd name="T28" fmla="*/ 5 w 15"/>
                    <a:gd name="T29" fmla="*/ 141 h 154"/>
                    <a:gd name="T30" fmla="*/ 8 w 15"/>
                    <a:gd name="T31" fmla="*/ 149 h 154"/>
                    <a:gd name="T32" fmla="*/ 12 w 15"/>
                    <a:gd name="T33" fmla="*/ 153 h 154"/>
                    <a:gd name="T34" fmla="*/ 10 w 15"/>
                    <a:gd name="T35" fmla="*/ 144 h 154"/>
                    <a:gd name="T36" fmla="*/ 9 w 15"/>
                    <a:gd name="T37" fmla="*/ 135 h 154"/>
                    <a:gd name="T38" fmla="*/ 8 w 15"/>
                    <a:gd name="T39" fmla="*/ 124 h 154"/>
                    <a:gd name="T40" fmla="*/ 6 w 15"/>
                    <a:gd name="T41" fmla="*/ 113 h 154"/>
                    <a:gd name="T42" fmla="*/ 5 w 15"/>
                    <a:gd name="T43" fmla="*/ 101 h 154"/>
                    <a:gd name="T44" fmla="*/ 4 w 15"/>
                    <a:gd name="T45" fmla="*/ 89 h 154"/>
                    <a:gd name="T46" fmla="*/ 4 w 15"/>
                    <a:gd name="T47" fmla="*/ 77 h 154"/>
                    <a:gd name="T48" fmla="*/ 4 w 15"/>
                    <a:gd name="T49" fmla="*/ 66 h 154"/>
                    <a:gd name="T50" fmla="*/ 4 w 15"/>
                    <a:gd name="T51" fmla="*/ 54 h 154"/>
                    <a:gd name="T52" fmla="*/ 5 w 15"/>
                    <a:gd name="T53" fmla="*/ 43 h 154"/>
                    <a:gd name="T54" fmla="*/ 6 w 15"/>
                    <a:gd name="T55" fmla="*/ 34 h 154"/>
                    <a:gd name="T56" fmla="*/ 8 w 15"/>
                    <a:gd name="T57" fmla="*/ 24 h 154"/>
                    <a:gd name="T58" fmla="*/ 9 w 15"/>
                    <a:gd name="T59" fmla="*/ 17 h 154"/>
                    <a:gd name="T60" fmla="*/ 11 w 15"/>
                    <a:gd name="T61" fmla="*/ 11 h 154"/>
                    <a:gd name="T62" fmla="*/ 12 w 15"/>
                    <a:gd name="T63" fmla="*/ 6 h 154"/>
                    <a:gd name="T64" fmla="*/ 15 w 15"/>
                    <a:gd name="T65" fmla="*/ 4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154"/>
                    <a:gd name="T101" fmla="*/ 15 w 15"/>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154">
                      <a:moveTo>
                        <a:pt x="14" y="0"/>
                      </a:moveTo>
                      <a:lnTo>
                        <a:pt x="11" y="3"/>
                      </a:lnTo>
                      <a:lnTo>
                        <a:pt x="10" y="4"/>
                      </a:lnTo>
                      <a:lnTo>
                        <a:pt x="9" y="6"/>
                      </a:lnTo>
                      <a:lnTo>
                        <a:pt x="8" y="9"/>
                      </a:lnTo>
                      <a:lnTo>
                        <a:pt x="6" y="12"/>
                      </a:lnTo>
                      <a:lnTo>
                        <a:pt x="5" y="16"/>
                      </a:lnTo>
                      <a:lnTo>
                        <a:pt x="4" y="19"/>
                      </a:lnTo>
                      <a:lnTo>
                        <a:pt x="4" y="24"/>
                      </a:lnTo>
                      <a:lnTo>
                        <a:pt x="3" y="28"/>
                      </a:lnTo>
                      <a:lnTo>
                        <a:pt x="3" y="32"/>
                      </a:lnTo>
                      <a:lnTo>
                        <a:pt x="2" y="37"/>
                      </a:lnTo>
                      <a:lnTo>
                        <a:pt x="2" y="43"/>
                      </a:lnTo>
                      <a:lnTo>
                        <a:pt x="2" y="48"/>
                      </a:lnTo>
                      <a:lnTo>
                        <a:pt x="0" y="54"/>
                      </a:lnTo>
                      <a:lnTo>
                        <a:pt x="0" y="60"/>
                      </a:lnTo>
                      <a:lnTo>
                        <a:pt x="0" y="66"/>
                      </a:lnTo>
                      <a:lnTo>
                        <a:pt x="0" y="70"/>
                      </a:lnTo>
                      <a:lnTo>
                        <a:pt x="0" y="77"/>
                      </a:lnTo>
                      <a:lnTo>
                        <a:pt x="0" y="85"/>
                      </a:lnTo>
                      <a:lnTo>
                        <a:pt x="0" y="91"/>
                      </a:lnTo>
                      <a:lnTo>
                        <a:pt x="2" y="97"/>
                      </a:lnTo>
                      <a:lnTo>
                        <a:pt x="2" y="102"/>
                      </a:lnTo>
                      <a:lnTo>
                        <a:pt x="2" y="108"/>
                      </a:lnTo>
                      <a:lnTo>
                        <a:pt x="3" y="113"/>
                      </a:lnTo>
                      <a:lnTo>
                        <a:pt x="3" y="119"/>
                      </a:lnTo>
                      <a:lnTo>
                        <a:pt x="4" y="125"/>
                      </a:lnTo>
                      <a:lnTo>
                        <a:pt x="4" y="130"/>
                      </a:lnTo>
                      <a:lnTo>
                        <a:pt x="5" y="136"/>
                      </a:lnTo>
                      <a:lnTo>
                        <a:pt x="5" y="141"/>
                      </a:lnTo>
                      <a:lnTo>
                        <a:pt x="6" y="145"/>
                      </a:lnTo>
                      <a:lnTo>
                        <a:pt x="8" y="149"/>
                      </a:lnTo>
                      <a:lnTo>
                        <a:pt x="9" y="154"/>
                      </a:lnTo>
                      <a:lnTo>
                        <a:pt x="12" y="153"/>
                      </a:lnTo>
                      <a:lnTo>
                        <a:pt x="11" y="149"/>
                      </a:lnTo>
                      <a:lnTo>
                        <a:pt x="10" y="144"/>
                      </a:lnTo>
                      <a:lnTo>
                        <a:pt x="9" y="139"/>
                      </a:lnTo>
                      <a:lnTo>
                        <a:pt x="9" y="135"/>
                      </a:lnTo>
                      <a:lnTo>
                        <a:pt x="8" y="130"/>
                      </a:lnTo>
                      <a:lnTo>
                        <a:pt x="8" y="124"/>
                      </a:lnTo>
                      <a:lnTo>
                        <a:pt x="6" y="119"/>
                      </a:lnTo>
                      <a:lnTo>
                        <a:pt x="6" y="113"/>
                      </a:lnTo>
                      <a:lnTo>
                        <a:pt x="5" y="107"/>
                      </a:lnTo>
                      <a:lnTo>
                        <a:pt x="5" y="101"/>
                      </a:lnTo>
                      <a:lnTo>
                        <a:pt x="5" y="95"/>
                      </a:lnTo>
                      <a:lnTo>
                        <a:pt x="4" y="89"/>
                      </a:lnTo>
                      <a:lnTo>
                        <a:pt x="4" y="83"/>
                      </a:lnTo>
                      <a:lnTo>
                        <a:pt x="4" y="77"/>
                      </a:lnTo>
                      <a:lnTo>
                        <a:pt x="4" y="70"/>
                      </a:lnTo>
                      <a:lnTo>
                        <a:pt x="4" y="66"/>
                      </a:lnTo>
                      <a:lnTo>
                        <a:pt x="4" y="60"/>
                      </a:lnTo>
                      <a:lnTo>
                        <a:pt x="4" y="54"/>
                      </a:lnTo>
                      <a:lnTo>
                        <a:pt x="5" y="48"/>
                      </a:lnTo>
                      <a:lnTo>
                        <a:pt x="5" y="43"/>
                      </a:lnTo>
                      <a:lnTo>
                        <a:pt x="5" y="38"/>
                      </a:lnTo>
                      <a:lnTo>
                        <a:pt x="6" y="34"/>
                      </a:lnTo>
                      <a:lnTo>
                        <a:pt x="6" y="29"/>
                      </a:lnTo>
                      <a:lnTo>
                        <a:pt x="8" y="24"/>
                      </a:lnTo>
                      <a:lnTo>
                        <a:pt x="8" y="20"/>
                      </a:lnTo>
                      <a:lnTo>
                        <a:pt x="9" y="17"/>
                      </a:lnTo>
                      <a:lnTo>
                        <a:pt x="10" y="13"/>
                      </a:lnTo>
                      <a:lnTo>
                        <a:pt x="11" y="11"/>
                      </a:lnTo>
                      <a:lnTo>
                        <a:pt x="12" y="9"/>
                      </a:lnTo>
                      <a:lnTo>
                        <a:pt x="12" y="6"/>
                      </a:lnTo>
                      <a:lnTo>
                        <a:pt x="14" y="5"/>
                      </a:lnTo>
                      <a:lnTo>
                        <a:pt x="15" y="4"/>
                      </a:lnTo>
                      <a:lnTo>
                        <a:pt x="1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5" name="Freeform 1223"/>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0">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6" name="Freeform 1224"/>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1588">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7" name="Freeform 1225"/>
                <p:cNvSpPr>
                  <a:spLocks/>
                </p:cNvSpPr>
                <p:nvPr/>
              </p:nvSpPr>
              <p:spPr bwMode="auto">
                <a:xfrm>
                  <a:off x="1244" y="983"/>
                  <a:ext cx="33" cy="36"/>
                </a:xfrm>
                <a:custGeom>
                  <a:avLst/>
                  <a:gdLst>
                    <a:gd name="T0" fmla="*/ 22 w 231"/>
                    <a:gd name="T1" fmla="*/ 176 h 214"/>
                    <a:gd name="T2" fmla="*/ 101 w 231"/>
                    <a:gd name="T3" fmla="*/ 71 h 214"/>
                    <a:gd name="T4" fmla="*/ 143 w 231"/>
                    <a:gd name="T5" fmla="*/ 26 h 214"/>
                    <a:gd name="T6" fmla="*/ 177 w 231"/>
                    <a:gd name="T7" fmla="*/ 1 h 214"/>
                    <a:gd name="T8" fmla="*/ 205 w 231"/>
                    <a:gd name="T9" fmla="*/ 0 h 214"/>
                    <a:gd name="T10" fmla="*/ 231 w 231"/>
                    <a:gd name="T11" fmla="*/ 12 h 214"/>
                    <a:gd name="T12" fmla="*/ 215 w 231"/>
                    <a:gd name="T13" fmla="*/ 25 h 214"/>
                    <a:gd name="T14" fmla="*/ 200 w 231"/>
                    <a:gd name="T15" fmla="*/ 18 h 214"/>
                    <a:gd name="T16" fmla="*/ 182 w 231"/>
                    <a:gd name="T17" fmla="*/ 20 h 214"/>
                    <a:gd name="T18" fmla="*/ 162 w 231"/>
                    <a:gd name="T19" fmla="*/ 32 h 214"/>
                    <a:gd name="T20" fmla="*/ 143 w 231"/>
                    <a:gd name="T21" fmla="*/ 53 h 214"/>
                    <a:gd name="T22" fmla="*/ 108 w 231"/>
                    <a:gd name="T23" fmla="*/ 119 h 214"/>
                    <a:gd name="T24" fmla="*/ 0 w 231"/>
                    <a:gd name="T25" fmla="*/ 214 h 214"/>
                    <a:gd name="T26" fmla="*/ 22 w 231"/>
                    <a:gd name="T27" fmla="*/ 176 h 2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1"/>
                    <a:gd name="T43" fmla="*/ 0 h 214"/>
                    <a:gd name="T44" fmla="*/ 231 w 231"/>
                    <a:gd name="T45" fmla="*/ 214 h 2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1" h="214">
                      <a:moveTo>
                        <a:pt x="22" y="176"/>
                      </a:moveTo>
                      <a:lnTo>
                        <a:pt x="101" y="71"/>
                      </a:lnTo>
                      <a:lnTo>
                        <a:pt x="143" y="26"/>
                      </a:lnTo>
                      <a:lnTo>
                        <a:pt x="177" y="1"/>
                      </a:lnTo>
                      <a:lnTo>
                        <a:pt x="205" y="0"/>
                      </a:lnTo>
                      <a:lnTo>
                        <a:pt x="231" y="12"/>
                      </a:lnTo>
                      <a:lnTo>
                        <a:pt x="215" y="25"/>
                      </a:lnTo>
                      <a:lnTo>
                        <a:pt x="200" y="18"/>
                      </a:lnTo>
                      <a:lnTo>
                        <a:pt x="182" y="20"/>
                      </a:lnTo>
                      <a:lnTo>
                        <a:pt x="162" y="32"/>
                      </a:lnTo>
                      <a:lnTo>
                        <a:pt x="143" y="53"/>
                      </a:lnTo>
                      <a:lnTo>
                        <a:pt x="108" y="119"/>
                      </a:lnTo>
                      <a:lnTo>
                        <a:pt x="0" y="214"/>
                      </a:lnTo>
                      <a:lnTo>
                        <a:pt x="22" y="17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8" name="Freeform 1226"/>
                <p:cNvSpPr>
                  <a:spLocks/>
                </p:cNvSpPr>
                <p:nvPr/>
              </p:nvSpPr>
              <p:spPr bwMode="auto">
                <a:xfrm>
                  <a:off x="1238" y="983"/>
                  <a:ext cx="43" cy="50"/>
                </a:xfrm>
                <a:custGeom>
                  <a:avLst/>
                  <a:gdLst>
                    <a:gd name="T0" fmla="*/ 126 w 297"/>
                    <a:gd name="T1" fmla="*/ 89 h 296"/>
                    <a:gd name="T2" fmla="*/ 60 w 297"/>
                    <a:gd name="T3" fmla="*/ 177 h 296"/>
                    <a:gd name="T4" fmla="*/ 33 w 297"/>
                    <a:gd name="T5" fmla="*/ 222 h 296"/>
                    <a:gd name="T6" fmla="*/ 0 w 297"/>
                    <a:gd name="T7" fmla="*/ 296 h 296"/>
                    <a:gd name="T8" fmla="*/ 118 w 297"/>
                    <a:gd name="T9" fmla="*/ 192 h 296"/>
                    <a:gd name="T10" fmla="*/ 165 w 297"/>
                    <a:gd name="T11" fmla="*/ 79 h 296"/>
                    <a:gd name="T12" fmla="*/ 191 w 297"/>
                    <a:gd name="T13" fmla="*/ 41 h 296"/>
                    <a:gd name="T14" fmla="*/ 220 w 297"/>
                    <a:gd name="T15" fmla="*/ 21 h 296"/>
                    <a:gd name="T16" fmla="*/ 248 w 297"/>
                    <a:gd name="T17" fmla="*/ 22 h 296"/>
                    <a:gd name="T18" fmla="*/ 271 w 297"/>
                    <a:gd name="T19" fmla="*/ 44 h 296"/>
                    <a:gd name="T20" fmla="*/ 278 w 297"/>
                    <a:gd name="T21" fmla="*/ 52 h 296"/>
                    <a:gd name="T22" fmla="*/ 297 w 297"/>
                    <a:gd name="T23" fmla="*/ 37 h 296"/>
                    <a:gd name="T24" fmla="*/ 266 w 297"/>
                    <a:gd name="T25" fmla="*/ 9 h 296"/>
                    <a:gd name="T26" fmla="*/ 229 w 297"/>
                    <a:gd name="T27" fmla="*/ 0 h 296"/>
                    <a:gd name="T28" fmla="*/ 126 w 297"/>
                    <a:gd name="T29" fmla="*/ 89 h 2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296"/>
                    <a:gd name="T47" fmla="*/ 297 w 297"/>
                    <a:gd name="T48" fmla="*/ 296 h 2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296">
                      <a:moveTo>
                        <a:pt x="126" y="89"/>
                      </a:moveTo>
                      <a:lnTo>
                        <a:pt x="60" y="177"/>
                      </a:lnTo>
                      <a:lnTo>
                        <a:pt x="33" y="222"/>
                      </a:lnTo>
                      <a:lnTo>
                        <a:pt x="0" y="296"/>
                      </a:lnTo>
                      <a:lnTo>
                        <a:pt x="118" y="192"/>
                      </a:lnTo>
                      <a:lnTo>
                        <a:pt x="165" y="79"/>
                      </a:lnTo>
                      <a:lnTo>
                        <a:pt x="191" y="41"/>
                      </a:lnTo>
                      <a:lnTo>
                        <a:pt x="220" y="21"/>
                      </a:lnTo>
                      <a:lnTo>
                        <a:pt x="248" y="22"/>
                      </a:lnTo>
                      <a:lnTo>
                        <a:pt x="271" y="44"/>
                      </a:lnTo>
                      <a:lnTo>
                        <a:pt x="278" y="52"/>
                      </a:lnTo>
                      <a:lnTo>
                        <a:pt x="297" y="37"/>
                      </a:lnTo>
                      <a:lnTo>
                        <a:pt x="266" y="9"/>
                      </a:lnTo>
                      <a:lnTo>
                        <a:pt x="229" y="0"/>
                      </a:lnTo>
                      <a:lnTo>
                        <a:pt x="126" y="8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69" name="Freeform 1227"/>
                <p:cNvSpPr>
                  <a:spLocks/>
                </p:cNvSpPr>
                <p:nvPr/>
              </p:nvSpPr>
              <p:spPr bwMode="auto">
                <a:xfrm>
                  <a:off x="1275" y="985"/>
                  <a:ext cx="9" cy="12"/>
                </a:xfrm>
                <a:custGeom>
                  <a:avLst/>
                  <a:gdLst>
                    <a:gd name="T0" fmla="*/ 63 w 63"/>
                    <a:gd name="T1" fmla="*/ 55 h 70"/>
                    <a:gd name="T2" fmla="*/ 44 w 63"/>
                    <a:gd name="T3" fmla="*/ 24 h 70"/>
                    <a:gd name="T4" fmla="*/ 16 w 63"/>
                    <a:gd name="T5" fmla="*/ 0 h 70"/>
                    <a:gd name="T6" fmla="*/ 0 w 63"/>
                    <a:gd name="T7" fmla="*/ 13 h 70"/>
                    <a:gd name="T8" fmla="*/ 18 w 63"/>
                    <a:gd name="T9" fmla="*/ 31 h 70"/>
                    <a:gd name="T10" fmla="*/ 45 w 63"/>
                    <a:gd name="T11" fmla="*/ 70 h 70"/>
                    <a:gd name="T12" fmla="*/ 63 w 63"/>
                    <a:gd name="T13" fmla="*/ 55 h 70"/>
                    <a:gd name="T14" fmla="*/ 0 60000 65536"/>
                    <a:gd name="T15" fmla="*/ 0 60000 65536"/>
                    <a:gd name="T16" fmla="*/ 0 60000 65536"/>
                    <a:gd name="T17" fmla="*/ 0 60000 65536"/>
                    <a:gd name="T18" fmla="*/ 0 60000 65536"/>
                    <a:gd name="T19" fmla="*/ 0 60000 65536"/>
                    <a:gd name="T20" fmla="*/ 0 60000 65536"/>
                    <a:gd name="T21" fmla="*/ 0 w 63"/>
                    <a:gd name="T22" fmla="*/ 0 h 70"/>
                    <a:gd name="T23" fmla="*/ 63 w 6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70">
                      <a:moveTo>
                        <a:pt x="63" y="55"/>
                      </a:moveTo>
                      <a:lnTo>
                        <a:pt x="44" y="24"/>
                      </a:lnTo>
                      <a:lnTo>
                        <a:pt x="16" y="0"/>
                      </a:lnTo>
                      <a:lnTo>
                        <a:pt x="0" y="13"/>
                      </a:lnTo>
                      <a:lnTo>
                        <a:pt x="18" y="31"/>
                      </a:lnTo>
                      <a:lnTo>
                        <a:pt x="45" y="70"/>
                      </a:lnTo>
                      <a:lnTo>
                        <a:pt x="63" y="5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0" name="Freeform 1228"/>
                <p:cNvSpPr>
                  <a:spLocks/>
                </p:cNvSpPr>
                <p:nvPr/>
              </p:nvSpPr>
              <p:spPr bwMode="auto">
                <a:xfrm>
                  <a:off x="1235" y="1003"/>
                  <a:ext cx="24" cy="41"/>
                </a:xfrm>
                <a:custGeom>
                  <a:avLst/>
                  <a:gdLst>
                    <a:gd name="T0" fmla="*/ 113 w 167"/>
                    <a:gd name="T1" fmla="*/ 144 h 242"/>
                    <a:gd name="T2" fmla="*/ 167 w 167"/>
                    <a:gd name="T3" fmla="*/ 0 h 242"/>
                    <a:gd name="T4" fmla="*/ 59 w 167"/>
                    <a:gd name="T5" fmla="*/ 95 h 242"/>
                    <a:gd name="T6" fmla="*/ 26 w 167"/>
                    <a:gd name="T7" fmla="*/ 162 h 242"/>
                    <a:gd name="T8" fmla="*/ 0 w 167"/>
                    <a:gd name="T9" fmla="*/ 242 h 242"/>
                    <a:gd name="T10" fmla="*/ 113 w 167"/>
                    <a:gd name="T11" fmla="*/ 144 h 242"/>
                    <a:gd name="T12" fmla="*/ 0 60000 65536"/>
                    <a:gd name="T13" fmla="*/ 0 60000 65536"/>
                    <a:gd name="T14" fmla="*/ 0 60000 65536"/>
                    <a:gd name="T15" fmla="*/ 0 60000 65536"/>
                    <a:gd name="T16" fmla="*/ 0 60000 65536"/>
                    <a:gd name="T17" fmla="*/ 0 60000 65536"/>
                    <a:gd name="T18" fmla="*/ 0 w 167"/>
                    <a:gd name="T19" fmla="*/ 0 h 242"/>
                    <a:gd name="T20" fmla="*/ 167 w 167"/>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167" h="242">
                      <a:moveTo>
                        <a:pt x="113" y="144"/>
                      </a:moveTo>
                      <a:lnTo>
                        <a:pt x="167" y="0"/>
                      </a:lnTo>
                      <a:lnTo>
                        <a:pt x="59" y="95"/>
                      </a:lnTo>
                      <a:lnTo>
                        <a:pt x="26" y="162"/>
                      </a:lnTo>
                      <a:lnTo>
                        <a:pt x="0" y="242"/>
                      </a:lnTo>
                      <a:lnTo>
                        <a:pt x="113" y="14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1" name="Freeform 1229"/>
                <p:cNvSpPr>
                  <a:spLocks/>
                </p:cNvSpPr>
                <p:nvPr/>
              </p:nvSpPr>
              <p:spPr bwMode="auto">
                <a:xfrm>
                  <a:off x="1278" y="990"/>
                  <a:ext cx="7" cy="13"/>
                </a:xfrm>
                <a:custGeom>
                  <a:avLst/>
                  <a:gdLst>
                    <a:gd name="T0" fmla="*/ 19 w 48"/>
                    <a:gd name="T1" fmla="*/ 0 h 80"/>
                    <a:gd name="T2" fmla="*/ 35 w 48"/>
                    <a:gd name="T3" fmla="*/ 27 h 80"/>
                    <a:gd name="T4" fmla="*/ 46 w 48"/>
                    <a:gd name="T5" fmla="*/ 56 h 80"/>
                    <a:gd name="T6" fmla="*/ 48 w 48"/>
                    <a:gd name="T7" fmla="*/ 70 h 80"/>
                    <a:gd name="T8" fmla="*/ 35 w 48"/>
                    <a:gd name="T9" fmla="*/ 80 h 80"/>
                    <a:gd name="T10" fmla="*/ 22 w 48"/>
                    <a:gd name="T11" fmla="*/ 50 h 80"/>
                    <a:gd name="T12" fmla="*/ 0 w 48"/>
                    <a:gd name="T13" fmla="*/ 15 h 80"/>
                    <a:gd name="T14" fmla="*/ 19 w 4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19" y="0"/>
                      </a:moveTo>
                      <a:lnTo>
                        <a:pt x="35" y="27"/>
                      </a:lnTo>
                      <a:lnTo>
                        <a:pt x="46" y="56"/>
                      </a:lnTo>
                      <a:lnTo>
                        <a:pt x="48" y="70"/>
                      </a:lnTo>
                      <a:lnTo>
                        <a:pt x="35" y="80"/>
                      </a:lnTo>
                      <a:lnTo>
                        <a:pt x="22" y="50"/>
                      </a:lnTo>
                      <a:lnTo>
                        <a:pt x="0" y="15"/>
                      </a:lnTo>
                      <a:lnTo>
                        <a:pt x="1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2" name="Freeform 1230"/>
                <p:cNvSpPr>
                  <a:spLocks/>
                </p:cNvSpPr>
                <p:nvPr/>
              </p:nvSpPr>
              <p:spPr bwMode="auto">
                <a:xfrm>
                  <a:off x="1234" y="1015"/>
                  <a:ext cx="21" cy="38"/>
                </a:xfrm>
                <a:custGeom>
                  <a:avLst/>
                  <a:gdLst>
                    <a:gd name="T0" fmla="*/ 84 w 148"/>
                    <a:gd name="T1" fmla="*/ 152 h 225"/>
                    <a:gd name="T2" fmla="*/ 118 w 148"/>
                    <a:gd name="T3" fmla="*/ 80 h 225"/>
                    <a:gd name="T4" fmla="*/ 148 w 148"/>
                    <a:gd name="T5" fmla="*/ 0 h 225"/>
                    <a:gd name="T6" fmla="*/ 30 w 148"/>
                    <a:gd name="T7" fmla="*/ 104 h 225"/>
                    <a:gd name="T8" fmla="*/ 10 w 148"/>
                    <a:gd name="T9" fmla="*/ 164 h 225"/>
                    <a:gd name="T10" fmla="*/ 0 w 148"/>
                    <a:gd name="T11" fmla="*/ 225 h 225"/>
                    <a:gd name="T12" fmla="*/ 84 w 148"/>
                    <a:gd name="T13" fmla="*/ 152 h 225"/>
                    <a:gd name="T14" fmla="*/ 0 60000 65536"/>
                    <a:gd name="T15" fmla="*/ 0 60000 65536"/>
                    <a:gd name="T16" fmla="*/ 0 60000 65536"/>
                    <a:gd name="T17" fmla="*/ 0 60000 65536"/>
                    <a:gd name="T18" fmla="*/ 0 60000 65536"/>
                    <a:gd name="T19" fmla="*/ 0 60000 65536"/>
                    <a:gd name="T20" fmla="*/ 0 60000 65536"/>
                    <a:gd name="T21" fmla="*/ 0 w 148"/>
                    <a:gd name="T22" fmla="*/ 0 h 225"/>
                    <a:gd name="T23" fmla="*/ 148 w 148"/>
                    <a:gd name="T24" fmla="*/ 225 h 2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225">
                      <a:moveTo>
                        <a:pt x="84" y="152"/>
                      </a:moveTo>
                      <a:lnTo>
                        <a:pt x="118" y="80"/>
                      </a:lnTo>
                      <a:lnTo>
                        <a:pt x="148" y="0"/>
                      </a:lnTo>
                      <a:lnTo>
                        <a:pt x="30" y="104"/>
                      </a:lnTo>
                      <a:lnTo>
                        <a:pt x="10" y="164"/>
                      </a:lnTo>
                      <a:lnTo>
                        <a:pt x="0" y="225"/>
                      </a:lnTo>
                      <a:lnTo>
                        <a:pt x="84" y="15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3" name="Freeform 1231"/>
                <p:cNvSpPr>
                  <a:spLocks/>
                </p:cNvSpPr>
                <p:nvPr/>
              </p:nvSpPr>
              <p:spPr bwMode="auto">
                <a:xfrm>
                  <a:off x="1281" y="995"/>
                  <a:ext cx="6" cy="14"/>
                </a:xfrm>
                <a:custGeom>
                  <a:avLst/>
                  <a:gdLst>
                    <a:gd name="T0" fmla="*/ 18 w 45"/>
                    <a:gd name="T1" fmla="*/ 0 h 89"/>
                    <a:gd name="T2" fmla="*/ 26 w 45"/>
                    <a:gd name="T3" fmla="*/ 25 h 89"/>
                    <a:gd name="T4" fmla="*/ 45 w 45"/>
                    <a:gd name="T5" fmla="*/ 72 h 89"/>
                    <a:gd name="T6" fmla="*/ 26 w 45"/>
                    <a:gd name="T7" fmla="*/ 89 h 89"/>
                    <a:gd name="T8" fmla="*/ 18 w 45"/>
                    <a:gd name="T9" fmla="*/ 54 h 89"/>
                    <a:gd name="T10" fmla="*/ 0 w 45"/>
                    <a:gd name="T11" fmla="*/ 15 h 89"/>
                    <a:gd name="T12" fmla="*/ 18 w 45"/>
                    <a:gd name="T13" fmla="*/ 0 h 89"/>
                    <a:gd name="T14" fmla="*/ 0 60000 65536"/>
                    <a:gd name="T15" fmla="*/ 0 60000 65536"/>
                    <a:gd name="T16" fmla="*/ 0 60000 65536"/>
                    <a:gd name="T17" fmla="*/ 0 60000 65536"/>
                    <a:gd name="T18" fmla="*/ 0 60000 65536"/>
                    <a:gd name="T19" fmla="*/ 0 60000 65536"/>
                    <a:gd name="T20" fmla="*/ 0 60000 65536"/>
                    <a:gd name="T21" fmla="*/ 0 w 45"/>
                    <a:gd name="T22" fmla="*/ 0 h 89"/>
                    <a:gd name="T23" fmla="*/ 45 w 45"/>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89">
                      <a:moveTo>
                        <a:pt x="18" y="0"/>
                      </a:moveTo>
                      <a:lnTo>
                        <a:pt x="26" y="25"/>
                      </a:lnTo>
                      <a:lnTo>
                        <a:pt x="45" y="72"/>
                      </a:lnTo>
                      <a:lnTo>
                        <a:pt x="26" y="89"/>
                      </a:lnTo>
                      <a:lnTo>
                        <a:pt x="18" y="54"/>
                      </a:lnTo>
                      <a:lnTo>
                        <a:pt x="0" y="15"/>
                      </a:lnTo>
                      <a:lnTo>
                        <a:pt x="1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4" name="Freeform 1232"/>
                <p:cNvSpPr>
                  <a:spLocks/>
                </p:cNvSpPr>
                <p:nvPr/>
              </p:nvSpPr>
              <p:spPr bwMode="auto">
                <a:xfrm>
                  <a:off x="1234" y="1027"/>
                  <a:ext cx="18" cy="27"/>
                </a:xfrm>
                <a:custGeom>
                  <a:avLst/>
                  <a:gdLst>
                    <a:gd name="T0" fmla="*/ 122 w 122"/>
                    <a:gd name="T1" fmla="*/ 0 h 158"/>
                    <a:gd name="T2" fmla="*/ 96 w 122"/>
                    <a:gd name="T3" fmla="*/ 57 h 158"/>
                    <a:gd name="T4" fmla="*/ 69 w 122"/>
                    <a:gd name="T5" fmla="*/ 106 h 158"/>
                    <a:gd name="T6" fmla="*/ 37 w 122"/>
                    <a:gd name="T7" fmla="*/ 141 h 158"/>
                    <a:gd name="T8" fmla="*/ 0 w 122"/>
                    <a:gd name="T9" fmla="*/ 158 h 158"/>
                    <a:gd name="T10" fmla="*/ 9 w 122"/>
                    <a:gd name="T11" fmla="*/ 98 h 158"/>
                    <a:gd name="T12" fmla="*/ 122 w 122"/>
                    <a:gd name="T13" fmla="*/ 0 h 158"/>
                    <a:gd name="T14" fmla="*/ 0 60000 65536"/>
                    <a:gd name="T15" fmla="*/ 0 60000 65536"/>
                    <a:gd name="T16" fmla="*/ 0 60000 65536"/>
                    <a:gd name="T17" fmla="*/ 0 60000 65536"/>
                    <a:gd name="T18" fmla="*/ 0 60000 65536"/>
                    <a:gd name="T19" fmla="*/ 0 60000 65536"/>
                    <a:gd name="T20" fmla="*/ 0 60000 65536"/>
                    <a:gd name="T21" fmla="*/ 0 w 122"/>
                    <a:gd name="T22" fmla="*/ 0 h 158"/>
                    <a:gd name="T23" fmla="*/ 122 w 122"/>
                    <a:gd name="T24" fmla="*/ 158 h 1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58">
                      <a:moveTo>
                        <a:pt x="122" y="0"/>
                      </a:moveTo>
                      <a:lnTo>
                        <a:pt x="96" y="57"/>
                      </a:lnTo>
                      <a:lnTo>
                        <a:pt x="69" y="106"/>
                      </a:lnTo>
                      <a:lnTo>
                        <a:pt x="37" y="141"/>
                      </a:lnTo>
                      <a:lnTo>
                        <a:pt x="0" y="158"/>
                      </a:lnTo>
                      <a:lnTo>
                        <a:pt x="9" y="98"/>
                      </a:lnTo>
                      <a:lnTo>
                        <a:pt x="12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5" name="Freeform 1233"/>
                <p:cNvSpPr>
                  <a:spLocks/>
                </p:cNvSpPr>
                <p:nvPr/>
              </p:nvSpPr>
              <p:spPr bwMode="auto">
                <a:xfrm>
                  <a:off x="1283" y="1001"/>
                  <a:ext cx="7" cy="15"/>
                </a:xfrm>
                <a:custGeom>
                  <a:avLst/>
                  <a:gdLst>
                    <a:gd name="T0" fmla="*/ 49 w 49"/>
                    <a:gd name="T1" fmla="*/ 64 h 90"/>
                    <a:gd name="T2" fmla="*/ 29 w 49"/>
                    <a:gd name="T3" fmla="*/ 32 h 90"/>
                    <a:gd name="T4" fmla="*/ 13 w 49"/>
                    <a:gd name="T5" fmla="*/ 0 h 90"/>
                    <a:gd name="T6" fmla="*/ 0 w 49"/>
                    <a:gd name="T7" fmla="*/ 10 h 90"/>
                    <a:gd name="T8" fmla="*/ 18 w 49"/>
                    <a:gd name="T9" fmla="*/ 90 h 90"/>
                    <a:gd name="T10" fmla="*/ 49 w 49"/>
                    <a:gd name="T11" fmla="*/ 64 h 90"/>
                    <a:gd name="T12" fmla="*/ 0 60000 65536"/>
                    <a:gd name="T13" fmla="*/ 0 60000 65536"/>
                    <a:gd name="T14" fmla="*/ 0 60000 65536"/>
                    <a:gd name="T15" fmla="*/ 0 60000 65536"/>
                    <a:gd name="T16" fmla="*/ 0 60000 65536"/>
                    <a:gd name="T17" fmla="*/ 0 60000 65536"/>
                    <a:gd name="T18" fmla="*/ 0 w 49"/>
                    <a:gd name="T19" fmla="*/ 0 h 90"/>
                    <a:gd name="T20" fmla="*/ 49 w 4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9" h="90">
                      <a:moveTo>
                        <a:pt x="49" y="64"/>
                      </a:moveTo>
                      <a:lnTo>
                        <a:pt x="29" y="32"/>
                      </a:lnTo>
                      <a:lnTo>
                        <a:pt x="13" y="0"/>
                      </a:lnTo>
                      <a:lnTo>
                        <a:pt x="0" y="10"/>
                      </a:lnTo>
                      <a:lnTo>
                        <a:pt x="18" y="90"/>
                      </a:lnTo>
                      <a:lnTo>
                        <a:pt x="49" y="6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6" name="Freeform 1234"/>
                <p:cNvSpPr>
                  <a:spLocks/>
                </p:cNvSpPr>
                <p:nvPr/>
              </p:nvSpPr>
              <p:spPr bwMode="auto">
                <a:xfrm>
                  <a:off x="1234" y="1041"/>
                  <a:ext cx="12" cy="13"/>
                </a:xfrm>
                <a:custGeom>
                  <a:avLst/>
                  <a:gdLst>
                    <a:gd name="T0" fmla="*/ 84 w 84"/>
                    <a:gd name="T1" fmla="*/ 0 h 78"/>
                    <a:gd name="T2" fmla="*/ 46 w 84"/>
                    <a:gd name="T3" fmla="*/ 53 h 78"/>
                    <a:gd name="T4" fmla="*/ 24 w 84"/>
                    <a:gd name="T5" fmla="*/ 70 h 78"/>
                    <a:gd name="T6" fmla="*/ 0 w 84"/>
                    <a:gd name="T7" fmla="*/ 78 h 78"/>
                    <a:gd name="T8" fmla="*/ 0 w 84"/>
                    <a:gd name="T9" fmla="*/ 73 h 78"/>
                    <a:gd name="T10" fmla="*/ 84 w 84"/>
                    <a:gd name="T11" fmla="*/ 0 h 78"/>
                    <a:gd name="T12" fmla="*/ 0 60000 65536"/>
                    <a:gd name="T13" fmla="*/ 0 60000 65536"/>
                    <a:gd name="T14" fmla="*/ 0 60000 65536"/>
                    <a:gd name="T15" fmla="*/ 0 60000 65536"/>
                    <a:gd name="T16" fmla="*/ 0 60000 65536"/>
                    <a:gd name="T17" fmla="*/ 0 60000 65536"/>
                    <a:gd name="T18" fmla="*/ 0 w 84"/>
                    <a:gd name="T19" fmla="*/ 0 h 78"/>
                    <a:gd name="T20" fmla="*/ 84 w 8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84" h="78">
                      <a:moveTo>
                        <a:pt x="84" y="0"/>
                      </a:moveTo>
                      <a:lnTo>
                        <a:pt x="46" y="53"/>
                      </a:lnTo>
                      <a:lnTo>
                        <a:pt x="24" y="70"/>
                      </a:lnTo>
                      <a:lnTo>
                        <a:pt x="0" y="78"/>
                      </a:lnTo>
                      <a:lnTo>
                        <a:pt x="0" y="73"/>
                      </a:lnTo>
                      <a:lnTo>
                        <a:pt x="8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7" name="Freeform 1235"/>
                <p:cNvSpPr>
                  <a:spLocks/>
                </p:cNvSpPr>
                <p:nvPr/>
              </p:nvSpPr>
              <p:spPr bwMode="auto">
                <a:xfrm>
                  <a:off x="1285" y="1007"/>
                  <a:ext cx="8" cy="15"/>
                </a:xfrm>
                <a:custGeom>
                  <a:avLst/>
                  <a:gdLst>
                    <a:gd name="T0" fmla="*/ 58 w 58"/>
                    <a:gd name="T1" fmla="*/ 60 h 93"/>
                    <a:gd name="T2" fmla="*/ 19 w 58"/>
                    <a:gd name="T3" fmla="*/ 0 h 93"/>
                    <a:gd name="T4" fmla="*/ 0 w 58"/>
                    <a:gd name="T5" fmla="*/ 17 h 93"/>
                    <a:gd name="T6" fmla="*/ 7 w 58"/>
                    <a:gd name="T7" fmla="*/ 54 h 93"/>
                    <a:gd name="T8" fmla="*/ 21 w 58"/>
                    <a:gd name="T9" fmla="*/ 93 h 93"/>
                    <a:gd name="T10" fmla="*/ 58 w 58"/>
                    <a:gd name="T11" fmla="*/ 60 h 93"/>
                    <a:gd name="T12" fmla="*/ 0 60000 65536"/>
                    <a:gd name="T13" fmla="*/ 0 60000 65536"/>
                    <a:gd name="T14" fmla="*/ 0 60000 65536"/>
                    <a:gd name="T15" fmla="*/ 0 60000 65536"/>
                    <a:gd name="T16" fmla="*/ 0 60000 65536"/>
                    <a:gd name="T17" fmla="*/ 0 60000 65536"/>
                    <a:gd name="T18" fmla="*/ 0 w 58"/>
                    <a:gd name="T19" fmla="*/ 0 h 93"/>
                    <a:gd name="T20" fmla="*/ 58 w 5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8" h="93">
                      <a:moveTo>
                        <a:pt x="58" y="60"/>
                      </a:moveTo>
                      <a:lnTo>
                        <a:pt x="19" y="0"/>
                      </a:lnTo>
                      <a:lnTo>
                        <a:pt x="0" y="17"/>
                      </a:lnTo>
                      <a:lnTo>
                        <a:pt x="7" y="54"/>
                      </a:lnTo>
                      <a:lnTo>
                        <a:pt x="21" y="93"/>
                      </a:lnTo>
                      <a:lnTo>
                        <a:pt x="58" y="6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8" name="Freeform 1236"/>
                <p:cNvSpPr>
                  <a:spLocks/>
                </p:cNvSpPr>
                <p:nvPr/>
              </p:nvSpPr>
              <p:spPr bwMode="auto">
                <a:xfrm>
                  <a:off x="1286" y="1012"/>
                  <a:ext cx="10" cy="15"/>
                </a:xfrm>
                <a:custGeom>
                  <a:avLst/>
                  <a:gdLst>
                    <a:gd name="T0" fmla="*/ 72 w 72"/>
                    <a:gd name="T1" fmla="*/ 58 h 94"/>
                    <a:gd name="T2" fmla="*/ 31 w 72"/>
                    <a:gd name="T3" fmla="*/ 0 h 94"/>
                    <a:gd name="T4" fmla="*/ 0 w 72"/>
                    <a:gd name="T5" fmla="*/ 26 h 94"/>
                    <a:gd name="T6" fmla="*/ 13 w 72"/>
                    <a:gd name="T7" fmla="*/ 57 h 94"/>
                    <a:gd name="T8" fmla="*/ 33 w 72"/>
                    <a:gd name="T9" fmla="*/ 94 h 94"/>
                    <a:gd name="T10" fmla="*/ 72 w 72"/>
                    <a:gd name="T11" fmla="*/ 58 h 94"/>
                    <a:gd name="T12" fmla="*/ 0 60000 65536"/>
                    <a:gd name="T13" fmla="*/ 0 60000 65536"/>
                    <a:gd name="T14" fmla="*/ 0 60000 65536"/>
                    <a:gd name="T15" fmla="*/ 0 60000 65536"/>
                    <a:gd name="T16" fmla="*/ 0 60000 65536"/>
                    <a:gd name="T17" fmla="*/ 0 60000 65536"/>
                    <a:gd name="T18" fmla="*/ 0 w 72"/>
                    <a:gd name="T19" fmla="*/ 0 h 94"/>
                    <a:gd name="T20" fmla="*/ 72 w 7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72" h="94">
                      <a:moveTo>
                        <a:pt x="72" y="58"/>
                      </a:moveTo>
                      <a:lnTo>
                        <a:pt x="31" y="0"/>
                      </a:lnTo>
                      <a:lnTo>
                        <a:pt x="0" y="26"/>
                      </a:lnTo>
                      <a:lnTo>
                        <a:pt x="13" y="57"/>
                      </a:lnTo>
                      <a:lnTo>
                        <a:pt x="33" y="94"/>
                      </a:lnTo>
                      <a:lnTo>
                        <a:pt x="72" y="5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79" name="Freeform 1237"/>
                <p:cNvSpPr>
                  <a:spLocks/>
                </p:cNvSpPr>
                <p:nvPr/>
              </p:nvSpPr>
              <p:spPr bwMode="auto">
                <a:xfrm>
                  <a:off x="1288" y="1017"/>
                  <a:ext cx="10" cy="15"/>
                </a:xfrm>
                <a:custGeom>
                  <a:avLst/>
                  <a:gdLst>
                    <a:gd name="T0" fmla="*/ 37 w 73"/>
                    <a:gd name="T1" fmla="*/ 0 h 94"/>
                    <a:gd name="T2" fmla="*/ 61 w 73"/>
                    <a:gd name="T3" fmla="*/ 37 h 94"/>
                    <a:gd name="T4" fmla="*/ 73 w 73"/>
                    <a:gd name="T5" fmla="*/ 65 h 94"/>
                    <a:gd name="T6" fmla="*/ 39 w 73"/>
                    <a:gd name="T7" fmla="*/ 94 h 94"/>
                    <a:gd name="T8" fmla="*/ 23 w 73"/>
                    <a:gd name="T9" fmla="*/ 69 h 94"/>
                    <a:gd name="T10" fmla="*/ 0 w 73"/>
                    <a:gd name="T11" fmla="*/ 33 h 94"/>
                    <a:gd name="T12" fmla="*/ 37 w 73"/>
                    <a:gd name="T13" fmla="*/ 0 h 94"/>
                    <a:gd name="T14" fmla="*/ 0 60000 65536"/>
                    <a:gd name="T15" fmla="*/ 0 60000 65536"/>
                    <a:gd name="T16" fmla="*/ 0 60000 65536"/>
                    <a:gd name="T17" fmla="*/ 0 60000 65536"/>
                    <a:gd name="T18" fmla="*/ 0 60000 65536"/>
                    <a:gd name="T19" fmla="*/ 0 60000 65536"/>
                    <a:gd name="T20" fmla="*/ 0 60000 65536"/>
                    <a:gd name="T21" fmla="*/ 0 w 73"/>
                    <a:gd name="T22" fmla="*/ 0 h 94"/>
                    <a:gd name="T23" fmla="*/ 73 w 73"/>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94">
                      <a:moveTo>
                        <a:pt x="37" y="0"/>
                      </a:moveTo>
                      <a:lnTo>
                        <a:pt x="61" y="37"/>
                      </a:lnTo>
                      <a:lnTo>
                        <a:pt x="73" y="65"/>
                      </a:lnTo>
                      <a:lnTo>
                        <a:pt x="39" y="94"/>
                      </a:lnTo>
                      <a:lnTo>
                        <a:pt x="23" y="69"/>
                      </a:lnTo>
                      <a:lnTo>
                        <a:pt x="0" y="33"/>
                      </a:lnTo>
                      <a:lnTo>
                        <a:pt x="3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0" name="Freeform 1238"/>
                <p:cNvSpPr>
                  <a:spLocks/>
                </p:cNvSpPr>
                <p:nvPr/>
              </p:nvSpPr>
              <p:spPr bwMode="auto">
                <a:xfrm>
                  <a:off x="1290" y="1022"/>
                  <a:ext cx="11" cy="15"/>
                </a:xfrm>
                <a:custGeom>
                  <a:avLst/>
                  <a:gdLst>
                    <a:gd name="T0" fmla="*/ 39 w 72"/>
                    <a:gd name="T1" fmla="*/ 0 h 94"/>
                    <a:gd name="T2" fmla="*/ 42 w 72"/>
                    <a:gd name="T3" fmla="*/ 8 h 94"/>
                    <a:gd name="T4" fmla="*/ 72 w 72"/>
                    <a:gd name="T5" fmla="*/ 67 h 94"/>
                    <a:gd name="T6" fmla="*/ 42 w 72"/>
                    <a:gd name="T7" fmla="*/ 94 h 94"/>
                    <a:gd name="T8" fmla="*/ 4 w 72"/>
                    <a:gd name="T9" fmla="*/ 40 h 94"/>
                    <a:gd name="T10" fmla="*/ 0 w 72"/>
                    <a:gd name="T11" fmla="*/ 36 h 94"/>
                    <a:gd name="T12" fmla="*/ 39 w 72"/>
                    <a:gd name="T13" fmla="*/ 0 h 94"/>
                    <a:gd name="T14" fmla="*/ 0 60000 65536"/>
                    <a:gd name="T15" fmla="*/ 0 60000 65536"/>
                    <a:gd name="T16" fmla="*/ 0 60000 65536"/>
                    <a:gd name="T17" fmla="*/ 0 60000 65536"/>
                    <a:gd name="T18" fmla="*/ 0 60000 65536"/>
                    <a:gd name="T19" fmla="*/ 0 60000 65536"/>
                    <a:gd name="T20" fmla="*/ 0 60000 65536"/>
                    <a:gd name="T21" fmla="*/ 0 w 72"/>
                    <a:gd name="T22" fmla="*/ 0 h 94"/>
                    <a:gd name="T23" fmla="*/ 72 w 72"/>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4">
                      <a:moveTo>
                        <a:pt x="39" y="0"/>
                      </a:moveTo>
                      <a:lnTo>
                        <a:pt x="42" y="8"/>
                      </a:lnTo>
                      <a:lnTo>
                        <a:pt x="72" y="67"/>
                      </a:lnTo>
                      <a:lnTo>
                        <a:pt x="42" y="94"/>
                      </a:lnTo>
                      <a:lnTo>
                        <a:pt x="4" y="40"/>
                      </a:lnTo>
                      <a:lnTo>
                        <a:pt x="0" y="36"/>
                      </a:lnTo>
                      <a:lnTo>
                        <a:pt x="3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1" name="Freeform 1239"/>
                <p:cNvSpPr>
                  <a:spLocks/>
                </p:cNvSpPr>
                <p:nvPr/>
              </p:nvSpPr>
              <p:spPr bwMode="auto">
                <a:xfrm>
                  <a:off x="1293" y="1027"/>
                  <a:ext cx="11" cy="15"/>
                </a:xfrm>
                <a:custGeom>
                  <a:avLst/>
                  <a:gdLst>
                    <a:gd name="T0" fmla="*/ 72 w 72"/>
                    <a:gd name="T1" fmla="*/ 62 h 89"/>
                    <a:gd name="T2" fmla="*/ 34 w 72"/>
                    <a:gd name="T3" fmla="*/ 0 h 89"/>
                    <a:gd name="T4" fmla="*/ 0 w 72"/>
                    <a:gd name="T5" fmla="*/ 29 h 89"/>
                    <a:gd name="T6" fmla="*/ 40 w 72"/>
                    <a:gd name="T7" fmla="*/ 89 h 89"/>
                    <a:gd name="T8" fmla="*/ 72 w 72"/>
                    <a:gd name="T9" fmla="*/ 62 h 89"/>
                    <a:gd name="T10" fmla="*/ 0 60000 65536"/>
                    <a:gd name="T11" fmla="*/ 0 60000 65536"/>
                    <a:gd name="T12" fmla="*/ 0 60000 65536"/>
                    <a:gd name="T13" fmla="*/ 0 60000 65536"/>
                    <a:gd name="T14" fmla="*/ 0 60000 65536"/>
                    <a:gd name="T15" fmla="*/ 0 w 72"/>
                    <a:gd name="T16" fmla="*/ 0 h 89"/>
                    <a:gd name="T17" fmla="*/ 72 w 72"/>
                    <a:gd name="T18" fmla="*/ 89 h 89"/>
                  </a:gdLst>
                  <a:ahLst/>
                  <a:cxnLst>
                    <a:cxn ang="T10">
                      <a:pos x="T0" y="T1"/>
                    </a:cxn>
                    <a:cxn ang="T11">
                      <a:pos x="T2" y="T3"/>
                    </a:cxn>
                    <a:cxn ang="T12">
                      <a:pos x="T4" y="T5"/>
                    </a:cxn>
                    <a:cxn ang="T13">
                      <a:pos x="T6" y="T7"/>
                    </a:cxn>
                    <a:cxn ang="T14">
                      <a:pos x="T8" y="T9"/>
                    </a:cxn>
                  </a:cxnLst>
                  <a:rect l="T15" t="T16" r="T17" b="T18"/>
                  <a:pathLst>
                    <a:path w="72" h="89">
                      <a:moveTo>
                        <a:pt x="72" y="62"/>
                      </a:moveTo>
                      <a:lnTo>
                        <a:pt x="34" y="0"/>
                      </a:lnTo>
                      <a:lnTo>
                        <a:pt x="0" y="29"/>
                      </a:lnTo>
                      <a:lnTo>
                        <a:pt x="40" y="89"/>
                      </a:lnTo>
                      <a:lnTo>
                        <a:pt x="72" y="6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2" name="Freeform 1240"/>
                <p:cNvSpPr>
                  <a:spLocks/>
                </p:cNvSpPr>
                <p:nvPr/>
              </p:nvSpPr>
              <p:spPr bwMode="auto">
                <a:xfrm>
                  <a:off x="1296" y="1033"/>
                  <a:ext cx="10" cy="15"/>
                </a:xfrm>
                <a:custGeom>
                  <a:avLst/>
                  <a:gdLst>
                    <a:gd name="T0" fmla="*/ 70 w 70"/>
                    <a:gd name="T1" fmla="*/ 61 h 91"/>
                    <a:gd name="T2" fmla="*/ 30 w 70"/>
                    <a:gd name="T3" fmla="*/ 0 h 91"/>
                    <a:gd name="T4" fmla="*/ 0 w 70"/>
                    <a:gd name="T5" fmla="*/ 27 h 91"/>
                    <a:gd name="T6" fmla="*/ 36 w 70"/>
                    <a:gd name="T7" fmla="*/ 91 h 91"/>
                    <a:gd name="T8" fmla="*/ 70 w 70"/>
                    <a:gd name="T9" fmla="*/ 61 h 91"/>
                    <a:gd name="T10" fmla="*/ 0 60000 65536"/>
                    <a:gd name="T11" fmla="*/ 0 60000 65536"/>
                    <a:gd name="T12" fmla="*/ 0 60000 65536"/>
                    <a:gd name="T13" fmla="*/ 0 60000 65536"/>
                    <a:gd name="T14" fmla="*/ 0 60000 65536"/>
                    <a:gd name="T15" fmla="*/ 0 w 70"/>
                    <a:gd name="T16" fmla="*/ 0 h 91"/>
                    <a:gd name="T17" fmla="*/ 70 w 70"/>
                    <a:gd name="T18" fmla="*/ 91 h 91"/>
                  </a:gdLst>
                  <a:ahLst/>
                  <a:cxnLst>
                    <a:cxn ang="T10">
                      <a:pos x="T0" y="T1"/>
                    </a:cxn>
                    <a:cxn ang="T11">
                      <a:pos x="T2" y="T3"/>
                    </a:cxn>
                    <a:cxn ang="T12">
                      <a:pos x="T4" y="T5"/>
                    </a:cxn>
                    <a:cxn ang="T13">
                      <a:pos x="T6" y="T7"/>
                    </a:cxn>
                    <a:cxn ang="T14">
                      <a:pos x="T8" y="T9"/>
                    </a:cxn>
                  </a:cxnLst>
                  <a:rect l="T15" t="T16" r="T17" b="T18"/>
                  <a:pathLst>
                    <a:path w="70" h="91">
                      <a:moveTo>
                        <a:pt x="70" y="61"/>
                      </a:moveTo>
                      <a:lnTo>
                        <a:pt x="30" y="0"/>
                      </a:lnTo>
                      <a:lnTo>
                        <a:pt x="0" y="27"/>
                      </a:lnTo>
                      <a:lnTo>
                        <a:pt x="36" y="91"/>
                      </a:lnTo>
                      <a:lnTo>
                        <a:pt x="70" y="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3" name="Freeform 1241"/>
                <p:cNvSpPr>
                  <a:spLocks/>
                </p:cNvSpPr>
                <p:nvPr/>
              </p:nvSpPr>
              <p:spPr bwMode="auto">
                <a:xfrm>
                  <a:off x="1299" y="1038"/>
                  <a:ext cx="10" cy="16"/>
                </a:xfrm>
                <a:custGeom>
                  <a:avLst/>
                  <a:gdLst>
                    <a:gd name="T0" fmla="*/ 72 w 72"/>
                    <a:gd name="T1" fmla="*/ 61 h 100"/>
                    <a:gd name="T2" fmla="*/ 32 w 72"/>
                    <a:gd name="T3" fmla="*/ 0 h 100"/>
                    <a:gd name="T4" fmla="*/ 0 w 72"/>
                    <a:gd name="T5" fmla="*/ 27 h 100"/>
                    <a:gd name="T6" fmla="*/ 23 w 72"/>
                    <a:gd name="T7" fmla="*/ 75 h 100"/>
                    <a:gd name="T8" fmla="*/ 29 w 72"/>
                    <a:gd name="T9" fmla="*/ 100 h 100"/>
                    <a:gd name="T10" fmla="*/ 72 w 72"/>
                    <a:gd name="T11" fmla="*/ 61 h 100"/>
                    <a:gd name="T12" fmla="*/ 0 60000 65536"/>
                    <a:gd name="T13" fmla="*/ 0 60000 65536"/>
                    <a:gd name="T14" fmla="*/ 0 60000 65536"/>
                    <a:gd name="T15" fmla="*/ 0 60000 65536"/>
                    <a:gd name="T16" fmla="*/ 0 60000 65536"/>
                    <a:gd name="T17" fmla="*/ 0 60000 65536"/>
                    <a:gd name="T18" fmla="*/ 0 w 72"/>
                    <a:gd name="T19" fmla="*/ 0 h 100"/>
                    <a:gd name="T20" fmla="*/ 72 w 72"/>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72" h="100">
                      <a:moveTo>
                        <a:pt x="72" y="61"/>
                      </a:moveTo>
                      <a:lnTo>
                        <a:pt x="32" y="0"/>
                      </a:lnTo>
                      <a:lnTo>
                        <a:pt x="0" y="27"/>
                      </a:lnTo>
                      <a:lnTo>
                        <a:pt x="23" y="75"/>
                      </a:lnTo>
                      <a:lnTo>
                        <a:pt x="29" y="100"/>
                      </a:lnTo>
                      <a:lnTo>
                        <a:pt x="72" y="6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4" name="Freeform 1242"/>
                <p:cNvSpPr>
                  <a:spLocks/>
                </p:cNvSpPr>
                <p:nvPr/>
              </p:nvSpPr>
              <p:spPr bwMode="auto">
                <a:xfrm>
                  <a:off x="1302" y="1043"/>
                  <a:ext cx="10" cy="17"/>
                </a:xfrm>
                <a:custGeom>
                  <a:avLst/>
                  <a:gdLst>
                    <a:gd name="T0" fmla="*/ 34 w 72"/>
                    <a:gd name="T1" fmla="*/ 0 h 106"/>
                    <a:gd name="T2" fmla="*/ 70 w 72"/>
                    <a:gd name="T3" fmla="*/ 59 h 106"/>
                    <a:gd name="T4" fmla="*/ 72 w 72"/>
                    <a:gd name="T5" fmla="*/ 64 h 106"/>
                    <a:gd name="T6" fmla="*/ 25 w 72"/>
                    <a:gd name="T7" fmla="*/ 106 h 106"/>
                    <a:gd name="T8" fmla="*/ 16 w 72"/>
                    <a:gd name="T9" fmla="*/ 95 h 106"/>
                    <a:gd name="T10" fmla="*/ 11 w 72"/>
                    <a:gd name="T11" fmla="*/ 73 h 106"/>
                    <a:gd name="T12" fmla="*/ 0 w 72"/>
                    <a:gd name="T13" fmla="*/ 30 h 106"/>
                    <a:gd name="T14" fmla="*/ 34 w 72"/>
                    <a:gd name="T15" fmla="*/ 0 h 106"/>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6"/>
                    <a:gd name="T26" fmla="*/ 72 w 72"/>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6">
                      <a:moveTo>
                        <a:pt x="34" y="0"/>
                      </a:moveTo>
                      <a:lnTo>
                        <a:pt x="70" y="59"/>
                      </a:lnTo>
                      <a:lnTo>
                        <a:pt x="72" y="64"/>
                      </a:lnTo>
                      <a:lnTo>
                        <a:pt x="25" y="106"/>
                      </a:lnTo>
                      <a:lnTo>
                        <a:pt x="16" y="95"/>
                      </a:lnTo>
                      <a:lnTo>
                        <a:pt x="11" y="73"/>
                      </a:lnTo>
                      <a:lnTo>
                        <a:pt x="0" y="30"/>
                      </a:lnTo>
                      <a:lnTo>
                        <a:pt x="3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5" name="Freeform 1243"/>
                <p:cNvSpPr>
                  <a:spLocks/>
                </p:cNvSpPr>
                <p:nvPr/>
              </p:nvSpPr>
              <p:spPr bwMode="auto">
                <a:xfrm>
                  <a:off x="1303" y="1048"/>
                  <a:ext cx="12" cy="17"/>
                </a:xfrm>
                <a:custGeom>
                  <a:avLst/>
                  <a:gdLst>
                    <a:gd name="T0" fmla="*/ 43 w 80"/>
                    <a:gd name="T1" fmla="*/ 0 h 103"/>
                    <a:gd name="T2" fmla="*/ 59 w 80"/>
                    <a:gd name="T3" fmla="*/ 28 h 103"/>
                    <a:gd name="T4" fmla="*/ 80 w 80"/>
                    <a:gd name="T5" fmla="*/ 64 h 103"/>
                    <a:gd name="T6" fmla="*/ 34 w 80"/>
                    <a:gd name="T7" fmla="*/ 103 h 103"/>
                    <a:gd name="T8" fmla="*/ 5 w 80"/>
                    <a:gd name="T9" fmla="*/ 64 h 103"/>
                    <a:gd name="T10" fmla="*/ 0 w 80"/>
                    <a:gd name="T11" fmla="*/ 52 h 103"/>
                    <a:gd name="T12" fmla="*/ 0 w 80"/>
                    <a:gd name="T13" fmla="*/ 39 h 103"/>
                    <a:gd name="T14" fmla="*/ 43 w 80"/>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3"/>
                    <a:gd name="T26" fmla="*/ 80 w 80"/>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3">
                      <a:moveTo>
                        <a:pt x="43" y="0"/>
                      </a:moveTo>
                      <a:lnTo>
                        <a:pt x="59" y="28"/>
                      </a:lnTo>
                      <a:lnTo>
                        <a:pt x="80" y="64"/>
                      </a:lnTo>
                      <a:lnTo>
                        <a:pt x="34" y="103"/>
                      </a:lnTo>
                      <a:lnTo>
                        <a:pt x="5" y="64"/>
                      </a:lnTo>
                      <a:lnTo>
                        <a:pt x="0" y="52"/>
                      </a:lnTo>
                      <a:lnTo>
                        <a:pt x="0" y="39"/>
                      </a:lnTo>
                      <a:lnTo>
                        <a:pt x="4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6" name="Freeform 1244"/>
                <p:cNvSpPr>
                  <a:spLocks/>
                </p:cNvSpPr>
                <p:nvPr/>
              </p:nvSpPr>
              <p:spPr bwMode="auto">
                <a:xfrm>
                  <a:off x="1305" y="1053"/>
                  <a:ext cx="13" cy="17"/>
                </a:xfrm>
                <a:custGeom>
                  <a:avLst/>
                  <a:gdLst>
                    <a:gd name="T0" fmla="*/ 87 w 87"/>
                    <a:gd name="T1" fmla="*/ 59 h 100"/>
                    <a:gd name="T2" fmla="*/ 47 w 87"/>
                    <a:gd name="T3" fmla="*/ 0 h 100"/>
                    <a:gd name="T4" fmla="*/ 0 w 87"/>
                    <a:gd name="T5" fmla="*/ 42 h 100"/>
                    <a:gd name="T6" fmla="*/ 40 w 87"/>
                    <a:gd name="T7" fmla="*/ 100 h 100"/>
                    <a:gd name="T8" fmla="*/ 87 w 87"/>
                    <a:gd name="T9" fmla="*/ 59 h 100"/>
                    <a:gd name="T10" fmla="*/ 0 60000 65536"/>
                    <a:gd name="T11" fmla="*/ 0 60000 65536"/>
                    <a:gd name="T12" fmla="*/ 0 60000 65536"/>
                    <a:gd name="T13" fmla="*/ 0 60000 65536"/>
                    <a:gd name="T14" fmla="*/ 0 60000 65536"/>
                    <a:gd name="T15" fmla="*/ 0 w 87"/>
                    <a:gd name="T16" fmla="*/ 0 h 100"/>
                    <a:gd name="T17" fmla="*/ 87 w 87"/>
                    <a:gd name="T18" fmla="*/ 100 h 100"/>
                  </a:gdLst>
                  <a:ahLst/>
                  <a:cxnLst>
                    <a:cxn ang="T10">
                      <a:pos x="T0" y="T1"/>
                    </a:cxn>
                    <a:cxn ang="T11">
                      <a:pos x="T2" y="T3"/>
                    </a:cxn>
                    <a:cxn ang="T12">
                      <a:pos x="T4" y="T5"/>
                    </a:cxn>
                    <a:cxn ang="T13">
                      <a:pos x="T6" y="T7"/>
                    </a:cxn>
                    <a:cxn ang="T14">
                      <a:pos x="T8" y="T9"/>
                    </a:cxn>
                  </a:cxnLst>
                  <a:rect l="T15" t="T16" r="T17" b="T18"/>
                  <a:pathLst>
                    <a:path w="87" h="100">
                      <a:moveTo>
                        <a:pt x="87" y="59"/>
                      </a:moveTo>
                      <a:lnTo>
                        <a:pt x="47" y="0"/>
                      </a:lnTo>
                      <a:lnTo>
                        <a:pt x="0" y="42"/>
                      </a:lnTo>
                      <a:lnTo>
                        <a:pt x="40" y="100"/>
                      </a:lnTo>
                      <a:lnTo>
                        <a:pt x="87" y="5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7" name="Freeform 1245"/>
                <p:cNvSpPr>
                  <a:spLocks/>
                </p:cNvSpPr>
                <p:nvPr/>
              </p:nvSpPr>
              <p:spPr bwMode="auto">
                <a:xfrm>
                  <a:off x="1308" y="1059"/>
                  <a:ext cx="13" cy="16"/>
                </a:xfrm>
                <a:custGeom>
                  <a:avLst/>
                  <a:gdLst>
                    <a:gd name="T0" fmla="*/ 90 w 90"/>
                    <a:gd name="T1" fmla="*/ 57 h 100"/>
                    <a:gd name="T2" fmla="*/ 46 w 90"/>
                    <a:gd name="T3" fmla="*/ 0 h 100"/>
                    <a:gd name="T4" fmla="*/ 0 w 90"/>
                    <a:gd name="T5" fmla="*/ 39 h 100"/>
                    <a:gd name="T6" fmla="*/ 41 w 90"/>
                    <a:gd name="T7" fmla="*/ 100 h 100"/>
                    <a:gd name="T8" fmla="*/ 90 w 90"/>
                    <a:gd name="T9" fmla="*/ 57 h 100"/>
                    <a:gd name="T10" fmla="*/ 0 60000 65536"/>
                    <a:gd name="T11" fmla="*/ 0 60000 65536"/>
                    <a:gd name="T12" fmla="*/ 0 60000 65536"/>
                    <a:gd name="T13" fmla="*/ 0 60000 65536"/>
                    <a:gd name="T14" fmla="*/ 0 60000 65536"/>
                    <a:gd name="T15" fmla="*/ 0 w 90"/>
                    <a:gd name="T16" fmla="*/ 0 h 100"/>
                    <a:gd name="T17" fmla="*/ 90 w 90"/>
                    <a:gd name="T18" fmla="*/ 100 h 100"/>
                  </a:gdLst>
                  <a:ahLst/>
                  <a:cxnLst>
                    <a:cxn ang="T10">
                      <a:pos x="T0" y="T1"/>
                    </a:cxn>
                    <a:cxn ang="T11">
                      <a:pos x="T2" y="T3"/>
                    </a:cxn>
                    <a:cxn ang="T12">
                      <a:pos x="T4" y="T5"/>
                    </a:cxn>
                    <a:cxn ang="T13">
                      <a:pos x="T6" y="T7"/>
                    </a:cxn>
                    <a:cxn ang="T14">
                      <a:pos x="T8" y="T9"/>
                    </a:cxn>
                  </a:cxnLst>
                  <a:rect l="T15" t="T16" r="T17" b="T18"/>
                  <a:pathLst>
                    <a:path w="90" h="100">
                      <a:moveTo>
                        <a:pt x="90" y="57"/>
                      </a:moveTo>
                      <a:lnTo>
                        <a:pt x="46" y="0"/>
                      </a:lnTo>
                      <a:lnTo>
                        <a:pt x="0" y="39"/>
                      </a:lnTo>
                      <a:lnTo>
                        <a:pt x="41" y="100"/>
                      </a:lnTo>
                      <a:lnTo>
                        <a:pt x="90" y="5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8" name="Freeform 1246"/>
                <p:cNvSpPr>
                  <a:spLocks/>
                </p:cNvSpPr>
                <p:nvPr/>
              </p:nvSpPr>
              <p:spPr bwMode="auto">
                <a:xfrm>
                  <a:off x="1311" y="1063"/>
                  <a:ext cx="13" cy="17"/>
                </a:xfrm>
                <a:custGeom>
                  <a:avLst/>
                  <a:gdLst>
                    <a:gd name="T0" fmla="*/ 92 w 92"/>
                    <a:gd name="T1" fmla="*/ 58 h 103"/>
                    <a:gd name="T2" fmla="*/ 47 w 92"/>
                    <a:gd name="T3" fmla="*/ 0 h 103"/>
                    <a:gd name="T4" fmla="*/ 0 w 92"/>
                    <a:gd name="T5" fmla="*/ 41 h 103"/>
                    <a:gd name="T6" fmla="*/ 42 w 92"/>
                    <a:gd name="T7" fmla="*/ 103 h 103"/>
                    <a:gd name="T8" fmla="*/ 92 w 92"/>
                    <a:gd name="T9" fmla="*/ 58 h 103"/>
                    <a:gd name="T10" fmla="*/ 0 60000 65536"/>
                    <a:gd name="T11" fmla="*/ 0 60000 65536"/>
                    <a:gd name="T12" fmla="*/ 0 60000 65536"/>
                    <a:gd name="T13" fmla="*/ 0 60000 65536"/>
                    <a:gd name="T14" fmla="*/ 0 60000 65536"/>
                    <a:gd name="T15" fmla="*/ 0 w 92"/>
                    <a:gd name="T16" fmla="*/ 0 h 103"/>
                    <a:gd name="T17" fmla="*/ 92 w 92"/>
                    <a:gd name="T18" fmla="*/ 103 h 103"/>
                  </a:gdLst>
                  <a:ahLst/>
                  <a:cxnLst>
                    <a:cxn ang="T10">
                      <a:pos x="T0" y="T1"/>
                    </a:cxn>
                    <a:cxn ang="T11">
                      <a:pos x="T2" y="T3"/>
                    </a:cxn>
                    <a:cxn ang="T12">
                      <a:pos x="T4" y="T5"/>
                    </a:cxn>
                    <a:cxn ang="T13">
                      <a:pos x="T6" y="T7"/>
                    </a:cxn>
                    <a:cxn ang="T14">
                      <a:pos x="T8" y="T9"/>
                    </a:cxn>
                  </a:cxnLst>
                  <a:rect l="T15" t="T16" r="T17" b="T18"/>
                  <a:pathLst>
                    <a:path w="92" h="103">
                      <a:moveTo>
                        <a:pt x="92" y="58"/>
                      </a:moveTo>
                      <a:lnTo>
                        <a:pt x="47" y="0"/>
                      </a:lnTo>
                      <a:lnTo>
                        <a:pt x="0" y="41"/>
                      </a:lnTo>
                      <a:lnTo>
                        <a:pt x="42" y="103"/>
                      </a:lnTo>
                      <a:lnTo>
                        <a:pt x="92" y="5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89" name="Freeform 1247"/>
                <p:cNvSpPr>
                  <a:spLocks/>
                </p:cNvSpPr>
                <p:nvPr/>
              </p:nvSpPr>
              <p:spPr bwMode="auto">
                <a:xfrm>
                  <a:off x="1314" y="1068"/>
                  <a:ext cx="13" cy="18"/>
                </a:xfrm>
                <a:custGeom>
                  <a:avLst/>
                  <a:gdLst>
                    <a:gd name="T0" fmla="*/ 93 w 93"/>
                    <a:gd name="T1" fmla="*/ 58 h 104"/>
                    <a:gd name="T2" fmla="*/ 49 w 93"/>
                    <a:gd name="T3" fmla="*/ 0 h 104"/>
                    <a:gd name="T4" fmla="*/ 0 w 93"/>
                    <a:gd name="T5" fmla="*/ 43 h 104"/>
                    <a:gd name="T6" fmla="*/ 41 w 93"/>
                    <a:gd name="T7" fmla="*/ 104 h 104"/>
                    <a:gd name="T8" fmla="*/ 93 w 93"/>
                    <a:gd name="T9" fmla="*/ 58 h 104"/>
                    <a:gd name="T10" fmla="*/ 0 60000 65536"/>
                    <a:gd name="T11" fmla="*/ 0 60000 65536"/>
                    <a:gd name="T12" fmla="*/ 0 60000 65536"/>
                    <a:gd name="T13" fmla="*/ 0 60000 65536"/>
                    <a:gd name="T14" fmla="*/ 0 60000 65536"/>
                    <a:gd name="T15" fmla="*/ 0 w 93"/>
                    <a:gd name="T16" fmla="*/ 0 h 104"/>
                    <a:gd name="T17" fmla="*/ 93 w 93"/>
                    <a:gd name="T18" fmla="*/ 104 h 104"/>
                  </a:gdLst>
                  <a:ahLst/>
                  <a:cxnLst>
                    <a:cxn ang="T10">
                      <a:pos x="T0" y="T1"/>
                    </a:cxn>
                    <a:cxn ang="T11">
                      <a:pos x="T2" y="T3"/>
                    </a:cxn>
                    <a:cxn ang="T12">
                      <a:pos x="T4" y="T5"/>
                    </a:cxn>
                    <a:cxn ang="T13">
                      <a:pos x="T6" y="T7"/>
                    </a:cxn>
                    <a:cxn ang="T14">
                      <a:pos x="T8" y="T9"/>
                    </a:cxn>
                  </a:cxnLst>
                  <a:rect l="T15" t="T16" r="T17" b="T18"/>
                  <a:pathLst>
                    <a:path w="93" h="104">
                      <a:moveTo>
                        <a:pt x="93" y="58"/>
                      </a:moveTo>
                      <a:lnTo>
                        <a:pt x="49" y="0"/>
                      </a:lnTo>
                      <a:lnTo>
                        <a:pt x="0" y="43"/>
                      </a:lnTo>
                      <a:lnTo>
                        <a:pt x="41" y="104"/>
                      </a:lnTo>
                      <a:lnTo>
                        <a:pt x="93" y="5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0" name="Freeform 1248"/>
                <p:cNvSpPr>
                  <a:spLocks/>
                </p:cNvSpPr>
                <p:nvPr/>
              </p:nvSpPr>
              <p:spPr bwMode="auto">
                <a:xfrm>
                  <a:off x="1317" y="1073"/>
                  <a:ext cx="13" cy="18"/>
                </a:xfrm>
                <a:custGeom>
                  <a:avLst/>
                  <a:gdLst>
                    <a:gd name="T0" fmla="*/ 50 w 92"/>
                    <a:gd name="T1" fmla="*/ 0 h 106"/>
                    <a:gd name="T2" fmla="*/ 73 w 92"/>
                    <a:gd name="T3" fmla="*/ 33 h 106"/>
                    <a:gd name="T4" fmla="*/ 92 w 92"/>
                    <a:gd name="T5" fmla="*/ 59 h 106"/>
                    <a:gd name="T6" fmla="*/ 37 w 92"/>
                    <a:gd name="T7" fmla="*/ 106 h 106"/>
                    <a:gd name="T8" fmla="*/ 0 w 92"/>
                    <a:gd name="T9" fmla="*/ 45 h 106"/>
                    <a:gd name="T10" fmla="*/ 50 w 92"/>
                    <a:gd name="T11" fmla="*/ 0 h 106"/>
                    <a:gd name="T12" fmla="*/ 0 60000 65536"/>
                    <a:gd name="T13" fmla="*/ 0 60000 65536"/>
                    <a:gd name="T14" fmla="*/ 0 60000 65536"/>
                    <a:gd name="T15" fmla="*/ 0 60000 65536"/>
                    <a:gd name="T16" fmla="*/ 0 60000 65536"/>
                    <a:gd name="T17" fmla="*/ 0 60000 65536"/>
                    <a:gd name="T18" fmla="*/ 0 w 92"/>
                    <a:gd name="T19" fmla="*/ 0 h 106"/>
                    <a:gd name="T20" fmla="*/ 92 w 92"/>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92" h="106">
                      <a:moveTo>
                        <a:pt x="50" y="0"/>
                      </a:moveTo>
                      <a:lnTo>
                        <a:pt x="73" y="33"/>
                      </a:lnTo>
                      <a:lnTo>
                        <a:pt x="92" y="59"/>
                      </a:lnTo>
                      <a:lnTo>
                        <a:pt x="37" y="106"/>
                      </a:lnTo>
                      <a:lnTo>
                        <a:pt x="0" y="45"/>
                      </a:lnTo>
                      <a:lnTo>
                        <a:pt x="5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1" name="Freeform 1249"/>
                <p:cNvSpPr>
                  <a:spLocks/>
                </p:cNvSpPr>
                <p:nvPr/>
              </p:nvSpPr>
              <p:spPr bwMode="auto">
                <a:xfrm>
                  <a:off x="1320" y="1078"/>
                  <a:ext cx="13" cy="18"/>
                </a:xfrm>
                <a:custGeom>
                  <a:avLst/>
                  <a:gdLst>
                    <a:gd name="T0" fmla="*/ 52 w 94"/>
                    <a:gd name="T1" fmla="*/ 0 h 107"/>
                    <a:gd name="T2" fmla="*/ 53 w 94"/>
                    <a:gd name="T3" fmla="*/ 4 h 107"/>
                    <a:gd name="T4" fmla="*/ 94 w 94"/>
                    <a:gd name="T5" fmla="*/ 57 h 107"/>
                    <a:gd name="T6" fmla="*/ 38 w 94"/>
                    <a:gd name="T7" fmla="*/ 107 h 107"/>
                    <a:gd name="T8" fmla="*/ 0 w 94"/>
                    <a:gd name="T9" fmla="*/ 46 h 107"/>
                    <a:gd name="T10" fmla="*/ 52 w 94"/>
                    <a:gd name="T11" fmla="*/ 0 h 107"/>
                    <a:gd name="T12" fmla="*/ 0 60000 65536"/>
                    <a:gd name="T13" fmla="*/ 0 60000 65536"/>
                    <a:gd name="T14" fmla="*/ 0 60000 65536"/>
                    <a:gd name="T15" fmla="*/ 0 60000 65536"/>
                    <a:gd name="T16" fmla="*/ 0 60000 65536"/>
                    <a:gd name="T17" fmla="*/ 0 60000 65536"/>
                    <a:gd name="T18" fmla="*/ 0 w 94"/>
                    <a:gd name="T19" fmla="*/ 0 h 107"/>
                    <a:gd name="T20" fmla="*/ 94 w 94"/>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94" h="107">
                      <a:moveTo>
                        <a:pt x="52" y="0"/>
                      </a:moveTo>
                      <a:lnTo>
                        <a:pt x="53" y="4"/>
                      </a:lnTo>
                      <a:lnTo>
                        <a:pt x="94" y="57"/>
                      </a:lnTo>
                      <a:lnTo>
                        <a:pt x="38" y="107"/>
                      </a:lnTo>
                      <a:lnTo>
                        <a:pt x="0" y="46"/>
                      </a:lnTo>
                      <a:lnTo>
                        <a:pt x="5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2" name="Freeform 1250"/>
                <p:cNvSpPr>
                  <a:spLocks/>
                </p:cNvSpPr>
                <p:nvPr/>
              </p:nvSpPr>
              <p:spPr bwMode="auto">
                <a:xfrm>
                  <a:off x="1322" y="1083"/>
                  <a:ext cx="15" cy="18"/>
                </a:xfrm>
                <a:custGeom>
                  <a:avLst/>
                  <a:gdLst>
                    <a:gd name="T0" fmla="*/ 101 w 101"/>
                    <a:gd name="T1" fmla="*/ 55 h 109"/>
                    <a:gd name="T2" fmla="*/ 55 w 101"/>
                    <a:gd name="T3" fmla="*/ 0 h 109"/>
                    <a:gd name="T4" fmla="*/ 0 w 101"/>
                    <a:gd name="T5" fmla="*/ 47 h 109"/>
                    <a:gd name="T6" fmla="*/ 39 w 101"/>
                    <a:gd name="T7" fmla="*/ 109 h 109"/>
                    <a:gd name="T8" fmla="*/ 101 w 101"/>
                    <a:gd name="T9" fmla="*/ 55 h 109"/>
                    <a:gd name="T10" fmla="*/ 0 60000 65536"/>
                    <a:gd name="T11" fmla="*/ 0 60000 65536"/>
                    <a:gd name="T12" fmla="*/ 0 60000 65536"/>
                    <a:gd name="T13" fmla="*/ 0 60000 65536"/>
                    <a:gd name="T14" fmla="*/ 0 60000 65536"/>
                    <a:gd name="T15" fmla="*/ 0 w 101"/>
                    <a:gd name="T16" fmla="*/ 0 h 109"/>
                    <a:gd name="T17" fmla="*/ 101 w 101"/>
                    <a:gd name="T18" fmla="*/ 109 h 109"/>
                  </a:gdLst>
                  <a:ahLst/>
                  <a:cxnLst>
                    <a:cxn ang="T10">
                      <a:pos x="T0" y="T1"/>
                    </a:cxn>
                    <a:cxn ang="T11">
                      <a:pos x="T2" y="T3"/>
                    </a:cxn>
                    <a:cxn ang="T12">
                      <a:pos x="T4" y="T5"/>
                    </a:cxn>
                    <a:cxn ang="T13">
                      <a:pos x="T6" y="T7"/>
                    </a:cxn>
                    <a:cxn ang="T14">
                      <a:pos x="T8" y="T9"/>
                    </a:cxn>
                  </a:cxnLst>
                  <a:rect l="T15" t="T16" r="T17" b="T18"/>
                  <a:pathLst>
                    <a:path w="101" h="109">
                      <a:moveTo>
                        <a:pt x="101" y="55"/>
                      </a:moveTo>
                      <a:lnTo>
                        <a:pt x="55" y="0"/>
                      </a:lnTo>
                      <a:lnTo>
                        <a:pt x="0" y="47"/>
                      </a:lnTo>
                      <a:lnTo>
                        <a:pt x="39" y="109"/>
                      </a:lnTo>
                      <a:lnTo>
                        <a:pt x="101" y="5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3" name="Freeform 1251"/>
                <p:cNvSpPr>
                  <a:spLocks/>
                </p:cNvSpPr>
                <p:nvPr/>
              </p:nvSpPr>
              <p:spPr bwMode="auto">
                <a:xfrm>
                  <a:off x="1325" y="1087"/>
                  <a:ext cx="12" cy="20"/>
                </a:xfrm>
                <a:custGeom>
                  <a:avLst/>
                  <a:gdLst>
                    <a:gd name="T0" fmla="*/ 56 w 86"/>
                    <a:gd name="T1" fmla="*/ 0 h 116"/>
                    <a:gd name="T2" fmla="*/ 78 w 86"/>
                    <a:gd name="T3" fmla="*/ 24 h 116"/>
                    <a:gd name="T4" fmla="*/ 85 w 86"/>
                    <a:gd name="T5" fmla="*/ 54 h 116"/>
                    <a:gd name="T6" fmla="*/ 86 w 86"/>
                    <a:gd name="T7" fmla="*/ 71 h 116"/>
                    <a:gd name="T8" fmla="*/ 34 w 86"/>
                    <a:gd name="T9" fmla="*/ 116 h 116"/>
                    <a:gd name="T10" fmla="*/ 30 w 86"/>
                    <a:gd name="T11" fmla="*/ 105 h 116"/>
                    <a:gd name="T12" fmla="*/ 0 w 86"/>
                    <a:gd name="T13" fmla="*/ 50 h 116"/>
                    <a:gd name="T14" fmla="*/ 56 w 8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116"/>
                    <a:gd name="T26" fmla="*/ 86 w 8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116">
                      <a:moveTo>
                        <a:pt x="56" y="0"/>
                      </a:moveTo>
                      <a:lnTo>
                        <a:pt x="78" y="24"/>
                      </a:lnTo>
                      <a:lnTo>
                        <a:pt x="85" y="54"/>
                      </a:lnTo>
                      <a:lnTo>
                        <a:pt x="86" y="71"/>
                      </a:lnTo>
                      <a:lnTo>
                        <a:pt x="34" y="116"/>
                      </a:lnTo>
                      <a:lnTo>
                        <a:pt x="30" y="105"/>
                      </a:lnTo>
                      <a:lnTo>
                        <a:pt x="0" y="50"/>
                      </a:lnTo>
                      <a:lnTo>
                        <a:pt x="5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4" name="Freeform 1252"/>
                <p:cNvSpPr>
                  <a:spLocks/>
                </p:cNvSpPr>
                <p:nvPr/>
              </p:nvSpPr>
              <p:spPr bwMode="auto">
                <a:xfrm>
                  <a:off x="1328" y="1092"/>
                  <a:ext cx="10" cy="18"/>
                </a:xfrm>
                <a:custGeom>
                  <a:avLst/>
                  <a:gdLst>
                    <a:gd name="T0" fmla="*/ 62 w 73"/>
                    <a:gd name="T1" fmla="*/ 0 h 109"/>
                    <a:gd name="T2" fmla="*/ 67 w 73"/>
                    <a:gd name="T3" fmla="*/ 26 h 109"/>
                    <a:gd name="T4" fmla="*/ 73 w 73"/>
                    <a:gd name="T5" fmla="*/ 63 h 109"/>
                    <a:gd name="T6" fmla="*/ 70 w 73"/>
                    <a:gd name="T7" fmla="*/ 77 h 109"/>
                    <a:gd name="T8" fmla="*/ 58 w 73"/>
                    <a:gd name="T9" fmla="*/ 100 h 109"/>
                    <a:gd name="T10" fmla="*/ 51 w 73"/>
                    <a:gd name="T11" fmla="*/ 106 h 109"/>
                    <a:gd name="T12" fmla="*/ 20 w 73"/>
                    <a:gd name="T13" fmla="*/ 109 h 109"/>
                    <a:gd name="T14" fmla="*/ 20 w 73"/>
                    <a:gd name="T15" fmla="*/ 101 h 109"/>
                    <a:gd name="T16" fmla="*/ 12 w 73"/>
                    <a:gd name="T17" fmla="*/ 77 h 109"/>
                    <a:gd name="T18" fmla="*/ 0 w 73"/>
                    <a:gd name="T19" fmla="*/ 54 h 109"/>
                    <a:gd name="T20" fmla="*/ 62 w 73"/>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09"/>
                    <a:gd name="T35" fmla="*/ 73 w 73"/>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09">
                      <a:moveTo>
                        <a:pt x="62" y="0"/>
                      </a:moveTo>
                      <a:lnTo>
                        <a:pt x="67" y="26"/>
                      </a:lnTo>
                      <a:lnTo>
                        <a:pt x="73" y="63"/>
                      </a:lnTo>
                      <a:lnTo>
                        <a:pt x="70" y="77"/>
                      </a:lnTo>
                      <a:lnTo>
                        <a:pt x="58" y="100"/>
                      </a:lnTo>
                      <a:lnTo>
                        <a:pt x="51" y="106"/>
                      </a:lnTo>
                      <a:lnTo>
                        <a:pt x="20" y="109"/>
                      </a:lnTo>
                      <a:lnTo>
                        <a:pt x="20" y="101"/>
                      </a:lnTo>
                      <a:lnTo>
                        <a:pt x="12" y="77"/>
                      </a:lnTo>
                      <a:lnTo>
                        <a:pt x="0" y="54"/>
                      </a:lnTo>
                      <a:lnTo>
                        <a:pt x="6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5" name="Freeform 1253"/>
                <p:cNvSpPr>
                  <a:spLocks/>
                </p:cNvSpPr>
                <p:nvPr/>
              </p:nvSpPr>
              <p:spPr bwMode="auto">
                <a:xfrm>
                  <a:off x="1330" y="1099"/>
                  <a:ext cx="8" cy="11"/>
                </a:xfrm>
                <a:custGeom>
                  <a:avLst/>
                  <a:gdLst>
                    <a:gd name="T0" fmla="*/ 52 w 57"/>
                    <a:gd name="T1" fmla="*/ 0 h 66"/>
                    <a:gd name="T2" fmla="*/ 57 w 57"/>
                    <a:gd name="T3" fmla="*/ 26 h 66"/>
                    <a:gd name="T4" fmla="*/ 38 w 57"/>
                    <a:gd name="T5" fmla="*/ 63 h 66"/>
                    <a:gd name="T6" fmla="*/ 4 w 57"/>
                    <a:gd name="T7" fmla="*/ 66 h 66"/>
                    <a:gd name="T8" fmla="*/ 0 w 57"/>
                    <a:gd name="T9" fmla="*/ 45 h 66"/>
                    <a:gd name="T10" fmla="*/ 52 w 57"/>
                    <a:gd name="T11" fmla="*/ 0 h 66"/>
                    <a:gd name="T12" fmla="*/ 0 60000 65536"/>
                    <a:gd name="T13" fmla="*/ 0 60000 65536"/>
                    <a:gd name="T14" fmla="*/ 0 60000 65536"/>
                    <a:gd name="T15" fmla="*/ 0 60000 65536"/>
                    <a:gd name="T16" fmla="*/ 0 60000 65536"/>
                    <a:gd name="T17" fmla="*/ 0 60000 65536"/>
                    <a:gd name="T18" fmla="*/ 0 w 57"/>
                    <a:gd name="T19" fmla="*/ 0 h 66"/>
                    <a:gd name="T20" fmla="*/ 57 w 57"/>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57" h="66">
                      <a:moveTo>
                        <a:pt x="52" y="0"/>
                      </a:moveTo>
                      <a:lnTo>
                        <a:pt x="57" y="26"/>
                      </a:lnTo>
                      <a:lnTo>
                        <a:pt x="38" y="63"/>
                      </a:lnTo>
                      <a:lnTo>
                        <a:pt x="4" y="66"/>
                      </a:lnTo>
                      <a:lnTo>
                        <a:pt x="0" y="45"/>
                      </a:lnTo>
                      <a:lnTo>
                        <a:pt x="5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6" name="Freeform 1254"/>
                <p:cNvSpPr>
                  <a:spLocks/>
                </p:cNvSpPr>
                <p:nvPr/>
              </p:nvSpPr>
              <p:spPr bwMode="auto">
                <a:xfrm>
                  <a:off x="1335" y="1109"/>
                  <a:ext cx="1" cy="1"/>
                </a:xfrm>
                <a:custGeom>
                  <a:avLst/>
                  <a:gdLst>
                    <a:gd name="T0" fmla="*/ 7 w 7"/>
                    <a:gd name="T1" fmla="*/ 0 h 6"/>
                    <a:gd name="T2" fmla="*/ 3 w 7"/>
                    <a:gd name="T3" fmla="*/ 6 h 6"/>
                    <a:gd name="T4" fmla="*/ 0 w 7"/>
                    <a:gd name="T5" fmla="*/ 6 h 6"/>
                    <a:gd name="T6" fmla="*/ 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3" y="6"/>
                      </a:lnTo>
                      <a:lnTo>
                        <a:pt x="0" y="6"/>
                      </a:lnTo>
                      <a:lnTo>
                        <a:pt x="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7" name="Freeform 1255"/>
                <p:cNvSpPr>
                  <a:spLocks/>
                </p:cNvSpPr>
                <p:nvPr/>
              </p:nvSpPr>
              <p:spPr bwMode="auto">
                <a:xfrm>
                  <a:off x="1247" y="983"/>
                  <a:ext cx="22" cy="30"/>
                </a:xfrm>
                <a:custGeom>
                  <a:avLst/>
                  <a:gdLst>
                    <a:gd name="T0" fmla="*/ 152 w 158"/>
                    <a:gd name="T1" fmla="*/ 1 h 177"/>
                    <a:gd name="T2" fmla="*/ 144 w 158"/>
                    <a:gd name="T3" fmla="*/ 6 h 177"/>
                    <a:gd name="T4" fmla="*/ 136 w 158"/>
                    <a:gd name="T5" fmla="*/ 12 h 177"/>
                    <a:gd name="T6" fmla="*/ 126 w 158"/>
                    <a:gd name="T7" fmla="*/ 20 h 177"/>
                    <a:gd name="T8" fmla="*/ 117 w 158"/>
                    <a:gd name="T9" fmla="*/ 30 h 177"/>
                    <a:gd name="T10" fmla="*/ 107 w 158"/>
                    <a:gd name="T11" fmla="*/ 40 h 177"/>
                    <a:gd name="T12" fmla="*/ 96 w 158"/>
                    <a:gd name="T13" fmla="*/ 52 h 177"/>
                    <a:gd name="T14" fmla="*/ 86 w 158"/>
                    <a:gd name="T15" fmla="*/ 64 h 177"/>
                    <a:gd name="T16" fmla="*/ 74 w 158"/>
                    <a:gd name="T17" fmla="*/ 77 h 177"/>
                    <a:gd name="T18" fmla="*/ 64 w 158"/>
                    <a:gd name="T19" fmla="*/ 92 h 177"/>
                    <a:gd name="T20" fmla="*/ 52 w 158"/>
                    <a:gd name="T21" fmla="*/ 106 h 177"/>
                    <a:gd name="T22" fmla="*/ 42 w 158"/>
                    <a:gd name="T23" fmla="*/ 120 h 177"/>
                    <a:gd name="T24" fmla="*/ 33 w 158"/>
                    <a:gd name="T25" fmla="*/ 133 h 177"/>
                    <a:gd name="T26" fmla="*/ 22 w 158"/>
                    <a:gd name="T27" fmla="*/ 146 h 177"/>
                    <a:gd name="T28" fmla="*/ 13 w 158"/>
                    <a:gd name="T29" fmla="*/ 158 h 177"/>
                    <a:gd name="T30" fmla="*/ 6 w 158"/>
                    <a:gd name="T31" fmla="*/ 170 h 177"/>
                    <a:gd name="T32" fmla="*/ 3 w 158"/>
                    <a:gd name="T33" fmla="*/ 177 h 177"/>
                    <a:gd name="T34" fmla="*/ 12 w 158"/>
                    <a:gd name="T35" fmla="*/ 166 h 177"/>
                    <a:gd name="T36" fmla="*/ 20 w 158"/>
                    <a:gd name="T37" fmla="*/ 155 h 177"/>
                    <a:gd name="T38" fmla="*/ 30 w 158"/>
                    <a:gd name="T39" fmla="*/ 141 h 177"/>
                    <a:gd name="T40" fmla="*/ 40 w 158"/>
                    <a:gd name="T41" fmla="*/ 128 h 177"/>
                    <a:gd name="T42" fmla="*/ 50 w 158"/>
                    <a:gd name="T43" fmla="*/ 115 h 177"/>
                    <a:gd name="T44" fmla="*/ 61 w 158"/>
                    <a:gd name="T45" fmla="*/ 101 h 177"/>
                    <a:gd name="T46" fmla="*/ 72 w 158"/>
                    <a:gd name="T47" fmla="*/ 87 h 177"/>
                    <a:gd name="T48" fmla="*/ 83 w 158"/>
                    <a:gd name="T49" fmla="*/ 73 h 177"/>
                    <a:gd name="T50" fmla="*/ 93 w 158"/>
                    <a:gd name="T51" fmla="*/ 61 h 177"/>
                    <a:gd name="T52" fmla="*/ 104 w 158"/>
                    <a:gd name="T53" fmla="*/ 49 h 177"/>
                    <a:gd name="T54" fmla="*/ 114 w 158"/>
                    <a:gd name="T55" fmla="*/ 37 h 177"/>
                    <a:gd name="T56" fmla="*/ 124 w 158"/>
                    <a:gd name="T57" fmla="*/ 27 h 177"/>
                    <a:gd name="T58" fmla="*/ 135 w 158"/>
                    <a:gd name="T59" fmla="*/ 19 h 177"/>
                    <a:gd name="T60" fmla="*/ 143 w 158"/>
                    <a:gd name="T61" fmla="*/ 12 h 177"/>
                    <a:gd name="T62" fmla="*/ 150 w 158"/>
                    <a:gd name="T63" fmla="*/ 6 h 177"/>
                    <a:gd name="T64" fmla="*/ 158 w 158"/>
                    <a:gd name="T65" fmla="*/ 3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
                    <a:gd name="T100" fmla="*/ 0 h 177"/>
                    <a:gd name="T101" fmla="*/ 158 w 158"/>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 h="177">
                      <a:moveTo>
                        <a:pt x="157" y="0"/>
                      </a:moveTo>
                      <a:lnTo>
                        <a:pt x="152" y="1"/>
                      </a:lnTo>
                      <a:lnTo>
                        <a:pt x="149" y="3"/>
                      </a:lnTo>
                      <a:lnTo>
                        <a:pt x="144" y="6"/>
                      </a:lnTo>
                      <a:lnTo>
                        <a:pt x="141" y="8"/>
                      </a:lnTo>
                      <a:lnTo>
                        <a:pt x="136" y="12"/>
                      </a:lnTo>
                      <a:lnTo>
                        <a:pt x="132" y="15"/>
                      </a:lnTo>
                      <a:lnTo>
                        <a:pt x="126" y="20"/>
                      </a:lnTo>
                      <a:lnTo>
                        <a:pt x="122" y="25"/>
                      </a:lnTo>
                      <a:lnTo>
                        <a:pt x="117" y="30"/>
                      </a:lnTo>
                      <a:lnTo>
                        <a:pt x="112" y="34"/>
                      </a:lnTo>
                      <a:lnTo>
                        <a:pt x="107" y="40"/>
                      </a:lnTo>
                      <a:lnTo>
                        <a:pt x="100" y="46"/>
                      </a:lnTo>
                      <a:lnTo>
                        <a:pt x="96" y="52"/>
                      </a:lnTo>
                      <a:lnTo>
                        <a:pt x="91" y="58"/>
                      </a:lnTo>
                      <a:lnTo>
                        <a:pt x="86" y="64"/>
                      </a:lnTo>
                      <a:lnTo>
                        <a:pt x="80" y="71"/>
                      </a:lnTo>
                      <a:lnTo>
                        <a:pt x="74" y="77"/>
                      </a:lnTo>
                      <a:lnTo>
                        <a:pt x="68" y="84"/>
                      </a:lnTo>
                      <a:lnTo>
                        <a:pt x="64" y="92"/>
                      </a:lnTo>
                      <a:lnTo>
                        <a:pt x="59" y="99"/>
                      </a:lnTo>
                      <a:lnTo>
                        <a:pt x="52" y="106"/>
                      </a:lnTo>
                      <a:lnTo>
                        <a:pt x="47" y="113"/>
                      </a:lnTo>
                      <a:lnTo>
                        <a:pt x="42" y="120"/>
                      </a:lnTo>
                      <a:lnTo>
                        <a:pt x="38" y="126"/>
                      </a:lnTo>
                      <a:lnTo>
                        <a:pt x="33" y="133"/>
                      </a:lnTo>
                      <a:lnTo>
                        <a:pt x="27" y="139"/>
                      </a:lnTo>
                      <a:lnTo>
                        <a:pt x="22" y="146"/>
                      </a:lnTo>
                      <a:lnTo>
                        <a:pt x="18" y="152"/>
                      </a:lnTo>
                      <a:lnTo>
                        <a:pt x="13" y="158"/>
                      </a:lnTo>
                      <a:lnTo>
                        <a:pt x="9" y="164"/>
                      </a:lnTo>
                      <a:lnTo>
                        <a:pt x="6" y="170"/>
                      </a:lnTo>
                      <a:lnTo>
                        <a:pt x="0" y="176"/>
                      </a:lnTo>
                      <a:lnTo>
                        <a:pt x="3" y="177"/>
                      </a:lnTo>
                      <a:lnTo>
                        <a:pt x="8" y="172"/>
                      </a:lnTo>
                      <a:lnTo>
                        <a:pt x="12" y="166"/>
                      </a:lnTo>
                      <a:lnTo>
                        <a:pt x="16" y="161"/>
                      </a:lnTo>
                      <a:lnTo>
                        <a:pt x="20" y="155"/>
                      </a:lnTo>
                      <a:lnTo>
                        <a:pt x="25" y="149"/>
                      </a:lnTo>
                      <a:lnTo>
                        <a:pt x="30" y="141"/>
                      </a:lnTo>
                      <a:lnTo>
                        <a:pt x="35" y="135"/>
                      </a:lnTo>
                      <a:lnTo>
                        <a:pt x="40" y="128"/>
                      </a:lnTo>
                      <a:lnTo>
                        <a:pt x="45" y="121"/>
                      </a:lnTo>
                      <a:lnTo>
                        <a:pt x="50" y="115"/>
                      </a:lnTo>
                      <a:lnTo>
                        <a:pt x="56" y="108"/>
                      </a:lnTo>
                      <a:lnTo>
                        <a:pt x="61" y="101"/>
                      </a:lnTo>
                      <a:lnTo>
                        <a:pt x="66" y="93"/>
                      </a:lnTo>
                      <a:lnTo>
                        <a:pt x="72" y="87"/>
                      </a:lnTo>
                      <a:lnTo>
                        <a:pt x="77" y="80"/>
                      </a:lnTo>
                      <a:lnTo>
                        <a:pt x="83" y="73"/>
                      </a:lnTo>
                      <a:lnTo>
                        <a:pt x="88" y="67"/>
                      </a:lnTo>
                      <a:lnTo>
                        <a:pt x="93" y="61"/>
                      </a:lnTo>
                      <a:lnTo>
                        <a:pt x="98" y="55"/>
                      </a:lnTo>
                      <a:lnTo>
                        <a:pt x="104" y="49"/>
                      </a:lnTo>
                      <a:lnTo>
                        <a:pt x="110" y="43"/>
                      </a:lnTo>
                      <a:lnTo>
                        <a:pt x="114" y="37"/>
                      </a:lnTo>
                      <a:lnTo>
                        <a:pt x="119" y="32"/>
                      </a:lnTo>
                      <a:lnTo>
                        <a:pt x="124" y="27"/>
                      </a:lnTo>
                      <a:lnTo>
                        <a:pt x="129" y="22"/>
                      </a:lnTo>
                      <a:lnTo>
                        <a:pt x="135" y="19"/>
                      </a:lnTo>
                      <a:lnTo>
                        <a:pt x="138" y="15"/>
                      </a:lnTo>
                      <a:lnTo>
                        <a:pt x="143" y="12"/>
                      </a:lnTo>
                      <a:lnTo>
                        <a:pt x="146" y="8"/>
                      </a:lnTo>
                      <a:lnTo>
                        <a:pt x="150" y="6"/>
                      </a:lnTo>
                      <a:lnTo>
                        <a:pt x="154" y="5"/>
                      </a:lnTo>
                      <a:lnTo>
                        <a:pt x="158" y="3"/>
                      </a:lnTo>
                      <a:lnTo>
                        <a:pt x="15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8" name="Freeform 1256"/>
                <p:cNvSpPr>
                  <a:spLocks/>
                </p:cNvSpPr>
                <p:nvPr/>
              </p:nvSpPr>
              <p:spPr bwMode="auto">
                <a:xfrm>
                  <a:off x="1269" y="983"/>
                  <a:ext cx="16" cy="16"/>
                </a:xfrm>
                <a:custGeom>
                  <a:avLst/>
                  <a:gdLst>
                    <a:gd name="T0" fmla="*/ 109 w 110"/>
                    <a:gd name="T1" fmla="*/ 89 h 95"/>
                    <a:gd name="T2" fmla="*/ 106 w 110"/>
                    <a:gd name="T3" fmla="*/ 80 h 95"/>
                    <a:gd name="T4" fmla="*/ 103 w 110"/>
                    <a:gd name="T5" fmla="*/ 71 h 95"/>
                    <a:gd name="T6" fmla="*/ 98 w 110"/>
                    <a:gd name="T7" fmla="*/ 61 h 95"/>
                    <a:gd name="T8" fmla="*/ 92 w 110"/>
                    <a:gd name="T9" fmla="*/ 52 h 95"/>
                    <a:gd name="T10" fmla="*/ 88 w 110"/>
                    <a:gd name="T11" fmla="*/ 43 h 95"/>
                    <a:gd name="T12" fmla="*/ 80 w 110"/>
                    <a:gd name="T13" fmla="*/ 35 h 95"/>
                    <a:gd name="T14" fmla="*/ 75 w 110"/>
                    <a:gd name="T15" fmla="*/ 28 h 95"/>
                    <a:gd name="T16" fmla="*/ 65 w 110"/>
                    <a:gd name="T17" fmla="*/ 21 h 95"/>
                    <a:gd name="T18" fmla="*/ 58 w 110"/>
                    <a:gd name="T19" fmla="*/ 15 h 95"/>
                    <a:gd name="T20" fmla="*/ 50 w 110"/>
                    <a:gd name="T21" fmla="*/ 9 h 95"/>
                    <a:gd name="T22" fmla="*/ 40 w 110"/>
                    <a:gd name="T23" fmla="*/ 5 h 95"/>
                    <a:gd name="T24" fmla="*/ 32 w 110"/>
                    <a:gd name="T25" fmla="*/ 2 h 95"/>
                    <a:gd name="T26" fmla="*/ 21 w 110"/>
                    <a:gd name="T27" fmla="*/ 0 h 95"/>
                    <a:gd name="T28" fmla="*/ 13 w 110"/>
                    <a:gd name="T29" fmla="*/ 0 h 95"/>
                    <a:gd name="T30" fmla="*/ 4 w 110"/>
                    <a:gd name="T31" fmla="*/ 2 h 95"/>
                    <a:gd name="T32" fmla="*/ 1 w 110"/>
                    <a:gd name="T33" fmla="*/ 6 h 95"/>
                    <a:gd name="T34" fmla="*/ 10 w 110"/>
                    <a:gd name="T35" fmla="*/ 4 h 95"/>
                    <a:gd name="T36" fmla="*/ 18 w 110"/>
                    <a:gd name="T37" fmla="*/ 4 h 95"/>
                    <a:gd name="T38" fmla="*/ 27 w 110"/>
                    <a:gd name="T39" fmla="*/ 4 h 95"/>
                    <a:gd name="T40" fmla="*/ 34 w 110"/>
                    <a:gd name="T41" fmla="*/ 6 h 95"/>
                    <a:gd name="T42" fmla="*/ 43 w 110"/>
                    <a:gd name="T43" fmla="*/ 10 h 95"/>
                    <a:gd name="T44" fmla="*/ 52 w 110"/>
                    <a:gd name="T45" fmla="*/ 15 h 95"/>
                    <a:gd name="T46" fmla="*/ 59 w 110"/>
                    <a:gd name="T47" fmla="*/ 20 h 95"/>
                    <a:gd name="T48" fmla="*/ 66 w 110"/>
                    <a:gd name="T49" fmla="*/ 27 h 95"/>
                    <a:gd name="T50" fmla="*/ 75 w 110"/>
                    <a:gd name="T51" fmla="*/ 34 h 95"/>
                    <a:gd name="T52" fmla="*/ 82 w 110"/>
                    <a:gd name="T53" fmla="*/ 41 h 95"/>
                    <a:gd name="T54" fmla="*/ 86 w 110"/>
                    <a:gd name="T55" fmla="*/ 49 h 95"/>
                    <a:gd name="T56" fmla="*/ 92 w 110"/>
                    <a:gd name="T57" fmla="*/ 58 h 95"/>
                    <a:gd name="T58" fmla="*/ 97 w 110"/>
                    <a:gd name="T59" fmla="*/ 67 h 95"/>
                    <a:gd name="T60" fmla="*/ 102 w 110"/>
                    <a:gd name="T61" fmla="*/ 77 h 95"/>
                    <a:gd name="T62" fmla="*/ 104 w 110"/>
                    <a:gd name="T63" fmla="*/ 85 h 95"/>
                    <a:gd name="T64" fmla="*/ 106 w 110"/>
                    <a:gd name="T65" fmla="*/ 95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95"/>
                    <a:gd name="T101" fmla="*/ 110 w 11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95">
                      <a:moveTo>
                        <a:pt x="110" y="93"/>
                      </a:moveTo>
                      <a:lnTo>
                        <a:pt x="109" y="89"/>
                      </a:lnTo>
                      <a:lnTo>
                        <a:pt x="108" y="84"/>
                      </a:lnTo>
                      <a:lnTo>
                        <a:pt x="106" y="80"/>
                      </a:lnTo>
                      <a:lnTo>
                        <a:pt x="105" y="76"/>
                      </a:lnTo>
                      <a:lnTo>
                        <a:pt x="103" y="71"/>
                      </a:lnTo>
                      <a:lnTo>
                        <a:pt x="101" y="66"/>
                      </a:lnTo>
                      <a:lnTo>
                        <a:pt x="98" y="61"/>
                      </a:lnTo>
                      <a:lnTo>
                        <a:pt x="96" y="56"/>
                      </a:lnTo>
                      <a:lnTo>
                        <a:pt x="92" y="52"/>
                      </a:lnTo>
                      <a:lnTo>
                        <a:pt x="90" y="48"/>
                      </a:lnTo>
                      <a:lnTo>
                        <a:pt x="88" y="43"/>
                      </a:lnTo>
                      <a:lnTo>
                        <a:pt x="84" y="39"/>
                      </a:lnTo>
                      <a:lnTo>
                        <a:pt x="80" y="35"/>
                      </a:lnTo>
                      <a:lnTo>
                        <a:pt x="77" y="31"/>
                      </a:lnTo>
                      <a:lnTo>
                        <a:pt x="75" y="28"/>
                      </a:lnTo>
                      <a:lnTo>
                        <a:pt x="69" y="24"/>
                      </a:lnTo>
                      <a:lnTo>
                        <a:pt x="65" y="21"/>
                      </a:lnTo>
                      <a:lnTo>
                        <a:pt x="62" y="17"/>
                      </a:lnTo>
                      <a:lnTo>
                        <a:pt x="58" y="15"/>
                      </a:lnTo>
                      <a:lnTo>
                        <a:pt x="54" y="11"/>
                      </a:lnTo>
                      <a:lnTo>
                        <a:pt x="50" y="9"/>
                      </a:lnTo>
                      <a:lnTo>
                        <a:pt x="45" y="6"/>
                      </a:lnTo>
                      <a:lnTo>
                        <a:pt x="40" y="5"/>
                      </a:lnTo>
                      <a:lnTo>
                        <a:pt x="36" y="3"/>
                      </a:lnTo>
                      <a:lnTo>
                        <a:pt x="32" y="2"/>
                      </a:lnTo>
                      <a:lnTo>
                        <a:pt x="27" y="0"/>
                      </a:lnTo>
                      <a:lnTo>
                        <a:pt x="21" y="0"/>
                      </a:lnTo>
                      <a:lnTo>
                        <a:pt x="18" y="0"/>
                      </a:lnTo>
                      <a:lnTo>
                        <a:pt x="13" y="0"/>
                      </a:lnTo>
                      <a:lnTo>
                        <a:pt x="8" y="0"/>
                      </a:lnTo>
                      <a:lnTo>
                        <a:pt x="4" y="2"/>
                      </a:lnTo>
                      <a:lnTo>
                        <a:pt x="0" y="3"/>
                      </a:lnTo>
                      <a:lnTo>
                        <a:pt x="1" y="6"/>
                      </a:lnTo>
                      <a:lnTo>
                        <a:pt x="5" y="5"/>
                      </a:lnTo>
                      <a:lnTo>
                        <a:pt x="10" y="4"/>
                      </a:lnTo>
                      <a:lnTo>
                        <a:pt x="13" y="4"/>
                      </a:lnTo>
                      <a:lnTo>
                        <a:pt x="18" y="4"/>
                      </a:lnTo>
                      <a:lnTo>
                        <a:pt x="21" y="4"/>
                      </a:lnTo>
                      <a:lnTo>
                        <a:pt x="27" y="4"/>
                      </a:lnTo>
                      <a:lnTo>
                        <a:pt x="31" y="5"/>
                      </a:lnTo>
                      <a:lnTo>
                        <a:pt x="34" y="6"/>
                      </a:lnTo>
                      <a:lnTo>
                        <a:pt x="39" y="9"/>
                      </a:lnTo>
                      <a:lnTo>
                        <a:pt x="43" y="10"/>
                      </a:lnTo>
                      <a:lnTo>
                        <a:pt x="47" y="12"/>
                      </a:lnTo>
                      <a:lnTo>
                        <a:pt x="52" y="15"/>
                      </a:lnTo>
                      <a:lnTo>
                        <a:pt x="56" y="17"/>
                      </a:lnTo>
                      <a:lnTo>
                        <a:pt x="59" y="20"/>
                      </a:lnTo>
                      <a:lnTo>
                        <a:pt x="63" y="23"/>
                      </a:lnTo>
                      <a:lnTo>
                        <a:pt x="66" y="27"/>
                      </a:lnTo>
                      <a:lnTo>
                        <a:pt x="70" y="30"/>
                      </a:lnTo>
                      <a:lnTo>
                        <a:pt x="75" y="34"/>
                      </a:lnTo>
                      <a:lnTo>
                        <a:pt x="78" y="37"/>
                      </a:lnTo>
                      <a:lnTo>
                        <a:pt x="82" y="41"/>
                      </a:lnTo>
                      <a:lnTo>
                        <a:pt x="84" y="46"/>
                      </a:lnTo>
                      <a:lnTo>
                        <a:pt x="86" y="49"/>
                      </a:lnTo>
                      <a:lnTo>
                        <a:pt x="90" y="54"/>
                      </a:lnTo>
                      <a:lnTo>
                        <a:pt x="92" y="58"/>
                      </a:lnTo>
                      <a:lnTo>
                        <a:pt x="95" y="62"/>
                      </a:lnTo>
                      <a:lnTo>
                        <a:pt x="97" y="67"/>
                      </a:lnTo>
                      <a:lnTo>
                        <a:pt x="98" y="72"/>
                      </a:lnTo>
                      <a:lnTo>
                        <a:pt x="102" y="77"/>
                      </a:lnTo>
                      <a:lnTo>
                        <a:pt x="103" y="80"/>
                      </a:lnTo>
                      <a:lnTo>
                        <a:pt x="104" y="85"/>
                      </a:lnTo>
                      <a:lnTo>
                        <a:pt x="105" y="90"/>
                      </a:lnTo>
                      <a:lnTo>
                        <a:pt x="106" y="95"/>
                      </a:lnTo>
                      <a:lnTo>
                        <a:pt x="110" y="9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499" name="Freeform 1257"/>
                <p:cNvSpPr>
                  <a:spLocks/>
                </p:cNvSpPr>
                <p:nvPr/>
              </p:nvSpPr>
              <p:spPr bwMode="auto">
                <a:xfrm>
                  <a:off x="1284" y="999"/>
                  <a:ext cx="13" cy="24"/>
                </a:xfrm>
                <a:custGeom>
                  <a:avLst/>
                  <a:gdLst>
                    <a:gd name="T0" fmla="*/ 86 w 87"/>
                    <a:gd name="T1" fmla="*/ 142 h 146"/>
                    <a:gd name="T2" fmla="*/ 82 w 87"/>
                    <a:gd name="T3" fmla="*/ 136 h 146"/>
                    <a:gd name="T4" fmla="*/ 79 w 87"/>
                    <a:gd name="T5" fmla="*/ 129 h 146"/>
                    <a:gd name="T6" fmla="*/ 74 w 87"/>
                    <a:gd name="T7" fmla="*/ 122 h 146"/>
                    <a:gd name="T8" fmla="*/ 67 w 87"/>
                    <a:gd name="T9" fmla="*/ 113 h 146"/>
                    <a:gd name="T10" fmla="*/ 61 w 87"/>
                    <a:gd name="T11" fmla="*/ 105 h 146"/>
                    <a:gd name="T12" fmla="*/ 55 w 87"/>
                    <a:gd name="T13" fmla="*/ 97 h 146"/>
                    <a:gd name="T14" fmla="*/ 48 w 87"/>
                    <a:gd name="T15" fmla="*/ 87 h 146"/>
                    <a:gd name="T16" fmla="*/ 42 w 87"/>
                    <a:gd name="T17" fmla="*/ 78 h 146"/>
                    <a:gd name="T18" fmla="*/ 35 w 87"/>
                    <a:gd name="T19" fmla="*/ 68 h 146"/>
                    <a:gd name="T20" fmla="*/ 29 w 87"/>
                    <a:gd name="T21" fmla="*/ 57 h 146"/>
                    <a:gd name="T22" fmla="*/ 23 w 87"/>
                    <a:gd name="T23" fmla="*/ 48 h 146"/>
                    <a:gd name="T24" fmla="*/ 17 w 87"/>
                    <a:gd name="T25" fmla="*/ 37 h 146"/>
                    <a:gd name="T26" fmla="*/ 12 w 87"/>
                    <a:gd name="T27" fmla="*/ 28 h 146"/>
                    <a:gd name="T28" fmla="*/ 8 w 87"/>
                    <a:gd name="T29" fmla="*/ 17 h 146"/>
                    <a:gd name="T30" fmla="*/ 5 w 87"/>
                    <a:gd name="T31" fmla="*/ 6 h 146"/>
                    <a:gd name="T32" fmla="*/ 0 w 87"/>
                    <a:gd name="T33" fmla="*/ 2 h 146"/>
                    <a:gd name="T34" fmla="*/ 3 w 87"/>
                    <a:gd name="T35" fmla="*/ 13 h 146"/>
                    <a:gd name="T36" fmla="*/ 6 w 87"/>
                    <a:gd name="T37" fmla="*/ 23 h 146"/>
                    <a:gd name="T38" fmla="*/ 11 w 87"/>
                    <a:gd name="T39" fmla="*/ 34 h 146"/>
                    <a:gd name="T40" fmla="*/ 16 w 87"/>
                    <a:gd name="T41" fmla="*/ 44 h 146"/>
                    <a:gd name="T42" fmla="*/ 23 w 87"/>
                    <a:gd name="T43" fmla="*/ 55 h 146"/>
                    <a:gd name="T44" fmla="*/ 29 w 87"/>
                    <a:gd name="T45" fmla="*/ 65 h 146"/>
                    <a:gd name="T46" fmla="*/ 35 w 87"/>
                    <a:gd name="T47" fmla="*/ 75 h 146"/>
                    <a:gd name="T48" fmla="*/ 42 w 87"/>
                    <a:gd name="T49" fmla="*/ 85 h 146"/>
                    <a:gd name="T50" fmla="*/ 49 w 87"/>
                    <a:gd name="T51" fmla="*/ 94 h 146"/>
                    <a:gd name="T52" fmla="*/ 55 w 87"/>
                    <a:gd name="T53" fmla="*/ 103 h 146"/>
                    <a:gd name="T54" fmla="*/ 61 w 87"/>
                    <a:gd name="T55" fmla="*/ 112 h 146"/>
                    <a:gd name="T56" fmla="*/ 67 w 87"/>
                    <a:gd name="T57" fmla="*/ 119 h 146"/>
                    <a:gd name="T58" fmla="*/ 73 w 87"/>
                    <a:gd name="T59" fmla="*/ 128 h 146"/>
                    <a:gd name="T60" fmla="*/ 77 w 87"/>
                    <a:gd name="T61" fmla="*/ 135 h 146"/>
                    <a:gd name="T62" fmla="*/ 81 w 87"/>
                    <a:gd name="T63" fmla="*/ 141 h 146"/>
                    <a:gd name="T64" fmla="*/ 83 w 87"/>
                    <a:gd name="T65" fmla="*/ 146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146"/>
                    <a:gd name="T101" fmla="*/ 87 w 87"/>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146">
                      <a:moveTo>
                        <a:pt x="87" y="144"/>
                      </a:moveTo>
                      <a:lnTo>
                        <a:pt x="86" y="142"/>
                      </a:lnTo>
                      <a:lnTo>
                        <a:pt x="83" y="138"/>
                      </a:lnTo>
                      <a:lnTo>
                        <a:pt x="82" y="136"/>
                      </a:lnTo>
                      <a:lnTo>
                        <a:pt x="80" y="132"/>
                      </a:lnTo>
                      <a:lnTo>
                        <a:pt x="79" y="129"/>
                      </a:lnTo>
                      <a:lnTo>
                        <a:pt x="76" y="125"/>
                      </a:lnTo>
                      <a:lnTo>
                        <a:pt x="74" y="122"/>
                      </a:lnTo>
                      <a:lnTo>
                        <a:pt x="70" y="118"/>
                      </a:lnTo>
                      <a:lnTo>
                        <a:pt x="67" y="113"/>
                      </a:lnTo>
                      <a:lnTo>
                        <a:pt x="64" y="110"/>
                      </a:lnTo>
                      <a:lnTo>
                        <a:pt x="61" y="105"/>
                      </a:lnTo>
                      <a:lnTo>
                        <a:pt x="57" y="101"/>
                      </a:lnTo>
                      <a:lnTo>
                        <a:pt x="55" y="97"/>
                      </a:lnTo>
                      <a:lnTo>
                        <a:pt x="51" y="92"/>
                      </a:lnTo>
                      <a:lnTo>
                        <a:pt x="48" y="87"/>
                      </a:lnTo>
                      <a:lnTo>
                        <a:pt x="45" y="82"/>
                      </a:lnTo>
                      <a:lnTo>
                        <a:pt x="42" y="78"/>
                      </a:lnTo>
                      <a:lnTo>
                        <a:pt x="38" y="73"/>
                      </a:lnTo>
                      <a:lnTo>
                        <a:pt x="35" y="68"/>
                      </a:lnTo>
                      <a:lnTo>
                        <a:pt x="32" y="63"/>
                      </a:lnTo>
                      <a:lnTo>
                        <a:pt x="29" y="57"/>
                      </a:lnTo>
                      <a:lnTo>
                        <a:pt x="25" y="53"/>
                      </a:lnTo>
                      <a:lnTo>
                        <a:pt x="23" y="48"/>
                      </a:lnTo>
                      <a:lnTo>
                        <a:pt x="21" y="43"/>
                      </a:lnTo>
                      <a:lnTo>
                        <a:pt x="17" y="37"/>
                      </a:lnTo>
                      <a:lnTo>
                        <a:pt x="14" y="32"/>
                      </a:lnTo>
                      <a:lnTo>
                        <a:pt x="12" y="28"/>
                      </a:lnTo>
                      <a:lnTo>
                        <a:pt x="10" y="22"/>
                      </a:lnTo>
                      <a:lnTo>
                        <a:pt x="8" y="17"/>
                      </a:lnTo>
                      <a:lnTo>
                        <a:pt x="6" y="12"/>
                      </a:lnTo>
                      <a:lnTo>
                        <a:pt x="5" y="6"/>
                      </a:lnTo>
                      <a:lnTo>
                        <a:pt x="4" y="0"/>
                      </a:lnTo>
                      <a:lnTo>
                        <a:pt x="0" y="2"/>
                      </a:lnTo>
                      <a:lnTo>
                        <a:pt x="2" y="6"/>
                      </a:lnTo>
                      <a:lnTo>
                        <a:pt x="3" y="13"/>
                      </a:lnTo>
                      <a:lnTo>
                        <a:pt x="5" y="18"/>
                      </a:lnTo>
                      <a:lnTo>
                        <a:pt x="6" y="23"/>
                      </a:lnTo>
                      <a:lnTo>
                        <a:pt x="9" y="29"/>
                      </a:lnTo>
                      <a:lnTo>
                        <a:pt x="11" y="34"/>
                      </a:lnTo>
                      <a:lnTo>
                        <a:pt x="14" y="40"/>
                      </a:lnTo>
                      <a:lnTo>
                        <a:pt x="16" y="44"/>
                      </a:lnTo>
                      <a:lnTo>
                        <a:pt x="18" y="49"/>
                      </a:lnTo>
                      <a:lnTo>
                        <a:pt x="23" y="55"/>
                      </a:lnTo>
                      <a:lnTo>
                        <a:pt x="25" y="60"/>
                      </a:lnTo>
                      <a:lnTo>
                        <a:pt x="29" y="65"/>
                      </a:lnTo>
                      <a:lnTo>
                        <a:pt x="32" y="69"/>
                      </a:lnTo>
                      <a:lnTo>
                        <a:pt x="35" y="75"/>
                      </a:lnTo>
                      <a:lnTo>
                        <a:pt x="38" y="80"/>
                      </a:lnTo>
                      <a:lnTo>
                        <a:pt x="42" y="85"/>
                      </a:lnTo>
                      <a:lnTo>
                        <a:pt x="47" y="90"/>
                      </a:lnTo>
                      <a:lnTo>
                        <a:pt x="49" y="94"/>
                      </a:lnTo>
                      <a:lnTo>
                        <a:pt x="51" y="99"/>
                      </a:lnTo>
                      <a:lnTo>
                        <a:pt x="55" y="103"/>
                      </a:lnTo>
                      <a:lnTo>
                        <a:pt x="58" y="107"/>
                      </a:lnTo>
                      <a:lnTo>
                        <a:pt x="61" y="112"/>
                      </a:lnTo>
                      <a:lnTo>
                        <a:pt x="64" y="116"/>
                      </a:lnTo>
                      <a:lnTo>
                        <a:pt x="67" y="119"/>
                      </a:lnTo>
                      <a:lnTo>
                        <a:pt x="70" y="124"/>
                      </a:lnTo>
                      <a:lnTo>
                        <a:pt x="73" y="128"/>
                      </a:lnTo>
                      <a:lnTo>
                        <a:pt x="75" y="131"/>
                      </a:lnTo>
                      <a:lnTo>
                        <a:pt x="77" y="135"/>
                      </a:lnTo>
                      <a:lnTo>
                        <a:pt x="79" y="137"/>
                      </a:lnTo>
                      <a:lnTo>
                        <a:pt x="81" y="141"/>
                      </a:lnTo>
                      <a:lnTo>
                        <a:pt x="82" y="143"/>
                      </a:lnTo>
                      <a:lnTo>
                        <a:pt x="83" y="146"/>
                      </a:lnTo>
                      <a:lnTo>
                        <a:pt x="87" y="14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0" name="Freeform 1258"/>
                <p:cNvSpPr>
                  <a:spLocks/>
                </p:cNvSpPr>
                <p:nvPr/>
              </p:nvSpPr>
              <p:spPr bwMode="auto">
                <a:xfrm>
                  <a:off x="1296" y="1023"/>
                  <a:ext cx="16" cy="30"/>
                </a:xfrm>
                <a:custGeom>
                  <a:avLst/>
                  <a:gdLst>
                    <a:gd name="T0" fmla="*/ 109 w 110"/>
                    <a:gd name="T1" fmla="*/ 178 h 181"/>
                    <a:gd name="T2" fmla="*/ 107 w 110"/>
                    <a:gd name="T3" fmla="*/ 173 h 181"/>
                    <a:gd name="T4" fmla="*/ 103 w 110"/>
                    <a:gd name="T5" fmla="*/ 166 h 181"/>
                    <a:gd name="T6" fmla="*/ 97 w 110"/>
                    <a:gd name="T7" fmla="*/ 156 h 181"/>
                    <a:gd name="T8" fmla="*/ 91 w 110"/>
                    <a:gd name="T9" fmla="*/ 147 h 181"/>
                    <a:gd name="T10" fmla="*/ 83 w 110"/>
                    <a:gd name="T11" fmla="*/ 136 h 181"/>
                    <a:gd name="T12" fmla="*/ 76 w 110"/>
                    <a:gd name="T13" fmla="*/ 124 h 181"/>
                    <a:gd name="T14" fmla="*/ 68 w 110"/>
                    <a:gd name="T15" fmla="*/ 112 h 181"/>
                    <a:gd name="T16" fmla="*/ 58 w 110"/>
                    <a:gd name="T17" fmla="*/ 99 h 181"/>
                    <a:gd name="T18" fmla="*/ 50 w 110"/>
                    <a:gd name="T19" fmla="*/ 86 h 181"/>
                    <a:gd name="T20" fmla="*/ 42 w 110"/>
                    <a:gd name="T21" fmla="*/ 72 h 181"/>
                    <a:gd name="T22" fmla="*/ 32 w 110"/>
                    <a:gd name="T23" fmla="*/ 59 h 181"/>
                    <a:gd name="T24" fmla="*/ 25 w 110"/>
                    <a:gd name="T25" fmla="*/ 44 h 181"/>
                    <a:gd name="T26" fmla="*/ 18 w 110"/>
                    <a:gd name="T27" fmla="*/ 31 h 181"/>
                    <a:gd name="T28" fmla="*/ 11 w 110"/>
                    <a:gd name="T29" fmla="*/ 19 h 181"/>
                    <a:gd name="T30" fmla="*/ 5 w 110"/>
                    <a:gd name="T31" fmla="*/ 6 h 181"/>
                    <a:gd name="T32" fmla="*/ 0 w 110"/>
                    <a:gd name="T33" fmla="*/ 2 h 181"/>
                    <a:gd name="T34" fmla="*/ 5 w 110"/>
                    <a:gd name="T35" fmla="*/ 14 h 181"/>
                    <a:gd name="T36" fmla="*/ 11 w 110"/>
                    <a:gd name="T37" fmla="*/ 26 h 181"/>
                    <a:gd name="T38" fmla="*/ 18 w 110"/>
                    <a:gd name="T39" fmla="*/ 40 h 181"/>
                    <a:gd name="T40" fmla="*/ 25 w 110"/>
                    <a:gd name="T41" fmla="*/ 54 h 181"/>
                    <a:gd name="T42" fmla="*/ 33 w 110"/>
                    <a:gd name="T43" fmla="*/ 67 h 181"/>
                    <a:gd name="T44" fmla="*/ 43 w 110"/>
                    <a:gd name="T45" fmla="*/ 81 h 181"/>
                    <a:gd name="T46" fmla="*/ 51 w 110"/>
                    <a:gd name="T47" fmla="*/ 94 h 181"/>
                    <a:gd name="T48" fmla="*/ 60 w 110"/>
                    <a:gd name="T49" fmla="*/ 107 h 181"/>
                    <a:gd name="T50" fmla="*/ 69 w 110"/>
                    <a:gd name="T51" fmla="*/ 121 h 181"/>
                    <a:gd name="T52" fmla="*/ 77 w 110"/>
                    <a:gd name="T53" fmla="*/ 132 h 181"/>
                    <a:gd name="T54" fmla="*/ 84 w 110"/>
                    <a:gd name="T55" fmla="*/ 143 h 181"/>
                    <a:gd name="T56" fmla="*/ 91 w 110"/>
                    <a:gd name="T57" fmla="*/ 154 h 181"/>
                    <a:gd name="T58" fmla="*/ 97 w 110"/>
                    <a:gd name="T59" fmla="*/ 163 h 181"/>
                    <a:gd name="T60" fmla="*/ 102 w 110"/>
                    <a:gd name="T61" fmla="*/ 172 h 181"/>
                    <a:gd name="T62" fmla="*/ 104 w 110"/>
                    <a:gd name="T63" fmla="*/ 178 h 181"/>
                    <a:gd name="T64" fmla="*/ 107 w 110"/>
                    <a:gd name="T65" fmla="*/ 181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81"/>
                    <a:gd name="T101" fmla="*/ 110 w 110"/>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81">
                      <a:moveTo>
                        <a:pt x="110" y="180"/>
                      </a:moveTo>
                      <a:lnTo>
                        <a:pt x="109" y="178"/>
                      </a:lnTo>
                      <a:lnTo>
                        <a:pt x="108" y="175"/>
                      </a:lnTo>
                      <a:lnTo>
                        <a:pt x="107" y="173"/>
                      </a:lnTo>
                      <a:lnTo>
                        <a:pt x="104" y="169"/>
                      </a:lnTo>
                      <a:lnTo>
                        <a:pt x="103" y="166"/>
                      </a:lnTo>
                      <a:lnTo>
                        <a:pt x="100" y="162"/>
                      </a:lnTo>
                      <a:lnTo>
                        <a:pt x="97" y="156"/>
                      </a:lnTo>
                      <a:lnTo>
                        <a:pt x="95" y="152"/>
                      </a:lnTo>
                      <a:lnTo>
                        <a:pt x="91" y="147"/>
                      </a:lnTo>
                      <a:lnTo>
                        <a:pt x="87" y="142"/>
                      </a:lnTo>
                      <a:lnTo>
                        <a:pt x="83" y="136"/>
                      </a:lnTo>
                      <a:lnTo>
                        <a:pt x="80" y="130"/>
                      </a:lnTo>
                      <a:lnTo>
                        <a:pt x="76" y="124"/>
                      </a:lnTo>
                      <a:lnTo>
                        <a:pt x="72" y="118"/>
                      </a:lnTo>
                      <a:lnTo>
                        <a:pt x="68" y="112"/>
                      </a:lnTo>
                      <a:lnTo>
                        <a:pt x="64" y="105"/>
                      </a:lnTo>
                      <a:lnTo>
                        <a:pt x="58" y="99"/>
                      </a:lnTo>
                      <a:lnTo>
                        <a:pt x="55" y="92"/>
                      </a:lnTo>
                      <a:lnTo>
                        <a:pt x="50" y="86"/>
                      </a:lnTo>
                      <a:lnTo>
                        <a:pt x="45" y="79"/>
                      </a:lnTo>
                      <a:lnTo>
                        <a:pt x="42" y="72"/>
                      </a:lnTo>
                      <a:lnTo>
                        <a:pt x="38" y="66"/>
                      </a:lnTo>
                      <a:lnTo>
                        <a:pt x="32" y="59"/>
                      </a:lnTo>
                      <a:lnTo>
                        <a:pt x="29" y="51"/>
                      </a:lnTo>
                      <a:lnTo>
                        <a:pt x="25" y="44"/>
                      </a:lnTo>
                      <a:lnTo>
                        <a:pt x="22" y="38"/>
                      </a:lnTo>
                      <a:lnTo>
                        <a:pt x="18" y="31"/>
                      </a:lnTo>
                      <a:lnTo>
                        <a:pt x="14" y="25"/>
                      </a:lnTo>
                      <a:lnTo>
                        <a:pt x="11" y="19"/>
                      </a:lnTo>
                      <a:lnTo>
                        <a:pt x="7" y="13"/>
                      </a:lnTo>
                      <a:lnTo>
                        <a:pt x="5" y="6"/>
                      </a:lnTo>
                      <a:lnTo>
                        <a:pt x="4" y="0"/>
                      </a:lnTo>
                      <a:lnTo>
                        <a:pt x="0" y="2"/>
                      </a:lnTo>
                      <a:lnTo>
                        <a:pt x="3" y="8"/>
                      </a:lnTo>
                      <a:lnTo>
                        <a:pt x="5" y="14"/>
                      </a:lnTo>
                      <a:lnTo>
                        <a:pt x="7" y="20"/>
                      </a:lnTo>
                      <a:lnTo>
                        <a:pt x="11" y="26"/>
                      </a:lnTo>
                      <a:lnTo>
                        <a:pt x="14" y="34"/>
                      </a:lnTo>
                      <a:lnTo>
                        <a:pt x="18" y="40"/>
                      </a:lnTo>
                      <a:lnTo>
                        <a:pt x="22" y="47"/>
                      </a:lnTo>
                      <a:lnTo>
                        <a:pt x="25" y="54"/>
                      </a:lnTo>
                      <a:lnTo>
                        <a:pt x="30" y="60"/>
                      </a:lnTo>
                      <a:lnTo>
                        <a:pt x="33" y="67"/>
                      </a:lnTo>
                      <a:lnTo>
                        <a:pt x="38" y="74"/>
                      </a:lnTo>
                      <a:lnTo>
                        <a:pt x="43" y="81"/>
                      </a:lnTo>
                      <a:lnTo>
                        <a:pt x="46" y="87"/>
                      </a:lnTo>
                      <a:lnTo>
                        <a:pt x="51" y="94"/>
                      </a:lnTo>
                      <a:lnTo>
                        <a:pt x="56" y="101"/>
                      </a:lnTo>
                      <a:lnTo>
                        <a:pt x="60" y="107"/>
                      </a:lnTo>
                      <a:lnTo>
                        <a:pt x="65" y="115"/>
                      </a:lnTo>
                      <a:lnTo>
                        <a:pt x="69" y="121"/>
                      </a:lnTo>
                      <a:lnTo>
                        <a:pt x="72" y="127"/>
                      </a:lnTo>
                      <a:lnTo>
                        <a:pt x="77" y="132"/>
                      </a:lnTo>
                      <a:lnTo>
                        <a:pt x="81" y="138"/>
                      </a:lnTo>
                      <a:lnTo>
                        <a:pt x="84" y="143"/>
                      </a:lnTo>
                      <a:lnTo>
                        <a:pt x="89" y="149"/>
                      </a:lnTo>
                      <a:lnTo>
                        <a:pt x="91" y="154"/>
                      </a:lnTo>
                      <a:lnTo>
                        <a:pt x="95" y="160"/>
                      </a:lnTo>
                      <a:lnTo>
                        <a:pt x="97" y="163"/>
                      </a:lnTo>
                      <a:lnTo>
                        <a:pt x="100" y="168"/>
                      </a:lnTo>
                      <a:lnTo>
                        <a:pt x="102" y="172"/>
                      </a:lnTo>
                      <a:lnTo>
                        <a:pt x="103" y="174"/>
                      </a:lnTo>
                      <a:lnTo>
                        <a:pt x="104" y="178"/>
                      </a:lnTo>
                      <a:lnTo>
                        <a:pt x="106" y="180"/>
                      </a:lnTo>
                      <a:lnTo>
                        <a:pt x="107" y="181"/>
                      </a:lnTo>
                      <a:lnTo>
                        <a:pt x="110" y="18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1" name="Freeform 1259"/>
                <p:cNvSpPr>
                  <a:spLocks/>
                </p:cNvSpPr>
                <p:nvPr/>
              </p:nvSpPr>
              <p:spPr bwMode="auto">
                <a:xfrm>
                  <a:off x="1311" y="1052"/>
                  <a:ext cx="16" cy="26"/>
                </a:xfrm>
                <a:custGeom>
                  <a:avLst/>
                  <a:gdLst>
                    <a:gd name="T0" fmla="*/ 108 w 112"/>
                    <a:gd name="T1" fmla="*/ 149 h 156"/>
                    <a:gd name="T2" fmla="*/ 100 w 112"/>
                    <a:gd name="T3" fmla="*/ 138 h 156"/>
                    <a:gd name="T4" fmla="*/ 92 w 112"/>
                    <a:gd name="T5" fmla="*/ 126 h 156"/>
                    <a:gd name="T6" fmla="*/ 84 w 112"/>
                    <a:gd name="T7" fmla="*/ 114 h 156"/>
                    <a:gd name="T8" fmla="*/ 75 w 112"/>
                    <a:gd name="T9" fmla="*/ 104 h 156"/>
                    <a:gd name="T10" fmla="*/ 67 w 112"/>
                    <a:gd name="T11" fmla="*/ 92 h 156"/>
                    <a:gd name="T12" fmla="*/ 59 w 112"/>
                    <a:gd name="T13" fmla="*/ 81 h 156"/>
                    <a:gd name="T14" fmla="*/ 49 w 112"/>
                    <a:gd name="T15" fmla="*/ 70 h 156"/>
                    <a:gd name="T16" fmla="*/ 42 w 112"/>
                    <a:gd name="T17" fmla="*/ 61 h 156"/>
                    <a:gd name="T18" fmla="*/ 35 w 112"/>
                    <a:gd name="T19" fmla="*/ 51 h 156"/>
                    <a:gd name="T20" fmla="*/ 27 w 112"/>
                    <a:gd name="T21" fmla="*/ 42 h 156"/>
                    <a:gd name="T22" fmla="*/ 21 w 112"/>
                    <a:gd name="T23" fmla="*/ 32 h 156"/>
                    <a:gd name="T24" fmla="*/ 16 w 112"/>
                    <a:gd name="T25" fmla="*/ 24 h 156"/>
                    <a:gd name="T26" fmla="*/ 12 w 112"/>
                    <a:gd name="T27" fmla="*/ 17 h 156"/>
                    <a:gd name="T28" fmla="*/ 8 w 112"/>
                    <a:gd name="T29" fmla="*/ 9 h 156"/>
                    <a:gd name="T30" fmla="*/ 3 w 112"/>
                    <a:gd name="T31" fmla="*/ 4 h 156"/>
                    <a:gd name="T32" fmla="*/ 0 w 112"/>
                    <a:gd name="T33" fmla="*/ 1 h 156"/>
                    <a:gd name="T34" fmla="*/ 2 w 112"/>
                    <a:gd name="T35" fmla="*/ 7 h 156"/>
                    <a:gd name="T36" fmla="*/ 5 w 112"/>
                    <a:gd name="T37" fmla="*/ 14 h 156"/>
                    <a:gd name="T38" fmla="*/ 10 w 112"/>
                    <a:gd name="T39" fmla="*/ 23 h 156"/>
                    <a:gd name="T40" fmla="*/ 15 w 112"/>
                    <a:gd name="T41" fmla="*/ 30 h 156"/>
                    <a:gd name="T42" fmla="*/ 21 w 112"/>
                    <a:gd name="T43" fmla="*/ 39 h 156"/>
                    <a:gd name="T44" fmla="*/ 27 w 112"/>
                    <a:gd name="T45" fmla="*/ 48 h 156"/>
                    <a:gd name="T46" fmla="*/ 35 w 112"/>
                    <a:gd name="T47" fmla="*/ 58 h 156"/>
                    <a:gd name="T48" fmla="*/ 43 w 112"/>
                    <a:gd name="T49" fmla="*/ 68 h 156"/>
                    <a:gd name="T50" fmla="*/ 51 w 112"/>
                    <a:gd name="T51" fmla="*/ 79 h 156"/>
                    <a:gd name="T52" fmla="*/ 60 w 112"/>
                    <a:gd name="T53" fmla="*/ 89 h 156"/>
                    <a:gd name="T54" fmla="*/ 68 w 112"/>
                    <a:gd name="T55" fmla="*/ 100 h 156"/>
                    <a:gd name="T56" fmla="*/ 77 w 112"/>
                    <a:gd name="T57" fmla="*/ 111 h 156"/>
                    <a:gd name="T58" fmla="*/ 85 w 112"/>
                    <a:gd name="T59" fmla="*/ 121 h 156"/>
                    <a:gd name="T60" fmla="*/ 93 w 112"/>
                    <a:gd name="T61" fmla="*/ 134 h 156"/>
                    <a:gd name="T62" fmla="*/ 101 w 112"/>
                    <a:gd name="T63" fmla="*/ 145 h 156"/>
                    <a:gd name="T64" fmla="*/ 110 w 112"/>
                    <a:gd name="T65" fmla="*/ 156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156"/>
                    <a:gd name="T101" fmla="*/ 112 w 11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156">
                      <a:moveTo>
                        <a:pt x="112" y="155"/>
                      </a:moveTo>
                      <a:lnTo>
                        <a:pt x="108" y="149"/>
                      </a:lnTo>
                      <a:lnTo>
                        <a:pt x="104" y="143"/>
                      </a:lnTo>
                      <a:lnTo>
                        <a:pt x="100" y="138"/>
                      </a:lnTo>
                      <a:lnTo>
                        <a:pt x="97" y="132"/>
                      </a:lnTo>
                      <a:lnTo>
                        <a:pt x="92" y="126"/>
                      </a:lnTo>
                      <a:lnTo>
                        <a:pt x="88" y="120"/>
                      </a:lnTo>
                      <a:lnTo>
                        <a:pt x="84" y="114"/>
                      </a:lnTo>
                      <a:lnTo>
                        <a:pt x="79" y="108"/>
                      </a:lnTo>
                      <a:lnTo>
                        <a:pt x="75" y="104"/>
                      </a:lnTo>
                      <a:lnTo>
                        <a:pt x="71" y="98"/>
                      </a:lnTo>
                      <a:lnTo>
                        <a:pt x="67" y="92"/>
                      </a:lnTo>
                      <a:lnTo>
                        <a:pt x="62" y="87"/>
                      </a:lnTo>
                      <a:lnTo>
                        <a:pt x="59" y="81"/>
                      </a:lnTo>
                      <a:lnTo>
                        <a:pt x="53" y="76"/>
                      </a:lnTo>
                      <a:lnTo>
                        <a:pt x="49" y="70"/>
                      </a:lnTo>
                      <a:lnTo>
                        <a:pt x="46" y="65"/>
                      </a:lnTo>
                      <a:lnTo>
                        <a:pt x="42" y="61"/>
                      </a:lnTo>
                      <a:lnTo>
                        <a:pt x="39" y="56"/>
                      </a:lnTo>
                      <a:lnTo>
                        <a:pt x="35" y="51"/>
                      </a:lnTo>
                      <a:lnTo>
                        <a:pt x="32" y="46"/>
                      </a:lnTo>
                      <a:lnTo>
                        <a:pt x="27" y="42"/>
                      </a:lnTo>
                      <a:lnTo>
                        <a:pt x="25" y="37"/>
                      </a:lnTo>
                      <a:lnTo>
                        <a:pt x="21" y="32"/>
                      </a:lnTo>
                      <a:lnTo>
                        <a:pt x="19" y="29"/>
                      </a:lnTo>
                      <a:lnTo>
                        <a:pt x="16" y="24"/>
                      </a:lnTo>
                      <a:lnTo>
                        <a:pt x="14" y="20"/>
                      </a:lnTo>
                      <a:lnTo>
                        <a:pt x="12" y="17"/>
                      </a:lnTo>
                      <a:lnTo>
                        <a:pt x="9" y="13"/>
                      </a:lnTo>
                      <a:lnTo>
                        <a:pt x="8" y="9"/>
                      </a:lnTo>
                      <a:lnTo>
                        <a:pt x="5" y="6"/>
                      </a:lnTo>
                      <a:lnTo>
                        <a:pt x="3" y="4"/>
                      </a:lnTo>
                      <a:lnTo>
                        <a:pt x="3" y="0"/>
                      </a:lnTo>
                      <a:lnTo>
                        <a:pt x="0" y="1"/>
                      </a:lnTo>
                      <a:lnTo>
                        <a:pt x="1" y="5"/>
                      </a:lnTo>
                      <a:lnTo>
                        <a:pt x="2" y="7"/>
                      </a:lnTo>
                      <a:lnTo>
                        <a:pt x="3" y="11"/>
                      </a:lnTo>
                      <a:lnTo>
                        <a:pt x="5" y="14"/>
                      </a:lnTo>
                      <a:lnTo>
                        <a:pt x="8" y="18"/>
                      </a:lnTo>
                      <a:lnTo>
                        <a:pt x="10" y="23"/>
                      </a:lnTo>
                      <a:lnTo>
                        <a:pt x="13" y="26"/>
                      </a:lnTo>
                      <a:lnTo>
                        <a:pt x="15" y="30"/>
                      </a:lnTo>
                      <a:lnTo>
                        <a:pt x="19" y="34"/>
                      </a:lnTo>
                      <a:lnTo>
                        <a:pt x="21" y="39"/>
                      </a:lnTo>
                      <a:lnTo>
                        <a:pt x="25" y="44"/>
                      </a:lnTo>
                      <a:lnTo>
                        <a:pt x="27" y="48"/>
                      </a:lnTo>
                      <a:lnTo>
                        <a:pt x="32" y="52"/>
                      </a:lnTo>
                      <a:lnTo>
                        <a:pt x="35" y="58"/>
                      </a:lnTo>
                      <a:lnTo>
                        <a:pt x="39" y="63"/>
                      </a:lnTo>
                      <a:lnTo>
                        <a:pt x="43" y="68"/>
                      </a:lnTo>
                      <a:lnTo>
                        <a:pt x="47" y="73"/>
                      </a:lnTo>
                      <a:lnTo>
                        <a:pt x="51" y="79"/>
                      </a:lnTo>
                      <a:lnTo>
                        <a:pt x="54" y="83"/>
                      </a:lnTo>
                      <a:lnTo>
                        <a:pt x="60" y="89"/>
                      </a:lnTo>
                      <a:lnTo>
                        <a:pt x="64" y="94"/>
                      </a:lnTo>
                      <a:lnTo>
                        <a:pt x="68" y="100"/>
                      </a:lnTo>
                      <a:lnTo>
                        <a:pt x="72" y="105"/>
                      </a:lnTo>
                      <a:lnTo>
                        <a:pt x="77" y="111"/>
                      </a:lnTo>
                      <a:lnTo>
                        <a:pt x="80" y="117"/>
                      </a:lnTo>
                      <a:lnTo>
                        <a:pt x="85" y="121"/>
                      </a:lnTo>
                      <a:lnTo>
                        <a:pt x="90" y="128"/>
                      </a:lnTo>
                      <a:lnTo>
                        <a:pt x="93" y="134"/>
                      </a:lnTo>
                      <a:lnTo>
                        <a:pt x="97" y="139"/>
                      </a:lnTo>
                      <a:lnTo>
                        <a:pt x="101" y="145"/>
                      </a:lnTo>
                      <a:lnTo>
                        <a:pt x="105" y="151"/>
                      </a:lnTo>
                      <a:lnTo>
                        <a:pt x="110" y="156"/>
                      </a:lnTo>
                      <a:lnTo>
                        <a:pt x="112" y="15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2" name="Freeform 1260"/>
                <p:cNvSpPr>
                  <a:spLocks/>
                </p:cNvSpPr>
                <p:nvPr/>
              </p:nvSpPr>
              <p:spPr bwMode="auto">
                <a:xfrm>
                  <a:off x="1327" y="1078"/>
                  <a:ext cx="10" cy="18"/>
                </a:xfrm>
                <a:custGeom>
                  <a:avLst/>
                  <a:gdLst>
                    <a:gd name="T0" fmla="*/ 72 w 72"/>
                    <a:gd name="T1" fmla="*/ 104 h 108"/>
                    <a:gd name="T2" fmla="*/ 72 w 72"/>
                    <a:gd name="T3" fmla="*/ 97 h 108"/>
                    <a:gd name="T4" fmla="*/ 71 w 72"/>
                    <a:gd name="T5" fmla="*/ 90 h 108"/>
                    <a:gd name="T6" fmla="*/ 70 w 72"/>
                    <a:gd name="T7" fmla="*/ 85 h 108"/>
                    <a:gd name="T8" fmla="*/ 67 w 72"/>
                    <a:gd name="T9" fmla="*/ 81 h 108"/>
                    <a:gd name="T10" fmla="*/ 65 w 72"/>
                    <a:gd name="T11" fmla="*/ 76 h 108"/>
                    <a:gd name="T12" fmla="*/ 61 w 72"/>
                    <a:gd name="T13" fmla="*/ 71 h 108"/>
                    <a:gd name="T14" fmla="*/ 58 w 72"/>
                    <a:gd name="T15" fmla="*/ 68 h 108"/>
                    <a:gd name="T16" fmla="*/ 54 w 72"/>
                    <a:gd name="T17" fmla="*/ 63 h 108"/>
                    <a:gd name="T18" fmla="*/ 49 w 72"/>
                    <a:gd name="T19" fmla="*/ 58 h 108"/>
                    <a:gd name="T20" fmla="*/ 44 w 72"/>
                    <a:gd name="T21" fmla="*/ 52 h 108"/>
                    <a:gd name="T22" fmla="*/ 38 w 72"/>
                    <a:gd name="T23" fmla="*/ 46 h 108"/>
                    <a:gd name="T24" fmla="*/ 32 w 72"/>
                    <a:gd name="T25" fmla="*/ 38 h 108"/>
                    <a:gd name="T26" fmla="*/ 24 w 72"/>
                    <a:gd name="T27" fmla="*/ 29 h 108"/>
                    <a:gd name="T28" fmla="*/ 15 w 72"/>
                    <a:gd name="T29" fmla="*/ 19 h 108"/>
                    <a:gd name="T30" fmla="*/ 7 w 72"/>
                    <a:gd name="T31" fmla="*/ 7 h 108"/>
                    <a:gd name="T32" fmla="*/ 0 w 72"/>
                    <a:gd name="T33" fmla="*/ 1 h 108"/>
                    <a:gd name="T34" fmla="*/ 8 w 72"/>
                    <a:gd name="T35" fmla="*/ 15 h 108"/>
                    <a:gd name="T36" fmla="*/ 16 w 72"/>
                    <a:gd name="T37" fmla="*/ 26 h 108"/>
                    <a:gd name="T38" fmla="*/ 26 w 72"/>
                    <a:gd name="T39" fmla="*/ 37 h 108"/>
                    <a:gd name="T40" fmla="*/ 32 w 72"/>
                    <a:gd name="T41" fmla="*/ 45 h 108"/>
                    <a:gd name="T42" fmla="*/ 38 w 72"/>
                    <a:gd name="T43" fmla="*/ 52 h 108"/>
                    <a:gd name="T44" fmla="*/ 44 w 72"/>
                    <a:gd name="T45" fmla="*/ 58 h 108"/>
                    <a:gd name="T46" fmla="*/ 49 w 72"/>
                    <a:gd name="T47" fmla="*/ 63 h 108"/>
                    <a:gd name="T48" fmla="*/ 54 w 72"/>
                    <a:gd name="T49" fmla="*/ 68 h 108"/>
                    <a:gd name="T50" fmla="*/ 58 w 72"/>
                    <a:gd name="T51" fmla="*/ 72 h 108"/>
                    <a:gd name="T52" fmla="*/ 60 w 72"/>
                    <a:gd name="T53" fmla="*/ 76 h 108"/>
                    <a:gd name="T54" fmla="*/ 62 w 72"/>
                    <a:gd name="T55" fmla="*/ 79 h 108"/>
                    <a:gd name="T56" fmla="*/ 65 w 72"/>
                    <a:gd name="T57" fmla="*/ 84 h 108"/>
                    <a:gd name="T58" fmla="*/ 66 w 72"/>
                    <a:gd name="T59" fmla="*/ 89 h 108"/>
                    <a:gd name="T60" fmla="*/ 67 w 72"/>
                    <a:gd name="T61" fmla="*/ 94 h 108"/>
                    <a:gd name="T62" fmla="*/ 68 w 72"/>
                    <a:gd name="T63" fmla="*/ 101 h 108"/>
                    <a:gd name="T64" fmla="*/ 68 w 7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108"/>
                    <a:gd name="T101" fmla="*/ 72 w 7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108">
                      <a:moveTo>
                        <a:pt x="72" y="108"/>
                      </a:moveTo>
                      <a:lnTo>
                        <a:pt x="72" y="104"/>
                      </a:lnTo>
                      <a:lnTo>
                        <a:pt x="72" y="100"/>
                      </a:lnTo>
                      <a:lnTo>
                        <a:pt x="72" y="97"/>
                      </a:lnTo>
                      <a:lnTo>
                        <a:pt x="71" y="94"/>
                      </a:lnTo>
                      <a:lnTo>
                        <a:pt x="71" y="90"/>
                      </a:lnTo>
                      <a:lnTo>
                        <a:pt x="70" y="88"/>
                      </a:lnTo>
                      <a:lnTo>
                        <a:pt x="70" y="85"/>
                      </a:lnTo>
                      <a:lnTo>
                        <a:pt x="68" y="83"/>
                      </a:lnTo>
                      <a:lnTo>
                        <a:pt x="67" y="81"/>
                      </a:lnTo>
                      <a:lnTo>
                        <a:pt x="66" y="78"/>
                      </a:lnTo>
                      <a:lnTo>
                        <a:pt x="65" y="76"/>
                      </a:lnTo>
                      <a:lnTo>
                        <a:pt x="64" y="74"/>
                      </a:lnTo>
                      <a:lnTo>
                        <a:pt x="61" y="71"/>
                      </a:lnTo>
                      <a:lnTo>
                        <a:pt x="60" y="70"/>
                      </a:lnTo>
                      <a:lnTo>
                        <a:pt x="58" y="68"/>
                      </a:lnTo>
                      <a:lnTo>
                        <a:pt x="56" y="65"/>
                      </a:lnTo>
                      <a:lnTo>
                        <a:pt x="54" y="63"/>
                      </a:lnTo>
                      <a:lnTo>
                        <a:pt x="52" y="60"/>
                      </a:lnTo>
                      <a:lnTo>
                        <a:pt x="49" y="58"/>
                      </a:lnTo>
                      <a:lnTo>
                        <a:pt x="46" y="56"/>
                      </a:lnTo>
                      <a:lnTo>
                        <a:pt x="44" y="52"/>
                      </a:lnTo>
                      <a:lnTo>
                        <a:pt x="41" y="50"/>
                      </a:lnTo>
                      <a:lnTo>
                        <a:pt x="38" y="46"/>
                      </a:lnTo>
                      <a:lnTo>
                        <a:pt x="35" y="43"/>
                      </a:lnTo>
                      <a:lnTo>
                        <a:pt x="32" y="38"/>
                      </a:lnTo>
                      <a:lnTo>
                        <a:pt x="28" y="34"/>
                      </a:lnTo>
                      <a:lnTo>
                        <a:pt x="24" y="29"/>
                      </a:lnTo>
                      <a:lnTo>
                        <a:pt x="20" y="25"/>
                      </a:lnTo>
                      <a:lnTo>
                        <a:pt x="15" y="19"/>
                      </a:lnTo>
                      <a:lnTo>
                        <a:pt x="12" y="13"/>
                      </a:lnTo>
                      <a:lnTo>
                        <a:pt x="7" y="7"/>
                      </a:lnTo>
                      <a:lnTo>
                        <a:pt x="2" y="0"/>
                      </a:lnTo>
                      <a:lnTo>
                        <a:pt x="0" y="1"/>
                      </a:lnTo>
                      <a:lnTo>
                        <a:pt x="4" y="8"/>
                      </a:lnTo>
                      <a:lnTo>
                        <a:pt x="8" y="15"/>
                      </a:lnTo>
                      <a:lnTo>
                        <a:pt x="13" y="21"/>
                      </a:lnTo>
                      <a:lnTo>
                        <a:pt x="16" y="26"/>
                      </a:lnTo>
                      <a:lnTo>
                        <a:pt x="21" y="32"/>
                      </a:lnTo>
                      <a:lnTo>
                        <a:pt x="26" y="37"/>
                      </a:lnTo>
                      <a:lnTo>
                        <a:pt x="29" y="40"/>
                      </a:lnTo>
                      <a:lnTo>
                        <a:pt x="32" y="45"/>
                      </a:lnTo>
                      <a:lnTo>
                        <a:pt x="35" y="48"/>
                      </a:lnTo>
                      <a:lnTo>
                        <a:pt x="38" y="52"/>
                      </a:lnTo>
                      <a:lnTo>
                        <a:pt x="41" y="54"/>
                      </a:lnTo>
                      <a:lnTo>
                        <a:pt x="44" y="58"/>
                      </a:lnTo>
                      <a:lnTo>
                        <a:pt x="46" y="60"/>
                      </a:lnTo>
                      <a:lnTo>
                        <a:pt x="49" y="63"/>
                      </a:lnTo>
                      <a:lnTo>
                        <a:pt x="52" y="65"/>
                      </a:lnTo>
                      <a:lnTo>
                        <a:pt x="54" y="68"/>
                      </a:lnTo>
                      <a:lnTo>
                        <a:pt x="55" y="70"/>
                      </a:lnTo>
                      <a:lnTo>
                        <a:pt x="58" y="72"/>
                      </a:lnTo>
                      <a:lnTo>
                        <a:pt x="59" y="74"/>
                      </a:lnTo>
                      <a:lnTo>
                        <a:pt x="60" y="76"/>
                      </a:lnTo>
                      <a:lnTo>
                        <a:pt x="61" y="78"/>
                      </a:lnTo>
                      <a:lnTo>
                        <a:pt x="62" y="79"/>
                      </a:lnTo>
                      <a:lnTo>
                        <a:pt x="64" y="82"/>
                      </a:lnTo>
                      <a:lnTo>
                        <a:pt x="65" y="84"/>
                      </a:lnTo>
                      <a:lnTo>
                        <a:pt x="66" y="87"/>
                      </a:lnTo>
                      <a:lnTo>
                        <a:pt x="66" y="89"/>
                      </a:lnTo>
                      <a:lnTo>
                        <a:pt x="67" y="91"/>
                      </a:lnTo>
                      <a:lnTo>
                        <a:pt x="67" y="94"/>
                      </a:lnTo>
                      <a:lnTo>
                        <a:pt x="68" y="97"/>
                      </a:lnTo>
                      <a:lnTo>
                        <a:pt x="68" y="101"/>
                      </a:lnTo>
                      <a:lnTo>
                        <a:pt x="68" y="104"/>
                      </a:lnTo>
                      <a:lnTo>
                        <a:pt x="68" y="108"/>
                      </a:lnTo>
                      <a:lnTo>
                        <a:pt x="72" y="10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3" name="Freeform 1261"/>
                <p:cNvSpPr>
                  <a:spLocks/>
                </p:cNvSpPr>
                <p:nvPr/>
              </p:nvSpPr>
              <p:spPr bwMode="auto">
                <a:xfrm>
                  <a:off x="1335" y="1096"/>
                  <a:ext cx="3" cy="14"/>
                </a:xfrm>
                <a:custGeom>
                  <a:avLst/>
                  <a:gdLst>
                    <a:gd name="T0" fmla="*/ 4 w 23"/>
                    <a:gd name="T1" fmla="*/ 81 h 81"/>
                    <a:gd name="T2" fmla="*/ 9 w 23"/>
                    <a:gd name="T3" fmla="*/ 73 h 81"/>
                    <a:gd name="T4" fmla="*/ 12 w 23"/>
                    <a:gd name="T5" fmla="*/ 65 h 81"/>
                    <a:gd name="T6" fmla="*/ 16 w 23"/>
                    <a:gd name="T7" fmla="*/ 59 h 81"/>
                    <a:gd name="T8" fmla="*/ 19 w 23"/>
                    <a:gd name="T9" fmla="*/ 55 h 81"/>
                    <a:gd name="T10" fmla="*/ 21 w 23"/>
                    <a:gd name="T11" fmla="*/ 50 h 81"/>
                    <a:gd name="T12" fmla="*/ 22 w 23"/>
                    <a:gd name="T13" fmla="*/ 46 h 81"/>
                    <a:gd name="T14" fmla="*/ 22 w 23"/>
                    <a:gd name="T15" fmla="*/ 42 h 81"/>
                    <a:gd name="T16" fmla="*/ 23 w 23"/>
                    <a:gd name="T17" fmla="*/ 38 h 81"/>
                    <a:gd name="T18" fmla="*/ 22 w 23"/>
                    <a:gd name="T19" fmla="*/ 34 h 81"/>
                    <a:gd name="T20" fmla="*/ 22 w 23"/>
                    <a:gd name="T21" fmla="*/ 31 h 81"/>
                    <a:gd name="T22" fmla="*/ 21 w 23"/>
                    <a:gd name="T23" fmla="*/ 27 h 81"/>
                    <a:gd name="T24" fmla="*/ 21 w 23"/>
                    <a:gd name="T25" fmla="*/ 24 h 81"/>
                    <a:gd name="T26" fmla="*/ 19 w 23"/>
                    <a:gd name="T27" fmla="*/ 19 h 81"/>
                    <a:gd name="T28" fmla="*/ 18 w 23"/>
                    <a:gd name="T29" fmla="*/ 14 h 81"/>
                    <a:gd name="T30" fmla="*/ 18 w 23"/>
                    <a:gd name="T31" fmla="*/ 8 h 81"/>
                    <a:gd name="T32" fmla="*/ 16 w 23"/>
                    <a:gd name="T33" fmla="*/ 0 h 81"/>
                    <a:gd name="T34" fmla="*/ 14 w 23"/>
                    <a:gd name="T35" fmla="*/ 4 h 81"/>
                    <a:gd name="T36" fmla="*/ 14 w 23"/>
                    <a:gd name="T37" fmla="*/ 12 h 81"/>
                    <a:gd name="T38" fmla="*/ 15 w 23"/>
                    <a:gd name="T39" fmla="*/ 17 h 81"/>
                    <a:gd name="T40" fmla="*/ 15 w 23"/>
                    <a:gd name="T41" fmla="*/ 21 h 81"/>
                    <a:gd name="T42" fmla="*/ 16 w 23"/>
                    <a:gd name="T43" fmla="*/ 26 h 81"/>
                    <a:gd name="T44" fmla="*/ 18 w 23"/>
                    <a:gd name="T45" fmla="*/ 30 h 81"/>
                    <a:gd name="T46" fmla="*/ 18 w 23"/>
                    <a:gd name="T47" fmla="*/ 33 h 81"/>
                    <a:gd name="T48" fmla="*/ 18 w 23"/>
                    <a:gd name="T49" fmla="*/ 37 h 81"/>
                    <a:gd name="T50" fmla="*/ 19 w 23"/>
                    <a:gd name="T51" fmla="*/ 40 h 81"/>
                    <a:gd name="T52" fmla="*/ 18 w 23"/>
                    <a:gd name="T53" fmla="*/ 44 h 81"/>
                    <a:gd name="T54" fmla="*/ 18 w 23"/>
                    <a:gd name="T55" fmla="*/ 48 h 81"/>
                    <a:gd name="T56" fmla="*/ 16 w 23"/>
                    <a:gd name="T57" fmla="*/ 51 h 81"/>
                    <a:gd name="T58" fmla="*/ 14 w 23"/>
                    <a:gd name="T59" fmla="*/ 56 h 81"/>
                    <a:gd name="T60" fmla="*/ 11 w 23"/>
                    <a:gd name="T61" fmla="*/ 61 h 81"/>
                    <a:gd name="T62" fmla="*/ 8 w 23"/>
                    <a:gd name="T63" fmla="*/ 68 h 81"/>
                    <a:gd name="T64" fmla="*/ 3 w 23"/>
                    <a:gd name="T65" fmla="*/ 75 h 81"/>
                    <a:gd name="T66" fmla="*/ 2 w 23"/>
                    <a:gd name="T67" fmla="*/ 77 h 81"/>
                    <a:gd name="T68" fmla="*/ 3 w 23"/>
                    <a:gd name="T69" fmla="*/ 81 h 81"/>
                    <a:gd name="T70" fmla="*/ 2 w 23"/>
                    <a:gd name="T71" fmla="*/ 81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81"/>
                    <a:gd name="T110" fmla="*/ 23 w 23"/>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81">
                      <a:moveTo>
                        <a:pt x="2" y="81"/>
                      </a:moveTo>
                      <a:lnTo>
                        <a:pt x="4" y="81"/>
                      </a:lnTo>
                      <a:lnTo>
                        <a:pt x="6" y="76"/>
                      </a:lnTo>
                      <a:lnTo>
                        <a:pt x="9" y="73"/>
                      </a:lnTo>
                      <a:lnTo>
                        <a:pt x="11" y="69"/>
                      </a:lnTo>
                      <a:lnTo>
                        <a:pt x="12" y="65"/>
                      </a:lnTo>
                      <a:lnTo>
                        <a:pt x="14" y="63"/>
                      </a:lnTo>
                      <a:lnTo>
                        <a:pt x="16" y="59"/>
                      </a:lnTo>
                      <a:lnTo>
                        <a:pt x="18" y="57"/>
                      </a:lnTo>
                      <a:lnTo>
                        <a:pt x="19" y="55"/>
                      </a:lnTo>
                      <a:lnTo>
                        <a:pt x="19" y="52"/>
                      </a:lnTo>
                      <a:lnTo>
                        <a:pt x="21" y="50"/>
                      </a:lnTo>
                      <a:lnTo>
                        <a:pt x="22" y="48"/>
                      </a:lnTo>
                      <a:lnTo>
                        <a:pt x="22" y="46"/>
                      </a:lnTo>
                      <a:lnTo>
                        <a:pt x="22" y="44"/>
                      </a:lnTo>
                      <a:lnTo>
                        <a:pt x="22" y="42"/>
                      </a:lnTo>
                      <a:lnTo>
                        <a:pt x="23" y="40"/>
                      </a:lnTo>
                      <a:lnTo>
                        <a:pt x="23" y="38"/>
                      </a:lnTo>
                      <a:lnTo>
                        <a:pt x="22" y="37"/>
                      </a:lnTo>
                      <a:lnTo>
                        <a:pt x="22" y="34"/>
                      </a:lnTo>
                      <a:lnTo>
                        <a:pt x="22" y="33"/>
                      </a:lnTo>
                      <a:lnTo>
                        <a:pt x="22" y="31"/>
                      </a:lnTo>
                      <a:lnTo>
                        <a:pt x="22" y="30"/>
                      </a:lnTo>
                      <a:lnTo>
                        <a:pt x="21" y="27"/>
                      </a:lnTo>
                      <a:lnTo>
                        <a:pt x="21" y="26"/>
                      </a:lnTo>
                      <a:lnTo>
                        <a:pt x="21" y="24"/>
                      </a:lnTo>
                      <a:lnTo>
                        <a:pt x="19" y="21"/>
                      </a:lnTo>
                      <a:lnTo>
                        <a:pt x="19" y="19"/>
                      </a:lnTo>
                      <a:lnTo>
                        <a:pt x="19" y="17"/>
                      </a:lnTo>
                      <a:lnTo>
                        <a:pt x="18" y="14"/>
                      </a:lnTo>
                      <a:lnTo>
                        <a:pt x="18" y="11"/>
                      </a:lnTo>
                      <a:lnTo>
                        <a:pt x="18" y="8"/>
                      </a:lnTo>
                      <a:lnTo>
                        <a:pt x="18" y="4"/>
                      </a:lnTo>
                      <a:lnTo>
                        <a:pt x="16" y="0"/>
                      </a:lnTo>
                      <a:lnTo>
                        <a:pt x="12" y="0"/>
                      </a:lnTo>
                      <a:lnTo>
                        <a:pt x="14" y="4"/>
                      </a:lnTo>
                      <a:lnTo>
                        <a:pt x="14" y="8"/>
                      </a:lnTo>
                      <a:lnTo>
                        <a:pt x="14" y="12"/>
                      </a:lnTo>
                      <a:lnTo>
                        <a:pt x="14" y="14"/>
                      </a:lnTo>
                      <a:lnTo>
                        <a:pt x="15" y="17"/>
                      </a:lnTo>
                      <a:lnTo>
                        <a:pt x="15" y="19"/>
                      </a:lnTo>
                      <a:lnTo>
                        <a:pt x="15" y="21"/>
                      </a:lnTo>
                      <a:lnTo>
                        <a:pt x="16" y="24"/>
                      </a:lnTo>
                      <a:lnTo>
                        <a:pt x="16" y="26"/>
                      </a:lnTo>
                      <a:lnTo>
                        <a:pt x="16" y="28"/>
                      </a:lnTo>
                      <a:lnTo>
                        <a:pt x="18" y="30"/>
                      </a:lnTo>
                      <a:lnTo>
                        <a:pt x="18" y="32"/>
                      </a:lnTo>
                      <a:lnTo>
                        <a:pt x="18" y="33"/>
                      </a:lnTo>
                      <a:lnTo>
                        <a:pt x="18" y="36"/>
                      </a:lnTo>
                      <a:lnTo>
                        <a:pt x="18" y="37"/>
                      </a:lnTo>
                      <a:lnTo>
                        <a:pt x="19" y="38"/>
                      </a:lnTo>
                      <a:lnTo>
                        <a:pt x="19" y="40"/>
                      </a:lnTo>
                      <a:lnTo>
                        <a:pt x="18" y="42"/>
                      </a:lnTo>
                      <a:lnTo>
                        <a:pt x="18" y="44"/>
                      </a:lnTo>
                      <a:lnTo>
                        <a:pt x="18" y="45"/>
                      </a:lnTo>
                      <a:lnTo>
                        <a:pt x="18" y="48"/>
                      </a:lnTo>
                      <a:lnTo>
                        <a:pt x="16" y="49"/>
                      </a:lnTo>
                      <a:lnTo>
                        <a:pt x="16" y="51"/>
                      </a:lnTo>
                      <a:lnTo>
                        <a:pt x="15" y="53"/>
                      </a:lnTo>
                      <a:lnTo>
                        <a:pt x="14" y="56"/>
                      </a:lnTo>
                      <a:lnTo>
                        <a:pt x="12" y="58"/>
                      </a:lnTo>
                      <a:lnTo>
                        <a:pt x="11" y="61"/>
                      </a:lnTo>
                      <a:lnTo>
                        <a:pt x="9" y="64"/>
                      </a:lnTo>
                      <a:lnTo>
                        <a:pt x="8" y="68"/>
                      </a:lnTo>
                      <a:lnTo>
                        <a:pt x="5" y="71"/>
                      </a:lnTo>
                      <a:lnTo>
                        <a:pt x="3" y="75"/>
                      </a:lnTo>
                      <a:lnTo>
                        <a:pt x="0" y="79"/>
                      </a:lnTo>
                      <a:lnTo>
                        <a:pt x="2" y="77"/>
                      </a:lnTo>
                      <a:lnTo>
                        <a:pt x="2" y="81"/>
                      </a:lnTo>
                      <a:lnTo>
                        <a:pt x="3" y="81"/>
                      </a:lnTo>
                      <a:lnTo>
                        <a:pt x="4" y="81"/>
                      </a:lnTo>
                      <a:lnTo>
                        <a:pt x="2" y="8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4" name="Freeform 1262"/>
                <p:cNvSpPr>
                  <a:spLocks/>
                </p:cNvSpPr>
                <p:nvPr/>
              </p:nvSpPr>
              <p:spPr bwMode="auto">
                <a:xfrm>
                  <a:off x="1329" y="1105"/>
                  <a:ext cx="6" cy="6"/>
                </a:xfrm>
                <a:custGeom>
                  <a:avLst/>
                  <a:gdLst>
                    <a:gd name="T0" fmla="*/ 0 w 44"/>
                    <a:gd name="T1" fmla="*/ 2 h 36"/>
                    <a:gd name="T2" fmla="*/ 2 w 44"/>
                    <a:gd name="T3" fmla="*/ 6 h 36"/>
                    <a:gd name="T4" fmla="*/ 4 w 44"/>
                    <a:gd name="T5" fmla="*/ 9 h 36"/>
                    <a:gd name="T6" fmla="*/ 5 w 44"/>
                    <a:gd name="T7" fmla="*/ 13 h 36"/>
                    <a:gd name="T8" fmla="*/ 6 w 44"/>
                    <a:gd name="T9" fmla="*/ 17 h 36"/>
                    <a:gd name="T10" fmla="*/ 7 w 44"/>
                    <a:gd name="T11" fmla="*/ 19 h 36"/>
                    <a:gd name="T12" fmla="*/ 7 w 44"/>
                    <a:gd name="T13" fmla="*/ 21 h 36"/>
                    <a:gd name="T14" fmla="*/ 9 w 44"/>
                    <a:gd name="T15" fmla="*/ 24 h 36"/>
                    <a:gd name="T16" fmla="*/ 9 w 44"/>
                    <a:gd name="T17" fmla="*/ 26 h 36"/>
                    <a:gd name="T18" fmla="*/ 9 w 44"/>
                    <a:gd name="T19" fmla="*/ 27 h 36"/>
                    <a:gd name="T20" fmla="*/ 9 w 44"/>
                    <a:gd name="T21" fmla="*/ 29 h 36"/>
                    <a:gd name="T22" fmla="*/ 9 w 44"/>
                    <a:gd name="T23" fmla="*/ 30 h 36"/>
                    <a:gd name="T24" fmla="*/ 9 w 44"/>
                    <a:gd name="T25" fmla="*/ 31 h 36"/>
                    <a:gd name="T26" fmla="*/ 9 w 44"/>
                    <a:gd name="T27" fmla="*/ 32 h 36"/>
                    <a:gd name="T28" fmla="*/ 9 w 44"/>
                    <a:gd name="T29" fmla="*/ 33 h 36"/>
                    <a:gd name="T30" fmla="*/ 10 w 44"/>
                    <a:gd name="T31" fmla="*/ 34 h 36"/>
                    <a:gd name="T32" fmla="*/ 12 w 44"/>
                    <a:gd name="T33" fmla="*/ 36 h 36"/>
                    <a:gd name="T34" fmla="*/ 13 w 44"/>
                    <a:gd name="T35" fmla="*/ 34 h 36"/>
                    <a:gd name="T36" fmla="*/ 14 w 44"/>
                    <a:gd name="T37" fmla="*/ 34 h 36"/>
                    <a:gd name="T38" fmla="*/ 15 w 44"/>
                    <a:gd name="T39" fmla="*/ 34 h 36"/>
                    <a:gd name="T40" fmla="*/ 18 w 44"/>
                    <a:gd name="T41" fmla="*/ 33 h 36"/>
                    <a:gd name="T42" fmla="*/ 19 w 44"/>
                    <a:gd name="T43" fmla="*/ 33 h 36"/>
                    <a:gd name="T44" fmla="*/ 21 w 44"/>
                    <a:gd name="T45" fmla="*/ 33 h 36"/>
                    <a:gd name="T46" fmla="*/ 24 w 44"/>
                    <a:gd name="T47" fmla="*/ 32 h 36"/>
                    <a:gd name="T48" fmla="*/ 27 w 44"/>
                    <a:gd name="T49" fmla="*/ 32 h 36"/>
                    <a:gd name="T50" fmla="*/ 30 w 44"/>
                    <a:gd name="T51" fmla="*/ 32 h 36"/>
                    <a:gd name="T52" fmla="*/ 35 w 44"/>
                    <a:gd name="T53" fmla="*/ 32 h 36"/>
                    <a:gd name="T54" fmla="*/ 39 w 44"/>
                    <a:gd name="T55" fmla="*/ 32 h 36"/>
                    <a:gd name="T56" fmla="*/ 44 w 44"/>
                    <a:gd name="T57" fmla="*/ 31 h 36"/>
                    <a:gd name="T58" fmla="*/ 44 w 44"/>
                    <a:gd name="T59" fmla="*/ 27 h 36"/>
                    <a:gd name="T60" fmla="*/ 39 w 44"/>
                    <a:gd name="T61" fmla="*/ 29 h 36"/>
                    <a:gd name="T62" fmla="*/ 35 w 44"/>
                    <a:gd name="T63" fmla="*/ 29 h 36"/>
                    <a:gd name="T64" fmla="*/ 30 w 44"/>
                    <a:gd name="T65" fmla="*/ 29 h 36"/>
                    <a:gd name="T66" fmla="*/ 26 w 44"/>
                    <a:gd name="T67" fmla="*/ 29 h 36"/>
                    <a:gd name="T68" fmla="*/ 24 w 44"/>
                    <a:gd name="T69" fmla="*/ 29 h 36"/>
                    <a:gd name="T70" fmla="*/ 20 w 44"/>
                    <a:gd name="T71" fmla="*/ 30 h 36"/>
                    <a:gd name="T72" fmla="*/ 19 w 44"/>
                    <a:gd name="T73" fmla="*/ 30 h 36"/>
                    <a:gd name="T74" fmla="*/ 16 w 44"/>
                    <a:gd name="T75" fmla="*/ 30 h 36"/>
                    <a:gd name="T76" fmla="*/ 15 w 44"/>
                    <a:gd name="T77" fmla="*/ 31 h 36"/>
                    <a:gd name="T78" fmla="*/ 13 w 44"/>
                    <a:gd name="T79" fmla="*/ 31 h 36"/>
                    <a:gd name="T80" fmla="*/ 12 w 44"/>
                    <a:gd name="T81" fmla="*/ 32 h 36"/>
                    <a:gd name="T82" fmla="*/ 10 w 44"/>
                    <a:gd name="T83" fmla="*/ 32 h 36"/>
                    <a:gd name="T84" fmla="*/ 12 w 44"/>
                    <a:gd name="T85" fmla="*/ 32 h 36"/>
                    <a:gd name="T86" fmla="*/ 13 w 44"/>
                    <a:gd name="T87" fmla="*/ 33 h 36"/>
                    <a:gd name="T88" fmla="*/ 13 w 44"/>
                    <a:gd name="T89" fmla="*/ 32 h 36"/>
                    <a:gd name="T90" fmla="*/ 13 w 44"/>
                    <a:gd name="T91" fmla="*/ 31 h 36"/>
                    <a:gd name="T92" fmla="*/ 13 w 44"/>
                    <a:gd name="T93" fmla="*/ 30 h 36"/>
                    <a:gd name="T94" fmla="*/ 13 w 44"/>
                    <a:gd name="T95" fmla="*/ 29 h 36"/>
                    <a:gd name="T96" fmla="*/ 13 w 44"/>
                    <a:gd name="T97" fmla="*/ 27 h 36"/>
                    <a:gd name="T98" fmla="*/ 13 w 44"/>
                    <a:gd name="T99" fmla="*/ 26 h 36"/>
                    <a:gd name="T100" fmla="*/ 13 w 44"/>
                    <a:gd name="T101" fmla="*/ 24 h 36"/>
                    <a:gd name="T102" fmla="*/ 12 w 44"/>
                    <a:gd name="T103" fmla="*/ 21 h 36"/>
                    <a:gd name="T104" fmla="*/ 12 w 44"/>
                    <a:gd name="T105" fmla="*/ 19 h 36"/>
                    <a:gd name="T106" fmla="*/ 10 w 44"/>
                    <a:gd name="T107" fmla="*/ 15 h 36"/>
                    <a:gd name="T108" fmla="*/ 9 w 44"/>
                    <a:gd name="T109" fmla="*/ 12 h 36"/>
                    <a:gd name="T110" fmla="*/ 7 w 44"/>
                    <a:gd name="T111" fmla="*/ 8 h 36"/>
                    <a:gd name="T112" fmla="*/ 6 w 44"/>
                    <a:gd name="T113" fmla="*/ 5 h 36"/>
                    <a:gd name="T114" fmla="*/ 4 w 44"/>
                    <a:gd name="T115" fmla="*/ 0 h 36"/>
                    <a:gd name="T116" fmla="*/ 0 w 44"/>
                    <a:gd name="T117" fmla="*/ 2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4"/>
                    <a:gd name="T178" fmla="*/ 0 h 36"/>
                    <a:gd name="T179" fmla="*/ 44 w 4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4" h="36">
                      <a:moveTo>
                        <a:pt x="0" y="2"/>
                      </a:moveTo>
                      <a:lnTo>
                        <a:pt x="2" y="6"/>
                      </a:lnTo>
                      <a:lnTo>
                        <a:pt x="4" y="9"/>
                      </a:lnTo>
                      <a:lnTo>
                        <a:pt x="5" y="13"/>
                      </a:lnTo>
                      <a:lnTo>
                        <a:pt x="6" y="17"/>
                      </a:lnTo>
                      <a:lnTo>
                        <a:pt x="7" y="19"/>
                      </a:lnTo>
                      <a:lnTo>
                        <a:pt x="7" y="21"/>
                      </a:lnTo>
                      <a:lnTo>
                        <a:pt x="9" y="24"/>
                      </a:lnTo>
                      <a:lnTo>
                        <a:pt x="9" y="26"/>
                      </a:lnTo>
                      <a:lnTo>
                        <a:pt x="9" y="27"/>
                      </a:lnTo>
                      <a:lnTo>
                        <a:pt x="9" y="29"/>
                      </a:lnTo>
                      <a:lnTo>
                        <a:pt x="9" y="30"/>
                      </a:lnTo>
                      <a:lnTo>
                        <a:pt x="9" y="31"/>
                      </a:lnTo>
                      <a:lnTo>
                        <a:pt x="9" y="32"/>
                      </a:lnTo>
                      <a:lnTo>
                        <a:pt x="9" y="33"/>
                      </a:lnTo>
                      <a:lnTo>
                        <a:pt x="10" y="34"/>
                      </a:lnTo>
                      <a:lnTo>
                        <a:pt x="12" y="36"/>
                      </a:lnTo>
                      <a:lnTo>
                        <a:pt x="13" y="34"/>
                      </a:lnTo>
                      <a:lnTo>
                        <a:pt x="14" y="34"/>
                      </a:lnTo>
                      <a:lnTo>
                        <a:pt x="15" y="34"/>
                      </a:lnTo>
                      <a:lnTo>
                        <a:pt x="18" y="33"/>
                      </a:lnTo>
                      <a:lnTo>
                        <a:pt x="19" y="33"/>
                      </a:lnTo>
                      <a:lnTo>
                        <a:pt x="21" y="33"/>
                      </a:lnTo>
                      <a:lnTo>
                        <a:pt x="24" y="32"/>
                      </a:lnTo>
                      <a:lnTo>
                        <a:pt x="27" y="32"/>
                      </a:lnTo>
                      <a:lnTo>
                        <a:pt x="30" y="32"/>
                      </a:lnTo>
                      <a:lnTo>
                        <a:pt x="35" y="32"/>
                      </a:lnTo>
                      <a:lnTo>
                        <a:pt x="39" y="32"/>
                      </a:lnTo>
                      <a:lnTo>
                        <a:pt x="44" y="31"/>
                      </a:lnTo>
                      <a:lnTo>
                        <a:pt x="44" y="27"/>
                      </a:lnTo>
                      <a:lnTo>
                        <a:pt x="39" y="29"/>
                      </a:lnTo>
                      <a:lnTo>
                        <a:pt x="35" y="29"/>
                      </a:lnTo>
                      <a:lnTo>
                        <a:pt x="30" y="29"/>
                      </a:lnTo>
                      <a:lnTo>
                        <a:pt x="26" y="29"/>
                      </a:lnTo>
                      <a:lnTo>
                        <a:pt x="24" y="29"/>
                      </a:lnTo>
                      <a:lnTo>
                        <a:pt x="20" y="30"/>
                      </a:lnTo>
                      <a:lnTo>
                        <a:pt x="19" y="30"/>
                      </a:lnTo>
                      <a:lnTo>
                        <a:pt x="16" y="30"/>
                      </a:lnTo>
                      <a:lnTo>
                        <a:pt x="15" y="31"/>
                      </a:lnTo>
                      <a:lnTo>
                        <a:pt x="13" y="31"/>
                      </a:lnTo>
                      <a:lnTo>
                        <a:pt x="12" y="32"/>
                      </a:lnTo>
                      <a:lnTo>
                        <a:pt x="10" y="32"/>
                      </a:lnTo>
                      <a:lnTo>
                        <a:pt x="12" y="32"/>
                      </a:lnTo>
                      <a:lnTo>
                        <a:pt x="13" y="33"/>
                      </a:lnTo>
                      <a:lnTo>
                        <a:pt x="13" y="32"/>
                      </a:lnTo>
                      <a:lnTo>
                        <a:pt x="13" y="31"/>
                      </a:lnTo>
                      <a:lnTo>
                        <a:pt x="13" y="30"/>
                      </a:lnTo>
                      <a:lnTo>
                        <a:pt x="13" y="29"/>
                      </a:lnTo>
                      <a:lnTo>
                        <a:pt x="13" y="27"/>
                      </a:lnTo>
                      <a:lnTo>
                        <a:pt x="13" y="26"/>
                      </a:lnTo>
                      <a:lnTo>
                        <a:pt x="13" y="24"/>
                      </a:lnTo>
                      <a:lnTo>
                        <a:pt x="12" y="21"/>
                      </a:lnTo>
                      <a:lnTo>
                        <a:pt x="12" y="19"/>
                      </a:lnTo>
                      <a:lnTo>
                        <a:pt x="10" y="15"/>
                      </a:lnTo>
                      <a:lnTo>
                        <a:pt x="9" y="12"/>
                      </a:lnTo>
                      <a:lnTo>
                        <a:pt x="7" y="8"/>
                      </a:lnTo>
                      <a:lnTo>
                        <a:pt x="6" y="5"/>
                      </a:lnTo>
                      <a:lnTo>
                        <a:pt x="4" y="0"/>
                      </a:lnTo>
                      <a:lnTo>
                        <a:pt x="0"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5" name="Freeform 1263"/>
                <p:cNvSpPr>
                  <a:spLocks/>
                </p:cNvSpPr>
                <p:nvPr/>
              </p:nvSpPr>
              <p:spPr bwMode="auto">
                <a:xfrm>
                  <a:off x="1304" y="1058"/>
                  <a:ext cx="26" cy="47"/>
                </a:xfrm>
                <a:custGeom>
                  <a:avLst/>
                  <a:gdLst>
                    <a:gd name="T0" fmla="*/ 3 w 183"/>
                    <a:gd name="T1" fmla="*/ 6 h 279"/>
                    <a:gd name="T2" fmla="*/ 11 w 183"/>
                    <a:gd name="T3" fmla="*/ 15 h 279"/>
                    <a:gd name="T4" fmla="*/ 20 w 183"/>
                    <a:gd name="T5" fmla="*/ 27 h 279"/>
                    <a:gd name="T6" fmla="*/ 31 w 183"/>
                    <a:gd name="T7" fmla="*/ 43 h 279"/>
                    <a:gd name="T8" fmla="*/ 43 w 183"/>
                    <a:gd name="T9" fmla="*/ 60 h 279"/>
                    <a:gd name="T10" fmla="*/ 56 w 183"/>
                    <a:gd name="T11" fmla="*/ 81 h 279"/>
                    <a:gd name="T12" fmla="*/ 70 w 183"/>
                    <a:gd name="T13" fmla="*/ 102 h 279"/>
                    <a:gd name="T14" fmla="*/ 84 w 183"/>
                    <a:gd name="T15" fmla="*/ 123 h 279"/>
                    <a:gd name="T16" fmla="*/ 100 w 183"/>
                    <a:gd name="T17" fmla="*/ 146 h 279"/>
                    <a:gd name="T18" fmla="*/ 114 w 183"/>
                    <a:gd name="T19" fmla="*/ 169 h 279"/>
                    <a:gd name="T20" fmla="*/ 127 w 183"/>
                    <a:gd name="T21" fmla="*/ 190 h 279"/>
                    <a:gd name="T22" fmla="*/ 141 w 183"/>
                    <a:gd name="T23" fmla="*/ 210 h 279"/>
                    <a:gd name="T24" fmla="*/ 152 w 183"/>
                    <a:gd name="T25" fmla="*/ 229 h 279"/>
                    <a:gd name="T26" fmla="*/ 161 w 183"/>
                    <a:gd name="T27" fmla="*/ 247 h 279"/>
                    <a:gd name="T28" fmla="*/ 171 w 183"/>
                    <a:gd name="T29" fmla="*/ 263 h 279"/>
                    <a:gd name="T30" fmla="*/ 177 w 183"/>
                    <a:gd name="T31" fmla="*/ 275 h 279"/>
                    <a:gd name="T32" fmla="*/ 183 w 183"/>
                    <a:gd name="T33" fmla="*/ 277 h 279"/>
                    <a:gd name="T34" fmla="*/ 178 w 183"/>
                    <a:gd name="T35" fmla="*/ 267 h 279"/>
                    <a:gd name="T36" fmla="*/ 171 w 183"/>
                    <a:gd name="T37" fmla="*/ 253 h 279"/>
                    <a:gd name="T38" fmla="*/ 160 w 183"/>
                    <a:gd name="T39" fmla="*/ 238 h 279"/>
                    <a:gd name="T40" fmla="*/ 149 w 183"/>
                    <a:gd name="T41" fmla="*/ 219 h 279"/>
                    <a:gd name="T42" fmla="*/ 136 w 183"/>
                    <a:gd name="T43" fmla="*/ 198 h 279"/>
                    <a:gd name="T44" fmla="*/ 123 w 183"/>
                    <a:gd name="T45" fmla="*/ 177 h 279"/>
                    <a:gd name="T46" fmla="*/ 109 w 183"/>
                    <a:gd name="T47" fmla="*/ 156 h 279"/>
                    <a:gd name="T48" fmla="*/ 95 w 183"/>
                    <a:gd name="T49" fmla="*/ 133 h 279"/>
                    <a:gd name="T50" fmla="*/ 81 w 183"/>
                    <a:gd name="T51" fmla="*/ 111 h 279"/>
                    <a:gd name="T52" fmla="*/ 67 w 183"/>
                    <a:gd name="T53" fmla="*/ 90 h 279"/>
                    <a:gd name="T54" fmla="*/ 52 w 183"/>
                    <a:gd name="T55" fmla="*/ 69 h 279"/>
                    <a:gd name="T56" fmla="*/ 40 w 183"/>
                    <a:gd name="T57" fmla="*/ 50 h 279"/>
                    <a:gd name="T58" fmla="*/ 28 w 183"/>
                    <a:gd name="T59" fmla="*/ 33 h 279"/>
                    <a:gd name="T60" fmla="*/ 18 w 183"/>
                    <a:gd name="T61" fmla="*/ 19 h 279"/>
                    <a:gd name="T62" fmla="*/ 11 w 183"/>
                    <a:gd name="T63" fmla="*/ 8 h 279"/>
                    <a:gd name="T64" fmla="*/ 3 w 183"/>
                    <a:gd name="T65" fmla="*/ 0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2"/>
                      </a:moveTo>
                      <a:lnTo>
                        <a:pt x="3" y="6"/>
                      </a:lnTo>
                      <a:lnTo>
                        <a:pt x="6" y="9"/>
                      </a:lnTo>
                      <a:lnTo>
                        <a:pt x="11" y="15"/>
                      </a:lnTo>
                      <a:lnTo>
                        <a:pt x="16" y="21"/>
                      </a:lnTo>
                      <a:lnTo>
                        <a:pt x="20" y="27"/>
                      </a:lnTo>
                      <a:lnTo>
                        <a:pt x="25" y="35"/>
                      </a:lnTo>
                      <a:lnTo>
                        <a:pt x="31" y="43"/>
                      </a:lnTo>
                      <a:lnTo>
                        <a:pt x="37" y="52"/>
                      </a:lnTo>
                      <a:lnTo>
                        <a:pt x="43" y="60"/>
                      </a:lnTo>
                      <a:lnTo>
                        <a:pt x="50" y="70"/>
                      </a:lnTo>
                      <a:lnTo>
                        <a:pt x="56" y="81"/>
                      </a:lnTo>
                      <a:lnTo>
                        <a:pt x="64" y="91"/>
                      </a:lnTo>
                      <a:lnTo>
                        <a:pt x="70" y="102"/>
                      </a:lnTo>
                      <a:lnTo>
                        <a:pt x="77" y="113"/>
                      </a:lnTo>
                      <a:lnTo>
                        <a:pt x="84" y="123"/>
                      </a:lnTo>
                      <a:lnTo>
                        <a:pt x="93" y="135"/>
                      </a:lnTo>
                      <a:lnTo>
                        <a:pt x="100" y="146"/>
                      </a:lnTo>
                      <a:lnTo>
                        <a:pt x="106" y="157"/>
                      </a:lnTo>
                      <a:lnTo>
                        <a:pt x="114" y="169"/>
                      </a:lnTo>
                      <a:lnTo>
                        <a:pt x="121" y="179"/>
                      </a:lnTo>
                      <a:lnTo>
                        <a:pt x="127" y="190"/>
                      </a:lnTo>
                      <a:lnTo>
                        <a:pt x="133" y="200"/>
                      </a:lnTo>
                      <a:lnTo>
                        <a:pt x="141" y="210"/>
                      </a:lnTo>
                      <a:lnTo>
                        <a:pt x="146" y="220"/>
                      </a:lnTo>
                      <a:lnTo>
                        <a:pt x="152" y="229"/>
                      </a:lnTo>
                      <a:lnTo>
                        <a:pt x="156" y="239"/>
                      </a:lnTo>
                      <a:lnTo>
                        <a:pt x="161" y="247"/>
                      </a:lnTo>
                      <a:lnTo>
                        <a:pt x="167" y="255"/>
                      </a:lnTo>
                      <a:lnTo>
                        <a:pt x="171" y="263"/>
                      </a:lnTo>
                      <a:lnTo>
                        <a:pt x="174" y="269"/>
                      </a:lnTo>
                      <a:lnTo>
                        <a:pt x="177" y="275"/>
                      </a:lnTo>
                      <a:lnTo>
                        <a:pt x="179" y="279"/>
                      </a:lnTo>
                      <a:lnTo>
                        <a:pt x="183" y="277"/>
                      </a:lnTo>
                      <a:lnTo>
                        <a:pt x="180" y="272"/>
                      </a:lnTo>
                      <a:lnTo>
                        <a:pt x="178" y="267"/>
                      </a:lnTo>
                      <a:lnTo>
                        <a:pt x="174" y="260"/>
                      </a:lnTo>
                      <a:lnTo>
                        <a:pt x="171" y="253"/>
                      </a:lnTo>
                      <a:lnTo>
                        <a:pt x="166" y="246"/>
                      </a:lnTo>
                      <a:lnTo>
                        <a:pt x="160" y="238"/>
                      </a:lnTo>
                      <a:lnTo>
                        <a:pt x="155" y="227"/>
                      </a:lnTo>
                      <a:lnTo>
                        <a:pt x="149" y="219"/>
                      </a:lnTo>
                      <a:lnTo>
                        <a:pt x="143" y="208"/>
                      </a:lnTo>
                      <a:lnTo>
                        <a:pt x="136" y="198"/>
                      </a:lnTo>
                      <a:lnTo>
                        <a:pt x="130" y="188"/>
                      </a:lnTo>
                      <a:lnTo>
                        <a:pt x="123" y="177"/>
                      </a:lnTo>
                      <a:lnTo>
                        <a:pt x="117" y="166"/>
                      </a:lnTo>
                      <a:lnTo>
                        <a:pt x="109" y="156"/>
                      </a:lnTo>
                      <a:lnTo>
                        <a:pt x="102" y="144"/>
                      </a:lnTo>
                      <a:lnTo>
                        <a:pt x="95" y="133"/>
                      </a:lnTo>
                      <a:lnTo>
                        <a:pt x="88" y="122"/>
                      </a:lnTo>
                      <a:lnTo>
                        <a:pt x="81" y="111"/>
                      </a:lnTo>
                      <a:lnTo>
                        <a:pt x="74" y="101"/>
                      </a:lnTo>
                      <a:lnTo>
                        <a:pt x="67" y="90"/>
                      </a:lnTo>
                      <a:lnTo>
                        <a:pt x="60" y="78"/>
                      </a:lnTo>
                      <a:lnTo>
                        <a:pt x="52" y="69"/>
                      </a:lnTo>
                      <a:lnTo>
                        <a:pt x="46" y="59"/>
                      </a:lnTo>
                      <a:lnTo>
                        <a:pt x="40" y="50"/>
                      </a:lnTo>
                      <a:lnTo>
                        <a:pt x="34" y="41"/>
                      </a:lnTo>
                      <a:lnTo>
                        <a:pt x="28" y="33"/>
                      </a:lnTo>
                      <a:lnTo>
                        <a:pt x="23" y="26"/>
                      </a:lnTo>
                      <a:lnTo>
                        <a:pt x="18" y="19"/>
                      </a:lnTo>
                      <a:lnTo>
                        <a:pt x="14" y="13"/>
                      </a:lnTo>
                      <a:lnTo>
                        <a:pt x="11" y="8"/>
                      </a:lnTo>
                      <a:lnTo>
                        <a:pt x="6" y="3"/>
                      </a:lnTo>
                      <a:lnTo>
                        <a:pt x="3" y="0"/>
                      </a:lnTo>
                      <a:lnTo>
                        <a:pt x="0"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6" name="Freeform 1264"/>
                <p:cNvSpPr>
                  <a:spLocks/>
                </p:cNvSpPr>
                <p:nvPr/>
              </p:nvSpPr>
              <p:spPr bwMode="auto">
                <a:xfrm>
                  <a:off x="1290" y="1028"/>
                  <a:ext cx="14" cy="31"/>
                </a:xfrm>
                <a:custGeom>
                  <a:avLst/>
                  <a:gdLst>
                    <a:gd name="T0" fmla="*/ 11 w 95"/>
                    <a:gd name="T1" fmla="*/ 17 h 186"/>
                    <a:gd name="T2" fmla="*/ 31 w 95"/>
                    <a:gd name="T3" fmla="*/ 43 h 186"/>
                    <a:gd name="T4" fmla="*/ 46 w 95"/>
                    <a:gd name="T5" fmla="*/ 67 h 186"/>
                    <a:gd name="T6" fmla="*/ 59 w 95"/>
                    <a:gd name="T7" fmla="*/ 87 h 186"/>
                    <a:gd name="T8" fmla="*/ 68 w 95"/>
                    <a:gd name="T9" fmla="*/ 104 h 186"/>
                    <a:gd name="T10" fmla="*/ 75 w 95"/>
                    <a:gd name="T11" fmla="*/ 118 h 186"/>
                    <a:gd name="T12" fmla="*/ 80 w 95"/>
                    <a:gd name="T13" fmla="*/ 131 h 186"/>
                    <a:gd name="T14" fmla="*/ 84 w 95"/>
                    <a:gd name="T15" fmla="*/ 142 h 186"/>
                    <a:gd name="T16" fmla="*/ 85 w 95"/>
                    <a:gd name="T17" fmla="*/ 150 h 186"/>
                    <a:gd name="T18" fmla="*/ 86 w 95"/>
                    <a:gd name="T19" fmla="*/ 156 h 186"/>
                    <a:gd name="T20" fmla="*/ 86 w 95"/>
                    <a:gd name="T21" fmla="*/ 162 h 186"/>
                    <a:gd name="T22" fmla="*/ 86 w 95"/>
                    <a:gd name="T23" fmla="*/ 167 h 186"/>
                    <a:gd name="T24" fmla="*/ 86 w 95"/>
                    <a:gd name="T25" fmla="*/ 171 h 186"/>
                    <a:gd name="T26" fmla="*/ 86 w 95"/>
                    <a:gd name="T27" fmla="*/ 175 h 186"/>
                    <a:gd name="T28" fmla="*/ 89 w 95"/>
                    <a:gd name="T29" fmla="*/ 179 h 186"/>
                    <a:gd name="T30" fmla="*/ 91 w 95"/>
                    <a:gd name="T31" fmla="*/ 184 h 186"/>
                    <a:gd name="T32" fmla="*/ 95 w 95"/>
                    <a:gd name="T33" fmla="*/ 184 h 186"/>
                    <a:gd name="T34" fmla="*/ 92 w 95"/>
                    <a:gd name="T35" fmla="*/ 180 h 186"/>
                    <a:gd name="T36" fmla="*/ 91 w 95"/>
                    <a:gd name="T37" fmla="*/ 177 h 186"/>
                    <a:gd name="T38" fmla="*/ 90 w 95"/>
                    <a:gd name="T39" fmla="*/ 173 h 186"/>
                    <a:gd name="T40" fmla="*/ 90 w 95"/>
                    <a:gd name="T41" fmla="*/ 169 h 186"/>
                    <a:gd name="T42" fmla="*/ 90 w 95"/>
                    <a:gd name="T43" fmla="*/ 165 h 186"/>
                    <a:gd name="T44" fmla="*/ 90 w 95"/>
                    <a:gd name="T45" fmla="*/ 160 h 186"/>
                    <a:gd name="T46" fmla="*/ 90 w 95"/>
                    <a:gd name="T47" fmla="*/ 153 h 186"/>
                    <a:gd name="T48" fmla="*/ 89 w 95"/>
                    <a:gd name="T49" fmla="*/ 146 h 186"/>
                    <a:gd name="T50" fmla="*/ 85 w 95"/>
                    <a:gd name="T51" fmla="*/ 136 h 186"/>
                    <a:gd name="T52" fmla="*/ 82 w 95"/>
                    <a:gd name="T53" fmla="*/ 124 h 186"/>
                    <a:gd name="T54" fmla="*/ 75 w 95"/>
                    <a:gd name="T55" fmla="*/ 110 h 186"/>
                    <a:gd name="T56" fmla="*/ 66 w 95"/>
                    <a:gd name="T57" fmla="*/ 95 h 186"/>
                    <a:gd name="T58" fmla="*/ 56 w 95"/>
                    <a:gd name="T59" fmla="*/ 75 h 186"/>
                    <a:gd name="T60" fmla="*/ 42 w 95"/>
                    <a:gd name="T61" fmla="*/ 54 h 186"/>
                    <a:gd name="T62" fmla="*/ 24 w 95"/>
                    <a:gd name="T63" fmla="*/ 29 h 186"/>
                    <a:gd name="T64" fmla="*/ 4 w 95"/>
                    <a:gd name="T65" fmla="*/ 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86"/>
                    <a:gd name="T101" fmla="*/ 95 w 95"/>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86">
                      <a:moveTo>
                        <a:pt x="0" y="3"/>
                      </a:moveTo>
                      <a:lnTo>
                        <a:pt x="11" y="17"/>
                      </a:lnTo>
                      <a:lnTo>
                        <a:pt x="21" y="31"/>
                      </a:lnTo>
                      <a:lnTo>
                        <a:pt x="31" y="43"/>
                      </a:lnTo>
                      <a:lnTo>
                        <a:pt x="39" y="56"/>
                      </a:lnTo>
                      <a:lnTo>
                        <a:pt x="46" y="67"/>
                      </a:lnTo>
                      <a:lnTo>
                        <a:pt x="53" y="78"/>
                      </a:lnTo>
                      <a:lnTo>
                        <a:pt x="59" y="87"/>
                      </a:lnTo>
                      <a:lnTo>
                        <a:pt x="64" y="96"/>
                      </a:lnTo>
                      <a:lnTo>
                        <a:pt x="68" y="104"/>
                      </a:lnTo>
                      <a:lnTo>
                        <a:pt x="71" y="112"/>
                      </a:lnTo>
                      <a:lnTo>
                        <a:pt x="75" y="118"/>
                      </a:lnTo>
                      <a:lnTo>
                        <a:pt x="78" y="126"/>
                      </a:lnTo>
                      <a:lnTo>
                        <a:pt x="80" y="131"/>
                      </a:lnTo>
                      <a:lnTo>
                        <a:pt x="83" y="137"/>
                      </a:lnTo>
                      <a:lnTo>
                        <a:pt x="84" y="142"/>
                      </a:lnTo>
                      <a:lnTo>
                        <a:pt x="85" y="146"/>
                      </a:lnTo>
                      <a:lnTo>
                        <a:pt x="85" y="150"/>
                      </a:lnTo>
                      <a:lnTo>
                        <a:pt x="86" y="154"/>
                      </a:lnTo>
                      <a:lnTo>
                        <a:pt x="86" y="156"/>
                      </a:lnTo>
                      <a:lnTo>
                        <a:pt x="86" y="160"/>
                      </a:lnTo>
                      <a:lnTo>
                        <a:pt x="86" y="162"/>
                      </a:lnTo>
                      <a:lnTo>
                        <a:pt x="86" y="165"/>
                      </a:lnTo>
                      <a:lnTo>
                        <a:pt x="86" y="167"/>
                      </a:lnTo>
                      <a:lnTo>
                        <a:pt x="86" y="169"/>
                      </a:lnTo>
                      <a:lnTo>
                        <a:pt x="86" y="171"/>
                      </a:lnTo>
                      <a:lnTo>
                        <a:pt x="86" y="173"/>
                      </a:lnTo>
                      <a:lnTo>
                        <a:pt x="86" y="175"/>
                      </a:lnTo>
                      <a:lnTo>
                        <a:pt x="88" y="178"/>
                      </a:lnTo>
                      <a:lnTo>
                        <a:pt x="89" y="179"/>
                      </a:lnTo>
                      <a:lnTo>
                        <a:pt x="89" y="181"/>
                      </a:lnTo>
                      <a:lnTo>
                        <a:pt x="91" y="184"/>
                      </a:lnTo>
                      <a:lnTo>
                        <a:pt x="92" y="186"/>
                      </a:lnTo>
                      <a:lnTo>
                        <a:pt x="95" y="184"/>
                      </a:lnTo>
                      <a:lnTo>
                        <a:pt x="94" y="181"/>
                      </a:lnTo>
                      <a:lnTo>
                        <a:pt x="92" y="180"/>
                      </a:lnTo>
                      <a:lnTo>
                        <a:pt x="91" y="178"/>
                      </a:lnTo>
                      <a:lnTo>
                        <a:pt x="91" y="177"/>
                      </a:lnTo>
                      <a:lnTo>
                        <a:pt x="90" y="174"/>
                      </a:lnTo>
                      <a:lnTo>
                        <a:pt x="90" y="173"/>
                      </a:lnTo>
                      <a:lnTo>
                        <a:pt x="90" y="171"/>
                      </a:lnTo>
                      <a:lnTo>
                        <a:pt x="90" y="169"/>
                      </a:lnTo>
                      <a:lnTo>
                        <a:pt x="90" y="167"/>
                      </a:lnTo>
                      <a:lnTo>
                        <a:pt x="90" y="165"/>
                      </a:lnTo>
                      <a:lnTo>
                        <a:pt x="90" y="162"/>
                      </a:lnTo>
                      <a:lnTo>
                        <a:pt x="90" y="160"/>
                      </a:lnTo>
                      <a:lnTo>
                        <a:pt x="90" y="156"/>
                      </a:lnTo>
                      <a:lnTo>
                        <a:pt x="90" y="153"/>
                      </a:lnTo>
                      <a:lnTo>
                        <a:pt x="89" y="149"/>
                      </a:lnTo>
                      <a:lnTo>
                        <a:pt x="89" y="146"/>
                      </a:lnTo>
                      <a:lnTo>
                        <a:pt x="88" y="141"/>
                      </a:lnTo>
                      <a:lnTo>
                        <a:pt x="85" y="136"/>
                      </a:lnTo>
                      <a:lnTo>
                        <a:pt x="84" y="130"/>
                      </a:lnTo>
                      <a:lnTo>
                        <a:pt x="82" y="124"/>
                      </a:lnTo>
                      <a:lnTo>
                        <a:pt x="79" y="117"/>
                      </a:lnTo>
                      <a:lnTo>
                        <a:pt x="75" y="110"/>
                      </a:lnTo>
                      <a:lnTo>
                        <a:pt x="71" y="103"/>
                      </a:lnTo>
                      <a:lnTo>
                        <a:pt x="66" y="95"/>
                      </a:lnTo>
                      <a:lnTo>
                        <a:pt x="62" y="85"/>
                      </a:lnTo>
                      <a:lnTo>
                        <a:pt x="56" y="75"/>
                      </a:lnTo>
                      <a:lnTo>
                        <a:pt x="49" y="65"/>
                      </a:lnTo>
                      <a:lnTo>
                        <a:pt x="42" y="54"/>
                      </a:lnTo>
                      <a:lnTo>
                        <a:pt x="33" y="42"/>
                      </a:lnTo>
                      <a:lnTo>
                        <a:pt x="24" y="29"/>
                      </a:lnTo>
                      <a:lnTo>
                        <a:pt x="14" y="15"/>
                      </a:lnTo>
                      <a:lnTo>
                        <a:pt x="4" y="0"/>
                      </a:lnTo>
                      <a:lnTo>
                        <a:pt x="0"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7" name="Freeform 1265"/>
                <p:cNvSpPr>
                  <a:spLocks/>
                </p:cNvSpPr>
                <p:nvPr/>
              </p:nvSpPr>
              <p:spPr bwMode="auto">
                <a:xfrm>
                  <a:off x="1277" y="991"/>
                  <a:ext cx="14" cy="37"/>
                </a:xfrm>
                <a:custGeom>
                  <a:avLst/>
                  <a:gdLst>
                    <a:gd name="T0" fmla="*/ 8 w 99"/>
                    <a:gd name="T1" fmla="*/ 10 h 227"/>
                    <a:gd name="T2" fmla="*/ 18 w 99"/>
                    <a:gd name="T3" fmla="*/ 27 h 227"/>
                    <a:gd name="T4" fmla="*/ 29 w 99"/>
                    <a:gd name="T5" fmla="*/ 42 h 227"/>
                    <a:gd name="T6" fmla="*/ 36 w 99"/>
                    <a:gd name="T7" fmla="*/ 58 h 227"/>
                    <a:gd name="T8" fmla="*/ 41 w 99"/>
                    <a:gd name="T9" fmla="*/ 72 h 227"/>
                    <a:gd name="T10" fmla="*/ 47 w 99"/>
                    <a:gd name="T11" fmla="*/ 85 h 227"/>
                    <a:gd name="T12" fmla="*/ 50 w 99"/>
                    <a:gd name="T13" fmla="*/ 98 h 227"/>
                    <a:gd name="T14" fmla="*/ 52 w 99"/>
                    <a:gd name="T15" fmla="*/ 110 h 227"/>
                    <a:gd name="T16" fmla="*/ 55 w 99"/>
                    <a:gd name="T17" fmla="*/ 122 h 227"/>
                    <a:gd name="T18" fmla="*/ 56 w 99"/>
                    <a:gd name="T19" fmla="*/ 135 h 227"/>
                    <a:gd name="T20" fmla="*/ 60 w 99"/>
                    <a:gd name="T21" fmla="*/ 147 h 227"/>
                    <a:gd name="T22" fmla="*/ 62 w 99"/>
                    <a:gd name="T23" fmla="*/ 160 h 227"/>
                    <a:gd name="T24" fmla="*/ 67 w 99"/>
                    <a:gd name="T25" fmla="*/ 173 h 227"/>
                    <a:gd name="T26" fmla="*/ 74 w 99"/>
                    <a:gd name="T27" fmla="*/ 188 h 227"/>
                    <a:gd name="T28" fmla="*/ 81 w 99"/>
                    <a:gd name="T29" fmla="*/ 202 h 227"/>
                    <a:gd name="T30" fmla="*/ 90 w 99"/>
                    <a:gd name="T31" fmla="*/ 218 h 227"/>
                    <a:gd name="T32" fmla="*/ 99 w 99"/>
                    <a:gd name="T33" fmla="*/ 224 h 227"/>
                    <a:gd name="T34" fmla="*/ 88 w 99"/>
                    <a:gd name="T35" fmla="*/ 209 h 227"/>
                    <a:gd name="T36" fmla="*/ 80 w 99"/>
                    <a:gd name="T37" fmla="*/ 194 h 227"/>
                    <a:gd name="T38" fmla="*/ 74 w 99"/>
                    <a:gd name="T39" fmla="*/ 179 h 227"/>
                    <a:gd name="T40" fmla="*/ 68 w 99"/>
                    <a:gd name="T41" fmla="*/ 166 h 227"/>
                    <a:gd name="T42" fmla="*/ 64 w 99"/>
                    <a:gd name="T43" fmla="*/ 153 h 227"/>
                    <a:gd name="T44" fmla="*/ 61 w 99"/>
                    <a:gd name="T45" fmla="*/ 141 h 227"/>
                    <a:gd name="T46" fmla="*/ 58 w 99"/>
                    <a:gd name="T47" fmla="*/ 128 h 227"/>
                    <a:gd name="T48" fmla="*/ 57 w 99"/>
                    <a:gd name="T49" fmla="*/ 116 h 227"/>
                    <a:gd name="T50" fmla="*/ 55 w 99"/>
                    <a:gd name="T51" fmla="*/ 103 h 227"/>
                    <a:gd name="T52" fmla="*/ 51 w 99"/>
                    <a:gd name="T53" fmla="*/ 90 h 227"/>
                    <a:gd name="T54" fmla="*/ 48 w 99"/>
                    <a:gd name="T55" fmla="*/ 77 h 227"/>
                    <a:gd name="T56" fmla="*/ 42 w 99"/>
                    <a:gd name="T57" fmla="*/ 64 h 227"/>
                    <a:gd name="T58" fmla="*/ 36 w 99"/>
                    <a:gd name="T59" fmla="*/ 48 h 227"/>
                    <a:gd name="T60" fmla="*/ 28 w 99"/>
                    <a:gd name="T61" fmla="*/ 33 h 227"/>
                    <a:gd name="T62" fmla="*/ 16 w 99"/>
                    <a:gd name="T63" fmla="*/ 16 h 227"/>
                    <a:gd name="T64" fmla="*/ 3 w 99"/>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7"/>
                    <a:gd name="T101" fmla="*/ 99 w 99"/>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7">
                      <a:moveTo>
                        <a:pt x="0" y="2"/>
                      </a:moveTo>
                      <a:lnTo>
                        <a:pt x="8" y="10"/>
                      </a:lnTo>
                      <a:lnTo>
                        <a:pt x="14" y="19"/>
                      </a:lnTo>
                      <a:lnTo>
                        <a:pt x="18" y="27"/>
                      </a:lnTo>
                      <a:lnTo>
                        <a:pt x="24" y="35"/>
                      </a:lnTo>
                      <a:lnTo>
                        <a:pt x="29" y="42"/>
                      </a:lnTo>
                      <a:lnTo>
                        <a:pt x="32" y="50"/>
                      </a:lnTo>
                      <a:lnTo>
                        <a:pt x="36" y="58"/>
                      </a:lnTo>
                      <a:lnTo>
                        <a:pt x="38" y="65"/>
                      </a:lnTo>
                      <a:lnTo>
                        <a:pt x="41" y="72"/>
                      </a:lnTo>
                      <a:lnTo>
                        <a:pt x="43" y="78"/>
                      </a:lnTo>
                      <a:lnTo>
                        <a:pt x="47" y="85"/>
                      </a:lnTo>
                      <a:lnTo>
                        <a:pt x="48" y="91"/>
                      </a:lnTo>
                      <a:lnTo>
                        <a:pt x="50" y="98"/>
                      </a:lnTo>
                      <a:lnTo>
                        <a:pt x="51" y="104"/>
                      </a:lnTo>
                      <a:lnTo>
                        <a:pt x="52" y="110"/>
                      </a:lnTo>
                      <a:lnTo>
                        <a:pt x="54" y="116"/>
                      </a:lnTo>
                      <a:lnTo>
                        <a:pt x="55" y="122"/>
                      </a:lnTo>
                      <a:lnTo>
                        <a:pt x="55" y="129"/>
                      </a:lnTo>
                      <a:lnTo>
                        <a:pt x="56" y="135"/>
                      </a:lnTo>
                      <a:lnTo>
                        <a:pt x="57" y="141"/>
                      </a:lnTo>
                      <a:lnTo>
                        <a:pt x="60" y="147"/>
                      </a:lnTo>
                      <a:lnTo>
                        <a:pt x="61" y="154"/>
                      </a:lnTo>
                      <a:lnTo>
                        <a:pt x="62" y="160"/>
                      </a:lnTo>
                      <a:lnTo>
                        <a:pt x="64" y="167"/>
                      </a:lnTo>
                      <a:lnTo>
                        <a:pt x="67" y="173"/>
                      </a:lnTo>
                      <a:lnTo>
                        <a:pt x="69" y="180"/>
                      </a:lnTo>
                      <a:lnTo>
                        <a:pt x="74" y="188"/>
                      </a:lnTo>
                      <a:lnTo>
                        <a:pt x="77" y="195"/>
                      </a:lnTo>
                      <a:lnTo>
                        <a:pt x="81" y="202"/>
                      </a:lnTo>
                      <a:lnTo>
                        <a:pt x="86" y="210"/>
                      </a:lnTo>
                      <a:lnTo>
                        <a:pt x="90" y="218"/>
                      </a:lnTo>
                      <a:lnTo>
                        <a:pt x="95" y="227"/>
                      </a:lnTo>
                      <a:lnTo>
                        <a:pt x="99" y="224"/>
                      </a:lnTo>
                      <a:lnTo>
                        <a:pt x="93" y="216"/>
                      </a:lnTo>
                      <a:lnTo>
                        <a:pt x="88" y="209"/>
                      </a:lnTo>
                      <a:lnTo>
                        <a:pt x="83" y="201"/>
                      </a:lnTo>
                      <a:lnTo>
                        <a:pt x="80" y="194"/>
                      </a:lnTo>
                      <a:lnTo>
                        <a:pt x="76" y="186"/>
                      </a:lnTo>
                      <a:lnTo>
                        <a:pt x="74" y="179"/>
                      </a:lnTo>
                      <a:lnTo>
                        <a:pt x="70" y="172"/>
                      </a:lnTo>
                      <a:lnTo>
                        <a:pt x="68" y="166"/>
                      </a:lnTo>
                      <a:lnTo>
                        <a:pt x="66" y="159"/>
                      </a:lnTo>
                      <a:lnTo>
                        <a:pt x="64" y="153"/>
                      </a:lnTo>
                      <a:lnTo>
                        <a:pt x="62" y="147"/>
                      </a:lnTo>
                      <a:lnTo>
                        <a:pt x="61" y="141"/>
                      </a:lnTo>
                      <a:lnTo>
                        <a:pt x="60" y="134"/>
                      </a:lnTo>
                      <a:lnTo>
                        <a:pt x="58" y="128"/>
                      </a:lnTo>
                      <a:lnTo>
                        <a:pt x="57" y="122"/>
                      </a:lnTo>
                      <a:lnTo>
                        <a:pt x="57" y="116"/>
                      </a:lnTo>
                      <a:lnTo>
                        <a:pt x="56" y="110"/>
                      </a:lnTo>
                      <a:lnTo>
                        <a:pt x="55" y="103"/>
                      </a:lnTo>
                      <a:lnTo>
                        <a:pt x="52" y="97"/>
                      </a:lnTo>
                      <a:lnTo>
                        <a:pt x="51" y="90"/>
                      </a:lnTo>
                      <a:lnTo>
                        <a:pt x="50" y="84"/>
                      </a:lnTo>
                      <a:lnTo>
                        <a:pt x="48" y="77"/>
                      </a:lnTo>
                      <a:lnTo>
                        <a:pt x="44" y="71"/>
                      </a:lnTo>
                      <a:lnTo>
                        <a:pt x="42" y="64"/>
                      </a:lnTo>
                      <a:lnTo>
                        <a:pt x="40" y="57"/>
                      </a:lnTo>
                      <a:lnTo>
                        <a:pt x="36" y="48"/>
                      </a:lnTo>
                      <a:lnTo>
                        <a:pt x="31" y="40"/>
                      </a:lnTo>
                      <a:lnTo>
                        <a:pt x="28" y="33"/>
                      </a:lnTo>
                      <a:lnTo>
                        <a:pt x="23" y="25"/>
                      </a:lnTo>
                      <a:lnTo>
                        <a:pt x="16" y="16"/>
                      </a:lnTo>
                      <a:lnTo>
                        <a:pt x="10" y="8"/>
                      </a:lnTo>
                      <a:lnTo>
                        <a:pt x="3" y="0"/>
                      </a:lnTo>
                      <a:lnTo>
                        <a:pt x="0"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8" name="Freeform 1266"/>
                <p:cNvSpPr>
                  <a:spLocks/>
                </p:cNvSpPr>
                <p:nvPr/>
              </p:nvSpPr>
              <p:spPr bwMode="auto">
                <a:xfrm>
                  <a:off x="1270" y="986"/>
                  <a:ext cx="7" cy="5"/>
                </a:xfrm>
                <a:custGeom>
                  <a:avLst/>
                  <a:gdLst>
                    <a:gd name="T0" fmla="*/ 2 w 52"/>
                    <a:gd name="T1" fmla="*/ 6 h 29"/>
                    <a:gd name="T2" fmla="*/ 6 w 52"/>
                    <a:gd name="T3" fmla="*/ 5 h 29"/>
                    <a:gd name="T4" fmla="*/ 9 w 52"/>
                    <a:gd name="T5" fmla="*/ 4 h 29"/>
                    <a:gd name="T6" fmla="*/ 13 w 52"/>
                    <a:gd name="T7" fmla="*/ 4 h 29"/>
                    <a:gd name="T8" fmla="*/ 16 w 52"/>
                    <a:gd name="T9" fmla="*/ 5 h 29"/>
                    <a:gd name="T10" fmla="*/ 20 w 52"/>
                    <a:gd name="T11" fmla="*/ 5 h 29"/>
                    <a:gd name="T12" fmla="*/ 23 w 52"/>
                    <a:gd name="T13" fmla="*/ 6 h 29"/>
                    <a:gd name="T14" fmla="*/ 26 w 52"/>
                    <a:gd name="T15" fmla="*/ 7 h 29"/>
                    <a:gd name="T16" fmla="*/ 28 w 52"/>
                    <a:gd name="T17" fmla="*/ 9 h 29"/>
                    <a:gd name="T18" fmla="*/ 31 w 52"/>
                    <a:gd name="T19" fmla="*/ 11 h 29"/>
                    <a:gd name="T20" fmla="*/ 33 w 52"/>
                    <a:gd name="T21" fmla="*/ 12 h 29"/>
                    <a:gd name="T22" fmla="*/ 37 w 52"/>
                    <a:gd name="T23" fmla="*/ 15 h 29"/>
                    <a:gd name="T24" fmla="*/ 39 w 52"/>
                    <a:gd name="T25" fmla="*/ 18 h 29"/>
                    <a:gd name="T26" fmla="*/ 41 w 52"/>
                    <a:gd name="T27" fmla="*/ 21 h 29"/>
                    <a:gd name="T28" fmla="*/ 45 w 52"/>
                    <a:gd name="T29" fmla="*/ 24 h 29"/>
                    <a:gd name="T30" fmla="*/ 48 w 52"/>
                    <a:gd name="T31" fmla="*/ 27 h 29"/>
                    <a:gd name="T32" fmla="*/ 52 w 52"/>
                    <a:gd name="T33" fmla="*/ 27 h 29"/>
                    <a:gd name="T34" fmla="*/ 49 w 52"/>
                    <a:gd name="T35" fmla="*/ 23 h 29"/>
                    <a:gd name="T36" fmla="*/ 47 w 52"/>
                    <a:gd name="T37" fmla="*/ 19 h 29"/>
                    <a:gd name="T38" fmla="*/ 42 w 52"/>
                    <a:gd name="T39" fmla="*/ 17 h 29"/>
                    <a:gd name="T40" fmla="*/ 40 w 52"/>
                    <a:gd name="T41" fmla="*/ 13 h 29"/>
                    <a:gd name="T42" fmla="*/ 38 w 52"/>
                    <a:gd name="T43" fmla="*/ 11 h 29"/>
                    <a:gd name="T44" fmla="*/ 34 w 52"/>
                    <a:gd name="T45" fmla="*/ 9 h 29"/>
                    <a:gd name="T46" fmla="*/ 32 w 52"/>
                    <a:gd name="T47" fmla="*/ 6 h 29"/>
                    <a:gd name="T48" fmla="*/ 28 w 52"/>
                    <a:gd name="T49" fmla="*/ 5 h 29"/>
                    <a:gd name="T50" fmla="*/ 26 w 52"/>
                    <a:gd name="T51" fmla="*/ 4 h 29"/>
                    <a:gd name="T52" fmla="*/ 22 w 52"/>
                    <a:gd name="T53" fmla="*/ 3 h 29"/>
                    <a:gd name="T54" fmla="*/ 18 w 52"/>
                    <a:gd name="T55" fmla="*/ 2 h 29"/>
                    <a:gd name="T56" fmla="*/ 15 w 52"/>
                    <a:gd name="T57" fmla="*/ 0 h 29"/>
                    <a:gd name="T58" fmla="*/ 12 w 52"/>
                    <a:gd name="T59" fmla="*/ 0 h 29"/>
                    <a:gd name="T60" fmla="*/ 8 w 52"/>
                    <a:gd name="T61" fmla="*/ 2 h 29"/>
                    <a:gd name="T62" fmla="*/ 3 w 52"/>
                    <a:gd name="T63" fmla="*/ 2 h 29"/>
                    <a:gd name="T64" fmla="*/ 0 w 52"/>
                    <a:gd name="T65" fmla="*/ 3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9"/>
                    <a:gd name="T101" fmla="*/ 52 w 52"/>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9">
                      <a:moveTo>
                        <a:pt x="1" y="6"/>
                      </a:moveTo>
                      <a:lnTo>
                        <a:pt x="2" y="6"/>
                      </a:lnTo>
                      <a:lnTo>
                        <a:pt x="5" y="5"/>
                      </a:lnTo>
                      <a:lnTo>
                        <a:pt x="6" y="5"/>
                      </a:lnTo>
                      <a:lnTo>
                        <a:pt x="8" y="5"/>
                      </a:lnTo>
                      <a:lnTo>
                        <a:pt x="9" y="4"/>
                      </a:lnTo>
                      <a:lnTo>
                        <a:pt x="12" y="4"/>
                      </a:lnTo>
                      <a:lnTo>
                        <a:pt x="13" y="4"/>
                      </a:lnTo>
                      <a:lnTo>
                        <a:pt x="14" y="4"/>
                      </a:lnTo>
                      <a:lnTo>
                        <a:pt x="16" y="5"/>
                      </a:lnTo>
                      <a:lnTo>
                        <a:pt x="18" y="5"/>
                      </a:lnTo>
                      <a:lnTo>
                        <a:pt x="20" y="5"/>
                      </a:lnTo>
                      <a:lnTo>
                        <a:pt x="21" y="5"/>
                      </a:lnTo>
                      <a:lnTo>
                        <a:pt x="23" y="6"/>
                      </a:lnTo>
                      <a:lnTo>
                        <a:pt x="25" y="6"/>
                      </a:lnTo>
                      <a:lnTo>
                        <a:pt x="26" y="7"/>
                      </a:lnTo>
                      <a:lnTo>
                        <a:pt x="27" y="7"/>
                      </a:lnTo>
                      <a:lnTo>
                        <a:pt x="28" y="9"/>
                      </a:lnTo>
                      <a:lnTo>
                        <a:pt x="29" y="10"/>
                      </a:lnTo>
                      <a:lnTo>
                        <a:pt x="31" y="11"/>
                      </a:lnTo>
                      <a:lnTo>
                        <a:pt x="32" y="11"/>
                      </a:lnTo>
                      <a:lnTo>
                        <a:pt x="33" y="12"/>
                      </a:lnTo>
                      <a:lnTo>
                        <a:pt x="35" y="13"/>
                      </a:lnTo>
                      <a:lnTo>
                        <a:pt x="37" y="15"/>
                      </a:lnTo>
                      <a:lnTo>
                        <a:pt x="38" y="16"/>
                      </a:lnTo>
                      <a:lnTo>
                        <a:pt x="39" y="18"/>
                      </a:lnTo>
                      <a:lnTo>
                        <a:pt x="40" y="19"/>
                      </a:lnTo>
                      <a:lnTo>
                        <a:pt x="41" y="21"/>
                      </a:lnTo>
                      <a:lnTo>
                        <a:pt x="42" y="22"/>
                      </a:lnTo>
                      <a:lnTo>
                        <a:pt x="45" y="24"/>
                      </a:lnTo>
                      <a:lnTo>
                        <a:pt x="47" y="25"/>
                      </a:lnTo>
                      <a:lnTo>
                        <a:pt x="48" y="27"/>
                      </a:lnTo>
                      <a:lnTo>
                        <a:pt x="49" y="29"/>
                      </a:lnTo>
                      <a:lnTo>
                        <a:pt x="52" y="27"/>
                      </a:lnTo>
                      <a:lnTo>
                        <a:pt x="51" y="25"/>
                      </a:lnTo>
                      <a:lnTo>
                        <a:pt x="49" y="23"/>
                      </a:lnTo>
                      <a:lnTo>
                        <a:pt x="48" y="22"/>
                      </a:lnTo>
                      <a:lnTo>
                        <a:pt x="47" y="19"/>
                      </a:lnTo>
                      <a:lnTo>
                        <a:pt x="45" y="18"/>
                      </a:lnTo>
                      <a:lnTo>
                        <a:pt x="42" y="17"/>
                      </a:lnTo>
                      <a:lnTo>
                        <a:pt x="41" y="15"/>
                      </a:lnTo>
                      <a:lnTo>
                        <a:pt x="40" y="13"/>
                      </a:lnTo>
                      <a:lnTo>
                        <a:pt x="39" y="12"/>
                      </a:lnTo>
                      <a:lnTo>
                        <a:pt x="38" y="11"/>
                      </a:lnTo>
                      <a:lnTo>
                        <a:pt x="35" y="10"/>
                      </a:lnTo>
                      <a:lnTo>
                        <a:pt x="34" y="9"/>
                      </a:lnTo>
                      <a:lnTo>
                        <a:pt x="33" y="7"/>
                      </a:lnTo>
                      <a:lnTo>
                        <a:pt x="32" y="6"/>
                      </a:lnTo>
                      <a:lnTo>
                        <a:pt x="31" y="6"/>
                      </a:lnTo>
                      <a:lnTo>
                        <a:pt x="28" y="5"/>
                      </a:lnTo>
                      <a:lnTo>
                        <a:pt x="27" y="4"/>
                      </a:lnTo>
                      <a:lnTo>
                        <a:pt x="26" y="4"/>
                      </a:lnTo>
                      <a:lnTo>
                        <a:pt x="25" y="3"/>
                      </a:lnTo>
                      <a:lnTo>
                        <a:pt x="22" y="3"/>
                      </a:lnTo>
                      <a:lnTo>
                        <a:pt x="21" y="2"/>
                      </a:lnTo>
                      <a:lnTo>
                        <a:pt x="18" y="2"/>
                      </a:lnTo>
                      <a:lnTo>
                        <a:pt x="16" y="2"/>
                      </a:lnTo>
                      <a:lnTo>
                        <a:pt x="15" y="0"/>
                      </a:lnTo>
                      <a:lnTo>
                        <a:pt x="13" y="0"/>
                      </a:lnTo>
                      <a:lnTo>
                        <a:pt x="12" y="0"/>
                      </a:lnTo>
                      <a:lnTo>
                        <a:pt x="9" y="0"/>
                      </a:lnTo>
                      <a:lnTo>
                        <a:pt x="8" y="2"/>
                      </a:lnTo>
                      <a:lnTo>
                        <a:pt x="6" y="2"/>
                      </a:lnTo>
                      <a:lnTo>
                        <a:pt x="3" y="2"/>
                      </a:lnTo>
                      <a:lnTo>
                        <a:pt x="2" y="3"/>
                      </a:lnTo>
                      <a:lnTo>
                        <a:pt x="0" y="3"/>
                      </a:lnTo>
                      <a:lnTo>
                        <a:pt x="1" y="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09" name="Freeform 1267"/>
                <p:cNvSpPr>
                  <a:spLocks/>
                </p:cNvSpPr>
                <p:nvPr/>
              </p:nvSpPr>
              <p:spPr bwMode="auto">
                <a:xfrm>
                  <a:off x="1234" y="986"/>
                  <a:ext cx="36" cy="68"/>
                </a:xfrm>
                <a:custGeom>
                  <a:avLst/>
                  <a:gdLst>
                    <a:gd name="T0" fmla="*/ 2 w 253"/>
                    <a:gd name="T1" fmla="*/ 405 h 405"/>
                    <a:gd name="T2" fmla="*/ 25 w 253"/>
                    <a:gd name="T3" fmla="*/ 398 h 405"/>
                    <a:gd name="T4" fmla="*/ 46 w 253"/>
                    <a:gd name="T5" fmla="*/ 384 h 405"/>
                    <a:gd name="T6" fmla="*/ 64 w 253"/>
                    <a:gd name="T7" fmla="*/ 363 h 405"/>
                    <a:gd name="T8" fmla="*/ 82 w 253"/>
                    <a:gd name="T9" fmla="*/ 338 h 405"/>
                    <a:gd name="T10" fmla="*/ 97 w 253"/>
                    <a:gd name="T11" fmla="*/ 309 h 405"/>
                    <a:gd name="T12" fmla="*/ 111 w 253"/>
                    <a:gd name="T13" fmla="*/ 277 h 405"/>
                    <a:gd name="T14" fmla="*/ 126 w 253"/>
                    <a:gd name="T15" fmla="*/ 242 h 405"/>
                    <a:gd name="T16" fmla="*/ 140 w 253"/>
                    <a:gd name="T17" fmla="*/ 207 h 405"/>
                    <a:gd name="T18" fmla="*/ 152 w 253"/>
                    <a:gd name="T19" fmla="*/ 172 h 405"/>
                    <a:gd name="T20" fmla="*/ 166 w 253"/>
                    <a:gd name="T21" fmla="*/ 138 h 405"/>
                    <a:gd name="T22" fmla="*/ 178 w 253"/>
                    <a:gd name="T23" fmla="*/ 106 h 405"/>
                    <a:gd name="T24" fmla="*/ 192 w 253"/>
                    <a:gd name="T25" fmla="*/ 75 h 405"/>
                    <a:gd name="T26" fmla="*/ 206 w 253"/>
                    <a:gd name="T27" fmla="*/ 49 h 405"/>
                    <a:gd name="T28" fmla="*/ 221 w 253"/>
                    <a:gd name="T29" fmla="*/ 27 h 405"/>
                    <a:gd name="T30" fmla="*/ 236 w 253"/>
                    <a:gd name="T31" fmla="*/ 12 h 405"/>
                    <a:gd name="T32" fmla="*/ 253 w 253"/>
                    <a:gd name="T33" fmla="*/ 3 h 405"/>
                    <a:gd name="T34" fmla="*/ 242 w 253"/>
                    <a:gd name="T35" fmla="*/ 3 h 405"/>
                    <a:gd name="T36" fmla="*/ 226 w 253"/>
                    <a:gd name="T37" fmla="*/ 16 h 405"/>
                    <a:gd name="T38" fmla="*/ 210 w 253"/>
                    <a:gd name="T39" fmla="*/ 35 h 405"/>
                    <a:gd name="T40" fmla="*/ 196 w 253"/>
                    <a:gd name="T41" fmla="*/ 59 h 405"/>
                    <a:gd name="T42" fmla="*/ 182 w 253"/>
                    <a:gd name="T43" fmla="*/ 89 h 405"/>
                    <a:gd name="T44" fmla="*/ 168 w 253"/>
                    <a:gd name="T45" fmla="*/ 120 h 405"/>
                    <a:gd name="T46" fmla="*/ 156 w 253"/>
                    <a:gd name="T47" fmla="*/ 153 h 405"/>
                    <a:gd name="T48" fmla="*/ 142 w 253"/>
                    <a:gd name="T49" fmla="*/ 188 h 405"/>
                    <a:gd name="T50" fmla="*/ 130 w 253"/>
                    <a:gd name="T51" fmla="*/ 224 h 405"/>
                    <a:gd name="T52" fmla="*/ 115 w 253"/>
                    <a:gd name="T53" fmla="*/ 259 h 405"/>
                    <a:gd name="T54" fmla="*/ 102 w 253"/>
                    <a:gd name="T55" fmla="*/ 291 h 405"/>
                    <a:gd name="T56" fmla="*/ 86 w 253"/>
                    <a:gd name="T57" fmla="*/ 322 h 405"/>
                    <a:gd name="T58" fmla="*/ 70 w 253"/>
                    <a:gd name="T59" fmla="*/ 348 h 405"/>
                    <a:gd name="T60" fmla="*/ 52 w 253"/>
                    <a:gd name="T61" fmla="*/ 371 h 405"/>
                    <a:gd name="T62" fmla="*/ 33 w 253"/>
                    <a:gd name="T63" fmla="*/ 389 h 405"/>
                    <a:gd name="T64" fmla="*/ 12 w 253"/>
                    <a:gd name="T65" fmla="*/ 400 h 405"/>
                    <a:gd name="T66" fmla="*/ 3 w 253"/>
                    <a:gd name="T67" fmla="*/ 403 h 405"/>
                    <a:gd name="T68" fmla="*/ 0 w 253"/>
                    <a:gd name="T69" fmla="*/ 405 h 405"/>
                    <a:gd name="T70" fmla="*/ 0 w 253"/>
                    <a:gd name="T71" fmla="*/ 40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3"/>
                    <a:gd name="T109" fmla="*/ 0 h 405"/>
                    <a:gd name="T110" fmla="*/ 253 w 25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3" h="405">
                      <a:moveTo>
                        <a:pt x="0" y="403"/>
                      </a:moveTo>
                      <a:lnTo>
                        <a:pt x="2" y="405"/>
                      </a:lnTo>
                      <a:lnTo>
                        <a:pt x="13" y="403"/>
                      </a:lnTo>
                      <a:lnTo>
                        <a:pt x="25" y="398"/>
                      </a:lnTo>
                      <a:lnTo>
                        <a:pt x="35" y="391"/>
                      </a:lnTo>
                      <a:lnTo>
                        <a:pt x="46" y="384"/>
                      </a:lnTo>
                      <a:lnTo>
                        <a:pt x="54" y="374"/>
                      </a:lnTo>
                      <a:lnTo>
                        <a:pt x="64" y="363"/>
                      </a:lnTo>
                      <a:lnTo>
                        <a:pt x="73" y="351"/>
                      </a:lnTo>
                      <a:lnTo>
                        <a:pt x="82" y="338"/>
                      </a:lnTo>
                      <a:lnTo>
                        <a:pt x="89" y="323"/>
                      </a:lnTo>
                      <a:lnTo>
                        <a:pt x="97" y="309"/>
                      </a:lnTo>
                      <a:lnTo>
                        <a:pt x="105" y="294"/>
                      </a:lnTo>
                      <a:lnTo>
                        <a:pt x="111" y="277"/>
                      </a:lnTo>
                      <a:lnTo>
                        <a:pt x="118" y="260"/>
                      </a:lnTo>
                      <a:lnTo>
                        <a:pt x="126" y="242"/>
                      </a:lnTo>
                      <a:lnTo>
                        <a:pt x="132" y="225"/>
                      </a:lnTo>
                      <a:lnTo>
                        <a:pt x="140" y="207"/>
                      </a:lnTo>
                      <a:lnTo>
                        <a:pt x="146" y="189"/>
                      </a:lnTo>
                      <a:lnTo>
                        <a:pt x="152" y="172"/>
                      </a:lnTo>
                      <a:lnTo>
                        <a:pt x="160" y="154"/>
                      </a:lnTo>
                      <a:lnTo>
                        <a:pt x="166" y="138"/>
                      </a:lnTo>
                      <a:lnTo>
                        <a:pt x="173" y="121"/>
                      </a:lnTo>
                      <a:lnTo>
                        <a:pt x="178" y="106"/>
                      </a:lnTo>
                      <a:lnTo>
                        <a:pt x="186" y="90"/>
                      </a:lnTo>
                      <a:lnTo>
                        <a:pt x="192" y="75"/>
                      </a:lnTo>
                      <a:lnTo>
                        <a:pt x="200" y="62"/>
                      </a:lnTo>
                      <a:lnTo>
                        <a:pt x="206" y="49"/>
                      </a:lnTo>
                      <a:lnTo>
                        <a:pt x="213" y="38"/>
                      </a:lnTo>
                      <a:lnTo>
                        <a:pt x="221" y="27"/>
                      </a:lnTo>
                      <a:lnTo>
                        <a:pt x="228" y="19"/>
                      </a:lnTo>
                      <a:lnTo>
                        <a:pt x="236" y="12"/>
                      </a:lnTo>
                      <a:lnTo>
                        <a:pt x="244" y="7"/>
                      </a:lnTo>
                      <a:lnTo>
                        <a:pt x="253" y="3"/>
                      </a:lnTo>
                      <a:lnTo>
                        <a:pt x="252" y="0"/>
                      </a:lnTo>
                      <a:lnTo>
                        <a:pt x="242" y="3"/>
                      </a:lnTo>
                      <a:lnTo>
                        <a:pt x="234" y="9"/>
                      </a:lnTo>
                      <a:lnTo>
                        <a:pt x="226" y="16"/>
                      </a:lnTo>
                      <a:lnTo>
                        <a:pt x="218" y="26"/>
                      </a:lnTo>
                      <a:lnTo>
                        <a:pt x="210" y="35"/>
                      </a:lnTo>
                      <a:lnTo>
                        <a:pt x="203" y="47"/>
                      </a:lnTo>
                      <a:lnTo>
                        <a:pt x="196" y="59"/>
                      </a:lnTo>
                      <a:lnTo>
                        <a:pt x="188" y="74"/>
                      </a:lnTo>
                      <a:lnTo>
                        <a:pt x="182" y="89"/>
                      </a:lnTo>
                      <a:lnTo>
                        <a:pt x="176" y="104"/>
                      </a:lnTo>
                      <a:lnTo>
                        <a:pt x="168" y="120"/>
                      </a:lnTo>
                      <a:lnTo>
                        <a:pt x="162" y="137"/>
                      </a:lnTo>
                      <a:lnTo>
                        <a:pt x="156" y="153"/>
                      </a:lnTo>
                      <a:lnTo>
                        <a:pt x="149" y="171"/>
                      </a:lnTo>
                      <a:lnTo>
                        <a:pt x="142" y="188"/>
                      </a:lnTo>
                      <a:lnTo>
                        <a:pt x="136" y="206"/>
                      </a:lnTo>
                      <a:lnTo>
                        <a:pt x="130" y="224"/>
                      </a:lnTo>
                      <a:lnTo>
                        <a:pt x="123" y="241"/>
                      </a:lnTo>
                      <a:lnTo>
                        <a:pt x="115" y="259"/>
                      </a:lnTo>
                      <a:lnTo>
                        <a:pt x="109" y="276"/>
                      </a:lnTo>
                      <a:lnTo>
                        <a:pt x="102" y="291"/>
                      </a:lnTo>
                      <a:lnTo>
                        <a:pt x="93" y="307"/>
                      </a:lnTo>
                      <a:lnTo>
                        <a:pt x="86" y="322"/>
                      </a:lnTo>
                      <a:lnTo>
                        <a:pt x="78" y="335"/>
                      </a:lnTo>
                      <a:lnTo>
                        <a:pt x="70" y="348"/>
                      </a:lnTo>
                      <a:lnTo>
                        <a:pt x="60" y="360"/>
                      </a:lnTo>
                      <a:lnTo>
                        <a:pt x="52" y="371"/>
                      </a:lnTo>
                      <a:lnTo>
                        <a:pt x="44" y="382"/>
                      </a:lnTo>
                      <a:lnTo>
                        <a:pt x="33" y="389"/>
                      </a:lnTo>
                      <a:lnTo>
                        <a:pt x="24" y="395"/>
                      </a:lnTo>
                      <a:lnTo>
                        <a:pt x="12" y="400"/>
                      </a:lnTo>
                      <a:lnTo>
                        <a:pt x="2" y="402"/>
                      </a:lnTo>
                      <a:lnTo>
                        <a:pt x="3" y="403"/>
                      </a:lnTo>
                      <a:lnTo>
                        <a:pt x="0" y="403"/>
                      </a:lnTo>
                      <a:lnTo>
                        <a:pt x="0" y="405"/>
                      </a:lnTo>
                      <a:lnTo>
                        <a:pt x="2" y="405"/>
                      </a:lnTo>
                      <a:lnTo>
                        <a:pt x="0" y="40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0" name="Freeform 1268"/>
                <p:cNvSpPr>
                  <a:spLocks/>
                </p:cNvSpPr>
                <p:nvPr/>
              </p:nvSpPr>
              <p:spPr bwMode="auto">
                <a:xfrm>
                  <a:off x="1234" y="1013"/>
                  <a:ext cx="13" cy="41"/>
                </a:xfrm>
                <a:custGeom>
                  <a:avLst/>
                  <a:gdLst>
                    <a:gd name="T0" fmla="*/ 89 w 93"/>
                    <a:gd name="T1" fmla="*/ 2 h 245"/>
                    <a:gd name="T2" fmla="*/ 84 w 93"/>
                    <a:gd name="T3" fmla="*/ 10 h 245"/>
                    <a:gd name="T4" fmla="*/ 78 w 93"/>
                    <a:gd name="T5" fmla="*/ 19 h 245"/>
                    <a:gd name="T6" fmla="*/ 72 w 93"/>
                    <a:gd name="T7" fmla="*/ 30 h 245"/>
                    <a:gd name="T8" fmla="*/ 64 w 93"/>
                    <a:gd name="T9" fmla="*/ 43 h 245"/>
                    <a:gd name="T10" fmla="*/ 57 w 93"/>
                    <a:gd name="T11" fmla="*/ 56 h 245"/>
                    <a:gd name="T12" fmla="*/ 51 w 93"/>
                    <a:gd name="T13" fmla="*/ 72 h 245"/>
                    <a:gd name="T14" fmla="*/ 44 w 93"/>
                    <a:gd name="T15" fmla="*/ 88 h 245"/>
                    <a:gd name="T16" fmla="*/ 35 w 93"/>
                    <a:gd name="T17" fmla="*/ 105 h 245"/>
                    <a:gd name="T18" fmla="*/ 28 w 93"/>
                    <a:gd name="T19" fmla="*/ 123 h 245"/>
                    <a:gd name="T20" fmla="*/ 22 w 93"/>
                    <a:gd name="T21" fmla="*/ 140 h 245"/>
                    <a:gd name="T22" fmla="*/ 15 w 93"/>
                    <a:gd name="T23" fmla="*/ 159 h 245"/>
                    <a:gd name="T24" fmla="*/ 11 w 93"/>
                    <a:gd name="T25" fmla="*/ 179 h 245"/>
                    <a:gd name="T26" fmla="*/ 6 w 93"/>
                    <a:gd name="T27" fmla="*/ 198 h 245"/>
                    <a:gd name="T28" fmla="*/ 2 w 93"/>
                    <a:gd name="T29" fmla="*/ 218 h 245"/>
                    <a:gd name="T30" fmla="*/ 1 w 93"/>
                    <a:gd name="T31" fmla="*/ 236 h 245"/>
                    <a:gd name="T32" fmla="*/ 3 w 93"/>
                    <a:gd name="T33" fmla="*/ 245 h 245"/>
                    <a:gd name="T34" fmla="*/ 5 w 93"/>
                    <a:gd name="T35" fmla="*/ 227 h 245"/>
                    <a:gd name="T36" fmla="*/ 8 w 93"/>
                    <a:gd name="T37" fmla="*/ 207 h 245"/>
                    <a:gd name="T38" fmla="*/ 12 w 93"/>
                    <a:gd name="T39" fmla="*/ 188 h 245"/>
                    <a:gd name="T40" fmla="*/ 17 w 93"/>
                    <a:gd name="T41" fmla="*/ 169 h 245"/>
                    <a:gd name="T42" fmla="*/ 22 w 93"/>
                    <a:gd name="T43" fmla="*/ 151 h 245"/>
                    <a:gd name="T44" fmla="*/ 28 w 93"/>
                    <a:gd name="T45" fmla="*/ 132 h 245"/>
                    <a:gd name="T46" fmla="*/ 35 w 93"/>
                    <a:gd name="T47" fmla="*/ 114 h 245"/>
                    <a:gd name="T48" fmla="*/ 41 w 93"/>
                    <a:gd name="T49" fmla="*/ 98 h 245"/>
                    <a:gd name="T50" fmla="*/ 50 w 93"/>
                    <a:gd name="T51" fmla="*/ 81 h 245"/>
                    <a:gd name="T52" fmla="*/ 57 w 93"/>
                    <a:gd name="T53" fmla="*/ 64 h 245"/>
                    <a:gd name="T54" fmla="*/ 64 w 93"/>
                    <a:gd name="T55" fmla="*/ 51 h 245"/>
                    <a:gd name="T56" fmla="*/ 72 w 93"/>
                    <a:gd name="T57" fmla="*/ 38 h 245"/>
                    <a:gd name="T58" fmla="*/ 78 w 93"/>
                    <a:gd name="T59" fmla="*/ 26 h 245"/>
                    <a:gd name="T60" fmla="*/ 84 w 93"/>
                    <a:gd name="T61" fmla="*/ 17 h 245"/>
                    <a:gd name="T62" fmla="*/ 89 w 93"/>
                    <a:gd name="T63" fmla="*/ 8 h 245"/>
                    <a:gd name="T64" fmla="*/ 93 w 93"/>
                    <a:gd name="T65" fmla="*/ 1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45"/>
                    <a:gd name="T101" fmla="*/ 93 w 93"/>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45">
                      <a:moveTo>
                        <a:pt x="90" y="0"/>
                      </a:moveTo>
                      <a:lnTo>
                        <a:pt x="89" y="2"/>
                      </a:lnTo>
                      <a:lnTo>
                        <a:pt x="86" y="6"/>
                      </a:lnTo>
                      <a:lnTo>
                        <a:pt x="84" y="10"/>
                      </a:lnTo>
                      <a:lnTo>
                        <a:pt x="80" y="14"/>
                      </a:lnTo>
                      <a:lnTo>
                        <a:pt x="78" y="19"/>
                      </a:lnTo>
                      <a:lnTo>
                        <a:pt x="74" y="24"/>
                      </a:lnTo>
                      <a:lnTo>
                        <a:pt x="72" y="30"/>
                      </a:lnTo>
                      <a:lnTo>
                        <a:pt x="67" y="36"/>
                      </a:lnTo>
                      <a:lnTo>
                        <a:pt x="64" y="43"/>
                      </a:lnTo>
                      <a:lnTo>
                        <a:pt x="60" y="49"/>
                      </a:lnTo>
                      <a:lnTo>
                        <a:pt x="57" y="56"/>
                      </a:lnTo>
                      <a:lnTo>
                        <a:pt x="54" y="63"/>
                      </a:lnTo>
                      <a:lnTo>
                        <a:pt x="51" y="72"/>
                      </a:lnTo>
                      <a:lnTo>
                        <a:pt x="47" y="80"/>
                      </a:lnTo>
                      <a:lnTo>
                        <a:pt x="44" y="88"/>
                      </a:lnTo>
                      <a:lnTo>
                        <a:pt x="39" y="96"/>
                      </a:lnTo>
                      <a:lnTo>
                        <a:pt x="35" y="105"/>
                      </a:lnTo>
                      <a:lnTo>
                        <a:pt x="32" y="113"/>
                      </a:lnTo>
                      <a:lnTo>
                        <a:pt x="28" y="123"/>
                      </a:lnTo>
                      <a:lnTo>
                        <a:pt x="25" y="131"/>
                      </a:lnTo>
                      <a:lnTo>
                        <a:pt x="22" y="140"/>
                      </a:lnTo>
                      <a:lnTo>
                        <a:pt x="19" y="150"/>
                      </a:lnTo>
                      <a:lnTo>
                        <a:pt x="15" y="159"/>
                      </a:lnTo>
                      <a:lnTo>
                        <a:pt x="13" y="169"/>
                      </a:lnTo>
                      <a:lnTo>
                        <a:pt x="11" y="179"/>
                      </a:lnTo>
                      <a:lnTo>
                        <a:pt x="8" y="188"/>
                      </a:lnTo>
                      <a:lnTo>
                        <a:pt x="6" y="198"/>
                      </a:lnTo>
                      <a:lnTo>
                        <a:pt x="5" y="207"/>
                      </a:lnTo>
                      <a:lnTo>
                        <a:pt x="2" y="218"/>
                      </a:lnTo>
                      <a:lnTo>
                        <a:pt x="1" y="227"/>
                      </a:lnTo>
                      <a:lnTo>
                        <a:pt x="1" y="236"/>
                      </a:lnTo>
                      <a:lnTo>
                        <a:pt x="0" y="245"/>
                      </a:lnTo>
                      <a:lnTo>
                        <a:pt x="3" y="245"/>
                      </a:lnTo>
                      <a:lnTo>
                        <a:pt x="5" y="237"/>
                      </a:lnTo>
                      <a:lnTo>
                        <a:pt x="5" y="227"/>
                      </a:lnTo>
                      <a:lnTo>
                        <a:pt x="6" y="218"/>
                      </a:lnTo>
                      <a:lnTo>
                        <a:pt x="8" y="207"/>
                      </a:lnTo>
                      <a:lnTo>
                        <a:pt x="9" y="198"/>
                      </a:lnTo>
                      <a:lnTo>
                        <a:pt x="12" y="188"/>
                      </a:lnTo>
                      <a:lnTo>
                        <a:pt x="14" y="179"/>
                      </a:lnTo>
                      <a:lnTo>
                        <a:pt x="17" y="169"/>
                      </a:lnTo>
                      <a:lnTo>
                        <a:pt x="20" y="159"/>
                      </a:lnTo>
                      <a:lnTo>
                        <a:pt x="22" y="151"/>
                      </a:lnTo>
                      <a:lnTo>
                        <a:pt x="26" y="142"/>
                      </a:lnTo>
                      <a:lnTo>
                        <a:pt x="28" y="132"/>
                      </a:lnTo>
                      <a:lnTo>
                        <a:pt x="32" y="124"/>
                      </a:lnTo>
                      <a:lnTo>
                        <a:pt x="35" y="114"/>
                      </a:lnTo>
                      <a:lnTo>
                        <a:pt x="38" y="106"/>
                      </a:lnTo>
                      <a:lnTo>
                        <a:pt x="41" y="98"/>
                      </a:lnTo>
                      <a:lnTo>
                        <a:pt x="46" y="89"/>
                      </a:lnTo>
                      <a:lnTo>
                        <a:pt x="50" y="81"/>
                      </a:lnTo>
                      <a:lnTo>
                        <a:pt x="53" y="74"/>
                      </a:lnTo>
                      <a:lnTo>
                        <a:pt x="57" y="64"/>
                      </a:lnTo>
                      <a:lnTo>
                        <a:pt x="60" y="57"/>
                      </a:lnTo>
                      <a:lnTo>
                        <a:pt x="64" y="51"/>
                      </a:lnTo>
                      <a:lnTo>
                        <a:pt x="67" y="44"/>
                      </a:lnTo>
                      <a:lnTo>
                        <a:pt x="72" y="38"/>
                      </a:lnTo>
                      <a:lnTo>
                        <a:pt x="74" y="32"/>
                      </a:lnTo>
                      <a:lnTo>
                        <a:pt x="78" y="26"/>
                      </a:lnTo>
                      <a:lnTo>
                        <a:pt x="82" y="21"/>
                      </a:lnTo>
                      <a:lnTo>
                        <a:pt x="84" y="17"/>
                      </a:lnTo>
                      <a:lnTo>
                        <a:pt x="86" y="12"/>
                      </a:lnTo>
                      <a:lnTo>
                        <a:pt x="89" y="8"/>
                      </a:lnTo>
                      <a:lnTo>
                        <a:pt x="91" y="5"/>
                      </a:lnTo>
                      <a:lnTo>
                        <a:pt x="93" y="1"/>
                      </a:lnTo>
                      <a:lnTo>
                        <a:pt x="9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1" name="Freeform 1269"/>
                <p:cNvSpPr>
                  <a:spLocks/>
                </p:cNvSpPr>
                <p:nvPr/>
              </p:nvSpPr>
              <p:spPr bwMode="auto">
                <a:xfrm>
                  <a:off x="1450" y="1093"/>
                  <a:ext cx="18" cy="19"/>
                </a:xfrm>
                <a:custGeom>
                  <a:avLst/>
                  <a:gdLst>
                    <a:gd name="T0" fmla="*/ 0 w 127"/>
                    <a:gd name="T1" fmla="*/ 0 h 111"/>
                    <a:gd name="T2" fmla="*/ 55 w 127"/>
                    <a:gd name="T3" fmla="*/ 12 h 111"/>
                    <a:gd name="T4" fmla="*/ 77 w 127"/>
                    <a:gd name="T5" fmla="*/ 24 h 111"/>
                    <a:gd name="T6" fmla="*/ 93 w 127"/>
                    <a:gd name="T7" fmla="*/ 40 h 111"/>
                    <a:gd name="T8" fmla="*/ 127 w 127"/>
                    <a:gd name="T9" fmla="*/ 111 h 111"/>
                    <a:gd name="T10" fmla="*/ 0 w 127"/>
                    <a:gd name="T11" fmla="*/ 0 h 111"/>
                    <a:gd name="T12" fmla="*/ 0 60000 65536"/>
                    <a:gd name="T13" fmla="*/ 0 60000 65536"/>
                    <a:gd name="T14" fmla="*/ 0 60000 65536"/>
                    <a:gd name="T15" fmla="*/ 0 60000 65536"/>
                    <a:gd name="T16" fmla="*/ 0 60000 65536"/>
                    <a:gd name="T17" fmla="*/ 0 60000 65536"/>
                    <a:gd name="T18" fmla="*/ 0 w 127"/>
                    <a:gd name="T19" fmla="*/ 0 h 111"/>
                    <a:gd name="T20" fmla="*/ 127 w 12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27" h="111">
                      <a:moveTo>
                        <a:pt x="0" y="0"/>
                      </a:moveTo>
                      <a:lnTo>
                        <a:pt x="55" y="12"/>
                      </a:lnTo>
                      <a:lnTo>
                        <a:pt x="77" y="24"/>
                      </a:lnTo>
                      <a:lnTo>
                        <a:pt x="93" y="40"/>
                      </a:lnTo>
                      <a:lnTo>
                        <a:pt x="127" y="111"/>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2" name="Freeform 1270"/>
                <p:cNvSpPr>
                  <a:spLocks/>
                </p:cNvSpPr>
                <p:nvPr/>
              </p:nvSpPr>
              <p:spPr bwMode="auto">
                <a:xfrm>
                  <a:off x="1440" y="1093"/>
                  <a:ext cx="32" cy="32"/>
                </a:xfrm>
                <a:custGeom>
                  <a:avLst/>
                  <a:gdLst>
                    <a:gd name="T0" fmla="*/ 0 w 224"/>
                    <a:gd name="T1" fmla="*/ 0 h 195"/>
                    <a:gd name="T2" fmla="*/ 98 w 224"/>
                    <a:gd name="T3" fmla="*/ 6 h 195"/>
                    <a:gd name="T4" fmla="*/ 136 w 224"/>
                    <a:gd name="T5" fmla="*/ 19 h 195"/>
                    <a:gd name="T6" fmla="*/ 164 w 224"/>
                    <a:gd name="T7" fmla="*/ 42 h 195"/>
                    <a:gd name="T8" fmla="*/ 190 w 224"/>
                    <a:gd name="T9" fmla="*/ 94 h 195"/>
                    <a:gd name="T10" fmla="*/ 224 w 224"/>
                    <a:gd name="T11" fmla="*/ 195 h 195"/>
                    <a:gd name="T12" fmla="*/ 0 w 224"/>
                    <a:gd name="T13" fmla="*/ 0 h 195"/>
                    <a:gd name="T14" fmla="*/ 0 60000 65536"/>
                    <a:gd name="T15" fmla="*/ 0 60000 65536"/>
                    <a:gd name="T16" fmla="*/ 0 60000 65536"/>
                    <a:gd name="T17" fmla="*/ 0 60000 65536"/>
                    <a:gd name="T18" fmla="*/ 0 60000 65536"/>
                    <a:gd name="T19" fmla="*/ 0 60000 65536"/>
                    <a:gd name="T20" fmla="*/ 0 60000 65536"/>
                    <a:gd name="T21" fmla="*/ 0 w 224"/>
                    <a:gd name="T22" fmla="*/ 0 h 195"/>
                    <a:gd name="T23" fmla="*/ 224 w 224"/>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95">
                      <a:moveTo>
                        <a:pt x="0" y="0"/>
                      </a:moveTo>
                      <a:lnTo>
                        <a:pt x="98" y="6"/>
                      </a:lnTo>
                      <a:lnTo>
                        <a:pt x="136" y="19"/>
                      </a:lnTo>
                      <a:lnTo>
                        <a:pt x="164" y="42"/>
                      </a:lnTo>
                      <a:lnTo>
                        <a:pt x="190" y="94"/>
                      </a:lnTo>
                      <a:lnTo>
                        <a:pt x="224" y="195"/>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3" name="Freeform 1271"/>
                <p:cNvSpPr>
                  <a:spLocks/>
                </p:cNvSpPr>
                <p:nvPr/>
              </p:nvSpPr>
              <p:spPr bwMode="auto">
                <a:xfrm>
                  <a:off x="1431" y="1093"/>
                  <a:ext cx="43" cy="45"/>
                </a:xfrm>
                <a:custGeom>
                  <a:avLst/>
                  <a:gdLst>
                    <a:gd name="T0" fmla="*/ 0 w 305"/>
                    <a:gd name="T1" fmla="*/ 1 h 268"/>
                    <a:gd name="T2" fmla="*/ 133 w 305"/>
                    <a:gd name="T3" fmla="*/ 0 h 268"/>
                    <a:gd name="T4" fmla="*/ 260 w 305"/>
                    <a:gd name="T5" fmla="*/ 111 h 268"/>
                    <a:gd name="T6" fmla="*/ 305 w 305"/>
                    <a:gd name="T7" fmla="*/ 268 h 268"/>
                    <a:gd name="T8" fmla="*/ 137 w 305"/>
                    <a:gd name="T9" fmla="*/ 120 h 268"/>
                    <a:gd name="T10" fmla="*/ 98 w 305"/>
                    <a:gd name="T11" fmla="*/ 45 h 268"/>
                    <a:gd name="T12" fmla="*/ 84 w 305"/>
                    <a:gd name="T13" fmla="*/ 33 h 268"/>
                    <a:gd name="T14" fmla="*/ 68 w 305"/>
                    <a:gd name="T15" fmla="*/ 28 h 268"/>
                    <a:gd name="T16" fmla="*/ 35 w 305"/>
                    <a:gd name="T17" fmla="*/ 32 h 268"/>
                    <a:gd name="T18" fmla="*/ 0 w 305"/>
                    <a:gd name="T19" fmla="*/ 1 h 2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268"/>
                    <a:gd name="T32" fmla="*/ 305 w 305"/>
                    <a:gd name="T33" fmla="*/ 268 h 2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268">
                      <a:moveTo>
                        <a:pt x="0" y="1"/>
                      </a:moveTo>
                      <a:lnTo>
                        <a:pt x="133" y="0"/>
                      </a:lnTo>
                      <a:lnTo>
                        <a:pt x="260" y="111"/>
                      </a:lnTo>
                      <a:lnTo>
                        <a:pt x="305" y="268"/>
                      </a:lnTo>
                      <a:lnTo>
                        <a:pt x="137" y="120"/>
                      </a:lnTo>
                      <a:lnTo>
                        <a:pt x="98" y="45"/>
                      </a:lnTo>
                      <a:lnTo>
                        <a:pt x="84" y="33"/>
                      </a:lnTo>
                      <a:lnTo>
                        <a:pt x="68" y="28"/>
                      </a:lnTo>
                      <a:lnTo>
                        <a:pt x="35" y="32"/>
                      </a:lnTo>
                      <a:lnTo>
                        <a:pt x="0"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4" name="Freeform 1272"/>
                <p:cNvSpPr>
                  <a:spLocks/>
                </p:cNvSpPr>
                <p:nvPr/>
              </p:nvSpPr>
              <p:spPr bwMode="auto">
                <a:xfrm>
                  <a:off x="1422" y="1093"/>
                  <a:ext cx="54" cy="57"/>
                </a:xfrm>
                <a:custGeom>
                  <a:avLst/>
                  <a:gdLst>
                    <a:gd name="T0" fmla="*/ 0 w 381"/>
                    <a:gd name="T1" fmla="*/ 8 h 342"/>
                    <a:gd name="T2" fmla="*/ 124 w 381"/>
                    <a:gd name="T3" fmla="*/ 0 h 342"/>
                    <a:gd name="T4" fmla="*/ 348 w 381"/>
                    <a:gd name="T5" fmla="*/ 195 h 342"/>
                    <a:gd name="T6" fmla="*/ 381 w 381"/>
                    <a:gd name="T7" fmla="*/ 342 h 342"/>
                    <a:gd name="T8" fmla="*/ 233 w 381"/>
                    <a:gd name="T9" fmla="*/ 213 h 342"/>
                    <a:gd name="T10" fmla="*/ 191 w 381"/>
                    <a:gd name="T11" fmla="*/ 105 h 342"/>
                    <a:gd name="T12" fmla="*/ 160 w 381"/>
                    <a:gd name="T13" fmla="*/ 47 h 342"/>
                    <a:gd name="T14" fmla="*/ 136 w 381"/>
                    <a:gd name="T15" fmla="*/ 32 h 342"/>
                    <a:gd name="T16" fmla="*/ 111 w 381"/>
                    <a:gd name="T17" fmla="*/ 30 h 342"/>
                    <a:gd name="T18" fmla="*/ 51 w 381"/>
                    <a:gd name="T19" fmla="*/ 53 h 342"/>
                    <a:gd name="T20" fmla="*/ 0 w 381"/>
                    <a:gd name="T21" fmla="*/ 8 h 3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342"/>
                    <a:gd name="T35" fmla="*/ 381 w 381"/>
                    <a:gd name="T36" fmla="*/ 342 h 3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342">
                      <a:moveTo>
                        <a:pt x="0" y="8"/>
                      </a:moveTo>
                      <a:lnTo>
                        <a:pt x="124" y="0"/>
                      </a:lnTo>
                      <a:lnTo>
                        <a:pt x="348" y="195"/>
                      </a:lnTo>
                      <a:lnTo>
                        <a:pt x="381" y="342"/>
                      </a:lnTo>
                      <a:lnTo>
                        <a:pt x="233" y="213"/>
                      </a:lnTo>
                      <a:lnTo>
                        <a:pt x="191" y="105"/>
                      </a:lnTo>
                      <a:lnTo>
                        <a:pt x="160" y="47"/>
                      </a:lnTo>
                      <a:lnTo>
                        <a:pt x="136" y="32"/>
                      </a:lnTo>
                      <a:lnTo>
                        <a:pt x="111" y="30"/>
                      </a:lnTo>
                      <a:lnTo>
                        <a:pt x="51" y="53"/>
                      </a:lnTo>
                      <a:lnTo>
                        <a:pt x="0"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5" name="Freeform 1273"/>
                <p:cNvSpPr>
                  <a:spLocks/>
                </p:cNvSpPr>
                <p:nvPr/>
              </p:nvSpPr>
              <p:spPr bwMode="auto">
                <a:xfrm>
                  <a:off x="1413" y="1093"/>
                  <a:ext cx="23" cy="12"/>
                </a:xfrm>
                <a:custGeom>
                  <a:avLst/>
                  <a:gdLst>
                    <a:gd name="T0" fmla="*/ 0 w 162"/>
                    <a:gd name="T1" fmla="*/ 7 h 68"/>
                    <a:gd name="T2" fmla="*/ 127 w 162"/>
                    <a:gd name="T3" fmla="*/ 0 h 68"/>
                    <a:gd name="T4" fmla="*/ 162 w 162"/>
                    <a:gd name="T5" fmla="*/ 31 h 68"/>
                    <a:gd name="T6" fmla="*/ 118 w 162"/>
                    <a:gd name="T7" fmla="*/ 49 h 68"/>
                    <a:gd name="T8" fmla="*/ 69 w 162"/>
                    <a:gd name="T9" fmla="*/ 68 h 68"/>
                    <a:gd name="T10" fmla="*/ 0 w 162"/>
                    <a:gd name="T11" fmla="*/ 7 h 68"/>
                    <a:gd name="T12" fmla="*/ 0 60000 65536"/>
                    <a:gd name="T13" fmla="*/ 0 60000 65536"/>
                    <a:gd name="T14" fmla="*/ 0 60000 65536"/>
                    <a:gd name="T15" fmla="*/ 0 60000 65536"/>
                    <a:gd name="T16" fmla="*/ 0 60000 65536"/>
                    <a:gd name="T17" fmla="*/ 0 60000 65536"/>
                    <a:gd name="T18" fmla="*/ 0 w 162"/>
                    <a:gd name="T19" fmla="*/ 0 h 68"/>
                    <a:gd name="T20" fmla="*/ 162 w 16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2" h="68">
                      <a:moveTo>
                        <a:pt x="0" y="7"/>
                      </a:moveTo>
                      <a:lnTo>
                        <a:pt x="127" y="0"/>
                      </a:lnTo>
                      <a:lnTo>
                        <a:pt x="162" y="31"/>
                      </a:lnTo>
                      <a:lnTo>
                        <a:pt x="118" y="49"/>
                      </a:lnTo>
                      <a:lnTo>
                        <a:pt x="69" y="68"/>
                      </a:lnTo>
                      <a:lnTo>
                        <a:pt x="0" y="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6" name="Freeform 1274"/>
                <p:cNvSpPr>
                  <a:spLocks/>
                </p:cNvSpPr>
                <p:nvPr/>
              </p:nvSpPr>
              <p:spPr bwMode="auto">
                <a:xfrm>
                  <a:off x="1450" y="1113"/>
                  <a:ext cx="28" cy="48"/>
                </a:xfrm>
                <a:custGeom>
                  <a:avLst/>
                  <a:gdLst>
                    <a:gd name="T0" fmla="*/ 67 w 193"/>
                    <a:gd name="T1" fmla="*/ 178 h 288"/>
                    <a:gd name="T2" fmla="*/ 0 w 193"/>
                    <a:gd name="T3" fmla="*/ 0 h 288"/>
                    <a:gd name="T4" fmla="*/ 168 w 193"/>
                    <a:gd name="T5" fmla="*/ 148 h 288"/>
                    <a:gd name="T6" fmla="*/ 193 w 193"/>
                    <a:gd name="T7" fmla="*/ 288 h 288"/>
                    <a:gd name="T8" fmla="*/ 67 w 193"/>
                    <a:gd name="T9" fmla="*/ 178 h 288"/>
                    <a:gd name="T10" fmla="*/ 0 60000 65536"/>
                    <a:gd name="T11" fmla="*/ 0 60000 65536"/>
                    <a:gd name="T12" fmla="*/ 0 60000 65536"/>
                    <a:gd name="T13" fmla="*/ 0 60000 65536"/>
                    <a:gd name="T14" fmla="*/ 0 60000 65536"/>
                    <a:gd name="T15" fmla="*/ 0 w 193"/>
                    <a:gd name="T16" fmla="*/ 0 h 288"/>
                    <a:gd name="T17" fmla="*/ 193 w 193"/>
                    <a:gd name="T18" fmla="*/ 288 h 288"/>
                  </a:gdLst>
                  <a:ahLst/>
                  <a:cxnLst>
                    <a:cxn ang="T10">
                      <a:pos x="T0" y="T1"/>
                    </a:cxn>
                    <a:cxn ang="T11">
                      <a:pos x="T2" y="T3"/>
                    </a:cxn>
                    <a:cxn ang="T12">
                      <a:pos x="T4" y="T5"/>
                    </a:cxn>
                    <a:cxn ang="T13">
                      <a:pos x="T6" y="T7"/>
                    </a:cxn>
                    <a:cxn ang="T14">
                      <a:pos x="T8" y="T9"/>
                    </a:cxn>
                  </a:cxnLst>
                  <a:rect l="T15" t="T16" r="T17" b="T18"/>
                  <a:pathLst>
                    <a:path w="193" h="288">
                      <a:moveTo>
                        <a:pt x="67" y="178"/>
                      </a:moveTo>
                      <a:lnTo>
                        <a:pt x="0" y="0"/>
                      </a:lnTo>
                      <a:lnTo>
                        <a:pt x="168" y="148"/>
                      </a:lnTo>
                      <a:lnTo>
                        <a:pt x="193" y="288"/>
                      </a:lnTo>
                      <a:lnTo>
                        <a:pt x="67" y="17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7" name="Freeform 1275"/>
                <p:cNvSpPr>
                  <a:spLocks/>
                </p:cNvSpPr>
                <p:nvPr/>
              </p:nvSpPr>
              <p:spPr bwMode="auto">
                <a:xfrm>
                  <a:off x="1404" y="1093"/>
                  <a:ext cx="25" cy="13"/>
                </a:xfrm>
                <a:custGeom>
                  <a:avLst/>
                  <a:gdLst>
                    <a:gd name="T0" fmla="*/ 125 w 176"/>
                    <a:gd name="T1" fmla="*/ 5 h 76"/>
                    <a:gd name="T2" fmla="*/ 46 w 176"/>
                    <a:gd name="T3" fmla="*/ 5 h 76"/>
                    <a:gd name="T4" fmla="*/ 19 w 176"/>
                    <a:gd name="T5" fmla="*/ 0 h 76"/>
                    <a:gd name="T6" fmla="*/ 0 w 176"/>
                    <a:gd name="T7" fmla="*/ 13 h 76"/>
                    <a:gd name="T8" fmla="*/ 72 w 176"/>
                    <a:gd name="T9" fmla="*/ 76 h 76"/>
                    <a:gd name="T10" fmla="*/ 96 w 176"/>
                    <a:gd name="T11" fmla="*/ 74 h 76"/>
                    <a:gd name="T12" fmla="*/ 138 w 176"/>
                    <a:gd name="T13" fmla="*/ 64 h 76"/>
                    <a:gd name="T14" fmla="*/ 176 w 176"/>
                    <a:gd name="T15" fmla="*/ 50 h 76"/>
                    <a:gd name="T16" fmla="*/ 125 w 176"/>
                    <a:gd name="T17" fmla="*/ 5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76"/>
                    <a:gd name="T29" fmla="*/ 176 w 17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76">
                      <a:moveTo>
                        <a:pt x="125" y="5"/>
                      </a:moveTo>
                      <a:lnTo>
                        <a:pt x="46" y="5"/>
                      </a:lnTo>
                      <a:lnTo>
                        <a:pt x="19" y="0"/>
                      </a:lnTo>
                      <a:lnTo>
                        <a:pt x="0" y="13"/>
                      </a:lnTo>
                      <a:lnTo>
                        <a:pt x="72" y="76"/>
                      </a:lnTo>
                      <a:lnTo>
                        <a:pt x="96" y="74"/>
                      </a:lnTo>
                      <a:lnTo>
                        <a:pt x="138" y="64"/>
                      </a:lnTo>
                      <a:lnTo>
                        <a:pt x="176" y="50"/>
                      </a:lnTo>
                      <a:lnTo>
                        <a:pt x="125" y="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8" name="Freeform 1276"/>
                <p:cNvSpPr>
                  <a:spLocks/>
                </p:cNvSpPr>
                <p:nvPr/>
              </p:nvSpPr>
              <p:spPr bwMode="auto">
                <a:xfrm>
                  <a:off x="1455" y="1128"/>
                  <a:ext cx="24" cy="44"/>
                </a:xfrm>
                <a:custGeom>
                  <a:avLst/>
                  <a:gdLst>
                    <a:gd name="T0" fmla="*/ 66 w 168"/>
                    <a:gd name="T1" fmla="*/ 174 h 264"/>
                    <a:gd name="T2" fmla="*/ 0 w 168"/>
                    <a:gd name="T3" fmla="*/ 0 h 264"/>
                    <a:gd name="T4" fmla="*/ 148 w 168"/>
                    <a:gd name="T5" fmla="*/ 129 h 264"/>
                    <a:gd name="T6" fmla="*/ 168 w 168"/>
                    <a:gd name="T7" fmla="*/ 264 h 264"/>
                    <a:gd name="T8" fmla="*/ 66 w 168"/>
                    <a:gd name="T9" fmla="*/ 174 h 264"/>
                    <a:gd name="T10" fmla="*/ 0 60000 65536"/>
                    <a:gd name="T11" fmla="*/ 0 60000 65536"/>
                    <a:gd name="T12" fmla="*/ 0 60000 65536"/>
                    <a:gd name="T13" fmla="*/ 0 60000 65536"/>
                    <a:gd name="T14" fmla="*/ 0 60000 65536"/>
                    <a:gd name="T15" fmla="*/ 0 w 168"/>
                    <a:gd name="T16" fmla="*/ 0 h 264"/>
                    <a:gd name="T17" fmla="*/ 168 w 168"/>
                    <a:gd name="T18" fmla="*/ 264 h 264"/>
                  </a:gdLst>
                  <a:ahLst/>
                  <a:cxnLst>
                    <a:cxn ang="T10">
                      <a:pos x="T0" y="T1"/>
                    </a:cxn>
                    <a:cxn ang="T11">
                      <a:pos x="T2" y="T3"/>
                    </a:cxn>
                    <a:cxn ang="T12">
                      <a:pos x="T4" y="T5"/>
                    </a:cxn>
                    <a:cxn ang="T13">
                      <a:pos x="T6" y="T7"/>
                    </a:cxn>
                    <a:cxn ang="T14">
                      <a:pos x="T8" y="T9"/>
                    </a:cxn>
                  </a:cxnLst>
                  <a:rect l="T15" t="T16" r="T17" b="T18"/>
                  <a:pathLst>
                    <a:path w="168" h="264">
                      <a:moveTo>
                        <a:pt x="66" y="174"/>
                      </a:moveTo>
                      <a:lnTo>
                        <a:pt x="0" y="0"/>
                      </a:lnTo>
                      <a:lnTo>
                        <a:pt x="148" y="129"/>
                      </a:lnTo>
                      <a:lnTo>
                        <a:pt x="168" y="264"/>
                      </a:lnTo>
                      <a:lnTo>
                        <a:pt x="66" y="17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19" name="Freeform 1277"/>
                <p:cNvSpPr>
                  <a:spLocks/>
                </p:cNvSpPr>
                <p:nvPr/>
              </p:nvSpPr>
              <p:spPr bwMode="auto">
                <a:xfrm>
                  <a:off x="1399" y="1093"/>
                  <a:ext cx="23" cy="16"/>
                </a:xfrm>
                <a:custGeom>
                  <a:avLst/>
                  <a:gdLst>
                    <a:gd name="T0" fmla="*/ 92 w 161"/>
                    <a:gd name="T1" fmla="*/ 8 h 93"/>
                    <a:gd name="T2" fmla="*/ 78 w 161"/>
                    <a:gd name="T3" fmla="*/ 6 h 93"/>
                    <a:gd name="T4" fmla="*/ 55 w 161"/>
                    <a:gd name="T5" fmla="*/ 0 h 93"/>
                    <a:gd name="T6" fmla="*/ 41 w 161"/>
                    <a:gd name="T7" fmla="*/ 5 h 93"/>
                    <a:gd name="T8" fmla="*/ 0 w 161"/>
                    <a:gd name="T9" fmla="*/ 45 h 93"/>
                    <a:gd name="T10" fmla="*/ 54 w 161"/>
                    <a:gd name="T11" fmla="*/ 93 h 93"/>
                    <a:gd name="T12" fmla="*/ 87 w 161"/>
                    <a:gd name="T13" fmla="*/ 81 h 93"/>
                    <a:gd name="T14" fmla="*/ 128 w 161"/>
                    <a:gd name="T15" fmla="*/ 75 h 93"/>
                    <a:gd name="T16" fmla="*/ 161 w 161"/>
                    <a:gd name="T17" fmla="*/ 69 h 93"/>
                    <a:gd name="T18" fmla="*/ 92 w 161"/>
                    <a:gd name="T19" fmla="*/ 8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93"/>
                    <a:gd name="T32" fmla="*/ 161 w 161"/>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93">
                      <a:moveTo>
                        <a:pt x="92" y="8"/>
                      </a:moveTo>
                      <a:lnTo>
                        <a:pt x="78" y="6"/>
                      </a:lnTo>
                      <a:lnTo>
                        <a:pt x="55" y="0"/>
                      </a:lnTo>
                      <a:lnTo>
                        <a:pt x="41" y="5"/>
                      </a:lnTo>
                      <a:lnTo>
                        <a:pt x="0" y="45"/>
                      </a:lnTo>
                      <a:lnTo>
                        <a:pt x="54" y="93"/>
                      </a:lnTo>
                      <a:lnTo>
                        <a:pt x="87" y="81"/>
                      </a:lnTo>
                      <a:lnTo>
                        <a:pt x="128" y="75"/>
                      </a:lnTo>
                      <a:lnTo>
                        <a:pt x="161" y="69"/>
                      </a:lnTo>
                      <a:lnTo>
                        <a:pt x="92" y="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0" name="Freeform 1278"/>
                <p:cNvSpPr>
                  <a:spLocks/>
                </p:cNvSpPr>
                <p:nvPr/>
              </p:nvSpPr>
              <p:spPr bwMode="auto">
                <a:xfrm>
                  <a:off x="1460" y="1143"/>
                  <a:ext cx="20" cy="40"/>
                </a:xfrm>
                <a:custGeom>
                  <a:avLst/>
                  <a:gdLst>
                    <a:gd name="T0" fmla="*/ 66 w 142"/>
                    <a:gd name="T1" fmla="*/ 175 h 241"/>
                    <a:gd name="T2" fmla="*/ 0 w 142"/>
                    <a:gd name="T3" fmla="*/ 0 h 241"/>
                    <a:gd name="T4" fmla="*/ 126 w 142"/>
                    <a:gd name="T5" fmla="*/ 110 h 241"/>
                    <a:gd name="T6" fmla="*/ 142 w 142"/>
                    <a:gd name="T7" fmla="*/ 241 h 241"/>
                    <a:gd name="T8" fmla="*/ 66 w 142"/>
                    <a:gd name="T9" fmla="*/ 175 h 241"/>
                    <a:gd name="T10" fmla="*/ 0 60000 65536"/>
                    <a:gd name="T11" fmla="*/ 0 60000 65536"/>
                    <a:gd name="T12" fmla="*/ 0 60000 65536"/>
                    <a:gd name="T13" fmla="*/ 0 60000 65536"/>
                    <a:gd name="T14" fmla="*/ 0 60000 65536"/>
                    <a:gd name="T15" fmla="*/ 0 w 142"/>
                    <a:gd name="T16" fmla="*/ 0 h 241"/>
                    <a:gd name="T17" fmla="*/ 142 w 142"/>
                    <a:gd name="T18" fmla="*/ 241 h 241"/>
                  </a:gdLst>
                  <a:ahLst/>
                  <a:cxnLst>
                    <a:cxn ang="T10">
                      <a:pos x="T0" y="T1"/>
                    </a:cxn>
                    <a:cxn ang="T11">
                      <a:pos x="T2" y="T3"/>
                    </a:cxn>
                    <a:cxn ang="T12">
                      <a:pos x="T4" y="T5"/>
                    </a:cxn>
                    <a:cxn ang="T13">
                      <a:pos x="T6" y="T7"/>
                    </a:cxn>
                    <a:cxn ang="T14">
                      <a:pos x="T8" y="T9"/>
                    </a:cxn>
                  </a:cxnLst>
                  <a:rect l="T15" t="T16" r="T17" b="T18"/>
                  <a:pathLst>
                    <a:path w="142" h="241">
                      <a:moveTo>
                        <a:pt x="66" y="175"/>
                      </a:moveTo>
                      <a:lnTo>
                        <a:pt x="0" y="0"/>
                      </a:lnTo>
                      <a:lnTo>
                        <a:pt x="126" y="110"/>
                      </a:lnTo>
                      <a:lnTo>
                        <a:pt x="142" y="241"/>
                      </a:lnTo>
                      <a:lnTo>
                        <a:pt x="66" y="17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1" name="Freeform 1279"/>
                <p:cNvSpPr>
                  <a:spLocks/>
                </p:cNvSpPr>
                <p:nvPr/>
              </p:nvSpPr>
              <p:spPr bwMode="auto">
                <a:xfrm>
                  <a:off x="1394" y="1096"/>
                  <a:ext cx="20" cy="17"/>
                </a:xfrm>
                <a:custGeom>
                  <a:avLst/>
                  <a:gdLst>
                    <a:gd name="T0" fmla="*/ 0 w 140"/>
                    <a:gd name="T1" fmla="*/ 58 h 105"/>
                    <a:gd name="T2" fmla="*/ 68 w 140"/>
                    <a:gd name="T3" fmla="*/ 0 h 105"/>
                    <a:gd name="T4" fmla="*/ 140 w 140"/>
                    <a:gd name="T5" fmla="*/ 63 h 105"/>
                    <a:gd name="T6" fmla="*/ 93 w 140"/>
                    <a:gd name="T7" fmla="*/ 78 h 105"/>
                    <a:gd name="T8" fmla="*/ 54 w 140"/>
                    <a:gd name="T9" fmla="*/ 105 h 105"/>
                    <a:gd name="T10" fmla="*/ 0 w 140"/>
                    <a:gd name="T11" fmla="*/ 58 h 105"/>
                    <a:gd name="T12" fmla="*/ 0 60000 65536"/>
                    <a:gd name="T13" fmla="*/ 0 60000 65536"/>
                    <a:gd name="T14" fmla="*/ 0 60000 65536"/>
                    <a:gd name="T15" fmla="*/ 0 60000 65536"/>
                    <a:gd name="T16" fmla="*/ 0 60000 65536"/>
                    <a:gd name="T17" fmla="*/ 0 60000 65536"/>
                    <a:gd name="T18" fmla="*/ 0 w 140"/>
                    <a:gd name="T19" fmla="*/ 0 h 105"/>
                    <a:gd name="T20" fmla="*/ 140 w 140"/>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40" h="105">
                      <a:moveTo>
                        <a:pt x="0" y="58"/>
                      </a:moveTo>
                      <a:lnTo>
                        <a:pt x="68" y="0"/>
                      </a:lnTo>
                      <a:lnTo>
                        <a:pt x="140" y="63"/>
                      </a:lnTo>
                      <a:lnTo>
                        <a:pt x="93" y="78"/>
                      </a:lnTo>
                      <a:lnTo>
                        <a:pt x="54" y="105"/>
                      </a:lnTo>
                      <a:lnTo>
                        <a:pt x="0" y="5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2" name="Freeform 1280"/>
                <p:cNvSpPr>
                  <a:spLocks/>
                </p:cNvSpPr>
                <p:nvPr/>
              </p:nvSpPr>
              <p:spPr bwMode="auto">
                <a:xfrm>
                  <a:off x="1465" y="1157"/>
                  <a:ext cx="16" cy="36"/>
                </a:xfrm>
                <a:custGeom>
                  <a:avLst/>
                  <a:gdLst>
                    <a:gd name="T0" fmla="*/ 70 w 113"/>
                    <a:gd name="T1" fmla="*/ 179 h 216"/>
                    <a:gd name="T2" fmla="*/ 0 w 113"/>
                    <a:gd name="T3" fmla="*/ 0 h 216"/>
                    <a:gd name="T4" fmla="*/ 102 w 113"/>
                    <a:gd name="T5" fmla="*/ 90 h 216"/>
                    <a:gd name="T6" fmla="*/ 113 w 113"/>
                    <a:gd name="T7" fmla="*/ 216 h 216"/>
                    <a:gd name="T8" fmla="*/ 70 w 113"/>
                    <a:gd name="T9" fmla="*/ 179 h 216"/>
                    <a:gd name="T10" fmla="*/ 0 60000 65536"/>
                    <a:gd name="T11" fmla="*/ 0 60000 65536"/>
                    <a:gd name="T12" fmla="*/ 0 60000 65536"/>
                    <a:gd name="T13" fmla="*/ 0 60000 65536"/>
                    <a:gd name="T14" fmla="*/ 0 60000 65536"/>
                    <a:gd name="T15" fmla="*/ 0 w 113"/>
                    <a:gd name="T16" fmla="*/ 0 h 216"/>
                    <a:gd name="T17" fmla="*/ 113 w 113"/>
                    <a:gd name="T18" fmla="*/ 216 h 216"/>
                  </a:gdLst>
                  <a:ahLst/>
                  <a:cxnLst>
                    <a:cxn ang="T10">
                      <a:pos x="T0" y="T1"/>
                    </a:cxn>
                    <a:cxn ang="T11">
                      <a:pos x="T2" y="T3"/>
                    </a:cxn>
                    <a:cxn ang="T12">
                      <a:pos x="T4" y="T5"/>
                    </a:cxn>
                    <a:cxn ang="T13">
                      <a:pos x="T6" y="T7"/>
                    </a:cxn>
                    <a:cxn ang="T14">
                      <a:pos x="T8" y="T9"/>
                    </a:cxn>
                  </a:cxnLst>
                  <a:rect l="T15" t="T16" r="T17" b="T18"/>
                  <a:pathLst>
                    <a:path w="113" h="216">
                      <a:moveTo>
                        <a:pt x="70" y="179"/>
                      </a:moveTo>
                      <a:lnTo>
                        <a:pt x="0" y="0"/>
                      </a:lnTo>
                      <a:lnTo>
                        <a:pt x="102" y="90"/>
                      </a:lnTo>
                      <a:lnTo>
                        <a:pt x="113" y="216"/>
                      </a:lnTo>
                      <a:lnTo>
                        <a:pt x="70" y="17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3" name="Freeform 1281"/>
                <p:cNvSpPr>
                  <a:spLocks/>
                </p:cNvSpPr>
                <p:nvPr/>
              </p:nvSpPr>
              <p:spPr bwMode="auto">
                <a:xfrm>
                  <a:off x="1389" y="1101"/>
                  <a:ext cx="18" cy="18"/>
                </a:xfrm>
                <a:custGeom>
                  <a:avLst/>
                  <a:gdLst>
                    <a:gd name="T0" fmla="*/ 0 w 128"/>
                    <a:gd name="T1" fmla="*/ 53 h 109"/>
                    <a:gd name="T2" fmla="*/ 74 w 128"/>
                    <a:gd name="T3" fmla="*/ 0 h 109"/>
                    <a:gd name="T4" fmla="*/ 128 w 128"/>
                    <a:gd name="T5" fmla="*/ 48 h 109"/>
                    <a:gd name="T6" fmla="*/ 99 w 128"/>
                    <a:gd name="T7" fmla="*/ 68 h 109"/>
                    <a:gd name="T8" fmla="*/ 69 w 128"/>
                    <a:gd name="T9" fmla="*/ 99 h 109"/>
                    <a:gd name="T10" fmla="*/ 63 w 128"/>
                    <a:gd name="T11" fmla="*/ 109 h 109"/>
                    <a:gd name="T12" fmla="*/ 0 w 128"/>
                    <a:gd name="T13" fmla="*/ 53 h 109"/>
                    <a:gd name="T14" fmla="*/ 0 60000 65536"/>
                    <a:gd name="T15" fmla="*/ 0 60000 65536"/>
                    <a:gd name="T16" fmla="*/ 0 60000 65536"/>
                    <a:gd name="T17" fmla="*/ 0 60000 65536"/>
                    <a:gd name="T18" fmla="*/ 0 60000 65536"/>
                    <a:gd name="T19" fmla="*/ 0 60000 65536"/>
                    <a:gd name="T20" fmla="*/ 0 60000 65536"/>
                    <a:gd name="T21" fmla="*/ 0 w 128"/>
                    <a:gd name="T22" fmla="*/ 0 h 109"/>
                    <a:gd name="T23" fmla="*/ 128 w 128"/>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09">
                      <a:moveTo>
                        <a:pt x="0" y="53"/>
                      </a:moveTo>
                      <a:lnTo>
                        <a:pt x="74" y="0"/>
                      </a:lnTo>
                      <a:lnTo>
                        <a:pt x="128" y="48"/>
                      </a:lnTo>
                      <a:lnTo>
                        <a:pt x="99" y="68"/>
                      </a:lnTo>
                      <a:lnTo>
                        <a:pt x="69" y="99"/>
                      </a:lnTo>
                      <a:lnTo>
                        <a:pt x="63" y="109"/>
                      </a:lnTo>
                      <a:lnTo>
                        <a:pt x="0" y="5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4" name="Freeform 1282"/>
                <p:cNvSpPr>
                  <a:spLocks/>
                </p:cNvSpPr>
                <p:nvPr/>
              </p:nvSpPr>
              <p:spPr bwMode="auto">
                <a:xfrm>
                  <a:off x="1469" y="1172"/>
                  <a:ext cx="12" cy="31"/>
                </a:xfrm>
                <a:custGeom>
                  <a:avLst/>
                  <a:gdLst>
                    <a:gd name="T0" fmla="*/ 0 w 83"/>
                    <a:gd name="T1" fmla="*/ 0 h 184"/>
                    <a:gd name="T2" fmla="*/ 47 w 83"/>
                    <a:gd name="T3" fmla="*/ 112 h 184"/>
                    <a:gd name="T4" fmla="*/ 83 w 83"/>
                    <a:gd name="T5" fmla="*/ 184 h 184"/>
                    <a:gd name="T6" fmla="*/ 76 w 83"/>
                    <a:gd name="T7" fmla="*/ 66 h 184"/>
                    <a:gd name="T8" fmla="*/ 0 w 83"/>
                    <a:gd name="T9" fmla="*/ 0 h 184"/>
                    <a:gd name="T10" fmla="*/ 0 60000 65536"/>
                    <a:gd name="T11" fmla="*/ 0 60000 65536"/>
                    <a:gd name="T12" fmla="*/ 0 60000 65536"/>
                    <a:gd name="T13" fmla="*/ 0 60000 65536"/>
                    <a:gd name="T14" fmla="*/ 0 60000 65536"/>
                    <a:gd name="T15" fmla="*/ 0 w 83"/>
                    <a:gd name="T16" fmla="*/ 0 h 184"/>
                    <a:gd name="T17" fmla="*/ 83 w 83"/>
                    <a:gd name="T18" fmla="*/ 184 h 184"/>
                  </a:gdLst>
                  <a:ahLst/>
                  <a:cxnLst>
                    <a:cxn ang="T10">
                      <a:pos x="T0" y="T1"/>
                    </a:cxn>
                    <a:cxn ang="T11">
                      <a:pos x="T2" y="T3"/>
                    </a:cxn>
                    <a:cxn ang="T12">
                      <a:pos x="T4" y="T5"/>
                    </a:cxn>
                    <a:cxn ang="T13">
                      <a:pos x="T6" y="T7"/>
                    </a:cxn>
                    <a:cxn ang="T14">
                      <a:pos x="T8" y="T9"/>
                    </a:cxn>
                  </a:cxnLst>
                  <a:rect l="T15" t="T16" r="T17" b="T18"/>
                  <a:pathLst>
                    <a:path w="83" h="184">
                      <a:moveTo>
                        <a:pt x="0" y="0"/>
                      </a:moveTo>
                      <a:lnTo>
                        <a:pt x="47" y="112"/>
                      </a:lnTo>
                      <a:lnTo>
                        <a:pt x="83" y="184"/>
                      </a:lnTo>
                      <a:lnTo>
                        <a:pt x="76" y="66"/>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5" name="Freeform 1283"/>
                <p:cNvSpPr>
                  <a:spLocks/>
                </p:cNvSpPr>
                <p:nvPr/>
              </p:nvSpPr>
              <p:spPr bwMode="auto">
                <a:xfrm>
                  <a:off x="1383" y="1105"/>
                  <a:ext cx="19" cy="20"/>
                </a:xfrm>
                <a:custGeom>
                  <a:avLst/>
                  <a:gdLst>
                    <a:gd name="T0" fmla="*/ 75 w 130"/>
                    <a:gd name="T1" fmla="*/ 0 h 118"/>
                    <a:gd name="T2" fmla="*/ 35 w 130"/>
                    <a:gd name="T3" fmla="*/ 28 h 118"/>
                    <a:gd name="T4" fmla="*/ 0 w 130"/>
                    <a:gd name="T5" fmla="*/ 52 h 118"/>
                    <a:gd name="T6" fmla="*/ 75 w 130"/>
                    <a:gd name="T7" fmla="*/ 118 h 118"/>
                    <a:gd name="T8" fmla="*/ 107 w 130"/>
                    <a:gd name="T9" fmla="*/ 72 h 118"/>
                    <a:gd name="T10" fmla="*/ 130 w 130"/>
                    <a:gd name="T11" fmla="*/ 47 h 118"/>
                    <a:gd name="T12" fmla="*/ 75 w 130"/>
                    <a:gd name="T13" fmla="*/ 0 h 118"/>
                    <a:gd name="T14" fmla="*/ 0 60000 65536"/>
                    <a:gd name="T15" fmla="*/ 0 60000 65536"/>
                    <a:gd name="T16" fmla="*/ 0 60000 65536"/>
                    <a:gd name="T17" fmla="*/ 0 60000 65536"/>
                    <a:gd name="T18" fmla="*/ 0 60000 65536"/>
                    <a:gd name="T19" fmla="*/ 0 60000 65536"/>
                    <a:gd name="T20" fmla="*/ 0 60000 65536"/>
                    <a:gd name="T21" fmla="*/ 0 w 130"/>
                    <a:gd name="T22" fmla="*/ 0 h 118"/>
                    <a:gd name="T23" fmla="*/ 130 w 13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18">
                      <a:moveTo>
                        <a:pt x="75" y="0"/>
                      </a:moveTo>
                      <a:lnTo>
                        <a:pt x="35" y="28"/>
                      </a:lnTo>
                      <a:lnTo>
                        <a:pt x="0" y="52"/>
                      </a:lnTo>
                      <a:lnTo>
                        <a:pt x="75" y="118"/>
                      </a:lnTo>
                      <a:lnTo>
                        <a:pt x="107" y="72"/>
                      </a:lnTo>
                      <a:lnTo>
                        <a:pt x="130" y="47"/>
                      </a:lnTo>
                      <a:lnTo>
                        <a:pt x="7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6" name="Freeform 1284"/>
                <p:cNvSpPr>
                  <a:spLocks/>
                </p:cNvSpPr>
                <p:nvPr/>
              </p:nvSpPr>
              <p:spPr bwMode="auto">
                <a:xfrm>
                  <a:off x="1475" y="1187"/>
                  <a:ext cx="6" cy="16"/>
                </a:xfrm>
                <a:custGeom>
                  <a:avLst/>
                  <a:gdLst>
                    <a:gd name="T0" fmla="*/ 0 w 46"/>
                    <a:gd name="T1" fmla="*/ 0 h 93"/>
                    <a:gd name="T2" fmla="*/ 46 w 46"/>
                    <a:gd name="T3" fmla="*/ 93 h 93"/>
                    <a:gd name="T4" fmla="*/ 43 w 46"/>
                    <a:gd name="T5" fmla="*/ 37 h 93"/>
                    <a:gd name="T6" fmla="*/ 0 w 46"/>
                    <a:gd name="T7" fmla="*/ 0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0" y="0"/>
                      </a:moveTo>
                      <a:lnTo>
                        <a:pt x="46" y="93"/>
                      </a:lnTo>
                      <a:lnTo>
                        <a:pt x="43" y="37"/>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7" name="Freeform 1285"/>
                <p:cNvSpPr>
                  <a:spLocks/>
                </p:cNvSpPr>
                <p:nvPr/>
              </p:nvSpPr>
              <p:spPr bwMode="auto">
                <a:xfrm>
                  <a:off x="1379" y="1109"/>
                  <a:ext cx="19" cy="22"/>
                </a:xfrm>
                <a:custGeom>
                  <a:avLst/>
                  <a:gdLst>
                    <a:gd name="T0" fmla="*/ 72 w 135"/>
                    <a:gd name="T1" fmla="*/ 0 h 128"/>
                    <a:gd name="T2" fmla="*/ 69 w 135"/>
                    <a:gd name="T3" fmla="*/ 2 h 128"/>
                    <a:gd name="T4" fmla="*/ 0 w 135"/>
                    <a:gd name="T5" fmla="*/ 54 h 128"/>
                    <a:gd name="T6" fmla="*/ 83 w 135"/>
                    <a:gd name="T7" fmla="*/ 128 h 128"/>
                    <a:gd name="T8" fmla="*/ 135 w 135"/>
                    <a:gd name="T9" fmla="*/ 56 h 128"/>
                    <a:gd name="T10" fmla="*/ 72 w 135"/>
                    <a:gd name="T11" fmla="*/ 0 h 128"/>
                    <a:gd name="T12" fmla="*/ 0 60000 65536"/>
                    <a:gd name="T13" fmla="*/ 0 60000 65536"/>
                    <a:gd name="T14" fmla="*/ 0 60000 65536"/>
                    <a:gd name="T15" fmla="*/ 0 60000 65536"/>
                    <a:gd name="T16" fmla="*/ 0 60000 65536"/>
                    <a:gd name="T17" fmla="*/ 0 60000 65536"/>
                    <a:gd name="T18" fmla="*/ 0 w 135"/>
                    <a:gd name="T19" fmla="*/ 0 h 128"/>
                    <a:gd name="T20" fmla="*/ 135 w 135"/>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35" h="128">
                      <a:moveTo>
                        <a:pt x="72" y="0"/>
                      </a:moveTo>
                      <a:lnTo>
                        <a:pt x="69" y="2"/>
                      </a:lnTo>
                      <a:lnTo>
                        <a:pt x="0" y="54"/>
                      </a:lnTo>
                      <a:lnTo>
                        <a:pt x="83" y="128"/>
                      </a:lnTo>
                      <a:lnTo>
                        <a:pt x="135" y="56"/>
                      </a:lnTo>
                      <a:lnTo>
                        <a:pt x="7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8" name="Freeform 1286"/>
                <p:cNvSpPr>
                  <a:spLocks/>
                </p:cNvSpPr>
                <p:nvPr/>
              </p:nvSpPr>
              <p:spPr bwMode="auto">
                <a:xfrm>
                  <a:off x="1374" y="1114"/>
                  <a:ext cx="20" cy="23"/>
                </a:xfrm>
                <a:custGeom>
                  <a:avLst/>
                  <a:gdLst>
                    <a:gd name="T0" fmla="*/ 0 w 142"/>
                    <a:gd name="T1" fmla="*/ 59 h 139"/>
                    <a:gd name="T2" fmla="*/ 67 w 142"/>
                    <a:gd name="T3" fmla="*/ 0 h 139"/>
                    <a:gd name="T4" fmla="*/ 142 w 142"/>
                    <a:gd name="T5" fmla="*/ 66 h 139"/>
                    <a:gd name="T6" fmla="*/ 93 w 142"/>
                    <a:gd name="T7" fmla="*/ 139 h 139"/>
                    <a:gd name="T8" fmla="*/ 0 w 142"/>
                    <a:gd name="T9" fmla="*/ 59 h 139"/>
                    <a:gd name="T10" fmla="*/ 0 60000 65536"/>
                    <a:gd name="T11" fmla="*/ 0 60000 65536"/>
                    <a:gd name="T12" fmla="*/ 0 60000 65536"/>
                    <a:gd name="T13" fmla="*/ 0 60000 65536"/>
                    <a:gd name="T14" fmla="*/ 0 60000 65536"/>
                    <a:gd name="T15" fmla="*/ 0 w 142"/>
                    <a:gd name="T16" fmla="*/ 0 h 139"/>
                    <a:gd name="T17" fmla="*/ 142 w 142"/>
                    <a:gd name="T18" fmla="*/ 139 h 139"/>
                  </a:gdLst>
                  <a:ahLst/>
                  <a:cxnLst>
                    <a:cxn ang="T10">
                      <a:pos x="T0" y="T1"/>
                    </a:cxn>
                    <a:cxn ang="T11">
                      <a:pos x="T2" y="T3"/>
                    </a:cxn>
                    <a:cxn ang="T12">
                      <a:pos x="T4" y="T5"/>
                    </a:cxn>
                    <a:cxn ang="T13">
                      <a:pos x="T6" y="T7"/>
                    </a:cxn>
                    <a:cxn ang="T14">
                      <a:pos x="T8" y="T9"/>
                    </a:cxn>
                  </a:cxnLst>
                  <a:rect l="T15" t="T16" r="T17" b="T18"/>
                  <a:pathLst>
                    <a:path w="142" h="139">
                      <a:moveTo>
                        <a:pt x="0" y="59"/>
                      </a:moveTo>
                      <a:lnTo>
                        <a:pt x="67" y="0"/>
                      </a:lnTo>
                      <a:lnTo>
                        <a:pt x="142" y="66"/>
                      </a:lnTo>
                      <a:lnTo>
                        <a:pt x="93" y="139"/>
                      </a:lnTo>
                      <a:lnTo>
                        <a:pt x="0" y="5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29" name="Freeform 1287"/>
                <p:cNvSpPr>
                  <a:spLocks/>
                </p:cNvSpPr>
                <p:nvPr/>
              </p:nvSpPr>
              <p:spPr bwMode="auto">
                <a:xfrm>
                  <a:off x="1369" y="1119"/>
                  <a:ext cx="21" cy="24"/>
                </a:xfrm>
                <a:custGeom>
                  <a:avLst/>
                  <a:gdLst>
                    <a:gd name="T0" fmla="*/ 0 w 148"/>
                    <a:gd name="T1" fmla="*/ 62 h 149"/>
                    <a:gd name="T2" fmla="*/ 65 w 148"/>
                    <a:gd name="T3" fmla="*/ 0 h 149"/>
                    <a:gd name="T4" fmla="*/ 148 w 148"/>
                    <a:gd name="T5" fmla="*/ 74 h 149"/>
                    <a:gd name="T6" fmla="*/ 101 w 148"/>
                    <a:gd name="T7" fmla="*/ 149 h 149"/>
                    <a:gd name="T8" fmla="*/ 0 w 148"/>
                    <a:gd name="T9" fmla="*/ 62 h 149"/>
                    <a:gd name="T10" fmla="*/ 0 60000 65536"/>
                    <a:gd name="T11" fmla="*/ 0 60000 65536"/>
                    <a:gd name="T12" fmla="*/ 0 60000 65536"/>
                    <a:gd name="T13" fmla="*/ 0 60000 65536"/>
                    <a:gd name="T14" fmla="*/ 0 60000 65536"/>
                    <a:gd name="T15" fmla="*/ 0 w 148"/>
                    <a:gd name="T16" fmla="*/ 0 h 149"/>
                    <a:gd name="T17" fmla="*/ 148 w 148"/>
                    <a:gd name="T18" fmla="*/ 149 h 149"/>
                  </a:gdLst>
                  <a:ahLst/>
                  <a:cxnLst>
                    <a:cxn ang="T10">
                      <a:pos x="T0" y="T1"/>
                    </a:cxn>
                    <a:cxn ang="T11">
                      <a:pos x="T2" y="T3"/>
                    </a:cxn>
                    <a:cxn ang="T12">
                      <a:pos x="T4" y="T5"/>
                    </a:cxn>
                    <a:cxn ang="T13">
                      <a:pos x="T6" y="T7"/>
                    </a:cxn>
                    <a:cxn ang="T14">
                      <a:pos x="T8" y="T9"/>
                    </a:cxn>
                  </a:cxnLst>
                  <a:rect l="T15" t="T16" r="T17" b="T18"/>
                  <a:pathLst>
                    <a:path w="148" h="149">
                      <a:moveTo>
                        <a:pt x="0" y="62"/>
                      </a:moveTo>
                      <a:lnTo>
                        <a:pt x="65" y="0"/>
                      </a:lnTo>
                      <a:lnTo>
                        <a:pt x="148" y="74"/>
                      </a:lnTo>
                      <a:lnTo>
                        <a:pt x="101" y="149"/>
                      </a:lnTo>
                      <a:lnTo>
                        <a:pt x="0" y="6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0" name="Freeform 1288"/>
                <p:cNvSpPr>
                  <a:spLocks/>
                </p:cNvSpPr>
                <p:nvPr/>
              </p:nvSpPr>
              <p:spPr bwMode="auto">
                <a:xfrm>
                  <a:off x="1365" y="1124"/>
                  <a:ext cx="22" cy="26"/>
                </a:xfrm>
                <a:custGeom>
                  <a:avLst/>
                  <a:gdLst>
                    <a:gd name="T0" fmla="*/ 0 w 154"/>
                    <a:gd name="T1" fmla="*/ 63 h 157"/>
                    <a:gd name="T2" fmla="*/ 61 w 154"/>
                    <a:gd name="T3" fmla="*/ 0 h 157"/>
                    <a:gd name="T4" fmla="*/ 154 w 154"/>
                    <a:gd name="T5" fmla="*/ 80 h 157"/>
                    <a:gd name="T6" fmla="*/ 107 w 154"/>
                    <a:gd name="T7" fmla="*/ 157 h 157"/>
                    <a:gd name="T8" fmla="*/ 0 w 154"/>
                    <a:gd name="T9" fmla="*/ 63 h 157"/>
                    <a:gd name="T10" fmla="*/ 0 60000 65536"/>
                    <a:gd name="T11" fmla="*/ 0 60000 65536"/>
                    <a:gd name="T12" fmla="*/ 0 60000 65536"/>
                    <a:gd name="T13" fmla="*/ 0 60000 65536"/>
                    <a:gd name="T14" fmla="*/ 0 60000 65536"/>
                    <a:gd name="T15" fmla="*/ 0 w 154"/>
                    <a:gd name="T16" fmla="*/ 0 h 157"/>
                    <a:gd name="T17" fmla="*/ 154 w 154"/>
                    <a:gd name="T18" fmla="*/ 157 h 157"/>
                  </a:gdLst>
                  <a:ahLst/>
                  <a:cxnLst>
                    <a:cxn ang="T10">
                      <a:pos x="T0" y="T1"/>
                    </a:cxn>
                    <a:cxn ang="T11">
                      <a:pos x="T2" y="T3"/>
                    </a:cxn>
                    <a:cxn ang="T12">
                      <a:pos x="T4" y="T5"/>
                    </a:cxn>
                    <a:cxn ang="T13">
                      <a:pos x="T6" y="T7"/>
                    </a:cxn>
                    <a:cxn ang="T14">
                      <a:pos x="T8" y="T9"/>
                    </a:cxn>
                  </a:cxnLst>
                  <a:rect l="T15" t="T16" r="T17" b="T18"/>
                  <a:pathLst>
                    <a:path w="154" h="157">
                      <a:moveTo>
                        <a:pt x="0" y="63"/>
                      </a:moveTo>
                      <a:lnTo>
                        <a:pt x="61" y="0"/>
                      </a:lnTo>
                      <a:lnTo>
                        <a:pt x="154" y="80"/>
                      </a:lnTo>
                      <a:lnTo>
                        <a:pt x="107" y="157"/>
                      </a:lnTo>
                      <a:lnTo>
                        <a:pt x="0" y="6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1" name="Freeform 1289"/>
                <p:cNvSpPr>
                  <a:spLocks/>
                </p:cNvSpPr>
                <p:nvPr/>
              </p:nvSpPr>
              <p:spPr bwMode="auto">
                <a:xfrm>
                  <a:off x="1361" y="1129"/>
                  <a:ext cx="23" cy="28"/>
                </a:xfrm>
                <a:custGeom>
                  <a:avLst/>
                  <a:gdLst>
                    <a:gd name="T0" fmla="*/ 0 w 159"/>
                    <a:gd name="T1" fmla="*/ 67 h 167"/>
                    <a:gd name="T2" fmla="*/ 58 w 159"/>
                    <a:gd name="T3" fmla="*/ 0 h 167"/>
                    <a:gd name="T4" fmla="*/ 159 w 159"/>
                    <a:gd name="T5" fmla="*/ 87 h 167"/>
                    <a:gd name="T6" fmla="*/ 115 w 159"/>
                    <a:gd name="T7" fmla="*/ 167 h 167"/>
                    <a:gd name="T8" fmla="*/ 0 w 159"/>
                    <a:gd name="T9" fmla="*/ 67 h 167"/>
                    <a:gd name="T10" fmla="*/ 0 60000 65536"/>
                    <a:gd name="T11" fmla="*/ 0 60000 65536"/>
                    <a:gd name="T12" fmla="*/ 0 60000 65536"/>
                    <a:gd name="T13" fmla="*/ 0 60000 65536"/>
                    <a:gd name="T14" fmla="*/ 0 60000 65536"/>
                    <a:gd name="T15" fmla="*/ 0 w 159"/>
                    <a:gd name="T16" fmla="*/ 0 h 167"/>
                    <a:gd name="T17" fmla="*/ 159 w 159"/>
                    <a:gd name="T18" fmla="*/ 167 h 167"/>
                  </a:gdLst>
                  <a:ahLst/>
                  <a:cxnLst>
                    <a:cxn ang="T10">
                      <a:pos x="T0" y="T1"/>
                    </a:cxn>
                    <a:cxn ang="T11">
                      <a:pos x="T2" y="T3"/>
                    </a:cxn>
                    <a:cxn ang="T12">
                      <a:pos x="T4" y="T5"/>
                    </a:cxn>
                    <a:cxn ang="T13">
                      <a:pos x="T6" y="T7"/>
                    </a:cxn>
                    <a:cxn ang="T14">
                      <a:pos x="T8" y="T9"/>
                    </a:cxn>
                  </a:cxnLst>
                  <a:rect l="T15" t="T16" r="T17" b="T18"/>
                  <a:pathLst>
                    <a:path w="159" h="167">
                      <a:moveTo>
                        <a:pt x="0" y="67"/>
                      </a:moveTo>
                      <a:lnTo>
                        <a:pt x="58" y="0"/>
                      </a:lnTo>
                      <a:lnTo>
                        <a:pt x="159" y="87"/>
                      </a:lnTo>
                      <a:lnTo>
                        <a:pt x="115" y="167"/>
                      </a:lnTo>
                      <a:lnTo>
                        <a:pt x="0" y="6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2" name="Freeform 1290"/>
                <p:cNvSpPr>
                  <a:spLocks/>
                </p:cNvSpPr>
                <p:nvPr/>
              </p:nvSpPr>
              <p:spPr bwMode="auto">
                <a:xfrm>
                  <a:off x="1358" y="1134"/>
                  <a:ext cx="22" cy="29"/>
                </a:xfrm>
                <a:custGeom>
                  <a:avLst/>
                  <a:gdLst>
                    <a:gd name="T0" fmla="*/ 50 w 157"/>
                    <a:gd name="T1" fmla="*/ 0 h 174"/>
                    <a:gd name="T2" fmla="*/ 5 w 157"/>
                    <a:gd name="T3" fmla="*/ 61 h 174"/>
                    <a:gd name="T4" fmla="*/ 0 w 157"/>
                    <a:gd name="T5" fmla="*/ 75 h 174"/>
                    <a:gd name="T6" fmla="*/ 115 w 157"/>
                    <a:gd name="T7" fmla="*/ 174 h 174"/>
                    <a:gd name="T8" fmla="*/ 126 w 157"/>
                    <a:gd name="T9" fmla="*/ 153 h 174"/>
                    <a:gd name="T10" fmla="*/ 157 w 157"/>
                    <a:gd name="T11" fmla="*/ 94 h 174"/>
                    <a:gd name="T12" fmla="*/ 50 w 157"/>
                    <a:gd name="T13" fmla="*/ 0 h 174"/>
                    <a:gd name="T14" fmla="*/ 0 60000 65536"/>
                    <a:gd name="T15" fmla="*/ 0 60000 65536"/>
                    <a:gd name="T16" fmla="*/ 0 60000 65536"/>
                    <a:gd name="T17" fmla="*/ 0 60000 65536"/>
                    <a:gd name="T18" fmla="*/ 0 60000 65536"/>
                    <a:gd name="T19" fmla="*/ 0 60000 65536"/>
                    <a:gd name="T20" fmla="*/ 0 60000 65536"/>
                    <a:gd name="T21" fmla="*/ 0 w 157"/>
                    <a:gd name="T22" fmla="*/ 0 h 174"/>
                    <a:gd name="T23" fmla="*/ 157 w 157"/>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74">
                      <a:moveTo>
                        <a:pt x="50" y="0"/>
                      </a:moveTo>
                      <a:lnTo>
                        <a:pt x="5" y="61"/>
                      </a:lnTo>
                      <a:lnTo>
                        <a:pt x="0" y="75"/>
                      </a:lnTo>
                      <a:lnTo>
                        <a:pt x="115" y="174"/>
                      </a:lnTo>
                      <a:lnTo>
                        <a:pt x="126" y="153"/>
                      </a:lnTo>
                      <a:lnTo>
                        <a:pt x="157" y="94"/>
                      </a:lnTo>
                      <a:lnTo>
                        <a:pt x="5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3" name="Freeform 1291"/>
                <p:cNvSpPr>
                  <a:spLocks/>
                </p:cNvSpPr>
                <p:nvPr/>
              </p:nvSpPr>
              <p:spPr bwMode="auto">
                <a:xfrm>
                  <a:off x="1356" y="1140"/>
                  <a:ext cx="21" cy="29"/>
                </a:xfrm>
                <a:custGeom>
                  <a:avLst/>
                  <a:gdLst>
                    <a:gd name="T0" fmla="*/ 34 w 149"/>
                    <a:gd name="T1" fmla="*/ 0 h 175"/>
                    <a:gd name="T2" fmla="*/ 18 w 149"/>
                    <a:gd name="T3" fmla="*/ 26 h 175"/>
                    <a:gd name="T4" fmla="*/ 0 w 149"/>
                    <a:gd name="T5" fmla="*/ 87 h 175"/>
                    <a:gd name="T6" fmla="*/ 101 w 149"/>
                    <a:gd name="T7" fmla="*/ 175 h 175"/>
                    <a:gd name="T8" fmla="*/ 139 w 149"/>
                    <a:gd name="T9" fmla="*/ 118 h 175"/>
                    <a:gd name="T10" fmla="*/ 149 w 149"/>
                    <a:gd name="T11" fmla="*/ 100 h 175"/>
                    <a:gd name="T12" fmla="*/ 34 w 149"/>
                    <a:gd name="T13" fmla="*/ 0 h 175"/>
                    <a:gd name="T14" fmla="*/ 0 60000 65536"/>
                    <a:gd name="T15" fmla="*/ 0 60000 65536"/>
                    <a:gd name="T16" fmla="*/ 0 60000 65536"/>
                    <a:gd name="T17" fmla="*/ 0 60000 65536"/>
                    <a:gd name="T18" fmla="*/ 0 60000 65536"/>
                    <a:gd name="T19" fmla="*/ 0 60000 65536"/>
                    <a:gd name="T20" fmla="*/ 0 60000 65536"/>
                    <a:gd name="T21" fmla="*/ 0 w 149"/>
                    <a:gd name="T22" fmla="*/ 0 h 175"/>
                    <a:gd name="T23" fmla="*/ 149 w 149"/>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75">
                      <a:moveTo>
                        <a:pt x="34" y="0"/>
                      </a:moveTo>
                      <a:lnTo>
                        <a:pt x="18" y="26"/>
                      </a:lnTo>
                      <a:lnTo>
                        <a:pt x="0" y="87"/>
                      </a:lnTo>
                      <a:lnTo>
                        <a:pt x="101" y="175"/>
                      </a:lnTo>
                      <a:lnTo>
                        <a:pt x="139" y="118"/>
                      </a:lnTo>
                      <a:lnTo>
                        <a:pt x="149" y="100"/>
                      </a:lnTo>
                      <a:lnTo>
                        <a:pt x="3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4" name="Freeform 1292"/>
                <p:cNvSpPr>
                  <a:spLocks/>
                </p:cNvSpPr>
                <p:nvPr/>
              </p:nvSpPr>
              <p:spPr bwMode="auto">
                <a:xfrm>
                  <a:off x="1354" y="1147"/>
                  <a:ext cx="20" cy="28"/>
                </a:xfrm>
                <a:custGeom>
                  <a:avLst/>
                  <a:gdLst>
                    <a:gd name="T0" fmla="*/ 0 w 146"/>
                    <a:gd name="T1" fmla="*/ 91 h 168"/>
                    <a:gd name="T2" fmla="*/ 31 w 146"/>
                    <a:gd name="T3" fmla="*/ 0 h 168"/>
                    <a:gd name="T4" fmla="*/ 146 w 146"/>
                    <a:gd name="T5" fmla="*/ 99 h 168"/>
                    <a:gd name="T6" fmla="*/ 89 w 146"/>
                    <a:gd name="T7" fmla="*/ 168 h 168"/>
                    <a:gd name="T8" fmla="*/ 0 w 146"/>
                    <a:gd name="T9" fmla="*/ 91 h 168"/>
                    <a:gd name="T10" fmla="*/ 0 60000 65536"/>
                    <a:gd name="T11" fmla="*/ 0 60000 65536"/>
                    <a:gd name="T12" fmla="*/ 0 60000 65536"/>
                    <a:gd name="T13" fmla="*/ 0 60000 65536"/>
                    <a:gd name="T14" fmla="*/ 0 60000 65536"/>
                    <a:gd name="T15" fmla="*/ 0 w 146"/>
                    <a:gd name="T16" fmla="*/ 0 h 168"/>
                    <a:gd name="T17" fmla="*/ 146 w 146"/>
                    <a:gd name="T18" fmla="*/ 168 h 168"/>
                  </a:gdLst>
                  <a:ahLst/>
                  <a:cxnLst>
                    <a:cxn ang="T10">
                      <a:pos x="T0" y="T1"/>
                    </a:cxn>
                    <a:cxn ang="T11">
                      <a:pos x="T2" y="T3"/>
                    </a:cxn>
                    <a:cxn ang="T12">
                      <a:pos x="T4" y="T5"/>
                    </a:cxn>
                    <a:cxn ang="T13">
                      <a:pos x="T6" y="T7"/>
                    </a:cxn>
                    <a:cxn ang="T14">
                      <a:pos x="T8" y="T9"/>
                    </a:cxn>
                  </a:cxnLst>
                  <a:rect l="T15" t="T16" r="T17" b="T18"/>
                  <a:pathLst>
                    <a:path w="146" h="168">
                      <a:moveTo>
                        <a:pt x="0" y="91"/>
                      </a:moveTo>
                      <a:lnTo>
                        <a:pt x="31" y="0"/>
                      </a:lnTo>
                      <a:lnTo>
                        <a:pt x="146" y="99"/>
                      </a:lnTo>
                      <a:lnTo>
                        <a:pt x="89" y="168"/>
                      </a:lnTo>
                      <a:lnTo>
                        <a:pt x="0" y="9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5" name="Freeform 1293"/>
                <p:cNvSpPr>
                  <a:spLocks/>
                </p:cNvSpPr>
                <p:nvPr/>
              </p:nvSpPr>
              <p:spPr bwMode="auto">
                <a:xfrm>
                  <a:off x="1351" y="1154"/>
                  <a:ext cx="20" cy="26"/>
                </a:xfrm>
                <a:custGeom>
                  <a:avLst/>
                  <a:gdLst>
                    <a:gd name="T0" fmla="*/ 0 w 137"/>
                    <a:gd name="T1" fmla="*/ 85 h 154"/>
                    <a:gd name="T2" fmla="*/ 36 w 137"/>
                    <a:gd name="T3" fmla="*/ 0 h 154"/>
                    <a:gd name="T4" fmla="*/ 137 w 137"/>
                    <a:gd name="T5" fmla="*/ 88 h 154"/>
                    <a:gd name="T6" fmla="*/ 79 w 137"/>
                    <a:gd name="T7" fmla="*/ 154 h 154"/>
                    <a:gd name="T8" fmla="*/ 0 w 137"/>
                    <a:gd name="T9" fmla="*/ 85 h 154"/>
                    <a:gd name="T10" fmla="*/ 0 60000 65536"/>
                    <a:gd name="T11" fmla="*/ 0 60000 65536"/>
                    <a:gd name="T12" fmla="*/ 0 60000 65536"/>
                    <a:gd name="T13" fmla="*/ 0 60000 65536"/>
                    <a:gd name="T14" fmla="*/ 0 60000 65536"/>
                    <a:gd name="T15" fmla="*/ 0 w 137"/>
                    <a:gd name="T16" fmla="*/ 0 h 154"/>
                    <a:gd name="T17" fmla="*/ 137 w 137"/>
                    <a:gd name="T18" fmla="*/ 154 h 154"/>
                  </a:gdLst>
                  <a:ahLst/>
                  <a:cxnLst>
                    <a:cxn ang="T10">
                      <a:pos x="T0" y="T1"/>
                    </a:cxn>
                    <a:cxn ang="T11">
                      <a:pos x="T2" y="T3"/>
                    </a:cxn>
                    <a:cxn ang="T12">
                      <a:pos x="T4" y="T5"/>
                    </a:cxn>
                    <a:cxn ang="T13">
                      <a:pos x="T6" y="T7"/>
                    </a:cxn>
                    <a:cxn ang="T14">
                      <a:pos x="T8" y="T9"/>
                    </a:cxn>
                  </a:cxnLst>
                  <a:rect l="T15" t="T16" r="T17" b="T18"/>
                  <a:pathLst>
                    <a:path w="137" h="154">
                      <a:moveTo>
                        <a:pt x="0" y="85"/>
                      </a:moveTo>
                      <a:lnTo>
                        <a:pt x="36" y="0"/>
                      </a:lnTo>
                      <a:lnTo>
                        <a:pt x="137" y="88"/>
                      </a:lnTo>
                      <a:lnTo>
                        <a:pt x="79" y="154"/>
                      </a:lnTo>
                      <a:lnTo>
                        <a:pt x="0" y="8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6" name="Freeform 1294"/>
                <p:cNvSpPr>
                  <a:spLocks/>
                </p:cNvSpPr>
                <p:nvPr/>
              </p:nvSpPr>
              <p:spPr bwMode="auto">
                <a:xfrm>
                  <a:off x="1348" y="1162"/>
                  <a:ext cx="18" cy="24"/>
                </a:xfrm>
                <a:custGeom>
                  <a:avLst/>
                  <a:gdLst>
                    <a:gd name="T0" fmla="*/ 0 w 130"/>
                    <a:gd name="T1" fmla="*/ 81 h 145"/>
                    <a:gd name="T2" fmla="*/ 41 w 130"/>
                    <a:gd name="T3" fmla="*/ 0 h 145"/>
                    <a:gd name="T4" fmla="*/ 130 w 130"/>
                    <a:gd name="T5" fmla="*/ 77 h 145"/>
                    <a:gd name="T6" fmla="*/ 73 w 130"/>
                    <a:gd name="T7" fmla="*/ 145 h 145"/>
                    <a:gd name="T8" fmla="*/ 0 w 130"/>
                    <a:gd name="T9" fmla="*/ 81 h 145"/>
                    <a:gd name="T10" fmla="*/ 0 60000 65536"/>
                    <a:gd name="T11" fmla="*/ 0 60000 65536"/>
                    <a:gd name="T12" fmla="*/ 0 60000 65536"/>
                    <a:gd name="T13" fmla="*/ 0 60000 65536"/>
                    <a:gd name="T14" fmla="*/ 0 60000 65536"/>
                    <a:gd name="T15" fmla="*/ 0 w 130"/>
                    <a:gd name="T16" fmla="*/ 0 h 145"/>
                    <a:gd name="T17" fmla="*/ 130 w 130"/>
                    <a:gd name="T18" fmla="*/ 145 h 145"/>
                  </a:gdLst>
                  <a:ahLst/>
                  <a:cxnLst>
                    <a:cxn ang="T10">
                      <a:pos x="T0" y="T1"/>
                    </a:cxn>
                    <a:cxn ang="T11">
                      <a:pos x="T2" y="T3"/>
                    </a:cxn>
                    <a:cxn ang="T12">
                      <a:pos x="T4" y="T5"/>
                    </a:cxn>
                    <a:cxn ang="T13">
                      <a:pos x="T6" y="T7"/>
                    </a:cxn>
                    <a:cxn ang="T14">
                      <a:pos x="T8" y="T9"/>
                    </a:cxn>
                  </a:cxnLst>
                  <a:rect l="T15" t="T16" r="T17" b="T18"/>
                  <a:pathLst>
                    <a:path w="130" h="145">
                      <a:moveTo>
                        <a:pt x="0" y="81"/>
                      </a:moveTo>
                      <a:lnTo>
                        <a:pt x="41" y="0"/>
                      </a:lnTo>
                      <a:lnTo>
                        <a:pt x="130" y="77"/>
                      </a:lnTo>
                      <a:lnTo>
                        <a:pt x="73" y="145"/>
                      </a:lnTo>
                      <a:lnTo>
                        <a:pt x="0" y="8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7" name="Freeform 1295"/>
                <p:cNvSpPr>
                  <a:spLocks/>
                </p:cNvSpPr>
                <p:nvPr/>
              </p:nvSpPr>
              <p:spPr bwMode="auto">
                <a:xfrm>
                  <a:off x="1344" y="1169"/>
                  <a:ext cx="18" cy="23"/>
                </a:xfrm>
                <a:custGeom>
                  <a:avLst/>
                  <a:gdLst>
                    <a:gd name="T0" fmla="*/ 48 w 127"/>
                    <a:gd name="T1" fmla="*/ 0 h 138"/>
                    <a:gd name="T2" fmla="*/ 11 w 127"/>
                    <a:gd name="T3" fmla="*/ 62 h 138"/>
                    <a:gd name="T4" fmla="*/ 0 w 127"/>
                    <a:gd name="T5" fmla="*/ 78 h 138"/>
                    <a:gd name="T6" fmla="*/ 71 w 127"/>
                    <a:gd name="T7" fmla="*/ 138 h 138"/>
                    <a:gd name="T8" fmla="*/ 127 w 127"/>
                    <a:gd name="T9" fmla="*/ 69 h 138"/>
                    <a:gd name="T10" fmla="*/ 48 w 127"/>
                    <a:gd name="T11" fmla="*/ 0 h 138"/>
                    <a:gd name="T12" fmla="*/ 0 60000 65536"/>
                    <a:gd name="T13" fmla="*/ 0 60000 65536"/>
                    <a:gd name="T14" fmla="*/ 0 60000 65536"/>
                    <a:gd name="T15" fmla="*/ 0 60000 65536"/>
                    <a:gd name="T16" fmla="*/ 0 60000 65536"/>
                    <a:gd name="T17" fmla="*/ 0 60000 65536"/>
                    <a:gd name="T18" fmla="*/ 0 w 127"/>
                    <a:gd name="T19" fmla="*/ 0 h 138"/>
                    <a:gd name="T20" fmla="*/ 127 w 127"/>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7" h="138">
                      <a:moveTo>
                        <a:pt x="48" y="0"/>
                      </a:moveTo>
                      <a:lnTo>
                        <a:pt x="11" y="62"/>
                      </a:lnTo>
                      <a:lnTo>
                        <a:pt x="0" y="78"/>
                      </a:lnTo>
                      <a:lnTo>
                        <a:pt x="71" y="138"/>
                      </a:lnTo>
                      <a:lnTo>
                        <a:pt x="127" y="69"/>
                      </a:lnTo>
                      <a:lnTo>
                        <a:pt x="4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8" name="Freeform 1296"/>
                <p:cNvSpPr>
                  <a:spLocks/>
                </p:cNvSpPr>
                <p:nvPr/>
              </p:nvSpPr>
              <p:spPr bwMode="auto">
                <a:xfrm>
                  <a:off x="1341" y="1175"/>
                  <a:ext cx="17" cy="23"/>
                </a:xfrm>
                <a:custGeom>
                  <a:avLst/>
                  <a:gdLst>
                    <a:gd name="T0" fmla="*/ 50 w 123"/>
                    <a:gd name="T1" fmla="*/ 0 h 135"/>
                    <a:gd name="T2" fmla="*/ 36 w 123"/>
                    <a:gd name="T3" fmla="*/ 22 h 135"/>
                    <a:gd name="T4" fmla="*/ 0 w 123"/>
                    <a:gd name="T5" fmla="*/ 73 h 135"/>
                    <a:gd name="T6" fmla="*/ 70 w 123"/>
                    <a:gd name="T7" fmla="*/ 135 h 135"/>
                    <a:gd name="T8" fmla="*/ 123 w 123"/>
                    <a:gd name="T9" fmla="*/ 64 h 135"/>
                    <a:gd name="T10" fmla="*/ 50 w 123"/>
                    <a:gd name="T11" fmla="*/ 0 h 135"/>
                    <a:gd name="T12" fmla="*/ 0 60000 65536"/>
                    <a:gd name="T13" fmla="*/ 0 60000 65536"/>
                    <a:gd name="T14" fmla="*/ 0 60000 65536"/>
                    <a:gd name="T15" fmla="*/ 0 60000 65536"/>
                    <a:gd name="T16" fmla="*/ 0 60000 65536"/>
                    <a:gd name="T17" fmla="*/ 0 60000 65536"/>
                    <a:gd name="T18" fmla="*/ 0 w 123"/>
                    <a:gd name="T19" fmla="*/ 0 h 135"/>
                    <a:gd name="T20" fmla="*/ 123 w 123"/>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23" h="135">
                      <a:moveTo>
                        <a:pt x="50" y="0"/>
                      </a:moveTo>
                      <a:lnTo>
                        <a:pt x="36" y="22"/>
                      </a:lnTo>
                      <a:lnTo>
                        <a:pt x="0" y="73"/>
                      </a:lnTo>
                      <a:lnTo>
                        <a:pt x="70" y="135"/>
                      </a:lnTo>
                      <a:lnTo>
                        <a:pt x="123" y="64"/>
                      </a:lnTo>
                      <a:lnTo>
                        <a:pt x="5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539" name="Freeform 1297"/>
                <p:cNvSpPr>
                  <a:spLocks/>
                </p:cNvSpPr>
                <p:nvPr/>
              </p:nvSpPr>
              <p:spPr bwMode="auto">
                <a:xfrm>
                  <a:off x="1337" y="1182"/>
                  <a:ext cx="17" cy="22"/>
                </a:xfrm>
                <a:custGeom>
                  <a:avLst/>
                  <a:gdLst>
                    <a:gd name="T0" fmla="*/ 0 w 122"/>
                    <a:gd name="T1" fmla="*/ 71 h 133"/>
                    <a:gd name="T2" fmla="*/ 51 w 122"/>
                    <a:gd name="T3" fmla="*/ 0 h 133"/>
                    <a:gd name="T4" fmla="*/ 122 w 122"/>
                    <a:gd name="T5" fmla="*/ 60 h 133"/>
                    <a:gd name="T6" fmla="*/ 70 w 122"/>
                    <a:gd name="T7" fmla="*/ 133 h 133"/>
                    <a:gd name="T8" fmla="*/ 0 w 122"/>
                    <a:gd name="T9" fmla="*/ 71 h 133"/>
                    <a:gd name="T10" fmla="*/ 0 60000 65536"/>
                    <a:gd name="T11" fmla="*/ 0 60000 65536"/>
                    <a:gd name="T12" fmla="*/ 0 60000 65536"/>
                    <a:gd name="T13" fmla="*/ 0 60000 65536"/>
                    <a:gd name="T14" fmla="*/ 0 60000 65536"/>
                    <a:gd name="T15" fmla="*/ 0 w 122"/>
                    <a:gd name="T16" fmla="*/ 0 h 133"/>
                    <a:gd name="T17" fmla="*/ 122 w 122"/>
                    <a:gd name="T18" fmla="*/ 133 h 133"/>
                  </a:gdLst>
                  <a:ahLst/>
                  <a:cxnLst>
                    <a:cxn ang="T10">
                      <a:pos x="T0" y="T1"/>
                    </a:cxn>
                    <a:cxn ang="T11">
                      <a:pos x="T2" y="T3"/>
                    </a:cxn>
                    <a:cxn ang="T12">
                      <a:pos x="T4" y="T5"/>
                    </a:cxn>
                    <a:cxn ang="T13">
                      <a:pos x="T6" y="T7"/>
                    </a:cxn>
                    <a:cxn ang="T14">
                      <a:pos x="T8" y="T9"/>
                    </a:cxn>
                  </a:cxnLst>
                  <a:rect l="T15" t="T16" r="T17" b="T18"/>
                  <a:pathLst>
                    <a:path w="122" h="133">
                      <a:moveTo>
                        <a:pt x="0" y="71"/>
                      </a:moveTo>
                      <a:lnTo>
                        <a:pt x="51" y="0"/>
                      </a:lnTo>
                      <a:lnTo>
                        <a:pt x="122" y="60"/>
                      </a:lnTo>
                      <a:lnTo>
                        <a:pt x="70" y="133"/>
                      </a:lnTo>
                      <a:lnTo>
                        <a:pt x="0" y="7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6254" name="Group 1298"/>
              <p:cNvGrpSpPr>
                <a:grpSpLocks/>
              </p:cNvGrpSpPr>
              <p:nvPr/>
            </p:nvGrpSpPr>
            <p:grpSpPr bwMode="auto">
              <a:xfrm>
                <a:off x="1070" y="2263"/>
                <a:ext cx="262" cy="423"/>
                <a:chOff x="1070" y="2263"/>
                <a:chExt cx="262" cy="423"/>
              </a:xfrm>
            </p:grpSpPr>
            <p:sp>
              <p:nvSpPr>
                <p:cNvPr id="36301" name="Freeform 1299"/>
                <p:cNvSpPr>
                  <a:spLocks/>
                </p:cNvSpPr>
                <p:nvPr/>
              </p:nvSpPr>
              <p:spPr bwMode="auto">
                <a:xfrm>
                  <a:off x="1184" y="2649"/>
                  <a:ext cx="18" cy="22"/>
                </a:xfrm>
                <a:custGeom>
                  <a:avLst/>
                  <a:gdLst>
                    <a:gd name="T0" fmla="*/ 0 w 120"/>
                    <a:gd name="T1" fmla="*/ 74 h 135"/>
                    <a:gd name="T2" fmla="*/ 50 w 120"/>
                    <a:gd name="T3" fmla="*/ 0 h 135"/>
                    <a:gd name="T4" fmla="*/ 120 w 120"/>
                    <a:gd name="T5" fmla="*/ 62 h 135"/>
                    <a:gd name="T6" fmla="*/ 70 w 120"/>
                    <a:gd name="T7" fmla="*/ 135 h 135"/>
                    <a:gd name="T8" fmla="*/ 0 w 120"/>
                    <a:gd name="T9" fmla="*/ 74 h 135"/>
                    <a:gd name="T10" fmla="*/ 0 60000 65536"/>
                    <a:gd name="T11" fmla="*/ 0 60000 65536"/>
                    <a:gd name="T12" fmla="*/ 0 60000 65536"/>
                    <a:gd name="T13" fmla="*/ 0 60000 65536"/>
                    <a:gd name="T14" fmla="*/ 0 60000 65536"/>
                    <a:gd name="T15" fmla="*/ 0 w 120"/>
                    <a:gd name="T16" fmla="*/ 0 h 135"/>
                    <a:gd name="T17" fmla="*/ 120 w 120"/>
                    <a:gd name="T18" fmla="*/ 135 h 135"/>
                  </a:gdLst>
                  <a:ahLst/>
                  <a:cxnLst>
                    <a:cxn ang="T10">
                      <a:pos x="T0" y="T1"/>
                    </a:cxn>
                    <a:cxn ang="T11">
                      <a:pos x="T2" y="T3"/>
                    </a:cxn>
                    <a:cxn ang="T12">
                      <a:pos x="T4" y="T5"/>
                    </a:cxn>
                    <a:cxn ang="T13">
                      <a:pos x="T6" y="T7"/>
                    </a:cxn>
                    <a:cxn ang="T14">
                      <a:pos x="T8" y="T9"/>
                    </a:cxn>
                  </a:cxnLst>
                  <a:rect l="T15" t="T16" r="T17" b="T18"/>
                  <a:pathLst>
                    <a:path w="120" h="135">
                      <a:moveTo>
                        <a:pt x="0" y="74"/>
                      </a:moveTo>
                      <a:lnTo>
                        <a:pt x="50" y="0"/>
                      </a:lnTo>
                      <a:lnTo>
                        <a:pt x="120" y="62"/>
                      </a:lnTo>
                      <a:lnTo>
                        <a:pt x="70" y="135"/>
                      </a:lnTo>
                      <a:lnTo>
                        <a:pt x="0" y="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2" name="Freeform 1300"/>
                <p:cNvSpPr>
                  <a:spLocks/>
                </p:cNvSpPr>
                <p:nvPr/>
              </p:nvSpPr>
              <p:spPr bwMode="auto">
                <a:xfrm>
                  <a:off x="1182" y="2655"/>
                  <a:ext cx="16" cy="22"/>
                </a:xfrm>
                <a:custGeom>
                  <a:avLst/>
                  <a:gdLst>
                    <a:gd name="T0" fmla="*/ 0 w 114"/>
                    <a:gd name="T1" fmla="*/ 79 h 136"/>
                    <a:gd name="T2" fmla="*/ 17 w 114"/>
                    <a:gd name="T3" fmla="*/ 43 h 136"/>
                    <a:gd name="T4" fmla="*/ 44 w 114"/>
                    <a:gd name="T5" fmla="*/ 0 h 136"/>
                    <a:gd name="T6" fmla="*/ 114 w 114"/>
                    <a:gd name="T7" fmla="*/ 62 h 136"/>
                    <a:gd name="T8" fmla="*/ 66 w 114"/>
                    <a:gd name="T9" fmla="*/ 136 h 136"/>
                    <a:gd name="T10" fmla="*/ 0 w 114"/>
                    <a:gd name="T11" fmla="*/ 79 h 136"/>
                    <a:gd name="T12" fmla="*/ 0 60000 65536"/>
                    <a:gd name="T13" fmla="*/ 0 60000 65536"/>
                    <a:gd name="T14" fmla="*/ 0 60000 65536"/>
                    <a:gd name="T15" fmla="*/ 0 60000 65536"/>
                    <a:gd name="T16" fmla="*/ 0 60000 65536"/>
                    <a:gd name="T17" fmla="*/ 0 60000 65536"/>
                    <a:gd name="T18" fmla="*/ 0 w 114"/>
                    <a:gd name="T19" fmla="*/ 0 h 136"/>
                    <a:gd name="T20" fmla="*/ 114 w 114"/>
                    <a:gd name="T21" fmla="*/ 136 h 136"/>
                  </a:gdLst>
                  <a:ahLst/>
                  <a:cxnLst>
                    <a:cxn ang="T12">
                      <a:pos x="T0" y="T1"/>
                    </a:cxn>
                    <a:cxn ang="T13">
                      <a:pos x="T2" y="T3"/>
                    </a:cxn>
                    <a:cxn ang="T14">
                      <a:pos x="T4" y="T5"/>
                    </a:cxn>
                    <a:cxn ang="T15">
                      <a:pos x="T6" y="T7"/>
                    </a:cxn>
                    <a:cxn ang="T16">
                      <a:pos x="T8" y="T9"/>
                    </a:cxn>
                    <a:cxn ang="T17">
                      <a:pos x="T10" y="T11"/>
                    </a:cxn>
                  </a:cxnLst>
                  <a:rect l="T18" t="T19" r="T20" b="T21"/>
                  <a:pathLst>
                    <a:path w="114" h="136">
                      <a:moveTo>
                        <a:pt x="0" y="79"/>
                      </a:moveTo>
                      <a:lnTo>
                        <a:pt x="17" y="43"/>
                      </a:lnTo>
                      <a:lnTo>
                        <a:pt x="44" y="0"/>
                      </a:lnTo>
                      <a:lnTo>
                        <a:pt x="114" y="62"/>
                      </a:lnTo>
                      <a:lnTo>
                        <a:pt x="66" y="136"/>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3" name="Freeform 1301"/>
                <p:cNvSpPr>
                  <a:spLocks/>
                </p:cNvSpPr>
                <p:nvPr/>
              </p:nvSpPr>
              <p:spPr bwMode="auto">
                <a:xfrm>
                  <a:off x="1180" y="2661"/>
                  <a:ext cx="14" cy="23"/>
                </a:xfrm>
                <a:custGeom>
                  <a:avLst/>
                  <a:gdLst>
                    <a:gd name="T0" fmla="*/ 29 w 99"/>
                    <a:gd name="T1" fmla="*/ 0 h 137"/>
                    <a:gd name="T2" fmla="*/ 9 w 99"/>
                    <a:gd name="T3" fmla="*/ 43 h 137"/>
                    <a:gd name="T4" fmla="*/ 0 w 99"/>
                    <a:gd name="T5" fmla="*/ 86 h 137"/>
                    <a:gd name="T6" fmla="*/ 0 w 99"/>
                    <a:gd name="T7" fmla="*/ 92 h 137"/>
                    <a:gd name="T8" fmla="*/ 51 w 99"/>
                    <a:gd name="T9" fmla="*/ 137 h 137"/>
                    <a:gd name="T10" fmla="*/ 99 w 99"/>
                    <a:gd name="T11" fmla="*/ 61 h 137"/>
                    <a:gd name="T12" fmla="*/ 29 w 99"/>
                    <a:gd name="T13" fmla="*/ 0 h 137"/>
                    <a:gd name="T14" fmla="*/ 0 60000 65536"/>
                    <a:gd name="T15" fmla="*/ 0 60000 65536"/>
                    <a:gd name="T16" fmla="*/ 0 60000 65536"/>
                    <a:gd name="T17" fmla="*/ 0 60000 65536"/>
                    <a:gd name="T18" fmla="*/ 0 60000 65536"/>
                    <a:gd name="T19" fmla="*/ 0 60000 65536"/>
                    <a:gd name="T20" fmla="*/ 0 60000 65536"/>
                    <a:gd name="T21" fmla="*/ 0 w 99"/>
                    <a:gd name="T22" fmla="*/ 0 h 137"/>
                    <a:gd name="T23" fmla="*/ 99 w 9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37">
                      <a:moveTo>
                        <a:pt x="29" y="0"/>
                      </a:moveTo>
                      <a:lnTo>
                        <a:pt x="9" y="43"/>
                      </a:lnTo>
                      <a:lnTo>
                        <a:pt x="0" y="86"/>
                      </a:lnTo>
                      <a:lnTo>
                        <a:pt x="0" y="92"/>
                      </a:lnTo>
                      <a:lnTo>
                        <a:pt x="51" y="137"/>
                      </a:lnTo>
                      <a:lnTo>
                        <a:pt x="99" y="61"/>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4" name="Freeform 1302"/>
                <p:cNvSpPr>
                  <a:spLocks/>
                </p:cNvSpPr>
                <p:nvPr/>
              </p:nvSpPr>
              <p:spPr bwMode="auto">
                <a:xfrm>
                  <a:off x="1180" y="2668"/>
                  <a:ext cx="11" cy="18"/>
                </a:xfrm>
                <a:custGeom>
                  <a:avLst/>
                  <a:gdLst>
                    <a:gd name="T0" fmla="*/ 9 w 75"/>
                    <a:gd name="T1" fmla="*/ 0 h 109"/>
                    <a:gd name="T2" fmla="*/ 0 w 75"/>
                    <a:gd name="T3" fmla="*/ 45 h 109"/>
                    <a:gd name="T4" fmla="*/ 0 w 75"/>
                    <a:gd name="T5" fmla="*/ 70 h 109"/>
                    <a:gd name="T6" fmla="*/ 5 w 75"/>
                    <a:gd name="T7" fmla="*/ 73 h 109"/>
                    <a:gd name="T8" fmla="*/ 19 w 75"/>
                    <a:gd name="T9" fmla="*/ 79 h 109"/>
                    <a:gd name="T10" fmla="*/ 44 w 75"/>
                    <a:gd name="T11" fmla="*/ 109 h 109"/>
                    <a:gd name="T12" fmla="*/ 75 w 75"/>
                    <a:gd name="T13" fmla="*/ 57 h 109"/>
                    <a:gd name="T14" fmla="*/ 9 w 75"/>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109"/>
                    <a:gd name="T26" fmla="*/ 75 w 75"/>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109">
                      <a:moveTo>
                        <a:pt x="9" y="0"/>
                      </a:moveTo>
                      <a:lnTo>
                        <a:pt x="0" y="45"/>
                      </a:lnTo>
                      <a:lnTo>
                        <a:pt x="0" y="70"/>
                      </a:lnTo>
                      <a:lnTo>
                        <a:pt x="5" y="73"/>
                      </a:lnTo>
                      <a:lnTo>
                        <a:pt x="19" y="79"/>
                      </a:lnTo>
                      <a:lnTo>
                        <a:pt x="44" y="109"/>
                      </a:lnTo>
                      <a:lnTo>
                        <a:pt x="75" y="57"/>
                      </a:lnTo>
                      <a:lnTo>
                        <a:pt x="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5" name="Freeform 1303"/>
                <p:cNvSpPr>
                  <a:spLocks/>
                </p:cNvSpPr>
                <p:nvPr/>
              </p:nvSpPr>
              <p:spPr bwMode="auto">
                <a:xfrm>
                  <a:off x="1180" y="2676"/>
                  <a:ext cx="8" cy="10"/>
                </a:xfrm>
                <a:custGeom>
                  <a:avLst/>
                  <a:gdLst>
                    <a:gd name="T0" fmla="*/ 0 w 51"/>
                    <a:gd name="T1" fmla="*/ 0 h 58"/>
                    <a:gd name="T2" fmla="*/ 0 w 51"/>
                    <a:gd name="T3" fmla="*/ 20 h 58"/>
                    <a:gd name="T4" fmla="*/ 6 w 51"/>
                    <a:gd name="T5" fmla="*/ 22 h 58"/>
                    <a:gd name="T6" fmla="*/ 19 w 51"/>
                    <a:gd name="T7" fmla="*/ 29 h 58"/>
                    <a:gd name="T8" fmla="*/ 44 w 51"/>
                    <a:gd name="T9" fmla="*/ 58 h 58"/>
                    <a:gd name="T10" fmla="*/ 51 w 51"/>
                    <a:gd name="T11" fmla="*/ 45 h 58"/>
                    <a:gd name="T12" fmla="*/ 0 w 51"/>
                    <a:gd name="T13" fmla="*/ 0 h 58"/>
                    <a:gd name="T14" fmla="*/ 0 60000 65536"/>
                    <a:gd name="T15" fmla="*/ 0 60000 65536"/>
                    <a:gd name="T16" fmla="*/ 0 60000 65536"/>
                    <a:gd name="T17" fmla="*/ 0 60000 65536"/>
                    <a:gd name="T18" fmla="*/ 0 60000 65536"/>
                    <a:gd name="T19" fmla="*/ 0 60000 65536"/>
                    <a:gd name="T20" fmla="*/ 0 60000 65536"/>
                    <a:gd name="T21" fmla="*/ 0 w 51"/>
                    <a:gd name="T22" fmla="*/ 0 h 58"/>
                    <a:gd name="T23" fmla="*/ 51 w 51"/>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58">
                      <a:moveTo>
                        <a:pt x="0" y="0"/>
                      </a:moveTo>
                      <a:lnTo>
                        <a:pt x="0" y="20"/>
                      </a:lnTo>
                      <a:lnTo>
                        <a:pt x="6" y="22"/>
                      </a:lnTo>
                      <a:lnTo>
                        <a:pt x="19" y="29"/>
                      </a:lnTo>
                      <a:lnTo>
                        <a:pt x="44" y="58"/>
                      </a:lnTo>
                      <a:lnTo>
                        <a:pt x="51" y="4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6" name="Freeform 1304"/>
                <p:cNvSpPr>
                  <a:spLocks/>
                </p:cNvSpPr>
                <p:nvPr/>
              </p:nvSpPr>
              <p:spPr bwMode="auto">
                <a:xfrm>
                  <a:off x="1261" y="2553"/>
                  <a:ext cx="53" cy="8"/>
                </a:xfrm>
                <a:custGeom>
                  <a:avLst/>
                  <a:gdLst>
                    <a:gd name="T0" fmla="*/ 6 w 369"/>
                    <a:gd name="T1" fmla="*/ 13 h 47"/>
                    <a:gd name="T2" fmla="*/ 20 w 369"/>
                    <a:gd name="T3" fmla="*/ 16 h 47"/>
                    <a:gd name="T4" fmla="*/ 38 w 369"/>
                    <a:gd name="T5" fmla="*/ 16 h 47"/>
                    <a:gd name="T6" fmla="*/ 60 w 369"/>
                    <a:gd name="T7" fmla="*/ 15 h 47"/>
                    <a:gd name="T8" fmla="*/ 84 w 369"/>
                    <a:gd name="T9" fmla="*/ 12 h 47"/>
                    <a:gd name="T10" fmla="*/ 110 w 369"/>
                    <a:gd name="T11" fmla="*/ 10 h 47"/>
                    <a:gd name="T12" fmla="*/ 138 w 369"/>
                    <a:gd name="T13" fmla="*/ 9 h 47"/>
                    <a:gd name="T14" fmla="*/ 167 w 369"/>
                    <a:gd name="T15" fmla="*/ 6 h 47"/>
                    <a:gd name="T16" fmla="*/ 196 w 369"/>
                    <a:gd name="T17" fmla="*/ 5 h 47"/>
                    <a:gd name="T18" fmla="*/ 226 w 369"/>
                    <a:gd name="T19" fmla="*/ 4 h 47"/>
                    <a:gd name="T20" fmla="*/ 253 w 369"/>
                    <a:gd name="T21" fmla="*/ 5 h 47"/>
                    <a:gd name="T22" fmla="*/ 280 w 369"/>
                    <a:gd name="T23" fmla="*/ 7 h 47"/>
                    <a:gd name="T24" fmla="*/ 305 w 369"/>
                    <a:gd name="T25" fmla="*/ 11 h 47"/>
                    <a:gd name="T26" fmla="*/ 327 w 369"/>
                    <a:gd name="T27" fmla="*/ 18 h 47"/>
                    <a:gd name="T28" fmla="*/ 345 w 369"/>
                    <a:gd name="T29" fmla="*/ 26 h 47"/>
                    <a:gd name="T30" fmla="*/ 360 w 369"/>
                    <a:gd name="T31" fmla="*/ 39 h 47"/>
                    <a:gd name="T32" fmla="*/ 369 w 369"/>
                    <a:gd name="T33" fmla="*/ 44 h 47"/>
                    <a:gd name="T34" fmla="*/ 356 w 369"/>
                    <a:gd name="T35" fmla="*/ 29 h 47"/>
                    <a:gd name="T36" fmla="*/ 338 w 369"/>
                    <a:gd name="T37" fmla="*/ 18 h 47"/>
                    <a:gd name="T38" fmla="*/ 317 w 369"/>
                    <a:gd name="T39" fmla="*/ 11 h 47"/>
                    <a:gd name="T40" fmla="*/ 293 w 369"/>
                    <a:gd name="T41" fmla="*/ 5 h 47"/>
                    <a:gd name="T42" fmla="*/ 267 w 369"/>
                    <a:gd name="T43" fmla="*/ 3 h 47"/>
                    <a:gd name="T44" fmla="*/ 239 w 369"/>
                    <a:gd name="T45" fmla="*/ 0 h 47"/>
                    <a:gd name="T46" fmla="*/ 210 w 369"/>
                    <a:gd name="T47" fmla="*/ 0 h 47"/>
                    <a:gd name="T48" fmla="*/ 182 w 369"/>
                    <a:gd name="T49" fmla="*/ 1 h 47"/>
                    <a:gd name="T50" fmla="*/ 152 w 369"/>
                    <a:gd name="T51" fmla="*/ 4 h 47"/>
                    <a:gd name="T52" fmla="*/ 124 w 369"/>
                    <a:gd name="T53" fmla="*/ 5 h 47"/>
                    <a:gd name="T54" fmla="*/ 96 w 369"/>
                    <a:gd name="T55" fmla="*/ 7 h 47"/>
                    <a:gd name="T56" fmla="*/ 71 w 369"/>
                    <a:gd name="T57" fmla="*/ 10 h 47"/>
                    <a:gd name="T58" fmla="*/ 49 w 369"/>
                    <a:gd name="T59" fmla="*/ 11 h 47"/>
                    <a:gd name="T60" fmla="*/ 29 w 369"/>
                    <a:gd name="T61" fmla="*/ 12 h 47"/>
                    <a:gd name="T62" fmla="*/ 13 w 369"/>
                    <a:gd name="T63" fmla="*/ 11 h 47"/>
                    <a:gd name="T64" fmla="*/ 1 w 369"/>
                    <a:gd name="T65" fmla="*/ 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9"/>
                    <a:gd name="T100" fmla="*/ 0 h 47"/>
                    <a:gd name="T101" fmla="*/ 369 w 36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9" h="47">
                      <a:moveTo>
                        <a:pt x="0" y="12"/>
                      </a:moveTo>
                      <a:lnTo>
                        <a:pt x="6" y="13"/>
                      </a:lnTo>
                      <a:lnTo>
                        <a:pt x="12" y="15"/>
                      </a:lnTo>
                      <a:lnTo>
                        <a:pt x="20" y="16"/>
                      </a:lnTo>
                      <a:lnTo>
                        <a:pt x="29" y="16"/>
                      </a:lnTo>
                      <a:lnTo>
                        <a:pt x="38" y="16"/>
                      </a:lnTo>
                      <a:lnTo>
                        <a:pt x="49" y="15"/>
                      </a:lnTo>
                      <a:lnTo>
                        <a:pt x="60" y="15"/>
                      </a:lnTo>
                      <a:lnTo>
                        <a:pt x="71" y="13"/>
                      </a:lnTo>
                      <a:lnTo>
                        <a:pt x="84" y="12"/>
                      </a:lnTo>
                      <a:lnTo>
                        <a:pt x="98" y="11"/>
                      </a:lnTo>
                      <a:lnTo>
                        <a:pt x="110" y="10"/>
                      </a:lnTo>
                      <a:lnTo>
                        <a:pt x="124" y="9"/>
                      </a:lnTo>
                      <a:lnTo>
                        <a:pt x="138" y="9"/>
                      </a:lnTo>
                      <a:lnTo>
                        <a:pt x="152" y="7"/>
                      </a:lnTo>
                      <a:lnTo>
                        <a:pt x="167" y="6"/>
                      </a:lnTo>
                      <a:lnTo>
                        <a:pt x="182" y="5"/>
                      </a:lnTo>
                      <a:lnTo>
                        <a:pt x="196" y="5"/>
                      </a:lnTo>
                      <a:lnTo>
                        <a:pt x="210" y="4"/>
                      </a:lnTo>
                      <a:lnTo>
                        <a:pt x="226" y="4"/>
                      </a:lnTo>
                      <a:lnTo>
                        <a:pt x="239" y="4"/>
                      </a:lnTo>
                      <a:lnTo>
                        <a:pt x="253" y="5"/>
                      </a:lnTo>
                      <a:lnTo>
                        <a:pt x="266" y="6"/>
                      </a:lnTo>
                      <a:lnTo>
                        <a:pt x="280" y="7"/>
                      </a:lnTo>
                      <a:lnTo>
                        <a:pt x="292" y="9"/>
                      </a:lnTo>
                      <a:lnTo>
                        <a:pt x="305" y="11"/>
                      </a:lnTo>
                      <a:lnTo>
                        <a:pt x="316" y="15"/>
                      </a:lnTo>
                      <a:lnTo>
                        <a:pt x="327" y="18"/>
                      </a:lnTo>
                      <a:lnTo>
                        <a:pt x="336" y="22"/>
                      </a:lnTo>
                      <a:lnTo>
                        <a:pt x="345" y="26"/>
                      </a:lnTo>
                      <a:lnTo>
                        <a:pt x="353" y="33"/>
                      </a:lnTo>
                      <a:lnTo>
                        <a:pt x="360" y="39"/>
                      </a:lnTo>
                      <a:lnTo>
                        <a:pt x="366" y="47"/>
                      </a:lnTo>
                      <a:lnTo>
                        <a:pt x="369" y="44"/>
                      </a:lnTo>
                      <a:lnTo>
                        <a:pt x="363" y="37"/>
                      </a:lnTo>
                      <a:lnTo>
                        <a:pt x="356" y="29"/>
                      </a:lnTo>
                      <a:lnTo>
                        <a:pt x="346" y="23"/>
                      </a:lnTo>
                      <a:lnTo>
                        <a:pt x="338" y="18"/>
                      </a:lnTo>
                      <a:lnTo>
                        <a:pt x="328" y="15"/>
                      </a:lnTo>
                      <a:lnTo>
                        <a:pt x="317" y="11"/>
                      </a:lnTo>
                      <a:lnTo>
                        <a:pt x="305" y="7"/>
                      </a:lnTo>
                      <a:lnTo>
                        <a:pt x="293" y="5"/>
                      </a:lnTo>
                      <a:lnTo>
                        <a:pt x="280" y="4"/>
                      </a:lnTo>
                      <a:lnTo>
                        <a:pt x="267" y="3"/>
                      </a:lnTo>
                      <a:lnTo>
                        <a:pt x="254" y="1"/>
                      </a:lnTo>
                      <a:lnTo>
                        <a:pt x="239" y="0"/>
                      </a:lnTo>
                      <a:lnTo>
                        <a:pt x="226" y="0"/>
                      </a:lnTo>
                      <a:lnTo>
                        <a:pt x="210" y="0"/>
                      </a:lnTo>
                      <a:lnTo>
                        <a:pt x="195" y="1"/>
                      </a:lnTo>
                      <a:lnTo>
                        <a:pt x="182" y="1"/>
                      </a:lnTo>
                      <a:lnTo>
                        <a:pt x="167" y="3"/>
                      </a:lnTo>
                      <a:lnTo>
                        <a:pt x="152" y="4"/>
                      </a:lnTo>
                      <a:lnTo>
                        <a:pt x="138" y="5"/>
                      </a:lnTo>
                      <a:lnTo>
                        <a:pt x="124" y="5"/>
                      </a:lnTo>
                      <a:lnTo>
                        <a:pt x="110" y="6"/>
                      </a:lnTo>
                      <a:lnTo>
                        <a:pt x="96" y="7"/>
                      </a:lnTo>
                      <a:lnTo>
                        <a:pt x="84" y="9"/>
                      </a:lnTo>
                      <a:lnTo>
                        <a:pt x="71" y="10"/>
                      </a:lnTo>
                      <a:lnTo>
                        <a:pt x="60" y="11"/>
                      </a:lnTo>
                      <a:lnTo>
                        <a:pt x="49" y="11"/>
                      </a:lnTo>
                      <a:lnTo>
                        <a:pt x="38" y="12"/>
                      </a:lnTo>
                      <a:lnTo>
                        <a:pt x="29" y="12"/>
                      </a:lnTo>
                      <a:lnTo>
                        <a:pt x="20" y="12"/>
                      </a:lnTo>
                      <a:lnTo>
                        <a:pt x="13" y="11"/>
                      </a:lnTo>
                      <a:lnTo>
                        <a:pt x="7" y="10"/>
                      </a:lnTo>
                      <a:lnTo>
                        <a:pt x="1" y="9"/>
                      </a:lnTo>
                      <a:lnTo>
                        <a:pt x="0" y="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7" name="Freeform 1305"/>
                <p:cNvSpPr>
                  <a:spLocks/>
                </p:cNvSpPr>
                <p:nvPr/>
              </p:nvSpPr>
              <p:spPr bwMode="auto">
                <a:xfrm>
                  <a:off x="1239" y="2554"/>
                  <a:ext cx="23" cy="17"/>
                </a:xfrm>
                <a:custGeom>
                  <a:avLst/>
                  <a:gdLst>
                    <a:gd name="T0" fmla="*/ 14 w 156"/>
                    <a:gd name="T1" fmla="*/ 95 h 102"/>
                    <a:gd name="T2" fmla="*/ 35 w 156"/>
                    <a:gd name="T3" fmla="*/ 81 h 102"/>
                    <a:gd name="T4" fmla="*/ 54 w 156"/>
                    <a:gd name="T5" fmla="*/ 68 h 102"/>
                    <a:gd name="T6" fmla="*/ 68 w 156"/>
                    <a:gd name="T7" fmla="*/ 56 h 102"/>
                    <a:gd name="T8" fmla="*/ 81 w 156"/>
                    <a:gd name="T9" fmla="*/ 45 h 102"/>
                    <a:gd name="T10" fmla="*/ 91 w 156"/>
                    <a:gd name="T11" fmla="*/ 37 h 102"/>
                    <a:gd name="T12" fmla="*/ 99 w 156"/>
                    <a:gd name="T13" fmla="*/ 28 h 102"/>
                    <a:gd name="T14" fmla="*/ 107 w 156"/>
                    <a:gd name="T15" fmla="*/ 20 h 102"/>
                    <a:gd name="T16" fmla="*/ 112 w 156"/>
                    <a:gd name="T17" fmla="*/ 14 h 102"/>
                    <a:gd name="T18" fmla="*/ 117 w 156"/>
                    <a:gd name="T19" fmla="*/ 9 h 102"/>
                    <a:gd name="T20" fmla="*/ 122 w 156"/>
                    <a:gd name="T21" fmla="*/ 7 h 102"/>
                    <a:gd name="T22" fmla="*/ 126 w 156"/>
                    <a:gd name="T23" fmla="*/ 5 h 102"/>
                    <a:gd name="T24" fmla="*/ 131 w 156"/>
                    <a:gd name="T25" fmla="*/ 3 h 102"/>
                    <a:gd name="T26" fmla="*/ 136 w 156"/>
                    <a:gd name="T27" fmla="*/ 3 h 102"/>
                    <a:gd name="T28" fmla="*/ 142 w 156"/>
                    <a:gd name="T29" fmla="*/ 5 h 102"/>
                    <a:gd name="T30" fmla="*/ 149 w 156"/>
                    <a:gd name="T31" fmla="*/ 7 h 102"/>
                    <a:gd name="T32" fmla="*/ 156 w 156"/>
                    <a:gd name="T33" fmla="*/ 5 h 102"/>
                    <a:gd name="T34" fmla="*/ 147 w 156"/>
                    <a:gd name="T35" fmla="*/ 2 h 102"/>
                    <a:gd name="T36" fmla="*/ 139 w 156"/>
                    <a:gd name="T37" fmla="*/ 0 h 102"/>
                    <a:gd name="T38" fmla="*/ 133 w 156"/>
                    <a:gd name="T39" fmla="*/ 0 h 102"/>
                    <a:gd name="T40" fmla="*/ 127 w 156"/>
                    <a:gd name="T41" fmla="*/ 0 h 102"/>
                    <a:gd name="T42" fmla="*/ 122 w 156"/>
                    <a:gd name="T43" fmla="*/ 2 h 102"/>
                    <a:gd name="T44" fmla="*/ 117 w 156"/>
                    <a:gd name="T45" fmla="*/ 6 h 102"/>
                    <a:gd name="T46" fmla="*/ 112 w 156"/>
                    <a:gd name="T47" fmla="*/ 9 h 102"/>
                    <a:gd name="T48" fmla="*/ 107 w 156"/>
                    <a:gd name="T49" fmla="*/ 14 h 102"/>
                    <a:gd name="T50" fmla="*/ 101 w 156"/>
                    <a:gd name="T51" fmla="*/ 21 h 102"/>
                    <a:gd name="T52" fmla="*/ 93 w 156"/>
                    <a:gd name="T53" fmla="*/ 29 h 102"/>
                    <a:gd name="T54" fmla="*/ 85 w 156"/>
                    <a:gd name="T55" fmla="*/ 38 h 102"/>
                    <a:gd name="T56" fmla="*/ 72 w 156"/>
                    <a:gd name="T57" fmla="*/ 48 h 102"/>
                    <a:gd name="T58" fmla="*/ 59 w 156"/>
                    <a:gd name="T59" fmla="*/ 59 h 102"/>
                    <a:gd name="T60" fmla="*/ 42 w 156"/>
                    <a:gd name="T61" fmla="*/ 71 h 102"/>
                    <a:gd name="T62" fmla="*/ 22 w 156"/>
                    <a:gd name="T63" fmla="*/ 84 h 102"/>
                    <a:gd name="T64" fmla="*/ 0 w 156"/>
                    <a:gd name="T65" fmla="*/ 10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02"/>
                    <a:gd name="T101" fmla="*/ 156 w 156"/>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02">
                      <a:moveTo>
                        <a:pt x="2" y="102"/>
                      </a:moveTo>
                      <a:lnTo>
                        <a:pt x="14" y="95"/>
                      </a:lnTo>
                      <a:lnTo>
                        <a:pt x="26" y="88"/>
                      </a:lnTo>
                      <a:lnTo>
                        <a:pt x="35" y="81"/>
                      </a:lnTo>
                      <a:lnTo>
                        <a:pt x="45" y="73"/>
                      </a:lnTo>
                      <a:lnTo>
                        <a:pt x="54" y="68"/>
                      </a:lnTo>
                      <a:lnTo>
                        <a:pt x="61" y="62"/>
                      </a:lnTo>
                      <a:lnTo>
                        <a:pt x="68" y="56"/>
                      </a:lnTo>
                      <a:lnTo>
                        <a:pt x="74" y="51"/>
                      </a:lnTo>
                      <a:lnTo>
                        <a:pt x="81" y="45"/>
                      </a:lnTo>
                      <a:lnTo>
                        <a:pt x="87" y="40"/>
                      </a:lnTo>
                      <a:lnTo>
                        <a:pt x="91" y="37"/>
                      </a:lnTo>
                      <a:lnTo>
                        <a:pt x="96" y="32"/>
                      </a:lnTo>
                      <a:lnTo>
                        <a:pt x="99" y="28"/>
                      </a:lnTo>
                      <a:lnTo>
                        <a:pt x="104" y="24"/>
                      </a:lnTo>
                      <a:lnTo>
                        <a:pt x="107" y="20"/>
                      </a:lnTo>
                      <a:lnTo>
                        <a:pt x="110" y="16"/>
                      </a:lnTo>
                      <a:lnTo>
                        <a:pt x="112" y="14"/>
                      </a:lnTo>
                      <a:lnTo>
                        <a:pt x="115" y="12"/>
                      </a:lnTo>
                      <a:lnTo>
                        <a:pt x="117" y="9"/>
                      </a:lnTo>
                      <a:lnTo>
                        <a:pt x="119" y="8"/>
                      </a:lnTo>
                      <a:lnTo>
                        <a:pt x="122" y="7"/>
                      </a:lnTo>
                      <a:lnTo>
                        <a:pt x="123" y="6"/>
                      </a:lnTo>
                      <a:lnTo>
                        <a:pt x="126" y="5"/>
                      </a:lnTo>
                      <a:lnTo>
                        <a:pt x="129" y="3"/>
                      </a:lnTo>
                      <a:lnTo>
                        <a:pt x="131" y="3"/>
                      </a:lnTo>
                      <a:lnTo>
                        <a:pt x="133" y="3"/>
                      </a:lnTo>
                      <a:lnTo>
                        <a:pt x="136" y="3"/>
                      </a:lnTo>
                      <a:lnTo>
                        <a:pt x="138" y="3"/>
                      </a:lnTo>
                      <a:lnTo>
                        <a:pt x="142" y="5"/>
                      </a:lnTo>
                      <a:lnTo>
                        <a:pt x="145" y="6"/>
                      </a:lnTo>
                      <a:lnTo>
                        <a:pt x="149" y="7"/>
                      </a:lnTo>
                      <a:lnTo>
                        <a:pt x="155" y="8"/>
                      </a:lnTo>
                      <a:lnTo>
                        <a:pt x="156" y="5"/>
                      </a:lnTo>
                      <a:lnTo>
                        <a:pt x="150" y="3"/>
                      </a:lnTo>
                      <a:lnTo>
                        <a:pt x="147" y="2"/>
                      </a:lnTo>
                      <a:lnTo>
                        <a:pt x="143" y="1"/>
                      </a:lnTo>
                      <a:lnTo>
                        <a:pt x="139" y="0"/>
                      </a:lnTo>
                      <a:lnTo>
                        <a:pt x="136" y="0"/>
                      </a:lnTo>
                      <a:lnTo>
                        <a:pt x="133" y="0"/>
                      </a:lnTo>
                      <a:lnTo>
                        <a:pt x="130" y="0"/>
                      </a:lnTo>
                      <a:lnTo>
                        <a:pt x="127" y="0"/>
                      </a:lnTo>
                      <a:lnTo>
                        <a:pt x="124" y="1"/>
                      </a:lnTo>
                      <a:lnTo>
                        <a:pt x="122" y="2"/>
                      </a:lnTo>
                      <a:lnTo>
                        <a:pt x="119" y="3"/>
                      </a:lnTo>
                      <a:lnTo>
                        <a:pt x="117" y="6"/>
                      </a:lnTo>
                      <a:lnTo>
                        <a:pt x="115" y="7"/>
                      </a:lnTo>
                      <a:lnTo>
                        <a:pt x="112" y="9"/>
                      </a:lnTo>
                      <a:lnTo>
                        <a:pt x="110" y="12"/>
                      </a:lnTo>
                      <a:lnTo>
                        <a:pt x="107" y="14"/>
                      </a:lnTo>
                      <a:lnTo>
                        <a:pt x="105" y="18"/>
                      </a:lnTo>
                      <a:lnTo>
                        <a:pt x="101" y="21"/>
                      </a:lnTo>
                      <a:lnTo>
                        <a:pt x="97" y="25"/>
                      </a:lnTo>
                      <a:lnTo>
                        <a:pt x="93" y="29"/>
                      </a:lnTo>
                      <a:lnTo>
                        <a:pt x="89" y="34"/>
                      </a:lnTo>
                      <a:lnTo>
                        <a:pt x="85" y="38"/>
                      </a:lnTo>
                      <a:lnTo>
                        <a:pt x="79" y="43"/>
                      </a:lnTo>
                      <a:lnTo>
                        <a:pt x="72" y="48"/>
                      </a:lnTo>
                      <a:lnTo>
                        <a:pt x="66" y="53"/>
                      </a:lnTo>
                      <a:lnTo>
                        <a:pt x="59" y="59"/>
                      </a:lnTo>
                      <a:lnTo>
                        <a:pt x="52" y="65"/>
                      </a:lnTo>
                      <a:lnTo>
                        <a:pt x="42" y="71"/>
                      </a:lnTo>
                      <a:lnTo>
                        <a:pt x="33" y="78"/>
                      </a:lnTo>
                      <a:lnTo>
                        <a:pt x="22" y="84"/>
                      </a:lnTo>
                      <a:lnTo>
                        <a:pt x="12" y="91"/>
                      </a:lnTo>
                      <a:lnTo>
                        <a:pt x="0" y="100"/>
                      </a:lnTo>
                      <a:lnTo>
                        <a:pt x="2" y="10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8" name="Freeform 1306"/>
                <p:cNvSpPr>
                  <a:spLocks/>
                </p:cNvSpPr>
                <p:nvPr/>
              </p:nvSpPr>
              <p:spPr bwMode="auto">
                <a:xfrm>
                  <a:off x="1209" y="2571"/>
                  <a:ext cx="31" cy="34"/>
                </a:xfrm>
                <a:custGeom>
                  <a:avLst/>
                  <a:gdLst>
                    <a:gd name="T0" fmla="*/ 4 w 211"/>
                    <a:gd name="T1" fmla="*/ 206 h 208"/>
                    <a:gd name="T2" fmla="*/ 9 w 211"/>
                    <a:gd name="T3" fmla="*/ 200 h 208"/>
                    <a:gd name="T4" fmla="*/ 15 w 211"/>
                    <a:gd name="T5" fmla="*/ 190 h 208"/>
                    <a:gd name="T6" fmla="*/ 23 w 211"/>
                    <a:gd name="T7" fmla="*/ 179 h 208"/>
                    <a:gd name="T8" fmla="*/ 34 w 211"/>
                    <a:gd name="T9" fmla="*/ 166 h 208"/>
                    <a:gd name="T10" fmla="*/ 44 w 211"/>
                    <a:gd name="T11" fmla="*/ 153 h 208"/>
                    <a:gd name="T12" fmla="*/ 59 w 211"/>
                    <a:gd name="T13" fmla="*/ 138 h 208"/>
                    <a:gd name="T14" fmla="*/ 73 w 211"/>
                    <a:gd name="T15" fmla="*/ 122 h 208"/>
                    <a:gd name="T16" fmla="*/ 88 w 211"/>
                    <a:gd name="T17" fmla="*/ 107 h 208"/>
                    <a:gd name="T18" fmla="*/ 104 w 211"/>
                    <a:gd name="T19" fmla="*/ 91 h 208"/>
                    <a:gd name="T20" fmla="*/ 120 w 211"/>
                    <a:gd name="T21" fmla="*/ 75 h 208"/>
                    <a:gd name="T22" fmla="*/ 138 w 211"/>
                    <a:gd name="T23" fmla="*/ 58 h 208"/>
                    <a:gd name="T24" fmla="*/ 154 w 211"/>
                    <a:gd name="T25" fmla="*/ 44 h 208"/>
                    <a:gd name="T26" fmla="*/ 171 w 211"/>
                    <a:gd name="T27" fmla="*/ 31 h 208"/>
                    <a:gd name="T28" fmla="*/ 187 w 211"/>
                    <a:gd name="T29" fmla="*/ 18 h 208"/>
                    <a:gd name="T30" fmla="*/ 203 w 211"/>
                    <a:gd name="T31" fmla="*/ 7 h 208"/>
                    <a:gd name="T32" fmla="*/ 209 w 211"/>
                    <a:gd name="T33" fmla="*/ 0 h 208"/>
                    <a:gd name="T34" fmla="*/ 193 w 211"/>
                    <a:gd name="T35" fmla="*/ 9 h 208"/>
                    <a:gd name="T36" fmla="*/ 177 w 211"/>
                    <a:gd name="T37" fmla="*/ 21 h 208"/>
                    <a:gd name="T38" fmla="*/ 160 w 211"/>
                    <a:gd name="T39" fmla="*/ 34 h 208"/>
                    <a:gd name="T40" fmla="*/ 144 w 211"/>
                    <a:gd name="T41" fmla="*/ 49 h 208"/>
                    <a:gd name="T42" fmla="*/ 126 w 211"/>
                    <a:gd name="T43" fmla="*/ 64 h 208"/>
                    <a:gd name="T44" fmla="*/ 111 w 211"/>
                    <a:gd name="T45" fmla="*/ 81 h 208"/>
                    <a:gd name="T46" fmla="*/ 93 w 211"/>
                    <a:gd name="T47" fmla="*/ 96 h 208"/>
                    <a:gd name="T48" fmla="*/ 78 w 211"/>
                    <a:gd name="T49" fmla="*/ 113 h 208"/>
                    <a:gd name="T50" fmla="*/ 62 w 211"/>
                    <a:gd name="T51" fmla="*/ 128 h 208"/>
                    <a:gd name="T52" fmla="*/ 48 w 211"/>
                    <a:gd name="T53" fmla="*/ 144 h 208"/>
                    <a:gd name="T54" fmla="*/ 36 w 211"/>
                    <a:gd name="T55" fmla="*/ 158 h 208"/>
                    <a:gd name="T56" fmla="*/ 24 w 211"/>
                    <a:gd name="T57" fmla="*/ 171 h 208"/>
                    <a:gd name="T58" fmla="*/ 16 w 211"/>
                    <a:gd name="T59" fmla="*/ 183 h 208"/>
                    <a:gd name="T60" fmla="*/ 9 w 211"/>
                    <a:gd name="T61" fmla="*/ 193 h 208"/>
                    <a:gd name="T62" fmla="*/ 2 w 211"/>
                    <a:gd name="T63" fmla="*/ 201 h 208"/>
                    <a:gd name="T64" fmla="*/ 0 w 211"/>
                    <a:gd name="T65" fmla="*/ 207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08"/>
                    <a:gd name="T101" fmla="*/ 211 w 21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08">
                      <a:moveTo>
                        <a:pt x="3" y="208"/>
                      </a:moveTo>
                      <a:lnTo>
                        <a:pt x="4" y="206"/>
                      </a:lnTo>
                      <a:lnTo>
                        <a:pt x="7" y="203"/>
                      </a:lnTo>
                      <a:lnTo>
                        <a:pt x="9" y="200"/>
                      </a:lnTo>
                      <a:lnTo>
                        <a:pt x="11" y="195"/>
                      </a:lnTo>
                      <a:lnTo>
                        <a:pt x="15" y="190"/>
                      </a:lnTo>
                      <a:lnTo>
                        <a:pt x="18" y="185"/>
                      </a:lnTo>
                      <a:lnTo>
                        <a:pt x="23" y="179"/>
                      </a:lnTo>
                      <a:lnTo>
                        <a:pt x="27" y="173"/>
                      </a:lnTo>
                      <a:lnTo>
                        <a:pt x="34" y="166"/>
                      </a:lnTo>
                      <a:lnTo>
                        <a:pt x="38" y="160"/>
                      </a:lnTo>
                      <a:lnTo>
                        <a:pt x="44" y="153"/>
                      </a:lnTo>
                      <a:lnTo>
                        <a:pt x="52" y="146"/>
                      </a:lnTo>
                      <a:lnTo>
                        <a:pt x="59" y="138"/>
                      </a:lnTo>
                      <a:lnTo>
                        <a:pt x="66" y="131"/>
                      </a:lnTo>
                      <a:lnTo>
                        <a:pt x="73" y="122"/>
                      </a:lnTo>
                      <a:lnTo>
                        <a:pt x="80" y="115"/>
                      </a:lnTo>
                      <a:lnTo>
                        <a:pt x="88" y="107"/>
                      </a:lnTo>
                      <a:lnTo>
                        <a:pt x="95" y="98"/>
                      </a:lnTo>
                      <a:lnTo>
                        <a:pt x="104" y="91"/>
                      </a:lnTo>
                      <a:lnTo>
                        <a:pt x="113" y="83"/>
                      </a:lnTo>
                      <a:lnTo>
                        <a:pt x="120" y="75"/>
                      </a:lnTo>
                      <a:lnTo>
                        <a:pt x="128" y="66"/>
                      </a:lnTo>
                      <a:lnTo>
                        <a:pt x="138" y="58"/>
                      </a:lnTo>
                      <a:lnTo>
                        <a:pt x="146" y="51"/>
                      </a:lnTo>
                      <a:lnTo>
                        <a:pt x="154" y="44"/>
                      </a:lnTo>
                      <a:lnTo>
                        <a:pt x="163" y="37"/>
                      </a:lnTo>
                      <a:lnTo>
                        <a:pt x="171" y="31"/>
                      </a:lnTo>
                      <a:lnTo>
                        <a:pt x="179" y="24"/>
                      </a:lnTo>
                      <a:lnTo>
                        <a:pt x="187" y="18"/>
                      </a:lnTo>
                      <a:lnTo>
                        <a:pt x="196" y="12"/>
                      </a:lnTo>
                      <a:lnTo>
                        <a:pt x="203" y="7"/>
                      </a:lnTo>
                      <a:lnTo>
                        <a:pt x="211" y="2"/>
                      </a:lnTo>
                      <a:lnTo>
                        <a:pt x="209" y="0"/>
                      </a:lnTo>
                      <a:lnTo>
                        <a:pt x="201" y="4"/>
                      </a:lnTo>
                      <a:lnTo>
                        <a:pt x="193" y="9"/>
                      </a:lnTo>
                      <a:lnTo>
                        <a:pt x="185" y="15"/>
                      </a:lnTo>
                      <a:lnTo>
                        <a:pt x="177" y="21"/>
                      </a:lnTo>
                      <a:lnTo>
                        <a:pt x="169" y="27"/>
                      </a:lnTo>
                      <a:lnTo>
                        <a:pt x="160" y="34"/>
                      </a:lnTo>
                      <a:lnTo>
                        <a:pt x="152" y="41"/>
                      </a:lnTo>
                      <a:lnTo>
                        <a:pt x="144" y="49"/>
                      </a:lnTo>
                      <a:lnTo>
                        <a:pt x="135" y="56"/>
                      </a:lnTo>
                      <a:lnTo>
                        <a:pt x="126" y="64"/>
                      </a:lnTo>
                      <a:lnTo>
                        <a:pt x="118" y="71"/>
                      </a:lnTo>
                      <a:lnTo>
                        <a:pt x="111" y="81"/>
                      </a:lnTo>
                      <a:lnTo>
                        <a:pt x="101" y="89"/>
                      </a:lnTo>
                      <a:lnTo>
                        <a:pt x="93" y="96"/>
                      </a:lnTo>
                      <a:lnTo>
                        <a:pt x="86" y="104"/>
                      </a:lnTo>
                      <a:lnTo>
                        <a:pt x="78" y="113"/>
                      </a:lnTo>
                      <a:lnTo>
                        <a:pt x="69" y="120"/>
                      </a:lnTo>
                      <a:lnTo>
                        <a:pt x="62" y="128"/>
                      </a:lnTo>
                      <a:lnTo>
                        <a:pt x="55" y="135"/>
                      </a:lnTo>
                      <a:lnTo>
                        <a:pt x="48" y="144"/>
                      </a:lnTo>
                      <a:lnTo>
                        <a:pt x="42" y="151"/>
                      </a:lnTo>
                      <a:lnTo>
                        <a:pt x="36" y="158"/>
                      </a:lnTo>
                      <a:lnTo>
                        <a:pt x="29" y="164"/>
                      </a:lnTo>
                      <a:lnTo>
                        <a:pt x="24" y="171"/>
                      </a:lnTo>
                      <a:lnTo>
                        <a:pt x="20" y="177"/>
                      </a:lnTo>
                      <a:lnTo>
                        <a:pt x="16" y="183"/>
                      </a:lnTo>
                      <a:lnTo>
                        <a:pt x="11" y="188"/>
                      </a:lnTo>
                      <a:lnTo>
                        <a:pt x="9" y="193"/>
                      </a:lnTo>
                      <a:lnTo>
                        <a:pt x="4" y="197"/>
                      </a:lnTo>
                      <a:lnTo>
                        <a:pt x="2" y="201"/>
                      </a:lnTo>
                      <a:lnTo>
                        <a:pt x="1" y="204"/>
                      </a:lnTo>
                      <a:lnTo>
                        <a:pt x="0" y="207"/>
                      </a:lnTo>
                      <a:lnTo>
                        <a:pt x="3" y="2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9" name="Freeform 1307"/>
                <p:cNvSpPr>
                  <a:spLocks/>
                </p:cNvSpPr>
                <p:nvPr/>
              </p:nvSpPr>
              <p:spPr bwMode="auto">
                <a:xfrm>
                  <a:off x="1197" y="2605"/>
                  <a:ext cx="13" cy="35"/>
                </a:xfrm>
                <a:custGeom>
                  <a:avLst/>
                  <a:gdLst>
                    <a:gd name="T0" fmla="*/ 8 w 93"/>
                    <a:gd name="T1" fmla="*/ 203 h 210"/>
                    <a:gd name="T2" fmla="*/ 17 w 93"/>
                    <a:gd name="T3" fmla="*/ 187 h 210"/>
                    <a:gd name="T4" fmla="*/ 27 w 93"/>
                    <a:gd name="T5" fmla="*/ 171 h 210"/>
                    <a:gd name="T6" fmla="*/ 35 w 93"/>
                    <a:gd name="T7" fmla="*/ 155 h 210"/>
                    <a:gd name="T8" fmla="*/ 42 w 93"/>
                    <a:gd name="T9" fmla="*/ 140 h 210"/>
                    <a:gd name="T10" fmla="*/ 50 w 93"/>
                    <a:gd name="T11" fmla="*/ 125 h 210"/>
                    <a:gd name="T12" fmla="*/ 56 w 93"/>
                    <a:gd name="T13" fmla="*/ 112 h 210"/>
                    <a:gd name="T14" fmla="*/ 62 w 93"/>
                    <a:gd name="T15" fmla="*/ 97 h 210"/>
                    <a:gd name="T16" fmla="*/ 67 w 93"/>
                    <a:gd name="T17" fmla="*/ 84 h 210"/>
                    <a:gd name="T18" fmla="*/ 73 w 93"/>
                    <a:gd name="T19" fmla="*/ 71 h 210"/>
                    <a:gd name="T20" fmla="*/ 76 w 93"/>
                    <a:gd name="T21" fmla="*/ 59 h 210"/>
                    <a:gd name="T22" fmla="*/ 80 w 93"/>
                    <a:gd name="T23" fmla="*/ 47 h 210"/>
                    <a:gd name="T24" fmla="*/ 84 w 93"/>
                    <a:gd name="T25" fmla="*/ 35 h 210"/>
                    <a:gd name="T26" fmla="*/ 87 w 93"/>
                    <a:gd name="T27" fmla="*/ 26 h 210"/>
                    <a:gd name="T28" fmla="*/ 90 w 93"/>
                    <a:gd name="T29" fmla="*/ 15 h 210"/>
                    <a:gd name="T30" fmla="*/ 92 w 93"/>
                    <a:gd name="T31" fmla="*/ 6 h 210"/>
                    <a:gd name="T32" fmla="*/ 90 w 93"/>
                    <a:gd name="T33" fmla="*/ 0 h 210"/>
                    <a:gd name="T34" fmla="*/ 87 w 93"/>
                    <a:gd name="T35" fmla="*/ 9 h 210"/>
                    <a:gd name="T36" fmla="*/ 85 w 93"/>
                    <a:gd name="T37" fmla="*/ 20 h 210"/>
                    <a:gd name="T38" fmla="*/ 81 w 93"/>
                    <a:gd name="T39" fmla="*/ 29 h 210"/>
                    <a:gd name="T40" fmla="*/ 79 w 93"/>
                    <a:gd name="T41" fmla="*/ 40 h 210"/>
                    <a:gd name="T42" fmla="*/ 75 w 93"/>
                    <a:gd name="T43" fmla="*/ 52 h 210"/>
                    <a:gd name="T44" fmla="*/ 72 w 93"/>
                    <a:gd name="T45" fmla="*/ 64 h 210"/>
                    <a:gd name="T46" fmla="*/ 66 w 93"/>
                    <a:gd name="T47" fmla="*/ 76 h 210"/>
                    <a:gd name="T48" fmla="*/ 61 w 93"/>
                    <a:gd name="T49" fmla="*/ 89 h 210"/>
                    <a:gd name="T50" fmla="*/ 56 w 93"/>
                    <a:gd name="T51" fmla="*/ 103 h 210"/>
                    <a:gd name="T52" fmla="*/ 50 w 93"/>
                    <a:gd name="T53" fmla="*/ 116 h 210"/>
                    <a:gd name="T54" fmla="*/ 42 w 93"/>
                    <a:gd name="T55" fmla="*/ 131 h 210"/>
                    <a:gd name="T56" fmla="*/ 36 w 93"/>
                    <a:gd name="T57" fmla="*/ 146 h 210"/>
                    <a:gd name="T58" fmla="*/ 28 w 93"/>
                    <a:gd name="T59" fmla="*/ 162 h 210"/>
                    <a:gd name="T60" fmla="*/ 19 w 93"/>
                    <a:gd name="T61" fmla="*/ 177 h 210"/>
                    <a:gd name="T62" fmla="*/ 9 w 93"/>
                    <a:gd name="T63" fmla="*/ 192 h 210"/>
                    <a:gd name="T64" fmla="*/ 0 w 93"/>
                    <a:gd name="T65" fmla="*/ 20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10"/>
                    <a:gd name="T101" fmla="*/ 93 w 93"/>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10">
                      <a:moveTo>
                        <a:pt x="2" y="210"/>
                      </a:moveTo>
                      <a:lnTo>
                        <a:pt x="8" y="203"/>
                      </a:lnTo>
                      <a:lnTo>
                        <a:pt x="13" y="195"/>
                      </a:lnTo>
                      <a:lnTo>
                        <a:pt x="17" y="187"/>
                      </a:lnTo>
                      <a:lnTo>
                        <a:pt x="23" y="179"/>
                      </a:lnTo>
                      <a:lnTo>
                        <a:pt x="27" y="171"/>
                      </a:lnTo>
                      <a:lnTo>
                        <a:pt x="32" y="164"/>
                      </a:lnTo>
                      <a:lnTo>
                        <a:pt x="35" y="155"/>
                      </a:lnTo>
                      <a:lnTo>
                        <a:pt x="39" y="147"/>
                      </a:lnTo>
                      <a:lnTo>
                        <a:pt x="42" y="140"/>
                      </a:lnTo>
                      <a:lnTo>
                        <a:pt x="47" y="133"/>
                      </a:lnTo>
                      <a:lnTo>
                        <a:pt x="50" y="125"/>
                      </a:lnTo>
                      <a:lnTo>
                        <a:pt x="54" y="118"/>
                      </a:lnTo>
                      <a:lnTo>
                        <a:pt x="56" y="112"/>
                      </a:lnTo>
                      <a:lnTo>
                        <a:pt x="59" y="105"/>
                      </a:lnTo>
                      <a:lnTo>
                        <a:pt x="62" y="97"/>
                      </a:lnTo>
                      <a:lnTo>
                        <a:pt x="65" y="90"/>
                      </a:lnTo>
                      <a:lnTo>
                        <a:pt x="67" y="84"/>
                      </a:lnTo>
                      <a:lnTo>
                        <a:pt x="69" y="77"/>
                      </a:lnTo>
                      <a:lnTo>
                        <a:pt x="73" y="71"/>
                      </a:lnTo>
                      <a:lnTo>
                        <a:pt x="74" y="65"/>
                      </a:lnTo>
                      <a:lnTo>
                        <a:pt x="76" y="59"/>
                      </a:lnTo>
                      <a:lnTo>
                        <a:pt x="79" y="53"/>
                      </a:lnTo>
                      <a:lnTo>
                        <a:pt x="80" y="47"/>
                      </a:lnTo>
                      <a:lnTo>
                        <a:pt x="82" y="41"/>
                      </a:lnTo>
                      <a:lnTo>
                        <a:pt x="84" y="35"/>
                      </a:lnTo>
                      <a:lnTo>
                        <a:pt x="85" y="31"/>
                      </a:lnTo>
                      <a:lnTo>
                        <a:pt x="87" y="26"/>
                      </a:lnTo>
                      <a:lnTo>
                        <a:pt x="88" y="20"/>
                      </a:lnTo>
                      <a:lnTo>
                        <a:pt x="90" y="15"/>
                      </a:lnTo>
                      <a:lnTo>
                        <a:pt x="91" y="11"/>
                      </a:lnTo>
                      <a:lnTo>
                        <a:pt x="92" y="6"/>
                      </a:lnTo>
                      <a:lnTo>
                        <a:pt x="93" y="1"/>
                      </a:lnTo>
                      <a:lnTo>
                        <a:pt x="90" y="0"/>
                      </a:lnTo>
                      <a:lnTo>
                        <a:pt x="88" y="5"/>
                      </a:lnTo>
                      <a:lnTo>
                        <a:pt x="87" y="9"/>
                      </a:lnTo>
                      <a:lnTo>
                        <a:pt x="86" y="15"/>
                      </a:lnTo>
                      <a:lnTo>
                        <a:pt x="85" y="20"/>
                      </a:lnTo>
                      <a:lnTo>
                        <a:pt x="84" y="25"/>
                      </a:lnTo>
                      <a:lnTo>
                        <a:pt x="81" y="29"/>
                      </a:lnTo>
                      <a:lnTo>
                        <a:pt x="80" y="35"/>
                      </a:lnTo>
                      <a:lnTo>
                        <a:pt x="79" y="40"/>
                      </a:lnTo>
                      <a:lnTo>
                        <a:pt x="76" y="46"/>
                      </a:lnTo>
                      <a:lnTo>
                        <a:pt x="75" y="52"/>
                      </a:lnTo>
                      <a:lnTo>
                        <a:pt x="73" y="58"/>
                      </a:lnTo>
                      <a:lnTo>
                        <a:pt x="72" y="64"/>
                      </a:lnTo>
                      <a:lnTo>
                        <a:pt x="68" y="70"/>
                      </a:lnTo>
                      <a:lnTo>
                        <a:pt x="66" y="76"/>
                      </a:lnTo>
                      <a:lnTo>
                        <a:pt x="64" y="83"/>
                      </a:lnTo>
                      <a:lnTo>
                        <a:pt x="61" y="89"/>
                      </a:lnTo>
                      <a:lnTo>
                        <a:pt x="59" y="96"/>
                      </a:lnTo>
                      <a:lnTo>
                        <a:pt x="56" y="103"/>
                      </a:lnTo>
                      <a:lnTo>
                        <a:pt x="53" y="109"/>
                      </a:lnTo>
                      <a:lnTo>
                        <a:pt x="50" y="116"/>
                      </a:lnTo>
                      <a:lnTo>
                        <a:pt x="47" y="124"/>
                      </a:lnTo>
                      <a:lnTo>
                        <a:pt x="42" y="131"/>
                      </a:lnTo>
                      <a:lnTo>
                        <a:pt x="40" y="138"/>
                      </a:lnTo>
                      <a:lnTo>
                        <a:pt x="36" y="146"/>
                      </a:lnTo>
                      <a:lnTo>
                        <a:pt x="32" y="153"/>
                      </a:lnTo>
                      <a:lnTo>
                        <a:pt x="28" y="162"/>
                      </a:lnTo>
                      <a:lnTo>
                        <a:pt x="24" y="170"/>
                      </a:lnTo>
                      <a:lnTo>
                        <a:pt x="19" y="177"/>
                      </a:lnTo>
                      <a:lnTo>
                        <a:pt x="14" y="185"/>
                      </a:lnTo>
                      <a:lnTo>
                        <a:pt x="9" y="192"/>
                      </a:lnTo>
                      <a:lnTo>
                        <a:pt x="4" y="201"/>
                      </a:lnTo>
                      <a:lnTo>
                        <a:pt x="0" y="209"/>
                      </a:lnTo>
                      <a:lnTo>
                        <a:pt x="2" y="2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0" name="Freeform 1308"/>
                <p:cNvSpPr>
                  <a:spLocks/>
                </p:cNvSpPr>
                <p:nvPr/>
              </p:nvSpPr>
              <p:spPr bwMode="auto">
                <a:xfrm>
                  <a:off x="1180" y="2640"/>
                  <a:ext cx="17" cy="35"/>
                </a:xfrm>
                <a:custGeom>
                  <a:avLst/>
                  <a:gdLst>
                    <a:gd name="T0" fmla="*/ 4 w 117"/>
                    <a:gd name="T1" fmla="*/ 205 h 211"/>
                    <a:gd name="T2" fmla="*/ 5 w 117"/>
                    <a:gd name="T3" fmla="*/ 194 h 211"/>
                    <a:gd name="T4" fmla="*/ 7 w 117"/>
                    <a:gd name="T5" fmla="*/ 183 h 211"/>
                    <a:gd name="T6" fmla="*/ 10 w 117"/>
                    <a:gd name="T7" fmla="*/ 173 h 211"/>
                    <a:gd name="T8" fmla="*/ 14 w 117"/>
                    <a:gd name="T9" fmla="*/ 162 h 211"/>
                    <a:gd name="T10" fmla="*/ 18 w 117"/>
                    <a:gd name="T11" fmla="*/ 153 h 211"/>
                    <a:gd name="T12" fmla="*/ 24 w 117"/>
                    <a:gd name="T13" fmla="*/ 142 h 211"/>
                    <a:gd name="T14" fmla="*/ 30 w 117"/>
                    <a:gd name="T15" fmla="*/ 130 h 211"/>
                    <a:gd name="T16" fmla="*/ 38 w 117"/>
                    <a:gd name="T17" fmla="*/ 119 h 211"/>
                    <a:gd name="T18" fmla="*/ 45 w 117"/>
                    <a:gd name="T19" fmla="*/ 107 h 211"/>
                    <a:gd name="T20" fmla="*/ 53 w 117"/>
                    <a:gd name="T21" fmla="*/ 93 h 211"/>
                    <a:gd name="T22" fmla="*/ 64 w 117"/>
                    <a:gd name="T23" fmla="*/ 79 h 211"/>
                    <a:gd name="T24" fmla="*/ 73 w 117"/>
                    <a:gd name="T25" fmla="*/ 65 h 211"/>
                    <a:gd name="T26" fmla="*/ 85 w 117"/>
                    <a:gd name="T27" fmla="*/ 48 h 211"/>
                    <a:gd name="T28" fmla="*/ 97 w 117"/>
                    <a:gd name="T29" fmla="*/ 31 h 211"/>
                    <a:gd name="T30" fmla="*/ 111 w 117"/>
                    <a:gd name="T31" fmla="*/ 12 h 211"/>
                    <a:gd name="T32" fmla="*/ 115 w 117"/>
                    <a:gd name="T33" fmla="*/ 0 h 211"/>
                    <a:gd name="T34" fmla="*/ 100 w 117"/>
                    <a:gd name="T35" fmla="*/ 19 h 211"/>
                    <a:gd name="T36" fmla="*/ 89 w 117"/>
                    <a:gd name="T37" fmla="*/ 37 h 211"/>
                    <a:gd name="T38" fmla="*/ 76 w 117"/>
                    <a:gd name="T39" fmla="*/ 55 h 211"/>
                    <a:gd name="T40" fmla="*/ 65 w 117"/>
                    <a:gd name="T41" fmla="*/ 70 h 211"/>
                    <a:gd name="T42" fmla="*/ 54 w 117"/>
                    <a:gd name="T43" fmla="*/ 85 h 211"/>
                    <a:gd name="T44" fmla="*/ 46 w 117"/>
                    <a:gd name="T45" fmla="*/ 99 h 211"/>
                    <a:gd name="T46" fmla="*/ 38 w 117"/>
                    <a:gd name="T47" fmla="*/ 111 h 211"/>
                    <a:gd name="T48" fmla="*/ 30 w 117"/>
                    <a:gd name="T49" fmla="*/ 123 h 211"/>
                    <a:gd name="T50" fmla="*/ 24 w 117"/>
                    <a:gd name="T51" fmla="*/ 135 h 211"/>
                    <a:gd name="T52" fmla="*/ 18 w 117"/>
                    <a:gd name="T53" fmla="*/ 145 h 211"/>
                    <a:gd name="T54" fmla="*/ 13 w 117"/>
                    <a:gd name="T55" fmla="*/ 156 h 211"/>
                    <a:gd name="T56" fmla="*/ 7 w 117"/>
                    <a:gd name="T57" fmla="*/ 167 h 211"/>
                    <a:gd name="T58" fmla="*/ 5 w 117"/>
                    <a:gd name="T59" fmla="*/ 178 h 211"/>
                    <a:gd name="T60" fmla="*/ 2 w 117"/>
                    <a:gd name="T61" fmla="*/ 188 h 211"/>
                    <a:gd name="T62" fmla="*/ 0 w 117"/>
                    <a:gd name="T63" fmla="*/ 199 h 211"/>
                    <a:gd name="T64" fmla="*/ 0 w 117"/>
                    <a:gd name="T65" fmla="*/ 211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211"/>
                    <a:gd name="T101" fmla="*/ 117 w 117"/>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211">
                      <a:moveTo>
                        <a:pt x="4" y="211"/>
                      </a:moveTo>
                      <a:lnTo>
                        <a:pt x="4" y="205"/>
                      </a:lnTo>
                      <a:lnTo>
                        <a:pt x="4" y="199"/>
                      </a:lnTo>
                      <a:lnTo>
                        <a:pt x="5" y="194"/>
                      </a:lnTo>
                      <a:lnTo>
                        <a:pt x="6" y="188"/>
                      </a:lnTo>
                      <a:lnTo>
                        <a:pt x="7" y="183"/>
                      </a:lnTo>
                      <a:lnTo>
                        <a:pt x="9" y="178"/>
                      </a:lnTo>
                      <a:lnTo>
                        <a:pt x="10" y="173"/>
                      </a:lnTo>
                      <a:lnTo>
                        <a:pt x="12" y="168"/>
                      </a:lnTo>
                      <a:lnTo>
                        <a:pt x="14" y="162"/>
                      </a:lnTo>
                      <a:lnTo>
                        <a:pt x="16" y="157"/>
                      </a:lnTo>
                      <a:lnTo>
                        <a:pt x="18" y="153"/>
                      </a:lnTo>
                      <a:lnTo>
                        <a:pt x="21" y="147"/>
                      </a:lnTo>
                      <a:lnTo>
                        <a:pt x="24" y="142"/>
                      </a:lnTo>
                      <a:lnTo>
                        <a:pt x="26" y="136"/>
                      </a:lnTo>
                      <a:lnTo>
                        <a:pt x="30" y="130"/>
                      </a:lnTo>
                      <a:lnTo>
                        <a:pt x="33" y="125"/>
                      </a:lnTo>
                      <a:lnTo>
                        <a:pt x="38" y="119"/>
                      </a:lnTo>
                      <a:lnTo>
                        <a:pt x="41" y="113"/>
                      </a:lnTo>
                      <a:lnTo>
                        <a:pt x="45" y="107"/>
                      </a:lnTo>
                      <a:lnTo>
                        <a:pt x="48" y="100"/>
                      </a:lnTo>
                      <a:lnTo>
                        <a:pt x="53" y="93"/>
                      </a:lnTo>
                      <a:lnTo>
                        <a:pt x="58" y="86"/>
                      </a:lnTo>
                      <a:lnTo>
                        <a:pt x="64" y="79"/>
                      </a:lnTo>
                      <a:lnTo>
                        <a:pt x="68" y="72"/>
                      </a:lnTo>
                      <a:lnTo>
                        <a:pt x="73" y="65"/>
                      </a:lnTo>
                      <a:lnTo>
                        <a:pt x="79" y="56"/>
                      </a:lnTo>
                      <a:lnTo>
                        <a:pt x="85" y="48"/>
                      </a:lnTo>
                      <a:lnTo>
                        <a:pt x="91" y="39"/>
                      </a:lnTo>
                      <a:lnTo>
                        <a:pt x="97" y="31"/>
                      </a:lnTo>
                      <a:lnTo>
                        <a:pt x="104" y="22"/>
                      </a:lnTo>
                      <a:lnTo>
                        <a:pt x="111" y="12"/>
                      </a:lnTo>
                      <a:lnTo>
                        <a:pt x="117" y="1"/>
                      </a:lnTo>
                      <a:lnTo>
                        <a:pt x="115" y="0"/>
                      </a:lnTo>
                      <a:lnTo>
                        <a:pt x="106" y="10"/>
                      </a:lnTo>
                      <a:lnTo>
                        <a:pt x="100" y="19"/>
                      </a:lnTo>
                      <a:lnTo>
                        <a:pt x="94" y="29"/>
                      </a:lnTo>
                      <a:lnTo>
                        <a:pt x="89" y="37"/>
                      </a:lnTo>
                      <a:lnTo>
                        <a:pt x="82" y="47"/>
                      </a:lnTo>
                      <a:lnTo>
                        <a:pt x="76" y="55"/>
                      </a:lnTo>
                      <a:lnTo>
                        <a:pt x="71" y="62"/>
                      </a:lnTo>
                      <a:lnTo>
                        <a:pt x="65" y="70"/>
                      </a:lnTo>
                      <a:lnTo>
                        <a:pt x="60" y="78"/>
                      </a:lnTo>
                      <a:lnTo>
                        <a:pt x="54" y="85"/>
                      </a:lnTo>
                      <a:lnTo>
                        <a:pt x="51" y="91"/>
                      </a:lnTo>
                      <a:lnTo>
                        <a:pt x="46" y="99"/>
                      </a:lnTo>
                      <a:lnTo>
                        <a:pt x="41" y="105"/>
                      </a:lnTo>
                      <a:lnTo>
                        <a:pt x="38" y="111"/>
                      </a:lnTo>
                      <a:lnTo>
                        <a:pt x="33" y="117"/>
                      </a:lnTo>
                      <a:lnTo>
                        <a:pt x="30" y="123"/>
                      </a:lnTo>
                      <a:lnTo>
                        <a:pt x="26" y="129"/>
                      </a:lnTo>
                      <a:lnTo>
                        <a:pt x="24" y="135"/>
                      </a:lnTo>
                      <a:lnTo>
                        <a:pt x="20" y="139"/>
                      </a:lnTo>
                      <a:lnTo>
                        <a:pt x="18" y="145"/>
                      </a:lnTo>
                      <a:lnTo>
                        <a:pt x="15" y="150"/>
                      </a:lnTo>
                      <a:lnTo>
                        <a:pt x="13" y="156"/>
                      </a:lnTo>
                      <a:lnTo>
                        <a:pt x="10" y="161"/>
                      </a:lnTo>
                      <a:lnTo>
                        <a:pt x="7" y="167"/>
                      </a:lnTo>
                      <a:lnTo>
                        <a:pt x="6" y="172"/>
                      </a:lnTo>
                      <a:lnTo>
                        <a:pt x="5" y="178"/>
                      </a:lnTo>
                      <a:lnTo>
                        <a:pt x="4" y="182"/>
                      </a:lnTo>
                      <a:lnTo>
                        <a:pt x="2" y="188"/>
                      </a:lnTo>
                      <a:lnTo>
                        <a:pt x="1" y="193"/>
                      </a:lnTo>
                      <a:lnTo>
                        <a:pt x="0" y="199"/>
                      </a:lnTo>
                      <a:lnTo>
                        <a:pt x="0" y="205"/>
                      </a:lnTo>
                      <a:lnTo>
                        <a:pt x="0" y="211"/>
                      </a:lnTo>
                      <a:lnTo>
                        <a:pt x="4" y="2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1" name="Freeform 1309"/>
                <p:cNvSpPr>
                  <a:spLocks/>
                </p:cNvSpPr>
                <p:nvPr/>
              </p:nvSpPr>
              <p:spPr bwMode="auto">
                <a:xfrm>
                  <a:off x="1180" y="2675"/>
                  <a:ext cx="7" cy="11"/>
                </a:xfrm>
                <a:custGeom>
                  <a:avLst/>
                  <a:gdLst>
                    <a:gd name="T0" fmla="*/ 47 w 47"/>
                    <a:gd name="T1" fmla="*/ 63 h 66"/>
                    <a:gd name="T2" fmla="*/ 40 w 47"/>
                    <a:gd name="T3" fmla="*/ 52 h 66"/>
                    <a:gd name="T4" fmla="*/ 33 w 47"/>
                    <a:gd name="T5" fmla="*/ 44 h 66"/>
                    <a:gd name="T6" fmla="*/ 27 w 47"/>
                    <a:gd name="T7" fmla="*/ 38 h 66"/>
                    <a:gd name="T8" fmla="*/ 22 w 47"/>
                    <a:gd name="T9" fmla="*/ 33 h 66"/>
                    <a:gd name="T10" fmla="*/ 17 w 47"/>
                    <a:gd name="T11" fmla="*/ 30 h 66"/>
                    <a:gd name="T12" fmla="*/ 14 w 47"/>
                    <a:gd name="T13" fmla="*/ 27 h 66"/>
                    <a:gd name="T14" fmla="*/ 10 w 47"/>
                    <a:gd name="T15" fmla="*/ 27 h 66"/>
                    <a:gd name="T16" fmla="*/ 7 w 47"/>
                    <a:gd name="T17" fmla="*/ 27 h 66"/>
                    <a:gd name="T18" fmla="*/ 5 w 47"/>
                    <a:gd name="T19" fmla="*/ 26 h 66"/>
                    <a:gd name="T20" fmla="*/ 3 w 47"/>
                    <a:gd name="T21" fmla="*/ 23 h 66"/>
                    <a:gd name="T22" fmla="*/ 3 w 47"/>
                    <a:gd name="T23" fmla="*/ 19 h 66"/>
                    <a:gd name="T24" fmla="*/ 3 w 47"/>
                    <a:gd name="T25" fmla="*/ 13 h 66"/>
                    <a:gd name="T26" fmla="*/ 3 w 47"/>
                    <a:gd name="T27" fmla="*/ 5 h 66"/>
                    <a:gd name="T28" fmla="*/ 1 w 47"/>
                    <a:gd name="T29" fmla="*/ 0 h 66"/>
                    <a:gd name="T30" fmla="*/ 0 w 47"/>
                    <a:gd name="T31" fmla="*/ 9 h 66"/>
                    <a:gd name="T32" fmla="*/ 0 w 47"/>
                    <a:gd name="T33" fmla="*/ 17 h 66"/>
                    <a:gd name="T34" fmla="*/ 0 w 47"/>
                    <a:gd name="T35" fmla="*/ 21 h 66"/>
                    <a:gd name="T36" fmla="*/ 1 w 47"/>
                    <a:gd name="T37" fmla="*/ 25 h 66"/>
                    <a:gd name="T38" fmla="*/ 1 w 47"/>
                    <a:gd name="T39" fmla="*/ 27 h 66"/>
                    <a:gd name="T40" fmla="*/ 3 w 47"/>
                    <a:gd name="T41" fmla="*/ 30 h 66"/>
                    <a:gd name="T42" fmla="*/ 6 w 47"/>
                    <a:gd name="T43" fmla="*/ 30 h 66"/>
                    <a:gd name="T44" fmla="*/ 8 w 47"/>
                    <a:gd name="T45" fmla="*/ 31 h 66"/>
                    <a:gd name="T46" fmla="*/ 11 w 47"/>
                    <a:gd name="T47" fmla="*/ 31 h 66"/>
                    <a:gd name="T48" fmla="*/ 14 w 47"/>
                    <a:gd name="T49" fmla="*/ 33 h 66"/>
                    <a:gd name="T50" fmla="*/ 17 w 47"/>
                    <a:gd name="T51" fmla="*/ 34 h 66"/>
                    <a:gd name="T52" fmla="*/ 22 w 47"/>
                    <a:gd name="T53" fmla="*/ 38 h 66"/>
                    <a:gd name="T54" fmla="*/ 27 w 47"/>
                    <a:gd name="T55" fmla="*/ 43 h 66"/>
                    <a:gd name="T56" fmla="*/ 33 w 47"/>
                    <a:gd name="T57" fmla="*/ 50 h 66"/>
                    <a:gd name="T58" fmla="*/ 41 w 47"/>
                    <a:gd name="T59" fmla="*/ 59 h 66"/>
                    <a:gd name="T60" fmla="*/ 47 w 47"/>
                    <a:gd name="T61" fmla="*/ 64 h 66"/>
                    <a:gd name="T62" fmla="*/ 46 w 47"/>
                    <a:gd name="T63" fmla="*/ 66 h 66"/>
                    <a:gd name="T64" fmla="*/ 45 w 47"/>
                    <a:gd name="T65" fmla="*/ 63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66"/>
                    <a:gd name="T101" fmla="*/ 47 w 47"/>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66">
                      <a:moveTo>
                        <a:pt x="45" y="63"/>
                      </a:moveTo>
                      <a:lnTo>
                        <a:pt x="47" y="63"/>
                      </a:lnTo>
                      <a:lnTo>
                        <a:pt x="43" y="57"/>
                      </a:lnTo>
                      <a:lnTo>
                        <a:pt x="40" y="52"/>
                      </a:lnTo>
                      <a:lnTo>
                        <a:pt x="36" y="47"/>
                      </a:lnTo>
                      <a:lnTo>
                        <a:pt x="33" y="44"/>
                      </a:lnTo>
                      <a:lnTo>
                        <a:pt x="29" y="40"/>
                      </a:lnTo>
                      <a:lnTo>
                        <a:pt x="27" y="38"/>
                      </a:lnTo>
                      <a:lnTo>
                        <a:pt x="25" y="35"/>
                      </a:lnTo>
                      <a:lnTo>
                        <a:pt x="22" y="33"/>
                      </a:lnTo>
                      <a:lnTo>
                        <a:pt x="20" y="31"/>
                      </a:lnTo>
                      <a:lnTo>
                        <a:pt x="17" y="30"/>
                      </a:lnTo>
                      <a:lnTo>
                        <a:pt x="15" y="28"/>
                      </a:lnTo>
                      <a:lnTo>
                        <a:pt x="14" y="27"/>
                      </a:lnTo>
                      <a:lnTo>
                        <a:pt x="13" y="27"/>
                      </a:lnTo>
                      <a:lnTo>
                        <a:pt x="10" y="27"/>
                      </a:lnTo>
                      <a:lnTo>
                        <a:pt x="8" y="27"/>
                      </a:lnTo>
                      <a:lnTo>
                        <a:pt x="7" y="27"/>
                      </a:lnTo>
                      <a:lnTo>
                        <a:pt x="6" y="26"/>
                      </a:lnTo>
                      <a:lnTo>
                        <a:pt x="5" y="26"/>
                      </a:lnTo>
                      <a:lnTo>
                        <a:pt x="5" y="25"/>
                      </a:lnTo>
                      <a:lnTo>
                        <a:pt x="3" y="23"/>
                      </a:lnTo>
                      <a:lnTo>
                        <a:pt x="3" y="21"/>
                      </a:lnTo>
                      <a:lnTo>
                        <a:pt x="3" y="19"/>
                      </a:lnTo>
                      <a:lnTo>
                        <a:pt x="3" y="17"/>
                      </a:lnTo>
                      <a:lnTo>
                        <a:pt x="3" y="13"/>
                      </a:lnTo>
                      <a:lnTo>
                        <a:pt x="3" y="9"/>
                      </a:lnTo>
                      <a:lnTo>
                        <a:pt x="3" y="5"/>
                      </a:lnTo>
                      <a:lnTo>
                        <a:pt x="5" y="0"/>
                      </a:lnTo>
                      <a:lnTo>
                        <a:pt x="1" y="0"/>
                      </a:lnTo>
                      <a:lnTo>
                        <a:pt x="1" y="5"/>
                      </a:lnTo>
                      <a:lnTo>
                        <a:pt x="0" y="9"/>
                      </a:lnTo>
                      <a:lnTo>
                        <a:pt x="0" y="13"/>
                      </a:lnTo>
                      <a:lnTo>
                        <a:pt x="0" y="17"/>
                      </a:lnTo>
                      <a:lnTo>
                        <a:pt x="0" y="19"/>
                      </a:lnTo>
                      <a:lnTo>
                        <a:pt x="0" y="21"/>
                      </a:lnTo>
                      <a:lnTo>
                        <a:pt x="0" y="24"/>
                      </a:lnTo>
                      <a:lnTo>
                        <a:pt x="1" y="25"/>
                      </a:lnTo>
                      <a:lnTo>
                        <a:pt x="1" y="26"/>
                      </a:lnTo>
                      <a:lnTo>
                        <a:pt x="1" y="27"/>
                      </a:lnTo>
                      <a:lnTo>
                        <a:pt x="2" y="28"/>
                      </a:lnTo>
                      <a:lnTo>
                        <a:pt x="3" y="30"/>
                      </a:lnTo>
                      <a:lnTo>
                        <a:pt x="5" y="30"/>
                      </a:lnTo>
                      <a:lnTo>
                        <a:pt x="6" y="30"/>
                      </a:lnTo>
                      <a:lnTo>
                        <a:pt x="7" y="31"/>
                      </a:lnTo>
                      <a:lnTo>
                        <a:pt x="8" y="31"/>
                      </a:lnTo>
                      <a:lnTo>
                        <a:pt x="10" y="31"/>
                      </a:lnTo>
                      <a:lnTo>
                        <a:pt x="11" y="31"/>
                      </a:lnTo>
                      <a:lnTo>
                        <a:pt x="13" y="31"/>
                      </a:lnTo>
                      <a:lnTo>
                        <a:pt x="14" y="33"/>
                      </a:lnTo>
                      <a:lnTo>
                        <a:pt x="16" y="33"/>
                      </a:lnTo>
                      <a:lnTo>
                        <a:pt x="17" y="34"/>
                      </a:lnTo>
                      <a:lnTo>
                        <a:pt x="20" y="37"/>
                      </a:lnTo>
                      <a:lnTo>
                        <a:pt x="22" y="38"/>
                      </a:lnTo>
                      <a:lnTo>
                        <a:pt x="25" y="40"/>
                      </a:lnTo>
                      <a:lnTo>
                        <a:pt x="27" y="43"/>
                      </a:lnTo>
                      <a:lnTo>
                        <a:pt x="29" y="46"/>
                      </a:lnTo>
                      <a:lnTo>
                        <a:pt x="33" y="50"/>
                      </a:lnTo>
                      <a:lnTo>
                        <a:pt x="37" y="55"/>
                      </a:lnTo>
                      <a:lnTo>
                        <a:pt x="41" y="59"/>
                      </a:lnTo>
                      <a:lnTo>
                        <a:pt x="45" y="64"/>
                      </a:lnTo>
                      <a:lnTo>
                        <a:pt x="47" y="64"/>
                      </a:lnTo>
                      <a:lnTo>
                        <a:pt x="45" y="64"/>
                      </a:lnTo>
                      <a:lnTo>
                        <a:pt x="46" y="66"/>
                      </a:lnTo>
                      <a:lnTo>
                        <a:pt x="47" y="64"/>
                      </a:lnTo>
                      <a:lnTo>
                        <a:pt x="45" y="6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2" name="Freeform 1310"/>
                <p:cNvSpPr>
                  <a:spLocks/>
                </p:cNvSpPr>
                <p:nvPr/>
              </p:nvSpPr>
              <p:spPr bwMode="auto">
                <a:xfrm>
                  <a:off x="1186" y="2621"/>
                  <a:ext cx="41" cy="65"/>
                </a:xfrm>
                <a:custGeom>
                  <a:avLst/>
                  <a:gdLst>
                    <a:gd name="T0" fmla="*/ 278 w 285"/>
                    <a:gd name="T1" fmla="*/ 8 h 391"/>
                    <a:gd name="T2" fmla="*/ 269 w 285"/>
                    <a:gd name="T3" fmla="*/ 22 h 391"/>
                    <a:gd name="T4" fmla="*/ 259 w 285"/>
                    <a:gd name="T5" fmla="*/ 37 h 391"/>
                    <a:gd name="T6" fmla="*/ 249 w 285"/>
                    <a:gd name="T7" fmla="*/ 50 h 391"/>
                    <a:gd name="T8" fmla="*/ 237 w 285"/>
                    <a:gd name="T9" fmla="*/ 64 h 391"/>
                    <a:gd name="T10" fmla="*/ 226 w 285"/>
                    <a:gd name="T11" fmla="*/ 78 h 391"/>
                    <a:gd name="T12" fmla="*/ 211 w 285"/>
                    <a:gd name="T13" fmla="*/ 94 h 391"/>
                    <a:gd name="T14" fmla="*/ 197 w 285"/>
                    <a:gd name="T15" fmla="*/ 110 h 391"/>
                    <a:gd name="T16" fmla="*/ 181 w 285"/>
                    <a:gd name="T17" fmla="*/ 129 h 391"/>
                    <a:gd name="T18" fmla="*/ 163 w 285"/>
                    <a:gd name="T19" fmla="*/ 150 h 391"/>
                    <a:gd name="T20" fmla="*/ 144 w 285"/>
                    <a:gd name="T21" fmla="*/ 175 h 391"/>
                    <a:gd name="T22" fmla="*/ 123 w 285"/>
                    <a:gd name="T23" fmla="*/ 202 h 391"/>
                    <a:gd name="T24" fmla="*/ 99 w 285"/>
                    <a:gd name="T25" fmla="*/ 235 h 391"/>
                    <a:gd name="T26" fmla="*/ 74 w 285"/>
                    <a:gd name="T27" fmla="*/ 272 h 391"/>
                    <a:gd name="T28" fmla="*/ 46 w 285"/>
                    <a:gd name="T29" fmla="*/ 315 h 391"/>
                    <a:gd name="T30" fmla="*/ 16 w 285"/>
                    <a:gd name="T31" fmla="*/ 364 h 391"/>
                    <a:gd name="T32" fmla="*/ 2 w 285"/>
                    <a:gd name="T33" fmla="*/ 391 h 391"/>
                    <a:gd name="T34" fmla="*/ 34 w 285"/>
                    <a:gd name="T35" fmla="*/ 340 h 391"/>
                    <a:gd name="T36" fmla="*/ 62 w 285"/>
                    <a:gd name="T37" fmla="*/ 295 h 391"/>
                    <a:gd name="T38" fmla="*/ 90 w 285"/>
                    <a:gd name="T39" fmla="*/ 255 h 391"/>
                    <a:gd name="T40" fmla="*/ 113 w 285"/>
                    <a:gd name="T41" fmla="*/ 221 h 391"/>
                    <a:gd name="T42" fmla="*/ 136 w 285"/>
                    <a:gd name="T43" fmla="*/ 190 h 391"/>
                    <a:gd name="T44" fmla="*/ 157 w 285"/>
                    <a:gd name="T45" fmla="*/ 164 h 391"/>
                    <a:gd name="T46" fmla="*/ 175 w 285"/>
                    <a:gd name="T47" fmla="*/ 141 h 391"/>
                    <a:gd name="T48" fmla="*/ 191 w 285"/>
                    <a:gd name="T49" fmla="*/ 121 h 391"/>
                    <a:gd name="T50" fmla="*/ 207 w 285"/>
                    <a:gd name="T51" fmla="*/ 104 h 391"/>
                    <a:gd name="T52" fmla="*/ 222 w 285"/>
                    <a:gd name="T53" fmla="*/ 88 h 391"/>
                    <a:gd name="T54" fmla="*/ 234 w 285"/>
                    <a:gd name="T55" fmla="*/ 73 h 391"/>
                    <a:gd name="T56" fmla="*/ 247 w 285"/>
                    <a:gd name="T57" fmla="*/ 59 h 391"/>
                    <a:gd name="T58" fmla="*/ 256 w 285"/>
                    <a:gd name="T59" fmla="*/ 45 h 391"/>
                    <a:gd name="T60" fmla="*/ 267 w 285"/>
                    <a:gd name="T61" fmla="*/ 32 h 391"/>
                    <a:gd name="T62" fmla="*/ 276 w 285"/>
                    <a:gd name="T63" fmla="*/ 17 h 391"/>
                    <a:gd name="T64" fmla="*/ 285 w 285"/>
                    <a:gd name="T65" fmla="*/ 1 h 3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91"/>
                    <a:gd name="T101" fmla="*/ 285 w 285"/>
                    <a:gd name="T102" fmla="*/ 391 h 3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91">
                      <a:moveTo>
                        <a:pt x="282" y="0"/>
                      </a:moveTo>
                      <a:lnTo>
                        <a:pt x="278" y="8"/>
                      </a:lnTo>
                      <a:lnTo>
                        <a:pt x="274" y="15"/>
                      </a:lnTo>
                      <a:lnTo>
                        <a:pt x="269" y="22"/>
                      </a:lnTo>
                      <a:lnTo>
                        <a:pt x="263" y="29"/>
                      </a:lnTo>
                      <a:lnTo>
                        <a:pt x="259" y="37"/>
                      </a:lnTo>
                      <a:lnTo>
                        <a:pt x="254" y="44"/>
                      </a:lnTo>
                      <a:lnTo>
                        <a:pt x="249" y="50"/>
                      </a:lnTo>
                      <a:lnTo>
                        <a:pt x="243" y="57"/>
                      </a:lnTo>
                      <a:lnTo>
                        <a:pt x="237" y="64"/>
                      </a:lnTo>
                      <a:lnTo>
                        <a:pt x="231" y="71"/>
                      </a:lnTo>
                      <a:lnTo>
                        <a:pt x="226" y="78"/>
                      </a:lnTo>
                      <a:lnTo>
                        <a:pt x="218" y="86"/>
                      </a:lnTo>
                      <a:lnTo>
                        <a:pt x="211" y="94"/>
                      </a:lnTo>
                      <a:lnTo>
                        <a:pt x="204" y="102"/>
                      </a:lnTo>
                      <a:lnTo>
                        <a:pt x="197" y="110"/>
                      </a:lnTo>
                      <a:lnTo>
                        <a:pt x="189" y="119"/>
                      </a:lnTo>
                      <a:lnTo>
                        <a:pt x="181" y="129"/>
                      </a:lnTo>
                      <a:lnTo>
                        <a:pt x="172" y="139"/>
                      </a:lnTo>
                      <a:lnTo>
                        <a:pt x="163" y="150"/>
                      </a:lnTo>
                      <a:lnTo>
                        <a:pt x="153" y="161"/>
                      </a:lnTo>
                      <a:lnTo>
                        <a:pt x="144" y="175"/>
                      </a:lnTo>
                      <a:lnTo>
                        <a:pt x="133" y="188"/>
                      </a:lnTo>
                      <a:lnTo>
                        <a:pt x="123" y="202"/>
                      </a:lnTo>
                      <a:lnTo>
                        <a:pt x="111" y="218"/>
                      </a:lnTo>
                      <a:lnTo>
                        <a:pt x="99" y="235"/>
                      </a:lnTo>
                      <a:lnTo>
                        <a:pt x="86" y="253"/>
                      </a:lnTo>
                      <a:lnTo>
                        <a:pt x="74" y="272"/>
                      </a:lnTo>
                      <a:lnTo>
                        <a:pt x="60" y="292"/>
                      </a:lnTo>
                      <a:lnTo>
                        <a:pt x="46" y="315"/>
                      </a:lnTo>
                      <a:lnTo>
                        <a:pt x="30" y="338"/>
                      </a:lnTo>
                      <a:lnTo>
                        <a:pt x="16" y="364"/>
                      </a:lnTo>
                      <a:lnTo>
                        <a:pt x="0" y="390"/>
                      </a:lnTo>
                      <a:lnTo>
                        <a:pt x="2" y="391"/>
                      </a:lnTo>
                      <a:lnTo>
                        <a:pt x="19" y="365"/>
                      </a:lnTo>
                      <a:lnTo>
                        <a:pt x="34" y="340"/>
                      </a:lnTo>
                      <a:lnTo>
                        <a:pt x="49" y="316"/>
                      </a:lnTo>
                      <a:lnTo>
                        <a:pt x="62" y="295"/>
                      </a:lnTo>
                      <a:lnTo>
                        <a:pt x="77" y="274"/>
                      </a:lnTo>
                      <a:lnTo>
                        <a:pt x="90" y="255"/>
                      </a:lnTo>
                      <a:lnTo>
                        <a:pt x="103" y="238"/>
                      </a:lnTo>
                      <a:lnTo>
                        <a:pt x="113" y="221"/>
                      </a:lnTo>
                      <a:lnTo>
                        <a:pt x="125" y="204"/>
                      </a:lnTo>
                      <a:lnTo>
                        <a:pt x="136" y="190"/>
                      </a:lnTo>
                      <a:lnTo>
                        <a:pt x="147" y="177"/>
                      </a:lnTo>
                      <a:lnTo>
                        <a:pt x="157" y="164"/>
                      </a:lnTo>
                      <a:lnTo>
                        <a:pt x="165" y="152"/>
                      </a:lnTo>
                      <a:lnTo>
                        <a:pt x="175" y="141"/>
                      </a:lnTo>
                      <a:lnTo>
                        <a:pt x="183" y="130"/>
                      </a:lnTo>
                      <a:lnTo>
                        <a:pt x="191" y="121"/>
                      </a:lnTo>
                      <a:lnTo>
                        <a:pt x="199" y="113"/>
                      </a:lnTo>
                      <a:lnTo>
                        <a:pt x="207" y="104"/>
                      </a:lnTo>
                      <a:lnTo>
                        <a:pt x="214" y="96"/>
                      </a:lnTo>
                      <a:lnTo>
                        <a:pt x="222" y="88"/>
                      </a:lnTo>
                      <a:lnTo>
                        <a:pt x="228" y="80"/>
                      </a:lnTo>
                      <a:lnTo>
                        <a:pt x="234" y="73"/>
                      </a:lnTo>
                      <a:lnTo>
                        <a:pt x="240" y="65"/>
                      </a:lnTo>
                      <a:lnTo>
                        <a:pt x="247" y="59"/>
                      </a:lnTo>
                      <a:lnTo>
                        <a:pt x="252" y="52"/>
                      </a:lnTo>
                      <a:lnTo>
                        <a:pt x="256" y="45"/>
                      </a:lnTo>
                      <a:lnTo>
                        <a:pt x="262" y="39"/>
                      </a:lnTo>
                      <a:lnTo>
                        <a:pt x="267" y="32"/>
                      </a:lnTo>
                      <a:lnTo>
                        <a:pt x="272" y="25"/>
                      </a:lnTo>
                      <a:lnTo>
                        <a:pt x="276" y="17"/>
                      </a:lnTo>
                      <a:lnTo>
                        <a:pt x="281" y="9"/>
                      </a:lnTo>
                      <a:lnTo>
                        <a:pt x="285" y="1"/>
                      </a:lnTo>
                      <a:lnTo>
                        <a:pt x="2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3" name="Freeform 1311"/>
                <p:cNvSpPr>
                  <a:spLocks/>
                </p:cNvSpPr>
                <p:nvPr/>
              </p:nvSpPr>
              <p:spPr bwMode="auto">
                <a:xfrm>
                  <a:off x="1227" y="2578"/>
                  <a:ext cx="23" cy="43"/>
                </a:xfrm>
                <a:custGeom>
                  <a:avLst/>
                  <a:gdLst>
                    <a:gd name="T0" fmla="*/ 154 w 165"/>
                    <a:gd name="T1" fmla="*/ 8 h 257"/>
                    <a:gd name="T2" fmla="*/ 142 w 165"/>
                    <a:gd name="T3" fmla="*/ 26 h 257"/>
                    <a:gd name="T4" fmla="*/ 129 w 165"/>
                    <a:gd name="T5" fmla="*/ 43 h 257"/>
                    <a:gd name="T6" fmla="*/ 119 w 165"/>
                    <a:gd name="T7" fmla="*/ 58 h 257"/>
                    <a:gd name="T8" fmla="*/ 108 w 165"/>
                    <a:gd name="T9" fmla="*/ 73 h 257"/>
                    <a:gd name="T10" fmla="*/ 98 w 165"/>
                    <a:gd name="T11" fmla="*/ 89 h 257"/>
                    <a:gd name="T12" fmla="*/ 89 w 165"/>
                    <a:gd name="T13" fmla="*/ 103 h 257"/>
                    <a:gd name="T14" fmla="*/ 78 w 165"/>
                    <a:gd name="T15" fmla="*/ 118 h 257"/>
                    <a:gd name="T16" fmla="*/ 69 w 165"/>
                    <a:gd name="T17" fmla="*/ 133 h 257"/>
                    <a:gd name="T18" fmla="*/ 60 w 165"/>
                    <a:gd name="T19" fmla="*/ 147 h 257"/>
                    <a:gd name="T20" fmla="*/ 51 w 165"/>
                    <a:gd name="T21" fmla="*/ 163 h 257"/>
                    <a:gd name="T22" fmla="*/ 43 w 165"/>
                    <a:gd name="T23" fmla="*/ 179 h 257"/>
                    <a:gd name="T24" fmla="*/ 32 w 165"/>
                    <a:gd name="T25" fmla="*/ 195 h 257"/>
                    <a:gd name="T26" fmla="*/ 24 w 165"/>
                    <a:gd name="T27" fmla="*/ 212 h 257"/>
                    <a:gd name="T28" fmla="*/ 14 w 165"/>
                    <a:gd name="T29" fmla="*/ 228 h 257"/>
                    <a:gd name="T30" fmla="*/ 5 w 165"/>
                    <a:gd name="T31" fmla="*/ 246 h 257"/>
                    <a:gd name="T32" fmla="*/ 3 w 165"/>
                    <a:gd name="T33" fmla="*/ 257 h 257"/>
                    <a:gd name="T34" fmla="*/ 13 w 165"/>
                    <a:gd name="T35" fmla="*/ 239 h 257"/>
                    <a:gd name="T36" fmla="*/ 23 w 165"/>
                    <a:gd name="T37" fmla="*/ 221 h 257"/>
                    <a:gd name="T38" fmla="*/ 31 w 165"/>
                    <a:gd name="T39" fmla="*/ 204 h 257"/>
                    <a:gd name="T40" fmla="*/ 42 w 165"/>
                    <a:gd name="T41" fmla="*/ 189 h 257"/>
                    <a:gd name="T42" fmla="*/ 50 w 165"/>
                    <a:gd name="T43" fmla="*/ 172 h 257"/>
                    <a:gd name="T44" fmla="*/ 58 w 165"/>
                    <a:gd name="T45" fmla="*/ 157 h 257"/>
                    <a:gd name="T46" fmla="*/ 68 w 165"/>
                    <a:gd name="T47" fmla="*/ 141 h 257"/>
                    <a:gd name="T48" fmla="*/ 77 w 165"/>
                    <a:gd name="T49" fmla="*/ 127 h 257"/>
                    <a:gd name="T50" fmla="*/ 86 w 165"/>
                    <a:gd name="T51" fmla="*/ 113 h 257"/>
                    <a:gd name="T52" fmla="*/ 96 w 165"/>
                    <a:gd name="T53" fmla="*/ 97 h 257"/>
                    <a:gd name="T54" fmla="*/ 106 w 165"/>
                    <a:gd name="T55" fmla="*/ 83 h 257"/>
                    <a:gd name="T56" fmla="*/ 116 w 165"/>
                    <a:gd name="T57" fmla="*/ 68 h 257"/>
                    <a:gd name="T58" fmla="*/ 127 w 165"/>
                    <a:gd name="T59" fmla="*/ 52 h 257"/>
                    <a:gd name="T60" fmla="*/ 140 w 165"/>
                    <a:gd name="T61" fmla="*/ 37 h 257"/>
                    <a:gd name="T62" fmla="*/ 150 w 165"/>
                    <a:gd name="T63" fmla="*/ 19 h 257"/>
                    <a:gd name="T64" fmla="*/ 165 w 165"/>
                    <a:gd name="T65" fmla="*/ 2 h 2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57"/>
                    <a:gd name="T101" fmla="*/ 165 w 165"/>
                    <a:gd name="T102" fmla="*/ 257 h 2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57">
                      <a:moveTo>
                        <a:pt x="160" y="0"/>
                      </a:moveTo>
                      <a:lnTo>
                        <a:pt x="154" y="8"/>
                      </a:lnTo>
                      <a:lnTo>
                        <a:pt x="148" y="18"/>
                      </a:lnTo>
                      <a:lnTo>
                        <a:pt x="142" y="26"/>
                      </a:lnTo>
                      <a:lnTo>
                        <a:pt x="135" y="34"/>
                      </a:lnTo>
                      <a:lnTo>
                        <a:pt x="129" y="43"/>
                      </a:lnTo>
                      <a:lnTo>
                        <a:pt x="124" y="51"/>
                      </a:lnTo>
                      <a:lnTo>
                        <a:pt x="119" y="58"/>
                      </a:lnTo>
                      <a:lnTo>
                        <a:pt x="114" y="66"/>
                      </a:lnTo>
                      <a:lnTo>
                        <a:pt x="108" y="73"/>
                      </a:lnTo>
                      <a:lnTo>
                        <a:pt x="103" y="81"/>
                      </a:lnTo>
                      <a:lnTo>
                        <a:pt x="98" y="89"/>
                      </a:lnTo>
                      <a:lnTo>
                        <a:pt x="92" y="96"/>
                      </a:lnTo>
                      <a:lnTo>
                        <a:pt x="89" y="103"/>
                      </a:lnTo>
                      <a:lnTo>
                        <a:pt x="83" y="110"/>
                      </a:lnTo>
                      <a:lnTo>
                        <a:pt x="78" y="118"/>
                      </a:lnTo>
                      <a:lnTo>
                        <a:pt x="74" y="125"/>
                      </a:lnTo>
                      <a:lnTo>
                        <a:pt x="69" y="133"/>
                      </a:lnTo>
                      <a:lnTo>
                        <a:pt x="65" y="140"/>
                      </a:lnTo>
                      <a:lnTo>
                        <a:pt x="60" y="147"/>
                      </a:lnTo>
                      <a:lnTo>
                        <a:pt x="55" y="155"/>
                      </a:lnTo>
                      <a:lnTo>
                        <a:pt x="51" y="163"/>
                      </a:lnTo>
                      <a:lnTo>
                        <a:pt x="46" y="170"/>
                      </a:lnTo>
                      <a:lnTo>
                        <a:pt x="43" y="179"/>
                      </a:lnTo>
                      <a:lnTo>
                        <a:pt x="38" y="186"/>
                      </a:lnTo>
                      <a:lnTo>
                        <a:pt x="32" y="195"/>
                      </a:lnTo>
                      <a:lnTo>
                        <a:pt x="29" y="203"/>
                      </a:lnTo>
                      <a:lnTo>
                        <a:pt x="24" y="212"/>
                      </a:lnTo>
                      <a:lnTo>
                        <a:pt x="19" y="220"/>
                      </a:lnTo>
                      <a:lnTo>
                        <a:pt x="14" y="228"/>
                      </a:lnTo>
                      <a:lnTo>
                        <a:pt x="10" y="237"/>
                      </a:lnTo>
                      <a:lnTo>
                        <a:pt x="5" y="246"/>
                      </a:lnTo>
                      <a:lnTo>
                        <a:pt x="0" y="256"/>
                      </a:lnTo>
                      <a:lnTo>
                        <a:pt x="3" y="257"/>
                      </a:lnTo>
                      <a:lnTo>
                        <a:pt x="7" y="247"/>
                      </a:lnTo>
                      <a:lnTo>
                        <a:pt x="13" y="239"/>
                      </a:lnTo>
                      <a:lnTo>
                        <a:pt x="18" y="229"/>
                      </a:lnTo>
                      <a:lnTo>
                        <a:pt x="23" y="221"/>
                      </a:lnTo>
                      <a:lnTo>
                        <a:pt x="28" y="213"/>
                      </a:lnTo>
                      <a:lnTo>
                        <a:pt x="31" y="204"/>
                      </a:lnTo>
                      <a:lnTo>
                        <a:pt x="37" y="196"/>
                      </a:lnTo>
                      <a:lnTo>
                        <a:pt x="42" y="189"/>
                      </a:lnTo>
                      <a:lnTo>
                        <a:pt x="45" y="181"/>
                      </a:lnTo>
                      <a:lnTo>
                        <a:pt x="50" y="172"/>
                      </a:lnTo>
                      <a:lnTo>
                        <a:pt x="54" y="164"/>
                      </a:lnTo>
                      <a:lnTo>
                        <a:pt x="58" y="157"/>
                      </a:lnTo>
                      <a:lnTo>
                        <a:pt x="64" y="150"/>
                      </a:lnTo>
                      <a:lnTo>
                        <a:pt x="68" y="141"/>
                      </a:lnTo>
                      <a:lnTo>
                        <a:pt x="72" y="134"/>
                      </a:lnTo>
                      <a:lnTo>
                        <a:pt x="77" y="127"/>
                      </a:lnTo>
                      <a:lnTo>
                        <a:pt x="81" y="120"/>
                      </a:lnTo>
                      <a:lnTo>
                        <a:pt x="86" y="113"/>
                      </a:lnTo>
                      <a:lnTo>
                        <a:pt x="91" y="106"/>
                      </a:lnTo>
                      <a:lnTo>
                        <a:pt x="96" y="97"/>
                      </a:lnTo>
                      <a:lnTo>
                        <a:pt x="101" y="90"/>
                      </a:lnTo>
                      <a:lnTo>
                        <a:pt x="106" y="83"/>
                      </a:lnTo>
                      <a:lnTo>
                        <a:pt x="110" y="76"/>
                      </a:lnTo>
                      <a:lnTo>
                        <a:pt x="116" y="68"/>
                      </a:lnTo>
                      <a:lnTo>
                        <a:pt x="122" y="60"/>
                      </a:lnTo>
                      <a:lnTo>
                        <a:pt x="127" y="52"/>
                      </a:lnTo>
                      <a:lnTo>
                        <a:pt x="133" y="45"/>
                      </a:lnTo>
                      <a:lnTo>
                        <a:pt x="140" y="37"/>
                      </a:lnTo>
                      <a:lnTo>
                        <a:pt x="145" y="27"/>
                      </a:lnTo>
                      <a:lnTo>
                        <a:pt x="150" y="19"/>
                      </a:lnTo>
                      <a:lnTo>
                        <a:pt x="156" y="11"/>
                      </a:lnTo>
                      <a:lnTo>
                        <a:pt x="165" y="2"/>
                      </a:lnTo>
                      <a:lnTo>
                        <a:pt x="16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4" name="Freeform 1312"/>
                <p:cNvSpPr>
                  <a:spLocks/>
                </p:cNvSpPr>
                <p:nvPr/>
              </p:nvSpPr>
              <p:spPr bwMode="auto">
                <a:xfrm>
                  <a:off x="1250" y="2566"/>
                  <a:ext cx="19" cy="12"/>
                </a:xfrm>
                <a:custGeom>
                  <a:avLst/>
                  <a:gdLst>
                    <a:gd name="T0" fmla="*/ 127 w 134"/>
                    <a:gd name="T1" fmla="*/ 2 h 73"/>
                    <a:gd name="T2" fmla="*/ 117 w 134"/>
                    <a:gd name="T3" fmla="*/ 3 h 73"/>
                    <a:gd name="T4" fmla="*/ 106 w 134"/>
                    <a:gd name="T5" fmla="*/ 4 h 73"/>
                    <a:gd name="T6" fmla="*/ 96 w 134"/>
                    <a:gd name="T7" fmla="*/ 6 h 73"/>
                    <a:gd name="T8" fmla="*/ 87 w 134"/>
                    <a:gd name="T9" fmla="*/ 9 h 73"/>
                    <a:gd name="T10" fmla="*/ 78 w 134"/>
                    <a:gd name="T11" fmla="*/ 11 h 73"/>
                    <a:gd name="T12" fmla="*/ 70 w 134"/>
                    <a:gd name="T13" fmla="*/ 15 h 73"/>
                    <a:gd name="T14" fmla="*/ 61 w 134"/>
                    <a:gd name="T15" fmla="*/ 18 h 73"/>
                    <a:gd name="T16" fmla="*/ 54 w 134"/>
                    <a:gd name="T17" fmla="*/ 22 h 73"/>
                    <a:gd name="T18" fmla="*/ 45 w 134"/>
                    <a:gd name="T19" fmla="*/ 27 h 73"/>
                    <a:gd name="T20" fmla="*/ 39 w 134"/>
                    <a:gd name="T21" fmla="*/ 33 h 73"/>
                    <a:gd name="T22" fmla="*/ 32 w 134"/>
                    <a:gd name="T23" fmla="*/ 37 h 73"/>
                    <a:gd name="T24" fmla="*/ 24 w 134"/>
                    <a:gd name="T25" fmla="*/ 45 h 73"/>
                    <a:gd name="T26" fmla="*/ 18 w 134"/>
                    <a:gd name="T27" fmla="*/ 51 h 73"/>
                    <a:gd name="T28" fmla="*/ 11 w 134"/>
                    <a:gd name="T29" fmla="*/ 59 h 73"/>
                    <a:gd name="T30" fmla="*/ 5 w 134"/>
                    <a:gd name="T31" fmla="*/ 67 h 73"/>
                    <a:gd name="T32" fmla="*/ 5 w 134"/>
                    <a:gd name="T33" fmla="*/ 73 h 73"/>
                    <a:gd name="T34" fmla="*/ 11 w 134"/>
                    <a:gd name="T35" fmla="*/ 65 h 73"/>
                    <a:gd name="T36" fmla="*/ 17 w 134"/>
                    <a:gd name="T37" fmla="*/ 57 h 73"/>
                    <a:gd name="T38" fmla="*/ 24 w 134"/>
                    <a:gd name="T39" fmla="*/ 49 h 73"/>
                    <a:gd name="T40" fmla="*/ 31 w 134"/>
                    <a:gd name="T41" fmla="*/ 43 h 73"/>
                    <a:gd name="T42" fmla="*/ 38 w 134"/>
                    <a:gd name="T43" fmla="*/ 37 h 73"/>
                    <a:gd name="T44" fmla="*/ 44 w 134"/>
                    <a:gd name="T45" fmla="*/ 33 h 73"/>
                    <a:gd name="T46" fmla="*/ 51 w 134"/>
                    <a:gd name="T47" fmla="*/ 28 h 73"/>
                    <a:gd name="T48" fmla="*/ 59 w 134"/>
                    <a:gd name="T49" fmla="*/ 23 h 73"/>
                    <a:gd name="T50" fmla="*/ 67 w 134"/>
                    <a:gd name="T51" fmla="*/ 20 h 73"/>
                    <a:gd name="T52" fmla="*/ 75 w 134"/>
                    <a:gd name="T53" fmla="*/ 16 h 73"/>
                    <a:gd name="T54" fmla="*/ 84 w 134"/>
                    <a:gd name="T55" fmla="*/ 14 h 73"/>
                    <a:gd name="T56" fmla="*/ 92 w 134"/>
                    <a:gd name="T57" fmla="*/ 11 h 73"/>
                    <a:gd name="T58" fmla="*/ 102 w 134"/>
                    <a:gd name="T59" fmla="*/ 9 h 73"/>
                    <a:gd name="T60" fmla="*/ 112 w 134"/>
                    <a:gd name="T61" fmla="*/ 6 h 73"/>
                    <a:gd name="T62" fmla="*/ 122 w 134"/>
                    <a:gd name="T63" fmla="*/ 5 h 73"/>
                    <a:gd name="T64" fmla="*/ 134 w 134"/>
                    <a:gd name="T65" fmla="*/ 4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73"/>
                    <a:gd name="T101" fmla="*/ 134 w 13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73">
                      <a:moveTo>
                        <a:pt x="134" y="0"/>
                      </a:moveTo>
                      <a:lnTo>
                        <a:pt x="127" y="2"/>
                      </a:lnTo>
                      <a:lnTo>
                        <a:pt x="122" y="2"/>
                      </a:lnTo>
                      <a:lnTo>
                        <a:pt x="117" y="3"/>
                      </a:lnTo>
                      <a:lnTo>
                        <a:pt x="111" y="3"/>
                      </a:lnTo>
                      <a:lnTo>
                        <a:pt x="106" y="4"/>
                      </a:lnTo>
                      <a:lnTo>
                        <a:pt x="101" y="5"/>
                      </a:lnTo>
                      <a:lnTo>
                        <a:pt x="96" y="6"/>
                      </a:lnTo>
                      <a:lnTo>
                        <a:pt x="92" y="8"/>
                      </a:lnTo>
                      <a:lnTo>
                        <a:pt x="87" y="9"/>
                      </a:lnTo>
                      <a:lnTo>
                        <a:pt x="83" y="10"/>
                      </a:lnTo>
                      <a:lnTo>
                        <a:pt x="78" y="11"/>
                      </a:lnTo>
                      <a:lnTo>
                        <a:pt x="73" y="12"/>
                      </a:lnTo>
                      <a:lnTo>
                        <a:pt x="70" y="15"/>
                      </a:lnTo>
                      <a:lnTo>
                        <a:pt x="65" y="16"/>
                      </a:lnTo>
                      <a:lnTo>
                        <a:pt x="61" y="18"/>
                      </a:lnTo>
                      <a:lnTo>
                        <a:pt x="58" y="20"/>
                      </a:lnTo>
                      <a:lnTo>
                        <a:pt x="54" y="22"/>
                      </a:lnTo>
                      <a:lnTo>
                        <a:pt x="50" y="24"/>
                      </a:lnTo>
                      <a:lnTo>
                        <a:pt x="45" y="27"/>
                      </a:lnTo>
                      <a:lnTo>
                        <a:pt x="41" y="29"/>
                      </a:lnTo>
                      <a:lnTo>
                        <a:pt x="39" y="33"/>
                      </a:lnTo>
                      <a:lnTo>
                        <a:pt x="35" y="35"/>
                      </a:lnTo>
                      <a:lnTo>
                        <a:pt x="32" y="37"/>
                      </a:lnTo>
                      <a:lnTo>
                        <a:pt x="27" y="41"/>
                      </a:lnTo>
                      <a:lnTo>
                        <a:pt x="24" y="45"/>
                      </a:lnTo>
                      <a:lnTo>
                        <a:pt x="20" y="47"/>
                      </a:lnTo>
                      <a:lnTo>
                        <a:pt x="18" y="51"/>
                      </a:lnTo>
                      <a:lnTo>
                        <a:pt x="14" y="54"/>
                      </a:lnTo>
                      <a:lnTo>
                        <a:pt x="11" y="59"/>
                      </a:lnTo>
                      <a:lnTo>
                        <a:pt x="7" y="62"/>
                      </a:lnTo>
                      <a:lnTo>
                        <a:pt x="5" y="67"/>
                      </a:lnTo>
                      <a:lnTo>
                        <a:pt x="0" y="71"/>
                      </a:lnTo>
                      <a:lnTo>
                        <a:pt x="5" y="73"/>
                      </a:lnTo>
                      <a:lnTo>
                        <a:pt x="7" y="68"/>
                      </a:lnTo>
                      <a:lnTo>
                        <a:pt x="11" y="65"/>
                      </a:lnTo>
                      <a:lnTo>
                        <a:pt x="13" y="61"/>
                      </a:lnTo>
                      <a:lnTo>
                        <a:pt x="17" y="57"/>
                      </a:lnTo>
                      <a:lnTo>
                        <a:pt x="20" y="53"/>
                      </a:lnTo>
                      <a:lnTo>
                        <a:pt x="24" y="49"/>
                      </a:lnTo>
                      <a:lnTo>
                        <a:pt x="26" y="47"/>
                      </a:lnTo>
                      <a:lnTo>
                        <a:pt x="31" y="43"/>
                      </a:lnTo>
                      <a:lnTo>
                        <a:pt x="34" y="41"/>
                      </a:lnTo>
                      <a:lnTo>
                        <a:pt x="38" y="37"/>
                      </a:lnTo>
                      <a:lnTo>
                        <a:pt x="40" y="35"/>
                      </a:lnTo>
                      <a:lnTo>
                        <a:pt x="44" y="33"/>
                      </a:lnTo>
                      <a:lnTo>
                        <a:pt x="47" y="30"/>
                      </a:lnTo>
                      <a:lnTo>
                        <a:pt x="51" y="28"/>
                      </a:lnTo>
                      <a:lnTo>
                        <a:pt x="55" y="26"/>
                      </a:lnTo>
                      <a:lnTo>
                        <a:pt x="59" y="23"/>
                      </a:lnTo>
                      <a:lnTo>
                        <a:pt x="63" y="21"/>
                      </a:lnTo>
                      <a:lnTo>
                        <a:pt x="67" y="20"/>
                      </a:lnTo>
                      <a:lnTo>
                        <a:pt x="71" y="17"/>
                      </a:lnTo>
                      <a:lnTo>
                        <a:pt x="75" y="16"/>
                      </a:lnTo>
                      <a:lnTo>
                        <a:pt x="80" y="15"/>
                      </a:lnTo>
                      <a:lnTo>
                        <a:pt x="84" y="14"/>
                      </a:lnTo>
                      <a:lnTo>
                        <a:pt x="89" y="12"/>
                      </a:lnTo>
                      <a:lnTo>
                        <a:pt x="92" y="11"/>
                      </a:lnTo>
                      <a:lnTo>
                        <a:pt x="97" y="10"/>
                      </a:lnTo>
                      <a:lnTo>
                        <a:pt x="102" y="9"/>
                      </a:lnTo>
                      <a:lnTo>
                        <a:pt x="108" y="8"/>
                      </a:lnTo>
                      <a:lnTo>
                        <a:pt x="112" y="6"/>
                      </a:lnTo>
                      <a:lnTo>
                        <a:pt x="117" y="6"/>
                      </a:lnTo>
                      <a:lnTo>
                        <a:pt x="122" y="5"/>
                      </a:lnTo>
                      <a:lnTo>
                        <a:pt x="128" y="5"/>
                      </a:lnTo>
                      <a:lnTo>
                        <a:pt x="134" y="4"/>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5" name="Freeform 1313"/>
                <p:cNvSpPr>
                  <a:spLocks/>
                </p:cNvSpPr>
                <p:nvPr/>
              </p:nvSpPr>
              <p:spPr bwMode="auto">
                <a:xfrm>
                  <a:off x="1269" y="2558"/>
                  <a:ext cx="27" cy="9"/>
                </a:xfrm>
                <a:custGeom>
                  <a:avLst/>
                  <a:gdLst>
                    <a:gd name="T0" fmla="*/ 185 w 190"/>
                    <a:gd name="T1" fmla="*/ 14 h 51"/>
                    <a:gd name="T2" fmla="*/ 177 w 190"/>
                    <a:gd name="T3" fmla="*/ 7 h 51"/>
                    <a:gd name="T4" fmla="*/ 168 w 190"/>
                    <a:gd name="T5" fmla="*/ 3 h 51"/>
                    <a:gd name="T6" fmla="*/ 158 w 190"/>
                    <a:gd name="T7" fmla="*/ 0 h 51"/>
                    <a:gd name="T8" fmla="*/ 149 w 190"/>
                    <a:gd name="T9" fmla="*/ 0 h 51"/>
                    <a:gd name="T10" fmla="*/ 137 w 190"/>
                    <a:gd name="T11" fmla="*/ 2 h 51"/>
                    <a:gd name="T12" fmla="*/ 127 w 190"/>
                    <a:gd name="T13" fmla="*/ 6 h 51"/>
                    <a:gd name="T14" fmla="*/ 116 w 190"/>
                    <a:gd name="T15" fmla="*/ 9 h 51"/>
                    <a:gd name="T16" fmla="*/ 104 w 190"/>
                    <a:gd name="T17" fmla="*/ 14 h 51"/>
                    <a:gd name="T18" fmla="*/ 92 w 190"/>
                    <a:gd name="T19" fmla="*/ 19 h 51"/>
                    <a:gd name="T20" fmla="*/ 79 w 190"/>
                    <a:gd name="T21" fmla="*/ 25 h 51"/>
                    <a:gd name="T22" fmla="*/ 66 w 190"/>
                    <a:gd name="T23" fmla="*/ 30 h 51"/>
                    <a:gd name="T24" fmla="*/ 53 w 190"/>
                    <a:gd name="T25" fmla="*/ 36 h 51"/>
                    <a:gd name="T26" fmla="*/ 37 w 190"/>
                    <a:gd name="T27" fmla="*/ 40 h 51"/>
                    <a:gd name="T28" fmla="*/ 23 w 190"/>
                    <a:gd name="T29" fmla="*/ 44 h 51"/>
                    <a:gd name="T30" fmla="*/ 7 w 190"/>
                    <a:gd name="T31" fmla="*/ 46 h 51"/>
                    <a:gd name="T32" fmla="*/ 0 w 190"/>
                    <a:gd name="T33" fmla="*/ 51 h 51"/>
                    <a:gd name="T34" fmla="*/ 15 w 190"/>
                    <a:gd name="T35" fmla="*/ 49 h 51"/>
                    <a:gd name="T36" fmla="*/ 32 w 190"/>
                    <a:gd name="T37" fmla="*/ 45 h 51"/>
                    <a:gd name="T38" fmla="*/ 47 w 190"/>
                    <a:gd name="T39" fmla="*/ 42 h 51"/>
                    <a:gd name="T40" fmla="*/ 60 w 190"/>
                    <a:gd name="T41" fmla="*/ 36 h 51"/>
                    <a:gd name="T42" fmla="*/ 74 w 190"/>
                    <a:gd name="T43" fmla="*/ 31 h 51"/>
                    <a:gd name="T44" fmla="*/ 87 w 190"/>
                    <a:gd name="T45" fmla="*/ 25 h 51"/>
                    <a:gd name="T46" fmla="*/ 100 w 190"/>
                    <a:gd name="T47" fmla="*/ 20 h 51"/>
                    <a:gd name="T48" fmla="*/ 111 w 190"/>
                    <a:gd name="T49" fmla="*/ 15 h 51"/>
                    <a:gd name="T50" fmla="*/ 121 w 190"/>
                    <a:gd name="T51" fmla="*/ 11 h 51"/>
                    <a:gd name="T52" fmla="*/ 133 w 190"/>
                    <a:gd name="T53" fmla="*/ 7 h 51"/>
                    <a:gd name="T54" fmla="*/ 143 w 190"/>
                    <a:gd name="T55" fmla="*/ 5 h 51"/>
                    <a:gd name="T56" fmla="*/ 153 w 190"/>
                    <a:gd name="T57" fmla="*/ 5 h 51"/>
                    <a:gd name="T58" fmla="*/ 162 w 190"/>
                    <a:gd name="T59" fmla="*/ 6 h 51"/>
                    <a:gd name="T60" fmla="*/ 170 w 190"/>
                    <a:gd name="T61" fmla="*/ 8 h 51"/>
                    <a:gd name="T62" fmla="*/ 179 w 190"/>
                    <a:gd name="T63" fmla="*/ 13 h 51"/>
                    <a:gd name="T64" fmla="*/ 186 w 190"/>
                    <a:gd name="T65" fmla="*/ 21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190" y="19"/>
                      </a:moveTo>
                      <a:lnTo>
                        <a:pt x="185" y="14"/>
                      </a:lnTo>
                      <a:lnTo>
                        <a:pt x="182" y="11"/>
                      </a:lnTo>
                      <a:lnTo>
                        <a:pt x="177" y="7"/>
                      </a:lnTo>
                      <a:lnTo>
                        <a:pt x="171" y="5"/>
                      </a:lnTo>
                      <a:lnTo>
                        <a:pt x="168" y="3"/>
                      </a:lnTo>
                      <a:lnTo>
                        <a:pt x="163" y="2"/>
                      </a:lnTo>
                      <a:lnTo>
                        <a:pt x="158" y="0"/>
                      </a:lnTo>
                      <a:lnTo>
                        <a:pt x="153" y="0"/>
                      </a:lnTo>
                      <a:lnTo>
                        <a:pt x="149" y="0"/>
                      </a:lnTo>
                      <a:lnTo>
                        <a:pt x="143" y="0"/>
                      </a:lnTo>
                      <a:lnTo>
                        <a:pt x="137" y="2"/>
                      </a:lnTo>
                      <a:lnTo>
                        <a:pt x="132" y="3"/>
                      </a:lnTo>
                      <a:lnTo>
                        <a:pt x="127" y="6"/>
                      </a:lnTo>
                      <a:lnTo>
                        <a:pt x="120" y="7"/>
                      </a:lnTo>
                      <a:lnTo>
                        <a:pt x="116" y="9"/>
                      </a:lnTo>
                      <a:lnTo>
                        <a:pt x="110" y="12"/>
                      </a:lnTo>
                      <a:lnTo>
                        <a:pt x="104" y="14"/>
                      </a:lnTo>
                      <a:lnTo>
                        <a:pt x="99" y="17"/>
                      </a:lnTo>
                      <a:lnTo>
                        <a:pt x="92" y="19"/>
                      </a:lnTo>
                      <a:lnTo>
                        <a:pt x="86" y="22"/>
                      </a:lnTo>
                      <a:lnTo>
                        <a:pt x="79" y="25"/>
                      </a:lnTo>
                      <a:lnTo>
                        <a:pt x="73" y="27"/>
                      </a:lnTo>
                      <a:lnTo>
                        <a:pt x="66" y="30"/>
                      </a:lnTo>
                      <a:lnTo>
                        <a:pt x="59" y="33"/>
                      </a:lnTo>
                      <a:lnTo>
                        <a:pt x="53" y="36"/>
                      </a:lnTo>
                      <a:lnTo>
                        <a:pt x="45" y="38"/>
                      </a:lnTo>
                      <a:lnTo>
                        <a:pt x="37" y="40"/>
                      </a:lnTo>
                      <a:lnTo>
                        <a:pt x="30" y="42"/>
                      </a:lnTo>
                      <a:lnTo>
                        <a:pt x="23" y="44"/>
                      </a:lnTo>
                      <a:lnTo>
                        <a:pt x="15" y="45"/>
                      </a:lnTo>
                      <a:lnTo>
                        <a:pt x="7" y="46"/>
                      </a:lnTo>
                      <a:lnTo>
                        <a:pt x="0" y="47"/>
                      </a:lnTo>
                      <a:lnTo>
                        <a:pt x="0" y="51"/>
                      </a:lnTo>
                      <a:lnTo>
                        <a:pt x="8" y="50"/>
                      </a:lnTo>
                      <a:lnTo>
                        <a:pt x="15" y="49"/>
                      </a:lnTo>
                      <a:lnTo>
                        <a:pt x="24" y="47"/>
                      </a:lnTo>
                      <a:lnTo>
                        <a:pt x="32" y="45"/>
                      </a:lnTo>
                      <a:lnTo>
                        <a:pt x="39" y="44"/>
                      </a:lnTo>
                      <a:lnTo>
                        <a:pt x="47" y="42"/>
                      </a:lnTo>
                      <a:lnTo>
                        <a:pt x="54" y="39"/>
                      </a:lnTo>
                      <a:lnTo>
                        <a:pt x="60" y="36"/>
                      </a:lnTo>
                      <a:lnTo>
                        <a:pt x="67" y="33"/>
                      </a:lnTo>
                      <a:lnTo>
                        <a:pt x="74" y="31"/>
                      </a:lnTo>
                      <a:lnTo>
                        <a:pt x="81" y="28"/>
                      </a:lnTo>
                      <a:lnTo>
                        <a:pt x="87" y="25"/>
                      </a:lnTo>
                      <a:lnTo>
                        <a:pt x="93" y="22"/>
                      </a:lnTo>
                      <a:lnTo>
                        <a:pt x="100" y="20"/>
                      </a:lnTo>
                      <a:lnTo>
                        <a:pt x="106" y="18"/>
                      </a:lnTo>
                      <a:lnTo>
                        <a:pt x="111" y="15"/>
                      </a:lnTo>
                      <a:lnTo>
                        <a:pt x="117" y="13"/>
                      </a:lnTo>
                      <a:lnTo>
                        <a:pt x="121" y="11"/>
                      </a:lnTo>
                      <a:lnTo>
                        <a:pt x="128" y="8"/>
                      </a:lnTo>
                      <a:lnTo>
                        <a:pt x="133" y="7"/>
                      </a:lnTo>
                      <a:lnTo>
                        <a:pt x="138" y="6"/>
                      </a:lnTo>
                      <a:lnTo>
                        <a:pt x="143" y="5"/>
                      </a:lnTo>
                      <a:lnTo>
                        <a:pt x="149" y="5"/>
                      </a:lnTo>
                      <a:lnTo>
                        <a:pt x="153" y="5"/>
                      </a:lnTo>
                      <a:lnTo>
                        <a:pt x="157" y="5"/>
                      </a:lnTo>
                      <a:lnTo>
                        <a:pt x="162" y="6"/>
                      </a:lnTo>
                      <a:lnTo>
                        <a:pt x="166" y="7"/>
                      </a:lnTo>
                      <a:lnTo>
                        <a:pt x="170" y="8"/>
                      </a:lnTo>
                      <a:lnTo>
                        <a:pt x="176" y="11"/>
                      </a:lnTo>
                      <a:lnTo>
                        <a:pt x="179" y="13"/>
                      </a:lnTo>
                      <a:lnTo>
                        <a:pt x="183" y="17"/>
                      </a:lnTo>
                      <a:lnTo>
                        <a:pt x="186" y="21"/>
                      </a:lnTo>
                      <a:lnTo>
                        <a:pt x="19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6" name="Freeform 1314"/>
                <p:cNvSpPr>
                  <a:spLocks/>
                </p:cNvSpPr>
                <p:nvPr/>
              </p:nvSpPr>
              <p:spPr bwMode="auto">
                <a:xfrm>
                  <a:off x="1295" y="2561"/>
                  <a:ext cx="37" cy="103"/>
                </a:xfrm>
                <a:custGeom>
                  <a:avLst/>
                  <a:gdLst>
                    <a:gd name="T0" fmla="*/ 259 w 259"/>
                    <a:gd name="T1" fmla="*/ 613 h 614"/>
                    <a:gd name="T2" fmla="*/ 248 w 259"/>
                    <a:gd name="T3" fmla="*/ 593 h 614"/>
                    <a:gd name="T4" fmla="*/ 233 w 259"/>
                    <a:gd name="T5" fmla="*/ 563 h 614"/>
                    <a:gd name="T6" fmla="*/ 218 w 259"/>
                    <a:gd name="T7" fmla="*/ 528 h 614"/>
                    <a:gd name="T8" fmla="*/ 200 w 259"/>
                    <a:gd name="T9" fmla="*/ 488 h 614"/>
                    <a:gd name="T10" fmla="*/ 183 w 259"/>
                    <a:gd name="T11" fmla="*/ 443 h 614"/>
                    <a:gd name="T12" fmla="*/ 165 w 259"/>
                    <a:gd name="T13" fmla="*/ 394 h 614"/>
                    <a:gd name="T14" fmla="*/ 146 w 259"/>
                    <a:gd name="T15" fmla="*/ 344 h 614"/>
                    <a:gd name="T16" fmla="*/ 126 w 259"/>
                    <a:gd name="T17" fmla="*/ 294 h 614"/>
                    <a:gd name="T18" fmla="*/ 107 w 259"/>
                    <a:gd name="T19" fmla="*/ 243 h 614"/>
                    <a:gd name="T20" fmla="*/ 89 w 259"/>
                    <a:gd name="T21" fmla="*/ 194 h 614"/>
                    <a:gd name="T22" fmla="*/ 71 w 259"/>
                    <a:gd name="T23" fmla="*/ 147 h 614"/>
                    <a:gd name="T24" fmla="*/ 55 w 259"/>
                    <a:gd name="T25" fmla="*/ 105 h 614"/>
                    <a:gd name="T26" fmla="*/ 39 w 259"/>
                    <a:gd name="T27" fmla="*/ 68 h 614"/>
                    <a:gd name="T28" fmla="*/ 25 w 259"/>
                    <a:gd name="T29" fmla="*/ 37 h 614"/>
                    <a:gd name="T30" fmla="*/ 15 w 259"/>
                    <a:gd name="T31" fmla="*/ 14 h 614"/>
                    <a:gd name="T32" fmla="*/ 4 w 259"/>
                    <a:gd name="T33" fmla="*/ 0 h 614"/>
                    <a:gd name="T34" fmla="*/ 5 w 259"/>
                    <a:gd name="T35" fmla="*/ 8 h 614"/>
                    <a:gd name="T36" fmla="*/ 17 w 259"/>
                    <a:gd name="T37" fmla="*/ 26 h 614"/>
                    <a:gd name="T38" fmla="*/ 29 w 259"/>
                    <a:gd name="T39" fmla="*/ 54 h 614"/>
                    <a:gd name="T40" fmla="*/ 44 w 259"/>
                    <a:gd name="T41" fmla="*/ 87 h 614"/>
                    <a:gd name="T42" fmla="*/ 58 w 259"/>
                    <a:gd name="T43" fmla="*/ 126 h 614"/>
                    <a:gd name="T44" fmla="*/ 76 w 259"/>
                    <a:gd name="T45" fmla="*/ 171 h 614"/>
                    <a:gd name="T46" fmla="*/ 95 w 259"/>
                    <a:gd name="T47" fmla="*/ 219 h 614"/>
                    <a:gd name="T48" fmla="*/ 114 w 259"/>
                    <a:gd name="T49" fmla="*/ 269 h 614"/>
                    <a:gd name="T50" fmla="*/ 132 w 259"/>
                    <a:gd name="T51" fmla="*/ 320 h 614"/>
                    <a:gd name="T52" fmla="*/ 152 w 259"/>
                    <a:gd name="T53" fmla="*/ 371 h 614"/>
                    <a:gd name="T54" fmla="*/ 171 w 259"/>
                    <a:gd name="T55" fmla="*/ 420 h 614"/>
                    <a:gd name="T56" fmla="*/ 190 w 259"/>
                    <a:gd name="T57" fmla="*/ 468 h 614"/>
                    <a:gd name="T58" fmla="*/ 206 w 259"/>
                    <a:gd name="T59" fmla="*/ 510 h 614"/>
                    <a:gd name="T60" fmla="*/ 223 w 259"/>
                    <a:gd name="T61" fmla="*/ 547 h 614"/>
                    <a:gd name="T62" fmla="*/ 237 w 259"/>
                    <a:gd name="T63" fmla="*/ 581 h 614"/>
                    <a:gd name="T64" fmla="*/ 251 w 259"/>
                    <a:gd name="T65" fmla="*/ 606 h 614"/>
                    <a:gd name="T66" fmla="*/ 259 w 259"/>
                    <a:gd name="T67" fmla="*/ 613 h 6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9"/>
                    <a:gd name="T103" fmla="*/ 0 h 614"/>
                    <a:gd name="T104" fmla="*/ 259 w 259"/>
                    <a:gd name="T105" fmla="*/ 614 h 6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9" h="614">
                      <a:moveTo>
                        <a:pt x="256" y="614"/>
                      </a:moveTo>
                      <a:lnTo>
                        <a:pt x="259" y="613"/>
                      </a:lnTo>
                      <a:lnTo>
                        <a:pt x="254" y="603"/>
                      </a:lnTo>
                      <a:lnTo>
                        <a:pt x="248" y="593"/>
                      </a:lnTo>
                      <a:lnTo>
                        <a:pt x="242" y="579"/>
                      </a:lnTo>
                      <a:lnTo>
                        <a:pt x="233" y="563"/>
                      </a:lnTo>
                      <a:lnTo>
                        <a:pt x="226" y="546"/>
                      </a:lnTo>
                      <a:lnTo>
                        <a:pt x="218" y="528"/>
                      </a:lnTo>
                      <a:lnTo>
                        <a:pt x="209" y="509"/>
                      </a:lnTo>
                      <a:lnTo>
                        <a:pt x="200" y="488"/>
                      </a:lnTo>
                      <a:lnTo>
                        <a:pt x="192" y="466"/>
                      </a:lnTo>
                      <a:lnTo>
                        <a:pt x="183" y="443"/>
                      </a:lnTo>
                      <a:lnTo>
                        <a:pt x="174" y="419"/>
                      </a:lnTo>
                      <a:lnTo>
                        <a:pt x="165" y="394"/>
                      </a:lnTo>
                      <a:lnTo>
                        <a:pt x="155" y="370"/>
                      </a:lnTo>
                      <a:lnTo>
                        <a:pt x="146" y="344"/>
                      </a:lnTo>
                      <a:lnTo>
                        <a:pt x="135" y="319"/>
                      </a:lnTo>
                      <a:lnTo>
                        <a:pt x="126" y="294"/>
                      </a:lnTo>
                      <a:lnTo>
                        <a:pt x="117" y="268"/>
                      </a:lnTo>
                      <a:lnTo>
                        <a:pt x="107" y="243"/>
                      </a:lnTo>
                      <a:lnTo>
                        <a:pt x="99" y="218"/>
                      </a:lnTo>
                      <a:lnTo>
                        <a:pt x="89" y="194"/>
                      </a:lnTo>
                      <a:lnTo>
                        <a:pt x="80" y="170"/>
                      </a:lnTo>
                      <a:lnTo>
                        <a:pt x="71" y="147"/>
                      </a:lnTo>
                      <a:lnTo>
                        <a:pt x="63" y="125"/>
                      </a:lnTo>
                      <a:lnTo>
                        <a:pt x="55" y="105"/>
                      </a:lnTo>
                      <a:lnTo>
                        <a:pt x="47" y="86"/>
                      </a:lnTo>
                      <a:lnTo>
                        <a:pt x="39" y="68"/>
                      </a:lnTo>
                      <a:lnTo>
                        <a:pt x="32" y="52"/>
                      </a:lnTo>
                      <a:lnTo>
                        <a:pt x="25" y="37"/>
                      </a:lnTo>
                      <a:lnTo>
                        <a:pt x="19" y="25"/>
                      </a:lnTo>
                      <a:lnTo>
                        <a:pt x="15" y="14"/>
                      </a:lnTo>
                      <a:lnTo>
                        <a:pt x="8" y="6"/>
                      </a:lnTo>
                      <a:lnTo>
                        <a:pt x="4" y="0"/>
                      </a:lnTo>
                      <a:lnTo>
                        <a:pt x="0" y="2"/>
                      </a:lnTo>
                      <a:lnTo>
                        <a:pt x="5" y="8"/>
                      </a:lnTo>
                      <a:lnTo>
                        <a:pt x="10" y="17"/>
                      </a:lnTo>
                      <a:lnTo>
                        <a:pt x="17" y="26"/>
                      </a:lnTo>
                      <a:lnTo>
                        <a:pt x="22" y="39"/>
                      </a:lnTo>
                      <a:lnTo>
                        <a:pt x="29" y="54"/>
                      </a:lnTo>
                      <a:lnTo>
                        <a:pt x="36" y="69"/>
                      </a:lnTo>
                      <a:lnTo>
                        <a:pt x="44" y="87"/>
                      </a:lnTo>
                      <a:lnTo>
                        <a:pt x="51" y="106"/>
                      </a:lnTo>
                      <a:lnTo>
                        <a:pt x="58" y="126"/>
                      </a:lnTo>
                      <a:lnTo>
                        <a:pt x="68" y="149"/>
                      </a:lnTo>
                      <a:lnTo>
                        <a:pt x="76" y="171"/>
                      </a:lnTo>
                      <a:lnTo>
                        <a:pt x="86" y="195"/>
                      </a:lnTo>
                      <a:lnTo>
                        <a:pt x="95" y="219"/>
                      </a:lnTo>
                      <a:lnTo>
                        <a:pt x="103" y="244"/>
                      </a:lnTo>
                      <a:lnTo>
                        <a:pt x="114" y="269"/>
                      </a:lnTo>
                      <a:lnTo>
                        <a:pt x="123" y="295"/>
                      </a:lnTo>
                      <a:lnTo>
                        <a:pt x="132" y="320"/>
                      </a:lnTo>
                      <a:lnTo>
                        <a:pt x="142" y="345"/>
                      </a:lnTo>
                      <a:lnTo>
                        <a:pt x="152" y="371"/>
                      </a:lnTo>
                      <a:lnTo>
                        <a:pt x="160" y="395"/>
                      </a:lnTo>
                      <a:lnTo>
                        <a:pt x="171" y="420"/>
                      </a:lnTo>
                      <a:lnTo>
                        <a:pt x="179" y="445"/>
                      </a:lnTo>
                      <a:lnTo>
                        <a:pt x="190" y="468"/>
                      </a:lnTo>
                      <a:lnTo>
                        <a:pt x="198" y="489"/>
                      </a:lnTo>
                      <a:lnTo>
                        <a:pt x="206" y="510"/>
                      </a:lnTo>
                      <a:lnTo>
                        <a:pt x="213" y="530"/>
                      </a:lnTo>
                      <a:lnTo>
                        <a:pt x="223" y="547"/>
                      </a:lnTo>
                      <a:lnTo>
                        <a:pt x="230" y="564"/>
                      </a:lnTo>
                      <a:lnTo>
                        <a:pt x="237" y="581"/>
                      </a:lnTo>
                      <a:lnTo>
                        <a:pt x="244" y="594"/>
                      </a:lnTo>
                      <a:lnTo>
                        <a:pt x="251" y="606"/>
                      </a:lnTo>
                      <a:lnTo>
                        <a:pt x="256" y="614"/>
                      </a:lnTo>
                      <a:lnTo>
                        <a:pt x="259" y="613"/>
                      </a:lnTo>
                      <a:lnTo>
                        <a:pt x="256" y="6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7" name="Freeform 1315"/>
                <p:cNvSpPr>
                  <a:spLocks/>
                </p:cNvSpPr>
                <p:nvPr/>
              </p:nvSpPr>
              <p:spPr bwMode="auto">
                <a:xfrm>
                  <a:off x="1314" y="2561"/>
                  <a:ext cx="18" cy="103"/>
                </a:xfrm>
                <a:custGeom>
                  <a:avLst/>
                  <a:gdLst>
                    <a:gd name="T0" fmla="*/ 3 w 130"/>
                    <a:gd name="T1" fmla="*/ 6 h 619"/>
                    <a:gd name="T2" fmla="*/ 10 w 130"/>
                    <a:gd name="T3" fmla="*/ 18 h 619"/>
                    <a:gd name="T4" fmla="*/ 18 w 130"/>
                    <a:gd name="T5" fmla="*/ 33 h 619"/>
                    <a:gd name="T6" fmla="*/ 26 w 130"/>
                    <a:gd name="T7" fmla="*/ 54 h 619"/>
                    <a:gd name="T8" fmla="*/ 36 w 130"/>
                    <a:gd name="T9" fmla="*/ 78 h 619"/>
                    <a:gd name="T10" fmla="*/ 45 w 130"/>
                    <a:gd name="T11" fmla="*/ 106 h 619"/>
                    <a:gd name="T12" fmla="*/ 55 w 130"/>
                    <a:gd name="T13" fmla="*/ 138 h 619"/>
                    <a:gd name="T14" fmla="*/ 65 w 130"/>
                    <a:gd name="T15" fmla="*/ 174 h 619"/>
                    <a:gd name="T16" fmla="*/ 75 w 130"/>
                    <a:gd name="T17" fmla="*/ 212 h 619"/>
                    <a:gd name="T18" fmla="*/ 84 w 130"/>
                    <a:gd name="T19" fmla="*/ 255 h 619"/>
                    <a:gd name="T20" fmla="*/ 94 w 130"/>
                    <a:gd name="T21" fmla="*/ 302 h 619"/>
                    <a:gd name="T22" fmla="*/ 102 w 130"/>
                    <a:gd name="T23" fmla="*/ 351 h 619"/>
                    <a:gd name="T24" fmla="*/ 109 w 130"/>
                    <a:gd name="T25" fmla="*/ 405 h 619"/>
                    <a:gd name="T26" fmla="*/ 116 w 130"/>
                    <a:gd name="T27" fmla="*/ 462 h 619"/>
                    <a:gd name="T28" fmla="*/ 122 w 130"/>
                    <a:gd name="T29" fmla="*/ 521 h 619"/>
                    <a:gd name="T30" fmla="*/ 126 w 130"/>
                    <a:gd name="T31" fmla="*/ 586 h 619"/>
                    <a:gd name="T32" fmla="*/ 130 w 130"/>
                    <a:gd name="T33" fmla="*/ 618 h 619"/>
                    <a:gd name="T34" fmla="*/ 127 w 130"/>
                    <a:gd name="T35" fmla="*/ 552 h 619"/>
                    <a:gd name="T36" fmla="*/ 123 w 130"/>
                    <a:gd name="T37" fmla="*/ 492 h 619"/>
                    <a:gd name="T38" fmla="*/ 117 w 130"/>
                    <a:gd name="T39" fmla="*/ 433 h 619"/>
                    <a:gd name="T40" fmla="*/ 109 w 130"/>
                    <a:gd name="T41" fmla="*/ 377 h 619"/>
                    <a:gd name="T42" fmla="*/ 101 w 130"/>
                    <a:gd name="T43" fmla="*/ 326 h 619"/>
                    <a:gd name="T44" fmla="*/ 93 w 130"/>
                    <a:gd name="T45" fmla="*/ 278 h 619"/>
                    <a:gd name="T46" fmla="*/ 83 w 130"/>
                    <a:gd name="T47" fmla="*/ 232 h 619"/>
                    <a:gd name="T48" fmla="*/ 74 w 130"/>
                    <a:gd name="T49" fmla="*/ 192 h 619"/>
                    <a:gd name="T50" fmla="*/ 64 w 130"/>
                    <a:gd name="T51" fmla="*/ 155 h 619"/>
                    <a:gd name="T52" fmla="*/ 54 w 130"/>
                    <a:gd name="T53" fmla="*/ 119 h 619"/>
                    <a:gd name="T54" fmla="*/ 44 w 130"/>
                    <a:gd name="T55" fmla="*/ 91 h 619"/>
                    <a:gd name="T56" fmla="*/ 35 w 130"/>
                    <a:gd name="T57" fmla="*/ 64 h 619"/>
                    <a:gd name="T58" fmla="*/ 25 w 130"/>
                    <a:gd name="T59" fmla="*/ 42 h 619"/>
                    <a:gd name="T60" fmla="*/ 17 w 130"/>
                    <a:gd name="T61" fmla="*/ 24 h 619"/>
                    <a:gd name="T62" fmla="*/ 10 w 130"/>
                    <a:gd name="T63" fmla="*/ 10 h 619"/>
                    <a:gd name="T64" fmla="*/ 3 w 130"/>
                    <a:gd name="T65" fmla="*/ 0 h 6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619"/>
                    <a:gd name="T101" fmla="*/ 130 w 130"/>
                    <a:gd name="T102" fmla="*/ 619 h 6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619">
                      <a:moveTo>
                        <a:pt x="0" y="3"/>
                      </a:moveTo>
                      <a:lnTo>
                        <a:pt x="3" y="6"/>
                      </a:lnTo>
                      <a:lnTo>
                        <a:pt x="6" y="12"/>
                      </a:lnTo>
                      <a:lnTo>
                        <a:pt x="10" y="18"/>
                      </a:lnTo>
                      <a:lnTo>
                        <a:pt x="13" y="25"/>
                      </a:lnTo>
                      <a:lnTo>
                        <a:pt x="18" y="33"/>
                      </a:lnTo>
                      <a:lnTo>
                        <a:pt x="22" y="43"/>
                      </a:lnTo>
                      <a:lnTo>
                        <a:pt x="26" y="54"/>
                      </a:lnTo>
                      <a:lnTo>
                        <a:pt x="30" y="66"/>
                      </a:lnTo>
                      <a:lnTo>
                        <a:pt x="36" y="78"/>
                      </a:lnTo>
                      <a:lnTo>
                        <a:pt x="40" y="91"/>
                      </a:lnTo>
                      <a:lnTo>
                        <a:pt x="45" y="106"/>
                      </a:lnTo>
                      <a:lnTo>
                        <a:pt x="50" y="120"/>
                      </a:lnTo>
                      <a:lnTo>
                        <a:pt x="55" y="138"/>
                      </a:lnTo>
                      <a:lnTo>
                        <a:pt x="61" y="155"/>
                      </a:lnTo>
                      <a:lnTo>
                        <a:pt x="65" y="174"/>
                      </a:lnTo>
                      <a:lnTo>
                        <a:pt x="70" y="193"/>
                      </a:lnTo>
                      <a:lnTo>
                        <a:pt x="75" y="212"/>
                      </a:lnTo>
                      <a:lnTo>
                        <a:pt x="80" y="233"/>
                      </a:lnTo>
                      <a:lnTo>
                        <a:pt x="84" y="255"/>
                      </a:lnTo>
                      <a:lnTo>
                        <a:pt x="89" y="278"/>
                      </a:lnTo>
                      <a:lnTo>
                        <a:pt x="94" y="302"/>
                      </a:lnTo>
                      <a:lnTo>
                        <a:pt x="97" y="326"/>
                      </a:lnTo>
                      <a:lnTo>
                        <a:pt x="102" y="351"/>
                      </a:lnTo>
                      <a:lnTo>
                        <a:pt x="106" y="377"/>
                      </a:lnTo>
                      <a:lnTo>
                        <a:pt x="109" y="405"/>
                      </a:lnTo>
                      <a:lnTo>
                        <a:pt x="114" y="433"/>
                      </a:lnTo>
                      <a:lnTo>
                        <a:pt x="116" y="462"/>
                      </a:lnTo>
                      <a:lnTo>
                        <a:pt x="120" y="492"/>
                      </a:lnTo>
                      <a:lnTo>
                        <a:pt x="122" y="521"/>
                      </a:lnTo>
                      <a:lnTo>
                        <a:pt x="123" y="552"/>
                      </a:lnTo>
                      <a:lnTo>
                        <a:pt x="126" y="586"/>
                      </a:lnTo>
                      <a:lnTo>
                        <a:pt x="127" y="619"/>
                      </a:lnTo>
                      <a:lnTo>
                        <a:pt x="130" y="618"/>
                      </a:lnTo>
                      <a:lnTo>
                        <a:pt x="129" y="586"/>
                      </a:lnTo>
                      <a:lnTo>
                        <a:pt x="127" y="552"/>
                      </a:lnTo>
                      <a:lnTo>
                        <a:pt x="126" y="521"/>
                      </a:lnTo>
                      <a:lnTo>
                        <a:pt x="123" y="492"/>
                      </a:lnTo>
                      <a:lnTo>
                        <a:pt x="120" y="462"/>
                      </a:lnTo>
                      <a:lnTo>
                        <a:pt x="117" y="433"/>
                      </a:lnTo>
                      <a:lnTo>
                        <a:pt x="114" y="405"/>
                      </a:lnTo>
                      <a:lnTo>
                        <a:pt x="109" y="377"/>
                      </a:lnTo>
                      <a:lnTo>
                        <a:pt x="106" y="351"/>
                      </a:lnTo>
                      <a:lnTo>
                        <a:pt x="101" y="326"/>
                      </a:lnTo>
                      <a:lnTo>
                        <a:pt x="97" y="301"/>
                      </a:lnTo>
                      <a:lnTo>
                        <a:pt x="93" y="278"/>
                      </a:lnTo>
                      <a:lnTo>
                        <a:pt x="89" y="254"/>
                      </a:lnTo>
                      <a:lnTo>
                        <a:pt x="83" y="232"/>
                      </a:lnTo>
                      <a:lnTo>
                        <a:pt x="78" y="212"/>
                      </a:lnTo>
                      <a:lnTo>
                        <a:pt x="74" y="192"/>
                      </a:lnTo>
                      <a:lnTo>
                        <a:pt x="69" y="173"/>
                      </a:lnTo>
                      <a:lnTo>
                        <a:pt x="64" y="155"/>
                      </a:lnTo>
                      <a:lnTo>
                        <a:pt x="58" y="137"/>
                      </a:lnTo>
                      <a:lnTo>
                        <a:pt x="54" y="119"/>
                      </a:lnTo>
                      <a:lnTo>
                        <a:pt x="49" y="105"/>
                      </a:lnTo>
                      <a:lnTo>
                        <a:pt x="44" y="91"/>
                      </a:lnTo>
                      <a:lnTo>
                        <a:pt x="39" y="76"/>
                      </a:lnTo>
                      <a:lnTo>
                        <a:pt x="35" y="64"/>
                      </a:lnTo>
                      <a:lnTo>
                        <a:pt x="29" y="53"/>
                      </a:lnTo>
                      <a:lnTo>
                        <a:pt x="25" y="42"/>
                      </a:lnTo>
                      <a:lnTo>
                        <a:pt x="20" y="32"/>
                      </a:lnTo>
                      <a:lnTo>
                        <a:pt x="17" y="24"/>
                      </a:lnTo>
                      <a:lnTo>
                        <a:pt x="13" y="17"/>
                      </a:lnTo>
                      <a:lnTo>
                        <a:pt x="10" y="10"/>
                      </a:lnTo>
                      <a:lnTo>
                        <a:pt x="6"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8" name="Freeform 1316"/>
                <p:cNvSpPr>
                  <a:spLocks/>
                </p:cNvSpPr>
                <p:nvPr/>
              </p:nvSpPr>
              <p:spPr bwMode="auto">
                <a:xfrm>
                  <a:off x="1148" y="2263"/>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1588">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19" name="Freeform 1317"/>
                <p:cNvSpPr>
                  <a:spLocks/>
                </p:cNvSpPr>
                <p:nvPr/>
              </p:nvSpPr>
              <p:spPr bwMode="auto">
                <a:xfrm>
                  <a:off x="1148" y="2263"/>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0" name="Freeform 1318"/>
                <p:cNvSpPr>
                  <a:spLocks/>
                </p:cNvSpPr>
                <p:nvPr/>
              </p:nvSpPr>
              <p:spPr bwMode="auto">
                <a:xfrm>
                  <a:off x="1171" y="2370"/>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1" name="Freeform 1319"/>
                <p:cNvSpPr>
                  <a:spLocks/>
                </p:cNvSpPr>
                <p:nvPr/>
              </p:nvSpPr>
              <p:spPr bwMode="auto">
                <a:xfrm>
                  <a:off x="1171" y="2370"/>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2" name="Freeform 1320"/>
                <p:cNvSpPr>
                  <a:spLocks/>
                </p:cNvSpPr>
                <p:nvPr/>
              </p:nvSpPr>
              <p:spPr bwMode="auto">
                <a:xfrm>
                  <a:off x="1179" y="2378"/>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3" name="Freeform 1321"/>
                <p:cNvSpPr>
                  <a:spLocks/>
                </p:cNvSpPr>
                <p:nvPr/>
              </p:nvSpPr>
              <p:spPr bwMode="auto">
                <a:xfrm>
                  <a:off x="1179" y="2378"/>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4" name="Freeform 1322"/>
                <p:cNvSpPr>
                  <a:spLocks/>
                </p:cNvSpPr>
                <p:nvPr/>
              </p:nvSpPr>
              <p:spPr bwMode="auto">
                <a:xfrm>
                  <a:off x="1172" y="2389"/>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5" name="Freeform 1323"/>
                <p:cNvSpPr>
                  <a:spLocks/>
                </p:cNvSpPr>
                <p:nvPr/>
              </p:nvSpPr>
              <p:spPr bwMode="auto">
                <a:xfrm>
                  <a:off x="1172" y="2389"/>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6" name="Freeform 1324"/>
                <p:cNvSpPr>
                  <a:spLocks/>
                </p:cNvSpPr>
                <p:nvPr/>
              </p:nvSpPr>
              <p:spPr bwMode="auto">
                <a:xfrm>
                  <a:off x="1173" y="2427"/>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7" name="Freeform 1325"/>
                <p:cNvSpPr>
                  <a:spLocks/>
                </p:cNvSpPr>
                <p:nvPr/>
              </p:nvSpPr>
              <p:spPr bwMode="auto">
                <a:xfrm>
                  <a:off x="1173" y="2427"/>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8" name="Freeform 1326"/>
                <p:cNvSpPr>
                  <a:spLocks/>
                </p:cNvSpPr>
                <p:nvPr/>
              </p:nvSpPr>
              <p:spPr bwMode="auto">
                <a:xfrm>
                  <a:off x="1176" y="2391"/>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29" name="Freeform 1327"/>
                <p:cNvSpPr>
                  <a:spLocks/>
                </p:cNvSpPr>
                <p:nvPr/>
              </p:nvSpPr>
              <p:spPr bwMode="auto">
                <a:xfrm>
                  <a:off x="1176" y="2391"/>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0" name="Line 1328"/>
                <p:cNvSpPr>
                  <a:spLocks noChangeShapeType="1"/>
                </p:cNvSpPr>
                <p:nvPr/>
              </p:nvSpPr>
              <p:spPr bwMode="auto">
                <a:xfrm flipV="1">
                  <a:off x="1192" y="2420"/>
                  <a:ext cx="35" cy="46"/>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6331" name="Line 1329"/>
                <p:cNvSpPr>
                  <a:spLocks noChangeShapeType="1"/>
                </p:cNvSpPr>
                <p:nvPr/>
              </p:nvSpPr>
              <p:spPr bwMode="auto">
                <a:xfrm flipH="1" flipV="1">
                  <a:off x="1115" y="2442"/>
                  <a:ext cx="60" cy="24"/>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6332" name="Freeform 1330"/>
                <p:cNvSpPr>
                  <a:spLocks/>
                </p:cNvSpPr>
                <p:nvPr/>
              </p:nvSpPr>
              <p:spPr bwMode="auto">
                <a:xfrm>
                  <a:off x="1070" y="2429"/>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3" name="Freeform 1331"/>
                <p:cNvSpPr>
                  <a:spLocks/>
                </p:cNvSpPr>
                <p:nvPr/>
              </p:nvSpPr>
              <p:spPr bwMode="auto">
                <a:xfrm>
                  <a:off x="1070" y="2429"/>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4" name="Freeform 1332"/>
                <p:cNvSpPr>
                  <a:spLocks/>
                </p:cNvSpPr>
                <p:nvPr/>
              </p:nvSpPr>
              <p:spPr bwMode="auto">
                <a:xfrm>
                  <a:off x="1076" y="2418"/>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5" name="Freeform 1333"/>
                <p:cNvSpPr>
                  <a:spLocks/>
                </p:cNvSpPr>
                <p:nvPr/>
              </p:nvSpPr>
              <p:spPr bwMode="auto">
                <a:xfrm>
                  <a:off x="1076" y="2418"/>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6" name="Freeform 1334"/>
                <p:cNvSpPr>
                  <a:spLocks/>
                </p:cNvSpPr>
                <p:nvPr/>
              </p:nvSpPr>
              <p:spPr bwMode="auto">
                <a:xfrm>
                  <a:off x="1135" y="2398"/>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7" name="Freeform 1335"/>
                <p:cNvSpPr>
                  <a:spLocks/>
                </p:cNvSpPr>
                <p:nvPr/>
              </p:nvSpPr>
              <p:spPr bwMode="auto">
                <a:xfrm>
                  <a:off x="1135" y="2398"/>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8" name="Freeform 1336"/>
                <p:cNvSpPr>
                  <a:spLocks/>
                </p:cNvSpPr>
                <p:nvPr/>
              </p:nvSpPr>
              <p:spPr bwMode="auto">
                <a:xfrm>
                  <a:off x="1100" y="2401"/>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39" name="Freeform 1337"/>
                <p:cNvSpPr>
                  <a:spLocks/>
                </p:cNvSpPr>
                <p:nvPr/>
              </p:nvSpPr>
              <p:spPr bwMode="auto">
                <a:xfrm>
                  <a:off x="1100" y="2401"/>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sp>
            <p:nvSpPr>
              <p:cNvPr id="36255" name="Freeform 1338"/>
              <p:cNvSpPr>
                <a:spLocks/>
              </p:cNvSpPr>
              <p:nvPr/>
            </p:nvSpPr>
            <p:spPr bwMode="auto">
              <a:xfrm>
                <a:off x="1042" y="3628"/>
                <a:ext cx="6" cy="6"/>
              </a:xfrm>
              <a:custGeom>
                <a:avLst/>
                <a:gdLst>
                  <a:gd name="T0" fmla="*/ 44 w 44"/>
                  <a:gd name="T1" fmla="*/ 41 h 41"/>
                  <a:gd name="T2" fmla="*/ 0 w 44"/>
                  <a:gd name="T3" fmla="*/ 41 h 41"/>
                  <a:gd name="T4" fmla="*/ 32 w 44"/>
                  <a:gd name="T5" fmla="*/ 0 h 41"/>
                  <a:gd name="T6" fmla="*/ 36 w 44"/>
                  <a:gd name="T7" fmla="*/ 16 h 41"/>
                  <a:gd name="T8" fmla="*/ 44 w 44"/>
                  <a:gd name="T9" fmla="*/ 41 h 41"/>
                  <a:gd name="T10" fmla="*/ 0 60000 65536"/>
                  <a:gd name="T11" fmla="*/ 0 60000 65536"/>
                  <a:gd name="T12" fmla="*/ 0 60000 65536"/>
                  <a:gd name="T13" fmla="*/ 0 60000 65536"/>
                  <a:gd name="T14" fmla="*/ 0 60000 65536"/>
                  <a:gd name="T15" fmla="*/ 0 w 44"/>
                  <a:gd name="T16" fmla="*/ 0 h 41"/>
                  <a:gd name="T17" fmla="*/ 44 w 44"/>
                  <a:gd name="T18" fmla="*/ 41 h 41"/>
                </a:gdLst>
                <a:ahLst/>
                <a:cxnLst>
                  <a:cxn ang="T10">
                    <a:pos x="T0" y="T1"/>
                  </a:cxn>
                  <a:cxn ang="T11">
                    <a:pos x="T2" y="T3"/>
                  </a:cxn>
                  <a:cxn ang="T12">
                    <a:pos x="T4" y="T5"/>
                  </a:cxn>
                  <a:cxn ang="T13">
                    <a:pos x="T6" y="T7"/>
                  </a:cxn>
                  <a:cxn ang="T14">
                    <a:pos x="T8" y="T9"/>
                  </a:cxn>
                </a:cxnLst>
                <a:rect l="T15" t="T16" r="T17" b="T18"/>
                <a:pathLst>
                  <a:path w="44" h="41">
                    <a:moveTo>
                      <a:pt x="44" y="41"/>
                    </a:moveTo>
                    <a:lnTo>
                      <a:pt x="0" y="41"/>
                    </a:lnTo>
                    <a:lnTo>
                      <a:pt x="32" y="0"/>
                    </a:lnTo>
                    <a:lnTo>
                      <a:pt x="36" y="16"/>
                    </a:lnTo>
                    <a:lnTo>
                      <a:pt x="44" y="4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56" name="Freeform 1339"/>
              <p:cNvSpPr>
                <a:spLocks/>
              </p:cNvSpPr>
              <p:nvPr/>
            </p:nvSpPr>
            <p:spPr bwMode="auto">
              <a:xfrm>
                <a:off x="1046" y="3620"/>
                <a:ext cx="8" cy="14"/>
              </a:xfrm>
              <a:custGeom>
                <a:avLst/>
                <a:gdLst>
                  <a:gd name="T0" fmla="*/ 12 w 55"/>
                  <a:gd name="T1" fmla="*/ 88 h 88"/>
                  <a:gd name="T2" fmla="*/ 55 w 55"/>
                  <a:gd name="T3" fmla="*/ 88 h 88"/>
                  <a:gd name="T4" fmla="*/ 45 w 55"/>
                  <a:gd name="T5" fmla="*/ 53 h 88"/>
                  <a:gd name="T6" fmla="*/ 32 w 55"/>
                  <a:gd name="T7" fmla="*/ 0 h 88"/>
                  <a:gd name="T8" fmla="*/ 0 w 55"/>
                  <a:gd name="T9" fmla="*/ 47 h 88"/>
                  <a:gd name="T10" fmla="*/ 4 w 55"/>
                  <a:gd name="T11" fmla="*/ 63 h 88"/>
                  <a:gd name="T12" fmla="*/ 12 w 55"/>
                  <a:gd name="T13" fmla="*/ 88 h 88"/>
                  <a:gd name="T14" fmla="*/ 0 60000 65536"/>
                  <a:gd name="T15" fmla="*/ 0 60000 65536"/>
                  <a:gd name="T16" fmla="*/ 0 60000 65536"/>
                  <a:gd name="T17" fmla="*/ 0 60000 65536"/>
                  <a:gd name="T18" fmla="*/ 0 60000 65536"/>
                  <a:gd name="T19" fmla="*/ 0 60000 65536"/>
                  <a:gd name="T20" fmla="*/ 0 60000 65536"/>
                  <a:gd name="T21" fmla="*/ 0 w 55"/>
                  <a:gd name="T22" fmla="*/ 0 h 88"/>
                  <a:gd name="T23" fmla="*/ 55 w 55"/>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88">
                    <a:moveTo>
                      <a:pt x="12" y="88"/>
                    </a:moveTo>
                    <a:lnTo>
                      <a:pt x="55" y="88"/>
                    </a:lnTo>
                    <a:lnTo>
                      <a:pt x="45" y="53"/>
                    </a:lnTo>
                    <a:lnTo>
                      <a:pt x="32" y="0"/>
                    </a:lnTo>
                    <a:lnTo>
                      <a:pt x="0" y="47"/>
                    </a:lnTo>
                    <a:lnTo>
                      <a:pt x="4" y="63"/>
                    </a:lnTo>
                    <a:lnTo>
                      <a:pt x="12" y="8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57" name="Freeform 1340"/>
              <p:cNvSpPr>
                <a:spLocks/>
              </p:cNvSpPr>
              <p:nvPr/>
            </p:nvSpPr>
            <p:spPr bwMode="auto">
              <a:xfrm>
                <a:off x="1051" y="3609"/>
                <a:ext cx="9" cy="25"/>
              </a:xfrm>
              <a:custGeom>
                <a:avLst/>
                <a:gdLst>
                  <a:gd name="T0" fmla="*/ 23 w 66"/>
                  <a:gd name="T1" fmla="*/ 151 h 151"/>
                  <a:gd name="T2" fmla="*/ 66 w 66"/>
                  <a:gd name="T3" fmla="*/ 150 h 151"/>
                  <a:gd name="T4" fmla="*/ 55 w 66"/>
                  <a:gd name="T5" fmla="*/ 106 h 151"/>
                  <a:gd name="T6" fmla="*/ 42 w 66"/>
                  <a:gd name="T7" fmla="*/ 53 h 151"/>
                  <a:gd name="T8" fmla="*/ 32 w 66"/>
                  <a:gd name="T9" fmla="*/ 0 h 151"/>
                  <a:gd name="T10" fmla="*/ 0 w 66"/>
                  <a:gd name="T11" fmla="*/ 63 h 151"/>
                  <a:gd name="T12" fmla="*/ 13 w 66"/>
                  <a:gd name="T13" fmla="*/ 116 h 151"/>
                  <a:gd name="T14" fmla="*/ 23 w 66"/>
                  <a:gd name="T15" fmla="*/ 151 h 151"/>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151"/>
                  <a:gd name="T26" fmla="*/ 66 w 66"/>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151">
                    <a:moveTo>
                      <a:pt x="23" y="151"/>
                    </a:moveTo>
                    <a:lnTo>
                      <a:pt x="66" y="150"/>
                    </a:lnTo>
                    <a:lnTo>
                      <a:pt x="55" y="106"/>
                    </a:lnTo>
                    <a:lnTo>
                      <a:pt x="42" y="53"/>
                    </a:lnTo>
                    <a:lnTo>
                      <a:pt x="32" y="0"/>
                    </a:lnTo>
                    <a:lnTo>
                      <a:pt x="0" y="63"/>
                    </a:lnTo>
                    <a:lnTo>
                      <a:pt x="13" y="116"/>
                    </a:lnTo>
                    <a:lnTo>
                      <a:pt x="23" y="15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58" name="Freeform 1341"/>
              <p:cNvSpPr>
                <a:spLocks/>
              </p:cNvSpPr>
              <p:nvPr/>
            </p:nvSpPr>
            <p:spPr bwMode="auto">
              <a:xfrm>
                <a:off x="1055" y="3593"/>
                <a:ext cx="12" cy="41"/>
              </a:xfrm>
              <a:custGeom>
                <a:avLst/>
                <a:gdLst>
                  <a:gd name="T0" fmla="*/ 34 w 79"/>
                  <a:gd name="T1" fmla="*/ 247 h 247"/>
                  <a:gd name="T2" fmla="*/ 79 w 79"/>
                  <a:gd name="T3" fmla="*/ 247 h 247"/>
                  <a:gd name="T4" fmla="*/ 78 w 79"/>
                  <a:gd name="T5" fmla="*/ 244 h 247"/>
                  <a:gd name="T6" fmla="*/ 63 w 79"/>
                  <a:gd name="T7" fmla="*/ 193 h 247"/>
                  <a:gd name="T8" fmla="*/ 51 w 79"/>
                  <a:gd name="T9" fmla="*/ 142 h 247"/>
                  <a:gd name="T10" fmla="*/ 40 w 79"/>
                  <a:gd name="T11" fmla="*/ 91 h 247"/>
                  <a:gd name="T12" fmla="*/ 34 w 79"/>
                  <a:gd name="T13" fmla="*/ 36 h 247"/>
                  <a:gd name="T14" fmla="*/ 32 w 79"/>
                  <a:gd name="T15" fmla="*/ 0 h 247"/>
                  <a:gd name="T16" fmla="*/ 0 w 79"/>
                  <a:gd name="T17" fmla="*/ 98 h 247"/>
                  <a:gd name="T18" fmla="*/ 10 w 79"/>
                  <a:gd name="T19" fmla="*/ 150 h 247"/>
                  <a:gd name="T20" fmla="*/ 23 w 79"/>
                  <a:gd name="T21" fmla="*/ 203 h 247"/>
                  <a:gd name="T22" fmla="*/ 34 w 79"/>
                  <a:gd name="T23" fmla="*/ 247 h 2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47"/>
                  <a:gd name="T38" fmla="*/ 79 w 79"/>
                  <a:gd name="T39" fmla="*/ 247 h 2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47">
                    <a:moveTo>
                      <a:pt x="34" y="247"/>
                    </a:moveTo>
                    <a:lnTo>
                      <a:pt x="79" y="247"/>
                    </a:lnTo>
                    <a:lnTo>
                      <a:pt x="78" y="244"/>
                    </a:lnTo>
                    <a:lnTo>
                      <a:pt x="63" y="193"/>
                    </a:lnTo>
                    <a:lnTo>
                      <a:pt x="51" y="142"/>
                    </a:lnTo>
                    <a:lnTo>
                      <a:pt x="40" y="91"/>
                    </a:lnTo>
                    <a:lnTo>
                      <a:pt x="34" y="36"/>
                    </a:lnTo>
                    <a:lnTo>
                      <a:pt x="32" y="0"/>
                    </a:lnTo>
                    <a:lnTo>
                      <a:pt x="0" y="98"/>
                    </a:lnTo>
                    <a:lnTo>
                      <a:pt x="10" y="150"/>
                    </a:lnTo>
                    <a:lnTo>
                      <a:pt x="23" y="203"/>
                    </a:lnTo>
                    <a:lnTo>
                      <a:pt x="34" y="24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59" name="Freeform 1342"/>
              <p:cNvSpPr>
                <a:spLocks/>
              </p:cNvSpPr>
              <p:nvPr/>
            </p:nvSpPr>
            <p:spPr bwMode="auto">
              <a:xfrm>
                <a:off x="1060" y="3583"/>
                <a:ext cx="13" cy="51"/>
              </a:xfrm>
              <a:custGeom>
                <a:avLst/>
                <a:gdLst>
                  <a:gd name="T0" fmla="*/ 47 w 92"/>
                  <a:gd name="T1" fmla="*/ 311 h 311"/>
                  <a:gd name="T2" fmla="*/ 92 w 92"/>
                  <a:gd name="T3" fmla="*/ 311 h 311"/>
                  <a:gd name="T4" fmla="*/ 85 w 92"/>
                  <a:gd name="T5" fmla="*/ 295 h 311"/>
                  <a:gd name="T6" fmla="*/ 72 w 92"/>
                  <a:gd name="T7" fmla="*/ 246 h 311"/>
                  <a:gd name="T8" fmla="*/ 60 w 92"/>
                  <a:gd name="T9" fmla="*/ 198 h 311"/>
                  <a:gd name="T10" fmla="*/ 51 w 92"/>
                  <a:gd name="T11" fmla="*/ 146 h 311"/>
                  <a:gd name="T12" fmla="*/ 45 w 92"/>
                  <a:gd name="T13" fmla="*/ 96 h 311"/>
                  <a:gd name="T14" fmla="*/ 39 w 92"/>
                  <a:gd name="T15" fmla="*/ 45 h 311"/>
                  <a:gd name="T16" fmla="*/ 38 w 92"/>
                  <a:gd name="T17" fmla="*/ 0 h 311"/>
                  <a:gd name="T18" fmla="*/ 14 w 92"/>
                  <a:gd name="T19" fmla="*/ 31 h 311"/>
                  <a:gd name="T20" fmla="*/ 0 w 92"/>
                  <a:gd name="T21" fmla="*/ 64 h 311"/>
                  <a:gd name="T22" fmla="*/ 2 w 92"/>
                  <a:gd name="T23" fmla="*/ 100 h 311"/>
                  <a:gd name="T24" fmla="*/ 8 w 92"/>
                  <a:gd name="T25" fmla="*/ 155 h 311"/>
                  <a:gd name="T26" fmla="*/ 19 w 92"/>
                  <a:gd name="T27" fmla="*/ 206 h 311"/>
                  <a:gd name="T28" fmla="*/ 31 w 92"/>
                  <a:gd name="T29" fmla="*/ 257 h 311"/>
                  <a:gd name="T30" fmla="*/ 46 w 92"/>
                  <a:gd name="T31" fmla="*/ 308 h 311"/>
                  <a:gd name="T32" fmla="*/ 47 w 92"/>
                  <a:gd name="T33" fmla="*/ 311 h 3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311"/>
                  <a:gd name="T53" fmla="*/ 92 w 92"/>
                  <a:gd name="T54" fmla="*/ 311 h 3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311">
                    <a:moveTo>
                      <a:pt x="47" y="311"/>
                    </a:moveTo>
                    <a:lnTo>
                      <a:pt x="92" y="311"/>
                    </a:lnTo>
                    <a:lnTo>
                      <a:pt x="85" y="295"/>
                    </a:lnTo>
                    <a:lnTo>
                      <a:pt x="72" y="246"/>
                    </a:lnTo>
                    <a:lnTo>
                      <a:pt x="60" y="198"/>
                    </a:lnTo>
                    <a:lnTo>
                      <a:pt x="51" y="146"/>
                    </a:lnTo>
                    <a:lnTo>
                      <a:pt x="45" y="96"/>
                    </a:lnTo>
                    <a:lnTo>
                      <a:pt x="39" y="45"/>
                    </a:lnTo>
                    <a:lnTo>
                      <a:pt x="38" y="0"/>
                    </a:lnTo>
                    <a:lnTo>
                      <a:pt x="14" y="31"/>
                    </a:lnTo>
                    <a:lnTo>
                      <a:pt x="0" y="64"/>
                    </a:lnTo>
                    <a:lnTo>
                      <a:pt x="2" y="100"/>
                    </a:lnTo>
                    <a:lnTo>
                      <a:pt x="8" y="155"/>
                    </a:lnTo>
                    <a:lnTo>
                      <a:pt x="19" y="206"/>
                    </a:lnTo>
                    <a:lnTo>
                      <a:pt x="31" y="257"/>
                    </a:lnTo>
                    <a:lnTo>
                      <a:pt x="46" y="308"/>
                    </a:lnTo>
                    <a:lnTo>
                      <a:pt x="47" y="31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0" name="Freeform 1343"/>
              <p:cNvSpPr>
                <a:spLocks/>
              </p:cNvSpPr>
              <p:nvPr/>
            </p:nvSpPr>
            <p:spPr bwMode="auto">
              <a:xfrm>
                <a:off x="1065" y="3578"/>
                <a:ext cx="14" cy="56"/>
              </a:xfrm>
              <a:custGeom>
                <a:avLst/>
                <a:gdLst>
                  <a:gd name="T0" fmla="*/ 54 w 97"/>
                  <a:gd name="T1" fmla="*/ 338 h 338"/>
                  <a:gd name="T2" fmla="*/ 97 w 97"/>
                  <a:gd name="T3" fmla="*/ 336 h 338"/>
                  <a:gd name="T4" fmla="*/ 89 w 97"/>
                  <a:gd name="T5" fmla="*/ 310 h 338"/>
                  <a:gd name="T6" fmla="*/ 75 w 97"/>
                  <a:gd name="T7" fmla="*/ 264 h 338"/>
                  <a:gd name="T8" fmla="*/ 64 w 97"/>
                  <a:gd name="T9" fmla="*/ 216 h 338"/>
                  <a:gd name="T10" fmla="*/ 55 w 97"/>
                  <a:gd name="T11" fmla="*/ 168 h 338"/>
                  <a:gd name="T12" fmla="*/ 47 w 97"/>
                  <a:gd name="T13" fmla="*/ 119 h 338"/>
                  <a:gd name="T14" fmla="*/ 44 w 97"/>
                  <a:gd name="T15" fmla="*/ 70 h 338"/>
                  <a:gd name="T16" fmla="*/ 43 w 97"/>
                  <a:gd name="T17" fmla="*/ 19 h 338"/>
                  <a:gd name="T18" fmla="*/ 44 w 97"/>
                  <a:gd name="T19" fmla="*/ 0 h 338"/>
                  <a:gd name="T20" fmla="*/ 0 w 97"/>
                  <a:gd name="T21" fmla="*/ 27 h 338"/>
                  <a:gd name="T22" fmla="*/ 1 w 97"/>
                  <a:gd name="T23" fmla="*/ 72 h 338"/>
                  <a:gd name="T24" fmla="*/ 7 w 97"/>
                  <a:gd name="T25" fmla="*/ 123 h 338"/>
                  <a:gd name="T26" fmla="*/ 13 w 97"/>
                  <a:gd name="T27" fmla="*/ 173 h 338"/>
                  <a:gd name="T28" fmla="*/ 22 w 97"/>
                  <a:gd name="T29" fmla="*/ 225 h 338"/>
                  <a:gd name="T30" fmla="*/ 34 w 97"/>
                  <a:gd name="T31" fmla="*/ 273 h 338"/>
                  <a:gd name="T32" fmla="*/ 47 w 97"/>
                  <a:gd name="T33" fmla="*/ 322 h 338"/>
                  <a:gd name="T34" fmla="*/ 54 w 97"/>
                  <a:gd name="T35" fmla="*/ 338 h 3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338"/>
                  <a:gd name="T56" fmla="*/ 97 w 97"/>
                  <a:gd name="T57" fmla="*/ 338 h 3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338">
                    <a:moveTo>
                      <a:pt x="54" y="338"/>
                    </a:moveTo>
                    <a:lnTo>
                      <a:pt x="97" y="336"/>
                    </a:lnTo>
                    <a:lnTo>
                      <a:pt x="89" y="310"/>
                    </a:lnTo>
                    <a:lnTo>
                      <a:pt x="75" y="264"/>
                    </a:lnTo>
                    <a:lnTo>
                      <a:pt x="64" y="216"/>
                    </a:lnTo>
                    <a:lnTo>
                      <a:pt x="55" y="168"/>
                    </a:lnTo>
                    <a:lnTo>
                      <a:pt x="47" y="119"/>
                    </a:lnTo>
                    <a:lnTo>
                      <a:pt x="44" y="70"/>
                    </a:lnTo>
                    <a:lnTo>
                      <a:pt x="43" y="19"/>
                    </a:lnTo>
                    <a:lnTo>
                      <a:pt x="44" y="0"/>
                    </a:lnTo>
                    <a:lnTo>
                      <a:pt x="0" y="27"/>
                    </a:lnTo>
                    <a:lnTo>
                      <a:pt x="1" y="72"/>
                    </a:lnTo>
                    <a:lnTo>
                      <a:pt x="7" y="123"/>
                    </a:lnTo>
                    <a:lnTo>
                      <a:pt x="13" y="173"/>
                    </a:lnTo>
                    <a:lnTo>
                      <a:pt x="22" y="225"/>
                    </a:lnTo>
                    <a:lnTo>
                      <a:pt x="34" y="273"/>
                    </a:lnTo>
                    <a:lnTo>
                      <a:pt x="47" y="322"/>
                    </a:lnTo>
                    <a:lnTo>
                      <a:pt x="54" y="338"/>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1" name="Freeform 1344"/>
              <p:cNvSpPr>
                <a:spLocks/>
              </p:cNvSpPr>
              <p:nvPr/>
            </p:nvSpPr>
            <p:spPr bwMode="auto">
              <a:xfrm>
                <a:off x="1072" y="3575"/>
                <a:ext cx="14" cy="59"/>
              </a:xfrm>
              <a:custGeom>
                <a:avLst/>
                <a:gdLst>
                  <a:gd name="T0" fmla="*/ 54 w 99"/>
                  <a:gd name="T1" fmla="*/ 353 h 353"/>
                  <a:gd name="T2" fmla="*/ 99 w 99"/>
                  <a:gd name="T3" fmla="*/ 353 h 353"/>
                  <a:gd name="T4" fmla="*/ 86 w 99"/>
                  <a:gd name="T5" fmla="*/ 314 h 353"/>
                  <a:gd name="T6" fmla="*/ 73 w 99"/>
                  <a:gd name="T7" fmla="*/ 270 h 353"/>
                  <a:gd name="T8" fmla="*/ 62 w 99"/>
                  <a:gd name="T9" fmla="*/ 226 h 353"/>
                  <a:gd name="T10" fmla="*/ 53 w 99"/>
                  <a:gd name="T11" fmla="*/ 179 h 353"/>
                  <a:gd name="T12" fmla="*/ 47 w 99"/>
                  <a:gd name="T13" fmla="*/ 132 h 353"/>
                  <a:gd name="T14" fmla="*/ 43 w 99"/>
                  <a:gd name="T15" fmla="*/ 84 h 353"/>
                  <a:gd name="T16" fmla="*/ 42 w 99"/>
                  <a:gd name="T17" fmla="*/ 36 h 353"/>
                  <a:gd name="T18" fmla="*/ 43 w 99"/>
                  <a:gd name="T19" fmla="*/ 0 h 353"/>
                  <a:gd name="T20" fmla="*/ 1 w 99"/>
                  <a:gd name="T21" fmla="*/ 17 h 353"/>
                  <a:gd name="T22" fmla="*/ 0 w 99"/>
                  <a:gd name="T23" fmla="*/ 36 h 353"/>
                  <a:gd name="T24" fmla="*/ 1 w 99"/>
                  <a:gd name="T25" fmla="*/ 87 h 353"/>
                  <a:gd name="T26" fmla="*/ 4 w 99"/>
                  <a:gd name="T27" fmla="*/ 136 h 353"/>
                  <a:gd name="T28" fmla="*/ 12 w 99"/>
                  <a:gd name="T29" fmla="*/ 185 h 353"/>
                  <a:gd name="T30" fmla="*/ 21 w 99"/>
                  <a:gd name="T31" fmla="*/ 233 h 353"/>
                  <a:gd name="T32" fmla="*/ 32 w 99"/>
                  <a:gd name="T33" fmla="*/ 281 h 353"/>
                  <a:gd name="T34" fmla="*/ 46 w 99"/>
                  <a:gd name="T35" fmla="*/ 327 h 353"/>
                  <a:gd name="T36" fmla="*/ 54 w 99"/>
                  <a:gd name="T37" fmla="*/ 353 h 3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353"/>
                  <a:gd name="T59" fmla="*/ 99 w 99"/>
                  <a:gd name="T60" fmla="*/ 353 h 3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353">
                    <a:moveTo>
                      <a:pt x="54" y="353"/>
                    </a:moveTo>
                    <a:lnTo>
                      <a:pt x="99" y="353"/>
                    </a:lnTo>
                    <a:lnTo>
                      <a:pt x="86" y="314"/>
                    </a:lnTo>
                    <a:lnTo>
                      <a:pt x="73" y="270"/>
                    </a:lnTo>
                    <a:lnTo>
                      <a:pt x="62" y="226"/>
                    </a:lnTo>
                    <a:lnTo>
                      <a:pt x="53" y="179"/>
                    </a:lnTo>
                    <a:lnTo>
                      <a:pt x="47" y="132"/>
                    </a:lnTo>
                    <a:lnTo>
                      <a:pt x="43" y="84"/>
                    </a:lnTo>
                    <a:lnTo>
                      <a:pt x="42" y="36"/>
                    </a:lnTo>
                    <a:lnTo>
                      <a:pt x="43" y="0"/>
                    </a:lnTo>
                    <a:lnTo>
                      <a:pt x="1" y="17"/>
                    </a:lnTo>
                    <a:lnTo>
                      <a:pt x="0" y="36"/>
                    </a:lnTo>
                    <a:lnTo>
                      <a:pt x="1" y="87"/>
                    </a:lnTo>
                    <a:lnTo>
                      <a:pt x="4" y="136"/>
                    </a:lnTo>
                    <a:lnTo>
                      <a:pt x="12" y="185"/>
                    </a:lnTo>
                    <a:lnTo>
                      <a:pt x="21" y="233"/>
                    </a:lnTo>
                    <a:lnTo>
                      <a:pt x="32" y="281"/>
                    </a:lnTo>
                    <a:lnTo>
                      <a:pt x="46" y="327"/>
                    </a:lnTo>
                    <a:lnTo>
                      <a:pt x="54" y="35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2" name="Freeform 1345"/>
              <p:cNvSpPr>
                <a:spLocks/>
              </p:cNvSpPr>
              <p:nvPr/>
            </p:nvSpPr>
            <p:spPr bwMode="auto">
              <a:xfrm>
                <a:off x="1078" y="3573"/>
                <a:ext cx="14" cy="61"/>
              </a:xfrm>
              <a:custGeom>
                <a:avLst/>
                <a:gdLst>
                  <a:gd name="T0" fmla="*/ 44 w 102"/>
                  <a:gd name="T1" fmla="*/ 0 h 366"/>
                  <a:gd name="T2" fmla="*/ 32 w 102"/>
                  <a:gd name="T3" fmla="*/ 4 h 366"/>
                  <a:gd name="T4" fmla="*/ 1 w 102"/>
                  <a:gd name="T5" fmla="*/ 13 h 366"/>
                  <a:gd name="T6" fmla="*/ 0 w 102"/>
                  <a:gd name="T7" fmla="*/ 49 h 366"/>
                  <a:gd name="T8" fmla="*/ 1 w 102"/>
                  <a:gd name="T9" fmla="*/ 97 h 366"/>
                  <a:gd name="T10" fmla="*/ 5 w 102"/>
                  <a:gd name="T11" fmla="*/ 145 h 366"/>
                  <a:gd name="T12" fmla="*/ 11 w 102"/>
                  <a:gd name="T13" fmla="*/ 192 h 366"/>
                  <a:gd name="T14" fmla="*/ 20 w 102"/>
                  <a:gd name="T15" fmla="*/ 239 h 366"/>
                  <a:gd name="T16" fmla="*/ 31 w 102"/>
                  <a:gd name="T17" fmla="*/ 283 h 366"/>
                  <a:gd name="T18" fmla="*/ 44 w 102"/>
                  <a:gd name="T19" fmla="*/ 327 h 366"/>
                  <a:gd name="T20" fmla="*/ 57 w 102"/>
                  <a:gd name="T21" fmla="*/ 366 h 366"/>
                  <a:gd name="T22" fmla="*/ 102 w 102"/>
                  <a:gd name="T23" fmla="*/ 365 h 366"/>
                  <a:gd name="T24" fmla="*/ 99 w 102"/>
                  <a:gd name="T25" fmla="*/ 358 h 366"/>
                  <a:gd name="T26" fmla="*/ 84 w 102"/>
                  <a:gd name="T27" fmla="*/ 315 h 366"/>
                  <a:gd name="T28" fmla="*/ 72 w 102"/>
                  <a:gd name="T29" fmla="*/ 274 h 366"/>
                  <a:gd name="T30" fmla="*/ 60 w 102"/>
                  <a:gd name="T31" fmla="*/ 231 h 366"/>
                  <a:gd name="T32" fmla="*/ 53 w 102"/>
                  <a:gd name="T33" fmla="*/ 186 h 366"/>
                  <a:gd name="T34" fmla="*/ 47 w 102"/>
                  <a:gd name="T35" fmla="*/ 142 h 366"/>
                  <a:gd name="T36" fmla="*/ 44 w 102"/>
                  <a:gd name="T37" fmla="*/ 96 h 366"/>
                  <a:gd name="T38" fmla="*/ 42 w 102"/>
                  <a:gd name="T39" fmla="*/ 49 h 366"/>
                  <a:gd name="T40" fmla="*/ 44 w 102"/>
                  <a:gd name="T41" fmla="*/ 4 h 366"/>
                  <a:gd name="T42" fmla="*/ 44 w 102"/>
                  <a:gd name="T43" fmla="*/ 0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366"/>
                  <a:gd name="T68" fmla="*/ 102 w 102"/>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366">
                    <a:moveTo>
                      <a:pt x="44" y="0"/>
                    </a:moveTo>
                    <a:lnTo>
                      <a:pt x="32" y="4"/>
                    </a:lnTo>
                    <a:lnTo>
                      <a:pt x="1" y="13"/>
                    </a:lnTo>
                    <a:lnTo>
                      <a:pt x="0" y="49"/>
                    </a:lnTo>
                    <a:lnTo>
                      <a:pt x="1" y="97"/>
                    </a:lnTo>
                    <a:lnTo>
                      <a:pt x="5" y="145"/>
                    </a:lnTo>
                    <a:lnTo>
                      <a:pt x="11" y="192"/>
                    </a:lnTo>
                    <a:lnTo>
                      <a:pt x="20" y="239"/>
                    </a:lnTo>
                    <a:lnTo>
                      <a:pt x="31" y="283"/>
                    </a:lnTo>
                    <a:lnTo>
                      <a:pt x="44" y="327"/>
                    </a:lnTo>
                    <a:lnTo>
                      <a:pt x="57" y="366"/>
                    </a:lnTo>
                    <a:lnTo>
                      <a:pt x="102" y="365"/>
                    </a:lnTo>
                    <a:lnTo>
                      <a:pt x="99" y="358"/>
                    </a:lnTo>
                    <a:lnTo>
                      <a:pt x="84" y="315"/>
                    </a:lnTo>
                    <a:lnTo>
                      <a:pt x="72" y="274"/>
                    </a:lnTo>
                    <a:lnTo>
                      <a:pt x="60" y="231"/>
                    </a:lnTo>
                    <a:lnTo>
                      <a:pt x="53" y="186"/>
                    </a:lnTo>
                    <a:lnTo>
                      <a:pt x="47" y="142"/>
                    </a:lnTo>
                    <a:lnTo>
                      <a:pt x="44" y="96"/>
                    </a:lnTo>
                    <a:lnTo>
                      <a:pt x="42" y="49"/>
                    </a:lnTo>
                    <a:lnTo>
                      <a:pt x="44" y="4"/>
                    </a:lnTo>
                    <a:lnTo>
                      <a:pt x="4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3" name="Freeform 1346"/>
              <p:cNvSpPr>
                <a:spLocks/>
              </p:cNvSpPr>
              <p:nvPr/>
            </p:nvSpPr>
            <p:spPr bwMode="auto">
              <a:xfrm>
                <a:off x="1084" y="3571"/>
                <a:ext cx="15" cy="63"/>
              </a:xfrm>
              <a:custGeom>
                <a:avLst/>
                <a:gdLst>
                  <a:gd name="T0" fmla="*/ 44 w 105"/>
                  <a:gd name="T1" fmla="*/ 0 h 375"/>
                  <a:gd name="T2" fmla="*/ 2 w 105"/>
                  <a:gd name="T3" fmla="*/ 10 h 375"/>
                  <a:gd name="T4" fmla="*/ 2 w 105"/>
                  <a:gd name="T5" fmla="*/ 14 h 375"/>
                  <a:gd name="T6" fmla="*/ 0 w 105"/>
                  <a:gd name="T7" fmla="*/ 59 h 375"/>
                  <a:gd name="T8" fmla="*/ 2 w 105"/>
                  <a:gd name="T9" fmla="*/ 106 h 375"/>
                  <a:gd name="T10" fmla="*/ 5 w 105"/>
                  <a:gd name="T11" fmla="*/ 152 h 375"/>
                  <a:gd name="T12" fmla="*/ 11 w 105"/>
                  <a:gd name="T13" fmla="*/ 196 h 375"/>
                  <a:gd name="T14" fmla="*/ 18 w 105"/>
                  <a:gd name="T15" fmla="*/ 241 h 375"/>
                  <a:gd name="T16" fmla="*/ 30 w 105"/>
                  <a:gd name="T17" fmla="*/ 284 h 375"/>
                  <a:gd name="T18" fmla="*/ 42 w 105"/>
                  <a:gd name="T19" fmla="*/ 325 h 375"/>
                  <a:gd name="T20" fmla="*/ 57 w 105"/>
                  <a:gd name="T21" fmla="*/ 368 h 375"/>
                  <a:gd name="T22" fmla="*/ 60 w 105"/>
                  <a:gd name="T23" fmla="*/ 375 h 375"/>
                  <a:gd name="T24" fmla="*/ 105 w 105"/>
                  <a:gd name="T25" fmla="*/ 375 h 375"/>
                  <a:gd name="T26" fmla="*/ 95 w 105"/>
                  <a:gd name="T27" fmla="*/ 353 h 375"/>
                  <a:gd name="T28" fmla="*/ 82 w 105"/>
                  <a:gd name="T29" fmla="*/ 313 h 375"/>
                  <a:gd name="T30" fmla="*/ 70 w 105"/>
                  <a:gd name="T31" fmla="*/ 273 h 375"/>
                  <a:gd name="T32" fmla="*/ 61 w 105"/>
                  <a:gd name="T33" fmla="*/ 232 h 375"/>
                  <a:gd name="T34" fmla="*/ 53 w 105"/>
                  <a:gd name="T35" fmla="*/ 190 h 375"/>
                  <a:gd name="T36" fmla="*/ 47 w 105"/>
                  <a:gd name="T37" fmla="*/ 147 h 375"/>
                  <a:gd name="T38" fmla="*/ 43 w 105"/>
                  <a:gd name="T39" fmla="*/ 104 h 375"/>
                  <a:gd name="T40" fmla="*/ 42 w 105"/>
                  <a:gd name="T41" fmla="*/ 59 h 375"/>
                  <a:gd name="T42" fmla="*/ 43 w 105"/>
                  <a:gd name="T43" fmla="*/ 15 h 375"/>
                  <a:gd name="T44" fmla="*/ 44 w 105"/>
                  <a:gd name="T45" fmla="*/ 0 h 3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375"/>
                  <a:gd name="T71" fmla="*/ 105 w 105"/>
                  <a:gd name="T72" fmla="*/ 375 h 3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375">
                    <a:moveTo>
                      <a:pt x="44" y="0"/>
                    </a:moveTo>
                    <a:lnTo>
                      <a:pt x="2" y="10"/>
                    </a:lnTo>
                    <a:lnTo>
                      <a:pt x="2" y="14"/>
                    </a:lnTo>
                    <a:lnTo>
                      <a:pt x="0" y="59"/>
                    </a:lnTo>
                    <a:lnTo>
                      <a:pt x="2" y="106"/>
                    </a:lnTo>
                    <a:lnTo>
                      <a:pt x="5" y="152"/>
                    </a:lnTo>
                    <a:lnTo>
                      <a:pt x="11" y="196"/>
                    </a:lnTo>
                    <a:lnTo>
                      <a:pt x="18" y="241"/>
                    </a:lnTo>
                    <a:lnTo>
                      <a:pt x="30" y="284"/>
                    </a:lnTo>
                    <a:lnTo>
                      <a:pt x="42" y="325"/>
                    </a:lnTo>
                    <a:lnTo>
                      <a:pt x="57" y="368"/>
                    </a:lnTo>
                    <a:lnTo>
                      <a:pt x="60" y="375"/>
                    </a:lnTo>
                    <a:lnTo>
                      <a:pt x="105" y="375"/>
                    </a:lnTo>
                    <a:lnTo>
                      <a:pt x="95" y="353"/>
                    </a:lnTo>
                    <a:lnTo>
                      <a:pt x="82" y="313"/>
                    </a:lnTo>
                    <a:lnTo>
                      <a:pt x="70" y="273"/>
                    </a:lnTo>
                    <a:lnTo>
                      <a:pt x="61" y="232"/>
                    </a:lnTo>
                    <a:lnTo>
                      <a:pt x="53" y="190"/>
                    </a:lnTo>
                    <a:lnTo>
                      <a:pt x="47" y="147"/>
                    </a:lnTo>
                    <a:lnTo>
                      <a:pt x="43" y="104"/>
                    </a:lnTo>
                    <a:lnTo>
                      <a:pt x="42" y="59"/>
                    </a:lnTo>
                    <a:lnTo>
                      <a:pt x="43" y="15"/>
                    </a:lnTo>
                    <a:lnTo>
                      <a:pt x="4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4" name="Freeform 1347"/>
              <p:cNvSpPr>
                <a:spLocks/>
              </p:cNvSpPr>
              <p:nvPr/>
            </p:nvSpPr>
            <p:spPr bwMode="auto">
              <a:xfrm>
                <a:off x="1090" y="3570"/>
                <a:ext cx="15" cy="64"/>
              </a:xfrm>
              <a:custGeom>
                <a:avLst/>
                <a:gdLst>
                  <a:gd name="T0" fmla="*/ 46 w 108"/>
                  <a:gd name="T1" fmla="*/ 0 h 383"/>
                  <a:gd name="T2" fmla="*/ 2 w 108"/>
                  <a:gd name="T3" fmla="*/ 8 h 383"/>
                  <a:gd name="T4" fmla="*/ 1 w 108"/>
                  <a:gd name="T5" fmla="*/ 23 h 383"/>
                  <a:gd name="T6" fmla="*/ 0 w 108"/>
                  <a:gd name="T7" fmla="*/ 67 h 383"/>
                  <a:gd name="T8" fmla="*/ 1 w 108"/>
                  <a:gd name="T9" fmla="*/ 112 h 383"/>
                  <a:gd name="T10" fmla="*/ 5 w 108"/>
                  <a:gd name="T11" fmla="*/ 155 h 383"/>
                  <a:gd name="T12" fmla="*/ 11 w 108"/>
                  <a:gd name="T13" fmla="*/ 198 h 383"/>
                  <a:gd name="T14" fmla="*/ 19 w 108"/>
                  <a:gd name="T15" fmla="*/ 240 h 383"/>
                  <a:gd name="T16" fmla="*/ 28 w 108"/>
                  <a:gd name="T17" fmla="*/ 281 h 383"/>
                  <a:gd name="T18" fmla="*/ 40 w 108"/>
                  <a:gd name="T19" fmla="*/ 321 h 383"/>
                  <a:gd name="T20" fmla="*/ 53 w 108"/>
                  <a:gd name="T21" fmla="*/ 361 h 383"/>
                  <a:gd name="T22" fmla="*/ 63 w 108"/>
                  <a:gd name="T23" fmla="*/ 383 h 383"/>
                  <a:gd name="T24" fmla="*/ 108 w 108"/>
                  <a:gd name="T25" fmla="*/ 382 h 383"/>
                  <a:gd name="T26" fmla="*/ 93 w 108"/>
                  <a:gd name="T27" fmla="*/ 348 h 383"/>
                  <a:gd name="T28" fmla="*/ 81 w 108"/>
                  <a:gd name="T29" fmla="*/ 309 h 383"/>
                  <a:gd name="T30" fmla="*/ 69 w 108"/>
                  <a:gd name="T31" fmla="*/ 271 h 383"/>
                  <a:gd name="T32" fmla="*/ 59 w 108"/>
                  <a:gd name="T33" fmla="*/ 232 h 383"/>
                  <a:gd name="T34" fmla="*/ 52 w 108"/>
                  <a:gd name="T35" fmla="*/ 192 h 383"/>
                  <a:gd name="T36" fmla="*/ 47 w 108"/>
                  <a:gd name="T37" fmla="*/ 151 h 383"/>
                  <a:gd name="T38" fmla="*/ 44 w 108"/>
                  <a:gd name="T39" fmla="*/ 109 h 383"/>
                  <a:gd name="T40" fmla="*/ 43 w 108"/>
                  <a:gd name="T41" fmla="*/ 67 h 383"/>
                  <a:gd name="T42" fmla="*/ 44 w 108"/>
                  <a:gd name="T43" fmla="*/ 25 h 383"/>
                  <a:gd name="T44" fmla="*/ 46 w 108"/>
                  <a:gd name="T45" fmla="*/ 0 h 3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8"/>
                  <a:gd name="T70" fmla="*/ 0 h 383"/>
                  <a:gd name="T71" fmla="*/ 108 w 108"/>
                  <a:gd name="T72" fmla="*/ 383 h 3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8" h="383">
                    <a:moveTo>
                      <a:pt x="46" y="0"/>
                    </a:moveTo>
                    <a:lnTo>
                      <a:pt x="2" y="8"/>
                    </a:lnTo>
                    <a:lnTo>
                      <a:pt x="1" y="23"/>
                    </a:lnTo>
                    <a:lnTo>
                      <a:pt x="0" y="67"/>
                    </a:lnTo>
                    <a:lnTo>
                      <a:pt x="1" y="112"/>
                    </a:lnTo>
                    <a:lnTo>
                      <a:pt x="5" y="155"/>
                    </a:lnTo>
                    <a:lnTo>
                      <a:pt x="11" y="198"/>
                    </a:lnTo>
                    <a:lnTo>
                      <a:pt x="19" y="240"/>
                    </a:lnTo>
                    <a:lnTo>
                      <a:pt x="28" y="281"/>
                    </a:lnTo>
                    <a:lnTo>
                      <a:pt x="40" y="321"/>
                    </a:lnTo>
                    <a:lnTo>
                      <a:pt x="53" y="361"/>
                    </a:lnTo>
                    <a:lnTo>
                      <a:pt x="63" y="383"/>
                    </a:lnTo>
                    <a:lnTo>
                      <a:pt x="108" y="382"/>
                    </a:lnTo>
                    <a:lnTo>
                      <a:pt x="93" y="348"/>
                    </a:lnTo>
                    <a:lnTo>
                      <a:pt x="81" y="309"/>
                    </a:lnTo>
                    <a:lnTo>
                      <a:pt x="69" y="271"/>
                    </a:lnTo>
                    <a:lnTo>
                      <a:pt x="59" y="232"/>
                    </a:lnTo>
                    <a:lnTo>
                      <a:pt x="52" y="192"/>
                    </a:lnTo>
                    <a:lnTo>
                      <a:pt x="47" y="151"/>
                    </a:lnTo>
                    <a:lnTo>
                      <a:pt x="44" y="109"/>
                    </a:lnTo>
                    <a:lnTo>
                      <a:pt x="43" y="67"/>
                    </a:lnTo>
                    <a:lnTo>
                      <a:pt x="44" y="25"/>
                    </a:lnTo>
                    <a:lnTo>
                      <a:pt x="4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5" name="Freeform 1348"/>
              <p:cNvSpPr>
                <a:spLocks/>
              </p:cNvSpPr>
              <p:nvPr/>
            </p:nvSpPr>
            <p:spPr bwMode="auto">
              <a:xfrm>
                <a:off x="1096" y="3569"/>
                <a:ext cx="15" cy="65"/>
              </a:xfrm>
              <a:custGeom>
                <a:avLst/>
                <a:gdLst>
                  <a:gd name="T0" fmla="*/ 46 w 110"/>
                  <a:gd name="T1" fmla="*/ 0 h 389"/>
                  <a:gd name="T2" fmla="*/ 3 w 110"/>
                  <a:gd name="T3" fmla="*/ 7 h 389"/>
                  <a:gd name="T4" fmla="*/ 1 w 110"/>
                  <a:gd name="T5" fmla="*/ 32 h 389"/>
                  <a:gd name="T6" fmla="*/ 0 w 110"/>
                  <a:gd name="T7" fmla="*/ 74 h 389"/>
                  <a:gd name="T8" fmla="*/ 1 w 110"/>
                  <a:gd name="T9" fmla="*/ 116 h 389"/>
                  <a:gd name="T10" fmla="*/ 4 w 110"/>
                  <a:gd name="T11" fmla="*/ 158 h 389"/>
                  <a:gd name="T12" fmla="*/ 9 w 110"/>
                  <a:gd name="T13" fmla="*/ 199 h 389"/>
                  <a:gd name="T14" fmla="*/ 16 w 110"/>
                  <a:gd name="T15" fmla="*/ 239 h 389"/>
                  <a:gd name="T16" fmla="*/ 26 w 110"/>
                  <a:gd name="T17" fmla="*/ 278 h 389"/>
                  <a:gd name="T18" fmla="*/ 38 w 110"/>
                  <a:gd name="T19" fmla="*/ 316 h 389"/>
                  <a:gd name="T20" fmla="*/ 50 w 110"/>
                  <a:gd name="T21" fmla="*/ 355 h 389"/>
                  <a:gd name="T22" fmla="*/ 65 w 110"/>
                  <a:gd name="T23" fmla="*/ 389 h 389"/>
                  <a:gd name="T24" fmla="*/ 110 w 110"/>
                  <a:gd name="T25" fmla="*/ 388 h 389"/>
                  <a:gd name="T26" fmla="*/ 105 w 110"/>
                  <a:gd name="T27" fmla="*/ 375 h 389"/>
                  <a:gd name="T28" fmla="*/ 90 w 110"/>
                  <a:gd name="T29" fmla="*/ 340 h 389"/>
                  <a:gd name="T30" fmla="*/ 78 w 110"/>
                  <a:gd name="T31" fmla="*/ 305 h 389"/>
                  <a:gd name="T32" fmla="*/ 66 w 110"/>
                  <a:gd name="T33" fmla="*/ 268 h 389"/>
                  <a:gd name="T34" fmla="*/ 58 w 110"/>
                  <a:gd name="T35" fmla="*/ 230 h 389"/>
                  <a:gd name="T36" fmla="*/ 50 w 110"/>
                  <a:gd name="T37" fmla="*/ 192 h 389"/>
                  <a:gd name="T38" fmla="*/ 46 w 110"/>
                  <a:gd name="T39" fmla="*/ 153 h 389"/>
                  <a:gd name="T40" fmla="*/ 42 w 110"/>
                  <a:gd name="T41" fmla="*/ 114 h 389"/>
                  <a:gd name="T42" fmla="*/ 41 w 110"/>
                  <a:gd name="T43" fmla="*/ 74 h 389"/>
                  <a:gd name="T44" fmla="*/ 42 w 110"/>
                  <a:gd name="T45" fmla="*/ 34 h 389"/>
                  <a:gd name="T46" fmla="*/ 46 w 110"/>
                  <a:gd name="T47" fmla="*/ 0 h 3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0"/>
                  <a:gd name="T73" fmla="*/ 0 h 389"/>
                  <a:gd name="T74" fmla="*/ 110 w 110"/>
                  <a:gd name="T75" fmla="*/ 389 h 3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0" h="389">
                    <a:moveTo>
                      <a:pt x="46" y="0"/>
                    </a:moveTo>
                    <a:lnTo>
                      <a:pt x="3" y="7"/>
                    </a:lnTo>
                    <a:lnTo>
                      <a:pt x="1" y="32"/>
                    </a:lnTo>
                    <a:lnTo>
                      <a:pt x="0" y="74"/>
                    </a:lnTo>
                    <a:lnTo>
                      <a:pt x="1" y="116"/>
                    </a:lnTo>
                    <a:lnTo>
                      <a:pt x="4" y="158"/>
                    </a:lnTo>
                    <a:lnTo>
                      <a:pt x="9" y="199"/>
                    </a:lnTo>
                    <a:lnTo>
                      <a:pt x="16" y="239"/>
                    </a:lnTo>
                    <a:lnTo>
                      <a:pt x="26" y="278"/>
                    </a:lnTo>
                    <a:lnTo>
                      <a:pt x="38" y="316"/>
                    </a:lnTo>
                    <a:lnTo>
                      <a:pt x="50" y="355"/>
                    </a:lnTo>
                    <a:lnTo>
                      <a:pt x="65" y="389"/>
                    </a:lnTo>
                    <a:lnTo>
                      <a:pt x="110" y="388"/>
                    </a:lnTo>
                    <a:lnTo>
                      <a:pt x="105" y="375"/>
                    </a:lnTo>
                    <a:lnTo>
                      <a:pt x="90" y="340"/>
                    </a:lnTo>
                    <a:lnTo>
                      <a:pt x="78" y="305"/>
                    </a:lnTo>
                    <a:lnTo>
                      <a:pt x="66" y="268"/>
                    </a:lnTo>
                    <a:lnTo>
                      <a:pt x="58" y="230"/>
                    </a:lnTo>
                    <a:lnTo>
                      <a:pt x="50" y="192"/>
                    </a:lnTo>
                    <a:lnTo>
                      <a:pt x="46" y="153"/>
                    </a:lnTo>
                    <a:lnTo>
                      <a:pt x="42" y="114"/>
                    </a:lnTo>
                    <a:lnTo>
                      <a:pt x="41" y="74"/>
                    </a:lnTo>
                    <a:lnTo>
                      <a:pt x="42" y="34"/>
                    </a:lnTo>
                    <a:lnTo>
                      <a:pt x="4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6" name="Freeform 1349"/>
              <p:cNvSpPr>
                <a:spLocks/>
              </p:cNvSpPr>
              <p:nvPr/>
            </p:nvSpPr>
            <p:spPr bwMode="auto">
              <a:xfrm>
                <a:off x="1102" y="3568"/>
                <a:ext cx="16" cy="65"/>
              </a:xfrm>
              <a:custGeom>
                <a:avLst/>
                <a:gdLst>
                  <a:gd name="T0" fmla="*/ 47 w 115"/>
                  <a:gd name="T1" fmla="*/ 0 h 395"/>
                  <a:gd name="T2" fmla="*/ 5 w 115"/>
                  <a:gd name="T3" fmla="*/ 7 h 395"/>
                  <a:gd name="T4" fmla="*/ 1 w 115"/>
                  <a:gd name="T5" fmla="*/ 41 h 395"/>
                  <a:gd name="T6" fmla="*/ 0 w 115"/>
                  <a:gd name="T7" fmla="*/ 81 h 395"/>
                  <a:gd name="T8" fmla="*/ 1 w 115"/>
                  <a:gd name="T9" fmla="*/ 121 h 395"/>
                  <a:gd name="T10" fmla="*/ 5 w 115"/>
                  <a:gd name="T11" fmla="*/ 160 h 395"/>
                  <a:gd name="T12" fmla="*/ 9 w 115"/>
                  <a:gd name="T13" fmla="*/ 199 h 395"/>
                  <a:gd name="T14" fmla="*/ 17 w 115"/>
                  <a:gd name="T15" fmla="*/ 237 h 395"/>
                  <a:gd name="T16" fmla="*/ 25 w 115"/>
                  <a:gd name="T17" fmla="*/ 275 h 395"/>
                  <a:gd name="T18" fmla="*/ 37 w 115"/>
                  <a:gd name="T19" fmla="*/ 312 h 395"/>
                  <a:gd name="T20" fmla="*/ 49 w 115"/>
                  <a:gd name="T21" fmla="*/ 347 h 395"/>
                  <a:gd name="T22" fmla="*/ 64 w 115"/>
                  <a:gd name="T23" fmla="*/ 382 h 395"/>
                  <a:gd name="T24" fmla="*/ 69 w 115"/>
                  <a:gd name="T25" fmla="*/ 395 h 395"/>
                  <a:gd name="T26" fmla="*/ 115 w 115"/>
                  <a:gd name="T27" fmla="*/ 394 h 395"/>
                  <a:gd name="T28" fmla="*/ 102 w 115"/>
                  <a:gd name="T29" fmla="*/ 366 h 395"/>
                  <a:gd name="T30" fmla="*/ 89 w 115"/>
                  <a:gd name="T31" fmla="*/ 333 h 395"/>
                  <a:gd name="T32" fmla="*/ 77 w 115"/>
                  <a:gd name="T33" fmla="*/ 300 h 395"/>
                  <a:gd name="T34" fmla="*/ 66 w 115"/>
                  <a:gd name="T35" fmla="*/ 265 h 395"/>
                  <a:gd name="T36" fmla="*/ 58 w 115"/>
                  <a:gd name="T37" fmla="*/ 228 h 395"/>
                  <a:gd name="T38" fmla="*/ 51 w 115"/>
                  <a:gd name="T39" fmla="*/ 193 h 395"/>
                  <a:gd name="T40" fmla="*/ 46 w 115"/>
                  <a:gd name="T41" fmla="*/ 157 h 395"/>
                  <a:gd name="T42" fmla="*/ 44 w 115"/>
                  <a:gd name="T43" fmla="*/ 120 h 395"/>
                  <a:gd name="T44" fmla="*/ 43 w 115"/>
                  <a:gd name="T45" fmla="*/ 81 h 395"/>
                  <a:gd name="T46" fmla="*/ 44 w 115"/>
                  <a:gd name="T47" fmla="*/ 44 h 395"/>
                  <a:gd name="T48" fmla="*/ 46 w 115"/>
                  <a:gd name="T49" fmla="*/ 7 h 395"/>
                  <a:gd name="T50" fmla="*/ 47 w 115"/>
                  <a:gd name="T51" fmla="*/ 0 h 3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5"/>
                  <a:gd name="T79" fmla="*/ 0 h 395"/>
                  <a:gd name="T80" fmla="*/ 115 w 115"/>
                  <a:gd name="T81" fmla="*/ 395 h 3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5" h="395">
                    <a:moveTo>
                      <a:pt x="47" y="0"/>
                    </a:moveTo>
                    <a:lnTo>
                      <a:pt x="5" y="7"/>
                    </a:lnTo>
                    <a:lnTo>
                      <a:pt x="1" y="41"/>
                    </a:lnTo>
                    <a:lnTo>
                      <a:pt x="0" y="81"/>
                    </a:lnTo>
                    <a:lnTo>
                      <a:pt x="1" y="121"/>
                    </a:lnTo>
                    <a:lnTo>
                      <a:pt x="5" y="160"/>
                    </a:lnTo>
                    <a:lnTo>
                      <a:pt x="9" y="199"/>
                    </a:lnTo>
                    <a:lnTo>
                      <a:pt x="17" y="237"/>
                    </a:lnTo>
                    <a:lnTo>
                      <a:pt x="25" y="275"/>
                    </a:lnTo>
                    <a:lnTo>
                      <a:pt x="37" y="312"/>
                    </a:lnTo>
                    <a:lnTo>
                      <a:pt x="49" y="347"/>
                    </a:lnTo>
                    <a:lnTo>
                      <a:pt x="64" y="382"/>
                    </a:lnTo>
                    <a:lnTo>
                      <a:pt x="69" y="395"/>
                    </a:lnTo>
                    <a:lnTo>
                      <a:pt x="115" y="394"/>
                    </a:lnTo>
                    <a:lnTo>
                      <a:pt x="102" y="366"/>
                    </a:lnTo>
                    <a:lnTo>
                      <a:pt x="89" y="333"/>
                    </a:lnTo>
                    <a:lnTo>
                      <a:pt x="77" y="300"/>
                    </a:lnTo>
                    <a:lnTo>
                      <a:pt x="66" y="265"/>
                    </a:lnTo>
                    <a:lnTo>
                      <a:pt x="58" y="228"/>
                    </a:lnTo>
                    <a:lnTo>
                      <a:pt x="51" y="193"/>
                    </a:lnTo>
                    <a:lnTo>
                      <a:pt x="46" y="157"/>
                    </a:lnTo>
                    <a:lnTo>
                      <a:pt x="44" y="120"/>
                    </a:lnTo>
                    <a:lnTo>
                      <a:pt x="43" y="81"/>
                    </a:lnTo>
                    <a:lnTo>
                      <a:pt x="44" y="44"/>
                    </a:lnTo>
                    <a:lnTo>
                      <a:pt x="46" y="7"/>
                    </a:lnTo>
                    <a:lnTo>
                      <a:pt x="47"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7" name="Freeform 1350"/>
              <p:cNvSpPr>
                <a:spLocks/>
              </p:cNvSpPr>
              <p:nvPr/>
            </p:nvSpPr>
            <p:spPr bwMode="auto">
              <a:xfrm>
                <a:off x="1108" y="3567"/>
                <a:ext cx="17" cy="66"/>
              </a:xfrm>
              <a:custGeom>
                <a:avLst/>
                <a:gdLst>
                  <a:gd name="T0" fmla="*/ 48 w 118"/>
                  <a:gd name="T1" fmla="*/ 0 h 399"/>
                  <a:gd name="T2" fmla="*/ 4 w 118"/>
                  <a:gd name="T3" fmla="*/ 5 h 399"/>
                  <a:gd name="T4" fmla="*/ 3 w 118"/>
                  <a:gd name="T5" fmla="*/ 12 h 399"/>
                  <a:gd name="T6" fmla="*/ 1 w 118"/>
                  <a:gd name="T7" fmla="*/ 49 h 399"/>
                  <a:gd name="T8" fmla="*/ 0 w 118"/>
                  <a:gd name="T9" fmla="*/ 86 h 399"/>
                  <a:gd name="T10" fmla="*/ 1 w 118"/>
                  <a:gd name="T11" fmla="*/ 125 h 399"/>
                  <a:gd name="T12" fmla="*/ 3 w 118"/>
                  <a:gd name="T13" fmla="*/ 162 h 399"/>
                  <a:gd name="T14" fmla="*/ 8 w 118"/>
                  <a:gd name="T15" fmla="*/ 198 h 399"/>
                  <a:gd name="T16" fmla="*/ 15 w 118"/>
                  <a:gd name="T17" fmla="*/ 233 h 399"/>
                  <a:gd name="T18" fmla="*/ 23 w 118"/>
                  <a:gd name="T19" fmla="*/ 270 h 399"/>
                  <a:gd name="T20" fmla="*/ 34 w 118"/>
                  <a:gd name="T21" fmla="*/ 305 h 399"/>
                  <a:gd name="T22" fmla="*/ 46 w 118"/>
                  <a:gd name="T23" fmla="*/ 338 h 399"/>
                  <a:gd name="T24" fmla="*/ 59 w 118"/>
                  <a:gd name="T25" fmla="*/ 371 h 399"/>
                  <a:gd name="T26" fmla="*/ 72 w 118"/>
                  <a:gd name="T27" fmla="*/ 399 h 399"/>
                  <a:gd name="T28" fmla="*/ 118 w 118"/>
                  <a:gd name="T29" fmla="*/ 397 h 399"/>
                  <a:gd name="T30" fmla="*/ 113 w 118"/>
                  <a:gd name="T31" fmla="*/ 386 h 399"/>
                  <a:gd name="T32" fmla="*/ 98 w 118"/>
                  <a:gd name="T33" fmla="*/ 356 h 399"/>
                  <a:gd name="T34" fmla="*/ 86 w 118"/>
                  <a:gd name="T35" fmla="*/ 325 h 399"/>
                  <a:gd name="T36" fmla="*/ 74 w 118"/>
                  <a:gd name="T37" fmla="*/ 293 h 399"/>
                  <a:gd name="T38" fmla="*/ 65 w 118"/>
                  <a:gd name="T39" fmla="*/ 259 h 399"/>
                  <a:gd name="T40" fmla="*/ 56 w 118"/>
                  <a:gd name="T41" fmla="*/ 225 h 399"/>
                  <a:gd name="T42" fmla="*/ 50 w 118"/>
                  <a:gd name="T43" fmla="*/ 192 h 399"/>
                  <a:gd name="T44" fmla="*/ 46 w 118"/>
                  <a:gd name="T45" fmla="*/ 157 h 399"/>
                  <a:gd name="T46" fmla="*/ 43 w 118"/>
                  <a:gd name="T47" fmla="*/ 123 h 399"/>
                  <a:gd name="T48" fmla="*/ 42 w 118"/>
                  <a:gd name="T49" fmla="*/ 86 h 399"/>
                  <a:gd name="T50" fmla="*/ 43 w 118"/>
                  <a:gd name="T51" fmla="*/ 50 h 399"/>
                  <a:gd name="T52" fmla="*/ 46 w 118"/>
                  <a:gd name="T53" fmla="*/ 15 h 399"/>
                  <a:gd name="T54" fmla="*/ 48 w 118"/>
                  <a:gd name="T55" fmla="*/ 0 h 3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8"/>
                  <a:gd name="T85" fmla="*/ 0 h 399"/>
                  <a:gd name="T86" fmla="*/ 118 w 118"/>
                  <a:gd name="T87" fmla="*/ 399 h 3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8" h="399">
                    <a:moveTo>
                      <a:pt x="48" y="0"/>
                    </a:moveTo>
                    <a:lnTo>
                      <a:pt x="4" y="5"/>
                    </a:lnTo>
                    <a:lnTo>
                      <a:pt x="3" y="12"/>
                    </a:lnTo>
                    <a:lnTo>
                      <a:pt x="1" y="49"/>
                    </a:lnTo>
                    <a:lnTo>
                      <a:pt x="0" y="86"/>
                    </a:lnTo>
                    <a:lnTo>
                      <a:pt x="1" y="125"/>
                    </a:lnTo>
                    <a:lnTo>
                      <a:pt x="3" y="162"/>
                    </a:lnTo>
                    <a:lnTo>
                      <a:pt x="8" y="198"/>
                    </a:lnTo>
                    <a:lnTo>
                      <a:pt x="15" y="233"/>
                    </a:lnTo>
                    <a:lnTo>
                      <a:pt x="23" y="270"/>
                    </a:lnTo>
                    <a:lnTo>
                      <a:pt x="34" y="305"/>
                    </a:lnTo>
                    <a:lnTo>
                      <a:pt x="46" y="338"/>
                    </a:lnTo>
                    <a:lnTo>
                      <a:pt x="59" y="371"/>
                    </a:lnTo>
                    <a:lnTo>
                      <a:pt x="72" y="399"/>
                    </a:lnTo>
                    <a:lnTo>
                      <a:pt x="118" y="397"/>
                    </a:lnTo>
                    <a:lnTo>
                      <a:pt x="113" y="386"/>
                    </a:lnTo>
                    <a:lnTo>
                      <a:pt x="98" y="356"/>
                    </a:lnTo>
                    <a:lnTo>
                      <a:pt x="86" y="325"/>
                    </a:lnTo>
                    <a:lnTo>
                      <a:pt x="74" y="293"/>
                    </a:lnTo>
                    <a:lnTo>
                      <a:pt x="65" y="259"/>
                    </a:lnTo>
                    <a:lnTo>
                      <a:pt x="56" y="225"/>
                    </a:lnTo>
                    <a:lnTo>
                      <a:pt x="50" y="192"/>
                    </a:lnTo>
                    <a:lnTo>
                      <a:pt x="46" y="157"/>
                    </a:lnTo>
                    <a:lnTo>
                      <a:pt x="43" y="123"/>
                    </a:lnTo>
                    <a:lnTo>
                      <a:pt x="42" y="86"/>
                    </a:lnTo>
                    <a:lnTo>
                      <a:pt x="43" y="50"/>
                    </a:lnTo>
                    <a:lnTo>
                      <a:pt x="46" y="15"/>
                    </a:lnTo>
                    <a:lnTo>
                      <a:pt x="4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8" name="Freeform 1351"/>
              <p:cNvSpPr>
                <a:spLocks/>
              </p:cNvSpPr>
              <p:nvPr/>
            </p:nvSpPr>
            <p:spPr bwMode="auto">
              <a:xfrm>
                <a:off x="1313" y="3614"/>
                <a:ext cx="5" cy="4"/>
              </a:xfrm>
              <a:custGeom>
                <a:avLst/>
                <a:gdLst>
                  <a:gd name="T0" fmla="*/ 8 w 37"/>
                  <a:gd name="T1" fmla="*/ 0 h 22"/>
                  <a:gd name="T2" fmla="*/ 37 w 37"/>
                  <a:gd name="T3" fmla="*/ 18 h 22"/>
                  <a:gd name="T4" fmla="*/ 0 w 37"/>
                  <a:gd name="T5" fmla="*/ 22 h 22"/>
                  <a:gd name="T6" fmla="*/ 5 w 37"/>
                  <a:gd name="T7" fmla="*/ 10 h 22"/>
                  <a:gd name="T8" fmla="*/ 8 w 37"/>
                  <a:gd name="T9" fmla="*/ 0 h 22"/>
                  <a:gd name="T10" fmla="*/ 0 60000 65536"/>
                  <a:gd name="T11" fmla="*/ 0 60000 65536"/>
                  <a:gd name="T12" fmla="*/ 0 60000 65536"/>
                  <a:gd name="T13" fmla="*/ 0 60000 65536"/>
                  <a:gd name="T14" fmla="*/ 0 60000 65536"/>
                  <a:gd name="T15" fmla="*/ 0 w 37"/>
                  <a:gd name="T16" fmla="*/ 0 h 22"/>
                  <a:gd name="T17" fmla="*/ 37 w 37"/>
                  <a:gd name="T18" fmla="*/ 22 h 22"/>
                </a:gdLst>
                <a:ahLst/>
                <a:cxnLst>
                  <a:cxn ang="T10">
                    <a:pos x="T0" y="T1"/>
                  </a:cxn>
                  <a:cxn ang="T11">
                    <a:pos x="T2" y="T3"/>
                  </a:cxn>
                  <a:cxn ang="T12">
                    <a:pos x="T4" y="T5"/>
                  </a:cxn>
                  <a:cxn ang="T13">
                    <a:pos x="T6" y="T7"/>
                  </a:cxn>
                  <a:cxn ang="T14">
                    <a:pos x="T8" y="T9"/>
                  </a:cxn>
                </a:cxnLst>
                <a:rect l="T15" t="T16" r="T17" b="T18"/>
                <a:pathLst>
                  <a:path w="37" h="22">
                    <a:moveTo>
                      <a:pt x="8" y="0"/>
                    </a:moveTo>
                    <a:lnTo>
                      <a:pt x="37" y="18"/>
                    </a:lnTo>
                    <a:lnTo>
                      <a:pt x="0" y="22"/>
                    </a:lnTo>
                    <a:lnTo>
                      <a:pt x="5" y="10"/>
                    </a:lnTo>
                    <a:lnTo>
                      <a:pt x="8"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69" name="Freeform 1352"/>
              <p:cNvSpPr>
                <a:spLocks/>
              </p:cNvSpPr>
              <p:nvPr/>
            </p:nvSpPr>
            <p:spPr bwMode="auto">
              <a:xfrm>
                <a:off x="1114" y="3566"/>
                <a:ext cx="17" cy="67"/>
              </a:xfrm>
              <a:custGeom>
                <a:avLst/>
                <a:gdLst>
                  <a:gd name="T0" fmla="*/ 49 w 123"/>
                  <a:gd name="T1" fmla="*/ 0 h 402"/>
                  <a:gd name="T2" fmla="*/ 6 w 123"/>
                  <a:gd name="T3" fmla="*/ 5 h 402"/>
                  <a:gd name="T4" fmla="*/ 4 w 123"/>
                  <a:gd name="T5" fmla="*/ 20 h 402"/>
                  <a:gd name="T6" fmla="*/ 1 w 123"/>
                  <a:gd name="T7" fmla="*/ 55 h 402"/>
                  <a:gd name="T8" fmla="*/ 0 w 123"/>
                  <a:gd name="T9" fmla="*/ 91 h 402"/>
                  <a:gd name="T10" fmla="*/ 1 w 123"/>
                  <a:gd name="T11" fmla="*/ 128 h 402"/>
                  <a:gd name="T12" fmla="*/ 4 w 123"/>
                  <a:gd name="T13" fmla="*/ 162 h 402"/>
                  <a:gd name="T14" fmla="*/ 8 w 123"/>
                  <a:gd name="T15" fmla="*/ 197 h 402"/>
                  <a:gd name="T16" fmla="*/ 14 w 123"/>
                  <a:gd name="T17" fmla="*/ 230 h 402"/>
                  <a:gd name="T18" fmla="*/ 23 w 123"/>
                  <a:gd name="T19" fmla="*/ 264 h 402"/>
                  <a:gd name="T20" fmla="*/ 32 w 123"/>
                  <a:gd name="T21" fmla="*/ 298 h 402"/>
                  <a:gd name="T22" fmla="*/ 44 w 123"/>
                  <a:gd name="T23" fmla="*/ 330 h 402"/>
                  <a:gd name="T24" fmla="*/ 56 w 123"/>
                  <a:gd name="T25" fmla="*/ 361 h 402"/>
                  <a:gd name="T26" fmla="*/ 71 w 123"/>
                  <a:gd name="T27" fmla="*/ 391 h 402"/>
                  <a:gd name="T28" fmla="*/ 76 w 123"/>
                  <a:gd name="T29" fmla="*/ 402 h 402"/>
                  <a:gd name="T30" fmla="*/ 123 w 123"/>
                  <a:gd name="T31" fmla="*/ 401 h 402"/>
                  <a:gd name="T32" fmla="*/ 109 w 123"/>
                  <a:gd name="T33" fmla="*/ 374 h 402"/>
                  <a:gd name="T34" fmla="*/ 96 w 123"/>
                  <a:gd name="T35" fmla="*/ 345 h 402"/>
                  <a:gd name="T36" fmla="*/ 83 w 123"/>
                  <a:gd name="T37" fmla="*/ 316 h 402"/>
                  <a:gd name="T38" fmla="*/ 72 w 123"/>
                  <a:gd name="T39" fmla="*/ 286 h 402"/>
                  <a:gd name="T40" fmla="*/ 63 w 123"/>
                  <a:gd name="T41" fmla="*/ 255 h 402"/>
                  <a:gd name="T42" fmla="*/ 56 w 123"/>
                  <a:gd name="T43" fmla="*/ 223 h 402"/>
                  <a:gd name="T44" fmla="*/ 50 w 123"/>
                  <a:gd name="T45" fmla="*/ 191 h 402"/>
                  <a:gd name="T46" fmla="*/ 46 w 123"/>
                  <a:gd name="T47" fmla="*/ 159 h 402"/>
                  <a:gd name="T48" fmla="*/ 44 w 123"/>
                  <a:gd name="T49" fmla="*/ 125 h 402"/>
                  <a:gd name="T50" fmla="*/ 42 w 123"/>
                  <a:gd name="T51" fmla="*/ 91 h 402"/>
                  <a:gd name="T52" fmla="*/ 44 w 123"/>
                  <a:gd name="T53" fmla="*/ 57 h 402"/>
                  <a:gd name="T54" fmla="*/ 46 w 123"/>
                  <a:gd name="T55" fmla="*/ 25 h 402"/>
                  <a:gd name="T56" fmla="*/ 49 w 123"/>
                  <a:gd name="T57" fmla="*/ 0 h 4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402"/>
                  <a:gd name="T89" fmla="*/ 123 w 123"/>
                  <a:gd name="T90" fmla="*/ 402 h 4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402">
                    <a:moveTo>
                      <a:pt x="49" y="0"/>
                    </a:moveTo>
                    <a:lnTo>
                      <a:pt x="6" y="5"/>
                    </a:lnTo>
                    <a:lnTo>
                      <a:pt x="4" y="20"/>
                    </a:lnTo>
                    <a:lnTo>
                      <a:pt x="1" y="55"/>
                    </a:lnTo>
                    <a:lnTo>
                      <a:pt x="0" y="91"/>
                    </a:lnTo>
                    <a:lnTo>
                      <a:pt x="1" y="128"/>
                    </a:lnTo>
                    <a:lnTo>
                      <a:pt x="4" y="162"/>
                    </a:lnTo>
                    <a:lnTo>
                      <a:pt x="8" y="197"/>
                    </a:lnTo>
                    <a:lnTo>
                      <a:pt x="14" y="230"/>
                    </a:lnTo>
                    <a:lnTo>
                      <a:pt x="23" y="264"/>
                    </a:lnTo>
                    <a:lnTo>
                      <a:pt x="32" y="298"/>
                    </a:lnTo>
                    <a:lnTo>
                      <a:pt x="44" y="330"/>
                    </a:lnTo>
                    <a:lnTo>
                      <a:pt x="56" y="361"/>
                    </a:lnTo>
                    <a:lnTo>
                      <a:pt x="71" y="391"/>
                    </a:lnTo>
                    <a:lnTo>
                      <a:pt x="76" y="402"/>
                    </a:lnTo>
                    <a:lnTo>
                      <a:pt x="123" y="401"/>
                    </a:lnTo>
                    <a:lnTo>
                      <a:pt x="109" y="374"/>
                    </a:lnTo>
                    <a:lnTo>
                      <a:pt x="96" y="345"/>
                    </a:lnTo>
                    <a:lnTo>
                      <a:pt x="83" y="316"/>
                    </a:lnTo>
                    <a:lnTo>
                      <a:pt x="72" y="286"/>
                    </a:lnTo>
                    <a:lnTo>
                      <a:pt x="63" y="255"/>
                    </a:lnTo>
                    <a:lnTo>
                      <a:pt x="56" y="223"/>
                    </a:lnTo>
                    <a:lnTo>
                      <a:pt x="50" y="191"/>
                    </a:lnTo>
                    <a:lnTo>
                      <a:pt x="46" y="159"/>
                    </a:lnTo>
                    <a:lnTo>
                      <a:pt x="44" y="125"/>
                    </a:lnTo>
                    <a:lnTo>
                      <a:pt x="42" y="91"/>
                    </a:lnTo>
                    <a:lnTo>
                      <a:pt x="44" y="57"/>
                    </a:lnTo>
                    <a:lnTo>
                      <a:pt x="46" y="25"/>
                    </a:lnTo>
                    <a:lnTo>
                      <a:pt x="4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0" name="Freeform 1353"/>
              <p:cNvSpPr>
                <a:spLocks/>
              </p:cNvSpPr>
              <p:nvPr/>
            </p:nvSpPr>
            <p:spPr bwMode="auto">
              <a:xfrm>
                <a:off x="1306" y="3610"/>
                <a:ext cx="8" cy="8"/>
              </a:xfrm>
              <a:custGeom>
                <a:avLst/>
                <a:gdLst>
                  <a:gd name="T0" fmla="*/ 54 w 54"/>
                  <a:gd name="T1" fmla="*/ 25 h 51"/>
                  <a:gd name="T2" fmla="*/ 18 w 54"/>
                  <a:gd name="T3" fmla="*/ 0 h 51"/>
                  <a:gd name="T4" fmla="*/ 11 w 54"/>
                  <a:gd name="T5" fmla="*/ 23 h 51"/>
                  <a:gd name="T6" fmla="*/ 0 w 54"/>
                  <a:gd name="T7" fmla="*/ 51 h 51"/>
                  <a:gd name="T8" fmla="*/ 46 w 54"/>
                  <a:gd name="T9" fmla="*/ 47 h 51"/>
                  <a:gd name="T10" fmla="*/ 51 w 54"/>
                  <a:gd name="T11" fmla="*/ 35 h 51"/>
                  <a:gd name="T12" fmla="*/ 54 w 54"/>
                  <a:gd name="T13" fmla="*/ 25 h 51"/>
                  <a:gd name="T14" fmla="*/ 0 60000 65536"/>
                  <a:gd name="T15" fmla="*/ 0 60000 65536"/>
                  <a:gd name="T16" fmla="*/ 0 60000 65536"/>
                  <a:gd name="T17" fmla="*/ 0 60000 65536"/>
                  <a:gd name="T18" fmla="*/ 0 60000 65536"/>
                  <a:gd name="T19" fmla="*/ 0 60000 65536"/>
                  <a:gd name="T20" fmla="*/ 0 60000 65536"/>
                  <a:gd name="T21" fmla="*/ 0 w 54"/>
                  <a:gd name="T22" fmla="*/ 0 h 51"/>
                  <a:gd name="T23" fmla="*/ 54 w 54"/>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51">
                    <a:moveTo>
                      <a:pt x="54" y="25"/>
                    </a:moveTo>
                    <a:lnTo>
                      <a:pt x="18" y="0"/>
                    </a:lnTo>
                    <a:lnTo>
                      <a:pt x="11" y="23"/>
                    </a:lnTo>
                    <a:lnTo>
                      <a:pt x="0" y="51"/>
                    </a:lnTo>
                    <a:lnTo>
                      <a:pt x="46" y="47"/>
                    </a:lnTo>
                    <a:lnTo>
                      <a:pt x="51" y="35"/>
                    </a:lnTo>
                    <a:lnTo>
                      <a:pt x="54" y="2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1" name="Freeform 1354"/>
              <p:cNvSpPr>
                <a:spLocks/>
              </p:cNvSpPr>
              <p:nvPr/>
            </p:nvSpPr>
            <p:spPr bwMode="auto">
              <a:xfrm>
                <a:off x="1120" y="3565"/>
                <a:ext cx="18" cy="68"/>
              </a:xfrm>
              <a:custGeom>
                <a:avLst/>
                <a:gdLst>
                  <a:gd name="T0" fmla="*/ 49 w 127"/>
                  <a:gd name="T1" fmla="*/ 0 h 404"/>
                  <a:gd name="T2" fmla="*/ 7 w 127"/>
                  <a:gd name="T3" fmla="*/ 3 h 404"/>
                  <a:gd name="T4" fmla="*/ 4 w 127"/>
                  <a:gd name="T5" fmla="*/ 28 h 404"/>
                  <a:gd name="T6" fmla="*/ 2 w 127"/>
                  <a:gd name="T7" fmla="*/ 60 h 404"/>
                  <a:gd name="T8" fmla="*/ 0 w 127"/>
                  <a:gd name="T9" fmla="*/ 94 h 404"/>
                  <a:gd name="T10" fmla="*/ 2 w 127"/>
                  <a:gd name="T11" fmla="*/ 128 h 404"/>
                  <a:gd name="T12" fmla="*/ 4 w 127"/>
                  <a:gd name="T13" fmla="*/ 162 h 404"/>
                  <a:gd name="T14" fmla="*/ 8 w 127"/>
                  <a:gd name="T15" fmla="*/ 194 h 404"/>
                  <a:gd name="T16" fmla="*/ 14 w 127"/>
                  <a:gd name="T17" fmla="*/ 226 h 404"/>
                  <a:gd name="T18" fmla="*/ 21 w 127"/>
                  <a:gd name="T19" fmla="*/ 258 h 404"/>
                  <a:gd name="T20" fmla="*/ 30 w 127"/>
                  <a:gd name="T21" fmla="*/ 289 h 404"/>
                  <a:gd name="T22" fmla="*/ 41 w 127"/>
                  <a:gd name="T23" fmla="*/ 319 h 404"/>
                  <a:gd name="T24" fmla="*/ 54 w 127"/>
                  <a:gd name="T25" fmla="*/ 348 h 404"/>
                  <a:gd name="T26" fmla="*/ 67 w 127"/>
                  <a:gd name="T27" fmla="*/ 377 h 404"/>
                  <a:gd name="T28" fmla="*/ 81 w 127"/>
                  <a:gd name="T29" fmla="*/ 404 h 404"/>
                  <a:gd name="T30" fmla="*/ 127 w 127"/>
                  <a:gd name="T31" fmla="*/ 403 h 404"/>
                  <a:gd name="T32" fmla="*/ 118 w 127"/>
                  <a:gd name="T33" fmla="*/ 385 h 404"/>
                  <a:gd name="T34" fmla="*/ 105 w 127"/>
                  <a:gd name="T35" fmla="*/ 359 h 404"/>
                  <a:gd name="T36" fmla="*/ 92 w 127"/>
                  <a:gd name="T37" fmla="*/ 332 h 404"/>
                  <a:gd name="T38" fmla="*/ 81 w 127"/>
                  <a:gd name="T39" fmla="*/ 304 h 404"/>
                  <a:gd name="T40" fmla="*/ 71 w 127"/>
                  <a:gd name="T41" fmla="*/ 277 h 404"/>
                  <a:gd name="T42" fmla="*/ 62 w 127"/>
                  <a:gd name="T43" fmla="*/ 246 h 404"/>
                  <a:gd name="T44" fmla="*/ 55 w 127"/>
                  <a:gd name="T45" fmla="*/ 218 h 404"/>
                  <a:gd name="T46" fmla="*/ 49 w 127"/>
                  <a:gd name="T47" fmla="*/ 188 h 404"/>
                  <a:gd name="T48" fmla="*/ 46 w 127"/>
                  <a:gd name="T49" fmla="*/ 157 h 404"/>
                  <a:gd name="T50" fmla="*/ 43 w 127"/>
                  <a:gd name="T51" fmla="*/ 126 h 404"/>
                  <a:gd name="T52" fmla="*/ 42 w 127"/>
                  <a:gd name="T53" fmla="*/ 94 h 404"/>
                  <a:gd name="T54" fmla="*/ 43 w 127"/>
                  <a:gd name="T55" fmla="*/ 63 h 404"/>
                  <a:gd name="T56" fmla="*/ 46 w 127"/>
                  <a:gd name="T57" fmla="*/ 32 h 404"/>
                  <a:gd name="T58" fmla="*/ 49 w 127"/>
                  <a:gd name="T59" fmla="*/ 2 h 404"/>
                  <a:gd name="T60" fmla="*/ 49 w 127"/>
                  <a:gd name="T61" fmla="*/ 0 h 4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7"/>
                  <a:gd name="T94" fmla="*/ 0 h 404"/>
                  <a:gd name="T95" fmla="*/ 127 w 127"/>
                  <a:gd name="T96" fmla="*/ 404 h 4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7" h="404">
                    <a:moveTo>
                      <a:pt x="49" y="0"/>
                    </a:moveTo>
                    <a:lnTo>
                      <a:pt x="7" y="3"/>
                    </a:lnTo>
                    <a:lnTo>
                      <a:pt x="4" y="28"/>
                    </a:lnTo>
                    <a:lnTo>
                      <a:pt x="2" y="60"/>
                    </a:lnTo>
                    <a:lnTo>
                      <a:pt x="0" y="94"/>
                    </a:lnTo>
                    <a:lnTo>
                      <a:pt x="2" y="128"/>
                    </a:lnTo>
                    <a:lnTo>
                      <a:pt x="4" y="162"/>
                    </a:lnTo>
                    <a:lnTo>
                      <a:pt x="8" y="194"/>
                    </a:lnTo>
                    <a:lnTo>
                      <a:pt x="14" y="226"/>
                    </a:lnTo>
                    <a:lnTo>
                      <a:pt x="21" y="258"/>
                    </a:lnTo>
                    <a:lnTo>
                      <a:pt x="30" y="289"/>
                    </a:lnTo>
                    <a:lnTo>
                      <a:pt x="41" y="319"/>
                    </a:lnTo>
                    <a:lnTo>
                      <a:pt x="54" y="348"/>
                    </a:lnTo>
                    <a:lnTo>
                      <a:pt x="67" y="377"/>
                    </a:lnTo>
                    <a:lnTo>
                      <a:pt x="81" y="404"/>
                    </a:lnTo>
                    <a:lnTo>
                      <a:pt x="127" y="403"/>
                    </a:lnTo>
                    <a:lnTo>
                      <a:pt x="118" y="385"/>
                    </a:lnTo>
                    <a:lnTo>
                      <a:pt x="105" y="359"/>
                    </a:lnTo>
                    <a:lnTo>
                      <a:pt x="92" y="332"/>
                    </a:lnTo>
                    <a:lnTo>
                      <a:pt x="81" y="304"/>
                    </a:lnTo>
                    <a:lnTo>
                      <a:pt x="71" y="277"/>
                    </a:lnTo>
                    <a:lnTo>
                      <a:pt x="62" y="246"/>
                    </a:lnTo>
                    <a:lnTo>
                      <a:pt x="55" y="218"/>
                    </a:lnTo>
                    <a:lnTo>
                      <a:pt x="49" y="188"/>
                    </a:lnTo>
                    <a:lnTo>
                      <a:pt x="46" y="157"/>
                    </a:lnTo>
                    <a:lnTo>
                      <a:pt x="43" y="126"/>
                    </a:lnTo>
                    <a:lnTo>
                      <a:pt x="42" y="94"/>
                    </a:lnTo>
                    <a:lnTo>
                      <a:pt x="43" y="63"/>
                    </a:lnTo>
                    <a:lnTo>
                      <a:pt x="46" y="32"/>
                    </a:lnTo>
                    <a:lnTo>
                      <a:pt x="49" y="2"/>
                    </a:lnTo>
                    <a:lnTo>
                      <a:pt x="4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2" name="Freeform 1355"/>
              <p:cNvSpPr>
                <a:spLocks/>
              </p:cNvSpPr>
              <p:nvPr/>
            </p:nvSpPr>
            <p:spPr bwMode="auto">
              <a:xfrm>
                <a:off x="1300" y="3605"/>
                <a:ext cx="9" cy="14"/>
              </a:xfrm>
              <a:custGeom>
                <a:avLst/>
                <a:gdLst>
                  <a:gd name="T0" fmla="*/ 65 w 65"/>
                  <a:gd name="T1" fmla="*/ 31 h 87"/>
                  <a:gd name="T2" fmla="*/ 28 w 65"/>
                  <a:gd name="T3" fmla="*/ 0 h 87"/>
                  <a:gd name="T4" fmla="*/ 26 w 65"/>
                  <a:gd name="T5" fmla="*/ 11 h 87"/>
                  <a:gd name="T6" fmla="*/ 18 w 65"/>
                  <a:gd name="T7" fmla="*/ 42 h 87"/>
                  <a:gd name="T8" fmla="*/ 8 w 65"/>
                  <a:gd name="T9" fmla="*/ 69 h 87"/>
                  <a:gd name="T10" fmla="*/ 0 w 65"/>
                  <a:gd name="T11" fmla="*/ 87 h 87"/>
                  <a:gd name="T12" fmla="*/ 47 w 65"/>
                  <a:gd name="T13" fmla="*/ 82 h 87"/>
                  <a:gd name="T14" fmla="*/ 58 w 65"/>
                  <a:gd name="T15" fmla="*/ 54 h 87"/>
                  <a:gd name="T16" fmla="*/ 65 w 65"/>
                  <a:gd name="T17" fmla="*/ 3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87"/>
                  <a:gd name="T29" fmla="*/ 65 w 65"/>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87">
                    <a:moveTo>
                      <a:pt x="65" y="31"/>
                    </a:moveTo>
                    <a:lnTo>
                      <a:pt x="28" y="0"/>
                    </a:lnTo>
                    <a:lnTo>
                      <a:pt x="26" y="11"/>
                    </a:lnTo>
                    <a:lnTo>
                      <a:pt x="18" y="42"/>
                    </a:lnTo>
                    <a:lnTo>
                      <a:pt x="8" y="69"/>
                    </a:lnTo>
                    <a:lnTo>
                      <a:pt x="0" y="87"/>
                    </a:lnTo>
                    <a:lnTo>
                      <a:pt x="47" y="82"/>
                    </a:lnTo>
                    <a:lnTo>
                      <a:pt x="58" y="54"/>
                    </a:lnTo>
                    <a:lnTo>
                      <a:pt x="65" y="3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3" name="Freeform 1356"/>
              <p:cNvSpPr>
                <a:spLocks/>
              </p:cNvSpPr>
              <p:nvPr/>
            </p:nvSpPr>
            <p:spPr bwMode="auto">
              <a:xfrm>
                <a:off x="1126" y="3565"/>
                <a:ext cx="19" cy="68"/>
              </a:xfrm>
              <a:custGeom>
                <a:avLst/>
                <a:gdLst>
                  <a:gd name="T0" fmla="*/ 51 w 133"/>
                  <a:gd name="T1" fmla="*/ 0 h 407"/>
                  <a:gd name="T2" fmla="*/ 7 w 133"/>
                  <a:gd name="T3" fmla="*/ 4 h 407"/>
                  <a:gd name="T4" fmla="*/ 7 w 133"/>
                  <a:gd name="T5" fmla="*/ 6 h 407"/>
                  <a:gd name="T6" fmla="*/ 4 w 133"/>
                  <a:gd name="T7" fmla="*/ 36 h 407"/>
                  <a:gd name="T8" fmla="*/ 1 w 133"/>
                  <a:gd name="T9" fmla="*/ 67 h 407"/>
                  <a:gd name="T10" fmla="*/ 0 w 133"/>
                  <a:gd name="T11" fmla="*/ 98 h 407"/>
                  <a:gd name="T12" fmla="*/ 1 w 133"/>
                  <a:gd name="T13" fmla="*/ 130 h 407"/>
                  <a:gd name="T14" fmla="*/ 4 w 133"/>
                  <a:gd name="T15" fmla="*/ 161 h 407"/>
                  <a:gd name="T16" fmla="*/ 7 w 133"/>
                  <a:gd name="T17" fmla="*/ 192 h 407"/>
                  <a:gd name="T18" fmla="*/ 13 w 133"/>
                  <a:gd name="T19" fmla="*/ 222 h 407"/>
                  <a:gd name="T20" fmla="*/ 20 w 133"/>
                  <a:gd name="T21" fmla="*/ 250 h 407"/>
                  <a:gd name="T22" fmla="*/ 29 w 133"/>
                  <a:gd name="T23" fmla="*/ 281 h 407"/>
                  <a:gd name="T24" fmla="*/ 39 w 133"/>
                  <a:gd name="T25" fmla="*/ 308 h 407"/>
                  <a:gd name="T26" fmla="*/ 50 w 133"/>
                  <a:gd name="T27" fmla="*/ 336 h 407"/>
                  <a:gd name="T28" fmla="*/ 63 w 133"/>
                  <a:gd name="T29" fmla="*/ 363 h 407"/>
                  <a:gd name="T30" fmla="*/ 76 w 133"/>
                  <a:gd name="T31" fmla="*/ 389 h 407"/>
                  <a:gd name="T32" fmla="*/ 85 w 133"/>
                  <a:gd name="T33" fmla="*/ 407 h 407"/>
                  <a:gd name="T34" fmla="*/ 133 w 133"/>
                  <a:gd name="T35" fmla="*/ 404 h 407"/>
                  <a:gd name="T36" fmla="*/ 127 w 133"/>
                  <a:gd name="T37" fmla="*/ 394 h 407"/>
                  <a:gd name="T38" fmla="*/ 114 w 133"/>
                  <a:gd name="T39" fmla="*/ 370 h 407"/>
                  <a:gd name="T40" fmla="*/ 101 w 133"/>
                  <a:gd name="T41" fmla="*/ 345 h 407"/>
                  <a:gd name="T42" fmla="*/ 89 w 133"/>
                  <a:gd name="T43" fmla="*/ 320 h 407"/>
                  <a:gd name="T44" fmla="*/ 78 w 133"/>
                  <a:gd name="T45" fmla="*/ 295 h 407"/>
                  <a:gd name="T46" fmla="*/ 69 w 133"/>
                  <a:gd name="T47" fmla="*/ 269 h 407"/>
                  <a:gd name="T48" fmla="*/ 62 w 133"/>
                  <a:gd name="T49" fmla="*/ 241 h 407"/>
                  <a:gd name="T50" fmla="*/ 55 w 133"/>
                  <a:gd name="T51" fmla="*/ 213 h 407"/>
                  <a:gd name="T52" fmla="*/ 49 w 133"/>
                  <a:gd name="T53" fmla="*/ 186 h 407"/>
                  <a:gd name="T54" fmla="*/ 45 w 133"/>
                  <a:gd name="T55" fmla="*/ 157 h 407"/>
                  <a:gd name="T56" fmla="*/ 43 w 133"/>
                  <a:gd name="T57" fmla="*/ 129 h 407"/>
                  <a:gd name="T58" fmla="*/ 43 w 133"/>
                  <a:gd name="T59" fmla="*/ 98 h 407"/>
                  <a:gd name="T60" fmla="*/ 43 w 133"/>
                  <a:gd name="T61" fmla="*/ 69 h 407"/>
                  <a:gd name="T62" fmla="*/ 45 w 133"/>
                  <a:gd name="T63" fmla="*/ 41 h 407"/>
                  <a:gd name="T64" fmla="*/ 49 w 133"/>
                  <a:gd name="T65" fmla="*/ 12 h 407"/>
                  <a:gd name="T66" fmla="*/ 51 w 133"/>
                  <a:gd name="T67" fmla="*/ 0 h 4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3"/>
                  <a:gd name="T103" fmla="*/ 0 h 407"/>
                  <a:gd name="T104" fmla="*/ 133 w 133"/>
                  <a:gd name="T105" fmla="*/ 407 h 4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3" h="407">
                    <a:moveTo>
                      <a:pt x="51" y="0"/>
                    </a:moveTo>
                    <a:lnTo>
                      <a:pt x="7" y="4"/>
                    </a:lnTo>
                    <a:lnTo>
                      <a:pt x="7" y="6"/>
                    </a:lnTo>
                    <a:lnTo>
                      <a:pt x="4" y="36"/>
                    </a:lnTo>
                    <a:lnTo>
                      <a:pt x="1" y="67"/>
                    </a:lnTo>
                    <a:lnTo>
                      <a:pt x="0" y="98"/>
                    </a:lnTo>
                    <a:lnTo>
                      <a:pt x="1" y="130"/>
                    </a:lnTo>
                    <a:lnTo>
                      <a:pt x="4" y="161"/>
                    </a:lnTo>
                    <a:lnTo>
                      <a:pt x="7" y="192"/>
                    </a:lnTo>
                    <a:lnTo>
                      <a:pt x="13" y="222"/>
                    </a:lnTo>
                    <a:lnTo>
                      <a:pt x="20" y="250"/>
                    </a:lnTo>
                    <a:lnTo>
                      <a:pt x="29" y="281"/>
                    </a:lnTo>
                    <a:lnTo>
                      <a:pt x="39" y="308"/>
                    </a:lnTo>
                    <a:lnTo>
                      <a:pt x="50" y="336"/>
                    </a:lnTo>
                    <a:lnTo>
                      <a:pt x="63" y="363"/>
                    </a:lnTo>
                    <a:lnTo>
                      <a:pt x="76" y="389"/>
                    </a:lnTo>
                    <a:lnTo>
                      <a:pt x="85" y="407"/>
                    </a:lnTo>
                    <a:lnTo>
                      <a:pt x="133" y="404"/>
                    </a:lnTo>
                    <a:lnTo>
                      <a:pt x="127" y="394"/>
                    </a:lnTo>
                    <a:lnTo>
                      <a:pt x="114" y="370"/>
                    </a:lnTo>
                    <a:lnTo>
                      <a:pt x="101" y="345"/>
                    </a:lnTo>
                    <a:lnTo>
                      <a:pt x="89" y="320"/>
                    </a:lnTo>
                    <a:lnTo>
                      <a:pt x="78" y="295"/>
                    </a:lnTo>
                    <a:lnTo>
                      <a:pt x="69" y="269"/>
                    </a:lnTo>
                    <a:lnTo>
                      <a:pt x="62" y="241"/>
                    </a:lnTo>
                    <a:lnTo>
                      <a:pt x="55" y="213"/>
                    </a:lnTo>
                    <a:lnTo>
                      <a:pt x="49" y="186"/>
                    </a:lnTo>
                    <a:lnTo>
                      <a:pt x="45" y="157"/>
                    </a:lnTo>
                    <a:lnTo>
                      <a:pt x="43" y="129"/>
                    </a:lnTo>
                    <a:lnTo>
                      <a:pt x="43" y="98"/>
                    </a:lnTo>
                    <a:lnTo>
                      <a:pt x="43" y="69"/>
                    </a:lnTo>
                    <a:lnTo>
                      <a:pt x="45" y="41"/>
                    </a:lnTo>
                    <a:lnTo>
                      <a:pt x="49" y="12"/>
                    </a:lnTo>
                    <a:lnTo>
                      <a:pt x="5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4" name="Freeform 1357"/>
              <p:cNvSpPr>
                <a:spLocks/>
              </p:cNvSpPr>
              <p:nvPr/>
            </p:nvSpPr>
            <p:spPr bwMode="auto">
              <a:xfrm>
                <a:off x="1293" y="3599"/>
                <a:ext cx="11" cy="21"/>
              </a:xfrm>
              <a:custGeom>
                <a:avLst/>
                <a:gdLst>
                  <a:gd name="T0" fmla="*/ 75 w 75"/>
                  <a:gd name="T1" fmla="*/ 35 h 127"/>
                  <a:gd name="T2" fmla="*/ 41 w 75"/>
                  <a:gd name="T3" fmla="*/ 0 h 127"/>
                  <a:gd name="T4" fmla="*/ 39 w 75"/>
                  <a:gd name="T5" fmla="*/ 9 h 127"/>
                  <a:gd name="T6" fmla="*/ 33 w 75"/>
                  <a:gd name="T7" fmla="*/ 37 h 127"/>
                  <a:gd name="T8" fmla="*/ 23 w 75"/>
                  <a:gd name="T9" fmla="*/ 65 h 127"/>
                  <a:gd name="T10" fmla="*/ 15 w 75"/>
                  <a:gd name="T11" fmla="*/ 91 h 127"/>
                  <a:gd name="T12" fmla="*/ 6 w 75"/>
                  <a:gd name="T13" fmla="*/ 116 h 127"/>
                  <a:gd name="T14" fmla="*/ 0 w 75"/>
                  <a:gd name="T15" fmla="*/ 127 h 127"/>
                  <a:gd name="T16" fmla="*/ 47 w 75"/>
                  <a:gd name="T17" fmla="*/ 122 h 127"/>
                  <a:gd name="T18" fmla="*/ 55 w 75"/>
                  <a:gd name="T19" fmla="*/ 104 h 127"/>
                  <a:gd name="T20" fmla="*/ 65 w 75"/>
                  <a:gd name="T21" fmla="*/ 77 h 127"/>
                  <a:gd name="T22" fmla="*/ 73 w 75"/>
                  <a:gd name="T23" fmla="*/ 46 h 127"/>
                  <a:gd name="T24" fmla="*/ 75 w 75"/>
                  <a:gd name="T25" fmla="*/ 35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7"/>
                  <a:gd name="T41" fmla="*/ 75 w 75"/>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7">
                    <a:moveTo>
                      <a:pt x="75" y="35"/>
                    </a:moveTo>
                    <a:lnTo>
                      <a:pt x="41" y="0"/>
                    </a:lnTo>
                    <a:lnTo>
                      <a:pt x="39" y="9"/>
                    </a:lnTo>
                    <a:lnTo>
                      <a:pt x="33" y="37"/>
                    </a:lnTo>
                    <a:lnTo>
                      <a:pt x="23" y="65"/>
                    </a:lnTo>
                    <a:lnTo>
                      <a:pt x="15" y="91"/>
                    </a:lnTo>
                    <a:lnTo>
                      <a:pt x="6" y="116"/>
                    </a:lnTo>
                    <a:lnTo>
                      <a:pt x="0" y="127"/>
                    </a:lnTo>
                    <a:lnTo>
                      <a:pt x="47" y="122"/>
                    </a:lnTo>
                    <a:lnTo>
                      <a:pt x="55" y="104"/>
                    </a:lnTo>
                    <a:lnTo>
                      <a:pt x="65" y="77"/>
                    </a:lnTo>
                    <a:lnTo>
                      <a:pt x="73" y="46"/>
                    </a:lnTo>
                    <a:lnTo>
                      <a:pt x="75" y="3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5" name="Freeform 1358"/>
              <p:cNvSpPr>
                <a:spLocks/>
              </p:cNvSpPr>
              <p:nvPr/>
            </p:nvSpPr>
            <p:spPr bwMode="auto">
              <a:xfrm>
                <a:off x="1132" y="3564"/>
                <a:ext cx="20" cy="68"/>
              </a:xfrm>
              <a:custGeom>
                <a:avLst/>
                <a:gdLst>
                  <a:gd name="T0" fmla="*/ 52 w 139"/>
                  <a:gd name="T1" fmla="*/ 0 h 406"/>
                  <a:gd name="T2" fmla="*/ 8 w 139"/>
                  <a:gd name="T3" fmla="*/ 2 h 406"/>
                  <a:gd name="T4" fmla="*/ 6 w 139"/>
                  <a:gd name="T5" fmla="*/ 14 h 406"/>
                  <a:gd name="T6" fmla="*/ 2 w 139"/>
                  <a:gd name="T7" fmla="*/ 43 h 406"/>
                  <a:gd name="T8" fmla="*/ 0 w 139"/>
                  <a:gd name="T9" fmla="*/ 71 h 406"/>
                  <a:gd name="T10" fmla="*/ 0 w 139"/>
                  <a:gd name="T11" fmla="*/ 100 h 406"/>
                  <a:gd name="T12" fmla="*/ 0 w 139"/>
                  <a:gd name="T13" fmla="*/ 131 h 406"/>
                  <a:gd name="T14" fmla="*/ 2 w 139"/>
                  <a:gd name="T15" fmla="*/ 159 h 406"/>
                  <a:gd name="T16" fmla="*/ 6 w 139"/>
                  <a:gd name="T17" fmla="*/ 188 h 406"/>
                  <a:gd name="T18" fmla="*/ 12 w 139"/>
                  <a:gd name="T19" fmla="*/ 215 h 406"/>
                  <a:gd name="T20" fmla="*/ 19 w 139"/>
                  <a:gd name="T21" fmla="*/ 243 h 406"/>
                  <a:gd name="T22" fmla="*/ 26 w 139"/>
                  <a:gd name="T23" fmla="*/ 271 h 406"/>
                  <a:gd name="T24" fmla="*/ 35 w 139"/>
                  <a:gd name="T25" fmla="*/ 297 h 406"/>
                  <a:gd name="T26" fmla="*/ 46 w 139"/>
                  <a:gd name="T27" fmla="*/ 322 h 406"/>
                  <a:gd name="T28" fmla="*/ 58 w 139"/>
                  <a:gd name="T29" fmla="*/ 347 h 406"/>
                  <a:gd name="T30" fmla="*/ 71 w 139"/>
                  <a:gd name="T31" fmla="*/ 372 h 406"/>
                  <a:gd name="T32" fmla="*/ 84 w 139"/>
                  <a:gd name="T33" fmla="*/ 396 h 406"/>
                  <a:gd name="T34" fmla="*/ 90 w 139"/>
                  <a:gd name="T35" fmla="*/ 406 h 406"/>
                  <a:gd name="T36" fmla="*/ 139 w 139"/>
                  <a:gd name="T37" fmla="*/ 404 h 406"/>
                  <a:gd name="T38" fmla="*/ 133 w 139"/>
                  <a:gd name="T39" fmla="*/ 396 h 406"/>
                  <a:gd name="T40" fmla="*/ 120 w 139"/>
                  <a:gd name="T41" fmla="*/ 375 h 406"/>
                  <a:gd name="T42" fmla="*/ 106 w 139"/>
                  <a:gd name="T43" fmla="*/ 353 h 406"/>
                  <a:gd name="T44" fmla="*/ 94 w 139"/>
                  <a:gd name="T45" fmla="*/ 331 h 406"/>
                  <a:gd name="T46" fmla="*/ 84 w 139"/>
                  <a:gd name="T47" fmla="*/ 307 h 406"/>
                  <a:gd name="T48" fmla="*/ 74 w 139"/>
                  <a:gd name="T49" fmla="*/ 283 h 406"/>
                  <a:gd name="T50" fmla="*/ 66 w 139"/>
                  <a:gd name="T51" fmla="*/ 257 h 406"/>
                  <a:gd name="T52" fmla="*/ 59 w 139"/>
                  <a:gd name="T53" fmla="*/ 232 h 406"/>
                  <a:gd name="T54" fmla="*/ 53 w 139"/>
                  <a:gd name="T55" fmla="*/ 207 h 406"/>
                  <a:gd name="T56" fmla="*/ 48 w 139"/>
                  <a:gd name="T57" fmla="*/ 181 h 406"/>
                  <a:gd name="T58" fmla="*/ 45 w 139"/>
                  <a:gd name="T59" fmla="*/ 154 h 406"/>
                  <a:gd name="T60" fmla="*/ 41 w 139"/>
                  <a:gd name="T61" fmla="*/ 128 h 406"/>
                  <a:gd name="T62" fmla="*/ 41 w 139"/>
                  <a:gd name="T63" fmla="*/ 100 h 406"/>
                  <a:gd name="T64" fmla="*/ 41 w 139"/>
                  <a:gd name="T65" fmla="*/ 72 h 406"/>
                  <a:gd name="T66" fmla="*/ 45 w 139"/>
                  <a:gd name="T67" fmla="*/ 46 h 406"/>
                  <a:gd name="T68" fmla="*/ 48 w 139"/>
                  <a:gd name="T69" fmla="*/ 20 h 406"/>
                  <a:gd name="T70" fmla="*/ 52 w 139"/>
                  <a:gd name="T71" fmla="*/ 0 h 4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9"/>
                  <a:gd name="T109" fmla="*/ 0 h 406"/>
                  <a:gd name="T110" fmla="*/ 139 w 139"/>
                  <a:gd name="T111" fmla="*/ 406 h 4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9" h="406">
                    <a:moveTo>
                      <a:pt x="52" y="0"/>
                    </a:moveTo>
                    <a:lnTo>
                      <a:pt x="8" y="2"/>
                    </a:lnTo>
                    <a:lnTo>
                      <a:pt x="6" y="14"/>
                    </a:lnTo>
                    <a:lnTo>
                      <a:pt x="2" y="43"/>
                    </a:lnTo>
                    <a:lnTo>
                      <a:pt x="0" y="71"/>
                    </a:lnTo>
                    <a:lnTo>
                      <a:pt x="0" y="100"/>
                    </a:lnTo>
                    <a:lnTo>
                      <a:pt x="0" y="131"/>
                    </a:lnTo>
                    <a:lnTo>
                      <a:pt x="2" y="159"/>
                    </a:lnTo>
                    <a:lnTo>
                      <a:pt x="6" y="188"/>
                    </a:lnTo>
                    <a:lnTo>
                      <a:pt x="12" y="215"/>
                    </a:lnTo>
                    <a:lnTo>
                      <a:pt x="19" y="243"/>
                    </a:lnTo>
                    <a:lnTo>
                      <a:pt x="26" y="271"/>
                    </a:lnTo>
                    <a:lnTo>
                      <a:pt x="35" y="297"/>
                    </a:lnTo>
                    <a:lnTo>
                      <a:pt x="46" y="322"/>
                    </a:lnTo>
                    <a:lnTo>
                      <a:pt x="58" y="347"/>
                    </a:lnTo>
                    <a:lnTo>
                      <a:pt x="71" y="372"/>
                    </a:lnTo>
                    <a:lnTo>
                      <a:pt x="84" y="396"/>
                    </a:lnTo>
                    <a:lnTo>
                      <a:pt x="90" y="406"/>
                    </a:lnTo>
                    <a:lnTo>
                      <a:pt x="139" y="404"/>
                    </a:lnTo>
                    <a:lnTo>
                      <a:pt x="133" y="396"/>
                    </a:lnTo>
                    <a:lnTo>
                      <a:pt x="120" y="375"/>
                    </a:lnTo>
                    <a:lnTo>
                      <a:pt x="106" y="353"/>
                    </a:lnTo>
                    <a:lnTo>
                      <a:pt x="94" y="331"/>
                    </a:lnTo>
                    <a:lnTo>
                      <a:pt x="84" y="307"/>
                    </a:lnTo>
                    <a:lnTo>
                      <a:pt x="74" y="283"/>
                    </a:lnTo>
                    <a:lnTo>
                      <a:pt x="66" y="257"/>
                    </a:lnTo>
                    <a:lnTo>
                      <a:pt x="59" y="232"/>
                    </a:lnTo>
                    <a:lnTo>
                      <a:pt x="53" y="207"/>
                    </a:lnTo>
                    <a:lnTo>
                      <a:pt x="48" y="181"/>
                    </a:lnTo>
                    <a:lnTo>
                      <a:pt x="45" y="154"/>
                    </a:lnTo>
                    <a:lnTo>
                      <a:pt x="41" y="128"/>
                    </a:lnTo>
                    <a:lnTo>
                      <a:pt x="41" y="100"/>
                    </a:lnTo>
                    <a:lnTo>
                      <a:pt x="41" y="72"/>
                    </a:lnTo>
                    <a:lnTo>
                      <a:pt x="45" y="46"/>
                    </a:lnTo>
                    <a:lnTo>
                      <a:pt x="48" y="20"/>
                    </a:lnTo>
                    <a:lnTo>
                      <a:pt x="5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6" name="Freeform 1359"/>
              <p:cNvSpPr>
                <a:spLocks/>
              </p:cNvSpPr>
              <p:nvPr/>
            </p:nvSpPr>
            <p:spPr bwMode="auto">
              <a:xfrm>
                <a:off x="1286" y="3590"/>
                <a:ext cx="13" cy="31"/>
              </a:xfrm>
              <a:custGeom>
                <a:avLst/>
                <a:gdLst>
                  <a:gd name="T0" fmla="*/ 91 w 91"/>
                  <a:gd name="T1" fmla="*/ 55 h 187"/>
                  <a:gd name="T2" fmla="*/ 57 w 91"/>
                  <a:gd name="T3" fmla="*/ 0 h 187"/>
                  <a:gd name="T4" fmla="*/ 57 w 91"/>
                  <a:gd name="T5" fmla="*/ 3 h 187"/>
                  <a:gd name="T6" fmla="*/ 52 w 91"/>
                  <a:gd name="T7" fmla="*/ 30 h 187"/>
                  <a:gd name="T8" fmla="*/ 47 w 91"/>
                  <a:gd name="T9" fmla="*/ 56 h 187"/>
                  <a:gd name="T10" fmla="*/ 41 w 91"/>
                  <a:gd name="T11" fmla="*/ 81 h 187"/>
                  <a:gd name="T12" fmla="*/ 34 w 91"/>
                  <a:gd name="T13" fmla="*/ 106 h 187"/>
                  <a:gd name="T14" fmla="*/ 25 w 91"/>
                  <a:gd name="T15" fmla="*/ 132 h 187"/>
                  <a:gd name="T16" fmla="*/ 15 w 91"/>
                  <a:gd name="T17" fmla="*/ 156 h 187"/>
                  <a:gd name="T18" fmla="*/ 5 w 91"/>
                  <a:gd name="T19" fmla="*/ 180 h 187"/>
                  <a:gd name="T20" fmla="*/ 0 w 91"/>
                  <a:gd name="T21" fmla="*/ 187 h 187"/>
                  <a:gd name="T22" fmla="*/ 50 w 91"/>
                  <a:gd name="T23" fmla="*/ 182 h 187"/>
                  <a:gd name="T24" fmla="*/ 56 w 91"/>
                  <a:gd name="T25" fmla="*/ 171 h 187"/>
                  <a:gd name="T26" fmla="*/ 65 w 91"/>
                  <a:gd name="T27" fmla="*/ 146 h 187"/>
                  <a:gd name="T28" fmla="*/ 75 w 91"/>
                  <a:gd name="T29" fmla="*/ 120 h 187"/>
                  <a:gd name="T30" fmla="*/ 83 w 91"/>
                  <a:gd name="T31" fmla="*/ 92 h 187"/>
                  <a:gd name="T32" fmla="*/ 89 w 91"/>
                  <a:gd name="T33" fmla="*/ 64 h 187"/>
                  <a:gd name="T34" fmla="*/ 91 w 91"/>
                  <a:gd name="T35" fmla="*/ 55 h 1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1"/>
                  <a:gd name="T55" fmla="*/ 0 h 187"/>
                  <a:gd name="T56" fmla="*/ 91 w 91"/>
                  <a:gd name="T57" fmla="*/ 187 h 1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1" h="187">
                    <a:moveTo>
                      <a:pt x="91" y="55"/>
                    </a:moveTo>
                    <a:lnTo>
                      <a:pt x="57" y="0"/>
                    </a:lnTo>
                    <a:lnTo>
                      <a:pt x="57" y="3"/>
                    </a:lnTo>
                    <a:lnTo>
                      <a:pt x="52" y="30"/>
                    </a:lnTo>
                    <a:lnTo>
                      <a:pt x="47" y="56"/>
                    </a:lnTo>
                    <a:lnTo>
                      <a:pt x="41" y="81"/>
                    </a:lnTo>
                    <a:lnTo>
                      <a:pt x="34" y="106"/>
                    </a:lnTo>
                    <a:lnTo>
                      <a:pt x="25" y="132"/>
                    </a:lnTo>
                    <a:lnTo>
                      <a:pt x="15" y="156"/>
                    </a:lnTo>
                    <a:lnTo>
                      <a:pt x="5" y="180"/>
                    </a:lnTo>
                    <a:lnTo>
                      <a:pt x="0" y="187"/>
                    </a:lnTo>
                    <a:lnTo>
                      <a:pt x="50" y="182"/>
                    </a:lnTo>
                    <a:lnTo>
                      <a:pt x="56" y="171"/>
                    </a:lnTo>
                    <a:lnTo>
                      <a:pt x="65" y="146"/>
                    </a:lnTo>
                    <a:lnTo>
                      <a:pt x="75" y="120"/>
                    </a:lnTo>
                    <a:lnTo>
                      <a:pt x="83" y="92"/>
                    </a:lnTo>
                    <a:lnTo>
                      <a:pt x="89" y="64"/>
                    </a:lnTo>
                    <a:lnTo>
                      <a:pt x="91" y="5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7" name="Freeform 1360"/>
              <p:cNvSpPr>
                <a:spLocks/>
              </p:cNvSpPr>
              <p:nvPr/>
            </p:nvSpPr>
            <p:spPr bwMode="auto">
              <a:xfrm>
                <a:off x="1138" y="3564"/>
                <a:ext cx="21" cy="68"/>
              </a:xfrm>
              <a:custGeom>
                <a:avLst/>
                <a:gdLst>
                  <a:gd name="T0" fmla="*/ 53 w 149"/>
                  <a:gd name="T1" fmla="*/ 0 h 407"/>
                  <a:gd name="T2" fmla="*/ 11 w 149"/>
                  <a:gd name="T3" fmla="*/ 3 h 407"/>
                  <a:gd name="T4" fmla="*/ 7 w 149"/>
                  <a:gd name="T5" fmla="*/ 23 h 407"/>
                  <a:gd name="T6" fmla="*/ 4 w 149"/>
                  <a:gd name="T7" fmla="*/ 49 h 407"/>
                  <a:gd name="T8" fmla="*/ 0 w 149"/>
                  <a:gd name="T9" fmla="*/ 75 h 407"/>
                  <a:gd name="T10" fmla="*/ 0 w 149"/>
                  <a:gd name="T11" fmla="*/ 103 h 407"/>
                  <a:gd name="T12" fmla="*/ 0 w 149"/>
                  <a:gd name="T13" fmla="*/ 131 h 407"/>
                  <a:gd name="T14" fmla="*/ 4 w 149"/>
                  <a:gd name="T15" fmla="*/ 157 h 407"/>
                  <a:gd name="T16" fmla="*/ 7 w 149"/>
                  <a:gd name="T17" fmla="*/ 184 h 407"/>
                  <a:gd name="T18" fmla="*/ 12 w 149"/>
                  <a:gd name="T19" fmla="*/ 210 h 407"/>
                  <a:gd name="T20" fmla="*/ 18 w 149"/>
                  <a:gd name="T21" fmla="*/ 235 h 407"/>
                  <a:gd name="T22" fmla="*/ 25 w 149"/>
                  <a:gd name="T23" fmla="*/ 260 h 407"/>
                  <a:gd name="T24" fmla="*/ 33 w 149"/>
                  <a:gd name="T25" fmla="*/ 286 h 407"/>
                  <a:gd name="T26" fmla="*/ 43 w 149"/>
                  <a:gd name="T27" fmla="*/ 310 h 407"/>
                  <a:gd name="T28" fmla="*/ 53 w 149"/>
                  <a:gd name="T29" fmla="*/ 334 h 407"/>
                  <a:gd name="T30" fmla="*/ 65 w 149"/>
                  <a:gd name="T31" fmla="*/ 356 h 407"/>
                  <a:gd name="T32" fmla="*/ 79 w 149"/>
                  <a:gd name="T33" fmla="*/ 378 h 407"/>
                  <a:gd name="T34" fmla="*/ 92 w 149"/>
                  <a:gd name="T35" fmla="*/ 399 h 407"/>
                  <a:gd name="T36" fmla="*/ 98 w 149"/>
                  <a:gd name="T37" fmla="*/ 407 h 407"/>
                  <a:gd name="T38" fmla="*/ 149 w 149"/>
                  <a:gd name="T39" fmla="*/ 405 h 407"/>
                  <a:gd name="T40" fmla="*/ 142 w 149"/>
                  <a:gd name="T41" fmla="*/ 396 h 407"/>
                  <a:gd name="T42" fmla="*/ 127 w 149"/>
                  <a:gd name="T43" fmla="*/ 376 h 407"/>
                  <a:gd name="T44" fmla="*/ 115 w 149"/>
                  <a:gd name="T45" fmla="*/ 356 h 407"/>
                  <a:gd name="T46" fmla="*/ 102 w 149"/>
                  <a:gd name="T47" fmla="*/ 336 h 407"/>
                  <a:gd name="T48" fmla="*/ 91 w 149"/>
                  <a:gd name="T49" fmla="*/ 316 h 407"/>
                  <a:gd name="T50" fmla="*/ 82 w 149"/>
                  <a:gd name="T51" fmla="*/ 294 h 407"/>
                  <a:gd name="T52" fmla="*/ 72 w 149"/>
                  <a:gd name="T53" fmla="*/ 272 h 407"/>
                  <a:gd name="T54" fmla="*/ 64 w 149"/>
                  <a:gd name="T55" fmla="*/ 248 h 407"/>
                  <a:gd name="T56" fmla="*/ 58 w 149"/>
                  <a:gd name="T57" fmla="*/ 225 h 407"/>
                  <a:gd name="T58" fmla="*/ 51 w 149"/>
                  <a:gd name="T59" fmla="*/ 201 h 407"/>
                  <a:gd name="T60" fmla="*/ 47 w 149"/>
                  <a:gd name="T61" fmla="*/ 178 h 407"/>
                  <a:gd name="T62" fmla="*/ 44 w 149"/>
                  <a:gd name="T63" fmla="*/ 154 h 407"/>
                  <a:gd name="T64" fmla="*/ 41 w 149"/>
                  <a:gd name="T65" fmla="*/ 129 h 407"/>
                  <a:gd name="T66" fmla="*/ 41 w 149"/>
                  <a:gd name="T67" fmla="*/ 103 h 407"/>
                  <a:gd name="T68" fmla="*/ 41 w 149"/>
                  <a:gd name="T69" fmla="*/ 78 h 407"/>
                  <a:gd name="T70" fmla="*/ 44 w 149"/>
                  <a:gd name="T71" fmla="*/ 53 h 407"/>
                  <a:gd name="T72" fmla="*/ 47 w 149"/>
                  <a:gd name="T73" fmla="*/ 29 h 407"/>
                  <a:gd name="T74" fmla="*/ 51 w 149"/>
                  <a:gd name="T75" fmla="*/ 5 h 407"/>
                  <a:gd name="T76" fmla="*/ 53 w 149"/>
                  <a:gd name="T77" fmla="*/ 0 h 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9"/>
                  <a:gd name="T118" fmla="*/ 0 h 407"/>
                  <a:gd name="T119" fmla="*/ 149 w 149"/>
                  <a:gd name="T120" fmla="*/ 407 h 4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9" h="407">
                    <a:moveTo>
                      <a:pt x="53" y="0"/>
                    </a:moveTo>
                    <a:lnTo>
                      <a:pt x="11" y="3"/>
                    </a:lnTo>
                    <a:lnTo>
                      <a:pt x="7" y="23"/>
                    </a:lnTo>
                    <a:lnTo>
                      <a:pt x="4" y="49"/>
                    </a:lnTo>
                    <a:lnTo>
                      <a:pt x="0" y="75"/>
                    </a:lnTo>
                    <a:lnTo>
                      <a:pt x="0" y="103"/>
                    </a:lnTo>
                    <a:lnTo>
                      <a:pt x="0" y="131"/>
                    </a:lnTo>
                    <a:lnTo>
                      <a:pt x="4" y="157"/>
                    </a:lnTo>
                    <a:lnTo>
                      <a:pt x="7" y="184"/>
                    </a:lnTo>
                    <a:lnTo>
                      <a:pt x="12" y="210"/>
                    </a:lnTo>
                    <a:lnTo>
                      <a:pt x="18" y="235"/>
                    </a:lnTo>
                    <a:lnTo>
                      <a:pt x="25" y="260"/>
                    </a:lnTo>
                    <a:lnTo>
                      <a:pt x="33" y="286"/>
                    </a:lnTo>
                    <a:lnTo>
                      <a:pt x="43" y="310"/>
                    </a:lnTo>
                    <a:lnTo>
                      <a:pt x="53" y="334"/>
                    </a:lnTo>
                    <a:lnTo>
                      <a:pt x="65" y="356"/>
                    </a:lnTo>
                    <a:lnTo>
                      <a:pt x="79" y="378"/>
                    </a:lnTo>
                    <a:lnTo>
                      <a:pt x="92" y="399"/>
                    </a:lnTo>
                    <a:lnTo>
                      <a:pt x="98" y="407"/>
                    </a:lnTo>
                    <a:lnTo>
                      <a:pt x="149" y="405"/>
                    </a:lnTo>
                    <a:lnTo>
                      <a:pt x="142" y="396"/>
                    </a:lnTo>
                    <a:lnTo>
                      <a:pt x="127" y="376"/>
                    </a:lnTo>
                    <a:lnTo>
                      <a:pt x="115" y="356"/>
                    </a:lnTo>
                    <a:lnTo>
                      <a:pt x="102" y="336"/>
                    </a:lnTo>
                    <a:lnTo>
                      <a:pt x="91" y="316"/>
                    </a:lnTo>
                    <a:lnTo>
                      <a:pt x="82" y="294"/>
                    </a:lnTo>
                    <a:lnTo>
                      <a:pt x="72" y="272"/>
                    </a:lnTo>
                    <a:lnTo>
                      <a:pt x="64" y="248"/>
                    </a:lnTo>
                    <a:lnTo>
                      <a:pt x="58" y="225"/>
                    </a:lnTo>
                    <a:lnTo>
                      <a:pt x="51" y="201"/>
                    </a:lnTo>
                    <a:lnTo>
                      <a:pt x="47" y="178"/>
                    </a:lnTo>
                    <a:lnTo>
                      <a:pt x="44" y="154"/>
                    </a:lnTo>
                    <a:lnTo>
                      <a:pt x="41" y="129"/>
                    </a:lnTo>
                    <a:lnTo>
                      <a:pt x="41" y="103"/>
                    </a:lnTo>
                    <a:lnTo>
                      <a:pt x="41" y="78"/>
                    </a:lnTo>
                    <a:lnTo>
                      <a:pt x="44" y="53"/>
                    </a:lnTo>
                    <a:lnTo>
                      <a:pt x="47" y="29"/>
                    </a:lnTo>
                    <a:lnTo>
                      <a:pt x="51" y="5"/>
                    </a:lnTo>
                    <a:lnTo>
                      <a:pt x="53"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8" name="Freeform 1361"/>
              <p:cNvSpPr>
                <a:spLocks/>
              </p:cNvSpPr>
              <p:nvPr/>
            </p:nvSpPr>
            <p:spPr bwMode="auto">
              <a:xfrm>
                <a:off x="1288" y="3575"/>
                <a:ext cx="3" cy="6"/>
              </a:xfrm>
              <a:custGeom>
                <a:avLst/>
                <a:gdLst>
                  <a:gd name="T0" fmla="*/ 0 w 22"/>
                  <a:gd name="T1" fmla="*/ 0 h 38"/>
                  <a:gd name="T2" fmla="*/ 22 w 22"/>
                  <a:gd name="T3" fmla="*/ 38 h 38"/>
                  <a:gd name="T4" fmla="*/ 2 w 22"/>
                  <a:gd name="T5" fmla="*/ 38 h 38"/>
                  <a:gd name="T6" fmla="*/ 0 w 22"/>
                  <a:gd name="T7" fmla="*/ 13 h 38"/>
                  <a:gd name="T8" fmla="*/ 0 w 22"/>
                  <a:gd name="T9" fmla="*/ 0 h 38"/>
                  <a:gd name="T10" fmla="*/ 0 60000 65536"/>
                  <a:gd name="T11" fmla="*/ 0 60000 65536"/>
                  <a:gd name="T12" fmla="*/ 0 60000 65536"/>
                  <a:gd name="T13" fmla="*/ 0 60000 65536"/>
                  <a:gd name="T14" fmla="*/ 0 60000 65536"/>
                  <a:gd name="T15" fmla="*/ 0 w 22"/>
                  <a:gd name="T16" fmla="*/ 0 h 38"/>
                  <a:gd name="T17" fmla="*/ 22 w 22"/>
                  <a:gd name="T18" fmla="*/ 38 h 38"/>
                </a:gdLst>
                <a:ahLst/>
                <a:cxnLst>
                  <a:cxn ang="T10">
                    <a:pos x="T0" y="T1"/>
                  </a:cxn>
                  <a:cxn ang="T11">
                    <a:pos x="T2" y="T3"/>
                  </a:cxn>
                  <a:cxn ang="T12">
                    <a:pos x="T4" y="T5"/>
                  </a:cxn>
                  <a:cxn ang="T13">
                    <a:pos x="T6" y="T7"/>
                  </a:cxn>
                  <a:cxn ang="T14">
                    <a:pos x="T8" y="T9"/>
                  </a:cxn>
                </a:cxnLst>
                <a:rect l="T15" t="T16" r="T17" b="T18"/>
                <a:pathLst>
                  <a:path w="22" h="38">
                    <a:moveTo>
                      <a:pt x="0" y="0"/>
                    </a:moveTo>
                    <a:lnTo>
                      <a:pt x="22" y="38"/>
                    </a:lnTo>
                    <a:lnTo>
                      <a:pt x="2" y="38"/>
                    </a:lnTo>
                    <a:lnTo>
                      <a:pt x="0" y="13"/>
                    </a:lnTo>
                    <a:lnTo>
                      <a:pt x="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79" name="Freeform 1362"/>
              <p:cNvSpPr>
                <a:spLocks/>
              </p:cNvSpPr>
              <p:nvPr/>
            </p:nvSpPr>
            <p:spPr bwMode="auto">
              <a:xfrm>
                <a:off x="1279" y="3581"/>
                <a:ext cx="15" cy="41"/>
              </a:xfrm>
              <a:custGeom>
                <a:avLst/>
                <a:gdLst>
                  <a:gd name="T0" fmla="*/ 107 w 107"/>
                  <a:gd name="T1" fmla="*/ 51 h 242"/>
                  <a:gd name="T2" fmla="*/ 87 w 107"/>
                  <a:gd name="T3" fmla="*/ 0 h 242"/>
                  <a:gd name="T4" fmla="*/ 67 w 107"/>
                  <a:gd name="T5" fmla="*/ 0 h 242"/>
                  <a:gd name="T6" fmla="*/ 65 w 107"/>
                  <a:gd name="T7" fmla="*/ 26 h 242"/>
                  <a:gd name="T8" fmla="*/ 64 w 107"/>
                  <a:gd name="T9" fmla="*/ 51 h 242"/>
                  <a:gd name="T10" fmla="*/ 61 w 107"/>
                  <a:gd name="T11" fmla="*/ 75 h 242"/>
                  <a:gd name="T12" fmla="*/ 57 w 107"/>
                  <a:gd name="T13" fmla="*/ 98 h 242"/>
                  <a:gd name="T14" fmla="*/ 50 w 107"/>
                  <a:gd name="T15" fmla="*/ 122 h 242"/>
                  <a:gd name="T16" fmla="*/ 44 w 107"/>
                  <a:gd name="T17" fmla="*/ 145 h 242"/>
                  <a:gd name="T18" fmla="*/ 36 w 107"/>
                  <a:gd name="T19" fmla="*/ 169 h 242"/>
                  <a:gd name="T20" fmla="*/ 26 w 107"/>
                  <a:gd name="T21" fmla="*/ 191 h 242"/>
                  <a:gd name="T22" fmla="*/ 17 w 107"/>
                  <a:gd name="T23" fmla="*/ 213 h 242"/>
                  <a:gd name="T24" fmla="*/ 6 w 107"/>
                  <a:gd name="T25" fmla="*/ 233 h 242"/>
                  <a:gd name="T26" fmla="*/ 0 w 107"/>
                  <a:gd name="T27" fmla="*/ 242 h 242"/>
                  <a:gd name="T28" fmla="*/ 50 w 107"/>
                  <a:gd name="T29" fmla="*/ 238 h 242"/>
                  <a:gd name="T30" fmla="*/ 55 w 107"/>
                  <a:gd name="T31" fmla="*/ 231 h 242"/>
                  <a:gd name="T32" fmla="*/ 65 w 107"/>
                  <a:gd name="T33" fmla="*/ 207 h 242"/>
                  <a:gd name="T34" fmla="*/ 75 w 107"/>
                  <a:gd name="T35" fmla="*/ 183 h 242"/>
                  <a:gd name="T36" fmla="*/ 84 w 107"/>
                  <a:gd name="T37" fmla="*/ 157 h 242"/>
                  <a:gd name="T38" fmla="*/ 91 w 107"/>
                  <a:gd name="T39" fmla="*/ 132 h 242"/>
                  <a:gd name="T40" fmla="*/ 97 w 107"/>
                  <a:gd name="T41" fmla="*/ 107 h 242"/>
                  <a:gd name="T42" fmla="*/ 102 w 107"/>
                  <a:gd name="T43" fmla="*/ 81 h 242"/>
                  <a:gd name="T44" fmla="*/ 107 w 107"/>
                  <a:gd name="T45" fmla="*/ 54 h 242"/>
                  <a:gd name="T46" fmla="*/ 107 w 107"/>
                  <a:gd name="T47" fmla="*/ 51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7"/>
                  <a:gd name="T73" fmla="*/ 0 h 242"/>
                  <a:gd name="T74" fmla="*/ 107 w 107"/>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7" h="242">
                    <a:moveTo>
                      <a:pt x="107" y="51"/>
                    </a:moveTo>
                    <a:lnTo>
                      <a:pt x="87" y="0"/>
                    </a:lnTo>
                    <a:lnTo>
                      <a:pt x="67" y="0"/>
                    </a:lnTo>
                    <a:lnTo>
                      <a:pt x="65" y="26"/>
                    </a:lnTo>
                    <a:lnTo>
                      <a:pt x="64" y="51"/>
                    </a:lnTo>
                    <a:lnTo>
                      <a:pt x="61" y="75"/>
                    </a:lnTo>
                    <a:lnTo>
                      <a:pt x="57" y="98"/>
                    </a:lnTo>
                    <a:lnTo>
                      <a:pt x="50" y="122"/>
                    </a:lnTo>
                    <a:lnTo>
                      <a:pt x="44" y="145"/>
                    </a:lnTo>
                    <a:lnTo>
                      <a:pt x="36" y="169"/>
                    </a:lnTo>
                    <a:lnTo>
                      <a:pt x="26" y="191"/>
                    </a:lnTo>
                    <a:lnTo>
                      <a:pt x="17" y="213"/>
                    </a:lnTo>
                    <a:lnTo>
                      <a:pt x="6" y="233"/>
                    </a:lnTo>
                    <a:lnTo>
                      <a:pt x="0" y="242"/>
                    </a:lnTo>
                    <a:lnTo>
                      <a:pt x="50" y="238"/>
                    </a:lnTo>
                    <a:lnTo>
                      <a:pt x="55" y="231"/>
                    </a:lnTo>
                    <a:lnTo>
                      <a:pt x="65" y="207"/>
                    </a:lnTo>
                    <a:lnTo>
                      <a:pt x="75" y="183"/>
                    </a:lnTo>
                    <a:lnTo>
                      <a:pt x="84" y="157"/>
                    </a:lnTo>
                    <a:lnTo>
                      <a:pt x="91" y="132"/>
                    </a:lnTo>
                    <a:lnTo>
                      <a:pt x="97" y="107"/>
                    </a:lnTo>
                    <a:lnTo>
                      <a:pt x="102" y="81"/>
                    </a:lnTo>
                    <a:lnTo>
                      <a:pt x="107" y="54"/>
                    </a:lnTo>
                    <a:lnTo>
                      <a:pt x="107" y="5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0" name="Freeform 1363"/>
              <p:cNvSpPr>
                <a:spLocks/>
              </p:cNvSpPr>
              <p:nvPr/>
            </p:nvSpPr>
            <p:spPr bwMode="auto">
              <a:xfrm>
                <a:off x="1144" y="3564"/>
                <a:ext cx="23" cy="68"/>
              </a:xfrm>
              <a:custGeom>
                <a:avLst/>
                <a:gdLst>
                  <a:gd name="T0" fmla="*/ 55 w 161"/>
                  <a:gd name="T1" fmla="*/ 0 h 406"/>
                  <a:gd name="T2" fmla="*/ 12 w 161"/>
                  <a:gd name="T3" fmla="*/ 1 h 406"/>
                  <a:gd name="T4" fmla="*/ 10 w 161"/>
                  <a:gd name="T5" fmla="*/ 6 h 406"/>
                  <a:gd name="T6" fmla="*/ 6 w 161"/>
                  <a:gd name="T7" fmla="*/ 30 h 406"/>
                  <a:gd name="T8" fmla="*/ 3 w 161"/>
                  <a:gd name="T9" fmla="*/ 54 h 406"/>
                  <a:gd name="T10" fmla="*/ 0 w 161"/>
                  <a:gd name="T11" fmla="*/ 79 h 406"/>
                  <a:gd name="T12" fmla="*/ 0 w 161"/>
                  <a:gd name="T13" fmla="*/ 104 h 406"/>
                  <a:gd name="T14" fmla="*/ 0 w 161"/>
                  <a:gd name="T15" fmla="*/ 130 h 406"/>
                  <a:gd name="T16" fmla="*/ 3 w 161"/>
                  <a:gd name="T17" fmla="*/ 155 h 406"/>
                  <a:gd name="T18" fmla="*/ 6 w 161"/>
                  <a:gd name="T19" fmla="*/ 179 h 406"/>
                  <a:gd name="T20" fmla="*/ 10 w 161"/>
                  <a:gd name="T21" fmla="*/ 202 h 406"/>
                  <a:gd name="T22" fmla="*/ 17 w 161"/>
                  <a:gd name="T23" fmla="*/ 226 h 406"/>
                  <a:gd name="T24" fmla="*/ 23 w 161"/>
                  <a:gd name="T25" fmla="*/ 249 h 406"/>
                  <a:gd name="T26" fmla="*/ 31 w 161"/>
                  <a:gd name="T27" fmla="*/ 273 h 406"/>
                  <a:gd name="T28" fmla="*/ 41 w 161"/>
                  <a:gd name="T29" fmla="*/ 295 h 406"/>
                  <a:gd name="T30" fmla="*/ 50 w 161"/>
                  <a:gd name="T31" fmla="*/ 317 h 406"/>
                  <a:gd name="T32" fmla="*/ 61 w 161"/>
                  <a:gd name="T33" fmla="*/ 337 h 406"/>
                  <a:gd name="T34" fmla="*/ 74 w 161"/>
                  <a:gd name="T35" fmla="*/ 357 h 406"/>
                  <a:gd name="T36" fmla="*/ 86 w 161"/>
                  <a:gd name="T37" fmla="*/ 377 h 406"/>
                  <a:gd name="T38" fmla="*/ 101 w 161"/>
                  <a:gd name="T39" fmla="*/ 397 h 406"/>
                  <a:gd name="T40" fmla="*/ 108 w 161"/>
                  <a:gd name="T41" fmla="*/ 406 h 406"/>
                  <a:gd name="T42" fmla="*/ 161 w 161"/>
                  <a:gd name="T43" fmla="*/ 404 h 406"/>
                  <a:gd name="T44" fmla="*/ 148 w 161"/>
                  <a:gd name="T45" fmla="*/ 389 h 406"/>
                  <a:gd name="T46" fmla="*/ 134 w 161"/>
                  <a:gd name="T47" fmla="*/ 373 h 406"/>
                  <a:gd name="T48" fmla="*/ 122 w 161"/>
                  <a:gd name="T49" fmla="*/ 355 h 406"/>
                  <a:gd name="T50" fmla="*/ 109 w 161"/>
                  <a:gd name="T51" fmla="*/ 337 h 406"/>
                  <a:gd name="T52" fmla="*/ 99 w 161"/>
                  <a:gd name="T53" fmla="*/ 318 h 406"/>
                  <a:gd name="T54" fmla="*/ 89 w 161"/>
                  <a:gd name="T55" fmla="*/ 299 h 406"/>
                  <a:gd name="T56" fmla="*/ 79 w 161"/>
                  <a:gd name="T57" fmla="*/ 280 h 406"/>
                  <a:gd name="T58" fmla="*/ 70 w 161"/>
                  <a:gd name="T59" fmla="*/ 258 h 406"/>
                  <a:gd name="T60" fmla="*/ 64 w 161"/>
                  <a:gd name="T61" fmla="*/ 237 h 406"/>
                  <a:gd name="T62" fmla="*/ 57 w 161"/>
                  <a:gd name="T63" fmla="*/ 216 h 406"/>
                  <a:gd name="T64" fmla="*/ 51 w 161"/>
                  <a:gd name="T65" fmla="*/ 194 h 406"/>
                  <a:gd name="T66" fmla="*/ 48 w 161"/>
                  <a:gd name="T67" fmla="*/ 173 h 406"/>
                  <a:gd name="T68" fmla="*/ 45 w 161"/>
                  <a:gd name="T69" fmla="*/ 150 h 406"/>
                  <a:gd name="T70" fmla="*/ 43 w 161"/>
                  <a:gd name="T71" fmla="*/ 127 h 406"/>
                  <a:gd name="T72" fmla="*/ 43 w 161"/>
                  <a:gd name="T73" fmla="*/ 104 h 406"/>
                  <a:gd name="T74" fmla="*/ 43 w 161"/>
                  <a:gd name="T75" fmla="*/ 81 h 406"/>
                  <a:gd name="T76" fmla="*/ 45 w 161"/>
                  <a:gd name="T77" fmla="*/ 59 h 406"/>
                  <a:gd name="T78" fmla="*/ 48 w 161"/>
                  <a:gd name="T79" fmla="*/ 36 h 406"/>
                  <a:gd name="T80" fmla="*/ 51 w 161"/>
                  <a:gd name="T81" fmla="*/ 14 h 406"/>
                  <a:gd name="T82" fmla="*/ 55 w 161"/>
                  <a:gd name="T83" fmla="*/ 0 h 4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406"/>
                  <a:gd name="T128" fmla="*/ 161 w 161"/>
                  <a:gd name="T129" fmla="*/ 406 h 4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406">
                    <a:moveTo>
                      <a:pt x="55" y="0"/>
                    </a:moveTo>
                    <a:lnTo>
                      <a:pt x="12" y="1"/>
                    </a:lnTo>
                    <a:lnTo>
                      <a:pt x="10" y="6"/>
                    </a:lnTo>
                    <a:lnTo>
                      <a:pt x="6" y="30"/>
                    </a:lnTo>
                    <a:lnTo>
                      <a:pt x="3" y="54"/>
                    </a:lnTo>
                    <a:lnTo>
                      <a:pt x="0" y="79"/>
                    </a:lnTo>
                    <a:lnTo>
                      <a:pt x="0" y="104"/>
                    </a:lnTo>
                    <a:lnTo>
                      <a:pt x="0" y="130"/>
                    </a:lnTo>
                    <a:lnTo>
                      <a:pt x="3" y="155"/>
                    </a:lnTo>
                    <a:lnTo>
                      <a:pt x="6" y="179"/>
                    </a:lnTo>
                    <a:lnTo>
                      <a:pt x="10" y="202"/>
                    </a:lnTo>
                    <a:lnTo>
                      <a:pt x="17" y="226"/>
                    </a:lnTo>
                    <a:lnTo>
                      <a:pt x="23" y="249"/>
                    </a:lnTo>
                    <a:lnTo>
                      <a:pt x="31" y="273"/>
                    </a:lnTo>
                    <a:lnTo>
                      <a:pt x="41" y="295"/>
                    </a:lnTo>
                    <a:lnTo>
                      <a:pt x="50" y="317"/>
                    </a:lnTo>
                    <a:lnTo>
                      <a:pt x="61" y="337"/>
                    </a:lnTo>
                    <a:lnTo>
                      <a:pt x="74" y="357"/>
                    </a:lnTo>
                    <a:lnTo>
                      <a:pt x="86" y="377"/>
                    </a:lnTo>
                    <a:lnTo>
                      <a:pt x="101" y="397"/>
                    </a:lnTo>
                    <a:lnTo>
                      <a:pt x="108" y="406"/>
                    </a:lnTo>
                    <a:lnTo>
                      <a:pt x="161" y="404"/>
                    </a:lnTo>
                    <a:lnTo>
                      <a:pt x="148" y="389"/>
                    </a:lnTo>
                    <a:lnTo>
                      <a:pt x="134" y="373"/>
                    </a:lnTo>
                    <a:lnTo>
                      <a:pt x="122" y="355"/>
                    </a:lnTo>
                    <a:lnTo>
                      <a:pt x="109" y="337"/>
                    </a:lnTo>
                    <a:lnTo>
                      <a:pt x="99" y="318"/>
                    </a:lnTo>
                    <a:lnTo>
                      <a:pt x="89" y="299"/>
                    </a:lnTo>
                    <a:lnTo>
                      <a:pt x="79" y="280"/>
                    </a:lnTo>
                    <a:lnTo>
                      <a:pt x="70" y="258"/>
                    </a:lnTo>
                    <a:lnTo>
                      <a:pt x="64" y="237"/>
                    </a:lnTo>
                    <a:lnTo>
                      <a:pt x="57" y="216"/>
                    </a:lnTo>
                    <a:lnTo>
                      <a:pt x="51" y="194"/>
                    </a:lnTo>
                    <a:lnTo>
                      <a:pt x="48" y="173"/>
                    </a:lnTo>
                    <a:lnTo>
                      <a:pt x="45" y="150"/>
                    </a:lnTo>
                    <a:lnTo>
                      <a:pt x="43" y="127"/>
                    </a:lnTo>
                    <a:lnTo>
                      <a:pt x="43" y="104"/>
                    </a:lnTo>
                    <a:lnTo>
                      <a:pt x="43" y="81"/>
                    </a:lnTo>
                    <a:lnTo>
                      <a:pt x="45" y="59"/>
                    </a:lnTo>
                    <a:lnTo>
                      <a:pt x="48" y="36"/>
                    </a:lnTo>
                    <a:lnTo>
                      <a:pt x="51" y="14"/>
                    </a:lnTo>
                    <a:lnTo>
                      <a:pt x="55"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1" name="Freeform 1364"/>
              <p:cNvSpPr>
                <a:spLocks/>
              </p:cNvSpPr>
              <p:nvPr/>
            </p:nvSpPr>
            <p:spPr bwMode="auto">
              <a:xfrm>
                <a:off x="1271" y="3571"/>
                <a:ext cx="17" cy="51"/>
              </a:xfrm>
              <a:custGeom>
                <a:avLst/>
                <a:gdLst>
                  <a:gd name="T0" fmla="*/ 118 w 120"/>
                  <a:gd name="T1" fmla="*/ 25 h 310"/>
                  <a:gd name="T2" fmla="*/ 100 w 120"/>
                  <a:gd name="T3" fmla="*/ 10 h 310"/>
                  <a:gd name="T4" fmla="*/ 72 w 120"/>
                  <a:gd name="T5" fmla="*/ 0 h 310"/>
                  <a:gd name="T6" fmla="*/ 75 w 120"/>
                  <a:gd name="T7" fmla="*/ 18 h 310"/>
                  <a:gd name="T8" fmla="*/ 77 w 120"/>
                  <a:gd name="T9" fmla="*/ 40 h 310"/>
                  <a:gd name="T10" fmla="*/ 77 w 120"/>
                  <a:gd name="T11" fmla="*/ 63 h 310"/>
                  <a:gd name="T12" fmla="*/ 120 w 120"/>
                  <a:gd name="T13" fmla="*/ 63 h 310"/>
                  <a:gd name="T14" fmla="*/ 118 w 120"/>
                  <a:gd name="T15" fmla="*/ 89 h 310"/>
                  <a:gd name="T16" fmla="*/ 117 w 120"/>
                  <a:gd name="T17" fmla="*/ 114 h 310"/>
                  <a:gd name="T18" fmla="*/ 114 w 120"/>
                  <a:gd name="T19" fmla="*/ 138 h 310"/>
                  <a:gd name="T20" fmla="*/ 110 w 120"/>
                  <a:gd name="T21" fmla="*/ 161 h 310"/>
                  <a:gd name="T22" fmla="*/ 103 w 120"/>
                  <a:gd name="T23" fmla="*/ 185 h 310"/>
                  <a:gd name="T24" fmla="*/ 97 w 120"/>
                  <a:gd name="T25" fmla="*/ 208 h 310"/>
                  <a:gd name="T26" fmla="*/ 89 w 120"/>
                  <a:gd name="T27" fmla="*/ 232 h 310"/>
                  <a:gd name="T28" fmla="*/ 79 w 120"/>
                  <a:gd name="T29" fmla="*/ 254 h 310"/>
                  <a:gd name="T30" fmla="*/ 70 w 120"/>
                  <a:gd name="T31" fmla="*/ 276 h 310"/>
                  <a:gd name="T32" fmla="*/ 59 w 120"/>
                  <a:gd name="T33" fmla="*/ 296 h 310"/>
                  <a:gd name="T34" fmla="*/ 53 w 120"/>
                  <a:gd name="T35" fmla="*/ 305 h 310"/>
                  <a:gd name="T36" fmla="*/ 0 w 120"/>
                  <a:gd name="T37" fmla="*/ 310 h 310"/>
                  <a:gd name="T38" fmla="*/ 11 w 120"/>
                  <a:gd name="T39" fmla="*/ 296 h 310"/>
                  <a:gd name="T40" fmla="*/ 21 w 120"/>
                  <a:gd name="T41" fmla="*/ 277 h 310"/>
                  <a:gd name="T42" fmla="*/ 32 w 120"/>
                  <a:gd name="T43" fmla="*/ 258 h 310"/>
                  <a:gd name="T44" fmla="*/ 42 w 120"/>
                  <a:gd name="T45" fmla="*/ 239 h 310"/>
                  <a:gd name="T46" fmla="*/ 49 w 120"/>
                  <a:gd name="T47" fmla="*/ 217 h 310"/>
                  <a:gd name="T48" fmla="*/ 57 w 120"/>
                  <a:gd name="T49" fmla="*/ 196 h 310"/>
                  <a:gd name="T50" fmla="*/ 63 w 120"/>
                  <a:gd name="T51" fmla="*/ 175 h 310"/>
                  <a:gd name="T52" fmla="*/ 68 w 120"/>
                  <a:gd name="T53" fmla="*/ 153 h 310"/>
                  <a:gd name="T54" fmla="*/ 72 w 120"/>
                  <a:gd name="T55" fmla="*/ 132 h 310"/>
                  <a:gd name="T56" fmla="*/ 75 w 120"/>
                  <a:gd name="T57" fmla="*/ 109 h 310"/>
                  <a:gd name="T58" fmla="*/ 77 w 120"/>
                  <a:gd name="T59" fmla="*/ 86 h 310"/>
                  <a:gd name="T60" fmla="*/ 77 w 120"/>
                  <a:gd name="T61" fmla="*/ 63 h 310"/>
                  <a:gd name="T62" fmla="*/ 120 w 120"/>
                  <a:gd name="T63" fmla="*/ 63 h 310"/>
                  <a:gd name="T64" fmla="*/ 118 w 120"/>
                  <a:gd name="T65" fmla="*/ 38 h 310"/>
                  <a:gd name="T66" fmla="*/ 118 w 120"/>
                  <a:gd name="T67" fmla="*/ 25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310"/>
                  <a:gd name="T104" fmla="*/ 120 w 120"/>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310">
                    <a:moveTo>
                      <a:pt x="118" y="25"/>
                    </a:moveTo>
                    <a:lnTo>
                      <a:pt x="100" y="10"/>
                    </a:lnTo>
                    <a:lnTo>
                      <a:pt x="72" y="0"/>
                    </a:lnTo>
                    <a:lnTo>
                      <a:pt x="75" y="18"/>
                    </a:lnTo>
                    <a:lnTo>
                      <a:pt x="77" y="40"/>
                    </a:lnTo>
                    <a:lnTo>
                      <a:pt x="77" y="63"/>
                    </a:lnTo>
                    <a:lnTo>
                      <a:pt x="120" y="63"/>
                    </a:lnTo>
                    <a:lnTo>
                      <a:pt x="118" y="89"/>
                    </a:lnTo>
                    <a:lnTo>
                      <a:pt x="117" y="114"/>
                    </a:lnTo>
                    <a:lnTo>
                      <a:pt x="114" y="138"/>
                    </a:lnTo>
                    <a:lnTo>
                      <a:pt x="110" y="161"/>
                    </a:lnTo>
                    <a:lnTo>
                      <a:pt x="103" y="185"/>
                    </a:lnTo>
                    <a:lnTo>
                      <a:pt x="97" y="208"/>
                    </a:lnTo>
                    <a:lnTo>
                      <a:pt x="89" y="232"/>
                    </a:lnTo>
                    <a:lnTo>
                      <a:pt x="79" y="254"/>
                    </a:lnTo>
                    <a:lnTo>
                      <a:pt x="70" y="276"/>
                    </a:lnTo>
                    <a:lnTo>
                      <a:pt x="59" y="296"/>
                    </a:lnTo>
                    <a:lnTo>
                      <a:pt x="53" y="305"/>
                    </a:lnTo>
                    <a:lnTo>
                      <a:pt x="0" y="310"/>
                    </a:lnTo>
                    <a:lnTo>
                      <a:pt x="11" y="296"/>
                    </a:lnTo>
                    <a:lnTo>
                      <a:pt x="21" y="277"/>
                    </a:lnTo>
                    <a:lnTo>
                      <a:pt x="32" y="258"/>
                    </a:lnTo>
                    <a:lnTo>
                      <a:pt x="42" y="239"/>
                    </a:lnTo>
                    <a:lnTo>
                      <a:pt x="49" y="217"/>
                    </a:lnTo>
                    <a:lnTo>
                      <a:pt x="57" y="196"/>
                    </a:lnTo>
                    <a:lnTo>
                      <a:pt x="63" y="175"/>
                    </a:lnTo>
                    <a:lnTo>
                      <a:pt x="68" y="153"/>
                    </a:lnTo>
                    <a:lnTo>
                      <a:pt x="72" y="132"/>
                    </a:lnTo>
                    <a:lnTo>
                      <a:pt x="75" y="109"/>
                    </a:lnTo>
                    <a:lnTo>
                      <a:pt x="77" y="86"/>
                    </a:lnTo>
                    <a:lnTo>
                      <a:pt x="77" y="63"/>
                    </a:lnTo>
                    <a:lnTo>
                      <a:pt x="120" y="63"/>
                    </a:lnTo>
                    <a:lnTo>
                      <a:pt x="118" y="38"/>
                    </a:lnTo>
                    <a:lnTo>
                      <a:pt x="118" y="25"/>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2" name="Freeform 1365"/>
              <p:cNvSpPr>
                <a:spLocks/>
              </p:cNvSpPr>
              <p:nvPr/>
            </p:nvSpPr>
            <p:spPr bwMode="auto">
              <a:xfrm>
                <a:off x="1150" y="3564"/>
                <a:ext cx="25" cy="67"/>
              </a:xfrm>
              <a:custGeom>
                <a:avLst/>
                <a:gdLst>
                  <a:gd name="T0" fmla="*/ 56 w 175"/>
                  <a:gd name="T1" fmla="*/ 0 h 405"/>
                  <a:gd name="T2" fmla="*/ 12 w 175"/>
                  <a:gd name="T3" fmla="*/ 1 h 405"/>
                  <a:gd name="T4" fmla="*/ 8 w 175"/>
                  <a:gd name="T5" fmla="*/ 15 h 405"/>
                  <a:gd name="T6" fmla="*/ 5 w 175"/>
                  <a:gd name="T7" fmla="*/ 37 h 405"/>
                  <a:gd name="T8" fmla="*/ 2 w 175"/>
                  <a:gd name="T9" fmla="*/ 60 h 405"/>
                  <a:gd name="T10" fmla="*/ 0 w 175"/>
                  <a:gd name="T11" fmla="*/ 82 h 405"/>
                  <a:gd name="T12" fmla="*/ 0 w 175"/>
                  <a:gd name="T13" fmla="*/ 105 h 405"/>
                  <a:gd name="T14" fmla="*/ 0 w 175"/>
                  <a:gd name="T15" fmla="*/ 128 h 405"/>
                  <a:gd name="T16" fmla="*/ 2 w 175"/>
                  <a:gd name="T17" fmla="*/ 151 h 405"/>
                  <a:gd name="T18" fmla="*/ 5 w 175"/>
                  <a:gd name="T19" fmla="*/ 174 h 405"/>
                  <a:gd name="T20" fmla="*/ 8 w 175"/>
                  <a:gd name="T21" fmla="*/ 195 h 405"/>
                  <a:gd name="T22" fmla="*/ 14 w 175"/>
                  <a:gd name="T23" fmla="*/ 217 h 405"/>
                  <a:gd name="T24" fmla="*/ 21 w 175"/>
                  <a:gd name="T25" fmla="*/ 238 h 405"/>
                  <a:gd name="T26" fmla="*/ 27 w 175"/>
                  <a:gd name="T27" fmla="*/ 259 h 405"/>
                  <a:gd name="T28" fmla="*/ 36 w 175"/>
                  <a:gd name="T29" fmla="*/ 281 h 405"/>
                  <a:gd name="T30" fmla="*/ 46 w 175"/>
                  <a:gd name="T31" fmla="*/ 300 h 405"/>
                  <a:gd name="T32" fmla="*/ 56 w 175"/>
                  <a:gd name="T33" fmla="*/ 319 h 405"/>
                  <a:gd name="T34" fmla="*/ 66 w 175"/>
                  <a:gd name="T35" fmla="*/ 338 h 405"/>
                  <a:gd name="T36" fmla="*/ 79 w 175"/>
                  <a:gd name="T37" fmla="*/ 356 h 405"/>
                  <a:gd name="T38" fmla="*/ 91 w 175"/>
                  <a:gd name="T39" fmla="*/ 374 h 405"/>
                  <a:gd name="T40" fmla="*/ 105 w 175"/>
                  <a:gd name="T41" fmla="*/ 390 h 405"/>
                  <a:gd name="T42" fmla="*/ 118 w 175"/>
                  <a:gd name="T43" fmla="*/ 405 h 405"/>
                  <a:gd name="T44" fmla="*/ 175 w 175"/>
                  <a:gd name="T45" fmla="*/ 401 h 405"/>
                  <a:gd name="T46" fmla="*/ 164 w 175"/>
                  <a:gd name="T47" fmla="*/ 393 h 405"/>
                  <a:gd name="T48" fmla="*/ 151 w 175"/>
                  <a:gd name="T49" fmla="*/ 378 h 405"/>
                  <a:gd name="T50" fmla="*/ 137 w 175"/>
                  <a:gd name="T51" fmla="*/ 364 h 405"/>
                  <a:gd name="T52" fmla="*/ 125 w 175"/>
                  <a:gd name="T53" fmla="*/ 349 h 405"/>
                  <a:gd name="T54" fmla="*/ 114 w 175"/>
                  <a:gd name="T55" fmla="*/ 333 h 405"/>
                  <a:gd name="T56" fmla="*/ 103 w 175"/>
                  <a:gd name="T57" fmla="*/ 316 h 405"/>
                  <a:gd name="T58" fmla="*/ 92 w 175"/>
                  <a:gd name="T59" fmla="*/ 300 h 405"/>
                  <a:gd name="T60" fmla="*/ 83 w 175"/>
                  <a:gd name="T61" fmla="*/ 282 h 405"/>
                  <a:gd name="T62" fmla="*/ 74 w 175"/>
                  <a:gd name="T63" fmla="*/ 263 h 405"/>
                  <a:gd name="T64" fmla="*/ 66 w 175"/>
                  <a:gd name="T65" fmla="*/ 245 h 405"/>
                  <a:gd name="T66" fmla="*/ 60 w 175"/>
                  <a:gd name="T67" fmla="*/ 226 h 405"/>
                  <a:gd name="T68" fmla="*/ 54 w 175"/>
                  <a:gd name="T69" fmla="*/ 207 h 405"/>
                  <a:gd name="T70" fmla="*/ 51 w 175"/>
                  <a:gd name="T71" fmla="*/ 188 h 405"/>
                  <a:gd name="T72" fmla="*/ 47 w 175"/>
                  <a:gd name="T73" fmla="*/ 168 h 405"/>
                  <a:gd name="T74" fmla="*/ 43 w 175"/>
                  <a:gd name="T75" fmla="*/ 147 h 405"/>
                  <a:gd name="T76" fmla="*/ 42 w 175"/>
                  <a:gd name="T77" fmla="*/ 127 h 405"/>
                  <a:gd name="T78" fmla="*/ 42 w 175"/>
                  <a:gd name="T79" fmla="*/ 105 h 405"/>
                  <a:gd name="T80" fmla="*/ 42 w 175"/>
                  <a:gd name="T81" fmla="*/ 85 h 405"/>
                  <a:gd name="T82" fmla="*/ 43 w 175"/>
                  <a:gd name="T83" fmla="*/ 63 h 405"/>
                  <a:gd name="T84" fmla="*/ 47 w 175"/>
                  <a:gd name="T85" fmla="*/ 43 h 405"/>
                  <a:gd name="T86" fmla="*/ 51 w 175"/>
                  <a:gd name="T87" fmla="*/ 24 h 405"/>
                  <a:gd name="T88" fmla="*/ 54 w 175"/>
                  <a:gd name="T89" fmla="*/ 4 h 405"/>
                  <a:gd name="T90" fmla="*/ 56 w 175"/>
                  <a:gd name="T91" fmla="*/ 0 h 4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405"/>
                  <a:gd name="T140" fmla="*/ 175 w 175"/>
                  <a:gd name="T141" fmla="*/ 405 h 4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405">
                    <a:moveTo>
                      <a:pt x="56" y="0"/>
                    </a:moveTo>
                    <a:lnTo>
                      <a:pt x="12" y="1"/>
                    </a:lnTo>
                    <a:lnTo>
                      <a:pt x="8" y="15"/>
                    </a:lnTo>
                    <a:lnTo>
                      <a:pt x="5" y="37"/>
                    </a:lnTo>
                    <a:lnTo>
                      <a:pt x="2" y="60"/>
                    </a:lnTo>
                    <a:lnTo>
                      <a:pt x="0" y="82"/>
                    </a:lnTo>
                    <a:lnTo>
                      <a:pt x="0" y="105"/>
                    </a:lnTo>
                    <a:lnTo>
                      <a:pt x="0" y="128"/>
                    </a:lnTo>
                    <a:lnTo>
                      <a:pt x="2" y="151"/>
                    </a:lnTo>
                    <a:lnTo>
                      <a:pt x="5" y="174"/>
                    </a:lnTo>
                    <a:lnTo>
                      <a:pt x="8" y="195"/>
                    </a:lnTo>
                    <a:lnTo>
                      <a:pt x="14" y="217"/>
                    </a:lnTo>
                    <a:lnTo>
                      <a:pt x="21" y="238"/>
                    </a:lnTo>
                    <a:lnTo>
                      <a:pt x="27" y="259"/>
                    </a:lnTo>
                    <a:lnTo>
                      <a:pt x="36" y="281"/>
                    </a:lnTo>
                    <a:lnTo>
                      <a:pt x="46" y="300"/>
                    </a:lnTo>
                    <a:lnTo>
                      <a:pt x="56" y="319"/>
                    </a:lnTo>
                    <a:lnTo>
                      <a:pt x="66" y="338"/>
                    </a:lnTo>
                    <a:lnTo>
                      <a:pt x="79" y="356"/>
                    </a:lnTo>
                    <a:lnTo>
                      <a:pt x="91" y="374"/>
                    </a:lnTo>
                    <a:lnTo>
                      <a:pt x="105" y="390"/>
                    </a:lnTo>
                    <a:lnTo>
                      <a:pt x="118" y="405"/>
                    </a:lnTo>
                    <a:lnTo>
                      <a:pt x="175" y="401"/>
                    </a:lnTo>
                    <a:lnTo>
                      <a:pt x="164" y="393"/>
                    </a:lnTo>
                    <a:lnTo>
                      <a:pt x="151" y="378"/>
                    </a:lnTo>
                    <a:lnTo>
                      <a:pt x="137" y="364"/>
                    </a:lnTo>
                    <a:lnTo>
                      <a:pt x="125" y="349"/>
                    </a:lnTo>
                    <a:lnTo>
                      <a:pt x="114" y="333"/>
                    </a:lnTo>
                    <a:lnTo>
                      <a:pt x="103" y="316"/>
                    </a:lnTo>
                    <a:lnTo>
                      <a:pt x="92" y="300"/>
                    </a:lnTo>
                    <a:lnTo>
                      <a:pt x="83" y="282"/>
                    </a:lnTo>
                    <a:lnTo>
                      <a:pt x="74" y="263"/>
                    </a:lnTo>
                    <a:lnTo>
                      <a:pt x="66" y="245"/>
                    </a:lnTo>
                    <a:lnTo>
                      <a:pt x="60" y="226"/>
                    </a:lnTo>
                    <a:lnTo>
                      <a:pt x="54" y="207"/>
                    </a:lnTo>
                    <a:lnTo>
                      <a:pt x="51" y="188"/>
                    </a:lnTo>
                    <a:lnTo>
                      <a:pt x="47" y="168"/>
                    </a:lnTo>
                    <a:lnTo>
                      <a:pt x="43" y="147"/>
                    </a:lnTo>
                    <a:lnTo>
                      <a:pt x="42" y="127"/>
                    </a:lnTo>
                    <a:lnTo>
                      <a:pt x="42" y="105"/>
                    </a:lnTo>
                    <a:lnTo>
                      <a:pt x="42" y="85"/>
                    </a:lnTo>
                    <a:lnTo>
                      <a:pt x="43" y="63"/>
                    </a:lnTo>
                    <a:lnTo>
                      <a:pt x="47" y="43"/>
                    </a:lnTo>
                    <a:lnTo>
                      <a:pt x="51" y="24"/>
                    </a:lnTo>
                    <a:lnTo>
                      <a:pt x="54" y="4"/>
                    </a:lnTo>
                    <a:lnTo>
                      <a:pt x="56"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3" name="Freeform 1366"/>
              <p:cNvSpPr>
                <a:spLocks/>
              </p:cNvSpPr>
              <p:nvPr/>
            </p:nvSpPr>
            <p:spPr bwMode="auto">
              <a:xfrm>
                <a:off x="1263" y="3569"/>
                <a:ext cx="19" cy="54"/>
              </a:xfrm>
              <a:custGeom>
                <a:avLst/>
                <a:gdLst>
                  <a:gd name="T0" fmla="*/ 127 w 132"/>
                  <a:gd name="T1" fmla="*/ 9 h 324"/>
                  <a:gd name="T2" fmla="*/ 84 w 132"/>
                  <a:gd name="T3" fmla="*/ 0 h 324"/>
                  <a:gd name="T4" fmla="*/ 86 w 132"/>
                  <a:gd name="T5" fmla="*/ 10 h 324"/>
                  <a:gd name="T6" fmla="*/ 88 w 132"/>
                  <a:gd name="T7" fmla="*/ 30 h 324"/>
                  <a:gd name="T8" fmla="*/ 91 w 132"/>
                  <a:gd name="T9" fmla="*/ 52 h 324"/>
                  <a:gd name="T10" fmla="*/ 91 w 132"/>
                  <a:gd name="T11" fmla="*/ 72 h 324"/>
                  <a:gd name="T12" fmla="*/ 132 w 132"/>
                  <a:gd name="T13" fmla="*/ 72 h 324"/>
                  <a:gd name="T14" fmla="*/ 132 w 132"/>
                  <a:gd name="T15" fmla="*/ 95 h 324"/>
                  <a:gd name="T16" fmla="*/ 130 w 132"/>
                  <a:gd name="T17" fmla="*/ 118 h 324"/>
                  <a:gd name="T18" fmla="*/ 127 w 132"/>
                  <a:gd name="T19" fmla="*/ 141 h 324"/>
                  <a:gd name="T20" fmla="*/ 123 w 132"/>
                  <a:gd name="T21" fmla="*/ 162 h 324"/>
                  <a:gd name="T22" fmla="*/ 118 w 132"/>
                  <a:gd name="T23" fmla="*/ 184 h 324"/>
                  <a:gd name="T24" fmla="*/ 112 w 132"/>
                  <a:gd name="T25" fmla="*/ 205 h 324"/>
                  <a:gd name="T26" fmla="*/ 104 w 132"/>
                  <a:gd name="T27" fmla="*/ 226 h 324"/>
                  <a:gd name="T28" fmla="*/ 97 w 132"/>
                  <a:gd name="T29" fmla="*/ 248 h 324"/>
                  <a:gd name="T30" fmla="*/ 87 w 132"/>
                  <a:gd name="T31" fmla="*/ 267 h 324"/>
                  <a:gd name="T32" fmla="*/ 76 w 132"/>
                  <a:gd name="T33" fmla="*/ 286 h 324"/>
                  <a:gd name="T34" fmla="*/ 66 w 132"/>
                  <a:gd name="T35" fmla="*/ 305 h 324"/>
                  <a:gd name="T36" fmla="*/ 55 w 132"/>
                  <a:gd name="T37" fmla="*/ 319 h 324"/>
                  <a:gd name="T38" fmla="*/ 0 w 132"/>
                  <a:gd name="T39" fmla="*/ 324 h 324"/>
                  <a:gd name="T40" fmla="*/ 7 w 132"/>
                  <a:gd name="T41" fmla="*/ 316 h 324"/>
                  <a:gd name="T42" fmla="*/ 18 w 132"/>
                  <a:gd name="T43" fmla="*/ 300 h 324"/>
                  <a:gd name="T44" fmla="*/ 29 w 132"/>
                  <a:gd name="T45" fmla="*/ 283 h 324"/>
                  <a:gd name="T46" fmla="*/ 40 w 132"/>
                  <a:gd name="T47" fmla="*/ 267 h 324"/>
                  <a:gd name="T48" fmla="*/ 49 w 132"/>
                  <a:gd name="T49" fmla="*/ 249 h 324"/>
                  <a:gd name="T50" fmla="*/ 56 w 132"/>
                  <a:gd name="T51" fmla="*/ 230 h 324"/>
                  <a:gd name="T52" fmla="*/ 65 w 132"/>
                  <a:gd name="T53" fmla="*/ 212 h 324"/>
                  <a:gd name="T54" fmla="*/ 72 w 132"/>
                  <a:gd name="T55" fmla="*/ 193 h 324"/>
                  <a:gd name="T56" fmla="*/ 76 w 132"/>
                  <a:gd name="T57" fmla="*/ 174 h 324"/>
                  <a:gd name="T58" fmla="*/ 81 w 132"/>
                  <a:gd name="T59" fmla="*/ 155 h 324"/>
                  <a:gd name="T60" fmla="*/ 86 w 132"/>
                  <a:gd name="T61" fmla="*/ 135 h 324"/>
                  <a:gd name="T62" fmla="*/ 88 w 132"/>
                  <a:gd name="T63" fmla="*/ 114 h 324"/>
                  <a:gd name="T64" fmla="*/ 91 w 132"/>
                  <a:gd name="T65" fmla="*/ 94 h 324"/>
                  <a:gd name="T66" fmla="*/ 91 w 132"/>
                  <a:gd name="T67" fmla="*/ 72 h 324"/>
                  <a:gd name="T68" fmla="*/ 132 w 132"/>
                  <a:gd name="T69" fmla="*/ 72 h 324"/>
                  <a:gd name="T70" fmla="*/ 132 w 132"/>
                  <a:gd name="T71" fmla="*/ 49 h 324"/>
                  <a:gd name="T72" fmla="*/ 130 w 132"/>
                  <a:gd name="T73" fmla="*/ 27 h 324"/>
                  <a:gd name="T74" fmla="*/ 127 w 132"/>
                  <a:gd name="T75" fmla="*/ 9 h 3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324"/>
                  <a:gd name="T116" fmla="*/ 132 w 132"/>
                  <a:gd name="T117" fmla="*/ 324 h 3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324">
                    <a:moveTo>
                      <a:pt x="127" y="9"/>
                    </a:moveTo>
                    <a:lnTo>
                      <a:pt x="84" y="0"/>
                    </a:lnTo>
                    <a:lnTo>
                      <a:pt x="86" y="10"/>
                    </a:lnTo>
                    <a:lnTo>
                      <a:pt x="88" y="30"/>
                    </a:lnTo>
                    <a:lnTo>
                      <a:pt x="91" y="52"/>
                    </a:lnTo>
                    <a:lnTo>
                      <a:pt x="91" y="72"/>
                    </a:lnTo>
                    <a:lnTo>
                      <a:pt x="132" y="72"/>
                    </a:lnTo>
                    <a:lnTo>
                      <a:pt x="132" y="95"/>
                    </a:lnTo>
                    <a:lnTo>
                      <a:pt x="130" y="118"/>
                    </a:lnTo>
                    <a:lnTo>
                      <a:pt x="127" y="141"/>
                    </a:lnTo>
                    <a:lnTo>
                      <a:pt x="123" y="162"/>
                    </a:lnTo>
                    <a:lnTo>
                      <a:pt x="118" y="184"/>
                    </a:lnTo>
                    <a:lnTo>
                      <a:pt x="112" y="205"/>
                    </a:lnTo>
                    <a:lnTo>
                      <a:pt x="104" y="226"/>
                    </a:lnTo>
                    <a:lnTo>
                      <a:pt x="97" y="248"/>
                    </a:lnTo>
                    <a:lnTo>
                      <a:pt x="87" y="267"/>
                    </a:lnTo>
                    <a:lnTo>
                      <a:pt x="76" y="286"/>
                    </a:lnTo>
                    <a:lnTo>
                      <a:pt x="66" y="305"/>
                    </a:lnTo>
                    <a:lnTo>
                      <a:pt x="55" y="319"/>
                    </a:lnTo>
                    <a:lnTo>
                      <a:pt x="0" y="324"/>
                    </a:lnTo>
                    <a:lnTo>
                      <a:pt x="7" y="316"/>
                    </a:lnTo>
                    <a:lnTo>
                      <a:pt x="18" y="300"/>
                    </a:lnTo>
                    <a:lnTo>
                      <a:pt x="29" y="283"/>
                    </a:lnTo>
                    <a:lnTo>
                      <a:pt x="40" y="267"/>
                    </a:lnTo>
                    <a:lnTo>
                      <a:pt x="49" y="249"/>
                    </a:lnTo>
                    <a:lnTo>
                      <a:pt x="56" y="230"/>
                    </a:lnTo>
                    <a:lnTo>
                      <a:pt x="65" y="212"/>
                    </a:lnTo>
                    <a:lnTo>
                      <a:pt x="72" y="193"/>
                    </a:lnTo>
                    <a:lnTo>
                      <a:pt x="76" y="174"/>
                    </a:lnTo>
                    <a:lnTo>
                      <a:pt x="81" y="155"/>
                    </a:lnTo>
                    <a:lnTo>
                      <a:pt x="86" y="135"/>
                    </a:lnTo>
                    <a:lnTo>
                      <a:pt x="88" y="114"/>
                    </a:lnTo>
                    <a:lnTo>
                      <a:pt x="91" y="94"/>
                    </a:lnTo>
                    <a:lnTo>
                      <a:pt x="91" y="72"/>
                    </a:lnTo>
                    <a:lnTo>
                      <a:pt x="132" y="72"/>
                    </a:lnTo>
                    <a:lnTo>
                      <a:pt x="132" y="49"/>
                    </a:lnTo>
                    <a:lnTo>
                      <a:pt x="130" y="27"/>
                    </a:lnTo>
                    <a:lnTo>
                      <a:pt x="127" y="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4" name="Freeform 1367"/>
              <p:cNvSpPr>
                <a:spLocks/>
              </p:cNvSpPr>
              <p:nvPr/>
            </p:nvSpPr>
            <p:spPr bwMode="auto">
              <a:xfrm>
                <a:off x="1156" y="3564"/>
                <a:ext cx="27" cy="67"/>
              </a:xfrm>
              <a:custGeom>
                <a:avLst/>
                <a:gdLst>
                  <a:gd name="T0" fmla="*/ 59 w 193"/>
                  <a:gd name="T1" fmla="*/ 0 h 401"/>
                  <a:gd name="T2" fmla="*/ 14 w 193"/>
                  <a:gd name="T3" fmla="*/ 0 h 401"/>
                  <a:gd name="T4" fmla="*/ 12 w 193"/>
                  <a:gd name="T5" fmla="*/ 4 h 401"/>
                  <a:gd name="T6" fmla="*/ 9 w 193"/>
                  <a:gd name="T7" fmla="*/ 24 h 401"/>
                  <a:gd name="T8" fmla="*/ 5 w 193"/>
                  <a:gd name="T9" fmla="*/ 43 h 401"/>
                  <a:gd name="T10" fmla="*/ 1 w 193"/>
                  <a:gd name="T11" fmla="*/ 63 h 401"/>
                  <a:gd name="T12" fmla="*/ 0 w 193"/>
                  <a:gd name="T13" fmla="*/ 85 h 401"/>
                  <a:gd name="T14" fmla="*/ 0 w 193"/>
                  <a:gd name="T15" fmla="*/ 105 h 401"/>
                  <a:gd name="T16" fmla="*/ 0 w 193"/>
                  <a:gd name="T17" fmla="*/ 127 h 401"/>
                  <a:gd name="T18" fmla="*/ 1 w 193"/>
                  <a:gd name="T19" fmla="*/ 147 h 401"/>
                  <a:gd name="T20" fmla="*/ 5 w 193"/>
                  <a:gd name="T21" fmla="*/ 168 h 401"/>
                  <a:gd name="T22" fmla="*/ 9 w 193"/>
                  <a:gd name="T23" fmla="*/ 188 h 401"/>
                  <a:gd name="T24" fmla="*/ 12 w 193"/>
                  <a:gd name="T25" fmla="*/ 207 h 401"/>
                  <a:gd name="T26" fmla="*/ 18 w 193"/>
                  <a:gd name="T27" fmla="*/ 226 h 401"/>
                  <a:gd name="T28" fmla="*/ 24 w 193"/>
                  <a:gd name="T29" fmla="*/ 245 h 401"/>
                  <a:gd name="T30" fmla="*/ 32 w 193"/>
                  <a:gd name="T31" fmla="*/ 263 h 401"/>
                  <a:gd name="T32" fmla="*/ 41 w 193"/>
                  <a:gd name="T33" fmla="*/ 282 h 401"/>
                  <a:gd name="T34" fmla="*/ 50 w 193"/>
                  <a:gd name="T35" fmla="*/ 300 h 401"/>
                  <a:gd name="T36" fmla="*/ 61 w 193"/>
                  <a:gd name="T37" fmla="*/ 316 h 401"/>
                  <a:gd name="T38" fmla="*/ 72 w 193"/>
                  <a:gd name="T39" fmla="*/ 333 h 401"/>
                  <a:gd name="T40" fmla="*/ 83 w 193"/>
                  <a:gd name="T41" fmla="*/ 349 h 401"/>
                  <a:gd name="T42" fmla="*/ 95 w 193"/>
                  <a:gd name="T43" fmla="*/ 364 h 401"/>
                  <a:gd name="T44" fmla="*/ 109 w 193"/>
                  <a:gd name="T45" fmla="*/ 378 h 401"/>
                  <a:gd name="T46" fmla="*/ 122 w 193"/>
                  <a:gd name="T47" fmla="*/ 393 h 401"/>
                  <a:gd name="T48" fmla="*/ 133 w 193"/>
                  <a:gd name="T49" fmla="*/ 401 h 401"/>
                  <a:gd name="T50" fmla="*/ 193 w 193"/>
                  <a:gd name="T51" fmla="*/ 399 h 401"/>
                  <a:gd name="T52" fmla="*/ 180 w 193"/>
                  <a:gd name="T53" fmla="*/ 388 h 401"/>
                  <a:gd name="T54" fmla="*/ 166 w 193"/>
                  <a:gd name="T55" fmla="*/ 376 h 401"/>
                  <a:gd name="T56" fmla="*/ 152 w 193"/>
                  <a:gd name="T57" fmla="*/ 364 h 401"/>
                  <a:gd name="T58" fmla="*/ 140 w 193"/>
                  <a:gd name="T59" fmla="*/ 352 h 401"/>
                  <a:gd name="T60" fmla="*/ 128 w 193"/>
                  <a:gd name="T61" fmla="*/ 339 h 401"/>
                  <a:gd name="T62" fmla="*/ 117 w 193"/>
                  <a:gd name="T63" fmla="*/ 325 h 401"/>
                  <a:gd name="T64" fmla="*/ 107 w 193"/>
                  <a:gd name="T65" fmla="*/ 311 h 401"/>
                  <a:gd name="T66" fmla="*/ 96 w 193"/>
                  <a:gd name="T67" fmla="*/ 296 h 401"/>
                  <a:gd name="T68" fmla="*/ 88 w 193"/>
                  <a:gd name="T69" fmla="*/ 281 h 401"/>
                  <a:gd name="T70" fmla="*/ 80 w 193"/>
                  <a:gd name="T71" fmla="*/ 264 h 401"/>
                  <a:gd name="T72" fmla="*/ 72 w 193"/>
                  <a:gd name="T73" fmla="*/ 248 h 401"/>
                  <a:gd name="T74" fmla="*/ 64 w 193"/>
                  <a:gd name="T75" fmla="*/ 231 h 401"/>
                  <a:gd name="T76" fmla="*/ 59 w 193"/>
                  <a:gd name="T77" fmla="*/ 214 h 401"/>
                  <a:gd name="T78" fmla="*/ 54 w 193"/>
                  <a:gd name="T79" fmla="*/ 198 h 401"/>
                  <a:gd name="T80" fmla="*/ 49 w 193"/>
                  <a:gd name="T81" fmla="*/ 180 h 401"/>
                  <a:gd name="T82" fmla="*/ 46 w 193"/>
                  <a:gd name="T83" fmla="*/ 162 h 401"/>
                  <a:gd name="T84" fmla="*/ 43 w 193"/>
                  <a:gd name="T85" fmla="*/ 143 h 401"/>
                  <a:gd name="T86" fmla="*/ 42 w 193"/>
                  <a:gd name="T87" fmla="*/ 125 h 401"/>
                  <a:gd name="T88" fmla="*/ 42 w 193"/>
                  <a:gd name="T89" fmla="*/ 105 h 401"/>
                  <a:gd name="T90" fmla="*/ 42 w 193"/>
                  <a:gd name="T91" fmla="*/ 86 h 401"/>
                  <a:gd name="T92" fmla="*/ 43 w 193"/>
                  <a:gd name="T93" fmla="*/ 68 h 401"/>
                  <a:gd name="T94" fmla="*/ 46 w 193"/>
                  <a:gd name="T95" fmla="*/ 50 h 401"/>
                  <a:gd name="T96" fmla="*/ 49 w 193"/>
                  <a:gd name="T97" fmla="*/ 32 h 401"/>
                  <a:gd name="T98" fmla="*/ 54 w 193"/>
                  <a:gd name="T99" fmla="*/ 14 h 401"/>
                  <a:gd name="T100" fmla="*/ 59 w 193"/>
                  <a:gd name="T101" fmla="*/ 0 h 4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3"/>
                  <a:gd name="T154" fmla="*/ 0 h 401"/>
                  <a:gd name="T155" fmla="*/ 193 w 193"/>
                  <a:gd name="T156" fmla="*/ 401 h 4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3" h="401">
                    <a:moveTo>
                      <a:pt x="59" y="0"/>
                    </a:moveTo>
                    <a:lnTo>
                      <a:pt x="14" y="0"/>
                    </a:lnTo>
                    <a:lnTo>
                      <a:pt x="12" y="4"/>
                    </a:lnTo>
                    <a:lnTo>
                      <a:pt x="9" y="24"/>
                    </a:lnTo>
                    <a:lnTo>
                      <a:pt x="5" y="43"/>
                    </a:lnTo>
                    <a:lnTo>
                      <a:pt x="1" y="63"/>
                    </a:lnTo>
                    <a:lnTo>
                      <a:pt x="0" y="85"/>
                    </a:lnTo>
                    <a:lnTo>
                      <a:pt x="0" y="105"/>
                    </a:lnTo>
                    <a:lnTo>
                      <a:pt x="0" y="127"/>
                    </a:lnTo>
                    <a:lnTo>
                      <a:pt x="1" y="147"/>
                    </a:lnTo>
                    <a:lnTo>
                      <a:pt x="5" y="168"/>
                    </a:lnTo>
                    <a:lnTo>
                      <a:pt x="9" y="188"/>
                    </a:lnTo>
                    <a:lnTo>
                      <a:pt x="12" y="207"/>
                    </a:lnTo>
                    <a:lnTo>
                      <a:pt x="18" y="226"/>
                    </a:lnTo>
                    <a:lnTo>
                      <a:pt x="24" y="245"/>
                    </a:lnTo>
                    <a:lnTo>
                      <a:pt x="32" y="263"/>
                    </a:lnTo>
                    <a:lnTo>
                      <a:pt x="41" y="282"/>
                    </a:lnTo>
                    <a:lnTo>
                      <a:pt x="50" y="300"/>
                    </a:lnTo>
                    <a:lnTo>
                      <a:pt x="61" y="316"/>
                    </a:lnTo>
                    <a:lnTo>
                      <a:pt x="72" y="333"/>
                    </a:lnTo>
                    <a:lnTo>
                      <a:pt x="83" y="349"/>
                    </a:lnTo>
                    <a:lnTo>
                      <a:pt x="95" y="364"/>
                    </a:lnTo>
                    <a:lnTo>
                      <a:pt x="109" y="378"/>
                    </a:lnTo>
                    <a:lnTo>
                      <a:pt x="122" y="393"/>
                    </a:lnTo>
                    <a:lnTo>
                      <a:pt x="133" y="401"/>
                    </a:lnTo>
                    <a:lnTo>
                      <a:pt x="193" y="399"/>
                    </a:lnTo>
                    <a:lnTo>
                      <a:pt x="180" y="388"/>
                    </a:lnTo>
                    <a:lnTo>
                      <a:pt x="166" y="376"/>
                    </a:lnTo>
                    <a:lnTo>
                      <a:pt x="152" y="364"/>
                    </a:lnTo>
                    <a:lnTo>
                      <a:pt x="140" y="352"/>
                    </a:lnTo>
                    <a:lnTo>
                      <a:pt x="128" y="339"/>
                    </a:lnTo>
                    <a:lnTo>
                      <a:pt x="117" y="325"/>
                    </a:lnTo>
                    <a:lnTo>
                      <a:pt x="107" y="311"/>
                    </a:lnTo>
                    <a:lnTo>
                      <a:pt x="96" y="296"/>
                    </a:lnTo>
                    <a:lnTo>
                      <a:pt x="88" y="281"/>
                    </a:lnTo>
                    <a:lnTo>
                      <a:pt x="80" y="264"/>
                    </a:lnTo>
                    <a:lnTo>
                      <a:pt x="72" y="248"/>
                    </a:lnTo>
                    <a:lnTo>
                      <a:pt x="64" y="231"/>
                    </a:lnTo>
                    <a:lnTo>
                      <a:pt x="59" y="214"/>
                    </a:lnTo>
                    <a:lnTo>
                      <a:pt x="54" y="198"/>
                    </a:lnTo>
                    <a:lnTo>
                      <a:pt x="49" y="180"/>
                    </a:lnTo>
                    <a:lnTo>
                      <a:pt x="46" y="162"/>
                    </a:lnTo>
                    <a:lnTo>
                      <a:pt x="43" y="143"/>
                    </a:lnTo>
                    <a:lnTo>
                      <a:pt x="42" y="125"/>
                    </a:lnTo>
                    <a:lnTo>
                      <a:pt x="42" y="105"/>
                    </a:lnTo>
                    <a:lnTo>
                      <a:pt x="42" y="86"/>
                    </a:lnTo>
                    <a:lnTo>
                      <a:pt x="43" y="68"/>
                    </a:lnTo>
                    <a:lnTo>
                      <a:pt x="46" y="50"/>
                    </a:lnTo>
                    <a:lnTo>
                      <a:pt x="49" y="32"/>
                    </a:lnTo>
                    <a:lnTo>
                      <a:pt x="54" y="14"/>
                    </a:lnTo>
                    <a:lnTo>
                      <a:pt x="59"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5" name="Freeform 1368"/>
              <p:cNvSpPr>
                <a:spLocks/>
              </p:cNvSpPr>
              <p:nvPr/>
            </p:nvSpPr>
            <p:spPr bwMode="auto">
              <a:xfrm>
                <a:off x="1254" y="3568"/>
                <a:ext cx="22" cy="56"/>
              </a:xfrm>
              <a:custGeom>
                <a:avLst/>
                <a:gdLst>
                  <a:gd name="T0" fmla="*/ 101 w 152"/>
                  <a:gd name="T1" fmla="*/ 0 h 334"/>
                  <a:gd name="T2" fmla="*/ 113 w 152"/>
                  <a:gd name="T3" fmla="*/ 1 h 334"/>
                  <a:gd name="T4" fmla="*/ 145 w 152"/>
                  <a:gd name="T5" fmla="*/ 4 h 334"/>
                  <a:gd name="T6" fmla="*/ 147 w 152"/>
                  <a:gd name="T7" fmla="*/ 14 h 334"/>
                  <a:gd name="T8" fmla="*/ 149 w 152"/>
                  <a:gd name="T9" fmla="*/ 34 h 334"/>
                  <a:gd name="T10" fmla="*/ 152 w 152"/>
                  <a:gd name="T11" fmla="*/ 56 h 334"/>
                  <a:gd name="T12" fmla="*/ 152 w 152"/>
                  <a:gd name="T13" fmla="*/ 76 h 334"/>
                  <a:gd name="T14" fmla="*/ 109 w 152"/>
                  <a:gd name="T15" fmla="*/ 76 h 334"/>
                  <a:gd name="T16" fmla="*/ 109 w 152"/>
                  <a:gd name="T17" fmla="*/ 96 h 334"/>
                  <a:gd name="T18" fmla="*/ 107 w 152"/>
                  <a:gd name="T19" fmla="*/ 114 h 334"/>
                  <a:gd name="T20" fmla="*/ 105 w 152"/>
                  <a:gd name="T21" fmla="*/ 133 h 334"/>
                  <a:gd name="T22" fmla="*/ 102 w 152"/>
                  <a:gd name="T23" fmla="*/ 151 h 334"/>
                  <a:gd name="T24" fmla="*/ 97 w 152"/>
                  <a:gd name="T25" fmla="*/ 169 h 334"/>
                  <a:gd name="T26" fmla="*/ 91 w 152"/>
                  <a:gd name="T27" fmla="*/ 185 h 334"/>
                  <a:gd name="T28" fmla="*/ 87 w 152"/>
                  <a:gd name="T29" fmla="*/ 202 h 334"/>
                  <a:gd name="T30" fmla="*/ 79 w 152"/>
                  <a:gd name="T31" fmla="*/ 219 h 334"/>
                  <a:gd name="T32" fmla="*/ 72 w 152"/>
                  <a:gd name="T33" fmla="*/ 235 h 334"/>
                  <a:gd name="T34" fmla="*/ 63 w 152"/>
                  <a:gd name="T35" fmla="*/ 252 h 334"/>
                  <a:gd name="T36" fmla="*/ 55 w 152"/>
                  <a:gd name="T37" fmla="*/ 267 h 334"/>
                  <a:gd name="T38" fmla="*/ 44 w 152"/>
                  <a:gd name="T39" fmla="*/ 282 h 334"/>
                  <a:gd name="T40" fmla="*/ 33 w 152"/>
                  <a:gd name="T41" fmla="*/ 296 h 334"/>
                  <a:gd name="T42" fmla="*/ 23 w 152"/>
                  <a:gd name="T43" fmla="*/ 310 h 334"/>
                  <a:gd name="T44" fmla="*/ 11 w 152"/>
                  <a:gd name="T45" fmla="*/ 323 h 334"/>
                  <a:gd name="T46" fmla="*/ 0 w 152"/>
                  <a:gd name="T47" fmla="*/ 334 h 334"/>
                  <a:gd name="T48" fmla="*/ 61 w 152"/>
                  <a:gd name="T49" fmla="*/ 328 h 334"/>
                  <a:gd name="T50" fmla="*/ 68 w 152"/>
                  <a:gd name="T51" fmla="*/ 320 h 334"/>
                  <a:gd name="T52" fmla="*/ 79 w 152"/>
                  <a:gd name="T53" fmla="*/ 304 h 334"/>
                  <a:gd name="T54" fmla="*/ 90 w 152"/>
                  <a:gd name="T55" fmla="*/ 287 h 334"/>
                  <a:gd name="T56" fmla="*/ 101 w 152"/>
                  <a:gd name="T57" fmla="*/ 271 h 334"/>
                  <a:gd name="T58" fmla="*/ 110 w 152"/>
                  <a:gd name="T59" fmla="*/ 253 h 334"/>
                  <a:gd name="T60" fmla="*/ 117 w 152"/>
                  <a:gd name="T61" fmla="*/ 234 h 334"/>
                  <a:gd name="T62" fmla="*/ 126 w 152"/>
                  <a:gd name="T63" fmla="*/ 216 h 334"/>
                  <a:gd name="T64" fmla="*/ 133 w 152"/>
                  <a:gd name="T65" fmla="*/ 197 h 334"/>
                  <a:gd name="T66" fmla="*/ 137 w 152"/>
                  <a:gd name="T67" fmla="*/ 178 h 334"/>
                  <a:gd name="T68" fmla="*/ 142 w 152"/>
                  <a:gd name="T69" fmla="*/ 159 h 334"/>
                  <a:gd name="T70" fmla="*/ 147 w 152"/>
                  <a:gd name="T71" fmla="*/ 139 h 334"/>
                  <a:gd name="T72" fmla="*/ 149 w 152"/>
                  <a:gd name="T73" fmla="*/ 118 h 334"/>
                  <a:gd name="T74" fmla="*/ 152 w 152"/>
                  <a:gd name="T75" fmla="*/ 98 h 334"/>
                  <a:gd name="T76" fmla="*/ 152 w 152"/>
                  <a:gd name="T77" fmla="*/ 76 h 334"/>
                  <a:gd name="T78" fmla="*/ 109 w 152"/>
                  <a:gd name="T79" fmla="*/ 76 h 334"/>
                  <a:gd name="T80" fmla="*/ 109 w 152"/>
                  <a:gd name="T81" fmla="*/ 57 h 334"/>
                  <a:gd name="T82" fmla="*/ 107 w 152"/>
                  <a:gd name="T83" fmla="*/ 39 h 334"/>
                  <a:gd name="T84" fmla="*/ 105 w 152"/>
                  <a:gd name="T85" fmla="*/ 21 h 334"/>
                  <a:gd name="T86" fmla="*/ 102 w 152"/>
                  <a:gd name="T87" fmla="*/ 3 h 334"/>
                  <a:gd name="T88" fmla="*/ 101 w 152"/>
                  <a:gd name="T89" fmla="*/ 0 h 3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334"/>
                  <a:gd name="T137" fmla="*/ 152 w 152"/>
                  <a:gd name="T138" fmla="*/ 334 h 3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334">
                    <a:moveTo>
                      <a:pt x="101" y="0"/>
                    </a:moveTo>
                    <a:lnTo>
                      <a:pt x="113" y="1"/>
                    </a:lnTo>
                    <a:lnTo>
                      <a:pt x="145" y="4"/>
                    </a:lnTo>
                    <a:lnTo>
                      <a:pt x="147" y="14"/>
                    </a:lnTo>
                    <a:lnTo>
                      <a:pt x="149" y="34"/>
                    </a:lnTo>
                    <a:lnTo>
                      <a:pt x="152" y="56"/>
                    </a:lnTo>
                    <a:lnTo>
                      <a:pt x="152" y="76"/>
                    </a:lnTo>
                    <a:lnTo>
                      <a:pt x="109" y="76"/>
                    </a:lnTo>
                    <a:lnTo>
                      <a:pt x="109" y="96"/>
                    </a:lnTo>
                    <a:lnTo>
                      <a:pt x="107" y="114"/>
                    </a:lnTo>
                    <a:lnTo>
                      <a:pt x="105" y="133"/>
                    </a:lnTo>
                    <a:lnTo>
                      <a:pt x="102" y="151"/>
                    </a:lnTo>
                    <a:lnTo>
                      <a:pt x="97" y="169"/>
                    </a:lnTo>
                    <a:lnTo>
                      <a:pt x="91" y="185"/>
                    </a:lnTo>
                    <a:lnTo>
                      <a:pt x="87" y="202"/>
                    </a:lnTo>
                    <a:lnTo>
                      <a:pt x="79" y="219"/>
                    </a:lnTo>
                    <a:lnTo>
                      <a:pt x="72" y="235"/>
                    </a:lnTo>
                    <a:lnTo>
                      <a:pt x="63" y="252"/>
                    </a:lnTo>
                    <a:lnTo>
                      <a:pt x="55" y="267"/>
                    </a:lnTo>
                    <a:lnTo>
                      <a:pt x="44" y="282"/>
                    </a:lnTo>
                    <a:lnTo>
                      <a:pt x="33" y="296"/>
                    </a:lnTo>
                    <a:lnTo>
                      <a:pt x="23" y="310"/>
                    </a:lnTo>
                    <a:lnTo>
                      <a:pt x="11" y="323"/>
                    </a:lnTo>
                    <a:lnTo>
                      <a:pt x="0" y="334"/>
                    </a:lnTo>
                    <a:lnTo>
                      <a:pt x="61" y="328"/>
                    </a:lnTo>
                    <a:lnTo>
                      <a:pt x="68" y="320"/>
                    </a:lnTo>
                    <a:lnTo>
                      <a:pt x="79" y="304"/>
                    </a:lnTo>
                    <a:lnTo>
                      <a:pt x="90" y="287"/>
                    </a:lnTo>
                    <a:lnTo>
                      <a:pt x="101" y="271"/>
                    </a:lnTo>
                    <a:lnTo>
                      <a:pt x="110" y="253"/>
                    </a:lnTo>
                    <a:lnTo>
                      <a:pt x="117" y="234"/>
                    </a:lnTo>
                    <a:lnTo>
                      <a:pt x="126" y="216"/>
                    </a:lnTo>
                    <a:lnTo>
                      <a:pt x="133" y="197"/>
                    </a:lnTo>
                    <a:lnTo>
                      <a:pt x="137" y="178"/>
                    </a:lnTo>
                    <a:lnTo>
                      <a:pt x="142" y="159"/>
                    </a:lnTo>
                    <a:lnTo>
                      <a:pt x="147" y="139"/>
                    </a:lnTo>
                    <a:lnTo>
                      <a:pt x="149" y="118"/>
                    </a:lnTo>
                    <a:lnTo>
                      <a:pt x="152" y="98"/>
                    </a:lnTo>
                    <a:lnTo>
                      <a:pt x="152" y="76"/>
                    </a:lnTo>
                    <a:lnTo>
                      <a:pt x="109" y="76"/>
                    </a:lnTo>
                    <a:lnTo>
                      <a:pt x="109" y="57"/>
                    </a:lnTo>
                    <a:lnTo>
                      <a:pt x="107" y="39"/>
                    </a:lnTo>
                    <a:lnTo>
                      <a:pt x="105" y="21"/>
                    </a:lnTo>
                    <a:lnTo>
                      <a:pt x="102" y="3"/>
                    </a:lnTo>
                    <a:lnTo>
                      <a:pt x="101"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6" name="Freeform 1369"/>
              <p:cNvSpPr>
                <a:spLocks/>
              </p:cNvSpPr>
              <p:nvPr/>
            </p:nvSpPr>
            <p:spPr bwMode="auto">
              <a:xfrm>
                <a:off x="1162" y="3563"/>
                <a:ext cx="32" cy="67"/>
              </a:xfrm>
              <a:custGeom>
                <a:avLst/>
                <a:gdLst>
                  <a:gd name="T0" fmla="*/ 60 w 223"/>
                  <a:gd name="T1" fmla="*/ 0 h 400"/>
                  <a:gd name="T2" fmla="*/ 17 w 223"/>
                  <a:gd name="T3" fmla="*/ 0 h 400"/>
                  <a:gd name="T4" fmla="*/ 12 w 223"/>
                  <a:gd name="T5" fmla="*/ 15 h 400"/>
                  <a:gd name="T6" fmla="*/ 7 w 223"/>
                  <a:gd name="T7" fmla="*/ 33 h 400"/>
                  <a:gd name="T8" fmla="*/ 4 w 223"/>
                  <a:gd name="T9" fmla="*/ 51 h 400"/>
                  <a:gd name="T10" fmla="*/ 1 w 223"/>
                  <a:gd name="T11" fmla="*/ 69 h 400"/>
                  <a:gd name="T12" fmla="*/ 0 w 223"/>
                  <a:gd name="T13" fmla="*/ 87 h 400"/>
                  <a:gd name="T14" fmla="*/ 0 w 223"/>
                  <a:gd name="T15" fmla="*/ 106 h 400"/>
                  <a:gd name="T16" fmla="*/ 0 w 223"/>
                  <a:gd name="T17" fmla="*/ 126 h 400"/>
                  <a:gd name="T18" fmla="*/ 1 w 223"/>
                  <a:gd name="T19" fmla="*/ 144 h 400"/>
                  <a:gd name="T20" fmla="*/ 4 w 223"/>
                  <a:gd name="T21" fmla="*/ 163 h 400"/>
                  <a:gd name="T22" fmla="*/ 7 w 223"/>
                  <a:gd name="T23" fmla="*/ 181 h 400"/>
                  <a:gd name="T24" fmla="*/ 12 w 223"/>
                  <a:gd name="T25" fmla="*/ 199 h 400"/>
                  <a:gd name="T26" fmla="*/ 17 w 223"/>
                  <a:gd name="T27" fmla="*/ 215 h 400"/>
                  <a:gd name="T28" fmla="*/ 22 w 223"/>
                  <a:gd name="T29" fmla="*/ 232 h 400"/>
                  <a:gd name="T30" fmla="*/ 30 w 223"/>
                  <a:gd name="T31" fmla="*/ 249 h 400"/>
                  <a:gd name="T32" fmla="*/ 38 w 223"/>
                  <a:gd name="T33" fmla="*/ 265 h 400"/>
                  <a:gd name="T34" fmla="*/ 46 w 223"/>
                  <a:gd name="T35" fmla="*/ 282 h 400"/>
                  <a:gd name="T36" fmla="*/ 54 w 223"/>
                  <a:gd name="T37" fmla="*/ 297 h 400"/>
                  <a:gd name="T38" fmla="*/ 65 w 223"/>
                  <a:gd name="T39" fmla="*/ 312 h 400"/>
                  <a:gd name="T40" fmla="*/ 75 w 223"/>
                  <a:gd name="T41" fmla="*/ 326 h 400"/>
                  <a:gd name="T42" fmla="*/ 86 w 223"/>
                  <a:gd name="T43" fmla="*/ 340 h 400"/>
                  <a:gd name="T44" fmla="*/ 98 w 223"/>
                  <a:gd name="T45" fmla="*/ 353 h 400"/>
                  <a:gd name="T46" fmla="*/ 110 w 223"/>
                  <a:gd name="T47" fmla="*/ 365 h 400"/>
                  <a:gd name="T48" fmla="*/ 124 w 223"/>
                  <a:gd name="T49" fmla="*/ 377 h 400"/>
                  <a:gd name="T50" fmla="*/ 138 w 223"/>
                  <a:gd name="T51" fmla="*/ 389 h 400"/>
                  <a:gd name="T52" fmla="*/ 151 w 223"/>
                  <a:gd name="T53" fmla="*/ 400 h 400"/>
                  <a:gd name="T54" fmla="*/ 223 w 223"/>
                  <a:gd name="T55" fmla="*/ 395 h 400"/>
                  <a:gd name="T56" fmla="*/ 219 w 223"/>
                  <a:gd name="T57" fmla="*/ 393 h 400"/>
                  <a:gd name="T58" fmla="*/ 203 w 223"/>
                  <a:gd name="T59" fmla="*/ 385 h 400"/>
                  <a:gd name="T60" fmla="*/ 190 w 223"/>
                  <a:gd name="T61" fmla="*/ 376 h 400"/>
                  <a:gd name="T62" fmla="*/ 177 w 223"/>
                  <a:gd name="T63" fmla="*/ 368 h 400"/>
                  <a:gd name="T64" fmla="*/ 165 w 223"/>
                  <a:gd name="T65" fmla="*/ 358 h 400"/>
                  <a:gd name="T66" fmla="*/ 153 w 223"/>
                  <a:gd name="T67" fmla="*/ 347 h 400"/>
                  <a:gd name="T68" fmla="*/ 141 w 223"/>
                  <a:gd name="T69" fmla="*/ 337 h 400"/>
                  <a:gd name="T70" fmla="*/ 129 w 223"/>
                  <a:gd name="T71" fmla="*/ 326 h 400"/>
                  <a:gd name="T72" fmla="*/ 119 w 223"/>
                  <a:gd name="T73" fmla="*/ 314 h 400"/>
                  <a:gd name="T74" fmla="*/ 109 w 223"/>
                  <a:gd name="T75" fmla="*/ 302 h 400"/>
                  <a:gd name="T76" fmla="*/ 99 w 223"/>
                  <a:gd name="T77" fmla="*/ 289 h 400"/>
                  <a:gd name="T78" fmla="*/ 91 w 223"/>
                  <a:gd name="T79" fmla="*/ 276 h 400"/>
                  <a:gd name="T80" fmla="*/ 82 w 223"/>
                  <a:gd name="T81" fmla="*/ 262 h 400"/>
                  <a:gd name="T82" fmla="*/ 75 w 223"/>
                  <a:gd name="T83" fmla="*/ 247 h 400"/>
                  <a:gd name="T84" fmla="*/ 69 w 223"/>
                  <a:gd name="T85" fmla="*/ 233 h 400"/>
                  <a:gd name="T86" fmla="*/ 63 w 223"/>
                  <a:gd name="T87" fmla="*/ 219 h 400"/>
                  <a:gd name="T88" fmla="*/ 57 w 223"/>
                  <a:gd name="T89" fmla="*/ 203 h 400"/>
                  <a:gd name="T90" fmla="*/ 52 w 223"/>
                  <a:gd name="T91" fmla="*/ 188 h 400"/>
                  <a:gd name="T92" fmla="*/ 48 w 223"/>
                  <a:gd name="T93" fmla="*/ 172 h 400"/>
                  <a:gd name="T94" fmla="*/ 46 w 223"/>
                  <a:gd name="T95" fmla="*/ 157 h 400"/>
                  <a:gd name="T96" fmla="*/ 44 w 223"/>
                  <a:gd name="T97" fmla="*/ 140 h 400"/>
                  <a:gd name="T98" fmla="*/ 43 w 223"/>
                  <a:gd name="T99" fmla="*/ 123 h 400"/>
                  <a:gd name="T100" fmla="*/ 43 w 223"/>
                  <a:gd name="T101" fmla="*/ 106 h 400"/>
                  <a:gd name="T102" fmla="*/ 43 w 223"/>
                  <a:gd name="T103" fmla="*/ 89 h 400"/>
                  <a:gd name="T104" fmla="*/ 44 w 223"/>
                  <a:gd name="T105" fmla="*/ 72 h 400"/>
                  <a:gd name="T106" fmla="*/ 46 w 223"/>
                  <a:gd name="T107" fmla="*/ 57 h 400"/>
                  <a:gd name="T108" fmla="*/ 48 w 223"/>
                  <a:gd name="T109" fmla="*/ 40 h 400"/>
                  <a:gd name="T110" fmla="*/ 52 w 223"/>
                  <a:gd name="T111" fmla="*/ 25 h 400"/>
                  <a:gd name="T112" fmla="*/ 57 w 223"/>
                  <a:gd name="T113" fmla="*/ 9 h 400"/>
                  <a:gd name="T114" fmla="*/ 60 w 223"/>
                  <a:gd name="T115" fmla="*/ 0 h 4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3"/>
                  <a:gd name="T175" fmla="*/ 0 h 400"/>
                  <a:gd name="T176" fmla="*/ 223 w 223"/>
                  <a:gd name="T177" fmla="*/ 400 h 4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3" h="400">
                    <a:moveTo>
                      <a:pt x="60" y="0"/>
                    </a:moveTo>
                    <a:lnTo>
                      <a:pt x="17" y="0"/>
                    </a:lnTo>
                    <a:lnTo>
                      <a:pt x="12" y="15"/>
                    </a:lnTo>
                    <a:lnTo>
                      <a:pt x="7" y="33"/>
                    </a:lnTo>
                    <a:lnTo>
                      <a:pt x="4" y="51"/>
                    </a:lnTo>
                    <a:lnTo>
                      <a:pt x="1" y="69"/>
                    </a:lnTo>
                    <a:lnTo>
                      <a:pt x="0" y="87"/>
                    </a:lnTo>
                    <a:lnTo>
                      <a:pt x="0" y="106"/>
                    </a:lnTo>
                    <a:lnTo>
                      <a:pt x="0" y="126"/>
                    </a:lnTo>
                    <a:lnTo>
                      <a:pt x="1" y="144"/>
                    </a:lnTo>
                    <a:lnTo>
                      <a:pt x="4" y="163"/>
                    </a:lnTo>
                    <a:lnTo>
                      <a:pt x="7" y="181"/>
                    </a:lnTo>
                    <a:lnTo>
                      <a:pt x="12" y="199"/>
                    </a:lnTo>
                    <a:lnTo>
                      <a:pt x="17" y="215"/>
                    </a:lnTo>
                    <a:lnTo>
                      <a:pt x="22" y="232"/>
                    </a:lnTo>
                    <a:lnTo>
                      <a:pt x="30" y="249"/>
                    </a:lnTo>
                    <a:lnTo>
                      <a:pt x="38" y="265"/>
                    </a:lnTo>
                    <a:lnTo>
                      <a:pt x="46" y="282"/>
                    </a:lnTo>
                    <a:lnTo>
                      <a:pt x="54" y="297"/>
                    </a:lnTo>
                    <a:lnTo>
                      <a:pt x="65" y="312"/>
                    </a:lnTo>
                    <a:lnTo>
                      <a:pt x="75" y="326"/>
                    </a:lnTo>
                    <a:lnTo>
                      <a:pt x="86" y="340"/>
                    </a:lnTo>
                    <a:lnTo>
                      <a:pt x="98" y="353"/>
                    </a:lnTo>
                    <a:lnTo>
                      <a:pt x="110" y="365"/>
                    </a:lnTo>
                    <a:lnTo>
                      <a:pt x="124" y="377"/>
                    </a:lnTo>
                    <a:lnTo>
                      <a:pt x="138" y="389"/>
                    </a:lnTo>
                    <a:lnTo>
                      <a:pt x="151" y="400"/>
                    </a:lnTo>
                    <a:lnTo>
                      <a:pt x="223" y="395"/>
                    </a:lnTo>
                    <a:lnTo>
                      <a:pt x="219" y="393"/>
                    </a:lnTo>
                    <a:lnTo>
                      <a:pt x="203" y="385"/>
                    </a:lnTo>
                    <a:lnTo>
                      <a:pt x="190" y="376"/>
                    </a:lnTo>
                    <a:lnTo>
                      <a:pt x="177" y="368"/>
                    </a:lnTo>
                    <a:lnTo>
                      <a:pt x="165" y="358"/>
                    </a:lnTo>
                    <a:lnTo>
                      <a:pt x="153" y="347"/>
                    </a:lnTo>
                    <a:lnTo>
                      <a:pt x="141" y="337"/>
                    </a:lnTo>
                    <a:lnTo>
                      <a:pt x="129" y="326"/>
                    </a:lnTo>
                    <a:lnTo>
                      <a:pt x="119" y="314"/>
                    </a:lnTo>
                    <a:lnTo>
                      <a:pt x="109" y="302"/>
                    </a:lnTo>
                    <a:lnTo>
                      <a:pt x="99" y="289"/>
                    </a:lnTo>
                    <a:lnTo>
                      <a:pt x="91" y="276"/>
                    </a:lnTo>
                    <a:lnTo>
                      <a:pt x="82" y="262"/>
                    </a:lnTo>
                    <a:lnTo>
                      <a:pt x="75" y="247"/>
                    </a:lnTo>
                    <a:lnTo>
                      <a:pt x="69" y="233"/>
                    </a:lnTo>
                    <a:lnTo>
                      <a:pt x="63" y="219"/>
                    </a:lnTo>
                    <a:lnTo>
                      <a:pt x="57" y="203"/>
                    </a:lnTo>
                    <a:lnTo>
                      <a:pt x="52" y="188"/>
                    </a:lnTo>
                    <a:lnTo>
                      <a:pt x="48" y="172"/>
                    </a:lnTo>
                    <a:lnTo>
                      <a:pt x="46" y="157"/>
                    </a:lnTo>
                    <a:lnTo>
                      <a:pt x="44" y="140"/>
                    </a:lnTo>
                    <a:lnTo>
                      <a:pt x="43" y="123"/>
                    </a:lnTo>
                    <a:lnTo>
                      <a:pt x="43" y="106"/>
                    </a:lnTo>
                    <a:lnTo>
                      <a:pt x="43" y="89"/>
                    </a:lnTo>
                    <a:lnTo>
                      <a:pt x="44" y="72"/>
                    </a:lnTo>
                    <a:lnTo>
                      <a:pt x="46" y="57"/>
                    </a:lnTo>
                    <a:lnTo>
                      <a:pt x="48" y="40"/>
                    </a:lnTo>
                    <a:lnTo>
                      <a:pt x="52" y="25"/>
                    </a:lnTo>
                    <a:lnTo>
                      <a:pt x="57" y="9"/>
                    </a:lnTo>
                    <a:lnTo>
                      <a:pt x="60"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7" name="Freeform 1370"/>
              <p:cNvSpPr>
                <a:spLocks/>
              </p:cNvSpPr>
              <p:nvPr/>
            </p:nvSpPr>
            <p:spPr bwMode="auto">
              <a:xfrm>
                <a:off x="1244" y="3568"/>
                <a:ext cx="26" cy="57"/>
              </a:xfrm>
              <a:custGeom>
                <a:avLst/>
                <a:gdLst>
                  <a:gd name="T0" fmla="*/ 173 w 181"/>
                  <a:gd name="T1" fmla="*/ 3 h 343"/>
                  <a:gd name="T2" fmla="*/ 129 w 181"/>
                  <a:gd name="T3" fmla="*/ 0 h 343"/>
                  <a:gd name="T4" fmla="*/ 133 w 181"/>
                  <a:gd name="T5" fmla="*/ 13 h 343"/>
                  <a:gd name="T6" fmla="*/ 135 w 181"/>
                  <a:gd name="T7" fmla="*/ 30 h 343"/>
                  <a:gd name="T8" fmla="*/ 137 w 181"/>
                  <a:gd name="T9" fmla="*/ 45 h 343"/>
                  <a:gd name="T10" fmla="*/ 139 w 181"/>
                  <a:gd name="T11" fmla="*/ 62 h 343"/>
                  <a:gd name="T12" fmla="*/ 139 w 181"/>
                  <a:gd name="T13" fmla="*/ 79 h 343"/>
                  <a:gd name="T14" fmla="*/ 181 w 181"/>
                  <a:gd name="T15" fmla="*/ 79 h 343"/>
                  <a:gd name="T16" fmla="*/ 181 w 181"/>
                  <a:gd name="T17" fmla="*/ 99 h 343"/>
                  <a:gd name="T18" fmla="*/ 179 w 181"/>
                  <a:gd name="T19" fmla="*/ 117 h 343"/>
                  <a:gd name="T20" fmla="*/ 177 w 181"/>
                  <a:gd name="T21" fmla="*/ 136 h 343"/>
                  <a:gd name="T22" fmla="*/ 174 w 181"/>
                  <a:gd name="T23" fmla="*/ 154 h 343"/>
                  <a:gd name="T24" fmla="*/ 169 w 181"/>
                  <a:gd name="T25" fmla="*/ 172 h 343"/>
                  <a:gd name="T26" fmla="*/ 163 w 181"/>
                  <a:gd name="T27" fmla="*/ 188 h 343"/>
                  <a:gd name="T28" fmla="*/ 159 w 181"/>
                  <a:gd name="T29" fmla="*/ 205 h 343"/>
                  <a:gd name="T30" fmla="*/ 151 w 181"/>
                  <a:gd name="T31" fmla="*/ 222 h 343"/>
                  <a:gd name="T32" fmla="*/ 144 w 181"/>
                  <a:gd name="T33" fmla="*/ 238 h 343"/>
                  <a:gd name="T34" fmla="*/ 135 w 181"/>
                  <a:gd name="T35" fmla="*/ 255 h 343"/>
                  <a:gd name="T36" fmla="*/ 127 w 181"/>
                  <a:gd name="T37" fmla="*/ 270 h 343"/>
                  <a:gd name="T38" fmla="*/ 116 w 181"/>
                  <a:gd name="T39" fmla="*/ 285 h 343"/>
                  <a:gd name="T40" fmla="*/ 105 w 181"/>
                  <a:gd name="T41" fmla="*/ 299 h 343"/>
                  <a:gd name="T42" fmla="*/ 95 w 181"/>
                  <a:gd name="T43" fmla="*/ 313 h 343"/>
                  <a:gd name="T44" fmla="*/ 83 w 181"/>
                  <a:gd name="T45" fmla="*/ 326 h 343"/>
                  <a:gd name="T46" fmla="*/ 72 w 181"/>
                  <a:gd name="T47" fmla="*/ 337 h 343"/>
                  <a:gd name="T48" fmla="*/ 0 w 181"/>
                  <a:gd name="T49" fmla="*/ 343 h 343"/>
                  <a:gd name="T50" fmla="*/ 4 w 181"/>
                  <a:gd name="T51" fmla="*/ 341 h 343"/>
                  <a:gd name="T52" fmla="*/ 17 w 181"/>
                  <a:gd name="T53" fmla="*/ 331 h 343"/>
                  <a:gd name="T54" fmla="*/ 28 w 181"/>
                  <a:gd name="T55" fmla="*/ 320 h 343"/>
                  <a:gd name="T56" fmla="*/ 40 w 181"/>
                  <a:gd name="T57" fmla="*/ 310 h 343"/>
                  <a:gd name="T58" fmla="*/ 52 w 181"/>
                  <a:gd name="T59" fmla="*/ 299 h 343"/>
                  <a:gd name="T60" fmla="*/ 62 w 181"/>
                  <a:gd name="T61" fmla="*/ 287 h 343"/>
                  <a:gd name="T62" fmla="*/ 72 w 181"/>
                  <a:gd name="T63" fmla="*/ 275 h 343"/>
                  <a:gd name="T64" fmla="*/ 82 w 181"/>
                  <a:gd name="T65" fmla="*/ 262 h 343"/>
                  <a:gd name="T66" fmla="*/ 90 w 181"/>
                  <a:gd name="T67" fmla="*/ 249 h 343"/>
                  <a:gd name="T68" fmla="*/ 98 w 181"/>
                  <a:gd name="T69" fmla="*/ 235 h 343"/>
                  <a:gd name="T70" fmla="*/ 105 w 181"/>
                  <a:gd name="T71" fmla="*/ 220 h 343"/>
                  <a:gd name="T72" fmla="*/ 113 w 181"/>
                  <a:gd name="T73" fmla="*/ 206 h 343"/>
                  <a:gd name="T74" fmla="*/ 119 w 181"/>
                  <a:gd name="T75" fmla="*/ 192 h 343"/>
                  <a:gd name="T76" fmla="*/ 124 w 181"/>
                  <a:gd name="T77" fmla="*/ 176 h 343"/>
                  <a:gd name="T78" fmla="*/ 129 w 181"/>
                  <a:gd name="T79" fmla="*/ 161 h 343"/>
                  <a:gd name="T80" fmla="*/ 133 w 181"/>
                  <a:gd name="T81" fmla="*/ 145 h 343"/>
                  <a:gd name="T82" fmla="*/ 135 w 181"/>
                  <a:gd name="T83" fmla="*/ 130 h 343"/>
                  <a:gd name="T84" fmla="*/ 137 w 181"/>
                  <a:gd name="T85" fmla="*/ 113 h 343"/>
                  <a:gd name="T86" fmla="*/ 139 w 181"/>
                  <a:gd name="T87" fmla="*/ 96 h 343"/>
                  <a:gd name="T88" fmla="*/ 139 w 181"/>
                  <a:gd name="T89" fmla="*/ 79 h 343"/>
                  <a:gd name="T90" fmla="*/ 181 w 181"/>
                  <a:gd name="T91" fmla="*/ 79 h 343"/>
                  <a:gd name="T92" fmla="*/ 181 w 181"/>
                  <a:gd name="T93" fmla="*/ 60 h 343"/>
                  <a:gd name="T94" fmla="*/ 179 w 181"/>
                  <a:gd name="T95" fmla="*/ 42 h 343"/>
                  <a:gd name="T96" fmla="*/ 177 w 181"/>
                  <a:gd name="T97" fmla="*/ 24 h 343"/>
                  <a:gd name="T98" fmla="*/ 174 w 181"/>
                  <a:gd name="T99" fmla="*/ 6 h 343"/>
                  <a:gd name="T100" fmla="*/ 173 w 181"/>
                  <a:gd name="T101" fmla="*/ 3 h 3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
                  <a:gd name="T154" fmla="*/ 0 h 343"/>
                  <a:gd name="T155" fmla="*/ 181 w 181"/>
                  <a:gd name="T156" fmla="*/ 343 h 3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 h="343">
                    <a:moveTo>
                      <a:pt x="173" y="3"/>
                    </a:moveTo>
                    <a:lnTo>
                      <a:pt x="129" y="0"/>
                    </a:lnTo>
                    <a:lnTo>
                      <a:pt x="133" y="13"/>
                    </a:lnTo>
                    <a:lnTo>
                      <a:pt x="135" y="30"/>
                    </a:lnTo>
                    <a:lnTo>
                      <a:pt x="137" y="45"/>
                    </a:lnTo>
                    <a:lnTo>
                      <a:pt x="139" y="62"/>
                    </a:lnTo>
                    <a:lnTo>
                      <a:pt x="139" y="79"/>
                    </a:lnTo>
                    <a:lnTo>
                      <a:pt x="181" y="79"/>
                    </a:lnTo>
                    <a:lnTo>
                      <a:pt x="181" y="99"/>
                    </a:lnTo>
                    <a:lnTo>
                      <a:pt x="179" y="117"/>
                    </a:lnTo>
                    <a:lnTo>
                      <a:pt x="177" y="136"/>
                    </a:lnTo>
                    <a:lnTo>
                      <a:pt x="174" y="154"/>
                    </a:lnTo>
                    <a:lnTo>
                      <a:pt x="169" y="172"/>
                    </a:lnTo>
                    <a:lnTo>
                      <a:pt x="163" y="188"/>
                    </a:lnTo>
                    <a:lnTo>
                      <a:pt x="159" y="205"/>
                    </a:lnTo>
                    <a:lnTo>
                      <a:pt x="151" y="222"/>
                    </a:lnTo>
                    <a:lnTo>
                      <a:pt x="144" y="238"/>
                    </a:lnTo>
                    <a:lnTo>
                      <a:pt x="135" y="255"/>
                    </a:lnTo>
                    <a:lnTo>
                      <a:pt x="127" y="270"/>
                    </a:lnTo>
                    <a:lnTo>
                      <a:pt x="116" y="285"/>
                    </a:lnTo>
                    <a:lnTo>
                      <a:pt x="105" y="299"/>
                    </a:lnTo>
                    <a:lnTo>
                      <a:pt x="95" y="313"/>
                    </a:lnTo>
                    <a:lnTo>
                      <a:pt x="83" y="326"/>
                    </a:lnTo>
                    <a:lnTo>
                      <a:pt x="72" y="337"/>
                    </a:lnTo>
                    <a:lnTo>
                      <a:pt x="0" y="343"/>
                    </a:lnTo>
                    <a:lnTo>
                      <a:pt x="4" y="341"/>
                    </a:lnTo>
                    <a:lnTo>
                      <a:pt x="17" y="331"/>
                    </a:lnTo>
                    <a:lnTo>
                      <a:pt x="28" y="320"/>
                    </a:lnTo>
                    <a:lnTo>
                      <a:pt x="40" y="310"/>
                    </a:lnTo>
                    <a:lnTo>
                      <a:pt x="52" y="299"/>
                    </a:lnTo>
                    <a:lnTo>
                      <a:pt x="62" y="287"/>
                    </a:lnTo>
                    <a:lnTo>
                      <a:pt x="72" y="275"/>
                    </a:lnTo>
                    <a:lnTo>
                      <a:pt x="82" y="262"/>
                    </a:lnTo>
                    <a:lnTo>
                      <a:pt x="90" y="249"/>
                    </a:lnTo>
                    <a:lnTo>
                      <a:pt x="98" y="235"/>
                    </a:lnTo>
                    <a:lnTo>
                      <a:pt x="105" y="220"/>
                    </a:lnTo>
                    <a:lnTo>
                      <a:pt x="113" y="206"/>
                    </a:lnTo>
                    <a:lnTo>
                      <a:pt x="119" y="192"/>
                    </a:lnTo>
                    <a:lnTo>
                      <a:pt x="124" y="176"/>
                    </a:lnTo>
                    <a:lnTo>
                      <a:pt x="129" y="161"/>
                    </a:lnTo>
                    <a:lnTo>
                      <a:pt x="133" y="145"/>
                    </a:lnTo>
                    <a:lnTo>
                      <a:pt x="135" y="130"/>
                    </a:lnTo>
                    <a:lnTo>
                      <a:pt x="137" y="113"/>
                    </a:lnTo>
                    <a:lnTo>
                      <a:pt x="139" y="96"/>
                    </a:lnTo>
                    <a:lnTo>
                      <a:pt x="139" y="79"/>
                    </a:lnTo>
                    <a:lnTo>
                      <a:pt x="181" y="79"/>
                    </a:lnTo>
                    <a:lnTo>
                      <a:pt x="181" y="60"/>
                    </a:lnTo>
                    <a:lnTo>
                      <a:pt x="179" y="42"/>
                    </a:lnTo>
                    <a:lnTo>
                      <a:pt x="177" y="24"/>
                    </a:lnTo>
                    <a:lnTo>
                      <a:pt x="174" y="6"/>
                    </a:lnTo>
                    <a:lnTo>
                      <a:pt x="173"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8" name="Freeform 1371"/>
              <p:cNvSpPr>
                <a:spLocks/>
              </p:cNvSpPr>
              <p:nvPr/>
            </p:nvSpPr>
            <p:spPr bwMode="auto">
              <a:xfrm>
                <a:off x="1168" y="3563"/>
                <a:ext cx="41" cy="66"/>
              </a:xfrm>
              <a:custGeom>
                <a:avLst/>
                <a:gdLst>
                  <a:gd name="T0" fmla="*/ 17 w 291"/>
                  <a:gd name="T1" fmla="*/ 0 h 395"/>
                  <a:gd name="T2" fmla="*/ 9 w 291"/>
                  <a:gd name="T3" fmla="*/ 25 h 395"/>
                  <a:gd name="T4" fmla="*/ 3 w 291"/>
                  <a:gd name="T5" fmla="*/ 57 h 395"/>
                  <a:gd name="T6" fmla="*/ 0 w 291"/>
                  <a:gd name="T7" fmla="*/ 89 h 395"/>
                  <a:gd name="T8" fmla="*/ 0 w 291"/>
                  <a:gd name="T9" fmla="*/ 123 h 395"/>
                  <a:gd name="T10" fmla="*/ 3 w 291"/>
                  <a:gd name="T11" fmla="*/ 157 h 395"/>
                  <a:gd name="T12" fmla="*/ 9 w 291"/>
                  <a:gd name="T13" fmla="*/ 188 h 395"/>
                  <a:gd name="T14" fmla="*/ 20 w 291"/>
                  <a:gd name="T15" fmla="*/ 219 h 395"/>
                  <a:gd name="T16" fmla="*/ 32 w 291"/>
                  <a:gd name="T17" fmla="*/ 247 h 395"/>
                  <a:gd name="T18" fmla="*/ 48 w 291"/>
                  <a:gd name="T19" fmla="*/ 276 h 395"/>
                  <a:gd name="T20" fmla="*/ 66 w 291"/>
                  <a:gd name="T21" fmla="*/ 302 h 395"/>
                  <a:gd name="T22" fmla="*/ 86 w 291"/>
                  <a:gd name="T23" fmla="*/ 326 h 395"/>
                  <a:gd name="T24" fmla="*/ 110 w 291"/>
                  <a:gd name="T25" fmla="*/ 347 h 395"/>
                  <a:gd name="T26" fmla="*/ 134 w 291"/>
                  <a:gd name="T27" fmla="*/ 368 h 395"/>
                  <a:gd name="T28" fmla="*/ 160 w 291"/>
                  <a:gd name="T29" fmla="*/ 385 h 395"/>
                  <a:gd name="T30" fmla="*/ 180 w 291"/>
                  <a:gd name="T31" fmla="*/ 395 h 395"/>
                  <a:gd name="T32" fmla="*/ 276 w 291"/>
                  <a:gd name="T33" fmla="*/ 385 h 395"/>
                  <a:gd name="T34" fmla="*/ 249 w 291"/>
                  <a:gd name="T35" fmla="*/ 378 h 395"/>
                  <a:gd name="T36" fmla="*/ 222 w 291"/>
                  <a:gd name="T37" fmla="*/ 369 h 395"/>
                  <a:gd name="T38" fmla="*/ 196 w 291"/>
                  <a:gd name="T39" fmla="*/ 357 h 395"/>
                  <a:gd name="T40" fmla="*/ 171 w 291"/>
                  <a:gd name="T41" fmla="*/ 343 h 395"/>
                  <a:gd name="T42" fmla="*/ 149 w 291"/>
                  <a:gd name="T43" fmla="*/ 327 h 395"/>
                  <a:gd name="T44" fmla="*/ 127 w 291"/>
                  <a:gd name="T45" fmla="*/ 308 h 395"/>
                  <a:gd name="T46" fmla="*/ 108 w 291"/>
                  <a:gd name="T47" fmla="*/ 288 h 395"/>
                  <a:gd name="T48" fmla="*/ 91 w 291"/>
                  <a:gd name="T49" fmla="*/ 265 h 395"/>
                  <a:gd name="T50" fmla="*/ 76 w 291"/>
                  <a:gd name="T51" fmla="*/ 241 h 395"/>
                  <a:gd name="T52" fmla="*/ 63 w 291"/>
                  <a:gd name="T53" fmla="*/ 218 h 395"/>
                  <a:gd name="T54" fmla="*/ 54 w 291"/>
                  <a:gd name="T55" fmla="*/ 191 h 395"/>
                  <a:gd name="T56" fmla="*/ 47 w 291"/>
                  <a:gd name="T57" fmla="*/ 164 h 395"/>
                  <a:gd name="T58" fmla="*/ 42 w 291"/>
                  <a:gd name="T59" fmla="*/ 135 h 395"/>
                  <a:gd name="T60" fmla="*/ 41 w 291"/>
                  <a:gd name="T61" fmla="*/ 106 h 395"/>
                  <a:gd name="T62" fmla="*/ 42 w 291"/>
                  <a:gd name="T63" fmla="*/ 77 h 395"/>
                  <a:gd name="T64" fmla="*/ 47 w 291"/>
                  <a:gd name="T65" fmla="*/ 49 h 395"/>
                  <a:gd name="T66" fmla="*/ 54 w 291"/>
                  <a:gd name="T67" fmla="*/ 21 h 395"/>
                  <a:gd name="T68" fmla="*/ 62 w 291"/>
                  <a:gd name="T69" fmla="*/ 0 h 3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1"/>
                  <a:gd name="T106" fmla="*/ 0 h 395"/>
                  <a:gd name="T107" fmla="*/ 291 w 291"/>
                  <a:gd name="T108" fmla="*/ 395 h 3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1" h="395">
                    <a:moveTo>
                      <a:pt x="62" y="0"/>
                    </a:moveTo>
                    <a:lnTo>
                      <a:pt x="17" y="0"/>
                    </a:lnTo>
                    <a:lnTo>
                      <a:pt x="14" y="9"/>
                    </a:lnTo>
                    <a:lnTo>
                      <a:pt x="9" y="25"/>
                    </a:lnTo>
                    <a:lnTo>
                      <a:pt x="5" y="40"/>
                    </a:lnTo>
                    <a:lnTo>
                      <a:pt x="3" y="57"/>
                    </a:lnTo>
                    <a:lnTo>
                      <a:pt x="1" y="72"/>
                    </a:lnTo>
                    <a:lnTo>
                      <a:pt x="0" y="89"/>
                    </a:lnTo>
                    <a:lnTo>
                      <a:pt x="0" y="106"/>
                    </a:lnTo>
                    <a:lnTo>
                      <a:pt x="0" y="123"/>
                    </a:lnTo>
                    <a:lnTo>
                      <a:pt x="1" y="140"/>
                    </a:lnTo>
                    <a:lnTo>
                      <a:pt x="3" y="157"/>
                    </a:lnTo>
                    <a:lnTo>
                      <a:pt x="5" y="172"/>
                    </a:lnTo>
                    <a:lnTo>
                      <a:pt x="9" y="188"/>
                    </a:lnTo>
                    <a:lnTo>
                      <a:pt x="14" y="203"/>
                    </a:lnTo>
                    <a:lnTo>
                      <a:pt x="20" y="219"/>
                    </a:lnTo>
                    <a:lnTo>
                      <a:pt x="26" y="233"/>
                    </a:lnTo>
                    <a:lnTo>
                      <a:pt x="32" y="247"/>
                    </a:lnTo>
                    <a:lnTo>
                      <a:pt x="39" y="262"/>
                    </a:lnTo>
                    <a:lnTo>
                      <a:pt x="48" y="276"/>
                    </a:lnTo>
                    <a:lnTo>
                      <a:pt x="56" y="289"/>
                    </a:lnTo>
                    <a:lnTo>
                      <a:pt x="66" y="302"/>
                    </a:lnTo>
                    <a:lnTo>
                      <a:pt x="76" y="314"/>
                    </a:lnTo>
                    <a:lnTo>
                      <a:pt x="86" y="326"/>
                    </a:lnTo>
                    <a:lnTo>
                      <a:pt x="98" y="337"/>
                    </a:lnTo>
                    <a:lnTo>
                      <a:pt x="110" y="347"/>
                    </a:lnTo>
                    <a:lnTo>
                      <a:pt x="122" y="358"/>
                    </a:lnTo>
                    <a:lnTo>
                      <a:pt x="134" y="368"/>
                    </a:lnTo>
                    <a:lnTo>
                      <a:pt x="147" y="376"/>
                    </a:lnTo>
                    <a:lnTo>
                      <a:pt x="160" y="385"/>
                    </a:lnTo>
                    <a:lnTo>
                      <a:pt x="176" y="393"/>
                    </a:lnTo>
                    <a:lnTo>
                      <a:pt x="180" y="395"/>
                    </a:lnTo>
                    <a:lnTo>
                      <a:pt x="291" y="388"/>
                    </a:lnTo>
                    <a:lnTo>
                      <a:pt x="276" y="385"/>
                    </a:lnTo>
                    <a:lnTo>
                      <a:pt x="262" y="382"/>
                    </a:lnTo>
                    <a:lnTo>
                      <a:pt x="249" y="378"/>
                    </a:lnTo>
                    <a:lnTo>
                      <a:pt x="235" y="373"/>
                    </a:lnTo>
                    <a:lnTo>
                      <a:pt x="222" y="369"/>
                    </a:lnTo>
                    <a:lnTo>
                      <a:pt x="208" y="363"/>
                    </a:lnTo>
                    <a:lnTo>
                      <a:pt x="196" y="357"/>
                    </a:lnTo>
                    <a:lnTo>
                      <a:pt x="183" y="350"/>
                    </a:lnTo>
                    <a:lnTo>
                      <a:pt x="171" y="343"/>
                    </a:lnTo>
                    <a:lnTo>
                      <a:pt x="159" y="335"/>
                    </a:lnTo>
                    <a:lnTo>
                      <a:pt x="149" y="327"/>
                    </a:lnTo>
                    <a:lnTo>
                      <a:pt x="138" y="317"/>
                    </a:lnTo>
                    <a:lnTo>
                      <a:pt x="127" y="308"/>
                    </a:lnTo>
                    <a:lnTo>
                      <a:pt x="117" y="298"/>
                    </a:lnTo>
                    <a:lnTo>
                      <a:pt x="108" y="288"/>
                    </a:lnTo>
                    <a:lnTo>
                      <a:pt x="100" y="277"/>
                    </a:lnTo>
                    <a:lnTo>
                      <a:pt x="91" y="265"/>
                    </a:lnTo>
                    <a:lnTo>
                      <a:pt x="84" y="253"/>
                    </a:lnTo>
                    <a:lnTo>
                      <a:pt x="76" y="241"/>
                    </a:lnTo>
                    <a:lnTo>
                      <a:pt x="70" y="230"/>
                    </a:lnTo>
                    <a:lnTo>
                      <a:pt x="63" y="218"/>
                    </a:lnTo>
                    <a:lnTo>
                      <a:pt x="59" y="204"/>
                    </a:lnTo>
                    <a:lnTo>
                      <a:pt x="54" y="191"/>
                    </a:lnTo>
                    <a:lnTo>
                      <a:pt x="50" y="178"/>
                    </a:lnTo>
                    <a:lnTo>
                      <a:pt x="47" y="164"/>
                    </a:lnTo>
                    <a:lnTo>
                      <a:pt x="43" y="150"/>
                    </a:lnTo>
                    <a:lnTo>
                      <a:pt x="42" y="135"/>
                    </a:lnTo>
                    <a:lnTo>
                      <a:pt x="41" y="121"/>
                    </a:lnTo>
                    <a:lnTo>
                      <a:pt x="41" y="106"/>
                    </a:lnTo>
                    <a:lnTo>
                      <a:pt x="41" y="91"/>
                    </a:lnTo>
                    <a:lnTo>
                      <a:pt x="42" y="77"/>
                    </a:lnTo>
                    <a:lnTo>
                      <a:pt x="43" y="63"/>
                    </a:lnTo>
                    <a:lnTo>
                      <a:pt x="47" y="49"/>
                    </a:lnTo>
                    <a:lnTo>
                      <a:pt x="50" y="35"/>
                    </a:lnTo>
                    <a:lnTo>
                      <a:pt x="54" y="21"/>
                    </a:lnTo>
                    <a:lnTo>
                      <a:pt x="59" y="8"/>
                    </a:lnTo>
                    <a:lnTo>
                      <a:pt x="62"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89" name="Freeform 1372"/>
              <p:cNvSpPr>
                <a:spLocks/>
              </p:cNvSpPr>
              <p:nvPr/>
            </p:nvSpPr>
            <p:spPr bwMode="auto">
              <a:xfrm>
                <a:off x="1228" y="3567"/>
                <a:ext cx="36" cy="60"/>
              </a:xfrm>
              <a:custGeom>
                <a:avLst/>
                <a:gdLst>
                  <a:gd name="T0" fmla="*/ 239 w 249"/>
                  <a:gd name="T1" fmla="*/ 3 h 354"/>
                  <a:gd name="T2" fmla="*/ 194 w 249"/>
                  <a:gd name="T3" fmla="*/ 0 h 354"/>
                  <a:gd name="T4" fmla="*/ 198 w 249"/>
                  <a:gd name="T5" fmla="*/ 11 h 354"/>
                  <a:gd name="T6" fmla="*/ 200 w 249"/>
                  <a:gd name="T7" fmla="*/ 25 h 354"/>
                  <a:gd name="T8" fmla="*/ 203 w 249"/>
                  <a:gd name="T9" fmla="*/ 39 h 354"/>
                  <a:gd name="T10" fmla="*/ 206 w 249"/>
                  <a:gd name="T11" fmla="*/ 53 h 354"/>
                  <a:gd name="T12" fmla="*/ 207 w 249"/>
                  <a:gd name="T13" fmla="*/ 67 h 354"/>
                  <a:gd name="T14" fmla="*/ 207 w 249"/>
                  <a:gd name="T15" fmla="*/ 82 h 354"/>
                  <a:gd name="T16" fmla="*/ 249 w 249"/>
                  <a:gd name="T17" fmla="*/ 82 h 354"/>
                  <a:gd name="T18" fmla="*/ 249 w 249"/>
                  <a:gd name="T19" fmla="*/ 99 h 354"/>
                  <a:gd name="T20" fmla="*/ 247 w 249"/>
                  <a:gd name="T21" fmla="*/ 116 h 354"/>
                  <a:gd name="T22" fmla="*/ 245 w 249"/>
                  <a:gd name="T23" fmla="*/ 133 h 354"/>
                  <a:gd name="T24" fmla="*/ 243 w 249"/>
                  <a:gd name="T25" fmla="*/ 148 h 354"/>
                  <a:gd name="T26" fmla="*/ 239 w 249"/>
                  <a:gd name="T27" fmla="*/ 164 h 354"/>
                  <a:gd name="T28" fmla="*/ 234 w 249"/>
                  <a:gd name="T29" fmla="*/ 179 h 354"/>
                  <a:gd name="T30" fmla="*/ 229 w 249"/>
                  <a:gd name="T31" fmla="*/ 195 h 354"/>
                  <a:gd name="T32" fmla="*/ 223 w 249"/>
                  <a:gd name="T33" fmla="*/ 209 h 354"/>
                  <a:gd name="T34" fmla="*/ 215 w 249"/>
                  <a:gd name="T35" fmla="*/ 223 h 354"/>
                  <a:gd name="T36" fmla="*/ 208 w 249"/>
                  <a:gd name="T37" fmla="*/ 238 h 354"/>
                  <a:gd name="T38" fmla="*/ 200 w 249"/>
                  <a:gd name="T39" fmla="*/ 252 h 354"/>
                  <a:gd name="T40" fmla="*/ 192 w 249"/>
                  <a:gd name="T41" fmla="*/ 265 h 354"/>
                  <a:gd name="T42" fmla="*/ 182 w 249"/>
                  <a:gd name="T43" fmla="*/ 278 h 354"/>
                  <a:gd name="T44" fmla="*/ 172 w 249"/>
                  <a:gd name="T45" fmla="*/ 290 h 354"/>
                  <a:gd name="T46" fmla="*/ 162 w 249"/>
                  <a:gd name="T47" fmla="*/ 302 h 354"/>
                  <a:gd name="T48" fmla="*/ 150 w 249"/>
                  <a:gd name="T49" fmla="*/ 313 h 354"/>
                  <a:gd name="T50" fmla="*/ 138 w 249"/>
                  <a:gd name="T51" fmla="*/ 323 h 354"/>
                  <a:gd name="T52" fmla="*/ 127 w 249"/>
                  <a:gd name="T53" fmla="*/ 334 h 354"/>
                  <a:gd name="T54" fmla="*/ 114 w 249"/>
                  <a:gd name="T55" fmla="*/ 344 h 354"/>
                  <a:gd name="T56" fmla="*/ 110 w 249"/>
                  <a:gd name="T57" fmla="*/ 346 h 354"/>
                  <a:gd name="T58" fmla="*/ 0 w 249"/>
                  <a:gd name="T59" fmla="*/ 354 h 354"/>
                  <a:gd name="T60" fmla="*/ 13 w 249"/>
                  <a:gd name="T61" fmla="*/ 349 h 354"/>
                  <a:gd name="T62" fmla="*/ 27 w 249"/>
                  <a:gd name="T63" fmla="*/ 345 h 354"/>
                  <a:gd name="T64" fmla="*/ 39 w 249"/>
                  <a:gd name="T65" fmla="*/ 339 h 354"/>
                  <a:gd name="T66" fmla="*/ 53 w 249"/>
                  <a:gd name="T67" fmla="*/ 333 h 354"/>
                  <a:gd name="T68" fmla="*/ 65 w 249"/>
                  <a:gd name="T69" fmla="*/ 326 h 354"/>
                  <a:gd name="T70" fmla="*/ 77 w 249"/>
                  <a:gd name="T71" fmla="*/ 319 h 354"/>
                  <a:gd name="T72" fmla="*/ 89 w 249"/>
                  <a:gd name="T73" fmla="*/ 311 h 354"/>
                  <a:gd name="T74" fmla="*/ 101 w 249"/>
                  <a:gd name="T75" fmla="*/ 303 h 354"/>
                  <a:gd name="T76" fmla="*/ 110 w 249"/>
                  <a:gd name="T77" fmla="*/ 293 h 354"/>
                  <a:gd name="T78" fmla="*/ 120 w 249"/>
                  <a:gd name="T79" fmla="*/ 284 h 354"/>
                  <a:gd name="T80" fmla="*/ 130 w 249"/>
                  <a:gd name="T81" fmla="*/ 274 h 354"/>
                  <a:gd name="T82" fmla="*/ 140 w 249"/>
                  <a:gd name="T83" fmla="*/ 264 h 354"/>
                  <a:gd name="T84" fmla="*/ 148 w 249"/>
                  <a:gd name="T85" fmla="*/ 253 h 354"/>
                  <a:gd name="T86" fmla="*/ 157 w 249"/>
                  <a:gd name="T87" fmla="*/ 241 h 354"/>
                  <a:gd name="T88" fmla="*/ 165 w 249"/>
                  <a:gd name="T89" fmla="*/ 229 h 354"/>
                  <a:gd name="T90" fmla="*/ 170 w 249"/>
                  <a:gd name="T91" fmla="*/ 217 h 354"/>
                  <a:gd name="T92" fmla="*/ 179 w 249"/>
                  <a:gd name="T93" fmla="*/ 206 h 354"/>
                  <a:gd name="T94" fmla="*/ 183 w 249"/>
                  <a:gd name="T95" fmla="*/ 194 h 354"/>
                  <a:gd name="T96" fmla="*/ 189 w 249"/>
                  <a:gd name="T97" fmla="*/ 180 h 354"/>
                  <a:gd name="T98" fmla="*/ 193 w 249"/>
                  <a:gd name="T99" fmla="*/ 167 h 354"/>
                  <a:gd name="T100" fmla="*/ 198 w 249"/>
                  <a:gd name="T101" fmla="*/ 154 h 354"/>
                  <a:gd name="T102" fmla="*/ 200 w 249"/>
                  <a:gd name="T103" fmla="*/ 140 h 354"/>
                  <a:gd name="T104" fmla="*/ 203 w 249"/>
                  <a:gd name="T105" fmla="*/ 126 h 354"/>
                  <a:gd name="T106" fmla="*/ 206 w 249"/>
                  <a:gd name="T107" fmla="*/ 111 h 354"/>
                  <a:gd name="T108" fmla="*/ 207 w 249"/>
                  <a:gd name="T109" fmla="*/ 97 h 354"/>
                  <a:gd name="T110" fmla="*/ 207 w 249"/>
                  <a:gd name="T111" fmla="*/ 82 h 354"/>
                  <a:gd name="T112" fmla="*/ 249 w 249"/>
                  <a:gd name="T113" fmla="*/ 82 h 354"/>
                  <a:gd name="T114" fmla="*/ 249 w 249"/>
                  <a:gd name="T115" fmla="*/ 65 h 354"/>
                  <a:gd name="T116" fmla="*/ 247 w 249"/>
                  <a:gd name="T117" fmla="*/ 48 h 354"/>
                  <a:gd name="T118" fmla="*/ 245 w 249"/>
                  <a:gd name="T119" fmla="*/ 33 h 354"/>
                  <a:gd name="T120" fmla="*/ 243 w 249"/>
                  <a:gd name="T121" fmla="*/ 16 h 354"/>
                  <a:gd name="T122" fmla="*/ 239 w 249"/>
                  <a:gd name="T123" fmla="*/ 3 h 3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9"/>
                  <a:gd name="T187" fmla="*/ 0 h 354"/>
                  <a:gd name="T188" fmla="*/ 249 w 249"/>
                  <a:gd name="T189" fmla="*/ 354 h 3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9" h="354">
                    <a:moveTo>
                      <a:pt x="239" y="3"/>
                    </a:moveTo>
                    <a:lnTo>
                      <a:pt x="194" y="0"/>
                    </a:lnTo>
                    <a:lnTo>
                      <a:pt x="198" y="11"/>
                    </a:lnTo>
                    <a:lnTo>
                      <a:pt x="200" y="25"/>
                    </a:lnTo>
                    <a:lnTo>
                      <a:pt x="203" y="39"/>
                    </a:lnTo>
                    <a:lnTo>
                      <a:pt x="206" y="53"/>
                    </a:lnTo>
                    <a:lnTo>
                      <a:pt x="207" y="67"/>
                    </a:lnTo>
                    <a:lnTo>
                      <a:pt x="207" y="82"/>
                    </a:lnTo>
                    <a:lnTo>
                      <a:pt x="249" y="82"/>
                    </a:lnTo>
                    <a:lnTo>
                      <a:pt x="249" y="99"/>
                    </a:lnTo>
                    <a:lnTo>
                      <a:pt x="247" y="116"/>
                    </a:lnTo>
                    <a:lnTo>
                      <a:pt x="245" y="133"/>
                    </a:lnTo>
                    <a:lnTo>
                      <a:pt x="243" y="148"/>
                    </a:lnTo>
                    <a:lnTo>
                      <a:pt x="239" y="164"/>
                    </a:lnTo>
                    <a:lnTo>
                      <a:pt x="234" y="179"/>
                    </a:lnTo>
                    <a:lnTo>
                      <a:pt x="229" y="195"/>
                    </a:lnTo>
                    <a:lnTo>
                      <a:pt x="223" y="209"/>
                    </a:lnTo>
                    <a:lnTo>
                      <a:pt x="215" y="223"/>
                    </a:lnTo>
                    <a:lnTo>
                      <a:pt x="208" y="238"/>
                    </a:lnTo>
                    <a:lnTo>
                      <a:pt x="200" y="252"/>
                    </a:lnTo>
                    <a:lnTo>
                      <a:pt x="192" y="265"/>
                    </a:lnTo>
                    <a:lnTo>
                      <a:pt x="182" y="278"/>
                    </a:lnTo>
                    <a:lnTo>
                      <a:pt x="172" y="290"/>
                    </a:lnTo>
                    <a:lnTo>
                      <a:pt x="162" y="302"/>
                    </a:lnTo>
                    <a:lnTo>
                      <a:pt x="150" y="313"/>
                    </a:lnTo>
                    <a:lnTo>
                      <a:pt x="138" y="323"/>
                    </a:lnTo>
                    <a:lnTo>
                      <a:pt x="127" y="334"/>
                    </a:lnTo>
                    <a:lnTo>
                      <a:pt x="114" y="344"/>
                    </a:lnTo>
                    <a:lnTo>
                      <a:pt x="110" y="346"/>
                    </a:lnTo>
                    <a:lnTo>
                      <a:pt x="0" y="354"/>
                    </a:lnTo>
                    <a:lnTo>
                      <a:pt x="13" y="349"/>
                    </a:lnTo>
                    <a:lnTo>
                      <a:pt x="27" y="345"/>
                    </a:lnTo>
                    <a:lnTo>
                      <a:pt x="39" y="339"/>
                    </a:lnTo>
                    <a:lnTo>
                      <a:pt x="53" y="333"/>
                    </a:lnTo>
                    <a:lnTo>
                      <a:pt x="65" y="326"/>
                    </a:lnTo>
                    <a:lnTo>
                      <a:pt x="77" y="319"/>
                    </a:lnTo>
                    <a:lnTo>
                      <a:pt x="89" y="311"/>
                    </a:lnTo>
                    <a:lnTo>
                      <a:pt x="101" y="303"/>
                    </a:lnTo>
                    <a:lnTo>
                      <a:pt x="110" y="293"/>
                    </a:lnTo>
                    <a:lnTo>
                      <a:pt x="120" y="284"/>
                    </a:lnTo>
                    <a:lnTo>
                      <a:pt x="130" y="274"/>
                    </a:lnTo>
                    <a:lnTo>
                      <a:pt x="140" y="264"/>
                    </a:lnTo>
                    <a:lnTo>
                      <a:pt x="148" y="253"/>
                    </a:lnTo>
                    <a:lnTo>
                      <a:pt x="157" y="241"/>
                    </a:lnTo>
                    <a:lnTo>
                      <a:pt x="165" y="229"/>
                    </a:lnTo>
                    <a:lnTo>
                      <a:pt x="170" y="217"/>
                    </a:lnTo>
                    <a:lnTo>
                      <a:pt x="179" y="206"/>
                    </a:lnTo>
                    <a:lnTo>
                      <a:pt x="183" y="194"/>
                    </a:lnTo>
                    <a:lnTo>
                      <a:pt x="189" y="180"/>
                    </a:lnTo>
                    <a:lnTo>
                      <a:pt x="193" y="167"/>
                    </a:lnTo>
                    <a:lnTo>
                      <a:pt x="198" y="154"/>
                    </a:lnTo>
                    <a:lnTo>
                      <a:pt x="200" y="140"/>
                    </a:lnTo>
                    <a:lnTo>
                      <a:pt x="203" y="126"/>
                    </a:lnTo>
                    <a:lnTo>
                      <a:pt x="206" y="111"/>
                    </a:lnTo>
                    <a:lnTo>
                      <a:pt x="207" y="97"/>
                    </a:lnTo>
                    <a:lnTo>
                      <a:pt x="207" y="82"/>
                    </a:lnTo>
                    <a:lnTo>
                      <a:pt x="249" y="82"/>
                    </a:lnTo>
                    <a:lnTo>
                      <a:pt x="249" y="65"/>
                    </a:lnTo>
                    <a:lnTo>
                      <a:pt x="247" y="48"/>
                    </a:lnTo>
                    <a:lnTo>
                      <a:pt x="245" y="33"/>
                    </a:lnTo>
                    <a:lnTo>
                      <a:pt x="243" y="16"/>
                    </a:lnTo>
                    <a:lnTo>
                      <a:pt x="239" y="3"/>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0" name="Freeform 1373"/>
              <p:cNvSpPr>
                <a:spLocks/>
              </p:cNvSpPr>
              <p:nvPr/>
            </p:nvSpPr>
            <p:spPr bwMode="auto">
              <a:xfrm>
                <a:off x="1174" y="3563"/>
                <a:ext cx="84" cy="65"/>
              </a:xfrm>
              <a:custGeom>
                <a:avLst/>
                <a:gdLst>
                  <a:gd name="T0" fmla="*/ 18 w 590"/>
                  <a:gd name="T1" fmla="*/ 8 h 388"/>
                  <a:gd name="T2" fmla="*/ 6 w 590"/>
                  <a:gd name="T3" fmla="*/ 49 h 388"/>
                  <a:gd name="T4" fmla="*/ 0 w 590"/>
                  <a:gd name="T5" fmla="*/ 91 h 388"/>
                  <a:gd name="T6" fmla="*/ 1 w 590"/>
                  <a:gd name="T7" fmla="*/ 135 h 388"/>
                  <a:gd name="T8" fmla="*/ 9 w 590"/>
                  <a:gd name="T9" fmla="*/ 178 h 388"/>
                  <a:gd name="T10" fmla="*/ 22 w 590"/>
                  <a:gd name="T11" fmla="*/ 218 h 388"/>
                  <a:gd name="T12" fmla="*/ 43 w 590"/>
                  <a:gd name="T13" fmla="*/ 253 h 388"/>
                  <a:gd name="T14" fmla="*/ 67 w 590"/>
                  <a:gd name="T15" fmla="*/ 288 h 388"/>
                  <a:gd name="T16" fmla="*/ 97 w 590"/>
                  <a:gd name="T17" fmla="*/ 317 h 388"/>
                  <a:gd name="T18" fmla="*/ 130 w 590"/>
                  <a:gd name="T19" fmla="*/ 343 h 388"/>
                  <a:gd name="T20" fmla="*/ 167 w 590"/>
                  <a:gd name="T21" fmla="*/ 363 h 388"/>
                  <a:gd name="T22" fmla="*/ 208 w 590"/>
                  <a:gd name="T23" fmla="*/ 378 h 388"/>
                  <a:gd name="T24" fmla="*/ 250 w 590"/>
                  <a:gd name="T25" fmla="*/ 388 h 388"/>
                  <a:gd name="T26" fmla="*/ 410 w 590"/>
                  <a:gd name="T27" fmla="*/ 369 h 388"/>
                  <a:gd name="T28" fmla="*/ 448 w 590"/>
                  <a:gd name="T29" fmla="*/ 350 h 388"/>
                  <a:gd name="T30" fmla="*/ 484 w 590"/>
                  <a:gd name="T31" fmla="*/ 327 h 388"/>
                  <a:gd name="T32" fmla="*/ 513 w 590"/>
                  <a:gd name="T33" fmla="*/ 298 h 388"/>
                  <a:gd name="T34" fmla="*/ 540 w 590"/>
                  <a:gd name="T35" fmla="*/ 265 h 388"/>
                  <a:gd name="T36" fmla="*/ 562 w 590"/>
                  <a:gd name="T37" fmla="*/ 230 h 388"/>
                  <a:gd name="T38" fmla="*/ 576 w 590"/>
                  <a:gd name="T39" fmla="*/ 191 h 388"/>
                  <a:gd name="T40" fmla="*/ 586 w 590"/>
                  <a:gd name="T41" fmla="*/ 150 h 388"/>
                  <a:gd name="T42" fmla="*/ 590 w 590"/>
                  <a:gd name="T43" fmla="*/ 106 h 388"/>
                  <a:gd name="T44" fmla="*/ 546 w 590"/>
                  <a:gd name="T45" fmla="*/ 81 h 388"/>
                  <a:gd name="T46" fmla="*/ 540 w 590"/>
                  <a:gd name="T47" fmla="*/ 45 h 388"/>
                  <a:gd name="T48" fmla="*/ 531 w 590"/>
                  <a:gd name="T49" fmla="*/ 20 h 388"/>
                  <a:gd name="T50" fmla="*/ 583 w 590"/>
                  <a:gd name="T51" fmla="*/ 49 h 388"/>
                  <a:gd name="T52" fmla="*/ 590 w 590"/>
                  <a:gd name="T53" fmla="*/ 91 h 388"/>
                  <a:gd name="T54" fmla="*/ 548 w 590"/>
                  <a:gd name="T55" fmla="*/ 119 h 388"/>
                  <a:gd name="T56" fmla="*/ 543 w 590"/>
                  <a:gd name="T57" fmla="*/ 156 h 388"/>
                  <a:gd name="T58" fmla="*/ 532 w 590"/>
                  <a:gd name="T59" fmla="*/ 190 h 388"/>
                  <a:gd name="T60" fmla="*/ 518 w 590"/>
                  <a:gd name="T61" fmla="*/ 222 h 388"/>
                  <a:gd name="T62" fmla="*/ 498 w 590"/>
                  <a:gd name="T63" fmla="*/ 252 h 388"/>
                  <a:gd name="T64" fmla="*/ 473 w 590"/>
                  <a:gd name="T65" fmla="*/ 279 h 388"/>
                  <a:gd name="T66" fmla="*/ 446 w 590"/>
                  <a:gd name="T67" fmla="*/ 302 h 388"/>
                  <a:gd name="T68" fmla="*/ 416 w 590"/>
                  <a:gd name="T69" fmla="*/ 321 h 388"/>
                  <a:gd name="T70" fmla="*/ 381 w 590"/>
                  <a:gd name="T71" fmla="*/ 337 h 388"/>
                  <a:gd name="T72" fmla="*/ 345 w 590"/>
                  <a:gd name="T73" fmla="*/ 346 h 388"/>
                  <a:gd name="T74" fmla="*/ 309 w 590"/>
                  <a:gd name="T75" fmla="*/ 351 h 388"/>
                  <a:gd name="T76" fmla="*/ 270 w 590"/>
                  <a:gd name="T77" fmla="*/ 350 h 388"/>
                  <a:gd name="T78" fmla="*/ 232 w 590"/>
                  <a:gd name="T79" fmla="*/ 343 h 388"/>
                  <a:gd name="T80" fmla="*/ 196 w 590"/>
                  <a:gd name="T81" fmla="*/ 332 h 388"/>
                  <a:gd name="T82" fmla="*/ 164 w 590"/>
                  <a:gd name="T83" fmla="*/ 315 h 388"/>
                  <a:gd name="T84" fmla="*/ 135 w 590"/>
                  <a:gd name="T85" fmla="*/ 295 h 388"/>
                  <a:gd name="T86" fmla="*/ 109 w 590"/>
                  <a:gd name="T87" fmla="*/ 271 h 388"/>
                  <a:gd name="T88" fmla="*/ 85 w 590"/>
                  <a:gd name="T89" fmla="*/ 243 h 388"/>
                  <a:gd name="T90" fmla="*/ 67 w 590"/>
                  <a:gd name="T91" fmla="*/ 212 h 388"/>
                  <a:gd name="T92" fmla="*/ 54 w 590"/>
                  <a:gd name="T93" fmla="*/ 179 h 388"/>
                  <a:gd name="T94" fmla="*/ 45 w 590"/>
                  <a:gd name="T95" fmla="*/ 144 h 388"/>
                  <a:gd name="T96" fmla="*/ 43 w 590"/>
                  <a:gd name="T97" fmla="*/ 106 h 388"/>
                  <a:gd name="T98" fmla="*/ 45 w 590"/>
                  <a:gd name="T99" fmla="*/ 69 h 388"/>
                  <a:gd name="T100" fmla="*/ 54 w 590"/>
                  <a:gd name="T101" fmla="*/ 34 h 388"/>
                  <a:gd name="T102" fmla="*/ 67 w 590"/>
                  <a:gd name="T103" fmla="*/ 1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0"/>
                  <a:gd name="T157" fmla="*/ 0 h 388"/>
                  <a:gd name="T158" fmla="*/ 590 w 590"/>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0" h="388">
                    <a:moveTo>
                      <a:pt x="67" y="1"/>
                    </a:moveTo>
                    <a:lnTo>
                      <a:pt x="21" y="0"/>
                    </a:lnTo>
                    <a:lnTo>
                      <a:pt x="18" y="8"/>
                    </a:lnTo>
                    <a:lnTo>
                      <a:pt x="13" y="21"/>
                    </a:lnTo>
                    <a:lnTo>
                      <a:pt x="9" y="35"/>
                    </a:lnTo>
                    <a:lnTo>
                      <a:pt x="6" y="49"/>
                    </a:lnTo>
                    <a:lnTo>
                      <a:pt x="2" y="63"/>
                    </a:lnTo>
                    <a:lnTo>
                      <a:pt x="1" y="77"/>
                    </a:lnTo>
                    <a:lnTo>
                      <a:pt x="0" y="91"/>
                    </a:lnTo>
                    <a:lnTo>
                      <a:pt x="0" y="106"/>
                    </a:lnTo>
                    <a:lnTo>
                      <a:pt x="0" y="121"/>
                    </a:lnTo>
                    <a:lnTo>
                      <a:pt x="1" y="135"/>
                    </a:lnTo>
                    <a:lnTo>
                      <a:pt x="2" y="150"/>
                    </a:lnTo>
                    <a:lnTo>
                      <a:pt x="6" y="164"/>
                    </a:lnTo>
                    <a:lnTo>
                      <a:pt x="9" y="178"/>
                    </a:lnTo>
                    <a:lnTo>
                      <a:pt x="13" y="191"/>
                    </a:lnTo>
                    <a:lnTo>
                      <a:pt x="18" y="204"/>
                    </a:lnTo>
                    <a:lnTo>
                      <a:pt x="22" y="218"/>
                    </a:lnTo>
                    <a:lnTo>
                      <a:pt x="29" y="230"/>
                    </a:lnTo>
                    <a:lnTo>
                      <a:pt x="35" y="241"/>
                    </a:lnTo>
                    <a:lnTo>
                      <a:pt x="43" y="253"/>
                    </a:lnTo>
                    <a:lnTo>
                      <a:pt x="50" y="265"/>
                    </a:lnTo>
                    <a:lnTo>
                      <a:pt x="59" y="277"/>
                    </a:lnTo>
                    <a:lnTo>
                      <a:pt x="67" y="288"/>
                    </a:lnTo>
                    <a:lnTo>
                      <a:pt x="76" y="298"/>
                    </a:lnTo>
                    <a:lnTo>
                      <a:pt x="86" y="308"/>
                    </a:lnTo>
                    <a:lnTo>
                      <a:pt x="97" y="317"/>
                    </a:lnTo>
                    <a:lnTo>
                      <a:pt x="108" y="327"/>
                    </a:lnTo>
                    <a:lnTo>
                      <a:pt x="118" y="335"/>
                    </a:lnTo>
                    <a:lnTo>
                      <a:pt x="130" y="343"/>
                    </a:lnTo>
                    <a:lnTo>
                      <a:pt x="142" y="350"/>
                    </a:lnTo>
                    <a:lnTo>
                      <a:pt x="155" y="357"/>
                    </a:lnTo>
                    <a:lnTo>
                      <a:pt x="167" y="363"/>
                    </a:lnTo>
                    <a:lnTo>
                      <a:pt x="181" y="369"/>
                    </a:lnTo>
                    <a:lnTo>
                      <a:pt x="194" y="373"/>
                    </a:lnTo>
                    <a:lnTo>
                      <a:pt x="208" y="378"/>
                    </a:lnTo>
                    <a:lnTo>
                      <a:pt x="221" y="382"/>
                    </a:lnTo>
                    <a:lnTo>
                      <a:pt x="235" y="385"/>
                    </a:lnTo>
                    <a:lnTo>
                      <a:pt x="250" y="388"/>
                    </a:lnTo>
                    <a:lnTo>
                      <a:pt x="383" y="378"/>
                    </a:lnTo>
                    <a:lnTo>
                      <a:pt x="396" y="373"/>
                    </a:lnTo>
                    <a:lnTo>
                      <a:pt x="410" y="369"/>
                    </a:lnTo>
                    <a:lnTo>
                      <a:pt x="422" y="363"/>
                    </a:lnTo>
                    <a:lnTo>
                      <a:pt x="436" y="357"/>
                    </a:lnTo>
                    <a:lnTo>
                      <a:pt x="448" y="350"/>
                    </a:lnTo>
                    <a:lnTo>
                      <a:pt x="460" y="343"/>
                    </a:lnTo>
                    <a:lnTo>
                      <a:pt x="472" y="335"/>
                    </a:lnTo>
                    <a:lnTo>
                      <a:pt x="484" y="327"/>
                    </a:lnTo>
                    <a:lnTo>
                      <a:pt x="493" y="317"/>
                    </a:lnTo>
                    <a:lnTo>
                      <a:pt x="503" y="308"/>
                    </a:lnTo>
                    <a:lnTo>
                      <a:pt x="513" y="298"/>
                    </a:lnTo>
                    <a:lnTo>
                      <a:pt x="523" y="288"/>
                    </a:lnTo>
                    <a:lnTo>
                      <a:pt x="531" y="277"/>
                    </a:lnTo>
                    <a:lnTo>
                      <a:pt x="540" y="265"/>
                    </a:lnTo>
                    <a:lnTo>
                      <a:pt x="548" y="253"/>
                    </a:lnTo>
                    <a:lnTo>
                      <a:pt x="553" y="241"/>
                    </a:lnTo>
                    <a:lnTo>
                      <a:pt x="562" y="230"/>
                    </a:lnTo>
                    <a:lnTo>
                      <a:pt x="566" y="218"/>
                    </a:lnTo>
                    <a:lnTo>
                      <a:pt x="572" y="204"/>
                    </a:lnTo>
                    <a:lnTo>
                      <a:pt x="576" y="191"/>
                    </a:lnTo>
                    <a:lnTo>
                      <a:pt x="581" y="178"/>
                    </a:lnTo>
                    <a:lnTo>
                      <a:pt x="583" y="164"/>
                    </a:lnTo>
                    <a:lnTo>
                      <a:pt x="586" y="150"/>
                    </a:lnTo>
                    <a:lnTo>
                      <a:pt x="589" y="135"/>
                    </a:lnTo>
                    <a:lnTo>
                      <a:pt x="590" y="121"/>
                    </a:lnTo>
                    <a:lnTo>
                      <a:pt x="590" y="106"/>
                    </a:lnTo>
                    <a:lnTo>
                      <a:pt x="548" y="106"/>
                    </a:lnTo>
                    <a:lnTo>
                      <a:pt x="548" y="94"/>
                    </a:lnTo>
                    <a:lnTo>
                      <a:pt x="546" y="81"/>
                    </a:lnTo>
                    <a:lnTo>
                      <a:pt x="545" y="69"/>
                    </a:lnTo>
                    <a:lnTo>
                      <a:pt x="543" y="57"/>
                    </a:lnTo>
                    <a:lnTo>
                      <a:pt x="540" y="45"/>
                    </a:lnTo>
                    <a:lnTo>
                      <a:pt x="537" y="34"/>
                    </a:lnTo>
                    <a:lnTo>
                      <a:pt x="532" y="22"/>
                    </a:lnTo>
                    <a:lnTo>
                      <a:pt x="531" y="20"/>
                    </a:lnTo>
                    <a:lnTo>
                      <a:pt x="577" y="24"/>
                    </a:lnTo>
                    <a:lnTo>
                      <a:pt x="581" y="35"/>
                    </a:lnTo>
                    <a:lnTo>
                      <a:pt x="583" y="49"/>
                    </a:lnTo>
                    <a:lnTo>
                      <a:pt x="586" y="63"/>
                    </a:lnTo>
                    <a:lnTo>
                      <a:pt x="589" y="77"/>
                    </a:lnTo>
                    <a:lnTo>
                      <a:pt x="590" y="91"/>
                    </a:lnTo>
                    <a:lnTo>
                      <a:pt x="590" y="106"/>
                    </a:lnTo>
                    <a:lnTo>
                      <a:pt x="548" y="106"/>
                    </a:lnTo>
                    <a:lnTo>
                      <a:pt x="548" y="119"/>
                    </a:lnTo>
                    <a:lnTo>
                      <a:pt x="546" y="132"/>
                    </a:lnTo>
                    <a:lnTo>
                      <a:pt x="545" y="144"/>
                    </a:lnTo>
                    <a:lnTo>
                      <a:pt x="543" y="156"/>
                    </a:lnTo>
                    <a:lnTo>
                      <a:pt x="540" y="168"/>
                    </a:lnTo>
                    <a:lnTo>
                      <a:pt x="537" y="179"/>
                    </a:lnTo>
                    <a:lnTo>
                      <a:pt x="532" y="190"/>
                    </a:lnTo>
                    <a:lnTo>
                      <a:pt x="527" y="201"/>
                    </a:lnTo>
                    <a:lnTo>
                      <a:pt x="523" y="212"/>
                    </a:lnTo>
                    <a:lnTo>
                      <a:pt x="518" y="222"/>
                    </a:lnTo>
                    <a:lnTo>
                      <a:pt x="512" y="233"/>
                    </a:lnTo>
                    <a:lnTo>
                      <a:pt x="504" y="243"/>
                    </a:lnTo>
                    <a:lnTo>
                      <a:pt x="498" y="252"/>
                    </a:lnTo>
                    <a:lnTo>
                      <a:pt x="491" y="262"/>
                    </a:lnTo>
                    <a:lnTo>
                      <a:pt x="481" y="271"/>
                    </a:lnTo>
                    <a:lnTo>
                      <a:pt x="473" y="279"/>
                    </a:lnTo>
                    <a:lnTo>
                      <a:pt x="465" y="288"/>
                    </a:lnTo>
                    <a:lnTo>
                      <a:pt x="455" y="295"/>
                    </a:lnTo>
                    <a:lnTo>
                      <a:pt x="446" y="302"/>
                    </a:lnTo>
                    <a:lnTo>
                      <a:pt x="436" y="309"/>
                    </a:lnTo>
                    <a:lnTo>
                      <a:pt x="426" y="315"/>
                    </a:lnTo>
                    <a:lnTo>
                      <a:pt x="416" y="321"/>
                    </a:lnTo>
                    <a:lnTo>
                      <a:pt x="404" y="327"/>
                    </a:lnTo>
                    <a:lnTo>
                      <a:pt x="394" y="332"/>
                    </a:lnTo>
                    <a:lnTo>
                      <a:pt x="381" y="337"/>
                    </a:lnTo>
                    <a:lnTo>
                      <a:pt x="370" y="340"/>
                    </a:lnTo>
                    <a:lnTo>
                      <a:pt x="358" y="343"/>
                    </a:lnTo>
                    <a:lnTo>
                      <a:pt x="345" y="346"/>
                    </a:lnTo>
                    <a:lnTo>
                      <a:pt x="333" y="348"/>
                    </a:lnTo>
                    <a:lnTo>
                      <a:pt x="320" y="350"/>
                    </a:lnTo>
                    <a:lnTo>
                      <a:pt x="309" y="351"/>
                    </a:lnTo>
                    <a:lnTo>
                      <a:pt x="294" y="351"/>
                    </a:lnTo>
                    <a:lnTo>
                      <a:pt x="283" y="351"/>
                    </a:lnTo>
                    <a:lnTo>
                      <a:pt x="270" y="350"/>
                    </a:lnTo>
                    <a:lnTo>
                      <a:pt x="257" y="348"/>
                    </a:lnTo>
                    <a:lnTo>
                      <a:pt x="244" y="346"/>
                    </a:lnTo>
                    <a:lnTo>
                      <a:pt x="232" y="343"/>
                    </a:lnTo>
                    <a:lnTo>
                      <a:pt x="220" y="340"/>
                    </a:lnTo>
                    <a:lnTo>
                      <a:pt x="208" y="337"/>
                    </a:lnTo>
                    <a:lnTo>
                      <a:pt x="196" y="332"/>
                    </a:lnTo>
                    <a:lnTo>
                      <a:pt x="186" y="327"/>
                    </a:lnTo>
                    <a:lnTo>
                      <a:pt x="174" y="321"/>
                    </a:lnTo>
                    <a:lnTo>
                      <a:pt x="164" y="315"/>
                    </a:lnTo>
                    <a:lnTo>
                      <a:pt x="153" y="309"/>
                    </a:lnTo>
                    <a:lnTo>
                      <a:pt x="143" y="302"/>
                    </a:lnTo>
                    <a:lnTo>
                      <a:pt x="135" y="295"/>
                    </a:lnTo>
                    <a:lnTo>
                      <a:pt x="124" y="288"/>
                    </a:lnTo>
                    <a:lnTo>
                      <a:pt x="116" y="279"/>
                    </a:lnTo>
                    <a:lnTo>
                      <a:pt x="109" y="271"/>
                    </a:lnTo>
                    <a:lnTo>
                      <a:pt x="99" y="262"/>
                    </a:lnTo>
                    <a:lnTo>
                      <a:pt x="92" y="252"/>
                    </a:lnTo>
                    <a:lnTo>
                      <a:pt x="85" y="243"/>
                    </a:lnTo>
                    <a:lnTo>
                      <a:pt x="78" y="233"/>
                    </a:lnTo>
                    <a:lnTo>
                      <a:pt x="72" y="222"/>
                    </a:lnTo>
                    <a:lnTo>
                      <a:pt x="67" y="212"/>
                    </a:lnTo>
                    <a:lnTo>
                      <a:pt x="63" y="201"/>
                    </a:lnTo>
                    <a:lnTo>
                      <a:pt x="58" y="190"/>
                    </a:lnTo>
                    <a:lnTo>
                      <a:pt x="54" y="179"/>
                    </a:lnTo>
                    <a:lnTo>
                      <a:pt x="50" y="168"/>
                    </a:lnTo>
                    <a:lnTo>
                      <a:pt x="47" y="156"/>
                    </a:lnTo>
                    <a:lnTo>
                      <a:pt x="45" y="144"/>
                    </a:lnTo>
                    <a:lnTo>
                      <a:pt x="44" y="132"/>
                    </a:lnTo>
                    <a:lnTo>
                      <a:pt x="43" y="119"/>
                    </a:lnTo>
                    <a:lnTo>
                      <a:pt x="43" y="106"/>
                    </a:lnTo>
                    <a:lnTo>
                      <a:pt x="43" y="94"/>
                    </a:lnTo>
                    <a:lnTo>
                      <a:pt x="44" y="81"/>
                    </a:lnTo>
                    <a:lnTo>
                      <a:pt x="45" y="69"/>
                    </a:lnTo>
                    <a:lnTo>
                      <a:pt x="47" y="57"/>
                    </a:lnTo>
                    <a:lnTo>
                      <a:pt x="50" y="45"/>
                    </a:lnTo>
                    <a:lnTo>
                      <a:pt x="54" y="34"/>
                    </a:lnTo>
                    <a:lnTo>
                      <a:pt x="58" y="22"/>
                    </a:lnTo>
                    <a:lnTo>
                      <a:pt x="63" y="12"/>
                    </a:lnTo>
                    <a:lnTo>
                      <a:pt x="67"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1" name="Freeform 1374"/>
              <p:cNvSpPr>
                <a:spLocks/>
              </p:cNvSpPr>
              <p:nvPr/>
            </p:nvSpPr>
            <p:spPr bwMode="auto">
              <a:xfrm>
                <a:off x="1180" y="3564"/>
                <a:ext cx="72" cy="58"/>
              </a:xfrm>
              <a:custGeom>
                <a:avLst/>
                <a:gdLst>
                  <a:gd name="T0" fmla="*/ 20 w 505"/>
                  <a:gd name="T1" fmla="*/ 11 h 350"/>
                  <a:gd name="T2" fmla="*/ 7 w 505"/>
                  <a:gd name="T3" fmla="*/ 44 h 350"/>
                  <a:gd name="T4" fmla="*/ 1 w 505"/>
                  <a:gd name="T5" fmla="*/ 80 h 350"/>
                  <a:gd name="T6" fmla="*/ 0 w 505"/>
                  <a:gd name="T7" fmla="*/ 118 h 350"/>
                  <a:gd name="T8" fmla="*/ 4 w 505"/>
                  <a:gd name="T9" fmla="*/ 155 h 350"/>
                  <a:gd name="T10" fmla="*/ 15 w 505"/>
                  <a:gd name="T11" fmla="*/ 189 h 350"/>
                  <a:gd name="T12" fmla="*/ 29 w 505"/>
                  <a:gd name="T13" fmla="*/ 221 h 350"/>
                  <a:gd name="T14" fmla="*/ 49 w 505"/>
                  <a:gd name="T15" fmla="*/ 251 h 350"/>
                  <a:gd name="T16" fmla="*/ 73 w 505"/>
                  <a:gd name="T17" fmla="*/ 278 h 350"/>
                  <a:gd name="T18" fmla="*/ 100 w 505"/>
                  <a:gd name="T19" fmla="*/ 301 h 350"/>
                  <a:gd name="T20" fmla="*/ 131 w 505"/>
                  <a:gd name="T21" fmla="*/ 320 h 350"/>
                  <a:gd name="T22" fmla="*/ 165 w 505"/>
                  <a:gd name="T23" fmla="*/ 336 h 350"/>
                  <a:gd name="T24" fmla="*/ 201 w 505"/>
                  <a:gd name="T25" fmla="*/ 345 h 350"/>
                  <a:gd name="T26" fmla="*/ 240 w 505"/>
                  <a:gd name="T27" fmla="*/ 350 h 350"/>
                  <a:gd name="T28" fmla="*/ 277 w 505"/>
                  <a:gd name="T29" fmla="*/ 349 h 350"/>
                  <a:gd name="T30" fmla="*/ 315 w 505"/>
                  <a:gd name="T31" fmla="*/ 343 h 350"/>
                  <a:gd name="T32" fmla="*/ 351 w 505"/>
                  <a:gd name="T33" fmla="*/ 331 h 350"/>
                  <a:gd name="T34" fmla="*/ 383 w 505"/>
                  <a:gd name="T35" fmla="*/ 314 h 350"/>
                  <a:gd name="T36" fmla="*/ 412 w 505"/>
                  <a:gd name="T37" fmla="*/ 294 h 350"/>
                  <a:gd name="T38" fmla="*/ 438 w 505"/>
                  <a:gd name="T39" fmla="*/ 270 h 350"/>
                  <a:gd name="T40" fmla="*/ 461 w 505"/>
                  <a:gd name="T41" fmla="*/ 242 h 350"/>
                  <a:gd name="T42" fmla="*/ 480 w 505"/>
                  <a:gd name="T43" fmla="*/ 211 h 350"/>
                  <a:gd name="T44" fmla="*/ 494 w 505"/>
                  <a:gd name="T45" fmla="*/ 178 h 350"/>
                  <a:gd name="T46" fmla="*/ 502 w 505"/>
                  <a:gd name="T47" fmla="*/ 143 h 350"/>
                  <a:gd name="T48" fmla="*/ 505 w 505"/>
                  <a:gd name="T49" fmla="*/ 105 h 350"/>
                  <a:gd name="T50" fmla="*/ 461 w 505"/>
                  <a:gd name="T51" fmla="*/ 85 h 350"/>
                  <a:gd name="T52" fmla="*/ 456 w 505"/>
                  <a:gd name="T53" fmla="*/ 55 h 350"/>
                  <a:gd name="T54" fmla="*/ 447 w 505"/>
                  <a:gd name="T55" fmla="*/ 26 h 350"/>
                  <a:gd name="T56" fmla="*/ 488 w 505"/>
                  <a:gd name="T57" fmla="*/ 19 h 350"/>
                  <a:gd name="T58" fmla="*/ 497 w 505"/>
                  <a:gd name="T59" fmla="*/ 44 h 350"/>
                  <a:gd name="T60" fmla="*/ 503 w 505"/>
                  <a:gd name="T61" fmla="*/ 80 h 350"/>
                  <a:gd name="T62" fmla="*/ 462 w 505"/>
                  <a:gd name="T63" fmla="*/ 105 h 350"/>
                  <a:gd name="T64" fmla="*/ 460 w 505"/>
                  <a:gd name="T65" fmla="*/ 137 h 350"/>
                  <a:gd name="T66" fmla="*/ 454 w 505"/>
                  <a:gd name="T67" fmla="*/ 167 h 350"/>
                  <a:gd name="T68" fmla="*/ 442 w 505"/>
                  <a:gd name="T69" fmla="*/ 194 h 350"/>
                  <a:gd name="T70" fmla="*/ 426 w 505"/>
                  <a:gd name="T71" fmla="*/ 219 h 350"/>
                  <a:gd name="T72" fmla="*/ 408 w 505"/>
                  <a:gd name="T73" fmla="*/ 242 h 350"/>
                  <a:gd name="T74" fmla="*/ 385 w 505"/>
                  <a:gd name="T75" fmla="*/ 262 h 350"/>
                  <a:gd name="T76" fmla="*/ 360 w 505"/>
                  <a:gd name="T77" fmla="*/ 280 h 350"/>
                  <a:gd name="T78" fmla="*/ 333 w 505"/>
                  <a:gd name="T79" fmla="*/ 294 h 350"/>
                  <a:gd name="T80" fmla="*/ 305 w 505"/>
                  <a:gd name="T81" fmla="*/ 303 h 350"/>
                  <a:gd name="T82" fmla="*/ 274 w 505"/>
                  <a:gd name="T83" fmla="*/ 308 h 350"/>
                  <a:gd name="T84" fmla="*/ 242 w 505"/>
                  <a:gd name="T85" fmla="*/ 309 h 350"/>
                  <a:gd name="T86" fmla="*/ 209 w 505"/>
                  <a:gd name="T87" fmla="*/ 306 h 350"/>
                  <a:gd name="T88" fmla="*/ 179 w 505"/>
                  <a:gd name="T89" fmla="*/ 297 h 350"/>
                  <a:gd name="T90" fmla="*/ 151 w 505"/>
                  <a:gd name="T91" fmla="*/ 284 h 350"/>
                  <a:gd name="T92" fmla="*/ 126 w 505"/>
                  <a:gd name="T93" fmla="*/ 269 h 350"/>
                  <a:gd name="T94" fmla="*/ 102 w 505"/>
                  <a:gd name="T95" fmla="*/ 249 h 350"/>
                  <a:gd name="T96" fmla="*/ 82 w 505"/>
                  <a:gd name="T97" fmla="*/ 227 h 350"/>
                  <a:gd name="T98" fmla="*/ 67 w 505"/>
                  <a:gd name="T99" fmla="*/ 202 h 350"/>
                  <a:gd name="T100" fmla="*/ 54 w 505"/>
                  <a:gd name="T101" fmla="*/ 176 h 350"/>
                  <a:gd name="T102" fmla="*/ 46 w 505"/>
                  <a:gd name="T103" fmla="*/ 146 h 350"/>
                  <a:gd name="T104" fmla="*/ 42 w 505"/>
                  <a:gd name="T105" fmla="*/ 116 h 350"/>
                  <a:gd name="T106" fmla="*/ 42 w 505"/>
                  <a:gd name="T107" fmla="*/ 85 h 350"/>
                  <a:gd name="T108" fmla="*/ 48 w 505"/>
                  <a:gd name="T109" fmla="*/ 55 h 350"/>
                  <a:gd name="T110" fmla="*/ 58 w 505"/>
                  <a:gd name="T111" fmla="*/ 26 h 350"/>
                  <a:gd name="T112" fmla="*/ 72 w 505"/>
                  <a:gd name="T113" fmla="*/ 1 h 3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5"/>
                  <a:gd name="T172" fmla="*/ 0 h 350"/>
                  <a:gd name="T173" fmla="*/ 505 w 505"/>
                  <a:gd name="T174" fmla="*/ 350 h 3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5" h="350">
                    <a:moveTo>
                      <a:pt x="72" y="1"/>
                    </a:moveTo>
                    <a:lnTo>
                      <a:pt x="24" y="0"/>
                    </a:lnTo>
                    <a:lnTo>
                      <a:pt x="20" y="11"/>
                    </a:lnTo>
                    <a:lnTo>
                      <a:pt x="15" y="21"/>
                    </a:lnTo>
                    <a:lnTo>
                      <a:pt x="11" y="33"/>
                    </a:lnTo>
                    <a:lnTo>
                      <a:pt x="7" y="44"/>
                    </a:lnTo>
                    <a:lnTo>
                      <a:pt x="4" y="56"/>
                    </a:lnTo>
                    <a:lnTo>
                      <a:pt x="2" y="68"/>
                    </a:lnTo>
                    <a:lnTo>
                      <a:pt x="1" y="80"/>
                    </a:lnTo>
                    <a:lnTo>
                      <a:pt x="0" y="93"/>
                    </a:lnTo>
                    <a:lnTo>
                      <a:pt x="0" y="105"/>
                    </a:lnTo>
                    <a:lnTo>
                      <a:pt x="0" y="118"/>
                    </a:lnTo>
                    <a:lnTo>
                      <a:pt x="1" y="131"/>
                    </a:lnTo>
                    <a:lnTo>
                      <a:pt x="2" y="143"/>
                    </a:lnTo>
                    <a:lnTo>
                      <a:pt x="4" y="155"/>
                    </a:lnTo>
                    <a:lnTo>
                      <a:pt x="7" y="167"/>
                    </a:lnTo>
                    <a:lnTo>
                      <a:pt x="11" y="178"/>
                    </a:lnTo>
                    <a:lnTo>
                      <a:pt x="15" y="189"/>
                    </a:lnTo>
                    <a:lnTo>
                      <a:pt x="20" y="200"/>
                    </a:lnTo>
                    <a:lnTo>
                      <a:pt x="24" y="211"/>
                    </a:lnTo>
                    <a:lnTo>
                      <a:pt x="29" y="221"/>
                    </a:lnTo>
                    <a:lnTo>
                      <a:pt x="35" y="232"/>
                    </a:lnTo>
                    <a:lnTo>
                      <a:pt x="42" y="242"/>
                    </a:lnTo>
                    <a:lnTo>
                      <a:pt x="49" y="251"/>
                    </a:lnTo>
                    <a:lnTo>
                      <a:pt x="56" y="261"/>
                    </a:lnTo>
                    <a:lnTo>
                      <a:pt x="66" y="270"/>
                    </a:lnTo>
                    <a:lnTo>
                      <a:pt x="73" y="278"/>
                    </a:lnTo>
                    <a:lnTo>
                      <a:pt x="81" y="287"/>
                    </a:lnTo>
                    <a:lnTo>
                      <a:pt x="92" y="294"/>
                    </a:lnTo>
                    <a:lnTo>
                      <a:pt x="100" y="301"/>
                    </a:lnTo>
                    <a:lnTo>
                      <a:pt x="110" y="308"/>
                    </a:lnTo>
                    <a:lnTo>
                      <a:pt x="121" y="314"/>
                    </a:lnTo>
                    <a:lnTo>
                      <a:pt x="131" y="320"/>
                    </a:lnTo>
                    <a:lnTo>
                      <a:pt x="143" y="326"/>
                    </a:lnTo>
                    <a:lnTo>
                      <a:pt x="153" y="331"/>
                    </a:lnTo>
                    <a:lnTo>
                      <a:pt x="165" y="336"/>
                    </a:lnTo>
                    <a:lnTo>
                      <a:pt x="177" y="339"/>
                    </a:lnTo>
                    <a:lnTo>
                      <a:pt x="189" y="343"/>
                    </a:lnTo>
                    <a:lnTo>
                      <a:pt x="201" y="345"/>
                    </a:lnTo>
                    <a:lnTo>
                      <a:pt x="214" y="347"/>
                    </a:lnTo>
                    <a:lnTo>
                      <a:pt x="227" y="349"/>
                    </a:lnTo>
                    <a:lnTo>
                      <a:pt x="240" y="350"/>
                    </a:lnTo>
                    <a:lnTo>
                      <a:pt x="251" y="350"/>
                    </a:lnTo>
                    <a:lnTo>
                      <a:pt x="266" y="350"/>
                    </a:lnTo>
                    <a:lnTo>
                      <a:pt x="277" y="349"/>
                    </a:lnTo>
                    <a:lnTo>
                      <a:pt x="290" y="347"/>
                    </a:lnTo>
                    <a:lnTo>
                      <a:pt x="302" y="345"/>
                    </a:lnTo>
                    <a:lnTo>
                      <a:pt x="315" y="343"/>
                    </a:lnTo>
                    <a:lnTo>
                      <a:pt x="327" y="339"/>
                    </a:lnTo>
                    <a:lnTo>
                      <a:pt x="338" y="336"/>
                    </a:lnTo>
                    <a:lnTo>
                      <a:pt x="351" y="331"/>
                    </a:lnTo>
                    <a:lnTo>
                      <a:pt x="361" y="326"/>
                    </a:lnTo>
                    <a:lnTo>
                      <a:pt x="373" y="320"/>
                    </a:lnTo>
                    <a:lnTo>
                      <a:pt x="383" y="314"/>
                    </a:lnTo>
                    <a:lnTo>
                      <a:pt x="393" y="308"/>
                    </a:lnTo>
                    <a:lnTo>
                      <a:pt x="403" y="301"/>
                    </a:lnTo>
                    <a:lnTo>
                      <a:pt x="412" y="294"/>
                    </a:lnTo>
                    <a:lnTo>
                      <a:pt x="422" y="287"/>
                    </a:lnTo>
                    <a:lnTo>
                      <a:pt x="430" y="278"/>
                    </a:lnTo>
                    <a:lnTo>
                      <a:pt x="438" y="270"/>
                    </a:lnTo>
                    <a:lnTo>
                      <a:pt x="448" y="261"/>
                    </a:lnTo>
                    <a:lnTo>
                      <a:pt x="455" y="251"/>
                    </a:lnTo>
                    <a:lnTo>
                      <a:pt x="461" y="242"/>
                    </a:lnTo>
                    <a:lnTo>
                      <a:pt x="469" y="232"/>
                    </a:lnTo>
                    <a:lnTo>
                      <a:pt x="475" y="221"/>
                    </a:lnTo>
                    <a:lnTo>
                      <a:pt x="480" y="211"/>
                    </a:lnTo>
                    <a:lnTo>
                      <a:pt x="484" y="200"/>
                    </a:lnTo>
                    <a:lnTo>
                      <a:pt x="489" y="189"/>
                    </a:lnTo>
                    <a:lnTo>
                      <a:pt x="494" y="178"/>
                    </a:lnTo>
                    <a:lnTo>
                      <a:pt x="497" y="167"/>
                    </a:lnTo>
                    <a:lnTo>
                      <a:pt x="500" y="155"/>
                    </a:lnTo>
                    <a:lnTo>
                      <a:pt x="502" y="143"/>
                    </a:lnTo>
                    <a:lnTo>
                      <a:pt x="503" y="131"/>
                    </a:lnTo>
                    <a:lnTo>
                      <a:pt x="505" y="118"/>
                    </a:lnTo>
                    <a:lnTo>
                      <a:pt x="505" y="105"/>
                    </a:lnTo>
                    <a:lnTo>
                      <a:pt x="462" y="105"/>
                    </a:lnTo>
                    <a:lnTo>
                      <a:pt x="462" y="94"/>
                    </a:lnTo>
                    <a:lnTo>
                      <a:pt x="461" y="85"/>
                    </a:lnTo>
                    <a:lnTo>
                      <a:pt x="460" y="74"/>
                    </a:lnTo>
                    <a:lnTo>
                      <a:pt x="458" y="64"/>
                    </a:lnTo>
                    <a:lnTo>
                      <a:pt x="456" y="55"/>
                    </a:lnTo>
                    <a:lnTo>
                      <a:pt x="454" y="45"/>
                    </a:lnTo>
                    <a:lnTo>
                      <a:pt x="450" y="36"/>
                    </a:lnTo>
                    <a:lnTo>
                      <a:pt x="447" y="26"/>
                    </a:lnTo>
                    <a:lnTo>
                      <a:pt x="442" y="18"/>
                    </a:lnTo>
                    <a:lnTo>
                      <a:pt x="442" y="17"/>
                    </a:lnTo>
                    <a:lnTo>
                      <a:pt x="488" y="19"/>
                    </a:lnTo>
                    <a:lnTo>
                      <a:pt x="489" y="21"/>
                    </a:lnTo>
                    <a:lnTo>
                      <a:pt x="494" y="33"/>
                    </a:lnTo>
                    <a:lnTo>
                      <a:pt x="497" y="44"/>
                    </a:lnTo>
                    <a:lnTo>
                      <a:pt x="500" y="56"/>
                    </a:lnTo>
                    <a:lnTo>
                      <a:pt x="502" y="68"/>
                    </a:lnTo>
                    <a:lnTo>
                      <a:pt x="503" y="80"/>
                    </a:lnTo>
                    <a:lnTo>
                      <a:pt x="505" y="93"/>
                    </a:lnTo>
                    <a:lnTo>
                      <a:pt x="505" y="105"/>
                    </a:lnTo>
                    <a:lnTo>
                      <a:pt x="462" y="105"/>
                    </a:lnTo>
                    <a:lnTo>
                      <a:pt x="462" y="116"/>
                    </a:lnTo>
                    <a:lnTo>
                      <a:pt x="461" y="126"/>
                    </a:lnTo>
                    <a:lnTo>
                      <a:pt x="460" y="137"/>
                    </a:lnTo>
                    <a:lnTo>
                      <a:pt x="458" y="146"/>
                    </a:lnTo>
                    <a:lnTo>
                      <a:pt x="456" y="157"/>
                    </a:lnTo>
                    <a:lnTo>
                      <a:pt x="454" y="167"/>
                    </a:lnTo>
                    <a:lnTo>
                      <a:pt x="450" y="176"/>
                    </a:lnTo>
                    <a:lnTo>
                      <a:pt x="447" y="184"/>
                    </a:lnTo>
                    <a:lnTo>
                      <a:pt x="442" y="194"/>
                    </a:lnTo>
                    <a:lnTo>
                      <a:pt x="437" y="202"/>
                    </a:lnTo>
                    <a:lnTo>
                      <a:pt x="432" y="211"/>
                    </a:lnTo>
                    <a:lnTo>
                      <a:pt x="426" y="219"/>
                    </a:lnTo>
                    <a:lnTo>
                      <a:pt x="420" y="227"/>
                    </a:lnTo>
                    <a:lnTo>
                      <a:pt x="414" y="234"/>
                    </a:lnTo>
                    <a:lnTo>
                      <a:pt x="408" y="242"/>
                    </a:lnTo>
                    <a:lnTo>
                      <a:pt x="400" y="249"/>
                    </a:lnTo>
                    <a:lnTo>
                      <a:pt x="394" y="256"/>
                    </a:lnTo>
                    <a:lnTo>
                      <a:pt x="385" y="262"/>
                    </a:lnTo>
                    <a:lnTo>
                      <a:pt x="378" y="269"/>
                    </a:lnTo>
                    <a:lnTo>
                      <a:pt x="370" y="275"/>
                    </a:lnTo>
                    <a:lnTo>
                      <a:pt x="360" y="280"/>
                    </a:lnTo>
                    <a:lnTo>
                      <a:pt x="352" y="284"/>
                    </a:lnTo>
                    <a:lnTo>
                      <a:pt x="344" y="289"/>
                    </a:lnTo>
                    <a:lnTo>
                      <a:pt x="333" y="294"/>
                    </a:lnTo>
                    <a:lnTo>
                      <a:pt x="325" y="297"/>
                    </a:lnTo>
                    <a:lnTo>
                      <a:pt x="315" y="300"/>
                    </a:lnTo>
                    <a:lnTo>
                      <a:pt x="305" y="303"/>
                    </a:lnTo>
                    <a:lnTo>
                      <a:pt x="295" y="306"/>
                    </a:lnTo>
                    <a:lnTo>
                      <a:pt x="283" y="307"/>
                    </a:lnTo>
                    <a:lnTo>
                      <a:pt x="274" y="308"/>
                    </a:lnTo>
                    <a:lnTo>
                      <a:pt x="262" y="309"/>
                    </a:lnTo>
                    <a:lnTo>
                      <a:pt x="251" y="309"/>
                    </a:lnTo>
                    <a:lnTo>
                      <a:pt x="242" y="309"/>
                    </a:lnTo>
                    <a:lnTo>
                      <a:pt x="230" y="308"/>
                    </a:lnTo>
                    <a:lnTo>
                      <a:pt x="221" y="307"/>
                    </a:lnTo>
                    <a:lnTo>
                      <a:pt x="209" y="306"/>
                    </a:lnTo>
                    <a:lnTo>
                      <a:pt x="199" y="303"/>
                    </a:lnTo>
                    <a:lnTo>
                      <a:pt x="190" y="300"/>
                    </a:lnTo>
                    <a:lnTo>
                      <a:pt x="179" y="297"/>
                    </a:lnTo>
                    <a:lnTo>
                      <a:pt x="170" y="294"/>
                    </a:lnTo>
                    <a:lnTo>
                      <a:pt x="160" y="289"/>
                    </a:lnTo>
                    <a:lnTo>
                      <a:pt x="151" y="284"/>
                    </a:lnTo>
                    <a:lnTo>
                      <a:pt x="143" y="280"/>
                    </a:lnTo>
                    <a:lnTo>
                      <a:pt x="133" y="275"/>
                    </a:lnTo>
                    <a:lnTo>
                      <a:pt x="126" y="269"/>
                    </a:lnTo>
                    <a:lnTo>
                      <a:pt x="118" y="262"/>
                    </a:lnTo>
                    <a:lnTo>
                      <a:pt x="110" y="256"/>
                    </a:lnTo>
                    <a:lnTo>
                      <a:pt x="102" y="249"/>
                    </a:lnTo>
                    <a:lnTo>
                      <a:pt x="96" y="242"/>
                    </a:lnTo>
                    <a:lnTo>
                      <a:pt x="89" y="234"/>
                    </a:lnTo>
                    <a:lnTo>
                      <a:pt x="82" y="227"/>
                    </a:lnTo>
                    <a:lnTo>
                      <a:pt x="78" y="219"/>
                    </a:lnTo>
                    <a:lnTo>
                      <a:pt x="72" y="211"/>
                    </a:lnTo>
                    <a:lnTo>
                      <a:pt x="67" y="202"/>
                    </a:lnTo>
                    <a:lnTo>
                      <a:pt x="62" y="194"/>
                    </a:lnTo>
                    <a:lnTo>
                      <a:pt x="58" y="184"/>
                    </a:lnTo>
                    <a:lnTo>
                      <a:pt x="54" y="176"/>
                    </a:lnTo>
                    <a:lnTo>
                      <a:pt x="50" y="167"/>
                    </a:lnTo>
                    <a:lnTo>
                      <a:pt x="48" y="157"/>
                    </a:lnTo>
                    <a:lnTo>
                      <a:pt x="46" y="146"/>
                    </a:lnTo>
                    <a:lnTo>
                      <a:pt x="44" y="137"/>
                    </a:lnTo>
                    <a:lnTo>
                      <a:pt x="42" y="126"/>
                    </a:lnTo>
                    <a:lnTo>
                      <a:pt x="42" y="116"/>
                    </a:lnTo>
                    <a:lnTo>
                      <a:pt x="42" y="105"/>
                    </a:lnTo>
                    <a:lnTo>
                      <a:pt x="42" y="94"/>
                    </a:lnTo>
                    <a:lnTo>
                      <a:pt x="42" y="85"/>
                    </a:lnTo>
                    <a:lnTo>
                      <a:pt x="44" y="74"/>
                    </a:lnTo>
                    <a:lnTo>
                      <a:pt x="46" y="64"/>
                    </a:lnTo>
                    <a:lnTo>
                      <a:pt x="48" y="55"/>
                    </a:lnTo>
                    <a:lnTo>
                      <a:pt x="50" y="45"/>
                    </a:lnTo>
                    <a:lnTo>
                      <a:pt x="54" y="36"/>
                    </a:lnTo>
                    <a:lnTo>
                      <a:pt x="58" y="26"/>
                    </a:lnTo>
                    <a:lnTo>
                      <a:pt x="62" y="18"/>
                    </a:lnTo>
                    <a:lnTo>
                      <a:pt x="67" y="8"/>
                    </a:lnTo>
                    <a:lnTo>
                      <a:pt x="72"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2" name="Freeform 1375"/>
              <p:cNvSpPr>
                <a:spLocks/>
              </p:cNvSpPr>
              <p:nvPr/>
            </p:nvSpPr>
            <p:spPr bwMode="auto">
              <a:xfrm>
                <a:off x="1186" y="3564"/>
                <a:ext cx="60" cy="51"/>
              </a:xfrm>
              <a:custGeom>
                <a:avLst/>
                <a:gdLst>
                  <a:gd name="T0" fmla="*/ 25 w 420"/>
                  <a:gd name="T1" fmla="*/ 7 h 308"/>
                  <a:gd name="T2" fmla="*/ 12 w 420"/>
                  <a:gd name="T3" fmla="*/ 35 h 308"/>
                  <a:gd name="T4" fmla="*/ 4 w 420"/>
                  <a:gd name="T5" fmla="*/ 63 h 308"/>
                  <a:gd name="T6" fmla="*/ 0 w 420"/>
                  <a:gd name="T7" fmla="*/ 93 h 308"/>
                  <a:gd name="T8" fmla="*/ 0 w 420"/>
                  <a:gd name="T9" fmla="*/ 125 h 308"/>
                  <a:gd name="T10" fmla="*/ 6 w 420"/>
                  <a:gd name="T11" fmla="*/ 156 h 308"/>
                  <a:gd name="T12" fmla="*/ 16 w 420"/>
                  <a:gd name="T13" fmla="*/ 183 h 308"/>
                  <a:gd name="T14" fmla="*/ 30 w 420"/>
                  <a:gd name="T15" fmla="*/ 210 h 308"/>
                  <a:gd name="T16" fmla="*/ 47 w 420"/>
                  <a:gd name="T17" fmla="*/ 233 h 308"/>
                  <a:gd name="T18" fmla="*/ 68 w 420"/>
                  <a:gd name="T19" fmla="*/ 255 h 308"/>
                  <a:gd name="T20" fmla="*/ 91 w 420"/>
                  <a:gd name="T21" fmla="*/ 274 h 308"/>
                  <a:gd name="T22" fmla="*/ 118 w 420"/>
                  <a:gd name="T23" fmla="*/ 288 h 308"/>
                  <a:gd name="T24" fmla="*/ 148 w 420"/>
                  <a:gd name="T25" fmla="*/ 299 h 308"/>
                  <a:gd name="T26" fmla="*/ 179 w 420"/>
                  <a:gd name="T27" fmla="*/ 306 h 308"/>
                  <a:gd name="T28" fmla="*/ 209 w 420"/>
                  <a:gd name="T29" fmla="*/ 308 h 308"/>
                  <a:gd name="T30" fmla="*/ 241 w 420"/>
                  <a:gd name="T31" fmla="*/ 306 h 308"/>
                  <a:gd name="T32" fmla="*/ 273 w 420"/>
                  <a:gd name="T33" fmla="*/ 299 h 308"/>
                  <a:gd name="T34" fmla="*/ 302 w 420"/>
                  <a:gd name="T35" fmla="*/ 288 h 308"/>
                  <a:gd name="T36" fmla="*/ 328 w 420"/>
                  <a:gd name="T37" fmla="*/ 274 h 308"/>
                  <a:gd name="T38" fmla="*/ 352 w 420"/>
                  <a:gd name="T39" fmla="*/ 255 h 308"/>
                  <a:gd name="T40" fmla="*/ 372 w 420"/>
                  <a:gd name="T41" fmla="*/ 233 h 308"/>
                  <a:gd name="T42" fmla="*/ 390 w 420"/>
                  <a:gd name="T43" fmla="*/ 210 h 308"/>
                  <a:gd name="T44" fmla="*/ 405 w 420"/>
                  <a:gd name="T45" fmla="*/ 183 h 308"/>
                  <a:gd name="T46" fmla="*/ 414 w 420"/>
                  <a:gd name="T47" fmla="*/ 156 h 308"/>
                  <a:gd name="T48" fmla="*/ 419 w 420"/>
                  <a:gd name="T49" fmla="*/ 125 h 308"/>
                  <a:gd name="T50" fmla="*/ 378 w 420"/>
                  <a:gd name="T51" fmla="*/ 104 h 308"/>
                  <a:gd name="T52" fmla="*/ 377 w 420"/>
                  <a:gd name="T53" fmla="*/ 79 h 308"/>
                  <a:gd name="T54" fmla="*/ 370 w 420"/>
                  <a:gd name="T55" fmla="*/ 56 h 308"/>
                  <a:gd name="T56" fmla="*/ 362 w 420"/>
                  <a:gd name="T57" fmla="*/ 33 h 308"/>
                  <a:gd name="T58" fmla="*/ 350 w 420"/>
                  <a:gd name="T59" fmla="*/ 13 h 308"/>
                  <a:gd name="T60" fmla="*/ 400 w 420"/>
                  <a:gd name="T61" fmla="*/ 17 h 308"/>
                  <a:gd name="T62" fmla="*/ 412 w 420"/>
                  <a:gd name="T63" fmla="*/ 44 h 308"/>
                  <a:gd name="T64" fmla="*/ 418 w 420"/>
                  <a:gd name="T65" fmla="*/ 73 h 308"/>
                  <a:gd name="T66" fmla="*/ 420 w 420"/>
                  <a:gd name="T67" fmla="*/ 104 h 308"/>
                  <a:gd name="T68" fmla="*/ 378 w 420"/>
                  <a:gd name="T69" fmla="*/ 121 h 308"/>
                  <a:gd name="T70" fmla="*/ 374 w 420"/>
                  <a:gd name="T71" fmla="*/ 145 h 308"/>
                  <a:gd name="T72" fmla="*/ 366 w 420"/>
                  <a:gd name="T73" fmla="*/ 168 h 308"/>
                  <a:gd name="T74" fmla="*/ 355 w 420"/>
                  <a:gd name="T75" fmla="*/ 189 h 308"/>
                  <a:gd name="T76" fmla="*/ 340 w 420"/>
                  <a:gd name="T77" fmla="*/ 208 h 308"/>
                  <a:gd name="T78" fmla="*/ 324 w 420"/>
                  <a:gd name="T79" fmla="*/ 225 h 308"/>
                  <a:gd name="T80" fmla="*/ 304 w 420"/>
                  <a:gd name="T81" fmla="*/ 239 h 308"/>
                  <a:gd name="T82" fmla="*/ 283 w 420"/>
                  <a:gd name="T83" fmla="*/ 251 h 308"/>
                  <a:gd name="T84" fmla="*/ 260 w 420"/>
                  <a:gd name="T85" fmla="*/ 260 h 308"/>
                  <a:gd name="T86" fmla="*/ 235 w 420"/>
                  <a:gd name="T87" fmla="*/ 264 h 308"/>
                  <a:gd name="T88" fmla="*/ 209 w 420"/>
                  <a:gd name="T89" fmla="*/ 268 h 308"/>
                  <a:gd name="T90" fmla="*/ 185 w 420"/>
                  <a:gd name="T91" fmla="*/ 264 h 308"/>
                  <a:gd name="T92" fmla="*/ 160 w 420"/>
                  <a:gd name="T93" fmla="*/ 260 h 308"/>
                  <a:gd name="T94" fmla="*/ 136 w 420"/>
                  <a:gd name="T95" fmla="*/ 251 h 308"/>
                  <a:gd name="T96" fmla="*/ 115 w 420"/>
                  <a:gd name="T97" fmla="*/ 239 h 308"/>
                  <a:gd name="T98" fmla="*/ 97 w 420"/>
                  <a:gd name="T99" fmla="*/ 225 h 308"/>
                  <a:gd name="T100" fmla="*/ 81 w 420"/>
                  <a:gd name="T101" fmla="*/ 208 h 308"/>
                  <a:gd name="T102" fmla="*/ 65 w 420"/>
                  <a:gd name="T103" fmla="*/ 189 h 308"/>
                  <a:gd name="T104" fmla="*/ 54 w 420"/>
                  <a:gd name="T105" fmla="*/ 168 h 308"/>
                  <a:gd name="T106" fmla="*/ 47 w 420"/>
                  <a:gd name="T107" fmla="*/ 145 h 308"/>
                  <a:gd name="T108" fmla="*/ 42 w 420"/>
                  <a:gd name="T109" fmla="*/ 121 h 308"/>
                  <a:gd name="T110" fmla="*/ 42 w 420"/>
                  <a:gd name="T111" fmla="*/ 95 h 308"/>
                  <a:gd name="T112" fmla="*/ 45 w 420"/>
                  <a:gd name="T113" fmla="*/ 72 h 308"/>
                  <a:gd name="T114" fmla="*/ 52 w 420"/>
                  <a:gd name="T115" fmla="*/ 48 h 308"/>
                  <a:gd name="T116" fmla="*/ 62 w 420"/>
                  <a:gd name="T117" fmla="*/ 26 h 308"/>
                  <a:gd name="T118" fmla="*/ 76 w 420"/>
                  <a:gd name="T119" fmla="*/ 7 h 3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0"/>
                  <a:gd name="T181" fmla="*/ 0 h 308"/>
                  <a:gd name="T182" fmla="*/ 420 w 420"/>
                  <a:gd name="T183" fmla="*/ 308 h 3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0" h="308">
                    <a:moveTo>
                      <a:pt x="81" y="1"/>
                    </a:moveTo>
                    <a:lnTo>
                      <a:pt x="30" y="0"/>
                    </a:lnTo>
                    <a:lnTo>
                      <a:pt x="25" y="7"/>
                    </a:lnTo>
                    <a:lnTo>
                      <a:pt x="20" y="17"/>
                    </a:lnTo>
                    <a:lnTo>
                      <a:pt x="16" y="25"/>
                    </a:lnTo>
                    <a:lnTo>
                      <a:pt x="12" y="35"/>
                    </a:lnTo>
                    <a:lnTo>
                      <a:pt x="8" y="44"/>
                    </a:lnTo>
                    <a:lnTo>
                      <a:pt x="6" y="54"/>
                    </a:lnTo>
                    <a:lnTo>
                      <a:pt x="4" y="63"/>
                    </a:lnTo>
                    <a:lnTo>
                      <a:pt x="2" y="73"/>
                    </a:lnTo>
                    <a:lnTo>
                      <a:pt x="0" y="84"/>
                    </a:lnTo>
                    <a:lnTo>
                      <a:pt x="0" y="93"/>
                    </a:lnTo>
                    <a:lnTo>
                      <a:pt x="0" y="104"/>
                    </a:lnTo>
                    <a:lnTo>
                      <a:pt x="0" y="115"/>
                    </a:lnTo>
                    <a:lnTo>
                      <a:pt x="0" y="125"/>
                    </a:lnTo>
                    <a:lnTo>
                      <a:pt x="2" y="136"/>
                    </a:lnTo>
                    <a:lnTo>
                      <a:pt x="4" y="145"/>
                    </a:lnTo>
                    <a:lnTo>
                      <a:pt x="6" y="156"/>
                    </a:lnTo>
                    <a:lnTo>
                      <a:pt x="8" y="166"/>
                    </a:lnTo>
                    <a:lnTo>
                      <a:pt x="12" y="175"/>
                    </a:lnTo>
                    <a:lnTo>
                      <a:pt x="16" y="183"/>
                    </a:lnTo>
                    <a:lnTo>
                      <a:pt x="20" y="193"/>
                    </a:lnTo>
                    <a:lnTo>
                      <a:pt x="25" y="201"/>
                    </a:lnTo>
                    <a:lnTo>
                      <a:pt x="30" y="210"/>
                    </a:lnTo>
                    <a:lnTo>
                      <a:pt x="36" y="218"/>
                    </a:lnTo>
                    <a:lnTo>
                      <a:pt x="40" y="226"/>
                    </a:lnTo>
                    <a:lnTo>
                      <a:pt x="47" y="233"/>
                    </a:lnTo>
                    <a:lnTo>
                      <a:pt x="54" y="241"/>
                    </a:lnTo>
                    <a:lnTo>
                      <a:pt x="60" y="248"/>
                    </a:lnTo>
                    <a:lnTo>
                      <a:pt x="68" y="255"/>
                    </a:lnTo>
                    <a:lnTo>
                      <a:pt x="76" y="261"/>
                    </a:lnTo>
                    <a:lnTo>
                      <a:pt x="84" y="268"/>
                    </a:lnTo>
                    <a:lnTo>
                      <a:pt x="91" y="274"/>
                    </a:lnTo>
                    <a:lnTo>
                      <a:pt x="101" y="279"/>
                    </a:lnTo>
                    <a:lnTo>
                      <a:pt x="109" y="283"/>
                    </a:lnTo>
                    <a:lnTo>
                      <a:pt x="118" y="288"/>
                    </a:lnTo>
                    <a:lnTo>
                      <a:pt x="128" y="293"/>
                    </a:lnTo>
                    <a:lnTo>
                      <a:pt x="137" y="296"/>
                    </a:lnTo>
                    <a:lnTo>
                      <a:pt x="148" y="299"/>
                    </a:lnTo>
                    <a:lnTo>
                      <a:pt x="157" y="302"/>
                    </a:lnTo>
                    <a:lnTo>
                      <a:pt x="167" y="305"/>
                    </a:lnTo>
                    <a:lnTo>
                      <a:pt x="179" y="306"/>
                    </a:lnTo>
                    <a:lnTo>
                      <a:pt x="188" y="307"/>
                    </a:lnTo>
                    <a:lnTo>
                      <a:pt x="200" y="308"/>
                    </a:lnTo>
                    <a:lnTo>
                      <a:pt x="209" y="308"/>
                    </a:lnTo>
                    <a:lnTo>
                      <a:pt x="220" y="308"/>
                    </a:lnTo>
                    <a:lnTo>
                      <a:pt x="232" y="307"/>
                    </a:lnTo>
                    <a:lnTo>
                      <a:pt x="241" y="306"/>
                    </a:lnTo>
                    <a:lnTo>
                      <a:pt x="253" y="305"/>
                    </a:lnTo>
                    <a:lnTo>
                      <a:pt x="263" y="302"/>
                    </a:lnTo>
                    <a:lnTo>
                      <a:pt x="273" y="299"/>
                    </a:lnTo>
                    <a:lnTo>
                      <a:pt x="283" y="296"/>
                    </a:lnTo>
                    <a:lnTo>
                      <a:pt x="291" y="293"/>
                    </a:lnTo>
                    <a:lnTo>
                      <a:pt x="302" y="288"/>
                    </a:lnTo>
                    <a:lnTo>
                      <a:pt x="310" y="283"/>
                    </a:lnTo>
                    <a:lnTo>
                      <a:pt x="318" y="279"/>
                    </a:lnTo>
                    <a:lnTo>
                      <a:pt x="328" y="274"/>
                    </a:lnTo>
                    <a:lnTo>
                      <a:pt x="336" y="268"/>
                    </a:lnTo>
                    <a:lnTo>
                      <a:pt x="343" y="261"/>
                    </a:lnTo>
                    <a:lnTo>
                      <a:pt x="352" y="255"/>
                    </a:lnTo>
                    <a:lnTo>
                      <a:pt x="358" y="248"/>
                    </a:lnTo>
                    <a:lnTo>
                      <a:pt x="366" y="241"/>
                    </a:lnTo>
                    <a:lnTo>
                      <a:pt x="372" y="233"/>
                    </a:lnTo>
                    <a:lnTo>
                      <a:pt x="378" y="226"/>
                    </a:lnTo>
                    <a:lnTo>
                      <a:pt x="384" y="218"/>
                    </a:lnTo>
                    <a:lnTo>
                      <a:pt x="390" y="210"/>
                    </a:lnTo>
                    <a:lnTo>
                      <a:pt x="395" y="201"/>
                    </a:lnTo>
                    <a:lnTo>
                      <a:pt x="400" y="193"/>
                    </a:lnTo>
                    <a:lnTo>
                      <a:pt x="405" y="183"/>
                    </a:lnTo>
                    <a:lnTo>
                      <a:pt x="408" y="175"/>
                    </a:lnTo>
                    <a:lnTo>
                      <a:pt x="412" y="166"/>
                    </a:lnTo>
                    <a:lnTo>
                      <a:pt x="414" y="156"/>
                    </a:lnTo>
                    <a:lnTo>
                      <a:pt x="416" y="145"/>
                    </a:lnTo>
                    <a:lnTo>
                      <a:pt x="418" y="136"/>
                    </a:lnTo>
                    <a:lnTo>
                      <a:pt x="419" y="125"/>
                    </a:lnTo>
                    <a:lnTo>
                      <a:pt x="420" y="115"/>
                    </a:lnTo>
                    <a:lnTo>
                      <a:pt x="420" y="104"/>
                    </a:lnTo>
                    <a:lnTo>
                      <a:pt x="378" y="104"/>
                    </a:lnTo>
                    <a:lnTo>
                      <a:pt x="378" y="95"/>
                    </a:lnTo>
                    <a:lnTo>
                      <a:pt x="378" y="87"/>
                    </a:lnTo>
                    <a:lnTo>
                      <a:pt x="377" y="79"/>
                    </a:lnTo>
                    <a:lnTo>
                      <a:pt x="375" y="72"/>
                    </a:lnTo>
                    <a:lnTo>
                      <a:pt x="374" y="63"/>
                    </a:lnTo>
                    <a:lnTo>
                      <a:pt x="370" y="56"/>
                    </a:lnTo>
                    <a:lnTo>
                      <a:pt x="368" y="48"/>
                    </a:lnTo>
                    <a:lnTo>
                      <a:pt x="366" y="41"/>
                    </a:lnTo>
                    <a:lnTo>
                      <a:pt x="362" y="33"/>
                    </a:lnTo>
                    <a:lnTo>
                      <a:pt x="358" y="26"/>
                    </a:lnTo>
                    <a:lnTo>
                      <a:pt x="355" y="20"/>
                    </a:lnTo>
                    <a:lnTo>
                      <a:pt x="350" y="13"/>
                    </a:lnTo>
                    <a:lnTo>
                      <a:pt x="350" y="12"/>
                    </a:lnTo>
                    <a:lnTo>
                      <a:pt x="400" y="16"/>
                    </a:lnTo>
                    <a:lnTo>
                      <a:pt x="400" y="17"/>
                    </a:lnTo>
                    <a:lnTo>
                      <a:pt x="405" y="25"/>
                    </a:lnTo>
                    <a:lnTo>
                      <a:pt x="408" y="35"/>
                    </a:lnTo>
                    <a:lnTo>
                      <a:pt x="412" y="44"/>
                    </a:lnTo>
                    <a:lnTo>
                      <a:pt x="414" y="54"/>
                    </a:lnTo>
                    <a:lnTo>
                      <a:pt x="416" y="63"/>
                    </a:lnTo>
                    <a:lnTo>
                      <a:pt x="418" y="73"/>
                    </a:lnTo>
                    <a:lnTo>
                      <a:pt x="419" y="84"/>
                    </a:lnTo>
                    <a:lnTo>
                      <a:pt x="420" y="93"/>
                    </a:lnTo>
                    <a:lnTo>
                      <a:pt x="420" y="104"/>
                    </a:lnTo>
                    <a:lnTo>
                      <a:pt x="378" y="104"/>
                    </a:lnTo>
                    <a:lnTo>
                      <a:pt x="378" y="112"/>
                    </a:lnTo>
                    <a:lnTo>
                      <a:pt x="378" y="121"/>
                    </a:lnTo>
                    <a:lnTo>
                      <a:pt x="377" y="130"/>
                    </a:lnTo>
                    <a:lnTo>
                      <a:pt x="375" y="138"/>
                    </a:lnTo>
                    <a:lnTo>
                      <a:pt x="374" y="145"/>
                    </a:lnTo>
                    <a:lnTo>
                      <a:pt x="370" y="154"/>
                    </a:lnTo>
                    <a:lnTo>
                      <a:pt x="368" y="161"/>
                    </a:lnTo>
                    <a:lnTo>
                      <a:pt x="366" y="168"/>
                    </a:lnTo>
                    <a:lnTo>
                      <a:pt x="362" y="175"/>
                    </a:lnTo>
                    <a:lnTo>
                      <a:pt x="358" y="182"/>
                    </a:lnTo>
                    <a:lnTo>
                      <a:pt x="355" y="189"/>
                    </a:lnTo>
                    <a:lnTo>
                      <a:pt x="350" y="195"/>
                    </a:lnTo>
                    <a:lnTo>
                      <a:pt x="344" y="201"/>
                    </a:lnTo>
                    <a:lnTo>
                      <a:pt x="340" y="208"/>
                    </a:lnTo>
                    <a:lnTo>
                      <a:pt x="335" y="213"/>
                    </a:lnTo>
                    <a:lnTo>
                      <a:pt x="329" y="219"/>
                    </a:lnTo>
                    <a:lnTo>
                      <a:pt x="324" y="225"/>
                    </a:lnTo>
                    <a:lnTo>
                      <a:pt x="317" y="230"/>
                    </a:lnTo>
                    <a:lnTo>
                      <a:pt x="311" y="235"/>
                    </a:lnTo>
                    <a:lnTo>
                      <a:pt x="304" y="239"/>
                    </a:lnTo>
                    <a:lnTo>
                      <a:pt x="298" y="243"/>
                    </a:lnTo>
                    <a:lnTo>
                      <a:pt x="290" y="248"/>
                    </a:lnTo>
                    <a:lnTo>
                      <a:pt x="283" y="251"/>
                    </a:lnTo>
                    <a:lnTo>
                      <a:pt x="276" y="254"/>
                    </a:lnTo>
                    <a:lnTo>
                      <a:pt x="267" y="257"/>
                    </a:lnTo>
                    <a:lnTo>
                      <a:pt x="260" y="260"/>
                    </a:lnTo>
                    <a:lnTo>
                      <a:pt x="252" y="262"/>
                    </a:lnTo>
                    <a:lnTo>
                      <a:pt x="244" y="263"/>
                    </a:lnTo>
                    <a:lnTo>
                      <a:pt x="235" y="264"/>
                    </a:lnTo>
                    <a:lnTo>
                      <a:pt x="227" y="267"/>
                    </a:lnTo>
                    <a:lnTo>
                      <a:pt x="218" y="268"/>
                    </a:lnTo>
                    <a:lnTo>
                      <a:pt x="209" y="268"/>
                    </a:lnTo>
                    <a:lnTo>
                      <a:pt x="201" y="268"/>
                    </a:lnTo>
                    <a:lnTo>
                      <a:pt x="192" y="267"/>
                    </a:lnTo>
                    <a:lnTo>
                      <a:pt x="185" y="264"/>
                    </a:lnTo>
                    <a:lnTo>
                      <a:pt x="176" y="263"/>
                    </a:lnTo>
                    <a:lnTo>
                      <a:pt x="167" y="262"/>
                    </a:lnTo>
                    <a:lnTo>
                      <a:pt x="160" y="260"/>
                    </a:lnTo>
                    <a:lnTo>
                      <a:pt x="153" y="257"/>
                    </a:lnTo>
                    <a:lnTo>
                      <a:pt x="144" y="254"/>
                    </a:lnTo>
                    <a:lnTo>
                      <a:pt x="136" y="251"/>
                    </a:lnTo>
                    <a:lnTo>
                      <a:pt x="130" y="248"/>
                    </a:lnTo>
                    <a:lnTo>
                      <a:pt x="123" y="243"/>
                    </a:lnTo>
                    <a:lnTo>
                      <a:pt x="115" y="239"/>
                    </a:lnTo>
                    <a:lnTo>
                      <a:pt x="109" y="235"/>
                    </a:lnTo>
                    <a:lnTo>
                      <a:pt x="103" y="230"/>
                    </a:lnTo>
                    <a:lnTo>
                      <a:pt x="97" y="225"/>
                    </a:lnTo>
                    <a:lnTo>
                      <a:pt x="90" y="219"/>
                    </a:lnTo>
                    <a:lnTo>
                      <a:pt x="85" y="213"/>
                    </a:lnTo>
                    <a:lnTo>
                      <a:pt x="81" y="208"/>
                    </a:lnTo>
                    <a:lnTo>
                      <a:pt x="76" y="201"/>
                    </a:lnTo>
                    <a:lnTo>
                      <a:pt x="71" y="195"/>
                    </a:lnTo>
                    <a:lnTo>
                      <a:pt x="65" y="189"/>
                    </a:lnTo>
                    <a:lnTo>
                      <a:pt x="62" y="182"/>
                    </a:lnTo>
                    <a:lnTo>
                      <a:pt x="58" y="175"/>
                    </a:lnTo>
                    <a:lnTo>
                      <a:pt x="54" y="168"/>
                    </a:lnTo>
                    <a:lnTo>
                      <a:pt x="52" y="161"/>
                    </a:lnTo>
                    <a:lnTo>
                      <a:pt x="50" y="154"/>
                    </a:lnTo>
                    <a:lnTo>
                      <a:pt x="47" y="145"/>
                    </a:lnTo>
                    <a:lnTo>
                      <a:pt x="45" y="138"/>
                    </a:lnTo>
                    <a:lnTo>
                      <a:pt x="43" y="130"/>
                    </a:lnTo>
                    <a:lnTo>
                      <a:pt x="42" y="121"/>
                    </a:lnTo>
                    <a:lnTo>
                      <a:pt x="42" y="112"/>
                    </a:lnTo>
                    <a:lnTo>
                      <a:pt x="42" y="104"/>
                    </a:lnTo>
                    <a:lnTo>
                      <a:pt x="42" y="95"/>
                    </a:lnTo>
                    <a:lnTo>
                      <a:pt x="42" y="87"/>
                    </a:lnTo>
                    <a:lnTo>
                      <a:pt x="43" y="79"/>
                    </a:lnTo>
                    <a:lnTo>
                      <a:pt x="45" y="72"/>
                    </a:lnTo>
                    <a:lnTo>
                      <a:pt x="47" y="63"/>
                    </a:lnTo>
                    <a:lnTo>
                      <a:pt x="50" y="56"/>
                    </a:lnTo>
                    <a:lnTo>
                      <a:pt x="52" y="48"/>
                    </a:lnTo>
                    <a:lnTo>
                      <a:pt x="54" y="41"/>
                    </a:lnTo>
                    <a:lnTo>
                      <a:pt x="58" y="33"/>
                    </a:lnTo>
                    <a:lnTo>
                      <a:pt x="62" y="26"/>
                    </a:lnTo>
                    <a:lnTo>
                      <a:pt x="65" y="20"/>
                    </a:lnTo>
                    <a:lnTo>
                      <a:pt x="71" y="13"/>
                    </a:lnTo>
                    <a:lnTo>
                      <a:pt x="76" y="7"/>
                    </a:lnTo>
                    <a:lnTo>
                      <a:pt x="81" y="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3" name="Freeform 1376"/>
              <p:cNvSpPr>
                <a:spLocks/>
              </p:cNvSpPr>
              <p:nvPr/>
            </p:nvSpPr>
            <p:spPr bwMode="auto">
              <a:xfrm>
                <a:off x="1192" y="3564"/>
                <a:ext cx="48" cy="44"/>
              </a:xfrm>
              <a:custGeom>
                <a:avLst/>
                <a:gdLst>
                  <a:gd name="T0" fmla="*/ 29 w 336"/>
                  <a:gd name="T1" fmla="*/ 12 h 267"/>
                  <a:gd name="T2" fmla="*/ 12 w 336"/>
                  <a:gd name="T3" fmla="*/ 40 h 267"/>
                  <a:gd name="T4" fmla="*/ 3 w 336"/>
                  <a:gd name="T5" fmla="*/ 71 h 267"/>
                  <a:gd name="T6" fmla="*/ 0 w 336"/>
                  <a:gd name="T7" fmla="*/ 103 h 267"/>
                  <a:gd name="T8" fmla="*/ 3 w 336"/>
                  <a:gd name="T9" fmla="*/ 137 h 267"/>
                  <a:gd name="T10" fmla="*/ 12 w 336"/>
                  <a:gd name="T11" fmla="*/ 167 h 267"/>
                  <a:gd name="T12" fmla="*/ 29 w 336"/>
                  <a:gd name="T13" fmla="*/ 194 h 267"/>
                  <a:gd name="T14" fmla="*/ 48 w 336"/>
                  <a:gd name="T15" fmla="*/ 218 h 267"/>
                  <a:gd name="T16" fmla="*/ 73 w 336"/>
                  <a:gd name="T17" fmla="*/ 238 h 267"/>
                  <a:gd name="T18" fmla="*/ 101 w 336"/>
                  <a:gd name="T19" fmla="*/ 253 h 267"/>
                  <a:gd name="T20" fmla="*/ 134 w 336"/>
                  <a:gd name="T21" fmla="*/ 262 h 267"/>
                  <a:gd name="T22" fmla="*/ 167 w 336"/>
                  <a:gd name="T23" fmla="*/ 267 h 267"/>
                  <a:gd name="T24" fmla="*/ 202 w 336"/>
                  <a:gd name="T25" fmla="*/ 262 h 267"/>
                  <a:gd name="T26" fmla="*/ 234 w 336"/>
                  <a:gd name="T27" fmla="*/ 253 h 267"/>
                  <a:gd name="T28" fmla="*/ 262 w 336"/>
                  <a:gd name="T29" fmla="*/ 238 h 267"/>
                  <a:gd name="T30" fmla="*/ 287 w 336"/>
                  <a:gd name="T31" fmla="*/ 218 h 267"/>
                  <a:gd name="T32" fmla="*/ 308 w 336"/>
                  <a:gd name="T33" fmla="*/ 194 h 267"/>
                  <a:gd name="T34" fmla="*/ 324 w 336"/>
                  <a:gd name="T35" fmla="*/ 167 h 267"/>
                  <a:gd name="T36" fmla="*/ 333 w 336"/>
                  <a:gd name="T37" fmla="*/ 137 h 267"/>
                  <a:gd name="T38" fmla="*/ 336 w 336"/>
                  <a:gd name="T39" fmla="*/ 103 h 267"/>
                  <a:gd name="T40" fmla="*/ 293 w 336"/>
                  <a:gd name="T41" fmla="*/ 85 h 267"/>
                  <a:gd name="T42" fmla="*/ 287 w 336"/>
                  <a:gd name="T43" fmla="*/ 61 h 267"/>
                  <a:gd name="T44" fmla="*/ 276 w 336"/>
                  <a:gd name="T45" fmla="*/ 40 h 267"/>
                  <a:gd name="T46" fmla="*/ 262 w 336"/>
                  <a:gd name="T47" fmla="*/ 22 h 267"/>
                  <a:gd name="T48" fmla="*/ 247 w 336"/>
                  <a:gd name="T49" fmla="*/ 9 h 267"/>
                  <a:gd name="T50" fmla="*/ 316 w 336"/>
                  <a:gd name="T51" fmla="*/ 25 h 267"/>
                  <a:gd name="T52" fmla="*/ 328 w 336"/>
                  <a:gd name="T53" fmla="*/ 55 h 267"/>
                  <a:gd name="T54" fmla="*/ 336 w 336"/>
                  <a:gd name="T55" fmla="*/ 86 h 267"/>
                  <a:gd name="T56" fmla="*/ 294 w 336"/>
                  <a:gd name="T57" fmla="*/ 109 h 267"/>
                  <a:gd name="T58" fmla="*/ 290 w 336"/>
                  <a:gd name="T59" fmla="*/ 135 h 267"/>
                  <a:gd name="T60" fmla="*/ 282 w 336"/>
                  <a:gd name="T61" fmla="*/ 156 h 267"/>
                  <a:gd name="T62" fmla="*/ 269 w 336"/>
                  <a:gd name="T63" fmla="*/ 176 h 267"/>
                  <a:gd name="T64" fmla="*/ 253 w 336"/>
                  <a:gd name="T65" fmla="*/ 194 h 267"/>
                  <a:gd name="T66" fmla="*/ 234 w 336"/>
                  <a:gd name="T67" fmla="*/ 207 h 267"/>
                  <a:gd name="T68" fmla="*/ 211 w 336"/>
                  <a:gd name="T69" fmla="*/ 218 h 267"/>
                  <a:gd name="T70" fmla="*/ 188 w 336"/>
                  <a:gd name="T71" fmla="*/ 224 h 267"/>
                  <a:gd name="T72" fmla="*/ 161 w 336"/>
                  <a:gd name="T73" fmla="*/ 225 h 267"/>
                  <a:gd name="T74" fmla="*/ 137 w 336"/>
                  <a:gd name="T75" fmla="*/ 222 h 267"/>
                  <a:gd name="T76" fmla="*/ 113 w 336"/>
                  <a:gd name="T77" fmla="*/ 213 h 267"/>
                  <a:gd name="T78" fmla="*/ 92 w 336"/>
                  <a:gd name="T79" fmla="*/ 201 h 267"/>
                  <a:gd name="T80" fmla="*/ 74 w 336"/>
                  <a:gd name="T81" fmla="*/ 186 h 267"/>
                  <a:gd name="T82" fmla="*/ 60 w 336"/>
                  <a:gd name="T83" fmla="*/ 167 h 267"/>
                  <a:gd name="T84" fmla="*/ 49 w 336"/>
                  <a:gd name="T85" fmla="*/ 145 h 267"/>
                  <a:gd name="T86" fmla="*/ 43 w 336"/>
                  <a:gd name="T87" fmla="*/ 123 h 267"/>
                  <a:gd name="T88" fmla="*/ 42 w 336"/>
                  <a:gd name="T89" fmla="*/ 97 h 267"/>
                  <a:gd name="T90" fmla="*/ 46 w 336"/>
                  <a:gd name="T91" fmla="*/ 73 h 267"/>
                  <a:gd name="T92" fmla="*/ 55 w 336"/>
                  <a:gd name="T93" fmla="*/ 50 h 267"/>
                  <a:gd name="T94" fmla="*/ 67 w 336"/>
                  <a:gd name="T95" fmla="*/ 30 h 267"/>
                  <a:gd name="T96" fmla="*/ 83 w 336"/>
                  <a:gd name="T97" fmla="*/ 13 h 267"/>
                  <a:gd name="T98" fmla="*/ 98 w 336"/>
                  <a:gd name="T99" fmla="*/ 2 h 2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6"/>
                  <a:gd name="T151" fmla="*/ 0 h 267"/>
                  <a:gd name="T152" fmla="*/ 336 w 336"/>
                  <a:gd name="T153" fmla="*/ 267 h 2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6" h="267">
                    <a:moveTo>
                      <a:pt x="98" y="2"/>
                    </a:moveTo>
                    <a:lnTo>
                      <a:pt x="39" y="0"/>
                    </a:lnTo>
                    <a:lnTo>
                      <a:pt x="34" y="6"/>
                    </a:lnTo>
                    <a:lnTo>
                      <a:pt x="29" y="12"/>
                    </a:lnTo>
                    <a:lnTo>
                      <a:pt x="23" y="19"/>
                    </a:lnTo>
                    <a:lnTo>
                      <a:pt x="20" y="25"/>
                    </a:lnTo>
                    <a:lnTo>
                      <a:pt x="16" y="32"/>
                    </a:lnTo>
                    <a:lnTo>
                      <a:pt x="12" y="40"/>
                    </a:lnTo>
                    <a:lnTo>
                      <a:pt x="10" y="47"/>
                    </a:lnTo>
                    <a:lnTo>
                      <a:pt x="8" y="55"/>
                    </a:lnTo>
                    <a:lnTo>
                      <a:pt x="5" y="62"/>
                    </a:lnTo>
                    <a:lnTo>
                      <a:pt x="3" y="71"/>
                    </a:lnTo>
                    <a:lnTo>
                      <a:pt x="1" y="78"/>
                    </a:lnTo>
                    <a:lnTo>
                      <a:pt x="0" y="86"/>
                    </a:lnTo>
                    <a:lnTo>
                      <a:pt x="0" y="94"/>
                    </a:lnTo>
                    <a:lnTo>
                      <a:pt x="0" y="103"/>
                    </a:lnTo>
                    <a:lnTo>
                      <a:pt x="0" y="111"/>
                    </a:lnTo>
                    <a:lnTo>
                      <a:pt x="0" y="120"/>
                    </a:lnTo>
                    <a:lnTo>
                      <a:pt x="1" y="129"/>
                    </a:lnTo>
                    <a:lnTo>
                      <a:pt x="3" y="137"/>
                    </a:lnTo>
                    <a:lnTo>
                      <a:pt x="5" y="144"/>
                    </a:lnTo>
                    <a:lnTo>
                      <a:pt x="8" y="153"/>
                    </a:lnTo>
                    <a:lnTo>
                      <a:pt x="10" y="160"/>
                    </a:lnTo>
                    <a:lnTo>
                      <a:pt x="12" y="167"/>
                    </a:lnTo>
                    <a:lnTo>
                      <a:pt x="16" y="174"/>
                    </a:lnTo>
                    <a:lnTo>
                      <a:pt x="20" y="181"/>
                    </a:lnTo>
                    <a:lnTo>
                      <a:pt x="23" y="188"/>
                    </a:lnTo>
                    <a:lnTo>
                      <a:pt x="29" y="194"/>
                    </a:lnTo>
                    <a:lnTo>
                      <a:pt x="34" y="200"/>
                    </a:lnTo>
                    <a:lnTo>
                      <a:pt x="39" y="207"/>
                    </a:lnTo>
                    <a:lnTo>
                      <a:pt x="43" y="212"/>
                    </a:lnTo>
                    <a:lnTo>
                      <a:pt x="48" y="218"/>
                    </a:lnTo>
                    <a:lnTo>
                      <a:pt x="55" y="224"/>
                    </a:lnTo>
                    <a:lnTo>
                      <a:pt x="61" y="229"/>
                    </a:lnTo>
                    <a:lnTo>
                      <a:pt x="67" y="234"/>
                    </a:lnTo>
                    <a:lnTo>
                      <a:pt x="73" y="238"/>
                    </a:lnTo>
                    <a:lnTo>
                      <a:pt x="81" y="242"/>
                    </a:lnTo>
                    <a:lnTo>
                      <a:pt x="88" y="247"/>
                    </a:lnTo>
                    <a:lnTo>
                      <a:pt x="94" y="250"/>
                    </a:lnTo>
                    <a:lnTo>
                      <a:pt x="101" y="253"/>
                    </a:lnTo>
                    <a:lnTo>
                      <a:pt x="111" y="256"/>
                    </a:lnTo>
                    <a:lnTo>
                      <a:pt x="118" y="259"/>
                    </a:lnTo>
                    <a:lnTo>
                      <a:pt x="125" y="261"/>
                    </a:lnTo>
                    <a:lnTo>
                      <a:pt x="134" y="262"/>
                    </a:lnTo>
                    <a:lnTo>
                      <a:pt x="143" y="263"/>
                    </a:lnTo>
                    <a:lnTo>
                      <a:pt x="150" y="266"/>
                    </a:lnTo>
                    <a:lnTo>
                      <a:pt x="159" y="267"/>
                    </a:lnTo>
                    <a:lnTo>
                      <a:pt x="167" y="267"/>
                    </a:lnTo>
                    <a:lnTo>
                      <a:pt x="176" y="267"/>
                    </a:lnTo>
                    <a:lnTo>
                      <a:pt x="185" y="266"/>
                    </a:lnTo>
                    <a:lnTo>
                      <a:pt x="193" y="263"/>
                    </a:lnTo>
                    <a:lnTo>
                      <a:pt x="202" y="262"/>
                    </a:lnTo>
                    <a:lnTo>
                      <a:pt x="210" y="261"/>
                    </a:lnTo>
                    <a:lnTo>
                      <a:pt x="218" y="259"/>
                    </a:lnTo>
                    <a:lnTo>
                      <a:pt x="225" y="256"/>
                    </a:lnTo>
                    <a:lnTo>
                      <a:pt x="234" y="253"/>
                    </a:lnTo>
                    <a:lnTo>
                      <a:pt x="241" y="250"/>
                    </a:lnTo>
                    <a:lnTo>
                      <a:pt x="248" y="247"/>
                    </a:lnTo>
                    <a:lnTo>
                      <a:pt x="256" y="242"/>
                    </a:lnTo>
                    <a:lnTo>
                      <a:pt x="262" y="238"/>
                    </a:lnTo>
                    <a:lnTo>
                      <a:pt x="269" y="234"/>
                    </a:lnTo>
                    <a:lnTo>
                      <a:pt x="275" y="229"/>
                    </a:lnTo>
                    <a:lnTo>
                      <a:pt x="282" y="224"/>
                    </a:lnTo>
                    <a:lnTo>
                      <a:pt x="287" y="218"/>
                    </a:lnTo>
                    <a:lnTo>
                      <a:pt x="293" y="212"/>
                    </a:lnTo>
                    <a:lnTo>
                      <a:pt x="298" y="207"/>
                    </a:lnTo>
                    <a:lnTo>
                      <a:pt x="302" y="200"/>
                    </a:lnTo>
                    <a:lnTo>
                      <a:pt x="308" y="194"/>
                    </a:lnTo>
                    <a:lnTo>
                      <a:pt x="313" y="188"/>
                    </a:lnTo>
                    <a:lnTo>
                      <a:pt x="316" y="181"/>
                    </a:lnTo>
                    <a:lnTo>
                      <a:pt x="320" y="174"/>
                    </a:lnTo>
                    <a:lnTo>
                      <a:pt x="324" y="167"/>
                    </a:lnTo>
                    <a:lnTo>
                      <a:pt x="326" y="160"/>
                    </a:lnTo>
                    <a:lnTo>
                      <a:pt x="328" y="153"/>
                    </a:lnTo>
                    <a:lnTo>
                      <a:pt x="332" y="144"/>
                    </a:lnTo>
                    <a:lnTo>
                      <a:pt x="333" y="137"/>
                    </a:lnTo>
                    <a:lnTo>
                      <a:pt x="335" y="129"/>
                    </a:lnTo>
                    <a:lnTo>
                      <a:pt x="336" y="120"/>
                    </a:lnTo>
                    <a:lnTo>
                      <a:pt x="336" y="111"/>
                    </a:lnTo>
                    <a:lnTo>
                      <a:pt x="336" y="103"/>
                    </a:lnTo>
                    <a:lnTo>
                      <a:pt x="294" y="103"/>
                    </a:lnTo>
                    <a:lnTo>
                      <a:pt x="294" y="97"/>
                    </a:lnTo>
                    <a:lnTo>
                      <a:pt x="294" y="91"/>
                    </a:lnTo>
                    <a:lnTo>
                      <a:pt x="293" y="85"/>
                    </a:lnTo>
                    <a:lnTo>
                      <a:pt x="292" y="79"/>
                    </a:lnTo>
                    <a:lnTo>
                      <a:pt x="290" y="73"/>
                    </a:lnTo>
                    <a:lnTo>
                      <a:pt x="289" y="67"/>
                    </a:lnTo>
                    <a:lnTo>
                      <a:pt x="287" y="61"/>
                    </a:lnTo>
                    <a:lnTo>
                      <a:pt x="284" y="55"/>
                    </a:lnTo>
                    <a:lnTo>
                      <a:pt x="282" y="50"/>
                    </a:lnTo>
                    <a:lnTo>
                      <a:pt x="279" y="46"/>
                    </a:lnTo>
                    <a:lnTo>
                      <a:pt x="276" y="40"/>
                    </a:lnTo>
                    <a:lnTo>
                      <a:pt x="273" y="35"/>
                    </a:lnTo>
                    <a:lnTo>
                      <a:pt x="269" y="30"/>
                    </a:lnTo>
                    <a:lnTo>
                      <a:pt x="266" y="25"/>
                    </a:lnTo>
                    <a:lnTo>
                      <a:pt x="262" y="22"/>
                    </a:lnTo>
                    <a:lnTo>
                      <a:pt x="257" y="17"/>
                    </a:lnTo>
                    <a:lnTo>
                      <a:pt x="253" y="13"/>
                    </a:lnTo>
                    <a:lnTo>
                      <a:pt x="248" y="10"/>
                    </a:lnTo>
                    <a:lnTo>
                      <a:pt x="247" y="9"/>
                    </a:lnTo>
                    <a:lnTo>
                      <a:pt x="308" y="11"/>
                    </a:lnTo>
                    <a:lnTo>
                      <a:pt x="308" y="12"/>
                    </a:lnTo>
                    <a:lnTo>
                      <a:pt x="313" y="19"/>
                    </a:lnTo>
                    <a:lnTo>
                      <a:pt x="316" y="25"/>
                    </a:lnTo>
                    <a:lnTo>
                      <a:pt x="320" y="32"/>
                    </a:lnTo>
                    <a:lnTo>
                      <a:pt x="324" y="40"/>
                    </a:lnTo>
                    <a:lnTo>
                      <a:pt x="326" y="47"/>
                    </a:lnTo>
                    <a:lnTo>
                      <a:pt x="328" y="55"/>
                    </a:lnTo>
                    <a:lnTo>
                      <a:pt x="332" y="62"/>
                    </a:lnTo>
                    <a:lnTo>
                      <a:pt x="333" y="71"/>
                    </a:lnTo>
                    <a:lnTo>
                      <a:pt x="335" y="78"/>
                    </a:lnTo>
                    <a:lnTo>
                      <a:pt x="336" y="86"/>
                    </a:lnTo>
                    <a:lnTo>
                      <a:pt x="336" y="94"/>
                    </a:lnTo>
                    <a:lnTo>
                      <a:pt x="336" y="103"/>
                    </a:lnTo>
                    <a:lnTo>
                      <a:pt x="294" y="103"/>
                    </a:lnTo>
                    <a:lnTo>
                      <a:pt x="294" y="109"/>
                    </a:lnTo>
                    <a:lnTo>
                      <a:pt x="294" y="116"/>
                    </a:lnTo>
                    <a:lnTo>
                      <a:pt x="293" y="123"/>
                    </a:lnTo>
                    <a:lnTo>
                      <a:pt x="292" y="129"/>
                    </a:lnTo>
                    <a:lnTo>
                      <a:pt x="290" y="135"/>
                    </a:lnTo>
                    <a:lnTo>
                      <a:pt x="289" y="140"/>
                    </a:lnTo>
                    <a:lnTo>
                      <a:pt x="287" y="145"/>
                    </a:lnTo>
                    <a:lnTo>
                      <a:pt x="284" y="151"/>
                    </a:lnTo>
                    <a:lnTo>
                      <a:pt x="282" y="156"/>
                    </a:lnTo>
                    <a:lnTo>
                      <a:pt x="279" y="162"/>
                    </a:lnTo>
                    <a:lnTo>
                      <a:pt x="276" y="167"/>
                    </a:lnTo>
                    <a:lnTo>
                      <a:pt x="273" y="172"/>
                    </a:lnTo>
                    <a:lnTo>
                      <a:pt x="269" y="176"/>
                    </a:lnTo>
                    <a:lnTo>
                      <a:pt x="266" y="181"/>
                    </a:lnTo>
                    <a:lnTo>
                      <a:pt x="262" y="186"/>
                    </a:lnTo>
                    <a:lnTo>
                      <a:pt x="257" y="190"/>
                    </a:lnTo>
                    <a:lnTo>
                      <a:pt x="253" y="194"/>
                    </a:lnTo>
                    <a:lnTo>
                      <a:pt x="248" y="198"/>
                    </a:lnTo>
                    <a:lnTo>
                      <a:pt x="243" y="201"/>
                    </a:lnTo>
                    <a:lnTo>
                      <a:pt x="238" y="205"/>
                    </a:lnTo>
                    <a:lnTo>
                      <a:pt x="234" y="207"/>
                    </a:lnTo>
                    <a:lnTo>
                      <a:pt x="228" y="211"/>
                    </a:lnTo>
                    <a:lnTo>
                      <a:pt x="223" y="213"/>
                    </a:lnTo>
                    <a:lnTo>
                      <a:pt x="217" y="216"/>
                    </a:lnTo>
                    <a:lnTo>
                      <a:pt x="211" y="218"/>
                    </a:lnTo>
                    <a:lnTo>
                      <a:pt x="206" y="219"/>
                    </a:lnTo>
                    <a:lnTo>
                      <a:pt x="199" y="222"/>
                    </a:lnTo>
                    <a:lnTo>
                      <a:pt x="193" y="223"/>
                    </a:lnTo>
                    <a:lnTo>
                      <a:pt x="188" y="224"/>
                    </a:lnTo>
                    <a:lnTo>
                      <a:pt x="182" y="224"/>
                    </a:lnTo>
                    <a:lnTo>
                      <a:pt x="175" y="225"/>
                    </a:lnTo>
                    <a:lnTo>
                      <a:pt x="167" y="225"/>
                    </a:lnTo>
                    <a:lnTo>
                      <a:pt x="161" y="225"/>
                    </a:lnTo>
                    <a:lnTo>
                      <a:pt x="156" y="224"/>
                    </a:lnTo>
                    <a:lnTo>
                      <a:pt x="149" y="224"/>
                    </a:lnTo>
                    <a:lnTo>
                      <a:pt x="143" y="223"/>
                    </a:lnTo>
                    <a:lnTo>
                      <a:pt x="137" y="222"/>
                    </a:lnTo>
                    <a:lnTo>
                      <a:pt x="131" y="219"/>
                    </a:lnTo>
                    <a:lnTo>
                      <a:pt x="124" y="218"/>
                    </a:lnTo>
                    <a:lnTo>
                      <a:pt x="119" y="216"/>
                    </a:lnTo>
                    <a:lnTo>
                      <a:pt x="113" y="213"/>
                    </a:lnTo>
                    <a:lnTo>
                      <a:pt x="108" y="211"/>
                    </a:lnTo>
                    <a:lnTo>
                      <a:pt x="102" y="207"/>
                    </a:lnTo>
                    <a:lnTo>
                      <a:pt x="97" y="205"/>
                    </a:lnTo>
                    <a:lnTo>
                      <a:pt x="92" y="201"/>
                    </a:lnTo>
                    <a:lnTo>
                      <a:pt x="88" y="198"/>
                    </a:lnTo>
                    <a:lnTo>
                      <a:pt x="83" y="194"/>
                    </a:lnTo>
                    <a:lnTo>
                      <a:pt x="79" y="190"/>
                    </a:lnTo>
                    <a:lnTo>
                      <a:pt x="74" y="186"/>
                    </a:lnTo>
                    <a:lnTo>
                      <a:pt x="71" y="181"/>
                    </a:lnTo>
                    <a:lnTo>
                      <a:pt x="67" y="176"/>
                    </a:lnTo>
                    <a:lnTo>
                      <a:pt x="63" y="172"/>
                    </a:lnTo>
                    <a:lnTo>
                      <a:pt x="60" y="167"/>
                    </a:lnTo>
                    <a:lnTo>
                      <a:pt x="57" y="162"/>
                    </a:lnTo>
                    <a:lnTo>
                      <a:pt x="55" y="156"/>
                    </a:lnTo>
                    <a:lnTo>
                      <a:pt x="50" y="151"/>
                    </a:lnTo>
                    <a:lnTo>
                      <a:pt x="49" y="145"/>
                    </a:lnTo>
                    <a:lnTo>
                      <a:pt x="47" y="140"/>
                    </a:lnTo>
                    <a:lnTo>
                      <a:pt x="46" y="135"/>
                    </a:lnTo>
                    <a:lnTo>
                      <a:pt x="44" y="129"/>
                    </a:lnTo>
                    <a:lnTo>
                      <a:pt x="43" y="123"/>
                    </a:lnTo>
                    <a:lnTo>
                      <a:pt x="42" y="116"/>
                    </a:lnTo>
                    <a:lnTo>
                      <a:pt x="42" y="109"/>
                    </a:lnTo>
                    <a:lnTo>
                      <a:pt x="41" y="103"/>
                    </a:lnTo>
                    <a:lnTo>
                      <a:pt x="42" y="97"/>
                    </a:lnTo>
                    <a:lnTo>
                      <a:pt x="42" y="91"/>
                    </a:lnTo>
                    <a:lnTo>
                      <a:pt x="43" y="85"/>
                    </a:lnTo>
                    <a:lnTo>
                      <a:pt x="44" y="79"/>
                    </a:lnTo>
                    <a:lnTo>
                      <a:pt x="46" y="73"/>
                    </a:lnTo>
                    <a:lnTo>
                      <a:pt x="47" y="67"/>
                    </a:lnTo>
                    <a:lnTo>
                      <a:pt x="49" y="61"/>
                    </a:lnTo>
                    <a:lnTo>
                      <a:pt x="50" y="55"/>
                    </a:lnTo>
                    <a:lnTo>
                      <a:pt x="55" y="50"/>
                    </a:lnTo>
                    <a:lnTo>
                      <a:pt x="57" y="46"/>
                    </a:lnTo>
                    <a:lnTo>
                      <a:pt x="60" y="40"/>
                    </a:lnTo>
                    <a:lnTo>
                      <a:pt x="63" y="35"/>
                    </a:lnTo>
                    <a:lnTo>
                      <a:pt x="67" y="30"/>
                    </a:lnTo>
                    <a:lnTo>
                      <a:pt x="71" y="25"/>
                    </a:lnTo>
                    <a:lnTo>
                      <a:pt x="74" y="22"/>
                    </a:lnTo>
                    <a:lnTo>
                      <a:pt x="79" y="17"/>
                    </a:lnTo>
                    <a:lnTo>
                      <a:pt x="83" y="13"/>
                    </a:lnTo>
                    <a:lnTo>
                      <a:pt x="88" y="10"/>
                    </a:lnTo>
                    <a:lnTo>
                      <a:pt x="92" y="5"/>
                    </a:lnTo>
                    <a:lnTo>
                      <a:pt x="97" y="3"/>
                    </a:lnTo>
                    <a:lnTo>
                      <a:pt x="98" y="2"/>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4" name="Freeform 1377"/>
              <p:cNvSpPr>
                <a:spLocks/>
              </p:cNvSpPr>
              <p:nvPr/>
            </p:nvSpPr>
            <p:spPr bwMode="auto">
              <a:xfrm>
                <a:off x="1198" y="3564"/>
                <a:ext cx="36" cy="38"/>
              </a:xfrm>
              <a:custGeom>
                <a:avLst/>
                <a:gdLst>
                  <a:gd name="T0" fmla="*/ 51 w 253"/>
                  <a:gd name="T1" fmla="*/ 3 h 223"/>
                  <a:gd name="T2" fmla="*/ 33 w 253"/>
                  <a:gd name="T3" fmla="*/ 20 h 223"/>
                  <a:gd name="T4" fmla="*/ 19 w 253"/>
                  <a:gd name="T5" fmla="*/ 38 h 223"/>
                  <a:gd name="T6" fmla="*/ 8 w 253"/>
                  <a:gd name="T7" fmla="*/ 59 h 223"/>
                  <a:gd name="T8" fmla="*/ 2 w 253"/>
                  <a:gd name="T9" fmla="*/ 83 h 223"/>
                  <a:gd name="T10" fmla="*/ 1 w 253"/>
                  <a:gd name="T11" fmla="*/ 107 h 223"/>
                  <a:gd name="T12" fmla="*/ 5 w 253"/>
                  <a:gd name="T13" fmla="*/ 133 h 223"/>
                  <a:gd name="T14" fmla="*/ 14 w 253"/>
                  <a:gd name="T15" fmla="*/ 154 h 223"/>
                  <a:gd name="T16" fmla="*/ 26 w 253"/>
                  <a:gd name="T17" fmla="*/ 174 h 223"/>
                  <a:gd name="T18" fmla="*/ 42 w 253"/>
                  <a:gd name="T19" fmla="*/ 192 h 223"/>
                  <a:gd name="T20" fmla="*/ 61 w 253"/>
                  <a:gd name="T21" fmla="*/ 205 h 223"/>
                  <a:gd name="T22" fmla="*/ 83 w 253"/>
                  <a:gd name="T23" fmla="*/ 216 h 223"/>
                  <a:gd name="T24" fmla="*/ 108 w 253"/>
                  <a:gd name="T25" fmla="*/ 222 h 223"/>
                  <a:gd name="T26" fmla="*/ 134 w 253"/>
                  <a:gd name="T27" fmla="*/ 223 h 223"/>
                  <a:gd name="T28" fmla="*/ 158 w 253"/>
                  <a:gd name="T29" fmla="*/ 220 h 223"/>
                  <a:gd name="T30" fmla="*/ 182 w 253"/>
                  <a:gd name="T31" fmla="*/ 211 h 223"/>
                  <a:gd name="T32" fmla="*/ 202 w 253"/>
                  <a:gd name="T33" fmla="*/ 199 h 223"/>
                  <a:gd name="T34" fmla="*/ 221 w 253"/>
                  <a:gd name="T35" fmla="*/ 184 h 223"/>
                  <a:gd name="T36" fmla="*/ 235 w 253"/>
                  <a:gd name="T37" fmla="*/ 165 h 223"/>
                  <a:gd name="T38" fmla="*/ 246 w 253"/>
                  <a:gd name="T39" fmla="*/ 143 h 223"/>
                  <a:gd name="T40" fmla="*/ 252 w 253"/>
                  <a:gd name="T41" fmla="*/ 121 h 223"/>
                  <a:gd name="T42" fmla="*/ 210 w 253"/>
                  <a:gd name="T43" fmla="*/ 101 h 223"/>
                  <a:gd name="T44" fmla="*/ 209 w 253"/>
                  <a:gd name="T45" fmla="*/ 84 h 223"/>
                  <a:gd name="T46" fmla="*/ 205 w 253"/>
                  <a:gd name="T47" fmla="*/ 70 h 223"/>
                  <a:gd name="T48" fmla="*/ 197 w 253"/>
                  <a:gd name="T49" fmla="*/ 56 h 223"/>
                  <a:gd name="T50" fmla="*/ 186 w 253"/>
                  <a:gd name="T51" fmla="*/ 44 h 223"/>
                  <a:gd name="T52" fmla="*/ 174 w 253"/>
                  <a:gd name="T53" fmla="*/ 34 h 223"/>
                  <a:gd name="T54" fmla="*/ 160 w 253"/>
                  <a:gd name="T55" fmla="*/ 27 h 223"/>
                  <a:gd name="T56" fmla="*/ 144 w 253"/>
                  <a:gd name="T57" fmla="*/ 22 h 223"/>
                  <a:gd name="T58" fmla="*/ 126 w 253"/>
                  <a:gd name="T59" fmla="*/ 20 h 223"/>
                  <a:gd name="T60" fmla="*/ 110 w 253"/>
                  <a:gd name="T61" fmla="*/ 22 h 223"/>
                  <a:gd name="T62" fmla="*/ 94 w 253"/>
                  <a:gd name="T63" fmla="*/ 27 h 223"/>
                  <a:gd name="T64" fmla="*/ 79 w 253"/>
                  <a:gd name="T65" fmla="*/ 34 h 223"/>
                  <a:gd name="T66" fmla="*/ 67 w 253"/>
                  <a:gd name="T67" fmla="*/ 44 h 223"/>
                  <a:gd name="T68" fmla="*/ 57 w 253"/>
                  <a:gd name="T69" fmla="*/ 56 h 223"/>
                  <a:gd name="T70" fmla="*/ 50 w 253"/>
                  <a:gd name="T71" fmla="*/ 70 h 223"/>
                  <a:gd name="T72" fmla="*/ 45 w 253"/>
                  <a:gd name="T73" fmla="*/ 84 h 223"/>
                  <a:gd name="T74" fmla="*/ 42 w 253"/>
                  <a:gd name="T75" fmla="*/ 101 h 223"/>
                  <a:gd name="T76" fmla="*/ 45 w 253"/>
                  <a:gd name="T77" fmla="*/ 118 h 223"/>
                  <a:gd name="T78" fmla="*/ 50 w 253"/>
                  <a:gd name="T79" fmla="*/ 134 h 223"/>
                  <a:gd name="T80" fmla="*/ 57 w 253"/>
                  <a:gd name="T81" fmla="*/ 147 h 223"/>
                  <a:gd name="T82" fmla="*/ 67 w 253"/>
                  <a:gd name="T83" fmla="*/ 159 h 223"/>
                  <a:gd name="T84" fmla="*/ 79 w 253"/>
                  <a:gd name="T85" fmla="*/ 169 h 223"/>
                  <a:gd name="T86" fmla="*/ 94 w 253"/>
                  <a:gd name="T87" fmla="*/ 177 h 223"/>
                  <a:gd name="T88" fmla="*/ 110 w 253"/>
                  <a:gd name="T89" fmla="*/ 182 h 223"/>
                  <a:gd name="T90" fmla="*/ 126 w 253"/>
                  <a:gd name="T91" fmla="*/ 183 h 223"/>
                  <a:gd name="T92" fmla="*/ 144 w 253"/>
                  <a:gd name="T93" fmla="*/ 182 h 223"/>
                  <a:gd name="T94" fmla="*/ 160 w 253"/>
                  <a:gd name="T95" fmla="*/ 177 h 223"/>
                  <a:gd name="T96" fmla="*/ 174 w 253"/>
                  <a:gd name="T97" fmla="*/ 169 h 223"/>
                  <a:gd name="T98" fmla="*/ 186 w 253"/>
                  <a:gd name="T99" fmla="*/ 159 h 223"/>
                  <a:gd name="T100" fmla="*/ 197 w 253"/>
                  <a:gd name="T101" fmla="*/ 147 h 223"/>
                  <a:gd name="T102" fmla="*/ 205 w 253"/>
                  <a:gd name="T103" fmla="*/ 134 h 223"/>
                  <a:gd name="T104" fmla="*/ 209 w 253"/>
                  <a:gd name="T105" fmla="*/ 118 h 223"/>
                  <a:gd name="T106" fmla="*/ 210 w 253"/>
                  <a:gd name="T107" fmla="*/ 101 h 223"/>
                  <a:gd name="T108" fmla="*/ 252 w 253"/>
                  <a:gd name="T109" fmla="*/ 83 h 223"/>
                  <a:gd name="T110" fmla="*/ 246 w 253"/>
                  <a:gd name="T111" fmla="*/ 59 h 223"/>
                  <a:gd name="T112" fmla="*/ 235 w 253"/>
                  <a:gd name="T113" fmla="*/ 38 h 223"/>
                  <a:gd name="T114" fmla="*/ 221 w 253"/>
                  <a:gd name="T115" fmla="*/ 20 h 223"/>
                  <a:gd name="T116" fmla="*/ 206 w 253"/>
                  <a:gd name="T117" fmla="*/ 7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
                  <a:gd name="T178" fmla="*/ 0 h 223"/>
                  <a:gd name="T179" fmla="*/ 253 w 253"/>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 h="223">
                    <a:moveTo>
                      <a:pt x="206" y="7"/>
                    </a:moveTo>
                    <a:lnTo>
                      <a:pt x="57" y="0"/>
                    </a:lnTo>
                    <a:lnTo>
                      <a:pt x="56" y="1"/>
                    </a:lnTo>
                    <a:lnTo>
                      <a:pt x="51" y="3"/>
                    </a:lnTo>
                    <a:lnTo>
                      <a:pt x="47" y="8"/>
                    </a:lnTo>
                    <a:lnTo>
                      <a:pt x="42" y="11"/>
                    </a:lnTo>
                    <a:lnTo>
                      <a:pt x="38" y="15"/>
                    </a:lnTo>
                    <a:lnTo>
                      <a:pt x="33" y="20"/>
                    </a:lnTo>
                    <a:lnTo>
                      <a:pt x="30" y="23"/>
                    </a:lnTo>
                    <a:lnTo>
                      <a:pt x="26" y="28"/>
                    </a:lnTo>
                    <a:lnTo>
                      <a:pt x="22" y="33"/>
                    </a:lnTo>
                    <a:lnTo>
                      <a:pt x="19" y="38"/>
                    </a:lnTo>
                    <a:lnTo>
                      <a:pt x="16" y="44"/>
                    </a:lnTo>
                    <a:lnTo>
                      <a:pt x="14" y="48"/>
                    </a:lnTo>
                    <a:lnTo>
                      <a:pt x="9" y="53"/>
                    </a:lnTo>
                    <a:lnTo>
                      <a:pt x="8" y="59"/>
                    </a:lnTo>
                    <a:lnTo>
                      <a:pt x="6" y="65"/>
                    </a:lnTo>
                    <a:lnTo>
                      <a:pt x="5" y="71"/>
                    </a:lnTo>
                    <a:lnTo>
                      <a:pt x="3" y="77"/>
                    </a:lnTo>
                    <a:lnTo>
                      <a:pt x="2" y="83"/>
                    </a:lnTo>
                    <a:lnTo>
                      <a:pt x="1" y="89"/>
                    </a:lnTo>
                    <a:lnTo>
                      <a:pt x="1" y="95"/>
                    </a:lnTo>
                    <a:lnTo>
                      <a:pt x="0" y="101"/>
                    </a:lnTo>
                    <a:lnTo>
                      <a:pt x="1" y="107"/>
                    </a:lnTo>
                    <a:lnTo>
                      <a:pt x="1" y="114"/>
                    </a:lnTo>
                    <a:lnTo>
                      <a:pt x="2" y="121"/>
                    </a:lnTo>
                    <a:lnTo>
                      <a:pt x="3" y="127"/>
                    </a:lnTo>
                    <a:lnTo>
                      <a:pt x="5" y="133"/>
                    </a:lnTo>
                    <a:lnTo>
                      <a:pt x="6" y="138"/>
                    </a:lnTo>
                    <a:lnTo>
                      <a:pt x="8" y="143"/>
                    </a:lnTo>
                    <a:lnTo>
                      <a:pt x="9" y="149"/>
                    </a:lnTo>
                    <a:lnTo>
                      <a:pt x="14" y="154"/>
                    </a:lnTo>
                    <a:lnTo>
                      <a:pt x="16" y="160"/>
                    </a:lnTo>
                    <a:lnTo>
                      <a:pt x="19" y="165"/>
                    </a:lnTo>
                    <a:lnTo>
                      <a:pt x="22" y="170"/>
                    </a:lnTo>
                    <a:lnTo>
                      <a:pt x="26" y="174"/>
                    </a:lnTo>
                    <a:lnTo>
                      <a:pt x="30" y="179"/>
                    </a:lnTo>
                    <a:lnTo>
                      <a:pt x="33" y="184"/>
                    </a:lnTo>
                    <a:lnTo>
                      <a:pt x="38" y="188"/>
                    </a:lnTo>
                    <a:lnTo>
                      <a:pt x="42" y="192"/>
                    </a:lnTo>
                    <a:lnTo>
                      <a:pt x="47" y="196"/>
                    </a:lnTo>
                    <a:lnTo>
                      <a:pt x="51" y="199"/>
                    </a:lnTo>
                    <a:lnTo>
                      <a:pt x="56" y="203"/>
                    </a:lnTo>
                    <a:lnTo>
                      <a:pt x="61" y="205"/>
                    </a:lnTo>
                    <a:lnTo>
                      <a:pt x="67" y="209"/>
                    </a:lnTo>
                    <a:lnTo>
                      <a:pt x="72" y="211"/>
                    </a:lnTo>
                    <a:lnTo>
                      <a:pt x="78" y="214"/>
                    </a:lnTo>
                    <a:lnTo>
                      <a:pt x="83" y="216"/>
                    </a:lnTo>
                    <a:lnTo>
                      <a:pt x="90" y="217"/>
                    </a:lnTo>
                    <a:lnTo>
                      <a:pt x="96" y="220"/>
                    </a:lnTo>
                    <a:lnTo>
                      <a:pt x="102" y="221"/>
                    </a:lnTo>
                    <a:lnTo>
                      <a:pt x="108" y="222"/>
                    </a:lnTo>
                    <a:lnTo>
                      <a:pt x="115" y="223"/>
                    </a:lnTo>
                    <a:lnTo>
                      <a:pt x="120" y="223"/>
                    </a:lnTo>
                    <a:lnTo>
                      <a:pt x="126" y="223"/>
                    </a:lnTo>
                    <a:lnTo>
                      <a:pt x="134" y="223"/>
                    </a:lnTo>
                    <a:lnTo>
                      <a:pt x="141" y="223"/>
                    </a:lnTo>
                    <a:lnTo>
                      <a:pt x="147" y="222"/>
                    </a:lnTo>
                    <a:lnTo>
                      <a:pt x="152" y="221"/>
                    </a:lnTo>
                    <a:lnTo>
                      <a:pt x="158" y="220"/>
                    </a:lnTo>
                    <a:lnTo>
                      <a:pt x="165" y="217"/>
                    </a:lnTo>
                    <a:lnTo>
                      <a:pt x="170" y="216"/>
                    </a:lnTo>
                    <a:lnTo>
                      <a:pt x="176" y="214"/>
                    </a:lnTo>
                    <a:lnTo>
                      <a:pt x="182" y="211"/>
                    </a:lnTo>
                    <a:lnTo>
                      <a:pt x="187" y="209"/>
                    </a:lnTo>
                    <a:lnTo>
                      <a:pt x="193" y="205"/>
                    </a:lnTo>
                    <a:lnTo>
                      <a:pt x="197" y="203"/>
                    </a:lnTo>
                    <a:lnTo>
                      <a:pt x="202" y="199"/>
                    </a:lnTo>
                    <a:lnTo>
                      <a:pt x="207" y="196"/>
                    </a:lnTo>
                    <a:lnTo>
                      <a:pt x="212" y="192"/>
                    </a:lnTo>
                    <a:lnTo>
                      <a:pt x="216" y="188"/>
                    </a:lnTo>
                    <a:lnTo>
                      <a:pt x="221" y="184"/>
                    </a:lnTo>
                    <a:lnTo>
                      <a:pt x="225" y="179"/>
                    </a:lnTo>
                    <a:lnTo>
                      <a:pt x="228" y="174"/>
                    </a:lnTo>
                    <a:lnTo>
                      <a:pt x="232" y="170"/>
                    </a:lnTo>
                    <a:lnTo>
                      <a:pt x="235" y="165"/>
                    </a:lnTo>
                    <a:lnTo>
                      <a:pt x="238" y="160"/>
                    </a:lnTo>
                    <a:lnTo>
                      <a:pt x="241" y="154"/>
                    </a:lnTo>
                    <a:lnTo>
                      <a:pt x="243" y="149"/>
                    </a:lnTo>
                    <a:lnTo>
                      <a:pt x="246" y="143"/>
                    </a:lnTo>
                    <a:lnTo>
                      <a:pt x="248" y="138"/>
                    </a:lnTo>
                    <a:lnTo>
                      <a:pt x="249" y="133"/>
                    </a:lnTo>
                    <a:lnTo>
                      <a:pt x="251" y="127"/>
                    </a:lnTo>
                    <a:lnTo>
                      <a:pt x="252" y="121"/>
                    </a:lnTo>
                    <a:lnTo>
                      <a:pt x="253" y="114"/>
                    </a:lnTo>
                    <a:lnTo>
                      <a:pt x="253" y="107"/>
                    </a:lnTo>
                    <a:lnTo>
                      <a:pt x="253" y="101"/>
                    </a:lnTo>
                    <a:lnTo>
                      <a:pt x="210" y="101"/>
                    </a:lnTo>
                    <a:lnTo>
                      <a:pt x="210" y="97"/>
                    </a:lnTo>
                    <a:lnTo>
                      <a:pt x="210" y="92"/>
                    </a:lnTo>
                    <a:lnTo>
                      <a:pt x="210" y="89"/>
                    </a:lnTo>
                    <a:lnTo>
                      <a:pt x="209" y="84"/>
                    </a:lnTo>
                    <a:lnTo>
                      <a:pt x="208" y="81"/>
                    </a:lnTo>
                    <a:lnTo>
                      <a:pt x="207" y="77"/>
                    </a:lnTo>
                    <a:lnTo>
                      <a:pt x="206" y="73"/>
                    </a:lnTo>
                    <a:lnTo>
                      <a:pt x="205" y="70"/>
                    </a:lnTo>
                    <a:lnTo>
                      <a:pt x="203" y="66"/>
                    </a:lnTo>
                    <a:lnTo>
                      <a:pt x="201" y="63"/>
                    </a:lnTo>
                    <a:lnTo>
                      <a:pt x="199" y="59"/>
                    </a:lnTo>
                    <a:lnTo>
                      <a:pt x="197" y="56"/>
                    </a:lnTo>
                    <a:lnTo>
                      <a:pt x="195" y="52"/>
                    </a:lnTo>
                    <a:lnTo>
                      <a:pt x="193" y="50"/>
                    </a:lnTo>
                    <a:lnTo>
                      <a:pt x="190" y="46"/>
                    </a:lnTo>
                    <a:lnTo>
                      <a:pt x="186" y="44"/>
                    </a:lnTo>
                    <a:lnTo>
                      <a:pt x="183" y="41"/>
                    </a:lnTo>
                    <a:lnTo>
                      <a:pt x="181" y="39"/>
                    </a:lnTo>
                    <a:lnTo>
                      <a:pt x="177" y="36"/>
                    </a:lnTo>
                    <a:lnTo>
                      <a:pt x="174" y="34"/>
                    </a:lnTo>
                    <a:lnTo>
                      <a:pt x="171" y="32"/>
                    </a:lnTo>
                    <a:lnTo>
                      <a:pt x="168" y="29"/>
                    </a:lnTo>
                    <a:lnTo>
                      <a:pt x="164" y="28"/>
                    </a:lnTo>
                    <a:lnTo>
                      <a:pt x="160" y="27"/>
                    </a:lnTo>
                    <a:lnTo>
                      <a:pt x="156" y="25"/>
                    </a:lnTo>
                    <a:lnTo>
                      <a:pt x="152" y="23"/>
                    </a:lnTo>
                    <a:lnTo>
                      <a:pt x="148" y="22"/>
                    </a:lnTo>
                    <a:lnTo>
                      <a:pt x="144" y="22"/>
                    </a:lnTo>
                    <a:lnTo>
                      <a:pt x="141" y="21"/>
                    </a:lnTo>
                    <a:lnTo>
                      <a:pt x="135" y="21"/>
                    </a:lnTo>
                    <a:lnTo>
                      <a:pt x="131" y="20"/>
                    </a:lnTo>
                    <a:lnTo>
                      <a:pt x="126" y="20"/>
                    </a:lnTo>
                    <a:lnTo>
                      <a:pt x="123" y="20"/>
                    </a:lnTo>
                    <a:lnTo>
                      <a:pt x="118" y="21"/>
                    </a:lnTo>
                    <a:lnTo>
                      <a:pt x="115" y="21"/>
                    </a:lnTo>
                    <a:lnTo>
                      <a:pt x="110" y="22"/>
                    </a:lnTo>
                    <a:lnTo>
                      <a:pt x="105" y="22"/>
                    </a:lnTo>
                    <a:lnTo>
                      <a:pt x="102" y="23"/>
                    </a:lnTo>
                    <a:lnTo>
                      <a:pt x="98" y="25"/>
                    </a:lnTo>
                    <a:lnTo>
                      <a:pt x="94" y="27"/>
                    </a:lnTo>
                    <a:lnTo>
                      <a:pt x="91" y="28"/>
                    </a:lnTo>
                    <a:lnTo>
                      <a:pt x="86" y="29"/>
                    </a:lnTo>
                    <a:lnTo>
                      <a:pt x="83" y="32"/>
                    </a:lnTo>
                    <a:lnTo>
                      <a:pt x="79" y="34"/>
                    </a:lnTo>
                    <a:lnTo>
                      <a:pt x="77" y="36"/>
                    </a:lnTo>
                    <a:lnTo>
                      <a:pt x="73" y="39"/>
                    </a:lnTo>
                    <a:lnTo>
                      <a:pt x="71" y="41"/>
                    </a:lnTo>
                    <a:lnTo>
                      <a:pt x="67" y="44"/>
                    </a:lnTo>
                    <a:lnTo>
                      <a:pt x="65" y="46"/>
                    </a:lnTo>
                    <a:lnTo>
                      <a:pt x="61" y="50"/>
                    </a:lnTo>
                    <a:lnTo>
                      <a:pt x="59" y="52"/>
                    </a:lnTo>
                    <a:lnTo>
                      <a:pt x="57" y="56"/>
                    </a:lnTo>
                    <a:lnTo>
                      <a:pt x="54" y="59"/>
                    </a:lnTo>
                    <a:lnTo>
                      <a:pt x="53" y="63"/>
                    </a:lnTo>
                    <a:lnTo>
                      <a:pt x="51" y="66"/>
                    </a:lnTo>
                    <a:lnTo>
                      <a:pt x="50" y="70"/>
                    </a:lnTo>
                    <a:lnTo>
                      <a:pt x="48" y="73"/>
                    </a:lnTo>
                    <a:lnTo>
                      <a:pt x="47" y="77"/>
                    </a:lnTo>
                    <a:lnTo>
                      <a:pt x="46" y="81"/>
                    </a:lnTo>
                    <a:lnTo>
                      <a:pt x="45" y="84"/>
                    </a:lnTo>
                    <a:lnTo>
                      <a:pt x="44" y="89"/>
                    </a:lnTo>
                    <a:lnTo>
                      <a:pt x="44" y="92"/>
                    </a:lnTo>
                    <a:lnTo>
                      <a:pt x="44" y="97"/>
                    </a:lnTo>
                    <a:lnTo>
                      <a:pt x="42" y="101"/>
                    </a:lnTo>
                    <a:lnTo>
                      <a:pt x="44" y="106"/>
                    </a:lnTo>
                    <a:lnTo>
                      <a:pt x="44" y="109"/>
                    </a:lnTo>
                    <a:lnTo>
                      <a:pt x="44" y="113"/>
                    </a:lnTo>
                    <a:lnTo>
                      <a:pt x="45" y="118"/>
                    </a:lnTo>
                    <a:lnTo>
                      <a:pt x="46" y="122"/>
                    </a:lnTo>
                    <a:lnTo>
                      <a:pt x="47" y="126"/>
                    </a:lnTo>
                    <a:lnTo>
                      <a:pt x="48" y="129"/>
                    </a:lnTo>
                    <a:lnTo>
                      <a:pt x="50" y="134"/>
                    </a:lnTo>
                    <a:lnTo>
                      <a:pt x="51" y="138"/>
                    </a:lnTo>
                    <a:lnTo>
                      <a:pt x="53" y="141"/>
                    </a:lnTo>
                    <a:lnTo>
                      <a:pt x="54" y="143"/>
                    </a:lnTo>
                    <a:lnTo>
                      <a:pt x="57" y="147"/>
                    </a:lnTo>
                    <a:lnTo>
                      <a:pt x="59" y="151"/>
                    </a:lnTo>
                    <a:lnTo>
                      <a:pt x="61" y="153"/>
                    </a:lnTo>
                    <a:lnTo>
                      <a:pt x="65" y="157"/>
                    </a:lnTo>
                    <a:lnTo>
                      <a:pt x="67" y="159"/>
                    </a:lnTo>
                    <a:lnTo>
                      <a:pt x="71" y="161"/>
                    </a:lnTo>
                    <a:lnTo>
                      <a:pt x="73" y="165"/>
                    </a:lnTo>
                    <a:lnTo>
                      <a:pt x="77" y="167"/>
                    </a:lnTo>
                    <a:lnTo>
                      <a:pt x="79" y="169"/>
                    </a:lnTo>
                    <a:lnTo>
                      <a:pt x="83" y="171"/>
                    </a:lnTo>
                    <a:lnTo>
                      <a:pt x="86" y="173"/>
                    </a:lnTo>
                    <a:lnTo>
                      <a:pt x="91" y="174"/>
                    </a:lnTo>
                    <a:lnTo>
                      <a:pt x="94" y="177"/>
                    </a:lnTo>
                    <a:lnTo>
                      <a:pt x="98" y="178"/>
                    </a:lnTo>
                    <a:lnTo>
                      <a:pt x="102" y="179"/>
                    </a:lnTo>
                    <a:lnTo>
                      <a:pt x="105" y="180"/>
                    </a:lnTo>
                    <a:lnTo>
                      <a:pt x="110" y="182"/>
                    </a:lnTo>
                    <a:lnTo>
                      <a:pt x="115" y="182"/>
                    </a:lnTo>
                    <a:lnTo>
                      <a:pt x="118" y="183"/>
                    </a:lnTo>
                    <a:lnTo>
                      <a:pt x="123" y="183"/>
                    </a:lnTo>
                    <a:lnTo>
                      <a:pt x="126" y="183"/>
                    </a:lnTo>
                    <a:lnTo>
                      <a:pt x="131" y="183"/>
                    </a:lnTo>
                    <a:lnTo>
                      <a:pt x="135" y="183"/>
                    </a:lnTo>
                    <a:lnTo>
                      <a:pt x="141" y="182"/>
                    </a:lnTo>
                    <a:lnTo>
                      <a:pt x="144" y="182"/>
                    </a:lnTo>
                    <a:lnTo>
                      <a:pt x="148" y="180"/>
                    </a:lnTo>
                    <a:lnTo>
                      <a:pt x="152" y="179"/>
                    </a:lnTo>
                    <a:lnTo>
                      <a:pt x="156" y="178"/>
                    </a:lnTo>
                    <a:lnTo>
                      <a:pt x="160" y="177"/>
                    </a:lnTo>
                    <a:lnTo>
                      <a:pt x="164" y="174"/>
                    </a:lnTo>
                    <a:lnTo>
                      <a:pt x="168" y="173"/>
                    </a:lnTo>
                    <a:lnTo>
                      <a:pt x="171" y="171"/>
                    </a:lnTo>
                    <a:lnTo>
                      <a:pt x="174" y="169"/>
                    </a:lnTo>
                    <a:lnTo>
                      <a:pt x="177" y="167"/>
                    </a:lnTo>
                    <a:lnTo>
                      <a:pt x="181" y="165"/>
                    </a:lnTo>
                    <a:lnTo>
                      <a:pt x="183" y="161"/>
                    </a:lnTo>
                    <a:lnTo>
                      <a:pt x="186" y="159"/>
                    </a:lnTo>
                    <a:lnTo>
                      <a:pt x="190" y="157"/>
                    </a:lnTo>
                    <a:lnTo>
                      <a:pt x="193" y="153"/>
                    </a:lnTo>
                    <a:lnTo>
                      <a:pt x="195" y="151"/>
                    </a:lnTo>
                    <a:lnTo>
                      <a:pt x="197" y="147"/>
                    </a:lnTo>
                    <a:lnTo>
                      <a:pt x="199" y="143"/>
                    </a:lnTo>
                    <a:lnTo>
                      <a:pt x="201" y="141"/>
                    </a:lnTo>
                    <a:lnTo>
                      <a:pt x="203" y="138"/>
                    </a:lnTo>
                    <a:lnTo>
                      <a:pt x="205" y="134"/>
                    </a:lnTo>
                    <a:lnTo>
                      <a:pt x="206" y="129"/>
                    </a:lnTo>
                    <a:lnTo>
                      <a:pt x="207" y="126"/>
                    </a:lnTo>
                    <a:lnTo>
                      <a:pt x="208" y="122"/>
                    </a:lnTo>
                    <a:lnTo>
                      <a:pt x="209" y="118"/>
                    </a:lnTo>
                    <a:lnTo>
                      <a:pt x="210" y="113"/>
                    </a:lnTo>
                    <a:lnTo>
                      <a:pt x="210" y="109"/>
                    </a:lnTo>
                    <a:lnTo>
                      <a:pt x="210" y="106"/>
                    </a:lnTo>
                    <a:lnTo>
                      <a:pt x="210" y="101"/>
                    </a:lnTo>
                    <a:lnTo>
                      <a:pt x="253" y="101"/>
                    </a:lnTo>
                    <a:lnTo>
                      <a:pt x="253" y="95"/>
                    </a:lnTo>
                    <a:lnTo>
                      <a:pt x="253" y="89"/>
                    </a:lnTo>
                    <a:lnTo>
                      <a:pt x="252" y="83"/>
                    </a:lnTo>
                    <a:lnTo>
                      <a:pt x="251" y="77"/>
                    </a:lnTo>
                    <a:lnTo>
                      <a:pt x="249" y="71"/>
                    </a:lnTo>
                    <a:lnTo>
                      <a:pt x="248" y="65"/>
                    </a:lnTo>
                    <a:lnTo>
                      <a:pt x="246" y="59"/>
                    </a:lnTo>
                    <a:lnTo>
                      <a:pt x="243" y="53"/>
                    </a:lnTo>
                    <a:lnTo>
                      <a:pt x="241" y="48"/>
                    </a:lnTo>
                    <a:lnTo>
                      <a:pt x="238" y="44"/>
                    </a:lnTo>
                    <a:lnTo>
                      <a:pt x="235" y="38"/>
                    </a:lnTo>
                    <a:lnTo>
                      <a:pt x="232" y="33"/>
                    </a:lnTo>
                    <a:lnTo>
                      <a:pt x="228" y="28"/>
                    </a:lnTo>
                    <a:lnTo>
                      <a:pt x="225" y="23"/>
                    </a:lnTo>
                    <a:lnTo>
                      <a:pt x="221" y="20"/>
                    </a:lnTo>
                    <a:lnTo>
                      <a:pt x="216" y="15"/>
                    </a:lnTo>
                    <a:lnTo>
                      <a:pt x="212" y="11"/>
                    </a:lnTo>
                    <a:lnTo>
                      <a:pt x="207" y="8"/>
                    </a:lnTo>
                    <a:lnTo>
                      <a:pt x="206" y="7"/>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5" name="Freeform 1378"/>
              <p:cNvSpPr>
                <a:spLocks/>
              </p:cNvSpPr>
              <p:nvPr/>
            </p:nvSpPr>
            <p:spPr bwMode="auto">
              <a:xfrm>
                <a:off x="1204" y="3568"/>
                <a:ext cx="24" cy="27"/>
              </a:xfrm>
              <a:custGeom>
                <a:avLst/>
                <a:gdLst>
                  <a:gd name="T0" fmla="*/ 168 w 168"/>
                  <a:gd name="T1" fmla="*/ 72 h 163"/>
                  <a:gd name="T2" fmla="*/ 166 w 168"/>
                  <a:gd name="T3" fmla="*/ 61 h 163"/>
                  <a:gd name="T4" fmla="*/ 163 w 168"/>
                  <a:gd name="T5" fmla="*/ 50 h 163"/>
                  <a:gd name="T6" fmla="*/ 157 w 168"/>
                  <a:gd name="T7" fmla="*/ 39 h 163"/>
                  <a:gd name="T8" fmla="*/ 151 w 168"/>
                  <a:gd name="T9" fmla="*/ 30 h 163"/>
                  <a:gd name="T10" fmla="*/ 141 w 168"/>
                  <a:gd name="T11" fmla="*/ 21 h 163"/>
                  <a:gd name="T12" fmla="*/ 132 w 168"/>
                  <a:gd name="T13" fmla="*/ 14 h 163"/>
                  <a:gd name="T14" fmla="*/ 122 w 168"/>
                  <a:gd name="T15" fmla="*/ 8 h 163"/>
                  <a:gd name="T16" fmla="*/ 110 w 168"/>
                  <a:gd name="T17" fmla="*/ 3 h 163"/>
                  <a:gd name="T18" fmla="*/ 99 w 168"/>
                  <a:gd name="T19" fmla="*/ 1 h 163"/>
                  <a:gd name="T20" fmla="*/ 84 w 168"/>
                  <a:gd name="T21" fmla="*/ 0 h 163"/>
                  <a:gd name="T22" fmla="*/ 73 w 168"/>
                  <a:gd name="T23" fmla="*/ 1 h 163"/>
                  <a:gd name="T24" fmla="*/ 60 w 168"/>
                  <a:gd name="T25" fmla="*/ 3 h 163"/>
                  <a:gd name="T26" fmla="*/ 49 w 168"/>
                  <a:gd name="T27" fmla="*/ 8 h 163"/>
                  <a:gd name="T28" fmla="*/ 37 w 168"/>
                  <a:gd name="T29" fmla="*/ 14 h 163"/>
                  <a:gd name="T30" fmla="*/ 29 w 168"/>
                  <a:gd name="T31" fmla="*/ 21 h 163"/>
                  <a:gd name="T32" fmla="*/ 19 w 168"/>
                  <a:gd name="T33" fmla="*/ 30 h 163"/>
                  <a:gd name="T34" fmla="*/ 12 w 168"/>
                  <a:gd name="T35" fmla="*/ 39 h 163"/>
                  <a:gd name="T36" fmla="*/ 8 w 168"/>
                  <a:gd name="T37" fmla="*/ 50 h 163"/>
                  <a:gd name="T38" fmla="*/ 4 w 168"/>
                  <a:gd name="T39" fmla="*/ 61 h 163"/>
                  <a:gd name="T40" fmla="*/ 2 w 168"/>
                  <a:gd name="T41" fmla="*/ 72 h 163"/>
                  <a:gd name="T42" fmla="*/ 2 w 168"/>
                  <a:gd name="T43" fmla="*/ 86 h 163"/>
                  <a:gd name="T44" fmla="*/ 3 w 168"/>
                  <a:gd name="T45" fmla="*/ 98 h 163"/>
                  <a:gd name="T46" fmla="*/ 6 w 168"/>
                  <a:gd name="T47" fmla="*/ 109 h 163"/>
                  <a:gd name="T48" fmla="*/ 11 w 168"/>
                  <a:gd name="T49" fmla="*/ 121 h 163"/>
                  <a:gd name="T50" fmla="*/ 17 w 168"/>
                  <a:gd name="T51" fmla="*/ 131 h 163"/>
                  <a:gd name="T52" fmla="*/ 25 w 168"/>
                  <a:gd name="T53" fmla="*/ 139 h 163"/>
                  <a:gd name="T54" fmla="*/ 35 w 168"/>
                  <a:gd name="T55" fmla="*/ 147 h 163"/>
                  <a:gd name="T56" fmla="*/ 44 w 168"/>
                  <a:gd name="T57" fmla="*/ 153 h 163"/>
                  <a:gd name="T58" fmla="*/ 56 w 168"/>
                  <a:gd name="T59" fmla="*/ 158 h 163"/>
                  <a:gd name="T60" fmla="*/ 68 w 168"/>
                  <a:gd name="T61" fmla="*/ 162 h 163"/>
                  <a:gd name="T62" fmla="*/ 81 w 168"/>
                  <a:gd name="T63" fmla="*/ 163 h 163"/>
                  <a:gd name="T64" fmla="*/ 93 w 168"/>
                  <a:gd name="T65" fmla="*/ 163 h 163"/>
                  <a:gd name="T66" fmla="*/ 106 w 168"/>
                  <a:gd name="T67" fmla="*/ 160 h 163"/>
                  <a:gd name="T68" fmla="*/ 118 w 168"/>
                  <a:gd name="T69" fmla="*/ 157 h 163"/>
                  <a:gd name="T70" fmla="*/ 129 w 168"/>
                  <a:gd name="T71" fmla="*/ 151 h 163"/>
                  <a:gd name="T72" fmla="*/ 139 w 168"/>
                  <a:gd name="T73" fmla="*/ 145 h 163"/>
                  <a:gd name="T74" fmla="*/ 148 w 168"/>
                  <a:gd name="T75" fmla="*/ 137 h 163"/>
                  <a:gd name="T76" fmla="*/ 155 w 168"/>
                  <a:gd name="T77" fmla="*/ 127 h 163"/>
                  <a:gd name="T78" fmla="*/ 161 w 168"/>
                  <a:gd name="T79" fmla="*/ 118 h 163"/>
                  <a:gd name="T80" fmla="*/ 165 w 168"/>
                  <a:gd name="T81" fmla="*/ 106 h 163"/>
                  <a:gd name="T82" fmla="*/ 168 w 168"/>
                  <a:gd name="T83" fmla="*/ 93 h 163"/>
                  <a:gd name="T84" fmla="*/ 168 w 168"/>
                  <a:gd name="T85" fmla="*/ 81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63"/>
                  <a:gd name="T131" fmla="*/ 168 w 168"/>
                  <a:gd name="T132" fmla="*/ 163 h 1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63">
                    <a:moveTo>
                      <a:pt x="168" y="81"/>
                    </a:moveTo>
                    <a:lnTo>
                      <a:pt x="168" y="77"/>
                    </a:lnTo>
                    <a:lnTo>
                      <a:pt x="168" y="72"/>
                    </a:lnTo>
                    <a:lnTo>
                      <a:pt x="168" y="69"/>
                    </a:lnTo>
                    <a:lnTo>
                      <a:pt x="167" y="64"/>
                    </a:lnTo>
                    <a:lnTo>
                      <a:pt x="166" y="61"/>
                    </a:lnTo>
                    <a:lnTo>
                      <a:pt x="165" y="57"/>
                    </a:lnTo>
                    <a:lnTo>
                      <a:pt x="164" y="53"/>
                    </a:lnTo>
                    <a:lnTo>
                      <a:pt x="163" y="50"/>
                    </a:lnTo>
                    <a:lnTo>
                      <a:pt x="161" y="46"/>
                    </a:lnTo>
                    <a:lnTo>
                      <a:pt x="159" y="43"/>
                    </a:lnTo>
                    <a:lnTo>
                      <a:pt x="157" y="39"/>
                    </a:lnTo>
                    <a:lnTo>
                      <a:pt x="155" y="36"/>
                    </a:lnTo>
                    <a:lnTo>
                      <a:pt x="153" y="32"/>
                    </a:lnTo>
                    <a:lnTo>
                      <a:pt x="151" y="30"/>
                    </a:lnTo>
                    <a:lnTo>
                      <a:pt x="148" y="26"/>
                    </a:lnTo>
                    <a:lnTo>
                      <a:pt x="144" y="24"/>
                    </a:lnTo>
                    <a:lnTo>
                      <a:pt x="141" y="21"/>
                    </a:lnTo>
                    <a:lnTo>
                      <a:pt x="139" y="19"/>
                    </a:lnTo>
                    <a:lnTo>
                      <a:pt x="135" y="16"/>
                    </a:lnTo>
                    <a:lnTo>
                      <a:pt x="132" y="14"/>
                    </a:lnTo>
                    <a:lnTo>
                      <a:pt x="129" y="12"/>
                    </a:lnTo>
                    <a:lnTo>
                      <a:pt x="126" y="9"/>
                    </a:lnTo>
                    <a:lnTo>
                      <a:pt x="122" y="8"/>
                    </a:lnTo>
                    <a:lnTo>
                      <a:pt x="118" y="7"/>
                    </a:lnTo>
                    <a:lnTo>
                      <a:pt x="114" y="5"/>
                    </a:lnTo>
                    <a:lnTo>
                      <a:pt x="110" y="3"/>
                    </a:lnTo>
                    <a:lnTo>
                      <a:pt x="106" y="2"/>
                    </a:lnTo>
                    <a:lnTo>
                      <a:pt x="102" y="2"/>
                    </a:lnTo>
                    <a:lnTo>
                      <a:pt x="99" y="1"/>
                    </a:lnTo>
                    <a:lnTo>
                      <a:pt x="93" y="1"/>
                    </a:lnTo>
                    <a:lnTo>
                      <a:pt x="89" y="0"/>
                    </a:lnTo>
                    <a:lnTo>
                      <a:pt x="84" y="0"/>
                    </a:lnTo>
                    <a:lnTo>
                      <a:pt x="81" y="0"/>
                    </a:lnTo>
                    <a:lnTo>
                      <a:pt x="76" y="1"/>
                    </a:lnTo>
                    <a:lnTo>
                      <a:pt x="73" y="1"/>
                    </a:lnTo>
                    <a:lnTo>
                      <a:pt x="68" y="2"/>
                    </a:lnTo>
                    <a:lnTo>
                      <a:pt x="63" y="2"/>
                    </a:lnTo>
                    <a:lnTo>
                      <a:pt x="60" y="3"/>
                    </a:lnTo>
                    <a:lnTo>
                      <a:pt x="56" y="5"/>
                    </a:lnTo>
                    <a:lnTo>
                      <a:pt x="52" y="7"/>
                    </a:lnTo>
                    <a:lnTo>
                      <a:pt x="49" y="8"/>
                    </a:lnTo>
                    <a:lnTo>
                      <a:pt x="44" y="9"/>
                    </a:lnTo>
                    <a:lnTo>
                      <a:pt x="41" y="12"/>
                    </a:lnTo>
                    <a:lnTo>
                      <a:pt x="37" y="14"/>
                    </a:lnTo>
                    <a:lnTo>
                      <a:pt x="35" y="16"/>
                    </a:lnTo>
                    <a:lnTo>
                      <a:pt x="31" y="19"/>
                    </a:lnTo>
                    <a:lnTo>
                      <a:pt x="29" y="21"/>
                    </a:lnTo>
                    <a:lnTo>
                      <a:pt x="25" y="24"/>
                    </a:lnTo>
                    <a:lnTo>
                      <a:pt x="23" y="26"/>
                    </a:lnTo>
                    <a:lnTo>
                      <a:pt x="19" y="30"/>
                    </a:lnTo>
                    <a:lnTo>
                      <a:pt x="17" y="32"/>
                    </a:lnTo>
                    <a:lnTo>
                      <a:pt x="15" y="36"/>
                    </a:lnTo>
                    <a:lnTo>
                      <a:pt x="12" y="39"/>
                    </a:lnTo>
                    <a:lnTo>
                      <a:pt x="11" y="43"/>
                    </a:lnTo>
                    <a:lnTo>
                      <a:pt x="9" y="46"/>
                    </a:lnTo>
                    <a:lnTo>
                      <a:pt x="8" y="50"/>
                    </a:lnTo>
                    <a:lnTo>
                      <a:pt x="6" y="53"/>
                    </a:lnTo>
                    <a:lnTo>
                      <a:pt x="5" y="57"/>
                    </a:lnTo>
                    <a:lnTo>
                      <a:pt x="4" y="61"/>
                    </a:lnTo>
                    <a:lnTo>
                      <a:pt x="3" y="64"/>
                    </a:lnTo>
                    <a:lnTo>
                      <a:pt x="2" y="69"/>
                    </a:lnTo>
                    <a:lnTo>
                      <a:pt x="2" y="72"/>
                    </a:lnTo>
                    <a:lnTo>
                      <a:pt x="2" y="77"/>
                    </a:lnTo>
                    <a:lnTo>
                      <a:pt x="0" y="81"/>
                    </a:lnTo>
                    <a:lnTo>
                      <a:pt x="2" y="86"/>
                    </a:lnTo>
                    <a:lnTo>
                      <a:pt x="2" y="89"/>
                    </a:lnTo>
                    <a:lnTo>
                      <a:pt x="2" y="93"/>
                    </a:lnTo>
                    <a:lnTo>
                      <a:pt x="3" y="98"/>
                    </a:lnTo>
                    <a:lnTo>
                      <a:pt x="4" y="102"/>
                    </a:lnTo>
                    <a:lnTo>
                      <a:pt x="5" y="106"/>
                    </a:lnTo>
                    <a:lnTo>
                      <a:pt x="6" y="109"/>
                    </a:lnTo>
                    <a:lnTo>
                      <a:pt x="8" y="114"/>
                    </a:lnTo>
                    <a:lnTo>
                      <a:pt x="9" y="118"/>
                    </a:lnTo>
                    <a:lnTo>
                      <a:pt x="11" y="121"/>
                    </a:lnTo>
                    <a:lnTo>
                      <a:pt x="12" y="123"/>
                    </a:lnTo>
                    <a:lnTo>
                      <a:pt x="15" y="127"/>
                    </a:lnTo>
                    <a:lnTo>
                      <a:pt x="17" y="131"/>
                    </a:lnTo>
                    <a:lnTo>
                      <a:pt x="19" y="133"/>
                    </a:lnTo>
                    <a:lnTo>
                      <a:pt x="23" y="137"/>
                    </a:lnTo>
                    <a:lnTo>
                      <a:pt x="25" y="139"/>
                    </a:lnTo>
                    <a:lnTo>
                      <a:pt x="29" y="141"/>
                    </a:lnTo>
                    <a:lnTo>
                      <a:pt x="31" y="145"/>
                    </a:lnTo>
                    <a:lnTo>
                      <a:pt x="35" y="147"/>
                    </a:lnTo>
                    <a:lnTo>
                      <a:pt x="37" y="149"/>
                    </a:lnTo>
                    <a:lnTo>
                      <a:pt x="41" y="151"/>
                    </a:lnTo>
                    <a:lnTo>
                      <a:pt x="44" y="153"/>
                    </a:lnTo>
                    <a:lnTo>
                      <a:pt x="49" y="154"/>
                    </a:lnTo>
                    <a:lnTo>
                      <a:pt x="52" y="157"/>
                    </a:lnTo>
                    <a:lnTo>
                      <a:pt x="56" y="158"/>
                    </a:lnTo>
                    <a:lnTo>
                      <a:pt x="60" y="159"/>
                    </a:lnTo>
                    <a:lnTo>
                      <a:pt x="63" y="160"/>
                    </a:lnTo>
                    <a:lnTo>
                      <a:pt x="68" y="162"/>
                    </a:lnTo>
                    <a:lnTo>
                      <a:pt x="73" y="162"/>
                    </a:lnTo>
                    <a:lnTo>
                      <a:pt x="76" y="163"/>
                    </a:lnTo>
                    <a:lnTo>
                      <a:pt x="81" y="163"/>
                    </a:lnTo>
                    <a:lnTo>
                      <a:pt x="84" y="163"/>
                    </a:lnTo>
                    <a:lnTo>
                      <a:pt x="89" y="163"/>
                    </a:lnTo>
                    <a:lnTo>
                      <a:pt x="93" y="163"/>
                    </a:lnTo>
                    <a:lnTo>
                      <a:pt x="99" y="162"/>
                    </a:lnTo>
                    <a:lnTo>
                      <a:pt x="102" y="162"/>
                    </a:lnTo>
                    <a:lnTo>
                      <a:pt x="106" y="160"/>
                    </a:lnTo>
                    <a:lnTo>
                      <a:pt x="110" y="159"/>
                    </a:lnTo>
                    <a:lnTo>
                      <a:pt x="114" y="158"/>
                    </a:lnTo>
                    <a:lnTo>
                      <a:pt x="118" y="157"/>
                    </a:lnTo>
                    <a:lnTo>
                      <a:pt x="122" y="154"/>
                    </a:lnTo>
                    <a:lnTo>
                      <a:pt x="126" y="153"/>
                    </a:lnTo>
                    <a:lnTo>
                      <a:pt x="129" y="151"/>
                    </a:lnTo>
                    <a:lnTo>
                      <a:pt x="132" y="149"/>
                    </a:lnTo>
                    <a:lnTo>
                      <a:pt x="135" y="147"/>
                    </a:lnTo>
                    <a:lnTo>
                      <a:pt x="139" y="145"/>
                    </a:lnTo>
                    <a:lnTo>
                      <a:pt x="141" y="141"/>
                    </a:lnTo>
                    <a:lnTo>
                      <a:pt x="144" y="139"/>
                    </a:lnTo>
                    <a:lnTo>
                      <a:pt x="148" y="137"/>
                    </a:lnTo>
                    <a:lnTo>
                      <a:pt x="151" y="133"/>
                    </a:lnTo>
                    <a:lnTo>
                      <a:pt x="153" y="131"/>
                    </a:lnTo>
                    <a:lnTo>
                      <a:pt x="155" y="127"/>
                    </a:lnTo>
                    <a:lnTo>
                      <a:pt x="157" y="123"/>
                    </a:lnTo>
                    <a:lnTo>
                      <a:pt x="159" y="121"/>
                    </a:lnTo>
                    <a:lnTo>
                      <a:pt x="161" y="118"/>
                    </a:lnTo>
                    <a:lnTo>
                      <a:pt x="163" y="114"/>
                    </a:lnTo>
                    <a:lnTo>
                      <a:pt x="164" y="109"/>
                    </a:lnTo>
                    <a:lnTo>
                      <a:pt x="165" y="106"/>
                    </a:lnTo>
                    <a:lnTo>
                      <a:pt x="166" y="102"/>
                    </a:lnTo>
                    <a:lnTo>
                      <a:pt x="167" y="98"/>
                    </a:lnTo>
                    <a:lnTo>
                      <a:pt x="168" y="93"/>
                    </a:lnTo>
                    <a:lnTo>
                      <a:pt x="168" y="89"/>
                    </a:lnTo>
                    <a:lnTo>
                      <a:pt x="168" y="86"/>
                    </a:lnTo>
                    <a:lnTo>
                      <a:pt x="168" y="8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6" name="Freeform 1379"/>
              <p:cNvSpPr>
                <a:spLocks/>
              </p:cNvSpPr>
              <p:nvPr/>
            </p:nvSpPr>
            <p:spPr bwMode="auto">
              <a:xfrm>
                <a:off x="1210" y="3574"/>
                <a:ext cx="12" cy="14"/>
              </a:xfrm>
              <a:custGeom>
                <a:avLst/>
                <a:gdLst>
                  <a:gd name="T0" fmla="*/ 85 w 85"/>
                  <a:gd name="T1" fmla="*/ 37 h 82"/>
                  <a:gd name="T2" fmla="*/ 84 w 85"/>
                  <a:gd name="T3" fmla="*/ 31 h 82"/>
                  <a:gd name="T4" fmla="*/ 83 w 85"/>
                  <a:gd name="T5" fmla="*/ 25 h 82"/>
                  <a:gd name="T6" fmla="*/ 78 w 85"/>
                  <a:gd name="T7" fmla="*/ 21 h 82"/>
                  <a:gd name="T8" fmla="*/ 76 w 85"/>
                  <a:gd name="T9" fmla="*/ 16 h 82"/>
                  <a:gd name="T10" fmla="*/ 71 w 85"/>
                  <a:gd name="T11" fmla="*/ 11 h 82"/>
                  <a:gd name="T12" fmla="*/ 66 w 85"/>
                  <a:gd name="T13" fmla="*/ 7 h 82"/>
                  <a:gd name="T14" fmla="*/ 61 w 85"/>
                  <a:gd name="T15" fmla="*/ 5 h 82"/>
                  <a:gd name="T16" fmla="*/ 55 w 85"/>
                  <a:gd name="T17" fmla="*/ 3 h 82"/>
                  <a:gd name="T18" fmla="*/ 50 w 85"/>
                  <a:gd name="T19" fmla="*/ 1 h 82"/>
                  <a:gd name="T20" fmla="*/ 42 w 85"/>
                  <a:gd name="T21" fmla="*/ 0 h 82"/>
                  <a:gd name="T22" fmla="*/ 36 w 85"/>
                  <a:gd name="T23" fmla="*/ 1 h 82"/>
                  <a:gd name="T24" fmla="*/ 31 w 85"/>
                  <a:gd name="T25" fmla="*/ 3 h 82"/>
                  <a:gd name="T26" fmla="*/ 25 w 85"/>
                  <a:gd name="T27" fmla="*/ 5 h 82"/>
                  <a:gd name="T28" fmla="*/ 19 w 85"/>
                  <a:gd name="T29" fmla="*/ 7 h 82"/>
                  <a:gd name="T30" fmla="*/ 15 w 85"/>
                  <a:gd name="T31" fmla="*/ 11 h 82"/>
                  <a:gd name="T32" fmla="*/ 10 w 85"/>
                  <a:gd name="T33" fmla="*/ 16 h 82"/>
                  <a:gd name="T34" fmla="*/ 7 w 85"/>
                  <a:gd name="T35" fmla="*/ 21 h 82"/>
                  <a:gd name="T36" fmla="*/ 5 w 85"/>
                  <a:gd name="T37" fmla="*/ 25 h 82"/>
                  <a:gd name="T38" fmla="*/ 1 w 85"/>
                  <a:gd name="T39" fmla="*/ 31 h 82"/>
                  <a:gd name="T40" fmla="*/ 1 w 85"/>
                  <a:gd name="T41" fmla="*/ 37 h 82"/>
                  <a:gd name="T42" fmla="*/ 0 w 85"/>
                  <a:gd name="T43" fmla="*/ 43 h 82"/>
                  <a:gd name="T44" fmla="*/ 1 w 85"/>
                  <a:gd name="T45" fmla="*/ 49 h 82"/>
                  <a:gd name="T46" fmla="*/ 2 w 85"/>
                  <a:gd name="T47" fmla="*/ 56 h 82"/>
                  <a:gd name="T48" fmla="*/ 7 w 85"/>
                  <a:gd name="T49" fmla="*/ 61 h 82"/>
                  <a:gd name="T50" fmla="*/ 9 w 85"/>
                  <a:gd name="T51" fmla="*/ 66 h 82"/>
                  <a:gd name="T52" fmla="*/ 13 w 85"/>
                  <a:gd name="T53" fmla="*/ 70 h 82"/>
                  <a:gd name="T54" fmla="*/ 18 w 85"/>
                  <a:gd name="T55" fmla="*/ 74 h 82"/>
                  <a:gd name="T56" fmla="*/ 22 w 85"/>
                  <a:gd name="T57" fmla="*/ 78 h 82"/>
                  <a:gd name="T58" fmla="*/ 28 w 85"/>
                  <a:gd name="T59" fmla="*/ 80 h 82"/>
                  <a:gd name="T60" fmla="*/ 35 w 85"/>
                  <a:gd name="T61" fmla="*/ 81 h 82"/>
                  <a:gd name="T62" fmla="*/ 41 w 85"/>
                  <a:gd name="T63" fmla="*/ 82 h 82"/>
                  <a:gd name="T64" fmla="*/ 47 w 85"/>
                  <a:gd name="T65" fmla="*/ 82 h 82"/>
                  <a:gd name="T66" fmla="*/ 53 w 85"/>
                  <a:gd name="T67" fmla="*/ 81 h 82"/>
                  <a:gd name="T68" fmla="*/ 60 w 85"/>
                  <a:gd name="T69" fmla="*/ 79 h 82"/>
                  <a:gd name="T70" fmla="*/ 65 w 85"/>
                  <a:gd name="T71" fmla="*/ 76 h 82"/>
                  <a:gd name="T72" fmla="*/ 70 w 85"/>
                  <a:gd name="T73" fmla="*/ 73 h 82"/>
                  <a:gd name="T74" fmla="*/ 74 w 85"/>
                  <a:gd name="T75" fmla="*/ 69 h 82"/>
                  <a:gd name="T76" fmla="*/ 78 w 85"/>
                  <a:gd name="T77" fmla="*/ 64 h 82"/>
                  <a:gd name="T78" fmla="*/ 81 w 85"/>
                  <a:gd name="T79" fmla="*/ 60 h 82"/>
                  <a:gd name="T80" fmla="*/ 84 w 85"/>
                  <a:gd name="T81" fmla="*/ 53 h 82"/>
                  <a:gd name="T82" fmla="*/ 85 w 85"/>
                  <a:gd name="T83" fmla="*/ 47 h 82"/>
                  <a:gd name="T84" fmla="*/ 85 w 85"/>
                  <a:gd name="T85" fmla="*/ 41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2"/>
                  <a:gd name="T131" fmla="*/ 85 w 8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2">
                    <a:moveTo>
                      <a:pt x="85" y="41"/>
                    </a:moveTo>
                    <a:lnTo>
                      <a:pt x="85" y="38"/>
                    </a:lnTo>
                    <a:lnTo>
                      <a:pt x="85" y="37"/>
                    </a:lnTo>
                    <a:lnTo>
                      <a:pt x="85" y="35"/>
                    </a:lnTo>
                    <a:lnTo>
                      <a:pt x="85" y="32"/>
                    </a:lnTo>
                    <a:lnTo>
                      <a:pt x="84" y="31"/>
                    </a:lnTo>
                    <a:lnTo>
                      <a:pt x="84" y="29"/>
                    </a:lnTo>
                    <a:lnTo>
                      <a:pt x="83" y="26"/>
                    </a:lnTo>
                    <a:lnTo>
                      <a:pt x="83" y="25"/>
                    </a:lnTo>
                    <a:lnTo>
                      <a:pt x="81" y="23"/>
                    </a:lnTo>
                    <a:lnTo>
                      <a:pt x="80" y="22"/>
                    </a:lnTo>
                    <a:lnTo>
                      <a:pt x="78" y="21"/>
                    </a:lnTo>
                    <a:lnTo>
                      <a:pt x="78" y="18"/>
                    </a:lnTo>
                    <a:lnTo>
                      <a:pt x="77" y="17"/>
                    </a:lnTo>
                    <a:lnTo>
                      <a:pt x="76" y="16"/>
                    </a:lnTo>
                    <a:lnTo>
                      <a:pt x="74" y="13"/>
                    </a:lnTo>
                    <a:lnTo>
                      <a:pt x="72" y="12"/>
                    </a:lnTo>
                    <a:lnTo>
                      <a:pt x="71" y="11"/>
                    </a:lnTo>
                    <a:lnTo>
                      <a:pt x="70" y="10"/>
                    </a:lnTo>
                    <a:lnTo>
                      <a:pt x="68" y="9"/>
                    </a:lnTo>
                    <a:lnTo>
                      <a:pt x="66" y="7"/>
                    </a:lnTo>
                    <a:lnTo>
                      <a:pt x="65" y="6"/>
                    </a:lnTo>
                    <a:lnTo>
                      <a:pt x="64" y="5"/>
                    </a:lnTo>
                    <a:lnTo>
                      <a:pt x="61" y="5"/>
                    </a:lnTo>
                    <a:lnTo>
                      <a:pt x="60" y="4"/>
                    </a:lnTo>
                    <a:lnTo>
                      <a:pt x="58" y="3"/>
                    </a:lnTo>
                    <a:lnTo>
                      <a:pt x="55" y="3"/>
                    </a:lnTo>
                    <a:lnTo>
                      <a:pt x="53" y="1"/>
                    </a:lnTo>
                    <a:lnTo>
                      <a:pt x="51" y="1"/>
                    </a:lnTo>
                    <a:lnTo>
                      <a:pt x="50" y="1"/>
                    </a:lnTo>
                    <a:lnTo>
                      <a:pt x="47" y="0"/>
                    </a:lnTo>
                    <a:lnTo>
                      <a:pt x="45" y="0"/>
                    </a:lnTo>
                    <a:lnTo>
                      <a:pt x="42" y="0"/>
                    </a:lnTo>
                    <a:lnTo>
                      <a:pt x="41" y="0"/>
                    </a:lnTo>
                    <a:lnTo>
                      <a:pt x="39" y="0"/>
                    </a:lnTo>
                    <a:lnTo>
                      <a:pt x="36" y="1"/>
                    </a:lnTo>
                    <a:lnTo>
                      <a:pt x="35" y="1"/>
                    </a:lnTo>
                    <a:lnTo>
                      <a:pt x="33" y="1"/>
                    </a:lnTo>
                    <a:lnTo>
                      <a:pt x="31" y="3"/>
                    </a:lnTo>
                    <a:lnTo>
                      <a:pt x="28" y="3"/>
                    </a:lnTo>
                    <a:lnTo>
                      <a:pt x="26" y="4"/>
                    </a:lnTo>
                    <a:lnTo>
                      <a:pt x="25" y="5"/>
                    </a:lnTo>
                    <a:lnTo>
                      <a:pt x="22" y="5"/>
                    </a:lnTo>
                    <a:lnTo>
                      <a:pt x="21" y="6"/>
                    </a:lnTo>
                    <a:lnTo>
                      <a:pt x="19" y="7"/>
                    </a:lnTo>
                    <a:lnTo>
                      <a:pt x="18" y="9"/>
                    </a:lnTo>
                    <a:lnTo>
                      <a:pt x="16" y="10"/>
                    </a:lnTo>
                    <a:lnTo>
                      <a:pt x="15" y="11"/>
                    </a:lnTo>
                    <a:lnTo>
                      <a:pt x="13" y="12"/>
                    </a:lnTo>
                    <a:lnTo>
                      <a:pt x="12" y="13"/>
                    </a:lnTo>
                    <a:lnTo>
                      <a:pt x="10" y="16"/>
                    </a:lnTo>
                    <a:lnTo>
                      <a:pt x="9" y="17"/>
                    </a:lnTo>
                    <a:lnTo>
                      <a:pt x="8" y="18"/>
                    </a:lnTo>
                    <a:lnTo>
                      <a:pt x="7" y="21"/>
                    </a:lnTo>
                    <a:lnTo>
                      <a:pt x="7" y="22"/>
                    </a:lnTo>
                    <a:lnTo>
                      <a:pt x="6" y="23"/>
                    </a:lnTo>
                    <a:lnTo>
                      <a:pt x="5" y="25"/>
                    </a:lnTo>
                    <a:lnTo>
                      <a:pt x="2" y="26"/>
                    </a:lnTo>
                    <a:lnTo>
                      <a:pt x="2" y="29"/>
                    </a:lnTo>
                    <a:lnTo>
                      <a:pt x="1" y="31"/>
                    </a:lnTo>
                    <a:lnTo>
                      <a:pt x="1" y="32"/>
                    </a:lnTo>
                    <a:lnTo>
                      <a:pt x="1" y="35"/>
                    </a:lnTo>
                    <a:lnTo>
                      <a:pt x="1" y="37"/>
                    </a:lnTo>
                    <a:lnTo>
                      <a:pt x="0" y="38"/>
                    </a:lnTo>
                    <a:lnTo>
                      <a:pt x="0" y="41"/>
                    </a:lnTo>
                    <a:lnTo>
                      <a:pt x="0" y="43"/>
                    </a:lnTo>
                    <a:lnTo>
                      <a:pt x="1" y="46"/>
                    </a:lnTo>
                    <a:lnTo>
                      <a:pt x="1" y="47"/>
                    </a:lnTo>
                    <a:lnTo>
                      <a:pt x="1" y="49"/>
                    </a:lnTo>
                    <a:lnTo>
                      <a:pt x="1" y="52"/>
                    </a:lnTo>
                    <a:lnTo>
                      <a:pt x="2" y="53"/>
                    </a:lnTo>
                    <a:lnTo>
                      <a:pt x="2" y="56"/>
                    </a:lnTo>
                    <a:lnTo>
                      <a:pt x="5" y="57"/>
                    </a:lnTo>
                    <a:lnTo>
                      <a:pt x="6" y="60"/>
                    </a:lnTo>
                    <a:lnTo>
                      <a:pt x="7" y="61"/>
                    </a:lnTo>
                    <a:lnTo>
                      <a:pt x="7" y="63"/>
                    </a:lnTo>
                    <a:lnTo>
                      <a:pt x="8" y="64"/>
                    </a:lnTo>
                    <a:lnTo>
                      <a:pt x="9" y="66"/>
                    </a:lnTo>
                    <a:lnTo>
                      <a:pt x="10" y="68"/>
                    </a:lnTo>
                    <a:lnTo>
                      <a:pt x="12" y="69"/>
                    </a:lnTo>
                    <a:lnTo>
                      <a:pt x="13" y="70"/>
                    </a:lnTo>
                    <a:lnTo>
                      <a:pt x="15" y="72"/>
                    </a:lnTo>
                    <a:lnTo>
                      <a:pt x="16" y="73"/>
                    </a:lnTo>
                    <a:lnTo>
                      <a:pt x="18" y="74"/>
                    </a:lnTo>
                    <a:lnTo>
                      <a:pt x="19" y="75"/>
                    </a:lnTo>
                    <a:lnTo>
                      <a:pt x="21" y="76"/>
                    </a:lnTo>
                    <a:lnTo>
                      <a:pt x="22" y="78"/>
                    </a:lnTo>
                    <a:lnTo>
                      <a:pt x="25" y="79"/>
                    </a:lnTo>
                    <a:lnTo>
                      <a:pt x="26" y="79"/>
                    </a:lnTo>
                    <a:lnTo>
                      <a:pt x="28" y="80"/>
                    </a:lnTo>
                    <a:lnTo>
                      <a:pt x="31" y="81"/>
                    </a:lnTo>
                    <a:lnTo>
                      <a:pt x="33" y="81"/>
                    </a:lnTo>
                    <a:lnTo>
                      <a:pt x="35" y="81"/>
                    </a:lnTo>
                    <a:lnTo>
                      <a:pt x="36" y="82"/>
                    </a:lnTo>
                    <a:lnTo>
                      <a:pt x="39" y="82"/>
                    </a:lnTo>
                    <a:lnTo>
                      <a:pt x="41" y="82"/>
                    </a:lnTo>
                    <a:lnTo>
                      <a:pt x="42" y="82"/>
                    </a:lnTo>
                    <a:lnTo>
                      <a:pt x="45" y="82"/>
                    </a:lnTo>
                    <a:lnTo>
                      <a:pt x="47" y="82"/>
                    </a:lnTo>
                    <a:lnTo>
                      <a:pt x="50" y="82"/>
                    </a:lnTo>
                    <a:lnTo>
                      <a:pt x="51" y="81"/>
                    </a:lnTo>
                    <a:lnTo>
                      <a:pt x="53" y="81"/>
                    </a:lnTo>
                    <a:lnTo>
                      <a:pt x="55" y="81"/>
                    </a:lnTo>
                    <a:lnTo>
                      <a:pt x="58" y="80"/>
                    </a:lnTo>
                    <a:lnTo>
                      <a:pt x="60" y="79"/>
                    </a:lnTo>
                    <a:lnTo>
                      <a:pt x="61" y="79"/>
                    </a:lnTo>
                    <a:lnTo>
                      <a:pt x="64" y="78"/>
                    </a:lnTo>
                    <a:lnTo>
                      <a:pt x="65" y="76"/>
                    </a:lnTo>
                    <a:lnTo>
                      <a:pt x="66" y="75"/>
                    </a:lnTo>
                    <a:lnTo>
                      <a:pt x="68" y="74"/>
                    </a:lnTo>
                    <a:lnTo>
                      <a:pt x="70" y="73"/>
                    </a:lnTo>
                    <a:lnTo>
                      <a:pt x="71" y="72"/>
                    </a:lnTo>
                    <a:lnTo>
                      <a:pt x="72" y="70"/>
                    </a:lnTo>
                    <a:lnTo>
                      <a:pt x="74" y="69"/>
                    </a:lnTo>
                    <a:lnTo>
                      <a:pt x="76" y="68"/>
                    </a:lnTo>
                    <a:lnTo>
                      <a:pt x="77" y="66"/>
                    </a:lnTo>
                    <a:lnTo>
                      <a:pt x="78" y="64"/>
                    </a:lnTo>
                    <a:lnTo>
                      <a:pt x="78" y="63"/>
                    </a:lnTo>
                    <a:lnTo>
                      <a:pt x="80" y="61"/>
                    </a:lnTo>
                    <a:lnTo>
                      <a:pt x="81" y="60"/>
                    </a:lnTo>
                    <a:lnTo>
                      <a:pt x="83" y="57"/>
                    </a:lnTo>
                    <a:lnTo>
                      <a:pt x="83" y="56"/>
                    </a:lnTo>
                    <a:lnTo>
                      <a:pt x="84" y="53"/>
                    </a:lnTo>
                    <a:lnTo>
                      <a:pt x="84" y="52"/>
                    </a:lnTo>
                    <a:lnTo>
                      <a:pt x="85" y="49"/>
                    </a:lnTo>
                    <a:lnTo>
                      <a:pt x="85" y="47"/>
                    </a:lnTo>
                    <a:lnTo>
                      <a:pt x="85" y="46"/>
                    </a:lnTo>
                    <a:lnTo>
                      <a:pt x="85" y="43"/>
                    </a:lnTo>
                    <a:lnTo>
                      <a:pt x="85" y="41"/>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7" name="Freeform 1380"/>
              <p:cNvSpPr>
                <a:spLocks/>
              </p:cNvSpPr>
              <p:nvPr/>
            </p:nvSpPr>
            <p:spPr bwMode="auto">
              <a:xfrm>
                <a:off x="1082" y="3563"/>
                <a:ext cx="189" cy="11"/>
              </a:xfrm>
              <a:custGeom>
                <a:avLst/>
                <a:gdLst>
                  <a:gd name="T0" fmla="*/ 1259 w 1319"/>
                  <a:gd name="T1" fmla="*/ 26 h 63"/>
                  <a:gd name="T2" fmla="*/ 1144 w 1319"/>
                  <a:gd name="T3" fmla="*/ 17 h 63"/>
                  <a:gd name="T4" fmla="*/ 1034 w 1319"/>
                  <a:gd name="T5" fmla="*/ 11 h 63"/>
                  <a:gd name="T6" fmla="*/ 929 w 1319"/>
                  <a:gd name="T7" fmla="*/ 7 h 63"/>
                  <a:gd name="T8" fmla="*/ 830 w 1319"/>
                  <a:gd name="T9" fmla="*/ 3 h 63"/>
                  <a:gd name="T10" fmla="*/ 734 w 1319"/>
                  <a:gd name="T11" fmla="*/ 1 h 63"/>
                  <a:gd name="T12" fmla="*/ 646 w 1319"/>
                  <a:gd name="T13" fmla="*/ 0 h 63"/>
                  <a:gd name="T14" fmla="*/ 559 w 1319"/>
                  <a:gd name="T15" fmla="*/ 0 h 63"/>
                  <a:gd name="T16" fmla="*/ 479 w 1319"/>
                  <a:gd name="T17" fmla="*/ 2 h 63"/>
                  <a:gd name="T18" fmla="*/ 403 w 1319"/>
                  <a:gd name="T19" fmla="*/ 4 h 63"/>
                  <a:gd name="T20" fmla="*/ 330 w 1319"/>
                  <a:gd name="T21" fmla="*/ 9 h 63"/>
                  <a:gd name="T22" fmla="*/ 261 w 1319"/>
                  <a:gd name="T23" fmla="*/ 15 h 63"/>
                  <a:gd name="T24" fmla="*/ 197 w 1319"/>
                  <a:gd name="T25" fmla="*/ 22 h 63"/>
                  <a:gd name="T26" fmla="*/ 136 w 1319"/>
                  <a:gd name="T27" fmla="*/ 32 h 63"/>
                  <a:gd name="T28" fmla="*/ 79 w 1319"/>
                  <a:gd name="T29" fmla="*/ 41 h 63"/>
                  <a:gd name="T30" fmla="*/ 26 w 1319"/>
                  <a:gd name="T31" fmla="*/ 53 h 63"/>
                  <a:gd name="T32" fmla="*/ 1 w 1319"/>
                  <a:gd name="T33" fmla="*/ 63 h 63"/>
                  <a:gd name="T34" fmla="*/ 53 w 1319"/>
                  <a:gd name="T35" fmla="*/ 51 h 63"/>
                  <a:gd name="T36" fmla="*/ 108 w 1319"/>
                  <a:gd name="T37" fmla="*/ 40 h 63"/>
                  <a:gd name="T38" fmla="*/ 168 w 1319"/>
                  <a:gd name="T39" fmla="*/ 31 h 63"/>
                  <a:gd name="T40" fmla="*/ 229 w 1319"/>
                  <a:gd name="T41" fmla="*/ 22 h 63"/>
                  <a:gd name="T42" fmla="*/ 297 w 1319"/>
                  <a:gd name="T43" fmla="*/ 15 h 63"/>
                  <a:gd name="T44" fmla="*/ 367 w 1319"/>
                  <a:gd name="T45" fmla="*/ 10 h 63"/>
                  <a:gd name="T46" fmla="*/ 439 w 1319"/>
                  <a:gd name="T47" fmla="*/ 7 h 63"/>
                  <a:gd name="T48" fmla="*/ 519 w 1319"/>
                  <a:gd name="T49" fmla="*/ 4 h 63"/>
                  <a:gd name="T50" fmla="*/ 602 w 1319"/>
                  <a:gd name="T51" fmla="*/ 3 h 63"/>
                  <a:gd name="T52" fmla="*/ 688 w 1319"/>
                  <a:gd name="T53" fmla="*/ 3 h 63"/>
                  <a:gd name="T54" fmla="*/ 782 w 1319"/>
                  <a:gd name="T55" fmla="*/ 6 h 63"/>
                  <a:gd name="T56" fmla="*/ 879 w 1319"/>
                  <a:gd name="T57" fmla="*/ 8 h 63"/>
                  <a:gd name="T58" fmla="*/ 980 w 1319"/>
                  <a:gd name="T59" fmla="*/ 13 h 63"/>
                  <a:gd name="T60" fmla="*/ 1088 w 1319"/>
                  <a:gd name="T61" fmla="*/ 19 h 63"/>
                  <a:gd name="T62" fmla="*/ 1201 w 1319"/>
                  <a:gd name="T63" fmla="*/ 25 h 63"/>
                  <a:gd name="T64" fmla="*/ 1319 w 1319"/>
                  <a:gd name="T65" fmla="*/ 33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9"/>
                  <a:gd name="T100" fmla="*/ 0 h 63"/>
                  <a:gd name="T101" fmla="*/ 1319 w 1319"/>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9" h="63">
                    <a:moveTo>
                      <a:pt x="1319" y="29"/>
                    </a:moveTo>
                    <a:lnTo>
                      <a:pt x="1259" y="26"/>
                    </a:lnTo>
                    <a:lnTo>
                      <a:pt x="1201" y="21"/>
                    </a:lnTo>
                    <a:lnTo>
                      <a:pt x="1144" y="17"/>
                    </a:lnTo>
                    <a:lnTo>
                      <a:pt x="1088" y="15"/>
                    </a:lnTo>
                    <a:lnTo>
                      <a:pt x="1034" y="11"/>
                    </a:lnTo>
                    <a:lnTo>
                      <a:pt x="982" y="9"/>
                    </a:lnTo>
                    <a:lnTo>
                      <a:pt x="929" y="7"/>
                    </a:lnTo>
                    <a:lnTo>
                      <a:pt x="879" y="4"/>
                    </a:lnTo>
                    <a:lnTo>
                      <a:pt x="830" y="3"/>
                    </a:lnTo>
                    <a:lnTo>
                      <a:pt x="782" y="2"/>
                    </a:lnTo>
                    <a:lnTo>
                      <a:pt x="734" y="1"/>
                    </a:lnTo>
                    <a:lnTo>
                      <a:pt x="688" y="0"/>
                    </a:lnTo>
                    <a:lnTo>
                      <a:pt x="646" y="0"/>
                    </a:lnTo>
                    <a:lnTo>
                      <a:pt x="602" y="0"/>
                    </a:lnTo>
                    <a:lnTo>
                      <a:pt x="559" y="0"/>
                    </a:lnTo>
                    <a:lnTo>
                      <a:pt x="519" y="1"/>
                    </a:lnTo>
                    <a:lnTo>
                      <a:pt x="479" y="2"/>
                    </a:lnTo>
                    <a:lnTo>
                      <a:pt x="439" y="3"/>
                    </a:lnTo>
                    <a:lnTo>
                      <a:pt x="403" y="4"/>
                    </a:lnTo>
                    <a:lnTo>
                      <a:pt x="367" y="7"/>
                    </a:lnTo>
                    <a:lnTo>
                      <a:pt x="330" y="9"/>
                    </a:lnTo>
                    <a:lnTo>
                      <a:pt x="297" y="11"/>
                    </a:lnTo>
                    <a:lnTo>
                      <a:pt x="261" y="15"/>
                    </a:lnTo>
                    <a:lnTo>
                      <a:pt x="229" y="19"/>
                    </a:lnTo>
                    <a:lnTo>
                      <a:pt x="197" y="22"/>
                    </a:lnTo>
                    <a:lnTo>
                      <a:pt x="167" y="27"/>
                    </a:lnTo>
                    <a:lnTo>
                      <a:pt x="136" y="32"/>
                    </a:lnTo>
                    <a:lnTo>
                      <a:pt x="108" y="36"/>
                    </a:lnTo>
                    <a:lnTo>
                      <a:pt x="79" y="41"/>
                    </a:lnTo>
                    <a:lnTo>
                      <a:pt x="52" y="47"/>
                    </a:lnTo>
                    <a:lnTo>
                      <a:pt x="26" y="53"/>
                    </a:lnTo>
                    <a:lnTo>
                      <a:pt x="0" y="59"/>
                    </a:lnTo>
                    <a:lnTo>
                      <a:pt x="1" y="63"/>
                    </a:lnTo>
                    <a:lnTo>
                      <a:pt x="26" y="57"/>
                    </a:lnTo>
                    <a:lnTo>
                      <a:pt x="53" y="51"/>
                    </a:lnTo>
                    <a:lnTo>
                      <a:pt x="80" y="45"/>
                    </a:lnTo>
                    <a:lnTo>
                      <a:pt x="108" y="40"/>
                    </a:lnTo>
                    <a:lnTo>
                      <a:pt x="137" y="34"/>
                    </a:lnTo>
                    <a:lnTo>
                      <a:pt x="168" y="31"/>
                    </a:lnTo>
                    <a:lnTo>
                      <a:pt x="199" y="26"/>
                    </a:lnTo>
                    <a:lnTo>
                      <a:pt x="229" y="22"/>
                    </a:lnTo>
                    <a:lnTo>
                      <a:pt x="263" y="19"/>
                    </a:lnTo>
                    <a:lnTo>
                      <a:pt x="297" y="15"/>
                    </a:lnTo>
                    <a:lnTo>
                      <a:pt x="331" y="13"/>
                    </a:lnTo>
                    <a:lnTo>
                      <a:pt x="367" y="10"/>
                    </a:lnTo>
                    <a:lnTo>
                      <a:pt x="403" y="8"/>
                    </a:lnTo>
                    <a:lnTo>
                      <a:pt x="439" y="7"/>
                    </a:lnTo>
                    <a:lnTo>
                      <a:pt x="479" y="6"/>
                    </a:lnTo>
                    <a:lnTo>
                      <a:pt x="519" y="4"/>
                    </a:lnTo>
                    <a:lnTo>
                      <a:pt x="559" y="3"/>
                    </a:lnTo>
                    <a:lnTo>
                      <a:pt x="602" y="3"/>
                    </a:lnTo>
                    <a:lnTo>
                      <a:pt x="646" y="3"/>
                    </a:lnTo>
                    <a:lnTo>
                      <a:pt x="688" y="3"/>
                    </a:lnTo>
                    <a:lnTo>
                      <a:pt x="734" y="4"/>
                    </a:lnTo>
                    <a:lnTo>
                      <a:pt x="782" y="6"/>
                    </a:lnTo>
                    <a:lnTo>
                      <a:pt x="829" y="7"/>
                    </a:lnTo>
                    <a:lnTo>
                      <a:pt x="879" y="8"/>
                    </a:lnTo>
                    <a:lnTo>
                      <a:pt x="929" y="10"/>
                    </a:lnTo>
                    <a:lnTo>
                      <a:pt x="980" y="13"/>
                    </a:lnTo>
                    <a:lnTo>
                      <a:pt x="1034" y="15"/>
                    </a:lnTo>
                    <a:lnTo>
                      <a:pt x="1088" y="19"/>
                    </a:lnTo>
                    <a:lnTo>
                      <a:pt x="1144" y="21"/>
                    </a:lnTo>
                    <a:lnTo>
                      <a:pt x="1201" y="25"/>
                    </a:lnTo>
                    <a:lnTo>
                      <a:pt x="1259" y="29"/>
                    </a:lnTo>
                    <a:lnTo>
                      <a:pt x="1319" y="33"/>
                    </a:lnTo>
                    <a:lnTo>
                      <a:pt x="1319" y="29"/>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8" name="Freeform 1381"/>
              <p:cNvSpPr>
                <a:spLocks/>
              </p:cNvSpPr>
              <p:nvPr/>
            </p:nvSpPr>
            <p:spPr bwMode="auto">
              <a:xfrm>
                <a:off x="1271" y="3568"/>
                <a:ext cx="47" cy="49"/>
              </a:xfrm>
              <a:custGeom>
                <a:avLst/>
                <a:gdLst>
                  <a:gd name="T0" fmla="*/ 334 w 334"/>
                  <a:gd name="T1" fmla="*/ 292 h 294"/>
                  <a:gd name="T2" fmla="*/ 285 w 334"/>
                  <a:gd name="T3" fmla="*/ 261 h 294"/>
                  <a:gd name="T4" fmla="*/ 247 w 334"/>
                  <a:gd name="T5" fmla="*/ 230 h 294"/>
                  <a:gd name="T6" fmla="*/ 217 w 334"/>
                  <a:gd name="T7" fmla="*/ 203 h 294"/>
                  <a:gd name="T8" fmla="*/ 194 w 334"/>
                  <a:gd name="T9" fmla="*/ 178 h 294"/>
                  <a:gd name="T10" fmla="*/ 177 w 334"/>
                  <a:gd name="T11" fmla="*/ 153 h 294"/>
                  <a:gd name="T12" fmla="*/ 165 w 334"/>
                  <a:gd name="T13" fmla="*/ 130 h 294"/>
                  <a:gd name="T14" fmla="*/ 156 w 334"/>
                  <a:gd name="T15" fmla="*/ 110 h 294"/>
                  <a:gd name="T16" fmla="*/ 149 w 334"/>
                  <a:gd name="T17" fmla="*/ 90 h 294"/>
                  <a:gd name="T18" fmla="*/ 143 w 334"/>
                  <a:gd name="T19" fmla="*/ 72 h 294"/>
                  <a:gd name="T20" fmla="*/ 136 w 334"/>
                  <a:gd name="T21" fmla="*/ 56 h 294"/>
                  <a:gd name="T22" fmla="*/ 126 w 334"/>
                  <a:gd name="T23" fmla="*/ 42 h 294"/>
                  <a:gd name="T24" fmla="*/ 113 w 334"/>
                  <a:gd name="T25" fmla="*/ 30 h 294"/>
                  <a:gd name="T26" fmla="*/ 95 w 334"/>
                  <a:gd name="T27" fmla="*/ 19 h 294"/>
                  <a:gd name="T28" fmla="*/ 72 w 334"/>
                  <a:gd name="T29" fmla="*/ 11 h 294"/>
                  <a:gd name="T30" fmla="*/ 41 w 334"/>
                  <a:gd name="T31" fmla="*/ 5 h 294"/>
                  <a:gd name="T32" fmla="*/ 0 w 334"/>
                  <a:gd name="T33" fmla="*/ 0 h 294"/>
                  <a:gd name="T34" fmla="*/ 21 w 334"/>
                  <a:gd name="T35" fmla="*/ 6 h 294"/>
                  <a:gd name="T36" fmla="*/ 55 w 334"/>
                  <a:gd name="T37" fmla="*/ 11 h 294"/>
                  <a:gd name="T38" fmla="*/ 82 w 334"/>
                  <a:gd name="T39" fmla="*/ 18 h 294"/>
                  <a:gd name="T40" fmla="*/ 103 w 334"/>
                  <a:gd name="T41" fmla="*/ 28 h 294"/>
                  <a:gd name="T42" fmla="*/ 118 w 334"/>
                  <a:gd name="T43" fmla="*/ 38 h 294"/>
                  <a:gd name="T44" fmla="*/ 127 w 334"/>
                  <a:gd name="T45" fmla="*/ 52 h 294"/>
                  <a:gd name="T46" fmla="*/ 137 w 334"/>
                  <a:gd name="T47" fmla="*/ 66 h 294"/>
                  <a:gd name="T48" fmla="*/ 143 w 334"/>
                  <a:gd name="T49" fmla="*/ 81 h 294"/>
                  <a:gd name="T50" fmla="*/ 149 w 334"/>
                  <a:gd name="T51" fmla="*/ 101 h 294"/>
                  <a:gd name="T52" fmla="*/ 156 w 334"/>
                  <a:gd name="T53" fmla="*/ 122 h 294"/>
                  <a:gd name="T54" fmla="*/ 167 w 334"/>
                  <a:gd name="T55" fmla="*/ 143 h 294"/>
                  <a:gd name="T56" fmla="*/ 181 w 334"/>
                  <a:gd name="T57" fmla="*/ 167 h 294"/>
                  <a:gd name="T58" fmla="*/ 201 w 334"/>
                  <a:gd name="T59" fmla="*/ 192 h 294"/>
                  <a:gd name="T60" fmla="*/ 228 w 334"/>
                  <a:gd name="T61" fmla="*/ 219 h 294"/>
                  <a:gd name="T62" fmla="*/ 263 w 334"/>
                  <a:gd name="T63" fmla="*/ 249 h 294"/>
                  <a:gd name="T64" fmla="*/ 306 w 334"/>
                  <a:gd name="T65" fmla="*/ 279 h 294"/>
                  <a:gd name="T66" fmla="*/ 333 w 334"/>
                  <a:gd name="T67" fmla="*/ 291 h 2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
                  <a:gd name="T103" fmla="*/ 0 h 294"/>
                  <a:gd name="T104" fmla="*/ 334 w 334"/>
                  <a:gd name="T105" fmla="*/ 294 h 29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 h="294">
                    <a:moveTo>
                      <a:pt x="333" y="294"/>
                    </a:moveTo>
                    <a:lnTo>
                      <a:pt x="334" y="292"/>
                    </a:lnTo>
                    <a:lnTo>
                      <a:pt x="308" y="275"/>
                    </a:lnTo>
                    <a:lnTo>
                      <a:pt x="285" y="261"/>
                    </a:lnTo>
                    <a:lnTo>
                      <a:pt x="266" y="245"/>
                    </a:lnTo>
                    <a:lnTo>
                      <a:pt x="247" y="230"/>
                    </a:lnTo>
                    <a:lnTo>
                      <a:pt x="230" y="217"/>
                    </a:lnTo>
                    <a:lnTo>
                      <a:pt x="217" y="203"/>
                    </a:lnTo>
                    <a:lnTo>
                      <a:pt x="204" y="190"/>
                    </a:lnTo>
                    <a:lnTo>
                      <a:pt x="194" y="178"/>
                    </a:lnTo>
                    <a:lnTo>
                      <a:pt x="184" y="165"/>
                    </a:lnTo>
                    <a:lnTo>
                      <a:pt x="177" y="153"/>
                    </a:lnTo>
                    <a:lnTo>
                      <a:pt x="170" y="142"/>
                    </a:lnTo>
                    <a:lnTo>
                      <a:pt x="165" y="130"/>
                    </a:lnTo>
                    <a:lnTo>
                      <a:pt x="160" y="120"/>
                    </a:lnTo>
                    <a:lnTo>
                      <a:pt x="156" y="110"/>
                    </a:lnTo>
                    <a:lnTo>
                      <a:pt x="152" y="100"/>
                    </a:lnTo>
                    <a:lnTo>
                      <a:pt x="149" y="90"/>
                    </a:lnTo>
                    <a:lnTo>
                      <a:pt x="146" y="80"/>
                    </a:lnTo>
                    <a:lnTo>
                      <a:pt x="143" y="72"/>
                    </a:lnTo>
                    <a:lnTo>
                      <a:pt x="139" y="63"/>
                    </a:lnTo>
                    <a:lnTo>
                      <a:pt x="136" y="56"/>
                    </a:lnTo>
                    <a:lnTo>
                      <a:pt x="131" y="49"/>
                    </a:lnTo>
                    <a:lnTo>
                      <a:pt x="126" y="42"/>
                    </a:lnTo>
                    <a:lnTo>
                      <a:pt x="120" y="36"/>
                    </a:lnTo>
                    <a:lnTo>
                      <a:pt x="113" y="30"/>
                    </a:lnTo>
                    <a:lnTo>
                      <a:pt x="105" y="24"/>
                    </a:lnTo>
                    <a:lnTo>
                      <a:pt x="95" y="19"/>
                    </a:lnTo>
                    <a:lnTo>
                      <a:pt x="85" y="16"/>
                    </a:lnTo>
                    <a:lnTo>
                      <a:pt x="72" y="11"/>
                    </a:lnTo>
                    <a:lnTo>
                      <a:pt x="56" y="9"/>
                    </a:lnTo>
                    <a:lnTo>
                      <a:pt x="41" y="5"/>
                    </a:lnTo>
                    <a:lnTo>
                      <a:pt x="21" y="3"/>
                    </a:lnTo>
                    <a:lnTo>
                      <a:pt x="0" y="0"/>
                    </a:lnTo>
                    <a:lnTo>
                      <a:pt x="0" y="4"/>
                    </a:lnTo>
                    <a:lnTo>
                      <a:pt x="21" y="6"/>
                    </a:lnTo>
                    <a:lnTo>
                      <a:pt x="40" y="9"/>
                    </a:lnTo>
                    <a:lnTo>
                      <a:pt x="55" y="11"/>
                    </a:lnTo>
                    <a:lnTo>
                      <a:pt x="71" y="15"/>
                    </a:lnTo>
                    <a:lnTo>
                      <a:pt x="82" y="18"/>
                    </a:lnTo>
                    <a:lnTo>
                      <a:pt x="94" y="23"/>
                    </a:lnTo>
                    <a:lnTo>
                      <a:pt x="103" y="28"/>
                    </a:lnTo>
                    <a:lnTo>
                      <a:pt x="112" y="33"/>
                    </a:lnTo>
                    <a:lnTo>
                      <a:pt x="118" y="38"/>
                    </a:lnTo>
                    <a:lnTo>
                      <a:pt x="123" y="44"/>
                    </a:lnTo>
                    <a:lnTo>
                      <a:pt x="127" y="52"/>
                    </a:lnTo>
                    <a:lnTo>
                      <a:pt x="132" y="58"/>
                    </a:lnTo>
                    <a:lnTo>
                      <a:pt x="137" y="66"/>
                    </a:lnTo>
                    <a:lnTo>
                      <a:pt x="139" y="73"/>
                    </a:lnTo>
                    <a:lnTo>
                      <a:pt x="143" y="81"/>
                    </a:lnTo>
                    <a:lnTo>
                      <a:pt x="145" y="91"/>
                    </a:lnTo>
                    <a:lnTo>
                      <a:pt x="149" y="101"/>
                    </a:lnTo>
                    <a:lnTo>
                      <a:pt x="152" y="111"/>
                    </a:lnTo>
                    <a:lnTo>
                      <a:pt x="156" y="122"/>
                    </a:lnTo>
                    <a:lnTo>
                      <a:pt x="162" y="132"/>
                    </a:lnTo>
                    <a:lnTo>
                      <a:pt x="167" y="143"/>
                    </a:lnTo>
                    <a:lnTo>
                      <a:pt x="173" y="155"/>
                    </a:lnTo>
                    <a:lnTo>
                      <a:pt x="181" y="167"/>
                    </a:lnTo>
                    <a:lnTo>
                      <a:pt x="191" y="179"/>
                    </a:lnTo>
                    <a:lnTo>
                      <a:pt x="201" y="192"/>
                    </a:lnTo>
                    <a:lnTo>
                      <a:pt x="214" y="205"/>
                    </a:lnTo>
                    <a:lnTo>
                      <a:pt x="228" y="219"/>
                    </a:lnTo>
                    <a:lnTo>
                      <a:pt x="244" y="234"/>
                    </a:lnTo>
                    <a:lnTo>
                      <a:pt x="263" y="249"/>
                    </a:lnTo>
                    <a:lnTo>
                      <a:pt x="283" y="263"/>
                    </a:lnTo>
                    <a:lnTo>
                      <a:pt x="306" y="279"/>
                    </a:lnTo>
                    <a:lnTo>
                      <a:pt x="332" y="294"/>
                    </a:lnTo>
                    <a:lnTo>
                      <a:pt x="333" y="291"/>
                    </a:lnTo>
                    <a:lnTo>
                      <a:pt x="333" y="294"/>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99" name="Freeform 1382"/>
              <p:cNvSpPr>
                <a:spLocks/>
              </p:cNvSpPr>
              <p:nvPr/>
            </p:nvSpPr>
            <p:spPr bwMode="auto">
              <a:xfrm>
                <a:off x="1041" y="3617"/>
                <a:ext cx="277" cy="18"/>
              </a:xfrm>
              <a:custGeom>
                <a:avLst/>
                <a:gdLst>
                  <a:gd name="T0" fmla="*/ 4 w 1939"/>
                  <a:gd name="T1" fmla="*/ 108 h 108"/>
                  <a:gd name="T2" fmla="*/ 151 w 1939"/>
                  <a:gd name="T3" fmla="*/ 108 h 108"/>
                  <a:gd name="T4" fmla="*/ 292 w 1939"/>
                  <a:gd name="T5" fmla="*/ 107 h 108"/>
                  <a:gd name="T6" fmla="*/ 426 w 1939"/>
                  <a:gd name="T7" fmla="*/ 104 h 108"/>
                  <a:gd name="T8" fmla="*/ 554 w 1939"/>
                  <a:gd name="T9" fmla="*/ 101 h 108"/>
                  <a:gd name="T10" fmla="*/ 677 w 1939"/>
                  <a:gd name="T11" fmla="*/ 97 h 108"/>
                  <a:gd name="T12" fmla="*/ 797 w 1939"/>
                  <a:gd name="T13" fmla="*/ 91 h 108"/>
                  <a:gd name="T14" fmla="*/ 914 w 1939"/>
                  <a:gd name="T15" fmla="*/ 87 h 108"/>
                  <a:gd name="T16" fmla="*/ 1027 w 1939"/>
                  <a:gd name="T17" fmla="*/ 81 h 108"/>
                  <a:gd name="T18" fmla="*/ 1140 w 1939"/>
                  <a:gd name="T19" fmla="*/ 74 h 108"/>
                  <a:gd name="T20" fmla="*/ 1251 w 1939"/>
                  <a:gd name="T21" fmla="*/ 65 h 108"/>
                  <a:gd name="T22" fmla="*/ 1363 w 1939"/>
                  <a:gd name="T23" fmla="*/ 57 h 108"/>
                  <a:gd name="T24" fmla="*/ 1474 w 1939"/>
                  <a:gd name="T25" fmla="*/ 47 h 108"/>
                  <a:gd name="T26" fmla="*/ 1586 w 1939"/>
                  <a:gd name="T27" fmla="*/ 38 h 108"/>
                  <a:gd name="T28" fmla="*/ 1701 w 1939"/>
                  <a:gd name="T29" fmla="*/ 27 h 108"/>
                  <a:gd name="T30" fmla="*/ 1820 w 1939"/>
                  <a:gd name="T31" fmla="*/ 16 h 108"/>
                  <a:gd name="T32" fmla="*/ 1939 w 1939"/>
                  <a:gd name="T33" fmla="*/ 3 h 108"/>
                  <a:gd name="T34" fmla="*/ 1879 w 1939"/>
                  <a:gd name="T35" fmla="*/ 7 h 108"/>
                  <a:gd name="T36" fmla="*/ 1759 w 1939"/>
                  <a:gd name="T37" fmla="*/ 18 h 108"/>
                  <a:gd name="T38" fmla="*/ 1643 w 1939"/>
                  <a:gd name="T39" fmla="*/ 29 h 108"/>
                  <a:gd name="T40" fmla="*/ 1530 w 1939"/>
                  <a:gd name="T41" fmla="*/ 39 h 108"/>
                  <a:gd name="T42" fmla="*/ 1418 w 1939"/>
                  <a:gd name="T43" fmla="*/ 49 h 108"/>
                  <a:gd name="T44" fmla="*/ 1306 w 1939"/>
                  <a:gd name="T45" fmla="*/ 58 h 108"/>
                  <a:gd name="T46" fmla="*/ 1195 w 1939"/>
                  <a:gd name="T47" fmla="*/ 66 h 108"/>
                  <a:gd name="T48" fmla="*/ 1084 w 1939"/>
                  <a:gd name="T49" fmla="*/ 74 h 108"/>
                  <a:gd name="T50" fmla="*/ 971 w 1939"/>
                  <a:gd name="T51" fmla="*/ 80 h 108"/>
                  <a:gd name="T52" fmla="*/ 856 w 1939"/>
                  <a:gd name="T53" fmla="*/ 85 h 108"/>
                  <a:gd name="T54" fmla="*/ 738 w 1939"/>
                  <a:gd name="T55" fmla="*/ 90 h 108"/>
                  <a:gd name="T56" fmla="*/ 617 w 1939"/>
                  <a:gd name="T57" fmla="*/ 96 h 108"/>
                  <a:gd name="T58" fmla="*/ 490 w 1939"/>
                  <a:gd name="T59" fmla="*/ 100 h 108"/>
                  <a:gd name="T60" fmla="*/ 359 w 1939"/>
                  <a:gd name="T61" fmla="*/ 102 h 108"/>
                  <a:gd name="T62" fmla="*/ 222 w 1939"/>
                  <a:gd name="T63" fmla="*/ 103 h 108"/>
                  <a:gd name="T64" fmla="*/ 79 w 1939"/>
                  <a:gd name="T65" fmla="*/ 104 h 108"/>
                  <a:gd name="T66" fmla="*/ 6 w 1939"/>
                  <a:gd name="T67" fmla="*/ 108 h 108"/>
                  <a:gd name="T68" fmla="*/ 0 w 1939"/>
                  <a:gd name="T69" fmla="*/ 108 h 108"/>
                  <a:gd name="T70" fmla="*/ 3 w 1939"/>
                  <a:gd name="T71" fmla="*/ 106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9"/>
                  <a:gd name="T109" fmla="*/ 0 h 108"/>
                  <a:gd name="T110" fmla="*/ 1939 w 1939"/>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9" h="108">
                    <a:moveTo>
                      <a:pt x="3" y="106"/>
                    </a:moveTo>
                    <a:lnTo>
                      <a:pt x="4" y="108"/>
                    </a:lnTo>
                    <a:lnTo>
                      <a:pt x="79" y="108"/>
                    </a:lnTo>
                    <a:lnTo>
                      <a:pt x="151" y="108"/>
                    </a:lnTo>
                    <a:lnTo>
                      <a:pt x="222" y="107"/>
                    </a:lnTo>
                    <a:lnTo>
                      <a:pt x="292" y="107"/>
                    </a:lnTo>
                    <a:lnTo>
                      <a:pt x="359" y="106"/>
                    </a:lnTo>
                    <a:lnTo>
                      <a:pt x="426" y="104"/>
                    </a:lnTo>
                    <a:lnTo>
                      <a:pt x="490" y="103"/>
                    </a:lnTo>
                    <a:lnTo>
                      <a:pt x="554" y="101"/>
                    </a:lnTo>
                    <a:lnTo>
                      <a:pt x="617" y="100"/>
                    </a:lnTo>
                    <a:lnTo>
                      <a:pt x="677" y="97"/>
                    </a:lnTo>
                    <a:lnTo>
                      <a:pt x="738" y="95"/>
                    </a:lnTo>
                    <a:lnTo>
                      <a:pt x="797" y="91"/>
                    </a:lnTo>
                    <a:lnTo>
                      <a:pt x="856" y="89"/>
                    </a:lnTo>
                    <a:lnTo>
                      <a:pt x="914" y="87"/>
                    </a:lnTo>
                    <a:lnTo>
                      <a:pt x="971" y="83"/>
                    </a:lnTo>
                    <a:lnTo>
                      <a:pt x="1027" y="81"/>
                    </a:lnTo>
                    <a:lnTo>
                      <a:pt x="1084" y="77"/>
                    </a:lnTo>
                    <a:lnTo>
                      <a:pt x="1140" y="74"/>
                    </a:lnTo>
                    <a:lnTo>
                      <a:pt x="1195" y="70"/>
                    </a:lnTo>
                    <a:lnTo>
                      <a:pt x="1251" y="65"/>
                    </a:lnTo>
                    <a:lnTo>
                      <a:pt x="1306" y="62"/>
                    </a:lnTo>
                    <a:lnTo>
                      <a:pt x="1363" y="57"/>
                    </a:lnTo>
                    <a:lnTo>
                      <a:pt x="1418" y="52"/>
                    </a:lnTo>
                    <a:lnTo>
                      <a:pt x="1474" y="47"/>
                    </a:lnTo>
                    <a:lnTo>
                      <a:pt x="1530" y="43"/>
                    </a:lnTo>
                    <a:lnTo>
                      <a:pt x="1586" y="38"/>
                    </a:lnTo>
                    <a:lnTo>
                      <a:pt x="1643" y="33"/>
                    </a:lnTo>
                    <a:lnTo>
                      <a:pt x="1701" y="27"/>
                    </a:lnTo>
                    <a:lnTo>
                      <a:pt x="1759" y="21"/>
                    </a:lnTo>
                    <a:lnTo>
                      <a:pt x="1820" y="16"/>
                    </a:lnTo>
                    <a:lnTo>
                      <a:pt x="1879" y="10"/>
                    </a:lnTo>
                    <a:lnTo>
                      <a:pt x="1939" y="3"/>
                    </a:lnTo>
                    <a:lnTo>
                      <a:pt x="1939" y="0"/>
                    </a:lnTo>
                    <a:lnTo>
                      <a:pt x="1879" y="7"/>
                    </a:lnTo>
                    <a:lnTo>
                      <a:pt x="1818" y="13"/>
                    </a:lnTo>
                    <a:lnTo>
                      <a:pt x="1759" y="18"/>
                    </a:lnTo>
                    <a:lnTo>
                      <a:pt x="1701" y="24"/>
                    </a:lnTo>
                    <a:lnTo>
                      <a:pt x="1643" y="29"/>
                    </a:lnTo>
                    <a:lnTo>
                      <a:pt x="1586" y="34"/>
                    </a:lnTo>
                    <a:lnTo>
                      <a:pt x="1530" y="39"/>
                    </a:lnTo>
                    <a:lnTo>
                      <a:pt x="1473" y="44"/>
                    </a:lnTo>
                    <a:lnTo>
                      <a:pt x="1418" y="49"/>
                    </a:lnTo>
                    <a:lnTo>
                      <a:pt x="1362" y="53"/>
                    </a:lnTo>
                    <a:lnTo>
                      <a:pt x="1306" y="58"/>
                    </a:lnTo>
                    <a:lnTo>
                      <a:pt x="1251" y="62"/>
                    </a:lnTo>
                    <a:lnTo>
                      <a:pt x="1195" y="66"/>
                    </a:lnTo>
                    <a:lnTo>
                      <a:pt x="1140" y="70"/>
                    </a:lnTo>
                    <a:lnTo>
                      <a:pt x="1084" y="74"/>
                    </a:lnTo>
                    <a:lnTo>
                      <a:pt x="1027" y="77"/>
                    </a:lnTo>
                    <a:lnTo>
                      <a:pt x="971" y="80"/>
                    </a:lnTo>
                    <a:lnTo>
                      <a:pt x="914" y="83"/>
                    </a:lnTo>
                    <a:lnTo>
                      <a:pt x="856" y="85"/>
                    </a:lnTo>
                    <a:lnTo>
                      <a:pt x="797" y="88"/>
                    </a:lnTo>
                    <a:lnTo>
                      <a:pt x="738" y="90"/>
                    </a:lnTo>
                    <a:lnTo>
                      <a:pt x="677" y="93"/>
                    </a:lnTo>
                    <a:lnTo>
                      <a:pt x="617" y="96"/>
                    </a:lnTo>
                    <a:lnTo>
                      <a:pt x="554" y="97"/>
                    </a:lnTo>
                    <a:lnTo>
                      <a:pt x="490" y="100"/>
                    </a:lnTo>
                    <a:lnTo>
                      <a:pt x="426" y="101"/>
                    </a:lnTo>
                    <a:lnTo>
                      <a:pt x="359" y="102"/>
                    </a:lnTo>
                    <a:lnTo>
                      <a:pt x="291" y="103"/>
                    </a:lnTo>
                    <a:lnTo>
                      <a:pt x="222" y="103"/>
                    </a:lnTo>
                    <a:lnTo>
                      <a:pt x="151" y="104"/>
                    </a:lnTo>
                    <a:lnTo>
                      <a:pt x="79" y="104"/>
                    </a:lnTo>
                    <a:lnTo>
                      <a:pt x="4" y="104"/>
                    </a:lnTo>
                    <a:lnTo>
                      <a:pt x="6" y="108"/>
                    </a:lnTo>
                    <a:lnTo>
                      <a:pt x="3" y="106"/>
                    </a:lnTo>
                    <a:lnTo>
                      <a:pt x="0" y="108"/>
                    </a:lnTo>
                    <a:lnTo>
                      <a:pt x="4" y="108"/>
                    </a:lnTo>
                    <a:lnTo>
                      <a:pt x="3" y="106"/>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300" name="Freeform 1383"/>
              <p:cNvSpPr>
                <a:spLocks/>
              </p:cNvSpPr>
              <p:nvPr/>
            </p:nvSpPr>
            <p:spPr bwMode="auto">
              <a:xfrm>
                <a:off x="1042" y="3573"/>
                <a:ext cx="40" cy="62"/>
              </a:xfrm>
              <a:custGeom>
                <a:avLst/>
                <a:gdLst>
                  <a:gd name="T0" fmla="*/ 263 w 285"/>
                  <a:gd name="T1" fmla="*/ 6 h 369"/>
                  <a:gd name="T2" fmla="*/ 228 w 285"/>
                  <a:gd name="T3" fmla="*/ 19 h 369"/>
                  <a:gd name="T4" fmla="*/ 199 w 285"/>
                  <a:gd name="T5" fmla="*/ 32 h 369"/>
                  <a:gd name="T6" fmla="*/ 176 w 285"/>
                  <a:gd name="T7" fmla="*/ 47 h 369"/>
                  <a:gd name="T8" fmla="*/ 159 w 285"/>
                  <a:gd name="T9" fmla="*/ 64 h 369"/>
                  <a:gd name="T10" fmla="*/ 146 w 285"/>
                  <a:gd name="T11" fmla="*/ 81 h 369"/>
                  <a:gd name="T12" fmla="*/ 135 w 285"/>
                  <a:gd name="T13" fmla="*/ 100 h 369"/>
                  <a:gd name="T14" fmla="*/ 127 w 285"/>
                  <a:gd name="T15" fmla="*/ 120 h 369"/>
                  <a:gd name="T16" fmla="*/ 120 w 285"/>
                  <a:gd name="T17" fmla="*/ 142 h 369"/>
                  <a:gd name="T18" fmla="*/ 113 w 285"/>
                  <a:gd name="T19" fmla="*/ 166 h 369"/>
                  <a:gd name="T20" fmla="*/ 104 w 285"/>
                  <a:gd name="T21" fmla="*/ 191 h 369"/>
                  <a:gd name="T22" fmla="*/ 95 w 285"/>
                  <a:gd name="T23" fmla="*/ 218 h 369"/>
                  <a:gd name="T24" fmla="*/ 82 w 285"/>
                  <a:gd name="T25" fmla="*/ 248 h 369"/>
                  <a:gd name="T26" fmla="*/ 64 w 285"/>
                  <a:gd name="T27" fmla="*/ 279 h 369"/>
                  <a:gd name="T28" fmla="*/ 44 w 285"/>
                  <a:gd name="T29" fmla="*/ 311 h 369"/>
                  <a:gd name="T30" fmla="*/ 16 w 285"/>
                  <a:gd name="T31" fmla="*/ 346 h 369"/>
                  <a:gd name="T32" fmla="*/ 3 w 285"/>
                  <a:gd name="T33" fmla="*/ 369 h 369"/>
                  <a:gd name="T34" fmla="*/ 33 w 285"/>
                  <a:gd name="T35" fmla="*/ 331 h 369"/>
                  <a:gd name="T36" fmla="*/ 58 w 285"/>
                  <a:gd name="T37" fmla="*/ 296 h 369"/>
                  <a:gd name="T38" fmla="*/ 77 w 285"/>
                  <a:gd name="T39" fmla="*/ 264 h 369"/>
                  <a:gd name="T40" fmla="*/ 91 w 285"/>
                  <a:gd name="T41" fmla="*/ 233 h 369"/>
                  <a:gd name="T42" fmla="*/ 103 w 285"/>
                  <a:gd name="T43" fmla="*/ 205 h 369"/>
                  <a:gd name="T44" fmla="*/ 111 w 285"/>
                  <a:gd name="T45" fmla="*/ 179 h 369"/>
                  <a:gd name="T46" fmla="*/ 120 w 285"/>
                  <a:gd name="T47" fmla="*/ 155 h 369"/>
                  <a:gd name="T48" fmla="*/ 127 w 285"/>
                  <a:gd name="T49" fmla="*/ 132 h 369"/>
                  <a:gd name="T50" fmla="*/ 134 w 285"/>
                  <a:gd name="T51" fmla="*/ 111 h 369"/>
                  <a:gd name="T52" fmla="*/ 142 w 285"/>
                  <a:gd name="T53" fmla="*/ 92 h 369"/>
                  <a:gd name="T54" fmla="*/ 154 w 285"/>
                  <a:gd name="T55" fmla="*/ 75 h 369"/>
                  <a:gd name="T56" fmla="*/ 170 w 285"/>
                  <a:gd name="T57" fmla="*/ 57 h 369"/>
                  <a:gd name="T58" fmla="*/ 188 w 285"/>
                  <a:gd name="T59" fmla="*/ 42 h 369"/>
                  <a:gd name="T60" fmla="*/ 214 w 285"/>
                  <a:gd name="T61" fmla="*/ 29 h 369"/>
                  <a:gd name="T62" fmla="*/ 246 w 285"/>
                  <a:gd name="T63" fmla="*/ 16 h 369"/>
                  <a:gd name="T64" fmla="*/ 285 w 285"/>
                  <a:gd name="T65" fmla="*/ 4 h 3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69"/>
                  <a:gd name="T101" fmla="*/ 285 w 285"/>
                  <a:gd name="T102" fmla="*/ 369 h 3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69">
                    <a:moveTo>
                      <a:pt x="284" y="0"/>
                    </a:moveTo>
                    <a:lnTo>
                      <a:pt x="263" y="6"/>
                    </a:lnTo>
                    <a:lnTo>
                      <a:pt x="244" y="12"/>
                    </a:lnTo>
                    <a:lnTo>
                      <a:pt x="228" y="19"/>
                    </a:lnTo>
                    <a:lnTo>
                      <a:pt x="212" y="25"/>
                    </a:lnTo>
                    <a:lnTo>
                      <a:pt x="199" y="32"/>
                    </a:lnTo>
                    <a:lnTo>
                      <a:pt x="187" y="39"/>
                    </a:lnTo>
                    <a:lnTo>
                      <a:pt x="176" y="47"/>
                    </a:lnTo>
                    <a:lnTo>
                      <a:pt x="167" y="55"/>
                    </a:lnTo>
                    <a:lnTo>
                      <a:pt x="159" y="64"/>
                    </a:lnTo>
                    <a:lnTo>
                      <a:pt x="152" y="73"/>
                    </a:lnTo>
                    <a:lnTo>
                      <a:pt x="146" y="81"/>
                    </a:lnTo>
                    <a:lnTo>
                      <a:pt x="140" y="90"/>
                    </a:lnTo>
                    <a:lnTo>
                      <a:pt x="135" y="100"/>
                    </a:lnTo>
                    <a:lnTo>
                      <a:pt x="130" y="110"/>
                    </a:lnTo>
                    <a:lnTo>
                      <a:pt x="127" y="120"/>
                    </a:lnTo>
                    <a:lnTo>
                      <a:pt x="123" y="131"/>
                    </a:lnTo>
                    <a:lnTo>
                      <a:pt x="120" y="142"/>
                    </a:lnTo>
                    <a:lnTo>
                      <a:pt x="115" y="154"/>
                    </a:lnTo>
                    <a:lnTo>
                      <a:pt x="113" y="166"/>
                    </a:lnTo>
                    <a:lnTo>
                      <a:pt x="108" y="177"/>
                    </a:lnTo>
                    <a:lnTo>
                      <a:pt x="104" y="191"/>
                    </a:lnTo>
                    <a:lnTo>
                      <a:pt x="99" y="204"/>
                    </a:lnTo>
                    <a:lnTo>
                      <a:pt x="95" y="218"/>
                    </a:lnTo>
                    <a:lnTo>
                      <a:pt x="88" y="232"/>
                    </a:lnTo>
                    <a:lnTo>
                      <a:pt x="82" y="248"/>
                    </a:lnTo>
                    <a:lnTo>
                      <a:pt x="75" y="262"/>
                    </a:lnTo>
                    <a:lnTo>
                      <a:pt x="64" y="279"/>
                    </a:lnTo>
                    <a:lnTo>
                      <a:pt x="55" y="294"/>
                    </a:lnTo>
                    <a:lnTo>
                      <a:pt x="44" y="311"/>
                    </a:lnTo>
                    <a:lnTo>
                      <a:pt x="30" y="329"/>
                    </a:lnTo>
                    <a:lnTo>
                      <a:pt x="16" y="346"/>
                    </a:lnTo>
                    <a:lnTo>
                      <a:pt x="0" y="367"/>
                    </a:lnTo>
                    <a:lnTo>
                      <a:pt x="3" y="369"/>
                    </a:lnTo>
                    <a:lnTo>
                      <a:pt x="19" y="349"/>
                    </a:lnTo>
                    <a:lnTo>
                      <a:pt x="33" y="331"/>
                    </a:lnTo>
                    <a:lnTo>
                      <a:pt x="46" y="313"/>
                    </a:lnTo>
                    <a:lnTo>
                      <a:pt x="58" y="296"/>
                    </a:lnTo>
                    <a:lnTo>
                      <a:pt x="69" y="280"/>
                    </a:lnTo>
                    <a:lnTo>
                      <a:pt x="77" y="264"/>
                    </a:lnTo>
                    <a:lnTo>
                      <a:pt x="85" y="249"/>
                    </a:lnTo>
                    <a:lnTo>
                      <a:pt x="91" y="233"/>
                    </a:lnTo>
                    <a:lnTo>
                      <a:pt x="98" y="219"/>
                    </a:lnTo>
                    <a:lnTo>
                      <a:pt x="103" y="205"/>
                    </a:lnTo>
                    <a:lnTo>
                      <a:pt x="108" y="192"/>
                    </a:lnTo>
                    <a:lnTo>
                      <a:pt x="111" y="179"/>
                    </a:lnTo>
                    <a:lnTo>
                      <a:pt x="115" y="167"/>
                    </a:lnTo>
                    <a:lnTo>
                      <a:pt x="120" y="155"/>
                    </a:lnTo>
                    <a:lnTo>
                      <a:pt x="123" y="143"/>
                    </a:lnTo>
                    <a:lnTo>
                      <a:pt x="127" y="132"/>
                    </a:lnTo>
                    <a:lnTo>
                      <a:pt x="130" y="121"/>
                    </a:lnTo>
                    <a:lnTo>
                      <a:pt x="134" y="111"/>
                    </a:lnTo>
                    <a:lnTo>
                      <a:pt x="137" y="101"/>
                    </a:lnTo>
                    <a:lnTo>
                      <a:pt x="142" y="92"/>
                    </a:lnTo>
                    <a:lnTo>
                      <a:pt x="149" y="83"/>
                    </a:lnTo>
                    <a:lnTo>
                      <a:pt x="154" y="75"/>
                    </a:lnTo>
                    <a:lnTo>
                      <a:pt x="161" y="67"/>
                    </a:lnTo>
                    <a:lnTo>
                      <a:pt x="170" y="57"/>
                    </a:lnTo>
                    <a:lnTo>
                      <a:pt x="179" y="50"/>
                    </a:lnTo>
                    <a:lnTo>
                      <a:pt x="188" y="42"/>
                    </a:lnTo>
                    <a:lnTo>
                      <a:pt x="201" y="36"/>
                    </a:lnTo>
                    <a:lnTo>
                      <a:pt x="214" y="29"/>
                    </a:lnTo>
                    <a:lnTo>
                      <a:pt x="230" y="22"/>
                    </a:lnTo>
                    <a:lnTo>
                      <a:pt x="246" y="16"/>
                    </a:lnTo>
                    <a:lnTo>
                      <a:pt x="264" y="10"/>
                    </a:lnTo>
                    <a:lnTo>
                      <a:pt x="285" y="4"/>
                    </a:lnTo>
                    <a:lnTo>
                      <a:pt x="284" y="0"/>
                    </a:lnTo>
                    <a:close/>
                  </a:path>
                </a:pathLst>
              </a:custGeom>
              <a:solidFill>
                <a:srgbClr val="00CC66"/>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4826" name="Group 1384"/>
            <p:cNvGrpSpPr>
              <a:grpSpLocks/>
            </p:cNvGrpSpPr>
            <p:nvPr/>
          </p:nvGrpSpPr>
          <p:grpSpPr bwMode="auto">
            <a:xfrm>
              <a:off x="2069" y="729"/>
              <a:ext cx="394" cy="1046"/>
              <a:chOff x="990" y="802"/>
              <a:chExt cx="612" cy="1372"/>
            </a:xfrm>
          </p:grpSpPr>
          <p:grpSp>
            <p:nvGrpSpPr>
              <p:cNvPr id="35562" name="Group 1385"/>
              <p:cNvGrpSpPr>
                <a:grpSpLocks/>
              </p:cNvGrpSpPr>
              <p:nvPr/>
            </p:nvGrpSpPr>
            <p:grpSpPr bwMode="auto">
              <a:xfrm>
                <a:off x="990" y="1287"/>
                <a:ext cx="563" cy="678"/>
                <a:chOff x="990" y="1287"/>
                <a:chExt cx="563" cy="678"/>
              </a:xfrm>
            </p:grpSpPr>
            <p:sp>
              <p:nvSpPr>
                <p:cNvPr id="36051" name="Freeform 1386"/>
                <p:cNvSpPr>
                  <a:spLocks/>
                </p:cNvSpPr>
                <p:nvPr/>
              </p:nvSpPr>
              <p:spPr bwMode="auto">
                <a:xfrm>
                  <a:off x="1261" y="1769"/>
                  <a:ext cx="22" cy="24"/>
                </a:xfrm>
                <a:custGeom>
                  <a:avLst/>
                  <a:gdLst>
                    <a:gd name="T0" fmla="*/ 155 w 155"/>
                    <a:gd name="T1" fmla="*/ 108 h 142"/>
                    <a:gd name="T2" fmla="*/ 73 w 155"/>
                    <a:gd name="T3" fmla="*/ 0 h 142"/>
                    <a:gd name="T4" fmla="*/ 0 w 155"/>
                    <a:gd name="T5" fmla="*/ 63 h 142"/>
                    <a:gd name="T6" fmla="*/ 65 w 155"/>
                    <a:gd name="T7" fmla="*/ 115 h 142"/>
                    <a:gd name="T8" fmla="*/ 116 w 155"/>
                    <a:gd name="T9" fmla="*/ 142 h 142"/>
                    <a:gd name="T10" fmla="*/ 155 w 155"/>
                    <a:gd name="T11" fmla="*/ 108 h 142"/>
                    <a:gd name="T12" fmla="*/ 0 60000 65536"/>
                    <a:gd name="T13" fmla="*/ 0 60000 65536"/>
                    <a:gd name="T14" fmla="*/ 0 60000 65536"/>
                    <a:gd name="T15" fmla="*/ 0 60000 65536"/>
                    <a:gd name="T16" fmla="*/ 0 60000 65536"/>
                    <a:gd name="T17" fmla="*/ 0 60000 65536"/>
                    <a:gd name="T18" fmla="*/ 0 w 155"/>
                    <a:gd name="T19" fmla="*/ 0 h 142"/>
                    <a:gd name="T20" fmla="*/ 155 w 155"/>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55" h="142">
                      <a:moveTo>
                        <a:pt x="155" y="108"/>
                      </a:moveTo>
                      <a:lnTo>
                        <a:pt x="73" y="0"/>
                      </a:lnTo>
                      <a:lnTo>
                        <a:pt x="0" y="63"/>
                      </a:lnTo>
                      <a:lnTo>
                        <a:pt x="65" y="115"/>
                      </a:lnTo>
                      <a:lnTo>
                        <a:pt x="116" y="142"/>
                      </a:lnTo>
                      <a:lnTo>
                        <a:pt x="155" y="10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2" name="Freeform 1387"/>
                <p:cNvSpPr>
                  <a:spLocks/>
                </p:cNvSpPr>
                <p:nvPr/>
              </p:nvSpPr>
              <p:spPr bwMode="auto">
                <a:xfrm>
                  <a:off x="1268" y="1778"/>
                  <a:ext cx="21" cy="22"/>
                </a:xfrm>
                <a:custGeom>
                  <a:avLst/>
                  <a:gdLst>
                    <a:gd name="T0" fmla="*/ 148 w 148"/>
                    <a:gd name="T1" fmla="*/ 105 h 130"/>
                    <a:gd name="T2" fmla="*/ 61 w 148"/>
                    <a:gd name="T3" fmla="*/ 0 h 130"/>
                    <a:gd name="T4" fmla="*/ 0 w 148"/>
                    <a:gd name="T5" fmla="*/ 54 h 130"/>
                    <a:gd name="T6" fmla="*/ 13 w 148"/>
                    <a:gd name="T7" fmla="*/ 61 h 130"/>
                    <a:gd name="T8" fmla="*/ 111 w 148"/>
                    <a:gd name="T9" fmla="*/ 121 h 130"/>
                    <a:gd name="T10" fmla="*/ 119 w 148"/>
                    <a:gd name="T11" fmla="*/ 130 h 130"/>
                    <a:gd name="T12" fmla="*/ 148 w 148"/>
                    <a:gd name="T13" fmla="*/ 105 h 130"/>
                    <a:gd name="T14" fmla="*/ 0 60000 65536"/>
                    <a:gd name="T15" fmla="*/ 0 60000 65536"/>
                    <a:gd name="T16" fmla="*/ 0 60000 65536"/>
                    <a:gd name="T17" fmla="*/ 0 60000 65536"/>
                    <a:gd name="T18" fmla="*/ 0 60000 65536"/>
                    <a:gd name="T19" fmla="*/ 0 60000 65536"/>
                    <a:gd name="T20" fmla="*/ 0 60000 65536"/>
                    <a:gd name="T21" fmla="*/ 0 w 148"/>
                    <a:gd name="T22" fmla="*/ 0 h 130"/>
                    <a:gd name="T23" fmla="*/ 148 w 148"/>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130">
                      <a:moveTo>
                        <a:pt x="148" y="105"/>
                      </a:moveTo>
                      <a:lnTo>
                        <a:pt x="61" y="0"/>
                      </a:lnTo>
                      <a:lnTo>
                        <a:pt x="0" y="54"/>
                      </a:lnTo>
                      <a:lnTo>
                        <a:pt x="13" y="61"/>
                      </a:lnTo>
                      <a:lnTo>
                        <a:pt x="111" y="121"/>
                      </a:lnTo>
                      <a:lnTo>
                        <a:pt x="119" y="130"/>
                      </a:lnTo>
                      <a:lnTo>
                        <a:pt x="148" y="10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3" name="Freeform 1388"/>
                <p:cNvSpPr>
                  <a:spLocks/>
                </p:cNvSpPr>
                <p:nvPr/>
              </p:nvSpPr>
              <p:spPr bwMode="auto">
                <a:xfrm>
                  <a:off x="1277" y="1787"/>
                  <a:ext cx="19" cy="26"/>
                </a:xfrm>
                <a:custGeom>
                  <a:avLst/>
                  <a:gdLst>
                    <a:gd name="T0" fmla="*/ 133 w 133"/>
                    <a:gd name="T1" fmla="*/ 96 h 157"/>
                    <a:gd name="T2" fmla="*/ 39 w 133"/>
                    <a:gd name="T3" fmla="*/ 0 h 157"/>
                    <a:gd name="T4" fmla="*/ 0 w 133"/>
                    <a:gd name="T5" fmla="*/ 34 h 157"/>
                    <a:gd name="T6" fmla="*/ 47 w 133"/>
                    <a:gd name="T7" fmla="*/ 67 h 157"/>
                    <a:gd name="T8" fmla="*/ 55 w 133"/>
                    <a:gd name="T9" fmla="*/ 79 h 157"/>
                    <a:gd name="T10" fmla="*/ 61 w 133"/>
                    <a:gd name="T11" fmla="*/ 100 h 157"/>
                    <a:gd name="T12" fmla="*/ 66 w 133"/>
                    <a:gd name="T13" fmla="*/ 157 h 157"/>
                    <a:gd name="T14" fmla="*/ 133 w 133"/>
                    <a:gd name="T15" fmla="*/ 96 h 157"/>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57"/>
                    <a:gd name="T26" fmla="*/ 133 w 133"/>
                    <a:gd name="T27" fmla="*/ 157 h 1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57">
                      <a:moveTo>
                        <a:pt x="133" y="96"/>
                      </a:moveTo>
                      <a:lnTo>
                        <a:pt x="39" y="0"/>
                      </a:lnTo>
                      <a:lnTo>
                        <a:pt x="0" y="34"/>
                      </a:lnTo>
                      <a:lnTo>
                        <a:pt x="47" y="67"/>
                      </a:lnTo>
                      <a:lnTo>
                        <a:pt x="55" y="79"/>
                      </a:lnTo>
                      <a:lnTo>
                        <a:pt x="61" y="100"/>
                      </a:lnTo>
                      <a:lnTo>
                        <a:pt x="66" y="157"/>
                      </a:lnTo>
                      <a:lnTo>
                        <a:pt x="133" y="9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4" name="Freeform 1389"/>
                <p:cNvSpPr>
                  <a:spLocks/>
                </p:cNvSpPr>
                <p:nvPr/>
              </p:nvSpPr>
              <p:spPr bwMode="auto">
                <a:xfrm>
                  <a:off x="1285" y="1796"/>
                  <a:ext cx="19" cy="31"/>
                </a:xfrm>
                <a:custGeom>
                  <a:avLst/>
                  <a:gdLst>
                    <a:gd name="T0" fmla="*/ 134 w 134"/>
                    <a:gd name="T1" fmla="*/ 87 h 187"/>
                    <a:gd name="T2" fmla="*/ 78 w 134"/>
                    <a:gd name="T3" fmla="*/ 45 h 187"/>
                    <a:gd name="T4" fmla="*/ 29 w 134"/>
                    <a:gd name="T5" fmla="*/ 0 h 187"/>
                    <a:gd name="T6" fmla="*/ 0 w 134"/>
                    <a:gd name="T7" fmla="*/ 25 h 187"/>
                    <a:gd name="T8" fmla="*/ 7 w 134"/>
                    <a:gd name="T9" fmla="*/ 61 h 187"/>
                    <a:gd name="T10" fmla="*/ 11 w 134"/>
                    <a:gd name="T11" fmla="*/ 105 h 187"/>
                    <a:gd name="T12" fmla="*/ 20 w 134"/>
                    <a:gd name="T13" fmla="*/ 187 h 187"/>
                    <a:gd name="T14" fmla="*/ 134 w 134"/>
                    <a:gd name="T15" fmla="*/ 87 h 187"/>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187"/>
                    <a:gd name="T26" fmla="*/ 134 w 134"/>
                    <a:gd name="T27" fmla="*/ 187 h 1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187">
                      <a:moveTo>
                        <a:pt x="134" y="87"/>
                      </a:moveTo>
                      <a:lnTo>
                        <a:pt x="78" y="45"/>
                      </a:lnTo>
                      <a:lnTo>
                        <a:pt x="29" y="0"/>
                      </a:lnTo>
                      <a:lnTo>
                        <a:pt x="0" y="25"/>
                      </a:lnTo>
                      <a:lnTo>
                        <a:pt x="7" y="61"/>
                      </a:lnTo>
                      <a:lnTo>
                        <a:pt x="11" y="105"/>
                      </a:lnTo>
                      <a:lnTo>
                        <a:pt x="20" y="187"/>
                      </a:lnTo>
                      <a:lnTo>
                        <a:pt x="134" y="8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5" name="Freeform 1390"/>
                <p:cNvSpPr>
                  <a:spLocks/>
                </p:cNvSpPr>
                <p:nvPr/>
              </p:nvSpPr>
              <p:spPr bwMode="auto">
                <a:xfrm>
                  <a:off x="1287" y="1803"/>
                  <a:ext cx="26" cy="30"/>
                </a:xfrm>
                <a:custGeom>
                  <a:avLst/>
                  <a:gdLst>
                    <a:gd name="T0" fmla="*/ 187 w 187"/>
                    <a:gd name="T1" fmla="*/ 78 h 178"/>
                    <a:gd name="T2" fmla="*/ 122 w 187"/>
                    <a:gd name="T3" fmla="*/ 42 h 178"/>
                    <a:gd name="T4" fmla="*/ 67 w 187"/>
                    <a:gd name="T5" fmla="*/ 0 h 178"/>
                    <a:gd name="T6" fmla="*/ 0 w 187"/>
                    <a:gd name="T7" fmla="*/ 61 h 178"/>
                    <a:gd name="T8" fmla="*/ 7 w 187"/>
                    <a:gd name="T9" fmla="*/ 130 h 178"/>
                    <a:gd name="T10" fmla="*/ 14 w 187"/>
                    <a:gd name="T11" fmla="*/ 153 h 178"/>
                    <a:gd name="T12" fmla="*/ 26 w 187"/>
                    <a:gd name="T13" fmla="*/ 160 h 178"/>
                    <a:gd name="T14" fmla="*/ 44 w 187"/>
                    <a:gd name="T15" fmla="*/ 163 h 178"/>
                    <a:gd name="T16" fmla="*/ 71 w 187"/>
                    <a:gd name="T17" fmla="*/ 178 h 178"/>
                    <a:gd name="T18" fmla="*/ 187 w 187"/>
                    <a:gd name="T19" fmla="*/ 78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78"/>
                    <a:gd name="T32" fmla="*/ 187 w 187"/>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78">
                      <a:moveTo>
                        <a:pt x="187" y="78"/>
                      </a:moveTo>
                      <a:lnTo>
                        <a:pt x="122" y="42"/>
                      </a:lnTo>
                      <a:lnTo>
                        <a:pt x="67" y="0"/>
                      </a:lnTo>
                      <a:lnTo>
                        <a:pt x="0" y="61"/>
                      </a:lnTo>
                      <a:lnTo>
                        <a:pt x="7" y="130"/>
                      </a:lnTo>
                      <a:lnTo>
                        <a:pt x="14" y="153"/>
                      </a:lnTo>
                      <a:lnTo>
                        <a:pt x="26" y="160"/>
                      </a:lnTo>
                      <a:lnTo>
                        <a:pt x="44" y="163"/>
                      </a:lnTo>
                      <a:lnTo>
                        <a:pt x="71" y="178"/>
                      </a:lnTo>
                      <a:lnTo>
                        <a:pt x="187" y="7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6" name="Freeform 1391"/>
                <p:cNvSpPr>
                  <a:spLocks/>
                </p:cNvSpPr>
                <p:nvPr/>
              </p:nvSpPr>
              <p:spPr bwMode="auto">
                <a:xfrm>
                  <a:off x="1288" y="1810"/>
                  <a:ext cx="27" cy="31"/>
                </a:xfrm>
                <a:custGeom>
                  <a:avLst/>
                  <a:gdLst>
                    <a:gd name="T0" fmla="*/ 114 w 191"/>
                    <a:gd name="T1" fmla="*/ 0 h 182"/>
                    <a:gd name="T2" fmla="*/ 191 w 191"/>
                    <a:gd name="T3" fmla="*/ 42 h 182"/>
                    <a:gd name="T4" fmla="*/ 185 w 191"/>
                    <a:gd name="T5" fmla="*/ 119 h 182"/>
                    <a:gd name="T6" fmla="*/ 112 w 191"/>
                    <a:gd name="T7" fmla="*/ 182 h 182"/>
                    <a:gd name="T8" fmla="*/ 56 w 191"/>
                    <a:gd name="T9" fmla="*/ 132 h 182"/>
                    <a:gd name="T10" fmla="*/ 33 w 191"/>
                    <a:gd name="T11" fmla="*/ 120 h 182"/>
                    <a:gd name="T12" fmla="*/ 17 w 191"/>
                    <a:gd name="T13" fmla="*/ 118 h 182"/>
                    <a:gd name="T14" fmla="*/ 7 w 191"/>
                    <a:gd name="T15" fmla="*/ 113 h 182"/>
                    <a:gd name="T16" fmla="*/ 0 w 191"/>
                    <a:gd name="T17" fmla="*/ 100 h 182"/>
                    <a:gd name="T18" fmla="*/ 114 w 191"/>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1"/>
                    <a:gd name="T31" fmla="*/ 0 h 182"/>
                    <a:gd name="T32" fmla="*/ 191 w 191"/>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1" h="182">
                      <a:moveTo>
                        <a:pt x="114" y="0"/>
                      </a:moveTo>
                      <a:lnTo>
                        <a:pt x="191" y="42"/>
                      </a:lnTo>
                      <a:lnTo>
                        <a:pt x="185" y="119"/>
                      </a:lnTo>
                      <a:lnTo>
                        <a:pt x="112" y="182"/>
                      </a:lnTo>
                      <a:lnTo>
                        <a:pt x="56" y="132"/>
                      </a:lnTo>
                      <a:lnTo>
                        <a:pt x="33" y="120"/>
                      </a:lnTo>
                      <a:lnTo>
                        <a:pt x="17" y="118"/>
                      </a:lnTo>
                      <a:lnTo>
                        <a:pt x="7" y="113"/>
                      </a:lnTo>
                      <a:lnTo>
                        <a:pt x="0" y="100"/>
                      </a:lnTo>
                      <a:lnTo>
                        <a:pt x="11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7" name="Freeform 1392"/>
                <p:cNvSpPr>
                  <a:spLocks/>
                </p:cNvSpPr>
                <p:nvPr/>
              </p:nvSpPr>
              <p:spPr bwMode="auto">
                <a:xfrm>
                  <a:off x="1297" y="1816"/>
                  <a:ext cx="18" cy="34"/>
                </a:xfrm>
                <a:custGeom>
                  <a:avLst/>
                  <a:gdLst>
                    <a:gd name="T0" fmla="*/ 116 w 129"/>
                    <a:gd name="T1" fmla="*/ 0 h 202"/>
                    <a:gd name="T2" fmla="*/ 129 w 129"/>
                    <a:gd name="T3" fmla="*/ 6 h 202"/>
                    <a:gd name="T4" fmla="*/ 123 w 129"/>
                    <a:gd name="T5" fmla="*/ 59 h 202"/>
                    <a:gd name="T6" fmla="*/ 122 w 129"/>
                    <a:gd name="T7" fmla="*/ 173 h 202"/>
                    <a:gd name="T8" fmla="*/ 90 w 129"/>
                    <a:gd name="T9" fmla="*/ 202 h 202"/>
                    <a:gd name="T10" fmla="*/ 46 w 129"/>
                    <a:gd name="T11" fmla="*/ 142 h 202"/>
                    <a:gd name="T12" fmla="*/ 0 w 129"/>
                    <a:gd name="T13" fmla="*/ 100 h 202"/>
                    <a:gd name="T14" fmla="*/ 116 w 12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202"/>
                    <a:gd name="T26" fmla="*/ 129 w 12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202">
                      <a:moveTo>
                        <a:pt x="116" y="0"/>
                      </a:moveTo>
                      <a:lnTo>
                        <a:pt x="129" y="6"/>
                      </a:lnTo>
                      <a:lnTo>
                        <a:pt x="123" y="59"/>
                      </a:lnTo>
                      <a:lnTo>
                        <a:pt x="122" y="173"/>
                      </a:lnTo>
                      <a:lnTo>
                        <a:pt x="90" y="202"/>
                      </a:lnTo>
                      <a:lnTo>
                        <a:pt x="46" y="142"/>
                      </a:lnTo>
                      <a:lnTo>
                        <a:pt x="0" y="100"/>
                      </a:lnTo>
                      <a:lnTo>
                        <a:pt x="11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8" name="Freeform 1393"/>
                <p:cNvSpPr>
                  <a:spLocks/>
                </p:cNvSpPr>
                <p:nvPr/>
              </p:nvSpPr>
              <p:spPr bwMode="auto">
                <a:xfrm>
                  <a:off x="1304" y="1830"/>
                  <a:ext cx="10" cy="31"/>
                </a:xfrm>
                <a:custGeom>
                  <a:avLst/>
                  <a:gdLst>
                    <a:gd name="T0" fmla="*/ 72 w 73"/>
                    <a:gd name="T1" fmla="*/ 181 h 187"/>
                    <a:gd name="T2" fmla="*/ 73 w 73"/>
                    <a:gd name="T3" fmla="*/ 0 h 187"/>
                    <a:gd name="T4" fmla="*/ 0 w 73"/>
                    <a:gd name="T5" fmla="*/ 63 h 187"/>
                    <a:gd name="T6" fmla="*/ 40 w 73"/>
                    <a:gd name="T7" fmla="*/ 119 h 187"/>
                    <a:gd name="T8" fmla="*/ 65 w 73"/>
                    <a:gd name="T9" fmla="*/ 187 h 187"/>
                    <a:gd name="T10" fmla="*/ 72 w 73"/>
                    <a:gd name="T11" fmla="*/ 181 h 187"/>
                    <a:gd name="T12" fmla="*/ 0 60000 65536"/>
                    <a:gd name="T13" fmla="*/ 0 60000 65536"/>
                    <a:gd name="T14" fmla="*/ 0 60000 65536"/>
                    <a:gd name="T15" fmla="*/ 0 60000 65536"/>
                    <a:gd name="T16" fmla="*/ 0 60000 65536"/>
                    <a:gd name="T17" fmla="*/ 0 60000 65536"/>
                    <a:gd name="T18" fmla="*/ 0 w 73"/>
                    <a:gd name="T19" fmla="*/ 0 h 187"/>
                    <a:gd name="T20" fmla="*/ 73 w 73"/>
                    <a:gd name="T21" fmla="*/ 187 h 187"/>
                  </a:gdLst>
                  <a:ahLst/>
                  <a:cxnLst>
                    <a:cxn ang="T12">
                      <a:pos x="T0" y="T1"/>
                    </a:cxn>
                    <a:cxn ang="T13">
                      <a:pos x="T2" y="T3"/>
                    </a:cxn>
                    <a:cxn ang="T14">
                      <a:pos x="T4" y="T5"/>
                    </a:cxn>
                    <a:cxn ang="T15">
                      <a:pos x="T6" y="T7"/>
                    </a:cxn>
                    <a:cxn ang="T16">
                      <a:pos x="T8" y="T9"/>
                    </a:cxn>
                    <a:cxn ang="T17">
                      <a:pos x="T10" y="T11"/>
                    </a:cxn>
                  </a:cxnLst>
                  <a:rect l="T18" t="T19" r="T20" b="T21"/>
                  <a:pathLst>
                    <a:path w="73" h="187">
                      <a:moveTo>
                        <a:pt x="72" y="181"/>
                      </a:moveTo>
                      <a:lnTo>
                        <a:pt x="73" y="0"/>
                      </a:lnTo>
                      <a:lnTo>
                        <a:pt x="0" y="63"/>
                      </a:lnTo>
                      <a:lnTo>
                        <a:pt x="40" y="119"/>
                      </a:lnTo>
                      <a:lnTo>
                        <a:pt x="65" y="187"/>
                      </a:lnTo>
                      <a:lnTo>
                        <a:pt x="72" y="18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9" name="Freeform 1394"/>
                <p:cNvSpPr>
                  <a:spLocks/>
                </p:cNvSpPr>
                <p:nvPr/>
              </p:nvSpPr>
              <p:spPr bwMode="auto">
                <a:xfrm>
                  <a:off x="1310" y="1845"/>
                  <a:ext cx="4" cy="24"/>
                </a:xfrm>
                <a:custGeom>
                  <a:avLst/>
                  <a:gdLst>
                    <a:gd name="T0" fmla="*/ 32 w 32"/>
                    <a:gd name="T1" fmla="*/ 0 h 142"/>
                    <a:gd name="T2" fmla="*/ 32 w 32"/>
                    <a:gd name="T3" fmla="*/ 106 h 142"/>
                    <a:gd name="T4" fmla="*/ 30 w 32"/>
                    <a:gd name="T5" fmla="*/ 136 h 142"/>
                    <a:gd name="T6" fmla="*/ 30 w 32"/>
                    <a:gd name="T7" fmla="*/ 142 h 142"/>
                    <a:gd name="T8" fmla="*/ 29 w 32"/>
                    <a:gd name="T9" fmla="*/ 140 h 142"/>
                    <a:gd name="T10" fmla="*/ 21 w 32"/>
                    <a:gd name="T11" fmla="*/ 82 h 142"/>
                    <a:gd name="T12" fmla="*/ 0 w 32"/>
                    <a:gd name="T13" fmla="*/ 29 h 142"/>
                    <a:gd name="T14" fmla="*/ 32 w 32"/>
                    <a:gd name="T15" fmla="*/ 0 h 14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142"/>
                    <a:gd name="T26" fmla="*/ 32 w 32"/>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142">
                      <a:moveTo>
                        <a:pt x="32" y="0"/>
                      </a:moveTo>
                      <a:lnTo>
                        <a:pt x="32" y="106"/>
                      </a:lnTo>
                      <a:lnTo>
                        <a:pt x="30" y="136"/>
                      </a:lnTo>
                      <a:lnTo>
                        <a:pt x="30" y="142"/>
                      </a:lnTo>
                      <a:lnTo>
                        <a:pt x="29" y="140"/>
                      </a:lnTo>
                      <a:lnTo>
                        <a:pt x="21" y="82"/>
                      </a:lnTo>
                      <a:lnTo>
                        <a:pt x="0" y="29"/>
                      </a:lnTo>
                      <a:lnTo>
                        <a:pt x="3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0" name="Freeform 1395"/>
                <p:cNvSpPr>
                  <a:spLocks/>
                </p:cNvSpPr>
                <p:nvPr/>
              </p:nvSpPr>
              <p:spPr bwMode="auto">
                <a:xfrm>
                  <a:off x="1313" y="1860"/>
                  <a:ext cx="1" cy="9"/>
                </a:xfrm>
                <a:custGeom>
                  <a:avLst/>
                  <a:gdLst>
                    <a:gd name="T0" fmla="*/ 7 w 7"/>
                    <a:gd name="T1" fmla="*/ 0 h 50"/>
                    <a:gd name="T2" fmla="*/ 5 w 7"/>
                    <a:gd name="T3" fmla="*/ 41 h 50"/>
                    <a:gd name="T4" fmla="*/ 5 w 7"/>
                    <a:gd name="T5" fmla="*/ 50 h 50"/>
                    <a:gd name="T6" fmla="*/ 4 w 7"/>
                    <a:gd name="T7" fmla="*/ 49 h 50"/>
                    <a:gd name="T8" fmla="*/ 0 w 7"/>
                    <a:gd name="T9" fmla="*/ 6 h 50"/>
                    <a:gd name="T10" fmla="*/ 7 w 7"/>
                    <a:gd name="T11" fmla="*/ 0 h 50"/>
                    <a:gd name="T12" fmla="*/ 0 60000 65536"/>
                    <a:gd name="T13" fmla="*/ 0 60000 65536"/>
                    <a:gd name="T14" fmla="*/ 0 60000 65536"/>
                    <a:gd name="T15" fmla="*/ 0 60000 65536"/>
                    <a:gd name="T16" fmla="*/ 0 60000 65536"/>
                    <a:gd name="T17" fmla="*/ 0 60000 65536"/>
                    <a:gd name="T18" fmla="*/ 0 w 7"/>
                    <a:gd name="T19" fmla="*/ 0 h 50"/>
                    <a:gd name="T20" fmla="*/ 7 w 7"/>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 h="50">
                      <a:moveTo>
                        <a:pt x="7" y="0"/>
                      </a:moveTo>
                      <a:lnTo>
                        <a:pt x="5" y="41"/>
                      </a:lnTo>
                      <a:lnTo>
                        <a:pt x="5" y="50"/>
                      </a:lnTo>
                      <a:lnTo>
                        <a:pt x="4" y="49"/>
                      </a:lnTo>
                      <a:lnTo>
                        <a:pt x="0" y="6"/>
                      </a:lnTo>
                      <a:lnTo>
                        <a:pt x="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1" name="Freeform 1396"/>
                <p:cNvSpPr>
                  <a:spLocks/>
                </p:cNvSpPr>
                <p:nvPr/>
              </p:nvSpPr>
              <p:spPr bwMode="auto">
                <a:xfrm>
                  <a:off x="1113" y="1678"/>
                  <a:ext cx="26" cy="4"/>
                </a:xfrm>
                <a:custGeom>
                  <a:avLst/>
                  <a:gdLst>
                    <a:gd name="T0" fmla="*/ 181 w 187"/>
                    <a:gd name="T1" fmla="*/ 17 h 22"/>
                    <a:gd name="T2" fmla="*/ 170 w 187"/>
                    <a:gd name="T3" fmla="*/ 16 h 22"/>
                    <a:gd name="T4" fmla="*/ 158 w 187"/>
                    <a:gd name="T5" fmla="*/ 14 h 22"/>
                    <a:gd name="T6" fmla="*/ 148 w 187"/>
                    <a:gd name="T7" fmla="*/ 12 h 22"/>
                    <a:gd name="T8" fmla="*/ 137 w 187"/>
                    <a:gd name="T9" fmla="*/ 11 h 22"/>
                    <a:gd name="T10" fmla="*/ 124 w 187"/>
                    <a:gd name="T11" fmla="*/ 8 h 22"/>
                    <a:gd name="T12" fmla="*/ 113 w 187"/>
                    <a:gd name="T13" fmla="*/ 6 h 22"/>
                    <a:gd name="T14" fmla="*/ 100 w 187"/>
                    <a:gd name="T15" fmla="*/ 4 h 22"/>
                    <a:gd name="T16" fmla="*/ 90 w 187"/>
                    <a:gd name="T17" fmla="*/ 2 h 22"/>
                    <a:gd name="T18" fmla="*/ 77 w 187"/>
                    <a:gd name="T19" fmla="*/ 1 h 22"/>
                    <a:gd name="T20" fmla="*/ 65 w 187"/>
                    <a:gd name="T21" fmla="*/ 0 h 22"/>
                    <a:gd name="T22" fmla="*/ 52 w 187"/>
                    <a:gd name="T23" fmla="*/ 0 h 22"/>
                    <a:gd name="T24" fmla="*/ 41 w 187"/>
                    <a:gd name="T25" fmla="*/ 0 h 22"/>
                    <a:gd name="T26" fmla="*/ 28 w 187"/>
                    <a:gd name="T27" fmla="*/ 1 h 22"/>
                    <a:gd name="T28" fmla="*/ 18 w 187"/>
                    <a:gd name="T29" fmla="*/ 4 h 22"/>
                    <a:gd name="T30" fmla="*/ 5 w 187"/>
                    <a:gd name="T31" fmla="*/ 7 h 22"/>
                    <a:gd name="T32" fmla="*/ 1 w 187"/>
                    <a:gd name="T33" fmla="*/ 12 h 22"/>
                    <a:gd name="T34" fmla="*/ 13 w 187"/>
                    <a:gd name="T35" fmla="*/ 8 h 22"/>
                    <a:gd name="T36" fmla="*/ 24 w 187"/>
                    <a:gd name="T37" fmla="*/ 6 h 22"/>
                    <a:gd name="T38" fmla="*/ 35 w 187"/>
                    <a:gd name="T39" fmla="*/ 5 h 22"/>
                    <a:gd name="T40" fmla="*/ 47 w 187"/>
                    <a:gd name="T41" fmla="*/ 4 h 22"/>
                    <a:gd name="T42" fmla="*/ 59 w 187"/>
                    <a:gd name="T43" fmla="*/ 4 h 22"/>
                    <a:gd name="T44" fmla="*/ 71 w 187"/>
                    <a:gd name="T45" fmla="*/ 5 h 22"/>
                    <a:gd name="T46" fmla="*/ 82 w 187"/>
                    <a:gd name="T47" fmla="*/ 5 h 22"/>
                    <a:gd name="T48" fmla="*/ 94 w 187"/>
                    <a:gd name="T49" fmla="*/ 7 h 22"/>
                    <a:gd name="T50" fmla="*/ 106 w 187"/>
                    <a:gd name="T51" fmla="*/ 8 h 22"/>
                    <a:gd name="T52" fmla="*/ 118 w 187"/>
                    <a:gd name="T53" fmla="*/ 11 h 22"/>
                    <a:gd name="T54" fmla="*/ 130 w 187"/>
                    <a:gd name="T55" fmla="*/ 13 h 22"/>
                    <a:gd name="T56" fmla="*/ 142 w 187"/>
                    <a:gd name="T57" fmla="*/ 14 h 22"/>
                    <a:gd name="T58" fmla="*/ 152 w 187"/>
                    <a:gd name="T59" fmla="*/ 17 h 22"/>
                    <a:gd name="T60" fmla="*/ 164 w 187"/>
                    <a:gd name="T61" fmla="*/ 19 h 22"/>
                    <a:gd name="T62" fmla="*/ 175 w 187"/>
                    <a:gd name="T63" fmla="*/ 20 h 22"/>
                    <a:gd name="T64" fmla="*/ 185 w 187"/>
                    <a:gd name="T65" fmla="*/ 22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22"/>
                    <a:gd name="T101" fmla="*/ 187 w 18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22">
                      <a:moveTo>
                        <a:pt x="187" y="18"/>
                      </a:moveTo>
                      <a:lnTo>
                        <a:pt x="181" y="17"/>
                      </a:lnTo>
                      <a:lnTo>
                        <a:pt x="175" y="17"/>
                      </a:lnTo>
                      <a:lnTo>
                        <a:pt x="170" y="16"/>
                      </a:lnTo>
                      <a:lnTo>
                        <a:pt x="165" y="16"/>
                      </a:lnTo>
                      <a:lnTo>
                        <a:pt x="158" y="14"/>
                      </a:lnTo>
                      <a:lnTo>
                        <a:pt x="154" y="13"/>
                      </a:lnTo>
                      <a:lnTo>
                        <a:pt x="148" y="12"/>
                      </a:lnTo>
                      <a:lnTo>
                        <a:pt x="143" y="11"/>
                      </a:lnTo>
                      <a:lnTo>
                        <a:pt x="137" y="11"/>
                      </a:lnTo>
                      <a:lnTo>
                        <a:pt x="130" y="10"/>
                      </a:lnTo>
                      <a:lnTo>
                        <a:pt x="124" y="8"/>
                      </a:lnTo>
                      <a:lnTo>
                        <a:pt x="119" y="7"/>
                      </a:lnTo>
                      <a:lnTo>
                        <a:pt x="113" y="6"/>
                      </a:lnTo>
                      <a:lnTo>
                        <a:pt x="106" y="5"/>
                      </a:lnTo>
                      <a:lnTo>
                        <a:pt x="100" y="4"/>
                      </a:lnTo>
                      <a:lnTo>
                        <a:pt x="94" y="4"/>
                      </a:lnTo>
                      <a:lnTo>
                        <a:pt x="90" y="2"/>
                      </a:lnTo>
                      <a:lnTo>
                        <a:pt x="84" y="1"/>
                      </a:lnTo>
                      <a:lnTo>
                        <a:pt x="77" y="1"/>
                      </a:lnTo>
                      <a:lnTo>
                        <a:pt x="71" y="1"/>
                      </a:lnTo>
                      <a:lnTo>
                        <a:pt x="65" y="0"/>
                      </a:lnTo>
                      <a:lnTo>
                        <a:pt x="59" y="0"/>
                      </a:lnTo>
                      <a:lnTo>
                        <a:pt x="52" y="0"/>
                      </a:lnTo>
                      <a:lnTo>
                        <a:pt x="47" y="0"/>
                      </a:lnTo>
                      <a:lnTo>
                        <a:pt x="41" y="0"/>
                      </a:lnTo>
                      <a:lnTo>
                        <a:pt x="35" y="1"/>
                      </a:lnTo>
                      <a:lnTo>
                        <a:pt x="28" y="1"/>
                      </a:lnTo>
                      <a:lnTo>
                        <a:pt x="22" y="2"/>
                      </a:lnTo>
                      <a:lnTo>
                        <a:pt x="18" y="4"/>
                      </a:lnTo>
                      <a:lnTo>
                        <a:pt x="12" y="5"/>
                      </a:lnTo>
                      <a:lnTo>
                        <a:pt x="5" y="7"/>
                      </a:lnTo>
                      <a:lnTo>
                        <a:pt x="0" y="8"/>
                      </a:lnTo>
                      <a:lnTo>
                        <a:pt x="1" y="12"/>
                      </a:lnTo>
                      <a:lnTo>
                        <a:pt x="6" y="11"/>
                      </a:lnTo>
                      <a:lnTo>
                        <a:pt x="13" y="8"/>
                      </a:lnTo>
                      <a:lnTo>
                        <a:pt x="18" y="7"/>
                      </a:lnTo>
                      <a:lnTo>
                        <a:pt x="24" y="6"/>
                      </a:lnTo>
                      <a:lnTo>
                        <a:pt x="29" y="5"/>
                      </a:lnTo>
                      <a:lnTo>
                        <a:pt x="35" y="5"/>
                      </a:lnTo>
                      <a:lnTo>
                        <a:pt x="41" y="4"/>
                      </a:lnTo>
                      <a:lnTo>
                        <a:pt x="47" y="4"/>
                      </a:lnTo>
                      <a:lnTo>
                        <a:pt x="52" y="4"/>
                      </a:lnTo>
                      <a:lnTo>
                        <a:pt x="59" y="4"/>
                      </a:lnTo>
                      <a:lnTo>
                        <a:pt x="65" y="4"/>
                      </a:lnTo>
                      <a:lnTo>
                        <a:pt x="71" y="5"/>
                      </a:lnTo>
                      <a:lnTo>
                        <a:pt x="77" y="5"/>
                      </a:lnTo>
                      <a:lnTo>
                        <a:pt x="82" y="5"/>
                      </a:lnTo>
                      <a:lnTo>
                        <a:pt x="88" y="6"/>
                      </a:lnTo>
                      <a:lnTo>
                        <a:pt x="94" y="7"/>
                      </a:lnTo>
                      <a:lnTo>
                        <a:pt x="100" y="7"/>
                      </a:lnTo>
                      <a:lnTo>
                        <a:pt x="106" y="8"/>
                      </a:lnTo>
                      <a:lnTo>
                        <a:pt x="112" y="10"/>
                      </a:lnTo>
                      <a:lnTo>
                        <a:pt x="118" y="11"/>
                      </a:lnTo>
                      <a:lnTo>
                        <a:pt x="124" y="12"/>
                      </a:lnTo>
                      <a:lnTo>
                        <a:pt x="130" y="13"/>
                      </a:lnTo>
                      <a:lnTo>
                        <a:pt x="136" y="13"/>
                      </a:lnTo>
                      <a:lnTo>
                        <a:pt x="142" y="14"/>
                      </a:lnTo>
                      <a:lnTo>
                        <a:pt x="148" y="16"/>
                      </a:lnTo>
                      <a:lnTo>
                        <a:pt x="152" y="17"/>
                      </a:lnTo>
                      <a:lnTo>
                        <a:pt x="158" y="18"/>
                      </a:lnTo>
                      <a:lnTo>
                        <a:pt x="164" y="19"/>
                      </a:lnTo>
                      <a:lnTo>
                        <a:pt x="170" y="19"/>
                      </a:lnTo>
                      <a:lnTo>
                        <a:pt x="175" y="20"/>
                      </a:lnTo>
                      <a:lnTo>
                        <a:pt x="180" y="20"/>
                      </a:lnTo>
                      <a:lnTo>
                        <a:pt x="185" y="22"/>
                      </a:lnTo>
                      <a:lnTo>
                        <a:pt x="187" y="1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2" name="Freeform 1397"/>
                <p:cNvSpPr>
                  <a:spLocks/>
                </p:cNvSpPr>
                <p:nvPr/>
              </p:nvSpPr>
              <p:spPr bwMode="auto">
                <a:xfrm>
                  <a:off x="1139" y="1681"/>
                  <a:ext cx="28" cy="4"/>
                </a:xfrm>
                <a:custGeom>
                  <a:avLst/>
                  <a:gdLst>
                    <a:gd name="T0" fmla="*/ 190 w 196"/>
                    <a:gd name="T1" fmla="*/ 16 h 27"/>
                    <a:gd name="T2" fmla="*/ 179 w 196"/>
                    <a:gd name="T3" fmla="*/ 20 h 27"/>
                    <a:gd name="T4" fmla="*/ 167 w 196"/>
                    <a:gd name="T5" fmla="*/ 21 h 27"/>
                    <a:gd name="T6" fmla="*/ 157 w 196"/>
                    <a:gd name="T7" fmla="*/ 22 h 27"/>
                    <a:gd name="T8" fmla="*/ 145 w 196"/>
                    <a:gd name="T9" fmla="*/ 24 h 27"/>
                    <a:gd name="T10" fmla="*/ 134 w 196"/>
                    <a:gd name="T11" fmla="*/ 22 h 27"/>
                    <a:gd name="T12" fmla="*/ 122 w 196"/>
                    <a:gd name="T13" fmla="*/ 21 h 27"/>
                    <a:gd name="T14" fmla="*/ 110 w 196"/>
                    <a:gd name="T15" fmla="*/ 20 h 27"/>
                    <a:gd name="T16" fmla="*/ 99 w 196"/>
                    <a:gd name="T17" fmla="*/ 18 h 27"/>
                    <a:gd name="T18" fmla="*/ 87 w 196"/>
                    <a:gd name="T19" fmla="*/ 14 h 27"/>
                    <a:gd name="T20" fmla="*/ 74 w 196"/>
                    <a:gd name="T21" fmla="*/ 12 h 27"/>
                    <a:gd name="T22" fmla="*/ 62 w 196"/>
                    <a:gd name="T23" fmla="*/ 9 h 27"/>
                    <a:gd name="T24" fmla="*/ 48 w 196"/>
                    <a:gd name="T25" fmla="*/ 7 h 27"/>
                    <a:gd name="T26" fmla="*/ 36 w 196"/>
                    <a:gd name="T27" fmla="*/ 5 h 27"/>
                    <a:gd name="T28" fmla="*/ 22 w 196"/>
                    <a:gd name="T29" fmla="*/ 2 h 27"/>
                    <a:gd name="T30" fmla="*/ 8 w 196"/>
                    <a:gd name="T31" fmla="*/ 1 h 27"/>
                    <a:gd name="T32" fmla="*/ 0 w 196"/>
                    <a:gd name="T33" fmla="*/ 4 h 27"/>
                    <a:gd name="T34" fmla="*/ 15 w 196"/>
                    <a:gd name="T35" fmla="*/ 5 h 27"/>
                    <a:gd name="T36" fmla="*/ 29 w 196"/>
                    <a:gd name="T37" fmla="*/ 7 h 27"/>
                    <a:gd name="T38" fmla="*/ 41 w 196"/>
                    <a:gd name="T39" fmla="*/ 9 h 27"/>
                    <a:gd name="T40" fmla="*/ 55 w 196"/>
                    <a:gd name="T41" fmla="*/ 12 h 27"/>
                    <a:gd name="T42" fmla="*/ 67 w 196"/>
                    <a:gd name="T43" fmla="*/ 14 h 27"/>
                    <a:gd name="T44" fmla="*/ 80 w 196"/>
                    <a:gd name="T45" fmla="*/ 18 h 27"/>
                    <a:gd name="T46" fmla="*/ 92 w 196"/>
                    <a:gd name="T47" fmla="*/ 20 h 27"/>
                    <a:gd name="T48" fmla="*/ 105 w 196"/>
                    <a:gd name="T49" fmla="*/ 22 h 27"/>
                    <a:gd name="T50" fmla="*/ 116 w 196"/>
                    <a:gd name="T51" fmla="*/ 25 h 27"/>
                    <a:gd name="T52" fmla="*/ 128 w 196"/>
                    <a:gd name="T53" fmla="*/ 26 h 27"/>
                    <a:gd name="T54" fmla="*/ 139 w 196"/>
                    <a:gd name="T55" fmla="*/ 26 h 27"/>
                    <a:gd name="T56" fmla="*/ 152 w 196"/>
                    <a:gd name="T57" fmla="*/ 27 h 27"/>
                    <a:gd name="T58" fmla="*/ 163 w 196"/>
                    <a:gd name="T59" fmla="*/ 26 h 27"/>
                    <a:gd name="T60" fmla="*/ 173 w 196"/>
                    <a:gd name="T61" fmla="*/ 25 h 27"/>
                    <a:gd name="T62" fmla="*/ 185 w 196"/>
                    <a:gd name="T63" fmla="*/ 21 h 27"/>
                    <a:gd name="T64" fmla="*/ 196 w 196"/>
                    <a:gd name="T65" fmla="*/ 18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7"/>
                    <a:gd name="T101" fmla="*/ 196 w 196"/>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7">
                      <a:moveTo>
                        <a:pt x="194" y="13"/>
                      </a:moveTo>
                      <a:lnTo>
                        <a:pt x="190" y="16"/>
                      </a:lnTo>
                      <a:lnTo>
                        <a:pt x="184" y="18"/>
                      </a:lnTo>
                      <a:lnTo>
                        <a:pt x="179" y="20"/>
                      </a:lnTo>
                      <a:lnTo>
                        <a:pt x="173" y="21"/>
                      </a:lnTo>
                      <a:lnTo>
                        <a:pt x="167" y="21"/>
                      </a:lnTo>
                      <a:lnTo>
                        <a:pt x="163" y="22"/>
                      </a:lnTo>
                      <a:lnTo>
                        <a:pt x="157" y="22"/>
                      </a:lnTo>
                      <a:lnTo>
                        <a:pt x="152" y="24"/>
                      </a:lnTo>
                      <a:lnTo>
                        <a:pt x="145" y="24"/>
                      </a:lnTo>
                      <a:lnTo>
                        <a:pt x="140" y="22"/>
                      </a:lnTo>
                      <a:lnTo>
                        <a:pt x="134" y="22"/>
                      </a:lnTo>
                      <a:lnTo>
                        <a:pt x="128" y="22"/>
                      </a:lnTo>
                      <a:lnTo>
                        <a:pt x="122" y="21"/>
                      </a:lnTo>
                      <a:lnTo>
                        <a:pt x="116" y="21"/>
                      </a:lnTo>
                      <a:lnTo>
                        <a:pt x="110" y="20"/>
                      </a:lnTo>
                      <a:lnTo>
                        <a:pt x="105" y="19"/>
                      </a:lnTo>
                      <a:lnTo>
                        <a:pt x="99" y="18"/>
                      </a:lnTo>
                      <a:lnTo>
                        <a:pt x="93" y="16"/>
                      </a:lnTo>
                      <a:lnTo>
                        <a:pt x="87" y="14"/>
                      </a:lnTo>
                      <a:lnTo>
                        <a:pt x="81" y="13"/>
                      </a:lnTo>
                      <a:lnTo>
                        <a:pt x="74" y="12"/>
                      </a:lnTo>
                      <a:lnTo>
                        <a:pt x="68" y="11"/>
                      </a:lnTo>
                      <a:lnTo>
                        <a:pt x="62" y="9"/>
                      </a:lnTo>
                      <a:lnTo>
                        <a:pt x="56" y="8"/>
                      </a:lnTo>
                      <a:lnTo>
                        <a:pt x="48" y="7"/>
                      </a:lnTo>
                      <a:lnTo>
                        <a:pt x="42" y="6"/>
                      </a:lnTo>
                      <a:lnTo>
                        <a:pt x="36" y="5"/>
                      </a:lnTo>
                      <a:lnTo>
                        <a:pt x="29" y="4"/>
                      </a:lnTo>
                      <a:lnTo>
                        <a:pt x="22" y="2"/>
                      </a:lnTo>
                      <a:lnTo>
                        <a:pt x="15" y="1"/>
                      </a:lnTo>
                      <a:lnTo>
                        <a:pt x="8" y="1"/>
                      </a:lnTo>
                      <a:lnTo>
                        <a:pt x="2" y="0"/>
                      </a:lnTo>
                      <a:lnTo>
                        <a:pt x="0" y="4"/>
                      </a:lnTo>
                      <a:lnTo>
                        <a:pt x="8" y="4"/>
                      </a:lnTo>
                      <a:lnTo>
                        <a:pt x="15" y="5"/>
                      </a:lnTo>
                      <a:lnTo>
                        <a:pt x="21" y="6"/>
                      </a:lnTo>
                      <a:lnTo>
                        <a:pt x="29" y="7"/>
                      </a:lnTo>
                      <a:lnTo>
                        <a:pt x="35" y="8"/>
                      </a:lnTo>
                      <a:lnTo>
                        <a:pt x="41" y="9"/>
                      </a:lnTo>
                      <a:lnTo>
                        <a:pt x="48" y="11"/>
                      </a:lnTo>
                      <a:lnTo>
                        <a:pt x="55" y="12"/>
                      </a:lnTo>
                      <a:lnTo>
                        <a:pt x="61" y="13"/>
                      </a:lnTo>
                      <a:lnTo>
                        <a:pt x="67" y="14"/>
                      </a:lnTo>
                      <a:lnTo>
                        <a:pt x="73" y="16"/>
                      </a:lnTo>
                      <a:lnTo>
                        <a:pt x="80" y="18"/>
                      </a:lnTo>
                      <a:lnTo>
                        <a:pt x="86" y="19"/>
                      </a:lnTo>
                      <a:lnTo>
                        <a:pt x="92" y="20"/>
                      </a:lnTo>
                      <a:lnTo>
                        <a:pt x="98" y="21"/>
                      </a:lnTo>
                      <a:lnTo>
                        <a:pt x="105" y="22"/>
                      </a:lnTo>
                      <a:lnTo>
                        <a:pt x="110" y="24"/>
                      </a:lnTo>
                      <a:lnTo>
                        <a:pt x="116" y="25"/>
                      </a:lnTo>
                      <a:lnTo>
                        <a:pt x="121" y="25"/>
                      </a:lnTo>
                      <a:lnTo>
                        <a:pt x="128" y="26"/>
                      </a:lnTo>
                      <a:lnTo>
                        <a:pt x="134" y="26"/>
                      </a:lnTo>
                      <a:lnTo>
                        <a:pt x="139" y="26"/>
                      </a:lnTo>
                      <a:lnTo>
                        <a:pt x="145" y="27"/>
                      </a:lnTo>
                      <a:lnTo>
                        <a:pt x="152" y="27"/>
                      </a:lnTo>
                      <a:lnTo>
                        <a:pt x="157" y="26"/>
                      </a:lnTo>
                      <a:lnTo>
                        <a:pt x="163" y="26"/>
                      </a:lnTo>
                      <a:lnTo>
                        <a:pt x="168" y="25"/>
                      </a:lnTo>
                      <a:lnTo>
                        <a:pt x="173" y="25"/>
                      </a:lnTo>
                      <a:lnTo>
                        <a:pt x="180" y="24"/>
                      </a:lnTo>
                      <a:lnTo>
                        <a:pt x="185" y="21"/>
                      </a:lnTo>
                      <a:lnTo>
                        <a:pt x="191" y="20"/>
                      </a:lnTo>
                      <a:lnTo>
                        <a:pt x="196" y="18"/>
                      </a:lnTo>
                      <a:lnTo>
                        <a:pt x="194" y="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3" name="Freeform 1398"/>
                <p:cNvSpPr>
                  <a:spLocks/>
                </p:cNvSpPr>
                <p:nvPr/>
              </p:nvSpPr>
              <p:spPr bwMode="auto">
                <a:xfrm>
                  <a:off x="1167" y="1676"/>
                  <a:ext cx="31" cy="8"/>
                </a:xfrm>
                <a:custGeom>
                  <a:avLst/>
                  <a:gdLst>
                    <a:gd name="T0" fmla="*/ 214 w 219"/>
                    <a:gd name="T1" fmla="*/ 2 h 47"/>
                    <a:gd name="T2" fmla="*/ 204 w 219"/>
                    <a:gd name="T3" fmla="*/ 0 h 47"/>
                    <a:gd name="T4" fmla="*/ 192 w 219"/>
                    <a:gd name="T5" fmla="*/ 0 h 47"/>
                    <a:gd name="T6" fmla="*/ 179 w 219"/>
                    <a:gd name="T7" fmla="*/ 2 h 47"/>
                    <a:gd name="T8" fmla="*/ 165 w 219"/>
                    <a:gd name="T9" fmla="*/ 4 h 47"/>
                    <a:gd name="T10" fmla="*/ 149 w 219"/>
                    <a:gd name="T11" fmla="*/ 5 h 47"/>
                    <a:gd name="T12" fmla="*/ 133 w 219"/>
                    <a:gd name="T13" fmla="*/ 9 h 47"/>
                    <a:gd name="T14" fmla="*/ 117 w 219"/>
                    <a:gd name="T15" fmla="*/ 11 h 47"/>
                    <a:gd name="T16" fmla="*/ 101 w 219"/>
                    <a:gd name="T17" fmla="*/ 15 h 47"/>
                    <a:gd name="T18" fmla="*/ 86 w 219"/>
                    <a:gd name="T19" fmla="*/ 18 h 47"/>
                    <a:gd name="T20" fmla="*/ 69 w 219"/>
                    <a:gd name="T21" fmla="*/ 22 h 47"/>
                    <a:gd name="T22" fmla="*/ 54 w 219"/>
                    <a:gd name="T23" fmla="*/ 27 h 47"/>
                    <a:gd name="T24" fmla="*/ 41 w 219"/>
                    <a:gd name="T25" fmla="*/ 30 h 47"/>
                    <a:gd name="T26" fmla="*/ 27 w 219"/>
                    <a:gd name="T27" fmla="*/ 34 h 47"/>
                    <a:gd name="T28" fmla="*/ 16 w 219"/>
                    <a:gd name="T29" fmla="*/ 37 h 47"/>
                    <a:gd name="T30" fmla="*/ 5 w 219"/>
                    <a:gd name="T31" fmla="*/ 41 h 47"/>
                    <a:gd name="T32" fmla="*/ 2 w 219"/>
                    <a:gd name="T33" fmla="*/ 47 h 47"/>
                    <a:gd name="T34" fmla="*/ 12 w 219"/>
                    <a:gd name="T35" fmla="*/ 42 h 47"/>
                    <a:gd name="T36" fmla="*/ 22 w 219"/>
                    <a:gd name="T37" fmla="*/ 38 h 47"/>
                    <a:gd name="T38" fmla="*/ 35 w 219"/>
                    <a:gd name="T39" fmla="*/ 35 h 47"/>
                    <a:gd name="T40" fmla="*/ 48 w 219"/>
                    <a:gd name="T41" fmla="*/ 31 h 47"/>
                    <a:gd name="T42" fmla="*/ 63 w 219"/>
                    <a:gd name="T43" fmla="*/ 28 h 47"/>
                    <a:gd name="T44" fmla="*/ 77 w 219"/>
                    <a:gd name="T45" fmla="*/ 24 h 47"/>
                    <a:gd name="T46" fmla="*/ 94 w 219"/>
                    <a:gd name="T47" fmla="*/ 19 h 47"/>
                    <a:gd name="T48" fmla="*/ 110 w 219"/>
                    <a:gd name="T49" fmla="*/ 16 h 47"/>
                    <a:gd name="T50" fmla="*/ 126 w 219"/>
                    <a:gd name="T51" fmla="*/ 13 h 47"/>
                    <a:gd name="T52" fmla="*/ 142 w 219"/>
                    <a:gd name="T53" fmla="*/ 10 h 47"/>
                    <a:gd name="T54" fmla="*/ 157 w 219"/>
                    <a:gd name="T55" fmla="*/ 8 h 47"/>
                    <a:gd name="T56" fmla="*/ 172 w 219"/>
                    <a:gd name="T57" fmla="*/ 6 h 47"/>
                    <a:gd name="T58" fmla="*/ 186 w 219"/>
                    <a:gd name="T59" fmla="*/ 5 h 47"/>
                    <a:gd name="T60" fmla="*/ 198 w 219"/>
                    <a:gd name="T61" fmla="*/ 4 h 47"/>
                    <a:gd name="T62" fmla="*/ 209 w 219"/>
                    <a:gd name="T63" fmla="*/ 4 h 47"/>
                    <a:gd name="T64" fmla="*/ 218 w 219"/>
                    <a:gd name="T65" fmla="*/ 5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7"/>
                    <a:gd name="T101" fmla="*/ 219 w 21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7">
                      <a:moveTo>
                        <a:pt x="219" y="2"/>
                      </a:moveTo>
                      <a:lnTo>
                        <a:pt x="214" y="2"/>
                      </a:lnTo>
                      <a:lnTo>
                        <a:pt x="209" y="0"/>
                      </a:lnTo>
                      <a:lnTo>
                        <a:pt x="204" y="0"/>
                      </a:lnTo>
                      <a:lnTo>
                        <a:pt x="198" y="0"/>
                      </a:lnTo>
                      <a:lnTo>
                        <a:pt x="192" y="0"/>
                      </a:lnTo>
                      <a:lnTo>
                        <a:pt x="186" y="2"/>
                      </a:lnTo>
                      <a:lnTo>
                        <a:pt x="179" y="2"/>
                      </a:lnTo>
                      <a:lnTo>
                        <a:pt x="172" y="3"/>
                      </a:lnTo>
                      <a:lnTo>
                        <a:pt x="165" y="4"/>
                      </a:lnTo>
                      <a:lnTo>
                        <a:pt x="157" y="4"/>
                      </a:lnTo>
                      <a:lnTo>
                        <a:pt x="149" y="5"/>
                      </a:lnTo>
                      <a:lnTo>
                        <a:pt x="142" y="6"/>
                      </a:lnTo>
                      <a:lnTo>
                        <a:pt x="133" y="9"/>
                      </a:lnTo>
                      <a:lnTo>
                        <a:pt x="126" y="10"/>
                      </a:lnTo>
                      <a:lnTo>
                        <a:pt x="117" y="11"/>
                      </a:lnTo>
                      <a:lnTo>
                        <a:pt x="109" y="13"/>
                      </a:lnTo>
                      <a:lnTo>
                        <a:pt x="101" y="15"/>
                      </a:lnTo>
                      <a:lnTo>
                        <a:pt x="93" y="16"/>
                      </a:lnTo>
                      <a:lnTo>
                        <a:pt x="86" y="18"/>
                      </a:lnTo>
                      <a:lnTo>
                        <a:pt x="76" y="21"/>
                      </a:lnTo>
                      <a:lnTo>
                        <a:pt x="69" y="22"/>
                      </a:lnTo>
                      <a:lnTo>
                        <a:pt x="62" y="24"/>
                      </a:lnTo>
                      <a:lnTo>
                        <a:pt x="54" y="27"/>
                      </a:lnTo>
                      <a:lnTo>
                        <a:pt x="47" y="28"/>
                      </a:lnTo>
                      <a:lnTo>
                        <a:pt x="41" y="30"/>
                      </a:lnTo>
                      <a:lnTo>
                        <a:pt x="33" y="31"/>
                      </a:lnTo>
                      <a:lnTo>
                        <a:pt x="27" y="34"/>
                      </a:lnTo>
                      <a:lnTo>
                        <a:pt x="21" y="36"/>
                      </a:lnTo>
                      <a:lnTo>
                        <a:pt x="16" y="37"/>
                      </a:lnTo>
                      <a:lnTo>
                        <a:pt x="11" y="40"/>
                      </a:lnTo>
                      <a:lnTo>
                        <a:pt x="5" y="41"/>
                      </a:lnTo>
                      <a:lnTo>
                        <a:pt x="0" y="42"/>
                      </a:lnTo>
                      <a:lnTo>
                        <a:pt x="2" y="47"/>
                      </a:lnTo>
                      <a:lnTo>
                        <a:pt x="6" y="45"/>
                      </a:lnTo>
                      <a:lnTo>
                        <a:pt x="12" y="42"/>
                      </a:lnTo>
                      <a:lnTo>
                        <a:pt x="17" y="41"/>
                      </a:lnTo>
                      <a:lnTo>
                        <a:pt x="22" y="38"/>
                      </a:lnTo>
                      <a:lnTo>
                        <a:pt x="28" y="37"/>
                      </a:lnTo>
                      <a:lnTo>
                        <a:pt x="35" y="35"/>
                      </a:lnTo>
                      <a:lnTo>
                        <a:pt x="41" y="34"/>
                      </a:lnTo>
                      <a:lnTo>
                        <a:pt x="48" y="31"/>
                      </a:lnTo>
                      <a:lnTo>
                        <a:pt x="55" y="29"/>
                      </a:lnTo>
                      <a:lnTo>
                        <a:pt x="63" y="28"/>
                      </a:lnTo>
                      <a:lnTo>
                        <a:pt x="70" y="25"/>
                      </a:lnTo>
                      <a:lnTo>
                        <a:pt x="77" y="24"/>
                      </a:lnTo>
                      <a:lnTo>
                        <a:pt x="87" y="22"/>
                      </a:lnTo>
                      <a:lnTo>
                        <a:pt x="94" y="19"/>
                      </a:lnTo>
                      <a:lnTo>
                        <a:pt x="102" y="18"/>
                      </a:lnTo>
                      <a:lnTo>
                        <a:pt x="110" y="16"/>
                      </a:lnTo>
                      <a:lnTo>
                        <a:pt x="119" y="15"/>
                      </a:lnTo>
                      <a:lnTo>
                        <a:pt x="126" y="13"/>
                      </a:lnTo>
                      <a:lnTo>
                        <a:pt x="135" y="12"/>
                      </a:lnTo>
                      <a:lnTo>
                        <a:pt x="142" y="10"/>
                      </a:lnTo>
                      <a:lnTo>
                        <a:pt x="149" y="9"/>
                      </a:lnTo>
                      <a:lnTo>
                        <a:pt x="157" y="8"/>
                      </a:lnTo>
                      <a:lnTo>
                        <a:pt x="165" y="6"/>
                      </a:lnTo>
                      <a:lnTo>
                        <a:pt x="172" y="6"/>
                      </a:lnTo>
                      <a:lnTo>
                        <a:pt x="179" y="5"/>
                      </a:lnTo>
                      <a:lnTo>
                        <a:pt x="186" y="5"/>
                      </a:lnTo>
                      <a:lnTo>
                        <a:pt x="192" y="4"/>
                      </a:lnTo>
                      <a:lnTo>
                        <a:pt x="198" y="4"/>
                      </a:lnTo>
                      <a:lnTo>
                        <a:pt x="204" y="4"/>
                      </a:lnTo>
                      <a:lnTo>
                        <a:pt x="209" y="4"/>
                      </a:lnTo>
                      <a:lnTo>
                        <a:pt x="214" y="5"/>
                      </a:lnTo>
                      <a:lnTo>
                        <a:pt x="218" y="5"/>
                      </a:lnTo>
                      <a:lnTo>
                        <a:pt x="219"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4" name="Freeform 1399"/>
                <p:cNvSpPr>
                  <a:spLocks/>
                </p:cNvSpPr>
                <p:nvPr/>
              </p:nvSpPr>
              <p:spPr bwMode="auto">
                <a:xfrm>
                  <a:off x="1198" y="1676"/>
                  <a:ext cx="16" cy="20"/>
                </a:xfrm>
                <a:custGeom>
                  <a:avLst/>
                  <a:gdLst>
                    <a:gd name="T0" fmla="*/ 110 w 111"/>
                    <a:gd name="T1" fmla="*/ 114 h 119"/>
                    <a:gd name="T2" fmla="*/ 106 w 111"/>
                    <a:gd name="T3" fmla="*/ 110 h 119"/>
                    <a:gd name="T4" fmla="*/ 104 w 111"/>
                    <a:gd name="T5" fmla="*/ 104 h 119"/>
                    <a:gd name="T6" fmla="*/ 101 w 111"/>
                    <a:gd name="T7" fmla="*/ 97 h 119"/>
                    <a:gd name="T8" fmla="*/ 96 w 111"/>
                    <a:gd name="T9" fmla="*/ 89 h 119"/>
                    <a:gd name="T10" fmla="*/ 91 w 111"/>
                    <a:gd name="T11" fmla="*/ 80 h 119"/>
                    <a:gd name="T12" fmla="*/ 85 w 111"/>
                    <a:gd name="T13" fmla="*/ 71 h 119"/>
                    <a:gd name="T14" fmla="*/ 80 w 111"/>
                    <a:gd name="T15" fmla="*/ 63 h 119"/>
                    <a:gd name="T16" fmla="*/ 74 w 111"/>
                    <a:gd name="T17" fmla="*/ 53 h 119"/>
                    <a:gd name="T18" fmla="*/ 66 w 111"/>
                    <a:gd name="T19" fmla="*/ 43 h 119"/>
                    <a:gd name="T20" fmla="*/ 59 w 111"/>
                    <a:gd name="T21" fmla="*/ 34 h 119"/>
                    <a:gd name="T22" fmla="*/ 51 w 111"/>
                    <a:gd name="T23" fmla="*/ 26 h 119"/>
                    <a:gd name="T24" fmla="*/ 40 w 111"/>
                    <a:gd name="T25" fmla="*/ 17 h 119"/>
                    <a:gd name="T26" fmla="*/ 31 w 111"/>
                    <a:gd name="T27" fmla="*/ 11 h 119"/>
                    <a:gd name="T28" fmla="*/ 20 w 111"/>
                    <a:gd name="T29" fmla="*/ 6 h 119"/>
                    <a:gd name="T30" fmla="*/ 7 w 111"/>
                    <a:gd name="T31" fmla="*/ 2 h 119"/>
                    <a:gd name="T32" fmla="*/ 0 w 111"/>
                    <a:gd name="T33" fmla="*/ 3 h 119"/>
                    <a:gd name="T34" fmla="*/ 12 w 111"/>
                    <a:gd name="T35" fmla="*/ 7 h 119"/>
                    <a:gd name="T36" fmla="*/ 24 w 111"/>
                    <a:gd name="T37" fmla="*/ 11 h 119"/>
                    <a:gd name="T38" fmla="*/ 34 w 111"/>
                    <a:gd name="T39" fmla="*/ 17 h 119"/>
                    <a:gd name="T40" fmla="*/ 44 w 111"/>
                    <a:gd name="T41" fmla="*/ 25 h 119"/>
                    <a:gd name="T42" fmla="*/ 52 w 111"/>
                    <a:gd name="T43" fmla="*/ 32 h 119"/>
                    <a:gd name="T44" fmla="*/ 60 w 111"/>
                    <a:gd name="T45" fmla="*/ 40 h 119"/>
                    <a:gd name="T46" fmla="*/ 69 w 111"/>
                    <a:gd name="T47" fmla="*/ 51 h 119"/>
                    <a:gd name="T48" fmla="*/ 74 w 111"/>
                    <a:gd name="T49" fmla="*/ 59 h 119"/>
                    <a:gd name="T50" fmla="*/ 80 w 111"/>
                    <a:gd name="T51" fmla="*/ 68 h 119"/>
                    <a:gd name="T52" fmla="*/ 85 w 111"/>
                    <a:gd name="T53" fmla="*/ 78 h 119"/>
                    <a:gd name="T54" fmla="*/ 90 w 111"/>
                    <a:gd name="T55" fmla="*/ 86 h 119"/>
                    <a:gd name="T56" fmla="*/ 95 w 111"/>
                    <a:gd name="T57" fmla="*/ 95 h 119"/>
                    <a:gd name="T58" fmla="*/ 99 w 111"/>
                    <a:gd name="T59" fmla="*/ 102 h 119"/>
                    <a:gd name="T60" fmla="*/ 102 w 111"/>
                    <a:gd name="T61" fmla="*/ 109 h 119"/>
                    <a:gd name="T62" fmla="*/ 105 w 111"/>
                    <a:gd name="T63" fmla="*/ 114 h 119"/>
                    <a:gd name="T64" fmla="*/ 109 w 111"/>
                    <a:gd name="T65" fmla="*/ 119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19"/>
                    <a:gd name="T101" fmla="*/ 111 w 111"/>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19">
                      <a:moveTo>
                        <a:pt x="111" y="116"/>
                      </a:moveTo>
                      <a:lnTo>
                        <a:pt x="110" y="114"/>
                      </a:lnTo>
                      <a:lnTo>
                        <a:pt x="109" y="113"/>
                      </a:lnTo>
                      <a:lnTo>
                        <a:pt x="106" y="110"/>
                      </a:lnTo>
                      <a:lnTo>
                        <a:pt x="105" y="107"/>
                      </a:lnTo>
                      <a:lnTo>
                        <a:pt x="104" y="104"/>
                      </a:lnTo>
                      <a:lnTo>
                        <a:pt x="102" y="101"/>
                      </a:lnTo>
                      <a:lnTo>
                        <a:pt x="101" y="97"/>
                      </a:lnTo>
                      <a:lnTo>
                        <a:pt x="98" y="93"/>
                      </a:lnTo>
                      <a:lnTo>
                        <a:pt x="96" y="89"/>
                      </a:lnTo>
                      <a:lnTo>
                        <a:pt x="95" y="85"/>
                      </a:lnTo>
                      <a:lnTo>
                        <a:pt x="91" y="80"/>
                      </a:lnTo>
                      <a:lnTo>
                        <a:pt x="89" y="76"/>
                      </a:lnTo>
                      <a:lnTo>
                        <a:pt x="85" y="71"/>
                      </a:lnTo>
                      <a:lnTo>
                        <a:pt x="83" y="67"/>
                      </a:lnTo>
                      <a:lnTo>
                        <a:pt x="80" y="63"/>
                      </a:lnTo>
                      <a:lnTo>
                        <a:pt x="77" y="58"/>
                      </a:lnTo>
                      <a:lnTo>
                        <a:pt x="74" y="53"/>
                      </a:lnTo>
                      <a:lnTo>
                        <a:pt x="71" y="48"/>
                      </a:lnTo>
                      <a:lnTo>
                        <a:pt x="66" y="43"/>
                      </a:lnTo>
                      <a:lnTo>
                        <a:pt x="63" y="38"/>
                      </a:lnTo>
                      <a:lnTo>
                        <a:pt x="59" y="34"/>
                      </a:lnTo>
                      <a:lnTo>
                        <a:pt x="56" y="29"/>
                      </a:lnTo>
                      <a:lnTo>
                        <a:pt x="51" y="26"/>
                      </a:lnTo>
                      <a:lnTo>
                        <a:pt x="46" y="21"/>
                      </a:lnTo>
                      <a:lnTo>
                        <a:pt x="40" y="17"/>
                      </a:lnTo>
                      <a:lnTo>
                        <a:pt x="36" y="14"/>
                      </a:lnTo>
                      <a:lnTo>
                        <a:pt x="31" y="11"/>
                      </a:lnTo>
                      <a:lnTo>
                        <a:pt x="26" y="8"/>
                      </a:lnTo>
                      <a:lnTo>
                        <a:pt x="20" y="6"/>
                      </a:lnTo>
                      <a:lnTo>
                        <a:pt x="13" y="3"/>
                      </a:lnTo>
                      <a:lnTo>
                        <a:pt x="7" y="2"/>
                      </a:lnTo>
                      <a:lnTo>
                        <a:pt x="1" y="0"/>
                      </a:lnTo>
                      <a:lnTo>
                        <a:pt x="0" y="3"/>
                      </a:lnTo>
                      <a:lnTo>
                        <a:pt x="6" y="6"/>
                      </a:lnTo>
                      <a:lnTo>
                        <a:pt x="12" y="7"/>
                      </a:lnTo>
                      <a:lnTo>
                        <a:pt x="19" y="9"/>
                      </a:lnTo>
                      <a:lnTo>
                        <a:pt x="24" y="11"/>
                      </a:lnTo>
                      <a:lnTo>
                        <a:pt x="30" y="14"/>
                      </a:lnTo>
                      <a:lnTo>
                        <a:pt x="34" y="17"/>
                      </a:lnTo>
                      <a:lnTo>
                        <a:pt x="39" y="21"/>
                      </a:lnTo>
                      <a:lnTo>
                        <a:pt x="44" y="25"/>
                      </a:lnTo>
                      <a:lnTo>
                        <a:pt x="48" y="28"/>
                      </a:lnTo>
                      <a:lnTo>
                        <a:pt x="52" y="32"/>
                      </a:lnTo>
                      <a:lnTo>
                        <a:pt x="57" y="36"/>
                      </a:lnTo>
                      <a:lnTo>
                        <a:pt x="60" y="40"/>
                      </a:lnTo>
                      <a:lnTo>
                        <a:pt x="64" y="46"/>
                      </a:lnTo>
                      <a:lnTo>
                        <a:pt x="69" y="51"/>
                      </a:lnTo>
                      <a:lnTo>
                        <a:pt x="71" y="55"/>
                      </a:lnTo>
                      <a:lnTo>
                        <a:pt x="74" y="59"/>
                      </a:lnTo>
                      <a:lnTo>
                        <a:pt x="77" y="64"/>
                      </a:lnTo>
                      <a:lnTo>
                        <a:pt x="80" y="68"/>
                      </a:lnTo>
                      <a:lnTo>
                        <a:pt x="83" y="73"/>
                      </a:lnTo>
                      <a:lnTo>
                        <a:pt x="85" y="78"/>
                      </a:lnTo>
                      <a:lnTo>
                        <a:pt x="88" y="82"/>
                      </a:lnTo>
                      <a:lnTo>
                        <a:pt x="90" y="86"/>
                      </a:lnTo>
                      <a:lnTo>
                        <a:pt x="92" y="91"/>
                      </a:lnTo>
                      <a:lnTo>
                        <a:pt x="95" y="95"/>
                      </a:lnTo>
                      <a:lnTo>
                        <a:pt x="97" y="98"/>
                      </a:lnTo>
                      <a:lnTo>
                        <a:pt x="99" y="102"/>
                      </a:lnTo>
                      <a:lnTo>
                        <a:pt x="101" y="105"/>
                      </a:lnTo>
                      <a:lnTo>
                        <a:pt x="102" y="109"/>
                      </a:lnTo>
                      <a:lnTo>
                        <a:pt x="104" y="111"/>
                      </a:lnTo>
                      <a:lnTo>
                        <a:pt x="105" y="114"/>
                      </a:lnTo>
                      <a:lnTo>
                        <a:pt x="106" y="116"/>
                      </a:lnTo>
                      <a:lnTo>
                        <a:pt x="109" y="119"/>
                      </a:lnTo>
                      <a:lnTo>
                        <a:pt x="111" y="11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5" name="Freeform 1400"/>
                <p:cNvSpPr>
                  <a:spLocks/>
                </p:cNvSpPr>
                <p:nvPr/>
              </p:nvSpPr>
              <p:spPr bwMode="auto">
                <a:xfrm>
                  <a:off x="1213" y="1696"/>
                  <a:ext cx="15" cy="22"/>
                </a:xfrm>
                <a:custGeom>
                  <a:avLst/>
                  <a:gdLst>
                    <a:gd name="T0" fmla="*/ 96 w 104"/>
                    <a:gd name="T1" fmla="*/ 125 h 132"/>
                    <a:gd name="T2" fmla="*/ 82 w 104"/>
                    <a:gd name="T3" fmla="*/ 117 h 132"/>
                    <a:gd name="T4" fmla="*/ 71 w 104"/>
                    <a:gd name="T5" fmla="*/ 108 h 132"/>
                    <a:gd name="T6" fmla="*/ 61 w 104"/>
                    <a:gd name="T7" fmla="*/ 100 h 132"/>
                    <a:gd name="T8" fmla="*/ 53 w 104"/>
                    <a:gd name="T9" fmla="*/ 93 h 132"/>
                    <a:gd name="T10" fmla="*/ 47 w 104"/>
                    <a:gd name="T11" fmla="*/ 85 h 132"/>
                    <a:gd name="T12" fmla="*/ 42 w 104"/>
                    <a:gd name="T13" fmla="*/ 77 h 132"/>
                    <a:gd name="T14" fmla="*/ 39 w 104"/>
                    <a:gd name="T15" fmla="*/ 69 h 132"/>
                    <a:gd name="T16" fmla="*/ 35 w 104"/>
                    <a:gd name="T17" fmla="*/ 62 h 132"/>
                    <a:gd name="T18" fmla="*/ 32 w 104"/>
                    <a:gd name="T19" fmla="*/ 55 h 132"/>
                    <a:gd name="T20" fmla="*/ 29 w 104"/>
                    <a:gd name="T21" fmla="*/ 47 h 132"/>
                    <a:gd name="T22" fmla="*/ 27 w 104"/>
                    <a:gd name="T23" fmla="*/ 39 h 132"/>
                    <a:gd name="T24" fmla="*/ 24 w 104"/>
                    <a:gd name="T25" fmla="*/ 31 h 132"/>
                    <a:gd name="T26" fmla="*/ 19 w 104"/>
                    <a:gd name="T27" fmla="*/ 23 h 132"/>
                    <a:gd name="T28" fmla="*/ 14 w 104"/>
                    <a:gd name="T29" fmla="*/ 13 h 132"/>
                    <a:gd name="T30" fmla="*/ 6 w 104"/>
                    <a:gd name="T31" fmla="*/ 5 h 132"/>
                    <a:gd name="T32" fmla="*/ 0 w 104"/>
                    <a:gd name="T33" fmla="*/ 3 h 132"/>
                    <a:gd name="T34" fmla="*/ 7 w 104"/>
                    <a:gd name="T35" fmla="*/ 11 h 132"/>
                    <a:gd name="T36" fmla="*/ 14 w 104"/>
                    <a:gd name="T37" fmla="*/ 20 h 132"/>
                    <a:gd name="T38" fmla="*/ 18 w 104"/>
                    <a:gd name="T39" fmla="*/ 29 h 132"/>
                    <a:gd name="T40" fmla="*/ 21 w 104"/>
                    <a:gd name="T41" fmla="*/ 36 h 132"/>
                    <a:gd name="T42" fmla="*/ 25 w 104"/>
                    <a:gd name="T43" fmla="*/ 44 h 132"/>
                    <a:gd name="T44" fmla="*/ 27 w 104"/>
                    <a:gd name="T45" fmla="*/ 51 h 132"/>
                    <a:gd name="T46" fmla="*/ 29 w 104"/>
                    <a:gd name="T47" fmla="*/ 60 h 132"/>
                    <a:gd name="T48" fmla="*/ 33 w 104"/>
                    <a:gd name="T49" fmla="*/ 67 h 132"/>
                    <a:gd name="T50" fmla="*/ 38 w 104"/>
                    <a:gd name="T51" fmla="*/ 75 h 132"/>
                    <a:gd name="T52" fmla="*/ 41 w 104"/>
                    <a:gd name="T53" fmla="*/ 83 h 132"/>
                    <a:gd name="T54" fmla="*/ 47 w 104"/>
                    <a:gd name="T55" fmla="*/ 90 h 132"/>
                    <a:gd name="T56" fmla="*/ 54 w 104"/>
                    <a:gd name="T57" fmla="*/ 99 h 132"/>
                    <a:gd name="T58" fmla="*/ 64 w 104"/>
                    <a:gd name="T59" fmla="*/ 107 h 132"/>
                    <a:gd name="T60" fmla="*/ 73 w 104"/>
                    <a:gd name="T61" fmla="*/ 116 h 132"/>
                    <a:gd name="T62" fmla="*/ 87 w 104"/>
                    <a:gd name="T63" fmla="*/ 124 h 132"/>
                    <a:gd name="T64" fmla="*/ 102 w 104"/>
                    <a:gd name="T65" fmla="*/ 132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32"/>
                    <a:gd name="T101" fmla="*/ 104 w 104"/>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32">
                      <a:moveTo>
                        <a:pt x="104" y="130"/>
                      </a:moveTo>
                      <a:lnTo>
                        <a:pt x="96" y="125"/>
                      </a:lnTo>
                      <a:lnTo>
                        <a:pt x="88" y="120"/>
                      </a:lnTo>
                      <a:lnTo>
                        <a:pt x="82" y="117"/>
                      </a:lnTo>
                      <a:lnTo>
                        <a:pt x="76" y="112"/>
                      </a:lnTo>
                      <a:lnTo>
                        <a:pt x="71" y="108"/>
                      </a:lnTo>
                      <a:lnTo>
                        <a:pt x="66" y="104"/>
                      </a:lnTo>
                      <a:lnTo>
                        <a:pt x="61" y="100"/>
                      </a:lnTo>
                      <a:lnTo>
                        <a:pt x="57" y="96"/>
                      </a:lnTo>
                      <a:lnTo>
                        <a:pt x="53" y="93"/>
                      </a:lnTo>
                      <a:lnTo>
                        <a:pt x="50" y="89"/>
                      </a:lnTo>
                      <a:lnTo>
                        <a:pt x="47" y="85"/>
                      </a:lnTo>
                      <a:lnTo>
                        <a:pt x="45" y="81"/>
                      </a:lnTo>
                      <a:lnTo>
                        <a:pt x="42" y="77"/>
                      </a:lnTo>
                      <a:lnTo>
                        <a:pt x="41" y="74"/>
                      </a:lnTo>
                      <a:lnTo>
                        <a:pt x="39" y="69"/>
                      </a:lnTo>
                      <a:lnTo>
                        <a:pt x="38" y="66"/>
                      </a:lnTo>
                      <a:lnTo>
                        <a:pt x="35" y="62"/>
                      </a:lnTo>
                      <a:lnTo>
                        <a:pt x="33" y="59"/>
                      </a:lnTo>
                      <a:lnTo>
                        <a:pt x="32" y="55"/>
                      </a:lnTo>
                      <a:lnTo>
                        <a:pt x="31" y="50"/>
                      </a:lnTo>
                      <a:lnTo>
                        <a:pt x="29" y="47"/>
                      </a:lnTo>
                      <a:lnTo>
                        <a:pt x="28" y="43"/>
                      </a:lnTo>
                      <a:lnTo>
                        <a:pt x="27" y="39"/>
                      </a:lnTo>
                      <a:lnTo>
                        <a:pt x="25" y="35"/>
                      </a:lnTo>
                      <a:lnTo>
                        <a:pt x="24" y="31"/>
                      </a:lnTo>
                      <a:lnTo>
                        <a:pt x="21" y="26"/>
                      </a:lnTo>
                      <a:lnTo>
                        <a:pt x="19" y="23"/>
                      </a:lnTo>
                      <a:lnTo>
                        <a:pt x="16" y="18"/>
                      </a:lnTo>
                      <a:lnTo>
                        <a:pt x="14" y="13"/>
                      </a:lnTo>
                      <a:lnTo>
                        <a:pt x="10" y="10"/>
                      </a:lnTo>
                      <a:lnTo>
                        <a:pt x="6" y="5"/>
                      </a:lnTo>
                      <a:lnTo>
                        <a:pt x="2" y="0"/>
                      </a:lnTo>
                      <a:lnTo>
                        <a:pt x="0" y="3"/>
                      </a:lnTo>
                      <a:lnTo>
                        <a:pt x="3" y="7"/>
                      </a:lnTo>
                      <a:lnTo>
                        <a:pt x="7" y="11"/>
                      </a:lnTo>
                      <a:lnTo>
                        <a:pt x="10" y="16"/>
                      </a:lnTo>
                      <a:lnTo>
                        <a:pt x="14" y="20"/>
                      </a:lnTo>
                      <a:lnTo>
                        <a:pt x="16" y="24"/>
                      </a:lnTo>
                      <a:lnTo>
                        <a:pt x="18" y="29"/>
                      </a:lnTo>
                      <a:lnTo>
                        <a:pt x="20" y="32"/>
                      </a:lnTo>
                      <a:lnTo>
                        <a:pt x="21" y="36"/>
                      </a:lnTo>
                      <a:lnTo>
                        <a:pt x="24" y="41"/>
                      </a:lnTo>
                      <a:lnTo>
                        <a:pt x="25" y="44"/>
                      </a:lnTo>
                      <a:lnTo>
                        <a:pt x="26" y="48"/>
                      </a:lnTo>
                      <a:lnTo>
                        <a:pt x="27" y="51"/>
                      </a:lnTo>
                      <a:lnTo>
                        <a:pt x="28" y="56"/>
                      </a:lnTo>
                      <a:lnTo>
                        <a:pt x="29" y="60"/>
                      </a:lnTo>
                      <a:lnTo>
                        <a:pt x="32" y="63"/>
                      </a:lnTo>
                      <a:lnTo>
                        <a:pt x="33" y="67"/>
                      </a:lnTo>
                      <a:lnTo>
                        <a:pt x="35" y="70"/>
                      </a:lnTo>
                      <a:lnTo>
                        <a:pt x="38" y="75"/>
                      </a:lnTo>
                      <a:lnTo>
                        <a:pt x="40" y="80"/>
                      </a:lnTo>
                      <a:lnTo>
                        <a:pt x="41" y="83"/>
                      </a:lnTo>
                      <a:lnTo>
                        <a:pt x="45" y="87"/>
                      </a:lnTo>
                      <a:lnTo>
                        <a:pt x="47" y="90"/>
                      </a:lnTo>
                      <a:lnTo>
                        <a:pt x="51" y="95"/>
                      </a:lnTo>
                      <a:lnTo>
                        <a:pt x="54" y="99"/>
                      </a:lnTo>
                      <a:lnTo>
                        <a:pt x="58" y="102"/>
                      </a:lnTo>
                      <a:lnTo>
                        <a:pt x="64" y="107"/>
                      </a:lnTo>
                      <a:lnTo>
                        <a:pt x="68" y="111"/>
                      </a:lnTo>
                      <a:lnTo>
                        <a:pt x="73" y="116"/>
                      </a:lnTo>
                      <a:lnTo>
                        <a:pt x="79" y="119"/>
                      </a:lnTo>
                      <a:lnTo>
                        <a:pt x="87" y="124"/>
                      </a:lnTo>
                      <a:lnTo>
                        <a:pt x="94" y="127"/>
                      </a:lnTo>
                      <a:lnTo>
                        <a:pt x="102" y="132"/>
                      </a:lnTo>
                      <a:lnTo>
                        <a:pt x="104" y="13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6" name="Freeform 1401"/>
                <p:cNvSpPr>
                  <a:spLocks/>
                </p:cNvSpPr>
                <p:nvPr/>
              </p:nvSpPr>
              <p:spPr bwMode="auto">
                <a:xfrm>
                  <a:off x="1228" y="1717"/>
                  <a:ext cx="29" cy="23"/>
                </a:xfrm>
                <a:custGeom>
                  <a:avLst/>
                  <a:gdLst>
                    <a:gd name="T0" fmla="*/ 187 w 203"/>
                    <a:gd name="T1" fmla="*/ 132 h 139"/>
                    <a:gd name="T2" fmla="*/ 158 w 203"/>
                    <a:gd name="T3" fmla="*/ 124 h 139"/>
                    <a:gd name="T4" fmla="*/ 134 w 203"/>
                    <a:gd name="T5" fmla="*/ 116 h 139"/>
                    <a:gd name="T6" fmla="*/ 115 w 203"/>
                    <a:gd name="T7" fmla="*/ 108 h 139"/>
                    <a:gd name="T8" fmla="*/ 99 w 203"/>
                    <a:gd name="T9" fmla="*/ 100 h 139"/>
                    <a:gd name="T10" fmla="*/ 87 w 203"/>
                    <a:gd name="T11" fmla="*/ 91 h 139"/>
                    <a:gd name="T12" fmla="*/ 78 w 203"/>
                    <a:gd name="T13" fmla="*/ 82 h 139"/>
                    <a:gd name="T14" fmla="*/ 69 w 203"/>
                    <a:gd name="T15" fmla="*/ 74 h 139"/>
                    <a:gd name="T16" fmla="*/ 63 w 203"/>
                    <a:gd name="T17" fmla="*/ 65 h 139"/>
                    <a:gd name="T18" fmla="*/ 58 w 203"/>
                    <a:gd name="T19" fmla="*/ 56 h 139"/>
                    <a:gd name="T20" fmla="*/ 52 w 203"/>
                    <a:gd name="T21" fmla="*/ 47 h 139"/>
                    <a:gd name="T22" fmla="*/ 47 w 203"/>
                    <a:gd name="T23" fmla="*/ 39 h 139"/>
                    <a:gd name="T24" fmla="*/ 40 w 203"/>
                    <a:gd name="T25" fmla="*/ 30 h 139"/>
                    <a:gd name="T26" fmla="*/ 32 w 203"/>
                    <a:gd name="T27" fmla="*/ 21 h 139"/>
                    <a:gd name="T28" fmla="*/ 22 w 203"/>
                    <a:gd name="T29" fmla="*/ 12 h 139"/>
                    <a:gd name="T30" fmla="*/ 10 w 203"/>
                    <a:gd name="T31" fmla="*/ 3 h 139"/>
                    <a:gd name="T32" fmla="*/ 0 w 203"/>
                    <a:gd name="T33" fmla="*/ 2 h 139"/>
                    <a:gd name="T34" fmla="*/ 14 w 203"/>
                    <a:gd name="T35" fmla="*/ 11 h 139"/>
                    <a:gd name="T36" fmla="*/ 24 w 203"/>
                    <a:gd name="T37" fmla="*/ 19 h 139"/>
                    <a:gd name="T38" fmla="*/ 34 w 203"/>
                    <a:gd name="T39" fmla="*/ 27 h 139"/>
                    <a:gd name="T40" fmla="*/ 41 w 203"/>
                    <a:gd name="T41" fmla="*/ 37 h 139"/>
                    <a:gd name="T42" fmla="*/ 47 w 203"/>
                    <a:gd name="T43" fmla="*/ 45 h 139"/>
                    <a:gd name="T44" fmla="*/ 52 w 203"/>
                    <a:gd name="T45" fmla="*/ 53 h 139"/>
                    <a:gd name="T46" fmla="*/ 56 w 203"/>
                    <a:gd name="T47" fmla="*/ 63 h 139"/>
                    <a:gd name="T48" fmla="*/ 63 w 203"/>
                    <a:gd name="T49" fmla="*/ 71 h 139"/>
                    <a:gd name="T50" fmla="*/ 70 w 203"/>
                    <a:gd name="T51" fmla="*/ 80 h 139"/>
                    <a:gd name="T52" fmla="*/ 79 w 203"/>
                    <a:gd name="T53" fmla="*/ 90 h 139"/>
                    <a:gd name="T54" fmla="*/ 91 w 203"/>
                    <a:gd name="T55" fmla="*/ 99 h 139"/>
                    <a:gd name="T56" fmla="*/ 105 w 203"/>
                    <a:gd name="T57" fmla="*/ 107 h 139"/>
                    <a:gd name="T58" fmla="*/ 123 w 203"/>
                    <a:gd name="T59" fmla="*/ 115 h 139"/>
                    <a:gd name="T60" fmla="*/ 145 w 203"/>
                    <a:gd name="T61" fmla="*/ 124 h 139"/>
                    <a:gd name="T62" fmla="*/ 171 w 203"/>
                    <a:gd name="T63" fmla="*/ 131 h 139"/>
                    <a:gd name="T64" fmla="*/ 202 w 203"/>
                    <a:gd name="T65" fmla="*/ 139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139"/>
                    <a:gd name="T101" fmla="*/ 203 w 20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139">
                      <a:moveTo>
                        <a:pt x="203" y="135"/>
                      </a:moveTo>
                      <a:lnTo>
                        <a:pt x="187" y="132"/>
                      </a:lnTo>
                      <a:lnTo>
                        <a:pt x="172" y="127"/>
                      </a:lnTo>
                      <a:lnTo>
                        <a:pt x="158" y="124"/>
                      </a:lnTo>
                      <a:lnTo>
                        <a:pt x="146" y="120"/>
                      </a:lnTo>
                      <a:lnTo>
                        <a:pt x="134" y="116"/>
                      </a:lnTo>
                      <a:lnTo>
                        <a:pt x="124" y="112"/>
                      </a:lnTo>
                      <a:lnTo>
                        <a:pt x="115" y="108"/>
                      </a:lnTo>
                      <a:lnTo>
                        <a:pt x="106" y="104"/>
                      </a:lnTo>
                      <a:lnTo>
                        <a:pt x="99" y="100"/>
                      </a:lnTo>
                      <a:lnTo>
                        <a:pt x="93" y="96"/>
                      </a:lnTo>
                      <a:lnTo>
                        <a:pt x="87" y="91"/>
                      </a:lnTo>
                      <a:lnTo>
                        <a:pt x="81" y="87"/>
                      </a:lnTo>
                      <a:lnTo>
                        <a:pt x="78" y="82"/>
                      </a:lnTo>
                      <a:lnTo>
                        <a:pt x="73" y="78"/>
                      </a:lnTo>
                      <a:lnTo>
                        <a:pt x="69" y="74"/>
                      </a:lnTo>
                      <a:lnTo>
                        <a:pt x="67" y="69"/>
                      </a:lnTo>
                      <a:lnTo>
                        <a:pt x="63" y="65"/>
                      </a:lnTo>
                      <a:lnTo>
                        <a:pt x="61" y="61"/>
                      </a:lnTo>
                      <a:lnTo>
                        <a:pt x="58" y="56"/>
                      </a:lnTo>
                      <a:lnTo>
                        <a:pt x="55" y="52"/>
                      </a:lnTo>
                      <a:lnTo>
                        <a:pt x="52" y="47"/>
                      </a:lnTo>
                      <a:lnTo>
                        <a:pt x="49" y="43"/>
                      </a:lnTo>
                      <a:lnTo>
                        <a:pt x="47" y="39"/>
                      </a:lnTo>
                      <a:lnTo>
                        <a:pt x="43" y="34"/>
                      </a:lnTo>
                      <a:lnTo>
                        <a:pt x="40" y="30"/>
                      </a:lnTo>
                      <a:lnTo>
                        <a:pt x="36" y="25"/>
                      </a:lnTo>
                      <a:lnTo>
                        <a:pt x="32" y="21"/>
                      </a:lnTo>
                      <a:lnTo>
                        <a:pt x="27" y="17"/>
                      </a:lnTo>
                      <a:lnTo>
                        <a:pt x="22" y="12"/>
                      </a:lnTo>
                      <a:lnTo>
                        <a:pt x="16" y="8"/>
                      </a:lnTo>
                      <a:lnTo>
                        <a:pt x="10" y="3"/>
                      </a:lnTo>
                      <a:lnTo>
                        <a:pt x="2" y="0"/>
                      </a:lnTo>
                      <a:lnTo>
                        <a:pt x="0" y="2"/>
                      </a:lnTo>
                      <a:lnTo>
                        <a:pt x="7" y="7"/>
                      </a:lnTo>
                      <a:lnTo>
                        <a:pt x="14" y="11"/>
                      </a:lnTo>
                      <a:lnTo>
                        <a:pt x="20" y="15"/>
                      </a:lnTo>
                      <a:lnTo>
                        <a:pt x="24" y="19"/>
                      </a:lnTo>
                      <a:lnTo>
                        <a:pt x="29" y="24"/>
                      </a:lnTo>
                      <a:lnTo>
                        <a:pt x="34" y="27"/>
                      </a:lnTo>
                      <a:lnTo>
                        <a:pt x="37" y="32"/>
                      </a:lnTo>
                      <a:lnTo>
                        <a:pt x="41" y="37"/>
                      </a:lnTo>
                      <a:lnTo>
                        <a:pt x="43" y="40"/>
                      </a:lnTo>
                      <a:lnTo>
                        <a:pt x="47" y="45"/>
                      </a:lnTo>
                      <a:lnTo>
                        <a:pt x="49" y="50"/>
                      </a:lnTo>
                      <a:lnTo>
                        <a:pt x="52" y="53"/>
                      </a:lnTo>
                      <a:lnTo>
                        <a:pt x="54" y="58"/>
                      </a:lnTo>
                      <a:lnTo>
                        <a:pt x="56" y="63"/>
                      </a:lnTo>
                      <a:lnTo>
                        <a:pt x="61" y="67"/>
                      </a:lnTo>
                      <a:lnTo>
                        <a:pt x="63" y="71"/>
                      </a:lnTo>
                      <a:lnTo>
                        <a:pt x="67" y="76"/>
                      </a:lnTo>
                      <a:lnTo>
                        <a:pt x="70" y="80"/>
                      </a:lnTo>
                      <a:lnTo>
                        <a:pt x="74" y="84"/>
                      </a:lnTo>
                      <a:lnTo>
                        <a:pt x="79" y="90"/>
                      </a:lnTo>
                      <a:lnTo>
                        <a:pt x="86" y="94"/>
                      </a:lnTo>
                      <a:lnTo>
                        <a:pt x="91" y="99"/>
                      </a:lnTo>
                      <a:lnTo>
                        <a:pt x="98" y="103"/>
                      </a:lnTo>
                      <a:lnTo>
                        <a:pt x="105" y="107"/>
                      </a:lnTo>
                      <a:lnTo>
                        <a:pt x="114" y="112"/>
                      </a:lnTo>
                      <a:lnTo>
                        <a:pt x="123" y="115"/>
                      </a:lnTo>
                      <a:lnTo>
                        <a:pt x="132" y="119"/>
                      </a:lnTo>
                      <a:lnTo>
                        <a:pt x="145" y="124"/>
                      </a:lnTo>
                      <a:lnTo>
                        <a:pt x="157" y="127"/>
                      </a:lnTo>
                      <a:lnTo>
                        <a:pt x="171" y="131"/>
                      </a:lnTo>
                      <a:lnTo>
                        <a:pt x="186" y="135"/>
                      </a:lnTo>
                      <a:lnTo>
                        <a:pt x="202" y="139"/>
                      </a:lnTo>
                      <a:lnTo>
                        <a:pt x="203" y="13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7" name="Freeform 1402"/>
                <p:cNvSpPr>
                  <a:spLocks/>
                </p:cNvSpPr>
                <p:nvPr/>
              </p:nvSpPr>
              <p:spPr bwMode="auto">
                <a:xfrm>
                  <a:off x="1257" y="1740"/>
                  <a:ext cx="7" cy="18"/>
                </a:xfrm>
                <a:custGeom>
                  <a:avLst/>
                  <a:gdLst>
                    <a:gd name="T0" fmla="*/ 49 w 52"/>
                    <a:gd name="T1" fmla="*/ 103 h 109"/>
                    <a:gd name="T2" fmla="*/ 46 w 52"/>
                    <a:gd name="T3" fmla="*/ 96 h 109"/>
                    <a:gd name="T4" fmla="*/ 45 w 52"/>
                    <a:gd name="T5" fmla="*/ 89 h 109"/>
                    <a:gd name="T6" fmla="*/ 43 w 52"/>
                    <a:gd name="T7" fmla="*/ 81 h 109"/>
                    <a:gd name="T8" fmla="*/ 42 w 52"/>
                    <a:gd name="T9" fmla="*/ 73 h 109"/>
                    <a:gd name="T10" fmla="*/ 42 w 52"/>
                    <a:gd name="T11" fmla="*/ 66 h 109"/>
                    <a:gd name="T12" fmla="*/ 42 w 52"/>
                    <a:gd name="T13" fmla="*/ 58 h 109"/>
                    <a:gd name="T14" fmla="*/ 41 w 52"/>
                    <a:gd name="T15" fmla="*/ 49 h 109"/>
                    <a:gd name="T16" fmla="*/ 41 w 52"/>
                    <a:gd name="T17" fmla="*/ 42 h 109"/>
                    <a:gd name="T18" fmla="*/ 40 w 52"/>
                    <a:gd name="T19" fmla="*/ 35 h 109"/>
                    <a:gd name="T20" fmla="*/ 38 w 52"/>
                    <a:gd name="T21" fmla="*/ 28 h 109"/>
                    <a:gd name="T22" fmla="*/ 35 w 52"/>
                    <a:gd name="T23" fmla="*/ 21 h 109"/>
                    <a:gd name="T24" fmla="*/ 29 w 52"/>
                    <a:gd name="T25" fmla="*/ 15 h 109"/>
                    <a:gd name="T26" fmla="*/ 23 w 52"/>
                    <a:gd name="T27" fmla="*/ 10 h 109"/>
                    <a:gd name="T28" fmla="*/ 16 w 52"/>
                    <a:gd name="T29" fmla="*/ 5 h 109"/>
                    <a:gd name="T30" fmla="*/ 6 w 52"/>
                    <a:gd name="T31" fmla="*/ 2 h 109"/>
                    <a:gd name="T32" fmla="*/ 0 w 52"/>
                    <a:gd name="T33" fmla="*/ 4 h 109"/>
                    <a:gd name="T34" fmla="*/ 10 w 52"/>
                    <a:gd name="T35" fmla="*/ 6 h 109"/>
                    <a:gd name="T36" fmla="*/ 19 w 52"/>
                    <a:gd name="T37" fmla="*/ 10 h 109"/>
                    <a:gd name="T38" fmla="*/ 25 w 52"/>
                    <a:gd name="T39" fmla="*/ 15 h 109"/>
                    <a:gd name="T40" fmla="*/ 29 w 52"/>
                    <a:gd name="T41" fmla="*/ 20 h 109"/>
                    <a:gd name="T42" fmla="*/ 33 w 52"/>
                    <a:gd name="T43" fmla="*/ 25 h 109"/>
                    <a:gd name="T44" fmla="*/ 35 w 52"/>
                    <a:gd name="T45" fmla="*/ 33 h 109"/>
                    <a:gd name="T46" fmla="*/ 38 w 52"/>
                    <a:gd name="T47" fmla="*/ 39 h 109"/>
                    <a:gd name="T48" fmla="*/ 38 w 52"/>
                    <a:gd name="T49" fmla="*/ 46 h 109"/>
                    <a:gd name="T50" fmla="*/ 39 w 52"/>
                    <a:gd name="T51" fmla="*/ 54 h 109"/>
                    <a:gd name="T52" fmla="*/ 39 w 52"/>
                    <a:gd name="T53" fmla="*/ 61 h 109"/>
                    <a:gd name="T54" fmla="*/ 39 w 52"/>
                    <a:gd name="T55" fmla="*/ 70 h 109"/>
                    <a:gd name="T56" fmla="*/ 39 w 52"/>
                    <a:gd name="T57" fmla="*/ 78 h 109"/>
                    <a:gd name="T58" fmla="*/ 40 w 52"/>
                    <a:gd name="T59" fmla="*/ 85 h 109"/>
                    <a:gd name="T60" fmla="*/ 42 w 52"/>
                    <a:gd name="T61" fmla="*/ 93 h 109"/>
                    <a:gd name="T62" fmla="*/ 45 w 52"/>
                    <a:gd name="T63" fmla="*/ 102 h 109"/>
                    <a:gd name="T64" fmla="*/ 48 w 52"/>
                    <a:gd name="T65" fmla="*/ 109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52" y="106"/>
                      </a:moveTo>
                      <a:lnTo>
                        <a:pt x="49" y="103"/>
                      </a:lnTo>
                      <a:lnTo>
                        <a:pt x="48" y="99"/>
                      </a:lnTo>
                      <a:lnTo>
                        <a:pt x="46" y="96"/>
                      </a:lnTo>
                      <a:lnTo>
                        <a:pt x="45" y="92"/>
                      </a:lnTo>
                      <a:lnTo>
                        <a:pt x="45" y="89"/>
                      </a:lnTo>
                      <a:lnTo>
                        <a:pt x="43" y="85"/>
                      </a:lnTo>
                      <a:lnTo>
                        <a:pt x="43" y="81"/>
                      </a:lnTo>
                      <a:lnTo>
                        <a:pt x="42" y="77"/>
                      </a:lnTo>
                      <a:lnTo>
                        <a:pt x="42" y="73"/>
                      </a:lnTo>
                      <a:lnTo>
                        <a:pt x="42" y="70"/>
                      </a:lnTo>
                      <a:lnTo>
                        <a:pt x="42" y="66"/>
                      </a:lnTo>
                      <a:lnTo>
                        <a:pt x="42" y="61"/>
                      </a:lnTo>
                      <a:lnTo>
                        <a:pt x="42" y="58"/>
                      </a:lnTo>
                      <a:lnTo>
                        <a:pt x="42" y="54"/>
                      </a:lnTo>
                      <a:lnTo>
                        <a:pt x="41" y="49"/>
                      </a:lnTo>
                      <a:lnTo>
                        <a:pt x="41" y="46"/>
                      </a:lnTo>
                      <a:lnTo>
                        <a:pt x="41" y="42"/>
                      </a:lnTo>
                      <a:lnTo>
                        <a:pt x="41" y="39"/>
                      </a:lnTo>
                      <a:lnTo>
                        <a:pt x="40" y="35"/>
                      </a:lnTo>
                      <a:lnTo>
                        <a:pt x="39" y="31"/>
                      </a:lnTo>
                      <a:lnTo>
                        <a:pt x="38" y="28"/>
                      </a:lnTo>
                      <a:lnTo>
                        <a:pt x="36" y="24"/>
                      </a:lnTo>
                      <a:lnTo>
                        <a:pt x="35" y="21"/>
                      </a:lnTo>
                      <a:lnTo>
                        <a:pt x="32" y="18"/>
                      </a:lnTo>
                      <a:lnTo>
                        <a:pt x="29" y="15"/>
                      </a:lnTo>
                      <a:lnTo>
                        <a:pt x="27" y="12"/>
                      </a:lnTo>
                      <a:lnTo>
                        <a:pt x="23" y="10"/>
                      </a:lnTo>
                      <a:lnTo>
                        <a:pt x="21" y="8"/>
                      </a:lnTo>
                      <a:lnTo>
                        <a:pt x="16" y="5"/>
                      </a:lnTo>
                      <a:lnTo>
                        <a:pt x="12" y="3"/>
                      </a:lnTo>
                      <a:lnTo>
                        <a:pt x="6" y="2"/>
                      </a:lnTo>
                      <a:lnTo>
                        <a:pt x="1" y="0"/>
                      </a:lnTo>
                      <a:lnTo>
                        <a:pt x="0" y="4"/>
                      </a:lnTo>
                      <a:lnTo>
                        <a:pt x="5" y="5"/>
                      </a:lnTo>
                      <a:lnTo>
                        <a:pt x="10" y="6"/>
                      </a:lnTo>
                      <a:lnTo>
                        <a:pt x="15" y="9"/>
                      </a:lnTo>
                      <a:lnTo>
                        <a:pt x="19" y="10"/>
                      </a:lnTo>
                      <a:lnTo>
                        <a:pt x="22" y="12"/>
                      </a:lnTo>
                      <a:lnTo>
                        <a:pt x="25" y="15"/>
                      </a:lnTo>
                      <a:lnTo>
                        <a:pt x="27" y="17"/>
                      </a:lnTo>
                      <a:lnTo>
                        <a:pt x="29" y="20"/>
                      </a:lnTo>
                      <a:lnTo>
                        <a:pt x="31" y="23"/>
                      </a:lnTo>
                      <a:lnTo>
                        <a:pt x="33" y="25"/>
                      </a:lnTo>
                      <a:lnTo>
                        <a:pt x="35" y="29"/>
                      </a:lnTo>
                      <a:lnTo>
                        <a:pt x="35" y="33"/>
                      </a:lnTo>
                      <a:lnTo>
                        <a:pt x="36" y="35"/>
                      </a:lnTo>
                      <a:lnTo>
                        <a:pt x="38" y="39"/>
                      </a:lnTo>
                      <a:lnTo>
                        <a:pt x="38" y="42"/>
                      </a:lnTo>
                      <a:lnTo>
                        <a:pt x="38" y="46"/>
                      </a:lnTo>
                      <a:lnTo>
                        <a:pt x="38" y="51"/>
                      </a:lnTo>
                      <a:lnTo>
                        <a:pt x="39" y="54"/>
                      </a:lnTo>
                      <a:lnTo>
                        <a:pt x="39" y="58"/>
                      </a:lnTo>
                      <a:lnTo>
                        <a:pt x="39" y="61"/>
                      </a:lnTo>
                      <a:lnTo>
                        <a:pt x="39" y="66"/>
                      </a:lnTo>
                      <a:lnTo>
                        <a:pt x="39" y="70"/>
                      </a:lnTo>
                      <a:lnTo>
                        <a:pt x="39" y="73"/>
                      </a:lnTo>
                      <a:lnTo>
                        <a:pt x="39" y="78"/>
                      </a:lnTo>
                      <a:lnTo>
                        <a:pt x="40" y="81"/>
                      </a:lnTo>
                      <a:lnTo>
                        <a:pt x="40" y="85"/>
                      </a:lnTo>
                      <a:lnTo>
                        <a:pt x="41" y="89"/>
                      </a:lnTo>
                      <a:lnTo>
                        <a:pt x="42" y="93"/>
                      </a:lnTo>
                      <a:lnTo>
                        <a:pt x="43" y="97"/>
                      </a:lnTo>
                      <a:lnTo>
                        <a:pt x="45" y="102"/>
                      </a:lnTo>
                      <a:lnTo>
                        <a:pt x="46" y="105"/>
                      </a:lnTo>
                      <a:lnTo>
                        <a:pt x="48" y="109"/>
                      </a:lnTo>
                      <a:lnTo>
                        <a:pt x="52" y="10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8" name="Freeform 1403"/>
                <p:cNvSpPr>
                  <a:spLocks/>
                </p:cNvSpPr>
                <p:nvPr/>
              </p:nvSpPr>
              <p:spPr bwMode="auto">
                <a:xfrm>
                  <a:off x="1264" y="1757"/>
                  <a:ext cx="51" cy="61"/>
                </a:xfrm>
                <a:custGeom>
                  <a:avLst/>
                  <a:gdLst>
                    <a:gd name="T0" fmla="*/ 361 w 361"/>
                    <a:gd name="T1" fmla="*/ 357 h 361"/>
                    <a:gd name="T2" fmla="*/ 330 w 361"/>
                    <a:gd name="T3" fmla="*/ 342 h 361"/>
                    <a:gd name="T4" fmla="*/ 302 w 361"/>
                    <a:gd name="T5" fmla="*/ 326 h 361"/>
                    <a:gd name="T6" fmla="*/ 276 w 361"/>
                    <a:gd name="T7" fmla="*/ 310 h 361"/>
                    <a:gd name="T8" fmla="*/ 251 w 361"/>
                    <a:gd name="T9" fmla="*/ 292 h 361"/>
                    <a:gd name="T10" fmla="*/ 227 w 361"/>
                    <a:gd name="T11" fmla="*/ 273 h 361"/>
                    <a:gd name="T12" fmla="*/ 205 w 361"/>
                    <a:gd name="T13" fmla="*/ 254 h 361"/>
                    <a:gd name="T14" fmla="*/ 185 w 361"/>
                    <a:gd name="T15" fmla="*/ 234 h 361"/>
                    <a:gd name="T16" fmla="*/ 165 w 361"/>
                    <a:gd name="T17" fmla="*/ 212 h 361"/>
                    <a:gd name="T18" fmla="*/ 144 w 361"/>
                    <a:gd name="T19" fmla="*/ 190 h 361"/>
                    <a:gd name="T20" fmla="*/ 124 w 361"/>
                    <a:gd name="T21" fmla="*/ 167 h 361"/>
                    <a:gd name="T22" fmla="*/ 106 w 361"/>
                    <a:gd name="T23" fmla="*/ 142 h 361"/>
                    <a:gd name="T24" fmla="*/ 85 w 361"/>
                    <a:gd name="T25" fmla="*/ 115 h 361"/>
                    <a:gd name="T26" fmla="*/ 66 w 361"/>
                    <a:gd name="T27" fmla="*/ 88 h 361"/>
                    <a:gd name="T28" fmla="*/ 46 w 361"/>
                    <a:gd name="T29" fmla="*/ 60 h 361"/>
                    <a:gd name="T30" fmla="*/ 25 w 361"/>
                    <a:gd name="T31" fmla="*/ 31 h 361"/>
                    <a:gd name="T32" fmla="*/ 4 w 361"/>
                    <a:gd name="T33" fmla="*/ 0 h 361"/>
                    <a:gd name="T34" fmla="*/ 12 w 361"/>
                    <a:gd name="T35" fmla="*/ 18 h 361"/>
                    <a:gd name="T36" fmla="*/ 32 w 361"/>
                    <a:gd name="T37" fmla="*/ 48 h 361"/>
                    <a:gd name="T38" fmla="*/ 53 w 361"/>
                    <a:gd name="T39" fmla="*/ 77 h 361"/>
                    <a:gd name="T40" fmla="*/ 74 w 361"/>
                    <a:gd name="T41" fmla="*/ 104 h 361"/>
                    <a:gd name="T42" fmla="*/ 92 w 361"/>
                    <a:gd name="T43" fmla="*/ 130 h 361"/>
                    <a:gd name="T44" fmla="*/ 113 w 361"/>
                    <a:gd name="T45" fmla="*/ 156 h 361"/>
                    <a:gd name="T46" fmla="*/ 132 w 361"/>
                    <a:gd name="T47" fmla="*/ 180 h 361"/>
                    <a:gd name="T48" fmla="*/ 152 w 361"/>
                    <a:gd name="T49" fmla="*/ 204 h 361"/>
                    <a:gd name="T50" fmla="*/ 172 w 361"/>
                    <a:gd name="T51" fmla="*/ 225 h 361"/>
                    <a:gd name="T52" fmla="*/ 192 w 361"/>
                    <a:gd name="T53" fmla="*/ 247 h 361"/>
                    <a:gd name="T54" fmla="*/ 214 w 361"/>
                    <a:gd name="T55" fmla="*/ 266 h 361"/>
                    <a:gd name="T56" fmla="*/ 236 w 361"/>
                    <a:gd name="T57" fmla="*/ 285 h 361"/>
                    <a:gd name="T58" fmla="*/ 260 w 361"/>
                    <a:gd name="T59" fmla="*/ 304 h 361"/>
                    <a:gd name="T60" fmla="*/ 287 w 361"/>
                    <a:gd name="T61" fmla="*/ 322 h 361"/>
                    <a:gd name="T62" fmla="*/ 314 w 361"/>
                    <a:gd name="T63" fmla="*/ 337 h 361"/>
                    <a:gd name="T64" fmla="*/ 344 w 361"/>
                    <a:gd name="T65" fmla="*/ 353 h 361"/>
                    <a:gd name="T66" fmla="*/ 360 w 361"/>
                    <a:gd name="T67" fmla="*/ 357 h 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1"/>
                    <a:gd name="T103" fmla="*/ 0 h 361"/>
                    <a:gd name="T104" fmla="*/ 361 w 361"/>
                    <a:gd name="T105" fmla="*/ 361 h 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1" h="361">
                      <a:moveTo>
                        <a:pt x="360" y="361"/>
                      </a:moveTo>
                      <a:lnTo>
                        <a:pt x="361" y="357"/>
                      </a:lnTo>
                      <a:lnTo>
                        <a:pt x="347" y="350"/>
                      </a:lnTo>
                      <a:lnTo>
                        <a:pt x="330" y="342"/>
                      </a:lnTo>
                      <a:lnTo>
                        <a:pt x="317" y="335"/>
                      </a:lnTo>
                      <a:lnTo>
                        <a:pt x="302" y="326"/>
                      </a:lnTo>
                      <a:lnTo>
                        <a:pt x="290" y="318"/>
                      </a:lnTo>
                      <a:lnTo>
                        <a:pt x="276" y="310"/>
                      </a:lnTo>
                      <a:lnTo>
                        <a:pt x="263" y="301"/>
                      </a:lnTo>
                      <a:lnTo>
                        <a:pt x="251" y="292"/>
                      </a:lnTo>
                      <a:lnTo>
                        <a:pt x="238" y="283"/>
                      </a:lnTo>
                      <a:lnTo>
                        <a:pt x="227" y="273"/>
                      </a:lnTo>
                      <a:lnTo>
                        <a:pt x="217" y="263"/>
                      </a:lnTo>
                      <a:lnTo>
                        <a:pt x="205" y="254"/>
                      </a:lnTo>
                      <a:lnTo>
                        <a:pt x="194" y="243"/>
                      </a:lnTo>
                      <a:lnTo>
                        <a:pt x="185" y="234"/>
                      </a:lnTo>
                      <a:lnTo>
                        <a:pt x="174" y="223"/>
                      </a:lnTo>
                      <a:lnTo>
                        <a:pt x="165" y="212"/>
                      </a:lnTo>
                      <a:lnTo>
                        <a:pt x="154" y="201"/>
                      </a:lnTo>
                      <a:lnTo>
                        <a:pt x="144" y="190"/>
                      </a:lnTo>
                      <a:lnTo>
                        <a:pt x="134" y="178"/>
                      </a:lnTo>
                      <a:lnTo>
                        <a:pt x="124" y="167"/>
                      </a:lnTo>
                      <a:lnTo>
                        <a:pt x="115" y="154"/>
                      </a:lnTo>
                      <a:lnTo>
                        <a:pt x="106" y="142"/>
                      </a:lnTo>
                      <a:lnTo>
                        <a:pt x="96" y="128"/>
                      </a:lnTo>
                      <a:lnTo>
                        <a:pt x="85" y="115"/>
                      </a:lnTo>
                      <a:lnTo>
                        <a:pt x="76" y="102"/>
                      </a:lnTo>
                      <a:lnTo>
                        <a:pt x="66" y="88"/>
                      </a:lnTo>
                      <a:lnTo>
                        <a:pt x="56" y="74"/>
                      </a:lnTo>
                      <a:lnTo>
                        <a:pt x="46" y="60"/>
                      </a:lnTo>
                      <a:lnTo>
                        <a:pt x="37" y="46"/>
                      </a:lnTo>
                      <a:lnTo>
                        <a:pt x="25" y="31"/>
                      </a:lnTo>
                      <a:lnTo>
                        <a:pt x="14" y="16"/>
                      </a:lnTo>
                      <a:lnTo>
                        <a:pt x="4" y="0"/>
                      </a:lnTo>
                      <a:lnTo>
                        <a:pt x="0" y="3"/>
                      </a:lnTo>
                      <a:lnTo>
                        <a:pt x="12" y="18"/>
                      </a:lnTo>
                      <a:lnTo>
                        <a:pt x="23" y="34"/>
                      </a:lnTo>
                      <a:lnTo>
                        <a:pt x="32" y="48"/>
                      </a:lnTo>
                      <a:lnTo>
                        <a:pt x="43" y="62"/>
                      </a:lnTo>
                      <a:lnTo>
                        <a:pt x="53" y="77"/>
                      </a:lnTo>
                      <a:lnTo>
                        <a:pt x="64" y="91"/>
                      </a:lnTo>
                      <a:lnTo>
                        <a:pt x="74" y="104"/>
                      </a:lnTo>
                      <a:lnTo>
                        <a:pt x="82" y="117"/>
                      </a:lnTo>
                      <a:lnTo>
                        <a:pt x="92" y="130"/>
                      </a:lnTo>
                      <a:lnTo>
                        <a:pt x="102" y="144"/>
                      </a:lnTo>
                      <a:lnTo>
                        <a:pt x="113" y="156"/>
                      </a:lnTo>
                      <a:lnTo>
                        <a:pt x="122" y="168"/>
                      </a:lnTo>
                      <a:lnTo>
                        <a:pt x="132" y="180"/>
                      </a:lnTo>
                      <a:lnTo>
                        <a:pt x="142" y="192"/>
                      </a:lnTo>
                      <a:lnTo>
                        <a:pt x="152" y="204"/>
                      </a:lnTo>
                      <a:lnTo>
                        <a:pt x="161" y="215"/>
                      </a:lnTo>
                      <a:lnTo>
                        <a:pt x="172" y="225"/>
                      </a:lnTo>
                      <a:lnTo>
                        <a:pt x="181" y="236"/>
                      </a:lnTo>
                      <a:lnTo>
                        <a:pt x="192" y="247"/>
                      </a:lnTo>
                      <a:lnTo>
                        <a:pt x="202" y="256"/>
                      </a:lnTo>
                      <a:lnTo>
                        <a:pt x="214" y="266"/>
                      </a:lnTo>
                      <a:lnTo>
                        <a:pt x="225" y="275"/>
                      </a:lnTo>
                      <a:lnTo>
                        <a:pt x="236" y="285"/>
                      </a:lnTo>
                      <a:lnTo>
                        <a:pt x="249" y="295"/>
                      </a:lnTo>
                      <a:lnTo>
                        <a:pt x="260" y="304"/>
                      </a:lnTo>
                      <a:lnTo>
                        <a:pt x="273" y="313"/>
                      </a:lnTo>
                      <a:lnTo>
                        <a:pt x="287" y="322"/>
                      </a:lnTo>
                      <a:lnTo>
                        <a:pt x="301" y="330"/>
                      </a:lnTo>
                      <a:lnTo>
                        <a:pt x="314" y="337"/>
                      </a:lnTo>
                      <a:lnTo>
                        <a:pt x="329" y="345"/>
                      </a:lnTo>
                      <a:lnTo>
                        <a:pt x="344" y="353"/>
                      </a:lnTo>
                      <a:lnTo>
                        <a:pt x="360" y="361"/>
                      </a:lnTo>
                      <a:lnTo>
                        <a:pt x="360" y="357"/>
                      </a:lnTo>
                      <a:lnTo>
                        <a:pt x="360" y="3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69" name="Freeform 1404"/>
                <p:cNvSpPr>
                  <a:spLocks/>
                </p:cNvSpPr>
                <p:nvPr/>
              </p:nvSpPr>
              <p:spPr bwMode="auto">
                <a:xfrm>
                  <a:off x="1313" y="1817"/>
                  <a:ext cx="2" cy="52"/>
                </a:xfrm>
                <a:custGeom>
                  <a:avLst/>
                  <a:gdLst>
                    <a:gd name="T0" fmla="*/ 1 w 13"/>
                    <a:gd name="T1" fmla="*/ 311 h 311"/>
                    <a:gd name="T2" fmla="*/ 6 w 13"/>
                    <a:gd name="T3" fmla="*/ 309 h 311"/>
                    <a:gd name="T4" fmla="*/ 6 w 13"/>
                    <a:gd name="T5" fmla="*/ 300 h 311"/>
                    <a:gd name="T6" fmla="*/ 6 w 13"/>
                    <a:gd name="T7" fmla="*/ 285 h 311"/>
                    <a:gd name="T8" fmla="*/ 6 w 13"/>
                    <a:gd name="T9" fmla="*/ 265 h 311"/>
                    <a:gd name="T10" fmla="*/ 7 w 13"/>
                    <a:gd name="T11" fmla="*/ 241 h 311"/>
                    <a:gd name="T12" fmla="*/ 7 w 13"/>
                    <a:gd name="T13" fmla="*/ 212 h 311"/>
                    <a:gd name="T14" fmla="*/ 6 w 13"/>
                    <a:gd name="T15" fmla="*/ 183 h 311"/>
                    <a:gd name="T16" fmla="*/ 7 w 13"/>
                    <a:gd name="T17" fmla="*/ 153 h 311"/>
                    <a:gd name="T18" fmla="*/ 7 w 13"/>
                    <a:gd name="T19" fmla="*/ 123 h 311"/>
                    <a:gd name="T20" fmla="*/ 7 w 13"/>
                    <a:gd name="T21" fmla="*/ 94 h 311"/>
                    <a:gd name="T22" fmla="*/ 7 w 13"/>
                    <a:gd name="T23" fmla="*/ 66 h 311"/>
                    <a:gd name="T24" fmla="*/ 8 w 13"/>
                    <a:gd name="T25" fmla="*/ 43 h 311"/>
                    <a:gd name="T26" fmla="*/ 9 w 13"/>
                    <a:gd name="T27" fmla="*/ 24 h 311"/>
                    <a:gd name="T28" fmla="*/ 11 w 13"/>
                    <a:gd name="T29" fmla="*/ 11 h 311"/>
                    <a:gd name="T30" fmla="*/ 13 w 13"/>
                    <a:gd name="T31" fmla="*/ 4 h 311"/>
                    <a:gd name="T32" fmla="*/ 12 w 13"/>
                    <a:gd name="T33" fmla="*/ 0 h 311"/>
                    <a:gd name="T34" fmla="*/ 8 w 13"/>
                    <a:gd name="T35" fmla="*/ 5 h 311"/>
                    <a:gd name="T36" fmla="*/ 7 w 13"/>
                    <a:gd name="T37" fmla="*/ 16 h 311"/>
                    <a:gd name="T38" fmla="*/ 5 w 13"/>
                    <a:gd name="T39" fmla="*/ 33 h 311"/>
                    <a:gd name="T40" fmla="*/ 5 w 13"/>
                    <a:gd name="T41" fmla="*/ 54 h 311"/>
                    <a:gd name="T42" fmla="*/ 3 w 13"/>
                    <a:gd name="T43" fmla="*/ 80 h 311"/>
                    <a:gd name="T44" fmla="*/ 3 w 13"/>
                    <a:gd name="T45" fmla="*/ 109 h 311"/>
                    <a:gd name="T46" fmla="*/ 3 w 13"/>
                    <a:gd name="T47" fmla="*/ 137 h 311"/>
                    <a:gd name="T48" fmla="*/ 3 w 13"/>
                    <a:gd name="T49" fmla="*/ 168 h 311"/>
                    <a:gd name="T50" fmla="*/ 2 w 13"/>
                    <a:gd name="T51" fmla="*/ 198 h 311"/>
                    <a:gd name="T52" fmla="*/ 3 w 13"/>
                    <a:gd name="T53" fmla="*/ 228 h 311"/>
                    <a:gd name="T54" fmla="*/ 2 w 13"/>
                    <a:gd name="T55" fmla="*/ 253 h 311"/>
                    <a:gd name="T56" fmla="*/ 2 w 13"/>
                    <a:gd name="T57" fmla="*/ 275 h 311"/>
                    <a:gd name="T58" fmla="*/ 2 w 13"/>
                    <a:gd name="T59" fmla="*/ 293 h 311"/>
                    <a:gd name="T60" fmla="*/ 2 w 13"/>
                    <a:gd name="T61" fmla="*/ 305 h 311"/>
                    <a:gd name="T62" fmla="*/ 1 w 13"/>
                    <a:gd name="T63" fmla="*/ 310 h 311"/>
                    <a:gd name="T64" fmla="*/ 3 w 13"/>
                    <a:gd name="T65" fmla="*/ 309 h 3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11"/>
                    <a:gd name="T101" fmla="*/ 13 w 13"/>
                    <a:gd name="T102" fmla="*/ 311 h 3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11">
                      <a:moveTo>
                        <a:pt x="0" y="309"/>
                      </a:moveTo>
                      <a:lnTo>
                        <a:pt x="1" y="311"/>
                      </a:lnTo>
                      <a:lnTo>
                        <a:pt x="5" y="311"/>
                      </a:lnTo>
                      <a:lnTo>
                        <a:pt x="6" y="309"/>
                      </a:lnTo>
                      <a:lnTo>
                        <a:pt x="6" y="305"/>
                      </a:lnTo>
                      <a:lnTo>
                        <a:pt x="6" y="300"/>
                      </a:lnTo>
                      <a:lnTo>
                        <a:pt x="6" y="293"/>
                      </a:lnTo>
                      <a:lnTo>
                        <a:pt x="6" y="285"/>
                      </a:lnTo>
                      <a:lnTo>
                        <a:pt x="6" y="275"/>
                      </a:lnTo>
                      <a:lnTo>
                        <a:pt x="6" y="265"/>
                      </a:lnTo>
                      <a:lnTo>
                        <a:pt x="6" y="253"/>
                      </a:lnTo>
                      <a:lnTo>
                        <a:pt x="7" y="241"/>
                      </a:lnTo>
                      <a:lnTo>
                        <a:pt x="7" y="228"/>
                      </a:lnTo>
                      <a:lnTo>
                        <a:pt x="7" y="212"/>
                      </a:lnTo>
                      <a:lnTo>
                        <a:pt x="6" y="198"/>
                      </a:lnTo>
                      <a:lnTo>
                        <a:pt x="6" y="183"/>
                      </a:lnTo>
                      <a:lnTo>
                        <a:pt x="7" y="168"/>
                      </a:lnTo>
                      <a:lnTo>
                        <a:pt x="7" y="153"/>
                      </a:lnTo>
                      <a:lnTo>
                        <a:pt x="7" y="137"/>
                      </a:lnTo>
                      <a:lnTo>
                        <a:pt x="7" y="123"/>
                      </a:lnTo>
                      <a:lnTo>
                        <a:pt x="7" y="109"/>
                      </a:lnTo>
                      <a:lnTo>
                        <a:pt x="7" y="94"/>
                      </a:lnTo>
                      <a:lnTo>
                        <a:pt x="7" y="80"/>
                      </a:lnTo>
                      <a:lnTo>
                        <a:pt x="7" y="66"/>
                      </a:lnTo>
                      <a:lnTo>
                        <a:pt x="8" y="54"/>
                      </a:lnTo>
                      <a:lnTo>
                        <a:pt x="8" y="43"/>
                      </a:lnTo>
                      <a:lnTo>
                        <a:pt x="8" y="33"/>
                      </a:lnTo>
                      <a:lnTo>
                        <a:pt x="9" y="24"/>
                      </a:lnTo>
                      <a:lnTo>
                        <a:pt x="11" y="17"/>
                      </a:lnTo>
                      <a:lnTo>
                        <a:pt x="11" y="11"/>
                      </a:lnTo>
                      <a:lnTo>
                        <a:pt x="12" y="6"/>
                      </a:lnTo>
                      <a:lnTo>
                        <a:pt x="13" y="4"/>
                      </a:lnTo>
                      <a:lnTo>
                        <a:pt x="12" y="4"/>
                      </a:lnTo>
                      <a:lnTo>
                        <a:pt x="12" y="0"/>
                      </a:lnTo>
                      <a:lnTo>
                        <a:pt x="9" y="2"/>
                      </a:lnTo>
                      <a:lnTo>
                        <a:pt x="8" y="5"/>
                      </a:lnTo>
                      <a:lnTo>
                        <a:pt x="7" y="10"/>
                      </a:lnTo>
                      <a:lnTo>
                        <a:pt x="7" y="16"/>
                      </a:lnTo>
                      <a:lnTo>
                        <a:pt x="6" y="24"/>
                      </a:lnTo>
                      <a:lnTo>
                        <a:pt x="5" y="33"/>
                      </a:lnTo>
                      <a:lnTo>
                        <a:pt x="5" y="43"/>
                      </a:lnTo>
                      <a:lnTo>
                        <a:pt x="5" y="54"/>
                      </a:lnTo>
                      <a:lnTo>
                        <a:pt x="3" y="66"/>
                      </a:lnTo>
                      <a:lnTo>
                        <a:pt x="3" y="80"/>
                      </a:lnTo>
                      <a:lnTo>
                        <a:pt x="3" y="94"/>
                      </a:lnTo>
                      <a:lnTo>
                        <a:pt x="3" y="109"/>
                      </a:lnTo>
                      <a:lnTo>
                        <a:pt x="3" y="123"/>
                      </a:lnTo>
                      <a:lnTo>
                        <a:pt x="3" y="137"/>
                      </a:lnTo>
                      <a:lnTo>
                        <a:pt x="3" y="153"/>
                      </a:lnTo>
                      <a:lnTo>
                        <a:pt x="3" y="168"/>
                      </a:lnTo>
                      <a:lnTo>
                        <a:pt x="2" y="183"/>
                      </a:lnTo>
                      <a:lnTo>
                        <a:pt x="2" y="198"/>
                      </a:lnTo>
                      <a:lnTo>
                        <a:pt x="3" y="212"/>
                      </a:lnTo>
                      <a:lnTo>
                        <a:pt x="3" y="228"/>
                      </a:lnTo>
                      <a:lnTo>
                        <a:pt x="3" y="241"/>
                      </a:lnTo>
                      <a:lnTo>
                        <a:pt x="2" y="253"/>
                      </a:lnTo>
                      <a:lnTo>
                        <a:pt x="2" y="265"/>
                      </a:lnTo>
                      <a:lnTo>
                        <a:pt x="2" y="275"/>
                      </a:lnTo>
                      <a:lnTo>
                        <a:pt x="2" y="285"/>
                      </a:lnTo>
                      <a:lnTo>
                        <a:pt x="2" y="293"/>
                      </a:lnTo>
                      <a:lnTo>
                        <a:pt x="2" y="300"/>
                      </a:lnTo>
                      <a:lnTo>
                        <a:pt x="2" y="305"/>
                      </a:lnTo>
                      <a:lnTo>
                        <a:pt x="2" y="309"/>
                      </a:lnTo>
                      <a:lnTo>
                        <a:pt x="1" y="310"/>
                      </a:lnTo>
                      <a:lnTo>
                        <a:pt x="5" y="310"/>
                      </a:lnTo>
                      <a:lnTo>
                        <a:pt x="3" y="309"/>
                      </a:lnTo>
                      <a:lnTo>
                        <a:pt x="0" y="30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0" name="Freeform 1405"/>
                <p:cNvSpPr>
                  <a:spLocks/>
                </p:cNvSpPr>
                <p:nvPr/>
              </p:nvSpPr>
              <p:spPr bwMode="auto">
                <a:xfrm>
                  <a:off x="1290" y="1829"/>
                  <a:ext cx="24" cy="40"/>
                </a:xfrm>
                <a:custGeom>
                  <a:avLst/>
                  <a:gdLst>
                    <a:gd name="T0" fmla="*/ 5 w 165"/>
                    <a:gd name="T1" fmla="*/ 5 h 235"/>
                    <a:gd name="T2" fmla="*/ 11 w 165"/>
                    <a:gd name="T3" fmla="*/ 6 h 235"/>
                    <a:gd name="T4" fmla="*/ 20 w 165"/>
                    <a:gd name="T5" fmla="*/ 10 h 235"/>
                    <a:gd name="T6" fmla="*/ 32 w 165"/>
                    <a:gd name="T7" fmla="*/ 16 h 235"/>
                    <a:gd name="T8" fmla="*/ 45 w 165"/>
                    <a:gd name="T9" fmla="*/ 24 h 235"/>
                    <a:gd name="T10" fmla="*/ 58 w 165"/>
                    <a:gd name="T11" fmla="*/ 35 h 235"/>
                    <a:gd name="T12" fmla="*/ 72 w 165"/>
                    <a:gd name="T13" fmla="*/ 47 h 235"/>
                    <a:gd name="T14" fmla="*/ 86 w 165"/>
                    <a:gd name="T15" fmla="*/ 61 h 235"/>
                    <a:gd name="T16" fmla="*/ 99 w 165"/>
                    <a:gd name="T17" fmla="*/ 76 h 235"/>
                    <a:gd name="T18" fmla="*/ 113 w 165"/>
                    <a:gd name="T19" fmla="*/ 94 h 235"/>
                    <a:gd name="T20" fmla="*/ 125 w 165"/>
                    <a:gd name="T21" fmla="*/ 113 h 235"/>
                    <a:gd name="T22" fmla="*/ 137 w 165"/>
                    <a:gd name="T23" fmla="*/ 132 h 235"/>
                    <a:gd name="T24" fmla="*/ 145 w 165"/>
                    <a:gd name="T25" fmla="*/ 155 h 235"/>
                    <a:gd name="T26" fmla="*/ 153 w 165"/>
                    <a:gd name="T27" fmla="*/ 176 h 235"/>
                    <a:gd name="T28" fmla="*/ 160 w 165"/>
                    <a:gd name="T29" fmla="*/ 199 h 235"/>
                    <a:gd name="T30" fmla="*/ 162 w 165"/>
                    <a:gd name="T31" fmla="*/ 223 h 235"/>
                    <a:gd name="T32" fmla="*/ 165 w 165"/>
                    <a:gd name="T33" fmla="*/ 235 h 235"/>
                    <a:gd name="T34" fmla="*/ 164 w 165"/>
                    <a:gd name="T35" fmla="*/ 211 h 235"/>
                    <a:gd name="T36" fmla="*/ 161 w 165"/>
                    <a:gd name="T37" fmla="*/ 187 h 235"/>
                    <a:gd name="T38" fmla="*/ 153 w 165"/>
                    <a:gd name="T39" fmla="*/ 164 h 235"/>
                    <a:gd name="T40" fmla="*/ 144 w 165"/>
                    <a:gd name="T41" fmla="*/ 142 h 235"/>
                    <a:gd name="T42" fmla="*/ 135 w 165"/>
                    <a:gd name="T43" fmla="*/ 120 h 235"/>
                    <a:gd name="T44" fmla="*/ 122 w 165"/>
                    <a:gd name="T45" fmla="*/ 101 h 235"/>
                    <a:gd name="T46" fmla="*/ 110 w 165"/>
                    <a:gd name="T47" fmla="*/ 83 h 235"/>
                    <a:gd name="T48" fmla="*/ 96 w 165"/>
                    <a:gd name="T49" fmla="*/ 67 h 235"/>
                    <a:gd name="T50" fmla="*/ 81 w 165"/>
                    <a:gd name="T51" fmla="*/ 51 h 235"/>
                    <a:gd name="T52" fmla="*/ 67 w 165"/>
                    <a:gd name="T53" fmla="*/ 38 h 235"/>
                    <a:gd name="T54" fmla="*/ 54 w 165"/>
                    <a:gd name="T55" fmla="*/ 26 h 235"/>
                    <a:gd name="T56" fmla="*/ 40 w 165"/>
                    <a:gd name="T57" fmla="*/ 17 h 235"/>
                    <a:gd name="T58" fmla="*/ 28 w 165"/>
                    <a:gd name="T59" fmla="*/ 10 h 235"/>
                    <a:gd name="T60" fmla="*/ 16 w 165"/>
                    <a:gd name="T61" fmla="*/ 4 h 235"/>
                    <a:gd name="T62" fmla="*/ 7 w 165"/>
                    <a:gd name="T63" fmla="*/ 0 h 235"/>
                    <a:gd name="T64" fmla="*/ 0 w 165"/>
                    <a:gd name="T65" fmla="*/ 0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35"/>
                    <a:gd name="T101" fmla="*/ 165 w 165"/>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35">
                      <a:moveTo>
                        <a:pt x="0" y="5"/>
                      </a:moveTo>
                      <a:lnTo>
                        <a:pt x="5" y="5"/>
                      </a:lnTo>
                      <a:lnTo>
                        <a:pt x="7" y="5"/>
                      </a:lnTo>
                      <a:lnTo>
                        <a:pt x="11" y="6"/>
                      </a:lnTo>
                      <a:lnTo>
                        <a:pt x="15" y="7"/>
                      </a:lnTo>
                      <a:lnTo>
                        <a:pt x="20" y="10"/>
                      </a:lnTo>
                      <a:lnTo>
                        <a:pt x="26" y="12"/>
                      </a:lnTo>
                      <a:lnTo>
                        <a:pt x="32" y="16"/>
                      </a:lnTo>
                      <a:lnTo>
                        <a:pt x="38" y="19"/>
                      </a:lnTo>
                      <a:lnTo>
                        <a:pt x="45" y="24"/>
                      </a:lnTo>
                      <a:lnTo>
                        <a:pt x="51" y="29"/>
                      </a:lnTo>
                      <a:lnTo>
                        <a:pt x="58" y="35"/>
                      </a:lnTo>
                      <a:lnTo>
                        <a:pt x="65" y="41"/>
                      </a:lnTo>
                      <a:lnTo>
                        <a:pt x="72" y="47"/>
                      </a:lnTo>
                      <a:lnTo>
                        <a:pt x="79" y="54"/>
                      </a:lnTo>
                      <a:lnTo>
                        <a:pt x="86" y="61"/>
                      </a:lnTo>
                      <a:lnTo>
                        <a:pt x="93" y="69"/>
                      </a:lnTo>
                      <a:lnTo>
                        <a:pt x="99" y="76"/>
                      </a:lnTo>
                      <a:lnTo>
                        <a:pt x="106" y="86"/>
                      </a:lnTo>
                      <a:lnTo>
                        <a:pt x="113" y="94"/>
                      </a:lnTo>
                      <a:lnTo>
                        <a:pt x="119" y="104"/>
                      </a:lnTo>
                      <a:lnTo>
                        <a:pt x="125" y="113"/>
                      </a:lnTo>
                      <a:lnTo>
                        <a:pt x="131" y="123"/>
                      </a:lnTo>
                      <a:lnTo>
                        <a:pt x="137" y="132"/>
                      </a:lnTo>
                      <a:lnTo>
                        <a:pt x="142" y="143"/>
                      </a:lnTo>
                      <a:lnTo>
                        <a:pt x="145" y="155"/>
                      </a:lnTo>
                      <a:lnTo>
                        <a:pt x="150" y="166"/>
                      </a:lnTo>
                      <a:lnTo>
                        <a:pt x="153" y="176"/>
                      </a:lnTo>
                      <a:lnTo>
                        <a:pt x="157" y="188"/>
                      </a:lnTo>
                      <a:lnTo>
                        <a:pt x="160" y="199"/>
                      </a:lnTo>
                      <a:lnTo>
                        <a:pt x="161" y="211"/>
                      </a:lnTo>
                      <a:lnTo>
                        <a:pt x="162" y="223"/>
                      </a:lnTo>
                      <a:lnTo>
                        <a:pt x="162" y="235"/>
                      </a:lnTo>
                      <a:lnTo>
                        <a:pt x="165" y="235"/>
                      </a:lnTo>
                      <a:lnTo>
                        <a:pt x="165" y="223"/>
                      </a:lnTo>
                      <a:lnTo>
                        <a:pt x="164" y="211"/>
                      </a:lnTo>
                      <a:lnTo>
                        <a:pt x="163" y="199"/>
                      </a:lnTo>
                      <a:lnTo>
                        <a:pt x="161" y="187"/>
                      </a:lnTo>
                      <a:lnTo>
                        <a:pt x="157" y="176"/>
                      </a:lnTo>
                      <a:lnTo>
                        <a:pt x="153" y="164"/>
                      </a:lnTo>
                      <a:lnTo>
                        <a:pt x="149" y="154"/>
                      </a:lnTo>
                      <a:lnTo>
                        <a:pt x="144" y="142"/>
                      </a:lnTo>
                      <a:lnTo>
                        <a:pt x="139" y="131"/>
                      </a:lnTo>
                      <a:lnTo>
                        <a:pt x="135" y="120"/>
                      </a:lnTo>
                      <a:lnTo>
                        <a:pt x="128" y="111"/>
                      </a:lnTo>
                      <a:lnTo>
                        <a:pt x="122" y="101"/>
                      </a:lnTo>
                      <a:lnTo>
                        <a:pt x="116" y="92"/>
                      </a:lnTo>
                      <a:lnTo>
                        <a:pt x="110" y="83"/>
                      </a:lnTo>
                      <a:lnTo>
                        <a:pt x="102" y="75"/>
                      </a:lnTo>
                      <a:lnTo>
                        <a:pt x="96" y="67"/>
                      </a:lnTo>
                      <a:lnTo>
                        <a:pt x="89" y="58"/>
                      </a:lnTo>
                      <a:lnTo>
                        <a:pt x="81" y="51"/>
                      </a:lnTo>
                      <a:lnTo>
                        <a:pt x="74" y="44"/>
                      </a:lnTo>
                      <a:lnTo>
                        <a:pt x="67" y="38"/>
                      </a:lnTo>
                      <a:lnTo>
                        <a:pt x="60" y="32"/>
                      </a:lnTo>
                      <a:lnTo>
                        <a:pt x="54" y="26"/>
                      </a:lnTo>
                      <a:lnTo>
                        <a:pt x="46" y="22"/>
                      </a:lnTo>
                      <a:lnTo>
                        <a:pt x="40" y="17"/>
                      </a:lnTo>
                      <a:lnTo>
                        <a:pt x="34" y="12"/>
                      </a:lnTo>
                      <a:lnTo>
                        <a:pt x="28" y="10"/>
                      </a:lnTo>
                      <a:lnTo>
                        <a:pt x="21" y="6"/>
                      </a:lnTo>
                      <a:lnTo>
                        <a:pt x="16" y="4"/>
                      </a:lnTo>
                      <a:lnTo>
                        <a:pt x="12" y="1"/>
                      </a:lnTo>
                      <a:lnTo>
                        <a:pt x="7" y="0"/>
                      </a:lnTo>
                      <a:lnTo>
                        <a:pt x="5" y="0"/>
                      </a:lnTo>
                      <a:lnTo>
                        <a:pt x="0" y="0"/>
                      </a:lnTo>
                      <a:lnTo>
                        <a:pt x="0"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1" name="Freeform 1406"/>
                <p:cNvSpPr>
                  <a:spLocks/>
                </p:cNvSpPr>
                <p:nvPr/>
              </p:nvSpPr>
              <p:spPr bwMode="auto">
                <a:xfrm>
                  <a:off x="1284" y="1798"/>
                  <a:ext cx="6" cy="32"/>
                </a:xfrm>
                <a:custGeom>
                  <a:avLst/>
                  <a:gdLst>
                    <a:gd name="T0" fmla="*/ 2 w 46"/>
                    <a:gd name="T1" fmla="*/ 5 h 192"/>
                    <a:gd name="T2" fmla="*/ 7 w 46"/>
                    <a:gd name="T3" fmla="*/ 12 h 192"/>
                    <a:gd name="T4" fmla="*/ 10 w 46"/>
                    <a:gd name="T5" fmla="*/ 22 h 192"/>
                    <a:gd name="T6" fmla="*/ 13 w 46"/>
                    <a:gd name="T7" fmla="*/ 35 h 192"/>
                    <a:gd name="T8" fmla="*/ 15 w 46"/>
                    <a:gd name="T9" fmla="*/ 50 h 192"/>
                    <a:gd name="T10" fmla="*/ 16 w 46"/>
                    <a:gd name="T11" fmla="*/ 66 h 192"/>
                    <a:gd name="T12" fmla="*/ 18 w 46"/>
                    <a:gd name="T13" fmla="*/ 82 h 192"/>
                    <a:gd name="T14" fmla="*/ 19 w 46"/>
                    <a:gd name="T15" fmla="*/ 99 h 192"/>
                    <a:gd name="T16" fmla="*/ 20 w 46"/>
                    <a:gd name="T17" fmla="*/ 116 h 192"/>
                    <a:gd name="T18" fmla="*/ 20 w 46"/>
                    <a:gd name="T19" fmla="*/ 132 h 192"/>
                    <a:gd name="T20" fmla="*/ 22 w 46"/>
                    <a:gd name="T21" fmla="*/ 148 h 192"/>
                    <a:gd name="T22" fmla="*/ 25 w 46"/>
                    <a:gd name="T23" fmla="*/ 161 h 192"/>
                    <a:gd name="T24" fmla="*/ 27 w 46"/>
                    <a:gd name="T25" fmla="*/ 173 h 192"/>
                    <a:gd name="T26" fmla="*/ 31 w 46"/>
                    <a:gd name="T27" fmla="*/ 183 h 192"/>
                    <a:gd name="T28" fmla="*/ 35 w 46"/>
                    <a:gd name="T29" fmla="*/ 188 h 192"/>
                    <a:gd name="T30" fmla="*/ 42 w 46"/>
                    <a:gd name="T31" fmla="*/ 192 h 192"/>
                    <a:gd name="T32" fmla="*/ 46 w 46"/>
                    <a:gd name="T33" fmla="*/ 187 h 192"/>
                    <a:gd name="T34" fmla="*/ 40 w 46"/>
                    <a:gd name="T35" fmla="*/ 187 h 192"/>
                    <a:gd name="T36" fmla="*/ 36 w 46"/>
                    <a:gd name="T37" fmla="*/ 184 h 192"/>
                    <a:gd name="T38" fmla="*/ 32 w 46"/>
                    <a:gd name="T39" fmla="*/ 177 h 192"/>
                    <a:gd name="T40" fmla="*/ 29 w 46"/>
                    <a:gd name="T41" fmla="*/ 167 h 192"/>
                    <a:gd name="T42" fmla="*/ 27 w 46"/>
                    <a:gd name="T43" fmla="*/ 154 h 192"/>
                    <a:gd name="T44" fmla="*/ 26 w 46"/>
                    <a:gd name="T45" fmla="*/ 140 h 192"/>
                    <a:gd name="T46" fmla="*/ 25 w 46"/>
                    <a:gd name="T47" fmla="*/ 124 h 192"/>
                    <a:gd name="T48" fmla="*/ 22 w 46"/>
                    <a:gd name="T49" fmla="*/ 107 h 192"/>
                    <a:gd name="T50" fmla="*/ 21 w 46"/>
                    <a:gd name="T51" fmla="*/ 91 h 192"/>
                    <a:gd name="T52" fmla="*/ 21 w 46"/>
                    <a:gd name="T53" fmla="*/ 73 h 192"/>
                    <a:gd name="T54" fmla="*/ 20 w 46"/>
                    <a:gd name="T55" fmla="*/ 57 h 192"/>
                    <a:gd name="T56" fmla="*/ 18 w 46"/>
                    <a:gd name="T57" fmla="*/ 41 h 192"/>
                    <a:gd name="T58" fmla="*/ 15 w 46"/>
                    <a:gd name="T59" fmla="*/ 27 h 192"/>
                    <a:gd name="T60" fmla="*/ 13 w 46"/>
                    <a:gd name="T61" fmla="*/ 16 h 192"/>
                    <a:gd name="T62" fmla="*/ 8 w 46"/>
                    <a:gd name="T63" fmla="*/ 6 h 192"/>
                    <a:gd name="T64" fmla="*/ 2 w 46"/>
                    <a:gd name="T65" fmla="*/ 0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92"/>
                    <a:gd name="T101" fmla="*/ 46 w 46"/>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92">
                      <a:moveTo>
                        <a:pt x="0" y="3"/>
                      </a:moveTo>
                      <a:lnTo>
                        <a:pt x="2" y="5"/>
                      </a:lnTo>
                      <a:lnTo>
                        <a:pt x="4" y="8"/>
                      </a:lnTo>
                      <a:lnTo>
                        <a:pt x="7" y="12"/>
                      </a:lnTo>
                      <a:lnTo>
                        <a:pt x="9" y="17"/>
                      </a:lnTo>
                      <a:lnTo>
                        <a:pt x="10" y="22"/>
                      </a:lnTo>
                      <a:lnTo>
                        <a:pt x="12" y="28"/>
                      </a:lnTo>
                      <a:lnTo>
                        <a:pt x="13" y="35"/>
                      </a:lnTo>
                      <a:lnTo>
                        <a:pt x="14" y="41"/>
                      </a:lnTo>
                      <a:lnTo>
                        <a:pt x="15" y="50"/>
                      </a:lnTo>
                      <a:lnTo>
                        <a:pt x="16" y="57"/>
                      </a:lnTo>
                      <a:lnTo>
                        <a:pt x="16" y="66"/>
                      </a:lnTo>
                      <a:lnTo>
                        <a:pt x="18" y="74"/>
                      </a:lnTo>
                      <a:lnTo>
                        <a:pt x="18" y="82"/>
                      </a:lnTo>
                      <a:lnTo>
                        <a:pt x="18" y="91"/>
                      </a:lnTo>
                      <a:lnTo>
                        <a:pt x="19" y="99"/>
                      </a:lnTo>
                      <a:lnTo>
                        <a:pt x="19" y="107"/>
                      </a:lnTo>
                      <a:lnTo>
                        <a:pt x="20" y="116"/>
                      </a:lnTo>
                      <a:lnTo>
                        <a:pt x="20" y="124"/>
                      </a:lnTo>
                      <a:lnTo>
                        <a:pt x="20" y="132"/>
                      </a:lnTo>
                      <a:lnTo>
                        <a:pt x="21" y="140"/>
                      </a:lnTo>
                      <a:lnTo>
                        <a:pt x="22" y="148"/>
                      </a:lnTo>
                      <a:lnTo>
                        <a:pt x="22" y="154"/>
                      </a:lnTo>
                      <a:lnTo>
                        <a:pt x="25" y="161"/>
                      </a:lnTo>
                      <a:lnTo>
                        <a:pt x="26" y="167"/>
                      </a:lnTo>
                      <a:lnTo>
                        <a:pt x="27" y="173"/>
                      </a:lnTo>
                      <a:lnTo>
                        <a:pt x="29" y="178"/>
                      </a:lnTo>
                      <a:lnTo>
                        <a:pt x="31" y="183"/>
                      </a:lnTo>
                      <a:lnTo>
                        <a:pt x="33" y="186"/>
                      </a:lnTo>
                      <a:lnTo>
                        <a:pt x="35" y="188"/>
                      </a:lnTo>
                      <a:lnTo>
                        <a:pt x="39" y="192"/>
                      </a:lnTo>
                      <a:lnTo>
                        <a:pt x="42" y="192"/>
                      </a:lnTo>
                      <a:lnTo>
                        <a:pt x="46" y="192"/>
                      </a:lnTo>
                      <a:lnTo>
                        <a:pt x="46" y="187"/>
                      </a:lnTo>
                      <a:lnTo>
                        <a:pt x="42" y="187"/>
                      </a:lnTo>
                      <a:lnTo>
                        <a:pt x="40" y="187"/>
                      </a:lnTo>
                      <a:lnTo>
                        <a:pt x="38" y="186"/>
                      </a:lnTo>
                      <a:lnTo>
                        <a:pt x="36" y="184"/>
                      </a:lnTo>
                      <a:lnTo>
                        <a:pt x="34" y="180"/>
                      </a:lnTo>
                      <a:lnTo>
                        <a:pt x="32" y="177"/>
                      </a:lnTo>
                      <a:lnTo>
                        <a:pt x="31" y="172"/>
                      </a:lnTo>
                      <a:lnTo>
                        <a:pt x="29" y="167"/>
                      </a:lnTo>
                      <a:lnTo>
                        <a:pt x="28" y="161"/>
                      </a:lnTo>
                      <a:lnTo>
                        <a:pt x="27" y="154"/>
                      </a:lnTo>
                      <a:lnTo>
                        <a:pt x="27" y="147"/>
                      </a:lnTo>
                      <a:lnTo>
                        <a:pt x="26" y="140"/>
                      </a:lnTo>
                      <a:lnTo>
                        <a:pt x="25" y="132"/>
                      </a:lnTo>
                      <a:lnTo>
                        <a:pt x="25" y="124"/>
                      </a:lnTo>
                      <a:lnTo>
                        <a:pt x="25" y="116"/>
                      </a:lnTo>
                      <a:lnTo>
                        <a:pt x="22" y="107"/>
                      </a:lnTo>
                      <a:lnTo>
                        <a:pt x="22" y="99"/>
                      </a:lnTo>
                      <a:lnTo>
                        <a:pt x="21" y="91"/>
                      </a:lnTo>
                      <a:lnTo>
                        <a:pt x="21" y="81"/>
                      </a:lnTo>
                      <a:lnTo>
                        <a:pt x="21" y="73"/>
                      </a:lnTo>
                      <a:lnTo>
                        <a:pt x="20" y="66"/>
                      </a:lnTo>
                      <a:lnTo>
                        <a:pt x="20" y="57"/>
                      </a:lnTo>
                      <a:lnTo>
                        <a:pt x="19" y="49"/>
                      </a:lnTo>
                      <a:lnTo>
                        <a:pt x="18" y="41"/>
                      </a:lnTo>
                      <a:lnTo>
                        <a:pt x="16" y="34"/>
                      </a:lnTo>
                      <a:lnTo>
                        <a:pt x="15" y="27"/>
                      </a:lnTo>
                      <a:lnTo>
                        <a:pt x="14" y="21"/>
                      </a:lnTo>
                      <a:lnTo>
                        <a:pt x="13" y="16"/>
                      </a:lnTo>
                      <a:lnTo>
                        <a:pt x="10" y="11"/>
                      </a:lnTo>
                      <a:lnTo>
                        <a:pt x="8" y="6"/>
                      </a:lnTo>
                      <a:lnTo>
                        <a:pt x="6" y="3"/>
                      </a:lnTo>
                      <a:lnTo>
                        <a:pt x="2"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2" name="Freeform 1407"/>
                <p:cNvSpPr>
                  <a:spLocks/>
                </p:cNvSpPr>
                <p:nvPr/>
              </p:nvSpPr>
              <p:spPr bwMode="auto">
                <a:xfrm>
                  <a:off x="1270" y="1788"/>
                  <a:ext cx="14" cy="11"/>
                </a:xfrm>
                <a:custGeom>
                  <a:avLst/>
                  <a:gdLst>
                    <a:gd name="T0" fmla="*/ 2 w 100"/>
                    <a:gd name="T1" fmla="*/ 4 h 63"/>
                    <a:gd name="T2" fmla="*/ 7 w 100"/>
                    <a:gd name="T3" fmla="*/ 7 h 63"/>
                    <a:gd name="T4" fmla="*/ 11 w 100"/>
                    <a:gd name="T5" fmla="*/ 9 h 63"/>
                    <a:gd name="T6" fmla="*/ 16 w 100"/>
                    <a:gd name="T7" fmla="*/ 12 h 63"/>
                    <a:gd name="T8" fmla="*/ 22 w 100"/>
                    <a:gd name="T9" fmla="*/ 14 h 63"/>
                    <a:gd name="T10" fmla="*/ 28 w 100"/>
                    <a:gd name="T11" fmla="*/ 17 h 63"/>
                    <a:gd name="T12" fmla="*/ 34 w 100"/>
                    <a:gd name="T13" fmla="*/ 21 h 63"/>
                    <a:gd name="T14" fmla="*/ 39 w 100"/>
                    <a:gd name="T15" fmla="*/ 25 h 63"/>
                    <a:gd name="T16" fmla="*/ 47 w 100"/>
                    <a:gd name="T17" fmla="*/ 28 h 63"/>
                    <a:gd name="T18" fmla="*/ 53 w 100"/>
                    <a:gd name="T19" fmla="*/ 33 h 63"/>
                    <a:gd name="T20" fmla="*/ 59 w 100"/>
                    <a:gd name="T21" fmla="*/ 37 h 63"/>
                    <a:gd name="T22" fmla="*/ 66 w 100"/>
                    <a:gd name="T23" fmla="*/ 41 h 63"/>
                    <a:gd name="T24" fmla="*/ 73 w 100"/>
                    <a:gd name="T25" fmla="*/ 46 h 63"/>
                    <a:gd name="T26" fmla="*/ 80 w 100"/>
                    <a:gd name="T27" fmla="*/ 51 h 63"/>
                    <a:gd name="T28" fmla="*/ 87 w 100"/>
                    <a:gd name="T29" fmla="*/ 56 h 63"/>
                    <a:gd name="T30" fmla="*/ 93 w 100"/>
                    <a:gd name="T31" fmla="*/ 60 h 63"/>
                    <a:gd name="T32" fmla="*/ 100 w 100"/>
                    <a:gd name="T33" fmla="*/ 60 h 63"/>
                    <a:gd name="T34" fmla="*/ 92 w 100"/>
                    <a:gd name="T35" fmla="*/ 54 h 63"/>
                    <a:gd name="T36" fmla="*/ 85 w 100"/>
                    <a:gd name="T37" fmla="*/ 50 h 63"/>
                    <a:gd name="T38" fmla="*/ 79 w 100"/>
                    <a:gd name="T39" fmla="*/ 45 h 63"/>
                    <a:gd name="T40" fmla="*/ 72 w 100"/>
                    <a:gd name="T41" fmla="*/ 40 h 63"/>
                    <a:gd name="T42" fmla="*/ 64 w 100"/>
                    <a:gd name="T43" fmla="*/ 37 h 63"/>
                    <a:gd name="T44" fmla="*/ 58 w 100"/>
                    <a:gd name="T45" fmla="*/ 32 h 63"/>
                    <a:gd name="T46" fmla="*/ 52 w 100"/>
                    <a:gd name="T47" fmla="*/ 28 h 63"/>
                    <a:gd name="T48" fmla="*/ 46 w 100"/>
                    <a:gd name="T49" fmla="*/ 23 h 63"/>
                    <a:gd name="T50" fmla="*/ 39 w 100"/>
                    <a:gd name="T51" fmla="*/ 20 h 63"/>
                    <a:gd name="T52" fmla="*/ 33 w 100"/>
                    <a:gd name="T53" fmla="*/ 16 h 63"/>
                    <a:gd name="T54" fmla="*/ 27 w 100"/>
                    <a:gd name="T55" fmla="*/ 13 h 63"/>
                    <a:gd name="T56" fmla="*/ 21 w 100"/>
                    <a:gd name="T57" fmla="*/ 9 h 63"/>
                    <a:gd name="T58" fmla="*/ 15 w 100"/>
                    <a:gd name="T59" fmla="*/ 7 h 63"/>
                    <a:gd name="T60" fmla="*/ 10 w 100"/>
                    <a:gd name="T61" fmla="*/ 4 h 63"/>
                    <a:gd name="T62" fmla="*/ 6 w 100"/>
                    <a:gd name="T63" fmla="*/ 2 h 63"/>
                    <a:gd name="T64" fmla="*/ 1 w 100"/>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63"/>
                    <a:gd name="T101" fmla="*/ 100 w 100"/>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63">
                      <a:moveTo>
                        <a:pt x="0" y="3"/>
                      </a:moveTo>
                      <a:lnTo>
                        <a:pt x="2" y="4"/>
                      </a:lnTo>
                      <a:lnTo>
                        <a:pt x="4" y="6"/>
                      </a:lnTo>
                      <a:lnTo>
                        <a:pt x="7" y="7"/>
                      </a:lnTo>
                      <a:lnTo>
                        <a:pt x="9" y="8"/>
                      </a:lnTo>
                      <a:lnTo>
                        <a:pt x="11" y="9"/>
                      </a:lnTo>
                      <a:lnTo>
                        <a:pt x="14" y="10"/>
                      </a:lnTo>
                      <a:lnTo>
                        <a:pt x="16" y="12"/>
                      </a:lnTo>
                      <a:lnTo>
                        <a:pt x="19" y="13"/>
                      </a:lnTo>
                      <a:lnTo>
                        <a:pt x="22" y="14"/>
                      </a:lnTo>
                      <a:lnTo>
                        <a:pt x="24" y="16"/>
                      </a:lnTo>
                      <a:lnTo>
                        <a:pt x="28" y="17"/>
                      </a:lnTo>
                      <a:lnTo>
                        <a:pt x="30" y="19"/>
                      </a:lnTo>
                      <a:lnTo>
                        <a:pt x="34" y="21"/>
                      </a:lnTo>
                      <a:lnTo>
                        <a:pt x="36" y="22"/>
                      </a:lnTo>
                      <a:lnTo>
                        <a:pt x="39" y="25"/>
                      </a:lnTo>
                      <a:lnTo>
                        <a:pt x="42" y="27"/>
                      </a:lnTo>
                      <a:lnTo>
                        <a:pt x="47" y="28"/>
                      </a:lnTo>
                      <a:lnTo>
                        <a:pt x="49" y="31"/>
                      </a:lnTo>
                      <a:lnTo>
                        <a:pt x="53" y="33"/>
                      </a:lnTo>
                      <a:lnTo>
                        <a:pt x="55" y="35"/>
                      </a:lnTo>
                      <a:lnTo>
                        <a:pt x="59" y="37"/>
                      </a:lnTo>
                      <a:lnTo>
                        <a:pt x="62" y="39"/>
                      </a:lnTo>
                      <a:lnTo>
                        <a:pt x="66" y="41"/>
                      </a:lnTo>
                      <a:lnTo>
                        <a:pt x="68" y="44"/>
                      </a:lnTo>
                      <a:lnTo>
                        <a:pt x="73" y="46"/>
                      </a:lnTo>
                      <a:lnTo>
                        <a:pt x="76" y="48"/>
                      </a:lnTo>
                      <a:lnTo>
                        <a:pt x="80" y="51"/>
                      </a:lnTo>
                      <a:lnTo>
                        <a:pt x="84" y="53"/>
                      </a:lnTo>
                      <a:lnTo>
                        <a:pt x="87" y="56"/>
                      </a:lnTo>
                      <a:lnTo>
                        <a:pt x="90" y="58"/>
                      </a:lnTo>
                      <a:lnTo>
                        <a:pt x="93" y="60"/>
                      </a:lnTo>
                      <a:lnTo>
                        <a:pt x="98" y="63"/>
                      </a:lnTo>
                      <a:lnTo>
                        <a:pt x="100" y="60"/>
                      </a:lnTo>
                      <a:lnTo>
                        <a:pt x="97" y="57"/>
                      </a:lnTo>
                      <a:lnTo>
                        <a:pt x="92" y="54"/>
                      </a:lnTo>
                      <a:lnTo>
                        <a:pt x="88" y="52"/>
                      </a:lnTo>
                      <a:lnTo>
                        <a:pt x="85" y="50"/>
                      </a:lnTo>
                      <a:lnTo>
                        <a:pt x="81" y="47"/>
                      </a:lnTo>
                      <a:lnTo>
                        <a:pt x="79" y="45"/>
                      </a:lnTo>
                      <a:lnTo>
                        <a:pt x="75" y="43"/>
                      </a:lnTo>
                      <a:lnTo>
                        <a:pt x="72" y="40"/>
                      </a:lnTo>
                      <a:lnTo>
                        <a:pt x="67" y="39"/>
                      </a:lnTo>
                      <a:lnTo>
                        <a:pt x="64" y="37"/>
                      </a:lnTo>
                      <a:lnTo>
                        <a:pt x="61" y="34"/>
                      </a:lnTo>
                      <a:lnTo>
                        <a:pt x="58" y="32"/>
                      </a:lnTo>
                      <a:lnTo>
                        <a:pt x="54" y="29"/>
                      </a:lnTo>
                      <a:lnTo>
                        <a:pt x="52" y="28"/>
                      </a:lnTo>
                      <a:lnTo>
                        <a:pt x="48" y="26"/>
                      </a:lnTo>
                      <a:lnTo>
                        <a:pt x="46" y="23"/>
                      </a:lnTo>
                      <a:lnTo>
                        <a:pt x="41" y="22"/>
                      </a:lnTo>
                      <a:lnTo>
                        <a:pt x="39" y="20"/>
                      </a:lnTo>
                      <a:lnTo>
                        <a:pt x="35" y="17"/>
                      </a:lnTo>
                      <a:lnTo>
                        <a:pt x="33" y="16"/>
                      </a:lnTo>
                      <a:lnTo>
                        <a:pt x="29" y="14"/>
                      </a:lnTo>
                      <a:lnTo>
                        <a:pt x="27" y="13"/>
                      </a:lnTo>
                      <a:lnTo>
                        <a:pt x="24" y="12"/>
                      </a:lnTo>
                      <a:lnTo>
                        <a:pt x="21" y="9"/>
                      </a:lnTo>
                      <a:lnTo>
                        <a:pt x="17" y="8"/>
                      </a:lnTo>
                      <a:lnTo>
                        <a:pt x="15" y="7"/>
                      </a:lnTo>
                      <a:lnTo>
                        <a:pt x="13" y="6"/>
                      </a:lnTo>
                      <a:lnTo>
                        <a:pt x="10" y="4"/>
                      </a:lnTo>
                      <a:lnTo>
                        <a:pt x="8" y="3"/>
                      </a:lnTo>
                      <a:lnTo>
                        <a:pt x="6" y="2"/>
                      </a:lnTo>
                      <a:lnTo>
                        <a:pt x="3" y="1"/>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3" name="Freeform 1408"/>
                <p:cNvSpPr>
                  <a:spLocks/>
                </p:cNvSpPr>
                <p:nvPr/>
              </p:nvSpPr>
              <p:spPr bwMode="auto">
                <a:xfrm>
                  <a:off x="1236" y="1751"/>
                  <a:ext cx="34" cy="38"/>
                </a:xfrm>
                <a:custGeom>
                  <a:avLst/>
                  <a:gdLst>
                    <a:gd name="T0" fmla="*/ 5 w 240"/>
                    <a:gd name="T1" fmla="*/ 6 h 227"/>
                    <a:gd name="T2" fmla="*/ 16 w 240"/>
                    <a:gd name="T3" fmla="*/ 17 h 227"/>
                    <a:gd name="T4" fmla="*/ 28 w 240"/>
                    <a:gd name="T5" fmla="*/ 29 h 227"/>
                    <a:gd name="T6" fmla="*/ 44 w 240"/>
                    <a:gd name="T7" fmla="*/ 44 h 227"/>
                    <a:gd name="T8" fmla="*/ 59 w 240"/>
                    <a:gd name="T9" fmla="*/ 61 h 227"/>
                    <a:gd name="T10" fmla="*/ 75 w 240"/>
                    <a:gd name="T11" fmla="*/ 77 h 227"/>
                    <a:gd name="T12" fmla="*/ 93 w 240"/>
                    <a:gd name="T13" fmla="*/ 95 h 227"/>
                    <a:gd name="T14" fmla="*/ 112 w 240"/>
                    <a:gd name="T15" fmla="*/ 114 h 227"/>
                    <a:gd name="T16" fmla="*/ 129 w 240"/>
                    <a:gd name="T17" fmla="*/ 132 h 227"/>
                    <a:gd name="T18" fmla="*/ 148 w 240"/>
                    <a:gd name="T19" fmla="*/ 150 h 227"/>
                    <a:gd name="T20" fmla="*/ 165 w 240"/>
                    <a:gd name="T21" fmla="*/ 167 h 227"/>
                    <a:gd name="T22" fmla="*/ 181 w 240"/>
                    <a:gd name="T23" fmla="*/ 183 h 227"/>
                    <a:gd name="T24" fmla="*/ 197 w 240"/>
                    <a:gd name="T25" fmla="*/ 197 h 227"/>
                    <a:gd name="T26" fmla="*/ 211 w 240"/>
                    <a:gd name="T27" fmla="*/ 209 h 227"/>
                    <a:gd name="T28" fmla="*/ 223 w 240"/>
                    <a:gd name="T29" fmla="*/ 219 h 227"/>
                    <a:gd name="T30" fmla="*/ 234 w 240"/>
                    <a:gd name="T31" fmla="*/ 225 h 227"/>
                    <a:gd name="T32" fmla="*/ 240 w 240"/>
                    <a:gd name="T33" fmla="*/ 224 h 227"/>
                    <a:gd name="T34" fmla="*/ 230 w 240"/>
                    <a:gd name="T35" fmla="*/ 219 h 227"/>
                    <a:gd name="T36" fmla="*/ 220 w 240"/>
                    <a:gd name="T37" fmla="*/ 212 h 227"/>
                    <a:gd name="T38" fmla="*/ 206 w 240"/>
                    <a:gd name="T39" fmla="*/ 201 h 227"/>
                    <a:gd name="T40" fmla="*/ 192 w 240"/>
                    <a:gd name="T41" fmla="*/ 188 h 227"/>
                    <a:gd name="T42" fmla="*/ 176 w 240"/>
                    <a:gd name="T43" fmla="*/ 171 h 227"/>
                    <a:gd name="T44" fmla="*/ 159 w 240"/>
                    <a:gd name="T45" fmla="*/ 156 h 227"/>
                    <a:gd name="T46" fmla="*/ 142 w 240"/>
                    <a:gd name="T47" fmla="*/ 138 h 227"/>
                    <a:gd name="T48" fmla="*/ 123 w 240"/>
                    <a:gd name="T49" fmla="*/ 120 h 227"/>
                    <a:gd name="T50" fmla="*/ 105 w 240"/>
                    <a:gd name="T51" fmla="*/ 102 h 227"/>
                    <a:gd name="T52" fmla="*/ 87 w 240"/>
                    <a:gd name="T53" fmla="*/ 84 h 227"/>
                    <a:gd name="T54" fmla="*/ 70 w 240"/>
                    <a:gd name="T55" fmla="*/ 67 h 227"/>
                    <a:gd name="T56" fmla="*/ 53 w 240"/>
                    <a:gd name="T57" fmla="*/ 50 h 227"/>
                    <a:gd name="T58" fmla="*/ 39 w 240"/>
                    <a:gd name="T59" fmla="*/ 33 h 227"/>
                    <a:gd name="T60" fmla="*/ 25 w 240"/>
                    <a:gd name="T61" fmla="*/ 20 h 227"/>
                    <a:gd name="T62" fmla="*/ 13 w 240"/>
                    <a:gd name="T63" fmla="*/ 8 h 227"/>
                    <a:gd name="T64" fmla="*/ 2 w 240"/>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27"/>
                    <a:gd name="T101" fmla="*/ 240 w 240"/>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27">
                      <a:moveTo>
                        <a:pt x="0" y="2"/>
                      </a:moveTo>
                      <a:lnTo>
                        <a:pt x="5" y="6"/>
                      </a:lnTo>
                      <a:lnTo>
                        <a:pt x="10" y="11"/>
                      </a:lnTo>
                      <a:lnTo>
                        <a:pt x="16" y="17"/>
                      </a:lnTo>
                      <a:lnTo>
                        <a:pt x="22" y="23"/>
                      </a:lnTo>
                      <a:lnTo>
                        <a:pt x="28" y="29"/>
                      </a:lnTo>
                      <a:lnTo>
                        <a:pt x="36" y="37"/>
                      </a:lnTo>
                      <a:lnTo>
                        <a:pt x="44" y="44"/>
                      </a:lnTo>
                      <a:lnTo>
                        <a:pt x="51" y="52"/>
                      </a:lnTo>
                      <a:lnTo>
                        <a:pt x="59" y="61"/>
                      </a:lnTo>
                      <a:lnTo>
                        <a:pt x="67" y="69"/>
                      </a:lnTo>
                      <a:lnTo>
                        <a:pt x="75" y="77"/>
                      </a:lnTo>
                      <a:lnTo>
                        <a:pt x="85" y="87"/>
                      </a:lnTo>
                      <a:lnTo>
                        <a:pt x="93" y="95"/>
                      </a:lnTo>
                      <a:lnTo>
                        <a:pt x="102" y="105"/>
                      </a:lnTo>
                      <a:lnTo>
                        <a:pt x="112" y="114"/>
                      </a:lnTo>
                      <a:lnTo>
                        <a:pt x="120" y="123"/>
                      </a:lnTo>
                      <a:lnTo>
                        <a:pt x="129" y="132"/>
                      </a:lnTo>
                      <a:lnTo>
                        <a:pt x="139" y="140"/>
                      </a:lnTo>
                      <a:lnTo>
                        <a:pt x="148" y="150"/>
                      </a:lnTo>
                      <a:lnTo>
                        <a:pt x="156" y="158"/>
                      </a:lnTo>
                      <a:lnTo>
                        <a:pt x="165" y="167"/>
                      </a:lnTo>
                      <a:lnTo>
                        <a:pt x="174" y="175"/>
                      </a:lnTo>
                      <a:lnTo>
                        <a:pt x="181" y="183"/>
                      </a:lnTo>
                      <a:lnTo>
                        <a:pt x="190" y="190"/>
                      </a:lnTo>
                      <a:lnTo>
                        <a:pt x="197" y="197"/>
                      </a:lnTo>
                      <a:lnTo>
                        <a:pt x="203" y="203"/>
                      </a:lnTo>
                      <a:lnTo>
                        <a:pt x="211" y="209"/>
                      </a:lnTo>
                      <a:lnTo>
                        <a:pt x="217" y="214"/>
                      </a:lnTo>
                      <a:lnTo>
                        <a:pt x="223" y="219"/>
                      </a:lnTo>
                      <a:lnTo>
                        <a:pt x="228" y="222"/>
                      </a:lnTo>
                      <a:lnTo>
                        <a:pt x="234" y="225"/>
                      </a:lnTo>
                      <a:lnTo>
                        <a:pt x="239" y="227"/>
                      </a:lnTo>
                      <a:lnTo>
                        <a:pt x="240" y="224"/>
                      </a:lnTo>
                      <a:lnTo>
                        <a:pt x="236" y="222"/>
                      </a:lnTo>
                      <a:lnTo>
                        <a:pt x="230" y="219"/>
                      </a:lnTo>
                      <a:lnTo>
                        <a:pt x="226" y="215"/>
                      </a:lnTo>
                      <a:lnTo>
                        <a:pt x="220" y="212"/>
                      </a:lnTo>
                      <a:lnTo>
                        <a:pt x="214" y="206"/>
                      </a:lnTo>
                      <a:lnTo>
                        <a:pt x="206" y="201"/>
                      </a:lnTo>
                      <a:lnTo>
                        <a:pt x="200" y="195"/>
                      </a:lnTo>
                      <a:lnTo>
                        <a:pt x="192" y="188"/>
                      </a:lnTo>
                      <a:lnTo>
                        <a:pt x="184" y="181"/>
                      </a:lnTo>
                      <a:lnTo>
                        <a:pt x="176" y="171"/>
                      </a:lnTo>
                      <a:lnTo>
                        <a:pt x="168" y="164"/>
                      </a:lnTo>
                      <a:lnTo>
                        <a:pt x="159" y="156"/>
                      </a:lnTo>
                      <a:lnTo>
                        <a:pt x="150" y="148"/>
                      </a:lnTo>
                      <a:lnTo>
                        <a:pt x="142" y="138"/>
                      </a:lnTo>
                      <a:lnTo>
                        <a:pt x="131" y="130"/>
                      </a:lnTo>
                      <a:lnTo>
                        <a:pt x="123" y="120"/>
                      </a:lnTo>
                      <a:lnTo>
                        <a:pt x="114" y="112"/>
                      </a:lnTo>
                      <a:lnTo>
                        <a:pt x="105" y="102"/>
                      </a:lnTo>
                      <a:lnTo>
                        <a:pt x="96" y="93"/>
                      </a:lnTo>
                      <a:lnTo>
                        <a:pt x="87" y="84"/>
                      </a:lnTo>
                      <a:lnTo>
                        <a:pt x="78" y="75"/>
                      </a:lnTo>
                      <a:lnTo>
                        <a:pt x="70" y="67"/>
                      </a:lnTo>
                      <a:lnTo>
                        <a:pt x="62" y="58"/>
                      </a:lnTo>
                      <a:lnTo>
                        <a:pt x="53" y="50"/>
                      </a:lnTo>
                      <a:lnTo>
                        <a:pt x="46" y="42"/>
                      </a:lnTo>
                      <a:lnTo>
                        <a:pt x="39" y="33"/>
                      </a:lnTo>
                      <a:lnTo>
                        <a:pt x="32" y="26"/>
                      </a:lnTo>
                      <a:lnTo>
                        <a:pt x="25" y="20"/>
                      </a:lnTo>
                      <a:lnTo>
                        <a:pt x="19" y="14"/>
                      </a:lnTo>
                      <a:lnTo>
                        <a:pt x="13" y="8"/>
                      </a:lnTo>
                      <a:lnTo>
                        <a:pt x="8" y="4"/>
                      </a:lnTo>
                      <a:lnTo>
                        <a:pt x="2"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4" name="Freeform 1409"/>
                <p:cNvSpPr>
                  <a:spLocks/>
                </p:cNvSpPr>
                <p:nvPr/>
              </p:nvSpPr>
              <p:spPr bwMode="auto">
                <a:xfrm>
                  <a:off x="1217" y="1711"/>
                  <a:ext cx="19" cy="40"/>
                </a:xfrm>
                <a:custGeom>
                  <a:avLst/>
                  <a:gdLst>
                    <a:gd name="T0" fmla="*/ 4 w 135"/>
                    <a:gd name="T1" fmla="*/ 8 h 243"/>
                    <a:gd name="T2" fmla="*/ 13 w 135"/>
                    <a:gd name="T3" fmla="*/ 20 h 243"/>
                    <a:gd name="T4" fmla="*/ 22 w 135"/>
                    <a:gd name="T5" fmla="*/ 33 h 243"/>
                    <a:gd name="T6" fmla="*/ 29 w 135"/>
                    <a:gd name="T7" fmla="*/ 47 h 243"/>
                    <a:gd name="T8" fmla="*/ 36 w 135"/>
                    <a:gd name="T9" fmla="*/ 62 h 243"/>
                    <a:gd name="T10" fmla="*/ 44 w 135"/>
                    <a:gd name="T11" fmla="*/ 79 h 243"/>
                    <a:gd name="T12" fmla="*/ 51 w 135"/>
                    <a:gd name="T13" fmla="*/ 96 h 243"/>
                    <a:gd name="T14" fmla="*/ 58 w 135"/>
                    <a:gd name="T15" fmla="*/ 114 h 243"/>
                    <a:gd name="T16" fmla="*/ 66 w 135"/>
                    <a:gd name="T17" fmla="*/ 133 h 243"/>
                    <a:gd name="T18" fmla="*/ 74 w 135"/>
                    <a:gd name="T19" fmla="*/ 150 h 243"/>
                    <a:gd name="T20" fmla="*/ 81 w 135"/>
                    <a:gd name="T21" fmla="*/ 167 h 243"/>
                    <a:gd name="T22" fmla="*/ 90 w 135"/>
                    <a:gd name="T23" fmla="*/ 184 h 243"/>
                    <a:gd name="T24" fmla="*/ 98 w 135"/>
                    <a:gd name="T25" fmla="*/ 199 h 243"/>
                    <a:gd name="T26" fmla="*/ 107 w 135"/>
                    <a:gd name="T27" fmla="*/ 214 h 243"/>
                    <a:gd name="T28" fmla="*/ 117 w 135"/>
                    <a:gd name="T29" fmla="*/ 227 h 243"/>
                    <a:gd name="T30" fmla="*/ 128 w 135"/>
                    <a:gd name="T31" fmla="*/ 239 h 243"/>
                    <a:gd name="T32" fmla="*/ 135 w 135"/>
                    <a:gd name="T33" fmla="*/ 241 h 243"/>
                    <a:gd name="T34" fmla="*/ 126 w 135"/>
                    <a:gd name="T35" fmla="*/ 230 h 243"/>
                    <a:gd name="T36" fmla="*/ 116 w 135"/>
                    <a:gd name="T37" fmla="*/ 218 h 243"/>
                    <a:gd name="T38" fmla="*/ 106 w 135"/>
                    <a:gd name="T39" fmla="*/ 205 h 243"/>
                    <a:gd name="T40" fmla="*/ 97 w 135"/>
                    <a:gd name="T41" fmla="*/ 190 h 243"/>
                    <a:gd name="T42" fmla="*/ 89 w 135"/>
                    <a:gd name="T43" fmla="*/ 174 h 243"/>
                    <a:gd name="T44" fmla="*/ 81 w 135"/>
                    <a:gd name="T45" fmla="*/ 158 h 243"/>
                    <a:gd name="T46" fmla="*/ 74 w 135"/>
                    <a:gd name="T47" fmla="*/ 140 h 243"/>
                    <a:gd name="T48" fmla="*/ 66 w 135"/>
                    <a:gd name="T49" fmla="*/ 121 h 243"/>
                    <a:gd name="T50" fmla="*/ 58 w 135"/>
                    <a:gd name="T51" fmla="*/ 104 h 243"/>
                    <a:gd name="T52" fmla="*/ 51 w 135"/>
                    <a:gd name="T53" fmla="*/ 86 h 243"/>
                    <a:gd name="T54" fmla="*/ 44 w 135"/>
                    <a:gd name="T55" fmla="*/ 70 h 243"/>
                    <a:gd name="T56" fmla="*/ 36 w 135"/>
                    <a:gd name="T57" fmla="*/ 53 h 243"/>
                    <a:gd name="T58" fmla="*/ 28 w 135"/>
                    <a:gd name="T59" fmla="*/ 37 h 243"/>
                    <a:gd name="T60" fmla="*/ 20 w 135"/>
                    <a:gd name="T61" fmla="*/ 24 h 243"/>
                    <a:gd name="T62" fmla="*/ 11 w 135"/>
                    <a:gd name="T63" fmla="*/ 11 h 243"/>
                    <a:gd name="T64" fmla="*/ 3 w 135"/>
                    <a:gd name="T65" fmla="*/ 0 h 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243"/>
                    <a:gd name="T101" fmla="*/ 135 w 135"/>
                    <a:gd name="T102" fmla="*/ 243 h 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243">
                      <a:moveTo>
                        <a:pt x="0" y="3"/>
                      </a:moveTo>
                      <a:lnTo>
                        <a:pt x="4" y="8"/>
                      </a:lnTo>
                      <a:lnTo>
                        <a:pt x="9" y="14"/>
                      </a:lnTo>
                      <a:lnTo>
                        <a:pt x="13" y="20"/>
                      </a:lnTo>
                      <a:lnTo>
                        <a:pt x="17" y="26"/>
                      </a:lnTo>
                      <a:lnTo>
                        <a:pt x="22" y="33"/>
                      </a:lnTo>
                      <a:lnTo>
                        <a:pt x="25" y="40"/>
                      </a:lnTo>
                      <a:lnTo>
                        <a:pt x="29" y="47"/>
                      </a:lnTo>
                      <a:lnTo>
                        <a:pt x="32" y="54"/>
                      </a:lnTo>
                      <a:lnTo>
                        <a:pt x="36" y="62"/>
                      </a:lnTo>
                      <a:lnTo>
                        <a:pt x="40" y="71"/>
                      </a:lnTo>
                      <a:lnTo>
                        <a:pt x="44" y="79"/>
                      </a:lnTo>
                      <a:lnTo>
                        <a:pt x="48" y="87"/>
                      </a:lnTo>
                      <a:lnTo>
                        <a:pt x="51" y="96"/>
                      </a:lnTo>
                      <a:lnTo>
                        <a:pt x="55" y="105"/>
                      </a:lnTo>
                      <a:lnTo>
                        <a:pt x="58" y="114"/>
                      </a:lnTo>
                      <a:lnTo>
                        <a:pt x="62" y="122"/>
                      </a:lnTo>
                      <a:lnTo>
                        <a:pt x="66" y="133"/>
                      </a:lnTo>
                      <a:lnTo>
                        <a:pt x="70" y="141"/>
                      </a:lnTo>
                      <a:lnTo>
                        <a:pt x="74" y="150"/>
                      </a:lnTo>
                      <a:lnTo>
                        <a:pt x="77" y="159"/>
                      </a:lnTo>
                      <a:lnTo>
                        <a:pt x="81" y="167"/>
                      </a:lnTo>
                      <a:lnTo>
                        <a:pt x="86" y="175"/>
                      </a:lnTo>
                      <a:lnTo>
                        <a:pt x="90" y="184"/>
                      </a:lnTo>
                      <a:lnTo>
                        <a:pt x="94" y="191"/>
                      </a:lnTo>
                      <a:lnTo>
                        <a:pt x="98" y="199"/>
                      </a:lnTo>
                      <a:lnTo>
                        <a:pt x="103" y="206"/>
                      </a:lnTo>
                      <a:lnTo>
                        <a:pt x="107" y="214"/>
                      </a:lnTo>
                      <a:lnTo>
                        <a:pt x="112" y="221"/>
                      </a:lnTo>
                      <a:lnTo>
                        <a:pt x="117" y="227"/>
                      </a:lnTo>
                      <a:lnTo>
                        <a:pt x="122" y="233"/>
                      </a:lnTo>
                      <a:lnTo>
                        <a:pt x="128" y="239"/>
                      </a:lnTo>
                      <a:lnTo>
                        <a:pt x="133" y="243"/>
                      </a:lnTo>
                      <a:lnTo>
                        <a:pt x="135" y="241"/>
                      </a:lnTo>
                      <a:lnTo>
                        <a:pt x="130" y="236"/>
                      </a:lnTo>
                      <a:lnTo>
                        <a:pt x="126" y="230"/>
                      </a:lnTo>
                      <a:lnTo>
                        <a:pt x="121" y="224"/>
                      </a:lnTo>
                      <a:lnTo>
                        <a:pt x="116" y="218"/>
                      </a:lnTo>
                      <a:lnTo>
                        <a:pt x="110" y="211"/>
                      </a:lnTo>
                      <a:lnTo>
                        <a:pt x="106" y="205"/>
                      </a:lnTo>
                      <a:lnTo>
                        <a:pt x="101" y="197"/>
                      </a:lnTo>
                      <a:lnTo>
                        <a:pt x="97" y="190"/>
                      </a:lnTo>
                      <a:lnTo>
                        <a:pt x="94" y="181"/>
                      </a:lnTo>
                      <a:lnTo>
                        <a:pt x="89" y="174"/>
                      </a:lnTo>
                      <a:lnTo>
                        <a:pt x="84" y="166"/>
                      </a:lnTo>
                      <a:lnTo>
                        <a:pt x="81" y="158"/>
                      </a:lnTo>
                      <a:lnTo>
                        <a:pt x="77" y="148"/>
                      </a:lnTo>
                      <a:lnTo>
                        <a:pt x="74" y="140"/>
                      </a:lnTo>
                      <a:lnTo>
                        <a:pt x="70" y="131"/>
                      </a:lnTo>
                      <a:lnTo>
                        <a:pt x="66" y="121"/>
                      </a:lnTo>
                      <a:lnTo>
                        <a:pt x="62" y="113"/>
                      </a:lnTo>
                      <a:lnTo>
                        <a:pt x="58" y="104"/>
                      </a:lnTo>
                      <a:lnTo>
                        <a:pt x="55" y="95"/>
                      </a:lnTo>
                      <a:lnTo>
                        <a:pt x="51" y="86"/>
                      </a:lnTo>
                      <a:lnTo>
                        <a:pt x="48" y="78"/>
                      </a:lnTo>
                      <a:lnTo>
                        <a:pt x="44" y="70"/>
                      </a:lnTo>
                      <a:lnTo>
                        <a:pt x="40" y="61"/>
                      </a:lnTo>
                      <a:lnTo>
                        <a:pt x="36" y="53"/>
                      </a:lnTo>
                      <a:lnTo>
                        <a:pt x="32" y="46"/>
                      </a:lnTo>
                      <a:lnTo>
                        <a:pt x="28" y="37"/>
                      </a:lnTo>
                      <a:lnTo>
                        <a:pt x="24" y="30"/>
                      </a:lnTo>
                      <a:lnTo>
                        <a:pt x="20" y="24"/>
                      </a:lnTo>
                      <a:lnTo>
                        <a:pt x="17" y="17"/>
                      </a:lnTo>
                      <a:lnTo>
                        <a:pt x="11" y="11"/>
                      </a:lnTo>
                      <a:lnTo>
                        <a:pt x="7" y="5"/>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5" name="Freeform 1410"/>
                <p:cNvSpPr>
                  <a:spLocks/>
                </p:cNvSpPr>
                <p:nvPr/>
              </p:nvSpPr>
              <p:spPr bwMode="auto">
                <a:xfrm>
                  <a:off x="1198" y="1700"/>
                  <a:ext cx="19" cy="11"/>
                </a:xfrm>
                <a:custGeom>
                  <a:avLst/>
                  <a:gdLst>
                    <a:gd name="T0" fmla="*/ 6 w 135"/>
                    <a:gd name="T1" fmla="*/ 4 h 65"/>
                    <a:gd name="T2" fmla="*/ 19 w 135"/>
                    <a:gd name="T3" fmla="*/ 5 h 65"/>
                    <a:gd name="T4" fmla="*/ 28 w 135"/>
                    <a:gd name="T5" fmla="*/ 8 h 65"/>
                    <a:gd name="T6" fmla="*/ 38 w 135"/>
                    <a:gd name="T7" fmla="*/ 9 h 65"/>
                    <a:gd name="T8" fmla="*/ 48 w 135"/>
                    <a:gd name="T9" fmla="*/ 11 h 65"/>
                    <a:gd name="T10" fmla="*/ 55 w 135"/>
                    <a:gd name="T11" fmla="*/ 13 h 65"/>
                    <a:gd name="T12" fmla="*/ 64 w 135"/>
                    <a:gd name="T13" fmla="*/ 15 h 65"/>
                    <a:gd name="T14" fmla="*/ 72 w 135"/>
                    <a:gd name="T15" fmla="*/ 19 h 65"/>
                    <a:gd name="T16" fmla="*/ 79 w 135"/>
                    <a:gd name="T17" fmla="*/ 21 h 65"/>
                    <a:gd name="T18" fmla="*/ 85 w 135"/>
                    <a:gd name="T19" fmla="*/ 25 h 65"/>
                    <a:gd name="T20" fmla="*/ 91 w 135"/>
                    <a:gd name="T21" fmla="*/ 28 h 65"/>
                    <a:gd name="T22" fmla="*/ 99 w 135"/>
                    <a:gd name="T23" fmla="*/ 33 h 65"/>
                    <a:gd name="T24" fmla="*/ 105 w 135"/>
                    <a:gd name="T25" fmla="*/ 39 h 65"/>
                    <a:gd name="T26" fmla="*/ 112 w 135"/>
                    <a:gd name="T27" fmla="*/ 46 h 65"/>
                    <a:gd name="T28" fmla="*/ 120 w 135"/>
                    <a:gd name="T29" fmla="*/ 53 h 65"/>
                    <a:gd name="T30" fmla="*/ 128 w 135"/>
                    <a:gd name="T31" fmla="*/ 60 h 65"/>
                    <a:gd name="T32" fmla="*/ 135 w 135"/>
                    <a:gd name="T33" fmla="*/ 62 h 65"/>
                    <a:gd name="T34" fmla="*/ 126 w 135"/>
                    <a:gd name="T35" fmla="*/ 54 h 65"/>
                    <a:gd name="T36" fmla="*/ 118 w 135"/>
                    <a:gd name="T37" fmla="*/ 46 h 65"/>
                    <a:gd name="T38" fmla="*/ 111 w 135"/>
                    <a:gd name="T39" fmla="*/ 39 h 65"/>
                    <a:gd name="T40" fmla="*/ 105 w 135"/>
                    <a:gd name="T41" fmla="*/ 33 h 65"/>
                    <a:gd name="T42" fmla="*/ 98 w 135"/>
                    <a:gd name="T43" fmla="*/ 28 h 65"/>
                    <a:gd name="T44" fmla="*/ 90 w 135"/>
                    <a:gd name="T45" fmla="*/ 23 h 65"/>
                    <a:gd name="T46" fmla="*/ 84 w 135"/>
                    <a:gd name="T47" fmla="*/ 20 h 65"/>
                    <a:gd name="T48" fmla="*/ 77 w 135"/>
                    <a:gd name="T49" fmla="*/ 16 h 65"/>
                    <a:gd name="T50" fmla="*/ 70 w 135"/>
                    <a:gd name="T51" fmla="*/ 14 h 65"/>
                    <a:gd name="T52" fmla="*/ 61 w 135"/>
                    <a:gd name="T53" fmla="*/ 11 h 65"/>
                    <a:gd name="T54" fmla="*/ 53 w 135"/>
                    <a:gd name="T55" fmla="*/ 9 h 65"/>
                    <a:gd name="T56" fmla="*/ 45 w 135"/>
                    <a:gd name="T57" fmla="*/ 7 h 65"/>
                    <a:gd name="T58" fmla="*/ 34 w 135"/>
                    <a:gd name="T59" fmla="*/ 5 h 65"/>
                    <a:gd name="T60" fmla="*/ 25 w 135"/>
                    <a:gd name="T61" fmla="*/ 3 h 65"/>
                    <a:gd name="T62" fmla="*/ 13 w 135"/>
                    <a:gd name="T63" fmla="*/ 2 h 65"/>
                    <a:gd name="T64" fmla="*/ 1 w 13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65"/>
                    <a:gd name="T101" fmla="*/ 135 w 13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65">
                      <a:moveTo>
                        <a:pt x="0" y="3"/>
                      </a:moveTo>
                      <a:lnTo>
                        <a:pt x="6" y="4"/>
                      </a:lnTo>
                      <a:lnTo>
                        <a:pt x="12" y="5"/>
                      </a:lnTo>
                      <a:lnTo>
                        <a:pt x="19" y="5"/>
                      </a:lnTo>
                      <a:lnTo>
                        <a:pt x="23" y="7"/>
                      </a:lnTo>
                      <a:lnTo>
                        <a:pt x="28" y="8"/>
                      </a:lnTo>
                      <a:lnTo>
                        <a:pt x="33" y="8"/>
                      </a:lnTo>
                      <a:lnTo>
                        <a:pt x="38" y="9"/>
                      </a:lnTo>
                      <a:lnTo>
                        <a:pt x="44" y="10"/>
                      </a:lnTo>
                      <a:lnTo>
                        <a:pt x="48" y="11"/>
                      </a:lnTo>
                      <a:lnTo>
                        <a:pt x="52" y="13"/>
                      </a:lnTo>
                      <a:lnTo>
                        <a:pt x="55" y="13"/>
                      </a:lnTo>
                      <a:lnTo>
                        <a:pt x="60" y="14"/>
                      </a:lnTo>
                      <a:lnTo>
                        <a:pt x="64" y="15"/>
                      </a:lnTo>
                      <a:lnTo>
                        <a:pt x="67" y="16"/>
                      </a:lnTo>
                      <a:lnTo>
                        <a:pt x="72" y="19"/>
                      </a:lnTo>
                      <a:lnTo>
                        <a:pt x="75" y="20"/>
                      </a:lnTo>
                      <a:lnTo>
                        <a:pt x="79" y="21"/>
                      </a:lnTo>
                      <a:lnTo>
                        <a:pt x="81" y="22"/>
                      </a:lnTo>
                      <a:lnTo>
                        <a:pt x="85" y="25"/>
                      </a:lnTo>
                      <a:lnTo>
                        <a:pt x="89" y="26"/>
                      </a:lnTo>
                      <a:lnTo>
                        <a:pt x="91" y="28"/>
                      </a:lnTo>
                      <a:lnTo>
                        <a:pt x="96" y="31"/>
                      </a:lnTo>
                      <a:lnTo>
                        <a:pt x="99" y="33"/>
                      </a:lnTo>
                      <a:lnTo>
                        <a:pt x="103" y="35"/>
                      </a:lnTo>
                      <a:lnTo>
                        <a:pt x="105" y="39"/>
                      </a:lnTo>
                      <a:lnTo>
                        <a:pt x="109" y="41"/>
                      </a:lnTo>
                      <a:lnTo>
                        <a:pt x="112" y="46"/>
                      </a:lnTo>
                      <a:lnTo>
                        <a:pt x="116" y="48"/>
                      </a:lnTo>
                      <a:lnTo>
                        <a:pt x="120" y="53"/>
                      </a:lnTo>
                      <a:lnTo>
                        <a:pt x="124" y="57"/>
                      </a:lnTo>
                      <a:lnTo>
                        <a:pt x="128" y="60"/>
                      </a:lnTo>
                      <a:lnTo>
                        <a:pt x="132" y="65"/>
                      </a:lnTo>
                      <a:lnTo>
                        <a:pt x="135" y="62"/>
                      </a:lnTo>
                      <a:lnTo>
                        <a:pt x="131" y="58"/>
                      </a:lnTo>
                      <a:lnTo>
                        <a:pt x="126" y="54"/>
                      </a:lnTo>
                      <a:lnTo>
                        <a:pt x="123" y="49"/>
                      </a:lnTo>
                      <a:lnTo>
                        <a:pt x="118" y="46"/>
                      </a:lnTo>
                      <a:lnTo>
                        <a:pt x="115" y="41"/>
                      </a:lnTo>
                      <a:lnTo>
                        <a:pt x="111" y="39"/>
                      </a:lnTo>
                      <a:lnTo>
                        <a:pt x="107" y="35"/>
                      </a:lnTo>
                      <a:lnTo>
                        <a:pt x="105" y="33"/>
                      </a:lnTo>
                      <a:lnTo>
                        <a:pt x="102" y="31"/>
                      </a:lnTo>
                      <a:lnTo>
                        <a:pt x="98" y="28"/>
                      </a:lnTo>
                      <a:lnTo>
                        <a:pt x="93" y="26"/>
                      </a:lnTo>
                      <a:lnTo>
                        <a:pt x="90" y="23"/>
                      </a:lnTo>
                      <a:lnTo>
                        <a:pt x="87" y="21"/>
                      </a:lnTo>
                      <a:lnTo>
                        <a:pt x="84" y="20"/>
                      </a:lnTo>
                      <a:lnTo>
                        <a:pt x="80" y="17"/>
                      </a:lnTo>
                      <a:lnTo>
                        <a:pt x="77" y="16"/>
                      </a:lnTo>
                      <a:lnTo>
                        <a:pt x="73" y="15"/>
                      </a:lnTo>
                      <a:lnTo>
                        <a:pt x="70" y="14"/>
                      </a:lnTo>
                      <a:lnTo>
                        <a:pt x="65" y="13"/>
                      </a:lnTo>
                      <a:lnTo>
                        <a:pt x="61" y="11"/>
                      </a:lnTo>
                      <a:lnTo>
                        <a:pt x="57" y="10"/>
                      </a:lnTo>
                      <a:lnTo>
                        <a:pt x="53" y="9"/>
                      </a:lnTo>
                      <a:lnTo>
                        <a:pt x="48" y="8"/>
                      </a:lnTo>
                      <a:lnTo>
                        <a:pt x="45" y="7"/>
                      </a:lnTo>
                      <a:lnTo>
                        <a:pt x="39" y="5"/>
                      </a:lnTo>
                      <a:lnTo>
                        <a:pt x="34" y="5"/>
                      </a:lnTo>
                      <a:lnTo>
                        <a:pt x="29" y="4"/>
                      </a:lnTo>
                      <a:lnTo>
                        <a:pt x="25" y="3"/>
                      </a:lnTo>
                      <a:lnTo>
                        <a:pt x="19" y="2"/>
                      </a:lnTo>
                      <a:lnTo>
                        <a:pt x="13" y="2"/>
                      </a:lnTo>
                      <a:lnTo>
                        <a:pt x="7" y="1"/>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6" name="Freeform 1411"/>
                <p:cNvSpPr>
                  <a:spLocks/>
                </p:cNvSpPr>
                <p:nvPr/>
              </p:nvSpPr>
              <p:spPr bwMode="auto">
                <a:xfrm>
                  <a:off x="1170" y="1700"/>
                  <a:ext cx="28" cy="2"/>
                </a:xfrm>
                <a:custGeom>
                  <a:avLst/>
                  <a:gdLst>
                    <a:gd name="T0" fmla="*/ 5 w 196"/>
                    <a:gd name="T1" fmla="*/ 10 h 12"/>
                    <a:gd name="T2" fmla="*/ 17 w 196"/>
                    <a:gd name="T3" fmla="*/ 11 h 12"/>
                    <a:gd name="T4" fmla="*/ 29 w 196"/>
                    <a:gd name="T5" fmla="*/ 11 h 12"/>
                    <a:gd name="T6" fmla="*/ 42 w 196"/>
                    <a:gd name="T7" fmla="*/ 12 h 12"/>
                    <a:gd name="T8" fmla="*/ 55 w 196"/>
                    <a:gd name="T9" fmla="*/ 11 h 12"/>
                    <a:gd name="T10" fmla="*/ 68 w 196"/>
                    <a:gd name="T11" fmla="*/ 11 h 12"/>
                    <a:gd name="T12" fmla="*/ 81 w 196"/>
                    <a:gd name="T13" fmla="*/ 10 h 12"/>
                    <a:gd name="T14" fmla="*/ 95 w 196"/>
                    <a:gd name="T15" fmla="*/ 9 h 12"/>
                    <a:gd name="T16" fmla="*/ 107 w 196"/>
                    <a:gd name="T17" fmla="*/ 7 h 12"/>
                    <a:gd name="T18" fmla="*/ 122 w 196"/>
                    <a:gd name="T19" fmla="*/ 6 h 12"/>
                    <a:gd name="T20" fmla="*/ 133 w 196"/>
                    <a:gd name="T21" fmla="*/ 5 h 12"/>
                    <a:gd name="T22" fmla="*/ 146 w 196"/>
                    <a:gd name="T23" fmla="*/ 4 h 12"/>
                    <a:gd name="T24" fmla="*/ 158 w 196"/>
                    <a:gd name="T25" fmla="*/ 4 h 12"/>
                    <a:gd name="T26" fmla="*/ 170 w 196"/>
                    <a:gd name="T27" fmla="*/ 4 h 12"/>
                    <a:gd name="T28" fmla="*/ 181 w 196"/>
                    <a:gd name="T29" fmla="*/ 4 h 12"/>
                    <a:gd name="T30" fmla="*/ 190 w 196"/>
                    <a:gd name="T31" fmla="*/ 4 h 12"/>
                    <a:gd name="T32" fmla="*/ 196 w 196"/>
                    <a:gd name="T33" fmla="*/ 2 h 12"/>
                    <a:gd name="T34" fmla="*/ 185 w 196"/>
                    <a:gd name="T35" fmla="*/ 0 h 12"/>
                    <a:gd name="T36" fmla="*/ 175 w 196"/>
                    <a:gd name="T37" fmla="*/ 0 h 12"/>
                    <a:gd name="T38" fmla="*/ 164 w 196"/>
                    <a:gd name="T39" fmla="*/ 0 h 12"/>
                    <a:gd name="T40" fmla="*/ 152 w 196"/>
                    <a:gd name="T41" fmla="*/ 0 h 12"/>
                    <a:gd name="T42" fmla="*/ 140 w 196"/>
                    <a:gd name="T43" fmla="*/ 2 h 12"/>
                    <a:gd name="T44" fmla="*/ 127 w 196"/>
                    <a:gd name="T45" fmla="*/ 3 h 12"/>
                    <a:gd name="T46" fmla="*/ 114 w 196"/>
                    <a:gd name="T47" fmla="*/ 4 h 12"/>
                    <a:gd name="T48" fmla="*/ 101 w 196"/>
                    <a:gd name="T49" fmla="*/ 5 h 12"/>
                    <a:gd name="T50" fmla="*/ 88 w 196"/>
                    <a:gd name="T51" fmla="*/ 6 h 12"/>
                    <a:gd name="T52" fmla="*/ 74 w 196"/>
                    <a:gd name="T53" fmla="*/ 7 h 12"/>
                    <a:gd name="T54" fmla="*/ 62 w 196"/>
                    <a:gd name="T55" fmla="*/ 7 h 12"/>
                    <a:gd name="T56" fmla="*/ 48 w 196"/>
                    <a:gd name="T57" fmla="*/ 9 h 12"/>
                    <a:gd name="T58" fmla="*/ 35 w 196"/>
                    <a:gd name="T59" fmla="*/ 9 h 12"/>
                    <a:gd name="T60" fmla="*/ 23 w 196"/>
                    <a:gd name="T61" fmla="*/ 7 h 12"/>
                    <a:gd name="T62" fmla="*/ 13 w 196"/>
                    <a:gd name="T63" fmla="*/ 6 h 12"/>
                    <a:gd name="T64" fmla="*/ 0 w 196"/>
                    <a:gd name="T65" fmla="*/ 5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12"/>
                    <a:gd name="T101" fmla="*/ 196 w 196"/>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12">
                      <a:moveTo>
                        <a:pt x="0" y="9"/>
                      </a:moveTo>
                      <a:lnTo>
                        <a:pt x="5" y="10"/>
                      </a:lnTo>
                      <a:lnTo>
                        <a:pt x="11" y="10"/>
                      </a:lnTo>
                      <a:lnTo>
                        <a:pt x="17" y="11"/>
                      </a:lnTo>
                      <a:lnTo>
                        <a:pt x="23" y="11"/>
                      </a:lnTo>
                      <a:lnTo>
                        <a:pt x="29" y="11"/>
                      </a:lnTo>
                      <a:lnTo>
                        <a:pt x="35" y="12"/>
                      </a:lnTo>
                      <a:lnTo>
                        <a:pt x="42" y="12"/>
                      </a:lnTo>
                      <a:lnTo>
                        <a:pt x="48" y="12"/>
                      </a:lnTo>
                      <a:lnTo>
                        <a:pt x="55" y="11"/>
                      </a:lnTo>
                      <a:lnTo>
                        <a:pt x="62" y="11"/>
                      </a:lnTo>
                      <a:lnTo>
                        <a:pt x="68" y="11"/>
                      </a:lnTo>
                      <a:lnTo>
                        <a:pt x="75" y="10"/>
                      </a:lnTo>
                      <a:lnTo>
                        <a:pt x="81" y="10"/>
                      </a:lnTo>
                      <a:lnTo>
                        <a:pt x="88" y="10"/>
                      </a:lnTo>
                      <a:lnTo>
                        <a:pt x="95" y="9"/>
                      </a:lnTo>
                      <a:lnTo>
                        <a:pt x="101" y="9"/>
                      </a:lnTo>
                      <a:lnTo>
                        <a:pt x="107" y="7"/>
                      </a:lnTo>
                      <a:lnTo>
                        <a:pt x="116" y="7"/>
                      </a:lnTo>
                      <a:lnTo>
                        <a:pt x="122" y="6"/>
                      </a:lnTo>
                      <a:lnTo>
                        <a:pt x="127" y="6"/>
                      </a:lnTo>
                      <a:lnTo>
                        <a:pt x="133" y="5"/>
                      </a:lnTo>
                      <a:lnTo>
                        <a:pt x="140" y="5"/>
                      </a:lnTo>
                      <a:lnTo>
                        <a:pt x="146" y="4"/>
                      </a:lnTo>
                      <a:lnTo>
                        <a:pt x="152" y="4"/>
                      </a:lnTo>
                      <a:lnTo>
                        <a:pt x="158" y="4"/>
                      </a:lnTo>
                      <a:lnTo>
                        <a:pt x="164" y="4"/>
                      </a:lnTo>
                      <a:lnTo>
                        <a:pt x="170" y="4"/>
                      </a:lnTo>
                      <a:lnTo>
                        <a:pt x="175" y="4"/>
                      </a:lnTo>
                      <a:lnTo>
                        <a:pt x="181" y="4"/>
                      </a:lnTo>
                      <a:lnTo>
                        <a:pt x="185" y="4"/>
                      </a:lnTo>
                      <a:lnTo>
                        <a:pt x="190" y="4"/>
                      </a:lnTo>
                      <a:lnTo>
                        <a:pt x="195" y="5"/>
                      </a:lnTo>
                      <a:lnTo>
                        <a:pt x="196" y="2"/>
                      </a:lnTo>
                      <a:lnTo>
                        <a:pt x="191" y="0"/>
                      </a:lnTo>
                      <a:lnTo>
                        <a:pt x="185" y="0"/>
                      </a:lnTo>
                      <a:lnTo>
                        <a:pt x="181" y="0"/>
                      </a:lnTo>
                      <a:lnTo>
                        <a:pt x="175" y="0"/>
                      </a:lnTo>
                      <a:lnTo>
                        <a:pt x="170" y="0"/>
                      </a:lnTo>
                      <a:lnTo>
                        <a:pt x="164" y="0"/>
                      </a:lnTo>
                      <a:lnTo>
                        <a:pt x="158" y="0"/>
                      </a:lnTo>
                      <a:lnTo>
                        <a:pt x="152" y="0"/>
                      </a:lnTo>
                      <a:lnTo>
                        <a:pt x="146" y="0"/>
                      </a:lnTo>
                      <a:lnTo>
                        <a:pt x="140" y="2"/>
                      </a:lnTo>
                      <a:lnTo>
                        <a:pt x="133" y="2"/>
                      </a:lnTo>
                      <a:lnTo>
                        <a:pt x="127" y="3"/>
                      </a:lnTo>
                      <a:lnTo>
                        <a:pt x="122" y="3"/>
                      </a:lnTo>
                      <a:lnTo>
                        <a:pt x="114" y="4"/>
                      </a:lnTo>
                      <a:lnTo>
                        <a:pt x="107" y="4"/>
                      </a:lnTo>
                      <a:lnTo>
                        <a:pt x="101" y="5"/>
                      </a:lnTo>
                      <a:lnTo>
                        <a:pt x="95" y="5"/>
                      </a:lnTo>
                      <a:lnTo>
                        <a:pt x="88" y="6"/>
                      </a:lnTo>
                      <a:lnTo>
                        <a:pt x="81" y="6"/>
                      </a:lnTo>
                      <a:lnTo>
                        <a:pt x="74" y="7"/>
                      </a:lnTo>
                      <a:lnTo>
                        <a:pt x="68" y="7"/>
                      </a:lnTo>
                      <a:lnTo>
                        <a:pt x="62" y="7"/>
                      </a:lnTo>
                      <a:lnTo>
                        <a:pt x="55" y="7"/>
                      </a:lnTo>
                      <a:lnTo>
                        <a:pt x="48" y="9"/>
                      </a:lnTo>
                      <a:lnTo>
                        <a:pt x="42" y="9"/>
                      </a:lnTo>
                      <a:lnTo>
                        <a:pt x="35" y="9"/>
                      </a:lnTo>
                      <a:lnTo>
                        <a:pt x="29" y="7"/>
                      </a:lnTo>
                      <a:lnTo>
                        <a:pt x="23" y="7"/>
                      </a:lnTo>
                      <a:lnTo>
                        <a:pt x="17" y="7"/>
                      </a:lnTo>
                      <a:lnTo>
                        <a:pt x="13" y="6"/>
                      </a:lnTo>
                      <a:lnTo>
                        <a:pt x="6" y="6"/>
                      </a:lnTo>
                      <a:lnTo>
                        <a:pt x="0" y="5"/>
                      </a:lnTo>
                      <a:lnTo>
                        <a:pt x="0" y="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7" name="Freeform 1412"/>
                <p:cNvSpPr>
                  <a:spLocks/>
                </p:cNvSpPr>
                <p:nvPr/>
              </p:nvSpPr>
              <p:spPr bwMode="auto">
                <a:xfrm>
                  <a:off x="1153" y="1696"/>
                  <a:ext cx="17" cy="6"/>
                </a:xfrm>
                <a:custGeom>
                  <a:avLst/>
                  <a:gdLst>
                    <a:gd name="T0" fmla="*/ 6 w 120"/>
                    <a:gd name="T1" fmla="*/ 5 h 34"/>
                    <a:gd name="T2" fmla="*/ 16 w 120"/>
                    <a:gd name="T3" fmla="*/ 5 h 34"/>
                    <a:gd name="T4" fmla="*/ 25 w 120"/>
                    <a:gd name="T5" fmla="*/ 6 h 34"/>
                    <a:gd name="T6" fmla="*/ 33 w 120"/>
                    <a:gd name="T7" fmla="*/ 7 h 34"/>
                    <a:gd name="T8" fmla="*/ 40 w 120"/>
                    <a:gd name="T9" fmla="*/ 9 h 34"/>
                    <a:gd name="T10" fmla="*/ 48 w 120"/>
                    <a:gd name="T11" fmla="*/ 11 h 34"/>
                    <a:gd name="T12" fmla="*/ 54 w 120"/>
                    <a:gd name="T13" fmla="*/ 12 h 34"/>
                    <a:gd name="T14" fmla="*/ 61 w 120"/>
                    <a:gd name="T15" fmla="*/ 15 h 34"/>
                    <a:gd name="T16" fmla="*/ 67 w 120"/>
                    <a:gd name="T17" fmla="*/ 17 h 34"/>
                    <a:gd name="T18" fmla="*/ 72 w 120"/>
                    <a:gd name="T19" fmla="*/ 19 h 34"/>
                    <a:gd name="T20" fmla="*/ 78 w 120"/>
                    <a:gd name="T21" fmla="*/ 22 h 34"/>
                    <a:gd name="T22" fmla="*/ 85 w 120"/>
                    <a:gd name="T23" fmla="*/ 24 h 34"/>
                    <a:gd name="T24" fmla="*/ 91 w 120"/>
                    <a:gd name="T25" fmla="*/ 27 h 34"/>
                    <a:gd name="T26" fmla="*/ 98 w 120"/>
                    <a:gd name="T27" fmla="*/ 28 h 34"/>
                    <a:gd name="T28" fmla="*/ 107 w 120"/>
                    <a:gd name="T29" fmla="*/ 30 h 34"/>
                    <a:gd name="T30" fmla="*/ 115 w 120"/>
                    <a:gd name="T31" fmla="*/ 32 h 34"/>
                    <a:gd name="T32" fmla="*/ 120 w 120"/>
                    <a:gd name="T33" fmla="*/ 30 h 34"/>
                    <a:gd name="T34" fmla="*/ 111 w 120"/>
                    <a:gd name="T35" fmla="*/ 28 h 34"/>
                    <a:gd name="T36" fmla="*/ 103 w 120"/>
                    <a:gd name="T37" fmla="*/ 27 h 34"/>
                    <a:gd name="T38" fmla="*/ 96 w 120"/>
                    <a:gd name="T39" fmla="*/ 24 h 34"/>
                    <a:gd name="T40" fmla="*/ 89 w 120"/>
                    <a:gd name="T41" fmla="*/ 22 h 34"/>
                    <a:gd name="T42" fmla="*/ 83 w 120"/>
                    <a:gd name="T43" fmla="*/ 19 h 34"/>
                    <a:gd name="T44" fmla="*/ 76 w 120"/>
                    <a:gd name="T45" fmla="*/ 17 h 34"/>
                    <a:gd name="T46" fmla="*/ 70 w 120"/>
                    <a:gd name="T47" fmla="*/ 15 h 34"/>
                    <a:gd name="T48" fmla="*/ 65 w 120"/>
                    <a:gd name="T49" fmla="*/ 12 h 34"/>
                    <a:gd name="T50" fmla="*/ 59 w 120"/>
                    <a:gd name="T51" fmla="*/ 10 h 34"/>
                    <a:gd name="T52" fmla="*/ 52 w 120"/>
                    <a:gd name="T53" fmla="*/ 9 h 34"/>
                    <a:gd name="T54" fmla="*/ 45 w 120"/>
                    <a:gd name="T55" fmla="*/ 6 h 34"/>
                    <a:gd name="T56" fmla="*/ 38 w 120"/>
                    <a:gd name="T57" fmla="*/ 5 h 34"/>
                    <a:gd name="T58" fmla="*/ 31 w 120"/>
                    <a:gd name="T59" fmla="*/ 4 h 34"/>
                    <a:gd name="T60" fmla="*/ 20 w 120"/>
                    <a:gd name="T61" fmla="*/ 3 h 34"/>
                    <a:gd name="T62" fmla="*/ 12 w 120"/>
                    <a:gd name="T63" fmla="*/ 2 h 34"/>
                    <a:gd name="T64" fmla="*/ 0 w 120"/>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34"/>
                    <a:gd name="T101" fmla="*/ 120 w 12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34">
                      <a:moveTo>
                        <a:pt x="0" y="4"/>
                      </a:moveTo>
                      <a:lnTo>
                        <a:pt x="6" y="5"/>
                      </a:lnTo>
                      <a:lnTo>
                        <a:pt x="11" y="5"/>
                      </a:lnTo>
                      <a:lnTo>
                        <a:pt x="16" y="5"/>
                      </a:lnTo>
                      <a:lnTo>
                        <a:pt x="20" y="6"/>
                      </a:lnTo>
                      <a:lnTo>
                        <a:pt x="25" y="6"/>
                      </a:lnTo>
                      <a:lnTo>
                        <a:pt x="30" y="7"/>
                      </a:lnTo>
                      <a:lnTo>
                        <a:pt x="33" y="7"/>
                      </a:lnTo>
                      <a:lnTo>
                        <a:pt x="37" y="9"/>
                      </a:lnTo>
                      <a:lnTo>
                        <a:pt x="40" y="9"/>
                      </a:lnTo>
                      <a:lnTo>
                        <a:pt x="44" y="10"/>
                      </a:lnTo>
                      <a:lnTo>
                        <a:pt x="48" y="11"/>
                      </a:lnTo>
                      <a:lnTo>
                        <a:pt x="51" y="12"/>
                      </a:lnTo>
                      <a:lnTo>
                        <a:pt x="54" y="12"/>
                      </a:lnTo>
                      <a:lnTo>
                        <a:pt x="58" y="13"/>
                      </a:lnTo>
                      <a:lnTo>
                        <a:pt x="61" y="15"/>
                      </a:lnTo>
                      <a:lnTo>
                        <a:pt x="64" y="16"/>
                      </a:lnTo>
                      <a:lnTo>
                        <a:pt x="67" y="17"/>
                      </a:lnTo>
                      <a:lnTo>
                        <a:pt x="69" y="18"/>
                      </a:lnTo>
                      <a:lnTo>
                        <a:pt x="72" y="19"/>
                      </a:lnTo>
                      <a:lnTo>
                        <a:pt x="75" y="21"/>
                      </a:lnTo>
                      <a:lnTo>
                        <a:pt x="78" y="22"/>
                      </a:lnTo>
                      <a:lnTo>
                        <a:pt x="82" y="23"/>
                      </a:lnTo>
                      <a:lnTo>
                        <a:pt x="85" y="24"/>
                      </a:lnTo>
                      <a:lnTo>
                        <a:pt x="88" y="25"/>
                      </a:lnTo>
                      <a:lnTo>
                        <a:pt x="91" y="27"/>
                      </a:lnTo>
                      <a:lnTo>
                        <a:pt x="95" y="28"/>
                      </a:lnTo>
                      <a:lnTo>
                        <a:pt x="98" y="28"/>
                      </a:lnTo>
                      <a:lnTo>
                        <a:pt x="102" y="29"/>
                      </a:lnTo>
                      <a:lnTo>
                        <a:pt x="107" y="30"/>
                      </a:lnTo>
                      <a:lnTo>
                        <a:pt x="111" y="31"/>
                      </a:lnTo>
                      <a:lnTo>
                        <a:pt x="115" y="32"/>
                      </a:lnTo>
                      <a:lnTo>
                        <a:pt x="120" y="34"/>
                      </a:lnTo>
                      <a:lnTo>
                        <a:pt x="120" y="30"/>
                      </a:lnTo>
                      <a:lnTo>
                        <a:pt x="116" y="29"/>
                      </a:lnTo>
                      <a:lnTo>
                        <a:pt x="111" y="28"/>
                      </a:lnTo>
                      <a:lnTo>
                        <a:pt x="108" y="27"/>
                      </a:lnTo>
                      <a:lnTo>
                        <a:pt x="103" y="27"/>
                      </a:lnTo>
                      <a:lnTo>
                        <a:pt x="100" y="25"/>
                      </a:lnTo>
                      <a:lnTo>
                        <a:pt x="96" y="24"/>
                      </a:lnTo>
                      <a:lnTo>
                        <a:pt x="93" y="23"/>
                      </a:lnTo>
                      <a:lnTo>
                        <a:pt x="89" y="22"/>
                      </a:lnTo>
                      <a:lnTo>
                        <a:pt x="87" y="21"/>
                      </a:lnTo>
                      <a:lnTo>
                        <a:pt x="83" y="19"/>
                      </a:lnTo>
                      <a:lnTo>
                        <a:pt x="81" y="18"/>
                      </a:lnTo>
                      <a:lnTo>
                        <a:pt x="76" y="17"/>
                      </a:lnTo>
                      <a:lnTo>
                        <a:pt x="74" y="16"/>
                      </a:lnTo>
                      <a:lnTo>
                        <a:pt x="70" y="15"/>
                      </a:lnTo>
                      <a:lnTo>
                        <a:pt x="68" y="13"/>
                      </a:lnTo>
                      <a:lnTo>
                        <a:pt x="65" y="12"/>
                      </a:lnTo>
                      <a:lnTo>
                        <a:pt x="62" y="11"/>
                      </a:lnTo>
                      <a:lnTo>
                        <a:pt x="59" y="10"/>
                      </a:lnTo>
                      <a:lnTo>
                        <a:pt x="56" y="10"/>
                      </a:lnTo>
                      <a:lnTo>
                        <a:pt x="52" y="9"/>
                      </a:lnTo>
                      <a:lnTo>
                        <a:pt x="49" y="7"/>
                      </a:lnTo>
                      <a:lnTo>
                        <a:pt x="45" y="6"/>
                      </a:lnTo>
                      <a:lnTo>
                        <a:pt x="42" y="5"/>
                      </a:lnTo>
                      <a:lnTo>
                        <a:pt x="38" y="5"/>
                      </a:lnTo>
                      <a:lnTo>
                        <a:pt x="35" y="4"/>
                      </a:lnTo>
                      <a:lnTo>
                        <a:pt x="31" y="4"/>
                      </a:lnTo>
                      <a:lnTo>
                        <a:pt x="25" y="3"/>
                      </a:lnTo>
                      <a:lnTo>
                        <a:pt x="20" y="3"/>
                      </a:lnTo>
                      <a:lnTo>
                        <a:pt x="17" y="2"/>
                      </a:lnTo>
                      <a:lnTo>
                        <a:pt x="12" y="2"/>
                      </a:lnTo>
                      <a:lnTo>
                        <a:pt x="6" y="2"/>
                      </a:lnTo>
                      <a:lnTo>
                        <a:pt x="0"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8" name="Freeform 1413"/>
                <p:cNvSpPr>
                  <a:spLocks/>
                </p:cNvSpPr>
                <p:nvPr/>
              </p:nvSpPr>
              <p:spPr bwMode="auto">
                <a:xfrm>
                  <a:off x="1135" y="1688"/>
                  <a:ext cx="18" cy="9"/>
                </a:xfrm>
                <a:custGeom>
                  <a:avLst/>
                  <a:gdLst>
                    <a:gd name="T0" fmla="*/ 5 w 124"/>
                    <a:gd name="T1" fmla="*/ 5 h 49"/>
                    <a:gd name="T2" fmla="*/ 11 w 124"/>
                    <a:gd name="T3" fmla="*/ 4 h 49"/>
                    <a:gd name="T4" fmla="*/ 17 w 124"/>
                    <a:gd name="T5" fmla="*/ 4 h 49"/>
                    <a:gd name="T6" fmla="*/ 23 w 124"/>
                    <a:gd name="T7" fmla="*/ 5 h 49"/>
                    <a:gd name="T8" fmla="*/ 31 w 124"/>
                    <a:gd name="T9" fmla="*/ 7 h 49"/>
                    <a:gd name="T10" fmla="*/ 38 w 124"/>
                    <a:gd name="T11" fmla="*/ 10 h 49"/>
                    <a:gd name="T12" fmla="*/ 46 w 124"/>
                    <a:gd name="T13" fmla="*/ 14 h 49"/>
                    <a:gd name="T14" fmla="*/ 54 w 124"/>
                    <a:gd name="T15" fmla="*/ 18 h 49"/>
                    <a:gd name="T16" fmla="*/ 63 w 124"/>
                    <a:gd name="T17" fmla="*/ 23 h 49"/>
                    <a:gd name="T18" fmla="*/ 71 w 124"/>
                    <a:gd name="T19" fmla="*/ 29 h 49"/>
                    <a:gd name="T20" fmla="*/ 80 w 124"/>
                    <a:gd name="T21" fmla="*/ 33 h 49"/>
                    <a:gd name="T22" fmla="*/ 89 w 124"/>
                    <a:gd name="T23" fmla="*/ 37 h 49"/>
                    <a:gd name="T24" fmla="*/ 97 w 124"/>
                    <a:gd name="T25" fmla="*/ 42 h 49"/>
                    <a:gd name="T26" fmla="*/ 105 w 124"/>
                    <a:gd name="T27" fmla="*/ 45 h 49"/>
                    <a:gd name="T28" fmla="*/ 114 w 124"/>
                    <a:gd name="T29" fmla="*/ 48 h 49"/>
                    <a:gd name="T30" fmla="*/ 121 w 124"/>
                    <a:gd name="T31" fmla="*/ 49 h 49"/>
                    <a:gd name="T32" fmla="*/ 124 w 124"/>
                    <a:gd name="T33" fmla="*/ 45 h 49"/>
                    <a:gd name="T34" fmla="*/ 117 w 124"/>
                    <a:gd name="T35" fmla="*/ 45 h 49"/>
                    <a:gd name="T36" fmla="*/ 110 w 124"/>
                    <a:gd name="T37" fmla="*/ 43 h 49"/>
                    <a:gd name="T38" fmla="*/ 102 w 124"/>
                    <a:gd name="T39" fmla="*/ 41 h 49"/>
                    <a:gd name="T40" fmla="*/ 95 w 124"/>
                    <a:gd name="T41" fmla="*/ 37 h 49"/>
                    <a:gd name="T42" fmla="*/ 86 w 124"/>
                    <a:gd name="T43" fmla="*/ 32 h 49"/>
                    <a:gd name="T44" fmla="*/ 78 w 124"/>
                    <a:gd name="T45" fmla="*/ 27 h 49"/>
                    <a:gd name="T46" fmla="*/ 69 w 124"/>
                    <a:gd name="T47" fmla="*/ 23 h 49"/>
                    <a:gd name="T48" fmla="*/ 60 w 124"/>
                    <a:gd name="T49" fmla="*/ 18 h 49"/>
                    <a:gd name="T50" fmla="*/ 53 w 124"/>
                    <a:gd name="T51" fmla="*/ 13 h 49"/>
                    <a:gd name="T52" fmla="*/ 44 w 124"/>
                    <a:gd name="T53" fmla="*/ 8 h 49"/>
                    <a:gd name="T54" fmla="*/ 36 w 124"/>
                    <a:gd name="T55" fmla="*/ 5 h 49"/>
                    <a:gd name="T56" fmla="*/ 28 w 124"/>
                    <a:gd name="T57" fmla="*/ 2 h 49"/>
                    <a:gd name="T58" fmla="*/ 20 w 124"/>
                    <a:gd name="T59" fmla="*/ 0 h 49"/>
                    <a:gd name="T60" fmla="*/ 13 w 124"/>
                    <a:gd name="T61" fmla="*/ 0 h 49"/>
                    <a:gd name="T62" fmla="*/ 7 w 124"/>
                    <a:gd name="T63" fmla="*/ 0 h 49"/>
                    <a:gd name="T64" fmla="*/ 0 w 124"/>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49"/>
                    <a:gd name="T101" fmla="*/ 124 w 124"/>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49">
                      <a:moveTo>
                        <a:pt x="1" y="6"/>
                      </a:moveTo>
                      <a:lnTo>
                        <a:pt x="5" y="5"/>
                      </a:lnTo>
                      <a:lnTo>
                        <a:pt x="7" y="4"/>
                      </a:lnTo>
                      <a:lnTo>
                        <a:pt x="11" y="4"/>
                      </a:lnTo>
                      <a:lnTo>
                        <a:pt x="13" y="4"/>
                      </a:lnTo>
                      <a:lnTo>
                        <a:pt x="17" y="4"/>
                      </a:lnTo>
                      <a:lnTo>
                        <a:pt x="19" y="4"/>
                      </a:lnTo>
                      <a:lnTo>
                        <a:pt x="23" y="5"/>
                      </a:lnTo>
                      <a:lnTo>
                        <a:pt x="26" y="6"/>
                      </a:lnTo>
                      <a:lnTo>
                        <a:pt x="31" y="7"/>
                      </a:lnTo>
                      <a:lnTo>
                        <a:pt x="34" y="8"/>
                      </a:lnTo>
                      <a:lnTo>
                        <a:pt x="38" y="10"/>
                      </a:lnTo>
                      <a:lnTo>
                        <a:pt x="43" y="12"/>
                      </a:lnTo>
                      <a:lnTo>
                        <a:pt x="46" y="14"/>
                      </a:lnTo>
                      <a:lnTo>
                        <a:pt x="50" y="16"/>
                      </a:lnTo>
                      <a:lnTo>
                        <a:pt x="54" y="18"/>
                      </a:lnTo>
                      <a:lnTo>
                        <a:pt x="59" y="20"/>
                      </a:lnTo>
                      <a:lnTo>
                        <a:pt x="63" y="23"/>
                      </a:lnTo>
                      <a:lnTo>
                        <a:pt x="68" y="25"/>
                      </a:lnTo>
                      <a:lnTo>
                        <a:pt x="71" y="29"/>
                      </a:lnTo>
                      <a:lnTo>
                        <a:pt x="76" y="31"/>
                      </a:lnTo>
                      <a:lnTo>
                        <a:pt x="80" y="33"/>
                      </a:lnTo>
                      <a:lnTo>
                        <a:pt x="84" y="36"/>
                      </a:lnTo>
                      <a:lnTo>
                        <a:pt x="89" y="37"/>
                      </a:lnTo>
                      <a:lnTo>
                        <a:pt x="92" y="39"/>
                      </a:lnTo>
                      <a:lnTo>
                        <a:pt x="97" y="42"/>
                      </a:lnTo>
                      <a:lnTo>
                        <a:pt x="101" y="43"/>
                      </a:lnTo>
                      <a:lnTo>
                        <a:pt x="105" y="45"/>
                      </a:lnTo>
                      <a:lnTo>
                        <a:pt x="109" y="47"/>
                      </a:lnTo>
                      <a:lnTo>
                        <a:pt x="114" y="48"/>
                      </a:lnTo>
                      <a:lnTo>
                        <a:pt x="117" y="49"/>
                      </a:lnTo>
                      <a:lnTo>
                        <a:pt x="121" y="49"/>
                      </a:lnTo>
                      <a:lnTo>
                        <a:pt x="124" y="49"/>
                      </a:lnTo>
                      <a:lnTo>
                        <a:pt x="124" y="45"/>
                      </a:lnTo>
                      <a:lnTo>
                        <a:pt x="121" y="45"/>
                      </a:lnTo>
                      <a:lnTo>
                        <a:pt x="117" y="45"/>
                      </a:lnTo>
                      <a:lnTo>
                        <a:pt x="114" y="44"/>
                      </a:lnTo>
                      <a:lnTo>
                        <a:pt x="110" y="43"/>
                      </a:lnTo>
                      <a:lnTo>
                        <a:pt x="106" y="42"/>
                      </a:lnTo>
                      <a:lnTo>
                        <a:pt x="102" y="41"/>
                      </a:lnTo>
                      <a:lnTo>
                        <a:pt x="98" y="38"/>
                      </a:lnTo>
                      <a:lnTo>
                        <a:pt x="95" y="37"/>
                      </a:lnTo>
                      <a:lnTo>
                        <a:pt x="90" y="35"/>
                      </a:lnTo>
                      <a:lnTo>
                        <a:pt x="86" y="32"/>
                      </a:lnTo>
                      <a:lnTo>
                        <a:pt x="83" y="30"/>
                      </a:lnTo>
                      <a:lnTo>
                        <a:pt x="78" y="27"/>
                      </a:lnTo>
                      <a:lnTo>
                        <a:pt x="74" y="25"/>
                      </a:lnTo>
                      <a:lnTo>
                        <a:pt x="69" y="23"/>
                      </a:lnTo>
                      <a:lnTo>
                        <a:pt x="65" y="20"/>
                      </a:lnTo>
                      <a:lnTo>
                        <a:pt x="60" y="18"/>
                      </a:lnTo>
                      <a:lnTo>
                        <a:pt x="57" y="16"/>
                      </a:lnTo>
                      <a:lnTo>
                        <a:pt x="53" y="13"/>
                      </a:lnTo>
                      <a:lnTo>
                        <a:pt x="47" y="11"/>
                      </a:lnTo>
                      <a:lnTo>
                        <a:pt x="44" y="8"/>
                      </a:lnTo>
                      <a:lnTo>
                        <a:pt x="40" y="7"/>
                      </a:lnTo>
                      <a:lnTo>
                        <a:pt x="36" y="5"/>
                      </a:lnTo>
                      <a:lnTo>
                        <a:pt x="32" y="4"/>
                      </a:lnTo>
                      <a:lnTo>
                        <a:pt x="28" y="2"/>
                      </a:lnTo>
                      <a:lnTo>
                        <a:pt x="24" y="1"/>
                      </a:lnTo>
                      <a:lnTo>
                        <a:pt x="20" y="0"/>
                      </a:lnTo>
                      <a:lnTo>
                        <a:pt x="17" y="0"/>
                      </a:lnTo>
                      <a:lnTo>
                        <a:pt x="13" y="0"/>
                      </a:lnTo>
                      <a:lnTo>
                        <a:pt x="10" y="0"/>
                      </a:lnTo>
                      <a:lnTo>
                        <a:pt x="7" y="0"/>
                      </a:lnTo>
                      <a:lnTo>
                        <a:pt x="4" y="1"/>
                      </a:lnTo>
                      <a:lnTo>
                        <a:pt x="0" y="4"/>
                      </a:lnTo>
                      <a:lnTo>
                        <a:pt x="1" y="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79" name="Freeform 1414"/>
                <p:cNvSpPr>
                  <a:spLocks/>
                </p:cNvSpPr>
                <p:nvPr/>
              </p:nvSpPr>
              <p:spPr bwMode="auto">
                <a:xfrm>
                  <a:off x="1095" y="1689"/>
                  <a:ext cx="40" cy="10"/>
                </a:xfrm>
                <a:custGeom>
                  <a:avLst/>
                  <a:gdLst>
                    <a:gd name="T0" fmla="*/ 6 w 281"/>
                    <a:gd name="T1" fmla="*/ 57 h 58"/>
                    <a:gd name="T2" fmla="*/ 18 w 281"/>
                    <a:gd name="T3" fmla="*/ 58 h 58"/>
                    <a:gd name="T4" fmla="*/ 31 w 281"/>
                    <a:gd name="T5" fmla="*/ 58 h 58"/>
                    <a:gd name="T6" fmla="*/ 45 w 281"/>
                    <a:gd name="T7" fmla="*/ 58 h 58"/>
                    <a:gd name="T8" fmla="*/ 61 w 281"/>
                    <a:gd name="T9" fmla="*/ 58 h 58"/>
                    <a:gd name="T10" fmla="*/ 78 w 281"/>
                    <a:gd name="T11" fmla="*/ 57 h 58"/>
                    <a:gd name="T12" fmla="*/ 97 w 281"/>
                    <a:gd name="T13" fmla="*/ 56 h 58"/>
                    <a:gd name="T14" fmla="*/ 116 w 281"/>
                    <a:gd name="T15" fmla="*/ 53 h 58"/>
                    <a:gd name="T16" fmla="*/ 136 w 281"/>
                    <a:gd name="T17" fmla="*/ 51 h 58"/>
                    <a:gd name="T18" fmla="*/ 156 w 281"/>
                    <a:gd name="T19" fmla="*/ 47 h 58"/>
                    <a:gd name="T20" fmla="*/ 175 w 281"/>
                    <a:gd name="T21" fmla="*/ 44 h 58"/>
                    <a:gd name="T22" fmla="*/ 196 w 281"/>
                    <a:gd name="T23" fmla="*/ 39 h 58"/>
                    <a:gd name="T24" fmla="*/ 216 w 281"/>
                    <a:gd name="T25" fmla="*/ 32 h 58"/>
                    <a:gd name="T26" fmla="*/ 236 w 281"/>
                    <a:gd name="T27" fmla="*/ 25 h 58"/>
                    <a:gd name="T28" fmla="*/ 254 w 281"/>
                    <a:gd name="T29" fmla="*/ 17 h 58"/>
                    <a:gd name="T30" fmla="*/ 273 w 281"/>
                    <a:gd name="T31" fmla="*/ 8 h 58"/>
                    <a:gd name="T32" fmla="*/ 280 w 281"/>
                    <a:gd name="T33" fmla="*/ 0 h 58"/>
                    <a:gd name="T34" fmla="*/ 262 w 281"/>
                    <a:gd name="T35" fmla="*/ 9 h 58"/>
                    <a:gd name="T36" fmla="*/ 243 w 281"/>
                    <a:gd name="T37" fmla="*/ 17 h 58"/>
                    <a:gd name="T38" fmla="*/ 225 w 281"/>
                    <a:gd name="T39" fmla="*/ 26 h 58"/>
                    <a:gd name="T40" fmla="*/ 205 w 281"/>
                    <a:gd name="T41" fmla="*/ 32 h 58"/>
                    <a:gd name="T42" fmla="*/ 185 w 281"/>
                    <a:gd name="T43" fmla="*/ 38 h 58"/>
                    <a:gd name="T44" fmla="*/ 165 w 281"/>
                    <a:gd name="T45" fmla="*/ 43 h 58"/>
                    <a:gd name="T46" fmla="*/ 145 w 281"/>
                    <a:gd name="T47" fmla="*/ 46 h 58"/>
                    <a:gd name="T48" fmla="*/ 125 w 281"/>
                    <a:gd name="T49" fmla="*/ 48 h 58"/>
                    <a:gd name="T50" fmla="*/ 106 w 281"/>
                    <a:gd name="T51" fmla="*/ 51 h 58"/>
                    <a:gd name="T52" fmla="*/ 87 w 281"/>
                    <a:gd name="T53" fmla="*/ 53 h 58"/>
                    <a:gd name="T54" fmla="*/ 70 w 281"/>
                    <a:gd name="T55" fmla="*/ 53 h 58"/>
                    <a:gd name="T56" fmla="*/ 53 w 281"/>
                    <a:gd name="T57" fmla="*/ 54 h 58"/>
                    <a:gd name="T58" fmla="*/ 38 w 281"/>
                    <a:gd name="T59" fmla="*/ 54 h 58"/>
                    <a:gd name="T60" fmla="*/ 24 w 281"/>
                    <a:gd name="T61" fmla="*/ 54 h 58"/>
                    <a:gd name="T62" fmla="*/ 12 w 281"/>
                    <a:gd name="T63" fmla="*/ 53 h 58"/>
                    <a:gd name="T64" fmla="*/ 0 w 281"/>
                    <a:gd name="T65" fmla="*/ 53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58"/>
                    <a:gd name="T101" fmla="*/ 281 w 281"/>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58">
                      <a:moveTo>
                        <a:pt x="0" y="57"/>
                      </a:moveTo>
                      <a:lnTo>
                        <a:pt x="6" y="57"/>
                      </a:lnTo>
                      <a:lnTo>
                        <a:pt x="12" y="57"/>
                      </a:lnTo>
                      <a:lnTo>
                        <a:pt x="18" y="58"/>
                      </a:lnTo>
                      <a:lnTo>
                        <a:pt x="24" y="58"/>
                      </a:lnTo>
                      <a:lnTo>
                        <a:pt x="31" y="58"/>
                      </a:lnTo>
                      <a:lnTo>
                        <a:pt x="38" y="58"/>
                      </a:lnTo>
                      <a:lnTo>
                        <a:pt x="45" y="58"/>
                      </a:lnTo>
                      <a:lnTo>
                        <a:pt x="53" y="58"/>
                      </a:lnTo>
                      <a:lnTo>
                        <a:pt x="61" y="58"/>
                      </a:lnTo>
                      <a:lnTo>
                        <a:pt x="70" y="57"/>
                      </a:lnTo>
                      <a:lnTo>
                        <a:pt x="78" y="57"/>
                      </a:lnTo>
                      <a:lnTo>
                        <a:pt x="89" y="57"/>
                      </a:lnTo>
                      <a:lnTo>
                        <a:pt x="97" y="56"/>
                      </a:lnTo>
                      <a:lnTo>
                        <a:pt x="107" y="54"/>
                      </a:lnTo>
                      <a:lnTo>
                        <a:pt x="116" y="53"/>
                      </a:lnTo>
                      <a:lnTo>
                        <a:pt x="125" y="52"/>
                      </a:lnTo>
                      <a:lnTo>
                        <a:pt x="136" y="51"/>
                      </a:lnTo>
                      <a:lnTo>
                        <a:pt x="145" y="50"/>
                      </a:lnTo>
                      <a:lnTo>
                        <a:pt x="156" y="47"/>
                      </a:lnTo>
                      <a:lnTo>
                        <a:pt x="165" y="46"/>
                      </a:lnTo>
                      <a:lnTo>
                        <a:pt x="175" y="44"/>
                      </a:lnTo>
                      <a:lnTo>
                        <a:pt x="187" y="41"/>
                      </a:lnTo>
                      <a:lnTo>
                        <a:pt x="196" y="39"/>
                      </a:lnTo>
                      <a:lnTo>
                        <a:pt x="207" y="35"/>
                      </a:lnTo>
                      <a:lnTo>
                        <a:pt x="216" y="32"/>
                      </a:lnTo>
                      <a:lnTo>
                        <a:pt x="226" y="29"/>
                      </a:lnTo>
                      <a:lnTo>
                        <a:pt x="236" y="25"/>
                      </a:lnTo>
                      <a:lnTo>
                        <a:pt x="245" y="21"/>
                      </a:lnTo>
                      <a:lnTo>
                        <a:pt x="254" y="17"/>
                      </a:lnTo>
                      <a:lnTo>
                        <a:pt x="265" y="13"/>
                      </a:lnTo>
                      <a:lnTo>
                        <a:pt x="273" y="8"/>
                      </a:lnTo>
                      <a:lnTo>
                        <a:pt x="281" y="2"/>
                      </a:lnTo>
                      <a:lnTo>
                        <a:pt x="280" y="0"/>
                      </a:lnTo>
                      <a:lnTo>
                        <a:pt x="271" y="4"/>
                      </a:lnTo>
                      <a:lnTo>
                        <a:pt x="262" y="9"/>
                      </a:lnTo>
                      <a:lnTo>
                        <a:pt x="253" y="14"/>
                      </a:lnTo>
                      <a:lnTo>
                        <a:pt x="243" y="17"/>
                      </a:lnTo>
                      <a:lnTo>
                        <a:pt x="234" y="22"/>
                      </a:lnTo>
                      <a:lnTo>
                        <a:pt x="225" y="26"/>
                      </a:lnTo>
                      <a:lnTo>
                        <a:pt x="215" y="29"/>
                      </a:lnTo>
                      <a:lnTo>
                        <a:pt x="205" y="32"/>
                      </a:lnTo>
                      <a:lnTo>
                        <a:pt x="195" y="35"/>
                      </a:lnTo>
                      <a:lnTo>
                        <a:pt x="185" y="38"/>
                      </a:lnTo>
                      <a:lnTo>
                        <a:pt x="175" y="40"/>
                      </a:lnTo>
                      <a:lnTo>
                        <a:pt x="165" y="43"/>
                      </a:lnTo>
                      <a:lnTo>
                        <a:pt x="156" y="44"/>
                      </a:lnTo>
                      <a:lnTo>
                        <a:pt x="145" y="46"/>
                      </a:lnTo>
                      <a:lnTo>
                        <a:pt x="136" y="47"/>
                      </a:lnTo>
                      <a:lnTo>
                        <a:pt x="125" y="48"/>
                      </a:lnTo>
                      <a:lnTo>
                        <a:pt x="116" y="50"/>
                      </a:lnTo>
                      <a:lnTo>
                        <a:pt x="106" y="51"/>
                      </a:lnTo>
                      <a:lnTo>
                        <a:pt x="97" y="52"/>
                      </a:lnTo>
                      <a:lnTo>
                        <a:pt x="87" y="53"/>
                      </a:lnTo>
                      <a:lnTo>
                        <a:pt x="78" y="53"/>
                      </a:lnTo>
                      <a:lnTo>
                        <a:pt x="70" y="53"/>
                      </a:lnTo>
                      <a:lnTo>
                        <a:pt x="61" y="54"/>
                      </a:lnTo>
                      <a:lnTo>
                        <a:pt x="53" y="54"/>
                      </a:lnTo>
                      <a:lnTo>
                        <a:pt x="45" y="54"/>
                      </a:lnTo>
                      <a:lnTo>
                        <a:pt x="38" y="54"/>
                      </a:lnTo>
                      <a:lnTo>
                        <a:pt x="32" y="54"/>
                      </a:lnTo>
                      <a:lnTo>
                        <a:pt x="24" y="54"/>
                      </a:lnTo>
                      <a:lnTo>
                        <a:pt x="18" y="54"/>
                      </a:lnTo>
                      <a:lnTo>
                        <a:pt x="12" y="53"/>
                      </a:lnTo>
                      <a:lnTo>
                        <a:pt x="6" y="53"/>
                      </a:lnTo>
                      <a:lnTo>
                        <a:pt x="0" y="53"/>
                      </a:lnTo>
                      <a:lnTo>
                        <a:pt x="0" y="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0" name="Freeform 1415"/>
                <p:cNvSpPr>
                  <a:spLocks/>
                </p:cNvSpPr>
                <p:nvPr/>
              </p:nvSpPr>
              <p:spPr bwMode="auto">
                <a:xfrm>
                  <a:off x="1068" y="1698"/>
                  <a:ext cx="27" cy="13"/>
                </a:xfrm>
                <a:custGeom>
                  <a:avLst/>
                  <a:gdLst>
                    <a:gd name="T0" fmla="*/ 3 w 188"/>
                    <a:gd name="T1" fmla="*/ 81 h 81"/>
                    <a:gd name="T2" fmla="*/ 23 w 188"/>
                    <a:gd name="T3" fmla="*/ 79 h 81"/>
                    <a:gd name="T4" fmla="*/ 41 w 188"/>
                    <a:gd name="T5" fmla="*/ 75 h 81"/>
                    <a:gd name="T6" fmla="*/ 57 w 188"/>
                    <a:gd name="T7" fmla="*/ 70 h 81"/>
                    <a:gd name="T8" fmla="*/ 71 w 188"/>
                    <a:gd name="T9" fmla="*/ 66 h 81"/>
                    <a:gd name="T10" fmla="*/ 83 w 188"/>
                    <a:gd name="T11" fmla="*/ 57 h 81"/>
                    <a:gd name="T12" fmla="*/ 93 w 188"/>
                    <a:gd name="T13" fmla="*/ 51 h 81"/>
                    <a:gd name="T14" fmla="*/ 103 w 188"/>
                    <a:gd name="T15" fmla="*/ 44 h 81"/>
                    <a:gd name="T16" fmla="*/ 112 w 188"/>
                    <a:gd name="T17" fmla="*/ 37 h 81"/>
                    <a:gd name="T18" fmla="*/ 122 w 188"/>
                    <a:gd name="T19" fmla="*/ 30 h 81"/>
                    <a:gd name="T20" fmla="*/ 130 w 188"/>
                    <a:gd name="T21" fmla="*/ 23 h 81"/>
                    <a:gd name="T22" fmla="*/ 138 w 188"/>
                    <a:gd name="T23" fmla="*/ 17 h 81"/>
                    <a:gd name="T24" fmla="*/ 146 w 188"/>
                    <a:gd name="T25" fmla="*/ 12 h 81"/>
                    <a:gd name="T26" fmla="*/ 156 w 188"/>
                    <a:gd name="T27" fmla="*/ 9 h 81"/>
                    <a:gd name="T28" fmla="*/ 165 w 188"/>
                    <a:gd name="T29" fmla="*/ 5 h 81"/>
                    <a:gd name="T30" fmla="*/ 176 w 188"/>
                    <a:gd name="T31" fmla="*/ 4 h 81"/>
                    <a:gd name="T32" fmla="*/ 188 w 188"/>
                    <a:gd name="T33" fmla="*/ 4 h 81"/>
                    <a:gd name="T34" fmla="*/ 182 w 188"/>
                    <a:gd name="T35" fmla="*/ 0 h 81"/>
                    <a:gd name="T36" fmla="*/ 170 w 188"/>
                    <a:gd name="T37" fmla="*/ 0 h 81"/>
                    <a:gd name="T38" fmla="*/ 160 w 188"/>
                    <a:gd name="T39" fmla="*/ 3 h 81"/>
                    <a:gd name="T40" fmla="*/ 150 w 188"/>
                    <a:gd name="T41" fmla="*/ 6 h 81"/>
                    <a:gd name="T42" fmla="*/ 139 w 188"/>
                    <a:gd name="T43" fmla="*/ 12 h 81"/>
                    <a:gd name="T44" fmla="*/ 131 w 188"/>
                    <a:gd name="T45" fmla="*/ 17 h 81"/>
                    <a:gd name="T46" fmla="*/ 124 w 188"/>
                    <a:gd name="T47" fmla="*/ 24 h 81"/>
                    <a:gd name="T48" fmla="*/ 115 w 188"/>
                    <a:gd name="T49" fmla="*/ 30 h 81"/>
                    <a:gd name="T50" fmla="*/ 105 w 188"/>
                    <a:gd name="T51" fmla="*/ 37 h 81"/>
                    <a:gd name="T52" fmla="*/ 97 w 188"/>
                    <a:gd name="T53" fmla="*/ 44 h 81"/>
                    <a:gd name="T54" fmla="*/ 85 w 188"/>
                    <a:gd name="T55" fmla="*/ 51 h 81"/>
                    <a:gd name="T56" fmla="*/ 74 w 188"/>
                    <a:gd name="T57" fmla="*/ 57 h 81"/>
                    <a:gd name="T58" fmla="*/ 61 w 188"/>
                    <a:gd name="T59" fmla="*/ 64 h 81"/>
                    <a:gd name="T60" fmla="*/ 48 w 188"/>
                    <a:gd name="T61" fmla="*/ 69 h 81"/>
                    <a:gd name="T62" fmla="*/ 32 w 188"/>
                    <a:gd name="T63" fmla="*/ 74 h 81"/>
                    <a:gd name="T64" fmla="*/ 13 w 188"/>
                    <a:gd name="T65" fmla="*/ 76 h 81"/>
                    <a:gd name="T66" fmla="*/ 6 w 188"/>
                    <a:gd name="T67" fmla="*/ 80 h 81"/>
                    <a:gd name="T68" fmla="*/ 0 w 188"/>
                    <a:gd name="T69" fmla="*/ 81 h 81"/>
                    <a:gd name="T70" fmla="*/ 2 w 188"/>
                    <a:gd name="T71" fmla="*/ 79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81"/>
                    <a:gd name="T110" fmla="*/ 188 w 18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81">
                      <a:moveTo>
                        <a:pt x="2" y="79"/>
                      </a:moveTo>
                      <a:lnTo>
                        <a:pt x="3" y="81"/>
                      </a:lnTo>
                      <a:lnTo>
                        <a:pt x="13" y="80"/>
                      </a:lnTo>
                      <a:lnTo>
                        <a:pt x="23" y="79"/>
                      </a:lnTo>
                      <a:lnTo>
                        <a:pt x="32" y="77"/>
                      </a:lnTo>
                      <a:lnTo>
                        <a:pt x="41" y="75"/>
                      </a:lnTo>
                      <a:lnTo>
                        <a:pt x="49" y="73"/>
                      </a:lnTo>
                      <a:lnTo>
                        <a:pt x="57" y="70"/>
                      </a:lnTo>
                      <a:lnTo>
                        <a:pt x="63" y="68"/>
                      </a:lnTo>
                      <a:lnTo>
                        <a:pt x="71" y="66"/>
                      </a:lnTo>
                      <a:lnTo>
                        <a:pt x="77" y="62"/>
                      </a:lnTo>
                      <a:lnTo>
                        <a:pt x="83" y="57"/>
                      </a:lnTo>
                      <a:lnTo>
                        <a:pt x="87" y="54"/>
                      </a:lnTo>
                      <a:lnTo>
                        <a:pt x="93" y="51"/>
                      </a:lnTo>
                      <a:lnTo>
                        <a:pt x="99" y="48"/>
                      </a:lnTo>
                      <a:lnTo>
                        <a:pt x="103" y="44"/>
                      </a:lnTo>
                      <a:lnTo>
                        <a:pt x="107" y="41"/>
                      </a:lnTo>
                      <a:lnTo>
                        <a:pt x="112" y="37"/>
                      </a:lnTo>
                      <a:lnTo>
                        <a:pt x="117" y="34"/>
                      </a:lnTo>
                      <a:lnTo>
                        <a:pt x="122" y="30"/>
                      </a:lnTo>
                      <a:lnTo>
                        <a:pt x="125" y="26"/>
                      </a:lnTo>
                      <a:lnTo>
                        <a:pt x="130" y="23"/>
                      </a:lnTo>
                      <a:lnTo>
                        <a:pt x="133" y="20"/>
                      </a:lnTo>
                      <a:lnTo>
                        <a:pt x="138" y="17"/>
                      </a:lnTo>
                      <a:lnTo>
                        <a:pt x="143" y="15"/>
                      </a:lnTo>
                      <a:lnTo>
                        <a:pt x="146" y="12"/>
                      </a:lnTo>
                      <a:lnTo>
                        <a:pt x="151" y="10"/>
                      </a:lnTo>
                      <a:lnTo>
                        <a:pt x="156" y="9"/>
                      </a:lnTo>
                      <a:lnTo>
                        <a:pt x="161" y="6"/>
                      </a:lnTo>
                      <a:lnTo>
                        <a:pt x="165" y="5"/>
                      </a:lnTo>
                      <a:lnTo>
                        <a:pt x="171" y="4"/>
                      </a:lnTo>
                      <a:lnTo>
                        <a:pt x="176" y="4"/>
                      </a:lnTo>
                      <a:lnTo>
                        <a:pt x="182" y="4"/>
                      </a:lnTo>
                      <a:lnTo>
                        <a:pt x="188" y="4"/>
                      </a:lnTo>
                      <a:lnTo>
                        <a:pt x="188" y="0"/>
                      </a:lnTo>
                      <a:lnTo>
                        <a:pt x="182" y="0"/>
                      </a:lnTo>
                      <a:lnTo>
                        <a:pt x="176" y="0"/>
                      </a:lnTo>
                      <a:lnTo>
                        <a:pt x="170" y="0"/>
                      </a:lnTo>
                      <a:lnTo>
                        <a:pt x="164" y="1"/>
                      </a:lnTo>
                      <a:lnTo>
                        <a:pt x="160" y="3"/>
                      </a:lnTo>
                      <a:lnTo>
                        <a:pt x="155" y="5"/>
                      </a:lnTo>
                      <a:lnTo>
                        <a:pt x="150" y="6"/>
                      </a:lnTo>
                      <a:lnTo>
                        <a:pt x="145" y="9"/>
                      </a:lnTo>
                      <a:lnTo>
                        <a:pt x="139" y="12"/>
                      </a:lnTo>
                      <a:lnTo>
                        <a:pt x="136" y="15"/>
                      </a:lnTo>
                      <a:lnTo>
                        <a:pt x="131" y="17"/>
                      </a:lnTo>
                      <a:lnTo>
                        <a:pt x="128" y="20"/>
                      </a:lnTo>
                      <a:lnTo>
                        <a:pt x="124" y="24"/>
                      </a:lnTo>
                      <a:lnTo>
                        <a:pt x="119" y="26"/>
                      </a:lnTo>
                      <a:lnTo>
                        <a:pt x="115" y="30"/>
                      </a:lnTo>
                      <a:lnTo>
                        <a:pt x="110" y="34"/>
                      </a:lnTo>
                      <a:lnTo>
                        <a:pt x="105" y="37"/>
                      </a:lnTo>
                      <a:lnTo>
                        <a:pt x="102" y="41"/>
                      </a:lnTo>
                      <a:lnTo>
                        <a:pt x="97" y="44"/>
                      </a:lnTo>
                      <a:lnTo>
                        <a:pt x="92" y="48"/>
                      </a:lnTo>
                      <a:lnTo>
                        <a:pt x="85" y="51"/>
                      </a:lnTo>
                      <a:lnTo>
                        <a:pt x="80" y="55"/>
                      </a:lnTo>
                      <a:lnTo>
                        <a:pt x="74" y="57"/>
                      </a:lnTo>
                      <a:lnTo>
                        <a:pt x="68" y="62"/>
                      </a:lnTo>
                      <a:lnTo>
                        <a:pt x="61" y="64"/>
                      </a:lnTo>
                      <a:lnTo>
                        <a:pt x="55" y="67"/>
                      </a:lnTo>
                      <a:lnTo>
                        <a:pt x="48" y="69"/>
                      </a:lnTo>
                      <a:lnTo>
                        <a:pt x="39" y="72"/>
                      </a:lnTo>
                      <a:lnTo>
                        <a:pt x="32" y="74"/>
                      </a:lnTo>
                      <a:lnTo>
                        <a:pt x="23" y="75"/>
                      </a:lnTo>
                      <a:lnTo>
                        <a:pt x="13" y="76"/>
                      </a:lnTo>
                      <a:lnTo>
                        <a:pt x="3" y="77"/>
                      </a:lnTo>
                      <a:lnTo>
                        <a:pt x="6" y="80"/>
                      </a:lnTo>
                      <a:lnTo>
                        <a:pt x="2" y="79"/>
                      </a:lnTo>
                      <a:lnTo>
                        <a:pt x="0" y="81"/>
                      </a:lnTo>
                      <a:lnTo>
                        <a:pt x="3" y="81"/>
                      </a:lnTo>
                      <a:lnTo>
                        <a:pt x="2" y="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1" name="Freeform 1416"/>
                <p:cNvSpPr>
                  <a:spLocks/>
                </p:cNvSpPr>
                <p:nvPr/>
              </p:nvSpPr>
              <p:spPr bwMode="auto">
                <a:xfrm>
                  <a:off x="1068" y="1679"/>
                  <a:ext cx="45" cy="32"/>
                </a:xfrm>
                <a:custGeom>
                  <a:avLst/>
                  <a:gdLst>
                    <a:gd name="T0" fmla="*/ 304 w 310"/>
                    <a:gd name="T1" fmla="*/ 3 h 192"/>
                    <a:gd name="T2" fmla="*/ 292 w 310"/>
                    <a:gd name="T3" fmla="*/ 6 h 192"/>
                    <a:gd name="T4" fmla="*/ 277 w 310"/>
                    <a:gd name="T5" fmla="*/ 11 h 192"/>
                    <a:gd name="T6" fmla="*/ 260 w 310"/>
                    <a:gd name="T7" fmla="*/ 17 h 192"/>
                    <a:gd name="T8" fmla="*/ 243 w 310"/>
                    <a:gd name="T9" fmla="*/ 23 h 192"/>
                    <a:gd name="T10" fmla="*/ 222 w 310"/>
                    <a:gd name="T11" fmla="*/ 31 h 192"/>
                    <a:gd name="T12" fmla="*/ 201 w 310"/>
                    <a:gd name="T13" fmla="*/ 40 h 192"/>
                    <a:gd name="T14" fmla="*/ 179 w 310"/>
                    <a:gd name="T15" fmla="*/ 49 h 192"/>
                    <a:gd name="T16" fmla="*/ 155 w 310"/>
                    <a:gd name="T17" fmla="*/ 60 h 192"/>
                    <a:gd name="T18" fmla="*/ 133 w 310"/>
                    <a:gd name="T19" fmla="*/ 72 h 192"/>
                    <a:gd name="T20" fmla="*/ 109 w 310"/>
                    <a:gd name="T21" fmla="*/ 86 h 192"/>
                    <a:gd name="T22" fmla="*/ 87 w 310"/>
                    <a:gd name="T23" fmla="*/ 100 h 192"/>
                    <a:gd name="T24" fmla="*/ 66 w 310"/>
                    <a:gd name="T25" fmla="*/ 117 h 192"/>
                    <a:gd name="T26" fmla="*/ 45 w 310"/>
                    <a:gd name="T27" fmla="*/ 135 h 192"/>
                    <a:gd name="T28" fmla="*/ 26 w 310"/>
                    <a:gd name="T29" fmla="*/ 155 h 192"/>
                    <a:gd name="T30" fmla="*/ 7 w 310"/>
                    <a:gd name="T31" fmla="*/ 179 h 192"/>
                    <a:gd name="T32" fmla="*/ 4 w 310"/>
                    <a:gd name="T33" fmla="*/ 192 h 192"/>
                    <a:gd name="T34" fmla="*/ 20 w 310"/>
                    <a:gd name="T35" fmla="*/ 168 h 192"/>
                    <a:gd name="T36" fmla="*/ 37 w 310"/>
                    <a:gd name="T37" fmla="*/ 148 h 192"/>
                    <a:gd name="T38" fmla="*/ 57 w 310"/>
                    <a:gd name="T39" fmla="*/ 129 h 192"/>
                    <a:gd name="T40" fmla="*/ 78 w 310"/>
                    <a:gd name="T41" fmla="*/ 111 h 192"/>
                    <a:gd name="T42" fmla="*/ 101 w 310"/>
                    <a:gd name="T43" fmla="*/ 96 h 192"/>
                    <a:gd name="T44" fmla="*/ 123 w 310"/>
                    <a:gd name="T45" fmla="*/ 81 h 192"/>
                    <a:gd name="T46" fmla="*/ 147 w 310"/>
                    <a:gd name="T47" fmla="*/ 69 h 192"/>
                    <a:gd name="T48" fmla="*/ 169 w 310"/>
                    <a:gd name="T49" fmla="*/ 57 h 192"/>
                    <a:gd name="T50" fmla="*/ 192 w 310"/>
                    <a:gd name="T51" fmla="*/ 48 h 192"/>
                    <a:gd name="T52" fmla="*/ 212 w 310"/>
                    <a:gd name="T53" fmla="*/ 38 h 192"/>
                    <a:gd name="T54" fmla="*/ 233 w 310"/>
                    <a:gd name="T55" fmla="*/ 31 h 192"/>
                    <a:gd name="T56" fmla="*/ 253 w 310"/>
                    <a:gd name="T57" fmla="*/ 23 h 192"/>
                    <a:gd name="T58" fmla="*/ 271 w 310"/>
                    <a:gd name="T59" fmla="*/ 17 h 192"/>
                    <a:gd name="T60" fmla="*/ 285 w 310"/>
                    <a:gd name="T61" fmla="*/ 12 h 192"/>
                    <a:gd name="T62" fmla="*/ 299 w 310"/>
                    <a:gd name="T63" fmla="*/ 8 h 192"/>
                    <a:gd name="T64" fmla="*/ 310 w 310"/>
                    <a:gd name="T65" fmla="*/ 4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92"/>
                    <a:gd name="T101" fmla="*/ 310 w 310"/>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92">
                      <a:moveTo>
                        <a:pt x="309" y="0"/>
                      </a:moveTo>
                      <a:lnTo>
                        <a:pt x="304" y="3"/>
                      </a:lnTo>
                      <a:lnTo>
                        <a:pt x="298" y="4"/>
                      </a:lnTo>
                      <a:lnTo>
                        <a:pt x="292" y="6"/>
                      </a:lnTo>
                      <a:lnTo>
                        <a:pt x="285" y="9"/>
                      </a:lnTo>
                      <a:lnTo>
                        <a:pt x="277" y="11"/>
                      </a:lnTo>
                      <a:lnTo>
                        <a:pt x="270" y="14"/>
                      </a:lnTo>
                      <a:lnTo>
                        <a:pt x="260" y="17"/>
                      </a:lnTo>
                      <a:lnTo>
                        <a:pt x="252" y="19"/>
                      </a:lnTo>
                      <a:lnTo>
                        <a:pt x="243" y="23"/>
                      </a:lnTo>
                      <a:lnTo>
                        <a:pt x="232" y="28"/>
                      </a:lnTo>
                      <a:lnTo>
                        <a:pt x="222" y="31"/>
                      </a:lnTo>
                      <a:lnTo>
                        <a:pt x="211" y="36"/>
                      </a:lnTo>
                      <a:lnTo>
                        <a:pt x="201" y="40"/>
                      </a:lnTo>
                      <a:lnTo>
                        <a:pt x="190" y="44"/>
                      </a:lnTo>
                      <a:lnTo>
                        <a:pt x="179" y="49"/>
                      </a:lnTo>
                      <a:lnTo>
                        <a:pt x="168" y="54"/>
                      </a:lnTo>
                      <a:lnTo>
                        <a:pt x="155" y="60"/>
                      </a:lnTo>
                      <a:lnTo>
                        <a:pt x="144" y="66"/>
                      </a:lnTo>
                      <a:lnTo>
                        <a:pt x="133" y="72"/>
                      </a:lnTo>
                      <a:lnTo>
                        <a:pt x="122" y="79"/>
                      </a:lnTo>
                      <a:lnTo>
                        <a:pt x="109" y="86"/>
                      </a:lnTo>
                      <a:lnTo>
                        <a:pt x="98" y="93"/>
                      </a:lnTo>
                      <a:lnTo>
                        <a:pt x="87" y="100"/>
                      </a:lnTo>
                      <a:lnTo>
                        <a:pt x="77" y="109"/>
                      </a:lnTo>
                      <a:lnTo>
                        <a:pt x="66" y="117"/>
                      </a:lnTo>
                      <a:lnTo>
                        <a:pt x="55" y="127"/>
                      </a:lnTo>
                      <a:lnTo>
                        <a:pt x="45" y="135"/>
                      </a:lnTo>
                      <a:lnTo>
                        <a:pt x="35" y="146"/>
                      </a:lnTo>
                      <a:lnTo>
                        <a:pt x="26" y="155"/>
                      </a:lnTo>
                      <a:lnTo>
                        <a:pt x="17" y="166"/>
                      </a:lnTo>
                      <a:lnTo>
                        <a:pt x="7" y="179"/>
                      </a:lnTo>
                      <a:lnTo>
                        <a:pt x="0" y="191"/>
                      </a:lnTo>
                      <a:lnTo>
                        <a:pt x="4" y="192"/>
                      </a:lnTo>
                      <a:lnTo>
                        <a:pt x="11" y="180"/>
                      </a:lnTo>
                      <a:lnTo>
                        <a:pt x="20" y="168"/>
                      </a:lnTo>
                      <a:lnTo>
                        <a:pt x="29" y="158"/>
                      </a:lnTo>
                      <a:lnTo>
                        <a:pt x="37" y="148"/>
                      </a:lnTo>
                      <a:lnTo>
                        <a:pt x="47" y="138"/>
                      </a:lnTo>
                      <a:lnTo>
                        <a:pt x="57" y="129"/>
                      </a:lnTo>
                      <a:lnTo>
                        <a:pt x="69" y="119"/>
                      </a:lnTo>
                      <a:lnTo>
                        <a:pt x="78" y="111"/>
                      </a:lnTo>
                      <a:lnTo>
                        <a:pt x="90" y="104"/>
                      </a:lnTo>
                      <a:lnTo>
                        <a:pt x="101" y="96"/>
                      </a:lnTo>
                      <a:lnTo>
                        <a:pt x="111" y="88"/>
                      </a:lnTo>
                      <a:lnTo>
                        <a:pt x="123" y="81"/>
                      </a:lnTo>
                      <a:lnTo>
                        <a:pt x="134" y="75"/>
                      </a:lnTo>
                      <a:lnTo>
                        <a:pt x="147" y="69"/>
                      </a:lnTo>
                      <a:lnTo>
                        <a:pt x="158" y="63"/>
                      </a:lnTo>
                      <a:lnTo>
                        <a:pt x="169" y="57"/>
                      </a:lnTo>
                      <a:lnTo>
                        <a:pt x="180" y="53"/>
                      </a:lnTo>
                      <a:lnTo>
                        <a:pt x="192" y="48"/>
                      </a:lnTo>
                      <a:lnTo>
                        <a:pt x="202" y="43"/>
                      </a:lnTo>
                      <a:lnTo>
                        <a:pt x="212" y="38"/>
                      </a:lnTo>
                      <a:lnTo>
                        <a:pt x="224" y="35"/>
                      </a:lnTo>
                      <a:lnTo>
                        <a:pt x="233" y="31"/>
                      </a:lnTo>
                      <a:lnTo>
                        <a:pt x="244" y="28"/>
                      </a:lnTo>
                      <a:lnTo>
                        <a:pt x="253" y="23"/>
                      </a:lnTo>
                      <a:lnTo>
                        <a:pt x="262" y="21"/>
                      </a:lnTo>
                      <a:lnTo>
                        <a:pt x="271" y="17"/>
                      </a:lnTo>
                      <a:lnTo>
                        <a:pt x="278" y="15"/>
                      </a:lnTo>
                      <a:lnTo>
                        <a:pt x="285" y="12"/>
                      </a:lnTo>
                      <a:lnTo>
                        <a:pt x="293" y="10"/>
                      </a:lnTo>
                      <a:lnTo>
                        <a:pt x="299" y="8"/>
                      </a:lnTo>
                      <a:lnTo>
                        <a:pt x="305" y="6"/>
                      </a:lnTo>
                      <a:lnTo>
                        <a:pt x="310" y="4"/>
                      </a:lnTo>
                      <a:lnTo>
                        <a:pt x="30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2" name="Freeform 1417"/>
                <p:cNvSpPr>
                  <a:spLocks/>
                </p:cNvSpPr>
                <p:nvPr/>
              </p:nvSpPr>
              <p:spPr bwMode="auto">
                <a:xfrm>
                  <a:off x="1506" y="1839"/>
                  <a:ext cx="31" cy="32"/>
                </a:xfrm>
                <a:custGeom>
                  <a:avLst/>
                  <a:gdLst>
                    <a:gd name="T0" fmla="*/ 0 w 216"/>
                    <a:gd name="T1" fmla="*/ 0 h 190"/>
                    <a:gd name="T2" fmla="*/ 111 w 216"/>
                    <a:gd name="T3" fmla="*/ 40 h 190"/>
                    <a:gd name="T4" fmla="*/ 133 w 216"/>
                    <a:gd name="T5" fmla="*/ 54 h 190"/>
                    <a:gd name="T6" fmla="*/ 158 w 216"/>
                    <a:gd name="T7" fmla="*/ 87 h 190"/>
                    <a:gd name="T8" fmla="*/ 216 w 216"/>
                    <a:gd name="T9" fmla="*/ 190 h 190"/>
                    <a:gd name="T10" fmla="*/ 0 w 216"/>
                    <a:gd name="T11" fmla="*/ 0 h 190"/>
                    <a:gd name="T12" fmla="*/ 0 60000 65536"/>
                    <a:gd name="T13" fmla="*/ 0 60000 65536"/>
                    <a:gd name="T14" fmla="*/ 0 60000 65536"/>
                    <a:gd name="T15" fmla="*/ 0 60000 65536"/>
                    <a:gd name="T16" fmla="*/ 0 60000 65536"/>
                    <a:gd name="T17" fmla="*/ 0 60000 65536"/>
                    <a:gd name="T18" fmla="*/ 0 w 216"/>
                    <a:gd name="T19" fmla="*/ 0 h 190"/>
                    <a:gd name="T20" fmla="*/ 216 w 216"/>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216" h="190">
                      <a:moveTo>
                        <a:pt x="0" y="0"/>
                      </a:moveTo>
                      <a:lnTo>
                        <a:pt x="111" y="40"/>
                      </a:lnTo>
                      <a:lnTo>
                        <a:pt x="133" y="54"/>
                      </a:lnTo>
                      <a:lnTo>
                        <a:pt x="158" y="87"/>
                      </a:lnTo>
                      <a:lnTo>
                        <a:pt x="216" y="190"/>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3" name="Freeform 1418"/>
                <p:cNvSpPr>
                  <a:spLocks/>
                </p:cNvSpPr>
                <p:nvPr/>
              </p:nvSpPr>
              <p:spPr bwMode="auto">
                <a:xfrm>
                  <a:off x="1482" y="1828"/>
                  <a:ext cx="65" cy="66"/>
                </a:xfrm>
                <a:custGeom>
                  <a:avLst/>
                  <a:gdLst>
                    <a:gd name="T0" fmla="*/ 0 w 452"/>
                    <a:gd name="T1" fmla="*/ 0 h 396"/>
                    <a:gd name="T2" fmla="*/ 161 w 452"/>
                    <a:gd name="T3" fmla="*/ 65 h 396"/>
                    <a:gd name="T4" fmla="*/ 275 w 452"/>
                    <a:gd name="T5" fmla="*/ 105 h 396"/>
                    <a:gd name="T6" fmla="*/ 293 w 452"/>
                    <a:gd name="T7" fmla="*/ 114 h 396"/>
                    <a:gd name="T8" fmla="*/ 312 w 452"/>
                    <a:gd name="T9" fmla="*/ 137 h 396"/>
                    <a:gd name="T10" fmla="*/ 355 w 452"/>
                    <a:gd name="T11" fmla="*/ 207 h 396"/>
                    <a:gd name="T12" fmla="*/ 452 w 452"/>
                    <a:gd name="T13" fmla="*/ 396 h 396"/>
                    <a:gd name="T14" fmla="*/ 257 w 452"/>
                    <a:gd name="T15" fmla="*/ 225 h 396"/>
                    <a:gd name="T16" fmla="*/ 256 w 452"/>
                    <a:gd name="T17" fmla="*/ 203 h 396"/>
                    <a:gd name="T18" fmla="*/ 258 w 452"/>
                    <a:gd name="T19" fmla="*/ 189 h 396"/>
                    <a:gd name="T20" fmla="*/ 254 w 452"/>
                    <a:gd name="T21" fmla="*/ 172 h 396"/>
                    <a:gd name="T22" fmla="*/ 229 w 452"/>
                    <a:gd name="T23" fmla="*/ 149 h 396"/>
                    <a:gd name="T24" fmla="*/ 177 w 452"/>
                    <a:gd name="T25" fmla="*/ 119 h 396"/>
                    <a:gd name="T26" fmla="*/ 109 w 452"/>
                    <a:gd name="T27" fmla="*/ 95 h 396"/>
                    <a:gd name="T28" fmla="*/ 0 w 452"/>
                    <a:gd name="T29" fmla="*/ 0 h 3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2"/>
                    <a:gd name="T46" fmla="*/ 0 h 396"/>
                    <a:gd name="T47" fmla="*/ 452 w 452"/>
                    <a:gd name="T48" fmla="*/ 396 h 3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2" h="396">
                      <a:moveTo>
                        <a:pt x="0" y="0"/>
                      </a:moveTo>
                      <a:lnTo>
                        <a:pt x="161" y="65"/>
                      </a:lnTo>
                      <a:lnTo>
                        <a:pt x="275" y="105"/>
                      </a:lnTo>
                      <a:lnTo>
                        <a:pt x="293" y="114"/>
                      </a:lnTo>
                      <a:lnTo>
                        <a:pt x="312" y="137"/>
                      </a:lnTo>
                      <a:lnTo>
                        <a:pt x="355" y="207"/>
                      </a:lnTo>
                      <a:lnTo>
                        <a:pt x="452" y="396"/>
                      </a:lnTo>
                      <a:lnTo>
                        <a:pt x="257" y="225"/>
                      </a:lnTo>
                      <a:lnTo>
                        <a:pt x="256" y="203"/>
                      </a:lnTo>
                      <a:lnTo>
                        <a:pt x="258" y="189"/>
                      </a:lnTo>
                      <a:lnTo>
                        <a:pt x="254" y="172"/>
                      </a:lnTo>
                      <a:lnTo>
                        <a:pt x="229" y="149"/>
                      </a:lnTo>
                      <a:lnTo>
                        <a:pt x="177" y="119"/>
                      </a:lnTo>
                      <a:lnTo>
                        <a:pt x="109" y="95"/>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4" name="Freeform 1419"/>
                <p:cNvSpPr>
                  <a:spLocks/>
                </p:cNvSpPr>
                <p:nvPr/>
              </p:nvSpPr>
              <p:spPr bwMode="auto">
                <a:xfrm>
                  <a:off x="1461" y="1819"/>
                  <a:ext cx="92" cy="87"/>
                </a:xfrm>
                <a:custGeom>
                  <a:avLst/>
                  <a:gdLst>
                    <a:gd name="T0" fmla="*/ 0 w 647"/>
                    <a:gd name="T1" fmla="*/ 0 h 523"/>
                    <a:gd name="T2" fmla="*/ 134 w 647"/>
                    <a:gd name="T3" fmla="*/ 48 h 523"/>
                    <a:gd name="T4" fmla="*/ 316 w 647"/>
                    <a:gd name="T5" fmla="*/ 121 h 523"/>
                    <a:gd name="T6" fmla="*/ 532 w 647"/>
                    <a:gd name="T7" fmla="*/ 311 h 523"/>
                    <a:gd name="T8" fmla="*/ 589 w 647"/>
                    <a:gd name="T9" fmla="*/ 421 h 523"/>
                    <a:gd name="T10" fmla="*/ 647 w 647"/>
                    <a:gd name="T11" fmla="*/ 523 h 523"/>
                    <a:gd name="T12" fmla="*/ 531 w 647"/>
                    <a:gd name="T13" fmla="*/ 425 h 523"/>
                    <a:gd name="T14" fmla="*/ 460 w 647"/>
                    <a:gd name="T15" fmla="*/ 353 h 523"/>
                    <a:gd name="T16" fmla="*/ 421 w 647"/>
                    <a:gd name="T17" fmla="*/ 307 h 523"/>
                    <a:gd name="T18" fmla="*/ 408 w 647"/>
                    <a:gd name="T19" fmla="*/ 277 h 523"/>
                    <a:gd name="T20" fmla="*/ 410 w 647"/>
                    <a:gd name="T21" fmla="*/ 244 h 523"/>
                    <a:gd name="T22" fmla="*/ 404 w 647"/>
                    <a:gd name="T23" fmla="*/ 228 h 523"/>
                    <a:gd name="T24" fmla="*/ 381 w 647"/>
                    <a:gd name="T25" fmla="*/ 205 h 523"/>
                    <a:gd name="T26" fmla="*/ 335 w 647"/>
                    <a:gd name="T27" fmla="*/ 177 h 523"/>
                    <a:gd name="T28" fmla="*/ 274 w 647"/>
                    <a:gd name="T29" fmla="*/ 156 h 523"/>
                    <a:gd name="T30" fmla="*/ 164 w 647"/>
                    <a:gd name="T31" fmla="*/ 133 h 523"/>
                    <a:gd name="T32" fmla="*/ 149 w 647"/>
                    <a:gd name="T33" fmla="*/ 131 h 523"/>
                    <a:gd name="T34" fmla="*/ 0 w 647"/>
                    <a:gd name="T35" fmla="*/ 0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7"/>
                    <a:gd name="T55" fmla="*/ 0 h 523"/>
                    <a:gd name="T56" fmla="*/ 647 w 647"/>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7" h="523">
                      <a:moveTo>
                        <a:pt x="0" y="0"/>
                      </a:moveTo>
                      <a:lnTo>
                        <a:pt x="134" y="48"/>
                      </a:lnTo>
                      <a:lnTo>
                        <a:pt x="316" y="121"/>
                      </a:lnTo>
                      <a:lnTo>
                        <a:pt x="532" y="311"/>
                      </a:lnTo>
                      <a:lnTo>
                        <a:pt x="589" y="421"/>
                      </a:lnTo>
                      <a:lnTo>
                        <a:pt x="647" y="523"/>
                      </a:lnTo>
                      <a:lnTo>
                        <a:pt x="531" y="425"/>
                      </a:lnTo>
                      <a:lnTo>
                        <a:pt x="460" y="353"/>
                      </a:lnTo>
                      <a:lnTo>
                        <a:pt x="421" y="307"/>
                      </a:lnTo>
                      <a:lnTo>
                        <a:pt x="408" y="277"/>
                      </a:lnTo>
                      <a:lnTo>
                        <a:pt x="410" y="244"/>
                      </a:lnTo>
                      <a:lnTo>
                        <a:pt x="404" y="228"/>
                      </a:lnTo>
                      <a:lnTo>
                        <a:pt x="381" y="205"/>
                      </a:lnTo>
                      <a:lnTo>
                        <a:pt x="335" y="177"/>
                      </a:lnTo>
                      <a:lnTo>
                        <a:pt x="274" y="156"/>
                      </a:lnTo>
                      <a:lnTo>
                        <a:pt x="164" y="133"/>
                      </a:lnTo>
                      <a:lnTo>
                        <a:pt x="149" y="131"/>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5" name="Freeform 1420"/>
                <p:cNvSpPr>
                  <a:spLocks/>
                </p:cNvSpPr>
                <p:nvPr/>
              </p:nvSpPr>
              <p:spPr bwMode="auto">
                <a:xfrm>
                  <a:off x="1443" y="1814"/>
                  <a:ext cx="55" cy="30"/>
                </a:xfrm>
                <a:custGeom>
                  <a:avLst/>
                  <a:gdLst>
                    <a:gd name="T0" fmla="*/ 272 w 381"/>
                    <a:gd name="T1" fmla="*/ 82 h 177"/>
                    <a:gd name="T2" fmla="*/ 167 w 381"/>
                    <a:gd name="T3" fmla="*/ 41 h 177"/>
                    <a:gd name="T4" fmla="*/ 109 w 381"/>
                    <a:gd name="T5" fmla="*/ 25 h 177"/>
                    <a:gd name="T6" fmla="*/ 54 w 381"/>
                    <a:gd name="T7" fmla="*/ 16 h 177"/>
                    <a:gd name="T8" fmla="*/ 0 w 381"/>
                    <a:gd name="T9" fmla="*/ 0 h 177"/>
                    <a:gd name="T10" fmla="*/ 77 w 381"/>
                    <a:gd name="T11" fmla="*/ 66 h 177"/>
                    <a:gd name="T12" fmla="*/ 113 w 381"/>
                    <a:gd name="T13" fmla="*/ 63 h 177"/>
                    <a:gd name="T14" fmla="*/ 132 w 381"/>
                    <a:gd name="T15" fmla="*/ 64 h 177"/>
                    <a:gd name="T16" fmla="*/ 152 w 381"/>
                    <a:gd name="T17" fmla="*/ 75 h 177"/>
                    <a:gd name="T18" fmla="*/ 193 w 381"/>
                    <a:gd name="T19" fmla="*/ 108 h 177"/>
                    <a:gd name="T20" fmla="*/ 239 w 381"/>
                    <a:gd name="T21" fmla="*/ 143 h 177"/>
                    <a:gd name="T22" fmla="*/ 262 w 381"/>
                    <a:gd name="T23" fmla="*/ 154 h 177"/>
                    <a:gd name="T24" fmla="*/ 284 w 381"/>
                    <a:gd name="T25" fmla="*/ 159 h 177"/>
                    <a:gd name="T26" fmla="*/ 381 w 381"/>
                    <a:gd name="T27" fmla="*/ 177 h 177"/>
                    <a:gd name="T28" fmla="*/ 272 w 381"/>
                    <a:gd name="T29" fmla="*/ 82 h 1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1"/>
                    <a:gd name="T46" fmla="*/ 0 h 177"/>
                    <a:gd name="T47" fmla="*/ 381 w 381"/>
                    <a:gd name="T48" fmla="*/ 177 h 1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1" h="177">
                      <a:moveTo>
                        <a:pt x="272" y="82"/>
                      </a:moveTo>
                      <a:lnTo>
                        <a:pt x="167" y="41"/>
                      </a:lnTo>
                      <a:lnTo>
                        <a:pt x="109" y="25"/>
                      </a:lnTo>
                      <a:lnTo>
                        <a:pt x="54" y="16"/>
                      </a:lnTo>
                      <a:lnTo>
                        <a:pt x="0" y="0"/>
                      </a:lnTo>
                      <a:lnTo>
                        <a:pt x="77" y="66"/>
                      </a:lnTo>
                      <a:lnTo>
                        <a:pt x="113" y="63"/>
                      </a:lnTo>
                      <a:lnTo>
                        <a:pt x="132" y="64"/>
                      </a:lnTo>
                      <a:lnTo>
                        <a:pt x="152" y="75"/>
                      </a:lnTo>
                      <a:lnTo>
                        <a:pt x="193" y="108"/>
                      </a:lnTo>
                      <a:lnTo>
                        <a:pt x="239" y="143"/>
                      </a:lnTo>
                      <a:lnTo>
                        <a:pt x="262" y="154"/>
                      </a:lnTo>
                      <a:lnTo>
                        <a:pt x="284" y="159"/>
                      </a:lnTo>
                      <a:lnTo>
                        <a:pt x="381" y="177"/>
                      </a:lnTo>
                      <a:lnTo>
                        <a:pt x="272" y="8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6" name="Freeform 1421"/>
                <p:cNvSpPr>
                  <a:spLocks/>
                </p:cNvSpPr>
                <p:nvPr/>
              </p:nvSpPr>
              <p:spPr bwMode="auto">
                <a:xfrm>
                  <a:off x="1519" y="1865"/>
                  <a:ext cx="34" cy="41"/>
                </a:xfrm>
                <a:custGeom>
                  <a:avLst/>
                  <a:gdLst>
                    <a:gd name="T0" fmla="*/ 0 w 238"/>
                    <a:gd name="T1" fmla="*/ 0 h 242"/>
                    <a:gd name="T2" fmla="*/ 16 w 238"/>
                    <a:gd name="T3" fmla="*/ 30 h 242"/>
                    <a:gd name="T4" fmla="*/ 55 w 238"/>
                    <a:gd name="T5" fmla="*/ 77 h 242"/>
                    <a:gd name="T6" fmla="*/ 125 w 238"/>
                    <a:gd name="T7" fmla="*/ 146 h 242"/>
                    <a:gd name="T8" fmla="*/ 238 w 238"/>
                    <a:gd name="T9" fmla="*/ 242 h 242"/>
                    <a:gd name="T10" fmla="*/ 195 w 238"/>
                    <a:gd name="T11" fmla="*/ 171 h 242"/>
                    <a:gd name="T12" fmla="*/ 0 w 238"/>
                    <a:gd name="T13" fmla="*/ 0 h 242"/>
                    <a:gd name="T14" fmla="*/ 0 60000 65536"/>
                    <a:gd name="T15" fmla="*/ 0 60000 65536"/>
                    <a:gd name="T16" fmla="*/ 0 60000 65536"/>
                    <a:gd name="T17" fmla="*/ 0 60000 65536"/>
                    <a:gd name="T18" fmla="*/ 0 60000 65536"/>
                    <a:gd name="T19" fmla="*/ 0 60000 65536"/>
                    <a:gd name="T20" fmla="*/ 0 60000 65536"/>
                    <a:gd name="T21" fmla="*/ 0 w 238"/>
                    <a:gd name="T22" fmla="*/ 0 h 242"/>
                    <a:gd name="T23" fmla="*/ 238 w 238"/>
                    <a:gd name="T24" fmla="*/ 242 h 2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242">
                      <a:moveTo>
                        <a:pt x="0" y="0"/>
                      </a:moveTo>
                      <a:lnTo>
                        <a:pt x="16" y="30"/>
                      </a:lnTo>
                      <a:lnTo>
                        <a:pt x="55" y="77"/>
                      </a:lnTo>
                      <a:lnTo>
                        <a:pt x="125" y="146"/>
                      </a:lnTo>
                      <a:lnTo>
                        <a:pt x="238" y="242"/>
                      </a:lnTo>
                      <a:lnTo>
                        <a:pt x="195" y="171"/>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7" name="Freeform 1422"/>
                <p:cNvSpPr>
                  <a:spLocks/>
                </p:cNvSpPr>
                <p:nvPr/>
              </p:nvSpPr>
              <p:spPr bwMode="auto">
                <a:xfrm>
                  <a:off x="1429" y="1813"/>
                  <a:ext cx="53" cy="27"/>
                </a:xfrm>
                <a:custGeom>
                  <a:avLst/>
                  <a:gdLst>
                    <a:gd name="T0" fmla="*/ 219 w 368"/>
                    <a:gd name="T1" fmla="*/ 36 h 167"/>
                    <a:gd name="T2" fmla="*/ 208 w 368"/>
                    <a:gd name="T3" fmla="*/ 35 h 167"/>
                    <a:gd name="T4" fmla="*/ 157 w 368"/>
                    <a:gd name="T5" fmla="*/ 28 h 167"/>
                    <a:gd name="T6" fmla="*/ 111 w 368"/>
                    <a:gd name="T7" fmla="*/ 13 h 167"/>
                    <a:gd name="T8" fmla="*/ 61 w 368"/>
                    <a:gd name="T9" fmla="*/ 1 h 167"/>
                    <a:gd name="T10" fmla="*/ 0 w 368"/>
                    <a:gd name="T11" fmla="*/ 0 h 167"/>
                    <a:gd name="T12" fmla="*/ 90 w 368"/>
                    <a:gd name="T13" fmla="*/ 79 h 167"/>
                    <a:gd name="T14" fmla="*/ 212 w 368"/>
                    <a:gd name="T15" fmla="*/ 73 h 167"/>
                    <a:gd name="T16" fmla="*/ 230 w 368"/>
                    <a:gd name="T17" fmla="*/ 74 h 167"/>
                    <a:gd name="T18" fmla="*/ 247 w 368"/>
                    <a:gd name="T19" fmla="*/ 82 h 167"/>
                    <a:gd name="T20" fmla="*/ 285 w 368"/>
                    <a:gd name="T21" fmla="*/ 112 h 167"/>
                    <a:gd name="T22" fmla="*/ 327 w 368"/>
                    <a:gd name="T23" fmla="*/ 145 h 167"/>
                    <a:gd name="T24" fmla="*/ 368 w 368"/>
                    <a:gd name="T25" fmla="*/ 167 h 167"/>
                    <a:gd name="T26" fmla="*/ 219 w 368"/>
                    <a:gd name="T27" fmla="*/ 36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67"/>
                    <a:gd name="T44" fmla="*/ 368 w 368"/>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67">
                      <a:moveTo>
                        <a:pt x="219" y="36"/>
                      </a:moveTo>
                      <a:lnTo>
                        <a:pt x="208" y="35"/>
                      </a:lnTo>
                      <a:lnTo>
                        <a:pt x="157" y="28"/>
                      </a:lnTo>
                      <a:lnTo>
                        <a:pt x="111" y="13"/>
                      </a:lnTo>
                      <a:lnTo>
                        <a:pt x="61" y="1"/>
                      </a:lnTo>
                      <a:lnTo>
                        <a:pt x="0" y="0"/>
                      </a:lnTo>
                      <a:lnTo>
                        <a:pt x="90" y="79"/>
                      </a:lnTo>
                      <a:lnTo>
                        <a:pt x="212" y="73"/>
                      </a:lnTo>
                      <a:lnTo>
                        <a:pt x="230" y="74"/>
                      </a:lnTo>
                      <a:lnTo>
                        <a:pt x="247" y="82"/>
                      </a:lnTo>
                      <a:lnTo>
                        <a:pt x="285" y="112"/>
                      </a:lnTo>
                      <a:lnTo>
                        <a:pt x="327" y="145"/>
                      </a:lnTo>
                      <a:lnTo>
                        <a:pt x="368" y="167"/>
                      </a:lnTo>
                      <a:lnTo>
                        <a:pt x="219" y="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8" name="Freeform 1423"/>
                <p:cNvSpPr>
                  <a:spLocks/>
                </p:cNvSpPr>
                <p:nvPr/>
              </p:nvSpPr>
              <p:spPr bwMode="auto">
                <a:xfrm>
                  <a:off x="1421" y="1812"/>
                  <a:ext cx="33" cy="16"/>
                </a:xfrm>
                <a:custGeom>
                  <a:avLst/>
                  <a:gdLst>
                    <a:gd name="T0" fmla="*/ 160 w 237"/>
                    <a:gd name="T1" fmla="*/ 11 h 94"/>
                    <a:gd name="T2" fmla="*/ 107 w 237"/>
                    <a:gd name="T3" fmla="*/ 0 h 94"/>
                    <a:gd name="T4" fmla="*/ 41 w 237"/>
                    <a:gd name="T5" fmla="*/ 5 h 94"/>
                    <a:gd name="T6" fmla="*/ 19 w 237"/>
                    <a:gd name="T7" fmla="*/ 12 h 94"/>
                    <a:gd name="T8" fmla="*/ 0 w 237"/>
                    <a:gd name="T9" fmla="*/ 25 h 94"/>
                    <a:gd name="T10" fmla="*/ 80 w 237"/>
                    <a:gd name="T11" fmla="*/ 94 h 94"/>
                    <a:gd name="T12" fmla="*/ 114 w 237"/>
                    <a:gd name="T13" fmla="*/ 85 h 94"/>
                    <a:gd name="T14" fmla="*/ 155 w 237"/>
                    <a:gd name="T15" fmla="*/ 80 h 94"/>
                    <a:gd name="T16" fmla="*/ 237 w 237"/>
                    <a:gd name="T17" fmla="*/ 77 h 94"/>
                    <a:gd name="T18" fmla="*/ 160 w 237"/>
                    <a:gd name="T19" fmla="*/ 1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7"/>
                    <a:gd name="T31" fmla="*/ 0 h 94"/>
                    <a:gd name="T32" fmla="*/ 237 w 237"/>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7" h="94">
                      <a:moveTo>
                        <a:pt x="160" y="11"/>
                      </a:moveTo>
                      <a:lnTo>
                        <a:pt x="107" y="0"/>
                      </a:lnTo>
                      <a:lnTo>
                        <a:pt x="41" y="5"/>
                      </a:lnTo>
                      <a:lnTo>
                        <a:pt x="19" y="12"/>
                      </a:lnTo>
                      <a:lnTo>
                        <a:pt x="0" y="25"/>
                      </a:lnTo>
                      <a:lnTo>
                        <a:pt x="80" y="94"/>
                      </a:lnTo>
                      <a:lnTo>
                        <a:pt x="114" y="85"/>
                      </a:lnTo>
                      <a:lnTo>
                        <a:pt x="155" y="80"/>
                      </a:lnTo>
                      <a:lnTo>
                        <a:pt x="237" y="77"/>
                      </a:lnTo>
                      <a:lnTo>
                        <a:pt x="160" y="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89" name="Freeform 1424"/>
                <p:cNvSpPr>
                  <a:spLocks/>
                </p:cNvSpPr>
                <p:nvPr/>
              </p:nvSpPr>
              <p:spPr bwMode="auto">
                <a:xfrm>
                  <a:off x="1415" y="1813"/>
                  <a:ext cx="27" cy="22"/>
                </a:xfrm>
                <a:custGeom>
                  <a:avLst/>
                  <a:gdLst>
                    <a:gd name="T0" fmla="*/ 97 w 187"/>
                    <a:gd name="T1" fmla="*/ 0 h 135"/>
                    <a:gd name="T2" fmla="*/ 77 w 187"/>
                    <a:gd name="T3" fmla="*/ 4 h 135"/>
                    <a:gd name="T4" fmla="*/ 53 w 187"/>
                    <a:gd name="T5" fmla="*/ 12 h 135"/>
                    <a:gd name="T6" fmla="*/ 33 w 187"/>
                    <a:gd name="T7" fmla="*/ 26 h 135"/>
                    <a:gd name="T8" fmla="*/ 0 w 187"/>
                    <a:gd name="T9" fmla="*/ 70 h 135"/>
                    <a:gd name="T10" fmla="*/ 74 w 187"/>
                    <a:gd name="T11" fmla="*/ 135 h 135"/>
                    <a:gd name="T12" fmla="*/ 83 w 187"/>
                    <a:gd name="T13" fmla="*/ 120 h 135"/>
                    <a:gd name="T14" fmla="*/ 101 w 187"/>
                    <a:gd name="T15" fmla="*/ 101 h 135"/>
                    <a:gd name="T16" fmla="*/ 126 w 187"/>
                    <a:gd name="T17" fmla="*/ 90 h 135"/>
                    <a:gd name="T18" fmla="*/ 187 w 187"/>
                    <a:gd name="T19" fmla="*/ 79 h 135"/>
                    <a:gd name="T20" fmla="*/ 97 w 187"/>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7"/>
                    <a:gd name="T34" fmla="*/ 0 h 135"/>
                    <a:gd name="T35" fmla="*/ 187 w 187"/>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7" h="135">
                      <a:moveTo>
                        <a:pt x="97" y="0"/>
                      </a:moveTo>
                      <a:lnTo>
                        <a:pt x="77" y="4"/>
                      </a:lnTo>
                      <a:lnTo>
                        <a:pt x="53" y="12"/>
                      </a:lnTo>
                      <a:lnTo>
                        <a:pt x="33" y="26"/>
                      </a:lnTo>
                      <a:lnTo>
                        <a:pt x="0" y="70"/>
                      </a:lnTo>
                      <a:lnTo>
                        <a:pt x="74" y="135"/>
                      </a:lnTo>
                      <a:lnTo>
                        <a:pt x="83" y="120"/>
                      </a:lnTo>
                      <a:lnTo>
                        <a:pt x="101" y="101"/>
                      </a:lnTo>
                      <a:lnTo>
                        <a:pt x="126" y="90"/>
                      </a:lnTo>
                      <a:lnTo>
                        <a:pt x="187" y="79"/>
                      </a:lnTo>
                      <a:lnTo>
                        <a:pt x="9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0" name="Freeform 1425"/>
                <p:cNvSpPr>
                  <a:spLocks/>
                </p:cNvSpPr>
                <p:nvPr/>
              </p:nvSpPr>
              <p:spPr bwMode="auto">
                <a:xfrm>
                  <a:off x="1411" y="1817"/>
                  <a:ext cx="21" cy="25"/>
                </a:xfrm>
                <a:custGeom>
                  <a:avLst/>
                  <a:gdLst>
                    <a:gd name="T0" fmla="*/ 0 w 144"/>
                    <a:gd name="T1" fmla="*/ 100 h 154"/>
                    <a:gd name="T2" fmla="*/ 31 w 144"/>
                    <a:gd name="T3" fmla="*/ 43 h 154"/>
                    <a:gd name="T4" fmla="*/ 64 w 144"/>
                    <a:gd name="T5" fmla="*/ 0 h 154"/>
                    <a:gd name="T6" fmla="*/ 144 w 144"/>
                    <a:gd name="T7" fmla="*/ 69 h 154"/>
                    <a:gd name="T8" fmla="*/ 111 w 144"/>
                    <a:gd name="T9" fmla="*/ 96 h 154"/>
                    <a:gd name="T10" fmla="*/ 63 w 144"/>
                    <a:gd name="T11" fmla="*/ 154 h 154"/>
                    <a:gd name="T12" fmla="*/ 0 w 144"/>
                    <a:gd name="T13" fmla="*/ 100 h 154"/>
                    <a:gd name="T14" fmla="*/ 0 60000 65536"/>
                    <a:gd name="T15" fmla="*/ 0 60000 65536"/>
                    <a:gd name="T16" fmla="*/ 0 60000 65536"/>
                    <a:gd name="T17" fmla="*/ 0 60000 65536"/>
                    <a:gd name="T18" fmla="*/ 0 60000 65536"/>
                    <a:gd name="T19" fmla="*/ 0 60000 65536"/>
                    <a:gd name="T20" fmla="*/ 0 60000 65536"/>
                    <a:gd name="T21" fmla="*/ 0 w 144"/>
                    <a:gd name="T22" fmla="*/ 0 h 154"/>
                    <a:gd name="T23" fmla="*/ 144 w 144"/>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54">
                      <a:moveTo>
                        <a:pt x="0" y="100"/>
                      </a:moveTo>
                      <a:lnTo>
                        <a:pt x="31" y="43"/>
                      </a:lnTo>
                      <a:lnTo>
                        <a:pt x="64" y="0"/>
                      </a:lnTo>
                      <a:lnTo>
                        <a:pt x="144" y="69"/>
                      </a:lnTo>
                      <a:lnTo>
                        <a:pt x="111" y="96"/>
                      </a:lnTo>
                      <a:lnTo>
                        <a:pt x="63" y="154"/>
                      </a:lnTo>
                      <a:lnTo>
                        <a:pt x="0" y="10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1" name="Freeform 1426"/>
                <p:cNvSpPr>
                  <a:spLocks/>
                </p:cNvSpPr>
                <p:nvPr/>
              </p:nvSpPr>
              <p:spPr bwMode="auto">
                <a:xfrm>
                  <a:off x="1407" y="1824"/>
                  <a:ext cx="19" cy="25"/>
                </a:xfrm>
                <a:custGeom>
                  <a:avLst/>
                  <a:gdLst>
                    <a:gd name="T0" fmla="*/ 0 w 133"/>
                    <a:gd name="T1" fmla="*/ 103 h 148"/>
                    <a:gd name="T2" fmla="*/ 59 w 133"/>
                    <a:gd name="T3" fmla="*/ 0 h 148"/>
                    <a:gd name="T4" fmla="*/ 133 w 133"/>
                    <a:gd name="T5" fmla="*/ 65 h 148"/>
                    <a:gd name="T6" fmla="*/ 51 w 133"/>
                    <a:gd name="T7" fmla="*/ 148 h 148"/>
                    <a:gd name="T8" fmla="*/ 0 w 133"/>
                    <a:gd name="T9" fmla="*/ 103 h 148"/>
                    <a:gd name="T10" fmla="*/ 0 60000 65536"/>
                    <a:gd name="T11" fmla="*/ 0 60000 65536"/>
                    <a:gd name="T12" fmla="*/ 0 60000 65536"/>
                    <a:gd name="T13" fmla="*/ 0 60000 65536"/>
                    <a:gd name="T14" fmla="*/ 0 60000 65536"/>
                    <a:gd name="T15" fmla="*/ 0 w 133"/>
                    <a:gd name="T16" fmla="*/ 0 h 148"/>
                    <a:gd name="T17" fmla="*/ 133 w 133"/>
                    <a:gd name="T18" fmla="*/ 148 h 148"/>
                  </a:gdLst>
                  <a:ahLst/>
                  <a:cxnLst>
                    <a:cxn ang="T10">
                      <a:pos x="T0" y="T1"/>
                    </a:cxn>
                    <a:cxn ang="T11">
                      <a:pos x="T2" y="T3"/>
                    </a:cxn>
                    <a:cxn ang="T12">
                      <a:pos x="T4" y="T5"/>
                    </a:cxn>
                    <a:cxn ang="T13">
                      <a:pos x="T6" y="T7"/>
                    </a:cxn>
                    <a:cxn ang="T14">
                      <a:pos x="T8" y="T9"/>
                    </a:cxn>
                  </a:cxnLst>
                  <a:rect l="T15" t="T16" r="T17" b="T18"/>
                  <a:pathLst>
                    <a:path w="133" h="148">
                      <a:moveTo>
                        <a:pt x="0" y="103"/>
                      </a:moveTo>
                      <a:lnTo>
                        <a:pt x="59" y="0"/>
                      </a:lnTo>
                      <a:lnTo>
                        <a:pt x="133" y="65"/>
                      </a:lnTo>
                      <a:lnTo>
                        <a:pt x="51" y="148"/>
                      </a:lnTo>
                      <a:lnTo>
                        <a:pt x="0" y="10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2" name="Freeform 1427"/>
                <p:cNvSpPr>
                  <a:spLocks/>
                </p:cNvSpPr>
                <p:nvPr/>
              </p:nvSpPr>
              <p:spPr bwMode="auto">
                <a:xfrm>
                  <a:off x="1401" y="1833"/>
                  <a:ext cx="19" cy="22"/>
                </a:xfrm>
                <a:custGeom>
                  <a:avLst/>
                  <a:gdLst>
                    <a:gd name="T0" fmla="*/ 0 w 133"/>
                    <a:gd name="T1" fmla="*/ 93 h 133"/>
                    <a:gd name="T2" fmla="*/ 40 w 133"/>
                    <a:gd name="T3" fmla="*/ 48 h 133"/>
                    <a:gd name="T4" fmla="*/ 70 w 133"/>
                    <a:gd name="T5" fmla="*/ 0 h 133"/>
                    <a:gd name="T6" fmla="*/ 133 w 133"/>
                    <a:gd name="T7" fmla="*/ 54 h 133"/>
                    <a:gd name="T8" fmla="*/ 46 w 133"/>
                    <a:gd name="T9" fmla="*/ 133 h 133"/>
                    <a:gd name="T10" fmla="*/ 0 w 133"/>
                    <a:gd name="T11" fmla="*/ 93 h 133"/>
                    <a:gd name="T12" fmla="*/ 0 60000 65536"/>
                    <a:gd name="T13" fmla="*/ 0 60000 65536"/>
                    <a:gd name="T14" fmla="*/ 0 60000 65536"/>
                    <a:gd name="T15" fmla="*/ 0 60000 65536"/>
                    <a:gd name="T16" fmla="*/ 0 60000 65536"/>
                    <a:gd name="T17" fmla="*/ 0 60000 65536"/>
                    <a:gd name="T18" fmla="*/ 0 w 133"/>
                    <a:gd name="T19" fmla="*/ 0 h 133"/>
                    <a:gd name="T20" fmla="*/ 133 w 133"/>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33" h="133">
                      <a:moveTo>
                        <a:pt x="0" y="93"/>
                      </a:moveTo>
                      <a:lnTo>
                        <a:pt x="40" y="48"/>
                      </a:lnTo>
                      <a:lnTo>
                        <a:pt x="70" y="0"/>
                      </a:lnTo>
                      <a:lnTo>
                        <a:pt x="133" y="54"/>
                      </a:lnTo>
                      <a:lnTo>
                        <a:pt x="46" y="133"/>
                      </a:lnTo>
                      <a:lnTo>
                        <a:pt x="0" y="9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3" name="Freeform 1428"/>
                <p:cNvSpPr>
                  <a:spLocks/>
                </p:cNvSpPr>
                <p:nvPr/>
              </p:nvSpPr>
              <p:spPr bwMode="auto">
                <a:xfrm>
                  <a:off x="1395" y="1841"/>
                  <a:ext cx="19" cy="21"/>
                </a:xfrm>
                <a:custGeom>
                  <a:avLst/>
                  <a:gdLst>
                    <a:gd name="T0" fmla="*/ 0 w 138"/>
                    <a:gd name="T1" fmla="*/ 79 h 121"/>
                    <a:gd name="T2" fmla="*/ 49 w 138"/>
                    <a:gd name="T3" fmla="*/ 43 h 121"/>
                    <a:gd name="T4" fmla="*/ 87 w 138"/>
                    <a:gd name="T5" fmla="*/ 0 h 121"/>
                    <a:gd name="T6" fmla="*/ 138 w 138"/>
                    <a:gd name="T7" fmla="*/ 45 h 121"/>
                    <a:gd name="T8" fmla="*/ 48 w 138"/>
                    <a:gd name="T9" fmla="*/ 121 h 121"/>
                    <a:gd name="T10" fmla="*/ 0 w 138"/>
                    <a:gd name="T11" fmla="*/ 79 h 121"/>
                    <a:gd name="T12" fmla="*/ 0 60000 65536"/>
                    <a:gd name="T13" fmla="*/ 0 60000 65536"/>
                    <a:gd name="T14" fmla="*/ 0 60000 65536"/>
                    <a:gd name="T15" fmla="*/ 0 60000 65536"/>
                    <a:gd name="T16" fmla="*/ 0 60000 65536"/>
                    <a:gd name="T17" fmla="*/ 0 60000 65536"/>
                    <a:gd name="T18" fmla="*/ 0 w 138"/>
                    <a:gd name="T19" fmla="*/ 0 h 121"/>
                    <a:gd name="T20" fmla="*/ 138 w 138"/>
                    <a:gd name="T21" fmla="*/ 121 h 121"/>
                  </a:gdLst>
                  <a:ahLst/>
                  <a:cxnLst>
                    <a:cxn ang="T12">
                      <a:pos x="T0" y="T1"/>
                    </a:cxn>
                    <a:cxn ang="T13">
                      <a:pos x="T2" y="T3"/>
                    </a:cxn>
                    <a:cxn ang="T14">
                      <a:pos x="T4" y="T5"/>
                    </a:cxn>
                    <a:cxn ang="T15">
                      <a:pos x="T6" y="T7"/>
                    </a:cxn>
                    <a:cxn ang="T16">
                      <a:pos x="T8" y="T9"/>
                    </a:cxn>
                    <a:cxn ang="T17">
                      <a:pos x="T10" y="T11"/>
                    </a:cxn>
                  </a:cxnLst>
                  <a:rect l="T18" t="T19" r="T20" b="T21"/>
                  <a:pathLst>
                    <a:path w="138" h="121">
                      <a:moveTo>
                        <a:pt x="0" y="79"/>
                      </a:moveTo>
                      <a:lnTo>
                        <a:pt x="49" y="43"/>
                      </a:lnTo>
                      <a:lnTo>
                        <a:pt x="87" y="0"/>
                      </a:lnTo>
                      <a:lnTo>
                        <a:pt x="138" y="45"/>
                      </a:lnTo>
                      <a:lnTo>
                        <a:pt x="48" y="121"/>
                      </a:lnTo>
                      <a:lnTo>
                        <a:pt x="0" y="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4" name="Freeform 1429"/>
                <p:cNvSpPr>
                  <a:spLocks/>
                </p:cNvSpPr>
                <p:nvPr/>
              </p:nvSpPr>
              <p:spPr bwMode="auto">
                <a:xfrm>
                  <a:off x="1387" y="1849"/>
                  <a:ext cx="21" cy="19"/>
                </a:xfrm>
                <a:custGeom>
                  <a:avLst/>
                  <a:gdLst>
                    <a:gd name="T0" fmla="*/ 104 w 150"/>
                    <a:gd name="T1" fmla="*/ 0 h 114"/>
                    <a:gd name="T2" fmla="*/ 51 w 150"/>
                    <a:gd name="T3" fmla="*/ 38 h 114"/>
                    <a:gd name="T4" fmla="*/ 0 w 150"/>
                    <a:gd name="T5" fmla="*/ 64 h 114"/>
                    <a:gd name="T6" fmla="*/ 58 w 150"/>
                    <a:gd name="T7" fmla="*/ 114 h 114"/>
                    <a:gd name="T8" fmla="*/ 150 w 150"/>
                    <a:gd name="T9" fmla="*/ 40 h 114"/>
                    <a:gd name="T10" fmla="*/ 104 w 150"/>
                    <a:gd name="T11" fmla="*/ 0 h 114"/>
                    <a:gd name="T12" fmla="*/ 0 60000 65536"/>
                    <a:gd name="T13" fmla="*/ 0 60000 65536"/>
                    <a:gd name="T14" fmla="*/ 0 60000 65536"/>
                    <a:gd name="T15" fmla="*/ 0 60000 65536"/>
                    <a:gd name="T16" fmla="*/ 0 60000 65536"/>
                    <a:gd name="T17" fmla="*/ 0 60000 65536"/>
                    <a:gd name="T18" fmla="*/ 0 w 150"/>
                    <a:gd name="T19" fmla="*/ 0 h 114"/>
                    <a:gd name="T20" fmla="*/ 150 w 150"/>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50" h="114">
                      <a:moveTo>
                        <a:pt x="104" y="0"/>
                      </a:moveTo>
                      <a:lnTo>
                        <a:pt x="51" y="38"/>
                      </a:lnTo>
                      <a:lnTo>
                        <a:pt x="0" y="64"/>
                      </a:lnTo>
                      <a:lnTo>
                        <a:pt x="58" y="114"/>
                      </a:lnTo>
                      <a:lnTo>
                        <a:pt x="150" y="40"/>
                      </a:lnTo>
                      <a:lnTo>
                        <a:pt x="10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5" name="Freeform 1430"/>
                <p:cNvSpPr>
                  <a:spLocks/>
                </p:cNvSpPr>
                <p:nvPr/>
              </p:nvSpPr>
              <p:spPr bwMode="auto">
                <a:xfrm>
                  <a:off x="1379" y="1855"/>
                  <a:ext cx="22" cy="19"/>
                </a:xfrm>
                <a:custGeom>
                  <a:avLst/>
                  <a:gdLst>
                    <a:gd name="T0" fmla="*/ 110 w 158"/>
                    <a:gd name="T1" fmla="*/ 0 h 117"/>
                    <a:gd name="T2" fmla="*/ 105 w 158"/>
                    <a:gd name="T3" fmla="*/ 3 h 117"/>
                    <a:gd name="T4" fmla="*/ 0 w 158"/>
                    <a:gd name="T5" fmla="*/ 59 h 117"/>
                    <a:gd name="T6" fmla="*/ 67 w 158"/>
                    <a:gd name="T7" fmla="*/ 117 h 117"/>
                    <a:gd name="T8" fmla="*/ 73 w 158"/>
                    <a:gd name="T9" fmla="*/ 112 h 117"/>
                    <a:gd name="T10" fmla="*/ 158 w 158"/>
                    <a:gd name="T11" fmla="*/ 42 h 117"/>
                    <a:gd name="T12" fmla="*/ 110 w 158"/>
                    <a:gd name="T13" fmla="*/ 0 h 117"/>
                    <a:gd name="T14" fmla="*/ 0 60000 65536"/>
                    <a:gd name="T15" fmla="*/ 0 60000 65536"/>
                    <a:gd name="T16" fmla="*/ 0 60000 65536"/>
                    <a:gd name="T17" fmla="*/ 0 60000 65536"/>
                    <a:gd name="T18" fmla="*/ 0 60000 65536"/>
                    <a:gd name="T19" fmla="*/ 0 60000 65536"/>
                    <a:gd name="T20" fmla="*/ 0 60000 65536"/>
                    <a:gd name="T21" fmla="*/ 0 w 158"/>
                    <a:gd name="T22" fmla="*/ 0 h 117"/>
                    <a:gd name="T23" fmla="*/ 158 w 158"/>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 h="117">
                      <a:moveTo>
                        <a:pt x="110" y="0"/>
                      </a:moveTo>
                      <a:lnTo>
                        <a:pt x="105" y="3"/>
                      </a:lnTo>
                      <a:lnTo>
                        <a:pt x="0" y="59"/>
                      </a:lnTo>
                      <a:lnTo>
                        <a:pt x="67" y="117"/>
                      </a:lnTo>
                      <a:lnTo>
                        <a:pt x="73" y="112"/>
                      </a:lnTo>
                      <a:lnTo>
                        <a:pt x="158" y="42"/>
                      </a:lnTo>
                      <a:lnTo>
                        <a:pt x="11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6" name="Freeform 1431"/>
                <p:cNvSpPr>
                  <a:spLocks/>
                </p:cNvSpPr>
                <p:nvPr/>
              </p:nvSpPr>
              <p:spPr bwMode="auto">
                <a:xfrm>
                  <a:off x="1371" y="1859"/>
                  <a:ext cx="24" cy="19"/>
                </a:xfrm>
                <a:custGeom>
                  <a:avLst/>
                  <a:gdLst>
                    <a:gd name="T0" fmla="*/ 0 w 166"/>
                    <a:gd name="T1" fmla="*/ 61 h 112"/>
                    <a:gd name="T2" fmla="*/ 108 w 166"/>
                    <a:gd name="T3" fmla="*/ 0 h 112"/>
                    <a:gd name="T4" fmla="*/ 166 w 166"/>
                    <a:gd name="T5" fmla="*/ 50 h 112"/>
                    <a:gd name="T6" fmla="*/ 127 w 166"/>
                    <a:gd name="T7" fmla="*/ 83 h 112"/>
                    <a:gd name="T8" fmla="*/ 95 w 166"/>
                    <a:gd name="T9" fmla="*/ 102 h 112"/>
                    <a:gd name="T10" fmla="*/ 60 w 166"/>
                    <a:gd name="T11" fmla="*/ 112 h 112"/>
                    <a:gd name="T12" fmla="*/ 0 w 166"/>
                    <a:gd name="T13" fmla="*/ 61 h 112"/>
                    <a:gd name="T14" fmla="*/ 0 60000 65536"/>
                    <a:gd name="T15" fmla="*/ 0 60000 65536"/>
                    <a:gd name="T16" fmla="*/ 0 60000 65536"/>
                    <a:gd name="T17" fmla="*/ 0 60000 65536"/>
                    <a:gd name="T18" fmla="*/ 0 60000 65536"/>
                    <a:gd name="T19" fmla="*/ 0 60000 65536"/>
                    <a:gd name="T20" fmla="*/ 0 60000 65536"/>
                    <a:gd name="T21" fmla="*/ 0 w 166"/>
                    <a:gd name="T22" fmla="*/ 0 h 112"/>
                    <a:gd name="T23" fmla="*/ 166 w 166"/>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12">
                      <a:moveTo>
                        <a:pt x="0" y="61"/>
                      </a:moveTo>
                      <a:lnTo>
                        <a:pt x="108" y="0"/>
                      </a:lnTo>
                      <a:lnTo>
                        <a:pt x="166" y="50"/>
                      </a:lnTo>
                      <a:lnTo>
                        <a:pt x="127" y="83"/>
                      </a:lnTo>
                      <a:lnTo>
                        <a:pt x="95" y="102"/>
                      </a:lnTo>
                      <a:lnTo>
                        <a:pt x="60" y="112"/>
                      </a:lnTo>
                      <a:lnTo>
                        <a:pt x="0"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7" name="Freeform 1432"/>
                <p:cNvSpPr>
                  <a:spLocks/>
                </p:cNvSpPr>
                <p:nvPr/>
              </p:nvSpPr>
              <p:spPr bwMode="auto">
                <a:xfrm>
                  <a:off x="1364" y="1864"/>
                  <a:ext cx="24" cy="16"/>
                </a:xfrm>
                <a:custGeom>
                  <a:avLst/>
                  <a:gdLst>
                    <a:gd name="T0" fmla="*/ 0 w 173"/>
                    <a:gd name="T1" fmla="*/ 62 h 95"/>
                    <a:gd name="T2" fmla="*/ 106 w 173"/>
                    <a:gd name="T3" fmla="*/ 0 h 95"/>
                    <a:gd name="T4" fmla="*/ 173 w 173"/>
                    <a:gd name="T5" fmla="*/ 58 h 95"/>
                    <a:gd name="T6" fmla="*/ 140 w 173"/>
                    <a:gd name="T7" fmla="*/ 75 h 95"/>
                    <a:gd name="T8" fmla="*/ 104 w 173"/>
                    <a:gd name="T9" fmla="*/ 83 h 95"/>
                    <a:gd name="T10" fmla="*/ 37 w 173"/>
                    <a:gd name="T11" fmla="*/ 95 h 95"/>
                    <a:gd name="T12" fmla="*/ 0 w 173"/>
                    <a:gd name="T13" fmla="*/ 62 h 95"/>
                    <a:gd name="T14" fmla="*/ 0 60000 65536"/>
                    <a:gd name="T15" fmla="*/ 0 60000 65536"/>
                    <a:gd name="T16" fmla="*/ 0 60000 65536"/>
                    <a:gd name="T17" fmla="*/ 0 60000 65536"/>
                    <a:gd name="T18" fmla="*/ 0 60000 65536"/>
                    <a:gd name="T19" fmla="*/ 0 60000 65536"/>
                    <a:gd name="T20" fmla="*/ 0 60000 65536"/>
                    <a:gd name="T21" fmla="*/ 0 w 173"/>
                    <a:gd name="T22" fmla="*/ 0 h 95"/>
                    <a:gd name="T23" fmla="*/ 173 w 173"/>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95">
                      <a:moveTo>
                        <a:pt x="0" y="62"/>
                      </a:moveTo>
                      <a:lnTo>
                        <a:pt x="106" y="0"/>
                      </a:lnTo>
                      <a:lnTo>
                        <a:pt x="173" y="58"/>
                      </a:lnTo>
                      <a:lnTo>
                        <a:pt x="140" y="75"/>
                      </a:lnTo>
                      <a:lnTo>
                        <a:pt x="104" y="83"/>
                      </a:lnTo>
                      <a:lnTo>
                        <a:pt x="37" y="95"/>
                      </a:lnTo>
                      <a:lnTo>
                        <a:pt x="0" y="6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8" name="Freeform 1433"/>
                <p:cNvSpPr>
                  <a:spLocks/>
                </p:cNvSpPr>
                <p:nvPr/>
              </p:nvSpPr>
              <p:spPr bwMode="auto">
                <a:xfrm>
                  <a:off x="1357" y="1870"/>
                  <a:ext cx="23" cy="17"/>
                </a:xfrm>
                <a:custGeom>
                  <a:avLst/>
                  <a:gdLst>
                    <a:gd name="T0" fmla="*/ 0 w 161"/>
                    <a:gd name="T1" fmla="*/ 66 h 103"/>
                    <a:gd name="T2" fmla="*/ 101 w 161"/>
                    <a:gd name="T3" fmla="*/ 0 h 103"/>
                    <a:gd name="T4" fmla="*/ 161 w 161"/>
                    <a:gd name="T5" fmla="*/ 51 h 103"/>
                    <a:gd name="T6" fmla="*/ 114 w 161"/>
                    <a:gd name="T7" fmla="*/ 59 h 103"/>
                    <a:gd name="T8" fmla="*/ 74 w 161"/>
                    <a:gd name="T9" fmla="*/ 69 h 103"/>
                    <a:gd name="T10" fmla="*/ 42 w 161"/>
                    <a:gd name="T11" fmla="*/ 103 h 103"/>
                    <a:gd name="T12" fmla="*/ 0 w 161"/>
                    <a:gd name="T13" fmla="*/ 66 h 103"/>
                    <a:gd name="T14" fmla="*/ 0 60000 65536"/>
                    <a:gd name="T15" fmla="*/ 0 60000 65536"/>
                    <a:gd name="T16" fmla="*/ 0 60000 65536"/>
                    <a:gd name="T17" fmla="*/ 0 60000 65536"/>
                    <a:gd name="T18" fmla="*/ 0 60000 65536"/>
                    <a:gd name="T19" fmla="*/ 0 60000 65536"/>
                    <a:gd name="T20" fmla="*/ 0 60000 65536"/>
                    <a:gd name="T21" fmla="*/ 0 w 161"/>
                    <a:gd name="T22" fmla="*/ 0 h 103"/>
                    <a:gd name="T23" fmla="*/ 161 w 161"/>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1" h="103">
                      <a:moveTo>
                        <a:pt x="0" y="66"/>
                      </a:moveTo>
                      <a:lnTo>
                        <a:pt x="101" y="0"/>
                      </a:lnTo>
                      <a:lnTo>
                        <a:pt x="161" y="51"/>
                      </a:lnTo>
                      <a:lnTo>
                        <a:pt x="114" y="59"/>
                      </a:lnTo>
                      <a:lnTo>
                        <a:pt x="74" y="69"/>
                      </a:lnTo>
                      <a:lnTo>
                        <a:pt x="42" y="103"/>
                      </a:lnTo>
                      <a:lnTo>
                        <a:pt x="0" y="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99" name="Freeform 1434"/>
                <p:cNvSpPr>
                  <a:spLocks/>
                </p:cNvSpPr>
                <p:nvPr/>
              </p:nvSpPr>
              <p:spPr bwMode="auto">
                <a:xfrm>
                  <a:off x="1351" y="1875"/>
                  <a:ext cx="18" cy="20"/>
                </a:xfrm>
                <a:custGeom>
                  <a:avLst/>
                  <a:gdLst>
                    <a:gd name="T0" fmla="*/ 86 w 123"/>
                    <a:gd name="T1" fmla="*/ 0 h 120"/>
                    <a:gd name="T2" fmla="*/ 20 w 123"/>
                    <a:gd name="T3" fmla="*/ 51 h 120"/>
                    <a:gd name="T4" fmla="*/ 0 w 123"/>
                    <a:gd name="T5" fmla="*/ 81 h 120"/>
                    <a:gd name="T6" fmla="*/ 45 w 123"/>
                    <a:gd name="T7" fmla="*/ 120 h 120"/>
                    <a:gd name="T8" fmla="*/ 111 w 123"/>
                    <a:gd name="T9" fmla="*/ 38 h 120"/>
                    <a:gd name="T10" fmla="*/ 123 w 123"/>
                    <a:gd name="T11" fmla="*/ 33 h 120"/>
                    <a:gd name="T12" fmla="*/ 86 w 123"/>
                    <a:gd name="T13" fmla="*/ 0 h 120"/>
                    <a:gd name="T14" fmla="*/ 0 60000 65536"/>
                    <a:gd name="T15" fmla="*/ 0 60000 65536"/>
                    <a:gd name="T16" fmla="*/ 0 60000 65536"/>
                    <a:gd name="T17" fmla="*/ 0 60000 65536"/>
                    <a:gd name="T18" fmla="*/ 0 60000 65536"/>
                    <a:gd name="T19" fmla="*/ 0 60000 65536"/>
                    <a:gd name="T20" fmla="*/ 0 60000 65536"/>
                    <a:gd name="T21" fmla="*/ 0 w 123"/>
                    <a:gd name="T22" fmla="*/ 0 h 120"/>
                    <a:gd name="T23" fmla="*/ 123 w 123"/>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20">
                      <a:moveTo>
                        <a:pt x="86" y="0"/>
                      </a:moveTo>
                      <a:lnTo>
                        <a:pt x="20" y="51"/>
                      </a:lnTo>
                      <a:lnTo>
                        <a:pt x="0" y="81"/>
                      </a:lnTo>
                      <a:lnTo>
                        <a:pt x="45" y="120"/>
                      </a:lnTo>
                      <a:lnTo>
                        <a:pt x="111" y="38"/>
                      </a:lnTo>
                      <a:lnTo>
                        <a:pt x="123" y="33"/>
                      </a:lnTo>
                      <a:lnTo>
                        <a:pt x="8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0" name="Freeform 1435"/>
                <p:cNvSpPr>
                  <a:spLocks/>
                </p:cNvSpPr>
                <p:nvPr/>
              </p:nvSpPr>
              <p:spPr bwMode="auto">
                <a:xfrm>
                  <a:off x="1347" y="1881"/>
                  <a:ext cx="16" cy="22"/>
                </a:xfrm>
                <a:custGeom>
                  <a:avLst/>
                  <a:gdLst>
                    <a:gd name="T0" fmla="*/ 67 w 109"/>
                    <a:gd name="T1" fmla="*/ 0 h 134"/>
                    <a:gd name="T2" fmla="*/ 50 w 109"/>
                    <a:gd name="T3" fmla="*/ 16 h 134"/>
                    <a:gd name="T4" fmla="*/ 0 w 109"/>
                    <a:gd name="T5" fmla="*/ 97 h 134"/>
                    <a:gd name="T6" fmla="*/ 43 w 109"/>
                    <a:gd name="T7" fmla="*/ 134 h 134"/>
                    <a:gd name="T8" fmla="*/ 109 w 109"/>
                    <a:gd name="T9" fmla="*/ 37 h 134"/>
                    <a:gd name="T10" fmla="*/ 67 w 109"/>
                    <a:gd name="T11" fmla="*/ 0 h 134"/>
                    <a:gd name="T12" fmla="*/ 0 60000 65536"/>
                    <a:gd name="T13" fmla="*/ 0 60000 65536"/>
                    <a:gd name="T14" fmla="*/ 0 60000 65536"/>
                    <a:gd name="T15" fmla="*/ 0 60000 65536"/>
                    <a:gd name="T16" fmla="*/ 0 60000 65536"/>
                    <a:gd name="T17" fmla="*/ 0 60000 65536"/>
                    <a:gd name="T18" fmla="*/ 0 w 109"/>
                    <a:gd name="T19" fmla="*/ 0 h 134"/>
                    <a:gd name="T20" fmla="*/ 109 w 109"/>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09" h="134">
                      <a:moveTo>
                        <a:pt x="67" y="0"/>
                      </a:moveTo>
                      <a:lnTo>
                        <a:pt x="50" y="16"/>
                      </a:lnTo>
                      <a:lnTo>
                        <a:pt x="0" y="97"/>
                      </a:lnTo>
                      <a:lnTo>
                        <a:pt x="43" y="134"/>
                      </a:lnTo>
                      <a:lnTo>
                        <a:pt x="109" y="37"/>
                      </a:lnTo>
                      <a:lnTo>
                        <a:pt x="6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1" name="Freeform 1436"/>
                <p:cNvSpPr>
                  <a:spLocks/>
                </p:cNvSpPr>
                <p:nvPr/>
              </p:nvSpPr>
              <p:spPr bwMode="auto">
                <a:xfrm>
                  <a:off x="1344" y="1888"/>
                  <a:ext cx="14" cy="23"/>
                </a:xfrm>
                <a:custGeom>
                  <a:avLst/>
                  <a:gdLst>
                    <a:gd name="T0" fmla="*/ 0 w 99"/>
                    <a:gd name="T1" fmla="*/ 107 h 139"/>
                    <a:gd name="T2" fmla="*/ 10 w 99"/>
                    <a:gd name="T3" fmla="*/ 95 h 139"/>
                    <a:gd name="T4" fmla="*/ 15 w 99"/>
                    <a:gd name="T5" fmla="*/ 77 h 139"/>
                    <a:gd name="T6" fmla="*/ 26 w 99"/>
                    <a:gd name="T7" fmla="*/ 48 h 139"/>
                    <a:gd name="T8" fmla="*/ 54 w 99"/>
                    <a:gd name="T9" fmla="*/ 0 h 139"/>
                    <a:gd name="T10" fmla="*/ 99 w 99"/>
                    <a:gd name="T11" fmla="*/ 39 h 139"/>
                    <a:gd name="T12" fmla="*/ 36 w 99"/>
                    <a:gd name="T13" fmla="*/ 139 h 139"/>
                    <a:gd name="T14" fmla="*/ 0 w 99"/>
                    <a:gd name="T15" fmla="*/ 107 h 139"/>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139"/>
                    <a:gd name="T26" fmla="*/ 99 w 99"/>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139">
                      <a:moveTo>
                        <a:pt x="0" y="107"/>
                      </a:moveTo>
                      <a:lnTo>
                        <a:pt x="10" y="95"/>
                      </a:lnTo>
                      <a:lnTo>
                        <a:pt x="15" y="77"/>
                      </a:lnTo>
                      <a:lnTo>
                        <a:pt x="26" y="48"/>
                      </a:lnTo>
                      <a:lnTo>
                        <a:pt x="54" y="0"/>
                      </a:lnTo>
                      <a:lnTo>
                        <a:pt x="99" y="39"/>
                      </a:lnTo>
                      <a:lnTo>
                        <a:pt x="36" y="139"/>
                      </a:lnTo>
                      <a:lnTo>
                        <a:pt x="0" y="10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2" name="Freeform 1437"/>
                <p:cNvSpPr>
                  <a:spLocks/>
                </p:cNvSpPr>
                <p:nvPr/>
              </p:nvSpPr>
              <p:spPr bwMode="auto">
                <a:xfrm>
                  <a:off x="1336" y="1897"/>
                  <a:ext cx="17" cy="23"/>
                </a:xfrm>
                <a:custGeom>
                  <a:avLst/>
                  <a:gdLst>
                    <a:gd name="T0" fmla="*/ 0 w 123"/>
                    <a:gd name="T1" fmla="*/ 84 h 139"/>
                    <a:gd name="T2" fmla="*/ 45 w 123"/>
                    <a:gd name="T3" fmla="*/ 63 h 139"/>
                    <a:gd name="T4" fmla="*/ 62 w 123"/>
                    <a:gd name="T5" fmla="*/ 48 h 139"/>
                    <a:gd name="T6" fmla="*/ 80 w 123"/>
                    <a:gd name="T7" fmla="*/ 0 h 139"/>
                    <a:gd name="T8" fmla="*/ 123 w 123"/>
                    <a:gd name="T9" fmla="*/ 37 h 139"/>
                    <a:gd name="T10" fmla="*/ 64 w 123"/>
                    <a:gd name="T11" fmla="*/ 139 h 139"/>
                    <a:gd name="T12" fmla="*/ 0 w 123"/>
                    <a:gd name="T13" fmla="*/ 84 h 139"/>
                    <a:gd name="T14" fmla="*/ 0 60000 65536"/>
                    <a:gd name="T15" fmla="*/ 0 60000 65536"/>
                    <a:gd name="T16" fmla="*/ 0 60000 65536"/>
                    <a:gd name="T17" fmla="*/ 0 60000 65536"/>
                    <a:gd name="T18" fmla="*/ 0 60000 65536"/>
                    <a:gd name="T19" fmla="*/ 0 60000 65536"/>
                    <a:gd name="T20" fmla="*/ 0 60000 65536"/>
                    <a:gd name="T21" fmla="*/ 0 w 123"/>
                    <a:gd name="T22" fmla="*/ 0 h 139"/>
                    <a:gd name="T23" fmla="*/ 123 w 123"/>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9">
                      <a:moveTo>
                        <a:pt x="0" y="84"/>
                      </a:moveTo>
                      <a:lnTo>
                        <a:pt x="45" y="63"/>
                      </a:lnTo>
                      <a:lnTo>
                        <a:pt x="62" y="48"/>
                      </a:lnTo>
                      <a:lnTo>
                        <a:pt x="80" y="0"/>
                      </a:lnTo>
                      <a:lnTo>
                        <a:pt x="123" y="37"/>
                      </a:lnTo>
                      <a:lnTo>
                        <a:pt x="64" y="139"/>
                      </a:lnTo>
                      <a:lnTo>
                        <a:pt x="0" y="8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3" name="Freeform 1438"/>
                <p:cNvSpPr>
                  <a:spLocks/>
                </p:cNvSpPr>
                <p:nvPr/>
              </p:nvSpPr>
              <p:spPr bwMode="auto">
                <a:xfrm>
                  <a:off x="1330" y="1906"/>
                  <a:ext cx="19" cy="23"/>
                </a:xfrm>
                <a:custGeom>
                  <a:avLst/>
                  <a:gdLst>
                    <a:gd name="T0" fmla="*/ 93 w 129"/>
                    <a:gd name="T1" fmla="*/ 0 h 138"/>
                    <a:gd name="T2" fmla="*/ 0 w 129"/>
                    <a:gd name="T3" fmla="*/ 45 h 138"/>
                    <a:gd name="T4" fmla="*/ 5 w 129"/>
                    <a:gd name="T5" fmla="*/ 77 h 138"/>
                    <a:gd name="T6" fmla="*/ 74 w 129"/>
                    <a:gd name="T7" fmla="*/ 138 h 138"/>
                    <a:gd name="T8" fmla="*/ 129 w 129"/>
                    <a:gd name="T9" fmla="*/ 32 h 138"/>
                    <a:gd name="T10" fmla="*/ 93 w 129"/>
                    <a:gd name="T11" fmla="*/ 0 h 138"/>
                    <a:gd name="T12" fmla="*/ 0 60000 65536"/>
                    <a:gd name="T13" fmla="*/ 0 60000 65536"/>
                    <a:gd name="T14" fmla="*/ 0 60000 65536"/>
                    <a:gd name="T15" fmla="*/ 0 60000 65536"/>
                    <a:gd name="T16" fmla="*/ 0 60000 65536"/>
                    <a:gd name="T17" fmla="*/ 0 60000 65536"/>
                    <a:gd name="T18" fmla="*/ 0 w 129"/>
                    <a:gd name="T19" fmla="*/ 0 h 138"/>
                    <a:gd name="T20" fmla="*/ 129 w 129"/>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9" h="138">
                      <a:moveTo>
                        <a:pt x="93" y="0"/>
                      </a:moveTo>
                      <a:lnTo>
                        <a:pt x="0" y="45"/>
                      </a:lnTo>
                      <a:lnTo>
                        <a:pt x="5" y="77"/>
                      </a:lnTo>
                      <a:lnTo>
                        <a:pt x="74" y="138"/>
                      </a:lnTo>
                      <a:lnTo>
                        <a:pt x="129" y="32"/>
                      </a:lnTo>
                      <a:lnTo>
                        <a:pt x="9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4" name="Freeform 1439"/>
                <p:cNvSpPr>
                  <a:spLocks/>
                </p:cNvSpPr>
                <p:nvPr/>
              </p:nvSpPr>
              <p:spPr bwMode="auto">
                <a:xfrm>
                  <a:off x="1330" y="1911"/>
                  <a:ext cx="15" cy="27"/>
                </a:xfrm>
                <a:custGeom>
                  <a:avLst/>
                  <a:gdLst>
                    <a:gd name="T0" fmla="*/ 37 w 101"/>
                    <a:gd name="T1" fmla="*/ 0 h 166"/>
                    <a:gd name="T2" fmla="*/ 0 w 101"/>
                    <a:gd name="T3" fmla="*/ 17 h 166"/>
                    <a:gd name="T4" fmla="*/ 5 w 101"/>
                    <a:gd name="T5" fmla="*/ 50 h 166"/>
                    <a:gd name="T6" fmla="*/ 7 w 101"/>
                    <a:gd name="T7" fmla="*/ 129 h 166"/>
                    <a:gd name="T8" fmla="*/ 51 w 101"/>
                    <a:gd name="T9" fmla="*/ 166 h 166"/>
                    <a:gd name="T10" fmla="*/ 101 w 101"/>
                    <a:gd name="T11" fmla="*/ 55 h 166"/>
                    <a:gd name="T12" fmla="*/ 37 w 101"/>
                    <a:gd name="T13" fmla="*/ 0 h 166"/>
                    <a:gd name="T14" fmla="*/ 0 60000 65536"/>
                    <a:gd name="T15" fmla="*/ 0 60000 65536"/>
                    <a:gd name="T16" fmla="*/ 0 60000 65536"/>
                    <a:gd name="T17" fmla="*/ 0 60000 65536"/>
                    <a:gd name="T18" fmla="*/ 0 60000 65536"/>
                    <a:gd name="T19" fmla="*/ 0 60000 65536"/>
                    <a:gd name="T20" fmla="*/ 0 60000 65536"/>
                    <a:gd name="T21" fmla="*/ 0 w 101"/>
                    <a:gd name="T22" fmla="*/ 0 h 166"/>
                    <a:gd name="T23" fmla="*/ 101 w 10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66">
                      <a:moveTo>
                        <a:pt x="37" y="0"/>
                      </a:moveTo>
                      <a:lnTo>
                        <a:pt x="0" y="17"/>
                      </a:lnTo>
                      <a:lnTo>
                        <a:pt x="5" y="50"/>
                      </a:lnTo>
                      <a:lnTo>
                        <a:pt x="7" y="129"/>
                      </a:lnTo>
                      <a:lnTo>
                        <a:pt x="51" y="166"/>
                      </a:lnTo>
                      <a:lnTo>
                        <a:pt x="101" y="55"/>
                      </a:lnTo>
                      <a:lnTo>
                        <a:pt x="3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5" name="Freeform 1440"/>
                <p:cNvSpPr>
                  <a:spLocks/>
                </p:cNvSpPr>
                <p:nvPr/>
              </p:nvSpPr>
              <p:spPr bwMode="auto">
                <a:xfrm>
                  <a:off x="1331" y="1919"/>
                  <a:ext cx="10" cy="29"/>
                </a:xfrm>
                <a:custGeom>
                  <a:avLst/>
                  <a:gdLst>
                    <a:gd name="T0" fmla="*/ 2 w 69"/>
                    <a:gd name="T1" fmla="*/ 157 h 176"/>
                    <a:gd name="T2" fmla="*/ 0 w 69"/>
                    <a:gd name="T3" fmla="*/ 0 h 176"/>
                    <a:gd name="T4" fmla="*/ 69 w 69"/>
                    <a:gd name="T5" fmla="*/ 61 h 176"/>
                    <a:gd name="T6" fmla="*/ 25 w 69"/>
                    <a:gd name="T7" fmla="*/ 176 h 176"/>
                    <a:gd name="T8" fmla="*/ 2 w 69"/>
                    <a:gd name="T9" fmla="*/ 157 h 176"/>
                    <a:gd name="T10" fmla="*/ 0 60000 65536"/>
                    <a:gd name="T11" fmla="*/ 0 60000 65536"/>
                    <a:gd name="T12" fmla="*/ 0 60000 65536"/>
                    <a:gd name="T13" fmla="*/ 0 60000 65536"/>
                    <a:gd name="T14" fmla="*/ 0 60000 65536"/>
                    <a:gd name="T15" fmla="*/ 0 w 69"/>
                    <a:gd name="T16" fmla="*/ 0 h 176"/>
                    <a:gd name="T17" fmla="*/ 69 w 69"/>
                    <a:gd name="T18" fmla="*/ 176 h 176"/>
                  </a:gdLst>
                  <a:ahLst/>
                  <a:cxnLst>
                    <a:cxn ang="T10">
                      <a:pos x="T0" y="T1"/>
                    </a:cxn>
                    <a:cxn ang="T11">
                      <a:pos x="T2" y="T3"/>
                    </a:cxn>
                    <a:cxn ang="T12">
                      <a:pos x="T4" y="T5"/>
                    </a:cxn>
                    <a:cxn ang="T13">
                      <a:pos x="T6" y="T7"/>
                    </a:cxn>
                    <a:cxn ang="T14">
                      <a:pos x="T8" y="T9"/>
                    </a:cxn>
                  </a:cxnLst>
                  <a:rect l="T15" t="T16" r="T17" b="T18"/>
                  <a:pathLst>
                    <a:path w="69" h="176">
                      <a:moveTo>
                        <a:pt x="2" y="157"/>
                      </a:moveTo>
                      <a:lnTo>
                        <a:pt x="0" y="0"/>
                      </a:lnTo>
                      <a:lnTo>
                        <a:pt x="69" y="61"/>
                      </a:lnTo>
                      <a:lnTo>
                        <a:pt x="25" y="176"/>
                      </a:lnTo>
                      <a:lnTo>
                        <a:pt x="2" y="1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6" name="Freeform 1441"/>
                <p:cNvSpPr>
                  <a:spLocks/>
                </p:cNvSpPr>
                <p:nvPr/>
              </p:nvSpPr>
              <p:spPr bwMode="auto">
                <a:xfrm>
                  <a:off x="1331" y="1932"/>
                  <a:ext cx="7" cy="27"/>
                </a:xfrm>
                <a:custGeom>
                  <a:avLst/>
                  <a:gdLst>
                    <a:gd name="T0" fmla="*/ 0 w 44"/>
                    <a:gd name="T1" fmla="*/ 156 h 162"/>
                    <a:gd name="T2" fmla="*/ 0 w 44"/>
                    <a:gd name="T3" fmla="*/ 0 h 162"/>
                    <a:gd name="T4" fmla="*/ 44 w 44"/>
                    <a:gd name="T5" fmla="*/ 37 h 162"/>
                    <a:gd name="T6" fmla="*/ 8 w 44"/>
                    <a:gd name="T7" fmla="*/ 162 h 162"/>
                    <a:gd name="T8" fmla="*/ 0 w 44"/>
                    <a:gd name="T9" fmla="*/ 156 h 162"/>
                    <a:gd name="T10" fmla="*/ 0 60000 65536"/>
                    <a:gd name="T11" fmla="*/ 0 60000 65536"/>
                    <a:gd name="T12" fmla="*/ 0 60000 65536"/>
                    <a:gd name="T13" fmla="*/ 0 60000 65536"/>
                    <a:gd name="T14" fmla="*/ 0 60000 65536"/>
                    <a:gd name="T15" fmla="*/ 0 w 44"/>
                    <a:gd name="T16" fmla="*/ 0 h 162"/>
                    <a:gd name="T17" fmla="*/ 44 w 44"/>
                    <a:gd name="T18" fmla="*/ 162 h 162"/>
                  </a:gdLst>
                  <a:ahLst/>
                  <a:cxnLst>
                    <a:cxn ang="T10">
                      <a:pos x="T0" y="T1"/>
                    </a:cxn>
                    <a:cxn ang="T11">
                      <a:pos x="T2" y="T3"/>
                    </a:cxn>
                    <a:cxn ang="T12">
                      <a:pos x="T4" y="T5"/>
                    </a:cxn>
                    <a:cxn ang="T13">
                      <a:pos x="T6" y="T7"/>
                    </a:cxn>
                    <a:cxn ang="T14">
                      <a:pos x="T8" y="T9"/>
                    </a:cxn>
                  </a:cxnLst>
                  <a:rect l="T15" t="T16" r="T17" b="T18"/>
                  <a:pathLst>
                    <a:path w="44" h="162">
                      <a:moveTo>
                        <a:pt x="0" y="156"/>
                      </a:moveTo>
                      <a:lnTo>
                        <a:pt x="0" y="0"/>
                      </a:lnTo>
                      <a:lnTo>
                        <a:pt x="44" y="37"/>
                      </a:lnTo>
                      <a:lnTo>
                        <a:pt x="8" y="162"/>
                      </a:lnTo>
                      <a:lnTo>
                        <a:pt x="0" y="15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7" name="Freeform 1442"/>
                <p:cNvSpPr>
                  <a:spLocks/>
                </p:cNvSpPr>
                <p:nvPr/>
              </p:nvSpPr>
              <p:spPr bwMode="auto">
                <a:xfrm>
                  <a:off x="1331" y="1945"/>
                  <a:ext cx="4" cy="19"/>
                </a:xfrm>
                <a:custGeom>
                  <a:avLst/>
                  <a:gdLst>
                    <a:gd name="T0" fmla="*/ 0 w 23"/>
                    <a:gd name="T1" fmla="*/ 0 h 114"/>
                    <a:gd name="T2" fmla="*/ 0 w 23"/>
                    <a:gd name="T3" fmla="*/ 89 h 114"/>
                    <a:gd name="T4" fmla="*/ 2 w 23"/>
                    <a:gd name="T5" fmla="*/ 113 h 114"/>
                    <a:gd name="T6" fmla="*/ 3 w 23"/>
                    <a:gd name="T7" fmla="*/ 114 h 114"/>
                    <a:gd name="T8" fmla="*/ 23 w 23"/>
                    <a:gd name="T9" fmla="*/ 19 h 114"/>
                    <a:gd name="T10" fmla="*/ 0 w 23"/>
                    <a:gd name="T11" fmla="*/ 0 h 114"/>
                    <a:gd name="T12" fmla="*/ 0 60000 65536"/>
                    <a:gd name="T13" fmla="*/ 0 60000 65536"/>
                    <a:gd name="T14" fmla="*/ 0 60000 65536"/>
                    <a:gd name="T15" fmla="*/ 0 60000 65536"/>
                    <a:gd name="T16" fmla="*/ 0 60000 65536"/>
                    <a:gd name="T17" fmla="*/ 0 60000 65536"/>
                    <a:gd name="T18" fmla="*/ 0 w 23"/>
                    <a:gd name="T19" fmla="*/ 0 h 114"/>
                    <a:gd name="T20" fmla="*/ 23 w 23"/>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23" h="114">
                      <a:moveTo>
                        <a:pt x="0" y="0"/>
                      </a:moveTo>
                      <a:lnTo>
                        <a:pt x="0" y="89"/>
                      </a:lnTo>
                      <a:lnTo>
                        <a:pt x="2" y="113"/>
                      </a:lnTo>
                      <a:lnTo>
                        <a:pt x="3" y="114"/>
                      </a:lnTo>
                      <a:lnTo>
                        <a:pt x="23" y="19"/>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8" name="Freeform 1443"/>
                <p:cNvSpPr>
                  <a:spLocks/>
                </p:cNvSpPr>
                <p:nvPr/>
              </p:nvSpPr>
              <p:spPr bwMode="auto">
                <a:xfrm>
                  <a:off x="1331" y="1958"/>
                  <a:ext cx="2" cy="7"/>
                </a:xfrm>
                <a:custGeom>
                  <a:avLst/>
                  <a:gdLst>
                    <a:gd name="T0" fmla="*/ 0 w 8"/>
                    <a:gd name="T1" fmla="*/ 0 h 38"/>
                    <a:gd name="T2" fmla="*/ 2 w 8"/>
                    <a:gd name="T3" fmla="*/ 31 h 38"/>
                    <a:gd name="T4" fmla="*/ 2 w 8"/>
                    <a:gd name="T5" fmla="*/ 38 h 38"/>
                    <a:gd name="T6" fmla="*/ 3 w 8"/>
                    <a:gd name="T7" fmla="*/ 35 h 38"/>
                    <a:gd name="T8" fmla="*/ 8 w 8"/>
                    <a:gd name="T9" fmla="*/ 6 h 38"/>
                    <a:gd name="T10" fmla="*/ 0 w 8"/>
                    <a:gd name="T11" fmla="*/ 0 h 38"/>
                    <a:gd name="T12" fmla="*/ 0 60000 65536"/>
                    <a:gd name="T13" fmla="*/ 0 60000 65536"/>
                    <a:gd name="T14" fmla="*/ 0 60000 65536"/>
                    <a:gd name="T15" fmla="*/ 0 60000 65536"/>
                    <a:gd name="T16" fmla="*/ 0 60000 65536"/>
                    <a:gd name="T17" fmla="*/ 0 60000 65536"/>
                    <a:gd name="T18" fmla="*/ 0 w 8"/>
                    <a:gd name="T19" fmla="*/ 0 h 38"/>
                    <a:gd name="T20" fmla="*/ 8 w 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 h="38">
                      <a:moveTo>
                        <a:pt x="0" y="0"/>
                      </a:moveTo>
                      <a:lnTo>
                        <a:pt x="2" y="31"/>
                      </a:lnTo>
                      <a:lnTo>
                        <a:pt x="2" y="38"/>
                      </a:lnTo>
                      <a:lnTo>
                        <a:pt x="3" y="35"/>
                      </a:lnTo>
                      <a:lnTo>
                        <a:pt x="8" y="6"/>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09" name="Freeform 1444"/>
                <p:cNvSpPr>
                  <a:spLocks/>
                </p:cNvSpPr>
                <p:nvPr/>
              </p:nvSpPr>
              <p:spPr bwMode="auto">
                <a:xfrm>
                  <a:off x="1459" y="1818"/>
                  <a:ext cx="63" cy="28"/>
                </a:xfrm>
                <a:custGeom>
                  <a:avLst/>
                  <a:gdLst>
                    <a:gd name="T0" fmla="*/ 4 w 438"/>
                    <a:gd name="T1" fmla="*/ 5 h 166"/>
                    <a:gd name="T2" fmla="*/ 18 w 438"/>
                    <a:gd name="T3" fmla="*/ 8 h 166"/>
                    <a:gd name="T4" fmla="*/ 37 w 438"/>
                    <a:gd name="T5" fmla="*/ 13 h 166"/>
                    <a:gd name="T6" fmla="*/ 61 w 438"/>
                    <a:gd name="T7" fmla="*/ 22 h 166"/>
                    <a:gd name="T8" fmla="*/ 89 w 438"/>
                    <a:gd name="T9" fmla="*/ 33 h 166"/>
                    <a:gd name="T10" fmla="*/ 120 w 438"/>
                    <a:gd name="T11" fmla="*/ 44 h 166"/>
                    <a:gd name="T12" fmla="*/ 153 w 438"/>
                    <a:gd name="T13" fmla="*/ 58 h 166"/>
                    <a:gd name="T14" fmla="*/ 188 w 438"/>
                    <a:gd name="T15" fmla="*/ 73 h 166"/>
                    <a:gd name="T16" fmla="*/ 224 w 438"/>
                    <a:gd name="T17" fmla="*/ 87 h 166"/>
                    <a:gd name="T18" fmla="*/ 258 w 438"/>
                    <a:gd name="T19" fmla="*/ 101 h 166"/>
                    <a:gd name="T20" fmla="*/ 294 w 438"/>
                    <a:gd name="T21" fmla="*/ 115 h 166"/>
                    <a:gd name="T22" fmla="*/ 327 w 438"/>
                    <a:gd name="T23" fmla="*/ 128 h 166"/>
                    <a:gd name="T24" fmla="*/ 359 w 438"/>
                    <a:gd name="T25" fmla="*/ 140 h 166"/>
                    <a:gd name="T26" fmla="*/ 386 w 438"/>
                    <a:gd name="T27" fmla="*/ 150 h 166"/>
                    <a:gd name="T28" fmla="*/ 411 w 438"/>
                    <a:gd name="T29" fmla="*/ 159 h 166"/>
                    <a:gd name="T30" fmla="*/ 430 w 438"/>
                    <a:gd name="T31" fmla="*/ 165 h 166"/>
                    <a:gd name="T32" fmla="*/ 438 w 438"/>
                    <a:gd name="T33" fmla="*/ 163 h 166"/>
                    <a:gd name="T34" fmla="*/ 422 w 438"/>
                    <a:gd name="T35" fmla="*/ 159 h 166"/>
                    <a:gd name="T36" fmla="*/ 400 w 438"/>
                    <a:gd name="T37" fmla="*/ 151 h 166"/>
                    <a:gd name="T38" fmla="*/ 374 w 438"/>
                    <a:gd name="T39" fmla="*/ 142 h 166"/>
                    <a:gd name="T40" fmla="*/ 344 w 438"/>
                    <a:gd name="T41" fmla="*/ 131 h 166"/>
                    <a:gd name="T42" fmla="*/ 311 w 438"/>
                    <a:gd name="T43" fmla="*/ 118 h 166"/>
                    <a:gd name="T44" fmla="*/ 278 w 438"/>
                    <a:gd name="T45" fmla="*/ 105 h 166"/>
                    <a:gd name="T46" fmla="*/ 243 w 438"/>
                    <a:gd name="T47" fmla="*/ 91 h 166"/>
                    <a:gd name="T48" fmla="*/ 206 w 438"/>
                    <a:gd name="T49" fmla="*/ 76 h 166"/>
                    <a:gd name="T50" fmla="*/ 172 w 438"/>
                    <a:gd name="T51" fmla="*/ 61 h 166"/>
                    <a:gd name="T52" fmla="*/ 137 w 438"/>
                    <a:gd name="T53" fmla="*/ 48 h 166"/>
                    <a:gd name="T54" fmla="*/ 104 w 438"/>
                    <a:gd name="T55" fmla="*/ 35 h 166"/>
                    <a:gd name="T56" fmla="*/ 75 w 438"/>
                    <a:gd name="T57" fmla="*/ 24 h 166"/>
                    <a:gd name="T58" fmla="*/ 49 w 438"/>
                    <a:gd name="T59" fmla="*/ 15 h 166"/>
                    <a:gd name="T60" fmla="*/ 28 w 438"/>
                    <a:gd name="T61" fmla="*/ 8 h 166"/>
                    <a:gd name="T62" fmla="*/ 12 w 438"/>
                    <a:gd name="T63" fmla="*/ 3 h 166"/>
                    <a:gd name="T64" fmla="*/ 0 w 438"/>
                    <a:gd name="T65" fmla="*/ 0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
                    <a:gd name="T100" fmla="*/ 0 h 166"/>
                    <a:gd name="T101" fmla="*/ 438 w 438"/>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 h="166">
                      <a:moveTo>
                        <a:pt x="0" y="4"/>
                      </a:moveTo>
                      <a:lnTo>
                        <a:pt x="4" y="5"/>
                      </a:lnTo>
                      <a:lnTo>
                        <a:pt x="11" y="6"/>
                      </a:lnTo>
                      <a:lnTo>
                        <a:pt x="18" y="8"/>
                      </a:lnTo>
                      <a:lnTo>
                        <a:pt x="26" y="11"/>
                      </a:lnTo>
                      <a:lnTo>
                        <a:pt x="37" y="13"/>
                      </a:lnTo>
                      <a:lnTo>
                        <a:pt x="48" y="18"/>
                      </a:lnTo>
                      <a:lnTo>
                        <a:pt x="61" y="22"/>
                      </a:lnTo>
                      <a:lnTo>
                        <a:pt x="74" y="27"/>
                      </a:lnTo>
                      <a:lnTo>
                        <a:pt x="89" y="33"/>
                      </a:lnTo>
                      <a:lnTo>
                        <a:pt x="103" y="38"/>
                      </a:lnTo>
                      <a:lnTo>
                        <a:pt x="120" y="44"/>
                      </a:lnTo>
                      <a:lnTo>
                        <a:pt x="135" y="50"/>
                      </a:lnTo>
                      <a:lnTo>
                        <a:pt x="153" y="58"/>
                      </a:lnTo>
                      <a:lnTo>
                        <a:pt x="171" y="65"/>
                      </a:lnTo>
                      <a:lnTo>
                        <a:pt x="188" y="73"/>
                      </a:lnTo>
                      <a:lnTo>
                        <a:pt x="205" y="80"/>
                      </a:lnTo>
                      <a:lnTo>
                        <a:pt x="224" y="87"/>
                      </a:lnTo>
                      <a:lnTo>
                        <a:pt x="242" y="94"/>
                      </a:lnTo>
                      <a:lnTo>
                        <a:pt x="258" y="101"/>
                      </a:lnTo>
                      <a:lnTo>
                        <a:pt x="277" y="107"/>
                      </a:lnTo>
                      <a:lnTo>
                        <a:pt x="294" y="115"/>
                      </a:lnTo>
                      <a:lnTo>
                        <a:pt x="310" y="122"/>
                      </a:lnTo>
                      <a:lnTo>
                        <a:pt x="327" y="128"/>
                      </a:lnTo>
                      <a:lnTo>
                        <a:pt x="343" y="134"/>
                      </a:lnTo>
                      <a:lnTo>
                        <a:pt x="359" y="140"/>
                      </a:lnTo>
                      <a:lnTo>
                        <a:pt x="373" y="146"/>
                      </a:lnTo>
                      <a:lnTo>
                        <a:pt x="386" y="150"/>
                      </a:lnTo>
                      <a:lnTo>
                        <a:pt x="399" y="155"/>
                      </a:lnTo>
                      <a:lnTo>
                        <a:pt x="411" y="159"/>
                      </a:lnTo>
                      <a:lnTo>
                        <a:pt x="421" y="162"/>
                      </a:lnTo>
                      <a:lnTo>
                        <a:pt x="430" y="165"/>
                      </a:lnTo>
                      <a:lnTo>
                        <a:pt x="438" y="166"/>
                      </a:lnTo>
                      <a:lnTo>
                        <a:pt x="438" y="163"/>
                      </a:lnTo>
                      <a:lnTo>
                        <a:pt x="431" y="161"/>
                      </a:lnTo>
                      <a:lnTo>
                        <a:pt x="422" y="159"/>
                      </a:lnTo>
                      <a:lnTo>
                        <a:pt x="411" y="155"/>
                      </a:lnTo>
                      <a:lnTo>
                        <a:pt x="400" y="151"/>
                      </a:lnTo>
                      <a:lnTo>
                        <a:pt x="387" y="147"/>
                      </a:lnTo>
                      <a:lnTo>
                        <a:pt x="374" y="142"/>
                      </a:lnTo>
                      <a:lnTo>
                        <a:pt x="360" y="136"/>
                      </a:lnTo>
                      <a:lnTo>
                        <a:pt x="344" y="131"/>
                      </a:lnTo>
                      <a:lnTo>
                        <a:pt x="329" y="124"/>
                      </a:lnTo>
                      <a:lnTo>
                        <a:pt x="311" y="118"/>
                      </a:lnTo>
                      <a:lnTo>
                        <a:pt x="296" y="111"/>
                      </a:lnTo>
                      <a:lnTo>
                        <a:pt x="278" y="105"/>
                      </a:lnTo>
                      <a:lnTo>
                        <a:pt x="259" y="98"/>
                      </a:lnTo>
                      <a:lnTo>
                        <a:pt x="243" y="91"/>
                      </a:lnTo>
                      <a:lnTo>
                        <a:pt x="225" y="84"/>
                      </a:lnTo>
                      <a:lnTo>
                        <a:pt x="206" y="76"/>
                      </a:lnTo>
                      <a:lnTo>
                        <a:pt x="189" y="68"/>
                      </a:lnTo>
                      <a:lnTo>
                        <a:pt x="172" y="61"/>
                      </a:lnTo>
                      <a:lnTo>
                        <a:pt x="154" y="54"/>
                      </a:lnTo>
                      <a:lnTo>
                        <a:pt x="137" y="48"/>
                      </a:lnTo>
                      <a:lnTo>
                        <a:pt x="121" y="41"/>
                      </a:lnTo>
                      <a:lnTo>
                        <a:pt x="104" y="35"/>
                      </a:lnTo>
                      <a:lnTo>
                        <a:pt x="90" y="29"/>
                      </a:lnTo>
                      <a:lnTo>
                        <a:pt x="75" y="24"/>
                      </a:lnTo>
                      <a:lnTo>
                        <a:pt x="63" y="18"/>
                      </a:lnTo>
                      <a:lnTo>
                        <a:pt x="49" y="15"/>
                      </a:lnTo>
                      <a:lnTo>
                        <a:pt x="38" y="10"/>
                      </a:lnTo>
                      <a:lnTo>
                        <a:pt x="28" y="8"/>
                      </a:lnTo>
                      <a:lnTo>
                        <a:pt x="19" y="4"/>
                      </a:lnTo>
                      <a:lnTo>
                        <a:pt x="12" y="3"/>
                      </a:lnTo>
                      <a:lnTo>
                        <a:pt x="5" y="2"/>
                      </a:lnTo>
                      <a:lnTo>
                        <a:pt x="0"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0" name="Freeform 1445"/>
                <p:cNvSpPr>
                  <a:spLocks/>
                </p:cNvSpPr>
                <p:nvPr/>
              </p:nvSpPr>
              <p:spPr bwMode="auto">
                <a:xfrm>
                  <a:off x="1426" y="1812"/>
                  <a:ext cx="33" cy="7"/>
                </a:xfrm>
                <a:custGeom>
                  <a:avLst/>
                  <a:gdLst>
                    <a:gd name="T0" fmla="*/ 12 w 229"/>
                    <a:gd name="T1" fmla="*/ 7 h 39"/>
                    <a:gd name="T2" fmla="*/ 28 w 229"/>
                    <a:gd name="T3" fmla="*/ 4 h 39"/>
                    <a:gd name="T4" fmla="*/ 46 w 229"/>
                    <a:gd name="T5" fmla="*/ 3 h 39"/>
                    <a:gd name="T6" fmla="*/ 61 w 229"/>
                    <a:gd name="T7" fmla="*/ 3 h 39"/>
                    <a:gd name="T8" fmla="*/ 77 w 229"/>
                    <a:gd name="T9" fmla="*/ 6 h 39"/>
                    <a:gd name="T10" fmla="*/ 92 w 229"/>
                    <a:gd name="T11" fmla="*/ 8 h 39"/>
                    <a:gd name="T12" fmla="*/ 105 w 229"/>
                    <a:gd name="T13" fmla="*/ 10 h 39"/>
                    <a:gd name="T14" fmla="*/ 118 w 229"/>
                    <a:gd name="T15" fmla="*/ 14 h 39"/>
                    <a:gd name="T16" fmla="*/ 131 w 229"/>
                    <a:gd name="T17" fmla="*/ 17 h 39"/>
                    <a:gd name="T18" fmla="*/ 144 w 229"/>
                    <a:gd name="T19" fmla="*/ 22 h 39"/>
                    <a:gd name="T20" fmla="*/ 156 w 229"/>
                    <a:gd name="T21" fmla="*/ 26 h 39"/>
                    <a:gd name="T22" fmla="*/ 169 w 229"/>
                    <a:gd name="T23" fmla="*/ 29 h 39"/>
                    <a:gd name="T24" fmla="*/ 181 w 229"/>
                    <a:gd name="T25" fmla="*/ 33 h 39"/>
                    <a:gd name="T26" fmla="*/ 195 w 229"/>
                    <a:gd name="T27" fmla="*/ 37 h 39"/>
                    <a:gd name="T28" fmla="*/ 208 w 229"/>
                    <a:gd name="T29" fmla="*/ 38 h 39"/>
                    <a:gd name="T30" fmla="*/ 222 w 229"/>
                    <a:gd name="T31" fmla="*/ 39 h 39"/>
                    <a:gd name="T32" fmla="*/ 229 w 229"/>
                    <a:gd name="T33" fmla="*/ 35 h 39"/>
                    <a:gd name="T34" fmla="*/ 215 w 229"/>
                    <a:gd name="T35" fmla="*/ 35 h 39"/>
                    <a:gd name="T36" fmla="*/ 202 w 229"/>
                    <a:gd name="T37" fmla="*/ 34 h 39"/>
                    <a:gd name="T38" fmla="*/ 189 w 229"/>
                    <a:gd name="T39" fmla="*/ 32 h 39"/>
                    <a:gd name="T40" fmla="*/ 176 w 229"/>
                    <a:gd name="T41" fmla="*/ 28 h 39"/>
                    <a:gd name="T42" fmla="*/ 164 w 229"/>
                    <a:gd name="T43" fmla="*/ 25 h 39"/>
                    <a:gd name="T44" fmla="*/ 151 w 229"/>
                    <a:gd name="T45" fmla="*/ 21 h 39"/>
                    <a:gd name="T46" fmla="*/ 139 w 229"/>
                    <a:gd name="T47" fmla="*/ 16 h 39"/>
                    <a:gd name="T48" fmla="*/ 126 w 229"/>
                    <a:gd name="T49" fmla="*/ 13 h 39"/>
                    <a:gd name="T50" fmla="*/ 113 w 229"/>
                    <a:gd name="T51" fmla="*/ 9 h 39"/>
                    <a:gd name="T52" fmla="*/ 99 w 229"/>
                    <a:gd name="T53" fmla="*/ 6 h 39"/>
                    <a:gd name="T54" fmla="*/ 84 w 229"/>
                    <a:gd name="T55" fmla="*/ 3 h 39"/>
                    <a:gd name="T56" fmla="*/ 70 w 229"/>
                    <a:gd name="T57" fmla="*/ 1 h 39"/>
                    <a:gd name="T58" fmla="*/ 54 w 229"/>
                    <a:gd name="T59" fmla="*/ 0 h 39"/>
                    <a:gd name="T60" fmla="*/ 38 w 229"/>
                    <a:gd name="T61" fmla="*/ 0 h 39"/>
                    <a:gd name="T62" fmla="*/ 20 w 229"/>
                    <a:gd name="T63" fmla="*/ 2 h 39"/>
                    <a:gd name="T64" fmla="*/ 0 w 229"/>
                    <a:gd name="T65" fmla="*/ 4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39"/>
                    <a:gd name="T101" fmla="*/ 229 w 229"/>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39">
                      <a:moveTo>
                        <a:pt x="1" y="8"/>
                      </a:moveTo>
                      <a:lnTo>
                        <a:pt x="12" y="7"/>
                      </a:lnTo>
                      <a:lnTo>
                        <a:pt x="20" y="6"/>
                      </a:lnTo>
                      <a:lnTo>
                        <a:pt x="28" y="4"/>
                      </a:lnTo>
                      <a:lnTo>
                        <a:pt x="38" y="3"/>
                      </a:lnTo>
                      <a:lnTo>
                        <a:pt x="46" y="3"/>
                      </a:lnTo>
                      <a:lnTo>
                        <a:pt x="54" y="3"/>
                      </a:lnTo>
                      <a:lnTo>
                        <a:pt x="61" y="3"/>
                      </a:lnTo>
                      <a:lnTo>
                        <a:pt x="70" y="4"/>
                      </a:lnTo>
                      <a:lnTo>
                        <a:pt x="77" y="6"/>
                      </a:lnTo>
                      <a:lnTo>
                        <a:pt x="84" y="7"/>
                      </a:lnTo>
                      <a:lnTo>
                        <a:pt x="92" y="8"/>
                      </a:lnTo>
                      <a:lnTo>
                        <a:pt x="98" y="9"/>
                      </a:lnTo>
                      <a:lnTo>
                        <a:pt x="105" y="10"/>
                      </a:lnTo>
                      <a:lnTo>
                        <a:pt x="111" y="13"/>
                      </a:lnTo>
                      <a:lnTo>
                        <a:pt x="118" y="14"/>
                      </a:lnTo>
                      <a:lnTo>
                        <a:pt x="125" y="16"/>
                      </a:lnTo>
                      <a:lnTo>
                        <a:pt x="131" y="17"/>
                      </a:lnTo>
                      <a:lnTo>
                        <a:pt x="137" y="20"/>
                      </a:lnTo>
                      <a:lnTo>
                        <a:pt x="144" y="22"/>
                      </a:lnTo>
                      <a:lnTo>
                        <a:pt x="150" y="25"/>
                      </a:lnTo>
                      <a:lnTo>
                        <a:pt x="156" y="26"/>
                      </a:lnTo>
                      <a:lnTo>
                        <a:pt x="162" y="28"/>
                      </a:lnTo>
                      <a:lnTo>
                        <a:pt x="169" y="29"/>
                      </a:lnTo>
                      <a:lnTo>
                        <a:pt x="175" y="32"/>
                      </a:lnTo>
                      <a:lnTo>
                        <a:pt x="181" y="33"/>
                      </a:lnTo>
                      <a:lnTo>
                        <a:pt x="189" y="35"/>
                      </a:lnTo>
                      <a:lnTo>
                        <a:pt x="195" y="37"/>
                      </a:lnTo>
                      <a:lnTo>
                        <a:pt x="201" y="38"/>
                      </a:lnTo>
                      <a:lnTo>
                        <a:pt x="208" y="38"/>
                      </a:lnTo>
                      <a:lnTo>
                        <a:pt x="215" y="39"/>
                      </a:lnTo>
                      <a:lnTo>
                        <a:pt x="222" y="39"/>
                      </a:lnTo>
                      <a:lnTo>
                        <a:pt x="229" y="39"/>
                      </a:lnTo>
                      <a:lnTo>
                        <a:pt x="229" y="35"/>
                      </a:lnTo>
                      <a:lnTo>
                        <a:pt x="222" y="35"/>
                      </a:lnTo>
                      <a:lnTo>
                        <a:pt x="215" y="35"/>
                      </a:lnTo>
                      <a:lnTo>
                        <a:pt x="208" y="34"/>
                      </a:lnTo>
                      <a:lnTo>
                        <a:pt x="202" y="34"/>
                      </a:lnTo>
                      <a:lnTo>
                        <a:pt x="196" y="33"/>
                      </a:lnTo>
                      <a:lnTo>
                        <a:pt x="189" y="32"/>
                      </a:lnTo>
                      <a:lnTo>
                        <a:pt x="182" y="29"/>
                      </a:lnTo>
                      <a:lnTo>
                        <a:pt x="176" y="28"/>
                      </a:lnTo>
                      <a:lnTo>
                        <a:pt x="170" y="27"/>
                      </a:lnTo>
                      <a:lnTo>
                        <a:pt x="164" y="25"/>
                      </a:lnTo>
                      <a:lnTo>
                        <a:pt x="157" y="22"/>
                      </a:lnTo>
                      <a:lnTo>
                        <a:pt x="151" y="21"/>
                      </a:lnTo>
                      <a:lnTo>
                        <a:pt x="145" y="19"/>
                      </a:lnTo>
                      <a:lnTo>
                        <a:pt x="139" y="16"/>
                      </a:lnTo>
                      <a:lnTo>
                        <a:pt x="132" y="15"/>
                      </a:lnTo>
                      <a:lnTo>
                        <a:pt x="126" y="13"/>
                      </a:lnTo>
                      <a:lnTo>
                        <a:pt x="119" y="10"/>
                      </a:lnTo>
                      <a:lnTo>
                        <a:pt x="113" y="9"/>
                      </a:lnTo>
                      <a:lnTo>
                        <a:pt x="105" y="7"/>
                      </a:lnTo>
                      <a:lnTo>
                        <a:pt x="99" y="6"/>
                      </a:lnTo>
                      <a:lnTo>
                        <a:pt x="92" y="4"/>
                      </a:lnTo>
                      <a:lnTo>
                        <a:pt x="84" y="3"/>
                      </a:lnTo>
                      <a:lnTo>
                        <a:pt x="77" y="2"/>
                      </a:lnTo>
                      <a:lnTo>
                        <a:pt x="70" y="1"/>
                      </a:lnTo>
                      <a:lnTo>
                        <a:pt x="61" y="1"/>
                      </a:lnTo>
                      <a:lnTo>
                        <a:pt x="54" y="0"/>
                      </a:lnTo>
                      <a:lnTo>
                        <a:pt x="46" y="0"/>
                      </a:lnTo>
                      <a:lnTo>
                        <a:pt x="38" y="0"/>
                      </a:lnTo>
                      <a:lnTo>
                        <a:pt x="28" y="1"/>
                      </a:lnTo>
                      <a:lnTo>
                        <a:pt x="20" y="2"/>
                      </a:lnTo>
                      <a:lnTo>
                        <a:pt x="9" y="3"/>
                      </a:lnTo>
                      <a:lnTo>
                        <a:pt x="0" y="4"/>
                      </a:lnTo>
                      <a:lnTo>
                        <a:pt x="1"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1" name="Freeform 1446"/>
                <p:cNvSpPr>
                  <a:spLocks/>
                </p:cNvSpPr>
                <p:nvPr/>
              </p:nvSpPr>
              <p:spPr bwMode="auto">
                <a:xfrm>
                  <a:off x="1394" y="1813"/>
                  <a:ext cx="32" cy="42"/>
                </a:xfrm>
                <a:custGeom>
                  <a:avLst/>
                  <a:gdLst>
                    <a:gd name="T0" fmla="*/ 15 w 229"/>
                    <a:gd name="T1" fmla="*/ 247 h 255"/>
                    <a:gd name="T2" fmla="*/ 36 w 229"/>
                    <a:gd name="T3" fmla="*/ 231 h 255"/>
                    <a:gd name="T4" fmla="*/ 58 w 229"/>
                    <a:gd name="T5" fmla="*/ 215 h 255"/>
                    <a:gd name="T6" fmla="*/ 75 w 229"/>
                    <a:gd name="T7" fmla="*/ 197 h 255"/>
                    <a:gd name="T8" fmla="*/ 92 w 229"/>
                    <a:gd name="T9" fmla="*/ 178 h 255"/>
                    <a:gd name="T10" fmla="*/ 105 w 229"/>
                    <a:gd name="T11" fmla="*/ 157 h 255"/>
                    <a:gd name="T12" fmla="*/ 118 w 229"/>
                    <a:gd name="T13" fmla="*/ 138 h 255"/>
                    <a:gd name="T14" fmla="*/ 129 w 229"/>
                    <a:gd name="T15" fmla="*/ 118 h 255"/>
                    <a:gd name="T16" fmla="*/ 139 w 229"/>
                    <a:gd name="T17" fmla="*/ 98 h 255"/>
                    <a:gd name="T18" fmla="*/ 149 w 229"/>
                    <a:gd name="T19" fmla="*/ 80 h 255"/>
                    <a:gd name="T20" fmla="*/ 159 w 229"/>
                    <a:gd name="T21" fmla="*/ 62 h 255"/>
                    <a:gd name="T22" fmla="*/ 170 w 229"/>
                    <a:gd name="T23" fmla="*/ 47 h 255"/>
                    <a:gd name="T24" fmla="*/ 181 w 229"/>
                    <a:gd name="T25" fmla="*/ 34 h 255"/>
                    <a:gd name="T26" fmla="*/ 194 w 229"/>
                    <a:gd name="T27" fmla="*/ 22 h 255"/>
                    <a:gd name="T28" fmla="*/ 205 w 229"/>
                    <a:gd name="T29" fmla="*/ 12 h 255"/>
                    <a:gd name="T30" fmla="*/ 221 w 229"/>
                    <a:gd name="T31" fmla="*/ 6 h 255"/>
                    <a:gd name="T32" fmla="*/ 228 w 229"/>
                    <a:gd name="T33" fmla="*/ 0 h 255"/>
                    <a:gd name="T34" fmla="*/ 211 w 229"/>
                    <a:gd name="T35" fmla="*/ 5 h 255"/>
                    <a:gd name="T36" fmla="*/ 197 w 229"/>
                    <a:gd name="T37" fmla="*/ 13 h 255"/>
                    <a:gd name="T38" fmla="*/ 183 w 229"/>
                    <a:gd name="T39" fmla="*/ 24 h 255"/>
                    <a:gd name="T40" fmla="*/ 172 w 229"/>
                    <a:gd name="T41" fmla="*/ 37 h 255"/>
                    <a:gd name="T42" fmla="*/ 161 w 229"/>
                    <a:gd name="T43" fmla="*/ 53 h 255"/>
                    <a:gd name="T44" fmla="*/ 151 w 229"/>
                    <a:gd name="T45" fmla="*/ 69 h 255"/>
                    <a:gd name="T46" fmla="*/ 142 w 229"/>
                    <a:gd name="T47" fmla="*/ 87 h 255"/>
                    <a:gd name="T48" fmla="*/ 130 w 229"/>
                    <a:gd name="T49" fmla="*/ 107 h 255"/>
                    <a:gd name="T50" fmla="*/ 120 w 229"/>
                    <a:gd name="T51" fmla="*/ 126 h 255"/>
                    <a:gd name="T52" fmla="*/ 107 w 229"/>
                    <a:gd name="T53" fmla="*/ 146 h 255"/>
                    <a:gd name="T54" fmla="*/ 95 w 229"/>
                    <a:gd name="T55" fmla="*/ 166 h 255"/>
                    <a:gd name="T56" fmla="*/ 80 w 229"/>
                    <a:gd name="T57" fmla="*/ 185 h 255"/>
                    <a:gd name="T58" fmla="*/ 65 w 229"/>
                    <a:gd name="T59" fmla="*/ 204 h 255"/>
                    <a:gd name="T60" fmla="*/ 46 w 229"/>
                    <a:gd name="T61" fmla="*/ 221 h 255"/>
                    <a:gd name="T62" fmla="*/ 24 w 229"/>
                    <a:gd name="T63" fmla="*/ 237 h 255"/>
                    <a:gd name="T64" fmla="*/ 0 w 229"/>
                    <a:gd name="T65" fmla="*/ 253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255"/>
                    <a:gd name="T101" fmla="*/ 229 w 229"/>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255">
                      <a:moveTo>
                        <a:pt x="1" y="255"/>
                      </a:moveTo>
                      <a:lnTo>
                        <a:pt x="15" y="247"/>
                      </a:lnTo>
                      <a:lnTo>
                        <a:pt x="26" y="240"/>
                      </a:lnTo>
                      <a:lnTo>
                        <a:pt x="36" y="231"/>
                      </a:lnTo>
                      <a:lnTo>
                        <a:pt x="48" y="223"/>
                      </a:lnTo>
                      <a:lnTo>
                        <a:pt x="58" y="215"/>
                      </a:lnTo>
                      <a:lnTo>
                        <a:pt x="67" y="206"/>
                      </a:lnTo>
                      <a:lnTo>
                        <a:pt x="75" y="197"/>
                      </a:lnTo>
                      <a:lnTo>
                        <a:pt x="82" y="187"/>
                      </a:lnTo>
                      <a:lnTo>
                        <a:pt x="92" y="178"/>
                      </a:lnTo>
                      <a:lnTo>
                        <a:pt x="98" y="168"/>
                      </a:lnTo>
                      <a:lnTo>
                        <a:pt x="105" y="157"/>
                      </a:lnTo>
                      <a:lnTo>
                        <a:pt x="111" y="148"/>
                      </a:lnTo>
                      <a:lnTo>
                        <a:pt x="118" y="138"/>
                      </a:lnTo>
                      <a:lnTo>
                        <a:pt x="123" y="128"/>
                      </a:lnTo>
                      <a:lnTo>
                        <a:pt x="129" y="118"/>
                      </a:lnTo>
                      <a:lnTo>
                        <a:pt x="133" y="109"/>
                      </a:lnTo>
                      <a:lnTo>
                        <a:pt x="139" y="98"/>
                      </a:lnTo>
                      <a:lnTo>
                        <a:pt x="144" y="89"/>
                      </a:lnTo>
                      <a:lnTo>
                        <a:pt x="149" y="80"/>
                      </a:lnTo>
                      <a:lnTo>
                        <a:pt x="153" y="71"/>
                      </a:lnTo>
                      <a:lnTo>
                        <a:pt x="159" y="62"/>
                      </a:lnTo>
                      <a:lnTo>
                        <a:pt x="165" y="55"/>
                      </a:lnTo>
                      <a:lnTo>
                        <a:pt x="170" y="47"/>
                      </a:lnTo>
                      <a:lnTo>
                        <a:pt x="175" y="40"/>
                      </a:lnTo>
                      <a:lnTo>
                        <a:pt x="181" y="34"/>
                      </a:lnTo>
                      <a:lnTo>
                        <a:pt x="187" y="27"/>
                      </a:lnTo>
                      <a:lnTo>
                        <a:pt x="194" y="22"/>
                      </a:lnTo>
                      <a:lnTo>
                        <a:pt x="200" y="17"/>
                      </a:lnTo>
                      <a:lnTo>
                        <a:pt x="205" y="12"/>
                      </a:lnTo>
                      <a:lnTo>
                        <a:pt x="213" y="9"/>
                      </a:lnTo>
                      <a:lnTo>
                        <a:pt x="221" y="6"/>
                      </a:lnTo>
                      <a:lnTo>
                        <a:pt x="229" y="4"/>
                      </a:lnTo>
                      <a:lnTo>
                        <a:pt x="228" y="0"/>
                      </a:lnTo>
                      <a:lnTo>
                        <a:pt x="220" y="3"/>
                      </a:lnTo>
                      <a:lnTo>
                        <a:pt x="211" y="5"/>
                      </a:lnTo>
                      <a:lnTo>
                        <a:pt x="204" y="10"/>
                      </a:lnTo>
                      <a:lnTo>
                        <a:pt x="197" y="13"/>
                      </a:lnTo>
                      <a:lnTo>
                        <a:pt x="191" y="19"/>
                      </a:lnTo>
                      <a:lnTo>
                        <a:pt x="183" y="24"/>
                      </a:lnTo>
                      <a:lnTo>
                        <a:pt x="178" y="31"/>
                      </a:lnTo>
                      <a:lnTo>
                        <a:pt x="172" y="37"/>
                      </a:lnTo>
                      <a:lnTo>
                        <a:pt x="166" y="44"/>
                      </a:lnTo>
                      <a:lnTo>
                        <a:pt x="161" y="53"/>
                      </a:lnTo>
                      <a:lnTo>
                        <a:pt x="156" y="61"/>
                      </a:lnTo>
                      <a:lnTo>
                        <a:pt x="151" y="69"/>
                      </a:lnTo>
                      <a:lnTo>
                        <a:pt x="146" y="78"/>
                      </a:lnTo>
                      <a:lnTo>
                        <a:pt x="142" y="87"/>
                      </a:lnTo>
                      <a:lnTo>
                        <a:pt x="136" y="97"/>
                      </a:lnTo>
                      <a:lnTo>
                        <a:pt x="130" y="107"/>
                      </a:lnTo>
                      <a:lnTo>
                        <a:pt x="125" y="117"/>
                      </a:lnTo>
                      <a:lnTo>
                        <a:pt x="120" y="126"/>
                      </a:lnTo>
                      <a:lnTo>
                        <a:pt x="114" y="136"/>
                      </a:lnTo>
                      <a:lnTo>
                        <a:pt x="107" y="146"/>
                      </a:lnTo>
                      <a:lnTo>
                        <a:pt x="101" y="156"/>
                      </a:lnTo>
                      <a:lnTo>
                        <a:pt x="95" y="166"/>
                      </a:lnTo>
                      <a:lnTo>
                        <a:pt x="88" y="175"/>
                      </a:lnTo>
                      <a:lnTo>
                        <a:pt x="80" y="185"/>
                      </a:lnTo>
                      <a:lnTo>
                        <a:pt x="73" y="194"/>
                      </a:lnTo>
                      <a:lnTo>
                        <a:pt x="65" y="204"/>
                      </a:lnTo>
                      <a:lnTo>
                        <a:pt x="55" y="212"/>
                      </a:lnTo>
                      <a:lnTo>
                        <a:pt x="46" y="221"/>
                      </a:lnTo>
                      <a:lnTo>
                        <a:pt x="34" y="229"/>
                      </a:lnTo>
                      <a:lnTo>
                        <a:pt x="24" y="237"/>
                      </a:lnTo>
                      <a:lnTo>
                        <a:pt x="13" y="244"/>
                      </a:lnTo>
                      <a:lnTo>
                        <a:pt x="0" y="253"/>
                      </a:lnTo>
                      <a:lnTo>
                        <a:pt x="1" y="2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2" name="Freeform 1447"/>
                <p:cNvSpPr>
                  <a:spLocks/>
                </p:cNvSpPr>
                <p:nvPr/>
              </p:nvSpPr>
              <p:spPr bwMode="auto">
                <a:xfrm>
                  <a:off x="1354" y="1855"/>
                  <a:ext cx="40" cy="28"/>
                </a:xfrm>
                <a:custGeom>
                  <a:avLst/>
                  <a:gdLst>
                    <a:gd name="T0" fmla="*/ 6 w 278"/>
                    <a:gd name="T1" fmla="*/ 167 h 171"/>
                    <a:gd name="T2" fmla="*/ 14 w 278"/>
                    <a:gd name="T3" fmla="*/ 159 h 171"/>
                    <a:gd name="T4" fmla="*/ 26 w 278"/>
                    <a:gd name="T5" fmla="*/ 150 h 171"/>
                    <a:gd name="T6" fmla="*/ 40 w 278"/>
                    <a:gd name="T7" fmla="*/ 139 h 171"/>
                    <a:gd name="T8" fmla="*/ 57 w 278"/>
                    <a:gd name="T9" fmla="*/ 127 h 171"/>
                    <a:gd name="T10" fmla="*/ 76 w 278"/>
                    <a:gd name="T11" fmla="*/ 115 h 171"/>
                    <a:gd name="T12" fmla="*/ 97 w 278"/>
                    <a:gd name="T13" fmla="*/ 103 h 171"/>
                    <a:gd name="T14" fmla="*/ 118 w 278"/>
                    <a:gd name="T15" fmla="*/ 90 h 171"/>
                    <a:gd name="T16" fmla="*/ 141 w 278"/>
                    <a:gd name="T17" fmla="*/ 77 h 171"/>
                    <a:gd name="T18" fmla="*/ 163 w 278"/>
                    <a:gd name="T19" fmla="*/ 65 h 171"/>
                    <a:gd name="T20" fmla="*/ 183 w 278"/>
                    <a:gd name="T21" fmla="*/ 53 h 171"/>
                    <a:gd name="T22" fmla="*/ 205 w 278"/>
                    <a:gd name="T23" fmla="*/ 41 h 171"/>
                    <a:gd name="T24" fmla="*/ 225 w 278"/>
                    <a:gd name="T25" fmla="*/ 31 h 171"/>
                    <a:gd name="T26" fmla="*/ 243 w 278"/>
                    <a:gd name="T27" fmla="*/ 21 h 171"/>
                    <a:gd name="T28" fmla="*/ 259 w 278"/>
                    <a:gd name="T29" fmla="*/ 13 h 171"/>
                    <a:gd name="T30" fmla="*/ 273 w 278"/>
                    <a:gd name="T31" fmla="*/ 6 h 171"/>
                    <a:gd name="T32" fmla="*/ 277 w 278"/>
                    <a:gd name="T33" fmla="*/ 0 h 171"/>
                    <a:gd name="T34" fmla="*/ 265 w 278"/>
                    <a:gd name="T35" fmla="*/ 6 h 171"/>
                    <a:gd name="T36" fmla="*/ 249 w 278"/>
                    <a:gd name="T37" fmla="*/ 14 h 171"/>
                    <a:gd name="T38" fmla="*/ 232 w 278"/>
                    <a:gd name="T39" fmla="*/ 22 h 171"/>
                    <a:gd name="T40" fmla="*/ 214 w 278"/>
                    <a:gd name="T41" fmla="*/ 33 h 171"/>
                    <a:gd name="T42" fmla="*/ 193 w 278"/>
                    <a:gd name="T43" fmla="*/ 44 h 171"/>
                    <a:gd name="T44" fmla="*/ 171 w 278"/>
                    <a:gd name="T45" fmla="*/ 56 h 171"/>
                    <a:gd name="T46" fmla="*/ 149 w 278"/>
                    <a:gd name="T47" fmla="*/ 69 h 171"/>
                    <a:gd name="T48" fmla="*/ 126 w 278"/>
                    <a:gd name="T49" fmla="*/ 81 h 171"/>
                    <a:gd name="T50" fmla="*/ 105 w 278"/>
                    <a:gd name="T51" fmla="*/ 94 h 171"/>
                    <a:gd name="T52" fmla="*/ 84 w 278"/>
                    <a:gd name="T53" fmla="*/ 106 h 171"/>
                    <a:gd name="T54" fmla="*/ 65 w 278"/>
                    <a:gd name="T55" fmla="*/ 119 h 171"/>
                    <a:gd name="T56" fmla="*/ 46 w 278"/>
                    <a:gd name="T57" fmla="*/ 129 h 171"/>
                    <a:gd name="T58" fmla="*/ 30 w 278"/>
                    <a:gd name="T59" fmla="*/ 142 h 171"/>
                    <a:gd name="T60" fmla="*/ 18 w 278"/>
                    <a:gd name="T61" fmla="*/ 152 h 171"/>
                    <a:gd name="T62" fmla="*/ 6 w 278"/>
                    <a:gd name="T63" fmla="*/ 160 h 171"/>
                    <a:gd name="T64" fmla="*/ 0 w 278"/>
                    <a:gd name="T65" fmla="*/ 169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71"/>
                    <a:gd name="T101" fmla="*/ 278 w 278"/>
                    <a:gd name="T102" fmla="*/ 171 h 1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71">
                      <a:moveTo>
                        <a:pt x="2" y="171"/>
                      </a:moveTo>
                      <a:lnTo>
                        <a:pt x="6" y="167"/>
                      </a:lnTo>
                      <a:lnTo>
                        <a:pt x="9" y="164"/>
                      </a:lnTo>
                      <a:lnTo>
                        <a:pt x="14" y="159"/>
                      </a:lnTo>
                      <a:lnTo>
                        <a:pt x="20" y="154"/>
                      </a:lnTo>
                      <a:lnTo>
                        <a:pt x="26" y="150"/>
                      </a:lnTo>
                      <a:lnTo>
                        <a:pt x="32" y="145"/>
                      </a:lnTo>
                      <a:lnTo>
                        <a:pt x="40" y="139"/>
                      </a:lnTo>
                      <a:lnTo>
                        <a:pt x="48" y="133"/>
                      </a:lnTo>
                      <a:lnTo>
                        <a:pt x="57" y="127"/>
                      </a:lnTo>
                      <a:lnTo>
                        <a:pt x="66" y="121"/>
                      </a:lnTo>
                      <a:lnTo>
                        <a:pt x="76" y="115"/>
                      </a:lnTo>
                      <a:lnTo>
                        <a:pt x="85" y="109"/>
                      </a:lnTo>
                      <a:lnTo>
                        <a:pt x="97" y="103"/>
                      </a:lnTo>
                      <a:lnTo>
                        <a:pt x="106" y="96"/>
                      </a:lnTo>
                      <a:lnTo>
                        <a:pt x="118" y="90"/>
                      </a:lnTo>
                      <a:lnTo>
                        <a:pt x="129" y="84"/>
                      </a:lnTo>
                      <a:lnTo>
                        <a:pt x="141" y="77"/>
                      </a:lnTo>
                      <a:lnTo>
                        <a:pt x="151" y="71"/>
                      </a:lnTo>
                      <a:lnTo>
                        <a:pt x="163" y="65"/>
                      </a:lnTo>
                      <a:lnTo>
                        <a:pt x="173" y="59"/>
                      </a:lnTo>
                      <a:lnTo>
                        <a:pt x="183" y="53"/>
                      </a:lnTo>
                      <a:lnTo>
                        <a:pt x="195" y="47"/>
                      </a:lnTo>
                      <a:lnTo>
                        <a:pt x="205" y="41"/>
                      </a:lnTo>
                      <a:lnTo>
                        <a:pt x="215" y="37"/>
                      </a:lnTo>
                      <a:lnTo>
                        <a:pt x="225" y="31"/>
                      </a:lnTo>
                      <a:lnTo>
                        <a:pt x="234" y="26"/>
                      </a:lnTo>
                      <a:lnTo>
                        <a:pt x="243" y="21"/>
                      </a:lnTo>
                      <a:lnTo>
                        <a:pt x="252" y="16"/>
                      </a:lnTo>
                      <a:lnTo>
                        <a:pt x="259" y="13"/>
                      </a:lnTo>
                      <a:lnTo>
                        <a:pt x="267" y="9"/>
                      </a:lnTo>
                      <a:lnTo>
                        <a:pt x="273" y="6"/>
                      </a:lnTo>
                      <a:lnTo>
                        <a:pt x="278" y="2"/>
                      </a:lnTo>
                      <a:lnTo>
                        <a:pt x="277" y="0"/>
                      </a:lnTo>
                      <a:lnTo>
                        <a:pt x="271" y="2"/>
                      </a:lnTo>
                      <a:lnTo>
                        <a:pt x="265" y="6"/>
                      </a:lnTo>
                      <a:lnTo>
                        <a:pt x="257" y="9"/>
                      </a:lnTo>
                      <a:lnTo>
                        <a:pt x="249" y="14"/>
                      </a:lnTo>
                      <a:lnTo>
                        <a:pt x="241" y="17"/>
                      </a:lnTo>
                      <a:lnTo>
                        <a:pt x="232" y="22"/>
                      </a:lnTo>
                      <a:lnTo>
                        <a:pt x="223" y="28"/>
                      </a:lnTo>
                      <a:lnTo>
                        <a:pt x="214" y="33"/>
                      </a:lnTo>
                      <a:lnTo>
                        <a:pt x="203" y="39"/>
                      </a:lnTo>
                      <a:lnTo>
                        <a:pt x="193" y="44"/>
                      </a:lnTo>
                      <a:lnTo>
                        <a:pt x="182" y="50"/>
                      </a:lnTo>
                      <a:lnTo>
                        <a:pt x="171" y="56"/>
                      </a:lnTo>
                      <a:lnTo>
                        <a:pt x="160" y="62"/>
                      </a:lnTo>
                      <a:lnTo>
                        <a:pt x="149" y="69"/>
                      </a:lnTo>
                      <a:lnTo>
                        <a:pt x="138" y="75"/>
                      </a:lnTo>
                      <a:lnTo>
                        <a:pt x="126" y="81"/>
                      </a:lnTo>
                      <a:lnTo>
                        <a:pt x="116" y="88"/>
                      </a:lnTo>
                      <a:lnTo>
                        <a:pt x="105" y="94"/>
                      </a:lnTo>
                      <a:lnTo>
                        <a:pt x="95" y="100"/>
                      </a:lnTo>
                      <a:lnTo>
                        <a:pt x="84" y="106"/>
                      </a:lnTo>
                      <a:lnTo>
                        <a:pt x="74" y="113"/>
                      </a:lnTo>
                      <a:lnTo>
                        <a:pt x="65" y="119"/>
                      </a:lnTo>
                      <a:lnTo>
                        <a:pt x="54" y="125"/>
                      </a:lnTo>
                      <a:lnTo>
                        <a:pt x="46" y="129"/>
                      </a:lnTo>
                      <a:lnTo>
                        <a:pt x="39" y="135"/>
                      </a:lnTo>
                      <a:lnTo>
                        <a:pt x="30" y="142"/>
                      </a:lnTo>
                      <a:lnTo>
                        <a:pt x="24" y="147"/>
                      </a:lnTo>
                      <a:lnTo>
                        <a:pt x="18" y="152"/>
                      </a:lnTo>
                      <a:lnTo>
                        <a:pt x="12" y="157"/>
                      </a:lnTo>
                      <a:lnTo>
                        <a:pt x="6" y="160"/>
                      </a:lnTo>
                      <a:lnTo>
                        <a:pt x="2" y="165"/>
                      </a:lnTo>
                      <a:lnTo>
                        <a:pt x="0" y="169"/>
                      </a:lnTo>
                      <a:lnTo>
                        <a:pt x="2" y="17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3" name="Freeform 1448"/>
                <p:cNvSpPr>
                  <a:spLocks/>
                </p:cNvSpPr>
                <p:nvPr/>
              </p:nvSpPr>
              <p:spPr bwMode="auto">
                <a:xfrm>
                  <a:off x="1330" y="1883"/>
                  <a:ext cx="24" cy="31"/>
                </a:xfrm>
                <a:custGeom>
                  <a:avLst/>
                  <a:gdLst>
                    <a:gd name="T0" fmla="*/ 2 w 170"/>
                    <a:gd name="T1" fmla="*/ 184 h 185"/>
                    <a:gd name="T2" fmla="*/ 31 w 170"/>
                    <a:gd name="T3" fmla="*/ 172 h 185"/>
                    <a:gd name="T4" fmla="*/ 54 w 170"/>
                    <a:gd name="T5" fmla="*/ 161 h 185"/>
                    <a:gd name="T6" fmla="*/ 70 w 170"/>
                    <a:gd name="T7" fmla="*/ 153 h 185"/>
                    <a:gd name="T8" fmla="*/ 84 w 170"/>
                    <a:gd name="T9" fmla="*/ 147 h 185"/>
                    <a:gd name="T10" fmla="*/ 92 w 170"/>
                    <a:gd name="T11" fmla="*/ 141 h 185"/>
                    <a:gd name="T12" fmla="*/ 99 w 170"/>
                    <a:gd name="T13" fmla="*/ 136 h 185"/>
                    <a:gd name="T14" fmla="*/ 104 w 170"/>
                    <a:gd name="T15" fmla="*/ 132 h 185"/>
                    <a:gd name="T16" fmla="*/ 106 w 170"/>
                    <a:gd name="T17" fmla="*/ 126 h 185"/>
                    <a:gd name="T18" fmla="*/ 109 w 170"/>
                    <a:gd name="T19" fmla="*/ 120 h 185"/>
                    <a:gd name="T20" fmla="*/ 111 w 170"/>
                    <a:gd name="T21" fmla="*/ 110 h 185"/>
                    <a:gd name="T22" fmla="*/ 115 w 170"/>
                    <a:gd name="T23" fmla="*/ 101 h 185"/>
                    <a:gd name="T24" fmla="*/ 118 w 170"/>
                    <a:gd name="T25" fmla="*/ 89 h 185"/>
                    <a:gd name="T26" fmla="*/ 125 w 170"/>
                    <a:gd name="T27" fmla="*/ 73 h 185"/>
                    <a:gd name="T28" fmla="*/ 137 w 170"/>
                    <a:gd name="T29" fmla="*/ 53 h 185"/>
                    <a:gd name="T30" fmla="*/ 151 w 170"/>
                    <a:gd name="T31" fmla="*/ 29 h 185"/>
                    <a:gd name="T32" fmla="*/ 170 w 170"/>
                    <a:gd name="T33" fmla="*/ 2 h 185"/>
                    <a:gd name="T34" fmla="*/ 158 w 170"/>
                    <a:gd name="T35" fmla="*/ 14 h 185"/>
                    <a:gd name="T36" fmla="*/ 141 w 170"/>
                    <a:gd name="T37" fmla="*/ 40 h 185"/>
                    <a:gd name="T38" fmla="*/ 129 w 170"/>
                    <a:gd name="T39" fmla="*/ 62 h 185"/>
                    <a:gd name="T40" fmla="*/ 118 w 170"/>
                    <a:gd name="T41" fmla="*/ 79 h 185"/>
                    <a:gd name="T42" fmla="*/ 112 w 170"/>
                    <a:gd name="T43" fmla="*/ 94 h 185"/>
                    <a:gd name="T44" fmla="*/ 109 w 170"/>
                    <a:gd name="T45" fmla="*/ 106 h 185"/>
                    <a:gd name="T46" fmla="*/ 106 w 170"/>
                    <a:gd name="T47" fmla="*/ 114 h 185"/>
                    <a:gd name="T48" fmla="*/ 104 w 170"/>
                    <a:gd name="T49" fmla="*/ 122 h 185"/>
                    <a:gd name="T50" fmla="*/ 103 w 170"/>
                    <a:gd name="T51" fmla="*/ 127 h 185"/>
                    <a:gd name="T52" fmla="*/ 98 w 170"/>
                    <a:gd name="T53" fmla="*/ 132 h 185"/>
                    <a:gd name="T54" fmla="*/ 93 w 170"/>
                    <a:gd name="T55" fmla="*/ 136 h 185"/>
                    <a:gd name="T56" fmla="*/ 86 w 170"/>
                    <a:gd name="T57" fmla="*/ 141 h 185"/>
                    <a:gd name="T58" fmla="*/ 76 w 170"/>
                    <a:gd name="T59" fmla="*/ 147 h 185"/>
                    <a:gd name="T60" fmla="*/ 61 w 170"/>
                    <a:gd name="T61" fmla="*/ 154 h 185"/>
                    <a:gd name="T62" fmla="*/ 41 w 170"/>
                    <a:gd name="T63" fmla="*/ 163 h 185"/>
                    <a:gd name="T64" fmla="*/ 15 w 170"/>
                    <a:gd name="T65" fmla="*/ 175 h 185"/>
                    <a:gd name="T66" fmla="*/ 2 w 170"/>
                    <a:gd name="T67" fmla="*/ 18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
                    <a:gd name="T103" fmla="*/ 0 h 185"/>
                    <a:gd name="T104" fmla="*/ 170 w 170"/>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 h="185">
                      <a:moveTo>
                        <a:pt x="2" y="182"/>
                      </a:moveTo>
                      <a:lnTo>
                        <a:pt x="2" y="184"/>
                      </a:lnTo>
                      <a:lnTo>
                        <a:pt x="18" y="178"/>
                      </a:lnTo>
                      <a:lnTo>
                        <a:pt x="31" y="172"/>
                      </a:lnTo>
                      <a:lnTo>
                        <a:pt x="43" y="166"/>
                      </a:lnTo>
                      <a:lnTo>
                        <a:pt x="54" y="161"/>
                      </a:lnTo>
                      <a:lnTo>
                        <a:pt x="63" y="157"/>
                      </a:lnTo>
                      <a:lnTo>
                        <a:pt x="70" y="153"/>
                      </a:lnTo>
                      <a:lnTo>
                        <a:pt x="78" y="150"/>
                      </a:lnTo>
                      <a:lnTo>
                        <a:pt x="84" y="147"/>
                      </a:lnTo>
                      <a:lnTo>
                        <a:pt x="89" y="144"/>
                      </a:lnTo>
                      <a:lnTo>
                        <a:pt x="92" y="141"/>
                      </a:lnTo>
                      <a:lnTo>
                        <a:pt x="96" y="139"/>
                      </a:lnTo>
                      <a:lnTo>
                        <a:pt x="99" y="136"/>
                      </a:lnTo>
                      <a:lnTo>
                        <a:pt x="101" y="134"/>
                      </a:lnTo>
                      <a:lnTo>
                        <a:pt x="104" y="132"/>
                      </a:lnTo>
                      <a:lnTo>
                        <a:pt x="105" y="129"/>
                      </a:lnTo>
                      <a:lnTo>
                        <a:pt x="106" y="126"/>
                      </a:lnTo>
                      <a:lnTo>
                        <a:pt x="108" y="123"/>
                      </a:lnTo>
                      <a:lnTo>
                        <a:pt x="109" y="120"/>
                      </a:lnTo>
                      <a:lnTo>
                        <a:pt x="110" y="115"/>
                      </a:lnTo>
                      <a:lnTo>
                        <a:pt x="111" y="110"/>
                      </a:lnTo>
                      <a:lnTo>
                        <a:pt x="112" y="107"/>
                      </a:lnTo>
                      <a:lnTo>
                        <a:pt x="115" y="101"/>
                      </a:lnTo>
                      <a:lnTo>
                        <a:pt x="116" y="95"/>
                      </a:lnTo>
                      <a:lnTo>
                        <a:pt x="118" y="89"/>
                      </a:lnTo>
                      <a:lnTo>
                        <a:pt x="122" y="82"/>
                      </a:lnTo>
                      <a:lnTo>
                        <a:pt x="125" y="73"/>
                      </a:lnTo>
                      <a:lnTo>
                        <a:pt x="131" y="64"/>
                      </a:lnTo>
                      <a:lnTo>
                        <a:pt x="137" y="53"/>
                      </a:lnTo>
                      <a:lnTo>
                        <a:pt x="143" y="43"/>
                      </a:lnTo>
                      <a:lnTo>
                        <a:pt x="151" y="29"/>
                      </a:lnTo>
                      <a:lnTo>
                        <a:pt x="161" y="16"/>
                      </a:lnTo>
                      <a:lnTo>
                        <a:pt x="170" y="2"/>
                      </a:lnTo>
                      <a:lnTo>
                        <a:pt x="168" y="0"/>
                      </a:lnTo>
                      <a:lnTo>
                        <a:pt x="158" y="14"/>
                      </a:lnTo>
                      <a:lnTo>
                        <a:pt x="148" y="28"/>
                      </a:lnTo>
                      <a:lnTo>
                        <a:pt x="141" y="40"/>
                      </a:lnTo>
                      <a:lnTo>
                        <a:pt x="134" y="52"/>
                      </a:lnTo>
                      <a:lnTo>
                        <a:pt x="129" y="62"/>
                      </a:lnTo>
                      <a:lnTo>
                        <a:pt x="123" y="71"/>
                      </a:lnTo>
                      <a:lnTo>
                        <a:pt x="118" y="79"/>
                      </a:lnTo>
                      <a:lnTo>
                        <a:pt x="116" y="88"/>
                      </a:lnTo>
                      <a:lnTo>
                        <a:pt x="112" y="94"/>
                      </a:lnTo>
                      <a:lnTo>
                        <a:pt x="111" y="100"/>
                      </a:lnTo>
                      <a:lnTo>
                        <a:pt x="109" y="106"/>
                      </a:lnTo>
                      <a:lnTo>
                        <a:pt x="108" y="110"/>
                      </a:lnTo>
                      <a:lnTo>
                        <a:pt x="106" y="114"/>
                      </a:lnTo>
                      <a:lnTo>
                        <a:pt x="105" y="119"/>
                      </a:lnTo>
                      <a:lnTo>
                        <a:pt x="104" y="122"/>
                      </a:lnTo>
                      <a:lnTo>
                        <a:pt x="104" y="125"/>
                      </a:lnTo>
                      <a:lnTo>
                        <a:pt x="103" y="127"/>
                      </a:lnTo>
                      <a:lnTo>
                        <a:pt x="101" y="129"/>
                      </a:lnTo>
                      <a:lnTo>
                        <a:pt x="98" y="132"/>
                      </a:lnTo>
                      <a:lnTo>
                        <a:pt x="96" y="134"/>
                      </a:lnTo>
                      <a:lnTo>
                        <a:pt x="93" y="136"/>
                      </a:lnTo>
                      <a:lnTo>
                        <a:pt x="91" y="139"/>
                      </a:lnTo>
                      <a:lnTo>
                        <a:pt x="86" y="141"/>
                      </a:lnTo>
                      <a:lnTo>
                        <a:pt x="82" y="144"/>
                      </a:lnTo>
                      <a:lnTo>
                        <a:pt x="76" y="147"/>
                      </a:lnTo>
                      <a:lnTo>
                        <a:pt x="69" y="150"/>
                      </a:lnTo>
                      <a:lnTo>
                        <a:pt x="61" y="154"/>
                      </a:lnTo>
                      <a:lnTo>
                        <a:pt x="51" y="158"/>
                      </a:lnTo>
                      <a:lnTo>
                        <a:pt x="41" y="163"/>
                      </a:lnTo>
                      <a:lnTo>
                        <a:pt x="29" y="169"/>
                      </a:lnTo>
                      <a:lnTo>
                        <a:pt x="15" y="175"/>
                      </a:lnTo>
                      <a:lnTo>
                        <a:pt x="0" y="182"/>
                      </a:lnTo>
                      <a:lnTo>
                        <a:pt x="2" y="185"/>
                      </a:lnTo>
                      <a:lnTo>
                        <a:pt x="2" y="18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4" name="Freeform 1449"/>
                <p:cNvSpPr>
                  <a:spLocks/>
                </p:cNvSpPr>
                <p:nvPr/>
              </p:nvSpPr>
              <p:spPr bwMode="auto">
                <a:xfrm>
                  <a:off x="1330" y="1913"/>
                  <a:ext cx="2" cy="52"/>
                </a:xfrm>
                <a:custGeom>
                  <a:avLst/>
                  <a:gdLst>
                    <a:gd name="T0" fmla="*/ 11 w 14"/>
                    <a:gd name="T1" fmla="*/ 306 h 307"/>
                    <a:gd name="T2" fmla="*/ 13 w 14"/>
                    <a:gd name="T3" fmla="*/ 304 h 307"/>
                    <a:gd name="T4" fmla="*/ 12 w 14"/>
                    <a:gd name="T5" fmla="*/ 296 h 307"/>
                    <a:gd name="T6" fmla="*/ 12 w 14"/>
                    <a:gd name="T7" fmla="*/ 281 h 307"/>
                    <a:gd name="T8" fmla="*/ 12 w 14"/>
                    <a:gd name="T9" fmla="*/ 260 h 307"/>
                    <a:gd name="T10" fmla="*/ 12 w 14"/>
                    <a:gd name="T11" fmla="*/ 236 h 307"/>
                    <a:gd name="T12" fmla="*/ 12 w 14"/>
                    <a:gd name="T13" fmla="*/ 209 h 307"/>
                    <a:gd name="T14" fmla="*/ 12 w 14"/>
                    <a:gd name="T15" fmla="*/ 181 h 307"/>
                    <a:gd name="T16" fmla="*/ 12 w 14"/>
                    <a:gd name="T17" fmla="*/ 151 h 307"/>
                    <a:gd name="T18" fmla="*/ 12 w 14"/>
                    <a:gd name="T19" fmla="*/ 121 h 307"/>
                    <a:gd name="T20" fmla="*/ 11 w 14"/>
                    <a:gd name="T21" fmla="*/ 92 h 307"/>
                    <a:gd name="T22" fmla="*/ 11 w 14"/>
                    <a:gd name="T23" fmla="*/ 65 h 307"/>
                    <a:gd name="T24" fmla="*/ 9 w 14"/>
                    <a:gd name="T25" fmla="*/ 41 h 307"/>
                    <a:gd name="T26" fmla="*/ 8 w 14"/>
                    <a:gd name="T27" fmla="*/ 22 h 307"/>
                    <a:gd name="T28" fmla="*/ 7 w 14"/>
                    <a:gd name="T29" fmla="*/ 9 h 307"/>
                    <a:gd name="T30" fmla="*/ 5 w 14"/>
                    <a:gd name="T31" fmla="*/ 1 h 307"/>
                    <a:gd name="T32" fmla="*/ 2 w 14"/>
                    <a:gd name="T33" fmla="*/ 3 h 307"/>
                    <a:gd name="T34" fmla="*/ 2 w 14"/>
                    <a:gd name="T35" fmla="*/ 6 h 307"/>
                    <a:gd name="T36" fmla="*/ 5 w 14"/>
                    <a:gd name="T37" fmla="*/ 15 h 307"/>
                    <a:gd name="T38" fmla="*/ 6 w 14"/>
                    <a:gd name="T39" fmla="*/ 32 h 307"/>
                    <a:gd name="T40" fmla="*/ 7 w 14"/>
                    <a:gd name="T41" fmla="*/ 53 h 307"/>
                    <a:gd name="T42" fmla="*/ 7 w 14"/>
                    <a:gd name="T43" fmla="*/ 77 h 307"/>
                    <a:gd name="T44" fmla="*/ 7 w 14"/>
                    <a:gd name="T45" fmla="*/ 107 h 307"/>
                    <a:gd name="T46" fmla="*/ 8 w 14"/>
                    <a:gd name="T47" fmla="*/ 135 h 307"/>
                    <a:gd name="T48" fmla="*/ 8 w 14"/>
                    <a:gd name="T49" fmla="*/ 165 h 307"/>
                    <a:gd name="T50" fmla="*/ 8 w 14"/>
                    <a:gd name="T51" fmla="*/ 195 h 307"/>
                    <a:gd name="T52" fmla="*/ 8 w 14"/>
                    <a:gd name="T53" fmla="*/ 222 h 307"/>
                    <a:gd name="T54" fmla="*/ 8 w 14"/>
                    <a:gd name="T55" fmla="*/ 250 h 307"/>
                    <a:gd name="T56" fmla="*/ 8 w 14"/>
                    <a:gd name="T57" fmla="*/ 271 h 307"/>
                    <a:gd name="T58" fmla="*/ 8 w 14"/>
                    <a:gd name="T59" fmla="*/ 289 h 307"/>
                    <a:gd name="T60" fmla="*/ 8 w 14"/>
                    <a:gd name="T61" fmla="*/ 301 h 307"/>
                    <a:gd name="T62" fmla="*/ 9 w 14"/>
                    <a:gd name="T63" fmla="*/ 307 h 307"/>
                    <a:gd name="T64" fmla="*/ 14 w 14"/>
                    <a:gd name="T65" fmla="*/ 304 h 3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07"/>
                    <a:gd name="T101" fmla="*/ 14 w 14"/>
                    <a:gd name="T102" fmla="*/ 307 h 3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07">
                      <a:moveTo>
                        <a:pt x="11" y="304"/>
                      </a:moveTo>
                      <a:lnTo>
                        <a:pt x="11" y="306"/>
                      </a:lnTo>
                      <a:lnTo>
                        <a:pt x="13" y="306"/>
                      </a:lnTo>
                      <a:lnTo>
                        <a:pt x="13" y="304"/>
                      </a:lnTo>
                      <a:lnTo>
                        <a:pt x="12" y="301"/>
                      </a:lnTo>
                      <a:lnTo>
                        <a:pt x="12" y="296"/>
                      </a:lnTo>
                      <a:lnTo>
                        <a:pt x="12" y="289"/>
                      </a:lnTo>
                      <a:lnTo>
                        <a:pt x="12" y="281"/>
                      </a:lnTo>
                      <a:lnTo>
                        <a:pt x="12" y="271"/>
                      </a:lnTo>
                      <a:lnTo>
                        <a:pt x="12" y="260"/>
                      </a:lnTo>
                      <a:lnTo>
                        <a:pt x="12" y="250"/>
                      </a:lnTo>
                      <a:lnTo>
                        <a:pt x="12" y="236"/>
                      </a:lnTo>
                      <a:lnTo>
                        <a:pt x="12" y="222"/>
                      </a:lnTo>
                      <a:lnTo>
                        <a:pt x="12" y="209"/>
                      </a:lnTo>
                      <a:lnTo>
                        <a:pt x="12" y="195"/>
                      </a:lnTo>
                      <a:lnTo>
                        <a:pt x="12" y="181"/>
                      </a:lnTo>
                      <a:lnTo>
                        <a:pt x="12" y="165"/>
                      </a:lnTo>
                      <a:lnTo>
                        <a:pt x="12" y="151"/>
                      </a:lnTo>
                      <a:lnTo>
                        <a:pt x="12" y="135"/>
                      </a:lnTo>
                      <a:lnTo>
                        <a:pt x="12" y="121"/>
                      </a:lnTo>
                      <a:lnTo>
                        <a:pt x="11" y="107"/>
                      </a:lnTo>
                      <a:lnTo>
                        <a:pt x="11" y="92"/>
                      </a:lnTo>
                      <a:lnTo>
                        <a:pt x="11" y="77"/>
                      </a:lnTo>
                      <a:lnTo>
                        <a:pt x="11" y="65"/>
                      </a:lnTo>
                      <a:lnTo>
                        <a:pt x="11" y="53"/>
                      </a:lnTo>
                      <a:lnTo>
                        <a:pt x="9" y="41"/>
                      </a:lnTo>
                      <a:lnTo>
                        <a:pt x="9" y="32"/>
                      </a:lnTo>
                      <a:lnTo>
                        <a:pt x="8" y="22"/>
                      </a:lnTo>
                      <a:lnTo>
                        <a:pt x="8" y="15"/>
                      </a:lnTo>
                      <a:lnTo>
                        <a:pt x="7" y="9"/>
                      </a:lnTo>
                      <a:lnTo>
                        <a:pt x="6" y="4"/>
                      </a:lnTo>
                      <a:lnTo>
                        <a:pt x="5" y="1"/>
                      </a:lnTo>
                      <a:lnTo>
                        <a:pt x="2" y="0"/>
                      </a:lnTo>
                      <a:lnTo>
                        <a:pt x="2" y="3"/>
                      </a:lnTo>
                      <a:lnTo>
                        <a:pt x="0" y="3"/>
                      </a:lnTo>
                      <a:lnTo>
                        <a:pt x="2" y="6"/>
                      </a:lnTo>
                      <a:lnTo>
                        <a:pt x="3" y="9"/>
                      </a:lnTo>
                      <a:lnTo>
                        <a:pt x="5" y="15"/>
                      </a:lnTo>
                      <a:lnTo>
                        <a:pt x="5" y="24"/>
                      </a:lnTo>
                      <a:lnTo>
                        <a:pt x="6" y="32"/>
                      </a:lnTo>
                      <a:lnTo>
                        <a:pt x="6" y="41"/>
                      </a:lnTo>
                      <a:lnTo>
                        <a:pt x="7" y="53"/>
                      </a:lnTo>
                      <a:lnTo>
                        <a:pt x="7" y="65"/>
                      </a:lnTo>
                      <a:lnTo>
                        <a:pt x="7" y="77"/>
                      </a:lnTo>
                      <a:lnTo>
                        <a:pt x="7" y="92"/>
                      </a:lnTo>
                      <a:lnTo>
                        <a:pt x="7" y="107"/>
                      </a:lnTo>
                      <a:lnTo>
                        <a:pt x="8" y="121"/>
                      </a:lnTo>
                      <a:lnTo>
                        <a:pt x="8" y="135"/>
                      </a:lnTo>
                      <a:lnTo>
                        <a:pt x="8" y="151"/>
                      </a:lnTo>
                      <a:lnTo>
                        <a:pt x="8" y="165"/>
                      </a:lnTo>
                      <a:lnTo>
                        <a:pt x="8" y="181"/>
                      </a:lnTo>
                      <a:lnTo>
                        <a:pt x="8" y="195"/>
                      </a:lnTo>
                      <a:lnTo>
                        <a:pt x="8" y="209"/>
                      </a:lnTo>
                      <a:lnTo>
                        <a:pt x="8" y="222"/>
                      </a:lnTo>
                      <a:lnTo>
                        <a:pt x="8" y="236"/>
                      </a:lnTo>
                      <a:lnTo>
                        <a:pt x="8" y="250"/>
                      </a:lnTo>
                      <a:lnTo>
                        <a:pt x="8" y="260"/>
                      </a:lnTo>
                      <a:lnTo>
                        <a:pt x="8" y="271"/>
                      </a:lnTo>
                      <a:lnTo>
                        <a:pt x="8" y="281"/>
                      </a:lnTo>
                      <a:lnTo>
                        <a:pt x="8" y="289"/>
                      </a:lnTo>
                      <a:lnTo>
                        <a:pt x="8" y="296"/>
                      </a:lnTo>
                      <a:lnTo>
                        <a:pt x="8" y="301"/>
                      </a:lnTo>
                      <a:lnTo>
                        <a:pt x="9" y="304"/>
                      </a:lnTo>
                      <a:lnTo>
                        <a:pt x="9" y="307"/>
                      </a:lnTo>
                      <a:lnTo>
                        <a:pt x="13" y="307"/>
                      </a:lnTo>
                      <a:lnTo>
                        <a:pt x="14" y="304"/>
                      </a:lnTo>
                      <a:lnTo>
                        <a:pt x="11" y="30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5" name="Freeform 1450"/>
                <p:cNvSpPr>
                  <a:spLocks/>
                </p:cNvSpPr>
                <p:nvPr/>
              </p:nvSpPr>
              <p:spPr bwMode="auto">
                <a:xfrm>
                  <a:off x="1332" y="1881"/>
                  <a:ext cx="35" cy="83"/>
                </a:xfrm>
                <a:custGeom>
                  <a:avLst/>
                  <a:gdLst>
                    <a:gd name="T0" fmla="*/ 247 w 250"/>
                    <a:gd name="T1" fmla="*/ 3 h 501"/>
                    <a:gd name="T2" fmla="*/ 239 w 250"/>
                    <a:gd name="T3" fmla="*/ 9 h 501"/>
                    <a:gd name="T4" fmla="*/ 229 w 250"/>
                    <a:gd name="T5" fmla="*/ 22 h 501"/>
                    <a:gd name="T6" fmla="*/ 215 w 250"/>
                    <a:gd name="T7" fmla="*/ 38 h 501"/>
                    <a:gd name="T8" fmla="*/ 199 w 250"/>
                    <a:gd name="T9" fmla="*/ 60 h 501"/>
                    <a:gd name="T10" fmla="*/ 181 w 250"/>
                    <a:gd name="T11" fmla="*/ 86 h 501"/>
                    <a:gd name="T12" fmla="*/ 161 w 250"/>
                    <a:gd name="T13" fmla="*/ 115 h 501"/>
                    <a:gd name="T14" fmla="*/ 139 w 250"/>
                    <a:gd name="T15" fmla="*/ 149 h 501"/>
                    <a:gd name="T16" fmla="*/ 119 w 250"/>
                    <a:gd name="T17" fmla="*/ 184 h 501"/>
                    <a:gd name="T18" fmla="*/ 98 w 250"/>
                    <a:gd name="T19" fmla="*/ 222 h 501"/>
                    <a:gd name="T20" fmla="*/ 76 w 250"/>
                    <a:gd name="T21" fmla="*/ 262 h 501"/>
                    <a:gd name="T22" fmla="*/ 56 w 250"/>
                    <a:gd name="T23" fmla="*/ 305 h 501"/>
                    <a:gd name="T24" fmla="*/ 39 w 250"/>
                    <a:gd name="T25" fmla="*/ 347 h 501"/>
                    <a:gd name="T26" fmla="*/ 24 w 250"/>
                    <a:gd name="T27" fmla="*/ 391 h 501"/>
                    <a:gd name="T28" fmla="*/ 12 w 250"/>
                    <a:gd name="T29" fmla="*/ 436 h 501"/>
                    <a:gd name="T30" fmla="*/ 2 w 250"/>
                    <a:gd name="T31" fmla="*/ 479 h 501"/>
                    <a:gd name="T32" fmla="*/ 3 w 250"/>
                    <a:gd name="T33" fmla="*/ 501 h 501"/>
                    <a:gd name="T34" fmla="*/ 10 w 250"/>
                    <a:gd name="T35" fmla="*/ 458 h 501"/>
                    <a:gd name="T36" fmla="*/ 21 w 250"/>
                    <a:gd name="T37" fmla="*/ 413 h 501"/>
                    <a:gd name="T38" fmla="*/ 34 w 250"/>
                    <a:gd name="T39" fmla="*/ 370 h 501"/>
                    <a:gd name="T40" fmla="*/ 52 w 250"/>
                    <a:gd name="T41" fmla="*/ 326 h 501"/>
                    <a:gd name="T42" fmla="*/ 71 w 250"/>
                    <a:gd name="T43" fmla="*/ 285 h 501"/>
                    <a:gd name="T44" fmla="*/ 90 w 250"/>
                    <a:gd name="T45" fmla="*/ 243 h 501"/>
                    <a:gd name="T46" fmla="*/ 111 w 250"/>
                    <a:gd name="T47" fmla="*/ 204 h 501"/>
                    <a:gd name="T48" fmla="*/ 132 w 250"/>
                    <a:gd name="T49" fmla="*/ 168 h 501"/>
                    <a:gd name="T50" fmla="*/ 153 w 250"/>
                    <a:gd name="T51" fmla="*/ 134 h 501"/>
                    <a:gd name="T52" fmla="*/ 175 w 250"/>
                    <a:gd name="T53" fmla="*/ 102 h 501"/>
                    <a:gd name="T54" fmla="*/ 194 w 250"/>
                    <a:gd name="T55" fmla="*/ 74 h 501"/>
                    <a:gd name="T56" fmla="*/ 210 w 250"/>
                    <a:gd name="T57" fmla="*/ 50 h 501"/>
                    <a:gd name="T58" fmla="*/ 225 w 250"/>
                    <a:gd name="T59" fmla="*/ 31 h 501"/>
                    <a:gd name="T60" fmla="*/ 237 w 250"/>
                    <a:gd name="T61" fmla="*/ 17 h 501"/>
                    <a:gd name="T62" fmla="*/ 247 w 250"/>
                    <a:gd name="T63" fmla="*/ 7 h 501"/>
                    <a:gd name="T64" fmla="*/ 250 w 250"/>
                    <a:gd name="T65" fmla="*/ 4 h 5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01"/>
                    <a:gd name="T101" fmla="*/ 250 w 250"/>
                    <a:gd name="T102" fmla="*/ 501 h 5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01">
                      <a:moveTo>
                        <a:pt x="249" y="0"/>
                      </a:moveTo>
                      <a:lnTo>
                        <a:pt x="247" y="3"/>
                      </a:lnTo>
                      <a:lnTo>
                        <a:pt x="242" y="5"/>
                      </a:lnTo>
                      <a:lnTo>
                        <a:pt x="239" y="9"/>
                      </a:lnTo>
                      <a:lnTo>
                        <a:pt x="235" y="15"/>
                      </a:lnTo>
                      <a:lnTo>
                        <a:pt x="229" y="22"/>
                      </a:lnTo>
                      <a:lnTo>
                        <a:pt x="223" y="29"/>
                      </a:lnTo>
                      <a:lnTo>
                        <a:pt x="215" y="38"/>
                      </a:lnTo>
                      <a:lnTo>
                        <a:pt x="208" y="49"/>
                      </a:lnTo>
                      <a:lnTo>
                        <a:pt x="199" y="60"/>
                      </a:lnTo>
                      <a:lnTo>
                        <a:pt x="190" y="72"/>
                      </a:lnTo>
                      <a:lnTo>
                        <a:pt x="181" y="86"/>
                      </a:lnTo>
                      <a:lnTo>
                        <a:pt x="171" y="100"/>
                      </a:lnTo>
                      <a:lnTo>
                        <a:pt x="161" y="115"/>
                      </a:lnTo>
                      <a:lnTo>
                        <a:pt x="151" y="131"/>
                      </a:lnTo>
                      <a:lnTo>
                        <a:pt x="139" y="149"/>
                      </a:lnTo>
                      <a:lnTo>
                        <a:pt x="129" y="166"/>
                      </a:lnTo>
                      <a:lnTo>
                        <a:pt x="119" y="184"/>
                      </a:lnTo>
                      <a:lnTo>
                        <a:pt x="107" y="203"/>
                      </a:lnTo>
                      <a:lnTo>
                        <a:pt x="98" y="222"/>
                      </a:lnTo>
                      <a:lnTo>
                        <a:pt x="86" y="242"/>
                      </a:lnTo>
                      <a:lnTo>
                        <a:pt x="76" y="262"/>
                      </a:lnTo>
                      <a:lnTo>
                        <a:pt x="67" y="284"/>
                      </a:lnTo>
                      <a:lnTo>
                        <a:pt x="56" y="305"/>
                      </a:lnTo>
                      <a:lnTo>
                        <a:pt x="48" y="325"/>
                      </a:lnTo>
                      <a:lnTo>
                        <a:pt x="39" y="347"/>
                      </a:lnTo>
                      <a:lnTo>
                        <a:pt x="32" y="369"/>
                      </a:lnTo>
                      <a:lnTo>
                        <a:pt x="24" y="391"/>
                      </a:lnTo>
                      <a:lnTo>
                        <a:pt x="17" y="412"/>
                      </a:lnTo>
                      <a:lnTo>
                        <a:pt x="12" y="436"/>
                      </a:lnTo>
                      <a:lnTo>
                        <a:pt x="7" y="457"/>
                      </a:lnTo>
                      <a:lnTo>
                        <a:pt x="2" y="479"/>
                      </a:lnTo>
                      <a:lnTo>
                        <a:pt x="0" y="501"/>
                      </a:lnTo>
                      <a:lnTo>
                        <a:pt x="3" y="501"/>
                      </a:lnTo>
                      <a:lnTo>
                        <a:pt x="6" y="480"/>
                      </a:lnTo>
                      <a:lnTo>
                        <a:pt x="10" y="458"/>
                      </a:lnTo>
                      <a:lnTo>
                        <a:pt x="14" y="436"/>
                      </a:lnTo>
                      <a:lnTo>
                        <a:pt x="21" y="413"/>
                      </a:lnTo>
                      <a:lnTo>
                        <a:pt x="27" y="392"/>
                      </a:lnTo>
                      <a:lnTo>
                        <a:pt x="34" y="370"/>
                      </a:lnTo>
                      <a:lnTo>
                        <a:pt x="43" y="348"/>
                      </a:lnTo>
                      <a:lnTo>
                        <a:pt x="52" y="326"/>
                      </a:lnTo>
                      <a:lnTo>
                        <a:pt x="60" y="306"/>
                      </a:lnTo>
                      <a:lnTo>
                        <a:pt x="71" y="285"/>
                      </a:lnTo>
                      <a:lnTo>
                        <a:pt x="80" y="263"/>
                      </a:lnTo>
                      <a:lnTo>
                        <a:pt x="90" y="243"/>
                      </a:lnTo>
                      <a:lnTo>
                        <a:pt x="100" y="224"/>
                      </a:lnTo>
                      <a:lnTo>
                        <a:pt x="111" y="204"/>
                      </a:lnTo>
                      <a:lnTo>
                        <a:pt x="121" y="186"/>
                      </a:lnTo>
                      <a:lnTo>
                        <a:pt x="132" y="168"/>
                      </a:lnTo>
                      <a:lnTo>
                        <a:pt x="144" y="150"/>
                      </a:lnTo>
                      <a:lnTo>
                        <a:pt x="153" y="134"/>
                      </a:lnTo>
                      <a:lnTo>
                        <a:pt x="163" y="117"/>
                      </a:lnTo>
                      <a:lnTo>
                        <a:pt x="175" y="102"/>
                      </a:lnTo>
                      <a:lnTo>
                        <a:pt x="184" y="87"/>
                      </a:lnTo>
                      <a:lnTo>
                        <a:pt x="194" y="74"/>
                      </a:lnTo>
                      <a:lnTo>
                        <a:pt x="202" y="62"/>
                      </a:lnTo>
                      <a:lnTo>
                        <a:pt x="210" y="50"/>
                      </a:lnTo>
                      <a:lnTo>
                        <a:pt x="217" y="41"/>
                      </a:lnTo>
                      <a:lnTo>
                        <a:pt x="225" y="31"/>
                      </a:lnTo>
                      <a:lnTo>
                        <a:pt x="231" y="24"/>
                      </a:lnTo>
                      <a:lnTo>
                        <a:pt x="237" y="17"/>
                      </a:lnTo>
                      <a:lnTo>
                        <a:pt x="242" y="11"/>
                      </a:lnTo>
                      <a:lnTo>
                        <a:pt x="247" y="7"/>
                      </a:lnTo>
                      <a:lnTo>
                        <a:pt x="249" y="5"/>
                      </a:lnTo>
                      <a:lnTo>
                        <a:pt x="250" y="4"/>
                      </a:lnTo>
                      <a:lnTo>
                        <a:pt x="24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6" name="Freeform 1451"/>
                <p:cNvSpPr>
                  <a:spLocks/>
                </p:cNvSpPr>
                <p:nvPr/>
              </p:nvSpPr>
              <p:spPr bwMode="auto">
                <a:xfrm>
                  <a:off x="1367" y="1873"/>
                  <a:ext cx="22" cy="8"/>
                </a:xfrm>
                <a:custGeom>
                  <a:avLst/>
                  <a:gdLst>
                    <a:gd name="T0" fmla="*/ 148 w 155"/>
                    <a:gd name="T1" fmla="*/ 4 h 49"/>
                    <a:gd name="T2" fmla="*/ 139 w 155"/>
                    <a:gd name="T3" fmla="*/ 10 h 49"/>
                    <a:gd name="T4" fmla="*/ 129 w 155"/>
                    <a:gd name="T5" fmla="*/ 15 h 49"/>
                    <a:gd name="T6" fmla="*/ 120 w 155"/>
                    <a:gd name="T7" fmla="*/ 19 h 49"/>
                    <a:gd name="T8" fmla="*/ 110 w 155"/>
                    <a:gd name="T9" fmla="*/ 23 h 49"/>
                    <a:gd name="T10" fmla="*/ 101 w 155"/>
                    <a:gd name="T11" fmla="*/ 25 h 49"/>
                    <a:gd name="T12" fmla="*/ 90 w 155"/>
                    <a:gd name="T13" fmla="*/ 28 h 49"/>
                    <a:gd name="T14" fmla="*/ 81 w 155"/>
                    <a:gd name="T15" fmla="*/ 30 h 49"/>
                    <a:gd name="T16" fmla="*/ 69 w 155"/>
                    <a:gd name="T17" fmla="*/ 31 h 49"/>
                    <a:gd name="T18" fmla="*/ 59 w 155"/>
                    <a:gd name="T19" fmla="*/ 33 h 49"/>
                    <a:gd name="T20" fmla="*/ 50 w 155"/>
                    <a:gd name="T21" fmla="*/ 35 h 49"/>
                    <a:gd name="T22" fmla="*/ 39 w 155"/>
                    <a:gd name="T23" fmla="*/ 36 h 49"/>
                    <a:gd name="T24" fmla="*/ 30 w 155"/>
                    <a:gd name="T25" fmla="*/ 38 h 49"/>
                    <a:gd name="T26" fmla="*/ 21 w 155"/>
                    <a:gd name="T27" fmla="*/ 39 h 49"/>
                    <a:gd name="T28" fmla="*/ 12 w 155"/>
                    <a:gd name="T29" fmla="*/ 42 h 49"/>
                    <a:gd name="T30" fmla="*/ 4 w 155"/>
                    <a:gd name="T31" fmla="*/ 44 h 49"/>
                    <a:gd name="T32" fmla="*/ 1 w 155"/>
                    <a:gd name="T33" fmla="*/ 49 h 49"/>
                    <a:gd name="T34" fmla="*/ 8 w 155"/>
                    <a:gd name="T35" fmla="*/ 47 h 49"/>
                    <a:gd name="T36" fmla="*/ 17 w 155"/>
                    <a:gd name="T37" fmla="*/ 44 h 49"/>
                    <a:gd name="T38" fmla="*/ 26 w 155"/>
                    <a:gd name="T39" fmla="*/ 42 h 49"/>
                    <a:gd name="T40" fmla="*/ 36 w 155"/>
                    <a:gd name="T41" fmla="*/ 41 h 49"/>
                    <a:gd name="T42" fmla="*/ 46 w 155"/>
                    <a:gd name="T43" fmla="*/ 39 h 49"/>
                    <a:gd name="T44" fmla="*/ 56 w 155"/>
                    <a:gd name="T45" fmla="*/ 38 h 49"/>
                    <a:gd name="T46" fmla="*/ 65 w 155"/>
                    <a:gd name="T47" fmla="*/ 37 h 49"/>
                    <a:gd name="T48" fmla="*/ 76 w 155"/>
                    <a:gd name="T49" fmla="*/ 35 h 49"/>
                    <a:gd name="T50" fmla="*/ 85 w 155"/>
                    <a:gd name="T51" fmla="*/ 33 h 49"/>
                    <a:gd name="T52" fmla="*/ 96 w 155"/>
                    <a:gd name="T53" fmla="*/ 30 h 49"/>
                    <a:gd name="T54" fmla="*/ 107 w 155"/>
                    <a:gd name="T55" fmla="*/ 28 h 49"/>
                    <a:gd name="T56" fmla="*/ 116 w 155"/>
                    <a:gd name="T57" fmla="*/ 24 h 49"/>
                    <a:gd name="T58" fmla="*/ 127 w 155"/>
                    <a:gd name="T59" fmla="*/ 20 h 49"/>
                    <a:gd name="T60" fmla="*/ 136 w 155"/>
                    <a:gd name="T61" fmla="*/ 16 h 49"/>
                    <a:gd name="T62" fmla="*/ 145 w 155"/>
                    <a:gd name="T63" fmla="*/ 10 h 49"/>
                    <a:gd name="T64" fmla="*/ 155 w 155"/>
                    <a:gd name="T65" fmla="*/ 3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49"/>
                    <a:gd name="T101" fmla="*/ 155 w 15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49">
                      <a:moveTo>
                        <a:pt x="153" y="0"/>
                      </a:moveTo>
                      <a:lnTo>
                        <a:pt x="148" y="4"/>
                      </a:lnTo>
                      <a:lnTo>
                        <a:pt x="143" y="6"/>
                      </a:lnTo>
                      <a:lnTo>
                        <a:pt x="139" y="10"/>
                      </a:lnTo>
                      <a:lnTo>
                        <a:pt x="134" y="12"/>
                      </a:lnTo>
                      <a:lnTo>
                        <a:pt x="129" y="15"/>
                      </a:lnTo>
                      <a:lnTo>
                        <a:pt x="125" y="17"/>
                      </a:lnTo>
                      <a:lnTo>
                        <a:pt x="120" y="19"/>
                      </a:lnTo>
                      <a:lnTo>
                        <a:pt x="115" y="20"/>
                      </a:lnTo>
                      <a:lnTo>
                        <a:pt x="110" y="23"/>
                      </a:lnTo>
                      <a:lnTo>
                        <a:pt x="105" y="24"/>
                      </a:lnTo>
                      <a:lnTo>
                        <a:pt x="101" y="25"/>
                      </a:lnTo>
                      <a:lnTo>
                        <a:pt x="96" y="26"/>
                      </a:lnTo>
                      <a:lnTo>
                        <a:pt x="90" y="28"/>
                      </a:lnTo>
                      <a:lnTo>
                        <a:pt x="85" y="29"/>
                      </a:lnTo>
                      <a:lnTo>
                        <a:pt x="81" y="30"/>
                      </a:lnTo>
                      <a:lnTo>
                        <a:pt x="75" y="30"/>
                      </a:lnTo>
                      <a:lnTo>
                        <a:pt x="69" y="31"/>
                      </a:lnTo>
                      <a:lnTo>
                        <a:pt x="64" y="33"/>
                      </a:lnTo>
                      <a:lnTo>
                        <a:pt x="59" y="33"/>
                      </a:lnTo>
                      <a:lnTo>
                        <a:pt x="55" y="35"/>
                      </a:lnTo>
                      <a:lnTo>
                        <a:pt x="50" y="35"/>
                      </a:lnTo>
                      <a:lnTo>
                        <a:pt x="44" y="36"/>
                      </a:lnTo>
                      <a:lnTo>
                        <a:pt x="39" y="36"/>
                      </a:lnTo>
                      <a:lnTo>
                        <a:pt x="34" y="37"/>
                      </a:lnTo>
                      <a:lnTo>
                        <a:pt x="30" y="38"/>
                      </a:lnTo>
                      <a:lnTo>
                        <a:pt x="26" y="38"/>
                      </a:lnTo>
                      <a:lnTo>
                        <a:pt x="21" y="39"/>
                      </a:lnTo>
                      <a:lnTo>
                        <a:pt x="16" y="41"/>
                      </a:lnTo>
                      <a:lnTo>
                        <a:pt x="12" y="42"/>
                      </a:lnTo>
                      <a:lnTo>
                        <a:pt x="7" y="43"/>
                      </a:lnTo>
                      <a:lnTo>
                        <a:pt x="4" y="44"/>
                      </a:lnTo>
                      <a:lnTo>
                        <a:pt x="0" y="45"/>
                      </a:lnTo>
                      <a:lnTo>
                        <a:pt x="1" y="49"/>
                      </a:lnTo>
                      <a:lnTo>
                        <a:pt x="5" y="48"/>
                      </a:lnTo>
                      <a:lnTo>
                        <a:pt x="8" y="47"/>
                      </a:lnTo>
                      <a:lnTo>
                        <a:pt x="13" y="45"/>
                      </a:lnTo>
                      <a:lnTo>
                        <a:pt x="17" y="44"/>
                      </a:lnTo>
                      <a:lnTo>
                        <a:pt x="23" y="43"/>
                      </a:lnTo>
                      <a:lnTo>
                        <a:pt x="26" y="42"/>
                      </a:lnTo>
                      <a:lnTo>
                        <a:pt x="31" y="42"/>
                      </a:lnTo>
                      <a:lnTo>
                        <a:pt x="36" y="41"/>
                      </a:lnTo>
                      <a:lnTo>
                        <a:pt x="40" y="39"/>
                      </a:lnTo>
                      <a:lnTo>
                        <a:pt x="46" y="39"/>
                      </a:lnTo>
                      <a:lnTo>
                        <a:pt x="50" y="38"/>
                      </a:lnTo>
                      <a:lnTo>
                        <a:pt x="56" y="38"/>
                      </a:lnTo>
                      <a:lnTo>
                        <a:pt x="61" y="37"/>
                      </a:lnTo>
                      <a:lnTo>
                        <a:pt x="65" y="37"/>
                      </a:lnTo>
                      <a:lnTo>
                        <a:pt x="71" y="36"/>
                      </a:lnTo>
                      <a:lnTo>
                        <a:pt x="76" y="35"/>
                      </a:lnTo>
                      <a:lnTo>
                        <a:pt x="81" y="35"/>
                      </a:lnTo>
                      <a:lnTo>
                        <a:pt x="85" y="33"/>
                      </a:lnTo>
                      <a:lnTo>
                        <a:pt x="90" y="31"/>
                      </a:lnTo>
                      <a:lnTo>
                        <a:pt x="96" y="30"/>
                      </a:lnTo>
                      <a:lnTo>
                        <a:pt x="102" y="29"/>
                      </a:lnTo>
                      <a:lnTo>
                        <a:pt x="107" y="28"/>
                      </a:lnTo>
                      <a:lnTo>
                        <a:pt x="111" y="26"/>
                      </a:lnTo>
                      <a:lnTo>
                        <a:pt x="116" y="24"/>
                      </a:lnTo>
                      <a:lnTo>
                        <a:pt x="122" y="23"/>
                      </a:lnTo>
                      <a:lnTo>
                        <a:pt x="127" y="20"/>
                      </a:lnTo>
                      <a:lnTo>
                        <a:pt x="131" y="18"/>
                      </a:lnTo>
                      <a:lnTo>
                        <a:pt x="136" y="16"/>
                      </a:lnTo>
                      <a:lnTo>
                        <a:pt x="141" y="12"/>
                      </a:lnTo>
                      <a:lnTo>
                        <a:pt x="145" y="10"/>
                      </a:lnTo>
                      <a:lnTo>
                        <a:pt x="150" y="6"/>
                      </a:lnTo>
                      <a:lnTo>
                        <a:pt x="155" y="3"/>
                      </a:lnTo>
                      <a:lnTo>
                        <a:pt x="15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7" name="Freeform 1452"/>
                <p:cNvSpPr>
                  <a:spLocks/>
                </p:cNvSpPr>
                <p:nvPr/>
              </p:nvSpPr>
              <p:spPr bwMode="auto">
                <a:xfrm>
                  <a:off x="1389" y="1832"/>
                  <a:ext cx="38" cy="42"/>
                </a:xfrm>
                <a:custGeom>
                  <a:avLst/>
                  <a:gdLst>
                    <a:gd name="T0" fmla="*/ 261 w 268"/>
                    <a:gd name="T1" fmla="*/ 7 h 247"/>
                    <a:gd name="T2" fmla="*/ 252 w 268"/>
                    <a:gd name="T3" fmla="*/ 22 h 247"/>
                    <a:gd name="T4" fmla="*/ 237 w 268"/>
                    <a:gd name="T5" fmla="*/ 36 h 247"/>
                    <a:gd name="T6" fmla="*/ 223 w 268"/>
                    <a:gd name="T7" fmla="*/ 53 h 247"/>
                    <a:gd name="T8" fmla="*/ 205 w 268"/>
                    <a:gd name="T9" fmla="*/ 69 h 247"/>
                    <a:gd name="T10" fmla="*/ 187 w 268"/>
                    <a:gd name="T11" fmla="*/ 86 h 247"/>
                    <a:gd name="T12" fmla="*/ 168 w 268"/>
                    <a:gd name="T13" fmla="*/ 104 h 247"/>
                    <a:gd name="T14" fmla="*/ 149 w 268"/>
                    <a:gd name="T15" fmla="*/ 120 h 247"/>
                    <a:gd name="T16" fmla="*/ 129 w 268"/>
                    <a:gd name="T17" fmla="*/ 138 h 247"/>
                    <a:gd name="T18" fmla="*/ 107 w 268"/>
                    <a:gd name="T19" fmla="*/ 155 h 247"/>
                    <a:gd name="T20" fmla="*/ 87 w 268"/>
                    <a:gd name="T21" fmla="*/ 172 h 247"/>
                    <a:gd name="T22" fmla="*/ 68 w 268"/>
                    <a:gd name="T23" fmla="*/ 187 h 247"/>
                    <a:gd name="T24" fmla="*/ 51 w 268"/>
                    <a:gd name="T25" fmla="*/ 201 h 247"/>
                    <a:gd name="T26" fmla="*/ 33 w 268"/>
                    <a:gd name="T27" fmla="*/ 216 h 247"/>
                    <a:gd name="T28" fmla="*/ 19 w 268"/>
                    <a:gd name="T29" fmla="*/ 228 h 247"/>
                    <a:gd name="T30" fmla="*/ 4 w 268"/>
                    <a:gd name="T31" fmla="*/ 239 h 247"/>
                    <a:gd name="T32" fmla="*/ 2 w 268"/>
                    <a:gd name="T33" fmla="*/ 247 h 247"/>
                    <a:gd name="T34" fmla="*/ 13 w 268"/>
                    <a:gd name="T35" fmla="*/ 237 h 247"/>
                    <a:gd name="T36" fmla="*/ 28 w 268"/>
                    <a:gd name="T37" fmla="*/ 225 h 247"/>
                    <a:gd name="T38" fmla="*/ 45 w 268"/>
                    <a:gd name="T39" fmla="*/ 212 h 247"/>
                    <a:gd name="T40" fmla="*/ 61 w 268"/>
                    <a:gd name="T41" fmla="*/ 198 h 247"/>
                    <a:gd name="T42" fmla="*/ 80 w 268"/>
                    <a:gd name="T43" fmla="*/ 182 h 247"/>
                    <a:gd name="T44" fmla="*/ 100 w 268"/>
                    <a:gd name="T45" fmla="*/ 167 h 247"/>
                    <a:gd name="T46" fmla="*/ 120 w 268"/>
                    <a:gd name="T47" fmla="*/ 150 h 247"/>
                    <a:gd name="T48" fmla="*/ 141 w 268"/>
                    <a:gd name="T49" fmla="*/ 132 h 247"/>
                    <a:gd name="T50" fmla="*/ 161 w 268"/>
                    <a:gd name="T51" fmla="*/ 115 h 247"/>
                    <a:gd name="T52" fmla="*/ 181 w 268"/>
                    <a:gd name="T53" fmla="*/ 97 h 247"/>
                    <a:gd name="T54" fmla="*/ 200 w 268"/>
                    <a:gd name="T55" fmla="*/ 80 h 247"/>
                    <a:gd name="T56" fmla="*/ 216 w 268"/>
                    <a:gd name="T57" fmla="*/ 63 h 247"/>
                    <a:gd name="T58" fmla="*/ 233 w 268"/>
                    <a:gd name="T59" fmla="*/ 47 h 247"/>
                    <a:gd name="T60" fmla="*/ 248 w 268"/>
                    <a:gd name="T61" fmla="*/ 31 h 247"/>
                    <a:gd name="T62" fmla="*/ 260 w 268"/>
                    <a:gd name="T63" fmla="*/ 16 h 247"/>
                    <a:gd name="T64" fmla="*/ 268 w 268"/>
                    <a:gd name="T65" fmla="*/ 3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8"/>
                    <a:gd name="T100" fmla="*/ 0 h 247"/>
                    <a:gd name="T101" fmla="*/ 268 w 268"/>
                    <a:gd name="T102" fmla="*/ 247 h 2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8" h="247">
                      <a:moveTo>
                        <a:pt x="266" y="0"/>
                      </a:moveTo>
                      <a:lnTo>
                        <a:pt x="261" y="7"/>
                      </a:lnTo>
                      <a:lnTo>
                        <a:pt x="256" y="14"/>
                      </a:lnTo>
                      <a:lnTo>
                        <a:pt x="252" y="22"/>
                      </a:lnTo>
                      <a:lnTo>
                        <a:pt x="243" y="29"/>
                      </a:lnTo>
                      <a:lnTo>
                        <a:pt x="237" y="36"/>
                      </a:lnTo>
                      <a:lnTo>
                        <a:pt x="230" y="44"/>
                      </a:lnTo>
                      <a:lnTo>
                        <a:pt x="223" y="53"/>
                      </a:lnTo>
                      <a:lnTo>
                        <a:pt x="214" y="61"/>
                      </a:lnTo>
                      <a:lnTo>
                        <a:pt x="205" y="69"/>
                      </a:lnTo>
                      <a:lnTo>
                        <a:pt x="197" y="78"/>
                      </a:lnTo>
                      <a:lnTo>
                        <a:pt x="187" y="86"/>
                      </a:lnTo>
                      <a:lnTo>
                        <a:pt x="178" y="94"/>
                      </a:lnTo>
                      <a:lnTo>
                        <a:pt x="168" y="104"/>
                      </a:lnTo>
                      <a:lnTo>
                        <a:pt x="158" y="112"/>
                      </a:lnTo>
                      <a:lnTo>
                        <a:pt x="149" y="120"/>
                      </a:lnTo>
                      <a:lnTo>
                        <a:pt x="138" y="129"/>
                      </a:lnTo>
                      <a:lnTo>
                        <a:pt x="129" y="138"/>
                      </a:lnTo>
                      <a:lnTo>
                        <a:pt x="118" y="147"/>
                      </a:lnTo>
                      <a:lnTo>
                        <a:pt x="107" y="155"/>
                      </a:lnTo>
                      <a:lnTo>
                        <a:pt x="98" y="163"/>
                      </a:lnTo>
                      <a:lnTo>
                        <a:pt x="87" y="172"/>
                      </a:lnTo>
                      <a:lnTo>
                        <a:pt x="79" y="180"/>
                      </a:lnTo>
                      <a:lnTo>
                        <a:pt x="68" y="187"/>
                      </a:lnTo>
                      <a:lnTo>
                        <a:pt x="59" y="194"/>
                      </a:lnTo>
                      <a:lnTo>
                        <a:pt x="51" y="201"/>
                      </a:lnTo>
                      <a:lnTo>
                        <a:pt x="41" y="208"/>
                      </a:lnTo>
                      <a:lnTo>
                        <a:pt x="33" y="216"/>
                      </a:lnTo>
                      <a:lnTo>
                        <a:pt x="26" y="222"/>
                      </a:lnTo>
                      <a:lnTo>
                        <a:pt x="19" y="228"/>
                      </a:lnTo>
                      <a:lnTo>
                        <a:pt x="12" y="234"/>
                      </a:lnTo>
                      <a:lnTo>
                        <a:pt x="4" y="239"/>
                      </a:lnTo>
                      <a:lnTo>
                        <a:pt x="0" y="244"/>
                      </a:lnTo>
                      <a:lnTo>
                        <a:pt x="2" y="247"/>
                      </a:lnTo>
                      <a:lnTo>
                        <a:pt x="7" y="242"/>
                      </a:lnTo>
                      <a:lnTo>
                        <a:pt x="13" y="237"/>
                      </a:lnTo>
                      <a:lnTo>
                        <a:pt x="21" y="231"/>
                      </a:lnTo>
                      <a:lnTo>
                        <a:pt x="28" y="225"/>
                      </a:lnTo>
                      <a:lnTo>
                        <a:pt x="35" y="218"/>
                      </a:lnTo>
                      <a:lnTo>
                        <a:pt x="45" y="212"/>
                      </a:lnTo>
                      <a:lnTo>
                        <a:pt x="53" y="205"/>
                      </a:lnTo>
                      <a:lnTo>
                        <a:pt x="61" y="198"/>
                      </a:lnTo>
                      <a:lnTo>
                        <a:pt x="72" y="189"/>
                      </a:lnTo>
                      <a:lnTo>
                        <a:pt x="80" y="182"/>
                      </a:lnTo>
                      <a:lnTo>
                        <a:pt x="90" y="174"/>
                      </a:lnTo>
                      <a:lnTo>
                        <a:pt x="100" y="167"/>
                      </a:lnTo>
                      <a:lnTo>
                        <a:pt x="110" y="158"/>
                      </a:lnTo>
                      <a:lnTo>
                        <a:pt x="120" y="150"/>
                      </a:lnTo>
                      <a:lnTo>
                        <a:pt x="131" y="142"/>
                      </a:lnTo>
                      <a:lnTo>
                        <a:pt x="141" y="132"/>
                      </a:lnTo>
                      <a:lnTo>
                        <a:pt x="151" y="123"/>
                      </a:lnTo>
                      <a:lnTo>
                        <a:pt x="161" y="115"/>
                      </a:lnTo>
                      <a:lnTo>
                        <a:pt x="171" y="106"/>
                      </a:lnTo>
                      <a:lnTo>
                        <a:pt x="181" y="97"/>
                      </a:lnTo>
                      <a:lnTo>
                        <a:pt x="189" y="88"/>
                      </a:lnTo>
                      <a:lnTo>
                        <a:pt x="200" y="80"/>
                      </a:lnTo>
                      <a:lnTo>
                        <a:pt x="208" y="72"/>
                      </a:lnTo>
                      <a:lnTo>
                        <a:pt x="216" y="63"/>
                      </a:lnTo>
                      <a:lnTo>
                        <a:pt x="226" y="55"/>
                      </a:lnTo>
                      <a:lnTo>
                        <a:pt x="233" y="47"/>
                      </a:lnTo>
                      <a:lnTo>
                        <a:pt x="240" y="38"/>
                      </a:lnTo>
                      <a:lnTo>
                        <a:pt x="248" y="31"/>
                      </a:lnTo>
                      <a:lnTo>
                        <a:pt x="254" y="24"/>
                      </a:lnTo>
                      <a:lnTo>
                        <a:pt x="260" y="16"/>
                      </a:lnTo>
                      <a:lnTo>
                        <a:pt x="265" y="8"/>
                      </a:lnTo>
                      <a:lnTo>
                        <a:pt x="268" y="3"/>
                      </a:lnTo>
                      <a:lnTo>
                        <a:pt x="26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8" name="Freeform 1453"/>
                <p:cNvSpPr>
                  <a:spLocks/>
                </p:cNvSpPr>
                <p:nvPr/>
              </p:nvSpPr>
              <p:spPr bwMode="auto">
                <a:xfrm>
                  <a:off x="1427" y="1824"/>
                  <a:ext cx="33" cy="9"/>
                </a:xfrm>
                <a:custGeom>
                  <a:avLst/>
                  <a:gdLst>
                    <a:gd name="T0" fmla="*/ 220 w 227"/>
                    <a:gd name="T1" fmla="*/ 2 h 52"/>
                    <a:gd name="T2" fmla="*/ 206 w 227"/>
                    <a:gd name="T3" fmla="*/ 3 h 52"/>
                    <a:gd name="T4" fmla="*/ 191 w 227"/>
                    <a:gd name="T5" fmla="*/ 4 h 52"/>
                    <a:gd name="T6" fmla="*/ 175 w 227"/>
                    <a:gd name="T7" fmla="*/ 5 h 52"/>
                    <a:gd name="T8" fmla="*/ 159 w 227"/>
                    <a:gd name="T9" fmla="*/ 5 h 52"/>
                    <a:gd name="T10" fmla="*/ 143 w 227"/>
                    <a:gd name="T11" fmla="*/ 5 h 52"/>
                    <a:gd name="T12" fmla="*/ 126 w 227"/>
                    <a:gd name="T13" fmla="*/ 6 h 52"/>
                    <a:gd name="T14" fmla="*/ 110 w 227"/>
                    <a:gd name="T15" fmla="*/ 6 h 52"/>
                    <a:gd name="T16" fmla="*/ 93 w 227"/>
                    <a:gd name="T17" fmla="*/ 8 h 52"/>
                    <a:gd name="T18" fmla="*/ 77 w 227"/>
                    <a:gd name="T19" fmla="*/ 10 h 52"/>
                    <a:gd name="T20" fmla="*/ 62 w 227"/>
                    <a:gd name="T21" fmla="*/ 12 h 52"/>
                    <a:gd name="T22" fmla="*/ 48 w 227"/>
                    <a:gd name="T23" fmla="*/ 16 h 52"/>
                    <a:gd name="T24" fmla="*/ 35 w 227"/>
                    <a:gd name="T25" fmla="*/ 21 h 52"/>
                    <a:gd name="T26" fmla="*/ 22 w 227"/>
                    <a:gd name="T27" fmla="*/ 27 h 52"/>
                    <a:gd name="T28" fmla="*/ 13 w 227"/>
                    <a:gd name="T29" fmla="*/ 35 h 52"/>
                    <a:gd name="T30" fmla="*/ 3 w 227"/>
                    <a:gd name="T31" fmla="*/ 44 h 52"/>
                    <a:gd name="T32" fmla="*/ 2 w 227"/>
                    <a:gd name="T33" fmla="*/ 52 h 52"/>
                    <a:gd name="T34" fmla="*/ 10 w 227"/>
                    <a:gd name="T35" fmla="*/ 42 h 52"/>
                    <a:gd name="T36" fmla="*/ 20 w 227"/>
                    <a:gd name="T37" fmla="*/ 35 h 52"/>
                    <a:gd name="T38" fmla="*/ 29 w 227"/>
                    <a:gd name="T39" fmla="*/ 27 h 52"/>
                    <a:gd name="T40" fmla="*/ 42 w 227"/>
                    <a:gd name="T41" fmla="*/ 22 h 52"/>
                    <a:gd name="T42" fmla="*/ 55 w 227"/>
                    <a:gd name="T43" fmla="*/ 18 h 52"/>
                    <a:gd name="T44" fmla="*/ 71 w 227"/>
                    <a:gd name="T45" fmla="*/ 15 h 52"/>
                    <a:gd name="T46" fmla="*/ 86 w 227"/>
                    <a:gd name="T47" fmla="*/ 12 h 52"/>
                    <a:gd name="T48" fmla="*/ 102 w 227"/>
                    <a:gd name="T49" fmla="*/ 11 h 52"/>
                    <a:gd name="T50" fmla="*/ 118 w 227"/>
                    <a:gd name="T51" fmla="*/ 10 h 52"/>
                    <a:gd name="T52" fmla="*/ 135 w 227"/>
                    <a:gd name="T53" fmla="*/ 9 h 52"/>
                    <a:gd name="T54" fmla="*/ 151 w 227"/>
                    <a:gd name="T55" fmla="*/ 9 h 52"/>
                    <a:gd name="T56" fmla="*/ 168 w 227"/>
                    <a:gd name="T57" fmla="*/ 9 h 52"/>
                    <a:gd name="T58" fmla="*/ 184 w 227"/>
                    <a:gd name="T59" fmla="*/ 8 h 52"/>
                    <a:gd name="T60" fmla="*/ 199 w 227"/>
                    <a:gd name="T61" fmla="*/ 8 h 52"/>
                    <a:gd name="T62" fmla="*/ 214 w 227"/>
                    <a:gd name="T63" fmla="*/ 6 h 52"/>
                    <a:gd name="T64" fmla="*/ 227 w 227"/>
                    <a:gd name="T65" fmla="*/ 4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52"/>
                    <a:gd name="T101" fmla="*/ 227 w 227"/>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52">
                      <a:moveTo>
                        <a:pt x="226" y="0"/>
                      </a:moveTo>
                      <a:lnTo>
                        <a:pt x="220" y="2"/>
                      </a:lnTo>
                      <a:lnTo>
                        <a:pt x="214" y="3"/>
                      </a:lnTo>
                      <a:lnTo>
                        <a:pt x="206" y="3"/>
                      </a:lnTo>
                      <a:lnTo>
                        <a:pt x="199" y="4"/>
                      </a:lnTo>
                      <a:lnTo>
                        <a:pt x="191" y="4"/>
                      </a:lnTo>
                      <a:lnTo>
                        <a:pt x="184" y="4"/>
                      </a:lnTo>
                      <a:lnTo>
                        <a:pt x="175" y="5"/>
                      </a:lnTo>
                      <a:lnTo>
                        <a:pt x="168" y="5"/>
                      </a:lnTo>
                      <a:lnTo>
                        <a:pt x="159" y="5"/>
                      </a:lnTo>
                      <a:lnTo>
                        <a:pt x="151" y="5"/>
                      </a:lnTo>
                      <a:lnTo>
                        <a:pt x="143" y="5"/>
                      </a:lnTo>
                      <a:lnTo>
                        <a:pt x="135" y="5"/>
                      </a:lnTo>
                      <a:lnTo>
                        <a:pt x="126" y="6"/>
                      </a:lnTo>
                      <a:lnTo>
                        <a:pt x="118" y="6"/>
                      </a:lnTo>
                      <a:lnTo>
                        <a:pt x="110" y="6"/>
                      </a:lnTo>
                      <a:lnTo>
                        <a:pt x="102" y="8"/>
                      </a:lnTo>
                      <a:lnTo>
                        <a:pt x="93" y="8"/>
                      </a:lnTo>
                      <a:lnTo>
                        <a:pt x="86" y="9"/>
                      </a:lnTo>
                      <a:lnTo>
                        <a:pt x="77" y="10"/>
                      </a:lnTo>
                      <a:lnTo>
                        <a:pt x="70" y="11"/>
                      </a:lnTo>
                      <a:lnTo>
                        <a:pt x="62" y="12"/>
                      </a:lnTo>
                      <a:lnTo>
                        <a:pt x="54" y="15"/>
                      </a:lnTo>
                      <a:lnTo>
                        <a:pt x="48" y="16"/>
                      </a:lnTo>
                      <a:lnTo>
                        <a:pt x="41" y="18"/>
                      </a:lnTo>
                      <a:lnTo>
                        <a:pt x="35" y="21"/>
                      </a:lnTo>
                      <a:lnTo>
                        <a:pt x="28" y="24"/>
                      </a:lnTo>
                      <a:lnTo>
                        <a:pt x="22" y="27"/>
                      </a:lnTo>
                      <a:lnTo>
                        <a:pt x="18" y="30"/>
                      </a:lnTo>
                      <a:lnTo>
                        <a:pt x="13" y="35"/>
                      </a:lnTo>
                      <a:lnTo>
                        <a:pt x="8" y="40"/>
                      </a:lnTo>
                      <a:lnTo>
                        <a:pt x="3" y="44"/>
                      </a:lnTo>
                      <a:lnTo>
                        <a:pt x="0" y="49"/>
                      </a:lnTo>
                      <a:lnTo>
                        <a:pt x="2" y="52"/>
                      </a:lnTo>
                      <a:lnTo>
                        <a:pt x="7" y="47"/>
                      </a:lnTo>
                      <a:lnTo>
                        <a:pt x="10" y="42"/>
                      </a:lnTo>
                      <a:lnTo>
                        <a:pt x="15" y="38"/>
                      </a:lnTo>
                      <a:lnTo>
                        <a:pt x="20" y="35"/>
                      </a:lnTo>
                      <a:lnTo>
                        <a:pt x="25" y="30"/>
                      </a:lnTo>
                      <a:lnTo>
                        <a:pt x="29" y="27"/>
                      </a:lnTo>
                      <a:lnTo>
                        <a:pt x="36" y="24"/>
                      </a:lnTo>
                      <a:lnTo>
                        <a:pt x="42" y="22"/>
                      </a:lnTo>
                      <a:lnTo>
                        <a:pt x="48" y="20"/>
                      </a:lnTo>
                      <a:lnTo>
                        <a:pt x="55" y="18"/>
                      </a:lnTo>
                      <a:lnTo>
                        <a:pt x="64" y="16"/>
                      </a:lnTo>
                      <a:lnTo>
                        <a:pt x="71" y="15"/>
                      </a:lnTo>
                      <a:lnTo>
                        <a:pt x="78" y="14"/>
                      </a:lnTo>
                      <a:lnTo>
                        <a:pt x="86" y="12"/>
                      </a:lnTo>
                      <a:lnTo>
                        <a:pt x="93" y="11"/>
                      </a:lnTo>
                      <a:lnTo>
                        <a:pt x="102" y="11"/>
                      </a:lnTo>
                      <a:lnTo>
                        <a:pt x="110" y="10"/>
                      </a:lnTo>
                      <a:lnTo>
                        <a:pt x="118" y="10"/>
                      </a:lnTo>
                      <a:lnTo>
                        <a:pt x="126" y="10"/>
                      </a:lnTo>
                      <a:lnTo>
                        <a:pt x="135" y="9"/>
                      </a:lnTo>
                      <a:lnTo>
                        <a:pt x="143" y="9"/>
                      </a:lnTo>
                      <a:lnTo>
                        <a:pt x="151" y="9"/>
                      </a:lnTo>
                      <a:lnTo>
                        <a:pt x="159" y="9"/>
                      </a:lnTo>
                      <a:lnTo>
                        <a:pt x="168" y="9"/>
                      </a:lnTo>
                      <a:lnTo>
                        <a:pt x="176" y="9"/>
                      </a:lnTo>
                      <a:lnTo>
                        <a:pt x="184" y="8"/>
                      </a:lnTo>
                      <a:lnTo>
                        <a:pt x="191" y="8"/>
                      </a:lnTo>
                      <a:lnTo>
                        <a:pt x="199" y="8"/>
                      </a:lnTo>
                      <a:lnTo>
                        <a:pt x="206" y="6"/>
                      </a:lnTo>
                      <a:lnTo>
                        <a:pt x="214" y="6"/>
                      </a:lnTo>
                      <a:lnTo>
                        <a:pt x="221" y="5"/>
                      </a:lnTo>
                      <a:lnTo>
                        <a:pt x="227" y="4"/>
                      </a:lnTo>
                      <a:lnTo>
                        <a:pt x="22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19" name="Freeform 1454"/>
                <p:cNvSpPr>
                  <a:spLocks/>
                </p:cNvSpPr>
                <p:nvPr/>
              </p:nvSpPr>
              <p:spPr bwMode="auto">
                <a:xfrm>
                  <a:off x="1459" y="1824"/>
                  <a:ext cx="25" cy="17"/>
                </a:xfrm>
                <a:custGeom>
                  <a:avLst/>
                  <a:gdLst>
                    <a:gd name="T0" fmla="*/ 168 w 172"/>
                    <a:gd name="T1" fmla="*/ 97 h 102"/>
                    <a:gd name="T2" fmla="*/ 156 w 172"/>
                    <a:gd name="T3" fmla="*/ 94 h 102"/>
                    <a:gd name="T4" fmla="*/ 145 w 172"/>
                    <a:gd name="T5" fmla="*/ 91 h 102"/>
                    <a:gd name="T6" fmla="*/ 134 w 172"/>
                    <a:gd name="T7" fmla="*/ 85 h 102"/>
                    <a:gd name="T8" fmla="*/ 123 w 172"/>
                    <a:gd name="T9" fmla="*/ 78 h 102"/>
                    <a:gd name="T10" fmla="*/ 112 w 172"/>
                    <a:gd name="T11" fmla="*/ 69 h 102"/>
                    <a:gd name="T12" fmla="*/ 100 w 172"/>
                    <a:gd name="T13" fmla="*/ 61 h 102"/>
                    <a:gd name="T14" fmla="*/ 90 w 172"/>
                    <a:gd name="T15" fmla="*/ 52 h 102"/>
                    <a:gd name="T16" fmla="*/ 78 w 172"/>
                    <a:gd name="T17" fmla="*/ 42 h 102"/>
                    <a:gd name="T18" fmla="*/ 67 w 172"/>
                    <a:gd name="T19" fmla="*/ 34 h 102"/>
                    <a:gd name="T20" fmla="*/ 58 w 172"/>
                    <a:gd name="T21" fmla="*/ 24 h 102"/>
                    <a:gd name="T22" fmla="*/ 46 w 172"/>
                    <a:gd name="T23" fmla="*/ 16 h 102"/>
                    <a:gd name="T24" fmla="*/ 36 w 172"/>
                    <a:gd name="T25" fmla="*/ 10 h 102"/>
                    <a:gd name="T26" fmla="*/ 25 w 172"/>
                    <a:gd name="T27" fmla="*/ 5 h 102"/>
                    <a:gd name="T28" fmla="*/ 15 w 172"/>
                    <a:gd name="T29" fmla="*/ 2 h 102"/>
                    <a:gd name="T30" fmla="*/ 4 w 172"/>
                    <a:gd name="T31" fmla="*/ 0 h 102"/>
                    <a:gd name="T32" fmla="*/ 1 w 172"/>
                    <a:gd name="T33" fmla="*/ 4 h 102"/>
                    <a:gd name="T34" fmla="*/ 10 w 172"/>
                    <a:gd name="T35" fmla="*/ 4 h 102"/>
                    <a:gd name="T36" fmla="*/ 19 w 172"/>
                    <a:gd name="T37" fmla="*/ 6 h 102"/>
                    <a:gd name="T38" fmla="*/ 28 w 172"/>
                    <a:gd name="T39" fmla="*/ 10 h 102"/>
                    <a:gd name="T40" fmla="*/ 39 w 172"/>
                    <a:gd name="T41" fmla="*/ 16 h 102"/>
                    <a:gd name="T42" fmla="*/ 49 w 172"/>
                    <a:gd name="T43" fmla="*/ 23 h 102"/>
                    <a:gd name="T44" fmla="*/ 60 w 172"/>
                    <a:gd name="T45" fmla="*/ 30 h 102"/>
                    <a:gd name="T46" fmla="*/ 71 w 172"/>
                    <a:gd name="T47" fmla="*/ 41 h 102"/>
                    <a:gd name="T48" fmla="*/ 80 w 172"/>
                    <a:gd name="T49" fmla="*/ 49 h 102"/>
                    <a:gd name="T50" fmla="*/ 92 w 172"/>
                    <a:gd name="T51" fmla="*/ 59 h 102"/>
                    <a:gd name="T52" fmla="*/ 103 w 172"/>
                    <a:gd name="T53" fmla="*/ 68 h 102"/>
                    <a:gd name="T54" fmla="*/ 116 w 172"/>
                    <a:gd name="T55" fmla="*/ 77 h 102"/>
                    <a:gd name="T56" fmla="*/ 126 w 172"/>
                    <a:gd name="T57" fmla="*/ 85 h 102"/>
                    <a:gd name="T58" fmla="*/ 138 w 172"/>
                    <a:gd name="T59" fmla="*/ 91 h 102"/>
                    <a:gd name="T60" fmla="*/ 149 w 172"/>
                    <a:gd name="T61" fmla="*/ 97 h 102"/>
                    <a:gd name="T62" fmla="*/ 162 w 172"/>
                    <a:gd name="T63" fmla="*/ 100 h 102"/>
                    <a:gd name="T64" fmla="*/ 172 w 172"/>
                    <a:gd name="T65" fmla="*/ 10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102"/>
                    <a:gd name="T101" fmla="*/ 172 w 17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102">
                      <a:moveTo>
                        <a:pt x="172" y="98"/>
                      </a:moveTo>
                      <a:lnTo>
                        <a:pt x="168" y="97"/>
                      </a:lnTo>
                      <a:lnTo>
                        <a:pt x="163" y="97"/>
                      </a:lnTo>
                      <a:lnTo>
                        <a:pt x="156" y="94"/>
                      </a:lnTo>
                      <a:lnTo>
                        <a:pt x="151" y="93"/>
                      </a:lnTo>
                      <a:lnTo>
                        <a:pt x="145" y="91"/>
                      </a:lnTo>
                      <a:lnTo>
                        <a:pt x="140" y="88"/>
                      </a:lnTo>
                      <a:lnTo>
                        <a:pt x="134" y="85"/>
                      </a:lnTo>
                      <a:lnTo>
                        <a:pt x="127" y="81"/>
                      </a:lnTo>
                      <a:lnTo>
                        <a:pt x="123" y="78"/>
                      </a:lnTo>
                      <a:lnTo>
                        <a:pt x="117" y="74"/>
                      </a:lnTo>
                      <a:lnTo>
                        <a:pt x="112" y="69"/>
                      </a:lnTo>
                      <a:lnTo>
                        <a:pt x="105" y="65"/>
                      </a:lnTo>
                      <a:lnTo>
                        <a:pt x="100" y="61"/>
                      </a:lnTo>
                      <a:lnTo>
                        <a:pt x="94" y="56"/>
                      </a:lnTo>
                      <a:lnTo>
                        <a:pt x="90" y="52"/>
                      </a:lnTo>
                      <a:lnTo>
                        <a:pt x="84" y="47"/>
                      </a:lnTo>
                      <a:lnTo>
                        <a:pt x="78" y="42"/>
                      </a:lnTo>
                      <a:lnTo>
                        <a:pt x="73" y="37"/>
                      </a:lnTo>
                      <a:lnTo>
                        <a:pt x="67" y="34"/>
                      </a:lnTo>
                      <a:lnTo>
                        <a:pt x="62" y="28"/>
                      </a:lnTo>
                      <a:lnTo>
                        <a:pt x="58" y="24"/>
                      </a:lnTo>
                      <a:lnTo>
                        <a:pt x="51" y="20"/>
                      </a:lnTo>
                      <a:lnTo>
                        <a:pt x="46" y="16"/>
                      </a:lnTo>
                      <a:lnTo>
                        <a:pt x="41" y="12"/>
                      </a:lnTo>
                      <a:lnTo>
                        <a:pt x="36" y="10"/>
                      </a:lnTo>
                      <a:lnTo>
                        <a:pt x="31" y="6"/>
                      </a:lnTo>
                      <a:lnTo>
                        <a:pt x="25" y="5"/>
                      </a:lnTo>
                      <a:lnTo>
                        <a:pt x="20" y="3"/>
                      </a:lnTo>
                      <a:lnTo>
                        <a:pt x="15" y="2"/>
                      </a:lnTo>
                      <a:lnTo>
                        <a:pt x="10" y="0"/>
                      </a:lnTo>
                      <a:lnTo>
                        <a:pt x="4" y="0"/>
                      </a:lnTo>
                      <a:lnTo>
                        <a:pt x="0" y="0"/>
                      </a:lnTo>
                      <a:lnTo>
                        <a:pt x="1" y="4"/>
                      </a:lnTo>
                      <a:lnTo>
                        <a:pt x="4" y="4"/>
                      </a:lnTo>
                      <a:lnTo>
                        <a:pt x="10" y="4"/>
                      </a:lnTo>
                      <a:lnTo>
                        <a:pt x="15" y="5"/>
                      </a:lnTo>
                      <a:lnTo>
                        <a:pt x="19" y="6"/>
                      </a:lnTo>
                      <a:lnTo>
                        <a:pt x="23" y="8"/>
                      </a:lnTo>
                      <a:lnTo>
                        <a:pt x="28" y="10"/>
                      </a:lnTo>
                      <a:lnTo>
                        <a:pt x="34" y="12"/>
                      </a:lnTo>
                      <a:lnTo>
                        <a:pt x="39" y="16"/>
                      </a:lnTo>
                      <a:lnTo>
                        <a:pt x="43" y="20"/>
                      </a:lnTo>
                      <a:lnTo>
                        <a:pt x="49" y="23"/>
                      </a:lnTo>
                      <a:lnTo>
                        <a:pt x="54" y="27"/>
                      </a:lnTo>
                      <a:lnTo>
                        <a:pt x="60" y="30"/>
                      </a:lnTo>
                      <a:lnTo>
                        <a:pt x="65" y="36"/>
                      </a:lnTo>
                      <a:lnTo>
                        <a:pt x="71" y="41"/>
                      </a:lnTo>
                      <a:lnTo>
                        <a:pt x="75" y="44"/>
                      </a:lnTo>
                      <a:lnTo>
                        <a:pt x="80" y="49"/>
                      </a:lnTo>
                      <a:lnTo>
                        <a:pt x="87" y="54"/>
                      </a:lnTo>
                      <a:lnTo>
                        <a:pt x="92" y="59"/>
                      </a:lnTo>
                      <a:lnTo>
                        <a:pt x="98" y="63"/>
                      </a:lnTo>
                      <a:lnTo>
                        <a:pt x="103" y="68"/>
                      </a:lnTo>
                      <a:lnTo>
                        <a:pt x="110" y="72"/>
                      </a:lnTo>
                      <a:lnTo>
                        <a:pt x="116" y="77"/>
                      </a:lnTo>
                      <a:lnTo>
                        <a:pt x="120" y="80"/>
                      </a:lnTo>
                      <a:lnTo>
                        <a:pt x="126" y="85"/>
                      </a:lnTo>
                      <a:lnTo>
                        <a:pt x="131" y="88"/>
                      </a:lnTo>
                      <a:lnTo>
                        <a:pt x="138" y="91"/>
                      </a:lnTo>
                      <a:lnTo>
                        <a:pt x="144" y="94"/>
                      </a:lnTo>
                      <a:lnTo>
                        <a:pt x="149" y="97"/>
                      </a:lnTo>
                      <a:lnTo>
                        <a:pt x="155" y="98"/>
                      </a:lnTo>
                      <a:lnTo>
                        <a:pt x="162" y="100"/>
                      </a:lnTo>
                      <a:lnTo>
                        <a:pt x="168" y="100"/>
                      </a:lnTo>
                      <a:lnTo>
                        <a:pt x="172" y="102"/>
                      </a:lnTo>
                      <a:lnTo>
                        <a:pt x="172" y="9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0" name="Freeform 1455"/>
                <p:cNvSpPr>
                  <a:spLocks/>
                </p:cNvSpPr>
                <p:nvPr/>
              </p:nvSpPr>
              <p:spPr bwMode="auto">
                <a:xfrm>
                  <a:off x="1484" y="1841"/>
                  <a:ext cx="31" cy="12"/>
                </a:xfrm>
                <a:custGeom>
                  <a:avLst/>
                  <a:gdLst>
                    <a:gd name="T0" fmla="*/ 212 w 218"/>
                    <a:gd name="T1" fmla="*/ 68 h 74"/>
                    <a:gd name="T2" fmla="*/ 203 w 218"/>
                    <a:gd name="T3" fmla="*/ 61 h 74"/>
                    <a:gd name="T4" fmla="*/ 191 w 218"/>
                    <a:gd name="T5" fmla="*/ 54 h 74"/>
                    <a:gd name="T6" fmla="*/ 178 w 218"/>
                    <a:gd name="T7" fmla="*/ 48 h 74"/>
                    <a:gd name="T8" fmla="*/ 165 w 218"/>
                    <a:gd name="T9" fmla="*/ 42 h 74"/>
                    <a:gd name="T10" fmla="*/ 151 w 218"/>
                    <a:gd name="T11" fmla="*/ 36 h 74"/>
                    <a:gd name="T12" fmla="*/ 134 w 218"/>
                    <a:gd name="T13" fmla="*/ 30 h 74"/>
                    <a:gd name="T14" fmla="*/ 120 w 218"/>
                    <a:gd name="T15" fmla="*/ 24 h 74"/>
                    <a:gd name="T16" fmla="*/ 104 w 218"/>
                    <a:gd name="T17" fmla="*/ 19 h 74"/>
                    <a:gd name="T18" fmla="*/ 89 w 218"/>
                    <a:gd name="T19" fmla="*/ 15 h 74"/>
                    <a:gd name="T20" fmla="*/ 74 w 218"/>
                    <a:gd name="T21" fmla="*/ 11 h 74"/>
                    <a:gd name="T22" fmla="*/ 58 w 218"/>
                    <a:gd name="T23" fmla="*/ 7 h 74"/>
                    <a:gd name="T24" fmla="*/ 44 w 218"/>
                    <a:gd name="T25" fmla="*/ 5 h 74"/>
                    <a:gd name="T26" fmla="*/ 30 w 218"/>
                    <a:gd name="T27" fmla="*/ 2 h 74"/>
                    <a:gd name="T28" fmla="*/ 18 w 218"/>
                    <a:gd name="T29" fmla="*/ 1 h 74"/>
                    <a:gd name="T30" fmla="*/ 6 w 218"/>
                    <a:gd name="T31" fmla="*/ 0 h 74"/>
                    <a:gd name="T32" fmla="*/ 0 w 218"/>
                    <a:gd name="T33" fmla="*/ 4 h 74"/>
                    <a:gd name="T34" fmla="*/ 11 w 218"/>
                    <a:gd name="T35" fmla="*/ 4 h 74"/>
                    <a:gd name="T36" fmla="*/ 24 w 218"/>
                    <a:gd name="T37" fmla="*/ 5 h 74"/>
                    <a:gd name="T38" fmla="*/ 36 w 218"/>
                    <a:gd name="T39" fmla="*/ 7 h 74"/>
                    <a:gd name="T40" fmla="*/ 50 w 218"/>
                    <a:gd name="T41" fmla="*/ 10 h 74"/>
                    <a:gd name="T42" fmla="*/ 65 w 218"/>
                    <a:gd name="T43" fmla="*/ 13 h 74"/>
                    <a:gd name="T44" fmla="*/ 80 w 218"/>
                    <a:gd name="T45" fmla="*/ 17 h 74"/>
                    <a:gd name="T46" fmla="*/ 96 w 218"/>
                    <a:gd name="T47" fmla="*/ 20 h 74"/>
                    <a:gd name="T48" fmla="*/ 110 w 218"/>
                    <a:gd name="T49" fmla="*/ 25 h 74"/>
                    <a:gd name="T50" fmla="*/ 126 w 218"/>
                    <a:gd name="T51" fmla="*/ 30 h 74"/>
                    <a:gd name="T52" fmla="*/ 141 w 218"/>
                    <a:gd name="T53" fmla="*/ 36 h 74"/>
                    <a:gd name="T54" fmla="*/ 155 w 218"/>
                    <a:gd name="T55" fmla="*/ 42 h 74"/>
                    <a:gd name="T56" fmla="*/ 169 w 218"/>
                    <a:gd name="T57" fmla="*/ 48 h 74"/>
                    <a:gd name="T58" fmla="*/ 183 w 218"/>
                    <a:gd name="T59" fmla="*/ 54 h 74"/>
                    <a:gd name="T60" fmla="*/ 195 w 218"/>
                    <a:gd name="T61" fmla="*/ 61 h 74"/>
                    <a:gd name="T62" fmla="*/ 205 w 218"/>
                    <a:gd name="T63" fmla="*/ 67 h 74"/>
                    <a:gd name="T64" fmla="*/ 215 w 218"/>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74"/>
                    <a:gd name="T101" fmla="*/ 218 w 218"/>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74">
                      <a:moveTo>
                        <a:pt x="218" y="70"/>
                      </a:moveTo>
                      <a:lnTo>
                        <a:pt x="212" y="68"/>
                      </a:lnTo>
                      <a:lnTo>
                        <a:pt x="207" y="64"/>
                      </a:lnTo>
                      <a:lnTo>
                        <a:pt x="203" y="61"/>
                      </a:lnTo>
                      <a:lnTo>
                        <a:pt x="197" y="57"/>
                      </a:lnTo>
                      <a:lnTo>
                        <a:pt x="191" y="54"/>
                      </a:lnTo>
                      <a:lnTo>
                        <a:pt x="184" y="50"/>
                      </a:lnTo>
                      <a:lnTo>
                        <a:pt x="178" y="48"/>
                      </a:lnTo>
                      <a:lnTo>
                        <a:pt x="172" y="44"/>
                      </a:lnTo>
                      <a:lnTo>
                        <a:pt x="165" y="42"/>
                      </a:lnTo>
                      <a:lnTo>
                        <a:pt x="156" y="38"/>
                      </a:lnTo>
                      <a:lnTo>
                        <a:pt x="151" y="36"/>
                      </a:lnTo>
                      <a:lnTo>
                        <a:pt x="143" y="32"/>
                      </a:lnTo>
                      <a:lnTo>
                        <a:pt x="134" y="30"/>
                      </a:lnTo>
                      <a:lnTo>
                        <a:pt x="127" y="27"/>
                      </a:lnTo>
                      <a:lnTo>
                        <a:pt x="120" y="24"/>
                      </a:lnTo>
                      <a:lnTo>
                        <a:pt x="112" y="21"/>
                      </a:lnTo>
                      <a:lnTo>
                        <a:pt x="104" y="19"/>
                      </a:lnTo>
                      <a:lnTo>
                        <a:pt x="96" y="17"/>
                      </a:lnTo>
                      <a:lnTo>
                        <a:pt x="89" y="15"/>
                      </a:lnTo>
                      <a:lnTo>
                        <a:pt x="81" y="13"/>
                      </a:lnTo>
                      <a:lnTo>
                        <a:pt x="74" y="11"/>
                      </a:lnTo>
                      <a:lnTo>
                        <a:pt x="67" y="10"/>
                      </a:lnTo>
                      <a:lnTo>
                        <a:pt x="58" y="7"/>
                      </a:lnTo>
                      <a:lnTo>
                        <a:pt x="51" y="6"/>
                      </a:lnTo>
                      <a:lnTo>
                        <a:pt x="44" y="5"/>
                      </a:lnTo>
                      <a:lnTo>
                        <a:pt x="38" y="4"/>
                      </a:lnTo>
                      <a:lnTo>
                        <a:pt x="30" y="2"/>
                      </a:lnTo>
                      <a:lnTo>
                        <a:pt x="24" y="1"/>
                      </a:lnTo>
                      <a:lnTo>
                        <a:pt x="18" y="1"/>
                      </a:lnTo>
                      <a:lnTo>
                        <a:pt x="11" y="0"/>
                      </a:lnTo>
                      <a:lnTo>
                        <a:pt x="6" y="0"/>
                      </a:lnTo>
                      <a:lnTo>
                        <a:pt x="0" y="0"/>
                      </a:lnTo>
                      <a:lnTo>
                        <a:pt x="0" y="4"/>
                      </a:lnTo>
                      <a:lnTo>
                        <a:pt x="6" y="4"/>
                      </a:lnTo>
                      <a:lnTo>
                        <a:pt x="11" y="4"/>
                      </a:lnTo>
                      <a:lnTo>
                        <a:pt x="18" y="5"/>
                      </a:lnTo>
                      <a:lnTo>
                        <a:pt x="24" y="5"/>
                      </a:lnTo>
                      <a:lnTo>
                        <a:pt x="30" y="6"/>
                      </a:lnTo>
                      <a:lnTo>
                        <a:pt x="36" y="7"/>
                      </a:lnTo>
                      <a:lnTo>
                        <a:pt x="44" y="8"/>
                      </a:lnTo>
                      <a:lnTo>
                        <a:pt x="50" y="10"/>
                      </a:lnTo>
                      <a:lnTo>
                        <a:pt x="57" y="11"/>
                      </a:lnTo>
                      <a:lnTo>
                        <a:pt x="65" y="13"/>
                      </a:lnTo>
                      <a:lnTo>
                        <a:pt x="72" y="14"/>
                      </a:lnTo>
                      <a:lnTo>
                        <a:pt x="80" y="17"/>
                      </a:lnTo>
                      <a:lnTo>
                        <a:pt x="87" y="18"/>
                      </a:lnTo>
                      <a:lnTo>
                        <a:pt x="96" y="20"/>
                      </a:lnTo>
                      <a:lnTo>
                        <a:pt x="103" y="23"/>
                      </a:lnTo>
                      <a:lnTo>
                        <a:pt x="110" y="25"/>
                      </a:lnTo>
                      <a:lnTo>
                        <a:pt x="119" y="27"/>
                      </a:lnTo>
                      <a:lnTo>
                        <a:pt x="126" y="30"/>
                      </a:lnTo>
                      <a:lnTo>
                        <a:pt x="133" y="33"/>
                      </a:lnTo>
                      <a:lnTo>
                        <a:pt x="141" y="36"/>
                      </a:lnTo>
                      <a:lnTo>
                        <a:pt x="148" y="38"/>
                      </a:lnTo>
                      <a:lnTo>
                        <a:pt x="155" y="42"/>
                      </a:lnTo>
                      <a:lnTo>
                        <a:pt x="162" y="44"/>
                      </a:lnTo>
                      <a:lnTo>
                        <a:pt x="169" y="48"/>
                      </a:lnTo>
                      <a:lnTo>
                        <a:pt x="177" y="50"/>
                      </a:lnTo>
                      <a:lnTo>
                        <a:pt x="183" y="54"/>
                      </a:lnTo>
                      <a:lnTo>
                        <a:pt x="188" y="57"/>
                      </a:lnTo>
                      <a:lnTo>
                        <a:pt x="195" y="61"/>
                      </a:lnTo>
                      <a:lnTo>
                        <a:pt x="200" y="63"/>
                      </a:lnTo>
                      <a:lnTo>
                        <a:pt x="205" y="67"/>
                      </a:lnTo>
                      <a:lnTo>
                        <a:pt x="210" y="70"/>
                      </a:lnTo>
                      <a:lnTo>
                        <a:pt x="215" y="74"/>
                      </a:lnTo>
                      <a:lnTo>
                        <a:pt x="218" y="7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1" name="Freeform 1456"/>
                <p:cNvSpPr>
                  <a:spLocks/>
                </p:cNvSpPr>
                <p:nvPr/>
              </p:nvSpPr>
              <p:spPr bwMode="auto">
                <a:xfrm>
                  <a:off x="1515" y="1852"/>
                  <a:ext cx="38" cy="54"/>
                </a:xfrm>
                <a:custGeom>
                  <a:avLst/>
                  <a:gdLst>
                    <a:gd name="T0" fmla="*/ 269 w 269"/>
                    <a:gd name="T1" fmla="*/ 320 h 324"/>
                    <a:gd name="T2" fmla="*/ 205 w 269"/>
                    <a:gd name="T3" fmla="*/ 267 h 324"/>
                    <a:gd name="T4" fmla="*/ 153 w 269"/>
                    <a:gd name="T5" fmla="*/ 222 h 324"/>
                    <a:gd name="T6" fmla="*/ 113 w 269"/>
                    <a:gd name="T7" fmla="*/ 183 h 324"/>
                    <a:gd name="T8" fmla="*/ 82 w 269"/>
                    <a:gd name="T9" fmla="*/ 150 h 324"/>
                    <a:gd name="T10" fmla="*/ 60 w 269"/>
                    <a:gd name="T11" fmla="*/ 125 h 324"/>
                    <a:gd name="T12" fmla="*/ 44 w 269"/>
                    <a:gd name="T13" fmla="*/ 104 h 324"/>
                    <a:gd name="T14" fmla="*/ 35 w 269"/>
                    <a:gd name="T15" fmla="*/ 87 h 324"/>
                    <a:gd name="T16" fmla="*/ 31 w 269"/>
                    <a:gd name="T17" fmla="*/ 75 h 324"/>
                    <a:gd name="T18" fmla="*/ 30 w 269"/>
                    <a:gd name="T19" fmla="*/ 64 h 324"/>
                    <a:gd name="T20" fmla="*/ 30 w 269"/>
                    <a:gd name="T21" fmla="*/ 56 h 324"/>
                    <a:gd name="T22" fmla="*/ 31 w 269"/>
                    <a:gd name="T23" fmla="*/ 49 h 324"/>
                    <a:gd name="T24" fmla="*/ 32 w 269"/>
                    <a:gd name="T25" fmla="*/ 42 h 324"/>
                    <a:gd name="T26" fmla="*/ 31 w 269"/>
                    <a:gd name="T27" fmla="*/ 33 h 324"/>
                    <a:gd name="T28" fmla="*/ 27 w 269"/>
                    <a:gd name="T29" fmla="*/ 25 h 324"/>
                    <a:gd name="T30" fmla="*/ 17 w 269"/>
                    <a:gd name="T31" fmla="*/ 14 h 324"/>
                    <a:gd name="T32" fmla="*/ 3 w 269"/>
                    <a:gd name="T33" fmla="*/ 0 h 324"/>
                    <a:gd name="T34" fmla="*/ 9 w 269"/>
                    <a:gd name="T35" fmla="*/ 10 h 324"/>
                    <a:gd name="T36" fmla="*/ 20 w 269"/>
                    <a:gd name="T37" fmla="*/ 23 h 324"/>
                    <a:gd name="T38" fmla="*/ 27 w 269"/>
                    <a:gd name="T39" fmla="*/ 31 h 324"/>
                    <a:gd name="T40" fmla="*/ 29 w 269"/>
                    <a:gd name="T41" fmla="*/ 38 h 324"/>
                    <a:gd name="T42" fmla="*/ 29 w 269"/>
                    <a:gd name="T43" fmla="*/ 45 h 324"/>
                    <a:gd name="T44" fmla="*/ 28 w 269"/>
                    <a:gd name="T45" fmla="*/ 51 h 324"/>
                    <a:gd name="T46" fmla="*/ 27 w 269"/>
                    <a:gd name="T47" fmla="*/ 60 h 324"/>
                    <a:gd name="T48" fmla="*/ 27 w 269"/>
                    <a:gd name="T49" fmla="*/ 69 h 324"/>
                    <a:gd name="T50" fmla="*/ 29 w 269"/>
                    <a:gd name="T51" fmla="*/ 82 h 324"/>
                    <a:gd name="T52" fmla="*/ 36 w 269"/>
                    <a:gd name="T53" fmla="*/ 97 h 324"/>
                    <a:gd name="T54" fmla="*/ 48 w 269"/>
                    <a:gd name="T55" fmla="*/ 116 h 324"/>
                    <a:gd name="T56" fmla="*/ 67 w 269"/>
                    <a:gd name="T57" fmla="*/ 140 h 324"/>
                    <a:gd name="T58" fmla="*/ 93 w 269"/>
                    <a:gd name="T59" fmla="*/ 169 h 324"/>
                    <a:gd name="T60" fmla="*/ 129 w 269"/>
                    <a:gd name="T61" fmla="*/ 204 h 324"/>
                    <a:gd name="T62" fmla="*/ 174 w 269"/>
                    <a:gd name="T63" fmla="*/ 245 h 324"/>
                    <a:gd name="T64" fmla="*/ 234 w 269"/>
                    <a:gd name="T65" fmla="*/ 294 h 324"/>
                    <a:gd name="T66" fmla="*/ 269 w 269"/>
                    <a:gd name="T67" fmla="*/ 321 h 3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24"/>
                    <a:gd name="T104" fmla="*/ 269 w 269"/>
                    <a:gd name="T105" fmla="*/ 324 h 3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24">
                      <a:moveTo>
                        <a:pt x="267" y="323"/>
                      </a:moveTo>
                      <a:lnTo>
                        <a:pt x="269" y="320"/>
                      </a:lnTo>
                      <a:lnTo>
                        <a:pt x="236" y="292"/>
                      </a:lnTo>
                      <a:lnTo>
                        <a:pt x="205" y="267"/>
                      </a:lnTo>
                      <a:lnTo>
                        <a:pt x="178" y="243"/>
                      </a:lnTo>
                      <a:lnTo>
                        <a:pt x="153" y="222"/>
                      </a:lnTo>
                      <a:lnTo>
                        <a:pt x="132" y="201"/>
                      </a:lnTo>
                      <a:lnTo>
                        <a:pt x="113" y="183"/>
                      </a:lnTo>
                      <a:lnTo>
                        <a:pt x="95" y="167"/>
                      </a:lnTo>
                      <a:lnTo>
                        <a:pt x="82" y="150"/>
                      </a:lnTo>
                      <a:lnTo>
                        <a:pt x="69" y="137"/>
                      </a:lnTo>
                      <a:lnTo>
                        <a:pt x="60" y="125"/>
                      </a:lnTo>
                      <a:lnTo>
                        <a:pt x="51" y="115"/>
                      </a:lnTo>
                      <a:lnTo>
                        <a:pt x="44" y="104"/>
                      </a:lnTo>
                      <a:lnTo>
                        <a:pt x="38" y="95"/>
                      </a:lnTo>
                      <a:lnTo>
                        <a:pt x="35" y="87"/>
                      </a:lnTo>
                      <a:lnTo>
                        <a:pt x="32" y="81"/>
                      </a:lnTo>
                      <a:lnTo>
                        <a:pt x="31" y="75"/>
                      </a:lnTo>
                      <a:lnTo>
                        <a:pt x="30" y="69"/>
                      </a:lnTo>
                      <a:lnTo>
                        <a:pt x="30" y="64"/>
                      </a:lnTo>
                      <a:lnTo>
                        <a:pt x="30" y="60"/>
                      </a:lnTo>
                      <a:lnTo>
                        <a:pt x="30" y="56"/>
                      </a:lnTo>
                      <a:lnTo>
                        <a:pt x="31" y="53"/>
                      </a:lnTo>
                      <a:lnTo>
                        <a:pt x="31" y="49"/>
                      </a:lnTo>
                      <a:lnTo>
                        <a:pt x="32" y="45"/>
                      </a:lnTo>
                      <a:lnTo>
                        <a:pt x="32" y="42"/>
                      </a:lnTo>
                      <a:lnTo>
                        <a:pt x="32" y="38"/>
                      </a:lnTo>
                      <a:lnTo>
                        <a:pt x="31" y="33"/>
                      </a:lnTo>
                      <a:lnTo>
                        <a:pt x="30" y="30"/>
                      </a:lnTo>
                      <a:lnTo>
                        <a:pt x="27" y="25"/>
                      </a:lnTo>
                      <a:lnTo>
                        <a:pt x="22" y="20"/>
                      </a:lnTo>
                      <a:lnTo>
                        <a:pt x="17" y="14"/>
                      </a:lnTo>
                      <a:lnTo>
                        <a:pt x="11" y="7"/>
                      </a:lnTo>
                      <a:lnTo>
                        <a:pt x="3" y="0"/>
                      </a:lnTo>
                      <a:lnTo>
                        <a:pt x="0" y="4"/>
                      </a:lnTo>
                      <a:lnTo>
                        <a:pt x="9" y="10"/>
                      </a:lnTo>
                      <a:lnTo>
                        <a:pt x="15" y="17"/>
                      </a:lnTo>
                      <a:lnTo>
                        <a:pt x="20" y="23"/>
                      </a:lnTo>
                      <a:lnTo>
                        <a:pt x="23" y="28"/>
                      </a:lnTo>
                      <a:lnTo>
                        <a:pt x="27" y="31"/>
                      </a:lnTo>
                      <a:lnTo>
                        <a:pt x="28" y="35"/>
                      </a:lnTo>
                      <a:lnTo>
                        <a:pt x="29" y="38"/>
                      </a:lnTo>
                      <a:lnTo>
                        <a:pt x="29" y="42"/>
                      </a:lnTo>
                      <a:lnTo>
                        <a:pt x="29" y="45"/>
                      </a:lnTo>
                      <a:lnTo>
                        <a:pt x="28" y="48"/>
                      </a:lnTo>
                      <a:lnTo>
                        <a:pt x="28" y="51"/>
                      </a:lnTo>
                      <a:lnTo>
                        <a:pt x="27" y="56"/>
                      </a:lnTo>
                      <a:lnTo>
                        <a:pt x="27" y="60"/>
                      </a:lnTo>
                      <a:lnTo>
                        <a:pt x="27" y="64"/>
                      </a:lnTo>
                      <a:lnTo>
                        <a:pt x="27" y="69"/>
                      </a:lnTo>
                      <a:lnTo>
                        <a:pt x="28" y="75"/>
                      </a:lnTo>
                      <a:lnTo>
                        <a:pt x="29" y="82"/>
                      </a:lnTo>
                      <a:lnTo>
                        <a:pt x="32" y="89"/>
                      </a:lnTo>
                      <a:lnTo>
                        <a:pt x="36" y="97"/>
                      </a:lnTo>
                      <a:lnTo>
                        <a:pt x="41" y="106"/>
                      </a:lnTo>
                      <a:lnTo>
                        <a:pt x="48" y="116"/>
                      </a:lnTo>
                      <a:lnTo>
                        <a:pt x="56" y="128"/>
                      </a:lnTo>
                      <a:lnTo>
                        <a:pt x="67" y="140"/>
                      </a:lnTo>
                      <a:lnTo>
                        <a:pt x="79" y="153"/>
                      </a:lnTo>
                      <a:lnTo>
                        <a:pt x="93" y="169"/>
                      </a:lnTo>
                      <a:lnTo>
                        <a:pt x="109" y="186"/>
                      </a:lnTo>
                      <a:lnTo>
                        <a:pt x="129" y="204"/>
                      </a:lnTo>
                      <a:lnTo>
                        <a:pt x="150" y="224"/>
                      </a:lnTo>
                      <a:lnTo>
                        <a:pt x="174" y="245"/>
                      </a:lnTo>
                      <a:lnTo>
                        <a:pt x="203" y="269"/>
                      </a:lnTo>
                      <a:lnTo>
                        <a:pt x="234" y="294"/>
                      </a:lnTo>
                      <a:lnTo>
                        <a:pt x="267" y="324"/>
                      </a:lnTo>
                      <a:lnTo>
                        <a:pt x="269" y="321"/>
                      </a:lnTo>
                      <a:lnTo>
                        <a:pt x="267" y="32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2" name="Freeform 1457"/>
                <p:cNvSpPr>
                  <a:spLocks/>
                </p:cNvSpPr>
                <p:nvPr/>
              </p:nvSpPr>
              <p:spPr bwMode="auto">
                <a:xfrm>
                  <a:off x="1522" y="1845"/>
                  <a:ext cx="31" cy="61"/>
                </a:xfrm>
                <a:custGeom>
                  <a:avLst/>
                  <a:gdLst>
                    <a:gd name="T0" fmla="*/ 5 w 221"/>
                    <a:gd name="T1" fmla="*/ 5 h 366"/>
                    <a:gd name="T2" fmla="*/ 14 w 221"/>
                    <a:gd name="T3" fmla="*/ 11 h 366"/>
                    <a:gd name="T4" fmla="*/ 25 w 221"/>
                    <a:gd name="T5" fmla="*/ 22 h 366"/>
                    <a:gd name="T6" fmla="*/ 38 w 221"/>
                    <a:gd name="T7" fmla="*/ 37 h 366"/>
                    <a:gd name="T8" fmla="*/ 50 w 221"/>
                    <a:gd name="T9" fmla="*/ 56 h 366"/>
                    <a:gd name="T10" fmla="*/ 63 w 221"/>
                    <a:gd name="T11" fmla="*/ 78 h 366"/>
                    <a:gd name="T12" fmla="*/ 76 w 221"/>
                    <a:gd name="T13" fmla="*/ 101 h 366"/>
                    <a:gd name="T14" fmla="*/ 90 w 221"/>
                    <a:gd name="T15" fmla="*/ 127 h 366"/>
                    <a:gd name="T16" fmla="*/ 105 w 221"/>
                    <a:gd name="T17" fmla="*/ 154 h 366"/>
                    <a:gd name="T18" fmla="*/ 118 w 221"/>
                    <a:gd name="T19" fmla="*/ 183 h 366"/>
                    <a:gd name="T20" fmla="*/ 133 w 221"/>
                    <a:gd name="T21" fmla="*/ 212 h 366"/>
                    <a:gd name="T22" fmla="*/ 149 w 221"/>
                    <a:gd name="T23" fmla="*/ 242 h 366"/>
                    <a:gd name="T24" fmla="*/ 164 w 221"/>
                    <a:gd name="T25" fmla="*/ 271 h 366"/>
                    <a:gd name="T26" fmla="*/ 180 w 221"/>
                    <a:gd name="T27" fmla="*/ 299 h 366"/>
                    <a:gd name="T28" fmla="*/ 195 w 221"/>
                    <a:gd name="T29" fmla="*/ 327 h 366"/>
                    <a:gd name="T30" fmla="*/ 210 w 221"/>
                    <a:gd name="T31" fmla="*/ 354 h 366"/>
                    <a:gd name="T32" fmla="*/ 221 w 221"/>
                    <a:gd name="T33" fmla="*/ 364 h 366"/>
                    <a:gd name="T34" fmla="*/ 207 w 221"/>
                    <a:gd name="T35" fmla="*/ 338 h 366"/>
                    <a:gd name="T36" fmla="*/ 190 w 221"/>
                    <a:gd name="T37" fmla="*/ 311 h 366"/>
                    <a:gd name="T38" fmla="*/ 175 w 221"/>
                    <a:gd name="T39" fmla="*/ 284 h 366"/>
                    <a:gd name="T40" fmla="*/ 159 w 221"/>
                    <a:gd name="T41" fmla="*/ 255 h 366"/>
                    <a:gd name="T42" fmla="*/ 144 w 221"/>
                    <a:gd name="T43" fmla="*/ 225 h 366"/>
                    <a:gd name="T44" fmla="*/ 130 w 221"/>
                    <a:gd name="T45" fmla="*/ 196 h 366"/>
                    <a:gd name="T46" fmla="*/ 115 w 221"/>
                    <a:gd name="T47" fmla="*/ 167 h 366"/>
                    <a:gd name="T48" fmla="*/ 99 w 221"/>
                    <a:gd name="T49" fmla="*/ 138 h 366"/>
                    <a:gd name="T50" fmla="*/ 86 w 221"/>
                    <a:gd name="T51" fmla="*/ 112 h 366"/>
                    <a:gd name="T52" fmla="*/ 72 w 221"/>
                    <a:gd name="T53" fmla="*/ 87 h 366"/>
                    <a:gd name="T54" fmla="*/ 59 w 221"/>
                    <a:gd name="T55" fmla="*/ 65 h 366"/>
                    <a:gd name="T56" fmla="*/ 46 w 221"/>
                    <a:gd name="T57" fmla="*/ 44 h 366"/>
                    <a:gd name="T58" fmla="*/ 34 w 221"/>
                    <a:gd name="T59" fmla="*/ 27 h 366"/>
                    <a:gd name="T60" fmla="*/ 22 w 221"/>
                    <a:gd name="T61" fmla="*/ 14 h 366"/>
                    <a:gd name="T62" fmla="*/ 12 w 221"/>
                    <a:gd name="T63" fmla="*/ 5 h 366"/>
                    <a:gd name="T64" fmla="*/ 0 w 221"/>
                    <a:gd name="T65" fmla="*/ 0 h 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366"/>
                    <a:gd name="T101" fmla="*/ 221 w 221"/>
                    <a:gd name="T102" fmla="*/ 366 h 3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366">
                      <a:moveTo>
                        <a:pt x="0" y="3"/>
                      </a:moveTo>
                      <a:lnTo>
                        <a:pt x="5" y="5"/>
                      </a:lnTo>
                      <a:lnTo>
                        <a:pt x="9" y="8"/>
                      </a:lnTo>
                      <a:lnTo>
                        <a:pt x="14" y="11"/>
                      </a:lnTo>
                      <a:lnTo>
                        <a:pt x="20" y="16"/>
                      </a:lnTo>
                      <a:lnTo>
                        <a:pt x="25" y="22"/>
                      </a:lnTo>
                      <a:lnTo>
                        <a:pt x="32" y="29"/>
                      </a:lnTo>
                      <a:lnTo>
                        <a:pt x="38" y="37"/>
                      </a:lnTo>
                      <a:lnTo>
                        <a:pt x="42" y="46"/>
                      </a:lnTo>
                      <a:lnTo>
                        <a:pt x="50" y="56"/>
                      </a:lnTo>
                      <a:lnTo>
                        <a:pt x="57" y="67"/>
                      </a:lnTo>
                      <a:lnTo>
                        <a:pt x="63" y="78"/>
                      </a:lnTo>
                      <a:lnTo>
                        <a:pt x="68" y="90"/>
                      </a:lnTo>
                      <a:lnTo>
                        <a:pt x="76" y="101"/>
                      </a:lnTo>
                      <a:lnTo>
                        <a:pt x="83" y="113"/>
                      </a:lnTo>
                      <a:lnTo>
                        <a:pt x="90" y="127"/>
                      </a:lnTo>
                      <a:lnTo>
                        <a:pt x="97" y="141"/>
                      </a:lnTo>
                      <a:lnTo>
                        <a:pt x="105" y="154"/>
                      </a:lnTo>
                      <a:lnTo>
                        <a:pt x="111" y="168"/>
                      </a:lnTo>
                      <a:lnTo>
                        <a:pt x="118" y="183"/>
                      </a:lnTo>
                      <a:lnTo>
                        <a:pt x="125" y="197"/>
                      </a:lnTo>
                      <a:lnTo>
                        <a:pt x="133" y="212"/>
                      </a:lnTo>
                      <a:lnTo>
                        <a:pt x="141" y="228"/>
                      </a:lnTo>
                      <a:lnTo>
                        <a:pt x="149" y="242"/>
                      </a:lnTo>
                      <a:lnTo>
                        <a:pt x="157" y="256"/>
                      </a:lnTo>
                      <a:lnTo>
                        <a:pt x="164" y="271"/>
                      </a:lnTo>
                      <a:lnTo>
                        <a:pt x="171" y="285"/>
                      </a:lnTo>
                      <a:lnTo>
                        <a:pt x="180" y="299"/>
                      </a:lnTo>
                      <a:lnTo>
                        <a:pt x="188" y="313"/>
                      </a:lnTo>
                      <a:lnTo>
                        <a:pt x="195" y="327"/>
                      </a:lnTo>
                      <a:lnTo>
                        <a:pt x="202" y="340"/>
                      </a:lnTo>
                      <a:lnTo>
                        <a:pt x="210" y="354"/>
                      </a:lnTo>
                      <a:lnTo>
                        <a:pt x="219" y="366"/>
                      </a:lnTo>
                      <a:lnTo>
                        <a:pt x="221" y="364"/>
                      </a:lnTo>
                      <a:lnTo>
                        <a:pt x="214" y="351"/>
                      </a:lnTo>
                      <a:lnTo>
                        <a:pt x="207" y="338"/>
                      </a:lnTo>
                      <a:lnTo>
                        <a:pt x="197" y="325"/>
                      </a:lnTo>
                      <a:lnTo>
                        <a:pt x="190" y="311"/>
                      </a:lnTo>
                      <a:lnTo>
                        <a:pt x="183" y="298"/>
                      </a:lnTo>
                      <a:lnTo>
                        <a:pt x="175" y="284"/>
                      </a:lnTo>
                      <a:lnTo>
                        <a:pt x="168" y="269"/>
                      </a:lnTo>
                      <a:lnTo>
                        <a:pt x="159" y="255"/>
                      </a:lnTo>
                      <a:lnTo>
                        <a:pt x="151" y="241"/>
                      </a:lnTo>
                      <a:lnTo>
                        <a:pt x="144" y="225"/>
                      </a:lnTo>
                      <a:lnTo>
                        <a:pt x="137" y="211"/>
                      </a:lnTo>
                      <a:lnTo>
                        <a:pt x="130" y="196"/>
                      </a:lnTo>
                      <a:lnTo>
                        <a:pt x="122" y="181"/>
                      </a:lnTo>
                      <a:lnTo>
                        <a:pt x="115" y="167"/>
                      </a:lnTo>
                      <a:lnTo>
                        <a:pt x="107" y="153"/>
                      </a:lnTo>
                      <a:lnTo>
                        <a:pt x="99" y="138"/>
                      </a:lnTo>
                      <a:lnTo>
                        <a:pt x="93" y="125"/>
                      </a:lnTo>
                      <a:lnTo>
                        <a:pt x="86" y="112"/>
                      </a:lnTo>
                      <a:lnTo>
                        <a:pt x="79" y="99"/>
                      </a:lnTo>
                      <a:lnTo>
                        <a:pt x="72" y="87"/>
                      </a:lnTo>
                      <a:lnTo>
                        <a:pt x="66" y="75"/>
                      </a:lnTo>
                      <a:lnTo>
                        <a:pt x="59" y="65"/>
                      </a:lnTo>
                      <a:lnTo>
                        <a:pt x="53" y="55"/>
                      </a:lnTo>
                      <a:lnTo>
                        <a:pt x="46" y="44"/>
                      </a:lnTo>
                      <a:lnTo>
                        <a:pt x="40" y="35"/>
                      </a:lnTo>
                      <a:lnTo>
                        <a:pt x="34" y="27"/>
                      </a:lnTo>
                      <a:lnTo>
                        <a:pt x="28" y="21"/>
                      </a:lnTo>
                      <a:lnTo>
                        <a:pt x="22" y="14"/>
                      </a:lnTo>
                      <a:lnTo>
                        <a:pt x="16" y="9"/>
                      </a:lnTo>
                      <a:lnTo>
                        <a:pt x="12" y="5"/>
                      </a:lnTo>
                      <a:lnTo>
                        <a:pt x="6" y="2"/>
                      </a:lnTo>
                      <a:lnTo>
                        <a:pt x="0"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3" name="Freeform 1458"/>
                <p:cNvSpPr>
                  <a:spLocks/>
                </p:cNvSpPr>
                <p:nvPr/>
              </p:nvSpPr>
              <p:spPr bwMode="auto">
                <a:xfrm>
                  <a:off x="1231" y="1572"/>
                  <a:ext cx="7" cy="8"/>
                </a:xfrm>
                <a:custGeom>
                  <a:avLst/>
                  <a:gdLst>
                    <a:gd name="T0" fmla="*/ 47 w 47"/>
                    <a:gd name="T1" fmla="*/ 11 h 48"/>
                    <a:gd name="T2" fmla="*/ 21 w 47"/>
                    <a:gd name="T3" fmla="*/ 0 h 48"/>
                    <a:gd name="T4" fmla="*/ 5 w 47"/>
                    <a:gd name="T5" fmla="*/ 4 h 48"/>
                    <a:gd name="T6" fmla="*/ 0 w 47"/>
                    <a:gd name="T7" fmla="*/ 21 h 48"/>
                    <a:gd name="T8" fmla="*/ 4 w 47"/>
                    <a:gd name="T9" fmla="*/ 48 h 48"/>
                    <a:gd name="T10" fmla="*/ 47 w 47"/>
                    <a:gd name="T11" fmla="*/ 11 h 48"/>
                    <a:gd name="T12" fmla="*/ 0 60000 65536"/>
                    <a:gd name="T13" fmla="*/ 0 60000 65536"/>
                    <a:gd name="T14" fmla="*/ 0 60000 65536"/>
                    <a:gd name="T15" fmla="*/ 0 60000 65536"/>
                    <a:gd name="T16" fmla="*/ 0 60000 65536"/>
                    <a:gd name="T17" fmla="*/ 0 60000 65536"/>
                    <a:gd name="T18" fmla="*/ 0 w 47"/>
                    <a:gd name="T19" fmla="*/ 0 h 48"/>
                    <a:gd name="T20" fmla="*/ 47 w 4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7" h="48">
                      <a:moveTo>
                        <a:pt x="47" y="11"/>
                      </a:moveTo>
                      <a:lnTo>
                        <a:pt x="21" y="0"/>
                      </a:lnTo>
                      <a:lnTo>
                        <a:pt x="5" y="4"/>
                      </a:lnTo>
                      <a:lnTo>
                        <a:pt x="0" y="21"/>
                      </a:lnTo>
                      <a:lnTo>
                        <a:pt x="4" y="48"/>
                      </a:lnTo>
                      <a:lnTo>
                        <a:pt x="47" y="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4" name="Freeform 1459"/>
                <p:cNvSpPr>
                  <a:spLocks/>
                </p:cNvSpPr>
                <p:nvPr/>
              </p:nvSpPr>
              <p:spPr bwMode="auto">
                <a:xfrm>
                  <a:off x="1231" y="1572"/>
                  <a:ext cx="12" cy="14"/>
                </a:xfrm>
                <a:custGeom>
                  <a:avLst/>
                  <a:gdLst>
                    <a:gd name="T0" fmla="*/ 80 w 80"/>
                    <a:gd name="T1" fmla="*/ 31 h 87"/>
                    <a:gd name="T2" fmla="*/ 31 w 80"/>
                    <a:gd name="T3" fmla="*/ 4 h 87"/>
                    <a:gd name="T4" fmla="*/ 15 w 80"/>
                    <a:gd name="T5" fmla="*/ 0 h 87"/>
                    <a:gd name="T6" fmla="*/ 4 w 80"/>
                    <a:gd name="T7" fmla="*/ 4 h 87"/>
                    <a:gd name="T8" fmla="*/ 0 w 80"/>
                    <a:gd name="T9" fmla="*/ 34 h 87"/>
                    <a:gd name="T10" fmla="*/ 17 w 80"/>
                    <a:gd name="T11" fmla="*/ 87 h 87"/>
                    <a:gd name="T12" fmla="*/ 80 w 80"/>
                    <a:gd name="T13" fmla="*/ 31 h 87"/>
                    <a:gd name="T14" fmla="*/ 0 60000 65536"/>
                    <a:gd name="T15" fmla="*/ 0 60000 65536"/>
                    <a:gd name="T16" fmla="*/ 0 60000 65536"/>
                    <a:gd name="T17" fmla="*/ 0 60000 65536"/>
                    <a:gd name="T18" fmla="*/ 0 60000 65536"/>
                    <a:gd name="T19" fmla="*/ 0 60000 65536"/>
                    <a:gd name="T20" fmla="*/ 0 60000 65536"/>
                    <a:gd name="T21" fmla="*/ 0 w 80"/>
                    <a:gd name="T22" fmla="*/ 0 h 87"/>
                    <a:gd name="T23" fmla="*/ 80 w 8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7">
                      <a:moveTo>
                        <a:pt x="80" y="31"/>
                      </a:moveTo>
                      <a:lnTo>
                        <a:pt x="31" y="4"/>
                      </a:lnTo>
                      <a:lnTo>
                        <a:pt x="15" y="0"/>
                      </a:lnTo>
                      <a:lnTo>
                        <a:pt x="4" y="4"/>
                      </a:lnTo>
                      <a:lnTo>
                        <a:pt x="0" y="34"/>
                      </a:lnTo>
                      <a:lnTo>
                        <a:pt x="17" y="87"/>
                      </a:lnTo>
                      <a:lnTo>
                        <a:pt x="80" y="3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5" name="Freeform 1460"/>
                <p:cNvSpPr>
                  <a:spLocks/>
                </p:cNvSpPr>
                <p:nvPr/>
              </p:nvSpPr>
              <p:spPr bwMode="auto">
                <a:xfrm>
                  <a:off x="1232" y="1574"/>
                  <a:ext cx="15" cy="18"/>
                </a:xfrm>
                <a:custGeom>
                  <a:avLst/>
                  <a:gdLst>
                    <a:gd name="T0" fmla="*/ 107 w 107"/>
                    <a:gd name="T1" fmla="*/ 43 h 112"/>
                    <a:gd name="T2" fmla="*/ 43 w 107"/>
                    <a:gd name="T3" fmla="*/ 0 h 112"/>
                    <a:gd name="T4" fmla="*/ 0 w 107"/>
                    <a:gd name="T5" fmla="*/ 37 h 112"/>
                    <a:gd name="T6" fmla="*/ 29 w 107"/>
                    <a:gd name="T7" fmla="*/ 112 h 112"/>
                    <a:gd name="T8" fmla="*/ 107 w 107"/>
                    <a:gd name="T9" fmla="*/ 43 h 112"/>
                    <a:gd name="T10" fmla="*/ 0 60000 65536"/>
                    <a:gd name="T11" fmla="*/ 0 60000 65536"/>
                    <a:gd name="T12" fmla="*/ 0 60000 65536"/>
                    <a:gd name="T13" fmla="*/ 0 60000 65536"/>
                    <a:gd name="T14" fmla="*/ 0 60000 65536"/>
                    <a:gd name="T15" fmla="*/ 0 w 107"/>
                    <a:gd name="T16" fmla="*/ 0 h 112"/>
                    <a:gd name="T17" fmla="*/ 107 w 107"/>
                    <a:gd name="T18" fmla="*/ 112 h 112"/>
                  </a:gdLst>
                  <a:ahLst/>
                  <a:cxnLst>
                    <a:cxn ang="T10">
                      <a:pos x="T0" y="T1"/>
                    </a:cxn>
                    <a:cxn ang="T11">
                      <a:pos x="T2" y="T3"/>
                    </a:cxn>
                    <a:cxn ang="T12">
                      <a:pos x="T4" y="T5"/>
                    </a:cxn>
                    <a:cxn ang="T13">
                      <a:pos x="T6" y="T7"/>
                    </a:cxn>
                    <a:cxn ang="T14">
                      <a:pos x="T8" y="T9"/>
                    </a:cxn>
                  </a:cxnLst>
                  <a:rect l="T15" t="T16" r="T17" b="T18"/>
                  <a:pathLst>
                    <a:path w="107" h="112">
                      <a:moveTo>
                        <a:pt x="107" y="43"/>
                      </a:moveTo>
                      <a:lnTo>
                        <a:pt x="43" y="0"/>
                      </a:lnTo>
                      <a:lnTo>
                        <a:pt x="0" y="37"/>
                      </a:lnTo>
                      <a:lnTo>
                        <a:pt x="29" y="112"/>
                      </a:lnTo>
                      <a:lnTo>
                        <a:pt x="107" y="4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6" name="Freeform 1461"/>
                <p:cNvSpPr>
                  <a:spLocks/>
                </p:cNvSpPr>
                <p:nvPr/>
              </p:nvSpPr>
              <p:spPr bwMode="auto">
                <a:xfrm>
                  <a:off x="1234" y="1577"/>
                  <a:ext cx="18" cy="21"/>
                </a:xfrm>
                <a:custGeom>
                  <a:avLst/>
                  <a:gdLst>
                    <a:gd name="T0" fmla="*/ 124 w 124"/>
                    <a:gd name="T1" fmla="*/ 47 h 125"/>
                    <a:gd name="T2" fmla="*/ 63 w 124"/>
                    <a:gd name="T3" fmla="*/ 0 h 125"/>
                    <a:gd name="T4" fmla="*/ 0 w 124"/>
                    <a:gd name="T5" fmla="*/ 56 h 125"/>
                    <a:gd name="T6" fmla="*/ 33 w 124"/>
                    <a:gd name="T7" fmla="*/ 125 h 125"/>
                    <a:gd name="T8" fmla="*/ 124 w 124"/>
                    <a:gd name="T9" fmla="*/ 47 h 125"/>
                    <a:gd name="T10" fmla="*/ 0 60000 65536"/>
                    <a:gd name="T11" fmla="*/ 0 60000 65536"/>
                    <a:gd name="T12" fmla="*/ 0 60000 65536"/>
                    <a:gd name="T13" fmla="*/ 0 60000 65536"/>
                    <a:gd name="T14" fmla="*/ 0 60000 65536"/>
                    <a:gd name="T15" fmla="*/ 0 w 124"/>
                    <a:gd name="T16" fmla="*/ 0 h 125"/>
                    <a:gd name="T17" fmla="*/ 124 w 124"/>
                    <a:gd name="T18" fmla="*/ 125 h 125"/>
                  </a:gdLst>
                  <a:ahLst/>
                  <a:cxnLst>
                    <a:cxn ang="T10">
                      <a:pos x="T0" y="T1"/>
                    </a:cxn>
                    <a:cxn ang="T11">
                      <a:pos x="T2" y="T3"/>
                    </a:cxn>
                    <a:cxn ang="T12">
                      <a:pos x="T4" y="T5"/>
                    </a:cxn>
                    <a:cxn ang="T13">
                      <a:pos x="T6" y="T7"/>
                    </a:cxn>
                    <a:cxn ang="T14">
                      <a:pos x="T8" y="T9"/>
                    </a:cxn>
                  </a:cxnLst>
                  <a:rect l="T15" t="T16" r="T17" b="T18"/>
                  <a:pathLst>
                    <a:path w="124" h="125">
                      <a:moveTo>
                        <a:pt x="124" y="47"/>
                      </a:moveTo>
                      <a:lnTo>
                        <a:pt x="63" y="0"/>
                      </a:lnTo>
                      <a:lnTo>
                        <a:pt x="0" y="56"/>
                      </a:lnTo>
                      <a:lnTo>
                        <a:pt x="33" y="125"/>
                      </a:lnTo>
                      <a:lnTo>
                        <a:pt x="124" y="4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7" name="Freeform 1462"/>
                <p:cNvSpPr>
                  <a:spLocks/>
                </p:cNvSpPr>
                <p:nvPr/>
              </p:nvSpPr>
              <p:spPr bwMode="auto">
                <a:xfrm>
                  <a:off x="1236" y="1581"/>
                  <a:ext cx="20" cy="22"/>
                </a:xfrm>
                <a:custGeom>
                  <a:avLst/>
                  <a:gdLst>
                    <a:gd name="T0" fmla="*/ 137 w 137"/>
                    <a:gd name="T1" fmla="*/ 49 h 136"/>
                    <a:gd name="T2" fmla="*/ 78 w 137"/>
                    <a:gd name="T3" fmla="*/ 0 h 136"/>
                    <a:gd name="T4" fmla="*/ 0 w 137"/>
                    <a:gd name="T5" fmla="*/ 69 h 136"/>
                    <a:gd name="T6" fmla="*/ 37 w 137"/>
                    <a:gd name="T7" fmla="*/ 136 h 136"/>
                    <a:gd name="T8" fmla="*/ 137 w 137"/>
                    <a:gd name="T9" fmla="*/ 49 h 136"/>
                    <a:gd name="T10" fmla="*/ 0 60000 65536"/>
                    <a:gd name="T11" fmla="*/ 0 60000 65536"/>
                    <a:gd name="T12" fmla="*/ 0 60000 65536"/>
                    <a:gd name="T13" fmla="*/ 0 60000 65536"/>
                    <a:gd name="T14" fmla="*/ 0 60000 65536"/>
                    <a:gd name="T15" fmla="*/ 0 w 137"/>
                    <a:gd name="T16" fmla="*/ 0 h 136"/>
                    <a:gd name="T17" fmla="*/ 137 w 137"/>
                    <a:gd name="T18" fmla="*/ 136 h 136"/>
                  </a:gdLst>
                  <a:ahLst/>
                  <a:cxnLst>
                    <a:cxn ang="T10">
                      <a:pos x="T0" y="T1"/>
                    </a:cxn>
                    <a:cxn ang="T11">
                      <a:pos x="T2" y="T3"/>
                    </a:cxn>
                    <a:cxn ang="T12">
                      <a:pos x="T4" y="T5"/>
                    </a:cxn>
                    <a:cxn ang="T13">
                      <a:pos x="T6" y="T7"/>
                    </a:cxn>
                    <a:cxn ang="T14">
                      <a:pos x="T8" y="T9"/>
                    </a:cxn>
                  </a:cxnLst>
                  <a:rect l="T15" t="T16" r="T17" b="T18"/>
                  <a:pathLst>
                    <a:path w="137" h="136">
                      <a:moveTo>
                        <a:pt x="137" y="49"/>
                      </a:moveTo>
                      <a:lnTo>
                        <a:pt x="78" y="0"/>
                      </a:lnTo>
                      <a:lnTo>
                        <a:pt x="0" y="69"/>
                      </a:lnTo>
                      <a:lnTo>
                        <a:pt x="37" y="136"/>
                      </a:lnTo>
                      <a:lnTo>
                        <a:pt x="137" y="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8" name="Freeform 1463"/>
                <p:cNvSpPr>
                  <a:spLocks/>
                </p:cNvSpPr>
                <p:nvPr/>
              </p:nvSpPr>
              <p:spPr bwMode="auto">
                <a:xfrm>
                  <a:off x="1239" y="1585"/>
                  <a:ext cx="21" cy="24"/>
                </a:xfrm>
                <a:custGeom>
                  <a:avLst/>
                  <a:gdLst>
                    <a:gd name="T0" fmla="*/ 148 w 148"/>
                    <a:gd name="T1" fmla="*/ 50 h 145"/>
                    <a:gd name="T2" fmla="*/ 91 w 148"/>
                    <a:gd name="T3" fmla="*/ 0 h 145"/>
                    <a:gd name="T4" fmla="*/ 0 w 148"/>
                    <a:gd name="T5" fmla="*/ 78 h 145"/>
                    <a:gd name="T6" fmla="*/ 39 w 148"/>
                    <a:gd name="T7" fmla="*/ 145 h 145"/>
                    <a:gd name="T8" fmla="*/ 148 w 148"/>
                    <a:gd name="T9" fmla="*/ 50 h 145"/>
                    <a:gd name="T10" fmla="*/ 0 60000 65536"/>
                    <a:gd name="T11" fmla="*/ 0 60000 65536"/>
                    <a:gd name="T12" fmla="*/ 0 60000 65536"/>
                    <a:gd name="T13" fmla="*/ 0 60000 65536"/>
                    <a:gd name="T14" fmla="*/ 0 60000 65536"/>
                    <a:gd name="T15" fmla="*/ 0 w 148"/>
                    <a:gd name="T16" fmla="*/ 0 h 145"/>
                    <a:gd name="T17" fmla="*/ 148 w 148"/>
                    <a:gd name="T18" fmla="*/ 145 h 145"/>
                  </a:gdLst>
                  <a:ahLst/>
                  <a:cxnLst>
                    <a:cxn ang="T10">
                      <a:pos x="T0" y="T1"/>
                    </a:cxn>
                    <a:cxn ang="T11">
                      <a:pos x="T2" y="T3"/>
                    </a:cxn>
                    <a:cxn ang="T12">
                      <a:pos x="T4" y="T5"/>
                    </a:cxn>
                    <a:cxn ang="T13">
                      <a:pos x="T6" y="T7"/>
                    </a:cxn>
                    <a:cxn ang="T14">
                      <a:pos x="T8" y="T9"/>
                    </a:cxn>
                  </a:cxnLst>
                  <a:rect l="T15" t="T16" r="T17" b="T18"/>
                  <a:pathLst>
                    <a:path w="148" h="145">
                      <a:moveTo>
                        <a:pt x="148" y="50"/>
                      </a:moveTo>
                      <a:lnTo>
                        <a:pt x="91" y="0"/>
                      </a:lnTo>
                      <a:lnTo>
                        <a:pt x="0" y="78"/>
                      </a:lnTo>
                      <a:lnTo>
                        <a:pt x="39" y="145"/>
                      </a:lnTo>
                      <a:lnTo>
                        <a:pt x="148" y="5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29" name="Freeform 1464"/>
                <p:cNvSpPr>
                  <a:spLocks/>
                </p:cNvSpPr>
                <p:nvPr/>
              </p:nvSpPr>
              <p:spPr bwMode="auto">
                <a:xfrm>
                  <a:off x="1241" y="1589"/>
                  <a:ext cx="23" cy="25"/>
                </a:xfrm>
                <a:custGeom>
                  <a:avLst/>
                  <a:gdLst>
                    <a:gd name="T0" fmla="*/ 157 w 157"/>
                    <a:gd name="T1" fmla="*/ 50 h 153"/>
                    <a:gd name="T2" fmla="*/ 100 w 157"/>
                    <a:gd name="T3" fmla="*/ 0 h 153"/>
                    <a:gd name="T4" fmla="*/ 0 w 157"/>
                    <a:gd name="T5" fmla="*/ 87 h 153"/>
                    <a:gd name="T6" fmla="*/ 39 w 157"/>
                    <a:gd name="T7" fmla="*/ 153 h 153"/>
                    <a:gd name="T8" fmla="*/ 157 w 157"/>
                    <a:gd name="T9" fmla="*/ 50 h 153"/>
                    <a:gd name="T10" fmla="*/ 0 60000 65536"/>
                    <a:gd name="T11" fmla="*/ 0 60000 65536"/>
                    <a:gd name="T12" fmla="*/ 0 60000 65536"/>
                    <a:gd name="T13" fmla="*/ 0 60000 65536"/>
                    <a:gd name="T14" fmla="*/ 0 60000 65536"/>
                    <a:gd name="T15" fmla="*/ 0 w 157"/>
                    <a:gd name="T16" fmla="*/ 0 h 153"/>
                    <a:gd name="T17" fmla="*/ 157 w 157"/>
                    <a:gd name="T18" fmla="*/ 153 h 153"/>
                  </a:gdLst>
                  <a:ahLst/>
                  <a:cxnLst>
                    <a:cxn ang="T10">
                      <a:pos x="T0" y="T1"/>
                    </a:cxn>
                    <a:cxn ang="T11">
                      <a:pos x="T2" y="T3"/>
                    </a:cxn>
                    <a:cxn ang="T12">
                      <a:pos x="T4" y="T5"/>
                    </a:cxn>
                    <a:cxn ang="T13">
                      <a:pos x="T6" y="T7"/>
                    </a:cxn>
                    <a:cxn ang="T14">
                      <a:pos x="T8" y="T9"/>
                    </a:cxn>
                  </a:cxnLst>
                  <a:rect l="T15" t="T16" r="T17" b="T18"/>
                  <a:pathLst>
                    <a:path w="157" h="153">
                      <a:moveTo>
                        <a:pt x="157" y="50"/>
                      </a:moveTo>
                      <a:lnTo>
                        <a:pt x="100" y="0"/>
                      </a:lnTo>
                      <a:lnTo>
                        <a:pt x="0" y="87"/>
                      </a:lnTo>
                      <a:lnTo>
                        <a:pt x="39" y="153"/>
                      </a:lnTo>
                      <a:lnTo>
                        <a:pt x="157" y="5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0" name="Freeform 1465"/>
                <p:cNvSpPr>
                  <a:spLocks/>
                </p:cNvSpPr>
                <p:nvPr/>
              </p:nvSpPr>
              <p:spPr bwMode="auto">
                <a:xfrm>
                  <a:off x="1244" y="1593"/>
                  <a:ext cx="24" cy="27"/>
                </a:xfrm>
                <a:custGeom>
                  <a:avLst/>
                  <a:gdLst>
                    <a:gd name="T0" fmla="*/ 164 w 164"/>
                    <a:gd name="T1" fmla="*/ 50 h 160"/>
                    <a:gd name="T2" fmla="*/ 109 w 164"/>
                    <a:gd name="T3" fmla="*/ 0 h 160"/>
                    <a:gd name="T4" fmla="*/ 0 w 164"/>
                    <a:gd name="T5" fmla="*/ 95 h 160"/>
                    <a:gd name="T6" fmla="*/ 39 w 164"/>
                    <a:gd name="T7" fmla="*/ 160 h 160"/>
                    <a:gd name="T8" fmla="*/ 164 w 164"/>
                    <a:gd name="T9" fmla="*/ 50 h 160"/>
                    <a:gd name="T10" fmla="*/ 0 60000 65536"/>
                    <a:gd name="T11" fmla="*/ 0 60000 65536"/>
                    <a:gd name="T12" fmla="*/ 0 60000 65536"/>
                    <a:gd name="T13" fmla="*/ 0 60000 65536"/>
                    <a:gd name="T14" fmla="*/ 0 60000 65536"/>
                    <a:gd name="T15" fmla="*/ 0 w 164"/>
                    <a:gd name="T16" fmla="*/ 0 h 160"/>
                    <a:gd name="T17" fmla="*/ 164 w 164"/>
                    <a:gd name="T18" fmla="*/ 160 h 160"/>
                  </a:gdLst>
                  <a:ahLst/>
                  <a:cxnLst>
                    <a:cxn ang="T10">
                      <a:pos x="T0" y="T1"/>
                    </a:cxn>
                    <a:cxn ang="T11">
                      <a:pos x="T2" y="T3"/>
                    </a:cxn>
                    <a:cxn ang="T12">
                      <a:pos x="T4" y="T5"/>
                    </a:cxn>
                    <a:cxn ang="T13">
                      <a:pos x="T6" y="T7"/>
                    </a:cxn>
                    <a:cxn ang="T14">
                      <a:pos x="T8" y="T9"/>
                    </a:cxn>
                  </a:cxnLst>
                  <a:rect l="T15" t="T16" r="T17" b="T18"/>
                  <a:pathLst>
                    <a:path w="164" h="160">
                      <a:moveTo>
                        <a:pt x="164" y="50"/>
                      </a:moveTo>
                      <a:lnTo>
                        <a:pt x="109" y="0"/>
                      </a:lnTo>
                      <a:lnTo>
                        <a:pt x="0" y="95"/>
                      </a:lnTo>
                      <a:lnTo>
                        <a:pt x="39" y="160"/>
                      </a:lnTo>
                      <a:lnTo>
                        <a:pt x="164" y="5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1" name="Freeform 1466"/>
                <p:cNvSpPr>
                  <a:spLocks/>
                </p:cNvSpPr>
                <p:nvPr/>
              </p:nvSpPr>
              <p:spPr bwMode="auto">
                <a:xfrm>
                  <a:off x="1247" y="1597"/>
                  <a:ext cx="25" cy="28"/>
                </a:xfrm>
                <a:custGeom>
                  <a:avLst/>
                  <a:gdLst>
                    <a:gd name="T0" fmla="*/ 173 w 173"/>
                    <a:gd name="T1" fmla="*/ 51 h 166"/>
                    <a:gd name="T2" fmla="*/ 118 w 173"/>
                    <a:gd name="T3" fmla="*/ 0 h 166"/>
                    <a:gd name="T4" fmla="*/ 0 w 173"/>
                    <a:gd name="T5" fmla="*/ 103 h 166"/>
                    <a:gd name="T6" fmla="*/ 41 w 173"/>
                    <a:gd name="T7" fmla="*/ 166 h 166"/>
                    <a:gd name="T8" fmla="*/ 173 w 173"/>
                    <a:gd name="T9" fmla="*/ 51 h 166"/>
                    <a:gd name="T10" fmla="*/ 0 60000 65536"/>
                    <a:gd name="T11" fmla="*/ 0 60000 65536"/>
                    <a:gd name="T12" fmla="*/ 0 60000 65536"/>
                    <a:gd name="T13" fmla="*/ 0 60000 65536"/>
                    <a:gd name="T14" fmla="*/ 0 60000 65536"/>
                    <a:gd name="T15" fmla="*/ 0 w 173"/>
                    <a:gd name="T16" fmla="*/ 0 h 166"/>
                    <a:gd name="T17" fmla="*/ 173 w 173"/>
                    <a:gd name="T18" fmla="*/ 166 h 166"/>
                  </a:gdLst>
                  <a:ahLst/>
                  <a:cxnLst>
                    <a:cxn ang="T10">
                      <a:pos x="T0" y="T1"/>
                    </a:cxn>
                    <a:cxn ang="T11">
                      <a:pos x="T2" y="T3"/>
                    </a:cxn>
                    <a:cxn ang="T12">
                      <a:pos x="T4" y="T5"/>
                    </a:cxn>
                    <a:cxn ang="T13">
                      <a:pos x="T6" y="T7"/>
                    </a:cxn>
                    <a:cxn ang="T14">
                      <a:pos x="T8" y="T9"/>
                    </a:cxn>
                  </a:cxnLst>
                  <a:rect l="T15" t="T16" r="T17" b="T18"/>
                  <a:pathLst>
                    <a:path w="173" h="166">
                      <a:moveTo>
                        <a:pt x="173" y="51"/>
                      </a:moveTo>
                      <a:lnTo>
                        <a:pt x="118" y="0"/>
                      </a:lnTo>
                      <a:lnTo>
                        <a:pt x="0" y="103"/>
                      </a:lnTo>
                      <a:lnTo>
                        <a:pt x="41" y="166"/>
                      </a:lnTo>
                      <a:lnTo>
                        <a:pt x="173" y="5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2" name="Freeform 1467"/>
                <p:cNvSpPr>
                  <a:spLocks/>
                </p:cNvSpPr>
                <p:nvPr/>
              </p:nvSpPr>
              <p:spPr bwMode="auto">
                <a:xfrm>
                  <a:off x="1250" y="1601"/>
                  <a:ext cx="25" cy="29"/>
                </a:xfrm>
                <a:custGeom>
                  <a:avLst/>
                  <a:gdLst>
                    <a:gd name="T0" fmla="*/ 180 w 180"/>
                    <a:gd name="T1" fmla="*/ 53 h 172"/>
                    <a:gd name="T2" fmla="*/ 125 w 180"/>
                    <a:gd name="T3" fmla="*/ 0 h 172"/>
                    <a:gd name="T4" fmla="*/ 0 w 180"/>
                    <a:gd name="T5" fmla="*/ 110 h 172"/>
                    <a:gd name="T6" fmla="*/ 43 w 180"/>
                    <a:gd name="T7" fmla="*/ 172 h 172"/>
                    <a:gd name="T8" fmla="*/ 180 w 180"/>
                    <a:gd name="T9" fmla="*/ 53 h 172"/>
                    <a:gd name="T10" fmla="*/ 0 60000 65536"/>
                    <a:gd name="T11" fmla="*/ 0 60000 65536"/>
                    <a:gd name="T12" fmla="*/ 0 60000 65536"/>
                    <a:gd name="T13" fmla="*/ 0 60000 65536"/>
                    <a:gd name="T14" fmla="*/ 0 60000 65536"/>
                    <a:gd name="T15" fmla="*/ 0 w 180"/>
                    <a:gd name="T16" fmla="*/ 0 h 172"/>
                    <a:gd name="T17" fmla="*/ 180 w 180"/>
                    <a:gd name="T18" fmla="*/ 172 h 172"/>
                  </a:gdLst>
                  <a:ahLst/>
                  <a:cxnLst>
                    <a:cxn ang="T10">
                      <a:pos x="T0" y="T1"/>
                    </a:cxn>
                    <a:cxn ang="T11">
                      <a:pos x="T2" y="T3"/>
                    </a:cxn>
                    <a:cxn ang="T12">
                      <a:pos x="T4" y="T5"/>
                    </a:cxn>
                    <a:cxn ang="T13">
                      <a:pos x="T6" y="T7"/>
                    </a:cxn>
                    <a:cxn ang="T14">
                      <a:pos x="T8" y="T9"/>
                    </a:cxn>
                  </a:cxnLst>
                  <a:rect l="T15" t="T16" r="T17" b="T18"/>
                  <a:pathLst>
                    <a:path w="180" h="172">
                      <a:moveTo>
                        <a:pt x="180" y="53"/>
                      </a:moveTo>
                      <a:lnTo>
                        <a:pt x="125" y="0"/>
                      </a:lnTo>
                      <a:lnTo>
                        <a:pt x="0" y="110"/>
                      </a:lnTo>
                      <a:lnTo>
                        <a:pt x="43" y="172"/>
                      </a:lnTo>
                      <a:lnTo>
                        <a:pt x="180"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3" name="Freeform 1468"/>
                <p:cNvSpPr>
                  <a:spLocks/>
                </p:cNvSpPr>
                <p:nvPr/>
              </p:nvSpPr>
              <p:spPr bwMode="auto">
                <a:xfrm>
                  <a:off x="1253" y="1606"/>
                  <a:ext cx="26" cy="29"/>
                </a:xfrm>
                <a:custGeom>
                  <a:avLst/>
                  <a:gdLst>
                    <a:gd name="T0" fmla="*/ 185 w 185"/>
                    <a:gd name="T1" fmla="*/ 53 h 178"/>
                    <a:gd name="T2" fmla="*/ 132 w 185"/>
                    <a:gd name="T3" fmla="*/ 0 h 178"/>
                    <a:gd name="T4" fmla="*/ 0 w 185"/>
                    <a:gd name="T5" fmla="*/ 115 h 178"/>
                    <a:gd name="T6" fmla="*/ 43 w 185"/>
                    <a:gd name="T7" fmla="*/ 178 h 178"/>
                    <a:gd name="T8" fmla="*/ 185 w 185"/>
                    <a:gd name="T9" fmla="*/ 53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185" y="53"/>
                      </a:moveTo>
                      <a:lnTo>
                        <a:pt x="132" y="0"/>
                      </a:lnTo>
                      <a:lnTo>
                        <a:pt x="0" y="115"/>
                      </a:lnTo>
                      <a:lnTo>
                        <a:pt x="43" y="178"/>
                      </a:lnTo>
                      <a:lnTo>
                        <a:pt x="185"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4" name="Freeform 1469"/>
                <p:cNvSpPr>
                  <a:spLocks/>
                </p:cNvSpPr>
                <p:nvPr/>
              </p:nvSpPr>
              <p:spPr bwMode="auto">
                <a:xfrm>
                  <a:off x="1256" y="1610"/>
                  <a:ext cx="27" cy="30"/>
                </a:xfrm>
                <a:custGeom>
                  <a:avLst/>
                  <a:gdLst>
                    <a:gd name="T0" fmla="*/ 190 w 190"/>
                    <a:gd name="T1" fmla="*/ 53 h 181"/>
                    <a:gd name="T2" fmla="*/ 137 w 190"/>
                    <a:gd name="T3" fmla="*/ 0 h 181"/>
                    <a:gd name="T4" fmla="*/ 0 w 190"/>
                    <a:gd name="T5" fmla="*/ 119 h 181"/>
                    <a:gd name="T6" fmla="*/ 43 w 190"/>
                    <a:gd name="T7" fmla="*/ 181 h 181"/>
                    <a:gd name="T8" fmla="*/ 190 w 190"/>
                    <a:gd name="T9" fmla="*/ 53 h 181"/>
                    <a:gd name="T10" fmla="*/ 0 60000 65536"/>
                    <a:gd name="T11" fmla="*/ 0 60000 65536"/>
                    <a:gd name="T12" fmla="*/ 0 60000 65536"/>
                    <a:gd name="T13" fmla="*/ 0 60000 65536"/>
                    <a:gd name="T14" fmla="*/ 0 60000 65536"/>
                    <a:gd name="T15" fmla="*/ 0 w 190"/>
                    <a:gd name="T16" fmla="*/ 0 h 181"/>
                    <a:gd name="T17" fmla="*/ 190 w 190"/>
                    <a:gd name="T18" fmla="*/ 181 h 181"/>
                  </a:gdLst>
                  <a:ahLst/>
                  <a:cxnLst>
                    <a:cxn ang="T10">
                      <a:pos x="T0" y="T1"/>
                    </a:cxn>
                    <a:cxn ang="T11">
                      <a:pos x="T2" y="T3"/>
                    </a:cxn>
                    <a:cxn ang="T12">
                      <a:pos x="T4" y="T5"/>
                    </a:cxn>
                    <a:cxn ang="T13">
                      <a:pos x="T6" y="T7"/>
                    </a:cxn>
                    <a:cxn ang="T14">
                      <a:pos x="T8" y="T9"/>
                    </a:cxn>
                  </a:cxnLst>
                  <a:rect l="T15" t="T16" r="T17" b="T18"/>
                  <a:pathLst>
                    <a:path w="190" h="181">
                      <a:moveTo>
                        <a:pt x="190" y="53"/>
                      </a:moveTo>
                      <a:lnTo>
                        <a:pt x="137" y="0"/>
                      </a:lnTo>
                      <a:lnTo>
                        <a:pt x="0" y="119"/>
                      </a:lnTo>
                      <a:lnTo>
                        <a:pt x="43" y="181"/>
                      </a:lnTo>
                      <a:lnTo>
                        <a:pt x="190"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5" name="Freeform 1470"/>
                <p:cNvSpPr>
                  <a:spLocks/>
                </p:cNvSpPr>
                <p:nvPr/>
              </p:nvSpPr>
              <p:spPr bwMode="auto">
                <a:xfrm>
                  <a:off x="1259" y="1614"/>
                  <a:ext cx="28" cy="31"/>
                </a:xfrm>
                <a:custGeom>
                  <a:avLst/>
                  <a:gdLst>
                    <a:gd name="T0" fmla="*/ 195 w 195"/>
                    <a:gd name="T1" fmla="*/ 54 h 186"/>
                    <a:gd name="T2" fmla="*/ 142 w 195"/>
                    <a:gd name="T3" fmla="*/ 0 h 186"/>
                    <a:gd name="T4" fmla="*/ 0 w 195"/>
                    <a:gd name="T5" fmla="*/ 125 h 186"/>
                    <a:gd name="T6" fmla="*/ 44 w 195"/>
                    <a:gd name="T7" fmla="*/ 186 h 186"/>
                    <a:gd name="T8" fmla="*/ 195 w 195"/>
                    <a:gd name="T9" fmla="*/ 54 h 186"/>
                    <a:gd name="T10" fmla="*/ 0 60000 65536"/>
                    <a:gd name="T11" fmla="*/ 0 60000 65536"/>
                    <a:gd name="T12" fmla="*/ 0 60000 65536"/>
                    <a:gd name="T13" fmla="*/ 0 60000 65536"/>
                    <a:gd name="T14" fmla="*/ 0 60000 65536"/>
                    <a:gd name="T15" fmla="*/ 0 w 195"/>
                    <a:gd name="T16" fmla="*/ 0 h 186"/>
                    <a:gd name="T17" fmla="*/ 195 w 195"/>
                    <a:gd name="T18" fmla="*/ 186 h 186"/>
                  </a:gdLst>
                  <a:ahLst/>
                  <a:cxnLst>
                    <a:cxn ang="T10">
                      <a:pos x="T0" y="T1"/>
                    </a:cxn>
                    <a:cxn ang="T11">
                      <a:pos x="T2" y="T3"/>
                    </a:cxn>
                    <a:cxn ang="T12">
                      <a:pos x="T4" y="T5"/>
                    </a:cxn>
                    <a:cxn ang="T13">
                      <a:pos x="T6" y="T7"/>
                    </a:cxn>
                    <a:cxn ang="T14">
                      <a:pos x="T8" y="T9"/>
                    </a:cxn>
                  </a:cxnLst>
                  <a:rect l="T15" t="T16" r="T17" b="T18"/>
                  <a:pathLst>
                    <a:path w="195" h="186">
                      <a:moveTo>
                        <a:pt x="195" y="54"/>
                      </a:moveTo>
                      <a:lnTo>
                        <a:pt x="142" y="0"/>
                      </a:lnTo>
                      <a:lnTo>
                        <a:pt x="0" y="125"/>
                      </a:lnTo>
                      <a:lnTo>
                        <a:pt x="44" y="186"/>
                      </a:lnTo>
                      <a:lnTo>
                        <a:pt x="195" y="5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6" name="Freeform 1471"/>
                <p:cNvSpPr>
                  <a:spLocks/>
                </p:cNvSpPr>
                <p:nvPr/>
              </p:nvSpPr>
              <p:spPr bwMode="auto">
                <a:xfrm>
                  <a:off x="1262" y="1619"/>
                  <a:ext cx="28" cy="32"/>
                </a:xfrm>
                <a:custGeom>
                  <a:avLst/>
                  <a:gdLst>
                    <a:gd name="T0" fmla="*/ 199 w 199"/>
                    <a:gd name="T1" fmla="*/ 53 h 189"/>
                    <a:gd name="T2" fmla="*/ 147 w 199"/>
                    <a:gd name="T3" fmla="*/ 0 h 189"/>
                    <a:gd name="T4" fmla="*/ 0 w 199"/>
                    <a:gd name="T5" fmla="*/ 128 h 189"/>
                    <a:gd name="T6" fmla="*/ 44 w 199"/>
                    <a:gd name="T7" fmla="*/ 189 h 189"/>
                    <a:gd name="T8" fmla="*/ 199 w 199"/>
                    <a:gd name="T9" fmla="*/ 53 h 189"/>
                    <a:gd name="T10" fmla="*/ 0 60000 65536"/>
                    <a:gd name="T11" fmla="*/ 0 60000 65536"/>
                    <a:gd name="T12" fmla="*/ 0 60000 65536"/>
                    <a:gd name="T13" fmla="*/ 0 60000 65536"/>
                    <a:gd name="T14" fmla="*/ 0 60000 65536"/>
                    <a:gd name="T15" fmla="*/ 0 w 199"/>
                    <a:gd name="T16" fmla="*/ 0 h 189"/>
                    <a:gd name="T17" fmla="*/ 199 w 199"/>
                    <a:gd name="T18" fmla="*/ 189 h 189"/>
                  </a:gdLst>
                  <a:ahLst/>
                  <a:cxnLst>
                    <a:cxn ang="T10">
                      <a:pos x="T0" y="T1"/>
                    </a:cxn>
                    <a:cxn ang="T11">
                      <a:pos x="T2" y="T3"/>
                    </a:cxn>
                    <a:cxn ang="T12">
                      <a:pos x="T4" y="T5"/>
                    </a:cxn>
                    <a:cxn ang="T13">
                      <a:pos x="T6" y="T7"/>
                    </a:cxn>
                    <a:cxn ang="T14">
                      <a:pos x="T8" y="T9"/>
                    </a:cxn>
                  </a:cxnLst>
                  <a:rect l="T15" t="T16" r="T17" b="T18"/>
                  <a:pathLst>
                    <a:path w="199" h="189">
                      <a:moveTo>
                        <a:pt x="199" y="53"/>
                      </a:moveTo>
                      <a:lnTo>
                        <a:pt x="147" y="0"/>
                      </a:lnTo>
                      <a:lnTo>
                        <a:pt x="0" y="128"/>
                      </a:lnTo>
                      <a:lnTo>
                        <a:pt x="44" y="189"/>
                      </a:lnTo>
                      <a:lnTo>
                        <a:pt x="199"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7" name="Freeform 1472"/>
                <p:cNvSpPr>
                  <a:spLocks/>
                </p:cNvSpPr>
                <p:nvPr/>
              </p:nvSpPr>
              <p:spPr bwMode="auto">
                <a:xfrm>
                  <a:off x="1265" y="1624"/>
                  <a:ext cx="29" cy="32"/>
                </a:xfrm>
                <a:custGeom>
                  <a:avLst/>
                  <a:gdLst>
                    <a:gd name="T0" fmla="*/ 201 w 201"/>
                    <a:gd name="T1" fmla="*/ 54 h 192"/>
                    <a:gd name="T2" fmla="*/ 151 w 201"/>
                    <a:gd name="T3" fmla="*/ 0 h 192"/>
                    <a:gd name="T4" fmla="*/ 0 w 201"/>
                    <a:gd name="T5" fmla="*/ 132 h 192"/>
                    <a:gd name="T6" fmla="*/ 45 w 201"/>
                    <a:gd name="T7" fmla="*/ 192 h 192"/>
                    <a:gd name="T8" fmla="*/ 201 w 201"/>
                    <a:gd name="T9" fmla="*/ 54 h 192"/>
                    <a:gd name="T10" fmla="*/ 0 60000 65536"/>
                    <a:gd name="T11" fmla="*/ 0 60000 65536"/>
                    <a:gd name="T12" fmla="*/ 0 60000 65536"/>
                    <a:gd name="T13" fmla="*/ 0 60000 65536"/>
                    <a:gd name="T14" fmla="*/ 0 60000 65536"/>
                    <a:gd name="T15" fmla="*/ 0 w 201"/>
                    <a:gd name="T16" fmla="*/ 0 h 192"/>
                    <a:gd name="T17" fmla="*/ 201 w 201"/>
                    <a:gd name="T18" fmla="*/ 192 h 192"/>
                  </a:gdLst>
                  <a:ahLst/>
                  <a:cxnLst>
                    <a:cxn ang="T10">
                      <a:pos x="T0" y="T1"/>
                    </a:cxn>
                    <a:cxn ang="T11">
                      <a:pos x="T2" y="T3"/>
                    </a:cxn>
                    <a:cxn ang="T12">
                      <a:pos x="T4" y="T5"/>
                    </a:cxn>
                    <a:cxn ang="T13">
                      <a:pos x="T6" y="T7"/>
                    </a:cxn>
                    <a:cxn ang="T14">
                      <a:pos x="T8" y="T9"/>
                    </a:cxn>
                  </a:cxnLst>
                  <a:rect l="T15" t="T16" r="T17" b="T18"/>
                  <a:pathLst>
                    <a:path w="201" h="192">
                      <a:moveTo>
                        <a:pt x="201" y="54"/>
                      </a:moveTo>
                      <a:lnTo>
                        <a:pt x="151" y="0"/>
                      </a:lnTo>
                      <a:lnTo>
                        <a:pt x="0" y="132"/>
                      </a:lnTo>
                      <a:lnTo>
                        <a:pt x="45" y="192"/>
                      </a:lnTo>
                      <a:lnTo>
                        <a:pt x="201" y="5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8" name="Freeform 1473"/>
                <p:cNvSpPr>
                  <a:spLocks/>
                </p:cNvSpPr>
                <p:nvPr/>
              </p:nvSpPr>
              <p:spPr bwMode="auto">
                <a:xfrm>
                  <a:off x="1268" y="1628"/>
                  <a:ext cx="30" cy="32"/>
                </a:xfrm>
                <a:custGeom>
                  <a:avLst/>
                  <a:gdLst>
                    <a:gd name="T0" fmla="*/ 205 w 205"/>
                    <a:gd name="T1" fmla="*/ 56 h 195"/>
                    <a:gd name="T2" fmla="*/ 155 w 205"/>
                    <a:gd name="T3" fmla="*/ 0 h 195"/>
                    <a:gd name="T4" fmla="*/ 0 w 205"/>
                    <a:gd name="T5" fmla="*/ 136 h 195"/>
                    <a:gd name="T6" fmla="*/ 46 w 205"/>
                    <a:gd name="T7" fmla="*/ 195 h 195"/>
                    <a:gd name="T8" fmla="*/ 205 w 205"/>
                    <a:gd name="T9" fmla="*/ 56 h 195"/>
                    <a:gd name="T10" fmla="*/ 0 60000 65536"/>
                    <a:gd name="T11" fmla="*/ 0 60000 65536"/>
                    <a:gd name="T12" fmla="*/ 0 60000 65536"/>
                    <a:gd name="T13" fmla="*/ 0 60000 65536"/>
                    <a:gd name="T14" fmla="*/ 0 60000 65536"/>
                    <a:gd name="T15" fmla="*/ 0 w 205"/>
                    <a:gd name="T16" fmla="*/ 0 h 195"/>
                    <a:gd name="T17" fmla="*/ 205 w 205"/>
                    <a:gd name="T18" fmla="*/ 195 h 195"/>
                  </a:gdLst>
                  <a:ahLst/>
                  <a:cxnLst>
                    <a:cxn ang="T10">
                      <a:pos x="T0" y="T1"/>
                    </a:cxn>
                    <a:cxn ang="T11">
                      <a:pos x="T2" y="T3"/>
                    </a:cxn>
                    <a:cxn ang="T12">
                      <a:pos x="T4" y="T5"/>
                    </a:cxn>
                    <a:cxn ang="T13">
                      <a:pos x="T6" y="T7"/>
                    </a:cxn>
                    <a:cxn ang="T14">
                      <a:pos x="T8" y="T9"/>
                    </a:cxn>
                  </a:cxnLst>
                  <a:rect l="T15" t="T16" r="T17" b="T18"/>
                  <a:pathLst>
                    <a:path w="205" h="195">
                      <a:moveTo>
                        <a:pt x="205" y="56"/>
                      </a:moveTo>
                      <a:lnTo>
                        <a:pt x="155" y="0"/>
                      </a:lnTo>
                      <a:lnTo>
                        <a:pt x="0" y="136"/>
                      </a:lnTo>
                      <a:lnTo>
                        <a:pt x="46" y="195"/>
                      </a:lnTo>
                      <a:lnTo>
                        <a:pt x="205" y="5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39" name="Freeform 1474"/>
                <p:cNvSpPr>
                  <a:spLocks/>
                </p:cNvSpPr>
                <p:nvPr/>
              </p:nvSpPr>
              <p:spPr bwMode="auto">
                <a:xfrm>
                  <a:off x="1272" y="1633"/>
                  <a:ext cx="29" cy="32"/>
                </a:xfrm>
                <a:custGeom>
                  <a:avLst/>
                  <a:gdLst>
                    <a:gd name="T0" fmla="*/ 207 w 207"/>
                    <a:gd name="T1" fmla="*/ 55 h 196"/>
                    <a:gd name="T2" fmla="*/ 156 w 207"/>
                    <a:gd name="T3" fmla="*/ 0 h 196"/>
                    <a:gd name="T4" fmla="*/ 0 w 207"/>
                    <a:gd name="T5" fmla="*/ 138 h 196"/>
                    <a:gd name="T6" fmla="*/ 47 w 207"/>
                    <a:gd name="T7" fmla="*/ 196 h 196"/>
                    <a:gd name="T8" fmla="*/ 207 w 207"/>
                    <a:gd name="T9" fmla="*/ 55 h 196"/>
                    <a:gd name="T10" fmla="*/ 0 60000 65536"/>
                    <a:gd name="T11" fmla="*/ 0 60000 65536"/>
                    <a:gd name="T12" fmla="*/ 0 60000 65536"/>
                    <a:gd name="T13" fmla="*/ 0 60000 65536"/>
                    <a:gd name="T14" fmla="*/ 0 60000 65536"/>
                    <a:gd name="T15" fmla="*/ 0 w 207"/>
                    <a:gd name="T16" fmla="*/ 0 h 196"/>
                    <a:gd name="T17" fmla="*/ 207 w 207"/>
                    <a:gd name="T18" fmla="*/ 196 h 196"/>
                  </a:gdLst>
                  <a:ahLst/>
                  <a:cxnLst>
                    <a:cxn ang="T10">
                      <a:pos x="T0" y="T1"/>
                    </a:cxn>
                    <a:cxn ang="T11">
                      <a:pos x="T2" y="T3"/>
                    </a:cxn>
                    <a:cxn ang="T12">
                      <a:pos x="T4" y="T5"/>
                    </a:cxn>
                    <a:cxn ang="T13">
                      <a:pos x="T6" y="T7"/>
                    </a:cxn>
                    <a:cxn ang="T14">
                      <a:pos x="T8" y="T9"/>
                    </a:cxn>
                  </a:cxnLst>
                  <a:rect l="T15" t="T16" r="T17" b="T18"/>
                  <a:pathLst>
                    <a:path w="207" h="196">
                      <a:moveTo>
                        <a:pt x="207" y="55"/>
                      </a:moveTo>
                      <a:lnTo>
                        <a:pt x="156" y="0"/>
                      </a:lnTo>
                      <a:lnTo>
                        <a:pt x="0" y="138"/>
                      </a:lnTo>
                      <a:lnTo>
                        <a:pt x="47" y="196"/>
                      </a:lnTo>
                      <a:lnTo>
                        <a:pt x="207" y="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0" name="Freeform 1475"/>
                <p:cNvSpPr>
                  <a:spLocks/>
                </p:cNvSpPr>
                <p:nvPr/>
              </p:nvSpPr>
              <p:spPr bwMode="auto">
                <a:xfrm>
                  <a:off x="1275" y="1637"/>
                  <a:ext cx="30" cy="33"/>
                </a:xfrm>
                <a:custGeom>
                  <a:avLst/>
                  <a:gdLst>
                    <a:gd name="T0" fmla="*/ 209 w 209"/>
                    <a:gd name="T1" fmla="*/ 56 h 196"/>
                    <a:gd name="T2" fmla="*/ 159 w 209"/>
                    <a:gd name="T3" fmla="*/ 0 h 196"/>
                    <a:gd name="T4" fmla="*/ 0 w 209"/>
                    <a:gd name="T5" fmla="*/ 139 h 196"/>
                    <a:gd name="T6" fmla="*/ 49 w 209"/>
                    <a:gd name="T7" fmla="*/ 196 h 196"/>
                    <a:gd name="T8" fmla="*/ 209 w 209"/>
                    <a:gd name="T9" fmla="*/ 56 h 196"/>
                    <a:gd name="T10" fmla="*/ 0 60000 65536"/>
                    <a:gd name="T11" fmla="*/ 0 60000 65536"/>
                    <a:gd name="T12" fmla="*/ 0 60000 65536"/>
                    <a:gd name="T13" fmla="*/ 0 60000 65536"/>
                    <a:gd name="T14" fmla="*/ 0 60000 65536"/>
                    <a:gd name="T15" fmla="*/ 0 w 209"/>
                    <a:gd name="T16" fmla="*/ 0 h 196"/>
                    <a:gd name="T17" fmla="*/ 209 w 209"/>
                    <a:gd name="T18" fmla="*/ 196 h 196"/>
                  </a:gdLst>
                  <a:ahLst/>
                  <a:cxnLst>
                    <a:cxn ang="T10">
                      <a:pos x="T0" y="T1"/>
                    </a:cxn>
                    <a:cxn ang="T11">
                      <a:pos x="T2" y="T3"/>
                    </a:cxn>
                    <a:cxn ang="T12">
                      <a:pos x="T4" y="T5"/>
                    </a:cxn>
                    <a:cxn ang="T13">
                      <a:pos x="T6" y="T7"/>
                    </a:cxn>
                    <a:cxn ang="T14">
                      <a:pos x="T8" y="T9"/>
                    </a:cxn>
                  </a:cxnLst>
                  <a:rect l="T15" t="T16" r="T17" b="T18"/>
                  <a:pathLst>
                    <a:path w="209" h="196">
                      <a:moveTo>
                        <a:pt x="209" y="56"/>
                      </a:moveTo>
                      <a:lnTo>
                        <a:pt x="159" y="0"/>
                      </a:lnTo>
                      <a:lnTo>
                        <a:pt x="0" y="139"/>
                      </a:lnTo>
                      <a:lnTo>
                        <a:pt x="49" y="196"/>
                      </a:lnTo>
                      <a:lnTo>
                        <a:pt x="209" y="5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1" name="Freeform 1476"/>
                <p:cNvSpPr>
                  <a:spLocks/>
                </p:cNvSpPr>
                <p:nvPr/>
              </p:nvSpPr>
              <p:spPr bwMode="auto">
                <a:xfrm>
                  <a:off x="1278" y="1642"/>
                  <a:ext cx="30" cy="33"/>
                </a:xfrm>
                <a:custGeom>
                  <a:avLst/>
                  <a:gdLst>
                    <a:gd name="T0" fmla="*/ 209 w 209"/>
                    <a:gd name="T1" fmla="*/ 56 h 198"/>
                    <a:gd name="T2" fmla="*/ 160 w 209"/>
                    <a:gd name="T3" fmla="*/ 0 h 198"/>
                    <a:gd name="T4" fmla="*/ 0 w 209"/>
                    <a:gd name="T5" fmla="*/ 141 h 198"/>
                    <a:gd name="T6" fmla="*/ 50 w 209"/>
                    <a:gd name="T7" fmla="*/ 198 h 198"/>
                    <a:gd name="T8" fmla="*/ 209 w 209"/>
                    <a:gd name="T9" fmla="*/ 56 h 198"/>
                    <a:gd name="T10" fmla="*/ 0 60000 65536"/>
                    <a:gd name="T11" fmla="*/ 0 60000 65536"/>
                    <a:gd name="T12" fmla="*/ 0 60000 65536"/>
                    <a:gd name="T13" fmla="*/ 0 60000 65536"/>
                    <a:gd name="T14" fmla="*/ 0 60000 65536"/>
                    <a:gd name="T15" fmla="*/ 0 w 209"/>
                    <a:gd name="T16" fmla="*/ 0 h 198"/>
                    <a:gd name="T17" fmla="*/ 209 w 209"/>
                    <a:gd name="T18" fmla="*/ 198 h 198"/>
                  </a:gdLst>
                  <a:ahLst/>
                  <a:cxnLst>
                    <a:cxn ang="T10">
                      <a:pos x="T0" y="T1"/>
                    </a:cxn>
                    <a:cxn ang="T11">
                      <a:pos x="T2" y="T3"/>
                    </a:cxn>
                    <a:cxn ang="T12">
                      <a:pos x="T4" y="T5"/>
                    </a:cxn>
                    <a:cxn ang="T13">
                      <a:pos x="T6" y="T7"/>
                    </a:cxn>
                    <a:cxn ang="T14">
                      <a:pos x="T8" y="T9"/>
                    </a:cxn>
                  </a:cxnLst>
                  <a:rect l="T15" t="T16" r="T17" b="T18"/>
                  <a:pathLst>
                    <a:path w="209" h="198">
                      <a:moveTo>
                        <a:pt x="209" y="56"/>
                      </a:moveTo>
                      <a:lnTo>
                        <a:pt x="160" y="0"/>
                      </a:lnTo>
                      <a:lnTo>
                        <a:pt x="0" y="141"/>
                      </a:lnTo>
                      <a:lnTo>
                        <a:pt x="50" y="198"/>
                      </a:lnTo>
                      <a:lnTo>
                        <a:pt x="209" y="5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2" name="Freeform 1477"/>
                <p:cNvSpPr>
                  <a:spLocks/>
                </p:cNvSpPr>
                <p:nvPr/>
              </p:nvSpPr>
              <p:spPr bwMode="auto">
                <a:xfrm>
                  <a:off x="1282" y="1646"/>
                  <a:ext cx="30" cy="33"/>
                </a:xfrm>
                <a:custGeom>
                  <a:avLst/>
                  <a:gdLst>
                    <a:gd name="T0" fmla="*/ 208 w 208"/>
                    <a:gd name="T1" fmla="*/ 57 h 196"/>
                    <a:gd name="T2" fmla="*/ 160 w 208"/>
                    <a:gd name="T3" fmla="*/ 0 h 196"/>
                    <a:gd name="T4" fmla="*/ 0 w 208"/>
                    <a:gd name="T5" fmla="*/ 140 h 196"/>
                    <a:gd name="T6" fmla="*/ 49 w 208"/>
                    <a:gd name="T7" fmla="*/ 196 h 196"/>
                    <a:gd name="T8" fmla="*/ 208 w 208"/>
                    <a:gd name="T9" fmla="*/ 57 h 196"/>
                    <a:gd name="T10" fmla="*/ 0 60000 65536"/>
                    <a:gd name="T11" fmla="*/ 0 60000 65536"/>
                    <a:gd name="T12" fmla="*/ 0 60000 65536"/>
                    <a:gd name="T13" fmla="*/ 0 60000 65536"/>
                    <a:gd name="T14" fmla="*/ 0 60000 65536"/>
                    <a:gd name="T15" fmla="*/ 0 w 208"/>
                    <a:gd name="T16" fmla="*/ 0 h 196"/>
                    <a:gd name="T17" fmla="*/ 208 w 208"/>
                    <a:gd name="T18" fmla="*/ 196 h 196"/>
                  </a:gdLst>
                  <a:ahLst/>
                  <a:cxnLst>
                    <a:cxn ang="T10">
                      <a:pos x="T0" y="T1"/>
                    </a:cxn>
                    <a:cxn ang="T11">
                      <a:pos x="T2" y="T3"/>
                    </a:cxn>
                    <a:cxn ang="T12">
                      <a:pos x="T4" y="T5"/>
                    </a:cxn>
                    <a:cxn ang="T13">
                      <a:pos x="T6" y="T7"/>
                    </a:cxn>
                    <a:cxn ang="T14">
                      <a:pos x="T8" y="T9"/>
                    </a:cxn>
                  </a:cxnLst>
                  <a:rect l="T15" t="T16" r="T17" b="T18"/>
                  <a:pathLst>
                    <a:path w="208" h="196">
                      <a:moveTo>
                        <a:pt x="208" y="57"/>
                      </a:moveTo>
                      <a:lnTo>
                        <a:pt x="160" y="0"/>
                      </a:lnTo>
                      <a:lnTo>
                        <a:pt x="0" y="140"/>
                      </a:lnTo>
                      <a:lnTo>
                        <a:pt x="49" y="196"/>
                      </a:lnTo>
                      <a:lnTo>
                        <a:pt x="208" y="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3" name="Freeform 1478"/>
                <p:cNvSpPr>
                  <a:spLocks/>
                </p:cNvSpPr>
                <p:nvPr/>
              </p:nvSpPr>
              <p:spPr bwMode="auto">
                <a:xfrm>
                  <a:off x="1285" y="1651"/>
                  <a:ext cx="30" cy="33"/>
                </a:xfrm>
                <a:custGeom>
                  <a:avLst/>
                  <a:gdLst>
                    <a:gd name="T0" fmla="*/ 205 w 205"/>
                    <a:gd name="T1" fmla="*/ 60 h 198"/>
                    <a:gd name="T2" fmla="*/ 159 w 205"/>
                    <a:gd name="T3" fmla="*/ 0 h 198"/>
                    <a:gd name="T4" fmla="*/ 0 w 205"/>
                    <a:gd name="T5" fmla="*/ 142 h 198"/>
                    <a:gd name="T6" fmla="*/ 49 w 205"/>
                    <a:gd name="T7" fmla="*/ 198 h 198"/>
                    <a:gd name="T8" fmla="*/ 205 w 205"/>
                    <a:gd name="T9" fmla="*/ 60 h 198"/>
                    <a:gd name="T10" fmla="*/ 0 60000 65536"/>
                    <a:gd name="T11" fmla="*/ 0 60000 65536"/>
                    <a:gd name="T12" fmla="*/ 0 60000 65536"/>
                    <a:gd name="T13" fmla="*/ 0 60000 65536"/>
                    <a:gd name="T14" fmla="*/ 0 60000 65536"/>
                    <a:gd name="T15" fmla="*/ 0 w 205"/>
                    <a:gd name="T16" fmla="*/ 0 h 198"/>
                    <a:gd name="T17" fmla="*/ 205 w 205"/>
                    <a:gd name="T18" fmla="*/ 198 h 198"/>
                  </a:gdLst>
                  <a:ahLst/>
                  <a:cxnLst>
                    <a:cxn ang="T10">
                      <a:pos x="T0" y="T1"/>
                    </a:cxn>
                    <a:cxn ang="T11">
                      <a:pos x="T2" y="T3"/>
                    </a:cxn>
                    <a:cxn ang="T12">
                      <a:pos x="T4" y="T5"/>
                    </a:cxn>
                    <a:cxn ang="T13">
                      <a:pos x="T6" y="T7"/>
                    </a:cxn>
                    <a:cxn ang="T14">
                      <a:pos x="T8" y="T9"/>
                    </a:cxn>
                  </a:cxnLst>
                  <a:rect l="T15" t="T16" r="T17" b="T18"/>
                  <a:pathLst>
                    <a:path w="205" h="198">
                      <a:moveTo>
                        <a:pt x="205" y="60"/>
                      </a:moveTo>
                      <a:lnTo>
                        <a:pt x="159" y="0"/>
                      </a:lnTo>
                      <a:lnTo>
                        <a:pt x="0" y="142"/>
                      </a:lnTo>
                      <a:lnTo>
                        <a:pt x="49" y="198"/>
                      </a:lnTo>
                      <a:lnTo>
                        <a:pt x="205" y="6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4" name="Freeform 1479"/>
                <p:cNvSpPr>
                  <a:spLocks/>
                </p:cNvSpPr>
                <p:nvPr/>
              </p:nvSpPr>
              <p:spPr bwMode="auto">
                <a:xfrm>
                  <a:off x="1289" y="1656"/>
                  <a:ext cx="29" cy="32"/>
                </a:xfrm>
                <a:custGeom>
                  <a:avLst/>
                  <a:gdLst>
                    <a:gd name="T0" fmla="*/ 201 w 201"/>
                    <a:gd name="T1" fmla="*/ 62 h 194"/>
                    <a:gd name="T2" fmla="*/ 159 w 201"/>
                    <a:gd name="T3" fmla="*/ 0 h 194"/>
                    <a:gd name="T4" fmla="*/ 0 w 201"/>
                    <a:gd name="T5" fmla="*/ 139 h 194"/>
                    <a:gd name="T6" fmla="*/ 51 w 201"/>
                    <a:gd name="T7" fmla="*/ 194 h 194"/>
                    <a:gd name="T8" fmla="*/ 201 w 201"/>
                    <a:gd name="T9" fmla="*/ 62 h 194"/>
                    <a:gd name="T10" fmla="*/ 0 60000 65536"/>
                    <a:gd name="T11" fmla="*/ 0 60000 65536"/>
                    <a:gd name="T12" fmla="*/ 0 60000 65536"/>
                    <a:gd name="T13" fmla="*/ 0 60000 65536"/>
                    <a:gd name="T14" fmla="*/ 0 60000 65536"/>
                    <a:gd name="T15" fmla="*/ 0 w 201"/>
                    <a:gd name="T16" fmla="*/ 0 h 194"/>
                    <a:gd name="T17" fmla="*/ 201 w 201"/>
                    <a:gd name="T18" fmla="*/ 194 h 194"/>
                  </a:gdLst>
                  <a:ahLst/>
                  <a:cxnLst>
                    <a:cxn ang="T10">
                      <a:pos x="T0" y="T1"/>
                    </a:cxn>
                    <a:cxn ang="T11">
                      <a:pos x="T2" y="T3"/>
                    </a:cxn>
                    <a:cxn ang="T12">
                      <a:pos x="T4" y="T5"/>
                    </a:cxn>
                    <a:cxn ang="T13">
                      <a:pos x="T6" y="T7"/>
                    </a:cxn>
                    <a:cxn ang="T14">
                      <a:pos x="T8" y="T9"/>
                    </a:cxn>
                  </a:cxnLst>
                  <a:rect l="T15" t="T16" r="T17" b="T18"/>
                  <a:pathLst>
                    <a:path w="201" h="194">
                      <a:moveTo>
                        <a:pt x="201" y="62"/>
                      </a:moveTo>
                      <a:lnTo>
                        <a:pt x="159" y="0"/>
                      </a:lnTo>
                      <a:lnTo>
                        <a:pt x="0" y="139"/>
                      </a:lnTo>
                      <a:lnTo>
                        <a:pt x="51" y="194"/>
                      </a:lnTo>
                      <a:lnTo>
                        <a:pt x="201" y="6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5" name="Freeform 1480"/>
                <p:cNvSpPr>
                  <a:spLocks/>
                </p:cNvSpPr>
                <p:nvPr/>
              </p:nvSpPr>
              <p:spPr bwMode="auto">
                <a:xfrm>
                  <a:off x="1292" y="1661"/>
                  <a:ext cx="26" cy="32"/>
                </a:xfrm>
                <a:custGeom>
                  <a:avLst/>
                  <a:gdLst>
                    <a:gd name="T0" fmla="*/ 156 w 180"/>
                    <a:gd name="T1" fmla="*/ 0 h 190"/>
                    <a:gd name="T2" fmla="*/ 180 w 180"/>
                    <a:gd name="T3" fmla="*/ 43 h 190"/>
                    <a:gd name="T4" fmla="*/ 178 w 180"/>
                    <a:gd name="T5" fmla="*/ 81 h 190"/>
                    <a:gd name="T6" fmla="*/ 52 w 180"/>
                    <a:gd name="T7" fmla="*/ 190 h 190"/>
                    <a:gd name="T8" fmla="*/ 0 w 180"/>
                    <a:gd name="T9" fmla="*/ 138 h 190"/>
                    <a:gd name="T10" fmla="*/ 156 w 180"/>
                    <a:gd name="T11" fmla="*/ 0 h 190"/>
                    <a:gd name="T12" fmla="*/ 0 60000 65536"/>
                    <a:gd name="T13" fmla="*/ 0 60000 65536"/>
                    <a:gd name="T14" fmla="*/ 0 60000 65536"/>
                    <a:gd name="T15" fmla="*/ 0 60000 65536"/>
                    <a:gd name="T16" fmla="*/ 0 60000 65536"/>
                    <a:gd name="T17" fmla="*/ 0 60000 65536"/>
                    <a:gd name="T18" fmla="*/ 0 w 180"/>
                    <a:gd name="T19" fmla="*/ 0 h 190"/>
                    <a:gd name="T20" fmla="*/ 180 w 180"/>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0" h="190">
                      <a:moveTo>
                        <a:pt x="156" y="0"/>
                      </a:moveTo>
                      <a:lnTo>
                        <a:pt x="180" y="43"/>
                      </a:lnTo>
                      <a:lnTo>
                        <a:pt x="178" y="81"/>
                      </a:lnTo>
                      <a:lnTo>
                        <a:pt x="52" y="190"/>
                      </a:lnTo>
                      <a:lnTo>
                        <a:pt x="0" y="138"/>
                      </a:lnTo>
                      <a:lnTo>
                        <a:pt x="1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6" name="Freeform 1481"/>
                <p:cNvSpPr>
                  <a:spLocks/>
                </p:cNvSpPr>
                <p:nvPr/>
              </p:nvSpPr>
              <p:spPr bwMode="auto">
                <a:xfrm>
                  <a:off x="1296" y="1666"/>
                  <a:ext cx="22" cy="31"/>
                </a:xfrm>
                <a:custGeom>
                  <a:avLst/>
                  <a:gdLst>
                    <a:gd name="T0" fmla="*/ 150 w 154"/>
                    <a:gd name="T1" fmla="*/ 0 h 184"/>
                    <a:gd name="T2" fmla="*/ 154 w 154"/>
                    <a:gd name="T3" fmla="*/ 11 h 184"/>
                    <a:gd name="T4" fmla="*/ 154 w 154"/>
                    <a:gd name="T5" fmla="*/ 96 h 184"/>
                    <a:gd name="T6" fmla="*/ 55 w 154"/>
                    <a:gd name="T7" fmla="*/ 184 h 184"/>
                    <a:gd name="T8" fmla="*/ 0 w 154"/>
                    <a:gd name="T9" fmla="*/ 132 h 184"/>
                    <a:gd name="T10" fmla="*/ 150 w 154"/>
                    <a:gd name="T11" fmla="*/ 0 h 184"/>
                    <a:gd name="T12" fmla="*/ 0 60000 65536"/>
                    <a:gd name="T13" fmla="*/ 0 60000 65536"/>
                    <a:gd name="T14" fmla="*/ 0 60000 65536"/>
                    <a:gd name="T15" fmla="*/ 0 60000 65536"/>
                    <a:gd name="T16" fmla="*/ 0 60000 65536"/>
                    <a:gd name="T17" fmla="*/ 0 60000 65536"/>
                    <a:gd name="T18" fmla="*/ 0 w 154"/>
                    <a:gd name="T19" fmla="*/ 0 h 184"/>
                    <a:gd name="T20" fmla="*/ 154 w 154"/>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54" h="184">
                      <a:moveTo>
                        <a:pt x="150" y="0"/>
                      </a:moveTo>
                      <a:lnTo>
                        <a:pt x="154" y="11"/>
                      </a:lnTo>
                      <a:lnTo>
                        <a:pt x="154" y="96"/>
                      </a:lnTo>
                      <a:lnTo>
                        <a:pt x="55" y="184"/>
                      </a:lnTo>
                      <a:lnTo>
                        <a:pt x="0" y="132"/>
                      </a:lnTo>
                      <a:lnTo>
                        <a:pt x="1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7" name="Freeform 1482"/>
                <p:cNvSpPr>
                  <a:spLocks/>
                </p:cNvSpPr>
                <p:nvPr/>
              </p:nvSpPr>
              <p:spPr bwMode="auto">
                <a:xfrm>
                  <a:off x="1300" y="1675"/>
                  <a:ext cx="18" cy="26"/>
                </a:xfrm>
                <a:custGeom>
                  <a:avLst/>
                  <a:gdLst>
                    <a:gd name="T0" fmla="*/ 130 w 130"/>
                    <a:gd name="T1" fmla="*/ 96 h 159"/>
                    <a:gd name="T2" fmla="*/ 126 w 130"/>
                    <a:gd name="T3" fmla="*/ 0 h 159"/>
                    <a:gd name="T4" fmla="*/ 0 w 130"/>
                    <a:gd name="T5" fmla="*/ 109 h 159"/>
                    <a:gd name="T6" fmla="*/ 57 w 130"/>
                    <a:gd name="T7" fmla="*/ 159 h 159"/>
                    <a:gd name="T8" fmla="*/ 130 w 130"/>
                    <a:gd name="T9" fmla="*/ 96 h 159"/>
                    <a:gd name="T10" fmla="*/ 0 60000 65536"/>
                    <a:gd name="T11" fmla="*/ 0 60000 65536"/>
                    <a:gd name="T12" fmla="*/ 0 60000 65536"/>
                    <a:gd name="T13" fmla="*/ 0 60000 65536"/>
                    <a:gd name="T14" fmla="*/ 0 60000 65536"/>
                    <a:gd name="T15" fmla="*/ 0 w 130"/>
                    <a:gd name="T16" fmla="*/ 0 h 159"/>
                    <a:gd name="T17" fmla="*/ 130 w 130"/>
                    <a:gd name="T18" fmla="*/ 159 h 159"/>
                  </a:gdLst>
                  <a:ahLst/>
                  <a:cxnLst>
                    <a:cxn ang="T10">
                      <a:pos x="T0" y="T1"/>
                    </a:cxn>
                    <a:cxn ang="T11">
                      <a:pos x="T2" y="T3"/>
                    </a:cxn>
                    <a:cxn ang="T12">
                      <a:pos x="T4" y="T5"/>
                    </a:cxn>
                    <a:cxn ang="T13">
                      <a:pos x="T6" y="T7"/>
                    </a:cxn>
                    <a:cxn ang="T14">
                      <a:pos x="T8" y="T9"/>
                    </a:cxn>
                  </a:cxnLst>
                  <a:rect l="T15" t="T16" r="T17" b="T18"/>
                  <a:pathLst>
                    <a:path w="130" h="159">
                      <a:moveTo>
                        <a:pt x="130" y="96"/>
                      </a:moveTo>
                      <a:lnTo>
                        <a:pt x="126" y="0"/>
                      </a:lnTo>
                      <a:lnTo>
                        <a:pt x="0" y="109"/>
                      </a:lnTo>
                      <a:lnTo>
                        <a:pt x="57" y="159"/>
                      </a:lnTo>
                      <a:lnTo>
                        <a:pt x="130" y="9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8" name="Freeform 1483"/>
                <p:cNvSpPr>
                  <a:spLocks/>
                </p:cNvSpPr>
                <p:nvPr/>
              </p:nvSpPr>
              <p:spPr bwMode="auto">
                <a:xfrm>
                  <a:off x="1304" y="1682"/>
                  <a:ext cx="14" cy="23"/>
                </a:xfrm>
                <a:custGeom>
                  <a:avLst/>
                  <a:gdLst>
                    <a:gd name="T0" fmla="*/ 101 w 101"/>
                    <a:gd name="T1" fmla="*/ 99 h 135"/>
                    <a:gd name="T2" fmla="*/ 99 w 101"/>
                    <a:gd name="T3" fmla="*/ 0 h 135"/>
                    <a:gd name="T4" fmla="*/ 0 w 101"/>
                    <a:gd name="T5" fmla="*/ 87 h 135"/>
                    <a:gd name="T6" fmla="*/ 60 w 101"/>
                    <a:gd name="T7" fmla="*/ 135 h 135"/>
                    <a:gd name="T8" fmla="*/ 101 w 101"/>
                    <a:gd name="T9" fmla="*/ 99 h 135"/>
                    <a:gd name="T10" fmla="*/ 0 60000 65536"/>
                    <a:gd name="T11" fmla="*/ 0 60000 65536"/>
                    <a:gd name="T12" fmla="*/ 0 60000 65536"/>
                    <a:gd name="T13" fmla="*/ 0 60000 65536"/>
                    <a:gd name="T14" fmla="*/ 0 60000 65536"/>
                    <a:gd name="T15" fmla="*/ 0 w 101"/>
                    <a:gd name="T16" fmla="*/ 0 h 135"/>
                    <a:gd name="T17" fmla="*/ 101 w 101"/>
                    <a:gd name="T18" fmla="*/ 135 h 135"/>
                  </a:gdLst>
                  <a:ahLst/>
                  <a:cxnLst>
                    <a:cxn ang="T10">
                      <a:pos x="T0" y="T1"/>
                    </a:cxn>
                    <a:cxn ang="T11">
                      <a:pos x="T2" y="T3"/>
                    </a:cxn>
                    <a:cxn ang="T12">
                      <a:pos x="T4" y="T5"/>
                    </a:cxn>
                    <a:cxn ang="T13">
                      <a:pos x="T6" y="T7"/>
                    </a:cxn>
                    <a:cxn ang="T14">
                      <a:pos x="T8" y="T9"/>
                    </a:cxn>
                  </a:cxnLst>
                  <a:rect l="T15" t="T16" r="T17" b="T18"/>
                  <a:pathLst>
                    <a:path w="101" h="135">
                      <a:moveTo>
                        <a:pt x="101" y="99"/>
                      </a:moveTo>
                      <a:lnTo>
                        <a:pt x="99" y="0"/>
                      </a:lnTo>
                      <a:lnTo>
                        <a:pt x="0" y="87"/>
                      </a:lnTo>
                      <a:lnTo>
                        <a:pt x="60" y="135"/>
                      </a:lnTo>
                      <a:lnTo>
                        <a:pt x="101" y="9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49" name="Freeform 1484"/>
                <p:cNvSpPr>
                  <a:spLocks/>
                </p:cNvSpPr>
                <p:nvPr/>
              </p:nvSpPr>
              <p:spPr bwMode="auto">
                <a:xfrm>
                  <a:off x="1308" y="1690"/>
                  <a:ext cx="10" cy="17"/>
                </a:xfrm>
                <a:custGeom>
                  <a:avLst/>
                  <a:gdLst>
                    <a:gd name="T0" fmla="*/ 73 w 73"/>
                    <a:gd name="T1" fmla="*/ 0 h 97"/>
                    <a:gd name="T2" fmla="*/ 70 w 73"/>
                    <a:gd name="T3" fmla="*/ 78 h 97"/>
                    <a:gd name="T4" fmla="*/ 62 w 73"/>
                    <a:gd name="T5" fmla="*/ 97 h 97"/>
                    <a:gd name="T6" fmla="*/ 46 w 73"/>
                    <a:gd name="T7" fmla="*/ 97 h 97"/>
                    <a:gd name="T8" fmla="*/ 0 w 73"/>
                    <a:gd name="T9" fmla="*/ 63 h 97"/>
                    <a:gd name="T10" fmla="*/ 73 w 73"/>
                    <a:gd name="T11" fmla="*/ 0 h 97"/>
                    <a:gd name="T12" fmla="*/ 0 60000 65536"/>
                    <a:gd name="T13" fmla="*/ 0 60000 65536"/>
                    <a:gd name="T14" fmla="*/ 0 60000 65536"/>
                    <a:gd name="T15" fmla="*/ 0 60000 65536"/>
                    <a:gd name="T16" fmla="*/ 0 60000 65536"/>
                    <a:gd name="T17" fmla="*/ 0 60000 65536"/>
                    <a:gd name="T18" fmla="*/ 0 w 73"/>
                    <a:gd name="T19" fmla="*/ 0 h 97"/>
                    <a:gd name="T20" fmla="*/ 73 w 73"/>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73" h="97">
                      <a:moveTo>
                        <a:pt x="73" y="0"/>
                      </a:moveTo>
                      <a:lnTo>
                        <a:pt x="70" y="78"/>
                      </a:lnTo>
                      <a:lnTo>
                        <a:pt x="62" y="97"/>
                      </a:lnTo>
                      <a:lnTo>
                        <a:pt x="46" y="97"/>
                      </a:lnTo>
                      <a:lnTo>
                        <a:pt x="0" y="63"/>
                      </a:lnTo>
                      <a:lnTo>
                        <a:pt x="7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0" name="Freeform 1485"/>
                <p:cNvSpPr>
                  <a:spLocks/>
                </p:cNvSpPr>
                <p:nvPr/>
              </p:nvSpPr>
              <p:spPr bwMode="auto">
                <a:xfrm>
                  <a:off x="1313" y="1699"/>
                  <a:ext cx="5" cy="8"/>
                </a:xfrm>
                <a:custGeom>
                  <a:avLst/>
                  <a:gdLst>
                    <a:gd name="T0" fmla="*/ 41 w 41"/>
                    <a:gd name="T1" fmla="*/ 0 h 49"/>
                    <a:gd name="T2" fmla="*/ 34 w 41"/>
                    <a:gd name="T3" fmla="*/ 41 h 49"/>
                    <a:gd name="T4" fmla="*/ 26 w 41"/>
                    <a:gd name="T5" fmla="*/ 49 h 49"/>
                    <a:gd name="T6" fmla="*/ 14 w 41"/>
                    <a:gd name="T7" fmla="*/ 47 h 49"/>
                    <a:gd name="T8" fmla="*/ 0 w 41"/>
                    <a:gd name="T9" fmla="*/ 36 h 49"/>
                    <a:gd name="T10" fmla="*/ 41 w 41"/>
                    <a:gd name="T11" fmla="*/ 0 h 49"/>
                    <a:gd name="T12" fmla="*/ 0 60000 65536"/>
                    <a:gd name="T13" fmla="*/ 0 60000 65536"/>
                    <a:gd name="T14" fmla="*/ 0 60000 65536"/>
                    <a:gd name="T15" fmla="*/ 0 60000 65536"/>
                    <a:gd name="T16" fmla="*/ 0 60000 65536"/>
                    <a:gd name="T17" fmla="*/ 0 60000 65536"/>
                    <a:gd name="T18" fmla="*/ 0 w 41"/>
                    <a:gd name="T19" fmla="*/ 0 h 49"/>
                    <a:gd name="T20" fmla="*/ 41 w 4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1" h="49">
                      <a:moveTo>
                        <a:pt x="41" y="0"/>
                      </a:moveTo>
                      <a:lnTo>
                        <a:pt x="34" y="41"/>
                      </a:lnTo>
                      <a:lnTo>
                        <a:pt x="26" y="49"/>
                      </a:lnTo>
                      <a:lnTo>
                        <a:pt x="14" y="47"/>
                      </a:lnTo>
                      <a:lnTo>
                        <a:pt x="0" y="36"/>
                      </a:lnTo>
                      <a:lnTo>
                        <a:pt x="4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1" name="Freeform 1486"/>
                <p:cNvSpPr>
                  <a:spLocks/>
                </p:cNvSpPr>
                <p:nvPr/>
              </p:nvSpPr>
              <p:spPr bwMode="auto">
                <a:xfrm>
                  <a:off x="1232" y="1571"/>
                  <a:ext cx="86" cy="97"/>
                </a:xfrm>
                <a:custGeom>
                  <a:avLst/>
                  <a:gdLst>
                    <a:gd name="T0" fmla="*/ 604 w 605"/>
                    <a:gd name="T1" fmla="*/ 574 h 581"/>
                    <a:gd name="T2" fmla="*/ 595 w 605"/>
                    <a:gd name="T3" fmla="*/ 553 h 581"/>
                    <a:gd name="T4" fmla="*/ 572 w 605"/>
                    <a:gd name="T5" fmla="*/ 522 h 581"/>
                    <a:gd name="T6" fmla="*/ 541 w 605"/>
                    <a:gd name="T7" fmla="*/ 482 h 581"/>
                    <a:gd name="T8" fmla="*/ 501 w 605"/>
                    <a:gd name="T9" fmla="*/ 438 h 581"/>
                    <a:gd name="T10" fmla="*/ 456 w 605"/>
                    <a:gd name="T11" fmla="*/ 388 h 581"/>
                    <a:gd name="T12" fmla="*/ 408 w 605"/>
                    <a:gd name="T13" fmla="*/ 333 h 581"/>
                    <a:gd name="T14" fmla="*/ 355 w 605"/>
                    <a:gd name="T15" fmla="*/ 279 h 581"/>
                    <a:gd name="T16" fmla="*/ 300 w 605"/>
                    <a:gd name="T17" fmla="*/ 224 h 581"/>
                    <a:gd name="T18" fmla="*/ 246 w 605"/>
                    <a:gd name="T19" fmla="*/ 172 h 581"/>
                    <a:gd name="T20" fmla="*/ 192 w 605"/>
                    <a:gd name="T21" fmla="*/ 124 h 581"/>
                    <a:gd name="T22" fmla="*/ 143 w 605"/>
                    <a:gd name="T23" fmla="*/ 80 h 581"/>
                    <a:gd name="T24" fmla="*/ 98 w 605"/>
                    <a:gd name="T25" fmla="*/ 45 h 581"/>
                    <a:gd name="T26" fmla="*/ 60 w 605"/>
                    <a:gd name="T27" fmla="*/ 18 h 581"/>
                    <a:gd name="T28" fmla="*/ 28 w 605"/>
                    <a:gd name="T29" fmla="*/ 3 h 581"/>
                    <a:gd name="T30" fmla="*/ 7 w 605"/>
                    <a:gd name="T31" fmla="*/ 0 h 581"/>
                    <a:gd name="T32" fmla="*/ 2 w 605"/>
                    <a:gd name="T33" fmla="*/ 6 h 581"/>
                    <a:gd name="T34" fmla="*/ 16 w 605"/>
                    <a:gd name="T35" fmla="*/ 4 h 581"/>
                    <a:gd name="T36" fmla="*/ 41 w 605"/>
                    <a:gd name="T37" fmla="*/ 12 h 581"/>
                    <a:gd name="T38" fmla="*/ 75 w 605"/>
                    <a:gd name="T39" fmla="*/ 34 h 581"/>
                    <a:gd name="T40" fmla="*/ 118 w 605"/>
                    <a:gd name="T41" fmla="*/ 65 h 581"/>
                    <a:gd name="T42" fmla="*/ 165 w 605"/>
                    <a:gd name="T43" fmla="*/ 105 h 581"/>
                    <a:gd name="T44" fmla="*/ 216 w 605"/>
                    <a:gd name="T45" fmla="*/ 150 h 581"/>
                    <a:gd name="T46" fmla="*/ 271 w 605"/>
                    <a:gd name="T47" fmla="*/ 200 h 581"/>
                    <a:gd name="T48" fmla="*/ 325 w 605"/>
                    <a:gd name="T49" fmla="*/ 255 h 581"/>
                    <a:gd name="T50" fmla="*/ 378 w 605"/>
                    <a:gd name="T51" fmla="*/ 308 h 581"/>
                    <a:gd name="T52" fmla="*/ 429 w 605"/>
                    <a:gd name="T53" fmla="*/ 362 h 581"/>
                    <a:gd name="T54" fmla="*/ 478 w 605"/>
                    <a:gd name="T55" fmla="*/ 415 h 581"/>
                    <a:gd name="T56" fmla="*/ 520 w 605"/>
                    <a:gd name="T57" fmla="*/ 463 h 581"/>
                    <a:gd name="T58" fmla="*/ 554 w 605"/>
                    <a:gd name="T59" fmla="*/ 505 h 581"/>
                    <a:gd name="T60" fmla="*/ 580 w 605"/>
                    <a:gd name="T61" fmla="*/ 540 h 581"/>
                    <a:gd name="T62" fmla="*/ 598 w 605"/>
                    <a:gd name="T63" fmla="*/ 567 h 581"/>
                    <a:gd name="T64" fmla="*/ 602 w 605"/>
                    <a:gd name="T65" fmla="*/ 580 h 5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5"/>
                    <a:gd name="T100" fmla="*/ 0 h 581"/>
                    <a:gd name="T101" fmla="*/ 605 w 605"/>
                    <a:gd name="T102" fmla="*/ 581 h 5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5" h="581">
                      <a:moveTo>
                        <a:pt x="605" y="581"/>
                      </a:moveTo>
                      <a:lnTo>
                        <a:pt x="604" y="574"/>
                      </a:lnTo>
                      <a:lnTo>
                        <a:pt x="600" y="564"/>
                      </a:lnTo>
                      <a:lnTo>
                        <a:pt x="595" y="553"/>
                      </a:lnTo>
                      <a:lnTo>
                        <a:pt x="584" y="539"/>
                      </a:lnTo>
                      <a:lnTo>
                        <a:pt x="572" y="522"/>
                      </a:lnTo>
                      <a:lnTo>
                        <a:pt x="557" y="502"/>
                      </a:lnTo>
                      <a:lnTo>
                        <a:pt x="541" y="482"/>
                      </a:lnTo>
                      <a:lnTo>
                        <a:pt x="522" y="461"/>
                      </a:lnTo>
                      <a:lnTo>
                        <a:pt x="501" y="438"/>
                      </a:lnTo>
                      <a:lnTo>
                        <a:pt x="480" y="413"/>
                      </a:lnTo>
                      <a:lnTo>
                        <a:pt x="456" y="388"/>
                      </a:lnTo>
                      <a:lnTo>
                        <a:pt x="431" y="360"/>
                      </a:lnTo>
                      <a:lnTo>
                        <a:pt x="408" y="333"/>
                      </a:lnTo>
                      <a:lnTo>
                        <a:pt x="382" y="306"/>
                      </a:lnTo>
                      <a:lnTo>
                        <a:pt x="355" y="279"/>
                      </a:lnTo>
                      <a:lnTo>
                        <a:pt x="327" y="251"/>
                      </a:lnTo>
                      <a:lnTo>
                        <a:pt x="300" y="224"/>
                      </a:lnTo>
                      <a:lnTo>
                        <a:pt x="273" y="198"/>
                      </a:lnTo>
                      <a:lnTo>
                        <a:pt x="246" y="172"/>
                      </a:lnTo>
                      <a:lnTo>
                        <a:pt x="218" y="148"/>
                      </a:lnTo>
                      <a:lnTo>
                        <a:pt x="192" y="124"/>
                      </a:lnTo>
                      <a:lnTo>
                        <a:pt x="168" y="101"/>
                      </a:lnTo>
                      <a:lnTo>
                        <a:pt x="143" y="80"/>
                      </a:lnTo>
                      <a:lnTo>
                        <a:pt x="120" y="62"/>
                      </a:lnTo>
                      <a:lnTo>
                        <a:pt x="98" y="45"/>
                      </a:lnTo>
                      <a:lnTo>
                        <a:pt x="78" y="30"/>
                      </a:lnTo>
                      <a:lnTo>
                        <a:pt x="60" y="18"/>
                      </a:lnTo>
                      <a:lnTo>
                        <a:pt x="43" y="10"/>
                      </a:lnTo>
                      <a:lnTo>
                        <a:pt x="28" y="3"/>
                      </a:lnTo>
                      <a:lnTo>
                        <a:pt x="16" y="0"/>
                      </a:lnTo>
                      <a:lnTo>
                        <a:pt x="7" y="0"/>
                      </a:lnTo>
                      <a:lnTo>
                        <a:pt x="0" y="4"/>
                      </a:lnTo>
                      <a:lnTo>
                        <a:pt x="2" y="6"/>
                      </a:lnTo>
                      <a:lnTo>
                        <a:pt x="8" y="4"/>
                      </a:lnTo>
                      <a:lnTo>
                        <a:pt x="16" y="4"/>
                      </a:lnTo>
                      <a:lnTo>
                        <a:pt x="27" y="6"/>
                      </a:lnTo>
                      <a:lnTo>
                        <a:pt x="41" y="12"/>
                      </a:lnTo>
                      <a:lnTo>
                        <a:pt x="58" y="22"/>
                      </a:lnTo>
                      <a:lnTo>
                        <a:pt x="75" y="34"/>
                      </a:lnTo>
                      <a:lnTo>
                        <a:pt x="96" y="48"/>
                      </a:lnTo>
                      <a:lnTo>
                        <a:pt x="118" y="65"/>
                      </a:lnTo>
                      <a:lnTo>
                        <a:pt x="140" y="82"/>
                      </a:lnTo>
                      <a:lnTo>
                        <a:pt x="165" y="105"/>
                      </a:lnTo>
                      <a:lnTo>
                        <a:pt x="190" y="126"/>
                      </a:lnTo>
                      <a:lnTo>
                        <a:pt x="216" y="150"/>
                      </a:lnTo>
                      <a:lnTo>
                        <a:pt x="243" y="174"/>
                      </a:lnTo>
                      <a:lnTo>
                        <a:pt x="271" y="200"/>
                      </a:lnTo>
                      <a:lnTo>
                        <a:pt x="298" y="226"/>
                      </a:lnTo>
                      <a:lnTo>
                        <a:pt x="325" y="255"/>
                      </a:lnTo>
                      <a:lnTo>
                        <a:pt x="352" y="281"/>
                      </a:lnTo>
                      <a:lnTo>
                        <a:pt x="378" y="308"/>
                      </a:lnTo>
                      <a:lnTo>
                        <a:pt x="405" y="336"/>
                      </a:lnTo>
                      <a:lnTo>
                        <a:pt x="429" y="362"/>
                      </a:lnTo>
                      <a:lnTo>
                        <a:pt x="454" y="390"/>
                      </a:lnTo>
                      <a:lnTo>
                        <a:pt x="478" y="415"/>
                      </a:lnTo>
                      <a:lnTo>
                        <a:pt x="499" y="439"/>
                      </a:lnTo>
                      <a:lnTo>
                        <a:pt x="520" y="463"/>
                      </a:lnTo>
                      <a:lnTo>
                        <a:pt x="539" y="485"/>
                      </a:lnTo>
                      <a:lnTo>
                        <a:pt x="554" y="505"/>
                      </a:lnTo>
                      <a:lnTo>
                        <a:pt x="570" y="525"/>
                      </a:lnTo>
                      <a:lnTo>
                        <a:pt x="580" y="540"/>
                      </a:lnTo>
                      <a:lnTo>
                        <a:pt x="591" y="555"/>
                      </a:lnTo>
                      <a:lnTo>
                        <a:pt x="598" y="567"/>
                      </a:lnTo>
                      <a:lnTo>
                        <a:pt x="602" y="575"/>
                      </a:lnTo>
                      <a:lnTo>
                        <a:pt x="602" y="580"/>
                      </a:lnTo>
                      <a:lnTo>
                        <a:pt x="605" y="58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2" name="Freeform 1487"/>
                <p:cNvSpPr>
                  <a:spLocks/>
                </p:cNvSpPr>
                <p:nvPr/>
              </p:nvSpPr>
              <p:spPr bwMode="auto">
                <a:xfrm>
                  <a:off x="1314" y="1668"/>
                  <a:ext cx="5" cy="39"/>
                </a:xfrm>
                <a:custGeom>
                  <a:avLst/>
                  <a:gdLst>
                    <a:gd name="T0" fmla="*/ 5 w 30"/>
                    <a:gd name="T1" fmla="*/ 234 h 235"/>
                    <a:gd name="T2" fmla="*/ 14 w 30"/>
                    <a:gd name="T3" fmla="*/ 235 h 235"/>
                    <a:gd name="T4" fmla="*/ 20 w 30"/>
                    <a:gd name="T5" fmla="*/ 231 h 235"/>
                    <a:gd name="T6" fmla="*/ 25 w 30"/>
                    <a:gd name="T7" fmla="*/ 221 h 235"/>
                    <a:gd name="T8" fmla="*/ 27 w 30"/>
                    <a:gd name="T9" fmla="*/ 209 h 235"/>
                    <a:gd name="T10" fmla="*/ 30 w 30"/>
                    <a:gd name="T11" fmla="*/ 194 h 235"/>
                    <a:gd name="T12" fmla="*/ 30 w 30"/>
                    <a:gd name="T13" fmla="*/ 176 h 235"/>
                    <a:gd name="T14" fmla="*/ 30 w 30"/>
                    <a:gd name="T15" fmla="*/ 156 h 235"/>
                    <a:gd name="T16" fmla="*/ 30 w 30"/>
                    <a:gd name="T17" fmla="*/ 135 h 235"/>
                    <a:gd name="T18" fmla="*/ 28 w 30"/>
                    <a:gd name="T19" fmla="*/ 114 h 235"/>
                    <a:gd name="T20" fmla="*/ 28 w 30"/>
                    <a:gd name="T21" fmla="*/ 92 h 235"/>
                    <a:gd name="T22" fmla="*/ 27 w 30"/>
                    <a:gd name="T23" fmla="*/ 70 h 235"/>
                    <a:gd name="T24" fmla="*/ 26 w 30"/>
                    <a:gd name="T25" fmla="*/ 51 h 235"/>
                    <a:gd name="T26" fmla="*/ 26 w 30"/>
                    <a:gd name="T27" fmla="*/ 33 h 235"/>
                    <a:gd name="T28" fmla="*/ 26 w 30"/>
                    <a:gd name="T29" fmla="*/ 18 h 235"/>
                    <a:gd name="T30" fmla="*/ 27 w 30"/>
                    <a:gd name="T31" fmla="*/ 6 h 235"/>
                    <a:gd name="T32" fmla="*/ 24 w 30"/>
                    <a:gd name="T33" fmla="*/ 0 h 235"/>
                    <a:gd name="T34" fmla="*/ 22 w 30"/>
                    <a:gd name="T35" fmla="*/ 10 h 235"/>
                    <a:gd name="T36" fmla="*/ 22 w 30"/>
                    <a:gd name="T37" fmla="*/ 25 h 235"/>
                    <a:gd name="T38" fmla="*/ 22 w 30"/>
                    <a:gd name="T39" fmla="*/ 41 h 235"/>
                    <a:gd name="T40" fmla="*/ 22 w 30"/>
                    <a:gd name="T41" fmla="*/ 60 h 235"/>
                    <a:gd name="T42" fmla="*/ 24 w 30"/>
                    <a:gd name="T43" fmla="*/ 81 h 235"/>
                    <a:gd name="T44" fmla="*/ 25 w 30"/>
                    <a:gd name="T45" fmla="*/ 103 h 235"/>
                    <a:gd name="T46" fmla="*/ 26 w 30"/>
                    <a:gd name="T47" fmla="*/ 125 h 235"/>
                    <a:gd name="T48" fmla="*/ 26 w 30"/>
                    <a:gd name="T49" fmla="*/ 146 h 235"/>
                    <a:gd name="T50" fmla="*/ 26 w 30"/>
                    <a:gd name="T51" fmla="*/ 166 h 235"/>
                    <a:gd name="T52" fmla="*/ 26 w 30"/>
                    <a:gd name="T53" fmla="*/ 184 h 235"/>
                    <a:gd name="T54" fmla="*/ 25 w 30"/>
                    <a:gd name="T55" fmla="*/ 201 h 235"/>
                    <a:gd name="T56" fmla="*/ 22 w 30"/>
                    <a:gd name="T57" fmla="*/ 214 h 235"/>
                    <a:gd name="T58" fmla="*/ 19 w 30"/>
                    <a:gd name="T59" fmla="*/ 225 h 235"/>
                    <a:gd name="T60" fmla="*/ 15 w 30"/>
                    <a:gd name="T61" fmla="*/ 231 h 235"/>
                    <a:gd name="T62" fmla="*/ 8 w 30"/>
                    <a:gd name="T63" fmla="*/ 232 h 235"/>
                    <a:gd name="T64" fmla="*/ 1 w 30"/>
                    <a:gd name="T65" fmla="*/ 228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35"/>
                    <a:gd name="T101" fmla="*/ 30 w 30"/>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35">
                      <a:moveTo>
                        <a:pt x="0" y="232"/>
                      </a:moveTo>
                      <a:lnTo>
                        <a:pt x="5" y="234"/>
                      </a:lnTo>
                      <a:lnTo>
                        <a:pt x="8" y="235"/>
                      </a:lnTo>
                      <a:lnTo>
                        <a:pt x="14" y="235"/>
                      </a:lnTo>
                      <a:lnTo>
                        <a:pt x="18" y="233"/>
                      </a:lnTo>
                      <a:lnTo>
                        <a:pt x="20" y="231"/>
                      </a:lnTo>
                      <a:lnTo>
                        <a:pt x="22" y="226"/>
                      </a:lnTo>
                      <a:lnTo>
                        <a:pt x="25" y="221"/>
                      </a:lnTo>
                      <a:lnTo>
                        <a:pt x="26" y="215"/>
                      </a:lnTo>
                      <a:lnTo>
                        <a:pt x="27" y="209"/>
                      </a:lnTo>
                      <a:lnTo>
                        <a:pt x="28" y="201"/>
                      </a:lnTo>
                      <a:lnTo>
                        <a:pt x="30" y="194"/>
                      </a:lnTo>
                      <a:lnTo>
                        <a:pt x="30" y="184"/>
                      </a:lnTo>
                      <a:lnTo>
                        <a:pt x="30" y="176"/>
                      </a:lnTo>
                      <a:lnTo>
                        <a:pt x="30" y="166"/>
                      </a:lnTo>
                      <a:lnTo>
                        <a:pt x="30" y="156"/>
                      </a:lnTo>
                      <a:lnTo>
                        <a:pt x="30" y="146"/>
                      </a:lnTo>
                      <a:lnTo>
                        <a:pt x="30" y="135"/>
                      </a:lnTo>
                      <a:lnTo>
                        <a:pt x="30" y="125"/>
                      </a:lnTo>
                      <a:lnTo>
                        <a:pt x="28" y="114"/>
                      </a:lnTo>
                      <a:lnTo>
                        <a:pt x="28" y="103"/>
                      </a:lnTo>
                      <a:lnTo>
                        <a:pt x="28" y="92"/>
                      </a:lnTo>
                      <a:lnTo>
                        <a:pt x="27" y="81"/>
                      </a:lnTo>
                      <a:lnTo>
                        <a:pt x="27" y="70"/>
                      </a:lnTo>
                      <a:lnTo>
                        <a:pt x="26" y="60"/>
                      </a:lnTo>
                      <a:lnTo>
                        <a:pt x="26" y="51"/>
                      </a:lnTo>
                      <a:lnTo>
                        <a:pt x="26" y="41"/>
                      </a:lnTo>
                      <a:lnTo>
                        <a:pt x="26" y="33"/>
                      </a:lnTo>
                      <a:lnTo>
                        <a:pt x="26" y="25"/>
                      </a:lnTo>
                      <a:lnTo>
                        <a:pt x="26" y="18"/>
                      </a:lnTo>
                      <a:lnTo>
                        <a:pt x="26" y="10"/>
                      </a:lnTo>
                      <a:lnTo>
                        <a:pt x="27" y="6"/>
                      </a:lnTo>
                      <a:lnTo>
                        <a:pt x="27" y="1"/>
                      </a:lnTo>
                      <a:lnTo>
                        <a:pt x="24" y="0"/>
                      </a:lnTo>
                      <a:lnTo>
                        <a:pt x="24" y="4"/>
                      </a:lnTo>
                      <a:lnTo>
                        <a:pt x="22" y="10"/>
                      </a:lnTo>
                      <a:lnTo>
                        <a:pt x="22" y="18"/>
                      </a:lnTo>
                      <a:lnTo>
                        <a:pt x="22" y="25"/>
                      </a:lnTo>
                      <a:lnTo>
                        <a:pt x="22" y="33"/>
                      </a:lnTo>
                      <a:lnTo>
                        <a:pt x="22" y="41"/>
                      </a:lnTo>
                      <a:lnTo>
                        <a:pt x="22" y="51"/>
                      </a:lnTo>
                      <a:lnTo>
                        <a:pt x="22" y="60"/>
                      </a:lnTo>
                      <a:lnTo>
                        <a:pt x="24" y="70"/>
                      </a:lnTo>
                      <a:lnTo>
                        <a:pt x="24" y="81"/>
                      </a:lnTo>
                      <a:lnTo>
                        <a:pt x="25" y="92"/>
                      </a:lnTo>
                      <a:lnTo>
                        <a:pt x="25" y="103"/>
                      </a:lnTo>
                      <a:lnTo>
                        <a:pt x="25" y="114"/>
                      </a:lnTo>
                      <a:lnTo>
                        <a:pt x="26" y="125"/>
                      </a:lnTo>
                      <a:lnTo>
                        <a:pt x="26" y="135"/>
                      </a:lnTo>
                      <a:lnTo>
                        <a:pt x="26" y="146"/>
                      </a:lnTo>
                      <a:lnTo>
                        <a:pt x="26" y="156"/>
                      </a:lnTo>
                      <a:lnTo>
                        <a:pt x="26" y="166"/>
                      </a:lnTo>
                      <a:lnTo>
                        <a:pt x="26" y="176"/>
                      </a:lnTo>
                      <a:lnTo>
                        <a:pt x="26" y="184"/>
                      </a:lnTo>
                      <a:lnTo>
                        <a:pt x="26" y="193"/>
                      </a:lnTo>
                      <a:lnTo>
                        <a:pt x="25" y="201"/>
                      </a:lnTo>
                      <a:lnTo>
                        <a:pt x="24" y="208"/>
                      </a:lnTo>
                      <a:lnTo>
                        <a:pt x="22" y="214"/>
                      </a:lnTo>
                      <a:lnTo>
                        <a:pt x="21" y="220"/>
                      </a:lnTo>
                      <a:lnTo>
                        <a:pt x="19" y="225"/>
                      </a:lnTo>
                      <a:lnTo>
                        <a:pt x="18" y="228"/>
                      </a:lnTo>
                      <a:lnTo>
                        <a:pt x="15" y="231"/>
                      </a:lnTo>
                      <a:lnTo>
                        <a:pt x="13" y="232"/>
                      </a:lnTo>
                      <a:lnTo>
                        <a:pt x="8" y="232"/>
                      </a:lnTo>
                      <a:lnTo>
                        <a:pt x="6" y="231"/>
                      </a:lnTo>
                      <a:lnTo>
                        <a:pt x="1" y="228"/>
                      </a:lnTo>
                      <a:lnTo>
                        <a:pt x="0" y="23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3" name="Freeform 1488"/>
                <p:cNvSpPr>
                  <a:spLocks/>
                </p:cNvSpPr>
                <p:nvPr/>
              </p:nvSpPr>
              <p:spPr bwMode="auto">
                <a:xfrm>
                  <a:off x="1231" y="1572"/>
                  <a:ext cx="84" cy="135"/>
                </a:xfrm>
                <a:custGeom>
                  <a:avLst/>
                  <a:gdLst>
                    <a:gd name="T0" fmla="*/ 1 w 585"/>
                    <a:gd name="T1" fmla="*/ 8 h 808"/>
                    <a:gd name="T2" fmla="*/ 1 w 585"/>
                    <a:gd name="T3" fmla="*/ 31 h 808"/>
                    <a:gd name="T4" fmla="*/ 11 w 585"/>
                    <a:gd name="T5" fmla="*/ 64 h 808"/>
                    <a:gd name="T6" fmla="*/ 28 w 585"/>
                    <a:gd name="T7" fmla="*/ 107 h 808"/>
                    <a:gd name="T8" fmla="*/ 53 w 585"/>
                    <a:gd name="T9" fmla="*/ 156 h 808"/>
                    <a:gd name="T10" fmla="*/ 84 w 585"/>
                    <a:gd name="T11" fmla="*/ 212 h 808"/>
                    <a:gd name="T12" fmla="*/ 120 w 585"/>
                    <a:gd name="T13" fmla="*/ 272 h 808"/>
                    <a:gd name="T14" fmla="*/ 162 w 585"/>
                    <a:gd name="T15" fmla="*/ 334 h 808"/>
                    <a:gd name="T16" fmla="*/ 208 w 585"/>
                    <a:gd name="T17" fmla="*/ 401 h 808"/>
                    <a:gd name="T18" fmla="*/ 256 w 585"/>
                    <a:gd name="T19" fmla="*/ 465 h 808"/>
                    <a:gd name="T20" fmla="*/ 306 w 585"/>
                    <a:gd name="T21" fmla="*/ 530 h 808"/>
                    <a:gd name="T22" fmla="*/ 358 w 585"/>
                    <a:gd name="T23" fmla="*/ 592 h 808"/>
                    <a:gd name="T24" fmla="*/ 410 w 585"/>
                    <a:gd name="T25" fmla="*/ 651 h 808"/>
                    <a:gd name="T26" fmla="*/ 461 w 585"/>
                    <a:gd name="T27" fmla="*/ 705 h 808"/>
                    <a:gd name="T28" fmla="*/ 512 w 585"/>
                    <a:gd name="T29" fmla="*/ 753 h 808"/>
                    <a:gd name="T30" fmla="*/ 560 w 585"/>
                    <a:gd name="T31" fmla="*/ 791 h 808"/>
                    <a:gd name="T32" fmla="*/ 585 w 585"/>
                    <a:gd name="T33" fmla="*/ 804 h 808"/>
                    <a:gd name="T34" fmla="*/ 539 w 585"/>
                    <a:gd name="T35" fmla="*/ 771 h 808"/>
                    <a:gd name="T36" fmla="*/ 489 w 585"/>
                    <a:gd name="T37" fmla="*/ 727 h 808"/>
                    <a:gd name="T38" fmla="*/ 439 w 585"/>
                    <a:gd name="T39" fmla="*/ 677 h 808"/>
                    <a:gd name="T40" fmla="*/ 388 w 585"/>
                    <a:gd name="T41" fmla="*/ 620 h 808"/>
                    <a:gd name="T42" fmla="*/ 335 w 585"/>
                    <a:gd name="T43" fmla="*/ 560 h 808"/>
                    <a:gd name="T44" fmla="*/ 284 w 585"/>
                    <a:gd name="T45" fmla="*/ 496 h 808"/>
                    <a:gd name="T46" fmla="*/ 234 w 585"/>
                    <a:gd name="T47" fmla="*/ 431 h 808"/>
                    <a:gd name="T48" fmla="*/ 187 w 585"/>
                    <a:gd name="T49" fmla="*/ 365 h 808"/>
                    <a:gd name="T50" fmla="*/ 144 w 585"/>
                    <a:gd name="T51" fmla="*/ 301 h 808"/>
                    <a:gd name="T52" fmla="*/ 105 w 585"/>
                    <a:gd name="T53" fmla="*/ 240 h 808"/>
                    <a:gd name="T54" fmla="*/ 71 w 585"/>
                    <a:gd name="T55" fmla="*/ 181 h 808"/>
                    <a:gd name="T56" fmla="*/ 44 w 585"/>
                    <a:gd name="T57" fmla="*/ 129 h 808"/>
                    <a:gd name="T58" fmla="*/ 22 w 585"/>
                    <a:gd name="T59" fmla="*/ 84 h 808"/>
                    <a:gd name="T60" fmla="*/ 8 w 585"/>
                    <a:gd name="T61" fmla="*/ 46 h 808"/>
                    <a:gd name="T62" fmla="*/ 3 w 585"/>
                    <a:gd name="T63" fmla="*/ 19 h 808"/>
                    <a:gd name="T64" fmla="*/ 8 w 585"/>
                    <a:gd name="T65" fmla="*/ 2 h 8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5"/>
                    <a:gd name="T100" fmla="*/ 0 h 808"/>
                    <a:gd name="T101" fmla="*/ 585 w 585"/>
                    <a:gd name="T102" fmla="*/ 808 h 8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5" h="808">
                      <a:moveTo>
                        <a:pt x="6" y="0"/>
                      </a:moveTo>
                      <a:lnTo>
                        <a:pt x="1" y="8"/>
                      </a:lnTo>
                      <a:lnTo>
                        <a:pt x="0" y="19"/>
                      </a:lnTo>
                      <a:lnTo>
                        <a:pt x="1" y="31"/>
                      </a:lnTo>
                      <a:lnTo>
                        <a:pt x="5" y="46"/>
                      </a:lnTo>
                      <a:lnTo>
                        <a:pt x="11" y="64"/>
                      </a:lnTo>
                      <a:lnTo>
                        <a:pt x="19" y="85"/>
                      </a:lnTo>
                      <a:lnTo>
                        <a:pt x="28" y="107"/>
                      </a:lnTo>
                      <a:lnTo>
                        <a:pt x="40" y="131"/>
                      </a:lnTo>
                      <a:lnTo>
                        <a:pt x="53" y="156"/>
                      </a:lnTo>
                      <a:lnTo>
                        <a:pt x="68" y="183"/>
                      </a:lnTo>
                      <a:lnTo>
                        <a:pt x="84" y="212"/>
                      </a:lnTo>
                      <a:lnTo>
                        <a:pt x="102" y="241"/>
                      </a:lnTo>
                      <a:lnTo>
                        <a:pt x="120" y="272"/>
                      </a:lnTo>
                      <a:lnTo>
                        <a:pt x="142" y="303"/>
                      </a:lnTo>
                      <a:lnTo>
                        <a:pt x="162" y="334"/>
                      </a:lnTo>
                      <a:lnTo>
                        <a:pt x="184" y="366"/>
                      </a:lnTo>
                      <a:lnTo>
                        <a:pt x="208" y="401"/>
                      </a:lnTo>
                      <a:lnTo>
                        <a:pt x="232" y="433"/>
                      </a:lnTo>
                      <a:lnTo>
                        <a:pt x="256" y="465"/>
                      </a:lnTo>
                      <a:lnTo>
                        <a:pt x="281" y="498"/>
                      </a:lnTo>
                      <a:lnTo>
                        <a:pt x="306" y="530"/>
                      </a:lnTo>
                      <a:lnTo>
                        <a:pt x="332" y="563"/>
                      </a:lnTo>
                      <a:lnTo>
                        <a:pt x="358" y="592"/>
                      </a:lnTo>
                      <a:lnTo>
                        <a:pt x="384" y="622"/>
                      </a:lnTo>
                      <a:lnTo>
                        <a:pt x="410" y="651"/>
                      </a:lnTo>
                      <a:lnTo>
                        <a:pt x="435" y="679"/>
                      </a:lnTo>
                      <a:lnTo>
                        <a:pt x="461" y="705"/>
                      </a:lnTo>
                      <a:lnTo>
                        <a:pt x="487" y="730"/>
                      </a:lnTo>
                      <a:lnTo>
                        <a:pt x="512" y="753"/>
                      </a:lnTo>
                      <a:lnTo>
                        <a:pt x="537" y="773"/>
                      </a:lnTo>
                      <a:lnTo>
                        <a:pt x="560" y="791"/>
                      </a:lnTo>
                      <a:lnTo>
                        <a:pt x="584" y="808"/>
                      </a:lnTo>
                      <a:lnTo>
                        <a:pt x="585" y="804"/>
                      </a:lnTo>
                      <a:lnTo>
                        <a:pt x="563" y="789"/>
                      </a:lnTo>
                      <a:lnTo>
                        <a:pt x="539" y="771"/>
                      </a:lnTo>
                      <a:lnTo>
                        <a:pt x="514" y="749"/>
                      </a:lnTo>
                      <a:lnTo>
                        <a:pt x="489" y="727"/>
                      </a:lnTo>
                      <a:lnTo>
                        <a:pt x="463" y="703"/>
                      </a:lnTo>
                      <a:lnTo>
                        <a:pt x="439" y="677"/>
                      </a:lnTo>
                      <a:lnTo>
                        <a:pt x="414" y="648"/>
                      </a:lnTo>
                      <a:lnTo>
                        <a:pt x="388" y="620"/>
                      </a:lnTo>
                      <a:lnTo>
                        <a:pt x="361" y="591"/>
                      </a:lnTo>
                      <a:lnTo>
                        <a:pt x="335" y="560"/>
                      </a:lnTo>
                      <a:lnTo>
                        <a:pt x="310" y="529"/>
                      </a:lnTo>
                      <a:lnTo>
                        <a:pt x="284" y="496"/>
                      </a:lnTo>
                      <a:lnTo>
                        <a:pt x="259" y="464"/>
                      </a:lnTo>
                      <a:lnTo>
                        <a:pt x="234" y="431"/>
                      </a:lnTo>
                      <a:lnTo>
                        <a:pt x="210" y="398"/>
                      </a:lnTo>
                      <a:lnTo>
                        <a:pt x="187" y="365"/>
                      </a:lnTo>
                      <a:lnTo>
                        <a:pt x="165" y="333"/>
                      </a:lnTo>
                      <a:lnTo>
                        <a:pt x="144" y="301"/>
                      </a:lnTo>
                      <a:lnTo>
                        <a:pt x="124" y="270"/>
                      </a:lnTo>
                      <a:lnTo>
                        <a:pt x="105" y="240"/>
                      </a:lnTo>
                      <a:lnTo>
                        <a:pt x="86" y="209"/>
                      </a:lnTo>
                      <a:lnTo>
                        <a:pt x="71" y="181"/>
                      </a:lnTo>
                      <a:lnTo>
                        <a:pt x="55" y="154"/>
                      </a:lnTo>
                      <a:lnTo>
                        <a:pt x="44" y="129"/>
                      </a:lnTo>
                      <a:lnTo>
                        <a:pt x="31" y="106"/>
                      </a:lnTo>
                      <a:lnTo>
                        <a:pt x="22" y="84"/>
                      </a:lnTo>
                      <a:lnTo>
                        <a:pt x="15" y="63"/>
                      </a:lnTo>
                      <a:lnTo>
                        <a:pt x="8" y="46"/>
                      </a:lnTo>
                      <a:lnTo>
                        <a:pt x="5" y="31"/>
                      </a:lnTo>
                      <a:lnTo>
                        <a:pt x="3" y="19"/>
                      </a:lnTo>
                      <a:lnTo>
                        <a:pt x="5" y="9"/>
                      </a:lnTo>
                      <a:lnTo>
                        <a:pt x="8" y="2"/>
                      </a:lnTo>
                      <a:lnTo>
                        <a:pt x="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4" name="Freeform 1489"/>
                <p:cNvSpPr>
                  <a:spLocks/>
                </p:cNvSpPr>
                <p:nvPr/>
              </p:nvSpPr>
              <p:spPr bwMode="auto">
                <a:xfrm>
                  <a:off x="996" y="1545"/>
                  <a:ext cx="49" cy="50"/>
                </a:xfrm>
                <a:custGeom>
                  <a:avLst/>
                  <a:gdLst>
                    <a:gd name="T0" fmla="*/ 344 w 344"/>
                    <a:gd name="T1" fmla="*/ 1 h 302"/>
                    <a:gd name="T2" fmla="*/ 278 w 344"/>
                    <a:gd name="T3" fmla="*/ 0 h 302"/>
                    <a:gd name="T4" fmla="*/ 231 w 344"/>
                    <a:gd name="T5" fmla="*/ 5 h 302"/>
                    <a:gd name="T6" fmla="*/ 188 w 344"/>
                    <a:gd name="T7" fmla="*/ 32 h 302"/>
                    <a:gd name="T8" fmla="*/ 126 w 344"/>
                    <a:gd name="T9" fmla="*/ 88 h 302"/>
                    <a:gd name="T10" fmla="*/ 59 w 344"/>
                    <a:gd name="T11" fmla="*/ 178 h 302"/>
                    <a:gd name="T12" fmla="*/ 28 w 344"/>
                    <a:gd name="T13" fmla="*/ 235 h 302"/>
                    <a:gd name="T14" fmla="*/ 0 w 344"/>
                    <a:gd name="T15" fmla="*/ 302 h 302"/>
                    <a:gd name="T16" fmla="*/ 344 w 344"/>
                    <a:gd name="T17" fmla="*/ 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4"/>
                    <a:gd name="T28" fmla="*/ 0 h 302"/>
                    <a:gd name="T29" fmla="*/ 344 w 344"/>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4" h="302">
                      <a:moveTo>
                        <a:pt x="344" y="1"/>
                      </a:moveTo>
                      <a:lnTo>
                        <a:pt x="278" y="0"/>
                      </a:lnTo>
                      <a:lnTo>
                        <a:pt x="231" y="5"/>
                      </a:lnTo>
                      <a:lnTo>
                        <a:pt x="188" y="32"/>
                      </a:lnTo>
                      <a:lnTo>
                        <a:pt x="126" y="88"/>
                      </a:lnTo>
                      <a:lnTo>
                        <a:pt x="59" y="178"/>
                      </a:lnTo>
                      <a:lnTo>
                        <a:pt x="28" y="235"/>
                      </a:lnTo>
                      <a:lnTo>
                        <a:pt x="0" y="302"/>
                      </a:lnTo>
                      <a:lnTo>
                        <a:pt x="344"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5" name="Freeform 1490"/>
                <p:cNvSpPr>
                  <a:spLocks/>
                </p:cNvSpPr>
                <p:nvPr/>
              </p:nvSpPr>
              <p:spPr bwMode="auto">
                <a:xfrm>
                  <a:off x="991" y="1545"/>
                  <a:ext cx="72" cy="72"/>
                </a:xfrm>
                <a:custGeom>
                  <a:avLst/>
                  <a:gdLst>
                    <a:gd name="T0" fmla="*/ 502 w 502"/>
                    <a:gd name="T1" fmla="*/ 13 h 435"/>
                    <a:gd name="T2" fmla="*/ 365 w 502"/>
                    <a:gd name="T3" fmla="*/ 1 h 435"/>
                    <a:gd name="T4" fmla="*/ 307 w 502"/>
                    <a:gd name="T5" fmla="*/ 0 h 435"/>
                    <a:gd name="T6" fmla="*/ 266 w 502"/>
                    <a:gd name="T7" fmla="*/ 5 h 435"/>
                    <a:gd name="T8" fmla="*/ 211 w 502"/>
                    <a:gd name="T9" fmla="*/ 41 h 435"/>
                    <a:gd name="T10" fmla="*/ 133 w 502"/>
                    <a:gd name="T11" fmla="*/ 123 h 435"/>
                    <a:gd name="T12" fmla="*/ 91 w 502"/>
                    <a:gd name="T13" fmla="*/ 182 h 435"/>
                    <a:gd name="T14" fmla="*/ 55 w 502"/>
                    <a:gd name="T15" fmla="*/ 254 h 435"/>
                    <a:gd name="T16" fmla="*/ 22 w 502"/>
                    <a:gd name="T17" fmla="*/ 338 h 435"/>
                    <a:gd name="T18" fmla="*/ 0 w 502"/>
                    <a:gd name="T19" fmla="*/ 435 h 435"/>
                    <a:gd name="T20" fmla="*/ 30 w 502"/>
                    <a:gd name="T21" fmla="*/ 365 h 435"/>
                    <a:gd name="T22" fmla="*/ 70 w 502"/>
                    <a:gd name="T23" fmla="*/ 304 h 435"/>
                    <a:gd name="T24" fmla="*/ 117 w 502"/>
                    <a:gd name="T25" fmla="*/ 251 h 435"/>
                    <a:gd name="T26" fmla="*/ 168 w 502"/>
                    <a:gd name="T27" fmla="*/ 204 h 435"/>
                    <a:gd name="T28" fmla="*/ 219 w 502"/>
                    <a:gd name="T29" fmla="*/ 169 h 435"/>
                    <a:gd name="T30" fmla="*/ 268 w 502"/>
                    <a:gd name="T31" fmla="*/ 142 h 435"/>
                    <a:gd name="T32" fmla="*/ 310 w 502"/>
                    <a:gd name="T33" fmla="*/ 128 h 435"/>
                    <a:gd name="T34" fmla="*/ 341 w 502"/>
                    <a:gd name="T35" fmla="*/ 123 h 435"/>
                    <a:gd name="T36" fmla="*/ 368 w 502"/>
                    <a:gd name="T37" fmla="*/ 130 h 435"/>
                    <a:gd name="T38" fmla="*/ 502 w 502"/>
                    <a:gd name="T39" fmla="*/ 13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2"/>
                    <a:gd name="T61" fmla="*/ 0 h 435"/>
                    <a:gd name="T62" fmla="*/ 502 w 502"/>
                    <a:gd name="T63" fmla="*/ 435 h 4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2" h="435">
                      <a:moveTo>
                        <a:pt x="502" y="13"/>
                      </a:moveTo>
                      <a:lnTo>
                        <a:pt x="365" y="1"/>
                      </a:lnTo>
                      <a:lnTo>
                        <a:pt x="307" y="0"/>
                      </a:lnTo>
                      <a:lnTo>
                        <a:pt x="266" y="5"/>
                      </a:lnTo>
                      <a:lnTo>
                        <a:pt x="211" y="41"/>
                      </a:lnTo>
                      <a:lnTo>
                        <a:pt x="133" y="123"/>
                      </a:lnTo>
                      <a:lnTo>
                        <a:pt x="91" y="182"/>
                      </a:lnTo>
                      <a:lnTo>
                        <a:pt x="55" y="254"/>
                      </a:lnTo>
                      <a:lnTo>
                        <a:pt x="22" y="338"/>
                      </a:lnTo>
                      <a:lnTo>
                        <a:pt x="0" y="435"/>
                      </a:lnTo>
                      <a:lnTo>
                        <a:pt x="30" y="365"/>
                      </a:lnTo>
                      <a:lnTo>
                        <a:pt x="70" y="304"/>
                      </a:lnTo>
                      <a:lnTo>
                        <a:pt x="117" y="251"/>
                      </a:lnTo>
                      <a:lnTo>
                        <a:pt x="168" y="204"/>
                      </a:lnTo>
                      <a:lnTo>
                        <a:pt x="219" y="169"/>
                      </a:lnTo>
                      <a:lnTo>
                        <a:pt x="268" y="142"/>
                      </a:lnTo>
                      <a:lnTo>
                        <a:pt x="310" y="128"/>
                      </a:lnTo>
                      <a:lnTo>
                        <a:pt x="341" y="123"/>
                      </a:lnTo>
                      <a:lnTo>
                        <a:pt x="368" y="130"/>
                      </a:lnTo>
                      <a:lnTo>
                        <a:pt x="502" y="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6" name="Freeform 1491"/>
                <p:cNvSpPr>
                  <a:spLocks/>
                </p:cNvSpPr>
                <p:nvPr/>
              </p:nvSpPr>
              <p:spPr bwMode="auto">
                <a:xfrm>
                  <a:off x="991" y="1545"/>
                  <a:ext cx="90" cy="72"/>
                </a:xfrm>
                <a:custGeom>
                  <a:avLst/>
                  <a:gdLst>
                    <a:gd name="T0" fmla="*/ 379 w 633"/>
                    <a:gd name="T1" fmla="*/ 0 h 434"/>
                    <a:gd name="T2" fmla="*/ 523 w 633"/>
                    <a:gd name="T3" fmla="*/ 14 h 434"/>
                    <a:gd name="T4" fmla="*/ 625 w 633"/>
                    <a:gd name="T5" fmla="*/ 19 h 434"/>
                    <a:gd name="T6" fmla="*/ 633 w 633"/>
                    <a:gd name="T7" fmla="*/ 18 h 434"/>
                    <a:gd name="T8" fmla="*/ 573 w 633"/>
                    <a:gd name="T9" fmla="*/ 69 h 434"/>
                    <a:gd name="T10" fmla="*/ 558 w 633"/>
                    <a:gd name="T11" fmla="*/ 70 h 434"/>
                    <a:gd name="T12" fmla="*/ 503 w 633"/>
                    <a:gd name="T13" fmla="*/ 81 h 434"/>
                    <a:gd name="T14" fmla="*/ 456 w 633"/>
                    <a:gd name="T15" fmla="*/ 106 h 434"/>
                    <a:gd name="T16" fmla="*/ 406 w 633"/>
                    <a:gd name="T17" fmla="*/ 133 h 434"/>
                    <a:gd name="T18" fmla="*/ 383 w 633"/>
                    <a:gd name="T19" fmla="*/ 137 h 434"/>
                    <a:gd name="T20" fmla="*/ 368 w 633"/>
                    <a:gd name="T21" fmla="*/ 129 h 434"/>
                    <a:gd name="T22" fmla="*/ 341 w 633"/>
                    <a:gd name="T23" fmla="*/ 122 h 434"/>
                    <a:gd name="T24" fmla="*/ 310 w 633"/>
                    <a:gd name="T25" fmla="*/ 127 h 434"/>
                    <a:gd name="T26" fmla="*/ 268 w 633"/>
                    <a:gd name="T27" fmla="*/ 141 h 434"/>
                    <a:gd name="T28" fmla="*/ 219 w 633"/>
                    <a:gd name="T29" fmla="*/ 168 h 434"/>
                    <a:gd name="T30" fmla="*/ 168 w 633"/>
                    <a:gd name="T31" fmla="*/ 203 h 434"/>
                    <a:gd name="T32" fmla="*/ 117 w 633"/>
                    <a:gd name="T33" fmla="*/ 250 h 434"/>
                    <a:gd name="T34" fmla="*/ 70 w 633"/>
                    <a:gd name="T35" fmla="*/ 303 h 434"/>
                    <a:gd name="T36" fmla="*/ 30 w 633"/>
                    <a:gd name="T37" fmla="*/ 364 h 434"/>
                    <a:gd name="T38" fmla="*/ 0 w 633"/>
                    <a:gd name="T39" fmla="*/ 434 h 434"/>
                    <a:gd name="T40" fmla="*/ 35 w 633"/>
                    <a:gd name="T41" fmla="*/ 301 h 434"/>
                    <a:gd name="T42" fmla="*/ 379 w 633"/>
                    <a:gd name="T43" fmla="*/ 0 h 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3"/>
                    <a:gd name="T67" fmla="*/ 0 h 434"/>
                    <a:gd name="T68" fmla="*/ 633 w 633"/>
                    <a:gd name="T69" fmla="*/ 434 h 4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3" h="434">
                      <a:moveTo>
                        <a:pt x="379" y="0"/>
                      </a:moveTo>
                      <a:lnTo>
                        <a:pt x="523" y="14"/>
                      </a:lnTo>
                      <a:lnTo>
                        <a:pt x="625" y="19"/>
                      </a:lnTo>
                      <a:lnTo>
                        <a:pt x="633" y="18"/>
                      </a:lnTo>
                      <a:lnTo>
                        <a:pt x="573" y="69"/>
                      </a:lnTo>
                      <a:lnTo>
                        <a:pt x="558" y="70"/>
                      </a:lnTo>
                      <a:lnTo>
                        <a:pt x="503" y="81"/>
                      </a:lnTo>
                      <a:lnTo>
                        <a:pt x="456" y="106"/>
                      </a:lnTo>
                      <a:lnTo>
                        <a:pt x="406" y="133"/>
                      </a:lnTo>
                      <a:lnTo>
                        <a:pt x="383" y="137"/>
                      </a:lnTo>
                      <a:lnTo>
                        <a:pt x="368" y="129"/>
                      </a:lnTo>
                      <a:lnTo>
                        <a:pt x="341" y="122"/>
                      </a:lnTo>
                      <a:lnTo>
                        <a:pt x="310" y="127"/>
                      </a:lnTo>
                      <a:lnTo>
                        <a:pt x="268" y="141"/>
                      </a:lnTo>
                      <a:lnTo>
                        <a:pt x="219" y="168"/>
                      </a:lnTo>
                      <a:lnTo>
                        <a:pt x="168" y="203"/>
                      </a:lnTo>
                      <a:lnTo>
                        <a:pt x="117" y="250"/>
                      </a:lnTo>
                      <a:lnTo>
                        <a:pt x="70" y="303"/>
                      </a:lnTo>
                      <a:lnTo>
                        <a:pt x="30" y="364"/>
                      </a:lnTo>
                      <a:lnTo>
                        <a:pt x="0" y="434"/>
                      </a:lnTo>
                      <a:lnTo>
                        <a:pt x="35" y="301"/>
                      </a:lnTo>
                      <a:lnTo>
                        <a:pt x="37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7" name="Freeform 1492"/>
                <p:cNvSpPr>
                  <a:spLocks/>
                </p:cNvSpPr>
                <p:nvPr/>
              </p:nvSpPr>
              <p:spPr bwMode="auto">
                <a:xfrm>
                  <a:off x="1043" y="1542"/>
                  <a:ext cx="61" cy="26"/>
                </a:xfrm>
                <a:custGeom>
                  <a:avLst/>
                  <a:gdLst>
                    <a:gd name="T0" fmla="*/ 134 w 426"/>
                    <a:gd name="T1" fmla="*/ 27 h 152"/>
                    <a:gd name="T2" fmla="*/ 257 w 426"/>
                    <a:gd name="T3" fmla="*/ 34 h 152"/>
                    <a:gd name="T4" fmla="*/ 299 w 426"/>
                    <a:gd name="T5" fmla="*/ 23 h 152"/>
                    <a:gd name="T6" fmla="*/ 327 w 426"/>
                    <a:gd name="T7" fmla="*/ 9 h 152"/>
                    <a:gd name="T8" fmla="*/ 355 w 426"/>
                    <a:gd name="T9" fmla="*/ 0 h 152"/>
                    <a:gd name="T10" fmla="*/ 400 w 426"/>
                    <a:gd name="T11" fmla="*/ 4 h 152"/>
                    <a:gd name="T12" fmla="*/ 426 w 426"/>
                    <a:gd name="T13" fmla="*/ 11 h 152"/>
                    <a:gd name="T14" fmla="*/ 388 w 426"/>
                    <a:gd name="T15" fmla="*/ 43 h 152"/>
                    <a:gd name="T16" fmla="*/ 375 w 426"/>
                    <a:gd name="T17" fmla="*/ 40 h 152"/>
                    <a:gd name="T18" fmla="*/ 333 w 426"/>
                    <a:gd name="T19" fmla="*/ 43 h 152"/>
                    <a:gd name="T20" fmla="*/ 285 w 426"/>
                    <a:gd name="T21" fmla="*/ 59 h 152"/>
                    <a:gd name="T22" fmla="*/ 237 w 426"/>
                    <a:gd name="T23" fmla="*/ 77 h 152"/>
                    <a:gd name="T24" fmla="*/ 190 w 426"/>
                    <a:gd name="T25" fmla="*/ 85 h 152"/>
                    <a:gd name="T26" fmla="*/ 135 w 426"/>
                    <a:gd name="T27" fmla="*/ 96 h 152"/>
                    <a:gd name="T28" fmla="*/ 88 w 426"/>
                    <a:gd name="T29" fmla="*/ 121 h 152"/>
                    <a:gd name="T30" fmla="*/ 24 w 426"/>
                    <a:gd name="T31" fmla="*/ 152 h 152"/>
                    <a:gd name="T32" fmla="*/ 12 w 426"/>
                    <a:gd name="T33" fmla="*/ 150 h 152"/>
                    <a:gd name="T34" fmla="*/ 0 w 426"/>
                    <a:gd name="T35" fmla="*/ 144 h 152"/>
                    <a:gd name="T36" fmla="*/ 134 w 426"/>
                    <a:gd name="T37" fmla="*/ 27 h 1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6"/>
                    <a:gd name="T58" fmla="*/ 0 h 152"/>
                    <a:gd name="T59" fmla="*/ 426 w 426"/>
                    <a:gd name="T60" fmla="*/ 152 h 1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6" h="152">
                      <a:moveTo>
                        <a:pt x="134" y="27"/>
                      </a:moveTo>
                      <a:lnTo>
                        <a:pt x="257" y="34"/>
                      </a:lnTo>
                      <a:lnTo>
                        <a:pt x="299" y="23"/>
                      </a:lnTo>
                      <a:lnTo>
                        <a:pt x="327" y="9"/>
                      </a:lnTo>
                      <a:lnTo>
                        <a:pt x="355" y="0"/>
                      </a:lnTo>
                      <a:lnTo>
                        <a:pt x="400" y="4"/>
                      </a:lnTo>
                      <a:lnTo>
                        <a:pt x="426" y="11"/>
                      </a:lnTo>
                      <a:lnTo>
                        <a:pt x="388" y="43"/>
                      </a:lnTo>
                      <a:lnTo>
                        <a:pt x="375" y="40"/>
                      </a:lnTo>
                      <a:lnTo>
                        <a:pt x="333" y="43"/>
                      </a:lnTo>
                      <a:lnTo>
                        <a:pt x="285" y="59"/>
                      </a:lnTo>
                      <a:lnTo>
                        <a:pt x="237" y="77"/>
                      </a:lnTo>
                      <a:lnTo>
                        <a:pt x="190" y="85"/>
                      </a:lnTo>
                      <a:lnTo>
                        <a:pt x="135" y="96"/>
                      </a:lnTo>
                      <a:lnTo>
                        <a:pt x="88" y="121"/>
                      </a:lnTo>
                      <a:lnTo>
                        <a:pt x="24" y="152"/>
                      </a:lnTo>
                      <a:lnTo>
                        <a:pt x="12" y="150"/>
                      </a:lnTo>
                      <a:lnTo>
                        <a:pt x="0" y="144"/>
                      </a:lnTo>
                      <a:lnTo>
                        <a:pt x="134" y="2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8" name="Freeform 1493"/>
                <p:cNvSpPr>
                  <a:spLocks/>
                </p:cNvSpPr>
                <p:nvPr/>
              </p:nvSpPr>
              <p:spPr bwMode="auto">
                <a:xfrm>
                  <a:off x="1073" y="1542"/>
                  <a:ext cx="46" cy="15"/>
                </a:xfrm>
                <a:custGeom>
                  <a:avLst/>
                  <a:gdLst>
                    <a:gd name="T0" fmla="*/ 60 w 325"/>
                    <a:gd name="T1" fmla="*/ 33 h 85"/>
                    <a:gd name="T2" fmla="*/ 98 w 325"/>
                    <a:gd name="T3" fmla="*/ 21 h 85"/>
                    <a:gd name="T4" fmla="*/ 124 w 325"/>
                    <a:gd name="T5" fmla="*/ 8 h 85"/>
                    <a:gd name="T6" fmla="*/ 151 w 325"/>
                    <a:gd name="T7" fmla="*/ 0 h 85"/>
                    <a:gd name="T8" fmla="*/ 195 w 325"/>
                    <a:gd name="T9" fmla="*/ 4 h 85"/>
                    <a:gd name="T10" fmla="*/ 325 w 325"/>
                    <a:gd name="T11" fmla="*/ 40 h 85"/>
                    <a:gd name="T12" fmla="*/ 273 w 325"/>
                    <a:gd name="T13" fmla="*/ 85 h 85"/>
                    <a:gd name="T14" fmla="*/ 220 w 325"/>
                    <a:gd name="T15" fmla="*/ 58 h 85"/>
                    <a:gd name="T16" fmla="*/ 170 w 325"/>
                    <a:gd name="T17" fmla="*/ 40 h 85"/>
                    <a:gd name="T18" fmla="*/ 131 w 325"/>
                    <a:gd name="T19" fmla="*/ 42 h 85"/>
                    <a:gd name="T20" fmla="*/ 90 w 325"/>
                    <a:gd name="T21" fmla="*/ 56 h 85"/>
                    <a:gd name="T22" fmla="*/ 45 w 325"/>
                    <a:gd name="T23" fmla="*/ 73 h 85"/>
                    <a:gd name="T24" fmla="*/ 0 w 325"/>
                    <a:gd name="T25" fmla="*/ 84 h 85"/>
                    <a:gd name="T26" fmla="*/ 60 w 325"/>
                    <a:gd name="T27" fmla="*/ 33 h 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5"/>
                    <a:gd name="T43" fmla="*/ 0 h 85"/>
                    <a:gd name="T44" fmla="*/ 325 w 325"/>
                    <a:gd name="T45" fmla="*/ 85 h 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5" h="85">
                      <a:moveTo>
                        <a:pt x="60" y="33"/>
                      </a:moveTo>
                      <a:lnTo>
                        <a:pt x="98" y="21"/>
                      </a:lnTo>
                      <a:lnTo>
                        <a:pt x="124" y="8"/>
                      </a:lnTo>
                      <a:lnTo>
                        <a:pt x="151" y="0"/>
                      </a:lnTo>
                      <a:lnTo>
                        <a:pt x="195" y="4"/>
                      </a:lnTo>
                      <a:lnTo>
                        <a:pt x="325" y="40"/>
                      </a:lnTo>
                      <a:lnTo>
                        <a:pt x="273" y="85"/>
                      </a:lnTo>
                      <a:lnTo>
                        <a:pt x="220" y="58"/>
                      </a:lnTo>
                      <a:lnTo>
                        <a:pt x="170" y="40"/>
                      </a:lnTo>
                      <a:lnTo>
                        <a:pt x="131" y="42"/>
                      </a:lnTo>
                      <a:lnTo>
                        <a:pt x="90" y="56"/>
                      </a:lnTo>
                      <a:lnTo>
                        <a:pt x="45" y="73"/>
                      </a:lnTo>
                      <a:lnTo>
                        <a:pt x="0" y="84"/>
                      </a:lnTo>
                      <a:lnTo>
                        <a:pt x="60" y="3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59" name="Freeform 1494"/>
                <p:cNvSpPr>
                  <a:spLocks/>
                </p:cNvSpPr>
                <p:nvPr/>
              </p:nvSpPr>
              <p:spPr bwMode="auto">
                <a:xfrm>
                  <a:off x="1099" y="1544"/>
                  <a:ext cx="35" cy="21"/>
                </a:xfrm>
                <a:custGeom>
                  <a:avLst/>
                  <a:gdLst>
                    <a:gd name="T0" fmla="*/ 247 w 247"/>
                    <a:gd name="T1" fmla="*/ 57 h 125"/>
                    <a:gd name="T2" fmla="*/ 38 w 247"/>
                    <a:gd name="T3" fmla="*/ 0 h 125"/>
                    <a:gd name="T4" fmla="*/ 0 w 247"/>
                    <a:gd name="T5" fmla="*/ 32 h 125"/>
                    <a:gd name="T6" fmla="*/ 44 w 247"/>
                    <a:gd name="T7" fmla="*/ 50 h 125"/>
                    <a:gd name="T8" fmla="*/ 90 w 247"/>
                    <a:gd name="T9" fmla="*/ 74 h 125"/>
                    <a:gd name="T10" fmla="*/ 170 w 247"/>
                    <a:gd name="T11" fmla="*/ 125 h 125"/>
                    <a:gd name="T12" fmla="*/ 247 w 247"/>
                    <a:gd name="T13" fmla="*/ 57 h 125"/>
                    <a:gd name="T14" fmla="*/ 0 60000 65536"/>
                    <a:gd name="T15" fmla="*/ 0 60000 65536"/>
                    <a:gd name="T16" fmla="*/ 0 60000 65536"/>
                    <a:gd name="T17" fmla="*/ 0 60000 65536"/>
                    <a:gd name="T18" fmla="*/ 0 60000 65536"/>
                    <a:gd name="T19" fmla="*/ 0 60000 65536"/>
                    <a:gd name="T20" fmla="*/ 0 60000 65536"/>
                    <a:gd name="T21" fmla="*/ 0 w 247"/>
                    <a:gd name="T22" fmla="*/ 0 h 125"/>
                    <a:gd name="T23" fmla="*/ 247 w 247"/>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25">
                      <a:moveTo>
                        <a:pt x="247" y="57"/>
                      </a:moveTo>
                      <a:lnTo>
                        <a:pt x="38" y="0"/>
                      </a:lnTo>
                      <a:lnTo>
                        <a:pt x="0" y="32"/>
                      </a:lnTo>
                      <a:lnTo>
                        <a:pt x="44" y="50"/>
                      </a:lnTo>
                      <a:lnTo>
                        <a:pt x="90" y="74"/>
                      </a:lnTo>
                      <a:lnTo>
                        <a:pt x="170" y="125"/>
                      </a:lnTo>
                      <a:lnTo>
                        <a:pt x="247" y="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0" name="Freeform 1495"/>
                <p:cNvSpPr>
                  <a:spLocks/>
                </p:cNvSpPr>
                <p:nvPr/>
              </p:nvSpPr>
              <p:spPr bwMode="auto">
                <a:xfrm>
                  <a:off x="1112" y="1549"/>
                  <a:ext cx="38" cy="23"/>
                </a:xfrm>
                <a:custGeom>
                  <a:avLst/>
                  <a:gdLst>
                    <a:gd name="T0" fmla="*/ 267 w 267"/>
                    <a:gd name="T1" fmla="*/ 52 h 137"/>
                    <a:gd name="T2" fmla="*/ 180 w 267"/>
                    <a:gd name="T3" fmla="*/ 34 h 137"/>
                    <a:gd name="T4" fmla="*/ 52 w 267"/>
                    <a:gd name="T5" fmla="*/ 0 h 137"/>
                    <a:gd name="T6" fmla="*/ 0 w 267"/>
                    <a:gd name="T7" fmla="*/ 45 h 137"/>
                    <a:gd name="T8" fmla="*/ 90 w 267"/>
                    <a:gd name="T9" fmla="*/ 101 h 137"/>
                    <a:gd name="T10" fmla="*/ 126 w 267"/>
                    <a:gd name="T11" fmla="*/ 120 h 137"/>
                    <a:gd name="T12" fmla="*/ 170 w 267"/>
                    <a:gd name="T13" fmla="*/ 137 h 137"/>
                    <a:gd name="T14" fmla="*/ 267 w 267"/>
                    <a:gd name="T15" fmla="*/ 52 h 137"/>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37"/>
                    <a:gd name="T26" fmla="*/ 267 w 267"/>
                    <a:gd name="T27" fmla="*/ 137 h 1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37">
                      <a:moveTo>
                        <a:pt x="267" y="52"/>
                      </a:moveTo>
                      <a:lnTo>
                        <a:pt x="180" y="34"/>
                      </a:lnTo>
                      <a:lnTo>
                        <a:pt x="52" y="0"/>
                      </a:lnTo>
                      <a:lnTo>
                        <a:pt x="0" y="45"/>
                      </a:lnTo>
                      <a:lnTo>
                        <a:pt x="90" y="101"/>
                      </a:lnTo>
                      <a:lnTo>
                        <a:pt x="126" y="120"/>
                      </a:lnTo>
                      <a:lnTo>
                        <a:pt x="170" y="137"/>
                      </a:lnTo>
                      <a:lnTo>
                        <a:pt x="267" y="5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1" name="Freeform 1496"/>
                <p:cNvSpPr>
                  <a:spLocks/>
                </p:cNvSpPr>
                <p:nvPr/>
              </p:nvSpPr>
              <p:spPr bwMode="auto">
                <a:xfrm>
                  <a:off x="1123" y="1554"/>
                  <a:ext cx="48" cy="21"/>
                </a:xfrm>
                <a:custGeom>
                  <a:avLst/>
                  <a:gdLst>
                    <a:gd name="T0" fmla="*/ 77 w 335"/>
                    <a:gd name="T1" fmla="*/ 0 h 125"/>
                    <a:gd name="T2" fmla="*/ 189 w 335"/>
                    <a:gd name="T3" fmla="*/ 24 h 125"/>
                    <a:gd name="T4" fmla="*/ 335 w 335"/>
                    <a:gd name="T5" fmla="*/ 13 h 125"/>
                    <a:gd name="T6" fmla="*/ 207 w 335"/>
                    <a:gd name="T7" fmla="*/ 125 h 125"/>
                    <a:gd name="T8" fmla="*/ 142 w 335"/>
                    <a:gd name="T9" fmla="*/ 119 h 125"/>
                    <a:gd name="T10" fmla="*/ 89 w 335"/>
                    <a:gd name="T11" fmla="*/ 107 h 125"/>
                    <a:gd name="T12" fmla="*/ 45 w 335"/>
                    <a:gd name="T13" fmla="*/ 92 h 125"/>
                    <a:gd name="T14" fmla="*/ 10 w 335"/>
                    <a:gd name="T15" fmla="*/ 73 h 125"/>
                    <a:gd name="T16" fmla="*/ 0 w 335"/>
                    <a:gd name="T17" fmla="*/ 68 h 125"/>
                    <a:gd name="T18" fmla="*/ 77 w 335"/>
                    <a:gd name="T19" fmla="*/ 0 h 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5"/>
                    <a:gd name="T32" fmla="*/ 335 w 335"/>
                    <a:gd name="T33" fmla="*/ 125 h 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5">
                      <a:moveTo>
                        <a:pt x="77" y="0"/>
                      </a:moveTo>
                      <a:lnTo>
                        <a:pt x="189" y="24"/>
                      </a:lnTo>
                      <a:lnTo>
                        <a:pt x="335" y="13"/>
                      </a:lnTo>
                      <a:lnTo>
                        <a:pt x="207" y="125"/>
                      </a:lnTo>
                      <a:lnTo>
                        <a:pt x="142" y="119"/>
                      </a:lnTo>
                      <a:lnTo>
                        <a:pt x="89" y="107"/>
                      </a:lnTo>
                      <a:lnTo>
                        <a:pt x="45" y="92"/>
                      </a:lnTo>
                      <a:lnTo>
                        <a:pt x="10" y="73"/>
                      </a:lnTo>
                      <a:lnTo>
                        <a:pt x="0" y="68"/>
                      </a:lnTo>
                      <a:lnTo>
                        <a:pt x="7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2" name="Freeform 1497"/>
                <p:cNvSpPr>
                  <a:spLocks/>
                </p:cNvSpPr>
                <p:nvPr/>
              </p:nvSpPr>
              <p:spPr bwMode="auto">
                <a:xfrm>
                  <a:off x="1136" y="1554"/>
                  <a:ext cx="56" cy="22"/>
                </a:xfrm>
                <a:custGeom>
                  <a:avLst/>
                  <a:gdLst>
                    <a:gd name="T0" fmla="*/ 97 w 395"/>
                    <a:gd name="T1" fmla="*/ 21 h 127"/>
                    <a:gd name="T2" fmla="*/ 99 w 395"/>
                    <a:gd name="T3" fmla="*/ 21 h 127"/>
                    <a:gd name="T4" fmla="*/ 237 w 395"/>
                    <a:gd name="T5" fmla="*/ 12 h 127"/>
                    <a:gd name="T6" fmla="*/ 395 w 395"/>
                    <a:gd name="T7" fmla="*/ 0 h 127"/>
                    <a:gd name="T8" fmla="*/ 250 w 395"/>
                    <a:gd name="T9" fmla="*/ 127 h 127"/>
                    <a:gd name="T10" fmla="*/ 242 w 395"/>
                    <a:gd name="T11" fmla="*/ 121 h 127"/>
                    <a:gd name="T12" fmla="*/ 221 w 395"/>
                    <a:gd name="T13" fmla="*/ 120 h 127"/>
                    <a:gd name="T14" fmla="*/ 91 w 395"/>
                    <a:gd name="T15" fmla="*/ 121 h 127"/>
                    <a:gd name="T16" fmla="*/ 0 w 395"/>
                    <a:gd name="T17" fmla="*/ 106 h 127"/>
                    <a:gd name="T18" fmla="*/ 97 w 395"/>
                    <a:gd name="T19" fmla="*/ 21 h 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5"/>
                    <a:gd name="T31" fmla="*/ 0 h 127"/>
                    <a:gd name="T32" fmla="*/ 395 w 395"/>
                    <a:gd name="T33" fmla="*/ 127 h 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5" h="127">
                      <a:moveTo>
                        <a:pt x="97" y="21"/>
                      </a:moveTo>
                      <a:lnTo>
                        <a:pt x="99" y="21"/>
                      </a:lnTo>
                      <a:lnTo>
                        <a:pt x="237" y="12"/>
                      </a:lnTo>
                      <a:lnTo>
                        <a:pt x="395" y="0"/>
                      </a:lnTo>
                      <a:lnTo>
                        <a:pt x="250" y="127"/>
                      </a:lnTo>
                      <a:lnTo>
                        <a:pt x="242" y="121"/>
                      </a:lnTo>
                      <a:lnTo>
                        <a:pt x="221" y="120"/>
                      </a:lnTo>
                      <a:lnTo>
                        <a:pt x="91" y="121"/>
                      </a:lnTo>
                      <a:lnTo>
                        <a:pt x="0" y="106"/>
                      </a:lnTo>
                      <a:lnTo>
                        <a:pt x="97" y="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3" name="Freeform 1498"/>
                <p:cNvSpPr>
                  <a:spLocks/>
                </p:cNvSpPr>
                <p:nvPr/>
              </p:nvSpPr>
              <p:spPr bwMode="auto">
                <a:xfrm>
                  <a:off x="1153" y="1555"/>
                  <a:ext cx="52" cy="35"/>
                </a:xfrm>
                <a:custGeom>
                  <a:avLst/>
                  <a:gdLst>
                    <a:gd name="T0" fmla="*/ 128 w 364"/>
                    <a:gd name="T1" fmla="*/ 9 h 215"/>
                    <a:gd name="T2" fmla="*/ 255 w 364"/>
                    <a:gd name="T3" fmla="*/ 0 h 215"/>
                    <a:gd name="T4" fmla="*/ 326 w 364"/>
                    <a:gd name="T5" fmla="*/ 1 h 215"/>
                    <a:gd name="T6" fmla="*/ 349 w 364"/>
                    <a:gd name="T7" fmla="*/ 19 h 215"/>
                    <a:gd name="T8" fmla="*/ 364 w 364"/>
                    <a:gd name="T9" fmla="*/ 44 h 215"/>
                    <a:gd name="T10" fmla="*/ 169 w 364"/>
                    <a:gd name="T11" fmla="*/ 215 h 215"/>
                    <a:gd name="T12" fmla="*/ 140 w 364"/>
                    <a:gd name="T13" fmla="*/ 168 h 215"/>
                    <a:gd name="T14" fmla="*/ 135 w 364"/>
                    <a:gd name="T15" fmla="*/ 138 h 215"/>
                    <a:gd name="T16" fmla="*/ 129 w 364"/>
                    <a:gd name="T17" fmla="*/ 122 h 215"/>
                    <a:gd name="T18" fmla="*/ 104 w 364"/>
                    <a:gd name="T19" fmla="*/ 119 h 215"/>
                    <a:gd name="T20" fmla="*/ 0 w 364"/>
                    <a:gd name="T21" fmla="*/ 121 h 215"/>
                    <a:gd name="T22" fmla="*/ 128 w 364"/>
                    <a:gd name="T23" fmla="*/ 9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4"/>
                    <a:gd name="T37" fmla="*/ 0 h 215"/>
                    <a:gd name="T38" fmla="*/ 364 w 364"/>
                    <a:gd name="T39" fmla="*/ 215 h 2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4" h="215">
                      <a:moveTo>
                        <a:pt x="128" y="9"/>
                      </a:moveTo>
                      <a:lnTo>
                        <a:pt x="255" y="0"/>
                      </a:lnTo>
                      <a:lnTo>
                        <a:pt x="326" y="1"/>
                      </a:lnTo>
                      <a:lnTo>
                        <a:pt x="349" y="19"/>
                      </a:lnTo>
                      <a:lnTo>
                        <a:pt x="364" y="44"/>
                      </a:lnTo>
                      <a:lnTo>
                        <a:pt x="169" y="215"/>
                      </a:lnTo>
                      <a:lnTo>
                        <a:pt x="140" y="168"/>
                      </a:lnTo>
                      <a:lnTo>
                        <a:pt x="135" y="138"/>
                      </a:lnTo>
                      <a:lnTo>
                        <a:pt x="129" y="122"/>
                      </a:lnTo>
                      <a:lnTo>
                        <a:pt x="104" y="119"/>
                      </a:lnTo>
                      <a:lnTo>
                        <a:pt x="0" y="121"/>
                      </a:lnTo>
                      <a:lnTo>
                        <a:pt x="128" y="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4" name="Freeform 1499"/>
                <p:cNvSpPr>
                  <a:spLocks/>
                </p:cNvSpPr>
                <p:nvPr/>
              </p:nvSpPr>
              <p:spPr bwMode="auto">
                <a:xfrm>
                  <a:off x="1172" y="1554"/>
                  <a:ext cx="38" cy="46"/>
                </a:xfrm>
                <a:custGeom>
                  <a:avLst/>
                  <a:gdLst>
                    <a:gd name="T0" fmla="*/ 145 w 266"/>
                    <a:gd name="T1" fmla="*/ 0 h 275"/>
                    <a:gd name="T2" fmla="*/ 193 w 266"/>
                    <a:gd name="T3" fmla="*/ 2 h 275"/>
                    <a:gd name="T4" fmla="*/ 219 w 266"/>
                    <a:gd name="T5" fmla="*/ 22 h 275"/>
                    <a:gd name="T6" fmla="*/ 234 w 266"/>
                    <a:gd name="T7" fmla="*/ 51 h 275"/>
                    <a:gd name="T8" fmla="*/ 266 w 266"/>
                    <a:gd name="T9" fmla="*/ 134 h 275"/>
                    <a:gd name="T10" fmla="*/ 105 w 266"/>
                    <a:gd name="T11" fmla="*/ 275 h 275"/>
                    <a:gd name="T12" fmla="*/ 38 w 266"/>
                    <a:gd name="T13" fmla="*/ 217 h 275"/>
                    <a:gd name="T14" fmla="*/ 9 w 266"/>
                    <a:gd name="T15" fmla="*/ 175 h 275"/>
                    <a:gd name="T16" fmla="*/ 2 w 266"/>
                    <a:gd name="T17" fmla="*/ 145 h 275"/>
                    <a:gd name="T18" fmla="*/ 0 w 266"/>
                    <a:gd name="T19" fmla="*/ 127 h 275"/>
                    <a:gd name="T20" fmla="*/ 145 w 266"/>
                    <a:gd name="T21" fmla="*/ 0 h 2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6"/>
                    <a:gd name="T34" fmla="*/ 0 h 275"/>
                    <a:gd name="T35" fmla="*/ 266 w 266"/>
                    <a:gd name="T36" fmla="*/ 275 h 2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6" h="275">
                      <a:moveTo>
                        <a:pt x="145" y="0"/>
                      </a:moveTo>
                      <a:lnTo>
                        <a:pt x="193" y="2"/>
                      </a:lnTo>
                      <a:lnTo>
                        <a:pt x="219" y="22"/>
                      </a:lnTo>
                      <a:lnTo>
                        <a:pt x="234" y="51"/>
                      </a:lnTo>
                      <a:lnTo>
                        <a:pt x="266" y="134"/>
                      </a:lnTo>
                      <a:lnTo>
                        <a:pt x="105" y="275"/>
                      </a:lnTo>
                      <a:lnTo>
                        <a:pt x="38" y="217"/>
                      </a:lnTo>
                      <a:lnTo>
                        <a:pt x="9" y="175"/>
                      </a:lnTo>
                      <a:lnTo>
                        <a:pt x="2" y="145"/>
                      </a:lnTo>
                      <a:lnTo>
                        <a:pt x="0" y="127"/>
                      </a:lnTo>
                      <a:lnTo>
                        <a:pt x="14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5" name="Freeform 1500"/>
                <p:cNvSpPr>
                  <a:spLocks/>
                </p:cNvSpPr>
                <p:nvPr/>
              </p:nvSpPr>
              <p:spPr bwMode="auto">
                <a:xfrm>
                  <a:off x="1177" y="1562"/>
                  <a:ext cx="39" cy="43"/>
                </a:xfrm>
                <a:custGeom>
                  <a:avLst/>
                  <a:gdLst>
                    <a:gd name="T0" fmla="*/ 277 w 277"/>
                    <a:gd name="T1" fmla="*/ 168 h 259"/>
                    <a:gd name="T2" fmla="*/ 242 w 277"/>
                    <a:gd name="T3" fmla="*/ 112 h 259"/>
                    <a:gd name="T4" fmla="*/ 219 w 277"/>
                    <a:gd name="T5" fmla="*/ 67 h 259"/>
                    <a:gd name="T6" fmla="*/ 195 w 277"/>
                    <a:gd name="T7" fmla="*/ 0 h 259"/>
                    <a:gd name="T8" fmla="*/ 0 w 277"/>
                    <a:gd name="T9" fmla="*/ 171 h 259"/>
                    <a:gd name="T10" fmla="*/ 73 w 277"/>
                    <a:gd name="T11" fmla="*/ 233 h 259"/>
                    <a:gd name="T12" fmla="*/ 95 w 277"/>
                    <a:gd name="T13" fmla="*/ 245 h 259"/>
                    <a:gd name="T14" fmla="*/ 112 w 277"/>
                    <a:gd name="T15" fmla="*/ 249 h 259"/>
                    <a:gd name="T16" fmla="*/ 138 w 277"/>
                    <a:gd name="T17" fmla="*/ 243 h 259"/>
                    <a:gd name="T18" fmla="*/ 155 w 277"/>
                    <a:gd name="T19" fmla="*/ 239 h 259"/>
                    <a:gd name="T20" fmla="*/ 172 w 277"/>
                    <a:gd name="T21" fmla="*/ 259 h 259"/>
                    <a:gd name="T22" fmla="*/ 277 w 277"/>
                    <a:gd name="T23" fmla="*/ 168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7"/>
                    <a:gd name="T37" fmla="*/ 0 h 259"/>
                    <a:gd name="T38" fmla="*/ 277 w 277"/>
                    <a:gd name="T39" fmla="*/ 259 h 2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7" h="259">
                      <a:moveTo>
                        <a:pt x="277" y="168"/>
                      </a:moveTo>
                      <a:lnTo>
                        <a:pt x="242" y="112"/>
                      </a:lnTo>
                      <a:lnTo>
                        <a:pt x="219" y="67"/>
                      </a:lnTo>
                      <a:lnTo>
                        <a:pt x="195" y="0"/>
                      </a:lnTo>
                      <a:lnTo>
                        <a:pt x="0" y="171"/>
                      </a:lnTo>
                      <a:lnTo>
                        <a:pt x="73" y="233"/>
                      </a:lnTo>
                      <a:lnTo>
                        <a:pt x="95" y="245"/>
                      </a:lnTo>
                      <a:lnTo>
                        <a:pt x="112" y="249"/>
                      </a:lnTo>
                      <a:lnTo>
                        <a:pt x="138" y="243"/>
                      </a:lnTo>
                      <a:lnTo>
                        <a:pt x="155" y="239"/>
                      </a:lnTo>
                      <a:lnTo>
                        <a:pt x="172" y="259"/>
                      </a:lnTo>
                      <a:lnTo>
                        <a:pt x="277" y="16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6" name="Freeform 1501"/>
                <p:cNvSpPr>
                  <a:spLocks/>
                </p:cNvSpPr>
                <p:nvPr/>
              </p:nvSpPr>
              <p:spPr bwMode="auto">
                <a:xfrm>
                  <a:off x="1187" y="1577"/>
                  <a:ext cx="38" cy="42"/>
                </a:xfrm>
                <a:custGeom>
                  <a:avLst/>
                  <a:gdLst>
                    <a:gd name="T0" fmla="*/ 266 w 266"/>
                    <a:gd name="T1" fmla="*/ 147 h 254"/>
                    <a:gd name="T2" fmla="*/ 200 w 266"/>
                    <a:gd name="T3" fmla="*/ 66 h 254"/>
                    <a:gd name="T4" fmla="*/ 161 w 266"/>
                    <a:gd name="T5" fmla="*/ 0 h 254"/>
                    <a:gd name="T6" fmla="*/ 0 w 266"/>
                    <a:gd name="T7" fmla="*/ 141 h 254"/>
                    <a:gd name="T8" fmla="*/ 4 w 266"/>
                    <a:gd name="T9" fmla="*/ 144 h 254"/>
                    <a:gd name="T10" fmla="*/ 27 w 266"/>
                    <a:gd name="T11" fmla="*/ 156 h 254"/>
                    <a:gd name="T12" fmla="*/ 47 w 266"/>
                    <a:gd name="T13" fmla="*/ 160 h 254"/>
                    <a:gd name="T14" fmla="*/ 73 w 266"/>
                    <a:gd name="T15" fmla="*/ 152 h 254"/>
                    <a:gd name="T16" fmla="*/ 91 w 266"/>
                    <a:gd name="T17" fmla="*/ 151 h 254"/>
                    <a:gd name="T18" fmla="*/ 109 w 266"/>
                    <a:gd name="T19" fmla="*/ 187 h 254"/>
                    <a:gd name="T20" fmla="*/ 144 w 266"/>
                    <a:gd name="T21" fmla="*/ 254 h 254"/>
                    <a:gd name="T22" fmla="*/ 266 w 266"/>
                    <a:gd name="T23" fmla="*/ 147 h 2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6"/>
                    <a:gd name="T37" fmla="*/ 0 h 254"/>
                    <a:gd name="T38" fmla="*/ 266 w 266"/>
                    <a:gd name="T39" fmla="*/ 254 h 2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6" h="254">
                      <a:moveTo>
                        <a:pt x="266" y="147"/>
                      </a:moveTo>
                      <a:lnTo>
                        <a:pt x="200" y="66"/>
                      </a:lnTo>
                      <a:lnTo>
                        <a:pt x="161" y="0"/>
                      </a:lnTo>
                      <a:lnTo>
                        <a:pt x="0" y="141"/>
                      </a:lnTo>
                      <a:lnTo>
                        <a:pt x="4" y="144"/>
                      </a:lnTo>
                      <a:lnTo>
                        <a:pt x="27" y="156"/>
                      </a:lnTo>
                      <a:lnTo>
                        <a:pt x="47" y="160"/>
                      </a:lnTo>
                      <a:lnTo>
                        <a:pt x="73" y="152"/>
                      </a:lnTo>
                      <a:lnTo>
                        <a:pt x="91" y="151"/>
                      </a:lnTo>
                      <a:lnTo>
                        <a:pt x="109" y="187"/>
                      </a:lnTo>
                      <a:lnTo>
                        <a:pt x="144" y="254"/>
                      </a:lnTo>
                      <a:lnTo>
                        <a:pt x="266" y="14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7" name="Freeform 1502"/>
                <p:cNvSpPr>
                  <a:spLocks/>
                </p:cNvSpPr>
                <p:nvPr/>
              </p:nvSpPr>
              <p:spPr bwMode="auto">
                <a:xfrm>
                  <a:off x="1201" y="1590"/>
                  <a:ext cx="33" cy="41"/>
                </a:xfrm>
                <a:custGeom>
                  <a:avLst/>
                  <a:gdLst>
                    <a:gd name="T0" fmla="*/ 228 w 228"/>
                    <a:gd name="T1" fmla="*/ 132 h 244"/>
                    <a:gd name="T2" fmla="*/ 156 w 228"/>
                    <a:gd name="T3" fmla="*/ 60 h 244"/>
                    <a:gd name="T4" fmla="*/ 105 w 228"/>
                    <a:gd name="T5" fmla="*/ 0 h 244"/>
                    <a:gd name="T6" fmla="*/ 0 w 228"/>
                    <a:gd name="T7" fmla="*/ 91 h 244"/>
                    <a:gd name="T8" fmla="*/ 6 w 228"/>
                    <a:gd name="T9" fmla="*/ 108 h 244"/>
                    <a:gd name="T10" fmla="*/ 31 w 228"/>
                    <a:gd name="T11" fmla="*/ 157 h 244"/>
                    <a:gd name="T12" fmla="*/ 99 w 228"/>
                    <a:gd name="T13" fmla="*/ 244 h 244"/>
                    <a:gd name="T14" fmla="*/ 228 w 228"/>
                    <a:gd name="T15" fmla="*/ 132 h 244"/>
                    <a:gd name="T16" fmla="*/ 0 60000 65536"/>
                    <a:gd name="T17" fmla="*/ 0 60000 65536"/>
                    <a:gd name="T18" fmla="*/ 0 60000 65536"/>
                    <a:gd name="T19" fmla="*/ 0 60000 65536"/>
                    <a:gd name="T20" fmla="*/ 0 60000 65536"/>
                    <a:gd name="T21" fmla="*/ 0 60000 65536"/>
                    <a:gd name="T22" fmla="*/ 0 60000 65536"/>
                    <a:gd name="T23" fmla="*/ 0 60000 65536"/>
                    <a:gd name="T24" fmla="*/ 0 w 228"/>
                    <a:gd name="T25" fmla="*/ 0 h 244"/>
                    <a:gd name="T26" fmla="*/ 228 w 228"/>
                    <a:gd name="T27" fmla="*/ 244 h 2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 h="244">
                      <a:moveTo>
                        <a:pt x="228" y="132"/>
                      </a:moveTo>
                      <a:lnTo>
                        <a:pt x="156" y="60"/>
                      </a:lnTo>
                      <a:lnTo>
                        <a:pt x="105" y="0"/>
                      </a:lnTo>
                      <a:lnTo>
                        <a:pt x="0" y="91"/>
                      </a:lnTo>
                      <a:lnTo>
                        <a:pt x="6" y="108"/>
                      </a:lnTo>
                      <a:lnTo>
                        <a:pt x="31" y="157"/>
                      </a:lnTo>
                      <a:lnTo>
                        <a:pt x="99" y="244"/>
                      </a:lnTo>
                      <a:lnTo>
                        <a:pt x="228" y="13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8" name="Freeform 1503"/>
                <p:cNvSpPr>
                  <a:spLocks/>
                </p:cNvSpPr>
                <p:nvPr/>
              </p:nvSpPr>
              <p:spPr bwMode="auto">
                <a:xfrm>
                  <a:off x="1207" y="1601"/>
                  <a:ext cx="37" cy="40"/>
                </a:xfrm>
                <a:custGeom>
                  <a:avLst/>
                  <a:gdLst>
                    <a:gd name="T0" fmla="*/ 257 w 257"/>
                    <a:gd name="T1" fmla="*/ 123 h 239"/>
                    <a:gd name="T2" fmla="*/ 122 w 257"/>
                    <a:gd name="T3" fmla="*/ 0 h 239"/>
                    <a:gd name="T4" fmla="*/ 0 w 257"/>
                    <a:gd name="T5" fmla="*/ 107 h 239"/>
                    <a:gd name="T6" fmla="*/ 50 w 257"/>
                    <a:gd name="T7" fmla="*/ 167 h 239"/>
                    <a:gd name="T8" fmla="*/ 123 w 257"/>
                    <a:gd name="T9" fmla="*/ 239 h 239"/>
                    <a:gd name="T10" fmla="*/ 257 w 257"/>
                    <a:gd name="T11" fmla="*/ 123 h 239"/>
                    <a:gd name="T12" fmla="*/ 0 60000 65536"/>
                    <a:gd name="T13" fmla="*/ 0 60000 65536"/>
                    <a:gd name="T14" fmla="*/ 0 60000 65536"/>
                    <a:gd name="T15" fmla="*/ 0 60000 65536"/>
                    <a:gd name="T16" fmla="*/ 0 60000 65536"/>
                    <a:gd name="T17" fmla="*/ 0 60000 65536"/>
                    <a:gd name="T18" fmla="*/ 0 w 257"/>
                    <a:gd name="T19" fmla="*/ 0 h 239"/>
                    <a:gd name="T20" fmla="*/ 257 w 257"/>
                    <a:gd name="T21" fmla="*/ 239 h 239"/>
                  </a:gdLst>
                  <a:ahLst/>
                  <a:cxnLst>
                    <a:cxn ang="T12">
                      <a:pos x="T0" y="T1"/>
                    </a:cxn>
                    <a:cxn ang="T13">
                      <a:pos x="T2" y="T3"/>
                    </a:cxn>
                    <a:cxn ang="T14">
                      <a:pos x="T4" y="T5"/>
                    </a:cxn>
                    <a:cxn ang="T15">
                      <a:pos x="T6" y="T7"/>
                    </a:cxn>
                    <a:cxn ang="T16">
                      <a:pos x="T8" y="T9"/>
                    </a:cxn>
                    <a:cxn ang="T17">
                      <a:pos x="T10" y="T11"/>
                    </a:cxn>
                  </a:cxnLst>
                  <a:rect l="T18" t="T19" r="T20" b="T21"/>
                  <a:pathLst>
                    <a:path w="257" h="239">
                      <a:moveTo>
                        <a:pt x="257" y="123"/>
                      </a:moveTo>
                      <a:lnTo>
                        <a:pt x="122" y="0"/>
                      </a:lnTo>
                      <a:lnTo>
                        <a:pt x="0" y="107"/>
                      </a:lnTo>
                      <a:lnTo>
                        <a:pt x="50" y="167"/>
                      </a:lnTo>
                      <a:lnTo>
                        <a:pt x="123" y="239"/>
                      </a:lnTo>
                      <a:lnTo>
                        <a:pt x="257" y="12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69" name="Freeform 1504"/>
                <p:cNvSpPr>
                  <a:spLocks/>
                </p:cNvSpPr>
                <p:nvPr/>
              </p:nvSpPr>
              <p:spPr bwMode="auto">
                <a:xfrm>
                  <a:off x="1216" y="1612"/>
                  <a:ext cx="38" cy="38"/>
                </a:xfrm>
                <a:custGeom>
                  <a:avLst/>
                  <a:gdLst>
                    <a:gd name="T0" fmla="*/ 129 w 268"/>
                    <a:gd name="T1" fmla="*/ 0 h 231"/>
                    <a:gd name="T2" fmla="*/ 233 w 268"/>
                    <a:gd name="T3" fmla="*/ 87 h 231"/>
                    <a:gd name="T4" fmla="*/ 268 w 268"/>
                    <a:gd name="T5" fmla="*/ 118 h 231"/>
                    <a:gd name="T6" fmla="*/ 139 w 268"/>
                    <a:gd name="T7" fmla="*/ 231 h 231"/>
                    <a:gd name="T8" fmla="*/ 61 w 268"/>
                    <a:gd name="T9" fmla="*/ 170 h 231"/>
                    <a:gd name="T10" fmla="*/ 0 w 268"/>
                    <a:gd name="T11" fmla="*/ 112 h 231"/>
                    <a:gd name="T12" fmla="*/ 129 w 268"/>
                    <a:gd name="T13" fmla="*/ 0 h 231"/>
                    <a:gd name="T14" fmla="*/ 0 60000 65536"/>
                    <a:gd name="T15" fmla="*/ 0 60000 65536"/>
                    <a:gd name="T16" fmla="*/ 0 60000 65536"/>
                    <a:gd name="T17" fmla="*/ 0 60000 65536"/>
                    <a:gd name="T18" fmla="*/ 0 60000 65536"/>
                    <a:gd name="T19" fmla="*/ 0 60000 65536"/>
                    <a:gd name="T20" fmla="*/ 0 60000 65536"/>
                    <a:gd name="T21" fmla="*/ 0 w 268"/>
                    <a:gd name="T22" fmla="*/ 0 h 231"/>
                    <a:gd name="T23" fmla="*/ 268 w 268"/>
                    <a:gd name="T24" fmla="*/ 231 h 2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231">
                      <a:moveTo>
                        <a:pt x="129" y="0"/>
                      </a:moveTo>
                      <a:lnTo>
                        <a:pt x="233" y="87"/>
                      </a:lnTo>
                      <a:lnTo>
                        <a:pt x="268" y="118"/>
                      </a:lnTo>
                      <a:lnTo>
                        <a:pt x="139" y="231"/>
                      </a:lnTo>
                      <a:lnTo>
                        <a:pt x="61" y="170"/>
                      </a:lnTo>
                      <a:lnTo>
                        <a:pt x="0" y="112"/>
                      </a:lnTo>
                      <a:lnTo>
                        <a:pt x="12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0" name="Freeform 1505"/>
                <p:cNvSpPr>
                  <a:spLocks/>
                </p:cNvSpPr>
                <p:nvPr/>
              </p:nvSpPr>
              <p:spPr bwMode="auto">
                <a:xfrm>
                  <a:off x="1225" y="1622"/>
                  <a:ext cx="38" cy="33"/>
                </a:xfrm>
                <a:custGeom>
                  <a:avLst/>
                  <a:gdLst>
                    <a:gd name="T0" fmla="*/ 134 w 265"/>
                    <a:gd name="T1" fmla="*/ 0 h 201"/>
                    <a:gd name="T2" fmla="*/ 168 w 265"/>
                    <a:gd name="T3" fmla="*/ 28 h 201"/>
                    <a:gd name="T4" fmla="*/ 221 w 265"/>
                    <a:gd name="T5" fmla="*/ 80 h 201"/>
                    <a:gd name="T6" fmla="*/ 265 w 265"/>
                    <a:gd name="T7" fmla="*/ 125 h 201"/>
                    <a:gd name="T8" fmla="*/ 177 w 265"/>
                    <a:gd name="T9" fmla="*/ 201 h 201"/>
                    <a:gd name="T10" fmla="*/ 113 w 265"/>
                    <a:gd name="T11" fmla="*/ 186 h 201"/>
                    <a:gd name="T12" fmla="*/ 75 w 265"/>
                    <a:gd name="T13" fmla="*/ 173 h 201"/>
                    <a:gd name="T14" fmla="*/ 0 w 265"/>
                    <a:gd name="T15" fmla="*/ 116 h 201"/>
                    <a:gd name="T16" fmla="*/ 134 w 265"/>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5"/>
                    <a:gd name="T28" fmla="*/ 0 h 201"/>
                    <a:gd name="T29" fmla="*/ 265 w 265"/>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5" h="201">
                      <a:moveTo>
                        <a:pt x="134" y="0"/>
                      </a:moveTo>
                      <a:lnTo>
                        <a:pt x="168" y="28"/>
                      </a:lnTo>
                      <a:lnTo>
                        <a:pt x="221" y="80"/>
                      </a:lnTo>
                      <a:lnTo>
                        <a:pt x="265" y="125"/>
                      </a:lnTo>
                      <a:lnTo>
                        <a:pt x="177" y="201"/>
                      </a:lnTo>
                      <a:lnTo>
                        <a:pt x="113" y="186"/>
                      </a:lnTo>
                      <a:lnTo>
                        <a:pt x="75" y="173"/>
                      </a:lnTo>
                      <a:lnTo>
                        <a:pt x="0" y="116"/>
                      </a:lnTo>
                      <a:lnTo>
                        <a:pt x="1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1" name="Freeform 1506"/>
                <p:cNvSpPr>
                  <a:spLocks/>
                </p:cNvSpPr>
                <p:nvPr/>
              </p:nvSpPr>
              <p:spPr bwMode="auto">
                <a:xfrm>
                  <a:off x="1235" y="1632"/>
                  <a:ext cx="40" cy="27"/>
                </a:xfrm>
                <a:custGeom>
                  <a:avLst/>
                  <a:gdLst>
                    <a:gd name="T0" fmla="*/ 279 w 279"/>
                    <a:gd name="T1" fmla="*/ 108 h 168"/>
                    <a:gd name="T2" fmla="*/ 221 w 279"/>
                    <a:gd name="T3" fmla="*/ 85 h 168"/>
                    <a:gd name="T4" fmla="*/ 183 w 279"/>
                    <a:gd name="T5" fmla="*/ 59 h 168"/>
                    <a:gd name="T6" fmla="*/ 129 w 279"/>
                    <a:gd name="T7" fmla="*/ 0 h 168"/>
                    <a:gd name="T8" fmla="*/ 0 w 279"/>
                    <a:gd name="T9" fmla="*/ 113 h 168"/>
                    <a:gd name="T10" fmla="*/ 1 w 279"/>
                    <a:gd name="T11" fmla="*/ 114 h 168"/>
                    <a:gd name="T12" fmla="*/ 33 w 279"/>
                    <a:gd name="T13" fmla="*/ 126 h 168"/>
                    <a:gd name="T14" fmla="*/ 86 w 279"/>
                    <a:gd name="T15" fmla="*/ 139 h 168"/>
                    <a:gd name="T16" fmla="*/ 211 w 279"/>
                    <a:gd name="T17" fmla="*/ 168 h 168"/>
                    <a:gd name="T18" fmla="*/ 279 w 279"/>
                    <a:gd name="T19" fmla="*/ 108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168"/>
                    <a:gd name="T32" fmla="*/ 279 w 279"/>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168">
                      <a:moveTo>
                        <a:pt x="279" y="108"/>
                      </a:moveTo>
                      <a:lnTo>
                        <a:pt x="221" y="85"/>
                      </a:lnTo>
                      <a:lnTo>
                        <a:pt x="183" y="59"/>
                      </a:lnTo>
                      <a:lnTo>
                        <a:pt x="129" y="0"/>
                      </a:lnTo>
                      <a:lnTo>
                        <a:pt x="0" y="113"/>
                      </a:lnTo>
                      <a:lnTo>
                        <a:pt x="1" y="114"/>
                      </a:lnTo>
                      <a:lnTo>
                        <a:pt x="33" y="126"/>
                      </a:lnTo>
                      <a:lnTo>
                        <a:pt x="86" y="139"/>
                      </a:lnTo>
                      <a:lnTo>
                        <a:pt x="211" y="168"/>
                      </a:lnTo>
                      <a:lnTo>
                        <a:pt x="279" y="10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2" name="Freeform 1507"/>
                <p:cNvSpPr>
                  <a:spLocks/>
                </p:cNvSpPr>
                <p:nvPr/>
              </p:nvSpPr>
              <p:spPr bwMode="auto">
                <a:xfrm>
                  <a:off x="1250" y="1642"/>
                  <a:ext cx="39" cy="25"/>
                </a:xfrm>
                <a:custGeom>
                  <a:avLst/>
                  <a:gdLst>
                    <a:gd name="T0" fmla="*/ 88 w 273"/>
                    <a:gd name="T1" fmla="*/ 0 h 150"/>
                    <a:gd name="T2" fmla="*/ 141 w 273"/>
                    <a:gd name="T3" fmla="*/ 30 h 150"/>
                    <a:gd name="T4" fmla="*/ 235 w 273"/>
                    <a:gd name="T5" fmla="*/ 56 h 150"/>
                    <a:gd name="T6" fmla="*/ 273 w 273"/>
                    <a:gd name="T7" fmla="*/ 78 h 150"/>
                    <a:gd name="T8" fmla="*/ 191 w 273"/>
                    <a:gd name="T9" fmla="*/ 150 h 150"/>
                    <a:gd name="T10" fmla="*/ 180 w 273"/>
                    <a:gd name="T11" fmla="*/ 133 h 150"/>
                    <a:gd name="T12" fmla="*/ 159 w 273"/>
                    <a:gd name="T13" fmla="*/ 118 h 150"/>
                    <a:gd name="T14" fmla="*/ 115 w 273"/>
                    <a:gd name="T15" fmla="*/ 104 h 150"/>
                    <a:gd name="T16" fmla="*/ 0 w 273"/>
                    <a:gd name="T17" fmla="*/ 76 h 150"/>
                    <a:gd name="T18" fmla="*/ 88 w 273"/>
                    <a:gd name="T19" fmla="*/ 0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3"/>
                    <a:gd name="T31" fmla="*/ 0 h 150"/>
                    <a:gd name="T32" fmla="*/ 273 w 273"/>
                    <a:gd name="T33" fmla="*/ 150 h 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3" h="150">
                      <a:moveTo>
                        <a:pt x="88" y="0"/>
                      </a:moveTo>
                      <a:lnTo>
                        <a:pt x="141" y="30"/>
                      </a:lnTo>
                      <a:lnTo>
                        <a:pt x="235" y="56"/>
                      </a:lnTo>
                      <a:lnTo>
                        <a:pt x="273" y="78"/>
                      </a:lnTo>
                      <a:lnTo>
                        <a:pt x="191" y="150"/>
                      </a:lnTo>
                      <a:lnTo>
                        <a:pt x="180" y="133"/>
                      </a:lnTo>
                      <a:lnTo>
                        <a:pt x="159" y="118"/>
                      </a:lnTo>
                      <a:lnTo>
                        <a:pt x="115" y="104"/>
                      </a:lnTo>
                      <a:lnTo>
                        <a:pt x="0" y="76"/>
                      </a:lnTo>
                      <a:lnTo>
                        <a:pt x="8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3" name="Freeform 1508"/>
                <p:cNvSpPr>
                  <a:spLocks/>
                </p:cNvSpPr>
                <p:nvPr/>
              </p:nvSpPr>
              <p:spPr bwMode="auto">
                <a:xfrm>
                  <a:off x="1266" y="1650"/>
                  <a:ext cx="31" cy="30"/>
                </a:xfrm>
                <a:custGeom>
                  <a:avLst/>
                  <a:gdLst>
                    <a:gd name="T0" fmla="*/ 68 w 220"/>
                    <a:gd name="T1" fmla="*/ 0 h 180"/>
                    <a:gd name="T2" fmla="*/ 127 w 220"/>
                    <a:gd name="T3" fmla="*/ 14 h 180"/>
                    <a:gd name="T4" fmla="*/ 152 w 220"/>
                    <a:gd name="T5" fmla="*/ 26 h 180"/>
                    <a:gd name="T6" fmla="*/ 176 w 220"/>
                    <a:gd name="T7" fmla="*/ 46 h 180"/>
                    <a:gd name="T8" fmla="*/ 220 w 220"/>
                    <a:gd name="T9" fmla="*/ 106 h 180"/>
                    <a:gd name="T10" fmla="*/ 137 w 220"/>
                    <a:gd name="T11" fmla="*/ 180 h 180"/>
                    <a:gd name="T12" fmla="*/ 104 w 220"/>
                    <a:gd name="T13" fmla="*/ 139 h 180"/>
                    <a:gd name="T14" fmla="*/ 72 w 220"/>
                    <a:gd name="T15" fmla="*/ 91 h 180"/>
                    <a:gd name="T16" fmla="*/ 48 w 220"/>
                    <a:gd name="T17" fmla="*/ 76 h 180"/>
                    <a:gd name="T18" fmla="*/ 0 w 220"/>
                    <a:gd name="T19" fmla="*/ 60 h 180"/>
                    <a:gd name="T20" fmla="*/ 68 w 220"/>
                    <a:gd name="T21" fmla="*/ 0 h 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0"/>
                    <a:gd name="T34" fmla="*/ 0 h 180"/>
                    <a:gd name="T35" fmla="*/ 220 w 220"/>
                    <a:gd name="T36" fmla="*/ 180 h 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0" h="180">
                      <a:moveTo>
                        <a:pt x="68" y="0"/>
                      </a:moveTo>
                      <a:lnTo>
                        <a:pt x="127" y="14"/>
                      </a:lnTo>
                      <a:lnTo>
                        <a:pt x="152" y="26"/>
                      </a:lnTo>
                      <a:lnTo>
                        <a:pt x="176" y="46"/>
                      </a:lnTo>
                      <a:lnTo>
                        <a:pt x="220" y="106"/>
                      </a:lnTo>
                      <a:lnTo>
                        <a:pt x="137" y="180"/>
                      </a:lnTo>
                      <a:lnTo>
                        <a:pt x="104" y="139"/>
                      </a:lnTo>
                      <a:lnTo>
                        <a:pt x="72" y="91"/>
                      </a:lnTo>
                      <a:lnTo>
                        <a:pt x="48" y="76"/>
                      </a:lnTo>
                      <a:lnTo>
                        <a:pt x="0" y="60"/>
                      </a:lnTo>
                      <a:lnTo>
                        <a:pt x="6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4" name="Freeform 1509"/>
                <p:cNvSpPr>
                  <a:spLocks/>
                </p:cNvSpPr>
                <p:nvPr/>
              </p:nvSpPr>
              <p:spPr bwMode="auto">
                <a:xfrm>
                  <a:off x="1277" y="1656"/>
                  <a:ext cx="27" cy="35"/>
                </a:xfrm>
                <a:custGeom>
                  <a:avLst/>
                  <a:gdLst>
                    <a:gd name="T0" fmla="*/ 185 w 185"/>
                    <a:gd name="T1" fmla="*/ 147 h 211"/>
                    <a:gd name="T2" fmla="*/ 138 w 185"/>
                    <a:gd name="T3" fmla="*/ 73 h 211"/>
                    <a:gd name="T4" fmla="*/ 82 w 185"/>
                    <a:gd name="T5" fmla="*/ 0 h 211"/>
                    <a:gd name="T6" fmla="*/ 0 w 185"/>
                    <a:gd name="T7" fmla="*/ 72 h 211"/>
                    <a:gd name="T8" fmla="*/ 57 w 185"/>
                    <a:gd name="T9" fmla="*/ 147 h 211"/>
                    <a:gd name="T10" fmla="*/ 112 w 185"/>
                    <a:gd name="T11" fmla="*/ 211 h 211"/>
                    <a:gd name="T12" fmla="*/ 185 w 185"/>
                    <a:gd name="T13" fmla="*/ 147 h 211"/>
                    <a:gd name="T14" fmla="*/ 0 60000 65536"/>
                    <a:gd name="T15" fmla="*/ 0 60000 65536"/>
                    <a:gd name="T16" fmla="*/ 0 60000 65536"/>
                    <a:gd name="T17" fmla="*/ 0 60000 65536"/>
                    <a:gd name="T18" fmla="*/ 0 60000 65536"/>
                    <a:gd name="T19" fmla="*/ 0 60000 65536"/>
                    <a:gd name="T20" fmla="*/ 0 60000 65536"/>
                    <a:gd name="T21" fmla="*/ 0 w 185"/>
                    <a:gd name="T22" fmla="*/ 0 h 211"/>
                    <a:gd name="T23" fmla="*/ 185 w 185"/>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211">
                      <a:moveTo>
                        <a:pt x="185" y="147"/>
                      </a:moveTo>
                      <a:lnTo>
                        <a:pt x="138" y="73"/>
                      </a:lnTo>
                      <a:lnTo>
                        <a:pt x="82" y="0"/>
                      </a:lnTo>
                      <a:lnTo>
                        <a:pt x="0" y="72"/>
                      </a:lnTo>
                      <a:lnTo>
                        <a:pt x="57" y="147"/>
                      </a:lnTo>
                      <a:lnTo>
                        <a:pt x="112" y="211"/>
                      </a:lnTo>
                      <a:lnTo>
                        <a:pt x="185" y="14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5" name="Freeform 1510"/>
                <p:cNvSpPr>
                  <a:spLocks/>
                </p:cNvSpPr>
                <p:nvPr/>
              </p:nvSpPr>
              <p:spPr bwMode="auto">
                <a:xfrm>
                  <a:off x="1285" y="1667"/>
                  <a:ext cx="27" cy="38"/>
                </a:xfrm>
                <a:custGeom>
                  <a:avLst/>
                  <a:gdLst>
                    <a:gd name="T0" fmla="*/ 83 w 185"/>
                    <a:gd name="T1" fmla="*/ 0 h 224"/>
                    <a:gd name="T2" fmla="*/ 143 w 185"/>
                    <a:gd name="T3" fmla="*/ 98 h 224"/>
                    <a:gd name="T4" fmla="*/ 185 w 185"/>
                    <a:gd name="T5" fmla="*/ 150 h 224"/>
                    <a:gd name="T6" fmla="*/ 102 w 185"/>
                    <a:gd name="T7" fmla="*/ 224 h 224"/>
                    <a:gd name="T8" fmla="*/ 97 w 185"/>
                    <a:gd name="T9" fmla="*/ 210 h 224"/>
                    <a:gd name="T10" fmla="*/ 80 w 185"/>
                    <a:gd name="T11" fmla="*/ 172 h 224"/>
                    <a:gd name="T12" fmla="*/ 56 w 185"/>
                    <a:gd name="T13" fmla="*/ 138 h 224"/>
                    <a:gd name="T14" fmla="*/ 0 w 185"/>
                    <a:gd name="T15" fmla="*/ 74 h 224"/>
                    <a:gd name="T16" fmla="*/ 83 w 185"/>
                    <a:gd name="T17" fmla="*/ 0 h 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224"/>
                    <a:gd name="T29" fmla="*/ 185 w 185"/>
                    <a:gd name="T30" fmla="*/ 224 h 2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224">
                      <a:moveTo>
                        <a:pt x="83" y="0"/>
                      </a:moveTo>
                      <a:lnTo>
                        <a:pt x="143" y="98"/>
                      </a:lnTo>
                      <a:lnTo>
                        <a:pt x="185" y="150"/>
                      </a:lnTo>
                      <a:lnTo>
                        <a:pt x="102" y="224"/>
                      </a:lnTo>
                      <a:lnTo>
                        <a:pt x="97" y="210"/>
                      </a:lnTo>
                      <a:lnTo>
                        <a:pt x="80" y="172"/>
                      </a:lnTo>
                      <a:lnTo>
                        <a:pt x="56" y="138"/>
                      </a:lnTo>
                      <a:lnTo>
                        <a:pt x="0" y="74"/>
                      </a:lnTo>
                      <a:lnTo>
                        <a:pt x="8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6" name="Freeform 1511"/>
                <p:cNvSpPr>
                  <a:spLocks/>
                </p:cNvSpPr>
                <p:nvPr/>
              </p:nvSpPr>
              <p:spPr bwMode="auto">
                <a:xfrm>
                  <a:off x="1319" y="1664"/>
                  <a:ext cx="3" cy="20"/>
                </a:xfrm>
                <a:custGeom>
                  <a:avLst/>
                  <a:gdLst>
                    <a:gd name="T0" fmla="*/ 0 w 20"/>
                    <a:gd name="T1" fmla="*/ 122 h 122"/>
                    <a:gd name="T2" fmla="*/ 7 w 20"/>
                    <a:gd name="T3" fmla="*/ 61 h 122"/>
                    <a:gd name="T4" fmla="*/ 20 w 20"/>
                    <a:gd name="T5" fmla="*/ 0 h 122"/>
                    <a:gd name="T6" fmla="*/ 14 w 20"/>
                    <a:gd name="T7" fmla="*/ 109 h 122"/>
                    <a:gd name="T8" fmla="*/ 0 w 20"/>
                    <a:gd name="T9" fmla="*/ 122 h 122"/>
                    <a:gd name="T10" fmla="*/ 0 60000 65536"/>
                    <a:gd name="T11" fmla="*/ 0 60000 65536"/>
                    <a:gd name="T12" fmla="*/ 0 60000 65536"/>
                    <a:gd name="T13" fmla="*/ 0 60000 65536"/>
                    <a:gd name="T14" fmla="*/ 0 60000 65536"/>
                    <a:gd name="T15" fmla="*/ 0 w 20"/>
                    <a:gd name="T16" fmla="*/ 0 h 122"/>
                    <a:gd name="T17" fmla="*/ 20 w 20"/>
                    <a:gd name="T18" fmla="*/ 122 h 122"/>
                  </a:gdLst>
                  <a:ahLst/>
                  <a:cxnLst>
                    <a:cxn ang="T10">
                      <a:pos x="T0" y="T1"/>
                    </a:cxn>
                    <a:cxn ang="T11">
                      <a:pos x="T2" y="T3"/>
                    </a:cxn>
                    <a:cxn ang="T12">
                      <a:pos x="T4" y="T5"/>
                    </a:cxn>
                    <a:cxn ang="T13">
                      <a:pos x="T6" y="T7"/>
                    </a:cxn>
                    <a:cxn ang="T14">
                      <a:pos x="T8" y="T9"/>
                    </a:cxn>
                  </a:cxnLst>
                  <a:rect l="T15" t="T16" r="T17" b="T18"/>
                  <a:pathLst>
                    <a:path w="20" h="122">
                      <a:moveTo>
                        <a:pt x="0" y="122"/>
                      </a:moveTo>
                      <a:lnTo>
                        <a:pt x="7" y="61"/>
                      </a:lnTo>
                      <a:lnTo>
                        <a:pt x="20" y="0"/>
                      </a:lnTo>
                      <a:lnTo>
                        <a:pt x="14" y="109"/>
                      </a:lnTo>
                      <a:lnTo>
                        <a:pt x="0" y="12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7" name="Freeform 1512"/>
                <p:cNvSpPr>
                  <a:spLocks/>
                </p:cNvSpPr>
                <p:nvPr/>
              </p:nvSpPr>
              <p:spPr bwMode="auto">
                <a:xfrm>
                  <a:off x="1293" y="1664"/>
                  <a:ext cx="29" cy="56"/>
                </a:xfrm>
                <a:custGeom>
                  <a:avLst/>
                  <a:gdLst>
                    <a:gd name="T0" fmla="*/ 73 w 200"/>
                    <a:gd name="T1" fmla="*/ 95 h 333"/>
                    <a:gd name="T2" fmla="*/ 85 w 200"/>
                    <a:gd name="T3" fmla="*/ 116 h 333"/>
                    <a:gd name="T4" fmla="*/ 123 w 200"/>
                    <a:gd name="T5" fmla="*/ 164 h 333"/>
                    <a:gd name="T6" fmla="*/ 148 w 200"/>
                    <a:gd name="T7" fmla="*/ 183 h 333"/>
                    <a:gd name="T8" fmla="*/ 165 w 200"/>
                    <a:gd name="T9" fmla="*/ 181 h 333"/>
                    <a:gd name="T10" fmla="*/ 174 w 200"/>
                    <a:gd name="T11" fmla="*/ 161 h 333"/>
                    <a:gd name="T12" fmla="*/ 185 w 200"/>
                    <a:gd name="T13" fmla="*/ 86 h 333"/>
                    <a:gd name="T14" fmla="*/ 200 w 200"/>
                    <a:gd name="T15" fmla="*/ 0 h 333"/>
                    <a:gd name="T16" fmla="*/ 193 w 200"/>
                    <a:gd name="T17" fmla="*/ 231 h 333"/>
                    <a:gd name="T18" fmla="*/ 75 w 200"/>
                    <a:gd name="T19" fmla="*/ 333 h 333"/>
                    <a:gd name="T20" fmla="*/ 39 w 200"/>
                    <a:gd name="T21" fmla="*/ 228 h 333"/>
                    <a:gd name="T22" fmla="*/ 22 w 200"/>
                    <a:gd name="T23" fmla="*/ 192 h 333"/>
                    <a:gd name="T24" fmla="*/ 0 w 200"/>
                    <a:gd name="T25" fmla="*/ 159 h 333"/>
                    <a:gd name="T26" fmla="*/ 73 w 200"/>
                    <a:gd name="T27" fmla="*/ 95 h 3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0"/>
                    <a:gd name="T43" fmla="*/ 0 h 333"/>
                    <a:gd name="T44" fmla="*/ 200 w 200"/>
                    <a:gd name="T45" fmla="*/ 333 h 3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0" h="333">
                      <a:moveTo>
                        <a:pt x="73" y="95"/>
                      </a:moveTo>
                      <a:lnTo>
                        <a:pt x="85" y="116"/>
                      </a:lnTo>
                      <a:lnTo>
                        <a:pt x="123" y="164"/>
                      </a:lnTo>
                      <a:lnTo>
                        <a:pt x="148" y="183"/>
                      </a:lnTo>
                      <a:lnTo>
                        <a:pt x="165" y="181"/>
                      </a:lnTo>
                      <a:lnTo>
                        <a:pt x="174" y="161"/>
                      </a:lnTo>
                      <a:lnTo>
                        <a:pt x="185" y="86"/>
                      </a:lnTo>
                      <a:lnTo>
                        <a:pt x="200" y="0"/>
                      </a:lnTo>
                      <a:lnTo>
                        <a:pt x="193" y="231"/>
                      </a:lnTo>
                      <a:lnTo>
                        <a:pt x="75" y="333"/>
                      </a:lnTo>
                      <a:lnTo>
                        <a:pt x="39" y="228"/>
                      </a:lnTo>
                      <a:lnTo>
                        <a:pt x="22" y="192"/>
                      </a:lnTo>
                      <a:lnTo>
                        <a:pt x="0" y="159"/>
                      </a:lnTo>
                      <a:lnTo>
                        <a:pt x="73" y="9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8" name="Freeform 1513"/>
                <p:cNvSpPr>
                  <a:spLocks/>
                </p:cNvSpPr>
                <p:nvPr/>
              </p:nvSpPr>
              <p:spPr bwMode="auto">
                <a:xfrm>
                  <a:off x="1300" y="1682"/>
                  <a:ext cx="21" cy="53"/>
                </a:xfrm>
                <a:custGeom>
                  <a:avLst/>
                  <a:gdLst>
                    <a:gd name="T0" fmla="*/ 136 w 150"/>
                    <a:gd name="T1" fmla="*/ 13 h 318"/>
                    <a:gd name="T2" fmla="*/ 122 w 150"/>
                    <a:gd name="T3" fmla="*/ 69 h 318"/>
                    <a:gd name="T4" fmla="*/ 107 w 150"/>
                    <a:gd name="T5" fmla="*/ 75 h 318"/>
                    <a:gd name="T6" fmla="*/ 83 w 150"/>
                    <a:gd name="T7" fmla="*/ 59 h 318"/>
                    <a:gd name="T8" fmla="*/ 0 w 150"/>
                    <a:gd name="T9" fmla="*/ 133 h 318"/>
                    <a:gd name="T10" fmla="*/ 62 w 150"/>
                    <a:gd name="T11" fmla="*/ 318 h 318"/>
                    <a:gd name="T12" fmla="*/ 148 w 150"/>
                    <a:gd name="T13" fmla="*/ 242 h 318"/>
                    <a:gd name="T14" fmla="*/ 150 w 150"/>
                    <a:gd name="T15" fmla="*/ 0 h 318"/>
                    <a:gd name="T16" fmla="*/ 136 w 150"/>
                    <a:gd name="T17" fmla="*/ 13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318"/>
                    <a:gd name="T29" fmla="*/ 150 w 150"/>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318">
                      <a:moveTo>
                        <a:pt x="136" y="13"/>
                      </a:moveTo>
                      <a:lnTo>
                        <a:pt x="122" y="69"/>
                      </a:lnTo>
                      <a:lnTo>
                        <a:pt x="107" y="75"/>
                      </a:lnTo>
                      <a:lnTo>
                        <a:pt x="83" y="59"/>
                      </a:lnTo>
                      <a:lnTo>
                        <a:pt x="0" y="133"/>
                      </a:lnTo>
                      <a:lnTo>
                        <a:pt x="62" y="318"/>
                      </a:lnTo>
                      <a:lnTo>
                        <a:pt x="148" y="242"/>
                      </a:lnTo>
                      <a:lnTo>
                        <a:pt x="150" y="0"/>
                      </a:lnTo>
                      <a:lnTo>
                        <a:pt x="136" y="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79" name="Freeform 1514"/>
                <p:cNvSpPr>
                  <a:spLocks/>
                </p:cNvSpPr>
                <p:nvPr/>
              </p:nvSpPr>
              <p:spPr bwMode="auto">
                <a:xfrm>
                  <a:off x="1304" y="1703"/>
                  <a:ext cx="17" cy="48"/>
                </a:xfrm>
                <a:custGeom>
                  <a:avLst/>
                  <a:gdLst>
                    <a:gd name="T0" fmla="*/ 117 w 118"/>
                    <a:gd name="T1" fmla="*/ 240 h 290"/>
                    <a:gd name="T2" fmla="*/ 118 w 118"/>
                    <a:gd name="T3" fmla="*/ 0 h 290"/>
                    <a:gd name="T4" fmla="*/ 0 w 118"/>
                    <a:gd name="T5" fmla="*/ 102 h 290"/>
                    <a:gd name="T6" fmla="*/ 60 w 118"/>
                    <a:gd name="T7" fmla="*/ 290 h 290"/>
                    <a:gd name="T8" fmla="*/ 117 w 118"/>
                    <a:gd name="T9" fmla="*/ 240 h 290"/>
                    <a:gd name="T10" fmla="*/ 0 60000 65536"/>
                    <a:gd name="T11" fmla="*/ 0 60000 65536"/>
                    <a:gd name="T12" fmla="*/ 0 60000 65536"/>
                    <a:gd name="T13" fmla="*/ 0 60000 65536"/>
                    <a:gd name="T14" fmla="*/ 0 60000 65536"/>
                    <a:gd name="T15" fmla="*/ 0 w 118"/>
                    <a:gd name="T16" fmla="*/ 0 h 290"/>
                    <a:gd name="T17" fmla="*/ 118 w 118"/>
                    <a:gd name="T18" fmla="*/ 290 h 290"/>
                  </a:gdLst>
                  <a:ahLst/>
                  <a:cxnLst>
                    <a:cxn ang="T10">
                      <a:pos x="T0" y="T1"/>
                    </a:cxn>
                    <a:cxn ang="T11">
                      <a:pos x="T2" y="T3"/>
                    </a:cxn>
                    <a:cxn ang="T12">
                      <a:pos x="T4" y="T5"/>
                    </a:cxn>
                    <a:cxn ang="T13">
                      <a:pos x="T6" y="T7"/>
                    </a:cxn>
                    <a:cxn ang="T14">
                      <a:pos x="T8" y="T9"/>
                    </a:cxn>
                  </a:cxnLst>
                  <a:rect l="T15" t="T16" r="T17" b="T18"/>
                  <a:pathLst>
                    <a:path w="118" h="290">
                      <a:moveTo>
                        <a:pt x="117" y="240"/>
                      </a:moveTo>
                      <a:lnTo>
                        <a:pt x="118" y="0"/>
                      </a:lnTo>
                      <a:lnTo>
                        <a:pt x="0" y="102"/>
                      </a:lnTo>
                      <a:lnTo>
                        <a:pt x="60" y="290"/>
                      </a:lnTo>
                      <a:lnTo>
                        <a:pt x="117" y="24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0" name="Freeform 1515"/>
                <p:cNvSpPr>
                  <a:spLocks/>
                </p:cNvSpPr>
                <p:nvPr/>
              </p:nvSpPr>
              <p:spPr bwMode="auto">
                <a:xfrm>
                  <a:off x="1309" y="1723"/>
                  <a:ext cx="12" cy="44"/>
                </a:xfrm>
                <a:custGeom>
                  <a:avLst/>
                  <a:gdLst>
                    <a:gd name="T0" fmla="*/ 86 w 86"/>
                    <a:gd name="T1" fmla="*/ 240 h 268"/>
                    <a:gd name="T2" fmla="*/ 86 w 86"/>
                    <a:gd name="T3" fmla="*/ 0 h 268"/>
                    <a:gd name="T4" fmla="*/ 0 w 86"/>
                    <a:gd name="T5" fmla="*/ 76 h 268"/>
                    <a:gd name="T6" fmla="*/ 54 w 86"/>
                    <a:gd name="T7" fmla="*/ 268 h 268"/>
                    <a:gd name="T8" fmla="*/ 86 w 86"/>
                    <a:gd name="T9" fmla="*/ 240 h 268"/>
                    <a:gd name="T10" fmla="*/ 0 60000 65536"/>
                    <a:gd name="T11" fmla="*/ 0 60000 65536"/>
                    <a:gd name="T12" fmla="*/ 0 60000 65536"/>
                    <a:gd name="T13" fmla="*/ 0 60000 65536"/>
                    <a:gd name="T14" fmla="*/ 0 60000 65536"/>
                    <a:gd name="T15" fmla="*/ 0 w 86"/>
                    <a:gd name="T16" fmla="*/ 0 h 268"/>
                    <a:gd name="T17" fmla="*/ 86 w 86"/>
                    <a:gd name="T18" fmla="*/ 268 h 268"/>
                  </a:gdLst>
                  <a:ahLst/>
                  <a:cxnLst>
                    <a:cxn ang="T10">
                      <a:pos x="T0" y="T1"/>
                    </a:cxn>
                    <a:cxn ang="T11">
                      <a:pos x="T2" y="T3"/>
                    </a:cxn>
                    <a:cxn ang="T12">
                      <a:pos x="T4" y="T5"/>
                    </a:cxn>
                    <a:cxn ang="T13">
                      <a:pos x="T6" y="T7"/>
                    </a:cxn>
                    <a:cxn ang="T14">
                      <a:pos x="T8" y="T9"/>
                    </a:cxn>
                  </a:cxnLst>
                  <a:rect l="T15" t="T16" r="T17" b="T18"/>
                  <a:pathLst>
                    <a:path w="86" h="268">
                      <a:moveTo>
                        <a:pt x="86" y="240"/>
                      </a:moveTo>
                      <a:lnTo>
                        <a:pt x="86" y="0"/>
                      </a:lnTo>
                      <a:lnTo>
                        <a:pt x="0" y="76"/>
                      </a:lnTo>
                      <a:lnTo>
                        <a:pt x="54" y="268"/>
                      </a:lnTo>
                      <a:lnTo>
                        <a:pt x="86" y="24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1" name="Freeform 1516"/>
                <p:cNvSpPr>
                  <a:spLocks/>
                </p:cNvSpPr>
                <p:nvPr/>
              </p:nvSpPr>
              <p:spPr bwMode="auto">
                <a:xfrm>
                  <a:off x="1313" y="1743"/>
                  <a:ext cx="8" cy="41"/>
                </a:xfrm>
                <a:custGeom>
                  <a:avLst/>
                  <a:gdLst>
                    <a:gd name="T0" fmla="*/ 57 w 57"/>
                    <a:gd name="T1" fmla="*/ 240 h 250"/>
                    <a:gd name="T2" fmla="*/ 57 w 57"/>
                    <a:gd name="T3" fmla="*/ 0 h 250"/>
                    <a:gd name="T4" fmla="*/ 0 w 57"/>
                    <a:gd name="T5" fmla="*/ 50 h 250"/>
                    <a:gd name="T6" fmla="*/ 45 w 57"/>
                    <a:gd name="T7" fmla="*/ 250 h 250"/>
                    <a:gd name="T8" fmla="*/ 57 w 57"/>
                    <a:gd name="T9" fmla="*/ 240 h 250"/>
                    <a:gd name="T10" fmla="*/ 0 60000 65536"/>
                    <a:gd name="T11" fmla="*/ 0 60000 65536"/>
                    <a:gd name="T12" fmla="*/ 0 60000 65536"/>
                    <a:gd name="T13" fmla="*/ 0 60000 65536"/>
                    <a:gd name="T14" fmla="*/ 0 60000 65536"/>
                    <a:gd name="T15" fmla="*/ 0 w 57"/>
                    <a:gd name="T16" fmla="*/ 0 h 250"/>
                    <a:gd name="T17" fmla="*/ 57 w 57"/>
                    <a:gd name="T18" fmla="*/ 250 h 250"/>
                  </a:gdLst>
                  <a:ahLst/>
                  <a:cxnLst>
                    <a:cxn ang="T10">
                      <a:pos x="T0" y="T1"/>
                    </a:cxn>
                    <a:cxn ang="T11">
                      <a:pos x="T2" y="T3"/>
                    </a:cxn>
                    <a:cxn ang="T12">
                      <a:pos x="T4" y="T5"/>
                    </a:cxn>
                    <a:cxn ang="T13">
                      <a:pos x="T6" y="T7"/>
                    </a:cxn>
                    <a:cxn ang="T14">
                      <a:pos x="T8" y="T9"/>
                    </a:cxn>
                  </a:cxnLst>
                  <a:rect l="T15" t="T16" r="T17" b="T18"/>
                  <a:pathLst>
                    <a:path w="57" h="250">
                      <a:moveTo>
                        <a:pt x="57" y="240"/>
                      </a:moveTo>
                      <a:lnTo>
                        <a:pt x="57" y="0"/>
                      </a:lnTo>
                      <a:lnTo>
                        <a:pt x="0" y="50"/>
                      </a:lnTo>
                      <a:lnTo>
                        <a:pt x="45" y="250"/>
                      </a:lnTo>
                      <a:lnTo>
                        <a:pt x="57" y="24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2" name="Freeform 1517"/>
                <p:cNvSpPr>
                  <a:spLocks/>
                </p:cNvSpPr>
                <p:nvPr/>
              </p:nvSpPr>
              <p:spPr bwMode="auto">
                <a:xfrm>
                  <a:off x="1316" y="1763"/>
                  <a:ext cx="5" cy="32"/>
                </a:xfrm>
                <a:custGeom>
                  <a:avLst/>
                  <a:gdLst>
                    <a:gd name="T0" fmla="*/ 32 w 32"/>
                    <a:gd name="T1" fmla="*/ 0 h 196"/>
                    <a:gd name="T2" fmla="*/ 32 w 32"/>
                    <a:gd name="T3" fmla="*/ 147 h 196"/>
                    <a:gd name="T4" fmla="*/ 31 w 32"/>
                    <a:gd name="T5" fmla="*/ 186 h 196"/>
                    <a:gd name="T6" fmla="*/ 30 w 32"/>
                    <a:gd name="T7" fmla="*/ 196 h 196"/>
                    <a:gd name="T8" fmla="*/ 0 w 32"/>
                    <a:gd name="T9" fmla="*/ 28 h 196"/>
                    <a:gd name="T10" fmla="*/ 32 w 32"/>
                    <a:gd name="T11" fmla="*/ 0 h 196"/>
                    <a:gd name="T12" fmla="*/ 0 60000 65536"/>
                    <a:gd name="T13" fmla="*/ 0 60000 65536"/>
                    <a:gd name="T14" fmla="*/ 0 60000 65536"/>
                    <a:gd name="T15" fmla="*/ 0 60000 65536"/>
                    <a:gd name="T16" fmla="*/ 0 60000 65536"/>
                    <a:gd name="T17" fmla="*/ 0 60000 65536"/>
                    <a:gd name="T18" fmla="*/ 0 w 32"/>
                    <a:gd name="T19" fmla="*/ 0 h 196"/>
                    <a:gd name="T20" fmla="*/ 32 w 32"/>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2" h="196">
                      <a:moveTo>
                        <a:pt x="32" y="0"/>
                      </a:moveTo>
                      <a:lnTo>
                        <a:pt x="32" y="147"/>
                      </a:lnTo>
                      <a:lnTo>
                        <a:pt x="31" y="186"/>
                      </a:lnTo>
                      <a:lnTo>
                        <a:pt x="30" y="196"/>
                      </a:lnTo>
                      <a:lnTo>
                        <a:pt x="0" y="28"/>
                      </a:lnTo>
                      <a:lnTo>
                        <a:pt x="3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3" name="Freeform 1518"/>
                <p:cNvSpPr>
                  <a:spLocks/>
                </p:cNvSpPr>
                <p:nvPr/>
              </p:nvSpPr>
              <p:spPr bwMode="auto">
                <a:xfrm>
                  <a:off x="1319" y="1783"/>
                  <a:ext cx="2" cy="12"/>
                </a:xfrm>
                <a:custGeom>
                  <a:avLst/>
                  <a:gdLst>
                    <a:gd name="T0" fmla="*/ 12 w 12"/>
                    <a:gd name="T1" fmla="*/ 0 h 76"/>
                    <a:gd name="T2" fmla="*/ 11 w 12"/>
                    <a:gd name="T3" fmla="*/ 60 h 76"/>
                    <a:gd name="T4" fmla="*/ 10 w 12"/>
                    <a:gd name="T5" fmla="*/ 76 h 76"/>
                    <a:gd name="T6" fmla="*/ 0 w 12"/>
                    <a:gd name="T7" fmla="*/ 10 h 76"/>
                    <a:gd name="T8" fmla="*/ 12 w 12"/>
                    <a:gd name="T9" fmla="*/ 0 h 76"/>
                    <a:gd name="T10" fmla="*/ 0 60000 65536"/>
                    <a:gd name="T11" fmla="*/ 0 60000 65536"/>
                    <a:gd name="T12" fmla="*/ 0 60000 65536"/>
                    <a:gd name="T13" fmla="*/ 0 60000 65536"/>
                    <a:gd name="T14" fmla="*/ 0 60000 65536"/>
                    <a:gd name="T15" fmla="*/ 0 w 12"/>
                    <a:gd name="T16" fmla="*/ 0 h 76"/>
                    <a:gd name="T17" fmla="*/ 12 w 12"/>
                    <a:gd name="T18" fmla="*/ 76 h 76"/>
                  </a:gdLst>
                  <a:ahLst/>
                  <a:cxnLst>
                    <a:cxn ang="T10">
                      <a:pos x="T0" y="T1"/>
                    </a:cxn>
                    <a:cxn ang="T11">
                      <a:pos x="T2" y="T3"/>
                    </a:cxn>
                    <a:cxn ang="T12">
                      <a:pos x="T4" y="T5"/>
                    </a:cxn>
                    <a:cxn ang="T13">
                      <a:pos x="T6" y="T7"/>
                    </a:cxn>
                    <a:cxn ang="T14">
                      <a:pos x="T8" y="T9"/>
                    </a:cxn>
                  </a:cxnLst>
                  <a:rect l="T15" t="T16" r="T17" b="T18"/>
                  <a:pathLst>
                    <a:path w="12" h="76">
                      <a:moveTo>
                        <a:pt x="12" y="0"/>
                      </a:moveTo>
                      <a:lnTo>
                        <a:pt x="11" y="60"/>
                      </a:lnTo>
                      <a:lnTo>
                        <a:pt x="10" y="76"/>
                      </a:lnTo>
                      <a:lnTo>
                        <a:pt x="0" y="10"/>
                      </a:lnTo>
                      <a:lnTo>
                        <a:pt x="1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4" name="Freeform 1519"/>
                <p:cNvSpPr>
                  <a:spLocks/>
                </p:cNvSpPr>
                <p:nvPr/>
              </p:nvSpPr>
              <p:spPr bwMode="auto">
                <a:xfrm>
                  <a:off x="1029" y="1544"/>
                  <a:ext cx="51" cy="4"/>
                </a:xfrm>
                <a:custGeom>
                  <a:avLst/>
                  <a:gdLst>
                    <a:gd name="T0" fmla="*/ 353 w 359"/>
                    <a:gd name="T1" fmla="*/ 22 h 25"/>
                    <a:gd name="T2" fmla="*/ 339 w 359"/>
                    <a:gd name="T3" fmla="*/ 22 h 25"/>
                    <a:gd name="T4" fmla="*/ 321 w 359"/>
                    <a:gd name="T5" fmla="*/ 20 h 25"/>
                    <a:gd name="T6" fmla="*/ 300 w 359"/>
                    <a:gd name="T7" fmla="*/ 19 h 25"/>
                    <a:gd name="T8" fmla="*/ 276 w 359"/>
                    <a:gd name="T9" fmla="*/ 18 h 25"/>
                    <a:gd name="T10" fmla="*/ 251 w 359"/>
                    <a:gd name="T11" fmla="*/ 16 h 25"/>
                    <a:gd name="T12" fmla="*/ 224 w 359"/>
                    <a:gd name="T13" fmla="*/ 12 h 25"/>
                    <a:gd name="T14" fmla="*/ 196 w 359"/>
                    <a:gd name="T15" fmla="*/ 10 h 25"/>
                    <a:gd name="T16" fmla="*/ 168 w 359"/>
                    <a:gd name="T17" fmla="*/ 7 h 25"/>
                    <a:gd name="T18" fmla="*/ 140 w 359"/>
                    <a:gd name="T19" fmla="*/ 5 h 25"/>
                    <a:gd name="T20" fmla="*/ 113 w 359"/>
                    <a:gd name="T21" fmla="*/ 3 h 25"/>
                    <a:gd name="T22" fmla="*/ 86 w 359"/>
                    <a:gd name="T23" fmla="*/ 1 h 25"/>
                    <a:gd name="T24" fmla="*/ 63 w 359"/>
                    <a:gd name="T25" fmla="*/ 0 h 25"/>
                    <a:gd name="T26" fmla="*/ 41 w 359"/>
                    <a:gd name="T27" fmla="*/ 0 h 25"/>
                    <a:gd name="T28" fmla="*/ 22 w 359"/>
                    <a:gd name="T29" fmla="*/ 1 h 25"/>
                    <a:gd name="T30" fmla="*/ 6 w 359"/>
                    <a:gd name="T31" fmla="*/ 5 h 25"/>
                    <a:gd name="T32" fmla="*/ 2 w 359"/>
                    <a:gd name="T33" fmla="*/ 10 h 25"/>
                    <a:gd name="T34" fmla="*/ 15 w 359"/>
                    <a:gd name="T35" fmla="*/ 6 h 25"/>
                    <a:gd name="T36" fmla="*/ 31 w 359"/>
                    <a:gd name="T37" fmla="*/ 5 h 25"/>
                    <a:gd name="T38" fmla="*/ 51 w 359"/>
                    <a:gd name="T39" fmla="*/ 4 h 25"/>
                    <a:gd name="T40" fmla="*/ 74 w 359"/>
                    <a:gd name="T41" fmla="*/ 4 h 25"/>
                    <a:gd name="T42" fmla="*/ 99 w 359"/>
                    <a:gd name="T43" fmla="*/ 5 h 25"/>
                    <a:gd name="T44" fmla="*/ 126 w 359"/>
                    <a:gd name="T45" fmla="*/ 7 h 25"/>
                    <a:gd name="T46" fmla="*/ 153 w 359"/>
                    <a:gd name="T47" fmla="*/ 8 h 25"/>
                    <a:gd name="T48" fmla="*/ 181 w 359"/>
                    <a:gd name="T49" fmla="*/ 12 h 25"/>
                    <a:gd name="T50" fmla="*/ 209 w 359"/>
                    <a:gd name="T51" fmla="*/ 14 h 25"/>
                    <a:gd name="T52" fmla="*/ 237 w 359"/>
                    <a:gd name="T53" fmla="*/ 17 h 25"/>
                    <a:gd name="T54" fmla="*/ 263 w 359"/>
                    <a:gd name="T55" fmla="*/ 20 h 25"/>
                    <a:gd name="T56" fmla="*/ 288 w 359"/>
                    <a:gd name="T57" fmla="*/ 22 h 25"/>
                    <a:gd name="T58" fmla="*/ 310 w 359"/>
                    <a:gd name="T59" fmla="*/ 24 h 25"/>
                    <a:gd name="T60" fmla="*/ 330 w 359"/>
                    <a:gd name="T61" fmla="*/ 25 h 25"/>
                    <a:gd name="T62" fmla="*/ 347 w 359"/>
                    <a:gd name="T63" fmla="*/ 25 h 25"/>
                    <a:gd name="T64" fmla="*/ 359 w 359"/>
                    <a:gd name="T65" fmla="*/ 24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5"/>
                    <a:gd name="T101" fmla="*/ 359 w 3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5">
                      <a:moveTo>
                        <a:pt x="359" y="20"/>
                      </a:moveTo>
                      <a:lnTo>
                        <a:pt x="353" y="22"/>
                      </a:lnTo>
                      <a:lnTo>
                        <a:pt x="347" y="22"/>
                      </a:lnTo>
                      <a:lnTo>
                        <a:pt x="339" y="22"/>
                      </a:lnTo>
                      <a:lnTo>
                        <a:pt x="330" y="22"/>
                      </a:lnTo>
                      <a:lnTo>
                        <a:pt x="321" y="20"/>
                      </a:lnTo>
                      <a:lnTo>
                        <a:pt x="310" y="20"/>
                      </a:lnTo>
                      <a:lnTo>
                        <a:pt x="300" y="19"/>
                      </a:lnTo>
                      <a:lnTo>
                        <a:pt x="288" y="18"/>
                      </a:lnTo>
                      <a:lnTo>
                        <a:pt x="276" y="18"/>
                      </a:lnTo>
                      <a:lnTo>
                        <a:pt x="263" y="17"/>
                      </a:lnTo>
                      <a:lnTo>
                        <a:pt x="251" y="16"/>
                      </a:lnTo>
                      <a:lnTo>
                        <a:pt x="237" y="13"/>
                      </a:lnTo>
                      <a:lnTo>
                        <a:pt x="224" y="12"/>
                      </a:lnTo>
                      <a:lnTo>
                        <a:pt x="210" y="11"/>
                      </a:lnTo>
                      <a:lnTo>
                        <a:pt x="196" y="10"/>
                      </a:lnTo>
                      <a:lnTo>
                        <a:pt x="181" y="8"/>
                      </a:lnTo>
                      <a:lnTo>
                        <a:pt x="168" y="7"/>
                      </a:lnTo>
                      <a:lnTo>
                        <a:pt x="153" y="6"/>
                      </a:lnTo>
                      <a:lnTo>
                        <a:pt x="140" y="5"/>
                      </a:lnTo>
                      <a:lnTo>
                        <a:pt x="126" y="4"/>
                      </a:lnTo>
                      <a:lnTo>
                        <a:pt x="113" y="3"/>
                      </a:lnTo>
                      <a:lnTo>
                        <a:pt x="100" y="1"/>
                      </a:lnTo>
                      <a:lnTo>
                        <a:pt x="86" y="1"/>
                      </a:lnTo>
                      <a:lnTo>
                        <a:pt x="74" y="0"/>
                      </a:lnTo>
                      <a:lnTo>
                        <a:pt x="63" y="0"/>
                      </a:lnTo>
                      <a:lnTo>
                        <a:pt x="51" y="0"/>
                      </a:lnTo>
                      <a:lnTo>
                        <a:pt x="41" y="0"/>
                      </a:lnTo>
                      <a:lnTo>
                        <a:pt x="31" y="1"/>
                      </a:lnTo>
                      <a:lnTo>
                        <a:pt x="22" y="1"/>
                      </a:lnTo>
                      <a:lnTo>
                        <a:pt x="15" y="3"/>
                      </a:lnTo>
                      <a:lnTo>
                        <a:pt x="6" y="5"/>
                      </a:lnTo>
                      <a:lnTo>
                        <a:pt x="0" y="6"/>
                      </a:lnTo>
                      <a:lnTo>
                        <a:pt x="2" y="10"/>
                      </a:lnTo>
                      <a:lnTo>
                        <a:pt x="8" y="8"/>
                      </a:lnTo>
                      <a:lnTo>
                        <a:pt x="15" y="6"/>
                      </a:lnTo>
                      <a:lnTo>
                        <a:pt x="23" y="5"/>
                      </a:lnTo>
                      <a:lnTo>
                        <a:pt x="31" y="5"/>
                      </a:lnTo>
                      <a:lnTo>
                        <a:pt x="42" y="4"/>
                      </a:lnTo>
                      <a:lnTo>
                        <a:pt x="51" y="4"/>
                      </a:lnTo>
                      <a:lnTo>
                        <a:pt x="63" y="4"/>
                      </a:lnTo>
                      <a:lnTo>
                        <a:pt x="74" y="4"/>
                      </a:lnTo>
                      <a:lnTo>
                        <a:pt x="86" y="5"/>
                      </a:lnTo>
                      <a:lnTo>
                        <a:pt x="99" y="5"/>
                      </a:lnTo>
                      <a:lnTo>
                        <a:pt x="113" y="6"/>
                      </a:lnTo>
                      <a:lnTo>
                        <a:pt x="126" y="7"/>
                      </a:lnTo>
                      <a:lnTo>
                        <a:pt x="140" y="8"/>
                      </a:lnTo>
                      <a:lnTo>
                        <a:pt x="153" y="8"/>
                      </a:lnTo>
                      <a:lnTo>
                        <a:pt x="167" y="11"/>
                      </a:lnTo>
                      <a:lnTo>
                        <a:pt x="181" y="12"/>
                      </a:lnTo>
                      <a:lnTo>
                        <a:pt x="196" y="13"/>
                      </a:lnTo>
                      <a:lnTo>
                        <a:pt x="209" y="14"/>
                      </a:lnTo>
                      <a:lnTo>
                        <a:pt x="224" y="16"/>
                      </a:lnTo>
                      <a:lnTo>
                        <a:pt x="237" y="17"/>
                      </a:lnTo>
                      <a:lnTo>
                        <a:pt x="250" y="18"/>
                      </a:lnTo>
                      <a:lnTo>
                        <a:pt x="263" y="20"/>
                      </a:lnTo>
                      <a:lnTo>
                        <a:pt x="276" y="22"/>
                      </a:lnTo>
                      <a:lnTo>
                        <a:pt x="288" y="22"/>
                      </a:lnTo>
                      <a:lnTo>
                        <a:pt x="300" y="23"/>
                      </a:lnTo>
                      <a:lnTo>
                        <a:pt x="310" y="24"/>
                      </a:lnTo>
                      <a:lnTo>
                        <a:pt x="321" y="24"/>
                      </a:lnTo>
                      <a:lnTo>
                        <a:pt x="330" y="25"/>
                      </a:lnTo>
                      <a:lnTo>
                        <a:pt x="339" y="25"/>
                      </a:lnTo>
                      <a:lnTo>
                        <a:pt x="347" y="25"/>
                      </a:lnTo>
                      <a:lnTo>
                        <a:pt x="353" y="25"/>
                      </a:lnTo>
                      <a:lnTo>
                        <a:pt x="359" y="24"/>
                      </a:lnTo>
                      <a:lnTo>
                        <a:pt x="359"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5" name="Freeform 1520"/>
                <p:cNvSpPr>
                  <a:spLocks/>
                </p:cNvSpPr>
                <p:nvPr/>
              </p:nvSpPr>
              <p:spPr bwMode="auto">
                <a:xfrm>
                  <a:off x="1080" y="1542"/>
                  <a:ext cx="21" cy="6"/>
                </a:xfrm>
                <a:custGeom>
                  <a:avLst/>
                  <a:gdLst>
                    <a:gd name="T0" fmla="*/ 137 w 144"/>
                    <a:gd name="T1" fmla="*/ 4 h 37"/>
                    <a:gd name="T2" fmla="*/ 124 w 144"/>
                    <a:gd name="T3" fmla="*/ 1 h 37"/>
                    <a:gd name="T4" fmla="*/ 113 w 144"/>
                    <a:gd name="T5" fmla="*/ 0 h 37"/>
                    <a:gd name="T6" fmla="*/ 103 w 144"/>
                    <a:gd name="T7" fmla="*/ 0 h 37"/>
                    <a:gd name="T8" fmla="*/ 94 w 144"/>
                    <a:gd name="T9" fmla="*/ 1 h 37"/>
                    <a:gd name="T10" fmla="*/ 86 w 144"/>
                    <a:gd name="T11" fmla="*/ 2 h 37"/>
                    <a:gd name="T12" fmla="*/ 79 w 144"/>
                    <a:gd name="T13" fmla="*/ 5 h 37"/>
                    <a:gd name="T14" fmla="*/ 72 w 144"/>
                    <a:gd name="T15" fmla="*/ 8 h 37"/>
                    <a:gd name="T16" fmla="*/ 66 w 144"/>
                    <a:gd name="T17" fmla="*/ 11 h 37"/>
                    <a:gd name="T18" fmla="*/ 60 w 144"/>
                    <a:gd name="T19" fmla="*/ 14 h 37"/>
                    <a:gd name="T20" fmla="*/ 52 w 144"/>
                    <a:gd name="T21" fmla="*/ 18 h 37"/>
                    <a:gd name="T22" fmla="*/ 45 w 144"/>
                    <a:gd name="T23" fmla="*/ 21 h 37"/>
                    <a:gd name="T24" fmla="*/ 38 w 144"/>
                    <a:gd name="T25" fmla="*/ 25 h 37"/>
                    <a:gd name="T26" fmla="*/ 27 w 144"/>
                    <a:gd name="T27" fmla="*/ 27 h 37"/>
                    <a:gd name="T28" fmla="*/ 18 w 144"/>
                    <a:gd name="T29" fmla="*/ 31 h 37"/>
                    <a:gd name="T30" fmla="*/ 7 w 144"/>
                    <a:gd name="T31" fmla="*/ 33 h 37"/>
                    <a:gd name="T32" fmla="*/ 0 w 144"/>
                    <a:gd name="T33" fmla="*/ 37 h 37"/>
                    <a:gd name="T34" fmla="*/ 13 w 144"/>
                    <a:gd name="T35" fmla="*/ 36 h 37"/>
                    <a:gd name="T36" fmla="*/ 23 w 144"/>
                    <a:gd name="T37" fmla="*/ 32 h 37"/>
                    <a:gd name="T38" fmla="*/ 34 w 144"/>
                    <a:gd name="T39" fmla="*/ 30 h 37"/>
                    <a:gd name="T40" fmla="*/ 42 w 144"/>
                    <a:gd name="T41" fmla="*/ 26 h 37"/>
                    <a:gd name="T42" fmla="*/ 51 w 144"/>
                    <a:gd name="T43" fmla="*/ 23 h 37"/>
                    <a:gd name="T44" fmla="*/ 58 w 144"/>
                    <a:gd name="T45" fmla="*/ 19 h 37"/>
                    <a:gd name="T46" fmla="*/ 65 w 144"/>
                    <a:gd name="T47" fmla="*/ 16 h 37"/>
                    <a:gd name="T48" fmla="*/ 71 w 144"/>
                    <a:gd name="T49" fmla="*/ 13 h 37"/>
                    <a:gd name="T50" fmla="*/ 77 w 144"/>
                    <a:gd name="T51" fmla="*/ 10 h 37"/>
                    <a:gd name="T52" fmla="*/ 84 w 144"/>
                    <a:gd name="T53" fmla="*/ 7 h 37"/>
                    <a:gd name="T54" fmla="*/ 91 w 144"/>
                    <a:gd name="T55" fmla="*/ 6 h 37"/>
                    <a:gd name="T56" fmla="*/ 98 w 144"/>
                    <a:gd name="T57" fmla="*/ 5 h 37"/>
                    <a:gd name="T58" fmla="*/ 108 w 144"/>
                    <a:gd name="T59" fmla="*/ 4 h 37"/>
                    <a:gd name="T60" fmla="*/ 118 w 144"/>
                    <a:gd name="T61" fmla="*/ 5 h 37"/>
                    <a:gd name="T62" fmla="*/ 129 w 144"/>
                    <a:gd name="T63" fmla="*/ 6 h 37"/>
                    <a:gd name="T64" fmla="*/ 143 w 144"/>
                    <a:gd name="T65" fmla="*/ 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37"/>
                    <a:gd name="T101" fmla="*/ 144 w 14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37">
                      <a:moveTo>
                        <a:pt x="144" y="5"/>
                      </a:moveTo>
                      <a:lnTo>
                        <a:pt x="137" y="4"/>
                      </a:lnTo>
                      <a:lnTo>
                        <a:pt x="130" y="2"/>
                      </a:lnTo>
                      <a:lnTo>
                        <a:pt x="124" y="1"/>
                      </a:lnTo>
                      <a:lnTo>
                        <a:pt x="118" y="1"/>
                      </a:lnTo>
                      <a:lnTo>
                        <a:pt x="113" y="0"/>
                      </a:lnTo>
                      <a:lnTo>
                        <a:pt x="108" y="0"/>
                      </a:lnTo>
                      <a:lnTo>
                        <a:pt x="103" y="0"/>
                      </a:lnTo>
                      <a:lnTo>
                        <a:pt x="98" y="1"/>
                      </a:lnTo>
                      <a:lnTo>
                        <a:pt x="94" y="1"/>
                      </a:lnTo>
                      <a:lnTo>
                        <a:pt x="91" y="2"/>
                      </a:lnTo>
                      <a:lnTo>
                        <a:pt x="86" y="2"/>
                      </a:lnTo>
                      <a:lnTo>
                        <a:pt x="81" y="4"/>
                      </a:lnTo>
                      <a:lnTo>
                        <a:pt x="79" y="5"/>
                      </a:lnTo>
                      <a:lnTo>
                        <a:pt x="76" y="6"/>
                      </a:lnTo>
                      <a:lnTo>
                        <a:pt x="72" y="8"/>
                      </a:lnTo>
                      <a:lnTo>
                        <a:pt x="68" y="10"/>
                      </a:lnTo>
                      <a:lnTo>
                        <a:pt x="66" y="11"/>
                      </a:lnTo>
                      <a:lnTo>
                        <a:pt x="62" y="13"/>
                      </a:lnTo>
                      <a:lnTo>
                        <a:pt x="60" y="14"/>
                      </a:lnTo>
                      <a:lnTo>
                        <a:pt x="55" y="16"/>
                      </a:lnTo>
                      <a:lnTo>
                        <a:pt x="52" y="18"/>
                      </a:lnTo>
                      <a:lnTo>
                        <a:pt x="48" y="19"/>
                      </a:lnTo>
                      <a:lnTo>
                        <a:pt x="45" y="21"/>
                      </a:lnTo>
                      <a:lnTo>
                        <a:pt x="41" y="23"/>
                      </a:lnTo>
                      <a:lnTo>
                        <a:pt x="38" y="25"/>
                      </a:lnTo>
                      <a:lnTo>
                        <a:pt x="33" y="26"/>
                      </a:lnTo>
                      <a:lnTo>
                        <a:pt x="27" y="27"/>
                      </a:lnTo>
                      <a:lnTo>
                        <a:pt x="22" y="29"/>
                      </a:lnTo>
                      <a:lnTo>
                        <a:pt x="18" y="31"/>
                      </a:lnTo>
                      <a:lnTo>
                        <a:pt x="13" y="32"/>
                      </a:lnTo>
                      <a:lnTo>
                        <a:pt x="7" y="33"/>
                      </a:lnTo>
                      <a:lnTo>
                        <a:pt x="0" y="33"/>
                      </a:lnTo>
                      <a:lnTo>
                        <a:pt x="0" y="37"/>
                      </a:lnTo>
                      <a:lnTo>
                        <a:pt x="7" y="36"/>
                      </a:lnTo>
                      <a:lnTo>
                        <a:pt x="13" y="36"/>
                      </a:lnTo>
                      <a:lnTo>
                        <a:pt x="19" y="33"/>
                      </a:lnTo>
                      <a:lnTo>
                        <a:pt x="23" y="32"/>
                      </a:lnTo>
                      <a:lnTo>
                        <a:pt x="28" y="31"/>
                      </a:lnTo>
                      <a:lnTo>
                        <a:pt x="34" y="30"/>
                      </a:lnTo>
                      <a:lnTo>
                        <a:pt x="39" y="27"/>
                      </a:lnTo>
                      <a:lnTo>
                        <a:pt x="42" y="26"/>
                      </a:lnTo>
                      <a:lnTo>
                        <a:pt x="46" y="24"/>
                      </a:lnTo>
                      <a:lnTo>
                        <a:pt x="51" y="23"/>
                      </a:lnTo>
                      <a:lnTo>
                        <a:pt x="53" y="21"/>
                      </a:lnTo>
                      <a:lnTo>
                        <a:pt x="58" y="19"/>
                      </a:lnTo>
                      <a:lnTo>
                        <a:pt x="61" y="18"/>
                      </a:lnTo>
                      <a:lnTo>
                        <a:pt x="65" y="16"/>
                      </a:lnTo>
                      <a:lnTo>
                        <a:pt x="67" y="14"/>
                      </a:lnTo>
                      <a:lnTo>
                        <a:pt x="71" y="13"/>
                      </a:lnTo>
                      <a:lnTo>
                        <a:pt x="73" y="11"/>
                      </a:lnTo>
                      <a:lnTo>
                        <a:pt x="77" y="10"/>
                      </a:lnTo>
                      <a:lnTo>
                        <a:pt x="80" y="8"/>
                      </a:lnTo>
                      <a:lnTo>
                        <a:pt x="84" y="7"/>
                      </a:lnTo>
                      <a:lnTo>
                        <a:pt x="87" y="6"/>
                      </a:lnTo>
                      <a:lnTo>
                        <a:pt x="91" y="6"/>
                      </a:lnTo>
                      <a:lnTo>
                        <a:pt x="94" y="5"/>
                      </a:lnTo>
                      <a:lnTo>
                        <a:pt x="98" y="5"/>
                      </a:lnTo>
                      <a:lnTo>
                        <a:pt x="103" y="4"/>
                      </a:lnTo>
                      <a:lnTo>
                        <a:pt x="108" y="4"/>
                      </a:lnTo>
                      <a:lnTo>
                        <a:pt x="113" y="4"/>
                      </a:lnTo>
                      <a:lnTo>
                        <a:pt x="118" y="5"/>
                      </a:lnTo>
                      <a:lnTo>
                        <a:pt x="123" y="5"/>
                      </a:lnTo>
                      <a:lnTo>
                        <a:pt x="129" y="6"/>
                      </a:lnTo>
                      <a:lnTo>
                        <a:pt x="136" y="7"/>
                      </a:lnTo>
                      <a:lnTo>
                        <a:pt x="143" y="8"/>
                      </a:lnTo>
                      <a:lnTo>
                        <a:pt x="144"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6" name="Freeform 1521"/>
                <p:cNvSpPr>
                  <a:spLocks/>
                </p:cNvSpPr>
                <p:nvPr/>
              </p:nvSpPr>
              <p:spPr bwMode="auto">
                <a:xfrm>
                  <a:off x="1101" y="1543"/>
                  <a:ext cx="49" cy="15"/>
                </a:xfrm>
                <a:custGeom>
                  <a:avLst/>
                  <a:gdLst>
                    <a:gd name="T0" fmla="*/ 342 w 347"/>
                    <a:gd name="T1" fmla="*/ 87 h 90"/>
                    <a:gd name="T2" fmla="*/ 329 w 347"/>
                    <a:gd name="T3" fmla="*/ 84 h 90"/>
                    <a:gd name="T4" fmla="*/ 311 w 347"/>
                    <a:gd name="T5" fmla="*/ 82 h 90"/>
                    <a:gd name="T6" fmla="*/ 291 w 347"/>
                    <a:gd name="T7" fmla="*/ 77 h 90"/>
                    <a:gd name="T8" fmla="*/ 267 w 347"/>
                    <a:gd name="T9" fmla="*/ 71 h 90"/>
                    <a:gd name="T10" fmla="*/ 241 w 347"/>
                    <a:gd name="T11" fmla="*/ 65 h 90"/>
                    <a:gd name="T12" fmla="*/ 215 w 347"/>
                    <a:gd name="T13" fmla="*/ 58 h 90"/>
                    <a:gd name="T14" fmla="*/ 187 w 347"/>
                    <a:gd name="T15" fmla="*/ 51 h 90"/>
                    <a:gd name="T16" fmla="*/ 158 w 347"/>
                    <a:gd name="T17" fmla="*/ 43 h 90"/>
                    <a:gd name="T18" fmla="*/ 131 w 347"/>
                    <a:gd name="T19" fmla="*/ 36 h 90"/>
                    <a:gd name="T20" fmla="*/ 104 w 347"/>
                    <a:gd name="T21" fmla="*/ 28 h 90"/>
                    <a:gd name="T22" fmla="*/ 79 w 347"/>
                    <a:gd name="T23" fmla="*/ 21 h 90"/>
                    <a:gd name="T24" fmla="*/ 55 w 347"/>
                    <a:gd name="T25" fmla="*/ 14 h 90"/>
                    <a:gd name="T26" fmla="*/ 35 w 347"/>
                    <a:gd name="T27" fmla="*/ 9 h 90"/>
                    <a:gd name="T28" fmla="*/ 19 w 347"/>
                    <a:gd name="T29" fmla="*/ 5 h 90"/>
                    <a:gd name="T30" fmla="*/ 6 w 347"/>
                    <a:gd name="T31" fmla="*/ 1 h 90"/>
                    <a:gd name="T32" fmla="*/ 0 w 347"/>
                    <a:gd name="T33" fmla="*/ 3 h 90"/>
                    <a:gd name="T34" fmla="*/ 11 w 347"/>
                    <a:gd name="T35" fmla="*/ 6 h 90"/>
                    <a:gd name="T36" fmla="*/ 26 w 347"/>
                    <a:gd name="T37" fmla="*/ 9 h 90"/>
                    <a:gd name="T38" fmla="*/ 45 w 347"/>
                    <a:gd name="T39" fmla="*/ 15 h 90"/>
                    <a:gd name="T40" fmla="*/ 65 w 347"/>
                    <a:gd name="T41" fmla="*/ 21 h 90"/>
                    <a:gd name="T42" fmla="*/ 90 w 347"/>
                    <a:gd name="T43" fmla="*/ 27 h 90"/>
                    <a:gd name="T44" fmla="*/ 117 w 347"/>
                    <a:gd name="T45" fmla="*/ 36 h 90"/>
                    <a:gd name="T46" fmla="*/ 144 w 347"/>
                    <a:gd name="T47" fmla="*/ 43 h 90"/>
                    <a:gd name="T48" fmla="*/ 172 w 347"/>
                    <a:gd name="T49" fmla="*/ 50 h 90"/>
                    <a:gd name="T50" fmla="*/ 201 w 347"/>
                    <a:gd name="T51" fmla="*/ 58 h 90"/>
                    <a:gd name="T52" fmla="*/ 228 w 347"/>
                    <a:gd name="T53" fmla="*/ 65 h 90"/>
                    <a:gd name="T54" fmla="*/ 254 w 347"/>
                    <a:gd name="T55" fmla="*/ 71 h 90"/>
                    <a:gd name="T56" fmla="*/ 279 w 347"/>
                    <a:gd name="T57" fmla="*/ 78 h 90"/>
                    <a:gd name="T58" fmla="*/ 301 w 347"/>
                    <a:gd name="T59" fmla="*/ 83 h 90"/>
                    <a:gd name="T60" fmla="*/ 320 w 347"/>
                    <a:gd name="T61" fmla="*/ 87 h 90"/>
                    <a:gd name="T62" fmla="*/ 336 w 347"/>
                    <a:gd name="T63" fmla="*/ 89 h 90"/>
                    <a:gd name="T64" fmla="*/ 347 w 347"/>
                    <a:gd name="T65" fmla="*/ 9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90"/>
                    <a:gd name="T101" fmla="*/ 347 w 34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90">
                      <a:moveTo>
                        <a:pt x="347" y="87"/>
                      </a:moveTo>
                      <a:lnTo>
                        <a:pt x="342" y="87"/>
                      </a:lnTo>
                      <a:lnTo>
                        <a:pt x="336" y="86"/>
                      </a:lnTo>
                      <a:lnTo>
                        <a:pt x="329" y="84"/>
                      </a:lnTo>
                      <a:lnTo>
                        <a:pt x="321" y="83"/>
                      </a:lnTo>
                      <a:lnTo>
                        <a:pt x="311" y="82"/>
                      </a:lnTo>
                      <a:lnTo>
                        <a:pt x="301" y="80"/>
                      </a:lnTo>
                      <a:lnTo>
                        <a:pt x="291" y="77"/>
                      </a:lnTo>
                      <a:lnTo>
                        <a:pt x="280" y="75"/>
                      </a:lnTo>
                      <a:lnTo>
                        <a:pt x="267" y="71"/>
                      </a:lnTo>
                      <a:lnTo>
                        <a:pt x="255" y="69"/>
                      </a:lnTo>
                      <a:lnTo>
                        <a:pt x="241" y="65"/>
                      </a:lnTo>
                      <a:lnTo>
                        <a:pt x="229" y="62"/>
                      </a:lnTo>
                      <a:lnTo>
                        <a:pt x="215" y="58"/>
                      </a:lnTo>
                      <a:lnTo>
                        <a:pt x="201" y="55"/>
                      </a:lnTo>
                      <a:lnTo>
                        <a:pt x="187" y="51"/>
                      </a:lnTo>
                      <a:lnTo>
                        <a:pt x="174" y="46"/>
                      </a:lnTo>
                      <a:lnTo>
                        <a:pt x="158" y="43"/>
                      </a:lnTo>
                      <a:lnTo>
                        <a:pt x="145" y="39"/>
                      </a:lnTo>
                      <a:lnTo>
                        <a:pt x="131" y="36"/>
                      </a:lnTo>
                      <a:lnTo>
                        <a:pt x="118" y="32"/>
                      </a:lnTo>
                      <a:lnTo>
                        <a:pt x="104" y="28"/>
                      </a:lnTo>
                      <a:lnTo>
                        <a:pt x="92" y="25"/>
                      </a:lnTo>
                      <a:lnTo>
                        <a:pt x="79" y="21"/>
                      </a:lnTo>
                      <a:lnTo>
                        <a:pt x="67" y="18"/>
                      </a:lnTo>
                      <a:lnTo>
                        <a:pt x="55" y="14"/>
                      </a:lnTo>
                      <a:lnTo>
                        <a:pt x="46" y="12"/>
                      </a:lnTo>
                      <a:lnTo>
                        <a:pt x="35" y="9"/>
                      </a:lnTo>
                      <a:lnTo>
                        <a:pt x="26" y="7"/>
                      </a:lnTo>
                      <a:lnTo>
                        <a:pt x="19" y="5"/>
                      </a:lnTo>
                      <a:lnTo>
                        <a:pt x="11" y="2"/>
                      </a:lnTo>
                      <a:lnTo>
                        <a:pt x="6" y="1"/>
                      </a:lnTo>
                      <a:lnTo>
                        <a:pt x="1" y="0"/>
                      </a:lnTo>
                      <a:lnTo>
                        <a:pt x="0" y="3"/>
                      </a:lnTo>
                      <a:lnTo>
                        <a:pt x="5" y="5"/>
                      </a:lnTo>
                      <a:lnTo>
                        <a:pt x="11" y="6"/>
                      </a:lnTo>
                      <a:lnTo>
                        <a:pt x="18" y="8"/>
                      </a:lnTo>
                      <a:lnTo>
                        <a:pt x="26" y="9"/>
                      </a:lnTo>
                      <a:lnTo>
                        <a:pt x="34" y="12"/>
                      </a:lnTo>
                      <a:lnTo>
                        <a:pt x="45" y="15"/>
                      </a:lnTo>
                      <a:lnTo>
                        <a:pt x="54" y="18"/>
                      </a:lnTo>
                      <a:lnTo>
                        <a:pt x="65" y="21"/>
                      </a:lnTo>
                      <a:lnTo>
                        <a:pt x="78" y="25"/>
                      </a:lnTo>
                      <a:lnTo>
                        <a:pt x="90" y="27"/>
                      </a:lnTo>
                      <a:lnTo>
                        <a:pt x="103" y="31"/>
                      </a:lnTo>
                      <a:lnTo>
                        <a:pt x="117" y="36"/>
                      </a:lnTo>
                      <a:lnTo>
                        <a:pt x="130" y="39"/>
                      </a:lnTo>
                      <a:lnTo>
                        <a:pt x="144" y="43"/>
                      </a:lnTo>
                      <a:lnTo>
                        <a:pt x="157" y="46"/>
                      </a:lnTo>
                      <a:lnTo>
                        <a:pt x="172" y="50"/>
                      </a:lnTo>
                      <a:lnTo>
                        <a:pt x="186" y="55"/>
                      </a:lnTo>
                      <a:lnTo>
                        <a:pt x="201" y="58"/>
                      </a:lnTo>
                      <a:lnTo>
                        <a:pt x="214" y="62"/>
                      </a:lnTo>
                      <a:lnTo>
                        <a:pt x="228" y="65"/>
                      </a:lnTo>
                      <a:lnTo>
                        <a:pt x="241" y="69"/>
                      </a:lnTo>
                      <a:lnTo>
                        <a:pt x="254" y="71"/>
                      </a:lnTo>
                      <a:lnTo>
                        <a:pt x="266" y="75"/>
                      </a:lnTo>
                      <a:lnTo>
                        <a:pt x="279" y="78"/>
                      </a:lnTo>
                      <a:lnTo>
                        <a:pt x="290" y="81"/>
                      </a:lnTo>
                      <a:lnTo>
                        <a:pt x="301" y="83"/>
                      </a:lnTo>
                      <a:lnTo>
                        <a:pt x="311" y="86"/>
                      </a:lnTo>
                      <a:lnTo>
                        <a:pt x="320" y="87"/>
                      </a:lnTo>
                      <a:lnTo>
                        <a:pt x="329" y="88"/>
                      </a:lnTo>
                      <a:lnTo>
                        <a:pt x="336" y="89"/>
                      </a:lnTo>
                      <a:lnTo>
                        <a:pt x="342" y="90"/>
                      </a:lnTo>
                      <a:lnTo>
                        <a:pt x="347" y="90"/>
                      </a:lnTo>
                      <a:lnTo>
                        <a:pt x="347" y="8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7" name="Freeform 1522"/>
                <p:cNvSpPr>
                  <a:spLocks/>
                </p:cNvSpPr>
                <p:nvPr/>
              </p:nvSpPr>
              <p:spPr bwMode="auto">
                <a:xfrm>
                  <a:off x="1150" y="1554"/>
                  <a:ext cx="49" cy="4"/>
                </a:xfrm>
                <a:custGeom>
                  <a:avLst/>
                  <a:gdLst>
                    <a:gd name="T0" fmla="*/ 341 w 345"/>
                    <a:gd name="T1" fmla="*/ 3 h 25"/>
                    <a:gd name="T2" fmla="*/ 332 w 345"/>
                    <a:gd name="T3" fmla="*/ 0 h 25"/>
                    <a:gd name="T4" fmla="*/ 318 w 345"/>
                    <a:gd name="T5" fmla="*/ 0 h 25"/>
                    <a:gd name="T6" fmla="*/ 301 w 345"/>
                    <a:gd name="T7" fmla="*/ 0 h 25"/>
                    <a:gd name="T8" fmla="*/ 280 w 345"/>
                    <a:gd name="T9" fmla="*/ 2 h 25"/>
                    <a:gd name="T10" fmla="*/ 256 w 345"/>
                    <a:gd name="T11" fmla="*/ 3 h 25"/>
                    <a:gd name="T12" fmla="*/ 231 w 345"/>
                    <a:gd name="T13" fmla="*/ 5 h 25"/>
                    <a:gd name="T14" fmla="*/ 204 w 345"/>
                    <a:gd name="T15" fmla="*/ 7 h 25"/>
                    <a:gd name="T16" fmla="*/ 175 w 345"/>
                    <a:gd name="T17" fmla="*/ 10 h 25"/>
                    <a:gd name="T18" fmla="*/ 147 w 345"/>
                    <a:gd name="T19" fmla="*/ 12 h 25"/>
                    <a:gd name="T20" fmla="*/ 120 w 345"/>
                    <a:gd name="T21" fmla="*/ 15 h 25"/>
                    <a:gd name="T22" fmla="*/ 93 w 345"/>
                    <a:gd name="T23" fmla="*/ 17 h 25"/>
                    <a:gd name="T24" fmla="*/ 68 w 345"/>
                    <a:gd name="T25" fmla="*/ 18 h 25"/>
                    <a:gd name="T26" fmla="*/ 44 w 345"/>
                    <a:gd name="T27" fmla="*/ 21 h 25"/>
                    <a:gd name="T28" fmla="*/ 25 w 345"/>
                    <a:gd name="T29" fmla="*/ 22 h 25"/>
                    <a:gd name="T30" fmla="*/ 8 w 345"/>
                    <a:gd name="T31" fmla="*/ 22 h 25"/>
                    <a:gd name="T32" fmla="*/ 0 w 345"/>
                    <a:gd name="T33" fmla="*/ 25 h 25"/>
                    <a:gd name="T34" fmla="*/ 15 w 345"/>
                    <a:gd name="T35" fmla="*/ 25 h 25"/>
                    <a:gd name="T36" fmla="*/ 35 w 345"/>
                    <a:gd name="T37" fmla="*/ 24 h 25"/>
                    <a:gd name="T38" fmla="*/ 56 w 345"/>
                    <a:gd name="T39" fmla="*/ 23 h 25"/>
                    <a:gd name="T40" fmla="*/ 81 w 345"/>
                    <a:gd name="T41" fmla="*/ 22 h 25"/>
                    <a:gd name="T42" fmla="*/ 107 w 345"/>
                    <a:gd name="T43" fmla="*/ 19 h 25"/>
                    <a:gd name="T44" fmla="*/ 134 w 345"/>
                    <a:gd name="T45" fmla="*/ 17 h 25"/>
                    <a:gd name="T46" fmla="*/ 161 w 345"/>
                    <a:gd name="T47" fmla="*/ 15 h 25"/>
                    <a:gd name="T48" fmla="*/ 190 w 345"/>
                    <a:gd name="T49" fmla="*/ 12 h 25"/>
                    <a:gd name="T50" fmla="*/ 217 w 345"/>
                    <a:gd name="T51" fmla="*/ 10 h 25"/>
                    <a:gd name="T52" fmla="*/ 243 w 345"/>
                    <a:gd name="T53" fmla="*/ 7 h 25"/>
                    <a:gd name="T54" fmla="*/ 268 w 345"/>
                    <a:gd name="T55" fmla="*/ 6 h 25"/>
                    <a:gd name="T56" fmla="*/ 290 w 345"/>
                    <a:gd name="T57" fmla="*/ 5 h 25"/>
                    <a:gd name="T58" fmla="*/ 309 w 345"/>
                    <a:gd name="T59" fmla="*/ 4 h 25"/>
                    <a:gd name="T60" fmla="*/ 325 w 345"/>
                    <a:gd name="T61" fmla="*/ 4 h 25"/>
                    <a:gd name="T62" fmla="*/ 336 w 345"/>
                    <a:gd name="T63" fmla="*/ 5 h 25"/>
                    <a:gd name="T64" fmla="*/ 342 w 345"/>
                    <a:gd name="T65" fmla="*/ 6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25"/>
                    <a:gd name="T101" fmla="*/ 345 w 345"/>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25">
                      <a:moveTo>
                        <a:pt x="345" y="4"/>
                      </a:moveTo>
                      <a:lnTo>
                        <a:pt x="341" y="3"/>
                      </a:lnTo>
                      <a:lnTo>
                        <a:pt x="338" y="2"/>
                      </a:lnTo>
                      <a:lnTo>
                        <a:pt x="332" y="0"/>
                      </a:lnTo>
                      <a:lnTo>
                        <a:pt x="325" y="0"/>
                      </a:lnTo>
                      <a:lnTo>
                        <a:pt x="318" y="0"/>
                      </a:lnTo>
                      <a:lnTo>
                        <a:pt x="309" y="0"/>
                      </a:lnTo>
                      <a:lnTo>
                        <a:pt x="301" y="0"/>
                      </a:lnTo>
                      <a:lnTo>
                        <a:pt x="290" y="2"/>
                      </a:lnTo>
                      <a:lnTo>
                        <a:pt x="280" y="2"/>
                      </a:lnTo>
                      <a:lnTo>
                        <a:pt x="268" y="3"/>
                      </a:lnTo>
                      <a:lnTo>
                        <a:pt x="256" y="3"/>
                      </a:lnTo>
                      <a:lnTo>
                        <a:pt x="243" y="4"/>
                      </a:lnTo>
                      <a:lnTo>
                        <a:pt x="231" y="5"/>
                      </a:lnTo>
                      <a:lnTo>
                        <a:pt x="217" y="6"/>
                      </a:lnTo>
                      <a:lnTo>
                        <a:pt x="204" y="7"/>
                      </a:lnTo>
                      <a:lnTo>
                        <a:pt x="190" y="9"/>
                      </a:lnTo>
                      <a:lnTo>
                        <a:pt x="175" y="10"/>
                      </a:lnTo>
                      <a:lnTo>
                        <a:pt x="161" y="11"/>
                      </a:lnTo>
                      <a:lnTo>
                        <a:pt x="147" y="12"/>
                      </a:lnTo>
                      <a:lnTo>
                        <a:pt x="134" y="13"/>
                      </a:lnTo>
                      <a:lnTo>
                        <a:pt x="120" y="15"/>
                      </a:lnTo>
                      <a:lnTo>
                        <a:pt x="107" y="16"/>
                      </a:lnTo>
                      <a:lnTo>
                        <a:pt x="93" y="17"/>
                      </a:lnTo>
                      <a:lnTo>
                        <a:pt x="81" y="18"/>
                      </a:lnTo>
                      <a:lnTo>
                        <a:pt x="68" y="18"/>
                      </a:lnTo>
                      <a:lnTo>
                        <a:pt x="56" y="19"/>
                      </a:lnTo>
                      <a:lnTo>
                        <a:pt x="44" y="21"/>
                      </a:lnTo>
                      <a:lnTo>
                        <a:pt x="35" y="21"/>
                      </a:lnTo>
                      <a:lnTo>
                        <a:pt x="25" y="22"/>
                      </a:lnTo>
                      <a:lnTo>
                        <a:pt x="15" y="22"/>
                      </a:lnTo>
                      <a:lnTo>
                        <a:pt x="8" y="22"/>
                      </a:lnTo>
                      <a:lnTo>
                        <a:pt x="0" y="22"/>
                      </a:lnTo>
                      <a:lnTo>
                        <a:pt x="0" y="25"/>
                      </a:lnTo>
                      <a:lnTo>
                        <a:pt x="8" y="25"/>
                      </a:lnTo>
                      <a:lnTo>
                        <a:pt x="15" y="25"/>
                      </a:lnTo>
                      <a:lnTo>
                        <a:pt x="25" y="25"/>
                      </a:lnTo>
                      <a:lnTo>
                        <a:pt x="35" y="24"/>
                      </a:lnTo>
                      <a:lnTo>
                        <a:pt x="44" y="24"/>
                      </a:lnTo>
                      <a:lnTo>
                        <a:pt x="56" y="23"/>
                      </a:lnTo>
                      <a:lnTo>
                        <a:pt x="68" y="22"/>
                      </a:lnTo>
                      <a:lnTo>
                        <a:pt x="81" y="22"/>
                      </a:lnTo>
                      <a:lnTo>
                        <a:pt x="93" y="21"/>
                      </a:lnTo>
                      <a:lnTo>
                        <a:pt x="107" y="19"/>
                      </a:lnTo>
                      <a:lnTo>
                        <a:pt x="120" y="18"/>
                      </a:lnTo>
                      <a:lnTo>
                        <a:pt x="134" y="17"/>
                      </a:lnTo>
                      <a:lnTo>
                        <a:pt x="147" y="16"/>
                      </a:lnTo>
                      <a:lnTo>
                        <a:pt x="161" y="15"/>
                      </a:lnTo>
                      <a:lnTo>
                        <a:pt x="177" y="13"/>
                      </a:lnTo>
                      <a:lnTo>
                        <a:pt x="190" y="12"/>
                      </a:lnTo>
                      <a:lnTo>
                        <a:pt x="204" y="11"/>
                      </a:lnTo>
                      <a:lnTo>
                        <a:pt x="217" y="10"/>
                      </a:lnTo>
                      <a:lnTo>
                        <a:pt x="231" y="9"/>
                      </a:lnTo>
                      <a:lnTo>
                        <a:pt x="243" y="7"/>
                      </a:lnTo>
                      <a:lnTo>
                        <a:pt x="256" y="6"/>
                      </a:lnTo>
                      <a:lnTo>
                        <a:pt x="268" y="6"/>
                      </a:lnTo>
                      <a:lnTo>
                        <a:pt x="280" y="5"/>
                      </a:lnTo>
                      <a:lnTo>
                        <a:pt x="290" y="5"/>
                      </a:lnTo>
                      <a:lnTo>
                        <a:pt x="301" y="4"/>
                      </a:lnTo>
                      <a:lnTo>
                        <a:pt x="309" y="4"/>
                      </a:lnTo>
                      <a:lnTo>
                        <a:pt x="318" y="4"/>
                      </a:lnTo>
                      <a:lnTo>
                        <a:pt x="325" y="4"/>
                      </a:lnTo>
                      <a:lnTo>
                        <a:pt x="332" y="4"/>
                      </a:lnTo>
                      <a:lnTo>
                        <a:pt x="336" y="5"/>
                      </a:lnTo>
                      <a:lnTo>
                        <a:pt x="340" y="5"/>
                      </a:lnTo>
                      <a:lnTo>
                        <a:pt x="342" y="6"/>
                      </a:lnTo>
                      <a:lnTo>
                        <a:pt x="345"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8" name="Freeform 1523"/>
                <p:cNvSpPr>
                  <a:spLocks/>
                </p:cNvSpPr>
                <p:nvPr/>
              </p:nvSpPr>
              <p:spPr bwMode="auto">
                <a:xfrm>
                  <a:off x="1199" y="1555"/>
                  <a:ext cx="50" cy="72"/>
                </a:xfrm>
                <a:custGeom>
                  <a:avLst/>
                  <a:gdLst>
                    <a:gd name="T0" fmla="*/ 317 w 350"/>
                    <a:gd name="T1" fmla="*/ 403 h 432"/>
                    <a:gd name="T2" fmla="*/ 259 w 350"/>
                    <a:gd name="T3" fmla="*/ 354 h 432"/>
                    <a:gd name="T4" fmla="*/ 212 w 350"/>
                    <a:gd name="T5" fmla="*/ 308 h 432"/>
                    <a:gd name="T6" fmla="*/ 172 w 350"/>
                    <a:gd name="T7" fmla="*/ 268 h 432"/>
                    <a:gd name="T8" fmla="*/ 140 w 350"/>
                    <a:gd name="T9" fmla="*/ 231 h 432"/>
                    <a:gd name="T10" fmla="*/ 114 w 350"/>
                    <a:gd name="T11" fmla="*/ 196 h 432"/>
                    <a:gd name="T12" fmla="*/ 94 w 350"/>
                    <a:gd name="T13" fmla="*/ 165 h 432"/>
                    <a:gd name="T14" fmla="*/ 78 w 350"/>
                    <a:gd name="T15" fmla="*/ 138 h 432"/>
                    <a:gd name="T16" fmla="*/ 68 w 350"/>
                    <a:gd name="T17" fmla="*/ 113 h 432"/>
                    <a:gd name="T18" fmla="*/ 58 w 350"/>
                    <a:gd name="T19" fmla="*/ 91 h 432"/>
                    <a:gd name="T20" fmla="*/ 52 w 350"/>
                    <a:gd name="T21" fmla="*/ 72 h 432"/>
                    <a:gd name="T22" fmla="*/ 46 w 350"/>
                    <a:gd name="T23" fmla="*/ 55 h 432"/>
                    <a:gd name="T24" fmla="*/ 40 w 350"/>
                    <a:gd name="T25" fmla="*/ 39 h 432"/>
                    <a:gd name="T26" fmla="*/ 32 w 350"/>
                    <a:gd name="T27" fmla="*/ 26 h 432"/>
                    <a:gd name="T28" fmla="*/ 23 w 350"/>
                    <a:gd name="T29" fmla="*/ 14 h 432"/>
                    <a:gd name="T30" fmla="*/ 11 w 350"/>
                    <a:gd name="T31" fmla="*/ 3 h 432"/>
                    <a:gd name="T32" fmla="*/ 0 w 350"/>
                    <a:gd name="T33" fmla="*/ 2 h 432"/>
                    <a:gd name="T34" fmla="*/ 16 w 350"/>
                    <a:gd name="T35" fmla="*/ 12 h 432"/>
                    <a:gd name="T36" fmla="*/ 25 w 350"/>
                    <a:gd name="T37" fmla="*/ 21 h 432"/>
                    <a:gd name="T38" fmla="*/ 32 w 350"/>
                    <a:gd name="T39" fmla="*/ 33 h 432"/>
                    <a:gd name="T40" fmla="*/ 40 w 350"/>
                    <a:gd name="T41" fmla="*/ 49 h 432"/>
                    <a:gd name="T42" fmla="*/ 45 w 350"/>
                    <a:gd name="T43" fmla="*/ 64 h 432"/>
                    <a:gd name="T44" fmla="*/ 51 w 350"/>
                    <a:gd name="T45" fmla="*/ 83 h 432"/>
                    <a:gd name="T46" fmla="*/ 61 w 350"/>
                    <a:gd name="T47" fmla="*/ 103 h 432"/>
                    <a:gd name="T48" fmla="*/ 70 w 350"/>
                    <a:gd name="T49" fmla="*/ 127 h 432"/>
                    <a:gd name="T50" fmla="*/ 82 w 350"/>
                    <a:gd name="T51" fmla="*/ 152 h 432"/>
                    <a:gd name="T52" fmla="*/ 100 w 350"/>
                    <a:gd name="T53" fmla="*/ 182 h 432"/>
                    <a:gd name="T54" fmla="*/ 123 w 350"/>
                    <a:gd name="T55" fmla="*/ 215 h 432"/>
                    <a:gd name="T56" fmla="*/ 152 w 350"/>
                    <a:gd name="T57" fmla="*/ 251 h 432"/>
                    <a:gd name="T58" fmla="*/ 188 w 350"/>
                    <a:gd name="T59" fmla="*/ 290 h 432"/>
                    <a:gd name="T60" fmla="*/ 231 w 350"/>
                    <a:gd name="T61" fmla="*/ 334 h 432"/>
                    <a:gd name="T62" fmla="*/ 284 w 350"/>
                    <a:gd name="T63" fmla="*/ 381 h 432"/>
                    <a:gd name="T64" fmla="*/ 348 w 350"/>
                    <a:gd name="T65" fmla="*/ 432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432"/>
                    <a:gd name="T101" fmla="*/ 350 w 350"/>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432">
                      <a:moveTo>
                        <a:pt x="350" y="428"/>
                      </a:moveTo>
                      <a:lnTo>
                        <a:pt x="317" y="403"/>
                      </a:lnTo>
                      <a:lnTo>
                        <a:pt x="288" y="378"/>
                      </a:lnTo>
                      <a:lnTo>
                        <a:pt x="259" y="354"/>
                      </a:lnTo>
                      <a:lnTo>
                        <a:pt x="233" y="330"/>
                      </a:lnTo>
                      <a:lnTo>
                        <a:pt x="212" y="308"/>
                      </a:lnTo>
                      <a:lnTo>
                        <a:pt x="191" y="288"/>
                      </a:lnTo>
                      <a:lnTo>
                        <a:pt x="172" y="268"/>
                      </a:lnTo>
                      <a:lnTo>
                        <a:pt x="154" y="249"/>
                      </a:lnTo>
                      <a:lnTo>
                        <a:pt x="140" y="231"/>
                      </a:lnTo>
                      <a:lnTo>
                        <a:pt x="126" y="213"/>
                      </a:lnTo>
                      <a:lnTo>
                        <a:pt x="114" y="196"/>
                      </a:lnTo>
                      <a:lnTo>
                        <a:pt x="103" y="180"/>
                      </a:lnTo>
                      <a:lnTo>
                        <a:pt x="94" y="165"/>
                      </a:lnTo>
                      <a:lnTo>
                        <a:pt x="87" y="151"/>
                      </a:lnTo>
                      <a:lnTo>
                        <a:pt x="78" y="138"/>
                      </a:lnTo>
                      <a:lnTo>
                        <a:pt x="72" y="125"/>
                      </a:lnTo>
                      <a:lnTo>
                        <a:pt x="68" y="113"/>
                      </a:lnTo>
                      <a:lnTo>
                        <a:pt x="63" y="102"/>
                      </a:lnTo>
                      <a:lnTo>
                        <a:pt x="58" y="91"/>
                      </a:lnTo>
                      <a:lnTo>
                        <a:pt x="55" y="82"/>
                      </a:lnTo>
                      <a:lnTo>
                        <a:pt x="52" y="72"/>
                      </a:lnTo>
                      <a:lnTo>
                        <a:pt x="49" y="63"/>
                      </a:lnTo>
                      <a:lnTo>
                        <a:pt x="46" y="55"/>
                      </a:lnTo>
                      <a:lnTo>
                        <a:pt x="43" y="47"/>
                      </a:lnTo>
                      <a:lnTo>
                        <a:pt x="40" y="39"/>
                      </a:lnTo>
                      <a:lnTo>
                        <a:pt x="37" y="32"/>
                      </a:lnTo>
                      <a:lnTo>
                        <a:pt x="32" y="26"/>
                      </a:lnTo>
                      <a:lnTo>
                        <a:pt x="28" y="20"/>
                      </a:lnTo>
                      <a:lnTo>
                        <a:pt x="23" y="14"/>
                      </a:lnTo>
                      <a:lnTo>
                        <a:pt x="17" y="8"/>
                      </a:lnTo>
                      <a:lnTo>
                        <a:pt x="11" y="3"/>
                      </a:lnTo>
                      <a:lnTo>
                        <a:pt x="3" y="0"/>
                      </a:lnTo>
                      <a:lnTo>
                        <a:pt x="0" y="2"/>
                      </a:lnTo>
                      <a:lnTo>
                        <a:pt x="7" y="7"/>
                      </a:lnTo>
                      <a:lnTo>
                        <a:pt x="16" y="12"/>
                      </a:lnTo>
                      <a:lnTo>
                        <a:pt x="20" y="17"/>
                      </a:lnTo>
                      <a:lnTo>
                        <a:pt x="25" y="21"/>
                      </a:lnTo>
                      <a:lnTo>
                        <a:pt x="29" y="27"/>
                      </a:lnTo>
                      <a:lnTo>
                        <a:pt x="32" y="33"/>
                      </a:lnTo>
                      <a:lnTo>
                        <a:pt x="37" y="41"/>
                      </a:lnTo>
                      <a:lnTo>
                        <a:pt x="40" y="49"/>
                      </a:lnTo>
                      <a:lnTo>
                        <a:pt x="43" y="56"/>
                      </a:lnTo>
                      <a:lnTo>
                        <a:pt x="45" y="64"/>
                      </a:lnTo>
                      <a:lnTo>
                        <a:pt x="49" y="74"/>
                      </a:lnTo>
                      <a:lnTo>
                        <a:pt x="51" y="83"/>
                      </a:lnTo>
                      <a:lnTo>
                        <a:pt x="55" y="93"/>
                      </a:lnTo>
                      <a:lnTo>
                        <a:pt x="61" y="103"/>
                      </a:lnTo>
                      <a:lnTo>
                        <a:pt x="64" y="114"/>
                      </a:lnTo>
                      <a:lnTo>
                        <a:pt x="70" y="127"/>
                      </a:lnTo>
                      <a:lnTo>
                        <a:pt x="75" y="139"/>
                      </a:lnTo>
                      <a:lnTo>
                        <a:pt x="82" y="152"/>
                      </a:lnTo>
                      <a:lnTo>
                        <a:pt x="91" y="167"/>
                      </a:lnTo>
                      <a:lnTo>
                        <a:pt x="100" y="182"/>
                      </a:lnTo>
                      <a:lnTo>
                        <a:pt x="111" y="199"/>
                      </a:lnTo>
                      <a:lnTo>
                        <a:pt x="123" y="215"/>
                      </a:lnTo>
                      <a:lnTo>
                        <a:pt x="136" y="232"/>
                      </a:lnTo>
                      <a:lnTo>
                        <a:pt x="152" y="251"/>
                      </a:lnTo>
                      <a:lnTo>
                        <a:pt x="168" y="270"/>
                      </a:lnTo>
                      <a:lnTo>
                        <a:pt x="188" y="290"/>
                      </a:lnTo>
                      <a:lnTo>
                        <a:pt x="209" y="311"/>
                      </a:lnTo>
                      <a:lnTo>
                        <a:pt x="231" y="334"/>
                      </a:lnTo>
                      <a:lnTo>
                        <a:pt x="257" y="357"/>
                      </a:lnTo>
                      <a:lnTo>
                        <a:pt x="284" y="381"/>
                      </a:lnTo>
                      <a:lnTo>
                        <a:pt x="316" y="406"/>
                      </a:lnTo>
                      <a:lnTo>
                        <a:pt x="348" y="432"/>
                      </a:lnTo>
                      <a:lnTo>
                        <a:pt x="350" y="42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89" name="Freeform 1524"/>
                <p:cNvSpPr>
                  <a:spLocks/>
                </p:cNvSpPr>
                <p:nvPr/>
              </p:nvSpPr>
              <p:spPr bwMode="auto">
                <a:xfrm>
                  <a:off x="1249" y="1626"/>
                  <a:ext cx="35" cy="26"/>
                </a:xfrm>
                <a:custGeom>
                  <a:avLst/>
                  <a:gdLst>
                    <a:gd name="T0" fmla="*/ 229 w 246"/>
                    <a:gd name="T1" fmla="*/ 151 h 159"/>
                    <a:gd name="T2" fmla="*/ 200 w 246"/>
                    <a:gd name="T3" fmla="*/ 144 h 159"/>
                    <a:gd name="T4" fmla="*/ 174 w 246"/>
                    <a:gd name="T5" fmla="*/ 136 h 159"/>
                    <a:gd name="T6" fmla="*/ 153 w 246"/>
                    <a:gd name="T7" fmla="*/ 128 h 159"/>
                    <a:gd name="T8" fmla="*/ 134 w 246"/>
                    <a:gd name="T9" fmla="*/ 120 h 159"/>
                    <a:gd name="T10" fmla="*/ 119 w 246"/>
                    <a:gd name="T11" fmla="*/ 112 h 159"/>
                    <a:gd name="T12" fmla="*/ 105 w 246"/>
                    <a:gd name="T13" fmla="*/ 103 h 159"/>
                    <a:gd name="T14" fmla="*/ 95 w 246"/>
                    <a:gd name="T15" fmla="*/ 94 h 159"/>
                    <a:gd name="T16" fmla="*/ 83 w 246"/>
                    <a:gd name="T17" fmla="*/ 85 h 159"/>
                    <a:gd name="T18" fmla="*/ 74 w 246"/>
                    <a:gd name="T19" fmla="*/ 75 h 159"/>
                    <a:gd name="T20" fmla="*/ 66 w 246"/>
                    <a:gd name="T21" fmla="*/ 64 h 159"/>
                    <a:gd name="T22" fmla="*/ 56 w 246"/>
                    <a:gd name="T23" fmla="*/ 54 h 159"/>
                    <a:gd name="T24" fmla="*/ 47 w 246"/>
                    <a:gd name="T25" fmla="*/ 42 h 159"/>
                    <a:gd name="T26" fmla="*/ 36 w 246"/>
                    <a:gd name="T27" fmla="*/ 31 h 159"/>
                    <a:gd name="T28" fmla="*/ 24 w 246"/>
                    <a:gd name="T29" fmla="*/ 19 h 159"/>
                    <a:gd name="T30" fmla="*/ 10 w 246"/>
                    <a:gd name="T31" fmla="*/ 7 h 159"/>
                    <a:gd name="T32" fmla="*/ 0 w 246"/>
                    <a:gd name="T33" fmla="*/ 4 h 159"/>
                    <a:gd name="T34" fmla="*/ 14 w 246"/>
                    <a:gd name="T35" fmla="*/ 16 h 159"/>
                    <a:gd name="T36" fmla="*/ 27 w 246"/>
                    <a:gd name="T37" fmla="*/ 28 h 159"/>
                    <a:gd name="T38" fmla="*/ 38 w 246"/>
                    <a:gd name="T39" fmla="*/ 40 h 159"/>
                    <a:gd name="T40" fmla="*/ 48 w 246"/>
                    <a:gd name="T41" fmla="*/ 50 h 159"/>
                    <a:gd name="T42" fmla="*/ 58 w 246"/>
                    <a:gd name="T43" fmla="*/ 62 h 159"/>
                    <a:gd name="T44" fmla="*/ 67 w 246"/>
                    <a:gd name="T45" fmla="*/ 72 h 159"/>
                    <a:gd name="T46" fmla="*/ 76 w 246"/>
                    <a:gd name="T47" fmla="*/ 82 h 159"/>
                    <a:gd name="T48" fmla="*/ 85 w 246"/>
                    <a:gd name="T49" fmla="*/ 92 h 159"/>
                    <a:gd name="T50" fmla="*/ 97 w 246"/>
                    <a:gd name="T51" fmla="*/ 101 h 159"/>
                    <a:gd name="T52" fmla="*/ 109 w 246"/>
                    <a:gd name="T53" fmla="*/ 110 h 159"/>
                    <a:gd name="T54" fmla="*/ 124 w 246"/>
                    <a:gd name="T55" fmla="*/ 119 h 159"/>
                    <a:gd name="T56" fmla="*/ 142 w 246"/>
                    <a:gd name="T57" fmla="*/ 128 h 159"/>
                    <a:gd name="T58" fmla="*/ 161 w 246"/>
                    <a:gd name="T59" fmla="*/ 136 h 159"/>
                    <a:gd name="T60" fmla="*/ 185 w 246"/>
                    <a:gd name="T61" fmla="*/ 143 h 159"/>
                    <a:gd name="T62" fmla="*/ 212 w 246"/>
                    <a:gd name="T63" fmla="*/ 151 h 159"/>
                    <a:gd name="T64" fmla="*/ 245 w 246"/>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159"/>
                    <a:gd name="T101" fmla="*/ 246 w 246"/>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159">
                      <a:moveTo>
                        <a:pt x="246" y="155"/>
                      </a:moveTo>
                      <a:lnTo>
                        <a:pt x="229" y="151"/>
                      </a:lnTo>
                      <a:lnTo>
                        <a:pt x="213" y="148"/>
                      </a:lnTo>
                      <a:lnTo>
                        <a:pt x="200" y="144"/>
                      </a:lnTo>
                      <a:lnTo>
                        <a:pt x="186" y="140"/>
                      </a:lnTo>
                      <a:lnTo>
                        <a:pt x="174" y="136"/>
                      </a:lnTo>
                      <a:lnTo>
                        <a:pt x="162" y="132"/>
                      </a:lnTo>
                      <a:lnTo>
                        <a:pt x="153" y="128"/>
                      </a:lnTo>
                      <a:lnTo>
                        <a:pt x="143" y="124"/>
                      </a:lnTo>
                      <a:lnTo>
                        <a:pt x="134" y="120"/>
                      </a:lnTo>
                      <a:lnTo>
                        <a:pt x="127" y="116"/>
                      </a:lnTo>
                      <a:lnTo>
                        <a:pt x="119" y="112"/>
                      </a:lnTo>
                      <a:lnTo>
                        <a:pt x="111" y="107"/>
                      </a:lnTo>
                      <a:lnTo>
                        <a:pt x="105" y="103"/>
                      </a:lnTo>
                      <a:lnTo>
                        <a:pt x="99" y="98"/>
                      </a:lnTo>
                      <a:lnTo>
                        <a:pt x="95" y="94"/>
                      </a:lnTo>
                      <a:lnTo>
                        <a:pt x="88" y="89"/>
                      </a:lnTo>
                      <a:lnTo>
                        <a:pt x="83" y="85"/>
                      </a:lnTo>
                      <a:lnTo>
                        <a:pt x="79" y="80"/>
                      </a:lnTo>
                      <a:lnTo>
                        <a:pt x="74" y="75"/>
                      </a:lnTo>
                      <a:lnTo>
                        <a:pt x="70" y="69"/>
                      </a:lnTo>
                      <a:lnTo>
                        <a:pt x="66" y="64"/>
                      </a:lnTo>
                      <a:lnTo>
                        <a:pt x="60" y="60"/>
                      </a:lnTo>
                      <a:lnTo>
                        <a:pt x="56" y="54"/>
                      </a:lnTo>
                      <a:lnTo>
                        <a:pt x="52" y="48"/>
                      </a:lnTo>
                      <a:lnTo>
                        <a:pt x="47" y="42"/>
                      </a:lnTo>
                      <a:lnTo>
                        <a:pt x="42" y="37"/>
                      </a:lnTo>
                      <a:lnTo>
                        <a:pt x="36" y="31"/>
                      </a:lnTo>
                      <a:lnTo>
                        <a:pt x="30" y="25"/>
                      </a:lnTo>
                      <a:lnTo>
                        <a:pt x="24" y="19"/>
                      </a:lnTo>
                      <a:lnTo>
                        <a:pt x="18" y="13"/>
                      </a:lnTo>
                      <a:lnTo>
                        <a:pt x="10" y="7"/>
                      </a:lnTo>
                      <a:lnTo>
                        <a:pt x="2" y="0"/>
                      </a:lnTo>
                      <a:lnTo>
                        <a:pt x="0" y="4"/>
                      </a:lnTo>
                      <a:lnTo>
                        <a:pt x="7" y="10"/>
                      </a:lnTo>
                      <a:lnTo>
                        <a:pt x="14" y="16"/>
                      </a:lnTo>
                      <a:lnTo>
                        <a:pt x="21" y="22"/>
                      </a:lnTo>
                      <a:lnTo>
                        <a:pt x="27" y="28"/>
                      </a:lnTo>
                      <a:lnTo>
                        <a:pt x="33" y="34"/>
                      </a:lnTo>
                      <a:lnTo>
                        <a:pt x="38" y="40"/>
                      </a:lnTo>
                      <a:lnTo>
                        <a:pt x="44" y="44"/>
                      </a:lnTo>
                      <a:lnTo>
                        <a:pt x="48" y="50"/>
                      </a:lnTo>
                      <a:lnTo>
                        <a:pt x="53" y="56"/>
                      </a:lnTo>
                      <a:lnTo>
                        <a:pt x="58" y="62"/>
                      </a:lnTo>
                      <a:lnTo>
                        <a:pt x="62" y="67"/>
                      </a:lnTo>
                      <a:lnTo>
                        <a:pt x="67" y="72"/>
                      </a:lnTo>
                      <a:lnTo>
                        <a:pt x="72" y="78"/>
                      </a:lnTo>
                      <a:lnTo>
                        <a:pt x="76" y="82"/>
                      </a:lnTo>
                      <a:lnTo>
                        <a:pt x="80" y="87"/>
                      </a:lnTo>
                      <a:lnTo>
                        <a:pt x="85" y="92"/>
                      </a:lnTo>
                      <a:lnTo>
                        <a:pt x="92" y="97"/>
                      </a:lnTo>
                      <a:lnTo>
                        <a:pt x="97" y="101"/>
                      </a:lnTo>
                      <a:lnTo>
                        <a:pt x="103" y="106"/>
                      </a:lnTo>
                      <a:lnTo>
                        <a:pt x="109" y="110"/>
                      </a:lnTo>
                      <a:lnTo>
                        <a:pt x="117" y="114"/>
                      </a:lnTo>
                      <a:lnTo>
                        <a:pt x="124" y="119"/>
                      </a:lnTo>
                      <a:lnTo>
                        <a:pt x="132" y="123"/>
                      </a:lnTo>
                      <a:lnTo>
                        <a:pt x="142" y="128"/>
                      </a:lnTo>
                      <a:lnTo>
                        <a:pt x="151" y="131"/>
                      </a:lnTo>
                      <a:lnTo>
                        <a:pt x="161" y="136"/>
                      </a:lnTo>
                      <a:lnTo>
                        <a:pt x="173" y="140"/>
                      </a:lnTo>
                      <a:lnTo>
                        <a:pt x="185" y="143"/>
                      </a:lnTo>
                      <a:lnTo>
                        <a:pt x="199" y="147"/>
                      </a:lnTo>
                      <a:lnTo>
                        <a:pt x="212" y="151"/>
                      </a:lnTo>
                      <a:lnTo>
                        <a:pt x="228" y="155"/>
                      </a:lnTo>
                      <a:lnTo>
                        <a:pt x="245" y="159"/>
                      </a:lnTo>
                      <a:lnTo>
                        <a:pt x="246" y="1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0" name="Freeform 1525"/>
                <p:cNvSpPr>
                  <a:spLocks/>
                </p:cNvSpPr>
                <p:nvPr/>
              </p:nvSpPr>
              <p:spPr bwMode="auto">
                <a:xfrm>
                  <a:off x="1284" y="1652"/>
                  <a:ext cx="22" cy="32"/>
                </a:xfrm>
                <a:custGeom>
                  <a:avLst/>
                  <a:gdLst>
                    <a:gd name="T0" fmla="*/ 153 w 156"/>
                    <a:gd name="T1" fmla="*/ 186 h 193"/>
                    <a:gd name="T2" fmla="*/ 147 w 156"/>
                    <a:gd name="T3" fmla="*/ 177 h 193"/>
                    <a:gd name="T4" fmla="*/ 141 w 156"/>
                    <a:gd name="T5" fmla="*/ 167 h 193"/>
                    <a:gd name="T6" fmla="*/ 133 w 156"/>
                    <a:gd name="T7" fmla="*/ 154 h 193"/>
                    <a:gd name="T8" fmla="*/ 125 w 156"/>
                    <a:gd name="T9" fmla="*/ 140 h 193"/>
                    <a:gd name="T10" fmla="*/ 116 w 156"/>
                    <a:gd name="T11" fmla="*/ 126 h 193"/>
                    <a:gd name="T12" fmla="*/ 107 w 156"/>
                    <a:gd name="T13" fmla="*/ 111 h 193"/>
                    <a:gd name="T14" fmla="*/ 97 w 156"/>
                    <a:gd name="T15" fmla="*/ 95 h 193"/>
                    <a:gd name="T16" fmla="*/ 86 w 156"/>
                    <a:gd name="T17" fmla="*/ 80 h 193"/>
                    <a:gd name="T18" fmla="*/ 77 w 156"/>
                    <a:gd name="T19" fmla="*/ 65 h 193"/>
                    <a:gd name="T20" fmla="*/ 64 w 156"/>
                    <a:gd name="T21" fmla="*/ 51 h 193"/>
                    <a:gd name="T22" fmla="*/ 53 w 156"/>
                    <a:gd name="T23" fmla="*/ 37 h 193"/>
                    <a:gd name="T24" fmla="*/ 42 w 156"/>
                    <a:gd name="T25" fmla="*/ 25 h 193"/>
                    <a:gd name="T26" fmla="*/ 31 w 156"/>
                    <a:gd name="T27" fmla="*/ 15 h 193"/>
                    <a:gd name="T28" fmla="*/ 18 w 156"/>
                    <a:gd name="T29" fmla="*/ 7 h 193"/>
                    <a:gd name="T30" fmla="*/ 7 w 156"/>
                    <a:gd name="T31" fmla="*/ 1 h 193"/>
                    <a:gd name="T32" fmla="*/ 0 w 156"/>
                    <a:gd name="T33" fmla="*/ 4 h 193"/>
                    <a:gd name="T34" fmla="*/ 10 w 156"/>
                    <a:gd name="T35" fmla="*/ 7 h 193"/>
                    <a:gd name="T36" fmla="*/ 22 w 156"/>
                    <a:gd name="T37" fmla="*/ 13 h 193"/>
                    <a:gd name="T38" fmla="*/ 34 w 156"/>
                    <a:gd name="T39" fmla="*/ 23 h 193"/>
                    <a:gd name="T40" fmla="*/ 45 w 156"/>
                    <a:gd name="T41" fmla="*/ 33 h 193"/>
                    <a:gd name="T42" fmla="*/ 57 w 156"/>
                    <a:gd name="T43" fmla="*/ 46 h 193"/>
                    <a:gd name="T44" fmla="*/ 67 w 156"/>
                    <a:gd name="T45" fmla="*/ 59 h 193"/>
                    <a:gd name="T46" fmla="*/ 78 w 156"/>
                    <a:gd name="T47" fmla="*/ 75 h 193"/>
                    <a:gd name="T48" fmla="*/ 89 w 156"/>
                    <a:gd name="T49" fmla="*/ 89 h 193"/>
                    <a:gd name="T50" fmla="*/ 98 w 156"/>
                    <a:gd name="T51" fmla="*/ 105 h 193"/>
                    <a:gd name="T52" fmla="*/ 109 w 156"/>
                    <a:gd name="T53" fmla="*/ 120 h 193"/>
                    <a:gd name="T54" fmla="*/ 117 w 156"/>
                    <a:gd name="T55" fmla="*/ 136 h 193"/>
                    <a:gd name="T56" fmla="*/ 126 w 156"/>
                    <a:gd name="T57" fmla="*/ 149 h 193"/>
                    <a:gd name="T58" fmla="*/ 133 w 156"/>
                    <a:gd name="T59" fmla="*/ 162 h 193"/>
                    <a:gd name="T60" fmla="*/ 141 w 156"/>
                    <a:gd name="T61" fmla="*/ 174 h 193"/>
                    <a:gd name="T62" fmla="*/ 147 w 156"/>
                    <a:gd name="T63" fmla="*/ 183 h 193"/>
                    <a:gd name="T64" fmla="*/ 152 w 156"/>
                    <a:gd name="T65" fmla="*/ 193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3"/>
                    <a:gd name="T101" fmla="*/ 156 w 156"/>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3">
                      <a:moveTo>
                        <a:pt x="156" y="189"/>
                      </a:moveTo>
                      <a:lnTo>
                        <a:pt x="153" y="186"/>
                      </a:lnTo>
                      <a:lnTo>
                        <a:pt x="151" y="182"/>
                      </a:lnTo>
                      <a:lnTo>
                        <a:pt x="147" y="177"/>
                      </a:lnTo>
                      <a:lnTo>
                        <a:pt x="144" y="173"/>
                      </a:lnTo>
                      <a:lnTo>
                        <a:pt x="141" y="167"/>
                      </a:lnTo>
                      <a:lnTo>
                        <a:pt x="137" y="161"/>
                      </a:lnTo>
                      <a:lnTo>
                        <a:pt x="133" y="154"/>
                      </a:lnTo>
                      <a:lnTo>
                        <a:pt x="130" y="148"/>
                      </a:lnTo>
                      <a:lnTo>
                        <a:pt x="125" y="140"/>
                      </a:lnTo>
                      <a:lnTo>
                        <a:pt x="120" y="133"/>
                      </a:lnTo>
                      <a:lnTo>
                        <a:pt x="116" y="126"/>
                      </a:lnTo>
                      <a:lnTo>
                        <a:pt x="112" y="118"/>
                      </a:lnTo>
                      <a:lnTo>
                        <a:pt x="107" y="111"/>
                      </a:lnTo>
                      <a:lnTo>
                        <a:pt x="103" y="103"/>
                      </a:lnTo>
                      <a:lnTo>
                        <a:pt x="97" y="95"/>
                      </a:lnTo>
                      <a:lnTo>
                        <a:pt x="92" y="88"/>
                      </a:lnTo>
                      <a:lnTo>
                        <a:pt x="86" y="80"/>
                      </a:lnTo>
                      <a:lnTo>
                        <a:pt x="81" y="72"/>
                      </a:lnTo>
                      <a:lnTo>
                        <a:pt x="77" y="65"/>
                      </a:lnTo>
                      <a:lnTo>
                        <a:pt x="70" y="58"/>
                      </a:lnTo>
                      <a:lnTo>
                        <a:pt x="64" y="51"/>
                      </a:lnTo>
                      <a:lnTo>
                        <a:pt x="59" y="44"/>
                      </a:lnTo>
                      <a:lnTo>
                        <a:pt x="53" y="37"/>
                      </a:lnTo>
                      <a:lnTo>
                        <a:pt x="47" y="31"/>
                      </a:lnTo>
                      <a:lnTo>
                        <a:pt x="42" y="25"/>
                      </a:lnTo>
                      <a:lnTo>
                        <a:pt x="36" y="20"/>
                      </a:lnTo>
                      <a:lnTo>
                        <a:pt x="31" y="15"/>
                      </a:lnTo>
                      <a:lnTo>
                        <a:pt x="25" y="11"/>
                      </a:lnTo>
                      <a:lnTo>
                        <a:pt x="18" y="7"/>
                      </a:lnTo>
                      <a:lnTo>
                        <a:pt x="13" y="4"/>
                      </a:lnTo>
                      <a:lnTo>
                        <a:pt x="7" y="1"/>
                      </a:lnTo>
                      <a:lnTo>
                        <a:pt x="1" y="0"/>
                      </a:lnTo>
                      <a:lnTo>
                        <a:pt x="0" y="4"/>
                      </a:lnTo>
                      <a:lnTo>
                        <a:pt x="6" y="5"/>
                      </a:lnTo>
                      <a:lnTo>
                        <a:pt x="10" y="7"/>
                      </a:lnTo>
                      <a:lnTo>
                        <a:pt x="16" y="11"/>
                      </a:lnTo>
                      <a:lnTo>
                        <a:pt x="22" y="13"/>
                      </a:lnTo>
                      <a:lnTo>
                        <a:pt x="28" y="18"/>
                      </a:lnTo>
                      <a:lnTo>
                        <a:pt x="34" y="23"/>
                      </a:lnTo>
                      <a:lnTo>
                        <a:pt x="40" y="27"/>
                      </a:lnTo>
                      <a:lnTo>
                        <a:pt x="45" y="33"/>
                      </a:lnTo>
                      <a:lnTo>
                        <a:pt x="51" y="39"/>
                      </a:lnTo>
                      <a:lnTo>
                        <a:pt x="57" y="46"/>
                      </a:lnTo>
                      <a:lnTo>
                        <a:pt x="61" y="53"/>
                      </a:lnTo>
                      <a:lnTo>
                        <a:pt x="67" y="59"/>
                      </a:lnTo>
                      <a:lnTo>
                        <a:pt x="72" y="67"/>
                      </a:lnTo>
                      <a:lnTo>
                        <a:pt x="78" y="75"/>
                      </a:lnTo>
                      <a:lnTo>
                        <a:pt x="84" y="82"/>
                      </a:lnTo>
                      <a:lnTo>
                        <a:pt x="89" y="89"/>
                      </a:lnTo>
                      <a:lnTo>
                        <a:pt x="93" y="98"/>
                      </a:lnTo>
                      <a:lnTo>
                        <a:pt x="98" y="105"/>
                      </a:lnTo>
                      <a:lnTo>
                        <a:pt x="104" y="113"/>
                      </a:lnTo>
                      <a:lnTo>
                        <a:pt x="109" y="120"/>
                      </a:lnTo>
                      <a:lnTo>
                        <a:pt x="113" y="127"/>
                      </a:lnTo>
                      <a:lnTo>
                        <a:pt x="117" y="136"/>
                      </a:lnTo>
                      <a:lnTo>
                        <a:pt x="122" y="143"/>
                      </a:lnTo>
                      <a:lnTo>
                        <a:pt x="126" y="149"/>
                      </a:lnTo>
                      <a:lnTo>
                        <a:pt x="130" y="156"/>
                      </a:lnTo>
                      <a:lnTo>
                        <a:pt x="133" y="162"/>
                      </a:lnTo>
                      <a:lnTo>
                        <a:pt x="137" y="168"/>
                      </a:lnTo>
                      <a:lnTo>
                        <a:pt x="141" y="174"/>
                      </a:lnTo>
                      <a:lnTo>
                        <a:pt x="144" y="179"/>
                      </a:lnTo>
                      <a:lnTo>
                        <a:pt x="147" y="183"/>
                      </a:lnTo>
                      <a:lnTo>
                        <a:pt x="150" y="188"/>
                      </a:lnTo>
                      <a:lnTo>
                        <a:pt x="152" y="193"/>
                      </a:lnTo>
                      <a:lnTo>
                        <a:pt x="156" y="18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1" name="Freeform 1526"/>
                <p:cNvSpPr>
                  <a:spLocks/>
                </p:cNvSpPr>
                <p:nvPr/>
              </p:nvSpPr>
              <p:spPr bwMode="auto">
                <a:xfrm>
                  <a:off x="1305" y="1664"/>
                  <a:ext cx="17" cy="31"/>
                </a:xfrm>
                <a:custGeom>
                  <a:avLst/>
                  <a:gdLst>
                    <a:gd name="T0" fmla="*/ 114 w 119"/>
                    <a:gd name="T1" fmla="*/ 2 h 190"/>
                    <a:gd name="T2" fmla="*/ 109 w 119"/>
                    <a:gd name="T3" fmla="*/ 23 h 190"/>
                    <a:gd name="T4" fmla="*/ 104 w 119"/>
                    <a:gd name="T5" fmla="*/ 45 h 190"/>
                    <a:gd name="T6" fmla="*/ 101 w 119"/>
                    <a:gd name="T7" fmla="*/ 66 h 190"/>
                    <a:gd name="T8" fmla="*/ 97 w 119"/>
                    <a:gd name="T9" fmla="*/ 89 h 190"/>
                    <a:gd name="T10" fmla="*/ 95 w 119"/>
                    <a:gd name="T11" fmla="*/ 109 h 190"/>
                    <a:gd name="T12" fmla="*/ 94 w 119"/>
                    <a:gd name="T13" fmla="*/ 130 h 190"/>
                    <a:gd name="T14" fmla="*/ 91 w 119"/>
                    <a:gd name="T15" fmla="*/ 148 h 190"/>
                    <a:gd name="T16" fmla="*/ 88 w 119"/>
                    <a:gd name="T17" fmla="*/ 162 h 190"/>
                    <a:gd name="T18" fmla="*/ 84 w 119"/>
                    <a:gd name="T19" fmla="*/ 174 h 190"/>
                    <a:gd name="T20" fmla="*/ 80 w 119"/>
                    <a:gd name="T21" fmla="*/ 183 h 190"/>
                    <a:gd name="T22" fmla="*/ 74 w 119"/>
                    <a:gd name="T23" fmla="*/ 186 h 190"/>
                    <a:gd name="T24" fmla="*/ 65 w 119"/>
                    <a:gd name="T25" fmla="*/ 185 h 190"/>
                    <a:gd name="T26" fmla="*/ 55 w 119"/>
                    <a:gd name="T27" fmla="*/ 178 h 190"/>
                    <a:gd name="T28" fmla="*/ 41 w 119"/>
                    <a:gd name="T29" fmla="*/ 166 h 190"/>
                    <a:gd name="T30" fmla="*/ 24 w 119"/>
                    <a:gd name="T31" fmla="*/ 146 h 190"/>
                    <a:gd name="T32" fmla="*/ 4 w 119"/>
                    <a:gd name="T33" fmla="*/ 117 h 190"/>
                    <a:gd name="T34" fmla="*/ 11 w 119"/>
                    <a:gd name="T35" fmla="*/ 135 h 190"/>
                    <a:gd name="T36" fmla="*/ 30 w 119"/>
                    <a:gd name="T37" fmla="*/ 159 h 190"/>
                    <a:gd name="T38" fmla="*/ 44 w 119"/>
                    <a:gd name="T39" fmla="*/ 175 h 190"/>
                    <a:gd name="T40" fmla="*/ 58 w 119"/>
                    <a:gd name="T41" fmla="*/ 185 h 190"/>
                    <a:gd name="T42" fmla="*/ 69 w 119"/>
                    <a:gd name="T43" fmla="*/ 190 h 190"/>
                    <a:gd name="T44" fmla="*/ 78 w 119"/>
                    <a:gd name="T45" fmla="*/ 187 h 190"/>
                    <a:gd name="T46" fmla="*/ 85 w 119"/>
                    <a:gd name="T47" fmla="*/ 181 h 190"/>
                    <a:gd name="T48" fmla="*/ 90 w 119"/>
                    <a:gd name="T49" fmla="*/ 171 h 190"/>
                    <a:gd name="T50" fmla="*/ 93 w 119"/>
                    <a:gd name="T51" fmla="*/ 156 h 190"/>
                    <a:gd name="T52" fmla="*/ 96 w 119"/>
                    <a:gd name="T53" fmla="*/ 140 h 190"/>
                    <a:gd name="T54" fmla="*/ 100 w 119"/>
                    <a:gd name="T55" fmla="*/ 121 h 190"/>
                    <a:gd name="T56" fmla="*/ 101 w 119"/>
                    <a:gd name="T57" fmla="*/ 99 h 190"/>
                    <a:gd name="T58" fmla="*/ 103 w 119"/>
                    <a:gd name="T59" fmla="*/ 78 h 190"/>
                    <a:gd name="T60" fmla="*/ 107 w 119"/>
                    <a:gd name="T61" fmla="*/ 56 h 190"/>
                    <a:gd name="T62" fmla="*/ 110 w 119"/>
                    <a:gd name="T63" fmla="*/ 34 h 190"/>
                    <a:gd name="T64" fmla="*/ 115 w 119"/>
                    <a:gd name="T65" fmla="*/ 14 h 190"/>
                    <a:gd name="T66" fmla="*/ 116 w 119"/>
                    <a:gd name="T67" fmla="*/ 0 h 190"/>
                    <a:gd name="T68" fmla="*/ 119 w 119"/>
                    <a:gd name="T69" fmla="*/ 0 h 190"/>
                    <a:gd name="T70" fmla="*/ 116 w 119"/>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
                    <a:gd name="T109" fmla="*/ 0 h 190"/>
                    <a:gd name="T110" fmla="*/ 119 w 119"/>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 h="190">
                      <a:moveTo>
                        <a:pt x="116" y="4"/>
                      </a:moveTo>
                      <a:lnTo>
                        <a:pt x="114" y="2"/>
                      </a:lnTo>
                      <a:lnTo>
                        <a:pt x="112" y="12"/>
                      </a:lnTo>
                      <a:lnTo>
                        <a:pt x="109" y="23"/>
                      </a:lnTo>
                      <a:lnTo>
                        <a:pt x="107" y="34"/>
                      </a:lnTo>
                      <a:lnTo>
                        <a:pt x="104" y="45"/>
                      </a:lnTo>
                      <a:lnTo>
                        <a:pt x="103" y="55"/>
                      </a:lnTo>
                      <a:lnTo>
                        <a:pt x="101" y="66"/>
                      </a:lnTo>
                      <a:lnTo>
                        <a:pt x="100" y="78"/>
                      </a:lnTo>
                      <a:lnTo>
                        <a:pt x="97" y="89"/>
                      </a:lnTo>
                      <a:lnTo>
                        <a:pt x="96" y="99"/>
                      </a:lnTo>
                      <a:lnTo>
                        <a:pt x="95" y="109"/>
                      </a:lnTo>
                      <a:lnTo>
                        <a:pt x="95" y="121"/>
                      </a:lnTo>
                      <a:lnTo>
                        <a:pt x="94" y="130"/>
                      </a:lnTo>
                      <a:lnTo>
                        <a:pt x="93" y="140"/>
                      </a:lnTo>
                      <a:lnTo>
                        <a:pt x="91" y="148"/>
                      </a:lnTo>
                      <a:lnTo>
                        <a:pt x="90" y="155"/>
                      </a:lnTo>
                      <a:lnTo>
                        <a:pt x="88" y="162"/>
                      </a:lnTo>
                      <a:lnTo>
                        <a:pt x="87" y="169"/>
                      </a:lnTo>
                      <a:lnTo>
                        <a:pt x="84" y="174"/>
                      </a:lnTo>
                      <a:lnTo>
                        <a:pt x="82" y="179"/>
                      </a:lnTo>
                      <a:lnTo>
                        <a:pt x="80" y="183"/>
                      </a:lnTo>
                      <a:lnTo>
                        <a:pt x="77" y="185"/>
                      </a:lnTo>
                      <a:lnTo>
                        <a:pt x="74" y="186"/>
                      </a:lnTo>
                      <a:lnTo>
                        <a:pt x="69" y="186"/>
                      </a:lnTo>
                      <a:lnTo>
                        <a:pt x="65" y="185"/>
                      </a:lnTo>
                      <a:lnTo>
                        <a:pt x="59" y="183"/>
                      </a:lnTo>
                      <a:lnTo>
                        <a:pt x="55" y="178"/>
                      </a:lnTo>
                      <a:lnTo>
                        <a:pt x="49" y="173"/>
                      </a:lnTo>
                      <a:lnTo>
                        <a:pt x="41" y="166"/>
                      </a:lnTo>
                      <a:lnTo>
                        <a:pt x="32" y="156"/>
                      </a:lnTo>
                      <a:lnTo>
                        <a:pt x="24" y="146"/>
                      </a:lnTo>
                      <a:lnTo>
                        <a:pt x="13" y="133"/>
                      </a:lnTo>
                      <a:lnTo>
                        <a:pt x="4" y="117"/>
                      </a:lnTo>
                      <a:lnTo>
                        <a:pt x="0" y="121"/>
                      </a:lnTo>
                      <a:lnTo>
                        <a:pt x="11" y="135"/>
                      </a:lnTo>
                      <a:lnTo>
                        <a:pt x="21" y="148"/>
                      </a:lnTo>
                      <a:lnTo>
                        <a:pt x="30" y="159"/>
                      </a:lnTo>
                      <a:lnTo>
                        <a:pt x="37" y="168"/>
                      </a:lnTo>
                      <a:lnTo>
                        <a:pt x="44" y="175"/>
                      </a:lnTo>
                      <a:lnTo>
                        <a:pt x="52" y="181"/>
                      </a:lnTo>
                      <a:lnTo>
                        <a:pt x="58" y="185"/>
                      </a:lnTo>
                      <a:lnTo>
                        <a:pt x="63" y="189"/>
                      </a:lnTo>
                      <a:lnTo>
                        <a:pt x="69" y="190"/>
                      </a:lnTo>
                      <a:lnTo>
                        <a:pt x="75" y="190"/>
                      </a:lnTo>
                      <a:lnTo>
                        <a:pt x="78" y="187"/>
                      </a:lnTo>
                      <a:lnTo>
                        <a:pt x="82" y="185"/>
                      </a:lnTo>
                      <a:lnTo>
                        <a:pt x="85" y="181"/>
                      </a:lnTo>
                      <a:lnTo>
                        <a:pt x="88" y="177"/>
                      </a:lnTo>
                      <a:lnTo>
                        <a:pt x="90" y="171"/>
                      </a:lnTo>
                      <a:lnTo>
                        <a:pt x="91" y="164"/>
                      </a:lnTo>
                      <a:lnTo>
                        <a:pt x="93" y="156"/>
                      </a:lnTo>
                      <a:lnTo>
                        <a:pt x="95" y="148"/>
                      </a:lnTo>
                      <a:lnTo>
                        <a:pt x="96" y="140"/>
                      </a:lnTo>
                      <a:lnTo>
                        <a:pt x="97" y="130"/>
                      </a:lnTo>
                      <a:lnTo>
                        <a:pt x="100" y="121"/>
                      </a:lnTo>
                      <a:lnTo>
                        <a:pt x="100" y="110"/>
                      </a:lnTo>
                      <a:lnTo>
                        <a:pt x="101" y="99"/>
                      </a:lnTo>
                      <a:lnTo>
                        <a:pt x="102" y="89"/>
                      </a:lnTo>
                      <a:lnTo>
                        <a:pt x="103" y="78"/>
                      </a:lnTo>
                      <a:lnTo>
                        <a:pt x="104" y="67"/>
                      </a:lnTo>
                      <a:lnTo>
                        <a:pt x="107" y="56"/>
                      </a:lnTo>
                      <a:lnTo>
                        <a:pt x="108" y="45"/>
                      </a:lnTo>
                      <a:lnTo>
                        <a:pt x="110" y="34"/>
                      </a:lnTo>
                      <a:lnTo>
                        <a:pt x="112" y="23"/>
                      </a:lnTo>
                      <a:lnTo>
                        <a:pt x="115" y="14"/>
                      </a:lnTo>
                      <a:lnTo>
                        <a:pt x="117" y="3"/>
                      </a:lnTo>
                      <a:lnTo>
                        <a:pt x="116" y="0"/>
                      </a:lnTo>
                      <a:lnTo>
                        <a:pt x="117" y="3"/>
                      </a:lnTo>
                      <a:lnTo>
                        <a:pt x="119" y="0"/>
                      </a:lnTo>
                      <a:lnTo>
                        <a:pt x="116" y="0"/>
                      </a:lnTo>
                      <a:lnTo>
                        <a:pt x="116"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2" name="Freeform 1527"/>
                <p:cNvSpPr>
                  <a:spLocks/>
                </p:cNvSpPr>
                <p:nvPr/>
              </p:nvSpPr>
              <p:spPr bwMode="auto">
                <a:xfrm>
                  <a:off x="1320" y="1664"/>
                  <a:ext cx="2" cy="132"/>
                </a:xfrm>
                <a:custGeom>
                  <a:avLst/>
                  <a:gdLst>
                    <a:gd name="T0" fmla="*/ 4 w 12"/>
                    <a:gd name="T1" fmla="*/ 791 h 791"/>
                    <a:gd name="T2" fmla="*/ 5 w 12"/>
                    <a:gd name="T3" fmla="*/ 778 h 791"/>
                    <a:gd name="T4" fmla="*/ 5 w 12"/>
                    <a:gd name="T5" fmla="*/ 749 h 791"/>
                    <a:gd name="T6" fmla="*/ 6 w 12"/>
                    <a:gd name="T7" fmla="*/ 707 h 791"/>
                    <a:gd name="T8" fmla="*/ 6 w 12"/>
                    <a:gd name="T9" fmla="*/ 653 h 791"/>
                    <a:gd name="T10" fmla="*/ 6 w 12"/>
                    <a:gd name="T11" fmla="*/ 590 h 791"/>
                    <a:gd name="T12" fmla="*/ 6 w 12"/>
                    <a:gd name="T13" fmla="*/ 519 h 791"/>
                    <a:gd name="T14" fmla="*/ 6 w 12"/>
                    <a:gd name="T15" fmla="*/ 447 h 791"/>
                    <a:gd name="T16" fmla="*/ 6 w 12"/>
                    <a:gd name="T17" fmla="*/ 371 h 791"/>
                    <a:gd name="T18" fmla="*/ 6 w 12"/>
                    <a:gd name="T19" fmla="*/ 297 h 791"/>
                    <a:gd name="T20" fmla="*/ 6 w 12"/>
                    <a:gd name="T21" fmla="*/ 225 h 791"/>
                    <a:gd name="T22" fmla="*/ 8 w 12"/>
                    <a:gd name="T23" fmla="*/ 160 h 791"/>
                    <a:gd name="T24" fmla="*/ 8 w 12"/>
                    <a:gd name="T25" fmla="*/ 103 h 791"/>
                    <a:gd name="T26" fmla="*/ 9 w 12"/>
                    <a:gd name="T27" fmla="*/ 56 h 791"/>
                    <a:gd name="T28" fmla="*/ 10 w 12"/>
                    <a:gd name="T29" fmla="*/ 23 h 791"/>
                    <a:gd name="T30" fmla="*/ 12 w 12"/>
                    <a:gd name="T31" fmla="*/ 5 h 791"/>
                    <a:gd name="T32" fmla="*/ 12 w 12"/>
                    <a:gd name="T33" fmla="*/ 0 h 791"/>
                    <a:gd name="T34" fmla="*/ 8 w 12"/>
                    <a:gd name="T35" fmla="*/ 11 h 791"/>
                    <a:gd name="T36" fmla="*/ 6 w 12"/>
                    <a:gd name="T37" fmla="*/ 37 h 791"/>
                    <a:gd name="T38" fmla="*/ 5 w 12"/>
                    <a:gd name="T39" fmla="*/ 78 h 791"/>
                    <a:gd name="T40" fmla="*/ 4 w 12"/>
                    <a:gd name="T41" fmla="*/ 130 h 791"/>
                    <a:gd name="T42" fmla="*/ 3 w 12"/>
                    <a:gd name="T43" fmla="*/ 192 h 791"/>
                    <a:gd name="T44" fmla="*/ 3 w 12"/>
                    <a:gd name="T45" fmla="*/ 260 h 791"/>
                    <a:gd name="T46" fmla="*/ 3 w 12"/>
                    <a:gd name="T47" fmla="*/ 334 h 791"/>
                    <a:gd name="T48" fmla="*/ 3 w 12"/>
                    <a:gd name="T49" fmla="*/ 408 h 791"/>
                    <a:gd name="T50" fmla="*/ 3 w 12"/>
                    <a:gd name="T51" fmla="*/ 484 h 791"/>
                    <a:gd name="T52" fmla="*/ 3 w 12"/>
                    <a:gd name="T53" fmla="*/ 555 h 791"/>
                    <a:gd name="T54" fmla="*/ 3 w 12"/>
                    <a:gd name="T55" fmla="*/ 622 h 791"/>
                    <a:gd name="T56" fmla="*/ 3 w 12"/>
                    <a:gd name="T57" fmla="*/ 680 h 791"/>
                    <a:gd name="T58" fmla="*/ 2 w 12"/>
                    <a:gd name="T59" fmla="*/ 730 h 791"/>
                    <a:gd name="T60" fmla="*/ 2 w 12"/>
                    <a:gd name="T61" fmla="*/ 766 h 791"/>
                    <a:gd name="T62" fmla="*/ 0 w 12"/>
                    <a:gd name="T63" fmla="*/ 786 h 791"/>
                    <a:gd name="T64" fmla="*/ 4 w 12"/>
                    <a:gd name="T65" fmla="*/ 788 h 791"/>
                    <a:gd name="T66" fmla="*/ 0 w 12"/>
                    <a:gd name="T67" fmla="*/ 790 h 7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791"/>
                    <a:gd name="T104" fmla="*/ 12 w 12"/>
                    <a:gd name="T105" fmla="*/ 791 h 7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791">
                      <a:moveTo>
                        <a:pt x="0" y="790"/>
                      </a:moveTo>
                      <a:lnTo>
                        <a:pt x="4" y="791"/>
                      </a:lnTo>
                      <a:lnTo>
                        <a:pt x="4" y="786"/>
                      </a:lnTo>
                      <a:lnTo>
                        <a:pt x="5" y="778"/>
                      </a:lnTo>
                      <a:lnTo>
                        <a:pt x="5" y="766"/>
                      </a:lnTo>
                      <a:lnTo>
                        <a:pt x="5" y="749"/>
                      </a:lnTo>
                      <a:lnTo>
                        <a:pt x="5" y="730"/>
                      </a:lnTo>
                      <a:lnTo>
                        <a:pt x="6" y="707"/>
                      </a:lnTo>
                      <a:lnTo>
                        <a:pt x="6" y="680"/>
                      </a:lnTo>
                      <a:lnTo>
                        <a:pt x="6" y="653"/>
                      </a:lnTo>
                      <a:lnTo>
                        <a:pt x="6" y="622"/>
                      </a:lnTo>
                      <a:lnTo>
                        <a:pt x="6" y="590"/>
                      </a:lnTo>
                      <a:lnTo>
                        <a:pt x="6" y="555"/>
                      </a:lnTo>
                      <a:lnTo>
                        <a:pt x="6" y="519"/>
                      </a:lnTo>
                      <a:lnTo>
                        <a:pt x="6" y="484"/>
                      </a:lnTo>
                      <a:lnTo>
                        <a:pt x="6" y="447"/>
                      </a:lnTo>
                      <a:lnTo>
                        <a:pt x="6" y="408"/>
                      </a:lnTo>
                      <a:lnTo>
                        <a:pt x="6" y="371"/>
                      </a:lnTo>
                      <a:lnTo>
                        <a:pt x="6" y="334"/>
                      </a:lnTo>
                      <a:lnTo>
                        <a:pt x="6" y="297"/>
                      </a:lnTo>
                      <a:lnTo>
                        <a:pt x="6" y="260"/>
                      </a:lnTo>
                      <a:lnTo>
                        <a:pt x="6" y="225"/>
                      </a:lnTo>
                      <a:lnTo>
                        <a:pt x="6" y="192"/>
                      </a:lnTo>
                      <a:lnTo>
                        <a:pt x="8" y="160"/>
                      </a:lnTo>
                      <a:lnTo>
                        <a:pt x="8" y="130"/>
                      </a:lnTo>
                      <a:lnTo>
                        <a:pt x="8" y="103"/>
                      </a:lnTo>
                      <a:lnTo>
                        <a:pt x="9" y="78"/>
                      </a:lnTo>
                      <a:lnTo>
                        <a:pt x="9" y="56"/>
                      </a:lnTo>
                      <a:lnTo>
                        <a:pt x="10" y="37"/>
                      </a:lnTo>
                      <a:lnTo>
                        <a:pt x="10" y="23"/>
                      </a:lnTo>
                      <a:lnTo>
                        <a:pt x="11" y="12"/>
                      </a:lnTo>
                      <a:lnTo>
                        <a:pt x="12" y="5"/>
                      </a:lnTo>
                      <a:lnTo>
                        <a:pt x="12" y="4"/>
                      </a:lnTo>
                      <a:lnTo>
                        <a:pt x="12" y="0"/>
                      </a:lnTo>
                      <a:lnTo>
                        <a:pt x="9" y="5"/>
                      </a:lnTo>
                      <a:lnTo>
                        <a:pt x="8" y="11"/>
                      </a:lnTo>
                      <a:lnTo>
                        <a:pt x="6" y="23"/>
                      </a:lnTo>
                      <a:lnTo>
                        <a:pt x="6" y="37"/>
                      </a:lnTo>
                      <a:lnTo>
                        <a:pt x="5" y="56"/>
                      </a:lnTo>
                      <a:lnTo>
                        <a:pt x="5" y="78"/>
                      </a:lnTo>
                      <a:lnTo>
                        <a:pt x="4" y="102"/>
                      </a:lnTo>
                      <a:lnTo>
                        <a:pt x="4" y="130"/>
                      </a:lnTo>
                      <a:lnTo>
                        <a:pt x="4" y="160"/>
                      </a:lnTo>
                      <a:lnTo>
                        <a:pt x="3" y="192"/>
                      </a:lnTo>
                      <a:lnTo>
                        <a:pt x="3" y="225"/>
                      </a:lnTo>
                      <a:lnTo>
                        <a:pt x="3" y="260"/>
                      </a:lnTo>
                      <a:lnTo>
                        <a:pt x="3" y="297"/>
                      </a:lnTo>
                      <a:lnTo>
                        <a:pt x="3" y="334"/>
                      </a:lnTo>
                      <a:lnTo>
                        <a:pt x="3" y="371"/>
                      </a:lnTo>
                      <a:lnTo>
                        <a:pt x="3" y="408"/>
                      </a:lnTo>
                      <a:lnTo>
                        <a:pt x="3" y="447"/>
                      </a:lnTo>
                      <a:lnTo>
                        <a:pt x="3" y="484"/>
                      </a:lnTo>
                      <a:lnTo>
                        <a:pt x="3" y="519"/>
                      </a:lnTo>
                      <a:lnTo>
                        <a:pt x="3" y="555"/>
                      </a:lnTo>
                      <a:lnTo>
                        <a:pt x="3" y="590"/>
                      </a:lnTo>
                      <a:lnTo>
                        <a:pt x="3" y="622"/>
                      </a:lnTo>
                      <a:lnTo>
                        <a:pt x="3" y="653"/>
                      </a:lnTo>
                      <a:lnTo>
                        <a:pt x="3" y="680"/>
                      </a:lnTo>
                      <a:lnTo>
                        <a:pt x="3" y="707"/>
                      </a:lnTo>
                      <a:lnTo>
                        <a:pt x="2" y="730"/>
                      </a:lnTo>
                      <a:lnTo>
                        <a:pt x="2" y="749"/>
                      </a:lnTo>
                      <a:lnTo>
                        <a:pt x="2" y="766"/>
                      </a:lnTo>
                      <a:lnTo>
                        <a:pt x="2" y="778"/>
                      </a:lnTo>
                      <a:lnTo>
                        <a:pt x="0" y="786"/>
                      </a:lnTo>
                      <a:lnTo>
                        <a:pt x="0" y="790"/>
                      </a:lnTo>
                      <a:lnTo>
                        <a:pt x="4" y="788"/>
                      </a:lnTo>
                      <a:lnTo>
                        <a:pt x="4" y="790"/>
                      </a:lnTo>
                      <a:lnTo>
                        <a:pt x="0" y="79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3" name="Freeform 1528"/>
                <p:cNvSpPr>
                  <a:spLocks/>
                </p:cNvSpPr>
                <p:nvPr/>
              </p:nvSpPr>
              <p:spPr bwMode="auto">
                <a:xfrm>
                  <a:off x="1299" y="1702"/>
                  <a:ext cx="22" cy="93"/>
                </a:xfrm>
                <a:custGeom>
                  <a:avLst/>
                  <a:gdLst>
                    <a:gd name="T0" fmla="*/ 5 w 154"/>
                    <a:gd name="T1" fmla="*/ 18 h 559"/>
                    <a:gd name="T2" fmla="*/ 17 w 154"/>
                    <a:gd name="T3" fmla="*/ 54 h 559"/>
                    <a:gd name="T4" fmla="*/ 30 w 154"/>
                    <a:gd name="T5" fmla="*/ 88 h 559"/>
                    <a:gd name="T6" fmla="*/ 41 w 154"/>
                    <a:gd name="T7" fmla="*/ 123 h 559"/>
                    <a:gd name="T8" fmla="*/ 53 w 154"/>
                    <a:gd name="T9" fmla="*/ 159 h 559"/>
                    <a:gd name="T10" fmla="*/ 64 w 154"/>
                    <a:gd name="T11" fmla="*/ 194 h 559"/>
                    <a:gd name="T12" fmla="*/ 76 w 154"/>
                    <a:gd name="T13" fmla="*/ 230 h 559"/>
                    <a:gd name="T14" fmla="*/ 87 w 154"/>
                    <a:gd name="T15" fmla="*/ 266 h 559"/>
                    <a:gd name="T16" fmla="*/ 97 w 154"/>
                    <a:gd name="T17" fmla="*/ 300 h 559"/>
                    <a:gd name="T18" fmla="*/ 107 w 154"/>
                    <a:gd name="T19" fmla="*/ 337 h 559"/>
                    <a:gd name="T20" fmla="*/ 115 w 154"/>
                    <a:gd name="T21" fmla="*/ 372 h 559"/>
                    <a:gd name="T22" fmla="*/ 124 w 154"/>
                    <a:gd name="T23" fmla="*/ 406 h 559"/>
                    <a:gd name="T24" fmla="*/ 131 w 154"/>
                    <a:gd name="T25" fmla="*/ 441 h 559"/>
                    <a:gd name="T26" fmla="*/ 137 w 154"/>
                    <a:gd name="T27" fmla="*/ 475 h 559"/>
                    <a:gd name="T28" fmla="*/ 143 w 154"/>
                    <a:gd name="T29" fmla="*/ 508 h 559"/>
                    <a:gd name="T30" fmla="*/ 148 w 154"/>
                    <a:gd name="T31" fmla="*/ 542 h 559"/>
                    <a:gd name="T32" fmla="*/ 154 w 154"/>
                    <a:gd name="T33" fmla="*/ 559 h 559"/>
                    <a:gd name="T34" fmla="*/ 149 w 154"/>
                    <a:gd name="T35" fmla="*/ 525 h 559"/>
                    <a:gd name="T36" fmla="*/ 143 w 154"/>
                    <a:gd name="T37" fmla="*/ 492 h 559"/>
                    <a:gd name="T38" fmla="*/ 137 w 154"/>
                    <a:gd name="T39" fmla="*/ 457 h 559"/>
                    <a:gd name="T40" fmla="*/ 131 w 154"/>
                    <a:gd name="T41" fmla="*/ 423 h 559"/>
                    <a:gd name="T42" fmla="*/ 123 w 154"/>
                    <a:gd name="T43" fmla="*/ 388 h 559"/>
                    <a:gd name="T44" fmla="*/ 114 w 154"/>
                    <a:gd name="T45" fmla="*/ 354 h 559"/>
                    <a:gd name="T46" fmla="*/ 105 w 154"/>
                    <a:gd name="T47" fmla="*/ 317 h 559"/>
                    <a:gd name="T48" fmla="*/ 96 w 154"/>
                    <a:gd name="T49" fmla="*/ 282 h 559"/>
                    <a:gd name="T50" fmla="*/ 84 w 154"/>
                    <a:gd name="T51" fmla="*/ 247 h 559"/>
                    <a:gd name="T52" fmla="*/ 73 w 154"/>
                    <a:gd name="T53" fmla="*/ 211 h 559"/>
                    <a:gd name="T54" fmla="*/ 62 w 154"/>
                    <a:gd name="T55" fmla="*/ 175 h 559"/>
                    <a:gd name="T56" fmla="*/ 51 w 154"/>
                    <a:gd name="T57" fmla="*/ 140 h 559"/>
                    <a:gd name="T58" fmla="*/ 38 w 154"/>
                    <a:gd name="T59" fmla="*/ 105 h 559"/>
                    <a:gd name="T60" fmla="*/ 27 w 154"/>
                    <a:gd name="T61" fmla="*/ 69 h 559"/>
                    <a:gd name="T62" fmla="*/ 14 w 154"/>
                    <a:gd name="T63" fmla="*/ 35 h 559"/>
                    <a:gd name="T64" fmla="*/ 3 w 154"/>
                    <a:gd name="T65" fmla="*/ 0 h 5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559"/>
                    <a:gd name="T101" fmla="*/ 154 w 154"/>
                    <a:gd name="T102" fmla="*/ 559 h 5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559">
                      <a:moveTo>
                        <a:pt x="0" y="2"/>
                      </a:moveTo>
                      <a:lnTo>
                        <a:pt x="5" y="18"/>
                      </a:lnTo>
                      <a:lnTo>
                        <a:pt x="11" y="36"/>
                      </a:lnTo>
                      <a:lnTo>
                        <a:pt x="17" y="54"/>
                      </a:lnTo>
                      <a:lnTo>
                        <a:pt x="24" y="71"/>
                      </a:lnTo>
                      <a:lnTo>
                        <a:pt x="30" y="88"/>
                      </a:lnTo>
                      <a:lnTo>
                        <a:pt x="36" y="106"/>
                      </a:lnTo>
                      <a:lnTo>
                        <a:pt x="41" y="123"/>
                      </a:lnTo>
                      <a:lnTo>
                        <a:pt x="47" y="141"/>
                      </a:lnTo>
                      <a:lnTo>
                        <a:pt x="53" y="159"/>
                      </a:lnTo>
                      <a:lnTo>
                        <a:pt x="58" y="177"/>
                      </a:lnTo>
                      <a:lnTo>
                        <a:pt x="64" y="194"/>
                      </a:lnTo>
                      <a:lnTo>
                        <a:pt x="71" y="212"/>
                      </a:lnTo>
                      <a:lnTo>
                        <a:pt x="76" y="230"/>
                      </a:lnTo>
                      <a:lnTo>
                        <a:pt x="81" y="248"/>
                      </a:lnTo>
                      <a:lnTo>
                        <a:pt x="87" y="266"/>
                      </a:lnTo>
                      <a:lnTo>
                        <a:pt x="91" y="282"/>
                      </a:lnTo>
                      <a:lnTo>
                        <a:pt x="97" y="300"/>
                      </a:lnTo>
                      <a:lnTo>
                        <a:pt x="102" y="318"/>
                      </a:lnTo>
                      <a:lnTo>
                        <a:pt x="107" y="337"/>
                      </a:lnTo>
                      <a:lnTo>
                        <a:pt x="111" y="354"/>
                      </a:lnTo>
                      <a:lnTo>
                        <a:pt x="115" y="372"/>
                      </a:lnTo>
                      <a:lnTo>
                        <a:pt x="121" y="388"/>
                      </a:lnTo>
                      <a:lnTo>
                        <a:pt x="124" y="406"/>
                      </a:lnTo>
                      <a:lnTo>
                        <a:pt x="128" y="423"/>
                      </a:lnTo>
                      <a:lnTo>
                        <a:pt x="131" y="441"/>
                      </a:lnTo>
                      <a:lnTo>
                        <a:pt x="135" y="457"/>
                      </a:lnTo>
                      <a:lnTo>
                        <a:pt x="137" y="475"/>
                      </a:lnTo>
                      <a:lnTo>
                        <a:pt x="140" y="492"/>
                      </a:lnTo>
                      <a:lnTo>
                        <a:pt x="143" y="508"/>
                      </a:lnTo>
                      <a:lnTo>
                        <a:pt x="146" y="525"/>
                      </a:lnTo>
                      <a:lnTo>
                        <a:pt x="148" y="542"/>
                      </a:lnTo>
                      <a:lnTo>
                        <a:pt x="150" y="559"/>
                      </a:lnTo>
                      <a:lnTo>
                        <a:pt x="154" y="559"/>
                      </a:lnTo>
                      <a:lnTo>
                        <a:pt x="152" y="542"/>
                      </a:lnTo>
                      <a:lnTo>
                        <a:pt x="149" y="525"/>
                      </a:lnTo>
                      <a:lnTo>
                        <a:pt x="147" y="508"/>
                      </a:lnTo>
                      <a:lnTo>
                        <a:pt x="143" y="492"/>
                      </a:lnTo>
                      <a:lnTo>
                        <a:pt x="141" y="475"/>
                      </a:lnTo>
                      <a:lnTo>
                        <a:pt x="137" y="457"/>
                      </a:lnTo>
                      <a:lnTo>
                        <a:pt x="135" y="440"/>
                      </a:lnTo>
                      <a:lnTo>
                        <a:pt x="131" y="423"/>
                      </a:lnTo>
                      <a:lnTo>
                        <a:pt x="128" y="405"/>
                      </a:lnTo>
                      <a:lnTo>
                        <a:pt x="123" y="388"/>
                      </a:lnTo>
                      <a:lnTo>
                        <a:pt x="120" y="370"/>
                      </a:lnTo>
                      <a:lnTo>
                        <a:pt x="114" y="354"/>
                      </a:lnTo>
                      <a:lnTo>
                        <a:pt x="110" y="336"/>
                      </a:lnTo>
                      <a:lnTo>
                        <a:pt x="105" y="317"/>
                      </a:lnTo>
                      <a:lnTo>
                        <a:pt x="101" y="299"/>
                      </a:lnTo>
                      <a:lnTo>
                        <a:pt x="96" y="282"/>
                      </a:lnTo>
                      <a:lnTo>
                        <a:pt x="90" y="265"/>
                      </a:lnTo>
                      <a:lnTo>
                        <a:pt x="84" y="247"/>
                      </a:lnTo>
                      <a:lnTo>
                        <a:pt x="79" y="229"/>
                      </a:lnTo>
                      <a:lnTo>
                        <a:pt x="73" y="211"/>
                      </a:lnTo>
                      <a:lnTo>
                        <a:pt x="68" y="193"/>
                      </a:lnTo>
                      <a:lnTo>
                        <a:pt x="62" y="175"/>
                      </a:lnTo>
                      <a:lnTo>
                        <a:pt x="57" y="158"/>
                      </a:lnTo>
                      <a:lnTo>
                        <a:pt x="51" y="140"/>
                      </a:lnTo>
                      <a:lnTo>
                        <a:pt x="45" y="122"/>
                      </a:lnTo>
                      <a:lnTo>
                        <a:pt x="38" y="105"/>
                      </a:lnTo>
                      <a:lnTo>
                        <a:pt x="33" y="87"/>
                      </a:lnTo>
                      <a:lnTo>
                        <a:pt x="27" y="69"/>
                      </a:lnTo>
                      <a:lnTo>
                        <a:pt x="21" y="53"/>
                      </a:lnTo>
                      <a:lnTo>
                        <a:pt x="14" y="35"/>
                      </a:lnTo>
                      <a:lnTo>
                        <a:pt x="9" y="17"/>
                      </a:lnTo>
                      <a:lnTo>
                        <a:pt x="3"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4" name="Freeform 1529"/>
                <p:cNvSpPr>
                  <a:spLocks/>
                </p:cNvSpPr>
                <p:nvPr/>
              </p:nvSpPr>
              <p:spPr bwMode="auto">
                <a:xfrm>
                  <a:off x="1276" y="1665"/>
                  <a:ext cx="23" cy="38"/>
                </a:xfrm>
                <a:custGeom>
                  <a:avLst/>
                  <a:gdLst>
                    <a:gd name="T0" fmla="*/ 6 w 165"/>
                    <a:gd name="T1" fmla="*/ 11 h 227"/>
                    <a:gd name="T2" fmla="*/ 17 w 165"/>
                    <a:gd name="T3" fmla="*/ 28 h 227"/>
                    <a:gd name="T4" fmla="*/ 29 w 165"/>
                    <a:gd name="T5" fmla="*/ 43 h 227"/>
                    <a:gd name="T6" fmla="*/ 39 w 165"/>
                    <a:gd name="T7" fmla="*/ 59 h 227"/>
                    <a:gd name="T8" fmla="*/ 50 w 165"/>
                    <a:gd name="T9" fmla="*/ 72 h 227"/>
                    <a:gd name="T10" fmla="*/ 62 w 165"/>
                    <a:gd name="T11" fmla="*/ 86 h 227"/>
                    <a:gd name="T12" fmla="*/ 74 w 165"/>
                    <a:gd name="T13" fmla="*/ 99 h 227"/>
                    <a:gd name="T14" fmla="*/ 85 w 165"/>
                    <a:gd name="T15" fmla="*/ 111 h 227"/>
                    <a:gd name="T16" fmla="*/ 96 w 165"/>
                    <a:gd name="T17" fmla="*/ 124 h 227"/>
                    <a:gd name="T18" fmla="*/ 107 w 165"/>
                    <a:gd name="T19" fmla="*/ 137 h 227"/>
                    <a:gd name="T20" fmla="*/ 116 w 165"/>
                    <a:gd name="T21" fmla="*/ 149 h 227"/>
                    <a:gd name="T22" fmla="*/ 126 w 165"/>
                    <a:gd name="T23" fmla="*/ 162 h 227"/>
                    <a:gd name="T24" fmla="*/ 136 w 165"/>
                    <a:gd name="T25" fmla="*/ 175 h 227"/>
                    <a:gd name="T26" fmla="*/ 145 w 165"/>
                    <a:gd name="T27" fmla="*/ 189 h 227"/>
                    <a:gd name="T28" fmla="*/ 152 w 165"/>
                    <a:gd name="T29" fmla="*/ 203 h 227"/>
                    <a:gd name="T30" fmla="*/ 159 w 165"/>
                    <a:gd name="T31" fmla="*/ 218 h 227"/>
                    <a:gd name="T32" fmla="*/ 165 w 165"/>
                    <a:gd name="T33" fmla="*/ 225 h 227"/>
                    <a:gd name="T34" fmla="*/ 159 w 165"/>
                    <a:gd name="T35" fmla="*/ 209 h 227"/>
                    <a:gd name="T36" fmla="*/ 150 w 165"/>
                    <a:gd name="T37" fmla="*/ 194 h 227"/>
                    <a:gd name="T38" fmla="*/ 143 w 165"/>
                    <a:gd name="T39" fmla="*/ 180 h 227"/>
                    <a:gd name="T40" fmla="*/ 135 w 165"/>
                    <a:gd name="T41" fmla="*/ 167 h 227"/>
                    <a:gd name="T42" fmla="*/ 124 w 165"/>
                    <a:gd name="T43" fmla="*/ 154 h 227"/>
                    <a:gd name="T44" fmla="*/ 114 w 165"/>
                    <a:gd name="T45" fmla="*/ 141 h 227"/>
                    <a:gd name="T46" fmla="*/ 105 w 165"/>
                    <a:gd name="T47" fmla="*/ 129 h 227"/>
                    <a:gd name="T48" fmla="*/ 94 w 165"/>
                    <a:gd name="T49" fmla="*/ 116 h 227"/>
                    <a:gd name="T50" fmla="*/ 83 w 165"/>
                    <a:gd name="T51" fmla="*/ 103 h 227"/>
                    <a:gd name="T52" fmla="*/ 70 w 165"/>
                    <a:gd name="T53" fmla="*/ 90 h 227"/>
                    <a:gd name="T54" fmla="*/ 59 w 165"/>
                    <a:gd name="T55" fmla="*/ 77 h 227"/>
                    <a:gd name="T56" fmla="*/ 48 w 165"/>
                    <a:gd name="T57" fmla="*/ 64 h 227"/>
                    <a:gd name="T58" fmla="*/ 36 w 165"/>
                    <a:gd name="T59" fmla="*/ 49 h 227"/>
                    <a:gd name="T60" fmla="*/ 25 w 165"/>
                    <a:gd name="T61" fmla="*/ 34 h 227"/>
                    <a:gd name="T62" fmla="*/ 14 w 165"/>
                    <a:gd name="T63" fmla="*/ 17 h 227"/>
                    <a:gd name="T64" fmla="*/ 4 w 165"/>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27"/>
                    <a:gd name="T101" fmla="*/ 165 w 165"/>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27">
                      <a:moveTo>
                        <a:pt x="0" y="2"/>
                      </a:moveTo>
                      <a:lnTo>
                        <a:pt x="6" y="11"/>
                      </a:lnTo>
                      <a:lnTo>
                        <a:pt x="11" y="20"/>
                      </a:lnTo>
                      <a:lnTo>
                        <a:pt x="17" y="28"/>
                      </a:lnTo>
                      <a:lnTo>
                        <a:pt x="22" y="36"/>
                      </a:lnTo>
                      <a:lnTo>
                        <a:pt x="29" y="43"/>
                      </a:lnTo>
                      <a:lnTo>
                        <a:pt x="33" y="52"/>
                      </a:lnTo>
                      <a:lnTo>
                        <a:pt x="39" y="59"/>
                      </a:lnTo>
                      <a:lnTo>
                        <a:pt x="44" y="66"/>
                      </a:lnTo>
                      <a:lnTo>
                        <a:pt x="50" y="72"/>
                      </a:lnTo>
                      <a:lnTo>
                        <a:pt x="57" y="79"/>
                      </a:lnTo>
                      <a:lnTo>
                        <a:pt x="62" y="86"/>
                      </a:lnTo>
                      <a:lnTo>
                        <a:pt x="68" y="92"/>
                      </a:lnTo>
                      <a:lnTo>
                        <a:pt x="74" y="99"/>
                      </a:lnTo>
                      <a:lnTo>
                        <a:pt x="78" y="105"/>
                      </a:lnTo>
                      <a:lnTo>
                        <a:pt x="85" y="111"/>
                      </a:lnTo>
                      <a:lnTo>
                        <a:pt x="91" y="118"/>
                      </a:lnTo>
                      <a:lnTo>
                        <a:pt x="96" y="124"/>
                      </a:lnTo>
                      <a:lnTo>
                        <a:pt x="101" y="131"/>
                      </a:lnTo>
                      <a:lnTo>
                        <a:pt x="107" y="137"/>
                      </a:lnTo>
                      <a:lnTo>
                        <a:pt x="111" y="143"/>
                      </a:lnTo>
                      <a:lnTo>
                        <a:pt x="116" y="149"/>
                      </a:lnTo>
                      <a:lnTo>
                        <a:pt x="121" y="155"/>
                      </a:lnTo>
                      <a:lnTo>
                        <a:pt x="126" y="162"/>
                      </a:lnTo>
                      <a:lnTo>
                        <a:pt x="131" y="168"/>
                      </a:lnTo>
                      <a:lnTo>
                        <a:pt x="136" y="175"/>
                      </a:lnTo>
                      <a:lnTo>
                        <a:pt x="140" y="181"/>
                      </a:lnTo>
                      <a:lnTo>
                        <a:pt x="145" y="189"/>
                      </a:lnTo>
                      <a:lnTo>
                        <a:pt x="148" y="196"/>
                      </a:lnTo>
                      <a:lnTo>
                        <a:pt x="152" y="203"/>
                      </a:lnTo>
                      <a:lnTo>
                        <a:pt x="156" y="211"/>
                      </a:lnTo>
                      <a:lnTo>
                        <a:pt x="159" y="218"/>
                      </a:lnTo>
                      <a:lnTo>
                        <a:pt x="162" y="227"/>
                      </a:lnTo>
                      <a:lnTo>
                        <a:pt x="165" y="225"/>
                      </a:lnTo>
                      <a:lnTo>
                        <a:pt x="162" y="217"/>
                      </a:lnTo>
                      <a:lnTo>
                        <a:pt x="159" y="209"/>
                      </a:lnTo>
                      <a:lnTo>
                        <a:pt x="154" y="202"/>
                      </a:lnTo>
                      <a:lnTo>
                        <a:pt x="150" y="194"/>
                      </a:lnTo>
                      <a:lnTo>
                        <a:pt x="147" y="187"/>
                      </a:lnTo>
                      <a:lnTo>
                        <a:pt x="143" y="180"/>
                      </a:lnTo>
                      <a:lnTo>
                        <a:pt x="139" y="173"/>
                      </a:lnTo>
                      <a:lnTo>
                        <a:pt x="135" y="167"/>
                      </a:lnTo>
                      <a:lnTo>
                        <a:pt x="130" y="160"/>
                      </a:lnTo>
                      <a:lnTo>
                        <a:pt x="124" y="154"/>
                      </a:lnTo>
                      <a:lnTo>
                        <a:pt x="120" y="147"/>
                      </a:lnTo>
                      <a:lnTo>
                        <a:pt x="114" y="141"/>
                      </a:lnTo>
                      <a:lnTo>
                        <a:pt x="109" y="135"/>
                      </a:lnTo>
                      <a:lnTo>
                        <a:pt x="105" y="129"/>
                      </a:lnTo>
                      <a:lnTo>
                        <a:pt x="98" y="123"/>
                      </a:lnTo>
                      <a:lnTo>
                        <a:pt x="94" y="116"/>
                      </a:lnTo>
                      <a:lnTo>
                        <a:pt x="88" y="109"/>
                      </a:lnTo>
                      <a:lnTo>
                        <a:pt x="83" y="103"/>
                      </a:lnTo>
                      <a:lnTo>
                        <a:pt x="76" y="97"/>
                      </a:lnTo>
                      <a:lnTo>
                        <a:pt x="70" y="90"/>
                      </a:lnTo>
                      <a:lnTo>
                        <a:pt x="65" y="84"/>
                      </a:lnTo>
                      <a:lnTo>
                        <a:pt x="59" y="77"/>
                      </a:lnTo>
                      <a:lnTo>
                        <a:pt x="52" y="71"/>
                      </a:lnTo>
                      <a:lnTo>
                        <a:pt x="48" y="64"/>
                      </a:lnTo>
                      <a:lnTo>
                        <a:pt x="42" y="56"/>
                      </a:lnTo>
                      <a:lnTo>
                        <a:pt x="36" y="49"/>
                      </a:lnTo>
                      <a:lnTo>
                        <a:pt x="31" y="41"/>
                      </a:lnTo>
                      <a:lnTo>
                        <a:pt x="25" y="34"/>
                      </a:lnTo>
                      <a:lnTo>
                        <a:pt x="19" y="25"/>
                      </a:lnTo>
                      <a:lnTo>
                        <a:pt x="14" y="17"/>
                      </a:lnTo>
                      <a:lnTo>
                        <a:pt x="10" y="9"/>
                      </a:lnTo>
                      <a:lnTo>
                        <a:pt x="4"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5" name="Freeform 1530"/>
                <p:cNvSpPr>
                  <a:spLocks/>
                </p:cNvSpPr>
                <p:nvPr/>
              </p:nvSpPr>
              <p:spPr bwMode="auto">
                <a:xfrm>
                  <a:off x="1235" y="1650"/>
                  <a:ext cx="41" cy="15"/>
                </a:xfrm>
                <a:custGeom>
                  <a:avLst/>
                  <a:gdLst>
                    <a:gd name="T0" fmla="*/ 3 w 286"/>
                    <a:gd name="T1" fmla="*/ 4 h 88"/>
                    <a:gd name="T2" fmla="*/ 15 w 286"/>
                    <a:gd name="T3" fmla="*/ 9 h 88"/>
                    <a:gd name="T4" fmla="*/ 28 w 286"/>
                    <a:gd name="T5" fmla="*/ 13 h 88"/>
                    <a:gd name="T6" fmla="*/ 46 w 286"/>
                    <a:gd name="T7" fmla="*/ 18 h 88"/>
                    <a:gd name="T8" fmla="*/ 66 w 286"/>
                    <a:gd name="T9" fmla="*/ 22 h 88"/>
                    <a:gd name="T10" fmla="*/ 88 w 286"/>
                    <a:gd name="T11" fmla="*/ 28 h 88"/>
                    <a:gd name="T12" fmla="*/ 112 w 286"/>
                    <a:gd name="T13" fmla="*/ 33 h 88"/>
                    <a:gd name="T14" fmla="*/ 135 w 286"/>
                    <a:gd name="T15" fmla="*/ 38 h 88"/>
                    <a:gd name="T16" fmla="*/ 159 w 286"/>
                    <a:gd name="T17" fmla="*/ 44 h 88"/>
                    <a:gd name="T18" fmla="*/ 182 w 286"/>
                    <a:gd name="T19" fmla="*/ 49 h 88"/>
                    <a:gd name="T20" fmla="*/ 205 w 286"/>
                    <a:gd name="T21" fmla="*/ 55 h 88"/>
                    <a:gd name="T22" fmla="*/ 225 w 286"/>
                    <a:gd name="T23" fmla="*/ 61 h 88"/>
                    <a:gd name="T24" fmla="*/ 244 w 286"/>
                    <a:gd name="T25" fmla="*/ 67 h 88"/>
                    <a:gd name="T26" fmla="*/ 261 w 286"/>
                    <a:gd name="T27" fmla="*/ 73 h 88"/>
                    <a:gd name="T28" fmla="*/ 273 w 286"/>
                    <a:gd name="T29" fmla="*/ 79 h 88"/>
                    <a:gd name="T30" fmla="*/ 280 w 286"/>
                    <a:gd name="T31" fmla="*/ 85 h 88"/>
                    <a:gd name="T32" fmla="*/ 286 w 286"/>
                    <a:gd name="T33" fmla="*/ 86 h 88"/>
                    <a:gd name="T34" fmla="*/ 279 w 286"/>
                    <a:gd name="T35" fmla="*/ 79 h 88"/>
                    <a:gd name="T36" fmla="*/ 269 w 286"/>
                    <a:gd name="T37" fmla="*/ 73 h 88"/>
                    <a:gd name="T38" fmla="*/ 254 w 286"/>
                    <a:gd name="T39" fmla="*/ 66 h 88"/>
                    <a:gd name="T40" fmla="*/ 237 w 286"/>
                    <a:gd name="T41" fmla="*/ 60 h 88"/>
                    <a:gd name="T42" fmla="*/ 217 w 286"/>
                    <a:gd name="T43" fmla="*/ 54 h 88"/>
                    <a:gd name="T44" fmla="*/ 195 w 286"/>
                    <a:gd name="T45" fmla="*/ 49 h 88"/>
                    <a:gd name="T46" fmla="*/ 172 w 286"/>
                    <a:gd name="T47" fmla="*/ 43 h 88"/>
                    <a:gd name="T48" fmla="*/ 147 w 286"/>
                    <a:gd name="T49" fmla="*/ 37 h 88"/>
                    <a:gd name="T50" fmla="*/ 124 w 286"/>
                    <a:gd name="T51" fmla="*/ 32 h 88"/>
                    <a:gd name="T52" fmla="*/ 100 w 286"/>
                    <a:gd name="T53" fmla="*/ 27 h 88"/>
                    <a:gd name="T54" fmla="*/ 78 w 286"/>
                    <a:gd name="T55" fmla="*/ 22 h 88"/>
                    <a:gd name="T56" fmla="*/ 56 w 286"/>
                    <a:gd name="T57" fmla="*/ 16 h 88"/>
                    <a:gd name="T58" fmla="*/ 39 w 286"/>
                    <a:gd name="T59" fmla="*/ 13 h 88"/>
                    <a:gd name="T60" fmla="*/ 22 w 286"/>
                    <a:gd name="T61" fmla="*/ 8 h 88"/>
                    <a:gd name="T62" fmla="*/ 10 w 286"/>
                    <a:gd name="T63" fmla="*/ 3 h 88"/>
                    <a:gd name="T64" fmla="*/ 2 w 286"/>
                    <a:gd name="T65" fmla="*/ 0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6"/>
                    <a:gd name="T100" fmla="*/ 0 h 88"/>
                    <a:gd name="T101" fmla="*/ 286 w 286"/>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6" h="88">
                      <a:moveTo>
                        <a:pt x="0" y="2"/>
                      </a:moveTo>
                      <a:lnTo>
                        <a:pt x="3" y="4"/>
                      </a:lnTo>
                      <a:lnTo>
                        <a:pt x="9" y="7"/>
                      </a:lnTo>
                      <a:lnTo>
                        <a:pt x="15" y="9"/>
                      </a:lnTo>
                      <a:lnTo>
                        <a:pt x="21" y="12"/>
                      </a:lnTo>
                      <a:lnTo>
                        <a:pt x="28" y="13"/>
                      </a:lnTo>
                      <a:lnTo>
                        <a:pt x="37" y="15"/>
                      </a:lnTo>
                      <a:lnTo>
                        <a:pt x="46" y="18"/>
                      </a:lnTo>
                      <a:lnTo>
                        <a:pt x="55" y="20"/>
                      </a:lnTo>
                      <a:lnTo>
                        <a:pt x="66" y="22"/>
                      </a:lnTo>
                      <a:lnTo>
                        <a:pt x="76" y="25"/>
                      </a:lnTo>
                      <a:lnTo>
                        <a:pt x="88" y="28"/>
                      </a:lnTo>
                      <a:lnTo>
                        <a:pt x="99" y="31"/>
                      </a:lnTo>
                      <a:lnTo>
                        <a:pt x="112" y="33"/>
                      </a:lnTo>
                      <a:lnTo>
                        <a:pt x="123" y="35"/>
                      </a:lnTo>
                      <a:lnTo>
                        <a:pt x="135" y="38"/>
                      </a:lnTo>
                      <a:lnTo>
                        <a:pt x="147" y="40"/>
                      </a:lnTo>
                      <a:lnTo>
                        <a:pt x="159" y="44"/>
                      </a:lnTo>
                      <a:lnTo>
                        <a:pt x="171" y="46"/>
                      </a:lnTo>
                      <a:lnTo>
                        <a:pt x="182" y="49"/>
                      </a:lnTo>
                      <a:lnTo>
                        <a:pt x="195" y="53"/>
                      </a:lnTo>
                      <a:lnTo>
                        <a:pt x="205" y="55"/>
                      </a:lnTo>
                      <a:lnTo>
                        <a:pt x="216" y="58"/>
                      </a:lnTo>
                      <a:lnTo>
                        <a:pt x="225" y="61"/>
                      </a:lnTo>
                      <a:lnTo>
                        <a:pt x="236" y="64"/>
                      </a:lnTo>
                      <a:lnTo>
                        <a:pt x="244" y="67"/>
                      </a:lnTo>
                      <a:lnTo>
                        <a:pt x="253" y="70"/>
                      </a:lnTo>
                      <a:lnTo>
                        <a:pt x="261" y="73"/>
                      </a:lnTo>
                      <a:lnTo>
                        <a:pt x="267" y="76"/>
                      </a:lnTo>
                      <a:lnTo>
                        <a:pt x="273" y="79"/>
                      </a:lnTo>
                      <a:lnTo>
                        <a:pt x="276" y="82"/>
                      </a:lnTo>
                      <a:lnTo>
                        <a:pt x="280" y="85"/>
                      </a:lnTo>
                      <a:lnTo>
                        <a:pt x="282" y="88"/>
                      </a:lnTo>
                      <a:lnTo>
                        <a:pt x="286" y="86"/>
                      </a:lnTo>
                      <a:lnTo>
                        <a:pt x="282" y="83"/>
                      </a:lnTo>
                      <a:lnTo>
                        <a:pt x="279" y="79"/>
                      </a:lnTo>
                      <a:lnTo>
                        <a:pt x="274" y="76"/>
                      </a:lnTo>
                      <a:lnTo>
                        <a:pt x="269" y="73"/>
                      </a:lnTo>
                      <a:lnTo>
                        <a:pt x="262" y="70"/>
                      </a:lnTo>
                      <a:lnTo>
                        <a:pt x="254" y="66"/>
                      </a:lnTo>
                      <a:lnTo>
                        <a:pt x="246" y="64"/>
                      </a:lnTo>
                      <a:lnTo>
                        <a:pt x="237" y="60"/>
                      </a:lnTo>
                      <a:lnTo>
                        <a:pt x="227" y="58"/>
                      </a:lnTo>
                      <a:lnTo>
                        <a:pt x="217" y="54"/>
                      </a:lnTo>
                      <a:lnTo>
                        <a:pt x="205" y="52"/>
                      </a:lnTo>
                      <a:lnTo>
                        <a:pt x="195" y="49"/>
                      </a:lnTo>
                      <a:lnTo>
                        <a:pt x="183" y="45"/>
                      </a:lnTo>
                      <a:lnTo>
                        <a:pt x="172" y="43"/>
                      </a:lnTo>
                      <a:lnTo>
                        <a:pt x="160" y="40"/>
                      </a:lnTo>
                      <a:lnTo>
                        <a:pt x="147" y="37"/>
                      </a:lnTo>
                      <a:lnTo>
                        <a:pt x="137" y="34"/>
                      </a:lnTo>
                      <a:lnTo>
                        <a:pt x="124" y="32"/>
                      </a:lnTo>
                      <a:lnTo>
                        <a:pt x="112" y="29"/>
                      </a:lnTo>
                      <a:lnTo>
                        <a:pt x="100" y="27"/>
                      </a:lnTo>
                      <a:lnTo>
                        <a:pt x="89" y="25"/>
                      </a:lnTo>
                      <a:lnTo>
                        <a:pt x="78" y="22"/>
                      </a:lnTo>
                      <a:lnTo>
                        <a:pt x="67" y="20"/>
                      </a:lnTo>
                      <a:lnTo>
                        <a:pt x="56" y="16"/>
                      </a:lnTo>
                      <a:lnTo>
                        <a:pt x="47" y="15"/>
                      </a:lnTo>
                      <a:lnTo>
                        <a:pt x="39" y="13"/>
                      </a:lnTo>
                      <a:lnTo>
                        <a:pt x="29" y="10"/>
                      </a:lnTo>
                      <a:lnTo>
                        <a:pt x="22" y="8"/>
                      </a:lnTo>
                      <a:lnTo>
                        <a:pt x="16" y="6"/>
                      </a:lnTo>
                      <a:lnTo>
                        <a:pt x="10" y="3"/>
                      </a:lnTo>
                      <a:lnTo>
                        <a:pt x="4" y="1"/>
                      </a:lnTo>
                      <a:lnTo>
                        <a:pt x="2"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6" name="Freeform 1531"/>
                <p:cNvSpPr>
                  <a:spLocks/>
                </p:cNvSpPr>
                <p:nvPr/>
              </p:nvSpPr>
              <p:spPr bwMode="auto">
                <a:xfrm>
                  <a:off x="1202" y="1608"/>
                  <a:ext cx="34" cy="43"/>
                </a:xfrm>
                <a:custGeom>
                  <a:avLst/>
                  <a:gdLst>
                    <a:gd name="T0" fmla="*/ 2 w 237"/>
                    <a:gd name="T1" fmla="*/ 3 h 258"/>
                    <a:gd name="T2" fmla="*/ 4 w 237"/>
                    <a:gd name="T3" fmla="*/ 11 h 258"/>
                    <a:gd name="T4" fmla="*/ 9 w 237"/>
                    <a:gd name="T5" fmla="*/ 20 h 258"/>
                    <a:gd name="T6" fmla="*/ 15 w 237"/>
                    <a:gd name="T7" fmla="*/ 31 h 258"/>
                    <a:gd name="T8" fmla="*/ 22 w 237"/>
                    <a:gd name="T9" fmla="*/ 43 h 258"/>
                    <a:gd name="T10" fmla="*/ 29 w 237"/>
                    <a:gd name="T11" fmla="*/ 56 h 258"/>
                    <a:gd name="T12" fmla="*/ 41 w 237"/>
                    <a:gd name="T13" fmla="*/ 71 h 258"/>
                    <a:gd name="T14" fmla="*/ 51 w 237"/>
                    <a:gd name="T15" fmla="*/ 87 h 258"/>
                    <a:gd name="T16" fmla="*/ 64 w 237"/>
                    <a:gd name="T17" fmla="*/ 105 h 258"/>
                    <a:gd name="T18" fmla="*/ 81 w 237"/>
                    <a:gd name="T19" fmla="*/ 122 h 258"/>
                    <a:gd name="T20" fmla="*/ 99 w 237"/>
                    <a:gd name="T21" fmla="*/ 141 h 258"/>
                    <a:gd name="T22" fmla="*/ 119 w 237"/>
                    <a:gd name="T23" fmla="*/ 163 h 258"/>
                    <a:gd name="T24" fmla="*/ 140 w 237"/>
                    <a:gd name="T25" fmla="*/ 183 h 258"/>
                    <a:gd name="T26" fmla="*/ 164 w 237"/>
                    <a:gd name="T27" fmla="*/ 204 h 258"/>
                    <a:gd name="T28" fmla="*/ 190 w 237"/>
                    <a:gd name="T29" fmla="*/ 226 h 258"/>
                    <a:gd name="T30" fmla="*/ 220 w 237"/>
                    <a:gd name="T31" fmla="*/ 247 h 258"/>
                    <a:gd name="T32" fmla="*/ 237 w 237"/>
                    <a:gd name="T33" fmla="*/ 256 h 258"/>
                    <a:gd name="T34" fmla="*/ 207 w 237"/>
                    <a:gd name="T35" fmla="*/ 234 h 258"/>
                    <a:gd name="T36" fmla="*/ 179 w 237"/>
                    <a:gd name="T37" fmla="*/ 213 h 258"/>
                    <a:gd name="T38" fmla="*/ 154 w 237"/>
                    <a:gd name="T39" fmla="*/ 191 h 258"/>
                    <a:gd name="T40" fmla="*/ 132 w 237"/>
                    <a:gd name="T41" fmla="*/ 170 h 258"/>
                    <a:gd name="T42" fmla="*/ 110 w 237"/>
                    <a:gd name="T43" fmla="*/ 150 h 258"/>
                    <a:gd name="T44" fmla="*/ 93 w 237"/>
                    <a:gd name="T45" fmla="*/ 130 h 258"/>
                    <a:gd name="T46" fmla="*/ 76 w 237"/>
                    <a:gd name="T47" fmla="*/ 112 h 258"/>
                    <a:gd name="T48" fmla="*/ 61 w 237"/>
                    <a:gd name="T49" fmla="*/ 94 h 258"/>
                    <a:gd name="T50" fmla="*/ 49 w 237"/>
                    <a:gd name="T51" fmla="*/ 77 h 258"/>
                    <a:gd name="T52" fmla="*/ 37 w 237"/>
                    <a:gd name="T53" fmla="*/ 62 h 258"/>
                    <a:gd name="T54" fmla="*/ 28 w 237"/>
                    <a:gd name="T55" fmla="*/ 47 h 258"/>
                    <a:gd name="T56" fmla="*/ 20 w 237"/>
                    <a:gd name="T57" fmla="*/ 34 h 258"/>
                    <a:gd name="T58" fmla="*/ 15 w 237"/>
                    <a:gd name="T59" fmla="*/ 23 h 258"/>
                    <a:gd name="T60" fmla="*/ 9 w 237"/>
                    <a:gd name="T61" fmla="*/ 13 h 258"/>
                    <a:gd name="T62" fmla="*/ 6 w 237"/>
                    <a:gd name="T63" fmla="*/ 6 h 258"/>
                    <a:gd name="T64" fmla="*/ 4 w 237"/>
                    <a:gd name="T65" fmla="*/ 0 h 2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58"/>
                    <a:gd name="T101" fmla="*/ 237 w 237"/>
                    <a:gd name="T102" fmla="*/ 258 h 2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58">
                      <a:moveTo>
                        <a:pt x="0" y="1"/>
                      </a:moveTo>
                      <a:lnTo>
                        <a:pt x="2" y="3"/>
                      </a:lnTo>
                      <a:lnTo>
                        <a:pt x="3" y="7"/>
                      </a:lnTo>
                      <a:lnTo>
                        <a:pt x="4" y="11"/>
                      </a:lnTo>
                      <a:lnTo>
                        <a:pt x="6" y="15"/>
                      </a:lnTo>
                      <a:lnTo>
                        <a:pt x="9" y="20"/>
                      </a:lnTo>
                      <a:lnTo>
                        <a:pt x="11" y="25"/>
                      </a:lnTo>
                      <a:lnTo>
                        <a:pt x="15" y="31"/>
                      </a:lnTo>
                      <a:lnTo>
                        <a:pt x="18" y="37"/>
                      </a:lnTo>
                      <a:lnTo>
                        <a:pt x="22" y="43"/>
                      </a:lnTo>
                      <a:lnTo>
                        <a:pt x="25" y="49"/>
                      </a:lnTo>
                      <a:lnTo>
                        <a:pt x="29" y="56"/>
                      </a:lnTo>
                      <a:lnTo>
                        <a:pt x="34" y="63"/>
                      </a:lnTo>
                      <a:lnTo>
                        <a:pt x="41" y="71"/>
                      </a:lnTo>
                      <a:lnTo>
                        <a:pt x="45" y="78"/>
                      </a:lnTo>
                      <a:lnTo>
                        <a:pt x="51" y="87"/>
                      </a:lnTo>
                      <a:lnTo>
                        <a:pt x="58" y="96"/>
                      </a:lnTo>
                      <a:lnTo>
                        <a:pt x="64" y="105"/>
                      </a:lnTo>
                      <a:lnTo>
                        <a:pt x="74" y="113"/>
                      </a:lnTo>
                      <a:lnTo>
                        <a:pt x="81" y="122"/>
                      </a:lnTo>
                      <a:lnTo>
                        <a:pt x="89" y="132"/>
                      </a:lnTo>
                      <a:lnTo>
                        <a:pt x="99" y="141"/>
                      </a:lnTo>
                      <a:lnTo>
                        <a:pt x="108" y="152"/>
                      </a:lnTo>
                      <a:lnTo>
                        <a:pt x="119" y="163"/>
                      </a:lnTo>
                      <a:lnTo>
                        <a:pt x="129" y="173"/>
                      </a:lnTo>
                      <a:lnTo>
                        <a:pt x="140" y="183"/>
                      </a:lnTo>
                      <a:lnTo>
                        <a:pt x="152" y="194"/>
                      </a:lnTo>
                      <a:lnTo>
                        <a:pt x="164" y="204"/>
                      </a:lnTo>
                      <a:lnTo>
                        <a:pt x="177" y="215"/>
                      </a:lnTo>
                      <a:lnTo>
                        <a:pt x="190" y="226"/>
                      </a:lnTo>
                      <a:lnTo>
                        <a:pt x="205" y="237"/>
                      </a:lnTo>
                      <a:lnTo>
                        <a:pt x="220" y="247"/>
                      </a:lnTo>
                      <a:lnTo>
                        <a:pt x="235" y="258"/>
                      </a:lnTo>
                      <a:lnTo>
                        <a:pt x="237" y="256"/>
                      </a:lnTo>
                      <a:lnTo>
                        <a:pt x="222" y="245"/>
                      </a:lnTo>
                      <a:lnTo>
                        <a:pt x="207" y="234"/>
                      </a:lnTo>
                      <a:lnTo>
                        <a:pt x="193" y="223"/>
                      </a:lnTo>
                      <a:lnTo>
                        <a:pt x="179" y="213"/>
                      </a:lnTo>
                      <a:lnTo>
                        <a:pt x="167" y="202"/>
                      </a:lnTo>
                      <a:lnTo>
                        <a:pt x="154" y="191"/>
                      </a:lnTo>
                      <a:lnTo>
                        <a:pt x="143" y="181"/>
                      </a:lnTo>
                      <a:lnTo>
                        <a:pt x="132" y="170"/>
                      </a:lnTo>
                      <a:lnTo>
                        <a:pt x="121" y="159"/>
                      </a:lnTo>
                      <a:lnTo>
                        <a:pt x="110" y="150"/>
                      </a:lnTo>
                      <a:lnTo>
                        <a:pt x="101" y="139"/>
                      </a:lnTo>
                      <a:lnTo>
                        <a:pt x="93" y="130"/>
                      </a:lnTo>
                      <a:lnTo>
                        <a:pt x="83" y="120"/>
                      </a:lnTo>
                      <a:lnTo>
                        <a:pt x="76" y="112"/>
                      </a:lnTo>
                      <a:lnTo>
                        <a:pt x="69" y="102"/>
                      </a:lnTo>
                      <a:lnTo>
                        <a:pt x="61" y="94"/>
                      </a:lnTo>
                      <a:lnTo>
                        <a:pt x="55" y="85"/>
                      </a:lnTo>
                      <a:lnTo>
                        <a:pt x="49" y="77"/>
                      </a:lnTo>
                      <a:lnTo>
                        <a:pt x="43" y="69"/>
                      </a:lnTo>
                      <a:lnTo>
                        <a:pt x="37" y="62"/>
                      </a:lnTo>
                      <a:lnTo>
                        <a:pt x="32" y="54"/>
                      </a:lnTo>
                      <a:lnTo>
                        <a:pt x="28" y="47"/>
                      </a:lnTo>
                      <a:lnTo>
                        <a:pt x="24" y="40"/>
                      </a:lnTo>
                      <a:lnTo>
                        <a:pt x="20" y="34"/>
                      </a:lnTo>
                      <a:lnTo>
                        <a:pt x="18" y="28"/>
                      </a:lnTo>
                      <a:lnTo>
                        <a:pt x="15" y="23"/>
                      </a:lnTo>
                      <a:lnTo>
                        <a:pt x="11" y="19"/>
                      </a:lnTo>
                      <a:lnTo>
                        <a:pt x="9" y="13"/>
                      </a:lnTo>
                      <a:lnTo>
                        <a:pt x="8" y="9"/>
                      </a:lnTo>
                      <a:lnTo>
                        <a:pt x="6" y="6"/>
                      </a:lnTo>
                      <a:lnTo>
                        <a:pt x="5" y="2"/>
                      </a:lnTo>
                      <a:lnTo>
                        <a:pt x="4" y="0"/>
                      </a:lnTo>
                      <a:lnTo>
                        <a:pt x="0"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7" name="Freeform 1532"/>
                <p:cNvSpPr>
                  <a:spLocks/>
                </p:cNvSpPr>
                <p:nvPr/>
              </p:nvSpPr>
              <p:spPr bwMode="auto">
                <a:xfrm>
                  <a:off x="1187" y="1600"/>
                  <a:ext cx="15" cy="8"/>
                </a:xfrm>
                <a:custGeom>
                  <a:avLst/>
                  <a:gdLst>
                    <a:gd name="T0" fmla="*/ 6 w 108"/>
                    <a:gd name="T1" fmla="*/ 7 h 45"/>
                    <a:gd name="T2" fmla="*/ 19 w 108"/>
                    <a:gd name="T3" fmla="*/ 14 h 45"/>
                    <a:gd name="T4" fmla="*/ 30 w 108"/>
                    <a:gd name="T5" fmla="*/ 18 h 45"/>
                    <a:gd name="T6" fmla="*/ 39 w 108"/>
                    <a:gd name="T7" fmla="*/ 19 h 45"/>
                    <a:gd name="T8" fmla="*/ 49 w 108"/>
                    <a:gd name="T9" fmla="*/ 19 h 45"/>
                    <a:gd name="T10" fmla="*/ 56 w 108"/>
                    <a:gd name="T11" fmla="*/ 18 h 45"/>
                    <a:gd name="T12" fmla="*/ 63 w 108"/>
                    <a:gd name="T13" fmla="*/ 15 h 45"/>
                    <a:gd name="T14" fmla="*/ 69 w 108"/>
                    <a:gd name="T15" fmla="*/ 13 h 45"/>
                    <a:gd name="T16" fmla="*/ 75 w 108"/>
                    <a:gd name="T17" fmla="*/ 12 h 45"/>
                    <a:gd name="T18" fmla="*/ 78 w 108"/>
                    <a:gd name="T19" fmla="*/ 9 h 45"/>
                    <a:gd name="T20" fmla="*/ 82 w 108"/>
                    <a:gd name="T21" fmla="*/ 9 h 45"/>
                    <a:gd name="T22" fmla="*/ 86 w 108"/>
                    <a:gd name="T23" fmla="*/ 10 h 45"/>
                    <a:gd name="T24" fmla="*/ 89 w 108"/>
                    <a:gd name="T25" fmla="*/ 13 h 45"/>
                    <a:gd name="T26" fmla="*/ 94 w 108"/>
                    <a:gd name="T27" fmla="*/ 18 h 45"/>
                    <a:gd name="T28" fmla="*/ 98 w 108"/>
                    <a:gd name="T29" fmla="*/ 26 h 45"/>
                    <a:gd name="T30" fmla="*/ 102 w 108"/>
                    <a:gd name="T31" fmla="*/ 38 h 45"/>
                    <a:gd name="T32" fmla="*/ 108 w 108"/>
                    <a:gd name="T33" fmla="*/ 44 h 45"/>
                    <a:gd name="T34" fmla="*/ 103 w 108"/>
                    <a:gd name="T35" fmla="*/ 31 h 45"/>
                    <a:gd name="T36" fmla="*/ 100 w 108"/>
                    <a:gd name="T37" fmla="*/ 20 h 45"/>
                    <a:gd name="T38" fmla="*/ 95 w 108"/>
                    <a:gd name="T39" fmla="*/ 13 h 45"/>
                    <a:gd name="T40" fmla="*/ 89 w 108"/>
                    <a:gd name="T41" fmla="*/ 8 h 45"/>
                    <a:gd name="T42" fmla="*/ 86 w 108"/>
                    <a:gd name="T43" fmla="*/ 6 h 45"/>
                    <a:gd name="T44" fmla="*/ 81 w 108"/>
                    <a:gd name="T45" fmla="*/ 6 h 45"/>
                    <a:gd name="T46" fmla="*/ 76 w 108"/>
                    <a:gd name="T47" fmla="*/ 7 h 45"/>
                    <a:gd name="T48" fmla="*/ 70 w 108"/>
                    <a:gd name="T49" fmla="*/ 9 h 45"/>
                    <a:gd name="T50" fmla="*/ 64 w 108"/>
                    <a:gd name="T51" fmla="*/ 12 h 45"/>
                    <a:gd name="T52" fmla="*/ 58 w 108"/>
                    <a:gd name="T53" fmla="*/ 13 h 45"/>
                    <a:gd name="T54" fmla="*/ 52 w 108"/>
                    <a:gd name="T55" fmla="*/ 15 h 45"/>
                    <a:gd name="T56" fmla="*/ 45 w 108"/>
                    <a:gd name="T57" fmla="*/ 15 h 45"/>
                    <a:gd name="T58" fmla="*/ 36 w 108"/>
                    <a:gd name="T59" fmla="*/ 15 h 45"/>
                    <a:gd name="T60" fmla="*/ 26 w 108"/>
                    <a:gd name="T61" fmla="*/ 13 h 45"/>
                    <a:gd name="T62" fmla="*/ 15 w 108"/>
                    <a:gd name="T63" fmla="*/ 8 h 45"/>
                    <a:gd name="T64" fmla="*/ 3 w 108"/>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5"/>
                    <a:gd name="T101" fmla="*/ 108 w 108"/>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5">
                      <a:moveTo>
                        <a:pt x="0" y="3"/>
                      </a:moveTo>
                      <a:lnTo>
                        <a:pt x="6" y="7"/>
                      </a:lnTo>
                      <a:lnTo>
                        <a:pt x="13" y="10"/>
                      </a:lnTo>
                      <a:lnTo>
                        <a:pt x="19" y="14"/>
                      </a:lnTo>
                      <a:lnTo>
                        <a:pt x="25" y="16"/>
                      </a:lnTo>
                      <a:lnTo>
                        <a:pt x="30" y="18"/>
                      </a:lnTo>
                      <a:lnTo>
                        <a:pt x="35" y="19"/>
                      </a:lnTo>
                      <a:lnTo>
                        <a:pt x="39" y="19"/>
                      </a:lnTo>
                      <a:lnTo>
                        <a:pt x="45" y="19"/>
                      </a:lnTo>
                      <a:lnTo>
                        <a:pt x="49" y="19"/>
                      </a:lnTo>
                      <a:lnTo>
                        <a:pt x="52" y="19"/>
                      </a:lnTo>
                      <a:lnTo>
                        <a:pt x="56" y="18"/>
                      </a:lnTo>
                      <a:lnTo>
                        <a:pt x="60" y="16"/>
                      </a:lnTo>
                      <a:lnTo>
                        <a:pt x="63" y="15"/>
                      </a:lnTo>
                      <a:lnTo>
                        <a:pt x="65" y="14"/>
                      </a:lnTo>
                      <a:lnTo>
                        <a:pt x="69" y="13"/>
                      </a:lnTo>
                      <a:lnTo>
                        <a:pt x="72" y="12"/>
                      </a:lnTo>
                      <a:lnTo>
                        <a:pt x="75" y="12"/>
                      </a:lnTo>
                      <a:lnTo>
                        <a:pt x="76" y="10"/>
                      </a:lnTo>
                      <a:lnTo>
                        <a:pt x="78" y="9"/>
                      </a:lnTo>
                      <a:lnTo>
                        <a:pt x="81" y="9"/>
                      </a:lnTo>
                      <a:lnTo>
                        <a:pt x="82" y="9"/>
                      </a:lnTo>
                      <a:lnTo>
                        <a:pt x="84" y="9"/>
                      </a:lnTo>
                      <a:lnTo>
                        <a:pt x="86" y="10"/>
                      </a:lnTo>
                      <a:lnTo>
                        <a:pt x="88" y="12"/>
                      </a:lnTo>
                      <a:lnTo>
                        <a:pt x="89" y="13"/>
                      </a:lnTo>
                      <a:lnTo>
                        <a:pt x="91" y="15"/>
                      </a:lnTo>
                      <a:lnTo>
                        <a:pt x="94" y="18"/>
                      </a:lnTo>
                      <a:lnTo>
                        <a:pt x="96" y="21"/>
                      </a:lnTo>
                      <a:lnTo>
                        <a:pt x="98" y="26"/>
                      </a:lnTo>
                      <a:lnTo>
                        <a:pt x="101" y="32"/>
                      </a:lnTo>
                      <a:lnTo>
                        <a:pt x="102" y="38"/>
                      </a:lnTo>
                      <a:lnTo>
                        <a:pt x="104" y="45"/>
                      </a:lnTo>
                      <a:lnTo>
                        <a:pt x="108" y="44"/>
                      </a:lnTo>
                      <a:lnTo>
                        <a:pt x="106" y="37"/>
                      </a:lnTo>
                      <a:lnTo>
                        <a:pt x="103" y="31"/>
                      </a:lnTo>
                      <a:lnTo>
                        <a:pt x="101" y="25"/>
                      </a:lnTo>
                      <a:lnTo>
                        <a:pt x="100" y="20"/>
                      </a:lnTo>
                      <a:lnTo>
                        <a:pt x="97" y="16"/>
                      </a:lnTo>
                      <a:lnTo>
                        <a:pt x="95" y="13"/>
                      </a:lnTo>
                      <a:lnTo>
                        <a:pt x="91" y="10"/>
                      </a:lnTo>
                      <a:lnTo>
                        <a:pt x="89" y="8"/>
                      </a:lnTo>
                      <a:lnTo>
                        <a:pt x="88" y="7"/>
                      </a:lnTo>
                      <a:lnTo>
                        <a:pt x="86" y="6"/>
                      </a:lnTo>
                      <a:lnTo>
                        <a:pt x="83" y="6"/>
                      </a:lnTo>
                      <a:lnTo>
                        <a:pt x="81" y="6"/>
                      </a:lnTo>
                      <a:lnTo>
                        <a:pt x="78" y="6"/>
                      </a:lnTo>
                      <a:lnTo>
                        <a:pt x="76" y="7"/>
                      </a:lnTo>
                      <a:lnTo>
                        <a:pt x="72" y="8"/>
                      </a:lnTo>
                      <a:lnTo>
                        <a:pt x="70" y="9"/>
                      </a:lnTo>
                      <a:lnTo>
                        <a:pt x="67" y="10"/>
                      </a:lnTo>
                      <a:lnTo>
                        <a:pt x="64" y="12"/>
                      </a:lnTo>
                      <a:lnTo>
                        <a:pt x="62" y="13"/>
                      </a:lnTo>
                      <a:lnTo>
                        <a:pt x="58" y="13"/>
                      </a:lnTo>
                      <a:lnTo>
                        <a:pt x="55" y="14"/>
                      </a:lnTo>
                      <a:lnTo>
                        <a:pt x="52" y="15"/>
                      </a:lnTo>
                      <a:lnTo>
                        <a:pt x="49" y="15"/>
                      </a:lnTo>
                      <a:lnTo>
                        <a:pt x="45" y="15"/>
                      </a:lnTo>
                      <a:lnTo>
                        <a:pt x="39" y="15"/>
                      </a:lnTo>
                      <a:lnTo>
                        <a:pt x="36" y="15"/>
                      </a:lnTo>
                      <a:lnTo>
                        <a:pt x="31" y="14"/>
                      </a:lnTo>
                      <a:lnTo>
                        <a:pt x="26" y="13"/>
                      </a:lnTo>
                      <a:lnTo>
                        <a:pt x="22" y="10"/>
                      </a:lnTo>
                      <a:lnTo>
                        <a:pt x="15" y="8"/>
                      </a:lnTo>
                      <a:lnTo>
                        <a:pt x="9" y="5"/>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8" name="Freeform 1533"/>
                <p:cNvSpPr>
                  <a:spLocks/>
                </p:cNvSpPr>
                <p:nvPr/>
              </p:nvSpPr>
              <p:spPr bwMode="auto">
                <a:xfrm>
                  <a:off x="1167" y="1574"/>
                  <a:ext cx="20" cy="27"/>
                </a:xfrm>
                <a:custGeom>
                  <a:avLst/>
                  <a:gdLst>
                    <a:gd name="T0" fmla="*/ 8 w 140"/>
                    <a:gd name="T1" fmla="*/ 3 h 160"/>
                    <a:gd name="T2" fmla="*/ 17 w 140"/>
                    <a:gd name="T3" fmla="*/ 3 h 160"/>
                    <a:gd name="T4" fmla="*/ 23 w 140"/>
                    <a:gd name="T5" fmla="*/ 4 h 160"/>
                    <a:gd name="T6" fmla="*/ 26 w 140"/>
                    <a:gd name="T7" fmla="*/ 7 h 160"/>
                    <a:gd name="T8" fmla="*/ 28 w 140"/>
                    <a:gd name="T9" fmla="*/ 9 h 160"/>
                    <a:gd name="T10" fmla="*/ 30 w 140"/>
                    <a:gd name="T11" fmla="*/ 14 h 160"/>
                    <a:gd name="T12" fmla="*/ 30 w 140"/>
                    <a:gd name="T13" fmla="*/ 21 h 160"/>
                    <a:gd name="T14" fmla="*/ 31 w 140"/>
                    <a:gd name="T15" fmla="*/ 28 h 160"/>
                    <a:gd name="T16" fmla="*/ 32 w 140"/>
                    <a:gd name="T17" fmla="*/ 38 h 160"/>
                    <a:gd name="T18" fmla="*/ 34 w 140"/>
                    <a:gd name="T19" fmla="*/ 49 h 160"/>
                    <a:gd name="T20" fmla="*/ 40 w 140"/>
                    <a:gd name="T21" fmla="*/ 62 h 160"/>
                    <a:gd name="T22" fmla="*/ 48 w 140"/>
                    <a:gd name="T23" fmla="*/ 77 h 160"/>
                    <a:gd name="T24" fmla="*/ 59 w 140"/>
                    <a:gd name="T25" fmla="*/ 92 h 160"/>
                    <a:gd name="T26" fmla="*/ 75 w 140"/>
                    <a:gd name="T27" fmla="*/ 109 h 160"/>
                    <a:gd name="T28" fmla="*/ 96 w 140"/>
                    <a:gd name="T29" fmla="*/ 128 h 160"/>
                    <a:gd name="T30" fmla="*/ 122 w 140"/>
                    <a:gd name="T31" fmla="*/ 148 h 160"/>
                    <a:gd name="T32" fmla="*/ 140 w 140"/>
                    <a:gd name="T33" fmla="*/ 157 h 160"/>
                    <a:gd name="T34" fmla="*/ 111 w 140"/>
                    <a:gd name="T35" fmla="*/ 135 h 160"/>
                    <a:gd name="T36" fmla="*/ 88 w 140"/>
                    <a:gd name="T37" fmla="*/ 116 h 160"/>
                    <a:gd name="T38" fmla="*/ 70 w 140"/>
                    <a:gd name="T39" fmla="*/ 98 h 160"/>
                    <a:gd name="T40" fmla="*/ 57 w 140"/>
                    <a:gd name="T41" fmla="*/ 82 h 160"/>
                    <a:gd name="T42" fmla="*/ 46 w 140"/>
                    <a:gd name="T43" fmla="*/ 66 h 160"/>
                    <a:gd name="T44" fmla="*/ 40 w 140"/>
                    <a:gd name="T45" fmla="*/ 53 h 160"/>
                    <a:gd name="T46" fmla="*/ 37 w 140"/>
                    <a:gd name="T47" fmla="*/ 43 h 160"/>
                    <a:gd name="T48" fmla="*/ 34 w 140"/>
                    <a:gd name="T49" fmla="*/ 33 h 160"/>
                    <a:gd name="T50" fmla="*/ 34 w 140"/>
                    <a:gd name="T51" fmla="*/ 24 h 160"/>
                    <a:gd name="T52" fmla="*/ 33 w 140"/>
                    <a:gd name="T53" fmla="*/ 18 h 160"/>
                    <a:gd name="T54" fmla="*/ 33 w 140"/>
                    <a:gd name="T55" fmla="*/ 10 h 160"/>
                    <a:gd name="T56" fmla="*/ 31 w 140"/>
                    <a:gd name="T57" fmla="*/ 6 h 160"/>
                    <a:gd name="T58" fmla="*/ 26 w 140"/>
                    <a:gd name="T59" fmla="*/ 2 h 160"/>
                    <a:gd name="T60" fmla="*/ 22 w 140"/>
                    <a:gd name="T61" fmla="*/ 0 h 160"/>
                    <a:gd name="T62" fmla="*/ 13 w 140"/>
                    <a:gd name="T63" fmla="*/ 0 h 160"/>
                    <a:gd name="T64" fmla="*/ 0 w 140"/>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0"/>
                    <a:gd name="T101" fmla="*/ 140 w 140"/>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0">
                      <a:moveTo>
                        <a:pt x="1" y="3"/>
                      </a:moveTo>
                      <a:lnTo>
                        <a:pt x="8" y="3"/>
                      </a:lnTo>
                      <a:lnTo>
                        <a:pt x="13" y="3"/>
                      </a:lnTo>
                      <a:lnTo>
                        <a:pt x="17" y="3"/>
                      </a:lnTo>
                      <a:lnTo>
                        <a:pt x="20" y="3"/>
                      </a:lnTo>
                      <a:lnTo>
                        <a:pt x="23" y="4"/>
                      </a:lnTo>
                      <a:lnTo>
                        <a:pt x="25" y="6"/>
                      </a:lnTo>
                      <a:lnTo>
                        <a:pt x="26" y="7"/>
                      </a:lnTo>
                      <a:lnTo>
                        <a:pt x="28" y="8"/>
                      </a:lnTo>
                      <a:lnTo>
                        <a:pt x="28" y="9"/>
                      </a:lnTo>
                      <a:lnTo>
                        <a:pt x="30" y="12"/>
                      </a:lnTo>
                      <a:lnTo>
                        <a:pt x="30" y="14"/>
                      </a:lnTo>
                      <a:lnTo>
                        <a:pt x="30" y="18"/>
                      </a:lnTo>
                      <a:lnTo>
                        <a:pt x="30" y="21"/>
                      </a:lnTo>
                      <a:lnTo>
                        <a:pt x="31" y="25"/>
                      </a:lnTo>
                      <a:lnTo>
                        <a:pt x="31" y="28"/>
                      </a:lnTo>
                      <a:lnTo>
                        <a:pt x="31" y="33"/>
                      </a:lnTo>
                      <a:lnTo>
                        <a:pt x="32" y="38"/>
                      </a:lnTo>
                      <a:lnTo>
                        <a:pt x="33" y="44"/>
                      </a:lnTo>
                      <a:lnTo>
                        <a:pt x="34" y="49"/>
                      </a:lnTo>
                      <a:lnTo>
                        <a:pt x="37" y="54"/>
                      </a:lnTo>
                      <a:lnTo>
                        <a:pt x="40" y="62"/>
                      </a:lnTo>
                      <a:lnTo>
                        <a:pt x="44" y="70"/>
                      </a:lnTo>
                      <a:lnTo>
                        <a:pt x="48" y="77"/>
                      </a:lnTo>
                      <a:lnTo>
                        <a:pt x="52" y="84"/>
                      </a:lnTo>
                      <a:lnTo>
                        <a:pt x="59" y="92"/>
                      </a:lnTo>
                      <a:lnTo>
                        <a:pt x="66" y="101"/>
                      </a:lnTo>
                      <a:lnTo>
                        <a:pt x="75" y="109"/>
                      </a:lnTo>
                      <a:lnTo>
                        <a:pt x="85" y="119"/>
                      </a:lnTo>
                      <a:lnTo>
                        <a:pt x="96" y="128"/>
                      </a:lnTo>
                      <a:lnTo>
                        <a:pt x="109" y="139"/>
                      </a:lnTo>
                      <a:lnTo>
                        <a:pt x="122" y="148"/>
                      </a:lnTo>
                      <a:lnTo>
                        <a:pt x="137" y="160"/>
                      </a:lnTo>
                      <a:lnTo>
                        <a:pt x="140" y="157"/>
                      </a:lnTo>
                      <a:lnTo>
                        <a:pt x="124" y="146"/>
                      </a:lnTo>
                      <a:lnTo>
                        <a:pt x="111" y="135"/>
                      </a:lnTo>
                      <a:lnTo>
                        <a:pt x="98" y="126"/>
                      </a:lnTo>
                      <a:lnTo>
                        <a:pt x="88" y="116"/>
                      </a:lnTo>
                      <a:lnTo>
                        <a:pt x="77" y="107"/>
                      </a:lnTo>
                      <a:lnTo>
                        <a:pt x="70" y="98"/>
                      </a:lnTo>
                      <a:lnTo>
                        <a:pt x="63" y="90"/>
                      </a:lnTo>
                      <a:lnTo>
                        <a:pt x="57" y="82"/>
                      </a:lnTo>
                      <a:lnTo>
                        <a:pt x="51" y="75"/>
                      </a:lnTo>
                      <a:lnTo>
                        <a:pt x="46" y="66"/>
                      </a:lnTo>
                      <a:lnTo>
                        <a:pt x="43" y="60"/>
                      </a:lnTo>
                      <a:lnTo>
                        <a:pt x="40" y="53"/>
                      </a:lnTo>
                      <a:lnTo>
                        <a:pt x="38" y="47"/>
                      </a:lnTo>
                      <a:lnTo>
                        <a:pt x="37" y="43"/>
                      </a:lnTo>
                      <a:lnTo>
                        <a:pt x="36" y="38"/>
                      </a:lnTo>
                      <a:lnTo>
                        <a:pt x="34" y="33"/>
                      </a:lnTo>
                      <a:lnTo>
                        <a:pt x="34" y="28"/>
                      </a:lnTo>
                      <a:lnTo>
                        <a:pt x="34" y="24"/>
                      </a:lnTo>
                      <a:lnTo>
                        <a:pt x="33" y="20"/>
                      </a:lnTo>
                      <a:lnTo>
                        <a:pt x="33" y="18"/>
                      </a:lnTo>
                      <a:lnTo>
                        <a:pt x="33" y="14"/>
                      </a:lnTo>
                      <a:lnTo>
                        <a:pt x="33" y="10"/>
                      </a:lnTo>
                      <a:lnTo>
                        <a:pt x="32" y="8"/>
                      </a:lnTo>
                      <a:lnTo>
                        <a:pt x="31" y="6"/>
                      </a:lnTo>
                      <a:lnTo>
                        <a:pt x="30" y="4"/>
                      </a:lnTo>
                      <a:lnTo>
                        <a:pt x="26" y="2"/>
                      </a:lnTo>
                      <a:lnTo>
                        <a:pt x="24" y="1"/>
                      </a:lnTo>
                      <a:lnTo>
                        <a:pt x="22" y="0"/>
                      </a:lnTo>
                      <a:lnTo>
                        <a:pt x="18" y="0"/>
                      </a:lnTo>
                      <a:lnTo>
                        <a:pt x="13" y="0"/>
                      </a:lnTo>
                      <a:lnTo>
                        <a:pt x="8" y="0"/>
                      </a:lnTo>
                      <a:lnTo>
                        <a:pt x="0" y="0"/>
                      </a:lnTo>
                      <a:lnTo>
                        <a:pt x="1"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199" name="Freeform 1534"/>
                <p:cNvSpPr>
                  <a:spLocks/>
                </p:cNvSpPr>
                <p:nvPr/>
              </p:nvSpPr>
              <p:spPr bwMode="auto">
                <a:xfrm>
                  <a:off x="1124" y="1566"/>
                  <a:ext cx="44" cy="9"/>
                </a:xfrm>
                <a:custGeom>
                  <a:avLst/>
                  <a:gdLst>
                    <a:gd name="T0" fmla="*/ 6 w 303"/>
                    <a:gd name="T1" fmla="*/ 6 h 56"/>
                    <a:gd name="T2" fmla="*/ 17 w 303"/>
                    <a:gd name="T3" fmla="*/ 12 h 56"/>
                    <a:gd name="T4" fmla="*/ 30 w 303"/>
                    <a:gd name="T5" fmla="*/ 19 h 56"/>
                    <a:gd name="T6" fmla="*/ 42 w 303"/>
                    <a:gd name="T7" fmla="*/ 23 h 56"/>
                    <a:gd name="T8" fmla="*/ 56 w 303"/>
                    <a:gd name="T9" fmla="*/ 29 h 56"/>
                    <a:gd name="T10" fmla="*/ 70 w 303"/>
                    <a:gd name="T11" fmla="*/ 34 h 56"/>
                    <a:gd name="T12" fmla="*/ 86 w 303"/>
                    <a:gd name="T13" fmla="*/ 39 h 56"/>
                    <a:gd name="T14" fmla="*/ 101 w 303"/>
                    <a:gd name="T15" fmla="*/ 44 h 56"/>
                    <a:gd name="T16" fmla="*/ 119 w 303"/>
                    <a:gd name="T17" fmla="*/ 47 h 56"/>
                    <a:gd name="T18" fmla="*/ 139 w 303"/>
                    <a:gd name="T19" fmla="*/ 50 h 56"/>
                    <a:gd name="T20" fmla="*/ 159 w 303"/>
                    <a:gd name="T21" fmla="*/ 52 h 56"/>
                    <a:gd name="T22" fmla="*/ 181 w 303"/>
                    <a:gd name="T23" fmla="*/ 54 h 56"/>
                    <a:gd name="T24" fmla="*/ 205 w 303"/>
                    <a:gd name="T25" fmla="*/ 56 h 56"/>
                    <a:gd name="T26" fmla="*/ 231 w 303"/>
                    <a:gd name="T27" fmla="*/ 56 h 56"/>
                    <a:gd name="T28" fmla="*/ 258 w 303"/>
                    <a:gd name="T29" fmla="*/ 56 h 56"/>
                    <a:gd name="T30" fmla="*/ 288 w 303"/>
                    <a:gd name="T31" fmla="*/ 54 h 56"/>
                    <a:gd name="T32" fmla="*/ 302 w 303"/>
                    <a:gd name="T33" fmla="*/ 50 h 56"/>
                    <a:gd name="T34" fmla="*/ 273 w 303"/>
                    <a:gd name="T35" fmla="*/ 51 h 56"/>
                    <a:gd name="T36" fmla="*/ 244 w 303"/>
                    <a:gd name="T37" fmla="*/ 52 h 56"/>
                    <a:gd name="T38" fmla="*/ 218 w 303"/>
                    <a:gd name="T39" fmla="*/ 52 h 56"/>
                    <a:gd name="T40" fmla="*/ 193 w 303"/>
                    <a:gd name="T41" fmla="*/ 51 h 56"/>
                    <a:gd name="T42" fmla="*/ 170 w 303"/>
                    <a:gd name="T43" fmla="*/ 50 h 56"/>
                    <a:gd name="T44" fmla="*/ 149 w 303"/>
                    <a:gd name="T45" fmla="*/ 47 h 56"/>
                    <a:gd name="T46" fmla="*/ 129 w 303"/>
                    <a:gd name="T47" fmla="*/ 45 h 56"/>
                    <a:gd name="T48" fmla="*/ 112 w 303"/>
                    <a:gd name="T49" fmla="*/ 41 h 56"/>
                    <a:gd name="T50" fmla="*/ 94 w 303"/>
                    <a:gd name="T51" fmla="*/ 38 h 56"/>
                    <a:gd name="T52" fmla="*/ 80 w 303"/>
                    <a:gd name="T53" fmla="*/ 33 h 56"/>
                    <a:gd name="T54" fmla="*/ 64 w 303"/>
                    <a:gd name="T55" fmla="*/ 28 h 56"/>
                    <a:gd name="T56" fmla="*/ 50 w 303"/>
                    <a:gd name="T57" fmla="*/ 23 h 56"/>
                    <a:gd name="T58" fmla="*/ 37 w 303"/>
                    <a:gd name="T59" fmla="*/ 18 h 56"/>
                    <a:gd name="T60" fmla="*/ 24 w 303"/>
                    <a:gd name="T61" fmla="*/ 12 h 56"/>
                    <a:gd name="T62" fmla="*/ 14 w 303"/>
                    <a:gd name="T63" fmla="*/ 6 h 56"/>
                    <a:gd name="T64" fmla="*/ 3 w 303"/>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56"/>
                    <a:gd name="T101" fmla="*/ 303 w 3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56">
                      <a:moveTo>
                        <a:pt x="0" y="2"/>
                      </a:moveTo>
                      <a:lnTo>
                        <a:pt x="6" y="6"/>
                      </a:lnTo>
                      <a:lnTo>
                        <a:pt x="11" y="9"/>
                      </a:lnTo>
                      <a:lnTo>
                        <a:pt x="17" y="12"/>
                      </a:lnTo>
                      <a:lnTo>
                        <a:pt x="23" y="15"/>
                      </a:lnTo>
                      <a:lnTo>
                        <a:pt x="30" y="19"/>
                      </a:lnTo>
                      <a:lnTo>
                        <a:pt x="36" y="21"/>
                      </a:lnTo>
                      <a:lnTo>
                        <a:pt x="42" y="23"/>
                      </a:lnTo>
                      <a:lnTo>
                        <a:pt x="48" y="27"/>
                      </a:lnTo>
                      <a:lnTo>
                        <a:pt x="56" y="29"/>
                      </a:lnTo>
                      <a:lnTo>
                        <a:pt x="63" y="32"/>
                      </a:lnTo>
                      <a:lnTo>
                        <a:pt x="70" y="34"/>
                      </a:lnTo>
                      <a:lnTo>
                        <a:pt x="79" y="37"/>
                      </a:lnTo>
                      <a:lnTo>
                        <a:pt x="86" y="39"/>
                      </a:lnTo>
                      <a:lnTo>
                        <a:pt x="93" y="41"/>
                      </a:lnTo>
                      <a:lnTo>
                        <a:pt x="101" y="44"/>
                      </a:lnTo>
                      <a:lnTo>
                        <a:pt x="111" y="45"/>
                      </a:lnTo>
                      <a:lnTo>
                        <a:pt x="119" y="47"/>
                      </a:lnTo>
                      <a:lnTo>
                        <a:pt x="129" y="48"/>
                      </a:lnTo>
                      <a:lnTo>
                        <a:pt x="139" y="50"/>
                      </a:lnTo>
                      <a:lnTo>
                        <a:pt x="149" y="51"/>
                      </a:lnTo>
                      <a:lnTo>
                        <a:pt x="159" y="52"/>
                      </a:lnTo>
                      <a:lnTo>
                        <a:pt x="170" y="53"/>
                      </a:lnTo>
                      <a:lnTo>
                        <a:pt x="181" y="54"/>
                      </a:lnTo>
                      <a:lnTo>
                        <a:pt x="193" y="54"/>
                      </a:lnTo>
                      <a:lnTo>
                        <a:pt x="205" y="56"/>
                      </a:lnTo>
                      <a:lnTo>
                        <a:pt x="217" y="56"/>
                      </a:lnTo>
                      <a:lnTo>
                        <a:pt x="231" y="56"/>
                      </a:lnTo>
                      <a:lnTo>
                        <a:pt x="244" y="56"/>
                      </a:lnTo>
                      <a:lnTo>
                        <a:pt x="258" y="56"/>
                      </a:lnTo>
                      <a:lnTo>
                        <a:pt x="273" y="54"/>
                      </a:lnTo>
                      <a:lnTo>
                        <a:pt x="288" y="54"/>
                      </a:lnTo>
                      <a:lnTo>
                        <a:pt x="303" y="53"/>
                      </a:lnTo>
                      <a:lnTo>
                        <a:pt x="302" y="50"/>
                      </a:lnTo>
                      <a:lnTo>
                        <a:pt x="288" y="51"/>
                      </a:lnTo>
                      <a:lnTo>
                        <a:pt x="273" y="51"/>
                      </a:lnTo>
                      <a:lnTo>
                        <a:pt x="258" y="52"/>
                      </a:lnTo>
                      <a:lnTo>
                        <a:pt x="244" y="52"/>
                      </a:lnTo>
                      <a:lnTo>
                        <a:pt x="231" y="52"/>
                      </a:lnTo>
                      <a:lnTo>
                        <a:pt x="218" y="52"/>
                      </a:lnTo>
                      <a:lnTo>
                        <a:pt x="205" y="52"/>
                      </a:lnTo>
                      <a:lnTo>
                        <a:pt x="193" y="51"/>
                      </a:lnTo>
                      <a:lnTo>
                        <a:pt x="181" y="51"/>
                      </a:lnTo>
                      <a:lnTo>
                        <a:pt x="170" y="50"/>
                      </a:lnTo>
                      <a:lnTo>
                        <a:pt x="160" y="48"/>
                      </a:lnTo>
                      <a:lnTo>
                        <a:pt x="149" y="47"/>
                      </a:lnTo>
                      <a:lnTo>
                        <a:pt x="139" y="46"/>
                      </a:lnTo>
                      <a:lnTo>
                        <a:pt x="129" y="45"/>
                      </a:lnTo>
                      <a:lnTo>
                        <a:pt x="120" y="44"/>
                      </a:lnTo>
                      <a:lnTo>
                        <a:pt x="112" y="41"/>
                      </a:lnTo>
                      <a:lnTo>
                        <a:pt x="103" y="40"/>
                      </a:lnTo>
                      <a:lnTo>
                        <a:pt x="94" y="38"/>
                      </a:lnTo>
                      <a:lnTo>
                        <a:pt x="87" y="35"/>
                      </a:lnTo>
                      <a:lnTo>
                        <a:pt x="80" y="33"/>
                      </a:lnTo>
                      <a:lnTo>
                        <a:pt x="72" y="31"/>
                      </a:lnTo>
                      <a:lnTo>
                        <a:pt x="64" y="28"/>
                      </a:lnTo>
                      <a:lnTo>
                        <a:pt x="57" y="26"/>
                      </a:lnTo>
                      <a:lnTo>
                        <a:pt x="50" y="23"/>
                      </a:lnTo>
                      <a:lnTo>
                        <a:pt x="43" y="21"/>
                      </a:lnTo>
                      <a:lnTo>
                        <a:pt x="37" y="18"/>
                      </a:lnTo>
                      <a:lnTo>
                        <a:pt x="31" y="15"/>
                      </a:lnTo>
                      <a:lnTo>
                        <a:pt x="24" y="12"/>
                      </a:lnTo>
                      <a:lnTo>
                        <a:pt x="20" y="9"/>
                      </a:lnTo>
                      <a:lnTo>
                        <a:pt x="14" y="6"/>
                      </a:lnTo>
                      <a:lnTo>
                        <a:pt x="8" y="3"/>
                      </a:lnTo>
                      <a:lnTo>
                        <a:pt x="3"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0" name="Freeform 1535"/>
                <p:cNvSpPr>
                  <a:spLocks/>
                </p:cNvSpPr>
                <p:nvPr/>
              </p:nvSpPr>
              <p:spPr bwMode="auto">
                <a:xfrm>
                  <a:off x="1097" y="1549"/>
                  <a:ext cx="28" cy="17"/>
                </a:xfrm>
                <a:custGeom>
                  <a:avLst/>
                  <a:gdLst>
                    <a:gd name="T0" fmla="*/ 6 w 195"/>
                    <a:gd name="T1" fmla="*/ 4 h 103"/>
                    <a:gd name="T2" fmla="*/ 18 w 195"/>
                    <a:gd name="T3" fmla="*/ 7 h 103"/>
                    <a:gd name="T4" fmla="*/ 29 w 195"/>
                    <a:gd name="T5" fmla="*/ 11 h 103"/>
                    <a:gd name="T6" fmla="*/ 42 w 195"/>
                    <a:gd name="T7" fmla="*/ 16 h 103"/>
                    <a:gd name="T8" fmla="*/ 54 w 195"/>
                    <a:gd name="T9" fmla="*/ 22 h 103"/>
                    <a:gd name="T10" fmla="*/ 68 w 195"/>
                    <a:gd name="T11" fmla="*/ 28 h 103"/>
                    <a:gd name="T12" fmla="*/ 80 w 195"/>
                    <a:gd name="T13" fmla="*/ 35 h 103"/>
                    <a:gd name="T14" fmla="*/ 94 w 195"/>
                    <a:gd name="T15" fmla="*/ 42 h 103"/>
                    <a:gd name="T16" fmla="*/ 107 w 195"/>
                    <a:gd name="T17" fmla="*/ 50 h 103"/>
                    <a:gd name="T18" fmla="*/ 120 w 195"/>
                    <a:gd name="T19" fmla="*/ 58 h 103"/>
                    <a:gd name="T20" fmla="*/ 132 w 195"/>
                    <a:gd name="T21" fmla="*/ 65 h 103"/>
                    <a:gd name="T22" fmla="*/ 145 w 195"/>
                    <a:gd name="T23" fmla="*/ 74 h 103"/>
                    <a:gd name="T24" fmla="*/ 157 w 195"/>
                    <a:gd name="T25" fmla="*/ 82 h 103"/>
                    <a:gd name="T26" fmla="*/ 169 w 195"/>
                    <a:gd name="T27" fmla="*/ 89 h 103"/>
                    <a:gd name="T28" fmla="*/ 178 w 195"/>
                    <a:gd name="T29" fmla="*/ 95 h 103"/>
                    <a:gd name="T30" fmla="*/ 188 w 195"/>
                    <a:gd name="T31" fmla="*/ 101 h 103"/>
                    <a:gd name="T32" fmla="*/ 195 w 195"/>
                    <a:gd name="T33" fmla="*/ 101 h 103"/>
                    <a:gd name="T34" fmla="*/ 186 w 195"/>
                    <a:gd name="T35" fmla="*/ 95 h 103"/>
                    <a:gd name="T36" fmla="*/ 175 w 195"/>
                    <a:gd name="T37" fmla="*/ 89 h 103"/>
                    <a:gd name="T38" fmla="*/ 164 w 195"/>
                    <a:gd name="T39" fmla="*/ 82 h 103"/>
                    <a:gd name="T40" fmla="*/ 152 w 195"/>
                    <a:gd name="T41" fmla="*/ 74 h 103"/>
                    <a:gd name="T42" fmla="*/ 141 w 195"/>
                    <a:gd name="T43" fmla="*/ 66 h 103"/>
                    <a:gd name="T44" fmla="*/ 129 w 195"/>
                    <a:gd name="T45" fmla="*/ 59 h 103"/>
                    <a:gd name="T46" fmla="*/ 115 w 195"/>
                    <a:gd name="T47" fmla="*/ 51 h 103"/>
                    <a:gd name="T48" fmla="*/ 103 w 195"/>
                    <a:gd name="T49" fmla="*/ 44 h 103"/>
                    <a:gd name="T50" fmla="*/ 89 w 195"/>
                    <a:gd name="T51" fmla="*/ 35 h 103"/>
                    <a:gd name="T52" fmla="*/ 77 w 195"/>
                    <a:gd name="T53" fmla="*/ 29 h 103"/>
                    <a:gd name="T54" fmla="*/ 63 w 195"/>
                    <a:gd name="T55" fmla="*/ 22 h 103"/>
                    <a:gd name="T56" fmla="*/ 49 w 195"/>
                    <a:gd name="T57" fmla="*/ 16 h 103"/>
                    <a:gd name="T58" fmla="*/ 37 w 195"/>
                    <a:gd name="T59" fmla="*/ 10 h 103"/>
                    <a:gd name="T60" fmla="*/ 25 w 195"/>
                    <a:gd name="T61" fmla="*/ 5 h 103"/>
                    <a:gd name="T62" fmla="*/ 12 w 195"/>
                    <a:gd name="T63" fmla="*/ 2 h 103"/>
                    <a:gd name="T64" fmla="*/ 1 w 195"/>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103"/>
                    <a:gd name="T101" fmla="*/ 195 w 19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103">
                      <a:moveTo>
                        <a:pt x="0" y="3"/>
                      </a:moveTo>
                      <a:lnTo>
                        <a:pt x="6" y="4"/>
                      </a:lnTo>
                      <a:lnTo>
                        <a:pt x="11" y="5"/>
                      </a:lnTo>
                      <a:lnTo>
                        <a:pt x="18" y="7"/>
                      </a:lnTo>
                      <a:lnTo>
                        <a:pt x="23" y="9"/>
                      </a:lnTo>
                      <a:lnTo>
                        <a:pt x="29" y="11"/>
                      </a:lnTo>
                      <a:lnTo>
                        <a:pt x="35" y="14"/>
                      </a:lnTo>
                      <a:lnTo>
                        <a:pt x="42" y="16"/>
                      </a:lnTo>
                      <a:lnTo>
                        <a:pt x="48" y="19"/>
                      </a:lnTo>
                      <a:lnTo>
                        <a:pt x="54" y="22"/>
                      </a:lnTo>
                      <a:lnTo>
                        <a:pt x="61" y="26"/>
                      </a:lnTo>
                      <a:lnTo>
                        <a:pt x="68" y="28"/>
                      </a:lnTo>
                      <a:lnTo>
                        <a:pt x="74" y="32"/>
                      </a:lnTo>
                      <a:lnTo>
                        <a:pt x="80" y="35"/>
                      </a:lnTo>
                      <a:lnTo>
                        <a:pt x="87" y="39"/>
                      </a:lnTo>
                      <a:lnTo>
                        <a:pt x="94" y="42"/>
                      </a:lnTo>
                      <a:lnTo>
                        <a:pt x="100" y="46"/>
                      </a:lnTo>
                      <a:lnTo>
                        <a:pt x="107" y="50"/>
                      </a:lnTo>
                      <a:lnTo>
                        <a:pt x="113" y="54"/>
                      </a:lnTo>
                      <a:lnTo>
                        <a:pt x="120" y="58"/>
                      </a:lnTo>
                      <a:lnTo>
                        <a:pt x="126" y="61"/>
                      </a:lnTo>
                      <a:lnTo>
                        <a:pt x="132" y="65"/>
                      </a:lnTo>
                      <a:lnTo>
                        <a:pt x="138" y="69"/>
                      </a:lnTo>
                      <a:lnTo>
                        <a:pt x="145" y="74"/>
                      </a:lnTo>
                      <a:lnTo>
                        <a:pt x="151" y="78"/>
                      </a:lnTo>
                      <a:lnTo>
                        <a:pt x="157" y="82"/>
                      </a:lnTo>
                      <a:lnTo>
                        <a:pt x="162" y="85"/>
                      </a:lnTo>
                      <a:lnTo>
                        <a:pt x="169" y="89"/>
                      </a:lnTo>
                      <a:lnTo>
                        <a:pt x="174" y="91"/>
                      </a:lnTo>
                      <a:lnTo>
                        <a:pt x="178" y="95"/>
                      </a:lnTo>
                      <a:lnTo>
                        <a:pt x="183" y="98"/>
                      </a:lnTo>
                      <a:lnTo>
                        <a:pt x="188" y="101"/>
                      </a:lnTo>
                      <a:lnTo>
                        <a:pt x="192" y="103"/>
                      </a:lnTo>
                      <a:lnTo>
                        <a:pt x="195" y="101"/>
                      </a:lnTo>
                      <a:lnTo>
                        <a:pt x="189" y="98"/>
                      </a:lnTo>
                      <a:lnTo>
                        <a:pt x="186" y="95"/>
                      </a:lnTo>
                      <a:lnTo>
                        <a:pt x="181" y="92"/>
                      </a:lnTo>
                      <a:lnTo>
                        <a:pt x="175" y="89"/>
                      </a:lnTo>
                      <a:lnTo>
                        <a:pt x="170" y="85"/>
                      </a:lnTo>
                      <a:lnTo>
                        <a:pt x="164" y="82"/>
                      </a:lnTo>
                      <a:lnTo>
                        <a:pt x="158" y="78"/>
                      </a:lnTo>
                      <a:lnTo>
                        <a:pt x="152" y="74"/>
                      </a:lnTo>
                      <a:lnTo>
                        <a:pt x="148" y="70"/>
                      </a:lnTo>
                      <a:lnTo>
                        <a:pt x="141" y="66"/>
                      </a:lnTo>
                      <a:lnTo>
                        <a:pt x="135" y="63"/>
                      </a:lnTo>
                      <a:lnTo>
                        <a:pt x="129" y="59"/>
                      </a:lnTo>
                      <a:lnTo>
                        <a:pt x="123" y="54"/>
                      </a:lnTo>
                      <a:lnTo>
                        <a:pt x="115" y="51"/>
                      </a:lnTo>
                      <a:lnTo>
                        <a:pt x="109" y="47"/>
                      </a:lnTo>
                      <a:lnTo>
                        <a:pt x="103" y="44"/>
                      </a:lnTo>
                      <a:lnTo>
                        <a:pt x="97" y="40"/>
                      </a:lnTo>
                      <a:lnTo>
                        <a:pt x="89" y="35"/>
                      </a:lnTo>
                      <a:lnTo>
                        <a:pt x="83" y="32"/>
                      </a:lnTo>
                      <a:lnTo>
                        <a:pt x="77" y="29"/>
                      </a:lnTo>
                      <a:lnTo>
                        <a:pt x="70" y="26"/>
                      </a:lnTo>
                      <a:lnTo>
                        <a:pt x="63" y="22"/>
                      </a:lnTo>
                      <a:lnTo>
                        <a:pt x="57" y="19"/>
                      </a:lnTo>
                      <a:lnTo>
                        <a:pt x="49" y="16"/>
                      </a:lnTo>
                      <a:lnTo>
                        <a:pt x="44" y="13"/>
                      </a:lnTo>
                      <a:lnTo>
                        <a:pt x="37" y="10"/>
                      </a:lnTo>
                      <a:lnTo>
                        <a:pt x="31" y="8"/>
                      </a:lnTo>
                      <a:lnTo>
                        <a:pt x="25" y="5"/>
                      </a:lnTo>
                      <a:lnTo>
                        <a:pt x="19" y="4"/>
                      </a:lnTo>
                      <a:lnTo>
                        <a:pt x="12" y="2"/>
                      </a:lnTo>
                      <a:lnTo>
                        <a:pt x="6" y="1"/>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1" name="Freeform 1536"/>
                <p:cNvSpPr>
                  <a:spLocks/>
                </p:cNvSpPr>
                <p:nvPr/>
              </p:nvSpPr>
              <p:spPr bwMode="auto">
                <a:xfrm>
                  <a:off x="1071" y="1549"/>
                  <a:ext cx="26" cy="8"/>
                </a:xfrm>
                <a:custGeom>
                  <a:avLst/>
                  <a:gdLst>
                    <a:gd name="T0" fmla="*/ 5 w 185"/>
                    <a:gd name="T1" fmla="*/ 49 h 49"/>
                    <a:gd name="T2" fmla="*/ 17 w 185"/>
                    <a:gd name="T3" fmla="*/ 49 h 49"/>
                    <a:gd name="T4" fmla="*/ 29 w 185"/>
                    <a:gd name="T5" fmla="*/ 47 h 49"/>
                    <a:gd name="T6" fmla="*/ 41 w 185"/>
                    <a:gd name="T7" fmla="*/ 43 h 49"/>
                    <a:gd name="T8" fmla="*/ 54 w 185"/>
                    <a:gd name="T9" fmla="*/ 40 h 49"/>
                    <a:gd name="T10" fmla="*/ 66 w 185"/>
                    <a:gd name="T11" fmla="*/ 36 h 49"/>
                    <a:gd name="T12" fmla="*/ 79 w 185"/>
                    <a:gd name="T13" fmla="*/ 31 h 49"/>
                    <a:gd name="T14" fmla="*/ 90 w 185"/>
                    <a:gd name="T15" fmla="*/ 27 h 49"/>
                    <a:gd name="T16" fmla="*/ 103 w 185"/>
                    <a:gd name="T17" fmla="*/ 22 h 49"/>
                    <a:gd name="T18" fmla="*/ 114 w 185"/>
                    <a:gd name="T19" fmla="*/ 17 h 49"/>
                    <a:gd name="T20" fmla="*/ 127 w 185"/>
                    <a:gd name="T21" fmla="*/ 13 h 49"/>
                    <a:gd name="T22" fmla="*/ 138 w 185"/>
                    <a:gd name="T23" fmla="*/ 10 h 49"/>
                    <a:gd name="T24" fmla="*/ 148 w 185"/>
                    <a:gd name="T25" fmla="*/ 6 h 49"/>
                    <a:gd name="T26" fmla="*/ 159 w 185"/>
                    <a:gd name="T27" fmla="*/ 4 h 49"/>
                    <a:gd name="T28" fmla="*/ 170 w 185"/>
                    <a:gd name="T29" fmla="*/ 4 h 49"/>
                    <a:gd name="T30" fmla="*/ 179 w 185"/>
                    <a:gd name="T31" fmla="*/ 4 h 49"/>
                    <a:gd name="T32" fmla="*/ 185 w 185"/>
                    <a:gd name="T33" fmla="*/ 2 h 49"/>
                    <a:gd name="T34" fmla="*/ 175 w 185"/>
                    <a:gd name="T35" fmla="*/ 0 h 49"/>
                    <a:gd name="T36" fmla="*/ 164 w 185"/>
                    <a:gd name="T37" fmla="*/ 0 h 49"/>
                    <a:gd name="T38" fmla="*/ 154 w 185"/>
                    <a:gd name="T39" fmla="*/ 2 h 49"/>
                    <a:gd name="T40" fmla="*/ 143 w 185"/>
                    <a:gd name="T41" fmla="*/ 4 h 49"/>
                    <a:gd name="T42" fmla="*/ 131 w 185"/>
                    <a:gd name="T43" fmla="*/ 7 h 49"/>
                    <a:gd name="T44" fmla="*/ 119 w 185"/>
                    <a:gd name="T45" fmla="*/ 11 h 49"/>
                    <a:gd name="T46" fmla="*/ 107 w 185"/>
                    <a:gd name="T47" fmla="*/ 16 h 49"/>
                    <a:gd name="T48" fmla="*/ 95 w 185"/>
                    <a:gd name="T49" fmla="*/ 21 h 49"/>
                    <a:gd name="T50" fmla="*/ 83 w 185"/>
                    <a:gd name="T51" fmla="*/ 25 h 49"/>
                    <a:gd name="T52" fmla="*/ 70 w 185"/>
                    <a:gd name="T53" fmla="*/ 30 h 49"/>
                    <a:gd name="T54" fmla="*/ 58 w 185"/>
                    <a:gd name="T55" fmla="*/ 35 h 49"/>
                    <a:gd name="T56" fmla="*/ 46 w 185"/>
                    <a:gd name="T57" fmla="*/ 38 h 49"/>
                    <a:gd name="T58" fmla="*/ 35 w 185"/>
                    <a:gd name="T59" fmla="*/ 42 h 49"/>
                    <a:gd name="T60" fmla="*/ 22 w 185"/>
                    <a:gd name="T61" fmla="*/ 44 h 49"/>
                    <a:gd name="T62" fmla="*/ 11 w 185"/>
                    <a:gd name="T63" fmla="*/ 46 h 49"/>
                    <a:gd name="T64" fmla="*/ 0 w 185"/>
                    <a:gd name="T65" fmla="*/ 46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5"/>
                    <a:gd name="T100" fmla="*/ 0 h 49"/>
                    <a:gd name="T101" fmla="*/ 185 w 18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5" h="49">
                      <a:moveTo>
                        <a:pt x="0" y="49"/>
                      </a:moveTo>
                      <a:lnTo>
                        <a:pt x="5" y="49"/>
                      </a:lnTo>
                      <a:lnTo>
                        <a:pt x="11" y="49"/>
                      </a:lnTo>
                      <a:lnTo>
                        <a:pt x="17" y="49"/>
                      </a:lnTo>
                      <a:lnTo>
                        <a:pt x="24" y="48"/>
                      </a:lnTo>
                      <a:lnTo>
                        <a:pt x="29" y="47"/>
                      </a:lnTo>
                      <a:lnTo>
                        <a:pt x="35" y="46"/>
                      </a:lnTo>
                      <a:lnTo>
                        <a:pt x="41" y="43"/>
                      </a:lnTo>
                      <a:lnTo>
                        <a:pt x="47" y="42"/>
                      </a:lnTo>
                      <a:lnTo>
                        <a:pt x="54" y="40"/>
                      </a:lnTo>
                      <a:lnTo>
                        <a:pt x="60" y="38"/>
                      </a:lnTo>
                      <a:lnTo>
                        <a:pt x="66" y="36"/>
                      </a:lnTo>
                      <a:lnTo>
                        <a:pt x="72" y="34"/>
                      </a:lnTo>
                      <a:lnTo>
                        <a:pt x="79" y="31"/>
                      </a:lnTo>
                      <a:lnTo>
                        <a:pt x="85" y="29"/>
                      </a:lnTo>
                      <a:lnTo>
                        <a:pt x="90" y="27"/>
                      </a:lnTo>
                      <a:lnTo>
                        <a:pt x="96" y="24"/>
                      </a:lnTo>
                      <a:lnTo>
                        <a:pt x="103" y="22"/>
                      </a:lnTo>
                      <a:lnTo>
                        <a:pt x="108" y="19"/>
                      </a:lnTo>
                      <a:lnTo>
                        <a:pt x="114" y="17"/>
                      </a:lnTo>
                      <a:lnTo>
                        <a:pt x="120" y="15"/>
                      </a:lnTo>
                      <a:lnTo>
                        <a:pt x="127" y="13"/>
                      </a:lnTo>
                      <a:lnTo>
                        <a:pt x="132" y="11"/>
                      </a:lnTo>
                      <a:lnTo>
                        <a:pt x="138" y="10"/>
                      </a:lnTo>
                      <a:lnTo>
                        <a:pt x="143" y="7"/>
                      </a:lnTo>
                      <a:lnTo>
                        <a:pt x="148" y="6"/>
                      </a:lnTo>
                      <a:lnTo>
                        <a:pt x="154" y="5"/>
                      </a:lnTo>
                      <a:lnTo>
                        <a:pt x="159" y="4"/>
                      </a:lnTo>
                      <a:lnTo>
                        <a:pt x="165" y="4"/>
                      </a:lnTo>
                      <a:lnTo>
                        <a:pt x="170" y="4"/>
                      </a:lnTo>
                      <a:lnTo>
                        <a:pt x="175" y="4"/>
                      </a:lnTo>
                      <a:lnTo>
                        <a:pt x="179" y="4"/>
                      </a:lnTo>
                      <a:lnTo>
                        <a:pt x="184" y="5"/>
                      </a:lnTo>
                      <a:lnTo>
                        <a:pt x="185" y="2"/>
                      </a:lnTo>
                      <a:lnTo>
                        <a:pt x="180" y="0"/>
                      </a:lnTo>
                      <a:lnTo>
                        <a:pt x="175" y="0"/>
                      </a:lnTo>
                      <a:lnTo>
                        <a:pt x="170" y="0"/>
                      </a:lnTo>
                      <a:lnTo>
                        <a:pt x="164" y="0"/>
                      </a:lnTo>
                      <a:lnTo>
                        <a:pt x="159" y="2"/>
                      </a:lnTo>
                      <a:lnTo>
                        <a:pt x="154" y="2"/>
                      </a:lnTo>
                      <a:lnTo>
                        <a:pt x="147" y="3"/>
                      </a:lnTo>
                      <a:lnTo>
                        <a:pt x="143" y="4"/>
                      </a:lnTo>
                      <a:lnTo>
                        <a:pt x="137" y="6"/>
                      </a:lnTo>
                      <a:lnTo>
                        <a:pt x="131" y="7"/>
                      </a:lnTo>
                      <a:lnTo>
                        <a:pt x="126" y="10"/>
                      </a:lnTo>
                      <a:lnTo>
                        <a:pt x="119" y="11"/>
                      </a:lnTo>
                      <a:lnTo>
                        <a:pt x="113" y="13"/>
                      </a:lnTo>
                      <a:lnTo>
                        <a:pt x="107" y="16"/>
                      </a:lnTo>
                      <a:lnTo>
                        <a:pt x="101" y="18"/>
                      </a:lnTo>
                      <a:lnTo>
                        <a:pt x="95" y="21"/>
                      </a:lnTo>
                      <a:lnTo>
                        <a:pt x="89" y="23"/>
                      </a:lnTo>
                      <a:lnTo>
                        <a:pt x="83" y="25"/>
                      </a:lnTo>
                      <a:lnTo>
                        <a:pt x="77" y="28"/>
                      </a:lnTo>
                      <a:lnTo>
                        <a:pt x="70" y="30"/>
                      </a:lnTo>
                      <a:lnTo>
                        <a:pt x="64" y="33"/>
                      </a:lnTo>
                      <a:lnTo>
                        <a:pt x="58" y="35"/>
                      </a:lnTo>
                      <a:lnTo>
                        <a:pt x="53" y="36"/>
                      </a:lnTo>
                      <a:lnTo>
                        <a:pt x="46" y="38"/>
                      </a:lnTo>
                      <a:lnTo>
                        <a:pt x="40" y="40"/>
                      </a:lnTo>
                      <a:lnTo>
                        <a:pt x="35" y="42"/>
                      </a:lnTo>
                      <a:lnTo>
                        <a:pt x="29" y="43"/>
                      </a:lnTo>
                      <a:lnTo>
                        <a:pt x="22" y="44"/>
                      </a:lnTo>
                      <a:lnTo>
                        <a:pt x="16" y="46"/>
                      </a:lnTo>
                      <a:lnTo>
                        <a:pt x="11" y="46"/>
                      </a:lnTo>
                      <a:lnTo>
                        <a:pt x="5" y="46"/>
                      </a:lnTo>
                      <a:lnTo>
                        <a:pt x="0" y="46"/>
                      </a:lnTo>
                      <a:lnTo>
                        <a:pt x="0" y="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2" name="Freeform 1537"/>
                <p:cNvSpPr>
                  <a:spLocks/>
                </p:cNvSpPr>
                <p:nvPr/>
              </p:nvSpPr>
              <p:spPr bwMode="auto">
                <a:xfrm>
                  <a:off x="1056" y="1556"/>
                  <a:ext cx="15" cy="7"/>
                </a:xfrm>
                <a:custGeom>
                  <a:avLst/>
                  <a:gdLst>
                    <a:gd name="T0" fmla="*/ 6 w 105"/>
                    <a:gd name="T1" fmla="*/ 38 h 39"/>
                    <a:gd name="T2" fmla="*/ 12 w 105"/>
                    <a:gd name="T3" fmla="*/ 34 h 39"/>
                    <a:gd name="T4" fmla="*/ 17 w 105"/>
                    <a:gd name="T5" fmla="*/ 30 h 39"/>
                    <a:gd name="T6" fmla="*/ 23 w 105"/>
                    <a:gd name="T7" fmla="*/ 27 h 39"/>
                    <a:gd name="T8" fmla="*/ 30 w 105"/>
                    <a:gd name="T9" fmla="*/ 23 h 39"/>
                    <a:gd name="T10" fmla="*/ 36 w 105"/>
                    <a:gd name="T11" fmla="*/ 21 h 39"/>
                    <a:gd name="T12" fmla="*/ 42 w 105"/>
                    <a:gd name="T13" fmla="*/ 17 h 39"/>
                    <a:gd name="T14" fmla="*/ 48 w 105"/>
                    <a:gd name="T15" fmla="*/ 15 h 39"/>
                    <a:gd name="T16" fmla="*/ 55 w 105"/>
                    <a:gd name="T17" fmla="*/ 13 h 39"/>
                    <a:gd name="T18" fmla="*/ 61 w 105"/>
                    <a:gd name="T19" fmla="*/ 10 h 39"/>
                    <a:gd name="T20" fmla="*/ 68 w 105"/>
                    <a:gd name="T21" fmla="*/ 8 h 39"/>
                    <a:gd name="T22" fmla="*/ 74 w 105"/>
                    <a:gd name="T23" fmla="*/ 7 h 39"/>
                    <a:gd name="T24" fmla="*/ 81 w 105"/>
                    <a:gd name="T25" fmla="*/ 6 h 39"/>
                    <a:gd name="T26" fmla="*/ 88 w 105"/>
                    <a:gd name="T27" fmla="*/ 4 h 39"/>
                    <a:gd name="T28" fmla="*/ 94 w 105"/>
                    <a:gd name="T29" fmla="*/ 4 h 39"/>
                    <a:gd name="T30" fmla="*/ 101 w 105"/>
                    <a:gd name="T31" fmla="*/ 3 h 39"/>
                    <a:gd name="T32" fmla="*/ 105 w 105"/>
                    <a:gd name="T33" fmla="*/ 0 h 39"/>
                    <a:gd name="T34" fmla="*/ 97 w 105"/>
                    <a:gd name="T35" fmla="*/ 0 h 39"/>
                    <a:gd name="T36" fmla="*/ 90 w 105"/>
                    <a:gd name="T37" fmla="*/ 1 h 39"/>
                    <a:gd name="T38" fmla="*/ 84 w 105"/>
                    <a:gd name="T39" fmla="*/ 1 h 39"/>
                    <a:gd name="T40" fmla="*/ 76 w 105"/>
                    <a:gd name="T41" fmla="*/ 2 h 39"/>
                    <a:gd name="T42" fmla="*/ 70 w 105"/>
                    <a:gd name="T43" fmla="*/ 4 h 39"/>
                    <a:gd name="T44" fmla="*/ 63 w 105"/>
                    <a:gd name="T45" fmla="*/ 6 h 39"/>
                    <a:gd name="T46" fmla="*/ 57 w 105"/>
                    <a:gd name="T47" fmla="*/ 8 h 39"/>
                    <a:gd name="T48" fmla="*/ 49 w 105"/>
                    <a:gd name="T49" fmla="*/ 10 h 39"/>
                    <a:gd name="T50" fmla="*/ 43 w 105"/>
                    <a:gd name="T51" fmla="*/ 13 h 39"/>
                    <a:gd name="T52" fmla="*/ 37 w 105"/>
                    <a:gd name="T53" fmla="*/ 16 h 39"/>
                    <a:gd name="T54" fmla="*/ 31 w 105"/>
                    <a:gd name="T55" fmla="*/ 19 h 39"/>
                    <a:gd name="T56" fmla="*/ 24 w 105"/>
                    <a:gd name="T57" fmla="*/ 22 h 39"/>
                    <a:gd name="T58" fmla="*/ 18 w 105"/>
                    <a:gd name="T59" fmla="*/ 25 h 39"/>
                    <a:gd name="T60" fmla="*/ 12 w 105"/>
                    <a:gd name="T61" fmla="*/ 28 h 39"/>
                    <a:gd name="T62" fmla="*/ 7 w 105"/>
                    <a:gd name="T63" fmla="*/ 33 h 39"/>
                    <a:gd name="T64" fmla="*/ 0 w 105"/>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39"/>
                    <a:gd name="T101" fmla="*/ 105 w 10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39">
                      <a:moveTo>
                        <a:pt x="4" y="39"/>
                      </a:moveTo>
                      <a:lnTo>
                        <a:pt x="6" y="38"/>
                      </a:lnTo>
                      <a:lnTo>
                        <a:pt x="9" y="35"/>
                      </a:lnTo>
                      <a:lnTo>
                        <a:pt x="12" y="34"/>
                      </a:lnTo>
                      <a:lnTo>
                        <a:pt x="14" y="33"/>
                      </a:lnTo>
                      <a:lnTo>
                        <a:pt x="17" y="30"/>
                      </a:lnTo>
                      <a:lnTo>
                        <a:pt x="20" y="28"/>
                      </a:lnTo>
                      <a:lnTo>
                        <a:pt x="23" y="27"/>
                      </a:lnTo>
                      <a:lnTo>
                        <a:pt x="25" y="25"/>
                      </a:lnTo>
                      <a:lnTo>
                        <a:pt x="30" y="23"/>
                      </a:lnTo>
                      <a:lnTo>
                        <a:pt x="32" y="22"/>
                      </a:lnTo>
                      <a:lnTo>
                        <a:pt x="36" y="21"/>
                      </a:lnTo>
                      <a:lnTo>
                        <a:pt x="38" y="19"/>
                      </a:lnTo>
                      <a:lnTo>
                        <a:pt x="42" y="17"/>
                      </a:lnTo>
                      <a:lnTo>
                        <a:pt x="44" y="16"/>
                      </a:lnTo>
                      <a:lnTo>
                        <a:pt x="48" y="15"/>
                      </a:lnTo>
                      <a:lnTo>
                        <a:pt x="50" y="14"/>
                      </a:lnTo>
                      <a:lnTo>
                        <a:pt x="55" y="13"/>
                      </a:lnTo>
                      <a:lnTo>
                        <a:pt x="58" y="12"/>
                      </a:lnTo>
                      <a:lnTo>
                        <a:pt x="61" y="10"/>
                      </a:lnTo>
                      <a:lnTo>
                        <a:pt x="64" y="9"/>
                      </a:lnTo>
                      <a:lnTo>
                        <a:pt x="68" y="8"/>
                      </a:lnTo>
                      <a:lnTo>
                        <a:pt x="70" y="8"/>
                      </a:lnTo>
                      <a:lnTo>
                        <a:pt x="74" y="7"/>
                      </a:lnTo>
                      <a:lnTo>
                        <a:pt x="78" y="6"/>
                      </a:lnTo>
                      <a:lnTo>
                        <a:pt x="81" y="6"/>
                      </a:lnTo>
                      <a:lnTo>
                        <a:pt x="84" y="4"/>
                      </a:lnTo>
                      <a:lnTo>
                        <a:pt x="88" y="4"/>
                      </a:lnTo>
                      <a:lnTo>
                        <a:pt x="91" y="4"/>
                      </a:lnTo>
                      <a:lnTo>
                        <a:pt x="94" y="4"/>
                      </a:lnTo>
                      <a:lnTo>
                        <a:pt x="97" y="3"/>
                      </a:lnTo>
                      <a:lnTo>
                        <a:pt x="101" y="3"/>
                      </a:lnTo>
                      <a:lnTo>
                        <a:pt x="105" y="3"/>
                      </a:lnTo>
                      <a:lnTo>
                        <a:pt x="105" y="0"/>
                      </a:lnTo>
                      <a:lnTo>
                        <a:pt x="101" y="0"/>
                      </a:lnTo>
                      <a:lnTo>
                        <a:pt x="97" y="0"/>
                      </a:lnTo>
                      <a:lnTo>
                        <a:pt x="94" y="1"/>
                      </a:lnTo>
                      <a:lnTo>
                        <a:pt x="90" y="1"/>
                      </a:lnTo>
                      <a:lnTo>
                        <a:pt x="87" y="1"/>
                      </a:lnTo>
                      <a:lnTo>
                        <a:pt x="84" y="1"/>
                      </a:lnTo>
                      <a:lnTo>
                        <a:pt x="81" y="2"/>
                      </a:lnTo>
                      <a:lnTo>
                        <a:pt x="76" y="2"/>
                      </a:lnTo>
                      <a:lnTo>
                        <a:pt x="72" y="3"/>
                      </a:lnTo>
                      <a:lnTo>
                        <a:pt x="70" y="4"/>
                      </a:lnTo>
                      <a:lnTo>
                        <a:pt x="67" y="6"/>
                      </a:lnTo>
                      <a:lnTo>
                        <a:pt x="63" y="6"/>
                      </a:lnTo>
                      <a:lnTo>
                        <a:pt x="59" y="7"/>
                      </a:lnTo>
                      <a:lnTo>
                        <a:pt x="57" y="8"/>
                      </a:lnTo>
                      <a:lnTo>
                        <a:pt x="53" y="9"/>
                      </a:lnTo>
                      <a:lnTo>
                        <a:pt x="49" y="10"/>
                      </a:lnTo>
                      <a:lnTo>
                        <a:pt x="46" y="12"/>
                      </a:lnTo>
                      <a:lnTo>
                        <a:pt x="43" y="13"/>
                      </a:lnTo>
                      <a:lnTo>
                        <a:pt x="39" y="14"/>
                      </a:lnTo>
                      <a:lnTo>
                        <a:pt x="37" y="16"/>
                      </a:lnTo>
                      <a:lnTo>
                        <a:pt x="33" y="17"/>
                      </a:lnTo>
                      <a:lnTo>
                        <a:pt x="31" y="19"/>
                      </a:lnTo>
                      <a:lnTo>
                        <a:pt x="27" y="20"/>
                      </a:lnTo>
                      <a:lnTo>
                        <a:pt x="24" y="22"/>
                      </a:lnTo>
                      <a:lnTo>
                        <a:pt x="20" y="23"/>
                      </a:lnTo>
                      <a:lnTo>
                        <a:pt x="18" y="25"/>
                      </a:lnTo>
                      <a:lnTo>
                        <a:pt x="16" y="27"/>
                      </a:lnTo>
                      <a:lnTo>
                        <a:pt x="12" y="28"/>
                      </a:lnTo>
                      <a:lnTo>
                        <a:pt x="10" y="32"/>
                      </a:lnTo>
                      <a:lnTo>
                        <a:pt x="7" y="33"/>
                      </a:lnTo>
                      <a:lnTo>
                        <a:pt x="4" y="34"/>
                      </a:lnTo>
                      <a:lnTo>
                        <a:pt x="0" y="36"/>
                      </a:lnTo>
                      <a:lnTo>
                        <a:pt x="4" y="3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3" name="Freeform 1538"/>
                <p:cNvSpPr>
                  <a:spLocks/>
                </p:cNvSpPr>
                <p:nvPr/>
              </p:nvSpPr>
              <p:spPr bwMode="auto">
                <a:xfrm>
                  <a:off x="1040" y="1562"/>
                  <a:ext cx="16" cy="6"/>
                </a:xfrm>
                <a:custGeom>
                  <a:avLst/>
                  <a:gdLst>
                    <a:gd name="T0" fmla="*/ 5 w 116"/>
                    <a:gd name="T1" fmla="*/ 21 h 35"/>
                    <a:gd name="T2" fmla="*/ 13 w 116"/>
                    <a:gd name="T3" fmla="*/ 22 h 35"/>
                    <a:gd name="T4" fmla="*/ 19 w 116"/>
                    <a:gd name="T5" fmla="*/ 24 h 35"/>
                    <a:gd name="T6" fmla="*/ 25 w 116"/>
                    <a:gd name="T7" fmla="*/ 27 h 35"/>
                    <a:gd name="T8" fmla="*/ 28 w 116"/>
                    <a:gd name="T9" fmla="*/ 28 h 35"/>
                    <a:gd name="T10" fmla="*/ 32 w 116"/>
                    <a:gd name="T11" fmla="*/ 30 h 35"/>
                    <a:gd name="T12" fmla="*/ 36 w 116"/>
                    <a:gd name="T13" fmla="*/ 33 h 35"/>
                    <a:gd name="T14" fmla="*/ 40 w 116"/>
                    <a:gd name="T15" fmla="*/ 34 h 35"/>
                    <a:gd name="T16" fmla="*/ 44 w 116"/>
                    <a:gd name="T17" fmla="*/ 35 h 35"/>
                    <a:gd name="T18" fmla="*/ 48 w 116"/>
                    <a:gd name="T19" fmla="*/ 35 h 35"/>
                    <a:gd name="T20" fmla="*/ 54 w 116"/>
                    <a:gd name="T21" fmla="*/ 34 h 35"/>
                    <a:gd name="T22" fmla="*/ 60 w 116"/>
                    <a:gd name="T23" fmla="*/ 33 h 35"/>
                    <a:gd name="T24" fmla="*/ 70 w 116"/>
                    <a:gd name="T25" fmla="*/ 29 h 35"/>
                    <a:gd name="T26" fmla="*/ 79 w 116"/>
                    <a:gd name="T27" fmla="*/ 23 h 35"/>
                    <a:gd name="T28" fmla="*/ 92 w 116"/>
                    <a:gd name="T29" fmla="*/ 17 h 35"/>
                    <a:gd name="T30" fmla="*/ 106 w 116"/>
                    <a:gd name="T31" fmla="*/ 8 h 35"/>
                    <a:gd name="T32" fmla="*/ 112 w 116"/>
                    <a:gd name="T33" fmla="*/ 0 h 35"/>
                    <a:gd name="T34" fmla="*/ 97 w 116"/>
                    <a:gd name="T35" fmla="*/ 10 h 35"/>
                    <a:gd name="T36" fmla="*/ 84 w 116"/>
                    <a:gd name="T37" fmla="*/ 17 h 35"/>
                    <a:gd name="T38" fmla="*/ 73 w 116"/>
                    <a:gd name="T39" fmla="*/ 23 h 35"/>
                    <a:gd name="T40" fmla="*/ 64 w 116"/>
                    <a:gd name="T41" fmla="*/ 27 h 35"/>
                    <a:gd name="T42" fmla="*/ 57 w 116"/>
                    <a:gd name="T43" fmla="*/ 30 h 35"/>
                    <a:gd name="T44" fmla="*/ 51 w 116"/>
                    <a:gd name="T45" fmla="*/ 31 h 35"/>
                    <a:gd name="T46" fmla="*/ 46 w 116"/>
                    <a:gd name="T47" fmla="*/ 31 h 35"/>
                    <a:gd name="T48" fmla="*/ 42 w 116"/>
                    <a:gd name="T49" fmla="*/ 31 h 35"/>
                    <a:gd name="T50" fmla="*/ 40 w 116"/>
                    <a:gd name="T51" fmla="*/ 30 h 35"/>
                    <a:gd name="T52" fmla="*/ 36 w 116"/>
                    <a:gd name="T53" fmla="*/ 29 h 35"/>
                    <a:gd name="T54" fmla="*/ 32 w 116"/>
                    <a:gd name="T55" fmla="*/ 27 h 35"/>
                    <a:gd name="T56" fmla="*/ 28 w 116"/>
                    <a:gd name="T57" fmla="*/ 24 h 35"/>
                    <a:gd name="T58" fmla="*/ 24 w 116"/>
                    <a:gd name="T59" fmla="*/ 22 h 35"/>
                    <a:gd name="T60" fmla="*/ 18 w 116"/>
                    <a:gd name="T61" fmla="*/ 19 h 35"/>
                    <a:gd name="T62" fmla="*/ 9 w 116"/>
                    <a:gd name="T63" fmla="*/ 18 h 35"/>
                    <a:gd name="T64" fmla="*/ 0 w 116"/>
                    <a:gd name="T65" fmla="*/ 17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6"/>
                    <a:gd name="T100" fmla="*/ 0 h 35"/>
                    <a:gd name="T101" fmla="*/ 116 w 116"/>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6" h="35">
                      <a:moveTo>
                        <a:pt x="0" y="21"/>
                      </a:moveTo>
                      <a:lnTo>
                        <a:pt x="5" y="21"/>
                      </a:lnTo>
                      <a:lnTo>
                        <a:pt x="8" y="22"/>
                      </a:lnTo>
                      <a:lnTo>
                        <a:pt x="13" y="22"/>
                      </a:lnTo>
                      <a:lnTo>
                        <a:pt x="16" y="23"/>
                      </a:lnTo>
                      <a:lnTo>
                        <a:pt x="19" y="24"/>
                      </a:lnTo>
                      <a:lnTo>
                        <a:pt x="22" y="25"/>
                      </a:lnTo>
                      <a:lnTo>
                        <a:pt x="25" y="27"/>
                      </a:lnTo>
                      <a:lnTo>
                        <a:pt x="26" y="28"/>
                      </a:lnTo>
                      <a:lnTo>
                        <a:pt x="28" y="28"/>
                      </a:lnTo>
                      <a:lnTo>
                        <a:pt x="31" y="29"/>
                      </a:lnTo>
                      <a:lnTo>
                        <a:pt x="32" y="30"/>
                      </a:lnTo>
                      <a:lnTo>
                        <a:pt x="34" y="31"/>
                      </a:lnTo>
                      <a:lnTo>
                        <a:pt x="36" y="33"/>
                      </a:lnTo>
                      <a:lnTo>
                        <a:pt x="38" y="34"/>
                      </a:lnTo>
                      <a:lnTo>
                        <a:pt x="40" y="34"/>
                      </a:lnTo>
                      <a:lnTo>
                        <a:pt x="42" y="35"/>
                      </a:lnTo>
                      <a:lnTo>
                        <a:pt x="44" y="35"/>
                      </a:lnTo>
                      <a:lnTo>
                        <a:pt x="46" y="35"/>
                      </a:lnTo>
                      <a:lnTo>
                        <a:pt x="48" y="35"/>
                      </a:lnTo>
                      <a:lnTo>
                        <a:pt x="52" y="35"/>
                      </a:lnTo>
                      <a:lnTo>
                        <a:pt x="54" y="34"/>
                      </a:lnTo>
                      <a:lnTo>
                        <a:pt x="58" y="34"/>
                      </a:lnTo>
                      <a:lnTo>
                        <a:pt x="60" y="33"/>
                      </a:lnTo>
                      <a:lnTo>
                        <a:pt x="66" y="30"/>
                      </a:lnTo>
                      <a:lnTo>
                        <a:pt x="70" y="29"/>
                      </a:lnTo>
                      <a:lnTo>
                        <a:pt x="74" y="27"/>
                      </a:lnTo>
                      <a:lnTo>
                        <a:pt x="79" y="23"/>
                      </a:lnTo>
                      <a:lnTo>
                        <a:pt x="85" y="21"/>
                      </a:lnTo>
                      <a:lnTo>
                        <a:pt x="92" y="17"/>
                      </a:lnTo>
                      <a:lnTo>
                        <a:pt x="99" y="12"/>
                      </a:lnTo>
                      <a:lnTo>
                        <a:pt x="106" y="8"/>
                      </a:lnTo>
                      <a:lnTo>
                        <a:pt x="116" y="3"/>
                      </a:lnTo>
                      <a:lnTo>
                        <a:pt x="112" y="0"/>
                      </a:lnTo>
                      <a:lnTo>
                        <a:pt x="105" y="5"/>
                      </a:lnTo>
                      <a:lnTo>
                        <a:pt x="97" y="10"/>
                      </a:lnTo>
                      <a:lnTo>
                        <a:pt x="91" y="13"/>
                      </a:lnTo>
                      <a:lnTo>
                        <a:pt x="84" y="17"/>
                      </a:lnTo>
                      <a:lnTo>
                        <a:pt x="78" y="21"/>
                      </a:lnTo>
                      <a:lnTo>
                        <a:pt x="73" y="23"/>
                      </a:lnTo>
                      <a:lnTo>
                        <a:pt x="68" y="25"/>
                      </a:lnTo>
                      <a:lnTo>
                        <a:pt x="64" y="27"/>
                      </a:lnTo>
                      <a:lnTo>
                        <a:pt x="59" y="29"/>
                      </a:lnTo>
                      <a:lnTo>
                        <a:pt x="57" y="30"/>
                      </a:lnTo>
                      <a:lnTo>
                        <a:pt x="53" y="30"/>
                      </a:lnTo>
                      <a:lnTo>
                        <a:pt x="51" y="31"/>
                      </a:lnTo>
                      <a:lnTo>
                        <a:pt x="48" y="31"/>
                      </a:lnTo>
                      <a:lnTo>
                        <a:pt x="46" y="31"/>
                      </a:lnTo>
                      <a:lnTo>
                        <a:pt x="45" y="31"/>
                      </a:lnTo>
                      <a:lnTo>
                        <a:pt x="42" y="31"/>
                      </a:lnTo>
                      <a:lnTo>
                        <a:pt x="41" y="30"/>
                      </a:lnTo>
                      <a:lnTo>
                        <a:pt x="40" y="30"/>
                      </a:lnTo>
                      <a:lnTo>
                        <a:pt x="38" y="29"/>
                      </a:lnTo>
                      <a:lnTo>
                        <a:pt x="36" y="29"/>
                      </a:lnTo>
                      <a:lnTo>
                        <a:pt x="34" y="28"/>
                      </a:lnTo>
                      <a:lnTo>
                        <a:pt x="32" y="27"/>
                      </a:lnTo>
                      <a:lnTo>
                        <a:pt x="31" y="25"/>
                      </a:lnTo>
                      <a:lnTo>
                        <a:pt x="28" y="24"/>
                      </a:lnTo>
                      <a:lnTo>
                        <a:pt x="26" y="23"/>
                      </a:lnTo>
                      <a:lnTo>
                        <a:pt x="24" y="22"/>
                      </a:lnTo>
                      <a:lnTo>
                        <a:pt x="20" y="21"/>
                      </a:lnTo>
                      <a:lnTo>
                        <a:pt x="18" y="19"/>
                      </a:lnTo>
                      <a:lnTo>
                        <a:pt x="14" y="18"/>
                      </a:lnTo>
                      <a:lnTo>
                        <a:pt x="9" y="18"/>
                      </a:lnTo>
                      <a:lnTo>
                        <a:pt x="5" y="17"/>
                      </a:lnTo>
                      <a:lnTo>
                        <a:pt x="0" y="17"/>
                      </a:lnTo>
                      <a:lnTo>
                        <a:pt x="0" y="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4" name="Freeform 1539"/>
                <p:cNvSpPr>
                  <a:spLocks/>
                </p:cNvSpPr>
                <p:nvPr/>
              </p:nvSpPr>
              <p:spPr bwMode="auto">
                <a:xfrm>
                  <a:off x="990" y="1565"/>
                  <a:ext cx="50" cy="52"/>
                </a:xfrm>
                <a:custGeom>
                  <a:avLst/>
                  <a:gdLst>
                    <a:gd name="T0" fmla="*/ 4 w 344"/>
                    <a:gd name="T1" fmla="*/ 313 h 313"/>
                    <a:gd name="T2" fmla="*/ 18 w 344"/>
                    <a:gd name="T3" fmla="*/ 278 h 313"/>
                    <a:gd name="T4" fmla="*/ 34 w 344"/>
                    <a:gd name="T5" fmla="*/ 244 h 313"/>
                    <a:gd name="T6" fmla="*/ 54 w 344"/>
                    <a:gd name="T7" fmla="*/ 212 h 313"/>
                    <a:gd name="T8" fmla="*/ 74 w 344"/>
                    <a:gd name="T9" fmla="*/ 183 h 313"/>
                    <a:gd name="T10" fmla="*/ 97 w 344"/>
                    <a:gd name="T11" fmla="*/ 155 h 313"/>
                    <a:gd name="T12" fmla="*/ 122 w 344"/>
                    <a:gd name="T13" fmla="*/ 130 h 313"/>
                    <a:gd name="T14" fmla="*/ 147 w 344"/>
                    <a:gd name="T15" fmla="*/ 105 h 313"/>
                    <a:gd name="T16" fmla="*/ 173 w 344"/>
                    <a:gd name="T17" fmla="*/ 83 h 313"/>
                    <a:gd name="T18" fmla="*/ 199 w 344"/>
                    <a:gd name="T19" fmla="*/ 64 h 313"/>
                    <a:gd name="T20" fmla="*/ 223 w 344"/>
                    <a:gd name="T21" fmla="*/ 48 h 313"/>
                    <a:gd name="T22" fmla="*/ 248 w 344"/>
                    <a:gd name="T23" fmla="*/ 33 h 313"/>
                    <a:gd name="T24" fmla="*/ 272 w 344"/>
                    <a:gd name="T25" fmla="*/ 23 h 313"/>
                    <a:gd name="T26" fmla="*/ 293 w 344"/>
                    <a:gd name="T27" fmla="*/ 13 h 313"/>
                    <a:gd name="T28" fmla="*/ 313 w 344"/>
                    <a:gd name="T29" fmla="*/ 7 h 313"/>
                    <a:gd name="T30" fmla="*/ 330 w 344"/>
                    <a:gd name="T31" fmla="*/ 4 h 313"/>
                    <a:gd name="T32" fmla="*/ 344 w 344"/>
                    <a:gd name="T33" fmla="*/ 4 h 313"/>
                    <a:gd name="T34" fmla="*/ 338 w 344"/>
                    <a:gd name="T35" fmla="*/ 0 h 313"/>
                    <a:gd name="T36" fmla="*/ 322 w 344"/>
                    <a:gd name="T37" fmla="*/ 1 h 313"/>
                    <a:gd name="T38" fmla="*/ 301 w 344"/>
                    <a:gd name="T39" fmla="*/ 7 h 313"/>
                    <a:gd name="T40" fmla="*/ 281 w 344"/>
                    <a:gd name="T41" fmla="*/ 14 h 313"/>
                    <a:gd name="T42" fmla="*/ 259 w 344"/>
                    <a:gd name="T43" fmla="*/ 25 h 313"/>
                    <a:gd name="T44" fmla="*/ 234 w 344"/>
                    <a:gd name="T45" fmla="*/ 38 h 313"/>
                    <a:gd name="T46" fmla="*/ 209 w 344"/>
                    <a:gd name="T47" fmla="*/ 54 h 313"/>
                    <a:gd name="T48" fmla="*/ 183 w 344"/>
                    <a:gd name="T49" fmla="*/ 72 h 313"/>
                    <a:gd name="T50" fmla="*/ 158 w 344"/>
                    <a:gd name="T51" fmla="*/ 92 h 313"/>
                    <a:gd name="T52" fmla="*/ 132 w 344"/>
                    <a:gd name="T53" fmla="*/ 114 h 313"/>
                    <a:gd name="T54" fmla="*/ 107 w 344"/>
                    <a:gd name="T55" fmla="*/ 139 h 313"/>
                    <a:gd name="T56" fmla="*/ 84 w 344"/>
                    <a:gd name="T57" fmla="*/ 167 h 313"/>
                    <a:gd name="T58" fmla="*/ 61 w 344"/>
                    <a:gd name="T59" fmla="*/ 195 h 313"/>
                    <a:gd name="T60" fmla="*/ 40 w 344"/>
                    <a:gd name="T61" fmla="*/ 226 h 313"/>
                    <a:gd name="T62" fmla="*/ 22 w 344"/>
                    <a:gd name="T63" fmla="*/ 258 h 313"/>
                    <a:gd name="T64" fmla="*/ 8 w 344"/>
                    <a:gd name="T65" fmla="*/ 294 h 313"/>
                    <a:gd name="T66" fmla="*/ 4 w 344"/>
                    <a:gd name="T67" fmla="*/ 313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4"/>
                    <a:gd name="T103" fmla="*/ 0 h 313"/>
                    <a:gd name="T104" fmla="*/ 344 w 344"/>
                    <a:gd name="T105" fmla="*/ 313 h 3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4" h="313">
                      <a:moveTo>
                        <a:pt x="0" y="313"/>
                      </a:moveTo>
                      <a:lnTo>
                        <a:pt x="4" y="313"/>
                      </a:lnTo>
                      <a:lnTo>
                        <a:pt x="10" y="295"/>
                      </a:lnTo>
                      <a:lnTo>
                        <a:pt x="18" y="278"/>
                      </a:lnTo>
                      <a:lnTo>
                        <a:pt x="25" y="261"/>
                      </a:lnTo>
                      <a:lnTo>
                        <a:pt x="34" y="244"/>
                      </a:lnTo>
                      <a:lnTo>
                        <a:pt x="44" y="227"/>
                      </a:lnTo>
                      <a:lnTo>
                        <a:pt x="54" y="212"/>
                      </a:lnTo>
                      <a:lnTo>
                        <a:pt x="64" y="198"/>
                      </a:lnTo>
                      <a:lnTo>
                        <a:pt x="74" y="183"/>
                      </a:lnTo>
                      <a:lnTo>
                        <a:pt x="86" y="169"/>
                      </a:lnTo>
                      <a:lnTo>
                        <a:pt x="97" y="155"/>
                      </a:lnTo>
                      <a:lnTo>
                        <a:pt x="110" y="142"/>
                      </a:lnTo>
                      <a:lnTo>
                        <a:pt x="122" y="130"/>
                      </a:lnTo>
                      <a:lnTo>
                        <a:pt x="135" y="117"/>
                      </a:lnTo>
                      <a:lnTo>
                        <a:pt x="147" y="105"/>
                      </a:lnTo>
                      <a:lnTo>
                        <a:pt x="161" y="94"/>
                      </a:lnTo>
                      <a:lnTo>
                        <a:pt x="173" y="83"/>
                      </a:lnTo>
                      <a:lnTo>
                        <a:pt x="185" y="74"/>
                      </a:lnTo>
                      <a:lnTo>
                        <a:pt x="199" y="64"/>
                      </a:lnTo>
                      <a:lnTo>
                        <a:pt x="211" y="56"/>
                      </a:lnTo>
                      <a:lnTo>
                        <a:pt x="223" y="48"/>
                      </a:lnTo>
                      <a:lnTo>
                        <a:pt x="236" y="41"/>
                      </a:lnTo>
                      <a:lnTo>
                        <a:pt x="248" y="33"/>
                      </a:lnTo>
                      <a:lnTo>
                        <a:pt x="260" y="27"/>
                      </a:lnTo>
                      <a:lnTo>
                        <a:pt x="272" y="23"/>
                      </a:lnTo>
                      <a:lnTo>
                        <a:pt x="284" y="18"/>
                      </a:lnTo>
                      <a:lnTo>
                        <a:pt x="293" y="13"/>
                      </a:lnTo>
                      <a:lnTo>
                        <a:pt x="303" y="10"/>
                      </a:lnTo>
                      <a:lnTo>
                        <a:pt x="313" y="7"/>
                      </a:lnTo>
                      <a:lnTo>
                        <a:pt x="322" y="5"/>
                      </a:lnTo>
                      <a:lnTo>
                        <a:pt x="330" y="4"/>
                      </a:lnTo>
                      <a:lnTo>
                        <a:pt x="338" y="4"/>
                      </a:lnTo>
                      <a:lnTo>
                        <a:pt x="344" y="4"/>
                      </a:lnTo>
                      <a:lnTo>
                        <a:pt x="344" y="0"/>
                      </a:lnTo>
                      <a:lnTo>
                        <a:pt x="338" y="0"/>
                      </a:lnTo>
                      <a:lnTo>
                        <a:pt x="329" y="0"/>
                      </a:lnTo>
                      <a:lnTo>
                        <a:pt x="322" y="1"/>
                      </a:lnTo>
                      <a:lnTo>
                        <a:pt x="312" y="4"/>
                      </a:lnTo>
                      <a:lnTo>
                        <a:pt x="301" y="7"/>
                      </a:lnTo>
                      <a:lnTo>
                        <a:pt x="292" y="10"/>
                      </a:lnTo>
                      <a:lnTo>
                        <a:pt x="281" y="14"/>
                      </a:lnTo>
                      <a:lnTo>
                        <a:pt x="269" y="19"/>
                      </a:lnTo>
                      <a:lnTo>
                        <a:pt x="259" y="25"/>
                      </a:lnTo>
                      <a:lnTo>
                        <a:pt x="246" y="31"/>
                      </a:lnTo>
                      <a:lnTo>
                        <a:pt x="234" y="38"/>
                      </a:lnTo>
                      <a:lnTo>
                        <a:pt x="221" y="45"/>
                      </a:lnTo>
                      <a:lnTo>
                        <a:pt x="209" y="54"/>
                      </a:lnTo>
                      <a:lnTo>
                        <a:pt x="196" y="62"/>
                      </a:lnTo>
                      <a:lnTo>
                        <a:pt x="183" y="72"/>
                      </a:lnTo>
                      <a:lnTo>
                        <a:pt x="170" y="81"/>
                      </a:lnTo>
                      <a:lnTo>
                        <a:pt x="158" y="92"/>
                      </a:lnTo>
                      <a:lnTo>
                        <a:pt x="144" y="103"/>
                      </a:lnTo>
                      <a:lnTo>
                        <a:pt x="132" y="114"/>
                      </a:lnTo>
                      <a:lnTo>
                        <a:pt x="119" y="127"/>
                      </a:lnTo>
                      <a:lnTo>
                        <a:pt x="107" y="139"/>
                      </a:lnTo>
                      <a:lnTo>
                        <a:pt x="94" y="152"/>
                      </a:lnTo>
                      <a:lnTo>
                        <a:pt x="84" y="167"/>
                      </a:lnTo>
                      <a:lnTo>
                        <a:pt x="71" y="181"/>
                      </a:lnTo>
                      <a:lnTo>
                        <a:pt x="61" y="195"/>
                      </a:lnTo>
                      <a:lnTo>
                        <a:pt x="50" y="211"/>
                      </a:lnTo>
                      <a:lnTo>
                        <a:pt x="40" y="226"/>
                      </a:lnTo>
                      <a:lnTo>
                        <a:pt x="32" y="242"/>
                      </a:lnTo>
                      <a:lnTo>
                        <a:pt x="22" y="258"/>
                      </a:lnTo>
                      <a:lnTo>
                        <a:pt x="14" y="277"/>
                      </a:lnTo>
                      <a:lnTo>
                        <a:pt x="8" y="294"/>
                      </a:lnTo>
                      <a:lnTo>
                        <a:pt x="0" y="312"/>
                      </a:lnTo>
                      <a:lnTo>
                        <a:pt x="4" y="313"/>
                      </a:lnTo>
                      <a:lnTo>
                        <a:pt x="0" y="3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5" name="Freeform 1540"/>
                <p:cNvSpPr>
                  <a:spLocks/>
                </p:cNvSpPr>
                <p:nvPr/>
              </p:nvSpPr>
              <p:spPr bwMode="auto">
                <a:xfrm>
                  <a:off x="990" y="1545"/>
                  <a:ext cx="39" cy="72"/>
                </a:xfrm>
                <a:custGeom>
                  <a:avLst/>
                  <a:gdLst>
                    <a:gd name="T0" fmla="*/ 265 w 271"/>
                    <a:gd name="T1" fmla="*/ 2 h 432"/>
                    <a:gd name="T2" fmla="*/ 252 w 271"/>
                    <a:gd name="T3" fmla="*/ 8 h 432"/>
                    <a:gd name="T4" fmla="*/ 237 w 271"/>
                    <a:gd name="T5" fmla="*/ 18 h 432"/>
                    <a:gd name="T6" fmla="*/ 221 w 271"/>
                    <a:gd name="T7" fmla="*/ 30 h 432"/>
                    <a:gd name="T8" fmla="*/ 203 w 271"/>
                    <a:gd name="T9" fmla="*/ 44 h 432"/>
                    <a:gd name="T10" fmla="*/ 185 w 271"/>
                    <a:gd name="T11" fmla="*/ 62 h 432"/>
                    <a:gd name="T12" fmla="*/ 165 w 271"/>
                    <a:gd name="T13" fmla="*/ 82 h 432"/>
                    <a:gd name="T14" fmla="*/ 144 w 271"/>
                    <a:gd name="T15" fmla="*/ 106 h 432"/>
                    <a:gd name="T16" fmla="*/ 124 w 271"/>
                    <a:gd name="T17" fmla="*/ 132 h 432"/>
                    <a:gd name="T18" fmla="*/ 104 w 271"/>
                    <a:gd name="T19" fmla="*/ 162 h 432"/>
                    <a:gd name="T20" fmla="*/ 84 w 271"/>
                    <a:gd name="T21" fmla="*/ 194 h 432"/>
                    <a:gd name="T22" fmla="*/ 65 w 271"/>
                    <a:gd name="T23" fmla="*/ 230 h 432"/>
                    <a:gd name="T24" fmla="*/ 47 w 271"/>
                    <a:gd name="T25" fmla="*/ 270 h 432"/>
                    <a:gd name="T26" fmla="*/ 32 w 271"/>
                    <a:gd name="T27" fmla="*/ 312 h 432"/>
                    <a:gd name="T28" fmla="*/ 18 w 271"/>
                    <a:gd name="T29" fmla="*/ 357 h 432"/>
                    <a:gd name="T30" fmla="*/ 6 w 271"/>
                    <a:gd name="T31" fmla="*/ 406 h 432"/>
                    <a:gd name="T32" fmla="*/ 4 w 271"/>
                    <a:gd name="T33" fmla="*/ 432 h 432"/>
                    <a:gd name="T34" fmla="*/ 15 w 271"/>
                    <a:gd name="T35" fmla="*/ 381 h 432"/>
                    <a:gd name="T36" fmla="*/ 28 w 271"/>
                    <a:gd name="T37" fmla="*/ 335 h 432"/>
                    <a:gd name="T38" fmla="*/ 42 w 271"/>
                    <a:gd name="T39" fmla="*/ 292 h 432"/>
                    <a:gd name="T40" fmla="*/ 60 w 271"/>
                    <a:gd name="T41" fmla="*/ 251 h 432"/>
                    <a:gd name="T42" fmla="*/ 77 w 271"/>
                    <a:gd name="T43" fmla="*/ 213 h 432"/>
                    <a:gd name="T44" fmla="*/ 97 w 271"/>
                    <a:gd name="T45" fmla="*/ 180 h 432"/>
                    <a:gd name="T46" fmla="*/ 117 w 271"/>
                    <a:gd name="T47" fmla="*/ 149 h 432"/>
                    <a:gd name="T48" fmla="*/ 137 w 271"/>
                    <a:gd name="T49" fmla="*/ 121 h 432"/>
                    <a:gd name="T50" fmla="*/ 158 w 271"/>
                    <a:gd name="T51" fmla="*/ 96 h 432"/>
                    <a:gd name="T52" fmla="*/ 177 w 271"/>
                    <a:gd name="T53" fmla="*/ 74 h 432"/>
                    <a:gd name="T54" fmla="*/ 197 w 271"/>
                    <a:gd name="T55" fmla="*/ 55 h 432"/>
                    <a:gd name="T56" fmla="*/ 215 w 271"/>
                    <a:gd name="T57" fmla="*/ 39 h 432"/>
                    <a:gd name="T58" fmla="*/ 233 w 271"/>
                    <a:gd name="T59" fmla="*/ 26 h 432"/>
                    <a:gd name="T60" fmla="*/ 247 w 271"/>
                    <a:gd name="T61" fmla="*/ 16 h 432"/>
                    <a:gd name="T62" fmla="*/ 261 w 271"/>
                    <a:gd name="T63" fmla="*/ 8 h 432"/>
                    <a:gd name="T64" fmla="*/ 271 w 271"/>
                    <a:gd name="T65" fmla="*/ 4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1"/>
                    <a:gd name="T100" fmla="*/ 0 h 432"/>
                    <a:gd name="T101" fmla="*/ 271 w 271"/>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1" h="432">
                      <a:moveTo>
                        <a:pt x="269" y="0"/>
                      </a:moveTo>
                      <a:lnTo>
                        <a:pt x="265" y="2"/>
                      </a:lnTo>
                      <a:lnTo>
                        <a:pt x="259" y="5"/>
                      </a:lnTo>
                      <a:lnTo>
                        <a:pt x="252" y="8"/>
                      </a:lnTo>
                      <a:lnTo>
                        <a:pt x="245" y="13"/>
                      </a:lnTo>
                      <a:lnTo>
                        <a:pt x="237" y="18"/>
                      </a:lnTo>
                      <a:lnTo>
                        <a:pt x="229" y="23"/>
                      </a:lnTo>
                      <a:lnTo>
                        <a:pt x="221" y="30"/>
                      </a:lnTo>
                      <a:lnTo>
                        <a:pt x="213" y="36"/>
                      </a:lnTo>
                      <a:lnTo>
                        <a:pt x="203" y="44"/>
                      </a:lnTo>
                      <a:lnTo>
                        <a:pt x="194" y="53"/>
                      </a:lnTo>
                      <a:lnTo>
                        <a:pt x="185" y="62"/>
                      </a:lnTo>
                      <a:lnTo>
                        <a:pt x="175" y="72"/>
                      </a:lnTo>
                      <a:lnTo>
                        <a:pt x="165" y="82"/>
                      </a:lnTo>
                      <a:lnTo>
                        <a:pt x="155" y="93"/>
                      </a:lnTo>
                      <a:lnTo>
                        <a:pt x="144" y="106"/>
                      </a:lnTo>
                      <a:lnTo>
                        <a:pt x="135" y="119"/>
                      </a:lnTo>
                      <a:lnTo>
                        <a:pt x="124" y="132"/>
                      </a:lnTo>
                      <a:lnTo>
                        <a:pt x="113" y="146"/>
                      </a:lnTo>
                      <a:lnTo>
                        <a:pt x="104" y="162"/>
                      </a:lnTo>
                      <a:lnTo>
                        <a:pt x="93" y="177"/>
                      </a:lnTo>
                      <a:lnTo>
                        <a:pt x="84" y="194"/>
                      </a:lnTo>
                      <a:lnTo>
                        <a:pt x="74" y="212"/>
                      </a:lnTo>
                      <a:lnTo>
                        <a:pt x="65" y="230"/>
                      </a:lnTo>
                      <a:lnTo>
                        <a:pt x="57" y="250"/>
                      </a:lnTo>
                      <a:lnTo>
                        <a:pt x="47" y="270"/>
                      </a:lnTo>
                      <a:lnTo>
                        <a:pt x="39" y="290"/>
                      </a:lnTo>
                      <a:lnTo>
                        <a:pt x="32" y="312"/>
                      </a:lnTo>
                      <a:lnTo>
                        <a:pt x="24" y="333"/>
                      </a:lnTo>
                      <a:lnTo>
                        <a:pt x="18" y="357"/>
                      </a:lnTo>
                      <a:lnTo>
                        <a:pt x="12" y="381"/>
                      </a:lnTo>
                      <a:lnTo>
                        <a:pt x="6" y="406"/>
                      </a:lnTo>
                      <a:lnTo>
                        <a:pt x="0" y="432"/>
                      </a:lnTo>
                      <a:lnTo>
                        <a:pt x="4" y="432"/>
                      </a:lnTo>
                      <a:lnTo>
                        <a:pt x="9" y="407"/>
                      </a:lnTo>
                      <a:lnTo>
                        <a:pt x="15" y="381"/>
                      </a:lnTo>
                      <a:lnTo>
                        <a:pt x="21" y="357"/>
                      </a:lnTo>
                      <a:lnTo>
                        <a:pt x="28" y="335"/>
                      </a:lnTo>
                      <a:lnTo>
                        <a:pt x="35" y="313"/>
                      </a:lnTo>
                      <a:lnTo>
                        <a:pt x="42" y="292"/>
                      </a:lnTo>
                      <a:lnTo>
                        <a:pt x="51" y="271"/>
                      </a:lnTo>
                      <a:lnTo>
                        <a:pt x="60" y="251"/>
                      </a:lnTo>
                      <a:lnTo>
                        <a:pt x="68" y="231"/>
                      </a:lnTo>
                      <a:lnTo>
                        <a:pt x="77" y="213"/>
                      </a:lnTo>
                      <a:lnTo>
                        <a:pt x="87" y="197"/>
                      </a:lnTo>
                      <a:lnTo>
                        <a:pt x="97" y="180"/>
                      </a:lnTo>
                      <a:lnTo>
                        <a:pt x="107" y="164"/>
                      </a:lnTo>
                      <a:lnTo>
                        <a:pt x="117" y="149"/>
                      </a:lnTo>
                      <a:lnTo>
                        <a:pt x="126" y="135"/>
                      </a:lnTo>
                      <a:lnTo>
                        <a:pt x="137" y="121"/>
                      </a:lnTo>
                      <a:lnTo>
                        <a:pt x="148" y="108"/>
                      </a:lnTo>
                      <a:lnTo>
                        <a:pt x="158" y="96"/>
                      </a:lnTo>
                      <a:lnTo>
                        <a:pt x="168" y="85"/>
                      </a:lnTo>
                      <a:lnTo>
                        <a:pt x="177" y="74"/>
                      </a:lnTo>
                      <a:lnTo>
                        <a:pt x="188" y="64"/>
                      </a:lnTo>
                      <a:lnTo>
                        <a:pt x="197" y="55"/>
                      </a:lnTo>
                      <a:lnTo>
                        <a:pt x="207" y="47"/>
                      </a:lnTo>
                      <a:lnTo>
                        <a:pt x="215" y="39"/>
                      </a:lnTo>
                      <a:lnTo>
                        <a:pt x="223" y="32"/>
                      </a:lnTo>
                      <a:lnTo>
                        <a:pt x="233" y="26"/>
                      </a:lnTo>
                      <a:lnTo>
                        <a:pt x="240" y="20"/>
                      </a:lnTo>
                      <a:lnTo>
                        <a:pt x="247" y="16"/>
                      </a:lnTo>
                      <a:lnTo>
                        <a:pt x="254" y="12"/>
                      </a:lnTo>
                      <a:lnTo>
                        <a:pt x="261" y="8"/>
                      </a:lnTo>
                      <a:lnTo>
                        <a:pt x="266" y="6"/>
                      </a:lnTo>
                      <a:lnTo>
                        <a:pt x="271" y="4"/>
                      </a:lnTo>
                      <a:lnTo>
                        <a:pt x="26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6" name="Freeform 1541"/>
                <p:cNvSpPr>
                  <a:spLocks/>
                </p:cNvSpPr>
                <p:nvPr/>
              </p:nvSpPr>
              <p:spPr bwMode="auto">
                <a:xfrm>
                  <a:off x="1083" y="1289"/>
                  <a:ext cx="42" cy="43"/>
                </a:xfrm>
                <a:custGeom>
                  <a:avLst/>
                  <a:gdLst>
                    <a:gd name="T0" fmla="*/ 294 w 294"/>
                    <a:gd name="T1" fmla="*/ 0 h 255"/>
                    <a:gd name="T2" fmla="*/ 154 w 294"/>
                    <a:gd name="T3" fmla="*/ 29 h 255"/>
                    <a:gd name="T4" fmla="*/ 56 w 294"/>
                    <a:gd name="T5" fmla="*/ 58 h 255"/>
                    <a:gd name="T6" fmla="*/ 36 w 294"/>
                    <a:gd name="T7" fmla="*/ 77 h 255"/>
                    <a:gd name="T8" fmla="*/ 19 w 294"/>
                    <a:gd name="T9" fmla="*/ 117 h 255"/>
                    <a:gd name="T10" fmla="*/ 6 w 294"/>
                    <a:gd name="T11" fmla="*/ 178 h 255"/>
                    <a:gd name="T12" fmla="*/ 0 w 294"/>
                    <a:gd name="T13" fmla="*/ 255 h 255"/>
                    <a:gd name="T14" fmla="*/ 48 w 294"/>
                    <a:gd name="T15" fmla="*/ 215 h 255"/>
                    <a:gd name="T16" fmla="*/ 51 w 294"/>
                    <a:gd name="T17" fmla="*/ 172 h 255"/>
                    <a:gd name="T18" fmla="*/ 49 w 294"/>
                    <a:gd name="T19" fmla="*/ 133 h 255"/>
                    <a:gd name="T20" fmla="*/ 54 w 294"/>
                    <a:gd name="T21" fmla="*/ 116 h 255"/>
                    <a:gd name="T22" fmla="*/ 65 w 294"/>
                    <a:gd name="T23" fmla="*/ 102 h 255"/>
                    <a:gd name="T24" fmla="*/ 85 w 294"/>
                    <a:gd name="T25" fmla="*/ 90 h 255"/>
                    <a:gd name="T26" fmla="*/ 117 w 294"/>
                    <a:gd name="T27" fmla="*/ 80 h 255"/>
                    <a:gd name="T28" fmla="*/ 179 w 294"/>
                    <a:gd name="T29" fmla="*/ 99 h 255"/>
                    <a:gd name="T30" fmla="*/ 294 w 294"/>
                    <a:gd name="T31" fmla="*/ 0 h 2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4"/>
                    <a:gd name="T49" fmla="*/ 0 h 255"/>
                    <a:gd name="T50" fmla="*/ 294 w 294"/>
                    <a:gd name="T51" fmla="*/ 255 h 25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4" h="255">
                      <a:moveTo>
                        <a:pt x="294" y="0"/>
                      </a:moveTo>
                      <a:lnTo>
                        <a:pt x="154" y="29"/>
                      </a:lnTo>
                      <a:lnTo>
                        <a:pt x="56" y="58"/>
                      </a:lnTo>
                      <a:lnTo>
                        <a:pt x="36" y="77"/>
                      </a:lnTo>
                      <a:lnTo>
                        <a:pt x="19" y="117"/>
                      </a:lnTo>
                      <a:lnTo>
                        <a:pt x="6" y="178"/>
                      </a:lnTo>
                      <a:lnTo>
                        <a:pt x="0" y="255"/>
                      </a:lnTo>
                      <a:lnTo>
                        <a:pt x="48" y="215"/>
                      </a:lnTo>
                      <a:lnTo>
                        <a:pt x="51" y="172"/>
                      </a:lnTo>
                      <a:lnTo>
                        <a:pt x="49" y="133"/>
                      </a:lnTo>
                      <a:lnTo>
                        <a:pt x="54" y="116"/>
                      </a:lnTo>
                      <a:lnTo>
                        <a:pt x="65" y="102"/>
                      </a:lnTo>
                      <a:lnTo>
                        <a:pt x="85" y="90"/>
                      </a:lnTo>
                      <a:lnTo>
                        <a:pt x="117" y="80"/>
                      </a:lnTo>
                      <a:lnTo>
                        <a:pt x="179" y="99"/>
                      </a:lnTo>
                      <a:lnTo>
                        <a:pt x="29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7" name="Freeform 1542"/>
                <p:cNvSpPr>
                  <a:spLocks/>
                </p:cNvSpPr>
                <p:nvPr/>
              </p:nvSpPr>
              <p:spPr bwMode="auto">
                <a:xfrm>
                  <a:off x="1094" y="1287"/>
                  <a:ext cx="49" cy="24"/>
                </a:xfrm>
                <a:custGeom>
                  <a:avLst/>
                  <a:gdLst>
                    <a:gd name="T0" fmla="*/ 73 w 340"/>
                    <a:gd name="T1" fmla="*/ 40 h 139"/>
                    <a:gd name="T2" fmla="*/ 213 w 340"/>
                    <a:gd name="T3" fmla="*/ 11 h 139"/>
                    <a:gd name="T4" fmla="*/ 335 w 340"/>
                    <a:gd name="T5" fmla="*/ 0 h 139"/>
                    <a:gd name="T6" fmla="*/ 340 w 340"/>
                    <a:gd name="T7" fmla="*/ 0 h 139"/>
                    <a:gd name="T8" fmla="*/ 181 w 340"/>
                    <a:gd name="T9" fmla="*/ 139 h 139"/>
                    <a:gd name="T10" fmla="*/ 42 w 340"/>
                    <a:gd name="T11" fmla="*/ 90 h 139"/>
                    <a:gd name="T12" fmla="*/ 0 w 340"/>
                    <a:gd name="T13" fmla="*/ 103 h 139"/>
                    <a:gd name="T14" fmla="*/ 73 w 340"/>
                    <a:gd name="T15" fmla="*/ 40 h 139"/>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139"/>
                    <a:gd name="T26" fmla="*/ 340 w 34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139">
                      <a:moveTo>
                        <a:pt x="73" y="40"/>
                      </a:moveTo>
                      <a:lnTo>
                        <a:pt x="213" y="11"/>
                      </a:lnTo>
                      <a:lnTo>
                        <a:pt x="335" y="0"/>
                      </a:lnTo>
                      <a:lnTo>
                        <a:pt x="340" y="0"/>
                      </a:lnTo>
                      <a:lnTo>
                        <a:pt x="181" y="139"/>
                      </a:lnTo>
                      <a:lnTo>
                        <a:pt x="42" y="90"/>
                      </a:lnTo>
                      <a:lnTo>
                        <a:pt x="0" y="103"/>
                      </a:lnTo>
                      <a:lnTo>
                        <a:pt x="73" y="4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8" name="Freeform 1543"/>
                <p:cNvSpPr>
                  <a:spLocks/>
                </p:cNvSpPr>
                <p:nvPr/>
              </p:nvSpPr>
              <p:spPr bwMode="auto">
                <a:xfrm>
                  <a:off x="1084" y="1307"/>
                  <a:ext cx="7" cy="41"/>
                </a:xfrm>
                <a:custGeom>
                  <a:avLst/>
                  <a:gdLst>
                    <a:gd name="T0" fmla="*/ 54 w 54"/>
                    <a:gd name="T1" fmla="*/ 0 h 242"/>
                    <a:gd name="T2" fmla="*/ 47 w 54"/>
                    <a:gd name="T3" fmla="*/ 23 h 242"/>
                    <a:gd name="T4" fmla="*/ 48 w 54"/>
                    <a:gd name="T5" fmla="*/ 49 h 242"/>
                    <a:gd name="T6" fmla="*/ 49 w 54"/>
                    <a:gd name="T7" fmla="*/ 79 h 242"/>
                    <a:gd name="T8" fmla="*/ 43 w 54"/>
                    <a:gd name="T9" fmla="*/ 111 h 242"/>
                    <a:gd name="T10" fmla="*/ 40 w 54"/>
                    <a:gd name="T11" fmla="*/ 151 h 242"/>
                    <a:gd name="T12" fmla="*/ 45 w 54"/>
                    <a:gd name="T13" fmla="*/ 201 h 242"/>
                    <a:gd name="T14" fmla="*/ 0 w 54"/>
                    <a:gd name="T15" fmla="*/ 242 h 242"/>
                    <a:gd name="T16" fmla="*/ 0 w 54"/>
                    <a:gd name="T17" fmla="*/ 129 h 242"/>
                    <a:gd name="T18" fmla="*/ 10 w 54"/>
                    <a:gd name="T19" fmla="*/ 39 h 242"/>
                    <a:gd name="T20" fmla="*/ 54 w 54"/>
                    <a:gd name="T21" fmla="*/ 0 h 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242"/>
                    <a:gd name="T35" fmla="*/ 54 w 54"/>
                    <a:gd name="T36" fmla="*/ 242 h 2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242">
                      <a:moveTo>
                        <a:pt x="54" y="0"/>
                      </a:moveTo>
                      <a:lnTo>
                        <a:pt x="47" y="23"/>
                      </a:lnTo>
                      <a:lnTo>
                        <a:pt x="48" y="49"/>
                      </a:lnTo>
                      <a:lnTo>
                        <a:pt x="49" y="79"/>
                      </a:lnTo>
                      <a:lnTo>
                        <a:pt x="43" y="111"/>
                      </a:lnTo>
                      <a:lnTo>
                        <a:pt x="40" y="151"/>
                      </a:lnTo>
                      <a:lnTo>
                        <a:pt x="45" y="201"/>
                      </a:lnTo>
                      <a:lnTo>
                        <a:pt x="0" y="242"/>
                      </a:lnTo>
                      <a:lnTo>
                        <a:pt x="0" y="129"/>
                      </a:lnTo>
                      <a:lnTo>
                        <a:pt x="10" y="39"/>
                      </a:lnTo>
                      <a:lnTo>
                        <a:pt x="5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09" name="Freeform 1544"/>
                <p:cNvSpPr>
                  <a:spLocks/>
                </p:cNvSpPr>
                <p:nvPr/>
              </p:nvSpPr>
              <p:spPr bwMode="auto">
                <a:xfrm>
                  <a:off x="1109" y="1287"/>
                  <a:ext cx="43" cy="28"/>
                </a:xfrm>
                <a:custGeom>
                  <a:avLst/>
                  <a:gdLst>
                    <a:gd name="T0" fmla="*/ 115 w 300"/>
                    <a:gd name="T1" fmla="*/ 10 h 167"/>
                    <a:gd name="T2" fmla="*/ 231 w 300"/>
                    <a:gd name="T3" fmla="*/ 0 h 167"/>
                    <a:gd name="T4" fmla="*/ 262 w 300"/>
                    <a:gd name="T5" fmla="*/ 11 h 167"/>
                    <a:gd name="T6" fmla="*/ 300 w 300"/>
                    <a:gd name="T7" fmla="*/ 40 h 167"/>
                    <a:gd name="T8" fmla="*/ 155 w 300"/>
                    <a:gd name="T9" fmla="*/ 167 h 167"/>
                    <a:gd name="T10" fmla="*/ 0 w 300"/>
                    <a:gd name="T11" fmla="*/ 109 h 167"/>
                    <a:gd name="T12" fmla="*/ 115 w 300"/>
                    <a:gd name="T13" fmla="*/ 10 h 167"/>
                    <a:gd name="T14" fmla="*/ 0 60000 65536"/>
                    <a:gd name="T15" fmla="*/ 0 60000 65536"/>
                    <a:gd name="T16" fmla="*/ 0 60000 65536"/>
                    <a:gd name="T17" fmla="*/ 0 60000 65536"/>
                    <a:gd name="T18" fmla="*/ 0 60000 65536"/>
                    <a:gd name="T19" fmla="*/ 0 60000 65536"/>
                    <a:gd name="T20" fmla="*/ 0 60000 65536"/>
                    <a:gd name="T21" fmla="*/ 0 w 300"/>
                    <a:gd name="T22" fmla="*/ 0 h 167"/>
                    <a:gd name="T23" fmla="*/ 300 w 300"/>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0" h="167">
                      <a:moveTo>
                        <a:pt x="115" y="10"/>
                      </a:moveTo>
                      <a:lnTo>
                        <a:pt x="231" y="0"/>
                      </a:lnTo>
                      <a:lnTo>
                        <a:pt x="262" y="11"/>
                      </a:lnTo>
                      <a:lnTo>
                        <a:pt x="300" y="40"/>
                      </a:lnTo>
                      <a:lnTo>
                        <a:pt x="155" y="167"/>
                      </a:lnTo>
                      <a:lnTo>
                        <a:pt x="0" y="109"/>
                      </a:lnTo>
                      <a:lnTo>
                        <a:pt x="115" y="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0" name="Freeform 1545"/>
                <p:cNvSpPr>
                  <a:spLocks/>
                </p:cNvSpPr>
                <p:nvPr/>
              </p:nvSpPr>
              <p:spPr bwMode="auto">
                <a:xfrm>
                  <a:off x="1083" y="1325"/>
                  <a:ext cx="8" cy="38"/>
                </a:xfrm>
                <a:custGeom>
                  <a:avLst/>
                  <a:gdLst>
                    <a:gd name="T0" fmla="*/ 48 w 51"/>
                    <a:gd name="T1" fmla="*/ 0 h 227"/>
                    <a:gd name="T2" fmla="*/ 45 w 51"/>
                    <a:gd name="T3" fmla="*/ 6 h 227"/>
                    <a:gd name="T4" fmla="*/ 41 w 51"/>
                    <a:gd name="T5" fmla="*/ 40 h 227"/>
                    <a:gd name="T6" fmla="*/ 44 w 51"/>
                    <a:gd name="T7" fmla="*/ 80 h 227"/>
                    <a:gd name="T8" fmla="*/ 50 w 51"/>
                    <a:gd name="T9" fmla="*/ 128 h 227"/>
                    <a:gd name="T10" fmla="*/ 51 w 51"/>
                    <a:gd name="T11" fmla="*/ 189 h 227"/>
                    <a:gd name="T12" fmla="*/ 8 w 51"/>
                    <a:gd name="T13" fmla="*/ 227 h 227"/>
                    <a:gd name="T14" fmla="*/ 0 w 51"/>
                    <a:gd name="T15" fmla="*/ 40 h 227"/>
                    <a:gd name="T16" fmla="*/ 48 w 51"/>
                    <a:gd name="T17" fmla="*/ 0 h 2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7"/>
                    <a:gd name="T29" fmla="*/ 51 w 51"/>
                    <a:gd name="T30" fmla="*/ 227 h 2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7">
                      <a:moveTo>
                        <a:pt x="48" y="0"/>
                      </a:moveTo>
                      <a:lnTo>
                        <a:pt x="45" y="6"/>
                      </a:lnTo>
                      <a:lnTo>
                        <a:pt x="41" y="40"/>
                      </a:lnTo>
                      <a:lnTo>
                        <a:pt x="44" y="80"/>
                      </a:lnTo>
                      <a:lnTo>
                        <a:pt x="50" y="128"/>
                      </a:lnTo>
                      <a:lnTo>
                        <a:pt x="51" y="189"/>
                      </a:lnTo>
                      <a:lnTo>
                        <a:pt x="8" y="227"/>
                      </a:lnTo>
                      <a:lnTo>
                        <a:pt x="0" y="40"/>
                      </a:lnTo>
                      <a:lnTo>
                        <a:pt x="4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1" name="Freeform 1546"/>
                <p:cNvSpPr>
                  <a:spLocks/>
                </p:cNvSpPr>
                <p:nvPr/>
              </p:nvSpPr>
              <p:spPr bwMode="auto">
                <a:xfrm>
                  <a:off x="1120" y="1287"/>
                  <a:ext cx="40" cy="33"/>
                </a:xfrm>
                <a:custGeom>
                  <a:avLst/>
                  <a:gdLst>
                    <a:gd name="T0" fmla="*/ 278 w 278"/>
                    <a:gd name="T1" fmla="*/ 89 h 195"/>
                    <a:gd name="T2" fmla="*/ 211 w 278"/>
                    <a:gd name="T3" fmla="*/ 30 h 195"/>
                    <a:gd name="T4" fmla="*/ 183 w 278"/>
                    <a:gd name="T5" fmla="*/ 10 h 195"/>
                    <a:gd name="T6" fmla="*/ 159 w 278"/>
                    <a:gd name="T7" fmla="*/ 0 h 195"/>
                    <a:gd name="T8" fmla="*/ 0 w 278"/>
                    <a:gd name="T9" fmla="*/ 139 h 195"/>
                    <a:gd name="T10" fmla="*/ 158 w 278"/>
                    <a:gd name="T11" fmla="*/ 195 h 195"/>
                    <a:gd name="T12" fmla="*/ 278 w 278"/>
                    <a:gd name="T13" fmla="*/ 89 h 195"/>
                    <a:gd name="T14" fmla="*/ 0 60000 65536"/>
                    <a:gd name="T15" fmla="*/ 0 60000 65536"/>
                    <a:gd name="T16" fmla="*/ 0 60000 65536"/>
                    <a:gd name="T17" fmla="*/ 0 60000 65536"/>
                    <a:gd name="T18" fmla="*/ 0 60000 65536"/>
                    <a:gd name="T19" fmla="*/ 0 60000 65536"/>
                    <a:gd name="T20" fmla="*/ 0 60000 65536"/>
                    <a:gd name="T21" fmla="*/ 0 w 278"/>
                    <a:gd name="T22" fmla="*/ 0 h 195"/>
                    <a:gd name="T23" fmla="*/ 278 w 278"/>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 h="195">
                      <a:moveTo>
                        <a:pt x="278" y="89"/>
                      </a:moveTo>
                      <a:lnTo>
                        <a:pt x="211" y="30"/>
                      </a:lnTo>
                      <a:lnTo>
                        <a:pt x="183" y="10"/>
                      </a:lnTo>
                      <a:lnTo>
                        <a:pt x="159" y="0"/>
                      </a:lnTo>
                      <a:lnTo>
                        <a:pt x="0" y="139"/>
                      </a:lnTo>
                      <a:lnTo>
                        <a:pt x="158" y="195"/>
                      </a:lnTo>
                      <a:lnTo>
                        <a:pt x="278" y="8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2" name="Freeform 1547"/>
                <p:cNvSpPr>
                  <a:spLocks/>
                </p:cNvSpPr>
                <p:nvPr/>
              </p:nvSpPr>
              <p:spPr bwMode="auto">
                <a:xfrm>
                  <a:off x="1084" y="1341"/>
                  <a:ext cx="7" cy="36"/>
                </a:xfrm>
                <a:custGeom>
                  <a:avLst/>
                  <a:gdLst>
                    <a:gd name="T0" fmla="*/ 29 w 49"/>
                    <a:gd name="T1" fmla="*/ 207 h 218"/>
                    <a:gd name="T2" fmla="*/ 45 w 49"/>
                    <a:gd name="T3" fmla="*/ 141 h 218"/>
                    <a:gd name="T4" fmla="*/ 49 w 49"/>
                    <a:gd name="T5" fmla="*/ 86 h 218"/>
                    <a:gd name="T6" fmla="*/ 45 w 49"/>
                    <a:gd name="T7" fmla="*/ 0 h 218"/>
                    <a:gd name="T8" fmla="*/ 0 w 49"/>
                    <a:gd name="T9" fmla="*/ 41 h 218"/>
                    <a:gd name="T10" fmla="*/ 17 w 49"/>
                    <a:gd name="T11" fmla="*/ 218 h 218"/>
                    <a:gd name="T12" fmla="*/ 29 w 49"/>
                    <a:gd name="T13" fmla="*/ 207 h 218"/>
                    <a:gd name="T14" fmla="*/ 0 60000 65536"/>
                    <a:gd name="T15" fmla="*/ 0 60000 65536"/>
                    <a:gd name="T16" fmla="*/ 0 60000 65536"/>
                    <a:gd name="T17" fmla="*/ 0 60000 65536"/>
                    <a:gd name="T18" fmla="*/ 0 60000 65536"/>
                    <a:gd name="T19" fmla="*/ 0 60000 65536"/>
                    <a:gd name="T20" fmla="*/ 0 60000 65536"/>
                    <a:gd name="T21" fmla="*/ 0 w 49"/>
                    <a:gd name="T22" fmla="*/ 0 h 218"/>
                    <a:gd name="T23" fmla="*/ 49 w 49"/>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218">
                      <a:moveTo>
                        <a:pt x="29" y="207"/>
                      </a:moveTo>
                      <a:lnTo>
                        <a:pt x="45" y="141"/>
                      </a:lnTo>
                      <a:lnTo>
                        <a:pt x="49" y="86"/>
                      </a:lnTo>
                      <a:lnTo>
                        <a:pt x="45" y="0"/>
                      </a:lnTo>
                      <a:lnTo>
                        <a:pt x="0" y="41"/>
                      </a:lnTo>
                      <a:lnTo>
                        <a:pt x="17" y="218"/>
                      </a:lnTo>
                      <a:lnTo>
                        <a:pt x="29" y="20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3" name="Freeform 1548"/>
                <p:cNvSpPr>
                  <a:spLocks/>
                </p:cNvSpPr>
                <p:nvPr/>
              </p:nvSpPr>
              <p:spPr bwMode="auto">
                <a:xfrm>
                  <a:off x="1131" y="1294"/>
                  <a:ext cx="36" cy="30"/>
                </a:xfrm>
                <a:custGeom>
                  <a:avLst/>
                  <a:gdLst>
                    <a:gd name="T0" fmla="*/ 253 w 253"/>
                    <a:gd name="T1" fmla="*/ 98 h 180"/>
                    <a:gd name="T2" fmla="*/ 145 w 253"/>
                    <a:gd name="T3" fmla="*/ 0 h 180"/>
                    <a:gd name="T4" fmla="*/ 0 w 253"/>
                    <a:gd name="T5" fmla="*/ 127 h 180"/>
                    <a:gd name="T6" fmla="*/ 161 w 253"/>
                    <a:gd name="T7" fmla="*/ 180 h 180"/>
                    <a:gd name="T8" fmla="*/ 253 w 253"/>
                    <a:gd name="T9" fmla="*/ 98 h 180"/>
                    <a:gd name="T10" fmla="*/ 0 60000 65536"/>
                    <a:gd name="T11" fmla="*/ 0 60000 65536"/>
                    <a:gd name="T12" fmla="*/ 0 60000 65536"/>
                    <a:gd name="T13" fmla="*/ 0 60000 65536"/>
                    <a:gd name="T14" fmla="*/ 0 60000 65536"/>
                    <a:gd name="T15" fmla="*/ 0 w 253"/>
                    <a:gd name="T16" fmla="*/ 0 h 180"/>
                    <a:gd name="T17" fmla="*/ 253 w 253"/>
                    <a:gd name="T18" fmla="*/ 180 h 180"/>
                  </a:gdLst>
                  <a:ahLst/>
                  <a:cxnLst>
                    <a:cxn ang="T10">
                      <a:pos x="T0" y="T1"/>
                    </a:cxn>
                    <a:cxn ang="T11">
                      <a:pos x="T2" y="T3"/>
                    </a:cxn>
                    <a:cxn ang="T12">
                      <a:pos x="T4" y="T5"/>
                    </a:cxn>
                    <a:cxn ang="T13">
                      <a:pos x="T6" y="T7"/>
                    </a:cxn>
                    <a:cxn ang="T14">
                      <a:pos x="T8" y="T9"/>
                    </a:cxn>
                  </a:cxnLst>
                  <a:rect l="T15" t="T16" r="T17" b="T18"/>
                  <a:pathLst>
                    <a:path w="253" h="180">
                      <a:moveTo>
                        <a:pt x="253" y="98"/>
                      </a:moveTo>
                      <a:lnTo>
                        <a:pt x="145" y="0"/>
                      </a:lnTo>
                      <a:lnTo>
                        <a:pt x="0" y="127"/>
                      </a:lnTo>
                      <a:lnTo>
                        <a:pt x="161" y="180"/>
                      </a:lnTo>
                      <a:lnTo>
                        <a:pt x="253" y="9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4" name="Freeform 1549"/>
                <p:cNvSpPr>
                  <a:spLocks/>
                </p:cNvSpPr>
                <p:nvPr/>
              </p:nvSpPr>
              <p:spPr bwMode="auto">
                <a:xfrm>
                  <a:off x="1085" y="1356"/>
                  <a:ext cx="6" cy="25"/>
                </a:xfrm>
                <a:custGeom>
                  <a:avLst/>
                  <a:gdLst>
                    <a:gd name="T0" fmla="*/ 43 w 43"/>
                    <a:gd name="T1" fmla="*/ 0 h 146"/>
                    <a:gd name="T2" fmla="*/ 35 w 43"/>
                    <a:gd name="T3" fmla="*/ 67 h 146"/>
                    <a:gd name="T4" fmla="*/ 14 w 43"/>
                    <a:gd name="T5" fmla="*/ 146 h 146"/>
                    <a:gd name="T6" fmla="*/ 0 w 43"/>
                    <a:gd name="T7" fmla="*/ 38 h 146"/>
                    <a:gd name="T8" fmla="*/ 43 w 43"/>
                    <a:gd name="T9" fmla="*/ 0 h 146"/>
                    <a:gd name="T10" fmla="*/ 0 60000 65536"/>
                    <a:gd name="T11" fmla="*/ 0 60000 65536"/>
                    <a:gd name="T12" fmla="*/ 0 60000 65536"/>
                    <a:gd name="T13" fmla="*/ 0 60000 65536"/>
                    <a:gd name="T14" fmla="*/ 0 60000 65536"/>
                    <a:gd name="T15" fmla="*/ 0 w 43"/>
                    <a:gd name="T16" fmla="*/ 0 h 146"/>
                    <a:gd name="T17" fmla="*/ 43 w 43"/>
                    <a:gd name="T18" fmla="*/ 146 h 146"/>
                  </a:gdLst>
                  <a:ahLst/>
                  <a:cxnLst>
                    <a:cxn ang="T10">
                      <a:pos x="T0" y="T1"/>
                    </a:cxn>
                    <a:cxn ang="T11">
                      <a:pos x="T2" y="T3"/>
                    </a:cxn>
                    <a:cxn ang="T12">
                      <a:pos x="T4" y="T5"/>
                    </a:cxn>
                    <a:cxn ang="T13">
                      <a:pos x="T6" y="T7"/>
                    </a:cxn>
                    <a:cxn ang="T14">
                      <a:pos x="T8" y="T9"/>
                    </a:cxn>
                  </a:cxnLst>
                  <a:rect l="T15" t="T16" r="T17" b="T18"/>
                  <a:pathLst>
                    <a:path w="43" h="146">
                      <a:moveTo>
                        <a:pt x="43" y="0"/>
                      </a:moveTo>
                      <a:lnTo>
                        <a:pt x="35" y="67"/>
                      </a:lnTo>
                      <a:lnTo>
                        <a:pt x="14" y="146"/>
                      </a:lnTo>
                      <a:lnTo>
                        <a:pt x="0" y="38"/>
                      </a:lnTo>
                      <a:lnTo>
                        <a:pt x="4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5" name="Freeform 1550"/>
                <p:cNvSpPr>
                  <a:spLocks/>
                </p:cNvSpPr>
                <p:nvPr/>
              </p:nvSpPr>
              <p:spPr bwMode="auto">
                <a:xfrm>
                  <a:off x="1143" y="1302"/>
                  <a:ext cx="33" cy="25"/>
                </a:xfrm>
                <a:custGeom>
                  <a:avLst/>
                  <a:gdLst>
                    <a:gd name="T0" fmla="*/ 232 w 232"/>
                    <a:gd name="T1" fmla="*/ 96 h 152"/>
                    <a:gd name="T2" fmla="*/ 120 w 232"/>
                    <a:gd name="T3" fmla="*/ 0 h 152"/>
                    <a:gd name="T4" fmla="*/ 0 w 232"/>
                    <a:gd name="T5" fmla="*/ 106 h 152"/>
                    <a:gd name="T6" fmla="*/ 88 w 232"/>
                    <a:gd name="T7" fmla="*/ 133 h 152"/>
                    <a:gd name="T8" fmla="*/ 167 w 232"/>
                    <a:gd name="T9" fmla="*/ 152 h 152"/>
                    <a:gd name="T10" fmla="*/ 232 w 232"/>
                    <a:gd name="T11" fmla="*/ 96 h 152"/>
                    <a:gd name="T12" fmla="*/ 0 60000 65536"/>
                    <a:gd name="T13" fmla="*/ 0 60000 65536"/>
                    <a:gd name="T14" fmla="*/ 0 60000 65536"/>
                    <a:gd name="T15" fmla="*/ 0 60000 65536"/>
                    <a:gd name="T16" fmla="*/ 0 60000 65536"/>
                    <a:gd name="T17" fmla="*/ 0 60000 65536"/>
                    <a:gd name="T18" fmla="*/ 0 w 232"/>
                    <a:gd name="T19" fmla="*/ 0 h 152"/>
                    <a:gd name="T20" fmla="*/ 232 w 232"/>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32" h="152">
                      <a:moveTo>
                        <a:pt x="232" y="96"/>
                      </a:moveTo>
                      <a:lnTo>
                        <a:pt x="120" y="0"/>
                      </a:lnTo>
                      <a:lnTo>
                        <a:pt x="0" y="106"/>
                      </a:lnTo>
                      <a:lnTo>
                        <a:pt x="88" y="133"/>
                      </a:lnTo>
                      <a:lnTo>
                        <a:pt x="167" y="152"/>
                      </a:lnTo>
                      <a:lnTo>
                        <a:pt x="232" y="9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6" name="Freeform 1551"/>
                <p:cNvSpPr>
                  <a:spLocks/>
                </p:cNvSpPr>
                <p:nvPr/>
              </p:nvSpPr>
              <p:spPr bwMode="auto">
                <a:xfrm>
                  <a:off x="1086" y="1375"/>
                  <a:ext cx="2" cy="6"/>
                </a:xfrm>
                <a:custGeom>
                  <a:avLst/>
                  <a:gdLst>
                    <a:gd name="T0" fmla="*/ 12 w 12"/>
                    <a:gd name="T1" fmla="*/ 0 h 32"/>
                    <a:gd name="T2" fmla="*/ 3 w 12"/>
                    <a:gd name="T3" fmla="*/ 32 h 32"/>
                    <a:gd name="T4" fmla="*/ 0 w 12"/>
                    <a:gd name="T5" fmla="*/ 11 h 32"/>
                    <a:gd name="T6" fmla="*/ 12 w 12"/>
                    <a:gd name="T7" fmla="*/ 0 h 32"/>
                    <a:gd name="T8" fmla="*/ 0 60000 65536"/>
                    <a:gd name="T9" fmla="*/ 0 60000 65536"/>
                    <a:gd name="T10" fmla="*/ 0 60000 65536"/>
                    <a:gd name="T11" fmla="*/ 0 60000 65536"/>
                    <a:gd name="T12" fmla="*/ 0 w 12"/>
                    <a:gd name="T13" fmla="*/ 0 h 32"/>
                    <a:gd name="T14" fmla="*/ 12 w 12"/>
                    <a:gd name="T15" fmla="*/ 32 h 32"/>
                  </a:gdLst>
                  <a:ahLst/>
                  <a:cxnLst>
                    <a:cxn ang="T8">
                      <a:pos x="T0" y="T1"/>
                    </a:cxn>
                    <a:cxn ang="T9">
                      <a:pos x="T2" y="T3"/>
                    </a:cxn>
                    <a:cxn ang="T10">
                      <a:pos x="T4" y="T5"/>
                    </a:cxn>
                    <a:cxn ang="T11">
                      <a:pos x="T6" y="T7"/>
                    </a:cxn>
                  </a:cxnLst>
                  <a:rect l="T12" t="T13" r="T14" b="T15"/>
                  <a:pathLst>
                    <a:path w="12" h="32">
                      <a:moveTo>
                        <a:pt x="12" y="0"/>
                      </a:moveTo>
                      <a:lnTo>
                        <a:pt x="3" y="32"/>
                      </a:lnTo>
                      <a:lnTo>
                        <a:pt x="0" y="11"/>
                      </a:lnTo>
                      <a:lnTo>
                        <a:pt x="1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7" name="Freeform 1552"/>
                <p:cNvSpPr>
                  <a:spLocks/>
                </p:cNvSpPr>
                <p:nvPr/>
              </p:nvSpPr>
              <p:spPr bwMode="auto">
                <a:xfrm>
                  <a:off x="1154" y="1310"/>
                  <a:ext cx="31" cy="20"/>
                </a:xfrm>
                <a:custGeom>
                  <a:avLst/>
                  <a:gdLst>
                    <a:gd name="T0" fmla="*/ 216 w 216"/>
                    <a:gd name="T1" fmla="*/ 86 h 118"/>
                    <a:gd name="T2" fmla="*/ 152 w 216"/>
                    <a:gd name="T3" fmla="*/ 47 h 118"/>
                    <a:gd name="T4" fmla="*/ 92 w 216"/>
                    <a:gd name="T5" fmla="*/ 0 h 118"/>
                    <a:gd name="T6" fmla="*/ 0 w 216"/>
                    <a:gd name="T7" fmla="*/ 82 h 118"/>
                    <a:gd name="T8" fmla="*/ 90 w 216"/>
                    <a:gd name="T9" fmla="*/ 103 h 118"/>
                    <a:gd name="T10" fmla="*/ 155 w 216"/>
                    <a:gd name="T11" fmla="*/ 107 h 118"/>
                    <a:gd name="T12" fmla="*/ 168 w 216"/>
                    <a:gd name="T13" fmla="*/ 108 h 118"/>
                    <a:gd name="T14" fmla="*/ 179 w 216"/>
                    <a:gd name="T15" fmla="*/ 118 h 118"/>
                    <a:gd name="T16" fmla="*/ 216 w 216"/>
                    <a:gd name="T17" fmla="*/ 86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118"/>
                    <a:gd name="T29" fmla="*/ 216 w 216"/>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118">
                      <a:moveTo>
                        <a:pt x="216" y="86"/>
                      </a:moveTo>
                      <a:lnTo>
                        <a:pt x="152" y="47"/>
                      </a:lnTo>
                      <a:lnTo>
                        <a:pt x="92" y="0"/>
                      </a:lnTo>
                      <a:lnTo>
                        <a:pt x="0" y="82"/>
                      </a:lnTo>
                      <a:lnTo>
                        <a:pt x="90" y="103"/>
                      </a:lnTo>
                      <a:lnTo>
                        <a:pt x="155" y="107"/>
                      </a:lnTo>
                      <a:lnTo>
                        <a:pt x="168" y="108"/>
                      </a:lnTo>
                      <a:lnTo>
                        <a:pt x="179" y="118"/>
                      </a:lnTo>
                      <a:lnTo>
                        <a:pt x="216" y="8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8" name="Freeform 1553"/>
                <p:cNvSpPr>
                  <a:spLocks/>
                </p:cNvSpPr>
                <p:nvPr/>
              </p:nvSpPr>
              <p:spPr bwMode="auto">
                <a:xfrm>
                  <a:off x="1166" y="1318"/>
                  <a:ext cx="31" cy="23"/>
                </a:xfrm>
                <a:custGeom>
                  <a:avLst/>
                  <a:gdLst>
                    <a:gd name="T0" fmla="*/ 213 w 213"/>
                    <a:gd name="T1" fmla="*/ 64 h 136"/>
                    <a:gd name="T2" fmla="*/ 174 w 213"/>
                    <a:gd name="T3" fmla="*/ 56 h 136"/>
                    <a:gd name="T4" fmla="*/ 137 w 213"/>
                    <a:gd name="T5" fmla="*/ 42 h 136"/>
                    <a:gd name="T6" fmla="*/ 65 w 213"/>
                    <a:gd name="T7" fmla="*/ 0 h 136"/>
                    <a:gd name="T8" fmla="*/ 0 w 213"/>
                    <a:gd name="T9" fmla="*/ 56 h 136"/>
                    <a:gd name="T10" fmla="*/ 69 w 213"/>
                    <a:gd name="T11" fmla="*/ 60 h 136"/>
                    <a:gd name="T12" fmla="*/ 86 w 213"/>
                    <a:gd name="T13" fmla="*/ 64 h 136"/>
                    <a:gd name="T14" fmla="*/ 101 w 213"/>
                    <a:gd name="T15" fmla="*/ 79 h 136"/>
                    <a:gd name="T16" fmla="*/ 128 w 213"/>
                    <a:gd name="T17" fmla="*/ 136 h 136"/>
                    <a:gd name="T18" fmla="*/ 213 w 213"/>
                    <a:gd name="T19" fmla="*/ 64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3"/>
                    <a:gd name="T31" fmla="*/ 0 h 136"/>
                    <a:gd name="T32" fmla="*/ 213 w 213"/>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3" h="136">
                      <a:moveTo>
                        <a:pt x="213" y="64"/>
                      </a:moveTo>
                      <a:lnTo>
                        <a:pt x="174" y="56"/>
                      </a:lnTo>
                      <a:lnTo>
                        <a:pt x="137" y="42"/>
                      </a:lnTo>
                      <a:lnTo>
                        <a:pt x="65" y="0"/>
                      </a:lnTo>
                      <a:lnTo>
                        <a:pt x="0" y="56"/>
                      </a:lnTo>
                      <a:lnTo>
                        <a:pt x="69" y="60"/>
                      </a:lnTo>
                      <a:lnTo>
                        <a:pt x="86" y="64"/>
                      </a:lnTo>
                      <a:lnTo>
                        <a:pt x="101" y="79"/>
                      </a:lnTo>
                      <a:lnTo>
                        <a:pt x="128" y="136"/>
                      </a:lnTo>
                      <a:lnTo>
                        <a:pt x="213" y="6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19" name="Freeform 1554"/>
                <p:cNvSpPr>
                  <a:spLocks/>
                </p:cNvSpPr>
                <p:nvPr/>
              </p:nvSpPr>
              <p:spPr bwMode="auto">
                <a:xfrm>
                  <a:off x="1180" y="1325"/>
                  <a:ext cx="26" cy="27"/>
                </a:xfrm>
                <a:custGeom>
                  <a:avLst/>
                  <a:gdLst>
                    <a:gd name="T0" fmla="*/ 37 w 184"/>
                    <a:gd name="T1" fmla="*/ 0 h 167"/>
                    <a:gd name="T2" fmla="*/ 86 w 184"/>
                    <a:gd name="T3" fmla="*/ 19 h 167"/>
                    <a:gd name="T4" fmla="*/ 135 w 184"/>
                    <a:gd name="T5" fmla="*/ 26 h 167"/>
                    <a:gd name="T6" fmla="*/ 157 w 184"/>
                    <a:gd name="T7" fmla="*/ 37 h 167"/>
                    <a:gd name="T8" fmla="*/ 184 w 184"/>
                    <a:gd name="T9" fmla="*/ 64 h 167"/>
                    <a:gd name="T10" fmla="*/ 66 w 184"/>
                    <a:gd name="T11" fmla="*/ 167 h 167"/>
                    <a:gd name="T12" fmla="*/ 30 w 184"/>
                    <a:gd name="T13" fmla="*/ 87 h 167"/>
                    <a:gd name="T14" fmla="*/ 0 w 184"/>
                    <a:gd name="T15" fmla="*/ 32 h 167"/>
                    <a:gd name="T16" fmla="*/ 37 w 184"/>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167"/>
                    <a:gd name="T29" fmla="*/ 184 w 184"/>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167">
                      <a:moveTo>
                        <a:pt x="37" y="0"/>
                      </a:moveTo>
                      <a:lnTo>
                        <a:pt x="86" y="19"/>
                      </a:lnTo>
                      <a:lnTo>
                        <a:pt x="135" y="26"/>
                      </a:lnTo>
                      <a:lnTo>
                        <a:pt x="157" y="37"/>
                      </a:lnTo>
                      <a:lnTo>
                        <a:pt x="184" y="64"/>
                      </a:lnTo>
                      <a:lnTo>
                        <a:pt x="66" y="167"/>
                      </a:lnTo>
                      <a:lnTo>
                        <a:pt x="30" y="87"/>
                      </a:lnTo>
                      <a:lnTo>
                        <a:pt x="0" y="32"/>
                      </a:lnTo>
                      <a:lnTo>
                        <a:pt x="3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0" name="Freeform 1555"/>
                <p:cNvSpPr>
                  <a:spLocks/>
                </p:cNvSpPr>
                <p:nvPr/>
              </p:nvSpPr>
              <p:spPr bwMode="auto">
                <a:xfrm>
                  <a:off x="1185" y="1329"/>
                  <a:ext cx="27" cy="34"/>
                </a:xfrm>
                <a:custGeom>
                  <a:avLst/>
                  <a:gdLst>
                    <a:gd name="T0" fmla="*/ 85 w 194"/>
                    <a:gd name="T1" fmla="*/ 0 h 204"/>
                    <a:gd name="T2" fmla="*/ 100 w 194"/>
                    <a:gd name="T3" fmla="*/ 1 h 204"/>
                    <a:gd name="T4" fmla="*/ 119 w 194"/>
                    <a:gd name="T5" fmla="*/ 9 h 204"/>
                    <a:gd name="T6" fmla="*/ 140 w 194"/>
                    <a:gd name="T7" fmla="*/ 29 h 204"/>
                    <a:gd name="T8" fmla="*/ 194 w 194"/>
                    <a:gd name="T9" fmla="*/ 97 h 204"/>
                    <a:gd name="T10" fmla="*/ 70 w 194"/>
                    <a:gd name="T11" fmla="*/ 204 h 204"/>
                    <a:gd name="T12" fmla="*/ 28 w 194"/>
                    <a:gd name="T13" fmla="*/ 138 h 204"/>
                    <a:gd name="T14" fmla="*/ 0 w 194"/>
                    <a:gd name="T15" fmla="*/ 72 h 204"/>
                    <a:gd name="T16" fmla="*/ 85 w 194"/>
                    <a:gd name="T17" fmla="*/ 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204"/>
                    <a:gd name="T29" fmla="*/ 194 w 194"/>
                    <a:gd name="T30" fmla="*/ 204 h 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204">
                      <a:moveTo>
                        <a:pt x="85" y="0"/>
                      </a:moveTo>
                      <a:lnTo>
                        <a:pt x="100" y="1"/>
                      </a:lnTo>
                      <a:lnTo>
                        <a:pt x="119" y="9"/>
                      </a:lnTo>
                      <a:lnTo>
                        <a:pt x="140" y="29"/>
                      </a:lnTo>
                      <a:lnTo>
                        <a:pt x="194" y="97"/>
                      </a:lnTo>
                      <a:lnTo>
                        <a:pt x="70" y="204"/>
                      </a:lnTo>
                      <a:lnTo>
                        <a:pt x="28" y="138"/>
                      </a:lnTo>
                      <a:lnTo>
                        <a:pt x="0" y="72"/>
                      </a:lnTo>
                      <a:lnTo>
                        <a:pt x="8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1" name="Freeform 1556"/>
                <p:cNvSpPr>
                  <a:spLocks/>
                </p:cNvSpPr>
                <p:nvPr/>
              </p:nvSpPr>
              <p:spPr bwMode="auto">
                <a:xfrm>
                  <a:off x="1189" y="1335"/>
                  <a:ext cx="30" cy="37"/>
                </a:xfrm>
                <a:custGeom>
                  <a:avLst/>
                  <a:gdLst>
                    <a:gd name="T0" fmla="*/ 206 w 206"/>
                    <a:gd name="T1" fmla="*/ 117 h 218"/>
                    <a:gd name="T2" fmla="*/ 118 w 206"/>
                    <a:gd name="T3" fmla="*/ 0 h 218"/>
                    <a:gd name="T4" fmla="*/ 0 w 206"/>
                    <a:gd name="T5" fmla="*/ 103 h 218"/>
                    <a:gd name="T6" fmla="*/ 37 w 206"/>
                    <a:gd name="T7" fmla="*/ 163 h 218"/>
                    <a:gd name="T8" fmla="*/ 91 w 206"/>
                    <a:gd name="T9" fmla="*/ 218 h 218"/>
                    <a:gd name="T10" fmla="*/ 206 w 206"/>
                    <a:gd name="T11" fmla="*/ 117 h 218"/>
                    <a:gd name="T12" fmla="*/ 0 60000 65536"/>
                    <a:gd name="T13" fmla="*/ 0 60000 65536"/>
                    <a:gd name="T14" fmla="*/ 0 60000 65536"/>
                    <a:gd name="T15" fmla="*/ 0 60000 65536"/>
                    <a:gd name="T16" fmla="*/ 0 60000 65536"/>
                    <a:gd name="T17" fmla="*/ 0 60000 65536"/>
                    <a:gd name="T18" fmla="*/ 0 w 206"/>
                    <a:gd name="T19" fmla="*/ 0 h 218"/>
                    <a:gd name="T20" fmla="*/ 206 w 206"/>
                    <a:gd name="T21" fmla="*/ 218 h 218"/>
                  </a:gdLst>
                  <a:ahLst/>
                  <a:cxnLst>
                    <a:cxn ang="T12">
                      <a:pos x="T0" y="T1"/>
                    </a:cxn>
                    <a:cxn ang="T13">
                      <a:pos x="T2" y="T3"/>
                    </a:cxn>
                    <a:cxn ang="T14">
                      <a:pos x="T4" y="T5"/>
                    </a:cxn>
                    <a:cxn ang="T15">
                      <a:pos x="T6" y="T7"/>
                    </a:cxn>
                    <a:cxn ang="T16">
                      <a:pos x="T8" y="T9"/>
                    </a:cxn>
                    <a:cxn ang="T17">
                      <a:pos x="T10" y="T11"/>
                    </a:cxn>
                  </a:cxnLst>
                  <a:rect l="T18" t="T19" r="T20" b="T21"/>
                  <a:pathLst>
                    <a:path w="206" h="218">
                      <a:moveTo>
                        <a:pt x="206" y="117"/>
                      </a:moveTo>
                      <a:lnTo>
                        <a:pt x="118" y="0"/>
                      </a:lnTo>
                      <a:lnTo>
                        <a:pt x="0" y="103"/>
                      </a:lnTo>
                      <a:lnTo>
                        <a:pt x="37" y="163"/>
                      </a:lnTo>
                      <a:lnTo>
                        <a:pt x="91" y="218"/>
                      </a:lnTo>
                      <a:lnTo>
                        <a:pt x="206" y="11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2" name="Freeform 1557"/>
                <p:cNvSpPr>
                  <a:spLocks/>
                </p:cNvSpPr>
                <p:nvPr/>
              </p:nvSpPr>
              <p:spPr bwMode="auto">
                <a:xfrm>
                  <a:off x="1195" y="1345"/>
                  <a:ext cx="30" cy="33"/>
                </a:xfrm>
                <a:custGeom>
                  <a:avLst/>
                  <a:gdLst>
                    <a:gd name="T0" fmla="*/ 210 w 210"/>
                    <a:gd name="T1" fmla="*/ 115 h 200"/>
                    <a:gd name="T2" fmla="*/ 123 w 210"/>
                    <a:gd name="T3" fmla="*/ 0 h 200"/>
                    <a:gd name="T4" fmla="*/ 0 w 210"/>
                    <a:gd name="T5" fmla="*/ 107 h 200"/>
                    <a:gd name="T6" fmla="*/ 33 w 210"/>
                    <a:gd name="T7" fmla="*/ 145 h 200"/>
                    <a:gd name="T8" fmla="*/ 77 w 210"/>
                    <a:gd name="T9" fmla="*/ 178 h 200"/>
                    <a:gd name="T10" fmla="*/ 113 w 210"/>
                    <a:gd name="T11" fmla="*/ 200 h 200"/>
                    <a:gd name="T12" fmla="*/ 210 w 210"/>
                    <a:gd name="T13" fmla="*/ 115 h 200"/>
                    <a:gd name="T14" fmla="*/ 0 60000 65536"/>
                    <a:gd name="T15" fmla="*/ 0 60000 65536"/>
                    <a:gd name="T16" fmla="*/ 0 60000 65536"/>
                    <a:gd name="T17" fmla="*/ 0 60000 65536"/>
                    <a:gd name="T18" fmla="*/ 0 60000 65536"/>
                    <a:gd name="T19" fmla="*/ 0 60000 65536"/>
                    <a:gd name="T20" fmla="*/ 0 60000 65536"/>
                    <a:gd name="T21" fmla="*/ 0 w 210"/>
                    <a:gd name="T22" fmla="*/ 0 h 200"/>
                    <a:gd name="T23" fmla="*/ 210 w 210"/>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 h="200">
                      <a:moveTo>
                        <a:pt x="210" y="115"/>
                      </a:moveTo>
                      <a:lnTo>
                        <a:pt x="123" y="0"/>
                      </a:lnTo>
                      <a:lnTo>
                        <a:pt x="0" y="107"/>
                      </a:lnTo>
                      <a:lnTo>
                        <a:pt x="33" y="145"/>
                      </a:lnTo>
                      <a:lnTo>
                        <a:pt x="77" y="178"/>
                      </a:lnTo>
                      <a:lnTo>
                        <a:pt x="113" y="200"/>
                      </a:lnTo>
                      <a:lnTo>
                        <a:pt x="210" y="11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3" name="Freeform 1558"/>
                <p:cNvSpPr>
                  <a:spLocks/>
                </p:cNvSpPr>
                <p:nvPr/>
              </p:nvSpPr>
              <p:spPr bwMode="auto">
                <a:xfrm>
                  <a:off x="1202" y="1355"/>
                  <a:ext cx="32" cy="31"/>
                </a:xfrm>
                <a:custGeom>
                  <a:avLst/>
                  <a:gdLst>
                    <a:gd name="T0" fmla="*/ 115 w 225"/>
                    <a:gd name="T1" fmla="*/ 0 h 184"/>
                    <a:gd name="T2" fmla="*/ 166 w 225"/>
                    <a:gd name="T3" fmla="*/ 62 h 184"/>
                    <a:gd name="T4" fmla="*/ 187 w 225"/>
                    <a:gd name="T5" fmla="*/ 82 h 184"/>
                    <a:gd name="T6" fmla="*/ 203 w 225"/>
                    <a:gd name="T7" fmla="*/ 89 h 184"/>
                    <a:gd name="T8" fmla="*/ 225 w 225"/>
                    <a:gd name="T9" fmla="*/ 96 h 184"/>
                    <a:gd name="T10" fmla="*/ 125 w 225"/>
                    <a:gd name="T11" fmla="*/ 184 h 184"/>
                    <a:gd name="T12" fmla="*/ 26 w 225"/>
                    <a:gd name="T13" fmla="*/ 119 h 184"/>
                    <a:gd name="T14" fmla="*/ 0 w 225"/>
                    <a:gd name="T15" fmla="*/ 101 h 184"/>
                    <a:gd name="T16" fmla="*/ 115 w 225"/>
                    <a:gd name="T17" fmla="*/ 0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5"/>
                    <a:gd name="T28" fmla="*/ 0 h 184"/>
                    <a:gd name="T29" fmla="*/ 225 w 22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5" h="184">
                      <a:moveTo>
                        <a:pt x="115" y="0"/>
                      </a:moveTo>
                      <a:lnTo>
                        <a:pt x="166" y="62"/>
                      </a:lnTo>
                      <a:lnTo>
                        <a:pt x="187" y="82"/>
                      </a:lnTo>
                      <a:lnTo>
                        <a:pt x="203" y="89"/>
                      </a:lnTo>
                      <a:lnTo>
                        <a:pt x="225" y="96"/>
                      </a:lnTo>
                      <a:lnTo>
                        <a:pt x="125" y="184"/>
                      </a:lnTo>
                      <a:lnTo>
                        <a:pt x="26" y="119"/>
                      </a:lnTo>
                      <a:lnTo>
                        <a:pt x="0" y="101"/>
                      </a:lnTo>
                      <a:lnTo>
                        <a:pt x="11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4" name="Freeform 1559"/>
                <p:cNvSpPr>
                  <a:spLocks/>
                </p:cNvSpPr>
                <p:nvPr/>
              </p:nvSpPr>
              <p:spPr bwMode="auto">
                <a:xfrm>
                  <a:off x="1211" y="1364"/>
                  <a:ext cx="30" cy="29"/>
                </a:xfrm>
                <a:custGeom>
                  <a:avLst/>
                  <a:gdLst>
                    <a:gd name="T0" fmla="*/ 97 w 207"/>
                    <a:gd name="T1" fmla="*/ 0 h 171"/>
                    <a:gd name="T2" fmla="*/ 122 w 207"/>
                    <a:gd name="T3" fmla="*/ 24 h 171"/>
                    <a:gd name="T4" fmla="*/ 141 w 207"/>
                    <a:gd name="T5" fmla="*/ 33 h 171"/>
                    <a:gd name="T6" fmla="*/ 161 w 207"/>
                    <a:gd name="T7" fmla="*/ 39 h 171"/>
                    <a:gd name="T8" fmla="*/ 177 w 207"/>
                    <a:gd name="T9" fmla="*/ 53 h 171"/>
                    <a:gd name="T10" fmla="*/ 207 w 207"/>
                    <a:gd name="T11" fmla="*/ 98 h 171"/>
                    <a:gd name="T12" fmla="*/ 123 w 207"/>
                    <a:gd name="T13" fmla="*/ 171 h 171"/>
                    <a:gd name="T14" fmla="*/ 0 w 207"/>
                    <a:gd name="T15" fmla="*/ 85 h 171"/>
                    <a:gd name="T16" fmla="*/ 97 w 207"/>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171"/>
                    <a:gd name="T29" fmla="*/ 207 w 20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171">
                      <a:moveTo>
                        <a:pt x="97" y="0"/>
                      </a:moveTo>
                      <a:lnTo>
                        <a:pt x="122" y="24"/>
                      </a:lnTo>
                      <a:lnTo>
                        <a:pt x="141" y="33"/>
                      </a:lnTo>
                      <a:lnTo>
                        <a:pt x="161" y="39"/>
                      </a:lnTo>
                      <a:lnTo>
                        <a:pt x="177" y="53"/>
                      </a:lnTo>
                      <a:lnTo>
                        <a:pt x="207" y="98"/>
                      </a:lnTo>
                      <a:lnTo>
                        <a:pt x="123" y="171"/>
                      </a:lnTo>
                      <a:lnTo>
                        <a:pt x="0" y="85"/>
                      </a:lnTo>
                      <a:lnTo>
                        <a:pt x="9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5" name="Freeform 1560"/>
                <p:cNvSpPr>
                  <a:spLocks/>
                </p:cNvSpPr>
                <p:nvPr/>
              </p:nvSpPr>
              <p:spPr bwMode="auto">
                <a:xfrm>
                  <a:off x="1220" y="1371"/>
                  <a:ext cx="27" cy="29"/>
                </a:xfrm>
                <a:custGeom>
                  <a:avLst/>
                  <a:gdLst>
                    <a:gd name="T0" fmla="*/ 189 w 189"/>
                    <a:gd name="T1" fmla="*/ 114 h 174"/>
                    <a:gd name="T2" fmla="*/ 158 w 189"/>
                    <a:gd name="T3" fmla="*/ 80 h 174"/>
                    <a:gd name="T4" fmla="*/ 136 w 189"/>
                    <a:gd name="T5" fmla="*/ 48 h 174"/>
                    <a:gd name="T6" fmla="*/ 119 w 189"/>
                    <a:gd name="T7" fmla="*/ 19 h 174"/>
                    <a:gd name="T8" fmla="*/ 100 w 189"/>
                    <a:gd name="T9" fmla="*/ 0 h 174"/>
                    <a:gd name="T10" fmla="*/ 0 w 189"/>
                    <a:gd name="T11" fmla="*/ 88 h 174"/>
                    <a:gd name="T12" fmla="*/ 123 w 189"/>
                    <a:gd name="T13" fmla="*/ 174 h 174"/>
                    <a:gd name="T14" fmla="*/ 189 w 189"/>
                    <a:gd name="T15" fmla="*/ 114 h 17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174"/>
                    <a:gd name="T26" fmla="*/ 189 w 189"/>
                    <a:gd name="T27" fmla="*/ 174 h 1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174">
                      <a:moveTo>
                        <a:pt x="189" y="114"/>
                      </a:moveTo>
                      <a:lnTo>
                        <a:pt x="158" y="80"/>
                      </a:lnTo>
                      <a:lnTo>
                        <a:pt x="136" y="48"/>
                      </a:lnTo>
                      <a:lnTo>
                        <a:pt x="119" y="19"/>
                      </a:lnTo>
                      <a:lnTo>
                        <a:pt x="100" y="0"/>
                      </a:lnTo>
                      <a:lnTo>
                        <a:pt x="0" y="88"/>
                      </a:lnTo>
                      <a:lnTo>
                        <a:pt x="123" y="174"/>
                      </a:lnTo>
                      <a:lnTo>
                        <a:pt x="189" y="11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6" name="Freeform 1561"/>
                <p:cNvSpPr>
                  <a:spLocks/>
                </p:cNvSpPr>
                <p:nvPr/>
              </p:nvSpPr>
              <p:spPr bwMode="auto">
                <a:xfrm>
                  <a:off x="1229" y="1381"/>
                  <a:ext cx="27" cy="26"/>
                </a:xfrm>
                <a:custGeom>
                  <a:avLst/>
                  <a:gdLst>
                    <a:gd name="T0" fmla="*/ 193 w 193"/>
                    <a:gd name="T1" fmla="*/ 98 h 157"/>
                    <a:gd name="T2" fmla="*/ 154 w 193"/>
                    <a:gd name="T3" fmla="*/ 76 h 157"/>
                    <a:gd name="T4" fmla="*/ 123 w 193"/>
                    <a:gd name="T5" fmla="*/ 50 h 157"/>
                    <a:gd name="T6" fmla="*/ 84 w 193"/>
                    <a:gd name="T7" fmla="*/ 0 h 157"/>
                    <a:gd name="T8" fmla="*/ 0 w 193"/>
                    <a:gd name="T9" fmla="*/ 73 h 157"/>
                    <a:gd name="T10" fmla="*/ 124 w 193"/>
                    <a:gd name="T11" fmla="*/ 157 h 157"/>
                    <a:gd name="T12" fmla="*/ 193 w 193"/>
                    <a:gd name="T13" fmla="*/ 98 h 157"/>
                    <a:gd name="T14" fmla="*/ 0 60000 65536"/>
                    <a:gd name="T15" fmla="*/ 0 60000 65536"/>
                    <a:gd name="T16" fmla="*/ 0 60000 65536"/>
                    <a:gd name="T17" fmla="*/ 0 60000 65536"/>
                    <a:gd name="T18" fmla="*/ 0 60000 65536"/>
                    <a:gd name="T19" fmla="*/ 0 60000 65536"/>
                    <a:gd name="T20" fmla="*/ 0 60000 65536"/>
                    <a:gd name="T21" fmla="*/ 0 w 193"/>
                    <a:gd name="T22" fmla="*/ 0 h 157"/>
                    <a:gd name="T23" fmla="*/ 193 w 19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157">
                      <a:moveTo>
                        <a:pt x="193" y="98"/>
                      </a:moveTo>
                      <a:lnTo>
                        <a:pt x="154" y="76"/>
                      </a:lnTo>
                      <a:lnTo>
                        <a:pt x="123" y="50"/>
                      </a:lnTo>
                      <a:lnTo>
                        <a:pt x="84" y="0"/>
                      </a:lnTo>
                      <a:lnTo>
                        <a:pt x="0" y="73"/>
                      </a:lnTo>
                      <a:lnTo>
                        <a:pt x="124" y="157"/>
                      </a:lnTo>
                      <a:lnTo>
                        <a:pt x="193" y="9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7" name="Freeform 1562"/>
                <p:cNvSpPr>
                  <a:spLocks/>
                </p:cNvSpPr>
                <p:nvPr/>
              </p:nvSpPr>
              <p:spPr bwMode="auto">
                <a:xfrm>
                  <a:off x="1238" y="1390"/>
                  <a:ext cx="30" cy="21"/>
                </a:xfrm>
                <a:custGeom>
                  <a:avLst/>
                  <a:gdLst>
                    <a:gd name="T0" fmla="*/ 210 w 210"/>
                    <a:gd name="T1" fmla="*/ 68 h 128"/>
                    <a:gd name="T2" fmla="*/ 163 w 210"/>
                    <a:gd name="T3" fmla="*/ 55 h 128"/>
                    <a:gd name="T4" fmla="*/ 125 w 210"/>
                    <a:gd name="T5" fmla="*/ 39 h 128"/>
                    <a:gd name="T6" fmla="*/ 66 w 210"/>
                    <a:gd name="T7" fmla="*/ 0 h 128"/>
                    <a:gd name="T8" fmla="*/ 0 w 210"/>
                    <a:gd name="T9" fmla="*/ 60 h 128"/>
                    <a:gd name="T10" fmla="*/ 76 w 210"/>
                    <a:gd name="T11" fmla="*/ 110 h 128"/>
                    <a:gd name="T12" fmla="*/ 106 w 210"/>
                    <a:gd name="T13" fmla="*/ 122 h 128"/>
                    <a:gd name="T14" fmla="*/ 142 w 210"/>
                    <a:gd name="T15" fmla="*/ 128 h 128"/>
                    <a:gd name="T16" fmla="*/ 210 w 210"/>
                    <a:gd name="T17" fmla="*/ 6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0"/>
                    <a:gd name="T28" fmla="*/ 0 h 128"/>
                    <a:gd name="T29" fmla="*/ 210 w 21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0" h="128">
                      <a:moveTo>
                        <a:pt x="210" y="68"/>
                      </a:moveTo>
                      <a:lnTo>
                        <a:pt x="163" y="55"/>
                      </a:lnTo>
                      <a:lnTo>
                        <a:pt x="125" y="39"/>
                      </a:lnTo>
                      <a:lnTo>
                        <a:pt x="66" y="0"/>
                      </a:lnTo>
                      <a:lnTo>
                        <a:pt x="0" y="60"/>
                      </a:lnTo>
                      <a:lnTo>
                        <a:pt x="76" y="110"/>
                      </a:lnTo>
                      <a:lnTo>
                        <a:pt x="106" y="122"/>
                      </a:lnTo>
                      <a:lnTo>
                        <a:pt x="142" y="128"/>
                      </a:lnTo>
                      <a:lnTo>
                        <a:pt x="210" y="6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8" name="Freeform 1563"/>
                <p:cNvSpPr>
                  <a:spLocks/>
                </p:cNvSpPr>
                <p:nvPr/>
              </p:nvSpPr>
              <p:spPr bwMode="auto">
                <a:xfrm>
                  <a:off x="1246" y="1397"/>
                  <a:ext cx="33" cy="19"/>
                </a:xfrm>
                <a:custGeom>
                  <a:avLst/>
                  <a:gdLst>
                    <a:gd name="T0" fmla="*/ 69 w 229"/>
                    <a:gd name="T1" fmla="*/ 0 h 118"/>
                    <a:gd name="T2" fmla="*/ 126 w 229"/>
                    <a:gd name="T3" fmla="*/ 20 h 118"/>
                    <a:gd name="T4" fmla="*/ 199 w 229"/>
                    <a:gd name="T5" fmla="*/ 33 h 118"/>
                    <a:gd name="T6" fmla="*/ 217 w 229"/>
                    <a:gd name="T7" fmla="*/ 39 h 118"/>
                    <a:gd name="T8" fmla="*/ 229 w 229"/>
                    <a:gd name="T9" fmla="*/ 52 h 118"/>
                    <a:gd name="T10" fmla="*/ 155 w 229"/>
                    <a:gd name="T11" fmla="*/ 118 h 118"/>
                    <a:gd name="T12" fmla="*/ 119 w 229"/>
                    <a:gd name="T13" fmla="*/ 96 h 118"/>
                    <a:gd name="T14" fmla="*/ 81 w 229"/>
                    <a:gd name="T15" fmla="*/ 86 h 118"/>
                    <a:gd name="T16" fmla="*/ 45 w 229"/>
                    <a:gd name="T17" fmla="*/ 80 h 118"/>
                    <a:gd name="T18" fmla="*/ 15 w 229"/>
                    <a:gd name="T19" fmla="*/ 68 h 118"/>
                    <a:gd name="T20" fmla="*/ 0 w 229"/>
                    <a:gd name="T21" fmla="*/ 59 h 118"/>
                    <a:gd name="T22" fmla="*/ 69 w 229"/>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9"/>
                    <a:gd name="T37" fmla="*/ 0 h 118"/>
                    <a:gd name="T38" fmla="*/ 229 w 229"/>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9" h="118">
                      <a:moveTo>
                        <a:pt x="69" y="0"/>
                      </a:moveTo>
                      <a:lnTo>
                        <a:pt x="126" y="20"/>
                      </a:lnTo>
                      <a:lnTo>
                        <a:pt x="199" y="33"/>
                      </a:lnTo>
                      <a:lnTo>
                        <a:pt x="217" y="39"/>
                      </a:lnTo>
                      <a:lnTo>
                        <a:pt x="229" y="52"/>
                      </a:lnTo>
                      <a:lnTo>
                        <a:pt x="155" y="118"/>
                      </a:lnTo>
                      <a:lnTo>
                        <a:pt x="119" y="96"/>
                      </a:lnTo>
                      <a:lnTo>
                        <a:pt x="81" y="86"/>
                      </a:lnTo>
                      <a:lnTo>
                        <a:pt x="45" y="80"/>
                      </a:lnTo>
                      <a:lnTo>
                        <a:pt x="15" y="68"/>
                      </a:lnTo>
                      <a:lnTo>
                        <a:pt x="0" y="59"/>
                      </a:lnTo>
                      <a:lnTo>
                        <a:pt x="6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29" name="Freeform 1564"/>
                <p:cNvSpPr>
                  <a:spLocks/>
                </p:cNvSpPr>
                <p:nvPr/>
              </p:nvSpPr>
              <p:spPr bwMode="auto">
                <a:xfrm>
                  <a:off x="1258" y="1401"/>
                  <a:ext cx="25" cy="27"/>
                </a:xfrm>
                <a:custGeom>
                  <a:avLst/>
                  <a:gdLst>
                    <a:gd name="T0" fmla="*/ 68 w 176"/>
                    <a:gd name="T1" fmla="*/ 0 h 161"/>
                    <a:gd name="T2" fmla="*/ 118 w 176"/>
                    <a:gd name="T3" fmla="*/ 7 h 161"/>
                    <a:gd name="T4" fmla="*/ 139 w 176"/>
                    <a:gd name="T5" fmla="*/ 15 h 161"/>
                    <a:gd name="T6" fmla="*/ 155 w 176"/>
                    <a:gd name="T7" fmla="*/ 35 h 161"/>
                    <a:gd name="T8" fmla="*/ 176 w 176"/>
                    <a:gd name="T9" fmla="*/ 100 h 161"/>
                    <a:gd name="T10" fmla="*/ 106 w 176"/>
                    <a:gd name="T11" fmla="*/ 161 h 161"/>
                    <a:gd name="T12" fmla="*/ 98 w 176"/>
                    <a:gd name="T13" fmla="*/ 125 h 161"/>
                    <a:gd name="T14" fmla="*/ 85 w 176"/>
                    <a:gd name="T15" fmla="*/ 101 h 161"/>
                    <a:gd name="T16" fmla="*/ 42 w 176"/>
                    <a:gd name="T17" fmla="*/ 71 h 161"/>
                    <a:gd name="T18" fmla="*/ 0 w 176"/>
                    <a:gd name="T19" fmla="*/ 60 h 161"/>
                    <a:gd name="T20" fmla="*/ 68 w 176"/>
                    <a:gd name="T21" fmla="*/ 0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61"/>
                    <a:gd name="T35" fmla="*/ 176 w 176"/>
                    <a:gd name="T36" fmla="*/ 161 h 1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61">
                      <a:moveTo>
                        <a:pt x="68" y="0"/>
                      </a:moveTo>
                      <a:lnTo>
                        <a:pt x="118" y="7"/>
                      </a:lnTo>
                      <a:lnTo>
                        <a:pt x="139" y="15"/>
                      </a:lnTo>
                      <a:lnTo>
                        <a:pt x="155" y="35"/>
                      </a:lnTo>
                      <a:lnTo>
                        <a:pt x="176" y="100"/>
                      </a:lnTo>
                      <a:lnTo>
                        <a:pt x="106" y="161"/>
                      </a:lnTo>
                      <a:lnTo>
                        <a:pt x="98" y="125"/>
                      </a:lnTo>
                      <a:lnTo>
                        <a:pt x="85" y="101"/>
                      </a:lnTo>
                      <a:lnTo>
                        <a:pt x="42" y="71"/>
                      </a:lnTo>
                      <a:lnTo>
                        <a:pt x="0" y="60"/>
                      </a:lnTo>
                      <a:lnTo>
                        <a:pt x="6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0" name="Freeform 1565"/>
                <p:cNvSpPr>
                  <a:spLocks/>
                </p:cNvSpPr>
                <p:nvPr/>
              </p:nvSpPr>
              <p:spPr bwMode="auto">
                <a:xfrm>
                  <a:off x="1268" y="1406"/>
                  <a:ext cx="18" cy="37"/>
                </a:xfrm>
                <a:custGeom>
                  <a:avLst/>
                  <a:gdLst>
                    <a:gd name="T0" fmla="*/ 125 w 125"/>
                    <a:gd name="T1" fmla="*/ 150 h 224"/>
                    <a:gd name="T2" fmla="*/ 99 w 125"/>
                    <a:gd name="T3" fmla="*/ 62 h 224"/>
                    <a:gd name="T4" fmla="*/ 88 w 125"/>
                    <a:gd name="T5" fmla="*/ 26 h 224"/>
                    <a:gd name="T6" fmla="*/ 74 w 125"/>
                    <a:gd name="T7" fmla="*/ 0 h 224"/>
                    <a:gd name="T8" fmla="*/ 0 w 125"/>
                    <a:gd name="T9" fmla="*/ 66 h 224"/>
                    <a:gd name="T10" fmla="*/ 11 w 125"/>
                    <a:gd name="T11" fmla="*/ 75 h 224"/>
                    <a:gd name="T12" fmla="*/ 24 w 125"/>
                    <a:gd name="T13" fmla="*/ 99 h 224"/>
                    <a:gd name="T14" fmla="*/ 32 w 125"/>
                    <a:gd name="T15" fmla="*/ 133 h 224"/>
                    <a:gd name="T16" fmla="*/ 41 w 125"/>
                    <a:gd name="T17" fmla="*/ 224 h 224"/>
                    <a:gd name="T18" fmla="*/ 125 w 125"/>
                    <a:gd name="T19" fmla="*/ 150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224"/>
                    <a:gd name="T32" fmla="*/ 125 w 125"/>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224">
                      <a:moveTo>
                        <a:pt x="125" y="150"/>
                      </a:moveTo>
                      <a:lnTo>
                        <a:pt x="99" y="62"/>
                      </a:lnTo>
                      <a:lnTo>
                        <a:pt x="88" y="26"/>
                      </a:lnTo>
                      <a:lnTo>
                        <a:pt x="74" y="0"/>
                      </a:lnTo>
                      <a:lnTo>
                        <a:pt x="0" y="66"/>
                      </a:lnTo>
                      <a:lnTo>
                        <a:pt x="11" y="75"/>
                      </a:lnTo>
                      <a:lnTo>
                        <a:pt x="24" y="99"/>
                      </a:lnTo>
                      <a:lnTo>
                        <a:pt x="32" y="133"/>
                      </a:lnTo>
                      <a:lnTo>
                        <a:pt x="41" y="224"/>
                      </a:lnTo>
                      <a:lnTo>
                        <a:pt x="125" y="15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1" name="Freeform 1566"/>
                <p:cNvSpPr>
                  <a:spLocks/>
                </p:cNvSpPr>
                <p:nvPr/>
              </p:nvSpPr>
              <p:spPr bwMode="auto">
                <a:xfrm>
                  <a:off x="1273" y="1418"/>
                  <a:ext cx="17" cy="39"/>
                </a:xfrm>
                <a:custGeom>
                  <a:avLst/>
                  <a:gdLst>
                    <a:gd name="T0" fmla="*/ 120 w 120"/>
                    <a:gd name="T1" fmla="*/ 149 h 232"/>
                    <a:gd name="T2" fmla="*/ 90 w 120"/>
                    <a:gd name="T3" fmla="*/ 69 h 232"/>
                    <a:gd name="T4" fmla="*/ 70 w 120"/>
                    <a:gd name="T5" fmla="*/ 0 h 232"/>
                    <a:gd name="T6" fmla="*/ 0 w 120"/>
                    <a:gd name="T7" fmla="*/ 61 h 232"/>
                    <a:gd name="T8" fmla="*/ 9 w 120"/>
                    <a:gd name="T9" fmla="*/ 145 h 232"/>
                    <a:gd name="T10" fmla="*/ 24 w 120"/>
                    <a:gd name="T11" fmla="*/ 232 h 232"/>
                    <a:gd name="T12" fmla="*/ 120 w 120"/>
                    <a:gd name="T13" fmla="*/ 149 h 232"/>
                    <a:gd name="T14" fmla="*/ 0 60000 65536"/>
                    <a:gd name="T15" fmla="*/ 0 60000 65536"/>
                    <a:gd name="T16" fmla="*/ 0 60000 65536"/>
                    <a:gd name="T17" fmla="*/ 0 60000 65536"/>
                    <a:gd name="T18" fmla="*/ 0 60000 65536"/>
                    <a:gd name="T19" fmla="*/ 0 60000 65536"/>
                    <a:gd name="T20" fmla="*/ 0 60000 65536"/>
                    <a:gd name="T21" fmla="*/ 0 w 120"/>
                    <a:gd name="T22" fmla="*/ 0 h 232"/>
                    <a:gd name="T23" fmla="*/ 120 w 12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232">
                      <a:moveTo>
                        <a:pt x="120" y="149"/>
                      </a:moveTo>
                      <a:lnTo>
                        <a:pt x="90" y="69"/>
                      </a:lnTo>
                      <a:lnTo>
                        <a:pt x="70" y="0"/>
                      </a:lnTo>
                      <a:lnTo>
                        <a:pt x="0" y="61"/>
                      </a:lnTo>
                      <a:lnTo>
                        <a:pt x="9" y="145"/>
                      </a:lnTo>
                      <a:lnTo>
                        <a:pt x="24" y="232"/>
                      </a:lnTo>
                      <a:lnTo>
                        <a:pt x="120" y="1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2" name="Freeform 1567"/>
                <p:cNvSpPr>
                  <a:spLocks/>
                </p:cNvSpPr>
                <p:nvPr/>
              </p:nvSpPr>
              <p:spPr bwMode="auto">
                <a:xfrm>
                  <a:off x="1274" y="1431"/>
                  <a:ext cx="21" cy="36"/>
                </a:xfrm>
                <a:custGeom>
                  <a:avLst/>
                  <a:gdLst>
                    <a:gd name="T0" fmla="*/ 146 w 146"/>
                    <a:gd name="T1" fmla="*/ 138 h 220"/>
                    <a:gd name="T2" fmla="*/ 108 w 146"/>
                    <a:gd name="T3" fmla="*/ 69 h 220"/>
                    <a:gd name="T4" fmla="*/ 84 w 146"/>
                    <a:gd name="T5" fmla="*/ 0 h 220"/>
                    <a:gd name="T6" fmla="*/ 0 w 146"/>
                    <a:gd name="T7" fmla="*/ 74 h 220"/>
                    <a:gd name="T8" fmla="*/ 9 w 146"/>
                    <a:gd name="T9" fmla="*/ 135 h 220"/>
                    <a:gd name="T10" fmla="*/ 28 w 146"/>
                    <a:gd name="T11" fmla="*/ 191 h 220"/>
                    <a:gd name="T12" fmla="*/ 53 w 146"/>
                    <a:gd name="T13" fmla="*/ 220 h 220"/>
                    <a:gd name="T14" fmla="*/ 146 w 146"/>
                    <a:gd name="T15" fmla="*/ 138 h 220"/>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220"/>
                    <a:gd name="T26" fmla="*/ 146 w 146"/>
                    <a:gd name="T27" fmla="*/ 220 h 2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220">
                      <a:moveTo>
                        <a:pt x="146" y="138"/>
                      </a:moveTo>
                      <a:lnTo>
                        <a:pt x="108" y="69"/>
                      </a:lnTo>
                      <a:lnTo>
                        <a:pt x="84" y="0"/>
                      </a:lnTo>
                      <a:lnTo>
                        <a:pt x="0" y="74"/>
                      </a:lnTo>
                      <a:lnTo>
                        <a:pt x="9" y="135"/>
                      </a:lnTo>
                      <a:lnTo>
                        <a:pt x="28" y="191"/>
                      </a:lnTo>
                      <a:lnTo>
                        <a:pt x="53" y="220"/>
                      </a:lnTo>
                      <a:lnTo>
                        <a:pt x="146" y="13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3" name="Freeform 1568"/>
                <p:cNvSpPr>
                  <a:spLocks/>
                </p:cNvSpPr>
                <p:nvPr/>
              </p:nvSpPr>
              <p:spPr bwMode="auto">
                <a:xfrm>
                  <a:off x="1276" y="1443"/>
                  <a:ext cx="26" cy="30"/>
                </a:xfrm>
                <a:custGeom>
                  <a:avLst/>
                  <a:gdLst>
                    <a:gd name="T0" fmla="*/ 176 w 176"/>
                    <a:gd name="T1" fmla="*/ 121 h 184"/>
                    <a:gd name="T2" fmla="*/ 129 w 176"/>
                    <a:gd name="T3" fmla="*/ 62 h 184"/>
                    <a:gd name="T4" fmla="*/ 96 w 176"/>
                    <a:gd name="T5" fmla="*/ 0 h 184"/>
                    <a:gd name="T6" fmla="*/ 0 w 176"/>
                    <a:gd name="T7" fmla="*/ 83 h 184"/>
                    <a:gd name="T8" fmla="*/ 13 w 176"/>
                    <a:gd name="T9" fmla="*/ 118 h 184"/>
                    <a:gd name="T10" fmla="*/ 50 w 176"/>
                    <a:gd name="T11" fmla="*/ 154 h 184"/>
                    <a:gd name="T12" fmla="*/ 105 w 176"/>
                    <a:gd name="T13" fmla="*/ 184 h 184"/>
                    <a:gd name="T14" fmla="*/ 176 w 176"/>
                    <a:gd name="T15" fmla="*/ 121 h 18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84"/>
                    <a:gd name="T26" fmla="*/ 176 w 176"/>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84">
                      <a:moveTo>
                        <a:pt x="176" y="121"/>
                      </a:moveTo>
                      <a:lnTo>
                        <a:pt x="129" y="62"/>
                      </a:lnTo>
                      <a:lnTo>
                        <a:pt x="96" y="0"/>
                      </a:lnTo>
                      <a:lnTo>
                        <a:pt x="0" y="83"/>
                      </a:lnTo>
                      <a:lnTo>
                        <a:pt x="13" y="118"/>
                      </a:lnTo>
                      <a:lnTo>
                        <a:pt x="50" y="154"/>
                      </a:lnTo>
                      <a:lnTo>
                        <a:pt x="105" y="184"/>
                      </a:lnTo>
                      <a:lnTo>
                        <a:pt x="176" y="1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4" name="Freeform 1569"/>
                <p:cNvSpPr>
                  <a:spLocks/>
                </p:cNvSpPr>
                <p:nvPr/>
              </p:nvSpPr>
              <p:spPr bwMode="auto">
                <a:xfrm>
                  <a:off x="1282" y="1454"/>
                  <a:ext cx="28" cy="25"/>
                </a:xfrm>
                <a:custGeom>
                  <a:avLst/>
                  <a:gdLst>
                    <a:gd name="T0" fmla="*/ 93 w 194"/>
                    <a:gd name="T1" fmla="*/ 0 h 151"/>
                    <a:gd name="T2" fmla="*/ 130 w 194"/>
                    <a:gd name="T3" fmla="*/ 48 h 151"/>
                    <a:gd name="T4" fmla="*/ 177 w 194"/>
                    <a:gd name="T5" fmla="*/ 93 h 151"/>
                    <a:gd name="T6" fmla="*/ 194 w 194"/>
                    <a:gd name="T7" fmla="*/ 105 h 151"/>
                    <a:gd name="T8" fmla="*/ 140 w 194"/>
                    <a:gd name="T9" fmla="*/ 151 h 151"/>
                    <a:gd name="T10" fmla="*/ 65 w 194"/>
                    <a:gd name="T11" fmla="*/ 118 h 151"/>
                    <a:gd name="T12" fmla="*/ 0 w 194"/>
                    <a:gd name="T13" fmla="*/ 82 h 151"/>
                    <a:gd name="T14" fmla="*/ 93 w 194"/>
                    <a:gd name="T15" fmla="*/ 0 h 151"/>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51"/>
                    <a:gd name="T26" fmla="*/ 194 w 194"/>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51">
                      <a:moveTo>
                        <a:pt x="93" y="0"/>
                      </a:moveTo>
                      <a:lnTo>
                        <a:pt x="130" y="48"/>
                      </a:lnTo>
                      <a:lnTo>
                        <a:pt x="177" y="93"/>
                      </a:lnTo>
                      <a:lnTo>
                        <a:pt x="194" y="105"/>
                      </a:lnTo>
                      <a:lnTo>
                        <a:pt x="140" y="151"/>
                      </a:lnTo>
                      <a:lnTo>
                        <a:pt x="65" y="118"/>
                      </a:lnTo>
                      <a:lnTo>
                        <a:pt x="0" y="82"/>
                      </a:lnTo>
                      <a:lnTo>
                        <a:pt x="9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5" name="Freeform 1570"/>
                <p:cNvSpPr>
                  <a:spLocks/>
                </p:cNvSpPr>
                <p:nvPr/>
              </p:nvSpPr>
              <p:spPr bwMode="auto">
                <a:xfrm>
                  <a:off x="1291" y="1463"/>
                  <a:ext cx="27" cy="23"/>
                </a:xfrm>
                <a:custGeom>
                  <a:avLst/>
                  <a:gdLst>
                    <a:gd name="T0" fmla="*/ 71 w 183"/>
                    <a:gd name="T1" fmla="*/ 0 h 136"/>
                    <a:gd name="T2" fmla="*/ 110 w 183"/>
                    <a:gd name="T3" fmla="*/ 37 h 136"/>
                    <a:gd name="T4" fmla="*/ 183 w 183"/>
                    <a:gd name="T5" fmla="*/ 95 h 136"/>
                    <a:gd name="T6" fmla="*/ 136 w 183"/>
                    <a:gd name="T7" fmla="*/ 136 h 136"/>
                    <a:gd name="T8" fmla="*/ 123 w 183"/>
                    <a:gd name="T9" fmla="*/ 125 h 136"/>
                    <a:gd name="T10" fmla="*/ 65 w 183"/>
                    <a:gd name="T11" fmla="*/ 92 h 136"/>
                    <a:gd name="T12" fmla="*/ 0 w 183"/>
                    <a:gd name="T13" fmla="*/ 63 h 136"/>
                    <a:gd name="T14" fmla="*/ 71 w 183"/>
                    <a:gd name="T15" fmla="*/ 0 h 136"/>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136"/>
                    <a:gd name="T26" fmla="*/ 183 w 183"/>
                    <a:gd name="T27" fmla="*/ 136 h 1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136">
                      <a:moveTo>
                        <a:pt x="71" y="0"/>
                      </a:moveTo>
                      <a:lnTo>
                        <a:pt x="110" y="37"/>
                      </a:lnTo>
                      <a:lnTo>
                        <a:pt x="183" y="95"/>
                      </a:lnTo>
                      <a:lnTo>
                        <a:pt x="136" y="136"/>
                      </a:lnTo>
                      <a:lnTo>
                        <a:pt x="123" y="125"/>
                      </a:lnTo>
                      <a:lnTo>
                        <a:pt x="65" y="92"/>
                      </a:lnTo>
                      <a:lnTo>
                        <a:pt x="0" y="63"/>
                      </a:lnTo>
                      <a:lnTo>
                        <a:pt x="7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6" name="Freeform 1571"/>
                <p:cNvSpPr>
                  <a:spLocks/>
                </p:cNvSpPr>
                <p:nvPr/>
              </p:nvSpPr>
              <p:spPr bwMode="auto">
                <a:xfrm>
                  <a:off x="1302" y="1471"/>
                  <a:ext cx="20" cy="25"/>
                </a:xfrm>
                <a:custGeom>
                  <a:avLst/>
                  <a:gdLst>
                    <a:gd name="T0" fmla="*/ 54 w 140"/>
                    <a:gd name="T1" fmla="*/ 0 h 149"/>
                    <a:gd name="T2" fmla="*/ 120 w 140"/>
                    <a:gd name="T3" fmla="*/ 52 h 149"/>
                    <a:gd name="T4" fmla="*/ 120 w 140"/>
                    <a:gd name="T5" fmla="*/ 46 h 149"/>
                    <a:gd name="T6" fmla="*/ 140 w 140"/>
                    <a:gd name="T7" fmla="*/ 51 h 149"/>
                    <a:gd name="T8" fmla="*/ 135 w 140"/>
                    <a:gd name="T9" fmla="*/ 73 h 149"/>
                    <a:gd name="T10" fmla="*/ 134 w 140"/>
                    <a:gd name="T11" fmla="*/ 122 h 149"/>
                    <a:gd name="T12" fmla="*/ 105 w 140"/>
                    <a:gd name="T13" fmla="*/ 149 h 149"/>
                    <a:gd name="T14" fmla="*/ 83 w 140"/>
                    <a:gd name="T15" fmla="*/ 110 h 149"/>
                    <a:gd name="T16" fmla="*/ 50 w 140"/>
                    <a:gd name="T17" fmla="*/ 76 h 149"/>
                    <a:gd name="T18" fmla="*/ 0 w 140"/>
                    <a:gd name="T19" fmla="*/ 46 h 149"/>
                    <a:gd name="T20" fmla="*/ 54 w 140"/>
                    <a:gd name="T21" fmla="*/ 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149"/>
                    <a:gd name="T35" fmla="*/ 140 w 140"/>
                    <a:gd name="T36" fmla="*/ 149 h 1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149">
                      <a:moveTo>
                        <a:pt x="54" y="0"/>
                      </a:moveTo>
                      <a:lnTo>
                        <a:pt x="120" y="52"/>
                      </a:lnTo>
                      <a:lnTo>
                        <a:pt x="120" y="46"/>
                      </a:lnTo>
                      <a:lnTo>
                        <a:pt x="140" y="51"/>
                      </a:lnTo>
                      <a:lnTo>
                        <a:pt x="135" y="73"/>
                      </a:lnTo>
                      <a:lnTo>
                        <a:pt x="134" y="122"/>
                      </a:lnTo>
                      <a:lnTo>
                        <a:pt x="105" y="149"/>
                      </a:lnTo>
                      <a:lnTo>
                        <a:pt x="83" y="110"/>
                      </a:lnTo>
                      <a:lnTo>
                        <a:pt x="50" y="76"/>
                      </a:lnTo>
                      <a:lnTo>
                        <a:pt x="0" y="46"/>
                      </a:lnTo>
                      <a:lnTo>
                        <a:pt x="5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7" name="Freeform 1572"/>
                <p:cNvSpPr>
                  <a:spLocks/>
                </p:cNvSpPr>
                <p:nvPr/>
              </p:nvSpPr>
              <p:spPr bwMode="auto">
                <a:xfrm>
                  <a:off x="1311" y="1479"/>
                  <a:ext cx="11" cy="29"/>
                </a:xfrm>
                <a:custGeom>
                  <a:avLst/>
                  <a:gdLst>
                    <a:gd name="T0" fmla="*/ 47 w 77"/>
                    <a:gd name="T1" fmla="*/ 0 h 178"/>
                    <a:gd name="T2" fmla="*/ 56 w 77"/>
                    <a:gd name="T3" fmla="*/ 6 h 178"/>
                    <a:gd name="T4" fmla="*/ 56 w 77"/>
                    <a:gd name="T5" fmla="*/ 4 h 178"/>
                    <a:gd name="T6" fmla="*/ 58 w 77"/>
                    <a:gd name="T7" fmla="*/ 0 h 178"/>
                    <a:gd name="T8" fmla="*/ 77 w 77"/>
                    <a:gd name="T9" fmla="*/ 5 h 178"/>
                    <a:gd name="T10" fmla="*/ 71 w 77"/>
                    <a:gd name="T11" fmla="*/ 68 h 178"/>
                    <a:gd name="T12" fmla="*/ 72 w 77"/>
                    <a:gd name="T13" fmla="*/ 171 h 178"/>
                    <a:gd name="T14" fmla="*/ 65 w 77"/>
                    <a:gd name="T15" fmla="*/ 178 h 178"/>
                    <a:gd name="T16" fmla="*/ 45 w 77"/>
                    <a:gd name="T17" fmla="*/ 112 h 178"/>
                    <a:gd name="T18" fmla="*/ 27 w 77"/>
                    <a:gd name="T19" fmla="*/ 75 h 178"/>
                    <a:gd name="T20" fmla="*/ 0 w 77"/>
                    <a:gd name="T21" fmla="*/ 41 h 178"/>
                    <a:gd name="T22" fmla="*/ 47 w 77"/>
                    <a:gd name="T23" fmla="*/ 0 h 1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178"/>
                    <a:gd name="T38" fmla="*/ 77 w 77"/>
                    <a:gd name="T39" fmla="*/ 178 h 1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178">
                      <a:moveTo>
                        <a:pt x="47" y="0"/>
                      </a:moveTo>
                      <a:lnTo>
                        <a:pt x="56" y="6"/>
                      </a:lnTo>
                      <a:lnTo>
                        <a:pt x="56" y="4"/>
                      </a:lnTo>
                      <a:lnTo>
                        <a:pt x="58" y="0"/>
                      </a:lnTo>
                      <a:lnTo>
                        <a:pt x="77" y="5"/>
                      </a:lnTo>
                      <a:lnTo>
                        <a:pt x="71" y="68"/>
                      </a:lnTo>
                      <a:lnTo>
                        <a:pt x="72" y="171"/>
                      </a:lnTo>
                      <a:lnTo>
                        <a:pt x="65" y="178"/>
                      </a:lnTo>
                      <a:lnTo>
                        <a:pt x="45" y="112"/>
                      </a:lnTo>
                      <a:lnTo>
                        <a:pt x="27" y="75"/>
                      </a:lnTo>
                      <a:lnTo>
                        <a:pt x="0" y="41"/>
                      </a:lnTo>
                      <a:lnTo>
                        <a:pt x="4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8" name="Freeform 1573"/>
                <p:cNvSpPr>
                  <a:spLocks/>
                </p:cNvSpPr>
                <p:nvPr/>
              </p:nvSpPr>
              <p:spPr bwMode="auto">
                <a:xfrm>
                  <a:off x="1317" y="1491"/>
                  <a:ext cx="4" cy="21"/>
                </a:xfrm>
                <a:custGeom>
                  <a:avLst/>
                  <a:gdLst>
                    <a:gd name="T0" fmla="*/ 29 w 30"/>
                    <a:gd name="T1" fmla="*/ 0 h 124"/>
                    <a:gd name="T2" fmla="*/ 30 w 30"/>
                    <a:gd name="T3" fmla="*/ 92 h 124"/>
                    <a:gd name="T4" fmla="*/ 30 w 30"/>
                    <a:gd name="T5" fmla="*/ 120 h 124"/>
                    <a:gd name="T6" fmla="*/ 30 w 30"/>
                    <a:gd name="T7" fmla="*/ 124 h 124"/>
                    <a:gd name="T8" fmla="*/ 29 w 30"/>
                    <a:gd name="T9" fmla="*/ 121 h 124"/>
                    <a:gd name="T10" fmla="*/ 0 w 30"/>
                    <a:gd name="T11" fmla="*/ 27 h 124"/>
                    <a:gd name="T12" fmla="*/ 29 w 30"/>
                    <a:gd name="T13" fmla="*/ 0 h 124"/>
                    <a:gd name="T14" fmla="*/ 0 60000 65536"/>
                    <a:gd name="T15" fmla="*/ 0 60000 65536"/>
                    <a:gd name="T16" fmla="*/ 0 60000 65536"/>
                    <a:gd name="T17" fmla="*/ 0 60000 65536"/>
                    <a:gd name="T18" fmla="*/ 0 60000 65536"/>
                    <a:gd name="T19" fmla="*/ 0 60000 65536"/>
                    <a:gd name="T20" fmla="*/ 0 60000 65536"/>
                    <a:gd name="T21" fmla="*/ 0 w 30"/>
                    <a:gd name="T22" fmla="*/ 0 h 124"/>
                    <a:gd name="T23" fmla="*/ 30 w 30"/>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4">
                      <a:moveTo>
                        <a:pt x="29" y="0"/>
                      </a:moveTo>
                      <a:lnTo>
                        <a:pt x="30" y="92"/>
                      </a:lnTo>
                      <a:lnTo>
                        <a:pt x="30" y="120"/>
                      </a:lnTo>
                      <a:lnTo>
                        <a:pt x="30" y="124"/>
                      </a:lnTo>
                      <a:lnTo>
                        <a:pt x="29" y="121"/>
                      </a:lnTo>
                      <a:lnTo>
                        <a:pt x="0" y="27"/>
                      </a:lnTo>
                      <a:lnTo>
                        <a:pt x="2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39" name="Freeform 1574"/>
                <p:cNvSpPr>
                  <a:spLocks/>
                </p:cNvSpPr>
                <p:nvPr/>
              </p:nvSpPr>
              <p:spPr bwMode="auto">
                <a:xfrm>
                  <a:off x="1320" y="1507"/>
                  <a:ext cx="1" cy="5"/>
                </a:xfrm>
                <a:custGeom>
                  <a:avLst/>
                  <a:gdLst>
                    <a:gd name="T0" fmla="*/ 7 w 7"/>
                    <a:gd name="T1" fmla="*/ 0 h 29"/>
                    <a:gd name="T2" fmla="*/ 7 w 7"/>
                    <a:gd name="T3" fmla="*/ 25 h 29"/>
                    <a:gd name="T4" fmla="*/ 7 w 7"/>
                    <a:gd name="T5" fmla="*/ 29 h 29"/>
                    <a:gd name="T6" fmla="*/ 6 w 7"/>
                    <a:gd name="T7" fmla="*/ 26 h 29"/>
                    <a:gd name="T8" fmla="*/ 0 w 7"/>
                    <a:gd name="T9" fmla="*/ 7 h 29"/>
                    <a:gd name="T10" fmla="*/ 7 w 7"/>
                    <a:gd name="T11" fmla="*/ 0 h 29"/>
                    <a:gd name="T12" fmla="*/ 0 60000 65536"/>
                    <a:gd name="T13" fmla="*/ 0 60000 65536"/>
                    <a:gd name="T14" fmla="*/ 0 60000 65536"/>
                    <a:gd name="T15" fmla="*/ 0 60000 65536"/>
                    <a:gd name="T16" fmla="*/ 0 60000 65536"/>
                    <a:gd name="T17" fmla="*/ 0 60000 65536"/>
                    <a:gd name="T18" fmla="*/ 0 w 7"/>
                    <a:gd name="T19" fmla="*/ 0 h 29"/>
                    <a:gd name="T20" fmla="*/ 7 w 7"/>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7" h="29">
                      <a:moveTo>
                        <a:pt x="7" y="0"/>
                      </a:moveTo>
                      <a:lnTo>
                        <a:pt x="7" y="25"/>
                      </a:lnTo>
                      <a:lnTo>
                        <a:pt x="7" y="29"/>
                      </a:lnTo>
                      <a:lnTo>
                        <a:pt x="6" y="26"/>
                      </a:lnTo>
                      <a:lnTo>
                        <a:pt x="0" y="7"/>
                      </a:lnTo>
                      <a:lnTo>
                        <a:pt x="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0" name="Freeform 1575"/>
                <p:cNvSpPr>
                  <a:spLocks/>
                </p:cNvSpPr>
                <p:nvPr/>
              </p:nvSpPr>
              <p:spPr bwMode="auto">
                <a:xfrm>
                  <a:off x="1091" y="1287"/>
                  <a:ext cx="51" cy="12"/>
                </a:xfrm>
                <a:custGeom>
                  <a:avLst/>
                  <a:gdLst>
                    <a:gd name="T0" fmla="*/ 345 w 355"/>
                    <a:gd name="T1" fmla="*/ 0 h 71"/>
                    <a:gd name="T2" fmla="*/ 325 w 355"/>
                    <a:gd name="T3" fmla="*/ 0 h 71"/>
                    <a:gd name="T4" fmla="*/ 304 w 355"/>
                    <a:gd name="T5" fmla="*/ 2 h 71"/>
                    <a:gd name="T6" fmla="*/ 280 w 355"/>
                    <a:gd name="T7" fmla="*/ 4 h 71"/>
                    <a:gd name="T8" fmla="*/ 255 w 355"/>
                    <a:gd name="T9" fmla="*/ 7 h 71"/>
                    <a:gd name="T10" fmla="*/ 229 w 355"/>
                    <a:gd name="T11" fmla="*/ 12 h 71"/>
                    <a:gd name="T12" fmla="*/ 203 w 355"/>
                    <a:gd name="T13" fmla="*/ 16 h 71"/>
                    <a:gd name="T14" fmla="*/ 177 w 355"/>
                    <a:gd name="T15" fmla="*/ 21 h 71"/>
                    <a:gd name="T16" fmla="*/ 151 w 355"/>
                    <a:gd name="T17" fmla="*/ 26 h 71"/>
                    <a:gd name="T18" fmla="*/ 126 w 355"/>
                    <a:gd name="T19" fmla="*/ 32 h 71"/>
                    <a:gd name="T20" fmla="*/ 102 w 355"/>
                    <a:gd name="T21" fmla="*/ 39 h 71"/>
                    <a:gd name="T22" fmla="*/ 78 w 355"/>
                    <a:gd name="T23" fmla="*/ 45 h 71"/>
                    <a:gd name="T24" fmla="*/ 58 w 355"/>
                    <a:gd name="T25" fmla="*/ 51 h 71"/>
                    <a:gd name="T26" fmla="*/ 38 w 355"/>
                    <a:gd name="T27" fmla="*/ 55 h 71"/>
                    <a:gd name="T28" fmla="*/ 20 w 355"/>
                    <a:gd name="T29" fmla="*/ 61 h 71"/>
                    <a:gd name="T30" fmla="*/ 7 w 355"/>
                    <a:gd name="T31" fmla="*/ 65 h 71"/>
                    <a:gd name="T32" fmla="*/ 1 w 355"/>
                    <a:gd name="T33" fmla="*/ 71 h 71"/>
                    <a:gd name="T34" fmla="*/ 14 w 355"/>
                    <a:gd name="T35" fmla="*/ 66 h 71"/>
                    <a:gd name="T36" fmla="*/ 30 w 355"/>
                    <a:gd name="T37" fmla="*/ 61 h 71"/>
                    <a:gd name="T38" fmla="*/ 48 w 355"/>
                    <a:gd name="T39" fmla="*/ 57 h 71"/>
                    <a:gd name="T40" fmla="*/ 68 w 355"/>
                    <a:gd name="T41" fmla="*/ 51 h 71"/>
                    <a:gd name="T42" fmla="*/ 91 w 355"/>
                    <a:gd name="T43" fmla="*/ 45 h 71"/>
                    <a:gd name="T44" fmla="*/ 115 w 355"/>
                    <a:gd name="T45" fmla="*/ 40 h 71"/>
                    <a:gd name="T46" fmla="*/ 139 w 355"/>
                    <a:gd name="T47" fmla="*/ 33 h 71"/>
                    <a:gd name="T48" fmla="*/ 165 w 355"/>
                    <a:gd name="T49" fmla="*/ 27 h 71"/>
                    <a:gd name="T50" fmla="*/ 191 w 355"/>
                    <a:gd name="T51" fmla="*/ 22 h 71"/>
                    <a:gd name="T52" fmla="*/ 217 w 355"/>
                    <a:gd name="T53" fmla="*/ 17 h 71"/>
                    <a:gd name="T54" fmla="*/ 243 w 355"/>
                    <a:gd name="T55" fmla="*/ 13 h 71"/>
                    <a:gd name="T56" fmla="*/ 268 w 355"/>
                    <a:gd name="T57" fmla="*/ 9 h 71"/>
                    <a:gd name="T58" fmla="*/ 293 w 355"/>
                    <a:gd name="T59" fmla="*/ 7 h 71"/>
                    <a:gd name="T60" fmla="*/ 316 w 355"/>
                    <a:gd name="T61" fmla="*/ 4 h 71"/>
                    <a:gd name="T62" fmla="*/ 337 w 355"/>
                    <a:gd name="T63" fmla="*/ 3 h 71"/>
                    <a:gd name="T64" fmla="*/ 355 w 355"/>
                    <a:gd name="T65" fmla="*/ 3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71"/>
                    <a:gd name="T101" fmla="*/ 355 w 35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71">
                      <a:moveTo>
                        <a:pt x="355" y="0"/>
                      </a:moveTo>
                      <a:lnTo>
                        <a:pt x="345" y="0"/>
                      </a:lnTo>
                      <a:lnTo>
                        <a:pt x="337" y="0"/>
                      </a:lnTo>
                      <a:lnTo>
                        <a:pt x="325" y="0"/>
                      </a:lnTo>
                      <a:lnTo>
                        <a:pt x="316" y="1"/>
                      </a:lnTo>
                      <a:lnTo>
                        <a:pt x="304" y="2"/>
                      </a:lnTo>
                      <a:lnTo>
                        <a:pt x="292" y="3"/>
                      </a:lnTo>
                      <a:lnTo>
                        <a:pt x="280" y="4"/>
                      </a:lnTo>
                      <a:lnTo>
                        <a:pt x="268" y="6"/>
                      </a:lnTo>
                      <a:lnTo>
                        <a:pt x="255" y="7"/>
                      </a:lnTo>
                      <a:lnTo>
                        <a:pt x="243" y="9"/>
                      </a:lnTo>
                      <a:lnTo>
                        <a:pt x="229" y="12"/>
                      </a:lnTo>
                      <a:lnTo>
                        <a:pt x="217" y="14"/>
                      </a:lnTo>
                      <a:lnTo>
                        <a:pt x="203" y="16"/>
                      </a:lnTo>
                      <a:lnTo>
                        <a:pt x="191" y="19"/>
                      </a:lnTo>
                      <a:lnTo>
                        <a:pt x="177" y="21"/>
                      </a:lnTo>
                      <a:lnTo>
                        <a:pt x="165" y="23"/>
                      </a:lnTo>
                      <a:lnTo>
                        <a:pt x="151" y="26"/>
                      </a:lnTo>
                      <a:lnTo>
                        <a:pt x="139" y="29"/>
                      </a:lnTo>
                      <a:lnTo>
                        <a:pt x="126" y="32"/>
                      </a:lnTo>
                      <a:lnTo>
                        <a:pt x="115" y="36"/>
                      </a:lnTo>
                      <a:lnTo>
                        <a:pt x="102" y="39"/>
                      </a:lnTo>
                      <a:lnTo>
                        <a:pt x="90" y="41"/>
                      </a:lnTo>
                      <a:lnTo>
                        <a:pt x="78" y="45"/>
                      </a:lnTo>
                      <a:lnTo>
                        <a:pt x="67" y="47"/>
                      </a:lnTo>
                      <a:lnTo>
                        <a:pt x="58" y="51"/>
                      </a:lnTo>
                      <a:lnTo>
                        <a:pt x="47" y="53"/>
                      </a:lnTo>
                      <a:lnTo>
                        <a:pt x="38" y="55"/>
                      </a:lnTo>
                      <a:lnTo>
                        <a:pt x="28" y="58"/>
                      </a:lnTo>
                      <a:lnTo>
                        <a:pt x="20" y="61"/>
                      </a:lnTo>
                      <a:lnTo>
                        <a:pt x="13" y="64"/>
                      </a:lnTo>
                      <a:lnTo>
                        <a:pt x="7" y="65"/>
                      </a:lnTo>
                      <a:lnTo>
                        <a:pt x="0" y="67"/>
                      </a:lnTo>
                      <a:lnTo>
                        <a:pt x="1" y="71"/>
                      </a:lnTo>
                      <a:lnTo>
                        <a:pt x="8" y="69"/>
                      </a:lnTo>
                      <a:lnTo>
                        <a:pt x="14" y="66"/>
                      </a:lnTo>
                      <a:lnTo>
                        <a:pt x="21" y="64"/>
                      </a:lnTo>
                      <a:lnTo>
                        <a:pt x="30" y="61"/>
                      </a:lnTo>
                      <a:lnTo>
                        <a:pt x="39" y="59"/>
                      </a:lnTo>
                      <a:lnTo>
                        <a:pt x="48" y="57"/>
                      </a:lnTo>
                      <a:lnTo>
                        <a:pt x="59" y="54"/>
                      </a:lnTo>
                      <a:lnTo>
                        <a:pt x="68" y="51"/>
                      </a:lnTo>
                      <a:lnTo>
                        <a:pt x="79" y="48"/>
                      </a:lnTo>
                      <a:lnTo>
                        <a:pt x="91" y="45"/>
                      </a:lnTo>
                      <a:lnTo>
                        <a:pt x="103" y="42"/>
                      </a:lnTo>
                      <a:lnTo>
                        <a:pt x="115" y="40"/>
                      </a:lnTo>
                      <a:lnTo>
                        <a:pt x="126" y="36"/>
                      </a:lnTo>
                      <a:lnTo>
                        <a:pt x="139" y="33"/>
                      </a:lnTo>
                      <a:lnTo>
                        <a:pt x="152" y="29"/>
                      </a:lnTo>
                      <a:lnTo>
                        <a:pt x="165" y="27"/>
                      </a:lnTo>
                      <a:lnTo>
                        <a:pt x="178" y="25"/>
                      </a:lnTo>
                      <a:lnTo>
                        <a:pt x="191" y="22"/>
                      </a:lnTo>
                      <a:lnTo>
                        <a:pt x="204" y="20"/>
                      </a:lnTo>
                      <a:lnTo>
                        <a:pt x="217" y="17"/>
                      </a:lnTo>
                      <a:lnTo>
                        <a:pt x="231" y="15"/>
                      </a:lnTo>
                      <a:lnTo>
                        <a:pt x="243" y="13"/>
                      </a:lnTo>
                      <a:lnTo>
                        <a:pt x="255" y="10"/>
                      </a:lnTo>
                      <a:lnTo>
                        <a:pt x="268" y="9"/>
                      </a:lnTo>
                      <a:lnTo>
                        <a:pt x="280" y="8"/>
                      </a:lnTo>
                      <a:lnTo>
                        <a:pt x="293" y="7"/>
                      </a:lnTo>
                      <a:lnTo>
                        <a:pt x="304" y="6"/>
                      </a:lnTo>
                      <a:lnTo>
                        <a:pt x="316" y="4"/>
                      </a:lnTo>
                      <a:lnTo>
                        <a:pt x="326" y="3"/>
                      </a:lnTo>
                      <a:lnTo>
                        <a:pt x="337" y="3"/>
                      </a:lnTo>
                      <a:lnTo>
                        <a:pt x="345" y="3"/>
                      </a:lnTo>
                      <a:lnTo>
                        <a:pt x="355" y="3"/>
                      </a:lnTo>
                      <a:lnTo>
                        <a:pt x="35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1" name="Freeform 1576"/>
                <p:cNvSpPr>
                  <a:spLocks/>
                </p:cNvSpPr>
                <p:nvPr/>
              </p:nvSpPr>
              <p:spPr bwMode="auto">
                <a:xfrm>
                  <a:off x="1142" y="1287"/>
                  <a:ext cx="57" cy="42"/>
                </a:xfrm>
                <a:custGeom>
                  <a:avLst/>
                  <a:gdLst>
                    <a:gd name="T0" fmla="*/ 385 w 399"/>
                    <a:gd name="T1" fmla="*/ 249 h 253"/>
                    <a:gd name="T2" fmla="*/ 352 w 399"/>
                    <a:gd name="T3" fmla="*/ 243 h 253"/>
                    <a:gd name="T4" fmla="*/ 321 w 399"/>
                    <a:gd name="T5" fmla="*/ 233 h 253"/>
                    <a:gd name="T6" fmla="*/ 290 w 399"/>
                    <a:gd name="T7" fmla="*/ 218 h 253"/>
                    <a:gd name="T8" fmla="*/ 261 w 399"/>
                    <a:gd name="T9" fmla="*/ 202 h 253"/>
                    <a:gd name="T10" fmla="*/ 232 w 399"/>
                    <a:gd name="T11" fmla="*/ 182 h 253"/>
                    <a:gd name="T12" fmla="*/ 203 w 399"/>
                    <a:gd name="T13" fmla="*/ 159 h 253"/>
                    <a:gd name="T14" fmla="*/ 177 w 399"/>
                    <a:gd name="T15" fmla="*/ 136 h 253"/>
                    <a:gd name="T16" fmla="*/ 151 w 399"/>
                    <a:gd name="T17" fmla="*/ 114 h 253"/>
                    <a:gd name="T18" fmla="*/ 126 w 399"/>
                    <a:gd name="T19" fmla="*/ 91 h 253"/>
                    <a:gd name="T20" fmla="*/ 103 w 399"/>
                    <a:gd name="T21" fmla="*/ 70 h 253"/>
                    <a:gd name="T22" fmla="*/ 81 w 399"/>
                    <a:gd name="T23" fmla="*/ 49 h 253"/>
                    <a:gd name="T24" fmla="*/ 60 w 399"/>
                    <a:gd name="T25" fmla="*/ 32 h 253"/>
                    <a:gd name="T26" fmla="*/ 41 w 399"/>
                    <a:gd name="T27" fmla="*/ 17 h 253"/>
                    <a:gd name="T28" fmla="*/ 23 w 399"/>
                    <a:gd name="T29" fmla="*/ 7 h 253"/>
                    <a:gd name="T30" fmla="*/ 8 w 399"/>
                    <a:gd name="T31" fmla="*/ 1 h 253"/>
                    <a:gd name="T32" fmla="*/ 0 w 399"/>
                    <a:gd name="T33" fmla="*/ 3 h 253"/>
                    <a:gd name="T34" fmla="*/ 14 w 399"/>
                    <a:gd name="T35" fmla="*/ 7 h 253"/>
                    <a:gd name="T36" fmla="*/ 30 w 399"/>
                    <a:gd name="T37" fmla="*/ 14 h 253"/>
                    <a:gd name="T38" fmla="*/ 47 w 399"/>
                    <a:gd name="T39" fmla="*/ 27 h 253"/>
                    <a:gd name="T40" fmla="*/ 67 w 399"/>
                    <a:gd name="T41" fmla="*/ 44 h 253"/>
                    <a:gd name="T42" fmla="*/ 89 w 399"/>
                    <a:gd name="T43" fmla="*/ 63 h 253"/>
                    <a:gd name="T44" fmla="*/ 112 w 399"/>
                    <a:gd name="T45" fmla="*/ 83 h 253"/>
                    <a:gd name="T46" fmla="*/ 136 w 399"/>
                    <a:gd name="T47" fmla="*/ 105 h 253"/>
                    <a:gd name="T48" fmla="*/ 162 w 399"/>
                    <a:gd name="T49" fmla="*/ 128 h 253"/>
                    <a:gd name="T50" fmla="*/ 188 w 399"/>
                    <a:gd name="T51" fmla="*/ 151 h 253"/>
                    <a:gd name="T52" fmla="*/ 216 w 399"/>
                    <a:gd name="T53" fmla="*/ 173 h 253"/>
                    <a:gd name="T54" fmla="*/ 244 w 399"/>
                    <a:gd name="T55" fmla="*/ 195 h 253"/>
                    <a:gd name="T56" fmla="*/ 274 w 399"/>
                    <a:gd name="T57" fmla="*/ 214 h 253"/>
                    <a:gd name="T58" fmla="*/ 304 w 399"/>
                    <a:gd name="T59" fmla="*/ 229 h 253"/>
                    <a:gd name="T60" fmla="*/ 337 w 399"/>
                    <a:gd name="T61" fmla="*/ 242 h 253"/>
                    <a:gd name="T62" fmla="*/ 367 w 399"/>
                    <a:gd name="T63" fmla="*/ 251 h 253"/>
                    <a:gd name="T64" fmla="*/ 399 w 399"/>
                    <a:gd name="T65" fmla="*/ 253 h 2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53"/>
                    <a:gd name="T101" fmla="*/ 399 w 399"/>
                    <a:gd name="T102" fmla="*/ 253 h 2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53">
                      <a:moveTo>
                        <a:pt x="399" y="249"/>
                      </a:moveTo>
                      <a:lnTo>
                        <a:pt x="385" y="249"/>
                      </a:lnTo>
                      <a:lnTo>
                        <a:pt x="369" y="247"/>
                      </a:lnTo>
                      <a:lnTo>
                        <a:pt x="352" y="243"/>
                      </a:lnTo>
                      <a:lnTo>
                        <a:pt x="338" y="239"/>
                      </a:lnTo>
                      <a:lnTo>
                        <a:pt x="321" y="233"/>
                      </a:lnTo>
                      <a:lnTo>
                        <a:pt x="306" y="227"/>
                      </a:lnTo>
                      <a:lnTo>
                        <a:pt x="290" y="218"/>
                      </a:lnTo>
                      <a:lnTo>
                        <a:pt x="275" y="211"/>
                      </a:lnTo>
                      <a:lnTo>
                        <a:pt x="261" y="202"/>
                      </a:lnTo>
                      <a:lnTo>
                        <a:pt x="247" y="192"/>
                      </a:lnTo>
                      <a:lnTo>
                        <a:pt x="232" y="182"/>
                      </a:lnTo>
                      <a:lnTo>
                        <a:pt x="218" y="171"/>
                      </a:lnTo>
                      <a:lnTo>
                        <a:pt x="203" y="159"/>
                      </a:lnTo>
                      <a:lnTo>
                        <a:pt x="190" y="148"/>
                      </a:lnTo>
                      <a:lnTo>
                        <a:pt x="177" y="136"/>
                      </a:lnTo>
                      <a:lnTo>
                        <a:pt x="164" y="126"/>
                      </a:lnTo>
                      <a:lnTo>
                        <a:pt x="151" y="114"/>
                      </a:lnTo>
                      <a:lnTo>
                        <a:pt x="138" y="103"/>
                      </a:lnTo>
                      <a:lnTo>
                        <a:pt x="126" y="91"/>
                      </a:lnTo>
                      <a:lnTo>
                        <a:pt x="114" y="80"/>
                      </a:lnTo>
                      <a:lnTo>
                        <a:pt x="103" y="70"/>
                      </a:lnTo>
                      <a:lnTo>
                        <a:pt x="92" y="60"/>
                      </a:lnTo>
                      <a:lnTo>
                        <a:pt x="81" y="49"/>
                      </a:lnTo>
                      <a:lnTo>
                        <a:pt x="69" y="41"/>
                      </a:lnTo>
                      <a:lnTo>
                        <a:pt x="60" y="32"/>
                      </a:lnTo>
                      <a:lnTo>
                        <a:pt x="49" y="23"/>
                      </a:lnTo>
                      <a:lnTo>
                        <a:pt x="41" y="17"/>
                      </a:lnTo>
                      <a:lnTo>
                        <a:pt x="33" y="12"/>
                      </a:lnTo>
                      <a:lnTo>
                        <a:pt x="23" y="7"/>
                      </a:lnTo>
                      <a:lnTo>
                        <a:pt x="15" y="3"/>
                      </a:lnTo>
                      <a:lnTo>
                        <a:pt x="8" y="1"/>
                      </a:lnTo>
                      <a:lnTo>
                        <a:pt x="0" y="0"/>
                      </a:lnTo>
                      <a:lnTo>
                        <a:pt x="0" y="3"/>
                      </a:lnTo>
                      <a:lnTo>
                        <a:pt x="7" y="4"/>
                      </a:lnTo>
                      <a:lnTo>
                        <a:pt x="14" y="7"/>
                      </a:lnTo>
                      <a:lnTo>
                        <a:pt x="21" y="10"/>
                      </a:lnTo>
                      <a:lnTo>
                        <a:pt x="30" y="14"/>
                      </a:lnTo>
                      <a:lnTo>
                        <a:pt x="39" y="20"/>
                      </a:lnTo>
                      <a:lnTo>
                        <a:pt x="47" y="27"/>
                      </a:lnTo>
                      <a:lnTo>
                        <a:pt x="57" y="35"/>
                      </a:lnTo>
                      <a:lnTo>
                        <a:pt x="67" y="44"/>
                      </a:lnTo>
                      <a:lnTo>
                        <a:pt x="78" y="53"/>
                      </a:lnTo>
                      <a:lnTo>
                        <a:pt x="89" y="63"/>
                      </a:lnTo>
                      <a:lnTo>
                        <a:pt x="100" y="72"/>
                      </a:lnTo>
                      <a:lnTo>
                        <a:pt x="112" y="83"/>
                      </a:lnTo>
                      <a:lnTo>
                        <a:pt x="124" y="94"/>
                      </a:lnTo>
                      <a:lnTo>
                        <a:pt x="136" y="105"/>
                      </a:lnTo>
                      <a:lnTo>
                        <a:pt x="149" y="116"/>
                      </a:lnTo>
                      <a:lnTo>
                        <a:pt x="162" y="128"/>
                      </a:lnTo>
                      <a:lnTo>
                        <a:pt x="175" y="140"/>
                      </a:lnTo>
                      <a:lnTo>
                        <a:pt x="188" y="151"/>
                      </a:lnTo>
                      <a:lnTo>
                        <a:pt x="201" y="163"/>
                      </a:lnTo>
                      <a:lnTo>
                        <a:pt x="216" y="173"/>
                      </a:lnTo>
                      <a:lnTo>
                        <a:pt x="229" y="185"/>
                      </a:lnTo>
                      <a:lnTo>
                        <a:pt x="244" y="195"/>
                      </a:lnTo>
                      <a:lnTo>
                        <a:pt x="260" y="204"/>
                      </a:lnTo>
                      <a:lnTo>
                        <a:pt x="274" y="214"/>
                      </a:lnTo>
                      <a:lnTo>
                        <a:pt x="289" y="222"/>
                      </a:lnTo>
                      <a:lnTo>
                        <a:pt x="304" y="229"/>
                      </a:lnTo>
                      <a:lnTo>
                        <a:pt x="320" y="236"/>
                      </a:lnTo>
                      <a:lnTo>
                        <a:pt x="337" y="242"/>
                      </a:lnTo>
                      <a:lnTo>
                        <a:pt x="351" y="247"/>
                      </a:lnTo>
                      <a:lnTo>
                        <a:pt x="367" y="251"/>
                      </a:lnTo>
                      <a:lnTo>
                        <a:pt x="384" y="253"/>
                      </a:lnTo>
                      <a:lnTo>
                        <a:pt x="399" y="253"/>
                      </a:lnTo>
                      <a:lnTo>
                        <a:pt x="399" y="2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2" name="Freeform 1577"/>
                <p:cNvSpPr>
                  <a:spLocks/>
                </p:cNvSpPr>
                <p:nvPr/>
              </p:nvSpPr>
              <p:spPr bwMode="auto">
                <a:xfrm>
                  <a:off x="1199" y="1328"/>
                  <a:ext cx="32" cy="42"/>
                </a:xfrm>
                <a:custGeom>
                  <a:avLst/>
                  <a:gdLst>
                    <a:gd name="T0" fmla="*/ 221 w 225"/>
                    <a:gd name="T1" fmla="*/ 244 h 249"/>
                    <a:gd name="T2" fmla="*/ 212 w 225"/>
                    <a:gd name="T3" fmla="*/ 240 h 249"/>
                    <a:gd name="T4" fmla="*/ 199 w 225"/>
                    <a:gd name="T5" fmla="*/ 230 h 249"/>
                    <a:gd name="T6" fmla="*/ 185 w 225"/>
                    <a:gd name="T7" fmla="*/ 215 h 249"/>
                    <a:gd name="T8" fmla="*/ 171 w 225"/>
                    <a:gd name="T9" fmla="*/ 198 h 249"/>
                    <a:gd name="T10" fmla="*/ 155 w 225"/>
                    <a:gd name="T11" fmla="*/ 179 h 249"/>
                    <a:gd name="T12" fmla="*/ 140 w 225"/>
                    <a:gd name="T13" fmla="*/ 158 h 249"/>
                    <a:gd name="T14" fmla="*/ 122 w 225"/>
                    <a:gd name="T15" fmla="*/ 135 h 249"/>
                    <a:gd name="T16" fmla="*/ 106 w 225"/>
                    <a:gd name="T17" fmla="*/ 112 h 249"/>
                    <a:gd name="T18" fmla="*/ 89 w 225"/>
                    <a:gd name="T19" fmla="*/ 90 h 249"/>
                    <a:gd name="T20" fmla="*/ 72 w 225"/>
                    <a:gd name="T21" fmla="*/ 68 h 249"/>
                    <a:gd name="T22" fmla="*/ 57 w 225"/>
                    <a:gd name="T23" fmla="*/ 48 h 249"/>
                    <a:gd name="T24" fmla="*/ 43 w 225"/>
                    <a:gd name="T25" fmla="*/ 31 h 249"/>
                    <a:gd name="T26" fmla="*/ 29 w 225"/>
                    <a:gd name="T27" fmla="*/ 17 h 249"/>
                    <a:gd name="T28" fmla="*/ 17 w 225"/>
                    <a:gd name="T29" fmla="*/ 8 h 249"/>
                    <a:gd name="T30" fmla="*/ 6 w 225"/>
                    <a:gd name="T31" fmla="*/ 2 h 249"/>
                    <a:gd name="T32" fmla="*/ 0 w 225"/>
                    <a:gd name="T33" fmla="*/ 4 h 249"/>
                    <a:gd name="T34" fmla="*/ 10 w 225"/>
                    <a:gd name="T35" fmla="*/ 8 h 249"/>
                    <a:gd name="T36" fmla="*/ 20 w 225"/>
                    <a:gd name="T37" fmla="*/ 15 h 249"/>
                    <a:gd name="T38" fmla="*/ 32 w 225"/>
                    <a:gd name="T39" fmla="*/ 27 h 249"/>
                    <a:gd name="T40" fmla="*/ 48 w 225"/>
                    <a:gd name="T41" fmla="*/ 42 h 249"/>
                    <a:gd name="T42" fmla="*/ 63 w 225"/>
                    <a:gd name="T43" fmla="*/ 60 h 249"/>
                    <a:gd name="T44" fmla="*/ 78 w 225"/>
                    <a:gd name="T45" fmla="*/ 81 h 249"/>
                    <a:gd name="T46" fmla="*/ 95 w 225"/>
                    <a:gd name="T47" fmla="*/ 103 h 249"/>
                    <a:gd name="T48" fmla="*/ 111 w 225"/>
                    <a:gd name="T49" fmla="*/ 125 h 249"/>
                    <a:gd name="T50" fmla="*/ 128 w 225"/>
                    <a:gd name="T51" fmla="*/ 148 h 249"/>
                    <a:gd name="T52" fmla="*/ 145 w 225"/>
                    <a:gd name="T53" fmla="*/ 171 h 249"/>
                    <a:gd name="T54" fmla="*/ 160 w 225"/>
                    <a:gd name="T55" fmla="*/ 191 h 249"/>
                    <a:gd name="T56" fmla="*/ 175 w 225"/>
                    <a:gd name="T57" fmla="*/ 209 h 249"/>
                    <a:gd name="T58" fmla="*/ 189 w 225"/>
                    <a:gd name="T59" fmla="*/ 224 h 249"/>
                    <a:gd name="T60" fmla="*/ 203 w 225"/>
                    <a:gd name="T61" fmla="*/ 238 h 249"/>
                    <a:gd name="T62" fmla="*/ 215 w 225"/>
                    <a:gd name="T63" fmla="*/ 246 h 249"/>
                    <a:gd name="T64" fmla="*/ 225 w 225"/>
                    <a:gd name="T65" fmla="*/ 249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5"/>
                    <a:gd name="T100" fmla="*/ 0 h 249"/>
                    <a:gd name="T101" fmla="*/ 225 w 225"/>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5" h="249">
                      <a:moveTo>
                        <a:pt x="225" y="246"/>
                      </a:moveTo>
                      <a:lnTo>
                        <a:pt x="221" y="244"/>
                      </a:lnTo>
                      <a:lnTo>
                        <a:pt x="217" y="243"/>
                      </a:lnTo>
                      <a:lnTo>
                        <a:pt x="212" y="240"/>
                      </a:lnTo>
                      <a:lnTo>
                        <a:pt x="205" y="235"/>
                      </a:lnTo>
                      <a:lnTo>
                        <a:pt x="199" y="230"/>
                      </a:lnTo>
                      <a:lnTo>
                        <a:pt x="193" y="222"/>
                      </a:lnTo>
                      <a:lnTo>
                        <a:pt x="185" y="215"/>
                      </a:lnTo>
                      <a:lnTo>
                        <a:pt x="178" y="206"/>
                      </a:lnTo>
                      <a:lnTo>
                        <a:pt x="171" y="198"/>
                      </a:lnTo>
                      <a:lnTo>
                        <a:pt x="163" y="189"/>
                      </a:lnTo>
                      <a:lnTo>
                        <a:pt x="155" y="179"/>
                      </a:lnTo>
                      <a:lnTo>
                        <a:pt x="147" y="168"/>
                      </a:lnTo>
                      <a:lnTo>
                        <a:pt x="140" y="158"/>
                      </a:lnTo>
                      <a:lnTo>
                        <a:pt x="130" y="147"/>
                      </a:lnTo>
                      <a:lnTo>
                        <a:pt x="122" y="135"/>
                      </a:lnTo>
                      <a:lnTo>
                        <a:pt x="115" y="124"/>
                      </a:lnTo>
                      <a:lnTo>
                        <a:pt x="106" y="112"/>
                      </a:lnTo>
                      <a:lnTo>
                        <a:pt x="97" y="102"/>
                      </a:lnTo>
                      <a:lnTo>
                        <a:pt x="89" y="90"/>
                      </a:lnTo>
                      <a:lnTo>
                        <a:pt x="81" y="79"/>
                      </a:lnTo>
                      <a:lnTo>
                        <a:pt x="72" y="68"/>
                      </a:lnTo>
                      <a:lnTo>
                        <a:pt x="65" y="58"/>
                      </a:lnTo>
                      <a:lnTo>
                        <a:pt x="57" y="48"/>
                      </a:lnTo>
                      <a:lnTo>
                        <a:pt x="50" y="40"/>
                      </a:lnTo>
                      <a:lnTo>
                        <a:pt x="43" y="31"/>
                      </a:lnTo>
                      <a:lnTo>
                        <a:pt x="37" y="24"/>
                      </a:lnTo>
                      <a:lnTo>
                        <a:pt x="29" y="17"/>
                      </a:lnTo>
                      <a:lnTo>
                        <a:pt x="23" y="12"/>
                      </a:lnTo>
                      <a:lnTo>
                        <a:pt x="17" y="8"/>
                      </a:lnTo>
                      <a:lnTo>
                        <a:pt x="12" y="4"/>
                      </a:lnTo>
                      <a:lnTo>
                        <a:pt x="6" y="2"/>
                      </a:lnTo>
                      <a:lnTo>
                        <a:pt x="0" y="0"/>
                      </a:lnTo>
                      <a:lnTo>
                        <a:pt x="0" y="4"/>
                      </a:lnTo>
                      <a:lnTo>
                        <a:pt x="5" y="5"/>
                      </a:lnTo>
                      <a:lnTo>
                        <a:pt x="10" y="8"/>
                      </a:lnTo>
                      <a:lnTo>
                        <a:pt x="16" y="10"/>
                      </a:lnTo>
                      <a:lnTo>
                        <a:pt x="20" y="15"/>
                      </a:lnTo>
                      <a:lnTo>
                        <a:pt x="26" y="20"/>
                      </a:lnTo>
                      <a:lnTo>
                        <a:pt x="32" y="27"/>
                      </a:lnTo>
                      <a:lnTo>
                        <a:pt x="40" y="34"/>
                      </a:lnTo>
                      <a:lnTo>
                        <a:pt x="48" y="42"/>
                      </a:lnTo>
                      <a:lnTo>
                        <a:pt x="55" y="50"/>
                      </a:lnTo>
                      <a:lnTo>
                        <a:pt x="63" y="60"/>
                      </a:lnTo>
                      <a:lnTo>
                        <a:pt x="70" y="70"/>
                      </a:lnTo>
                      <a:lnTo>
                        <a:pt x="78" y="81"/>
                      </a:lnTo>
                      <a:lnTo>
                        <a:pt x="87" y="92"/>
                      </a:lnTo>
                      <a:lnTo>
                        <a:pt x="95" y="103"/>
                      </a:lnTo>
                      <a:lnTo>
                        <a:pt x="102" y="115"/>
                      </a:lnTo>
                      <a:lnTo>
                        <a:pt x="111" y="125"/>
                      </a:lnTo>
                      <a:lnTo>
                        <a:pt x="120" y="137"/>
                      </a:lnTo>
                      <a:lnTo>
                        <a:pt x="128" y="148"/>
                      </a:lnTo>
                      <a:lnTo>
                        <a:pt x="136" y="160"/>
                      </a:lnTo>
                      <a:lnTo>
                        <a:pt x="145" y="171"/>
                      </a:lnTo>
                      <a:lnTo>
                        <a:pt x="152" y="180"/>
                      </a:lnTo>
                      <a:lnTo>
                        <a:pt x="160" y="191"/>
                      </a:lnTo>
                      <a:lnTo>
                        <a:pt x="168" y="200"/>
                      </a:lnTo>
                      <a:lnTo>
                        <a:pt x="175" y="209"/>
                      </a:lnTo>
                      <a:lnTo>
                        <a:pt x="183" y="217"/>
                      </a:lnTo>
                      <a:lnTo>
                        <a:pt x="189" y="224"/>
                      </a:lnTo>
                      <a:lnTo>
                        <a:pt x="197" y="232"/>
                      </a:lnTo>
                      <a:lnTo>
                        <a:pt x="203" y="238"/>
                      </a:lnTo>
                      <a:lnTo>
                        <a:pt x="209" y="242"/>
                      </a:lnTo>
                      <a:lnTo>
                        <a:pt x="215" y="246"/>
                      </a:lnTo>
                      <a:lnTo>
                        <a:pt x="220" y="248"/>
                      </a:lnTo>
                      <a:lnTo>
                        <a:pt x="225" y="249"/>
                      </a:lnTo>
                      <a:lnTo>
                        <a:pt x="225" y="24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3" name="Freeform 1578"/>
                <p:cNvSpPr>
                  <a:spLocks/>
                </p:cNvSpPr>
                <p:nvPr/>
              </p:nvSpPr>
              <p:spPr bwMode="auto">
                <a:xfrm>
                  <a:off x="1231" y="1369"/>
                  <a:ext cx="44" cy="34"/>
                </a:xfrm>
                <a:custGeom>
                  <a:avLst/>
                  <a:gdLst>
                    <a:gd name="T0" fmla="*/ 281 w 305"/>
                    <a:gd name="T1" fmla="*/ 192 h 200"/>
                    <a:gd name="T2" fmla="*/ 240 w 305"/>
                    <a:gd name="T3" fmla="*/ 184 h 200"/>
                    <a:gd name="T4" fmla="*/ 202 w 305"/>
                    <a:gd name="T5" fmla="*/ 173 h 200"/>
                    <a:gd name="T6" fmla="*/ 171 w 305"/>
                    <a:gd name="T7" fmla="*/ 160 h 200"/>
                    <a:gd name="T8" fmla="*/ 145 w 305"/>
                    <a:gd name="T9" fmla="*/ 146 h 200"/>
                    <a:gd name="T10" fmla="*/ 123 w 305"/>
                    <a:gd name="T11" fmla="*/ 130 h 200"/>
                    <a:gd name="T12" fmla="*/ 104 w 305"/>
                    <a:gd name="T13" fmla="*/ 113 h 200"/>
                    <a:gd name="T14" fmla="*/ 90 w 305"/>
                    <a:gd name="T15" fmla="*/ 96 h 200"/>
                    <a:gd name="T16" fmla="*/ 76 w 305"/>
                    <a:gd name="T17" fmla="*/ 79 h 200"/>
                    <a:gd name="T18" fmla="*/ 66 w 305"/>
                    <a:gd name="T19" fmla="*/ 63 h 200"/>
                    <a:gd name="T20" fmla="*/ 56 w 305"/>
                    <a:gd name="T21" fmla="*/ 47 h 200"/>
                    <a:gd name="T22" fmla="*/ 47 w 305"/>
                    <a:gd name="T23" fmla="*/ 33 h 200"/>
                    <a:gd name="T24" fmla="*/ 39 w 305"/>
                    <a:gd name="T25" fmla="*/ 21 h 200"/>
                    <a:gd name="T26" fmla="*/ 28 w 305"/>
                    <a:gd name="T27" fmla="*/ 11 h 200"/>
                    <a:gd name="T28" fmla="*/ 19 w 305"/>
                    <a:gd name="T29" fmla="*/ 4 h 200"/>
                    <a:gd name="T30" fmla="*/ 7 w 305"/>
                    <a:gd name="T31" fmla="*/ 0 h 200"/>
                    <a:gd name="T32" fmla="*/ 0 w 305"/>
                    <a:gd name="T33" fmla="*/ 3 h 200"/>
                    <a:gd name="T34" fmla="*/ 13 w 305"/>
                    <a:gd name="T35" fmla="*/ 4 h 200"/>
                    <a:gd name="T36" fmla="*/ 22 w 305"/>
                    <a:gd name="T37" fmla="*/ 10 h 200"/>
                    <a:gd name="T38" fmla="*/ 31 w 305"/>
                    <a:gd name="T39" fmla="*/ 19 h 200"/>
                    <a:gd name="T40" fmla="*/ 40 w 305"/>
                    <a:gd name="T41" fmla="*/ 29 h 200"/>
                    <a:gd name="T42" fmla="*/ 48 w 305"/>
                    <a:gd name="T43" fmla="*/ 42 h 200"/>
                    <a:gd name="T44" fmla="*/ 57 w 305"/>
                    <a:gd name="T45" fmla="*/ 57 h 200"/>
                    <a:gd name="T46" fmla="*/ 67 w 305"/>
                    <a:gd name="T47" fmla="*/ 72 h 200"/>
                    <a:gd name="T48" fmla="*/ 79 w 305"/>
                    <a:gd name="T49" fmla="*/ 89 h 200"/>
                    <a:gd name="T50" fmla="*/ 93 w 305"/>
                    <a:gd name="T51" fmla="*/ 107 h 200"/>
                    <a:gd name="T52" fmla="*/ 110 w 305"/>
                    <a:gd name="T53" fmla="*/ 123 h 200"/>
                    <a:gd name="T54" fmla="*/ 131 w 305"/>
                    <a:gd name="T55" fmla="*/ 141 h 200"/>
                    <a:gd name="T56" fmla="*/ 155 w 305"/>
                    <a:gd name="T57" fmla="*/ 157 h 200"/>
                    <a:gd name="T58" fmla="*/ 185 w 305"/>
                    <a:gd name="T59" fmla="*/ 170 h 200"/>
                    <a:gd name="T60" fmla="*/ 220 w 305"/>
                    <a:gd name="T61" fmla="*/ 183 h 200"/>
                    <a:gd name="T62" fmla="*/ 259 w 305"/>
                    <a:gd name="T63" fmla="*/ 192 h 200"/>
                    <a:gd name="T64" fmla="*/ 305 w 305"/>
                    <a:gd name="T65" fmla="*/ 200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5"/>
                    <a:gd name="T100" fmla="*/ 0 h 200"/>
                    <a:gd name="T101" fmla="*/ 305 w 305"/>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5" h="200">
                      <a:moveTo>
                        <a:pt x="305" y="196"/>
                      </a:moveTo>
                      <a:lnTo>
                        <a:pt x="281" y="192"/>
                      </a:lnTo>
                      <a:lnTo>
                        <a:pt x="259" y="189"/>
                      </a:lnTo>
                      <a:lnTo>
                        <a:pt x="240" y="184"/>
                      </a:lnTo>
                      <a:lnTo>
                        <a:pt x="220" y="179"/>
                      </a:lnTo>
                      <a:lnTo>
                        <a:pt x="202" y="173"/>
                      </a:lnTo>
                      <a:lnTo>
                        <a:pt x="186" y="167"/>
                      </a:lnTo>
                      <a:lnTo>
                        <a:pt x="171" y="160"/>
                      </a:lnTo>
                      <a:lnTo>
                        <a:pt x="157" y="153"/>
                      </a:lnTo>
                      <a:lnTo>
                        <a:pt x="145" y="146"/>
                      </a:lnTo>
                      <a:lnTo>
                        <a:pt x="133" y="138"/>
                      </a:lnTo>
                      <a:lnTo>
                        <a:pt x="123" y="130"/>
                      </a:lnTo>
                      <a:lnTo>
                        <a:pt x="112" y="121"/>
                      </a:lnTo>
                      <a:lnTo>
                        <a:pt x="104" y="113"/>
                      </a:lnTo>
                      <a:lnTo>
                        <a:pt x="97" y="104"/>
                      </a:lnTo>
                      <a:lnTo>
                        <a:pt x="90" y="96"/>
                      </a:lnTo>
                      <a:lnTo>
                        <a:pt x="82" y="88"/>
                      </a:lnTo>
                      <a:lnTo>
                        <a:pt x="76" y="79"/>
                      </a:lnTo>
                      <a:lnTo>
                        <a:pt x="71" y="71"/>
                      </a:lnTo>
                      <a:lnTo>
                        <a:pt x="66" y="63"/>
                      </a:lnTo>
                      <a:lnTo>
                        <a:pt x="60" y="54"/>
                      </a:lnTo>
                      <a:lnTo>
                        <a:pt x="56" y="47"/>
                      </a:lnTo>
                      <a:lnTo>
                        <a:pt x="51" y="40"/>
                      </a:lnTo>
                      <a:lnTo>
                        <a:pt x="47" y="33"/>
                      </a:lnTo>
                      <a:lnTo>
                        <a:pt x="43" y="27"/>
                      </a:lnTo>
                      <a:lnTo>
                        <a:pt x="39" y="21"/>
                      </a:lnTo>
                      <a:lnTo>
                        <a:pt x="33" y="16"/>
                      </a:lnTo>
                      <a:lnTo>
                        <a:pt x="28" y="11"/>
                      </a:lnTo>
                      <a:lnTo>
                        <a:pt x="24" y="7"/>
                      </a:lnTo>
                      <a:lnTo>
                        <a:pt x="19" y="4"/>
                      </a:lnTo>
                      <a:lnTo>
                        <a:pt x="14" y="2"/>
                      </a:lnTo>
                      <a:lnTo>
                        <a:pt x="7" y="0"/>
                      </a:lnTo>
                      <a:lnTo>
                        <a:pt x="0" y="0"/>
                      </a:lnTo>
                      <a:lnTo>
                        <a:pt x="0" y="3"/>
                      </a:lnTo>
                      <a:lnTo>
                        <a:pt x="6" y="3"/>
                      </a:lnTo>
                      <a:lnTo>
                        <a:pt x="13" y="4"/>
                      </a:lnTo>
                      <a:lnTo>
                        <a:pt x="18" y="7"/>
                      </a:lnTo>
                      <a:lnTo>
                        <a:pt x="22" y="10"/>
                      </a:lnTo>
                      <a:lnTo>
                        <a:pt x="26" y="14"/>
                      </a:lnTo>
                      <a:lnTo>
                        <a:pt x="31" y="19"/>
                      </a:lnTo>
                      <a:lnTo>
                        <a:pt x="34" y="23"/>
                      </a:lnTo>
                      <a:lnTo>
                        <a:pt x="40" y="29"/>
                      </a:lnTo>
                      <a:lnTo>
                        <a:pt x="44" y="35"/>
                      </a:lnTo>
                      <a:lnTo>
                        <a:pt x="48" y="42"/>
                      </a:lnTo>
                      <a:lnTo>
                        <a:pt x="52" y="50"/>
                      </a:lnTo>
                      <a:lnTo>
                        <a:pt x="57" y="57"/>
                      </a:lnTo>
                      <a:lnTo>
                        <a:pt x="63" y="64"/>
                      </a:lnTo>
                      <a:lnTo>
                        <a:pt x="67" y="72"/>
                      </a:lnTo>
                      <a:lnTo>
                        <a:pt x="73" y="81"/>
                      </a:lnTo>
                      <a:lnTo>
                        <a:pt x="79" y="89"/>
                      </a:lnTo>
                      <a:lnTo>
                        <a:pt x="85" y="97"/>
                      </a:lnTo>
                      <a:lnTo>
                        <a:pt x="93" y="107"/>
                      </a:lnTo>
                      <a:lnTo>
                        <a:pt x="102" y="115"/>
                      </a:lnTo>
                      <a:lnTo>
                        <a:pt x="110" y="123"/>
                      </a:lnTo>
                      <a:lnTo>
                        <a:pt x="121" y="133"/>
                      </a:lnTo>
                      <a:lnTo>
                        <a:pt x="131" y="141"/>
                      </a:lnTo>
                      <a:lnTo>
                        <a:pt x="143" y="148"/>
                      </a:lnTo>
                      <a:lnTo>
                        <a:pt x="155" y="157"/>
                      </a:lnTo>
                      <a:lnTo>
                        <a:pt x="170" y="164"/>
                      </a:lnTo>
                      <a:lnTo>
                        <a:pt x="185" y="170"/>
                      </a:lnTo>
                      <a:lnTo>
                        <a:pt x="201" y="177"/>
                      </a:lnTo>
                      <a:lnTo>
                        <a:pt x="220" y="183"/>
                      </a:lnTo>
                      <a:lnTo>
                        <a:pt x="238" y="188"/>
                      </a:lnTo>
                      <a:lnTo>
                        <a:pt x="259" y="192"/>
                      </a:lnTo>
                      <a:lnTo>
                        <a:pt x="281" y="196"/>
                      </a:lnTo>
                      <a:lnTo>
                        <a:pt x="305" y="200"/>
                      </a:lnTo>
                      <a:lnTo>
                        <a:pt x="305" y="19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4" name="Freeform 1579"/>
                <p:cNvSpPr>
                  <a:spLocks/>
                </p:cNvSpPr>
                <p:nvPr/>
              </p:nvSpPr>
              <p:spPr bwMode="auto">
                <a:xfrm>
                  <a:off x="1275" y="1402"/>
                  <a:ext cx="32" cy="67"/>
                </a:xfrm>
                <a:custGeom>
                  <a:avLst/>
                  <a:gdLst>
                    <a:gd name="T0" fmla="*/ 211 w 228"/>
                    <a:gd name="T1" fmla="*/ 385 h 402"/>
                    <a:gd name="T2" fmla="*/ 181 w 228"/>
                    <a:gd name="T3" fmla="*/ 353 h 402"/>
                    <a:gd name="T4" fmla="*/ 155 w 228"/>
                    <a:gd name="T5" fmla="*/ 322 h 402"/>
                    <a:gd name="T6" fmla="*/ 133 w 228"/>
                    <a:gd name="T7" fmla="*/ 290 h 402"/>
                    <a:gd name="T8" fmla="*/ 116 w 228"/>
                    <a:gd name="T9" fmla="*/ 257 h 402"/>
                    <a:gd name="T10" fmla="*/ 102 w 228"/>
                    <a:gd name="T11" fmla="*/ 225 h 402"/>
                    <a:gd name="T12" fmla="*/ 90 w 228"/>
                    <a:gd name="T13" fmla="*/ 192 h 402"/>
                    <a:gd name="T14" fmla="*/ 79 w 228"/>
                    <a:gd name="T15" fmla="*/ 161 h 402"/>
                    <a:gd name="T16" fmla="*/ 71 w 228"/>
                    <a:gd name="T17" fmla="*/ 132 h 402"/>
                    <a:gd name="T18" fmla="*/ 64 w 228"/>
                    <a:gd name="T19" fmla="*/ 105 h 402"/>
                    <a:gd name="T20" fmla="*/ 56 w 228"/>
                    <a:gd name="T21" fmla="*/ 78 h 402"/>
                    <a:gd name="T22" fmla="*/ 49 w 228"/>
                    <a:gd name="T23" fmla="*/ 55 h 402"/>
                    <a:gd name="T24" fmla="*/ 41 w 228"/>
                    <a:gd name="T25" fmla="*/ 36 h 402"/>
                    <a:gd name="T26" fmla="*/ 32 w 228"/>
                    <a:gd name="T27" fmla="*/ 20 h 402"/>
                    <a:gd name="T28" fmla="*/ 21 w 228"/>
                    <a:gd name="T29" fmla="*/ 8 h 402"/>
                    <a:gd name="T30" fmla="*/ 8 w 228"/>
                    <a:gd name="T31" fmla="*/ 1 h 402"/>
                    <a:gd name="T32" fmla="*/ 0 w 228"/>
                    <a:gd name="T33" fmla="*/ 4 h 402"/>
                    <a:gd name="T34" fmla="*/ 14 w 228"/>
                    <a:gd name="T35" fmla="*/ 7 h 402"/>
                    <a:gd name="T36" fmla="*/ 25 w 228"/>
                    <a:gd name="T37" fmla="*/ 17 h 402"/>
                    <a:gd name="T38" fmla="*/ 33 w 228"/>
                    <a:gd name="T39" fmla="*/ 30 h 402"/>
                    <a:gd name="T40" fmla="*/ 43 w 228"/>
                    <a:gd name="T41" fmla="*/ 46 h 402"/>
                    <a:gd name="T42" fmla="*/ 49 w 228"/>
                    <a:gd name="T43" fmla="*/ 67 h 402"/>
                    <a:gd name="T44" fmla="*/ 56 w 228"/>
                    <a:gd name="T45" fmla="*/ 92 h 402"/>
                    <a:gd name="T46" fmla="*/ 64 w 228"/>
                    <a:gd name="T47" fmla="*/ 119 h 402"/>
                    <a:gd name="T48" fmla="*/ 71 w 228"/>
                    <a:gd name="T49" fmla="*/ 148 h 402"/>
                    <a:gd name="T50" fmla="*/ 81 w 228"/>
                    <a:gd name="T51" fmla="*/ 177 h 402"/>
                    <a:gd name="T52" fmla="*/ 92 w 228"/>
                    <a:gd name="T53" fmla="*/ 209 h 402"/>
                    <a:gd name="T54" fmla="*/ 105 w 228"/>
                    <a:gd name="T55" fmla="*/ 243 h 402"/>
                    <a:gd name="T56" fmla="*/ 121 w 228"/>
                    <a:gd name="T57" fmla="*/ 276 h 402"/>
                    <a:gd name="T58" fmla="*/ 141 w 228"/>
                    <a:gd name="T59" fmla="*/ 308 h 402"/>
                    <a:gd name="T60" fmla="*/ 164 w 228"/>
                    <a:gd name="T61" fmla="*/ 340 h 402"/>
                    <a:gd name="T62" fmla="*/ 193 w 228"/>
                    <a:gd name="T63" fmla="*/ 372 h 402"/>
                    <a:gd name="T64" fmla="*/ 227 w 228"/>
                    <a:gd name="T65" fmla="*/ 402 h 4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402"/>
                    <a:gd name="T101" fmla="*/ 228 w 228"/>
                    <a:gd name="T102" fmla="*/ 402 h 4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402">
                      <a:moveTo>
                        <a:pt x="228" y="400"/>
                      </a:moveTo>
                      <a:lnTo>
                        <a:pt x="211" y="385"/>
                      </a:lnTo>
                      <a:lnTo>
                        <a:pt x="196" y="370"/>
                      </a:lnTo>
                      <a:lnTo>
                        <a:pt x="181" y="353"/>
                      </a:lnTo>
                      <a:lnTo>
                        <a:pt x="168" y="338"/>
                      </a:lnTo>
                      <a:lnTo>
                        <a:pt x="155" y="322"/>
                      </a:lnTo>
                      <a:lnTo>
                        <a:pt x="144" y="306"/>
                      </a:lnTo>
                      <a:lnTo>
                        <a:pt x="133" y="290"/>
                      </a:lnTo>
                      <a:lnTo>
                        <a:pt x="124" y="274"/>
                      </a:lnTo>
                      <a:lnTo>
                        <a:pt x="116" y="257"/>
                      </a:lnTo>
                      <a:lnTo>
                        <a:pt x="109" y="241"/>
                      </a:lnTo>
                      <a:lnTo>
                        <a:pt x="102" y="225"/>
                      </a:lnTo>
                      <a:lnTo>
                        <a:pt x="96" y="208"/>
                      </a:lnTo>
                      <a:lnTo>
                        <a:pt x="90" y="192"/>
                      </a:lnTo>
                      <a:lnTo>
                        <a:pt x="84" y="176"/>
                      </a:lnTo>
                      <a:lnTo>
                        <a:pt x="79" y="161"/>
                      </a:lnTo>
                      <a:lnTo>
                        <a:pt x="75" y="146"/>
                      </a:lnTo>
                      <a:lnTo>
                        <a:pt x="71" y="132"/>
                      </a:lnTo>
                      <a:lnTo>
                        <a:pt x="67" y="118"/>
                      </a:lnTo>
                      <a:lnTo>
                        <a:pt x="64" y="105"/>
                      </a:lnTo>
                      <a:lnTo>
                        <a:pt x="59" y="92"/>
                      </a:lnTo>
                      <a:lnTo>
                        <a:pt x="56" y="78"/>
                      </a:lnTo>
                      <a:lnTo>
                        <a:pt x="52" y="67"/>
                      </a:lnTo>
                      <a:lnTo>
                        <a:pt x="49" y="55"/>
                      </a:lnTo>
                      <a:lnTo>
                        <a:pt x="45" y="45"/>
                      </a:lnTo>
                      <a:lnTo>
                        <a:pt x="41" y="36"/>
                      </a:lnTo>
                      <a:lnTo>
                        <a:pt x="38" y="27"/>
                      </a:lnTo>
                      <a:lnTo>
                        <a:pt x="32" y="20"/>
                      </a:lnTo>
                      <a:lnTo>
                        <a:pt x="27" y="14"/>
                      </a:lnTo>
                      <a:lnTo>
                        <a:pt x="21" y="8"/>
                      </a:lnTo>
                      <a:lnTo>
                        <a:pt x="15" y="5"/>
                      </a:lnTo>
                      <a:lnTo>
                        <a:pt x="8" y="1"/>
                      </a:lnTo>
                      <a:lnTo>
                        <a:pt x="0" y="0"/>
                      </a:lnTo>
                      <a:lnTo>
                        <a:pt x="0" y="4"/>
                      </a:lnTo>
                      <a:lnTo>
                        <a:pt x="7" y="5"/>
                      </a:lnTo>
                      <a:lnTo>
                        <a:pt x="14" y="7"/>
                      </a:lnTo>
                      <a:lnTo>
                        <a:pt x="19" y="11"/>
                      </a:lnTo>
                      <a:lnTo>
                        <a:pt x="25" y="17"/>
                      </a:lnTo>
                      <a:lnTo>
                        <a:pt x="29" y="23"/>
                      </a:lnTo>
                      <a:lnTo>
                        <a:pt x="33" y="30"/>
                      </a:lnTo>
                      <a:lnTo>
                        <a:pt x="38" y="37"/>
                      </a:lnTo>
                      <a:lnTo>
                        <a:pt x="43" y="46"/>
                      </a:lnTo>
                      <a:lnTo>
                        <a:pt x="46" y="56"/>
                      </a:lnTo>
                      <a:lnTo>
                        <a:pt x="49" y="67"/>
                      </a:lnTo>
                      <a:lnTo>
                        <a:pt x="52" y="80"/>
                      </a:lnTo>
                      <a:lnTo>
                        <a:pt x="56" y="92"/>
                      </a:lnTo>
                      <a:lnTo>
                        <a:pt x="59" y="105"/>
                      </a:lnTo>
                      <a:lnTo>
                        <a:pt x="64" y="119"/>
                      </a:lnTo>
                      <a:lnTo>
                        <a:pt x="67" y="132"/>
                      </a:lnTo>
                      <a:lnTo>
                        <a:pt x="71" y="148"/>
                      </a:lnTo>
                      <a:lnTo>
                        <a:pt x="76" y="162"/>
                      </a:lnTo>
                      <a:lnTo>
                        <a:pt x="81" y="177"/>
                      </a:lnTo>
                      <a:lnTo>
                        <a:pt x="85" y="193"/>
                      </a:lnTo>
                      <a:lnTo>
                        <a:pt x="92" y="209"/>
                      </a:lnTo>
                      <a:lnTo>
                        <a:pt x="98" y="226"/>
                      </a:lnTo>
                      <a:lnTo>
                        <a:pt x="105" y="243"/>
                      </a:lnTo>
                      <a:lnTo>
                        <a:pt x="114" y="259"/>
                      </a:lnTo>
                      <a:lnTo>
                        <a:pt x="121" y="276"/>
                      </a:lnTo>
                      <a:lnTo>
                        <a:pt x="130" y="291"/>
                      </a:lnTo>
                      <a:lnTo>
                        <a:pt x="141" y="308"/>
                      </a:lnTo>
                      <a:lnTo>
                        <a:pt x="152" y="325"/>
                      </a:lnTo>
                      <a:lnTo>
                        <a:pt x="164" y="340"/>
                      </a:lnTo>
                      <a:lnTo>
                        <a:pt x="178" y="356"/>
                      </a:lnTo>
                      <a:lnTo>
                        <a:pt x="193" y="372"/>
                      </a:lnTo>
                      <a:lnTo>
                        <a:pt x="208" y="388"/>
                      </a:lnTo>
                      <a:lnTo>
                        <a:pt x="227" y="402"/>
                      </a:lnTo>
                      <a:lnTo>
                        <a:pt x="228" y="40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5" name="Freeform 1580"/>
                <p:cNvSpPr>
                  <a:spLocks/>
                </p:cNvSpPr>
                <p:nvPr/>
              </p:nvSpPr>
              <p:spPr bwMode="auto">
                <a:xfrm>
                  <a:off x="1307" y="1469"/>
                  <a:ext cx="15" cy="11"/>
                </a:xfrm>
                <a:custGeom>
                  <a:avLst/>
                  <a:gdLst>
                    <a:gd name="T0" fmla="*/ 104 w 104"/>
                    <a:gd name="T1" fmla="*/ 63 h 68"/>
                    <a:gd name="T2" fmla="*/ 95 w 104"/>
                    <a:gd name="T3" fmla="*/ 59 h 68"/>
                    <a:gd name="T4" fmla="*/ 89 w 104"/>
                    <a:gd name="T5" fmla="*/ 57 h 68"/>
                    <a:gd name="T6" fmla="*/ 84 w 104"/>
                    <a:gd name="T7" fmla="*/ 57 h 68"/>
                    <a:gd name="T8" fmla="*/ 81 w 104"/>
                    <a:gd name="T9" fmla="*/ 59 h 68"/>
                    <a:gd name="T10" fmla="*/ 79 w 104"/>
                    <a:gd name="T11" fmla="*/ 62 h 68"/>
                    <a:gd name="T12" fmla="*/ 81 w 104"/>
                    <a:gd name="T13" fmla="*/ 64 h 68"/>
                    <a:gd name="T14" fmla="*/ 81 w 104"/>
                    <a:gd name="T15" fmla="*/ 64 h 68"/>
                    <a:gd name="T16" fmla="*/ 82 w 104"/>
                    <a:gd name="T17" fmla="*/ 64 h 68"/>
                    <a:gd name="T18" fmla="*/ 81 w 104"/>
                    <a:gd name="T19" fmla="*/ 63 h 68"/>
                    <a:gd name="T20" fmla="*/ 76 w 104"/>
                    <a:gd name="T21" fmla="*/ 59 h 68"/>
                    <a:gd name="T22" fmla="*/ 69 w 104"/>
                    <a:gd name="T23" fmla="*/ 53 h 68"/>
                    <a:gd name="T24" fmla="*/ 58 w 104"/>
                    <a:gd name="T25" fmla="*/ 45 h 68"/>
                    <a:gd name="T26" fmla="*/ 44 w 104"/>
                    <a:gd name="T27" fmla="*/ 33 h 68"/>
                    <a:gd name="T28" fmla="*/ 25 w 104"/>
                    <a:gd name="T29" fmla="*/ 19 h 68"/>
                    <a:gd name="T30" fmla="*/ 1 w 104"/>
                    <a:gd name="T31" fmla="*/ 0 h 68"/>
                    <a:gd name="T32" fmla="*/ 13 w 104"/>
                    <a:gd name="T33" fmla="*/ 13 h 68"/>
                    <a:gd name="T34" fmla="*/ 32 w 104"/>
                    <a:gd name="T35" fmla="*/ 30 h 68"/>
                    <a:gd name="T36" fmla="*/ 50 w 104"/>
                    <a:gd name="T37" fmla="*/ 43 h 68"/>
                    <a:gd name="T38" fmla="*/ 63 w 104"/>
                    <a:gd name="T39" fmla="*/ 52 h 68"/>
                    <a:gd name="T40" fmla="*/ 71 w 104"/>
                    <a:gd name="T41" fmla="*/ 59 h 68"/>
                    <a:gd name="T42" fmla="*/ 76 w 104"/>
                    <a:gd name="T43" fmla="*/ 64 h 68"/>
                    <a:gd name="T44" fmla="*/ 79 w 104"/>
                    <a:gd name="T45" fmla="*/ 66 h 68"/>
                    <a:gd name="T46" fmla="*/ 82 w 104"/>
                    <a:gd name="T47" fmla="*/ 68 h 68"/>
                    <a:gd name="T48" fmla="*/ 84 w 104"/>
                    <a:gd name="T49" fmla="*/ 65 h 68"/>
                    <a:gd name="T50" fmla="*/ 84 w 104"/>
                    <a:gd name="T51" fmla="*/ 63 h 68"/>
                    <a:gd name="T52" fmla="*/ 83 w 104"/>
                    <a:gd name="T53" fmla="*/ 62 h 68"/>
                    <a:gd name="T54" fmla="*/ 84 w 104"/>
                    <a:gd name="T55" fmla="*/ 60 h 68"/>
                    <a:gd name="T56" fmla="*/ 89 w 104"/>
                    <a:gd name="T57" fmla="*/ 60 h 68"/>
                    <a:gd name="T58" fmla="*/ 94 w 104"/>
                    <a:gd name="T59" fmla="*/ 63 h 68"/>
                    <a:gd name="T60" fmla="*/ 103 w 104"/>
                    <a:gd name="T61" fmla="*/ 66 h 68"/>
                    <a:gd name="T62" fmla="*/ 103 w 10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68"/>
                    <a:gd name="T98" fmla="*/ 104 w 10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68">
                      <a:moveTo>
                        <a:pt x="103" y="66"/>
                      </a:moveTo>
                      <a:lnTo>
                        <a:pt x="104" y="63"/>
                      </a:lnTo>
                      <a:lnTo>
                        <a:pt x="100" y="60"/>
                      </a:lnTo>
                      <a:lnTo>
                        <a:pt x="95" y="59"/>
                      </a:lnTo>
                      <a:lnTo>
                        <a:pt x="91" y="58"/>
                      </a:lnTo>
                      <a:lnTo>
                        <a:pt x="89" y="57"/>
                      </a:lnTo>
                      <a:lnTo>
                        <a:pt x="85" y="57"/>
                      </a:lnTo>
                      <a:lnTo>
                        <a:pt x="84" y="57"/>
                      </a:lnTo>
                      <a:lnTo>
                        <a:pt x="82" y="58"/>
                      </a:lnTo>
                      <a:lnTo>
                        <a:pt x="81" y="59"/>
                      </a:lnTo>
                      <a:lnTo>
                        <a:pt x="81" y="60"/>
                      </a:lnTo>
                      <a:lnTo>
                        <a:pt x="79" y="62"/>
                      </a:lnTo>
                      <a:lnTo>
                        <a:pt x="81" y="63"/>
                      </a:lnTo>
                      <a:lnTo>
                        <a:pt x="81" y="64"/>
                      </a:lnTo>
                      <a:lnTo>
                        <a:pt x="81" y="65"/>
                      </a:lnTo>
                      <a:lnTo>
                        <a:pt x="81" y="64"/>
                      </a:lnTo>
                      <a:lnTo>
                        <a:pt x="83" y="64"/>
                      </a:lnTo>
                      <a:lnTo>
                        <a:pt x="82" y="64"/>
                      </a:lnTo>
                      <a:lnTo>
                        <a:pt x="82" y="63"/>
                      </a:lnTo>
                      <a:lnTo>
                        <a:pt x="81" y="63"/>
                      </a:lnTo>
                      <a:lnTo>
                        <a:pt x="78" y="60"/>
                      </a:lnTo>
                      <a:lnTo>
                        <a:pt x="76" y="59"/>
                      </a:lnTo>
                      <a:lnTo>
                        <a:pt x="73" y="57"/>
                      </a:lnTo>
                      <a:lnTo>
                        <a:pt x="69" y="53"/>
                      </a:lnTo>
                      <a:lnTo>
                        <a:pt x="64" y="50"/>
                      </a:lnTo>
                      <a:lnTo>
                        <a:pt x="58" y="45"/>
                      </a:lnTo>
                      <a:lnTo>
                        <a:pt x="52" y="40"/>
                      </a:lnTo>
                      <a:lnTo>
                        <a:pt x="44" y="33"/>
                      </a:lnTo>
                      <a:lnTo>
                        <a:pt x="35" y="27"/>
                      </a:lnTo>
                      <a:lnTo>
                        <a:pt x="25" y="19"/>
                      </a:lnTo>
                      <a:lnTo>
                        <a:pt x="14" y="9"/>
                      </a:lnTo>
                      <a:lnTo>
                        <a:pt x="1" y="0"/>
                      </a:lnTo>
                      <a:lnTo>
                        <a:pt x="0" y="2"/>
                      </a:lnTo>
                      <a:lnTo>
                        <a:pt x="13" y="13"/>
                      </a:lnTo>
                      <a:lnTo>
                        <a:pt x="23" y="21"/>
                      </a:lnTo>
                      <a:lnTo>
                        <a:pt x="32" y="30"/>
                      </a:lnTo>
                      <a:lnTo>
                        <a:pt x="42" y="37"/>
                      </a:lnTo>
                      <a:lnTo>
                        <a:pt x="50" y="43"/>
                      </a:lnTo>
                      <a:lnTo>
                        <a:pt x="56" y="47"/>
                      </a:lnTo>
                      <a:lnTo>
                        <a:pt x="63" y="52"/>
                      </a:lnTo>
                      <a:lnTo>
                        <a:pt x="66" y="56"/>
                      </a:lnTo>
                      <a:lnTo>
                        <a:pt x="71" y="59"/>
                      </a:lnTo>
                      <a:lnTo>
                        <a:pt x="73" y="62"/>
                      </a:lnTo>
                      <a:lnTo>
                        <a:pt x="76" y="64"/>
                      </a:lnTo>
                      <a:lnTo>
                        <a:pt x="78" y="65"/>
                      </a:lnTo>
                      <a:lnTo>
                        <a:pt x="79" y="66"/>
                      </a:lnTo>
                      <a:lnTo>
                        <a:pt x="81" y="66"/>
                      </a:lnTo>
                      <a:lnTo>
                        <a:pt x="82" y="68"/>
                      </a:lnTo>
                      <a:lnTo>
                        <a:pt x="84" y="66"/>
                      </a:lnTo>
                      <a:lnTo>
                        <a:pt x="84" y="65"/>
                      </a:lnTo>
                      <a:lnTo>
                        <a:pt x="84" y="64"/>
                      </a:lnTo>
                      <a:lnTo>
                        <a:pt x="84" y="63"/>
                      </a:lnTo>
                      <a:lnTo>
                        <a:pt x="84" y="62"/>
                      </a:lnTo>
                      <a:lnTo>
                        <a:pt x="83" y="62"/>
                      </a:lnTo>
                      <a:lnTo>
                        <a:pt x="84" y="62"/>
                      </a:lnTo>
                      <a:lnTo>
                        <a:pt x="84" y="60"/>
                      </a:lnTo>
                      <a:lnTo>
                        <a:pt x="85" y="60"/>
                      </a:lnTo>
                      <a:lnTo>
                        <a:pt x="89" y="60"/>
                      </a:lnTo>
                      <a:lnTo>
                        <a:pt x="91" y="62"/>
                      </a:lnTo>
                      <a:lnTo>
                        <a:pt x="94" y="63"/>
                      </a:lnTo>
                      <a:lnTo>
                        <a:pt x="98" y="64"/>
                      </a:lnTo>
                      <a:lnTo>
                        <a:pt x="103" y="66"/>
                      </a:lnTo>
                      <a:lnTo>
                        <a:pt x="103" y="63"/>
                      </a:lnTo>
                      <a:lnTo>
                        <a:pt x="103" y="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6" name="Freeform 1581"/>
                <p:cNvSpPr>
                  <a:spLocks/>
                </p:cNvSpPr>
                <p:nvPr/>
              </p:nvSpPr>
              <p:spPr bwMode="auto">
                <a:xfrm>
                  <a:off x="1321" y="1479"/>
                  <a:ext cx="1" cy="33"/>
                </a:xfrm>
                <a:custGeom>
                  <a:avLst/>
                  <a:gdLst>
                    <a:gd name="T0" fmla="*/ 1 w 8"/>
                    <a:gd name="T1" fmla="*/ 195 h 197"/>
                    <a:gd name="T2" fmla="*/ 5 w 8"/>
                    <a:gd name="T3" fmla="*/ 196 h 197"/>
                    <a:gd name="T4" fmla="*/ 6 w 8"/>
                    <a:gd name="T5" fmla="*/ 192 h 197"/>
                    <a:gd name="T6" fmla="*/ 6 w 8"/>
                    <a:gd name="T7" fmla="*/ 183 h 197"/>
                    <a:gd name="T8" fmla="*/ 6 w 8"/>
                    <a:gd name="T9" fmla="*/ 170 h 197"/>
                    <a:gd name="T10" fmla="*/ 6 w 8"/>
                    <a:gd name="T11" fmla="*/ 156 h 197"/>
                    <a:gd name="T12" fmla="*/ 5 w 8"/>
                    <a:gd name="T13" fmla="*/ 138 h 197"/>
                    <a:gd name="T14" fmla="*/ 5 w 8"/>
                    <a:gd name="T15" fmla="*/ 120 h 197"/>
                    <a:gd name="T16" fmla="*/ 5 w 8"/>
                    <a:gd name="T17" fmla="*/ 100 h 197"/>
                    <a:gd name="T18" fmla="*/ 5 w 8"/>
                    <a:gd name="T19" fmla="*/ 81 h 197"/>
                    <a:gd name="T20" fmla="*/ 5 w 8"/>
                    <a:gd name="T21" fmla="*/ 62 h 197"/>
                    <a:gd name="T22" fmla="*/ 5 w 8"/>
                    <a:gd name="T23" fmla="*/ 44 h 197"/>
                    <a:gd name="T24" fmla="*/ 5 w 8"/>
                    <a:gd name="T25" fmla="*/ 28 h 197"/>
                    <a:gd name="T26" fmla="*/ 6 w 8"/>
                    <a:gd name="T27" fmla="*/ 17 h 197"/>
                    <a:gd name="T28" fmla="*/ 7 w 8"/>
                    <a:gd name="T29" fmla="*/ 7 h 197"/>
                    <a:gd name="T30" fmla="*/ 8 w 8"/>
                    <a:gd name="T31" fmla="*/ 3 h 197"/>
                    <a:gd name="T32" fmla="*/ 6 w 8"/>
                    <a:gd name="T33" fmla="*/ 1 h 197"/>
                    <a:gd name="T34" fmla="*/ 3 w 8"/>
                    <a:gd name="T35" fmla="*/ 6 h 197"/>
                    <a:gd name="T36" fmla="*/ 2 w 8"/>
                    <a:gd name="T37" fmla="*/ 15 h 197"/>
                    <a:gd name="T38" fmla="*/ 1 w 8"/>
                    <a:gd name="T39" fmla="*/ 28 h 197"/>
                    <a:gd name="T40" fmla="*/ 1 w 8"/>
                    <a:gd name="T41" fmla="*/ 44 h 197"/>
                    <a:gd name="T42" fmla="*/ 1 w 8"/>
                    <a:gd name="T43" fmla="*/ 62 h 197"/>
                    <a:gd name="T44" fmla="*/ 1 w 8"/>
                    <a:gd name="T45" fmla="*/ 81 h 197"/>
                    <a:gd name="T46" fmla="*/ 1 w 8"/>
                    <a:gd name="T47" fmla="*/ 100 h 197"/>
                    <a:gd name="T48" fmla="*/ 1 w 8"/>
                    <a:gd name="T49" fmla="*/ 120 h 197"/>
                    <a:gd name="T50" fmla="*/ 1 w 8"/>
                    <a:gd name="T51" fmla="*/ 138 h 197"/>
                    <a:gd name="T52" fmla="*/ 2 w 8"/>
                    <a:gd name="T53" fmla="*/ 156 h 197"/>
                    <a:gd name="T54" fmla="*/ 2 w 8"/>
                    <a:gd name="T55" fmla="*/ 170 h 197"/>
                    <a:gd name="T56" fmla="*/ 2 w 8"/>
                    <a:gd name="T57" fmla="*/ 183 h 197"/>
                    <a:gd name="T58" fmla="*/ 2 w 8"/>
                    <a:gd name="T59" fmla="*/ 192 h 197"/>
                    <a:gd name="T60" fmla="*/ 1 w 8"/>
                    <a:gd name="T61" fmla="*/ 195 h 197"/>
                    <a:gd name="T62" fmla="*/ 5 w 8"/>
                    <a:gd name="T63" fmla="*/ 194 h 197"/>
                    <a:gd name="T64" fmla="*/ 3 w 8"/>
                    <a:gd name="T65" fmla="*/ 192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197"/>
                    <a:gd name="T101" fmla="*/ 8 w 8"/>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197">
                      <a:moveTo>
                        <a:pt x="0" y="193"/>
                      </a:moveTo>
                      <a:lnTo>
                        <a:pt x="1" y="195"/>
                      </a:lnTo>
                      <a:lnTo>
                        <a:pt x="2" y="197"/>
                      </a:lnTo>
                      <a:lnTo>
                        <a:pt x="5" y="196"/>
                      </a:lnTo>
                      <a:lnTo>
                        <a:pt x="6" y="194"/>
                      </a:lnTo>
                      <a:lnTo>
                        <a:pt x="6" y="192"/>
                      </a:lnTo>
                      <a:lnTo>
                        <a:pt x="6" y="188"/>
                      </a:lnTo>
                      <a:lnTo>
                        <a:pt x="6" y="183"/>
                      </a:lnTo>
                      <a:lnTo>
                        <a:pt x="6" y="177"/>
                      </a:lnTo>
                      <a:lnTo>
                        <a:pt x="6" y="170"/>
                      </a:lnTo>
                      <a:lnTo>
                        <a:pt x="6" y="163"/>
                      </a:lnTo>
                      <a:lnTo>
                        <a:pt x="6" y="156"/>
                      </a:lnTo>
                      <a:lnTo>
                        <a:pt x="5" y="147"/>
                      </a:lnTo>
                      <a:lnTo>
                        <a:pt x="5" y="138"/>
                      </a:lnTo>
                      <a:lnTo>
                        <a:pt x="5" y="130"/>
                      </a:lnTo>
                      <a:lnTo>
                        <a:pt x="5" y="120"/>
                      </a:lnTo>
                      <a:lnTo>
                        <a:pt x="5" y="111"/>
                      </a:lnTo>
                      <a:lnTo>
                        <a:pt x="5" y="100"/>
                      </a:lnTo>
                      <a:lnTo>
                        <a:pt x="5" y="90"/>
                      </a:lnTo>
                      <a:lnTo>
                        <a:pt x="5" y="81"/>
                      </a:lnTo>
                      <a:lnTo>
                        <a:pt x="5" y="71"/>
                      </a:lnTo>
                      <a:lnTo>
                        <a:pt x="5" y="62"/>
                      </a:lnTo>
                      <a:lnTo>
                        <a:pt x="5" y="53"/>
                      </a:lnTo>
                      <a:lnTo>
                        <a:pt x="5" y="44"/>
                      </a:lnTo>
                      <a:lnTo>
                        <a:pt x="5" y="36"/>
                      </a:lnTo>
                      <a:lnTo>
                        <a:pt x="5" y="28"/>
                      </a:lnTo>
                      <a:lnTo>
                        <a:pt x="6" y="21"/>
                      </a:lnTo>
                      <a:lnTo>
                        <a:pt x="6" y="17"/>
                      </a:lnTo>
                      <a:lnTo>
                        <a:pt x="7" y="11"/>
                      </a:lnTo>
                      <a:lnTo>
                        <a:pt x="7" y="7"/>
                      </a:lnTo>
                      <a:lnTo>
                        <a:pt x="8" y="5"/>
                      </a:lnTo>
                      <a:lnTo>
                        <a:pt x="8" y="3"/>
                      </a:lnTo>
                      <a:lnTo>
                        <a:pt x="8" y="0"/>
                      </a:lnTo>
                      <a:lnTo>
                        <a:pt x="6" y="1"/>
                      </a:lnTo>
                      <a:lnTo>
                        <a:pt x="5" y="3"/>
                      </a:lnTo>
                      <a:lnTo>
                        <a:pt x="3" y="6"/>
                      </a:lnTo>
                      <a:lnTo>
                        <a:pt x="3" y="11"/>
                      </a:lnTo>
                      <a:lnTo>
                        <a:pt x="2" y="15"/>
                      </a:lnTo>
                      <a:lnTo>
                        <a:pt x="2" y="21"/>
                      </a:lnTo>
                      <a:lnTo>
                        <a:pt x="1" y="28"/>
                      </a:lnTo>
                      <a:lnTo>
                        <a:pt x="1" y="36"/>
                      </a:lnTo>
                      <a:lnTo>
                        <a:pt x="1" y="44"/>
                      </a:lnTo>
                      <a:lnTo>
                        <a:pt x="1" y="53"/>
                      </a:lnTo>
                      <a:lnTo>
                        <a:pt x="1" y="62"/>
                      </a:lnTo>
                      <a:lnTo>
                        <a:pt x="1" y="71"/>
                      </a:lnTo>
                      <a:lnTo>
                        <a:pt x="1" y="81"/>
                      </a:lnTo>
                      <a:lnTo>
                        <a:pt x="1" y="90"/>
                      </a:lnTo>
                      <a:lnTo>
                        <a:pt x="1" y="100"/>
                      </a:lnTo>
                      <a:lnTo>
                        <a:pt x="1" y="111"/>
                      </a:lnTo>
                      <a:lnTo>
                        <a:pt x="1" y="120"/>
                      </a:lnTo>
                      <a:lnTo>
                        <a:pt x="1" y="130"/>
                      </a:lnTo>
                      <a:lnTo>
                        <a:pt x="1" y="138"/>
                      </a:lnTo>
                      <a:lnTo>
                        <a:pt x="1" y="147"/>
                      </a:lnTo>
                      <a:lnTo>
                        <a:pt x="2" y="156"/>
                      </a:lnTo>
                      <a:lnTo>
                        <a:pt x="2" y="163"/>
                      </a:lnTo>
                      <a:lnTo>
                        <a:pt x="2" y="170"/>
                      </a:lnTo>
                      <a:lnTo>
                        <a:pt x="2" y="177"/>
                      </a:lnTo>
                      <a:lnTo>
                        <a:pt x="2" y="183"/>
                      </a:lnTo>
                      <a:lnTo>
                        <a:pt x="2" y="188"/>
                      </a:lnTo>
                      <a:lnTo>
                        <a:pt x="2" y="192"/>
                      </a:lnTo>
                      <a:lnTo>
                        <a:pt x="2" y="194"/>
                      </a:lnTo>
                      <a:lnTo>
                        <a:pt x="1" y="195"/>
                      </a:lnTo>
                      <a:lnTo>
                        <a:pt x="5" y="195"/>
                      </a:lnTo>
                      <a:lnTo>
                        <a:pt x="5" y="194"/>
                      </a:lnTo>
                      <a:lnTo>
                        <a:pt x="3" y="193"/>
                      </a:lnTo>
                      <a:lnTo>
                        <a:pt x="3" y="192"/>
                      </a:lnTo>
                      <a:lnTo>
                        <a:pt x="0" y="19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7" name="Freeform 1582"/>
                <p:cNvSpPr>
                  <a:spLocks/>
                </p:cNvSpPr>
                <p:nvPr/>
              </p:nvSpPr>
              <p:spPr bwMode="auto">
                <a:xfrm>
                  <a:off x="1309" y="1483"/>
                  <a:ext cx="12" cy="29"/>
                </a:xfrm>
                <a:custGeom>
                  <a:avLst/>
                  <a:gdLst>
                    <a:gd name="T0" fmla="*/ 5 w 85"/>
                    <a:gd name="T1" fmla="*/ 8 h 169"/>
                    <a:gd name="T2" fmla="*/ 16 w 85"/>
                    <a:gd name="T3" fmla="*/ 18 h 169"/>
                    <a:gd name="T4" fmla="*/ 25 w 85"/>
                    <a:gd name="T5" fmla="*/ 29 h 169"/>
                    <a:gd name="T6" fmla="*/ 33 w 85"/>
                    <a:gd name="T7" fmla="*/ 40 h 169"/>
                    <a:gd name="T8" fmla="*/ 40 w 85"/>
                    <a:gd name="T9" fmla="*/ 51 h 169"/>
                    <a:gd name="T10" fmla="*/ 46 w 85"/>
                    <a:gd name="T11" fmla="*/ 63 h 169"/>
                    <a:gd name="T12" fmla="*/ 52 w 85"/>
                    <a:gd name="T13" fmla="*/ 73 h 169"/>
                    <a:gd name="T14" fmla="*/ 57 w 85"/>
                    <a:gd name="T15" fmla="*/ 85 h 169"/>
                    <a:gd name="T16" fmla="*/ 60 w 85"/>
                    <a:gd name="T17" fmla="*/ 97 h 169"/>
                    <a:gd name="T18" fmla="*/ 64 w 85"/>
                    <a:gd name="T19" fmla="*/ 108 h 169"/>
                    <a:gd name="T20" fmla="*/ 68 w 85"/>
                    <a:gd name="T21" fmla="*/ 119 h 169"/>
                    <a:gd name="T22" fmla="*/ 70 w 85"/>
                    <a:gd name="T23" fmla="*/ 129 h 169"/>
                    <a:gd name="T24" fmla="*/ 72 w 85"/>
                    <a:gd name="T25" fmla="*/ 139 h 169"/>
                    <a:gd name="T26" fmla="*/ 76 w 85"/>
                    <a:gd name="T27" fmla="*/ 148 h 169"/>
                    <a:gd name="T28" fmla="*/ 78 w 85"/>
                    <a:gd name="T29" fmla="*/ 158 h 169"/>
                    <a:gd name="T30" fmla="*/ 81 w 85"/>
                    <a:gd name="T31" fmla="*/ 165 h 169"/>
                    <a:gd name="T32" fmla="*/ 85 w 85"/>
                    <a:gd name="T33" fmla="*/ 168 h 169"/>
                    <a:gd name="T34" fmla="*/ 83 w 85"/>
                    <a:gd name="T35" fmla="*/ 160 h 169"/>
                    <a:gd name="T36" fmla="*/ 81 w 85"/>
                    <a:gd name="T37" fmla="*/ 152 h 169"/>
                    <a:gd name="T38" fmla="*/ 78 w 85"/>
                    <a:gd name="T39" fmla="*/ 144 h 169"/>
                    <a:gd name="T40" fmla="*/ 76 w 85"/>
                    <a:gd name="T41" fmla="*/ 133 h 169"/>
                    <a:gd name="T42" fmla="*/ 72 w 85"/>
                    <a:gd name="T43" fmla="*/ 123 h 169"/>
                    <a:gd name="T44" fmla="*/ 69 w 85"/>
                    <a:gd name="T45" fmla="*/ 113 h 169"/>
                    <a:gd name="T46" fmla="*/ 66 w 85"/>
                    <a:gd name="T47" fmla="*/ 101 h 169"/>
                    <a:gd name="T48" fmla="*/ 63 w 85"/>
                    <a:gd name="T49" fmla="*/ 90 h 169"/>
                    <a:gd name="T50" fmla="*/ 58 w 85"/>
                    <a:gd name="T51" fmla="*/ 78 h 169"/>
                    <a:gd name="T52" fmla="*/ 53 w 85"/>
                    <a:gd name="T53" fmla="*/ 66 h 169"/>
                    <a:gd name="T54" fmla="*/ 46 w 85"/>
                    <a:gd name="T55" fmla="*/ 54 h 169"/>
                    <a:gd name="T56" fmla="*/ 40 w 85"/>
                    <a:gd name="T57" fmla="*/ 44 h 169"/>
                    <a:gd name="T58" fmla="*/ 32 w 85"/>
                    <a:gd name="T59" fmla="*/ 32 h 169"/>
                    <a:gd name="T60" fmla="*/ 24 w 85"/>
                    <a:gd name="T61" fmla="*/ 20 h 169"/>
                    <a:gd name="T62" fmla="*/ 13 w 85"/>
                    <a:gd name="T63" fmla="*/ 10 h 169"/>
                    <a:gd name="T64" fmla="*/ 1 w 85"/>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69"/>
                    <a:gd name="T101" fmla="*/ 85 w 85"/>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69">
                      <a:moveTo>
                        <a:pt x="0" y="3"/>
                      </a:moveTo>
                      <a:lnTo>
                        <a:pt x="5" y="8"/>
                      </a:lnTo>
                      <a:lnTo>
                        <a:pt x="11" y="13"/>
                      </a:lnTo>
                      <a:lnTo>
                        <a:pt x="16" y="18"/>
                      </a:lnTo>
                      <a:lnTo>
                        <a:pt x="20" y="22"/>
                      </a:lnTo>
                      <a:lnTo>
                        <a:pt x="25" y="29"/>
                      </a:lnTo>
                      <a:lnTo>
                        <a:pt x="30" y="34"/>
                      </a:lnTo>
                      <a:lnTo>
                        <a:pt x="33" y="40"/>
                      </a:lnTo>
                      <a:lnTo>
                        <a:pt x="37" y="45"/>
                      </a:lnTo>
                      <a:lnTo>
                        <a:pt x="40" y="51"/>
                      </a:lnTo>
                      <a:lnTo>
                        <a:pt x="43" y="57"/>
                      </a:lnTo>
                      <a:lnTo>
                        <a:pt x="46" y="63"/>
                      </a:lnTo>
                      <a:lnTo>
                        <a:pt x="50" y="69"/>
                      </a:lnTo>
                      <a:lnTo>
                        <a:pt x="52" y="73"/>
                      </a:lnTo>
                      <a:lnTo>
                        <a:pt x="55" y="79"/>
                      </a:lnTo>
                      <a:lnTo>
                        <a:pt x="57" y="85"/>
                      </a:lnTo>
                      <a:lnTo>
                        <a:pt x="59" y="91"/>
                      </a:lnTo>
                      <a:lnTo>
                        <a:pt x="60" y="97"/>
                      </a:lnTo>
                      <a:lnTo>
                        <a:pt x="63" y="102"/>
                      </a:lnTo>
                      <a:lnTo>
                        <a:pt x="64" y="108"/>
                      </a:lnTo>
                      <a:lnTo>
                        <a:pt x="66" y="114"/>
                      </a:lnTo>
                      <a:lnTo>
                        <a:pt x="68" y="119"/>
                      </a:lnTo>
                      <a:lnTo>
                        <a:pt x="69" y="125"/>
                      </a:lnTo>
                      <a:lnTo>
                        <a:pt x="70" y="129"/>
                      </a:lnTo>
                      <a:lnTo>
                        <a:pt x="71" y="134"/>
                      </a:lnTo>
                      <a:lnTo>
                        <a:pt x="72" y="139"/>
                      </a:lnTo>
                      <a:lnTo>
                        <a:pt x="75" y="144"/>
                      </a:lnTo>
                      <a:lnTo>
                        <a:pt x="76" y="148"/>
                      </a:lnTo>
                      <a:lnTo>
                        <a:pt x="77" y="153"/>
                      </a:lnTo>
                      <a:lnTo>
                        <a:pt x="78" y="158"/>
                      </a:lnTo>
                      <a:lnTo>
                        <a:pt x="79" y="162"/>
                      </a:lnTo>
                      <a:lnTo>
                        <a:pt x="81" y="165"/>
                      </a:lnTo>
                      <a:lnTo>
                        <a:pt x="82" y="169"/>
                      </a:lnTo>
                      <a:lnTo>
                        <a:pt x="85" y="168"/>
                      </a:lnTo>
                      <a:lnTo>
                        <a:pt x="84" y="164"/>
                      </a:lnTo>
                      <a:lnTo>
                        <a:pt x="83" y="160"/>
                      </a:lnTo>
                      <a:lnTo>
                        <a:pt x="82" y="157"/>
                      </a:lnTo>
                      <a:lnTo>
                        <a:pt x="81" y="152"/>
                      </a:lnTo>
                      <a:lnTo>
                        <a:pt x="79" y="148"/>
                      </a:lnTo>
                      <a:lnTo>
                        <a:pt x="78" y="144"/>
                      </a:lnTo>
                      <a:lnTo>
                        <a:pt x="77" y="139"/>
                      </a:lnTo>
                      <a:lnTo>
                        <a:pt x="76" y="133"/>
                      </a:lnTo>
                      <a:lnTo>
                        <a:pt x="75" y="128"/>
                      </a:lnTo>
                      <a:lnTo>
                        <a:pt x="72" y="123"/>
                      </a:lnTo>
                      <a:lnTo>
                        <a:pt x="71" y="117"/>
                      </a:lnTo>
                      <a:lnTo>
                        <a:pt x="69" y="113"/>
                      </a:lnTo>
                      <a:lnTo>
                        <a:pt x="68" y="107"/>
                      </a:lnTo>
                      <a:lnTo>
                        <a:pt x="66" y="101"/>
                      </a:lnTo>
                      <a:lnTo>
                        <a:pt x="64" y="96"/>
                      </a:lnTo>
                      <a:lnTo>
                        <a:pt x="63" y="90"/>
                      </a:lnTo>
                      <a:lnTo>
                        <a:pt x="60" y="84"/>
                      </a:lnTo>
                      <a:lnTo>
                        <a:pt x="58" y="78"/>
                      </a:lnTo>
                      <a:lnTo>
                        <a:pt x="56" y="72"/>
                      </a:lnTo>
                      <a:lnTo>
                        <a:pt x="53" y="66"/>
                      </a:lnTo>
                      <a:lnTo>
                        <a:pt x="51" y="60"/>
                      </a:lnTo>
                      <a:lnTo>
                        <a:pt x="46" y="54"/>
                      </a:lnTo>
                      <a:lnTo>
                        <a:pt x="43" y="50"/>
                      </a:lnTo>
                      <a:lnTo>
                        <a:pt x="40" y="44"/>
                      </a:lnTo>
                      <a:lnTo>
                        <a:pt x="36" y="38"/>
                      </a:lnTo>
                      <a:lnTo>
                        <a:pt x="32" y="32"/>
                      </a:lnTo>
                      <a:lnTo>
                        <a:pt x="29" y="26"/>
                      </a:lnTo>
                      <a:lnTo>
                        <a:pt x="24" y="20"/>
                      </a:lnTo>
                      <a:lnTo>
                        <a:pt x="18" y="15"/>
                      </a:lnTo>
                      <a:lnTo>
                        <a:pt x="13" y="10"/>
                      </a:lnTo>
                      <a:lnTo>
                        <a:pt x="7" y="4"/>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8" name="Freeform 1583"/>
                <p:cNvSpPr>
                  <a:spLocks/>
                </p:cNvSpPr>
                <p:nvPr/>
              </p:nvSpPr>
              <p:spPr bwMode="auto">
                <a:xfrm>
                  <a:off x="1278" y="1462"/>
                  <a:ext cx="31" cy="22"/>
                </a:xfrm>
                <a:custGeom>
                  <a:avLst/>
                  <a:gdLst>
                    <a:gd name="T0" fmla="*/ 3 w 218"/>
                    <a:gd name="T1" fmla="*/ 6 h 129"/>
                    <a:gd name="T2" fmla="*/ 10 w 218"/>
                    <a:gd name="T3" fmla="*/ 17 h 129"/>
                    <a:gd name="T4" fmla="*/ 20 w 218"/>
                    <a:gd name="T5" fmla="*/ 26 h 129"/>
                    <a:gd name="T6" fmla="*/ 30 w 218"/>
                    <a:gd name="T7" fmla="*/ 34 h 129"/>
                    <a:gd name="T8" fmla="*/ 43 w 218"/>
                    <a:gd name="T9" fmla="*/ 42 h 129"/>
                    <a:gd name="T10" fmla="*/ 56 w 218"/>
                    <a:gd name="T11" fmla="*/ 49 h 129"/>
                    <a:gd name="T12" fmla="*/ 72 w 218"/>
                    <a:gd name="T13" fmla="*/ 58 h 129"/>
                    <a:gd name="T14" fmla="*/ 87 w 218"/>
                    <a:gd name="T15" fmla="*/ 64 h 129"/>
                    <a:gd name="T16" fmla="*/ 102 w 218"/>
                    <a:gd name="T17" fmla="*/ 71 h 129"/>
                    <a:gd name="T18" fmla="*/ 119 w 218"/>
                    <a:gd name="T19" fmla="*/ 78 h 129"/>
                    <a:gd name="T20" fmla="*/ 134 w 218"/>
                    <a:gd name="T21" fmla="*/ 85 h 129"/>
                    <a:gd name="T22" fmla="*/ 151 w 218"/>
                    <a:gd name="T23" fmla="*/ 92 h 129"/>
                    <a:gd name="T24" fmla="*/ 167 w 218"/>
                    <a:gd name="T25" fmla="*/ 99 h 129"/>
                    <a:gd name="T26" fmla="*/ 182 w 218"/>
                    <a:gd name="T27" fmla="*/ 108 h 129"/>
                    <a:gd name="T28" fmla="*/ 197 w 218"/>
                    <a:gd name="T29" fmla="*/ 116 h 129"/>
                    <a:gd name="T30" fmla="*/ 210 w 218"/>
                    <a:gd name="T31" fmla="*/ 125 h 129"/>
                    <a:gd name="T32" fmla="*/ 218 w 218"/>
                    <a:gd name="T33" fmla="*/ 126 h 129"/>
                    <a:gd name="T34" fmla="*/ 205 w 218"/>
                    <a:gd name="T35" fmla="*/ 117 h 129"/>
                    <a:gd name="T36" fmla="*/ 192 w 218"/>
                    <a:gd name="T37" fmla="*/ 109 h 129"/>
                    <a:gd name="T38" fmla="*/ 177 w 218"/>
                    <a:gd name="T39" fmla="*/ 101 h 129"/>
                    <a:gd name="T40" fmla="*/ 160 w 218"/>
                    <a:gd name="T41" fmla="*/ 92 h 129"/>
                    <a:gd name="T42" fmla="*/ 145 w 218"/>
                    <a:gd name="T43" fmla="*/ 85 h 129"/>
                    <a:gd name="T44" fmla="*/ 129 w 218"/>
                    <a:gd name="T45" fmla="*/ 78 h 129"/>
                    <a:gd name="T46" fmla="*/ 111 w 218"/>
                    <a:gd name="T47" fmla="*/ 71 h 129"/>
                    <a:gd name="T48" fmla="*/ 95 w 218"/>
                    <a:gd name="T49" fmla="*/ 65 h 129"/>
                    <a:gd name="T50" fmla="*/ 81 w 218"/>
                    <a:gd name="T51" fmla="*/ 58 h 129"/>
                    <a:gd name="T52" fmla="*/ 67 w 218"/>
                    <a:gd name="T53" fmla="*/ 51 h 129"/>
                    <a:gd name="T54" fmla="*/ 52 w 218"/>
                    <a:gd name="T55" fmla="*/ 43 h 129"/>
                    <a:gd name="T56" fmla="*/ 40 w 218"/>
                    <a:gd name="T57" fmla="*/ 35 h 129"/>
                    <a:gd name="T58" fmla="*/ 27 w 218"/>
                    <a:gd name="T59" fmla="*/ 28 h 129"/>
                    <a:gd name="T60" fmla="*/ 17 w 218"/>
                    <a:gd name="T61" fmla="*/ 18 h 129"/>
                    <a:gd name="T62" fmla="*/ 9 w 218"/>
                    <a:gd name="T63" fmla="*/ 10 h 129"/>
                    <a:gd name="T64" fmla="*/ 3 w 218"/>
                    <a:gd name="T65" fmla="*/ 0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29"/>
                    <a:gd name="T101" fmla="*/ 218 w 218"/>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29">
                      <a:moveTo>
                        <a:pt x="0" y="1"/>
                      </a:moveTo>
                      <a:lnTo>
                        <a:pt x="3" y="6"/>
                      </a:lnTo>
                      <a:lnTo>
                        <a:pt x="7" y="13"/>
                      </a:lnTo>
                      <a:lnTo>
                        <a:pt x="10" y="17"/>
                      </a:lnTo>
                      <a:lnTo>
                        <a:pt x="15" y="21"/>
                      </a:lnTo>
                      <a:lnTo>
                        <a:pt x="20" y="26"/>
                      </a:lnTo>
                      <a:lnTo>
                        <a:pt x="26" y="30"/>
                      </a:lnTo>
                      <a:lnTo>
                        <a:pt x="30" y="34"/>
                      </a:lnTo>
                      <a:lnTo>
                        <a:pt x="36" y="39"/>
                      </a:lnTo>
                      <a:lnTo>
                        <a:pt x="43" y="42"/>
                      </a:lnTo>
                      <a:lnTo>
                        <a:pt x="50" y="46"/>
                      </a:lnTo>
                      <a:lnTo>
                        <a:pt x="56" y="49"/>
                      </a:lnTo>
                      <a:lnTo>
                        <a:pt x="65" y="53"/>
                      </a:lnTo>
                      <a:lnTo>
                        <a:pt x="72" y="58"/>
                      </a:lnTo>
                      <a:lnTo>
                        <a:pt x="79" y="60"/>
                      </a:lnTo>
                      <a:lnTo>
                        <a:pt x="87" y="64"/>
                      </a:lnTo>
                      <a:lnTo>
                        <a:pt x="94" y="67"/>
                      </a:lnTo>
                      <a:lnTo>
                        <a:pt x="102" y="71"/>
                      </a:lnTo>
                      <a:lnTo>
                        <a:pt x="110" y="74"/>
                      </a:lnTo>
                      <a:lnTo>
                        <a:pt x="119" y="78"/>
                      </a:lnTo>
                      <a:lnTo>
                        <a:pt x="126" y="82"/>
                      </a:lnTo>
                      <a:lnTo>
                        <a:pt x="134" y="85"/>
                      </a:lnTo>
                      <a:lnTo>
                        <a:pt x="144" y="89"/>
                      </a:lnTo>
                      <a:lnTo>
                        <a:pt x="151" y="92"/>
                      </a:lnTo>
                      <a:lnTo>
                        <a:pt x="159" y="96"/>
                      </a:lnTo>
                      <a:lnTo>
                        <a:pt x="167" y="99"/>
                      </a:lnTo>
                      <a:lnTo>
                        <a:pt x="175" y="103"/>
                      </a:lnTo>
                      <a:lnTo>
                        <a:pt x="182" y="108"/>
                      </a:lnTo>
                      <a:lnTo>
                        <a:pt x="190" y="111"/>
                      </a:lnTo>
                      <a:lnTo>
                        <a:pt x="197" y="116"/>
                      </a:lnTo>
                      <a:lnTo>
                        <a:pt x="203" y="120"/>
                      </a:lnTo>
                      <a:lnTo>
                        <a:pt x="210" y="125"/>
                      </a:lnTo>
                      <a:lnTo>
                        <a:pt x="217" y="129"/>
                      </a:lnTo>
                      <a:lnTo>
                        <a:pt x="218" y="126"/>
                      </a:lnTo>
                      <a:lnTo>
                        <a:pt x="211" y="121"/>
                      </a:lnTo>
                      <a:lnTo>
                        <a:pt x="205" y="117"/>
                      </a:lnTo>
                      <a:lnTo>
                        <a:pt x="198" y="113"/>
                      </a:lnTo>
                      <a:lnTo>
                        <a:pt x="192" y="109"/>
                      </a:lnTo>
                      <a:lnTo>
                        <a:pt x="184" y="104"/>
                      </a:lnTo>
                      <a:lnTo>
                        <a:pt x="177" y="101"/>
                      </a:lnTo>
                      <a:lnTo>
                        <a:pt x="169" y="97"/>
                      </a:lnTo>
                      <a:lnTo>
                        <a:pt x="160" y="92"/>
                      </a:lnTo>
                      <a:lnTo>
                        <a:pt x="152" y="89"/>
                      </a:lnTo>
                      <a:lnTo>
                        <a:pt x="145" y="85"/>
                      </a:lnTo>
                      <a:lnTo>
                        <a:pt x="136" y="82"/>
                      </a:lnTo>
                      <a:lnTo>
                        <a:pt x="129" y="78"/>
                      </a:lnTo>
                      <a:lnTo>
                        <a:pt x="120" y="74"/>
                      </a:lnTo>
                      <a:lnTo>
                        <a:pt x="111" y="71"/>
                      </a:lnTo>
                      <a:lnTo>
                        <a:pt x="104" y="69"/>
                      </a:lnTo>
                      <a:lnTo>
                        <a:pt x="95" y="65"/>
                      </a:lnTo>
                      <a:lnTo>
                        <a:pt x="89" y="61"/>
                      </a:lnTo>
                      <a:lnTo>
                        <a:pt x="81" y="58"/>
                      </a:lnTo>
                      <a:lnTo>
                        <a:pt x="73" y="54"/>
                      </a:lnTo>
                      <a:lnTo>
                        <a:pt x="67" y="51"/>
                      </a:lnTo>
                      <a:lnTo>
                        <a:pt x="59" y="47"/>
                      </a:lnTo>
                      <a:lnTo>
                        <a:pt x="52" y="43"/>
                      </a:lnTo>
                      <a:lnTo>
                        <a:pt x="46" y="40"/>
                      </a:lnTo>
                      <a:lnTo>
                        <a:pt x="40" y="35"/>
                      </a:lnTo>
                      <a:lnTo>
                        <a:pt x="33" y="32"/>
                      </a:lnTo>
                      <a:lnTo>
                        <a:pt x="27" y="28"/>
                      </a:lnTo>
                      <a:lnTo>
                        <a:pt x="22" y="23"/>
                      </a:lnTo>
                      <a:lnTo>
                        <a:pt x="17" y="18"/>
                      </a:lnTo>
                      <a:lnTo>
                        <a:pt x="14" y="15"/>
                      </a:lnTo>
                      <a:lnTo>
                        <a:pt x="9" y="10"/>
                      </a:lnTo>
                      <a:lnTo>
                        <a:pt x="6" y="4"/>
                      </a:lnTo>
                      <a:lnTo>
                        <a:pt x="3" y="0"/>
                      </a:lnTo>
                      <a:lnTo>
                        <a:pt x="0"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49" name="Freeform 1584"/>
                <p:cNvSpPr>
                  <a:spLocks/>
                </p:cNvSpPr>
                <p:nvPr/>
              </p:nvSpPr>
              <p:spPr bwMode="auto">
                <a:xfrm>
                  <a:off x="1270" y="1418"/>
                  <a:ext cx="8" cy="45"/>
                </a:xfrm>
                <a:custGeom>
                  <a:avLst/>
                  <a:gdLst>
                    <a:gd name="T0" fmla="*/ 3 w 60"/>
                    <a:gd name="T1" fmla="*/ 6 h 268"/>
                    <a:gd name="T2" fmla="*/ 8 w 60"/>
                    <a:gd name="T3" fmla="*/ 15 h 268"/>
                    <a:gd name="T4" fmla="*/ 12 w 60"/>
                    <a:gd name="T5" fmla="*/ 26 h 268"/>
                    <a:gd name="T6" fmla="*/ 15 w 60"/>
                    <a:gd name="T7" fmla="*/ 39 h 268"/>
                    <a:gd name="T8" fmla="*/ 18 w 60"/>
                    <a:gd name="T9" fmla="*/ 54 h 268"/>
                    <a:gd name="T10" fmla="*/ 21 w 60"/>
                    <a:gd name="T11" fmla="*/ 69 h 268"/>
                    <a:gd name="T12" fmla="*/ 23 w 60"/>
                    <a:gd name="T13" fmla="*/ 87 h 268"/>
                    <a:gd name="T14" fmla="*/ 25 w 60"/>
                    <a:gd name="T15" fmla="*/ 105 h 268"/>
                    <a:gd name="T16" fmla="*/ 27 w 60"/>
                    <a:gd name="T17" fmla="*/ 124 h 268"/>
                    <a:gd name="T18" fmla="*/ 28 w 60"/>
                    <a:gd name="T19" fmla="*/ 145 h 268"/>
                    <a:gd name="T20" fmla="*/ 31 w 60"/>
                    <a:gd name="T21" fmla="*/ 164 h 268"/>
                    <a:gd name="T22" fmla="*/ 33 w 60"/>
                    <a:gd name="T23" fmla="*/ 184 h 268"/>
                    <a:gd name="T24" fmla="*/ 37 w 60"/>
                    <a:gd name="T25" fmla="*/ 205 h 268"/>
                    <a:gd name="T26" fmla="*/ 41 w 60"/>
                    <a:gd name="T27" fmla="*/ 224 h 268"/>
                    <a:gd name="T28" fmla="*/ 47 w 60"/>
                    <a:gd name="T29" fmla="*/ 242 h 268"/>
                    <a:gd name="T30" fmla="*/ 53 w 60"/>
                    <a:gd name="T31" fmla="*/ 259 h 268"/>
                    <a:gd name="T32" fmla="*/ 60 w 60"/>
                    <a:gd name="T33" fmla="*/ 267 h 268"/>
                    <a:gd name="T34" fmla="*/ 53 w 60"/>
                    <a:gd name="T35" fmla="*/ 250 h 268"/>
                    <a:gd name="T36" fmla="*/ 48 w 60"/>
                    <a:gd name="T37" fmla="*/ 232 h 268"/>
                    <a:gd name="T38" fmla="*/ 42 w 60"/>
                    <a:gd name="T39" fmla="*/ 213 h 268"/>
                    <a:gd name="T40" fmla="*/ 39 w 60"/>
                    <a:gd name="T41" fmla="*/ 194 h 268"/>
                    <a:gd name="T42" fmla="*/ 35 w 60"/>
                    <a:gd name="T43" fmla="*/ 174 h 268"/>
                    <a:gd name="T44" fmla="*/ 33 w 60"/>
                    <a:gd name="T45" fmla="*/ 155 h 268"/>
                    <a:gd name="T46" fmla="*/ 31 w 60"/>
                    <a:gd name="T47" fmla="*/ 134 h 268"/>
                    <a:gd name="T48" fmla="*/ 29 w 60"/>
                    <a:gd name="T49" fmla="*/ 114 h 268"/>
                    <a:gd name="T50" fmla="*/ 27 w 60"/>
                    <a:gd name="T51" fmla="*/ 95 h 268"/>
                    <a:gd name="T52" fmla="*/ 26 w 60"/>
                    <a:gd name="T53" fmla="*/ 77 h 268"/>
                    <a:gd name="T54" fmla="*/ 23 w 60"/>
                    <a:gd name="T55" fmla="*/ 61 h 268"/>
                    <a:gd name="T56" fmla="*/ 21 w 60"/>
                    <a:gd name="T57" fmla="*/ 45 h 268"/>
                    <a:gd name="T58" fmla="*/ 18 w 60"/>
                    <a:gd name="T59" fmla="*/ 31 h 268"/>
                    <a:gd name="T60" fmla="*/ 13 w 60"/>
                    <a:gd name="T61" fmla="*/ 19 h 268"/>
                    <a:gd name="T62" fmla="*/ 8 w 60"/>
                    <a:gd name="T63" fmla="*/ 8 h 268"/>
                    <a:gd name="T64" fmla="*/ 2 w 60"/>
                    <a:gd name="T65" fmla="*/ 0 h 2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268"/>
                    <a:gd name="T101" fmla="*/ 60 w 60"/>
                    <a:gd name="T102" fmla="*/ 268 h 2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268">
                      <a:moveTo>
                        <a:pt x="0" y="2"/>
                      </a:moveTo>
                      <a:lnTo>
                        <a:pt x="3" y="6"/>
                      </a:lnTo>
                      <a:lnTo>
                        <a:pt x="6" y="11"/>
                      </a:lnTo>
                      <a:lnTo>
                        <a:pt x="8" y="15"/>
                      </a:lnTo>
                      <a:lnTo>
                        <a:pt x="10" y="20"/>
                      </a:lnTo>
                      <a:lnTo>
                        <a:pt x="12" y="26"/>
                      </a:lnTo>
                      <a:lnTo>
                        <a:pt x="14" y="32"/>
                      </a:lnTo>
                      <a:lnTo>
                        <a:pt x="15" y="39"/>
                      </a:lnTo>
                      <a:lnTo>
                        <a:pt x="16" y="46"/>
                      </a:lnTo>
                      <a:lnTo>
                        <a:pt x="18" y="54"/>
                      </a:lnTo>
                      <a:lnTo>
                        <a:pt x="20" y="61"/>
                      </a:lnTo>
                      <a:lnTo>
                        <a:pt x="21" y="69"/>
                      </a:lnTo>
                      <a:lnTo>
                        <a:pt x="22" y="79"/>
                      </a:lnTo>
                      <a:lnTo>
                        <a:pt x="23" y="87"/>
                      </a:lnTo>
                      <a:lnTo>
                        <a:pt x="25" y="96"/>
                      </a:lnTo>
                      <a:lnTo>
                        <a:pt x="25" y="105"/>
                      </a:lnTo>
                      <a:lnTo>
                        <a:pt x="26" y="114"/>
                      </a:lnTo>
                      <a:lnTo>
                        <a:pt x="27" y="124"/>
                      </a:lnTo>
                      <a:lnTo>
                        <a:pt x="27" y="136"/>
                      </a:lnTo>
                      <a:lnTo>
                        <a:pt x="28" y="145"/>
                      </a:lnTo>
                      <a:lnTo>
                        <a:pt x="29" y="155"/>
                      </a:lnTo>
                      <a:lnTo>
                        <a:pt x="31" y="164"/>
                      </a:lnTo>
                      <a:lnTo>
                        <a:pt x="32" y="175"/>
                      </a:lnTo>
                      <a:lnTo>
                        <a:pt x="33" y="184"/>
                      </a:lnTo>
                      <a:lnTo>
                        <a:pt x="35" y="194"/>
                      </a:lnTo>
                      <a:lnTo>
                        <a:pt x="37" y="205"/>
                      </a:lnTo>
                      <a:lnTo>
                        <a:pt x="39" y="214"/>
                      </a:lnTo>
                      <a:lnTo>
                        <a:pt x="41" y="224"/>
                      </a:lnTo>
                      <a:lnTo>
                        <a:pt x="45" y="233"/>
                      </a:lnTo>
                      <a:lnTo>
                        <a:pt x="47" y="242"/>
                      </a:lnTo>
                      <a:lnTo>
                        <a:pt x="51" y="251"/>
                      </a:lnTo>
                      <a:lnTo>
                        <a:pt x="53" y="259"/>
                      </a:lnTo>
                      <a:lnTo>
                        <a:pt x="57" y="268"/>
                      </a:lnTo>
                      <a:lnTo>
                        <a:pt x="60" y="267"/>
                      </a:lnTo>
                      <a:lnTo>
                        <a:pt x="57" y="258"/>
                      </a:lnTo>
                      <a:lnTo>
                        <a:pt x="53" y="250"/>
                      </a:lnTo>
                      <a:lnTo>
                        <a:pt x="51" y="240"/>
                      </a:lnTo>
                      <a:lnTo>
                        <a:pt x="48" y="232"/>
                      </a:lnTo>
                      <a:lnTo>
                        <a:pt x="46" y="223"/>
                      </a:lnTo>
                      <a:lnTo>
                        <a:pt x="42" y="213"/>
                      </a:lnTo>
                      <a:lnTo>
                        <a:pt x="40" y="203"/>
                      </a:lnTo>
                      <a:lnTo>
                        <a:pt x="39" y="194"/>
                      </a:lnTo>
                      <a:lnTo>
                        <a:pt x="37" y="184"/>
                      </a:lnTo>
                      <a:lnTo>
                        <a:pt x="35" y="174"/>
                      </a:lnTo>
                      <a:lnTo>
                        <a:pt x="34" y="164"/>
                      </a:lnTo>
                      <a:lnTo>
                        <a:pt x="33" y="155"/>
                      </a:lnTo>
                      <a:lnTo>
                        <a:pt x="32" y="145"/>
                      </a:lnTo>
                      <a:lnTo>
                        <a:pt x="31" y="134"/>
                      </a:lnTo>
                      <a:lnTo>
                        <a:pt x="31" y="124"/>
                      </a:lnTo>
                      <a:lnTo>
                        <a:pt x="29" y="114"/>
                      </a:lnTo>
                      <a:lnTo>
                        <a:pt x="28" y="105"/>
                      </a:lnTo>
                      <a:lnTo>
                        <a:pt x="27" y="95"/>
                      </a:lnTo>
                      <a:lnTo>
                        <a:pt x="27" y="87"/>
                      </a:lnTo>
                      <a:lnTo>
                        <a:pt x="26" y="77"/>
                      </a:lnTo>
                      <a:lnTo>
                        <a:pt x="25" y="69"/>
                      </a:lnTo>
                      <a:lnTo>
                        <a:pt x="23" y="61"/>
                      </a:lnTo>
                      <a:lnTo>
                        <a:pt x="22" y="52"/>
                      </a:lnTo>
                      <a:lnTo>
                        <a:pt x="21" y="45"/>
                      </a:lnTo>
                      <a:lnTo>
                        <a:pt x="20" y="38"/>
                      </a:lnTo>
                      <a:lnTo>
                        <a:pt x="18" y="31"/>
                      </a:lnTo>
                      <a:lnTo>
                        <a:pt x="15" y="25"/>
                      </a:lnTo>
                      <a:lnTo>
                        <a:pt x="13" y="19"/>
                      </a:lnTo>
                      <a:lnTo>
                        <a:pt x="12" y="13"/>
                      </a:lnTo>
                      <a:lnTo>
                        <a:pt x="8" y="8"/>
                      </a:lnTo>
                      <a:lnTo>
                        <a:pt x="6" y="5"/>
                      </a:lnTo>
                      <a:lnTo>
                        <a:pt x="2"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250" name="Freeform 1585"/>
                <p:cNvSpPr>
                  <a:spLocks/>
                </p:cNvSpPr>
                <p:nvPr/>
              </p:nvSpPr>
              <p:spPr bwMode="auto">
                <a:xfrm>
                  <a:off x="1248" y="1408"/>
                  <a:ext cx="22" cy="10"/>
                </a:xfrm>
                <a:custGeom>
                  <a:avLst/>
                  <a:gdLst>
                    <a:gd name="T0" fmla="*/ 4 w 154"/>
                    <a:gd name="T1" fmla="*/ 6 h 63"/>
                    <a:gd name="T2" fmla="*/ 12 w 154"/>
                    <a:gd name="T3" fmla="*/ 10 h 63"/>
                    <a:gd name="T4" fmla="*/ 22 w 154"/>
                    <a:gd name="T5" fmla="*/ 13 h 63"/>
                    <a:gd name="T6" fmla="*/ 30 w 154"/>
                    <a:gd name="T7" fmla="*/ 16 h 63"/>
                    <a:gd name="T8" fmla="*/ 40 w 154"/>
                    <a:gd name="T9" fmla="*/ 18 h 63"/>
                    <a:gd name="T10" fmla="*/ 49 w 154"/>
                    <a:gd name="T11" fmla="*/ 19 h 63"/>
                    <a:gd name="T12" fmla="*/ 58 w 154"/>
                    <a:gd name="T13" fmla="*/ 21 h 63"/>
                    <a:gd name="T14" fmla="*/ 68 w 154"/>
                    <a:gd name="T15" fmla="*/ 23 h 63"/>
                    <a:gd name="T16" fmla="*/ 78 w 154"/>
                    <a:gd name="T17" fmla="*/ 25 h 63"/>
                    <a:gd name="T18" fmla="*/ 88 w 154"/>
                    <a:gd name="T19" fmla="*/ 28 h 63"/>
                    <a:gd name="T20" fmla="*/ 99 w 154"/>
                    <a:gd name="T21" fmla="*/ 30 h 63"/>
                    <a:gd name="T22" fmla="*/ 108 w 154"/>
                    <a:gd name="T23" fmla="*/ 34 h 63"/>
                    <a:gd name="T24" fmla="*/ 118 w 154"/>
                    <a:gd name="T25" fmla="*/ 38 h 63"/>
                    <a:gd name="T26" fmla="*/ 128 w 154"/>
                    <a:gd name="T27" fmla="*/ 44 h 63"/>
                    <a:gd name="T28" fmla="*/ 138 w 154"/>
                    <a:gd name="T29" fmla="*/ 51 h 63"/>
                    <a:gd name="T30" fmla="*/ 147 w 154"/>
                    <a:gd name="T31" fmla="*/ 60 h 63"/>
                    <a:gd name="T32" fmla="*/ 154 w 154"/>
                    <a:gd name="T33" fmla="*/ 61 h 63"/>
                    <a:gd name="T34" fmla="*/ 144 w 154"/>
                    <a:gd name="T35" fmla="*/ 53 h 63"/>
                    <a:gd name="T36" fmla="*/ 134 w 154"/>
                    <a:gd name="T37" fmla="*/ 44 h 63"/>
                    <a:gd name="T38" fmla="*/ 125 w 154"/>
                    <a:gd name="T39" fmla="*/ 37 h 63"/>
                    <a:gd name="T40" fmla="*/ 114 w 154"/>
                    <a:gd name="T41" fmla="*/ 32 h 63"/>
                    <a:gd name="T42" fmla="*/ 104 w 154"/>
                    <a:gd name="T43" fmla="*/ 29 h 63"/>
                    <a:gd name="T44" fmla="*/ 94 w 154"/>
                    <a:gd name="T45" fmla="*/ 25 h 63"/>
                    <a:gd name="T46" fmla="*/ 83 w 154"/>
                    <a:gd name="T47" fmla="*/ 23 h 63"/>
                    <a:gd name="T48" fmla="*/ 74 w 154"/>
                    <a:gd name="T49" fmla="*/ 21 h 63"/>
                    <a:gd name="T50" fmla="*/ 64 w 154"/>
                    <a:gd name="T51" fmla="*/ 18 h 63"/>
                    <a:gd name="T52" fmla="*/ 55 w 154"/>
                    <a:gd name="T53" fmla="*/ 17 h 63"/>
                    <a:gd name="T54" fmla="*/ 45 w 154"/>
                    <a:gd name="T55" fmla="*/ 15 h 63"/>
                    <a:gd name="T56" fmla="*/ 36 w 154"/>
                    <a:gd name="T57" fmla="*/ 13 h 63"/>
                    <a:gd name="T58" fmla="*/ 26 w 154"/>
                    <a:gd name="T59" fmla="*/ 11 h 63"/>
                    <a:gd name="T60" fmla="*/ 17 w 154"/>
                    <a:gd name="T61" fmla="*/ 9 h 63"/>
                    <a:gd name="T62" fmla="*/ 10 w 154"/>
                    <a:gd name="T63" fmla="*/ 5 h 63"/>
                    <a:gd name="T64" fmla="*/ 2 w 154"/>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63"/>
                    <a:gd name="T101" fmla="*/ 154 w 154"/>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63">
                      <a:moveTo>
                        <a:pt x="0" y="4"/>
                      </a:moveTo>
                      <a:lnTo>
                        <a:pt x="4" y="6"/>
                      </a:lnTo>
                      <a:lnTo>
                        <a:pt x="8" y="9"/>
                      </a:lnTo>
                      <a:lnTo>
                        <a:pt x="12" y="10"/>
                      </a:lnTo>
                      <a:lnTo>
                        <a:pt x="16" y="12"/>
                      </a:lnTo>
                      <a:lnTo>
                        <a:pt x="22" y="13"/>
                      </a:lnTo>
                      <a:lnTo>
                        <a:pt x="26" y="15"/>
                      </a:lnTo>
                      <a:lnTo>
                        <a:pt x="30" y="16"/>
                      </a:lnTo>
                      <a:lnTo>
                        <a:pt x="35" y="17"/>
                      </a:lnTo>
                      <a:lnTo>
                        <a:pt x="40" y="18"/>
                      </a:lnTo>
                      <a:lnTo>
                        <a:pt x="43" y="18"/>
                      </a:lnTo>
                      <a:lnTo>
                        <a:pt x="49" y="19"/>
                      </a:lnTo>
                      <a:lnTo>
                        <a:pt x="54" y="21"/>
                      </a:lnTo>
                      <a:lnTo>
                        <a:pt x="58" y="21"/>
                      </a:lnTo>
                      <a:lnTo>
                        <a:pt x="63" y="22"/>
                      </a:lnTo>
                      <a:lnTo>
                        <a:pt x="68" y="23"/>
                      </a:lnTo>
                      <a:lnTo>
                        <a:pt x="74" y="24"/>
                      </a:lnTo>
                      <a:lnTo>
                        <a:pt x="78" y="25"/>
                      </a:lnTo>
                      <a:lnTo>
                        <a:pt x="83" y="25"/>
                      </a:lnTo>
                      <a:lnTo>
                        <a:pt x="88" y="28"/>
                      </a:lnTo>
                      <a:lnTo>
                        <a:pt x="93" y="29"/>
                      </a:lnTo>
                      <a:lnTo>
                        <a:pt x="99" y="30"/>
                      </a:lnTo>
                      <a:lnTo>
                        <a:pt x="103" y="31"/>
                      </a:lnTo>
                      <a:lnTo>
                        <a:pt x="108" y="34"/>
                      </a:lnTo>
                      <a:lnTo>
                        <a:pt x="113" y="36"/>
                      </a:lnTo>
                      <a:lnTo>
                        <a:pt x="118" y="38"/>
                      </a:lnTo>
                      <a:lnTo>
                        <a:pt x="123" y="41"/>
                      </a:lnTo>
                      <a:lnTo>
                        <a:pt x="128" y="44"/>
                      </a:lnTo>
                      <a:lnTo>
                        <a:pt x="133" y="48"/>
                      </a:lnTo>
                      <a:lnTo>
                        <a:pt x="138" y="51"/>
                      </a:lnTo>
                      <a:lnTo>
                        <a:pt x="142" y="55"/>
                      </a:lnTo>
                      <a:lnTo>
                        <a:pt x="147" y="60"/>
                      </a:lnTo>
                      <a:lnTo>
                        <a:pt x="152" y="63"/>
                      </a:lnTo>
                      <a:lnTo>
                        <a:pt x="154" y="61"/>
                      </a:lnTo>
                      <a:lnTo>
                        <a:pt x="149" y="56"/>
                      </a:lnTo>
                      <a:lnTo>
                        <a:pt x="144" y="53"/>
                      </a:lnTo>
                      <a:lnTo>
                        <a:pt x="139" y="48"/>
                      </a:lnTo>
                      <a:lnTo>
                        <a:pt x="134" y="44"/>
                      </a:lnTo>
                      <a:lnTo>
                        <a:pt x="129" y="41"/>
                      </a:lnTo>
                      <a:lnTo>
                        <a:pt x="125" y="37"/>
                      </a:lnTo>
                      <a:lnTo>
                        <a:pt x="119" y="35"/>
                      </a:lnTo>
                      <a:lnTo>
                        <a:pt x="114" y="32"/>
                      </a:lnTo>
                      <a:lnTo>
                        <a:pt x="109" y="30"/>
                      </a:lnTo>
                      <a:lnTo>
                        <a:pt x="104" y="29"/>
                      </a:lnTo>
                      <a:lnTo>
                        <a:pt x="100" y="27"/>
                      </a:lnTo>
                      <a:lnTo>
                        <a:pt x="94" y="25"/>
                      </a:lnTo>
                      <a:lnTo>
                        <a:pt x="89" y="24"/>
                      </a:lnTo>
                      <a:lnTo>
                        <a:pt x="83" y="23"/>
                      </a:lnTo>
                      <a:lnTo>
                        <a:pt x="78" y="22"/>
                      </a:lnTo>
                      <a:lnTo>
                        <a:pt x="74" y="21"/>
                      </a:lnTo>
                      <a:lnTo>
                        <a:pt x="68" y="19"/>
                      </a:lnTo>
                      <a:lnTo>
                        <a:pt x="64" y="18"/>
                      </a:lnTo>
                      <a:lnTo>
                        <a:pt x="60" y="18"/>
                      </a:lnTo>
                      <a:lnTo>
                        <a:pt x="55" y="17"/>
                      </a:lnTo>
                      <a:lnTo>
                        <a:pt x="50" y="16"/>
                      </a:lnTo>
                      <a:lnTo>
                        <a:pt x="45" y="15"/>
                      </a:lnTo>
                      <a:lnTo>
                        <a:pt x="40" y="15"/>
                      </a:lnTo>
                      <a:lnTo>
                        <a:pt x="36" y="13"/>
                      </a:lnTo>
                      <a:lnTo>
                        <a:pt x="31" y="12"/>
                      </a:lnTo>
                      <a:lnTo>
                        <a:pt x="26" y="11"/>
                      </a:lnTo>
                      <a:lnTo>
                        <a:pt x="23" y="10"/>
                      </a:lnTo>
                      <a:lnTo>
                        <a:pt x="17" y="9"/>
                      </a:lnTo>
                      <a:lnTo>
                        <a:pt x="14" y="6"/>
                      </a:lnTo>
                      <a:lnTo>
                        <a:pt x="10" y="5"/>
                      </a:lnTo>
                      <a:lnTo>
                        <a:pt x="6" y="3"/>
                      </a:lnTo>
                      <a:lnTo>
                        <a:pt x="2"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5563" name="Group 1586"/>
              <p:cNvGrpSpPr>
                <a:grpSpLocks/>
              </p:cNvGrpSpPr>
              <p:nvPr/>
            </p:nvGrpSpPr>
            <p:grpSpPr bwMode="auto">
              <a:xfrm>
                <a:off x="1069" y="802"/>
                <a:ext cx="533" cy="1372"/>
                <a:chOff x="1069" y="802"/>
                <a:chExt cx="533" cy="1372"/>
              </a:xfrm>
            </p:grpSpPr>
            <p:grpSp>
              <p:nvGrpSpPr>
                <p:cNvPr id="35564" name="Group 1587"/>
                <p:cNvGrpSpPr>
                  <a:grpSpLocks/>
                </p:cNvGrpSpPr>
                <p:nvPr/>
              </p:nvGrpSpPr>
              <p:grpSpPr bwMode="auto">
                <a:xfrm>
                  <a:off x="1069" y="1028"/>
                  <a:ext cx="414" cy="1092"/>
                  <a:chOff x="1069" y="1028"/>
                  <a:chExt cx="414" cy="1092"/>
                </a:xfrm>
              </p:grpSpPr>
              <p:sp>
                <p:nvSpPr>
                  <p:cNvPr id="35851" name="Freeform 1588"/>
                  <p:cNvSpPr>
                    <a:spLocks/>
                  </p:cNvSpPr>
                  <p:nvPr/>
                </p:nvSpPr>
                <p:spPr bwMode="auto">
                  <a:xfrm>
                    <a:off x="1134" y="1899"/>
                    <a:ext cx="33" cy="33"/>
                  </a:xfrm>
                  <a:custGeom>
                    <a:avLst/>
                    <a:gdLst>
                      <a:gd name="T0" fmla="*/ 234 w 234"/>
                      <a:gd name="T1" fmla="*/ 0 h 197"/>
                      <a:gd name="T2" fmla="*/ 220 w 234"/>
                      <a:gd name="T3" fmla="*/ 3 h 197"/>
                      <a:gd name="T4" fmla="*/ 176 w 234"/>
                      <a:gd name="T5" fmla="*/ 24 h 197"/>
                      <a:gd name="T6" fmla="*/ 123 w 234"/>
                      <a:gd name="T7" fmla="*/ 59 h 197"/>
                      <a:gd name="T8" fmla="*/ 62 w 234"/>
                      <a:gd name="T9" fmla="*/ 115 h 197"/>
                      <a:gd name="T10" fmla="*/ 0 w 234"/>
                      <a:gd name="T11" fmla="*/ 197 h 197"/>
                      <a:gd name="T12" fmla="*/ 14 w 234"/>
                      <a:gd name="T13" fmla="*/ 193 h 197"/>
                      <a:gd name="T14" fmla="*/ 234 w 234"/>
                      <a:gd name="T15" fmla="*/ 0 h 197"/>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97"/>
                      <a:gd name="T26" fmla="*/ 234 w 234"/>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97">
                        <a:moveTo>
                          <a:pt x="234" y="0"/>
                        </a:moveTo>
                        <a:lnTo>
                          <a:pt x="220" y="3"/>
                        </a:lnTo>
                        <a:lnTo>
                          <a:pt x="176" y="24"/>
                        </a:lnTo>
                        <a:lnTo>
                          <a:pt x="123" y="59"/>
                        </a:lnTo>
                        <a:lnTo>
                          <a:pt x="62" y="115"/>
                        </a:lnTo>
                        <a:lnTo>
                          <a:pt x="0" y="197"/>
                        </a:lnTo>
                        <a:lnTo>
                          <a:pt x="14" y="193"/>
                        </a:lnTo>
                        <a:lnTo>
                          <a:pt x="2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2" name="Freeform 1589"/>
                  <p:cNvSpPr>
                    <a:spLocks/>
                  </p:cNvSpPr>
                  <p:nvPr/>
                </p:nvSpPr>
                <p:spPr bwMode="auto">
                  <a:xfrm>
                    <a:off x="1134" y="1900"/>
                    <a:ext cx="40" cy="32"/>
                  </a:xfrm>
                  <a:custGeom>
                    <a:avLst/>
                    <a:gdLst>
                      <a:gd name="T0" fmla="*/ 284 w 284"/>
                      <a:gd name="T1" fmla="*/ 11 h 195"/>
                      <a:gd name="T2" fmla="*/ 250 w 284"/>
                      <a:gd name="T3" fmla="*/ 0 h 195"/>
                      <a:gd name="T4" fmla="*/ 220 w 284"/>
                      <a:gd name="T5" fmla="*/ 1 h 195"/>
                      <a:gd name="T6" fmla="*/ 176 w 284"/>
                      <a:gd name="T7" fmla="*/ 22 h 195"/>
                      <a:gd name="T8" fmla="*/ 123 w 284"/>
                      <a:gd name="T9" fmla="*/ 57 h 195"/>
                      <a:gd name="T10" fmla="*/ 62 w 284"/>
                      <a:gd name="T11" fmla="*/ 113 h 195"/>
                      <a:gd name="T12" fmla="*/ 0 w 284"/>
                      <a:gd name="T13" fmla="*/ 195 h 195"/>
                      <a:gd name="T14" fmla="*/ 49 w 284"/>
                      <a:gd name="T15" fmla="*/ 173 h 195"/>
                      <a:gd name="T16" fmla="*/ 95 w 284"/>
                      <a:gd name="T17" fmla="*/ 138 h 195"/>
                      <a:gd name="T18" fmla="*/ 140 w 284"/>
                      <a:gd name="T19" fmla="*/ 108 h 195"/>
                      <a:gd name="T20" fmla="*/ 164 w 284"/>
                      <a:gd name="T21" fmla="*/ 98 h 195"/>
                      <a:gd name="T22" fmla="*/ 189 w 284"/>
                      <a:gd name="T23" fmla="*/ 96 h 195"/>
                      <a:gd name="T24" fmla="*/ 284 w 284"/>
                      <a:gd name="T25" fmla="*/ 11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195"/>
                      <a:gd name="T41" fmla="*/ 284 w 284"/>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195">
                        <a:moveTo>
                          <a:pt x="284" y="11"/>
                        </a:moveTo>
                        <a:lnTo>
                          <a:pt x="250" y="0"/>
                        </a:lnTo>
                        <a:lnTo>
                          <a:pt x="220" y="1"/>
                        </a:lnTo>
                        <a:lnTo>
                          <a:pt x="176" y="22"/>
                        </a:lnTo>
                        <a:lnTo>
                          <a:pt x="123" y="57"/>
                        </a:lnTo>
                        <a:lnTo>
                          <a:pt x="62" y="113"/>
                        </a:lnTo>
                        <a:lnTo>
                          <a:pt x="0" y="195"/>
                        </a:lnTo>
                        <a:lnTo>
                          <a:pt x="49" y="173"/>
                        </a:lnTo>
                        <a:lnTo>
                          <a:pt x="95" y="138"/>
                        </a:lnTo>
                        <a:lnTo>
                          <a:pt x="140" y="108"/>
                        </a:lnTo>
                        <a:lnTo>
                          <a:pt x="164" y="98"/>
                        </a:lnTo>
                        <a:lnTo>
                          <a:pt x="189" y="96"/>
                        </a:lnTo>
                        <a:lnTo>
                          <a:pt x="284" y="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3" name="Freeform 1590"/>
                  <p:cNvSpPr>
                    <a:spLocks/>
                  </p:cNvSpPr>
                  <p:nvPr/>
                </p:nvSpPr>
                <p:spPr bwMode="auto">
                  <a:xfrm>
                    <a:off x="1136" y="1899"/>
                    <a:ext cx="44" cy="32"/>
                  </a:xfrm>
                  <a:custGeom>
                    <a:avLst/>
                    <a:gdLst>
                      <a:gd name="T0" fmla="*/ 310 w 310"/>
                      <a:gd name="T1" fmla="*/ 37 h 193"/>
                      <a:gd name="T2" fmla="*/ 264 w 310"/>
                      <a:gd name="T3" fmla="*/ 10 h 193"/>
                      <a:gd name="T4" fmla="*/ 220 w 310"/>
                      <a:gd name="T5" fmla="*/ 0 h 193"/>
                      <a:gd name="T6" fmla="*/ 0 w 310"/>
                      <a:gd name="T7" fmla="*/ 193 h 193"/>
                      <a:gd name="T8" fmla="*/ 45 w 310"/>
                      <a:gd name="T9" fmla="*/ 167 h 193"/>
                      <a:gd name="T10" fmla="*/ 87 w 310"/>
                      <a:gd name="T11" fmla="*/ 135 h 193"/>
                      <a:gd name="T12" fmla="*/ 131 w 310"/>
                      <a:gd name="T13" fmla="*/ 107 h 193"/>
                      <a:gd name="T14" fmla="*/ 177 w 310"/>
                      <a:gd name="T15" fmla="*/ 98 h 193"/>
                      <a:gd name="T16" fmla="*/ 226 w 310"/>
                      <a:gd name="T17" fmla="*/ 110 h 193"/>
                      <a:gd name="T18" fmla="*/ 310 w 310"/>
                      <a:gd name="T19" fmla="*/ 37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93"/>
                      <a:gd name="T32" fmla="*/ 310 w 310"/>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93">
                        <a:moveTo>
                          <a:pt x="310" y="37"/>
                        </a:moveTo>
                        <a:lnTo>
                          <a:pt x="264" y="10"/>
                        </a:lnTo>
                        <a:lnTo>
                          <a:pt x="220" y="0"/>
                        </a:lnTo>
                        <a:lnTo>
                          <a:pt x="0" y="193"/>
                        </a:lnTo>
                        <a:lnTo>
                          <a:pt x="45" y="167"/>
                        </a:lnTo>
                        <a:lnTo>
                          <a:pt x="87" y="135"/>
                        </a:lnTo>
                        <a:lnTo>
                          <a:pt x="131" y="107"/>
                        </a:lnTo>
                        <a:lnTo>
                          <a:pt x="177" y="98"/>
                        </a:lnTo>
                        <a:lnTo>
                          <a:pt x="226" y="110"/>
                        </a:lnTo>
                        <a:lnTo>
                          <a:pt x="310" y="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4" name="Freeform 1591"/>
                  <p:cNvSpPr>
                    <a:spLocks/>
                  </p:cNvSpPr>
                  <p:nvPr/>
                </p:nvSpPr>
                <p:spPr bwMode="auto">
                  <a:xfrm>
                    <a:off x="1161" y="1902"/>
                    <a:ext cx="25" cy="18"/>
                  </a:xfrm>
                  <a:custGeom>
                    <a:avLst/>
                    <a:gdLst>
                      <a:gd name="T0" fmla="*/ 174 w 174"/>
                      <a:gd name="T1" fmla="*/ 47 h 111"/>
                      <a:gd name="T2" fmla="*/ 95 w 174"/>
                      <a:gd name="T3" fmla="*/ 0 h 111"/>
                      <a:gd name="T4" fmla="*/ 0 w 174"/>
                      <a:gd name="T5" fmla="*/ 85 h 111"/>
                      <a:gd name="T6" fmla="*/ 2 w 174"/>
                      <a:gd name="T7" fmla="*/ 85 h 111"/>
                      <a:gd name="T8" fmla="*/ 47 w 174"/>
                      <a:gd name="T9" fmla="*/ 96 h 111"/>
                      <a:gd name="T10" fmla="*/ 99 w 174"/>
                      <a:gd name="T11" fmla="*/ 111 h 111"/>
                      <a:gd name="T12" fmla="*/ 174 w 174"/>
                      <a:gd name="T13" fmla="*/ 47 h 111"/>
                      <a:gd name="T14" fmla="*/ 0 60000 65536"/>
                      <a:gd name="T15" fmla="*/ 0 60000 65536"/>
                      <a:gd name="T16" fmla="*/ 0 60000 65536"/>
                      <a:gd name="T17" fmla="*/ 0 60000 65536"/>
                      <a:gd name="T18" fmla="*/ 0 60000 65536"/>
                      <a:gd name="T19" fmla="*/ 0 60000 65536"/>
                      <a:gd name="T20" fmla="*/ 0 60000 65536"/>
                      <a:gd name="T21" fmla="*/ 0 w 174"/>
                      <a:gd name="T22" fmla="*/ 0 h 111"/>
                      <a:gd name="T23" fmla="*/ 174 w 174"/>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111">
                        <a:moveTo>
                          <a:pt x="174" y="47"/>
                        </a:moveTo>
                        <a:lnTo>
                          <a:pt x="95" y="0"/>
                        </a:lnTo>
                        <a:lnTo>
                          <a:pt x="0" y="85"/>
                        </a:lnTo>
                        <a:lnTo>
                          <a:pt x="2" y="85"/>
                        </a:lnTo>
                        <a:lnTo>
                          <a:pt x="47" y="96"/>
                        </a:lnTo>
                        <a:lnTo>
                          <a:pt x="99" y="111"/>
                        </a:lnTo>
                        <a:lnTo>
                          <a:pt x="174" y="4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5" name="Freeform 1592"/>
                  <p:cNvSpPr>
                    <a:spLocks/>
                  </p:cNvSpPr>
                  <p:nvPr/>
                </p:nvSpPr>
                <p:spPr bwMode="auto">
                  <a:xfrm>
                    <a:off x="1168" y="1905"/>
                    <a:ext cx="27" cy="15"/>
                  </a:xfrm>
                  <a:custGeom>
                    <a:avLst/>
                    <a:gdLst>
                      <a:gd name="T0" fmla="*/ 84 w 187"/>
                      <a:gd name="T1" fmla="*/ 0 h 88"/>
                      <a:gd name="T2" fmla="*/ 130 w 187"/>
                      <a:gd name="T3" fmla="*/ 25 h 88"/>
                      <a:gd name="T4" fmla="*/ 151 w 187"/>
                      <a:gd name="T5" fmla="*/ 31 h 88"/>
                      <a:gd name="T6" fmla="*/ 170 w 187"/>
                      <a:gd name="T7" fmla="*/ 30 h 88"/>
                      <a:gd name="T8" fmla="*/ 187 w 187"/>
                      <a:gd name="T9" fmla="*/ 24 h 88"/>
                      <a:gd name="T10" fmla="*/ 122 w 187"/>
                      <a:gd name="T11" fmla="*/ 80 h 88"/>
                      <a:gd name="T12" fmla="*/ 86 w 187"/>
                      <a:gd name="T13" fmla="*/ 88 h 88"/>
                      <a:gd name="T14" fmla="*/ 55 w 187"/>
                      <a:gd name="T15" fmla="*/ 88 h 88"/>
                      <a:gd name="T16" fmla="*/ 0 w 187"/>
                      <a:gd name="T17" fmla="*/ 73 h 88"/>
                      <a:gd name="T18" fmla="*/ 84 w 187"/>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88"/>
                      <a:gd name="T32" fmla="*/ 187 w 187"/>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88">
                        <a:moveTo>
                          <a:pt x="84" y="0"/>
                        </a:moveTo>
                        <a:lnTo>
                          <a:pt x="130" y="25"/>
                        </a:lnTo>
                        <a:lnTo>
                          <a:pt x="151" y="31"/>
                        </a:lnTo>
                        <a:lnTo>
                          <a:pt x="170" y="30"/>
                        </a:lnTo>
                        <a:lnTo>
                          <a:pt x="187" y="24"/>
                        </a:lnTo>
                        <a:lnTo>
                          <a:pt x="122" y="80"/>
                        </a:lnTo>
                        <a:lnTo>
                          <a:pt x="86" y="88"/>
                        </a:lnTo>
                        <a:lnTo>
                          <a:pt x="55" y="88"/>
                        </a:lnTo>
                        <a:lnTo>
                          <a:pt x="0" y="73"/>
                        </a:lnTo>
                        <a:lnTo>
                          <a:pt x="8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6" name="Freeform 1593"/>
                  <p:cNvSpPr>
                    <a:spLocks/>
                  </p:cNvSpPr>
                  <p:nvPr/>
                </p:nvSpPr>
                <p:spPr bwMode="auto">
                  <a:xfrm>
                    <a:off x="1175" y="1899"/>
                    <a:ext cx="39" cy="21"/>
                  </a:xfrm>
                  <a:custGeom>
                    <a:avLst/>
                    <a:gdLst>
                      <a:gd name="T0" fmla="*/ 75 w 275"/>
                      <a:gd name="T1" fmla="*/ 61 h 125"/>
                      <a:gd name="T2" fmla="*/ 100 w 275"/>
                      <a:gd name="T3" fmla="*/ 69 h 125"/>
                      <a:gd name="T4" fmla="*/ 122 w 275"/>
                      <a:gd name="T5" fmla="*/ 68 h 125"/>
                      <a:gd name="T6" fmla="*/ 204 w 275"/>
                      <a:gd name="T7" fmla="*/ 34 h 125"/>
                      <a:gd name="T8" fmla="*/ 275 w 275"/>
                      <a:gd name="T9" fmla="*/ 0 h 125"/>
                      <a:gd name="T10" fmla="*/ 147 w 275"/>
                      <a:gd name="T11" fmla="*/ 112 h 125"/>
                      <a:gd name="T12" fmla="*/ 128 w 275"/>
                      <a:gd name="T13" fmla="*/ 100 h 125"/>
                      <a:gd name="T14" fmla="*/ 109 w 275"/>
                      <a:gd name="T15" fmla="*/ 101 h 125"/>
                      <a:gd name="T16" fmla="*/ 78 w 275"/>
                      <a:gd name="T17" fmla="*/ 117 h 125"/>
                      <a:gd name="T18" fmla="*/ 50 w 275"/>
                      <a:gd name="T19" fmla="*/ 125 h 125"/>
                      <a:gd name="T20" fmla="*/ 0 w 275"/>
                      <a:gd name="T21" fmla="*/ 125 h 125"/>
                      <a:gd name="T22" fmla="*/ 75 w 275"/>
                      <a:gd name="T23" fmla="*/ 61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5"/>
                      <a:gd name="T37" fmla="*/ 0 h 125"/>
                      <a:gd name="T38" fmla="*/ 275 w 275"/>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5" h="125">
                        <a:moveTo>
                          <a:pt x="75" y="61"/>
                        </a:moveTo>
                        <a:lnTo>
                          <a:pt x="100" y="69"/>
                        </a:lnTo>
                        <a:lnTo>
                          <a:pt x="122" y="68"/>
                        </a:lnTo>
                        <a:lnTo>
                          <a:pt x="204" y="34"/>
                        </a:lnTo>
                        <a:lnTo>
                          <a:pt x="275" y="0"/>
                        </a:lnTo>
                        <a:lnTo>
                          <a:pt x="147" y="112"/>
                        </a:lnTo>
                        <a:lnTo>
                          <a:pt x="128" y="100"/>
                        </a:lnTo>
                        <a:lnTo>
                          <a:pt x="109" y="101"/>
                        </a:lnTo>
                        <a:lnTo>
                          <a:pt x="78" y="117"/>
                        </a:lnTo>
                        <a:lnTo>
                          <a:pt x="50" y="125"/>
                        </a:lnTo>
                        <a:lnTo>
                          <a:pt x="0" y="125"/>
                        </a:lnTo>
                        <a:lnTo>
                          <a:pt x="75"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7" name="Freeform 1594"/>
                  <p:cNvSpPr>
                    <a:spLocks/>
                  </p:cNvSpPr>
                  <p:nvPr/>
                </p:nvSpPr>
                <p:spPr bwMode="auto">
                  <a:xfrm>
                    <a:off x="1185" y="1898"/>
                    <a:ext cx="37" cy="24"/>
                  </a:xfrm>
                  <a:custGeom>
                    <a:avLst/>
                    <a:gdLst>
                      <a:gd name="T0" fmla="*/ 65 w 254"/>
                      <a:gd name="T1" fmla="*/ 69 h 145"/>
                      <a:gd name="T2" fmla="*/ 143 w 254"/>
                      <a:gd name="T3" fmla="*/ 34 h 145"/>
                      <a:gd name="T4" fmla="*/ 217 w 254"/>
                      <a:gd name="T5" fmla="*/ 0 h 145"/>
                      <a:gd name="T6" fmla="*/ 236 w 254"/>
                      <a:gd name="T7" fmla="*/ 1 h 145"/>
                      <a:gd name="T8" fmla="*/ 254 w 254"/>
                      <a:gd name="T9" fmla="*/ 17 h 145"/>
                      <a:gd name="T10" fmla="*/ 108 w 254"/>
                      <a:gd name="T11" fmla="*/ 145 h 145"/>
                      <a:gd name="T12" fmla="*/ 68 w 254"/>
                      <a:gd name="T13" fmla="*/ 115 h 145"/>
                      <a:gd name="T14" fmla="*/ 50 w 254"/>
                      <a:gd name="T15" fmla="*/ 106 h 145"/>
                      <a:gd name="T16" fmla="*/ 35 w 254"/>
                      <a:gd name="T17" fmla="*/ 108 h 145"/>
                      <a:gd name="T18" fmla="*/ 0 w 254"/>
                      <a:gd name="T19" fmla="*/ 125 h 145"/>
                      <a:gd name="T20" fmla="*/ 65 w 254"/>
                      <a:gd name="T21" fmla="*/ 69 h 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
                      <a:gd name="T34" fmla="*/ 0 h 145"/>
                      <a:gd name="T35" fmla="*/ 254 w 254"/>
                      <a:gd name="T36" fmla="*/ 145 h 1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 h="145">
                        <a:moveTo>
                          <a:pt x="65" y="69"/>
                        </a:moveTo>
                        <a:lnTo>
                          <a:pt x="143" y="34"/>
                        </a:lnTo>
                        <a:lnTo>
                          <a:pt x="217" y="0"/>
                        </a:lnTo>
                        <a:lnTo>
                          <a:pt x="236" y="1"/>
                        </a:lnTo>
                        <a:lnTo>
                          <a:pt x="254" y="17"/>
                        </a:lnTo>
                        <a:lnTo>
                          <a:pt x="108" y="145"/>
                        </a:lnTo>
                        <a:lnTo>
                          <a:pt x="68" y="115"/>
                        </a:lnTo>
                        <a:lnTo>
                          <a:pt x="50" y="106"/>
                        </a:lnTo>
                        <a:lnTo>
                          <a:pt x="35" y="108"/>
                        </a:lnTo>
                        <a:lnTo>
                          <a:pt x="0" y="125"/>
                        </a:lnTo>
                        <a:lnTo>
                          <a:pt x="65" y="6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8" name="Freeform 1595"/>
                  <p:cNvSpPr>
                    <a:spLocks/>
                  </p:cNvSpPr>
                  <p:nvPr/>
                </p:nvSpPr>
                <p:spPr bwMode="auto">
                  <a:xfrm>
                    <a:off x="1196" y="1898"/>
                    <a:ext cx="30" cy="26"/>
                  </a:xfrm>
                  <a:custGeom>
                    <a:avLst/>
                    <a:gdLst>
                      <a:gd name="T0" fmla="*/ 128 w 209"/>
                      <a:gd name="T1" fmla="*/ 7 h 157"/>
                      <a:gd name="T2" fmla="*/ 144 w 209"/>
                      <a:gd name="T3" fmla="*/ 0 h 157"/>
                      <a:gd name="T4" fmla="*/ 161 w 209"/>
                      <a:gd name="T5" fmla="*/ 0 h 157"/>
                      <a:gd name="T6" fmla="*/ 176 w 209"/>
                      <a:gd name="T7" fmla="*/ 12 h 157"/>
                      <a:gd name="T8" fmla="*/ 209 w 209"/>
                      <a:gd name="T9" fmla="*/ 51 h 157"/>
                      <a:gd name="T10" fmla="*/ 88 w 209"/>
                      <a:gd name="T11" fmla="*/ 156 h 157"/>
                      <a:gd name="T12" fmla="*/ 64 w 209"/>
                      <a:gd name="T13" fmla="*/ 157 h 157"/>
                      <a:gd name="T14" fmla="*/ 47 w 209"/>
                      <a:gd name="T15" fmla="*/ 152 h 157"/>
                      <a:gd name="T16" fmla="*/ 32 w 209"/>
                      <a:gd name="T17" fmla="*/ 143 h 157"/>
                      <a:gd name="T18" fmla="*/ 0 w 209"/>
                      <a:gd name="T19" fmla="*/ 119 h 157"/>
                      <a:gd name="T20" fmla="*/ 128 w 209"/>
                      <a:gd name="T21" fmla="*/ 7 h 1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57"/>
                      <a:gd name="T35" fmla="*/ 209 w 209"/>
                      <a:gd name="T36" fmla="*/ 157 h 1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57">
                        <a:moveTo>
                          <a:pt x="128" y="7"/>
                        </a:moveTo>
                        <a:lnTo>
                          <a:pt x="144" y="0"/>
                        </a:lnTo>
                        <a:lnTo>
                          <a:pt x="161" y="0"/>
                        </a:lnTo>
                        <a:lnTo>
                          <a:pt x="176" y="12"/>
                        </a:lnTo>
                        <a:lnTo>
                          <a:pt x="209" y="51"/>
                        </a:lnTo>
                        <a:lnTo>
                          <a:pt x="88" y="156"/>
                        </a:lnTo>
                        <a:lnTo>
                          <a:pt x="64" y="157"/>
                        </a:lnTo>
                        <a:lnTo>
                          <a:pt x="47" y="152"/>
                        </a:lnTo>
                        <a:lnTo>
                          <a:pt x="32" y="143"/>
                        </a:lnTo>
                        <a:lnTo>
                          <a:pt x="0" y="119"/>
                        </a:lnTo>
                        <a:lnTo>
                          <a:pt x="128" y="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9" name="Freeform 1596"/>
                  <p:cNvSpPr>
                    <a:spLocks/>
                  </p:cNvSpPr>
                  <p:nvPr/>
                </p:nvSpPr>
                <p:spPr bwMode="auto">
                  <a:xfrm>
                    <a:off x="1201" y="1901"/>
                    <a:ext cx="29" cy="23"/>
                  </a:xfrm>
                  <a:custGeom>
                    <a:avLst/>
                    <a:gdLst>
                      <a:gd name="T0" fmla="*/ 202 w 202"/>
                      <a:gd name="T1" fmla="*/ 66 h 140"/>
                      <a:gd name="T2" fmla="*/ 175 w 202"/>
                      <a:gd name="T3" fmla="*/ 36 h 140"/>
                      <a:gd name="T4" fmla="*/ 146 w 202"/>
                      <a:gd name="T5" fmla="*/ 0 h 140"/>
                      <a:gd name="T6" fmla="*/ 0 w 202"/>
                      <a:gd name="T7" fmla="*/ 128 h 140"/>
                      <a:gd name="T8" fmla="*/ 29 w 202"/>
                      <a:gd name="T9" fmla="*/ 140 h 140"/>
                      <a:gd name="T10" fmla="*/ 85 w 202"/>
                      <a:gd name="T11" fmla="*/ 132 h 140"/>
                      <a:gd name="T12" fmla="*/ 145 w 202"/>
                      <a:gd name="T13" fmla="*/ 115 h 140"/>
                      <a:gd name="T14" fmla="*/ 202 w 202"/>
                      <a:gd name="T15" fmla="*/ 66 h 140"/>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140"/>
                      <a:gd name="T26" fmla="*/ 202 w 202"/>
                      <a:gd name="T27" fmla="*/ 140 h 1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140">
                        <a:moveTo>
                          <a:pt x="202" y="66"/>
                        </a:moveTo>
                        <a:lnTo>
                          <a:pt x="175" y="36"/>
                        </a:lnTo>
                        <a:lnTo>
                          <a:pt x="146" y="0"/>
                        </a:lnTo>
                        <a:lnTo>
                          <a:pt x="0" y="128"/>
                        </a:lnTo>
                        <a:lnTo>
                          <a:pt x="29" y="140"/>
                        </a:lnTo>
                        <a:lnTo>
                          <a:pt x="85" y="132"/>
                        </a:lnTo>
                        <a:lnTo>
                          <a:pt x="145" y="115"/>
                        </a:lnTo>
                        <a:lnTo>
                          <a:pt x="202" y="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0" name="Freeform 1597"/>
                  <p:cNvSpPr>
                    <a:spLocks/>
                  </p:cNvSpPr>
                  <p:nvPr/>
                </p:nvSpPr>
                <p:spPr bwMode="auto">
                  <a:xfrm>
                    <a:off x="1208" y="1906"/>
                    <a:ext cx="33" cy="18"/>
                  </a:xfrm>
                  <a:custGeom>
                    <a:avLst/>
                    <a:gdLst>
                      <a:gd name="T0" fmla="*/ 121 w 229"/>
                      <a:gd name="T1" fmla="*/ 0 h 105"/>
                      <a:gd name="T2" fmla="*/ 146 w 229"/>
                      <a:gd name="T3" fmla="*/ 29 h 105"/>
                      <a:gd name="T4" fmla="*/ 159 w 229"/>
                      <a:gd name="T5" fmla="*/ 36 h 105"/>
                      <a:gd name="T6" fmla="*/ 173 w 229"/>
                      <a:gd name="T7" fmla="*/ 36 h 105"/>
                      <a:gd name="T8" fmla="*/ 229 w 229"/>
                      <a:gd name="T9" fmla="*/ 20 h 105"/>
                      <a:gd name="T10" fmla="*/ 167 w 229"/>
                      <a:gd name="T11" fmla="*/ 73 h 105"/>
                      <a:gd name="T12" fmla="*/ 132 w 229"/>
                      <a:gd name="T13" fmla="*/ 73 h 105"/>
                      <a:gd name="T14" fmla="*/ 88 w 229"/>
                      <a:gd name="T15" fmla="*/ 82 h 105"/>
                      <a:gd name="T16" fmla="*/ 0 w 229"/>
                      <a:gd name="T17" fmla="*/ 105 h 105"/>
                      <a:gd name="T18" fmla="*/ 121 w 229"/>
                      <a:gd name="T19" fmla="*/ 0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
                      <a:gd name="T31" fmla="*/ 0 h 105"/>
                      <a:gd name="T32" fmla="*/ 229 w 229"/>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 h="105">
                        <a:moveTo>
                          <a:pt x="121" y="0"/>
                        </a:moveTo>
                        <a:lnTo>
                          <a:pt x="146" y="29"/>
                        </a:lnTo>
                        <a:lnTo>
                          <a:pt x="159" y="36"/>
                        </a:lnTo>
                        <a:lnTo>
                          <a:pt x="173" y="36"/>
                        </a:lnTo>
                        <a:lnTo>
                          <a:pt x="229" y="20"/>
                        </a:lnTo>
                        <a:lnTo>
                          <a:pt x="167" y="73"/>
                        </a:lnTo>
                        <a:lnTo>
                          <a:pt x="132" y="73"/>
                        </a:lnTo>
                        <a:lnTo>
                          <a:pt x="88" y="82"/>
                        </a:lnTo>
                        <a:lnTo>
                          <a:pt x="0" y="105"/>
                        </a:lnTo>
                        <a:lnTo>
                          <a:pt x="12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1" name="Freeform 1598"/>
                  <p:cNvSpPr>
                    <a:spLocks/>
                  </p:cNvSpPr>
                  <p:nvPr/>
                </p:nvSpPr>
                <p:spPr bwMode="auto">
                  <a:xfrm>
                    <a:off x="1222" y="1908"/>
                    <a:ext cx="30" cy="14"/>
                  </a:xfrm>
                  <a:custGeom>
                    <a:avLst/>
                    <a:gdLst>
                      <a:gd name="T0" fmla="*/ 57 w 212"/>
                      <a:gd name="T1" fmla="*/ 21 h 84"/>
                      <a:gd name="T2" fmla="*/ 81 w 212"/>
                      <a:gd name="T3" fmla="*/ 25 h 84"/>
                      <a:gd name="T4" fmla="*/ 144 w 212"/>
                      <a:gd name="T5" fmla="*/ 8 h 84"/>
                      <a:gd name="T6" fmla="*/ 212 w 212"/>
                      <a:gd name="T7" fmla="*/ 0 h 84"/>
                      <a:gd name="T8" fmla="*/ 115 w 212"/>
                      <a:gd name="T9" fmla="*/ 84 h 84"/>
                      <a:gd name="T10" fmla="*/ 99 w 212"/>
                      <a:gd name="T11" fmla="*/ 70 h 84"/>
                      <a:gd name="T12" fmla="*/ 75 w 212"/>
                      <a:gd name="T13" fmla="*/ 62 h 84"/>
                      <a:gd name="T14" fmla="*/ 41 w 212"/>
                      <a:gd name="T15" fmla="*/ 62 h 84"/>
                      <a:gd name="T16" fmla="*/ 0 w 212"/>
                      <a:gd name="T17" fmla="*/ 70 h 84"/>
                      <a:gd name="T18" fmla="*/ 57 w 212"/>
                      <a:gd name="T19" fmla="*/ 21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2"/>
                      <a:gd name="T31" fmla="*/ 0 h 84"/>
                      <a:gd name="T32" fmla="*/ 212 w 212"/>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2" h="84">
                        <a:moveTo>
                          <a:pt x="57" y="21"/>
                        </a:moveTo>
                        <a:lnTo>
                          <a:pt x="81" y="25"/>
                        </a:lnTo>
                        <a:lnTo>
                          <a:pt x="144" y="8"/>
                        </a:lnTo>
                        <a:lnTo>
                          <a:pt x="212" y="0"/>
                        </a:lnTo>
                        <a:lnTo>
                          <a:pt x="115" y="84"/>
                        </a:lnTo>
                        <a:lnTo>
                          <a:pt x="99" y="70"/>
                        </a:lnTo>
                        <a:lnTo>
                          <a:pt x="75" y="62"/>
                        </a:lnTo>
                        <a:lnTo>
                          <a:pt x="41" y="62"/>
                        </a:lnTo>
                        <a:lnTo>
                          <a:pt x="0" y="70"/>
                        </a:lnTo>
                        <a:lnTo>
                          <a:pt x="57" y="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2" name="Freeform 1599"/>
                  <p:cNvSpPr>
                    <a:spLocks/>
                  </p:cNvSpPr>
                  <p:nvPr/>
                </p:nvSpPr>
                <p:spPr bwMode="auto">
                  <a:xfrm>
                    <a:off x="1232" y="1908"/>
                    <a:ext cx="29" cy="20"/>
                  </a:xfrm>
                  <a:custGeom>
                    <a:avLst/>
                    <a:gdLst>
                      <a:gd name="T0" fmla="*/ 198 w 198"/>
                      <a:gd name="T1" fmla="*/ 5 h 121"/>
                      <a:gd name="T2" fmla="*/ 141 w 198"/>
                      <a:gd name="T3" fmla="*/ 0 h 121"/>
                      <a:gd name="T4" fmla="*/ 62 w 198"/>
                      <a:gd name="T5" fmla="*/ 9 h 121"/>
                      <a:gd name="T6" fmla="*/ 0 w 198"/>
                      <a:gd name="T7" fmla="*/ 62 h 121"/>
                      <a:gd name="T8" fmla="*/ 24 w 198"/>
                      <a:gd name="T9" fmla="*/ 70 h 121"/>
                      <a:gd name="T10" fmla="*/ 40 w 198"/>
                      <a:gd name="T11" fmla="*/ 84 h 121"/>
                      <a:gd name="T12" fmla="*/ 65 w 198"/>
                      <a:gd name="T13" fmla="*/ 121 h 121"/>
                      <a:gd name="T14" fmla="*/ 198 w 198"/>
                      <a:gd name="T15" fmla="*/ 5 h 121"/>
                      <a:gd name="T16" fmla="*/ 0 60000 65536"/>
                      <a:gd name="T17" fmla="*/ 0 60000 65536"/>
                      <a:gd name="T18" fmla="*/ 0 60000 65536"/>
                      <a:gd name="T19" fmla="*/ 0 60000 65536"/>
                      <a:gd name="T20" fmla="*/ 0 60000 65536"/>
                      <a:gd name="T21" fmla="*/ 0 60000 65536"/>
                      <a:gd name="T22" fmla="*/ 0 60000 65536"/>
                      <a:gd name="T23" fmla="*/ 0 60000 65536"/>
                      <a:gd name="T24" fmla="*/ 0 w 198"/>
                      <a:gd name="T25" fmla="*/ 0 h 121"/>
                      <a:gd name="T26" fmla="*/ 198 w 198"/>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8" h="121">
                        <a:moveTo>
                          <a:pt x="198" y="5"/>
                        </a:moveTo>
                        <a:lnTo>
                          <a:pt x="141" y="0"/>
                        </a:lnTo>
                        <a:lnTo>
                          <a:pt x="62" y="9"/>
                        </a:lnTo>
                        <a:lnTo>
                          <a:pt x="0" y="62"/>
                        </a:lnTo>
                        <a:lnTo>
                          <a:pt x="24" y="70"/>
                        </a:lnTo>
                        <a:lnTo>
                          <a:pt x="40" y="84"/>
                        </a:lnTo>
                        <a:lnTo>
                          <a:pt x="65" y="121"/>
                        </a:lnTo>
                        <a:lnTo>
                          <a:pt x="198"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3" name="Freeform 1600"/>
                  <p:cNvSpPr>
                    <a:spLocks/>
                  </p:cNvSpPr>
                  <p:nvPr/>
                </p:nvSpPr>
                <p:spPr bwMode="auto">
                  <a:xfrm>
                    <a:off x="1238" y="1908"/>
                    <a:ext cx="27" cy="25"/>
                  </a:xfrm>
                  <a:custGeom>
                    <a:avLst/>
                    <a:gdLst>
                      <a:gd name="T0" fmla="*/ 97 w 187"/>
                      <a:gd name="T1" fmla="*/ 0 h 148"/>
                      <a:gd name="T2" fmla="*/ 144 w 187"/>
                      <a:gd name="T3" fmla="*/ 1 h 148"/>
                      <a:gd name="T4" fmla="*/ 167 w 187"/>
                      <a:gd name="T5" fmla="*/ 9 h 148"/>
                      <a:gd name="T6" fmla="*/ 187 w 187"/>
                      <a:gd name="T7" fmla="*/ 35 h 148"/>
                      <a:gd name="T8" fmla="*/ 58 w 187"/>
                      <a:gd name="T9" fmla="*/ 148 h 148"/>
                      <a:gd name="T10" fmla="*/ 41 w 187"/>
                      <a:gd name="T11" fmla="*/ 139 h 148"/>
                      <a:gd name="T12" fmla="*/ 27 w 187"/>
                      <a:gd name="T13" fmla="*/ 122 h 148"/>
                      <a:gd name="T14" fmla="*/ 0 w 187"/>
                      <a:gd name="T15" fmla="*/ 84 h 148"/>
                      <a:gd name="T16" fmla="*/ 97 w 187"/>
                      <a:gd name="T17" fmla="*/ 0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
                      <a:gd name="T28" fmla="*/ 0 h 148"/>
                      <a:gd name="T29" fmla="*/ 187 w 187"/>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 h="148">
                        <a:moveTo>
                          <a:pt x="97" y="0"/>
                        </a:moveTo>
                        <a:lnTo>
                          <a:pt x="144" y="1"/>
                        </a:lnTo>
                        <a:lnTo>
                          <a:pt x="167" y="9"/>
                        </a:lnTo>
                        <a:lnTo>
                          <a:pt x="187" y="35"/>
                        </a:lnTo>
                        <a:lnTo>
                          <a:pt x="58" y="148"/>
                        </a:lnTo>
                        <a:lnTo>
                          <a:pt x="41" y="139"/>
                        </a:lnTo>
                        <a:lnTo>
                          <a:pt x="27" y="122"/>
                        </a:lnTo>
                        <a:lnTo>
                          <a:pt x="0" y="84"/>
                        </a:lnTo>
                        <a:lnTo>
                          <a:pt x="9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4" name="Freeform 1601"/>
                  <p:cNvSpPr>
                    <a:spLocks/>
                  </p:cNvSpPr>
                  <p:nvPr/>
                </p:nvSpPr>
                <p:spPr bwMode="auto">
                  <a:xfrm>
                    <a:off x="1242" y="1909"/>
                    <a:ext cx="26" cy="24"/>
                  </a:xfrm>
                  <a:custGeom>
                    <a:avLst/>
                    <a:gdLst>
                      <a:gd name="T0" fmla="*/ 133 w 186"/>
                      <a:gd name="T1" fmla="*/ 0 h 145"/>
                      <a:gd name="T2" fmla="*/ 142 w 186"/>
                      <a:gd name="T3" fmla="*/ 4 h 145"/>
                      <a:gd name="T4" fmla="*/ 186 w 186"/>
                      <a:gd name="T5" fmla="*/ 66 h 145"/>
                      <a:gd name="T6" fmla="*/ 107 w 186"/>
                      <a:gd name="T7" fmla="*/ 136 h 145"/>
                      <a:gd name="T8" fmla="*/ 83 w 186"/>
                      <a:gd name="T9" fmla="*/ 145 h 145"/>
                      <a:gd name="T10" fmla="*/ 38 w 186"/>
                      <a:gd name="T11" fmla="*/ 145 h 145"/>
                      <a:gd name="T12" fmla="*/ 17 w 186"/>
                      <a:gd name="T13" fmla="*/ 134 h 145"/>
                      <a:gd name="T14" fmla="*/ 0 w 186"/>
                      <a:gd name="T15" fmla="*/ 116 h 145"/>
                      <a:gd name="T16" fmla="*/ 133 w 186"/>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6"/>
                      <a:gd name="T28" fmla="*/ 0 h 145"/>
                      <a:gd name="T29" fmla="*/ 186 w 186"/>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6" h="145">
                        <a:moveTo>
                          <a:pt x="133" y="0"/>
                        </a:moveTo>
                        <a:lnTo>
                          <a:pt x="142" y="4"/>
                        </a:lnTo>
                        <a:lnTo>
                          <a:pt x="186" y="66"/>
                        </a:lnTo>
                        <a:lnTo>
                          <a:pt x="107" y="136"/>
                        </a:lnTo>
                        <a:lnTo>
                          <a:pt x="83" y="145"/>
                        </a:lnTo>
                        <a:lnTo>
                          <a:pt x="38" y="145"/>
                        </a:lnTo>
                        <a:lnTo>
                          <a:pt x="17" y="134"/>
                        </a:lnTo>
                        <a:lnTo>
                          <a:pt x="0" y="116"/>
                        </a:lnTo>
                        <a:lnTo>
                          <a:pt x="13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5" name="Freeform 1602"/>
                  <p:cNvSpPr>
                    <a:spLocks/>
                  </p:cNvSpPr>
                  <p:nvPr/>
                </p:nvSpPr>
                <p:spPr bwMode="auto">
                  <a:xfrm>
                    <a:off x="1246" y="1914"/>
                    <a:ext cx="26" cy="19"/>
                  </a:xfrm>
                  <a:custGeom>
                    <a:avLst/>
                    <a:gdLst>
                      <a:gd name="T0" fmla="*/ 177 w 177"/>
                      <a:gd name="T1" fmla="*/ 73 h 116"/>
                      <a:gd name="T2" fmla="*/ 129 w 177"/>
                      <a:gd name="T3" fmla="*/ 0 h 116"/>
                      <a:gd name="T4" fmla="*/ 0 w 177"/>
                      <a:gd name="T5" fmla="*/ 113 h 116"/>
                      <a:gd name="T6" fmla="*/ 5 w 177"/>
                      <a:gd name="T7" fmla="*/ 115 h 116"/>
                      <a:gd name="T8" fmla="*/ 42 w 177"/>
                      <a:gd name="T9" fmla="*/ 116 h 116"/>
                      <a:gd name="T10" fmla="*/ 61 w 177"/>
                      <a:gd name="T11" fmla="*/ 111 h 116"/>
                      <a:gd name="T12" fmla="*/ 77 w 177"/>
                      <a:gd name="T13" fmla="*/ 106 h 116"/>
                      <a:gd name="T14" fmla="*/ 113 w 177"/>
                      <a:gd name="T15" fmla="*/ 109 h 116"/>
                      <a:gd name="T16" fmla="*/ 131 w 177"/>
                      <a:gd name="T17" fmla="*/ 113 h 116"/>
                      <a:gd name="T18" fmla="*/ 177 w 177"/>
                      <a:gd name="T19" fmla="*/ 73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7"/>
                      <a:gd name="T31" fmla="*/ 0 h 116"/>
                      <a:gd name="T32" fmla="*/ 177 w 177"/>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7" h="116">
                        <a:moveTo>
                          <a:pt x="177" y="73"/>
                        </a:moveTo>
                        <a:lnTo>
                          <a:pt x="129" y="0"/>
                        </a:lnTo>
                        <a:lnTo>
                          <a:pt x="0" y="113"/>
                        </a:lnTo>
                        <a:lnTo>
                          <a:pt x="5" y="115"/>
                        </a:lnTo>
                        <a:lnTo>
                          <a:pt x="42" y="116"/>
                        </a:lnTo>
                        <a:lnTo>
                          <a:pt x="61" y="111"/>
                        </a:lnTo>
                        <a:lnTo>
                          <a:pt x="77" y="106"/>
                        </a:lnTo>
                        <a:lnTo>
                          <a:pt x="113" y="109"/>
                        </a:lnTo>
                        <a:lnTo>
                          <a:pt x="131" y="113"/>
                        </a:lnTo>
                        <a:lnTo>
                          <a:pt x="177" y="7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6" name="Freeform 1603"/>
                  <p:cNvSpPr>
                    <a:spLocks/>
                  </p:cNvSpPr>
                  <p:nvPr/>
                </p:nvSpPr>
                <p:spPr bwMode="auto">
                  <a:xfrm>
                    <a:off x="1257" y="1920"/>
                    <a:ext cx="18" cy="17"/>
                  </a:xfrm>
                  <a:custGeom>
                    <a:avLst/>
                    <a:gdLst>
                      <a:gd name="T0" fmla="*/ 129 w 129"/>
                      <a:gd name="T1" fmla="*/ 73 h 101"/>
                      <a:gd name="T2" fmla="*/ 79 w 129"/>
                      <a:gd name="T3" fmla="*/ 0 h 101"/>
                      <a:gd name="T4" fmla="*/ 0 w 129"/>
                      <a:gd name="T5" fmla="*/ 70 h 101"/>
                      <a:gd name="T6" fmla="*/ 39 w 129"/>
                      <a:gd name="T7" fmla="*/ 73 h 101"/>
                      <a:gd name="T8" fmla="*/ 73 w 129"/>
                      <a:gd name="T9" fmla="*/ 85 h 101"/>
                      <a:gd name="T10" fmla="*/ 96 w 129"/>
                      <a:gd name="T11" fmla="*/ 101 h 101"/>
                      <a:gd name="T12" fmla="*/ 129 w 129"/>
                      <a:gd name="T13" fmla="*/ 73 h 101"/>
                      <a:gd name="T14" fmla="*/ 0 60000 65536"/>
                      <a:gd name="T15" fmla="*/ 0 60000 65536"/>
                      <a:gd name="T16" fmla="*/ 0 60000 65536"/>
                      <a:gd name="T17" fmla="*/ 0 60000 65536"/>
                      <a:gd name="T18" fmla="*/ 0 60000 65536"/>
                      <a:gd name="T19" fmla="*/ 0 60000 65536"/>
                      <a:gd name="T20" fmla="*/ 0 60000 65536"/>
                      <a:gd name="T21" fmla="*/ 0 w 129"/>
                      <a:gd name="T22" fmla="*/ 0 h 101"/>
                      <a:gd name="T23" fmla="*/ 129 w 12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101">
                        <a:moveTo>
                          <a:pt x="129" y="73"/>
                        </a:moveTo>
                        <a:lnTo>
                          <a:pt x="79" y="0"/>
                        </a:lnTo>
                        <a:lnTo>
                          <a:pt x="0" y="70"/>
                        </a:lnTo>
                        <a:lnTo>
                          <a:pt x="39" y="73"/>
                        </a:lnTo>
                        <a:lnTo>
                          <a:pt x="73" y="85"/>
                        </a:lnTo>
                        <a:lnTo>
                          <a:pt x="96" y="101"/>
                        </a:lnTo>
                        <a:lnTo>
                          <a:pt x="129" y="7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7" name="Freeform 1604"/>
                  <p:cNvSpPr>
                    <a:spLocks/>
                  </p:cNvSpPr>
                  <p:nvPr/>
                </p:nvSpPr>
                <p:spPr bwMode="auto">
                  <a:xfrm>
                    <a:off x="1265" y="1926"/>
                    <a:ext cx="14" cy="17"/>
                  </a:xfrm>
                  <a:custGeom>
                    <a:avLst/>
                    <a:gdLst>
                      <a:gd name="T0" fmla="*/ 100 w 100"/>
                      <a:gd name="T1" fmla="*/ 68 h 99"/>
                      <a:gd name="T2" fmla="*/ 46 w 100"/>
                      <a:gd name="T3" fmla="*/ 0 h 99"/>
                      <a:gd name="T4" fmla="*/ 0 w 100"/>
                      <a:gd name="T5" fmla="*/ 40 h 99"/>
                      <a:gd name="T6" fmla="*/ 23 w 100"/>
                      <a:gd name="T7" fmla="*/ 51 h 99"/>
                      <a:gd name="T8" fmla="*/ 40 w 100"/>
                      <a:gd name="T9" fmla="*/ 66 h 99"/>
                      <a:gd name="T10" fmla="*/ 63 w 100"/>
                      <a:gd name="T11" fmla="*/ 99 h 99"/>
                      <a:gd name="T12" fmla="*/ 100 w 100"/>
                      <a:gd name="T13" fmla="*/ 68 h 99"/>
                      <a:gd name="T14" fmla="*/ 0 60000 65536"/>
                      <a:gd name="T15" fmla="*/ 0 60000 65536"/>
                      <a:gd name="T16" fmla="*/ 0 60000 65536"/>
                      <a:gd name="T17" fmla="*/ 0 60000 65536"/>
                      <a:gd name="T18" fmla="*/ 0 60000 65536"/>
                      <a:gd name="T19" fmla="*/ 0 60000 65536"/>
                      <a:gd name="T20" fmla="*/ 0 60000 65536"/>
                      <a:gd name="T21" fmla="*/ 0 w 100"/>
                      <a:gd name="T22" fmla="*/ 0 h 99"/>
                      <a:gd name="T23" fmla="*/ 100 w 100"/>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9">
                        <a:moveTo>
                          <a:pt x="100" y="68"/>
                        </a:moveTo>
                        <a:lnTo>
                          <a:pt x="46" y="0"/>
                        </a:lnTo>
                        <a:lnTo>
                          <a:pt x="0" y="40"/>
                        </a:lnTo>
                        <a:lnTo>
                          <a:pt x="23" y="51"/>
                        </a:lnTo>
                        <a:lnTo>
                          <a:pt x="40" y="66"/>
                        </a:lnTo>
                        <a:lnTo>
                          <a:pt x="63" y="99"/>
                        </a:lnTo>
                        <a:lnTo>
                          <a:pt x="100" y="6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8" name="Freeform 1605"/>
                  <p:cNvSpPr>
                    <a:spLocks/>
                  </p:cNvSpPr>
                  <p:nvPr/>
                </p:nvSpPr>
                <p:spPr bwMode="auto">
                  <a:xfrm>
                    <a:off x="1271" y="1932"/>
                    <a:ext cx="13" cy="17"/>
                  </a:xfrm>
                  <a:custGeom>
                    <a:avLst/>
                    <a:gdLst>
                      <a:gd name="T0" fmla="*/ 33 w 94"/>
                      <a:gd name="T1" fmla="*/ 0 h 97"/>
                      <a:gd name="T2" fmla="*/ 92 w 94"/>
                      <a:gd name="T3" fmla="*/ 58 h 97"/>
                      <a:gd name="T4" fmla="*/ 94 w 94"/>
                      <a:gd name="T5" fmla="*/ 60 h 97"/>
                      <a:gd name="T6" fmla="*/ 50 w 94"/>
                      <a:gd name="T7" fmla="*/ 97 h 97"/>
                      <a:gd name="T8" fmla="*/ 22 w 94"/>
                      <a:gd name="T9" fmla="*/ 60 h 97"/>
                      <a:gd name="T10" fmla="*/ 0 w 94"/>
                      <a:gd name="T11" fmla="*/ 28 h 97"/>
                      <a:gd name="T12" fmla="*/ 33 w 94"/>
                      <a:gd name="T13" fmla="*/ 0 h 97"/>
                      <a:gd name="T14" fmla="*/ 0 60000 65536"/>
                      <a:gd name="T15" fmla="*/ 0 60000 65536"/>
                      <a:gd name="T16" fmla="*/ 0 60000 65536"/>
                      <a:gd name="T17" fmla="*/ 0 60000 65536"/>
                      <a:gd name="T18" fmla="*/ 0 60000 65536"/>
                      <a:gd name="T19" fmla="*/ 0 60000 65536"/>
                      <a:gd name="T20" fmla="*/ 0 60000 65536"/>
                      <a:gd name="T21" fmla="*/ 0 w 94"/>
                      <a:gd name="T22" fmla="*/ 0 h 97"/>
                      <a:gd name="T23" fmla="*/ 94 w 9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97">
                        <a:moveTo>
                          <a:pt x="33" y="0"/>
                        </a:moveTo>
                        <a:lnTo>
                          <a:pt x="92" y="58"/>
                        </a:lnTo>
                        <a:lnTo>
                          <a:pt x="94" y="60"/>
                        </a:lnTo>
                        <a:lnTo>
                          <a:pt x="50" y="97"/>
                        </a:lnTo>
                        <a:lnTo>
                          <a:pt x="22" y="60"/>
                        </a:lnTo>
                        <a:lnTo>
                          <a:pt x="0" y="28"/>
                        </a:lnTo>
                        <a:lnTo>
                          <a:pt x="3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69" name="Freeform 1606"/>
                  <p:cNvSpPr>
                    <a:spLocks/>
                  </p:cNvSpPr>
                  <p:nvPr/>
                </p:nvSpPr>
                <p:spPr bwMode="auto">
                  <a:xfrm>
                    <a:off x="1274" y="1938"/>
                    <a:ext cx="15" cy="15"/>
                  </a:xfrm>
                  <a:custGeom>
                    <a:avLst/>
                    <a:gdLst>
                      <a:gd name="T0" fmla="*/ 37 w 106"/>
                      <a:gd name="T1" fmla="*/ 0 h 95"/>
                      <a:gd name="T2" fmla="*/ 68 w 106"/>
                      <a:gd name="T3" fmla="*/ 26 h 95"/>
                      <a:gd name="T4" fmla="*/ 106 w 106"/>
                      <a:gd name="T5" fmla="*/ 54 h 95"/>
                      <a:gd name="T6" fmla="*/ 60 w 106"/>
                      <a:gd name="T7" fmla="*/ 95 h 95"/>
                      <a:gd name="T8" fmla="*/ 42 w 106"/>
                      <a:gd name="T9" fmla="*/ 80 h 95"/>
                      <a:gd name="T10" fmla="*/ 0 w 106"/>
                      <a:gd name="T11" fmla="*/ 31 h 95"/>
                      <a:gd name="T12" fmla="*/ 37 w 106"/>
                      <a:gd name="T13" fmla="*/ 0 h 95"/>
                      <a:gd name="T14" fmla="*/ 0 60000 65536"/>
                      <a:gd name="T15" fmla="*/ 0 60000 65536"/>
                      <a:gd name="T16" fmla="*/ 0 60000 65536"/>
                      <a:gd name="T17" fmla="*/ 0 60000 65536"/>
                      <a:gd name="T18" fmla="*/ 0 60000 65536"/>
                      <a:gd name="T19" fmla="*/ 0 60000 65536"/>
                      <a:gd name="T20" fmla="*/ 0 60000 65536"/>
                      <a:gd name="T21" fmla="*/ 0 w 106"/>
                      <a:gd name="T22" fmla="*/ 0 h 95"/>
                      <a:gd name="T23" fmla="*/ 106 w 10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95">
                        <a:moveTo>
                          <a:pt x="37" y="0"/>
                        </a:moveTo>
                        <a:lnTo>
                          <a:pt x="68" y="26"/>
                        </a:lnTo>
                        <a:lnTo>
                          <a:pt x="106" y="54"/>
                        </a:lnTo>
                        <a:lnTo>
                          <a:pt x="60" y="95"/>
                        </a:lnTo>
                        <a:lnTo>
                          <a:pt x="42" y="80"/>
                        </a:lnTo>
                        <a:lnTo>
                          <a:pt x="0" y="31"/>
                        </a:lnTo>
                        <a:lnTo>
                          <a:pt x="3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0" name="Freeform 1607"/>
                  <p:cNvSpPr>
                    <a:spLocks/>
                  </p:cNvSpPr>
                  <p:nvPr/>
                </p:nvSpPr>
                <p:spPr bwMode="auto">
                  <a:xfrm>
                    <a:off x="1278" y="1942"/>
                    <a:ext cx="16" cy="16"/>
                  </a:xfrm>
                  <a:custGeom>
                    <a:avLst/>
                    <a:gdLst>
                      <a:gd name="T0" fmla="*/ 117 w 117"/>
                      <a:gd name="T1" fmla="*/ 49 h 92"/>
                      <a:gd name="T2" fmla="*/ 44 w 117"/>
                      <a:gd name="T3" fmla="*/ 0 h 92"/>
                      <a:gd name="T4" fmla="*/ 0 w 117"/>
                      <a:gd name="T5" fmla="*/ 37 h 92"/>
                      <a:gd name="T6" fmla="*/ 16 w 117"/>
                      <a:gd name="T7" fmla="*/ 52 h 92"/>
                      <a:gd name="T8" fmla="*/ 70 w 117"/>
                      <a:gd name="T9" fmla="*/ 92 h 92"/>
                      <a:gd name="T10" fmla="*/ 117 w 117"/>
                      <a:gd name="T11" fmla="*/ 49 h 92"/>
                      <a:gd name="T12" fmla="*/ 0 60000 65536"/>
                      <a:gd name="T13" fmla="*/ 0 60000 65536"/>
                      <a:gd name="T14" fmla="*/ 0 60000 65536"/>
                      <a:gd name="T15" fmla="*/ 0 60000 65536"/>
                      <a:gd name="T16" fmla="*/ 0 60000 65536"/>
                      <a:gd name="T17" fmla="*/ 0 60000 65536"/>
                      <a:gd name="T18" fmla="*/ 0 w 117"/>
                      <a:gd name="T19" fmla="*/ 0 h 92"/>
                      <a:gd name="T20" fmla="*/ 117 w 117"/>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7" h="92">
                        <a:moveTo>
                          <a:pt x="117" y="49"/>
                        </a:moveTo>
                        <a:lnTo>
                          <a:pt x="44" y="0"/>
                        </a:lnTo>
                        <a:lnTo>
                          <a:pt x="0" y="37"/>
                        </a:lnTo>
                        <a:lnTo>
                          <a:pt x="16" y="52"/>
                        </a:lnTo>
                        <a:lnTo>
                          <a:pt x="70" y="92"/>
                        </a:lnTo>
                        <a:lnTo>
                          <a:pt x="117" y="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1" name="Freeform 1608"/>
                  <p:cNvSpPr>
                    <a:spLocks/>
                  </p:cNvSpPr>
                  <p:nvPr/>
                </p:nvSpPr>
                <p:spPr bwMode="auto">
                  <a:xfrm>
                    <a:off x="1283" y="1947"/>
                    <a:ext cx="17" cy="15"/>
                  </a:xfrm>
                  <a:custGeom>
                    <a:avLst/>
                    <a:gdLst>
                      <a:gd name="T0" fmla="*/ 121 w 121"/>
                      <a:gd name="T1" fmla="*/ 48 h 90"/>
                      <a:gd name="T2" fmla="*/ 46 w 121"/>
                      <a:gd name="T3" fmla="*/ 0 h 90"/>
                      <a:gd name="T4" fmla="*/ 0 w 121"/>
                      <a:gd name="T5" fmla="*/ 41 h 90"/>
                      <a:gd name="T6" fmla="*/ 73 w 121"/>
                      <a:gd name="T7" fmla="*/ 90 h 90"/>
                      <a:gd name="T8" fmla="*/ 121 w 121"/>
                      <a:gd name="T9" fmla="*/ 48 h 90"/>
                      <a:gd name="T10" fmla="*/ 0 60000 65536"/>
                      <a:gd name="T11" fmla="*/ 0 60000 65536"/>
                      <a:gd name="T12" fmla="*/ 0 60000 65536"/>
                      <a:gd name="T13" fmla="*/ 0 60000 65536"/>
                      <a:gd name="T14" fmla="*/ 0 60000 65536"/>
                      <a:gd name="T15" fmla="*/ 0 w 121"/>
                      <a:gd name="T16" fmla="*/ 0 h 90"/>
                      <a:gd name="T17" fmla="*/ 121 w 121"/>
                      <a:gd name="T18" fmla="*/ 90 h 90"/>
                    </a:gdLst>
                    <a:ahLst/>
                    <a:cxnLst>
                      <a:cxn ang="T10">
                        <a:pos x="T0" y="T1"/>
                      </a:cxn>
                      <a:cxn ang="T11">
                        <a:pos x="T2" y="T3"/>
                      </a:cxn>
                      <a:cxn ang="T12">
                        <a:pos x="T4" y="T5"/>
                      </a:cxn>
                      <a:cxn ang="T13">
                        <a:pos x="T6" y="T7"/>
                      </a:cxn>
                      <a:cxn ang="T14">
                        <a:pos x="T8" y="T9"/>
                      </a:cxn>
                    </a:cxnLst>
                    <a:rect l="T15" t="T16" r="T17" b="T18"/>
                    <a:pathLst>
                      <a:path w="121" h="90">
                        <a:moveTo>
                          <a:pt x="121" y="48"/>
                        </a:moveTo>
                        <a:lnTo>
                          <a:pt x="46" y="0"/>
                        </a:lnTo>
                        <a:lnTo>
                          <a:pt x="0" y="41"/>
                        </a:lnTo>
                        <a:lnTo>
                          <a:pt x="73" y="90"/>
                        </a:lnTo>
                        <a:lnTo>
                          <a:pt x="121" y="4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2" name="Freeform 1609"/>
                  <p:cNvSpPr>
                    <a:spLocks/>
                  </p:cNvSpPr>
                  <p:nvPr/>
                </p:nvSpPr>
                <p:spPr bwMode="auto">
                  <a:xfrm>
                    <a:off x="1288" y="1951"/>
                    <a:ext cx="17" cy="14"/>
                  </a:xfrm>
                  <a:custGeom>
                    <a:avLst/>
                    <a:gdLst>
                      <a:gd name="T0" fmla="*/ 124 w 124"/>
                      <a:gd name="T1" fmla="*/ 48 h 87"/>
                      <a:gd name="T2" fmla="*/ 47 w 124"/>
                      <a:gd name="T3" fmla="*/ 0 h 87"/>
                      <a:gd name="T4" fmla="*/ 0 w 124"/>
                      <a:gd name="T5" fmla="*/ 43 h 87"/>
                      <a:gd name="T6" fmla="*/ 79 w 124"/>
                      <a:gd name="T7" fmla="*/ 87 h 87"/>
                      <a:gd name="T8" fmla="*/ 124 w 124"/>
                      <a:gd name="T9" fmla="*/ 48 h 87"/>
                      <a:gd name="T10" fmla="*/ 0 60000 65536"/>
                      <a:gd name="T11" fmla="*/ 0 60000 65536"/>
                      <a:gd name="T12" fmla="*/ 0 60000 65536"/>
                      <a:gd name="T13" fmla="*/ 0 60000 65536"/>
                      <a:gd name="T14" fmla="*/ 0 60000 65536"/>
                      <a:gd name="T15" fmla="*/ 0 w 124"/>
                      <a:gd name="T16" fmla="*/ 0 h 87"/>
                      <a:gd name="T17" fmla="*/ 124 w 124"/>
                      <a:gd name="T18" fmla="*/ 87 h 87"/>
                    </a:gdLst>
                    <a:ahLst/>
                    <a:cxnLst>
                      <a:cxn ang="T10">
                        <a:pos x="T0" y="T1"/>
                      </a:cxn>
                      <a:cxn ang="T11">
                        <a:pos x="T2" y="T3"/>
                      </a:cxn>
                      <a:cxn ang="T12">
                        <a:pos x="T4" y="T5"/>
                      </a:cxn>
                      <a:cxn ang="T13">
                        <a:pos x="T6" y="T7"/>
                      </a:cxn>
                      <a:cxn ang="T14">
                        <a:pos x="T8" y="T9"/>
                      </a:cxn>
                    </a:cxnLst>
                    <a:rect l="T15" t="T16" r="T17" b="T18"/>
                    <a:pathLst>
                      <a:path w="124" h="87">
                        <a:moveTo>
                          <a:pt x="124" y="48"/>
                        </a:moveTo>
                        <a:lnTo>
                          <a:pt x="47" y="0"/>
                        </a:lnTo>
                        <a:lnTo>
                          <a:pt x="0" y="43"/>
                        </a:lnTo>
                        <a:lnTo>
                          <a:pt x="79" y="87"/>
                        </a:lnTo>
                        <a:lnTo>
                          <a:pt x="124" y="4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3" name="Freeform 1610"/>
                  <p:cNvSpPr>
                    <a:spLocks/>
                  </p:cNvSpPr>
                  <p:nvPr/>
                </p:nvSpPr>
                <p:spPr bwMode="auto">
                  <a:xfrm>
                    <a:off x="1293" y="1955"/>
                    <a:ext cx="18" cy="14"/>
                  </a:xfrm>
                  <a:custGeom>
                    <a:avLst/>
                    <a:gdLst>
                      <a:gd name="T0" fmla="*/ 124 w 124"/>
                      <a:gd name="T1" fmla="*/ 48 h 86"/>
                      <a:gd name="T2" fmla="*/ 48 w 124"/>
                      <a:gd name="T3" fmla="*/ 0 h 86"/>
                      <a:gd name="T4" fmla="*/ 0 w 124"/>
                      <a:gd name="T5" fmla="*/ 42 h 86"/>
                      <a:gd name="T6" fmla="*/ 54 w 124"/>
                      <a:gd name="T7" fmla="*/ 67 h 86"/>
                      <a:gd name="T8" fmla="*/ 79 w 124"/>
                      <a:gd name="T9" fmla="*/ 86 h 86"/>
                      <a:gd name="T10" fmla="*/ 124 w 124"/>
                      <a:gd name="T11" fmla="*/ 48 h 86"/>
                      <a:gd name="T12" fmla="*/ 0 60000 65536"/>
                      <a:gd name="T13" fmla="*/ 0 60000 65536"/>
                      <a:gd name="T14" fmla="*/ 0 60000 65536"/>
                      <a:gd name="T15" fmla="*/ 0 60000 65536"/>
                      <a:gd name="T16" fmla="*/ 0 60000 65536"/>
                      <a:gd name="T17" fmla="*/ 0 60000 65536"/>
                      <a:gd name="T18" fmla="*/ 0 w 124"/>
                      <a:gd name="T19" fmla="*/ 0 h 86"/>
                      <a:gd name="T20" fmla="*/ 124 w 124"/>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24" h="86">
                        <a:moveTo>
                          <a:pt x="124" y="48"/>
                        </a:moveTo>
                        <a:lnTo>
                          <a:pt x="48" y="0"/>
                        </a:lnTo>
                        <a:lnTo>
                          <a:pt x="0" y="42"/>
                        </a:lnTo>
                        <a:lnTo>
                          <a:pt x="54" y="67"/>
                        </a:lnTo>
                        <a:lnTo>
                          <a:pt x="79" y="86"/>
                        </a:lnTo>
                        <a:lnTo>
                          <a:pt x="124" y="4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4" name="Freeform 1611"/>
                  <p:cNvSpPr>
                    <a:spLocks/>
                  </p:cNvSpPr>
                  <p:nvPr/>
                </p:nvSpPr>
                <p:spPr bwMode="auto">
                  <a:xfrm>
                    <a:off x="1299" y="1958"/>
                    <a:ext cx="16" cy="18"/>
                  </a:xfrm>
                  <a:custGeom>
                    <a:avLst/>
                    <a:gdLst>
                      <a:gd name="T0" fmla="*/ 110 w 110"/>
                      <a:gd name="T1" fmla="*/ 57 h 107"/>
                      <a:gd name="T2" fmla="*/ 89 w 110"/>
                      <a:gd name="T3" fmla="*/ 31 h 107"/>
                      <a:gd name="T4" fmla="*/ 45 w 110"/>
                      <a:gd name="T5" fmla="*/ 0 h 107"/>
                      <a:gd name="T6" fmla="*/ 0 w 110"/>
                      <a:gd name="T7" fmla="*/ 39 h 107"/>
                      <a:gd name="T8" fmla="*/ 12 w 110"/>
                      <a:gd name="T9" fmla="*/ 44 h 107"/>
                      <a:gd name="T10" fmla="*/ 41 w 110"/>
                      <a:gd name="T11" fmla="*/ 68 h 107"/>
                      <a:gd name="T12" fmla="*/ 54 w 110"/>
                      <a:gd name="T13" fmla="*/ 107 h 107"/>
                      <a:gd name="T14" fmla="*/ 110 w 110"/>
                      <a:gd name="T15" fmla="*/ 57 h 107"/>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107"/>
                      <a:gd name="T26" fmla="*/ 110 w 110"/>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107">
                        <a:moveTo>
                          <a:pt x="110" y="57"/>
                        </a:moveTo>
                        <a:lnTo>
                          <a:pt x="89" y="31"/>
                        </a:lnTo>
                        <a:lnTo>
                          <a:pt x="45" y="0"/>
                        </a:lnTo>
                        <a:lnTo>
                          <a:pt x="0" y="39"/>
                        </a:lnTo>
                        <a:lnTo>
                          <a:pt x="12" y="44"/>
                        </a:lnTo>
                        <a:lnTo>
                          <a:pt x="41" y="68"/>
                        </a:lnTo>
                        <a:lnTo>
                          <a:pt x="54" y="107"/>
                        </a:lnTo>
                        <a:lnTo>
                          <a:pt x="110" y="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5" name="Freeform 1612"/>
                  <p:cNvSpPr>
                    <a:spLocks/>
                  </p:cNvSpPr>
                  <p:nvPr/>
                </p:nvSpPr>
                <p:spPr bwMode="auto">
                  <a:xfrm>
                    <a:off x="1304" y="1963"/>
                    <a:ext cx="11" cy="22"/>
                  </a:xfrm>
                  <a:custGeom>
                    <a:avLst/>
                    <a:gdLst>
                      <a:gd name="T0" fmla="*/ 45 w 77"/>
                      <a:gd name="T1" fmla="*/ 0 h 132"/>
                      <a:gd name="T2" fmla="*/ 66 w 77"/>
                      <a:gd name="T3" fmla="*/ 18 h 132"/>
                      <a:gd name="T4" fmla="*/ 75 w 77"/>
                      <a:gd name="T5" fmla="*/ 34 h 132"/>
                      <a:gd name="T6" fmla="*/ 77 w 77"/>
                      <a:gd name="T7" fmla="*/ 87 h 132"/>
                      <a:gd name="T8" fmla="*/ 25 w 77"/>
                      <a:gd name="T9" fmla="*/ 132 h 132"/>
                      <a:gd name="T10" fmla="*/ 18 w 77"/>
                      <a:gd name="T11" fmla="*/ 83 h 132"/>
                      <a:gd name="T12" fmla="*/ 0 w 77"/>
                      <a:gd name="T13" fmla="*/ 38 h 132"/>
                      <a:gd name="T14" fmla="*/ 45 w 77"/>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32"/>
                      <a:gd name="T26" fmla="*/ 77 w 77"/>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32">
                        <a:moveTo>
                          <a:pt x="45" y="0"/>
                        </a:moveTo>
                        <a:lnTo>
                          <a:pt x="66" y="18"/>
                        </a:lnTo>
                        <a:lnTo>
                          <a:pt x="75" y="34"/>
                        </a:lnTo>
                        <a:lnTo>
                          <a:pt x="77" y="87"/>
                        </a:lnTo>
                        <a:lnTo>
                          <a:pt x="25" y="132"/>
                        </a:lnTo>
                        <a:lnTo>
                          <a:pt x="18" y="83"/>
                        </a:lnTo>
                        <a:lnTo>
                          <a:pt x="0" y="38"/>
                        </a:lnTo>
                        <a:lnTo>
                          <a:pt x="4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6" name="Freeform 1613"/>
                  <p:cNvSpPr>
                    <a:spLocks/>
                  </p:cNvSpPr>
                  <p:nvPr/>
                </p:nvSpPr>
                <p:spPr bwMode="auto">
                  <a:xfrm>
                    <a:off x="1307" y="1968"/>
                    <a:ext cx="8" cy="24"/>
                  </a:xfrm>
                  <a:custGeom>
                    <a:avLst/>
                    <a:gdLst>
                      <a:gd name="T0" fmla="*/ 56 w 60"/>
                      <a:gd name="T1" fmla="*/ 0 h 145"/>
                      <a:gd name="T2" fmla="*/ 58 w 60"/>
                      <a:gd name="T3" fmla="*/ 2 h 145"/>
                      <a:gd name="T4" fmla="*/ 60 w 60"/>
                      <a:gd name="T5" fmla="*/ 112 h 145"/>
                      <a:gd name="T6" fmla="*/ 22 w 60"/>
                      <a:gd name="T7" fmla="*/ 145 h 145"/>
                      <a:gd name="T8" fmla="*/ 8 w 60"/>
                      <a:gd name="T9" fmla="*/ 101 h 145"/>
                      <a:gd name="T10" fmla="*/ 0 w 60"/>
                      <a:gd name="T11" fmla="*/ 50 h 145"/>
                      <a:gd name="T12" fmla="*/ 56 w 60"/>
                      <a:gd name="T13" fmla="*/ 0 h 145"/>
                      <a:gd name="T14" fmla="*/ 0 60000 65536"/>
                      <a:gd name="T15" fmla="*/ 0 60000 65536"/>
                      <a:gd name="T16" fmla="*/ 0 60000 65536"/>
                      <a:gd name="T17" fmla="*/ 0 60000 65536"/>
                      <a:gd name="T18" fmla="*/ 0 60000 65536"/>
                      <a:gd name="T19" fmla="*/ 0 60000 65536"/>
                      <a:gd name="T20" fmla="*/ 0 60000 65536"/>
                      <a:gd name="T21" fmla="*/ 0 w 60"/>
                      <a:gd name="T22" fmla="*/ 0 h 145"/>
                      <a:gd name="T23" fmla="*/ 60 w 60"/>
                      <a:gd name="T24" fmla="*/ 145 h 1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145">
                        <a:moveTo>
                          <a:pt x="56" y="0"/>
                        </a:moveTo>
                        <a:lnTo>
                          <a:pt x="58" y="2"/>
                        </a:lnTo>
                        <a:lnTo>
                          <a:pt x="60" y="112"/>
                        </a:lnTo>
                        <a:lnTo>
                          <a:pt x="22" y="145"/>
                        </a:lnTo>
                        <a:lnTo>
                          <a:pt x="8" y="101"/>
                        </a:lnTo>
                        <a:lnTo>
                          <a:pt x="0" y="50"/>
                        </a:lnTo>
                        <a:lnTo>
                          <a:pt x="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7" name="Freeform 1614"/>
                  <p:cNvSpPr>
                    <a:spLocks/>
                  </p:cNvSpPr>
                  <p:nvPr/>
                </p:nvSpPr>
                <p:spPr bwMode="auto">
                  <a:xfrm>
                    <a:off x="1308" y="1977"/>
                    <a:ext cx="7" cy="19"/>
                  </a:xfrm>
                  <a:custGeom>
                    <a:avLst/>
                    <a:gdLst>
                      <a:gd name="T0" fmla="*/ 52 w 52"/>
                      <a:gd name="T1" fmla="*/ 0 h 110"/>
                      <a:gd name="T2" fmla="*/ 52 w 52"/>
                      <a:gd name="T3" fmla="*/ 110 h 110"/>
                      <a:gd name="T4" fmla="*/ 28 w 52"/>
                      <a:gd name="T5" fmla="*/ 106 h 110"/>
                      <a:gd name="T6" fmla="*/ 14 w 52"/>
                      <a:gd name="T7" fmla="*/ 91 h 110"/>
                      <a:gd name="T8" fmla="*/ 0 w 52"/>
                      <a:gd name="T9" fmla="*/ 45 h 110"/>
                      <a:gd name="T10" fmla="*/ 52 w 52"/>
                      <a:gd name="T11" fmla="*/ 0 h 110"/>
                      <a:gd name="T12" fmla="*/ 0 60000 65536"/>
                      <a:gd name="T13" fmla="*/ 0 60000 65536"/>
                      <a:gd name="T14" fmla="*/ 0 60000 65536"/>
                      <a:gd name="T15" fmla="*/ 0 60000 65536"/>
                      <a:gd name="T16" fmla="*/ 0 60000 65536"/>
                      <a:gd name="T17" fmla="*/ 0 60000 65536"/>
                      <a:gd name="T18" fmla="*/ 0 w 52"/>
                      <a:gd name="T19" fmla="*/ 0 h 110"/>
                      <a:gd name="T20" fmla="*/ 52 w 52"/>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52" h="110">
                        <a:moveTo>
                          <a:pt x="52" y="0"/>
                        </a:moveTo>
                        <a:lnTo>
                          <a:pt x="52" y="110"/>
                        </a:lnTo>
                        <a:lnTo>
                          <a:pt x="28" y="106"/>
                        </a:lnTo>
                        <a:lnTo>
                          <a:pt x="14" y="91"/>
                        </a:lnTo>
                        <a:lnTo>
                          <a:pt x="0" y="45"/>
                        </a:lnTo>
                        <a:lnTo>
                          <a:pt x="5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8" name="Freeform 1615"/>
                  <p:cNvSpPr>
                    <a:spLocks/>
                  </p:cNvSpPr>
                  <p:nvPr/>
                </p:nvSpPr>
                <p:spPr bwMode="auto">
                  <a:xfrm>
                    <a:off x="1310" y="1987"/>
                    <a:ext cx="5" cy="9"/>
                  </a:xfrm>
                  <a:custGeom>
                    <a:avLst/>
                    <a:gdLst>
                      <a:gd name="T0" fmla="*/ 38 w 38"/>
                      <a:gd name="T1" fmla="*/ 0 h 53"/>
                      <a:gd name="T2" fmla="*/ 38 w 38"/>
                      <a:gd name="T3" fmla="*/ 53 h 53"/>
                      <a:gd name="T4" fmla="*/ 14 w 38"/>
                      <a:gd name="T5" fmla="*/ 49 h 53"/>
                      <a:gd name="T6" fmla="*/ 0 w 38"/>
                      <a:gd name="T7" fmla="*/ 33 h 53"/>
                      <a:gd name="T8" fmla="*/ 38 w 38"/>
                      <a:gd name="T9" fmla="*/ 0 h 53"/>
                      <a:gd name="T10" fmla="*/ 0 60000 65536"/>
                      <a:gd name="T11" fmla="*/ 0 60000 65536"/>
                      <a:gd name="T12" fmla="*/ 0 60000 65536"/>
                      <a:gd name="T13" fmla="*/ 0 60000 65536"/>
                      <a:gd name="T14" fmla="*/ 0 60000 65536"/>
                      <a:gd name="T15" fmla="*/ 0 w 38"/>
                      <a:gd name="T16" fmla="*/ 0 h 53"/>
                      <a:gd name="T17" fmla="*/ 38 w 38"/>
                      <a:gd name="T18" fmla="*/ 53 h 53"/>
                    </a:gdLst>
                    <a:ahLst/>
                    <a:cxnLst>
                      <a:cxn ang="T10">
                        <a:pos x="T0" y="T1"/>
                      </a:cxn>
                      <a:cxn ang="T11">
                        <a:pos x="T2" y="T3"/>
                      </a:cxn>
                      <a:cxn ang="T12">
                        <a:pos x="T4" y="T5"/>
                      </a:cxn>
                      <a:cxn ang="T13">
                        <a:pos x="T6" y="T7"/>
                      </a:cxn>
                      <a:cxn ang="T14">
                        <a:pos x="T8" y="T9"/>
                      </a:cxn>
                    </a:cxnLst>
                    <a:rect l="T15" t="T16" r="T17" b="T18"/>
                    <a:pathLst>
                      <a:path w="38" h="53">
                        <a:moveTo>
                          <a:pt x="38" y="0"/>
                        </a:moveTo>
                        <a:lnTo>
                          <a:pt x="38" y="53"/>
                        </a:lnTo>
                        <a:lnTo>
                          <a:pt x="14" y="49"/>
                        </a:lnTo>
                        <a:lnTo>
                          <a:pt x="0" y="33"/>
                        </a:lnTo>
                        <a:lnTo>
                          <a:pt x="3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79" name="Freeform 1616"/>
                  <p:cNvSpPr>
                    <a:spLocks/>
                  </p:cNvSpPr>
                  <p:nvPr/>
                </p:nvSpPr>
                <p:spPr bwMode="auto">
                  <a:xfrm>
                    <a:off x="1165" y="1899"/>
                    <a:ext cx="27" cy="12"/>
                  </a:xfrm>
                  <a:custGeom>
                    <a:avLst/>
                    <a:gdLst>
                      <a:gd name="T0" fmla="*/ 185 w 190"/>
                      <a:gd name="T1" fmla="*/ 68 h 72"/>
                      <a:gd name="T2" fmla="*/ 176 w 190"/>
                      <a:gd name="T3" fmla="*/ 69 h 72"/>
                      <a:gd name="T4" fmla="*/ 164 w 190"/>
                      <a:gd name="T5" fmla="*/ 66 h 72"/>
                      <a:gd name="T6" fmla="*/ 153 w 190"/>
                      <a:gd name="T7" fmla="*/ 64 h 72"/>
                      <a:gd name="T8" fmla="*/ 142 w 190"/>
                      <a:gd name="T9" fmla="*/ 58 h 72"/>
                      <a:gd name="T10" fmla="*/ 130 w 190"/>
                      <a:gd name="T11" fmla="*/ 52 h 72"/>
                      <a:gd name="T12" fmla="*/ 117 w 190"/>
                      <a:gd name="T13" fmla="*/ 45 h 72"/>
                      <a:gd name="T14" fmla="*/ 105 w 190"/>
                      <a:gd name="T15" fmla="*/ 38 h 72"/>
                      <a:gd name="T16" fmla="*/ 92 w 190"/>
                      <a:gd name="T17" fmla="*/ 30 h 72"/>
                      <a:gd name="T18" fmla="*/ 80 w 190"/>
                      <a:gd name="T19" fmla="*/ 21 h 72"/>
                      <a:gd name="T20" fmla="*/ 66 w 190"/>
                      <a:gd name="T21" fmla="*/ 14 h 72"/>
                      <a:gd name="T22" fmla="*/ 54 w 190"/>
                      <a:gd name="T23" fmla="*/ 8 h 72"/>
                      <a:gd name="T24" fmla="*/ 41 w 190"/>
                      <a:gd name="T25" fmla="*/ 4 h 72"/>
                      <a:gd name="T26" fmla="*/ 29 w 190"/>
                      <a:gd name="T27" fmla="*/ 1 h 72"/>
                      <a:gd name="T28" fmla="*/ 16 w 190"/>
                      <a:gd name="T29" fmla="*/ 0 h 72"/>
                      <a:gd name="T30" fmla="*/ 4 w 190"/>
                      <a:gd name="T31" fmla="*/ 1 h 72"/>
                      <a:gd name="T32" fmla="*/ 1 w 190"/>
                      <a:gd name="T33" fmla="*/ 6 h 72"/>
                      <a:gd name="T34" fmla="*/ 10 w 190"/>
                      <a:gd name="T35" fmla="*/ 4 h 72"/>
                      <a:gd name="T36" fmla="*/ 23 w 190"/>
                      <a:gd name="T37" fmla="*/ 4 h 72"/>
                      <a:gd name="T38" fmla="*/ 34 w 190"/>
                      <a:gd name="T39" fmla="*/ 6 h 72"/>
                      <a:gd name="T40" fmla="*/ 47 w 190"/>
                      <a:gd name="T41" fmla="*/ 9 h 72"/>
                      <a:gd name="T42" fmla="*/ 59 w 190"/>
                      <a:gd name="T43" fmla="*/ 14 h 72"/>
                      <a:gd name="T44" fmla="*/ 72 w 190"/>
                      <a:gd name="T45" fmla="*/ 21 h 72"/>
                      <a:gd name="T46" fmla="*/ 84 w 190"/>
                      <a:gd name="T47" fmla="*/ 30 h 72"/>
                      <a:gd name="T48" fmla="*/ 97 w 190"/>
                      <a:gd name="T49" fmla="*/ 37 h 72"/>
                      <a:gd name="T50" fmla="*/ 108 w 190"/>
                      <a:gd name="T51" fmla="*/ 45 h 72"/>
                      <a:gd name="T52" fmla="*/ 123 w 190"/>
                      <a:gd name="T53" fmla="*/ 52 h 72"/>
                      <a:gd name="T54" fmla="*/ 133 w 190"/>
                      <a:gd name="T55" fmla="*/ 59 h 72"/>
                      <a:gd name="T56" fmla="*/ 146 w 190"/>
                      <a:gd name="T57" fmla="*/ 64 h 72"/>
                      <a:gd name="T58" fmla="*/ 158 w 190"/>
                      <a:gd name="T59" fmla="*/ 69 h 72"/>
                      <a:gd name="T60" fmla="*/ 169 w 190"/>
                      <a:gd name="T61" fmla="*/ 71 h 72"/>
                      <a:gd name="T62" fmla="*/ 181 w 190"/>
                      <a:gd name="T63" fmla="*/ 72 h 72"/>
                      <a:gd name="T64" fmla="*/ 190 w 190"/>
                      <a:gd name="T65" fmla="*/ 70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72"/>
                      <a:gd name="T101" fmla="*/ 190 w 190"/>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72">
                        <a:moveTo>
                          <a:pt x="189" y="66"/>
                        </a:moveTo>
                        <a:lnTo>
                          <a:pt x="185" y="68"/>
                        </a:lnTo>
                        <a:lnTo>
                          <a:pt x="181" y="69"/>
                        </a:lnTo>
                        <a:lnTo>
                          <a:pt x="176" y="69"/>
                        </a:lnTo>
                        <a:lnTo>
                          <a:pt x="169" y="68"/>
                        </a:lnTo>
                        <a:lnTo>
                          <a:pt x="164" y="66"/>
                        </a:lnTo>
                        <a:lnTo>
                          <a:pt x="159" y="65"/>
                        </a:lnTo>
                        <a:lnTo>
                          <a:pt x="153" y="64"/>
                        </a:lnTo>
                        <a:lnTo>
                          <a:pt x="147" y="62"/>
                        </a:lnTo>
                        <a:lnTo>
                          <a:pt x="142" y="58"/>
                        </a:lnTo>
                        <a:lnTo>
                          <a:pt x="136" y="56"/>
                        </a:lnTo>
                        <a:lnTo>
                          <a:pt x="130" y="52"/>
                        </a:lnTo>
                        <a:lnTo>
                          <a:pt x="124" y="49"/>
                        </a:lnTo>
                        <a:lnTo>
                          <a:pt x="117" y="45"/>
                        </a:lnTo>
                        <a:lnTo>
                          <a:pt x="111" y="41"/>
                        </a:lnTo>
                        <a:lnTo>
                          <a:pt x="105" y="38"/>
                        </a:lnTo>
                        <a:lnTo>
                          <a:pt x="99" y="34"/>
                        </a:lnTo>
                        <a:lnTo>
                          <a:pt x="92" y="30"/>
                        </a:lnTo>
                        <a:lnTo>
                          <a:pt x="86" y="26"/>
                        </a:lnTo>
                        <a:lnTo>
                          <a:pt x="80" y="21"/>
                        </a:lnTo>
                        <a:lnTo>
                          <a:pt x="73" y="18"/>
                        </a:lnTo>
                        <a:lnTo>
                          <a:pt x="66" y="14"/>
                        </a:lnTo>
                        <a:lnTo>
                          <a:pt x="60" y="12"/>
                        </a:lnTo>
                        <a:lnTo>
                          <a:pt x="54" y="8"/>
                        </a:lnTo>
                        <a:lnTo>
                          <a:pt x="48" y="6"/>
                        </a:lnTo>
                        <a:lnTo>
                          <a:pt x="41" y="4"/>
                        </a:lnTo>
                        <a:lnTo>
                          <a:pt x="35" y="2"/>
                        </a:lnTo>
                        <a:lnTo>
                          <a:pt x="29" y="1"/>
                        </a:lnTo>
                        <a:lnTo>
                          <a:pt x="23" y="0"/>
                        </a:lnTo>
                        <a:lnTo>
                          <a:pt x="16" y="0"/>
                        </a:lnTo>
                        <a:lnTo>
                          <a:pt x="10" y="0"/>
                        </a:lnTo>
                        <a:lnTo>
                          <a:pt x="4" y="1"/>
                        </a:lnTo>
                        <a:lnTo>
                          <a:pt x="0" y="4"/>
                        </a:lnTo>
                        <a:lnTo>
                          <a:pt x="1" y="6"/>
                        </a:lnTo>
                        <a:lnTo>
                          <a:pt x="6" y="5"/>
                        </a:lnTo>
                        <a:lnTo>
                          <a:pt x="10" y="4"/>
                        </a:lnTo>
                        <a:lnTo>
                          <a:pt x="16" y="4"/>
                        </a:lnTo>
                        <a:lnTo>
                          <a:pt x="23" y="4"/>
                        </a:lnTo>
                        <a:lnTo>
                          <a:pt x="28" y="5"/>
                        </a:lnTo>
                        <a:lnTo>
                          <a:pt x="34" y="6"/>
                        </a:lnTo>
                        <a:lnTo>
                          <a:pt x="40" y="7"/>
                        </a:lnTo>
                        <a:lnTo>
                          <a:pt x="47" y="9"/>
                        </a:lnTo>
                        <a:lnTo>
                          <a:pt x="53" y="12"/>
                        </a:lnTo>
                        <a:lnTo>
                          <a:pt x="59" y="14"/>
                        </a:lnTo>
                        <a:lnTo>
                          <a:pt x="65" y="18"/>
                        </a:lnTo>
                        <a:lnTo>
                          <a:pt x="72" y="21"/>
                        </a:lnTo>
                        <a:lnTo>
                          <a:pt x="78" y="26"/>
                        </a:lnTo>
                        <a:lnTo>
                          <a:pt x="84" y="30"/>
                        </a:lnTo>
                        <a:lnTo>
                          <a:pt x="90" y="33"/>
                        </a:lnTo>
                        <a:lnTo>
                          <a:pt x="97" y="37"/>
                        </a:lnTo>
                        <a:lnTo>
                          <a:pt x="102" y="40"/>
                        </a:lnTo>
                        <a:lnTo>
                          <a:pt x="108" y="45"/>
                        </a:lnTo>
                        <a:lnTo>
                          <a:pt x="116" y="49"/>
                        </a:lnTo>
                        <a:lnTo>
                          <a:pt x="123" y="52"/>
                        </a:lnTo>
                        <a:lnTo>
                          <a:pt x="128" y="56"/>
                        </a:lnTo>
                        <a:lnTo>
                          <a:pt x="133" y="59"/>
                        </a:lnTo>
                        <a:lnTo>
                          <a:pt x="139" y="62"/>
                        </a:lnTo>
                        <a:lnTo>
                          <a:pt x="146" y="64"/>
                        </a:lnTo>
                        <a:lnTo>
                          <a:pt x="152" y="66"/>
                        </a:lnTo>
                        <a:lnTo>
                          <a:pt x="158" y="69"/>
                        </a:lnTo>
                        <a:lnTo>
                          <a:pt x="163" y="70"/>
                        </a:lnTo>
                        <a:lnTo>
                          <a:pt x="169" y="71"/>
                        </a:lnTo>
                        <a:lnTo>
                          <a:pt x="175" y="72"/>
                        </a:lnTo>
                        <a:lnTo>
                          <a:pt x="181" y="72"/>
                        </a:lnTo>
                        <a:lnTo>
                          <a:pt x="185" y="71"/>
                        </a:lnTo>
                        <a:lnTo>
                          <a:pt x="190" y="70"/>
                        </a:lnTo>
                        <a:lnTo>
                          <a:pt x="189" y="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0" name="Freeform 1617"/>
                  <p:cNvSpPr>
                    <a:spLocks/>
                  </p:cNvSpPr>
                  <p:nvPr/>
                </p:nvSpPr>
                <p:spPr bwMode="auto">
                  <a:xfrm>
                    <a:off x="1192" y="1898"/>
                    <a:ext cx="24" cy="13"/>
                  </a:xfrm>
                  <a:custGeom>
                    <a:avLst/>
                    <a:gdLst>
                      <a:gd name="T0" fmla="*/ 164 w 170"/>
                      <a:gd name="T1" fmla="*/ 2 h 77"/>
                      <a:gd name="T2" fmla="*/ 152 w 170"/>
                      <a:gd name="T3" fmla="*/ 6 h 77"/>
                      <a:gd name="T4" fmla="*/ 142 w 170"/>
                      <a:gd name="T5" fmla="*/ 11 h 77"/>
                      <a:gd name="T6" fmla="*/ 131 w 170"/>
                      <a:gd name="T7" fmla="*/ 15 h 77"/>
                      <a:gd name="T8" fmla="*/ 122 w 170"/>
                      <a:gd name="T9" fmla="*/ 20 h 77"/>
                      <a:gd name="T10" fmla="*/ 112 w 170"/>
                      <a:gd name="T11" fmla="*/ 25 h 77"/>
                      <a:gd name="T12" fmla="*/ 103 w 170"/>
                      <a:gd name="T13" fmla="*/ 31 h 77"/>
                      <a:gd name="T14" fmla="*/ 93 w 170"/>
                      <a:gd name="T15" fmla="*/ 35 h 77"/>
                      <a:gd name="T16" fmla="*/ 84 w 170"/>
                      <a:gd name="T17" fmla="*/ 40 h 77"/>
                      <a:gd name="T18" fmla="*/ 73 w 170"/>
                      <a:gd name="T19" fmla="*/ 45 h 77"/>
                      <a:gd name="T20" fmla="*/ 64 w 170"/>
                      <a:gd name="T21" fmla="*/ 50 h 77"/>
                      <a:gd name="T22" fmla="*/ 52 w 170"/>
                      <a:gd name="T23" fmla="*/ 53 h 77"/>
                      <a:gd name="T24" fmla="*/ 42 w 170"/>
                      <a:gd name="T25" fmla="*/ 58 h 77"/>
                      <a:gd name="T26" fmla="*/ 31 w 170"/>
                      <a:gd name="T27" fmla="*/ 63 h 77"/>
                      <a:gd name="T28" fmla="*/ 19 w 170"/>
                      <a:gd name="T29" fmla="*/ 68 h 77"/>
                      <a:gd name="T30" fmla="*/ 8 w 170"/>
                      <a:gd name="T31" fmla="*/ 71 h 77"/>
                      <a:gd name="T32" fmla="*/ 1 w 170"/>
                      <a:gd name="T33" fmla="*/ 77 h 77"/>
                      <a:gd name="T34" fmla="*/ 15 w 170"/>
                      <a:gd name="T35" fmla="*/ 72 h 77"/>
                      <a:gd name="T36" fmla="*/ 26 w 170"/>
                      <a:gd name="T37" fmla="*/ 69 h 77"/>
                      <a:gd name="T38" fmla="*/ 38 w 170"/>
                      <a:gd name="T39" fmla="*/ 64 h 77"/>
                      <a:gd name="T40" fmla="*/ 48 w 170"/>
                      <a:gd name="T41" fmla="*/ 59 h 77"/>
                      <a:gd name="T42" fmla="*/ 60 w 170"/>
                      <a:gd name="T43" fmla="*/ 54 h 77"/>
                      <a:gd name="T44" fmla="*/ 70 w 170"/>
                      <a:gd name="T45" fmla="*/ 50 h 77"/>
                      <a:gd name="T46" fmla="*/ 79 w 170"/>
                      <a:gd name="T47" fmla="*/ 45 h 77"/>
                      <a:gd name="T48" fmla="*/ 90 w 170"/>
                      <a:gd name="T49" fmla="*/ 40 h 77"/>
                      <a:gd name="T50" fmla="*/ 99 w 170"/>
                      <a:gd name="T51" fmla="*/ 35 h 77"/>
                      <a:gd name="T52" fmla="*/ 110 w 170"/>
                      <a:gd name="T53" fmla="*/ 32 h 77"/>
                      <a:gd name="T54" fmla="*/ 119 w 170"/>
                      <a:gd name="T55" fmla="*/ 26 h 77"/>
                      <a:gd name="T56" fmla="*/ 129 w 170"/>
                      <a:gd name="T57" fmla="*/ 21 h 77"/>
                      <a:gd name="T58" fmla="*/ 139 w 170"/>
                      <a:gd name="T59" fmla="*/ 16 h 77"/>
                      <a:gd name="T60" fmla="*/ 149 w 170"/>
                      <a:gd name="T61" fmla="*/ 12 h 77"/>
                      <a:gd name="T62" fmla="*/ 159 w 170"/>
                      <a:gd name="T63" fmla="*/ 7 h 77"/>
                      <a:gd name="T64" fmla="*/ 170 w 170"/>
                      <a:gd name="T65" fmla="*/ 2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77"/>
                      <a:gd name="T101" fmla="*/ 170 w 170"/>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77">
                        <a:moveTo>
                          <a:pt x="169" y="0"/>
                        </a:moveTo>
                        <a:lnTo>
                          <a:pt x="164" y="2"/>
                        </a:lnTo>
                        <a:lnTo>
                          <a:pt x="157" y="3"/>
                        </a:lnTo>
                        <a:lnTo>
                          <a:pt x="152" y="6"/>
                        </a:lnTo>
                        <a:lnTo>
                          <a:pt x="148" y="8"/>
                        </a:lnTo>
                        <a:lnTo>
                          <a:pt x="142" y="11"/>
                        </a:lnTo>
                        <a:lnTo>
                          <a:pt x="137" y="13"/>
                        </a:lnTo>
                        <a:lnTo>
                          <a:pt x="131" y="15"/>
                        </a:lnTo>
                        <a:lnTo>
                          <a:pt x="126" y="18"/>
                        </a:lnTo>
                        <a:lnTo>
                          <a:pt x="122" y="20"/>
                        </a:lnTo>
                        <a:lnTo>
                          <a:pt x="117" y="22"/>
                        </a:lnTo>
                        <a:lnTo>
                          <a:pt x="112" y="25"/>
                        </a:lnTo>
                        <a:lnTo>
                          <a:pt x="106" y="27"/>
                        </a:lnTo>
                        <a:lnTo>
                          <a:pt x="103" y="31"/>
                        </a:lnTo>
                        <a:lnTo>
                          <a:pt x="98" y="33"/>
                        </a:lnTo>
                        <a:lnTo>
                          <a:pt x="93" y="35"/>
                        </a:lnTo>
                        <a:lnTo>
                          <a:pt x="88" y="38"/>
                        </a:lnTo>
                        <a:lnTo>
                          <a:pt x="84" y="40"/>
                        </a:lnTo>
                        <a:lnTo>
                          <a:pt x="78" y="42"/>
                        </a:lnTo>
                        <a:lnTo>
                          <a:pt x="73" y="45"/>
                        </a:lnTo>
                        <a:lnTo>
                          <a:pt x="68" y="47"/>
                        </a:lnTo>
                        <a:lnTo>
                          <a:pt x="64" y="50"/>
                        </a:lnTo>
                        <a:lnTo>
                          <a:pt x="59" y="52"/>
                        </a:lnTo>
                        <a:lnTo>
                          <a:pt x="52" y="53"/>
                        </a:lnTo>
                        <a:lnTo>
                          <a:pt x="47" y="56"/>
                        </a:lnTo>
                        <a:lnTo>
                          <a:pt x="42" y="58"/>
                        </a:lnTo>
                        <a:lnTo>
                          <a:pt x="36" y="60"/>
                        </a:lnTo>
                        <a:lnTo>
                          <a:pt x="31" y="63"/>
                        </a:lnTo>
                        <a:lnTo>
                          <a:pt x="25" y="65"/>
                        </a:lnTo>
                        <a:lnTo>
                          <a:pt x="19" y="68"/>
                        </a:lnTo>
                        <a:lnTo>
                          <a:pt x="13" y="70"/>
                        </a:lnTo>
                        <a:lnTo>
                          <a:pt x="8" y="71"/>
                        </a:lnTo>
                        <a:lnTo>
                          <a:pt x="0" y="73"/>
                        </a:lnTo>
                        <a:lnTo>
                          <a:pt x="1" y="77"/>
                        </a:lnTo>
                        <a:lnTo>
                          <a:pt x="9" y="75"/>
                        </a:lnTo>
                        <a:lnTo>
                          <a:pt x="15" y="72"/>
                        </a:lnTo>
                        <a:lnTo>
                          <a:pt x="20" y="71"/>
                        </a:lnTo>
                        <a:lnTo>
                          <a:pt x="26" y="69"/>
                        </a:lnTo>
                        <a:lnTo>
                          <a:pt x="33" y="66"/>
                        </a:lnTo>
                        <a:lnTo>
                          <a:pt x="38" y="64"/>
                        </a:lnTo>
                        <a:lnTo>
                          <a:pt x="44" y="62"/>
                        </a:lnTo>
                        <a:lnTo>
                          <a:pt x="48" y="59"/>
                        </a:lnTo>
                        <a:lnTo>
                          <a:pt x="54" y="57"/>
                        </a:lnTo>
                        <a:lnTo>
                          <a:pt x="60" y="54"/>
                        </a:lnTo>
                        <a:lnTo>
                          <a:pt x="65" y="52"/>
                        </a:lnTo>
                        <a:lnTo>
                          <a:pt x="70" y="50"/>
                        </a:lnTo>
                        <a:lnTo>
                          <a:pt x="74" y="47"/>
                        </a:lnTo>
                        <a:lnTo>
                          <a:pt x="79" y="45"/>
                        </a:lnTo>
                        <a:lnTo>
                          <a:pt x="85" y="42"/>
                        </a:lnTo>
                        <a:lnTo>
                          <a:pt x="90" y="40"/>
                        </a:lnTo>
                        <a:lnTo>
                          <a:pt x="94" y="38"/>
                        </a:lnTo>
                        <a:lnTo>
                          <a:pt x="99" y="35"/>
                        </a:lnTo>
                        <a:lnTo>
                          <a:pt x="104" y="33"/>
                        </a:lnTo>
                        <a:lnTo>
                          <a:pt x="110" y="32"/>
                        </a:lnTo>
                        <a:lnTo>
                          <a:pt x="114" y="28"/>
                        </a:lnTo>
                        <a:lnTo>
                          <a:pt x="119" y="26"/>
                        </a:lnTo>
                        <a:lnTo>
                          <a:pt x="124" y="24"/>
                        </a:lnTo>
                        <a:lnTo>
                          <a:pt x="129" y="21"/>
                        </a:lnTo>
                        <a:lnTo>
                          <a:pt x="135" y="19"/>
                        </a:lnTo>
                        <a:lnTo>
                          <a:pt x="139" y="16"/>
                        </a:lnTo>
                        <a:lnTo>
                          <a:pt x="144" y="14"/>
                        </a:lnTo>
                        <a:lnTo>
                          <a:pt x="149" y="12"/>
                        </a:lnTo>
                        <a:lnTo>
                          <a:pt x="154" y="9"/>
                        </a:lnTo>
                        <a:lnTo>
                          <a:pt x="159" y="7"/>
                        </a:lnTo>
                        <a:lnTo>
                          <a:pt x="165" y="5"/>
                        </a:lnTo>
                        <a:lnTo>
                          <a:pt x="170" y="2"/>
                        </a:lnTo>
                        <a:lnTo>
                          <a:pt x="16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1" name="Freeform 1618"/>
                  <p:cNvSpPr>
                    <a:spLocks/>
                  </p:cNvSpPr>
                  <p:nvPr/>
                </p:nvSpPr>
                <p:spPr bwMode="auto">
                  <a:xfrm>
                    <a:off x="1216" y="1897"/>
                    <a:ext cx="17" cy="16"/>
                  </a:xfrm>
                  <a:custGeom>
                    <a:avLst/>
                    <a:gdLst>
                      <a:gd name="T0" fmla="*/ 112 w 118"/>
                      <a:gd name="T1" fmla="*/ 90 h 93"/>
                      <a:gd name="T2" fmla="*/ 106 w 118"/>
                      <a:gd name="T3" fmla="*/ 90 h 93"/>
                      <a:gd name="T4" fmla="*/ 99 w 118"/>
                      <a:gd name="T5" fmla="*/ 87 h 93"/>
                      <a:gd name="T6" fmla="*/ 93 w 118"/>
                      <a:gd name="T7" fmla="*/ 82 h 93"/>
                      <a:gd name="T8" fmla="*/ 85 w 118"/>
                      <a:gd name="T9" fmla="*/ 76 h 93"/>
                      <a:gd name="T10" fmla="*/ 78 w 118"/>
                      <a:gd name="T11" fmla="*/ 69 h 93"/>
                      <a:gd name="T12" fmla="*/ 72 w 118"/>
                      <a:gd name="T13" fmla="*/ 60 h 93"/>
                      <a:gd name="T14" fmla="*/ 64 w 118"/>
                      <a:gd name="T15" fmla="*/ 51 h 93"/>
                      <a:gd name="T16" fmla="*/ 57 w 118"/>
                      <a:gd name="T17" fmla="*/ 42 h 93"/>
                      <a:gd name="T18" fmla="*/ 51 w 118"/>
                      <a:gd name="T19" fmla="*/ 31 h 93"/>
                      <a:gd name="T20" fmla="*/ 44 w 118"/>
                      <a:gd name="T21" fmla="*/ 23 h 93"/>
                      <a:gd name="T22" fmla="*/ 35 w 118"/>
                      <a:gd name="T23" fmla="*/ 15 h 93"/>
                      <a:gd name="T24" fmla="*/ 28 w 118"/>
                      <a:gd name="T25" fmla="*/ 9 h 93"/>
                      <a:gd name="T26" fmla="*/ 21 w 118"/>
                      <a:gd name="T27" fmla="*/ 4 h 93"/>
                      <a:gd name="T28" fmla="*/ 12 w 118"/>
                      <a:gd name="T29" fmla="*/ 0 h 93"/>
                      <a:gd name="T30" fmla="*/ 4 w 118"/>
                      <a:gd name="T31" fmla="*/ 2 h 93"/>
                      <a:gd name="T32" fmla="*/ 1 w 118"/>
                      <a:gd name="T33" fmla="*/ 5 h 93"/>
                      <a:gd name="T34" fmla="*/ 8 w 118"/>
                      <a:gd name="T35" fmla="*/ 4 h 93"/>
                      <a:gd name="T36" fmla="*/ 16 w 118"/>
                      <a:gd name="T37" fmla="*/ 5 h 93"/>
                      <a:gd name="T38" fmla="*/ 22 w 118"/>
                      <a:gd name="T39" fmla="*/ 9 h 93"/>
                      <a:gd name="T40" fmla="*/ 30 w 118"/>
                      <a:gd name="T41" fmla="*/ 14 h 93"/>
                      <a:gd name="T42" fmla="*/ 37 w 118"/>
                      <a:gd name="T43" fmla="*/ 21 h 93"/>
                      <a:gd name="T44" fmla="*/ 44 w 118"/>
                      <a:gd name="T45" fmla="*/ 29 h 93"/>
                      <a:gd name="T46" fmla="*/ 51 w 118"/>
                      <a:gd name="T47" fmla="*/ 38 h 93"/>
                      <a:gd name="T48" fmla="*/ 58 w 118"/>
                      <a:gd name="T49" fmla="*/ 48 h 93"/>
                      <a:gd name="T50" fmla="*/ 64 w 118"/>
                      <a:gd name="T51" fmla="*/ 57 h 93"/>
                      <a:gd name="T52" fmla="*/ 72 w 118"/>
                      <a:gd name="T53" fmla="*/ 67 h 93"/>
                      <a:gd name="T54" fmla="*/ 79 w 118"/>
                      <a:gd name="T55" fmla="*/ 75 h 93"/>
                      <a:gd name="T56" fmla="*/ 86 w 118"/>
                      <a:gd name="T57" fmla="*/ 82 h 93"/>
                      <a:gd name="T58" fmla="*/ 94 w 118"/>
                      <a:gd name="T59" fmla="*/ 88 h 93"/>
                      <a:gd name="T60" fmla="*/ 102 w 118"/>
                      <a:gd name="T61" fmla="*/ 92 h 93"/>
                      <a:gd name="T62" fmla="*/ 110 w 118"/>
                      <a:gd name="T63" fmla="*/ 93 h 93"/>
                      <a:gd name="T64" fmla="*/ 118 w 118"/>
                      <a:gd name="T65" fmla="*/ 9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93"/>
                      <a:gd name="T101" fmla="*/ 118 w 118"/>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93">
                        <a:moveTo>
                          <a:pt x="117" y="88"/>
                        </a:moveTo>
                        <a:lnTo>
                          <a:pt x="112" y="90"/>
                        </a:lnTo>
                        <a:lnTo>
                          <a:pt x="110" y="90"/>
                        </a:lnTo>
                        <a:lnTo>
                          <a:pt x="106" y="90"/>
                        </a:lnTo>
                        <a:lnTo>
                          <a:pt x="103" y="88"/>
                        </a:lnTo>
                        <a:lnTo>
                          <a:pt x="99" y="87"/>
                        </a:lnTo>
                        <a:lnTo>
                          <a:pt x="96" y="85"/>
                        </a:lnTo>
                        <a:lnTo>
                          <a:pt x="93" y="82"/>
                        </a:lnTo>
                        <a:lnTo>
                          <a:pt x="89" y="80"/>
                        </a:lnTo>
                        <a:lnTo>
                          <a:pt x="85" y="76"/>
                        </a:lnTo>
                        <a:lnTo>
                          <a:pt x="82" y="73"/>
                        </a:lnTo>
                        <a:lnTo>
                          <a:pt x="78" y="69"/>
                        </a:lnTo>
                        <a:lnTo>
                          <a:pt x="74" y="65"/>
                        </a:lnTo>
                        <a:lnTo>
                          <a:pt x="72" y="60"/>
                        </a:lnTo>
                        <a:lnTo>
                          <a:pt x="68" y="56"/>
                        </a:lnTo>
                        <a:lnTo>
                          <a:pt x="64" y="51"/>
                        </a:lnTo>
                        <a:lnTo>
                          <a:pt x="60" y="47"/>
                        </a:lnTo>
                        <a:lnTo>
                          <a:pt x="57" y="42"/>
                        </a:lnTo>
                        <a:lnTo>
                          <a:pt x="53" y="37"/>
                        </a:lnTo>
                        <a:lnTo>
                          <a:pt x="51" y="31"/>
                        </a:lnTo>
                        <a:lnTo>
                          <a:pt x="47" y="27"/>
                        </a:lnTo>
                        <a:lnTo>
                          <a:pt x="44" y="23"/>
                        </a:lnTo>
                        <a:lnTo>
                          <a:pt x="39" y="18"/>
                        </a:lnTo>
                        <a:lnTo>
                          <a:pt x="35" y="15"/>
                        </a:lnTo>
                        <a:lnTo>
                          <a:pt x="32" y="11"/>
                        </a:lnTo>
                        <a:lnTo>
                          <a:pt x="28" y="9"/>
                        </a:lnTo>
                        <a:lnTo>
                          <a:pt x="25" y="5"/>
                        </a:lnTo>
                        <a:lnTo>
                          <a:pt x="21" y="4"/>
                        </a:lnTo>
                        <a:lnTo>
                          <a:pt x="16" y="2"/>
                        </a:lnTo>
                        <a:lnTo>
                          <a:pt x="12" y="0"/>
                        </a:lnTo>
                        <a:lnTo>
                          <a:pt x="8" y="0"/>
                        </a:lnTo>
                        <a:lnTo>
                          <a:pt x="4" y="2"/>
                        </a:lnTo>
                        <a:lnTo>
                          <a:pt x="0" y="3"/>
                        </a:lnTo>
                        <a:lnTo>
                          <a:pt x="1" y="5"/>
                        </a:lnTo>
                        <a:lnTo>
                          <a:pt x="5" y="5"/>
                        </a:lnTo>
                        <a:lnTo>
                          <a:pt x="8" y="4"/>
                        </a:lnTo>
                        <a:lnTo>
                          <a:pt x="12" y="4"/>
                        </a:lnTo>
                        <a:lnTo>
                          <a:pt x="16" y="5"/>
                        </a:lnTo>
                        <a:lnTo>
                          <a:pt x="19" y="6"/>
                        </a:lnTo>
                        <a:lnTo>
                          <a:pt x="22" y="9"/>
                        </a:lnTo>
                        <a:lnTo>
                          <a:pt x="26" y="11"/>
                        </a:lnTo>
                        <a:lnTo>
                          <a:pt x="30" y="14"/>
                        </a:lnTo>
                        <a:lnTo>
                          <a:pt x="33" y="17"/>
                        </a:lnTo>
                        <a:lnTo>
                          <a:pt x="37" y="21"/>
                        </a:lnTo>
                        <a:lnTo>
                          <a:pt x="41" y="24"/>
                        </a:lnTo>
                        <a:lnTo>
                          <a:pt x="44" y="29"/>
                        </a:lnTo>
                        <a:lnTo>
                          <a:pt x="47" y="35"/>
                        </a:lnTo>
                        <a:lnTo>
                          <a:pt x="51" y="38"/>
                        </a:lnTo>
                        <a:lnTo>
                          <a:pt x="54" y="43"/>
                        </a:lnTo>
                        <a:lnTo>
                          <a:pt x="58" y="48"/>
                        </a:lnTo>
                        <a:lnTo>
                          <a:pt x="62" y="53"/>
                        </a:lnTo>
                        <a:lnTo>
                          <a:pt x="64" y="57"/>
                        </a:lnTo>
                        <a:lnTo>
                          <a:pt x="68" y="62"/>
                        </a:lnTo>
                        <a:lnTo>
                          <a:pt x="72" y="67"/>
                        </a:lnTo>
                        <a:lnTo>
                          <a:pt x="76" y="72"/>
                        </a:lnTo>
                        <a:lnTo>
                          <a:pt x="79" y="75"/>
                        </a:lnTo>
                        <a:lnTo>
                          <a:pt x="83" y="79"/>
                        </a:lnTo>
                        <a:lnTo>
                          <a:pt x="86" y="82"/>
                        </a:lnTo>
                        <a:lnTo>
                          <a:pt x="91" y="86"/>
                        </a:lnTo>
                        <a:lnTo>
                          <a:pt x="94" y="88"/>
                        </a:lnTo>
                        <a:lnTo>
                          <a:pt x="98" y="91"/>
                        </a:lnTo>
                        <a:lnTo>
                          <a:pt x="102" y="92"/>
                        </a:lnTo>
                        <a:lnTo>
                          <a:pt x="105" y="93"/>
                        </a:lnTo>
                        <a:lnTo>
                          <a:pt x="110" y="93"/>
                        </a:lnTo>
                        <a:lnTo>
                          <a:pt x="114" y="93"/>
                        </a:lnTo>
                        <a:lnTo>
                          <a:pt x="118" y="92"/>
                        </a:lnTo>
                        <a:lnTo>
                          <a:pt x="117" y="8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2" name="Freeform 1619"/>
                  <p:cNvSpPr>
                    <a:spLocks/>
                  </p:cNvSpPr>
                  <p:nvPr/>
                </p:nvSpPr>
                <p:spPr bwMode="auto">
                  <a:xfrm>
                    <a:off x="1233" y="1908"/>
                    <a:ext cx="29" cy="5"/>
                  </a:xfrm>
                  <a:custGeom>
                    <a:avLst/>
                    <a:gdLst>
                      <a:gd name="T0" fmla="*/ 202 w 205"/>
                      <a:gd name="T1" fmla="*/ 7 h 27"/>
                      <a:gd name="T2" fmla="*/ 195 w 205"/>
                      <a:gd name="T3" fmla="*/ 4 h 27"/>
                      <a:gd name="T4" fmla="*/ 188 w 205"/>
                      <a:gd name="T5" fmla="*/ 2 h 27"/>
                      <a:gd name="T6" fmla="*/ 180 w 205"/>
                      <a:gd name="T7" fmla="*/ 1 h 27"/>
                      <a:gd name="T8" fmla="*/ 168 w 205"/>
                      <a:gd name="T9" fmla="*/ 0 h 27"/>
                      <a:gd name="T10" fmla="*/ 156 w 205"/>
                      <a:gd name="T11" fmla="*/ 0 h 27"/>
                      <a:gd name="T12" fmla="*/ 142 w 205"/>
                      <a:gd name="T13" fmla="*/ 0 h 27"/>
                      <a:gd name="T14" fmla="*/ 129 w 205"/>
                      <a:gd name="T15" fmla="*/ 0 h 27"/>
                      <a:gd name="T16" fmla="*/ 114 w 205"/>
                      <a:gd name="T17" fmla="*/ 1 h 27"/>
                      <a:gd name="T18" fmla="*/ 97 w 205"/>
                      <a:gd name="T19" fmla="*/ 2 h 27"/>
                      <a:gd name="T20" fmla="*/ 82 w 205"/>
                      <a:gd name="T21" fmla="*/ 4 h 27"/>
                      <a:gd name="T22" fmla="*/ 66 w 205"/>
                      <a:gd name="T23" fmla="*/ 7 h 27"/>
                      <a:gd name="T24" fmla="*/ 51 w 205"/>
                      <a:gd name="T25" fmla="*/ 9 h 27"/>
                      <a:gd name="T26" fmla="*/ 35 w 205"/>
                      <a:gd name="T27" fmla="*/ 13 h 27"/>
                      <a:gd name="T28" fmla="*/ 20 w 205"/>
                      <a:gd name="T29" fmla="*/ 17 h 27"/>
                      <a:gd name="T30" fmla="*/ 7 w 205"/>
                      <a:gd name="T31" fmla="*/ 21 h 27"/>
                      <a:gd name="T32" fmla="*/ 1 w 205"/>
                      <a:gd name="T33" fmla="*/ 27 h 27"/>
                      <a:gd name="T34" fmla="*/ 14 w 205"/>
                      <a:gd name="T35" fmla="*/ 22 h 27"/>
                      <a:gd name="T36" fmla="*/ 28 w 205"/>
                      <a:gd name="T37" fmla="*/ 19 h 27"/>
                      <a:gd name="T38" fmla="*/ 43 w 205"/>
                      <a:gd name="T39" fmla="*/ 15 h 27"/>
                      <a:gd name="T40" fmla="*/ 59 w 205"/>
                      <a:gd name="T41" fmla="*/ 11 h 27"/>
                      <a:gd name="T42" fmla="*/ 76 w 205"/>
                      <a:gd name="T43" fmla="*/ 9 h 27"/>
                      <a:gd name="T44" fmla="*/ 90 w 205"/>
                      <a:gd name="T45" fmla="*/ 7 h 27"/>
                      <a:gd name="T46" fmla="*/ 106 w 205"/>
                      <a:gd name="T47" fmla="*/ 4 h 27"/>
                      <a:gd name="T48" fmla="*/ 121 w 205"/>
                      <a:gd name="T49" fmla="*/ 3 h 27"/>
                      <a:gd name="T50" fmla="*/ 136 w 205"/>
                      <a:gd name="T51" fmla="*/ 3 h 27"/>
                      <a:gd name="T52" fmla="*/ 149 w 205"/>
                      <a:gd name="T53" fmla="*/ 3 h 27"/>
                      <a:gd name="T54" fmla="*/ 162 w 205"/>
                      <a:gd name="T55" fmla="*/ 3 h 27"/>
                      <a:gd name="T56" fmla="*/ 173 w 205"/>
                      <a:gd name="T57" fmla="*/ 3 h 27"/>
                      <a:gd name="T58" fmla="*/ 183 w 205"/>
                      <a:gd name="T59" fmla="*/ 4 h 27"/>
                      <a:gd name="T60" fmla="*/ 192 w 205"/>
                      <a:gd name="T61" fmla="*/ 7 h 27"/>
                      <a:gd name="T62" fmla="*/ 196 w 205"/>
                      <a:gd name="T63" fmla="*/ 9 h 27"/>
                      <a:gd name="T64" fmla="*/ 200 w 205"/>
                      <a:gd name="T65" fmla="*/ 11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7"/>
                      <a:gd name="T101" fmla="*/ 205 w 20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7">
                        <a:moveTo>
                          <a:pt x="205" y="9"/>
                        </a:moveTo>
                        <a:lnTo>
                          <a:pt x="202" y="7"/>
                        </a:lnTo>
                        <a:lnTo>
                          <a:pt x="199" y="6"/>
                        </a:lnTo>
                        <a:lnTo>
                          <a:pt x="195" y="4"/>
                        </a:lnTo>
                        <a:lnTo>
                          <a:pt x="193" y="3"/>
                        </a:lnTo>
                        <a:lnTo>
                          <a:pt x="188" y="2"/>
                        </a:lnTo>
                        <a:lnTo>
                          <a:pt x="184" y="1"/>
                        </a:lnTo>
                        <a:lnTo>
                          <a:pt x="180" y="1"/>
                        </a:lnTo>
                        <a:lnTo>
                          <a:pt x="174" y="0"/>
                        </a:lnTo>
                        <a:lnTo>
                          <a:pt x="168" y="0"/>
                        </a:lnTo>
                        <a:lnTo>
                          <a:pt x="162" y="0"/>
                        </a:lnTo>
                        <a:lnTo>
                          <a:pt x="156" y="0"/>
                        </a:lnTo>
                        <a:lnTo>
                          <a:pt x="149" y="0"/>
                        </a:lnTo>
                        <a:lnTo>
                          <a:pt x="142" y="0"/>
                        </a:lnTo>
                        <a:lnTo>
                          <a:pt x="136" y="0"/>
                        </a:lnTo>
                        <a:lnTo>
                          <a:pt x="129" y="0"/>
                        </a:lnTo>
                        <a:lnTo>
                          <a:pt x="121" y="0"/>
                        </a:lnTo>
                        <a:lnTo>
                          <a:pt x="114" y="1"/>
                        </a:lnTo>
                        <a:lnTo>
                          <a:pt x="106" y="1"/>
                        </a:lnTo>
                        <a:lnTo>
                          <a:pt x="97" y="2"/>
                        </a:lnTo>
                        <a:lnTo>
                          <a:pt x="90" y="3"/>
                        </a:lnTo>
                        <a:lnTo>
                          <a:pt x="82" y="4"/>
                        </a:lnTo>
                        <a:lnTo>
                          <a:pt x="73" y="6"/>
                        </a:lnTo>
                        <a:lnTo>
                          <a:pt x="66" y="7"/>
                        </a:lnTo>
                        <a:lnTo>
                          <a:pt x="58" y="8"/>
                        </a:lnTo>
                        <a:lnTo>
                          <a:pt x="51" y="9"/>
                        </a:lnTo>
                        <a:lnTo>
                          <a:pt x="43" y="11"/>
                        </a:lnTo>
                        <a:lnTo>
                          <a:pt x="35" y="13"/>
                        </a:lnTo>
                        <a:lnTo>
                          <a:pt x="28" y="15"/>
                        </a:lnTo>
                        <a:lnTo>
                          <a:pt x="20" y="17"/>
                        </a:lnTo>
                        <a:lnTo>
                          <a:pt x="13" y="19"/>
                        </a:lnTo>
                        <a:lnTo>
                          <a:pt x="7" y="21"/>
                        </a:lnTo>
                        <a:lnTo>
                          <a:pt x="0" y="23"/>
                        </a:lnTo>
                        <a:lnTo>
                          <a:pt x="1" y="27"/>
                        </a:lnTo>
                        <a:lnTo>
                          <a:pt x="8" y="25"/>
                        </a:lnTo>
                        <a:lnTo>
                          <a:pt x="14" y="22"/>
                        </a:lnTo>
                        <a:lnTo>
                          <a:pt x="21" y="21"/>
                        </a:lnTo>
                        <a:lnTo>
                          <a:pt x="28" y="19"/>
                        </a:lnTo>
                        <a:lnTo>
                          <a:pt x="35" y="16"/>
                        </a:lnTo>
                        <a:lnTo>
                          <a:pt x="43" y="15"/>
                        </a:lnTo>
                        <a:lnTo>
                          <a:pt x="52" y="13"/>
                        </a:lnTo>
                        <a:lnTo>
                          <a:pt x="59" y="11"/>
                        </a:lnTo>
                        <a:lnTo>
                          <a:pt x="66" y="10"/>
                        </a:lnTo>
                        <a:lnTo>
                          <a:pt x="76" y="9"/>
                        </a:lnTo>
                        <a:lnTo>
                          <a:pt x="83" y="8"/>
                        </a:lnTo>
                        <a:lnTo>
                          <a:pt x="90" y="7"/>
                        </a:lnTo>
                        <a:lnTo>
                          <a:pt x="98" y="6"/>
                        </a:lnTo>
                        <a:lnTo>
                          <a:pt x="106" y="4"/>
                        </a:lnTo>
                        <a:lnTo>
                          <a:pt x="114" y="4"/>
                        </a:lnTo>
                        <a:lnTo>
                          <a:pt x="121" y="3"/>
                        </a:lnTo>
                        <a:lnTo>
                          <a:pt x="129" y="3"/>
                        </a:lnTo>
                        <a:lnTo>
                          <a:pt x="136" y="3"/>
                        </a:lnTo>
                        <a:lnTo>
                          <a:pt x="143" y="3"/>
                        </a:lnTo>
                        <a:lnTo>
                          <a:pt x="149" y="3"/>
                        </a:lnTo>
                        <a:lnTo>
                          <a:pt x="156" y="3"/>
                        </a:lnTo>
                        <a:lnTo>
                          <a:pt x="162" y="3"/>
                        </a:lnTo>
                        <a:lnTo>
                          <a:pt x="168" y="3"/>
                        </a:lnTo>
                        <a:lnTo>
                          <a:pt x="173" y="3"/>
                        </a:lnTo>
                        <a:lnTo>
                          <a:pt x="179" y="4"/>
                        </a:lnTo>
                        <a:lnTo>
                          <a:pt x="183" y="4"/>
                        </a:lnTo>
                        <a:lnTo>
                          <a:pt x="188" y="6"/>
                        </a:lnTo>
                        <a:lnTo>
                          <a:pt x="192" y="7"/>
                        </a:lnTo>
                        <a:lnTo>
                          <a:pt x="194" y="8"/>
                        </a:lnTo>
                        <a:lnTo>
                          <a:pt x="196" y="9"/>
                        </a:lnTo>
                        <a:lnTo>
                          <a:pt x="199" y="10"/>
                        </a:lnTo>
                        <a:lnTo>
                          <a:pt x="200" y="11"/>
                        </a:lnTo>
                        <a:lnTo>
                          <a:pt x="205" y="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3" name="Freeform 1620"/>
                  <p:cNvSpPr>
                    <a:spLocks/>
                  </p:cNvSpPr>
                  <p:nvPr/>
                </p:nvSpPr>
                <p:spPr bwMode="auto">
                  <a:xfrm>
                    <a:off x="1262" y="1910"/>
                    <a:ext cx="22" cy="32"/>
                  </a:xfrm>
                  <a:custGeom>
                    <a:avLst/>
                    <a:gdLst>
                      <a:gd name="T0" fmla="*/ 148 w 156"/>
                      <a:gd name="T1" fmla="*/ 187 h 195"/>
                      <a:gd name="T2" fmla="*/ 135 w 156"/>
                      <a:gd name="T3" fmla="*/ 175 h 195"/>
                      <a:gd name="T4" fmla="*/ 122 w 156"/>
                      <a:gd name="T5" fmla="*/ 162 h 195"/>
                      <a:gd name="T6" fmla="*/ 110 w 156"/>
                      <a:gd name="T7" fmla="*/ 150 h 195"/>
                      <a:gd name="T8" fmla="*/ 99 w 156"/>
                      <a:gd name="T9" fmla="*/ 137 h 195"/>
                      <a:gd name="T10" fmla="*/ 90 w 156"/>
                      <a:gd name="T11" fmla="*/ 124 h 195"/>
                      <a:gd name="T12" fmla="*/ 80 w 156"/>
                      <a:gd name="T13" fmla="*/ 112 h 195"/>
                      <a:gd name="T14" fmla="*/ 71 w 156"/>
                      <a:gd name="T15" fmla="*/ 98 h 195"/>
                      <a:gd name="T16" fmla="*/ 63 w 156"/>
                      <a:gd name="T17" fmla="*/ 85 h 195"/>
                      <a:gd name="T18" fmla="*/ 55 w 156"/>
                      <a:gd name="T19" fmla="*/ 73 h 195"/>
                      <a:gd name="T20" fmla="*/ 46 w 156"/>
                      <a:gd name="T21" fmla="*/ 61 h 195"/>
                      <a:gd name="T22" fmla="*/ 39 w 156"/>
                      <a:gd name="T23" fmla="*/ 49 h 195"/>
                      <a:gd name="T24" fmla="*/ 32 w 156"/>
                      <a:gd name="T25" fmla="*/ 37 h 195"/>
                      <a:gd name="T26" fmla="*/ 24 w 156"/>
                      <a:gd name="T27" fmla="*/ 26 h 195"/>
                      <a:gd name="T28" fmla="*/ 15 w 156"/>
                      <a:gd name="T29" fmla="*/ 16 h 195"/>
                      <a:gd name="T30" fmla="*/ 8 w 156"/>
                      <a:gd name="T31" fmla="*/ 5 h 195"/>
                      <a:gd name="T32" fmla="*/ 0 w 156"/>
                      <a:gd name="T33" fmla="*/ 2 h 195"/>
                      <a:gd name="T34" fmla="*/ 9 w 156"/>
                      <a:gd name="T35" fmla="*/ 12 h 195"/>
                      <a:gd name="T36" fmla="*/ 16 w 156"/>
                      <a:gd name="T37" fmla="*/ 23 h 195"/>
                      <a:gd name="T38" fmla="*/ 24 w 156"/>
                      <a:gd name="T39" fmla="*/ 33 h 195"/>
                      <a:gd name="T40" fmla="*/ 33 w 156"/>
                      <a:gd name="T41" fmla="*/ 44 h 195"/>
                      <a:gd name="T42" fmla="*/ 40 w 156"/>
                      <a:gd name="T43" fmla="*/ 56 h 195"/>
                      <a:gd name="T44" fmla="*/ 47 w 156"/>
                      <a:gd name="T45" fmla="*/ 68 h 195"/>
                      <a:gd name="T46" fmla="*/ 55 w 156"/>
                      <a:gd name="T47" fmla="*/ 81 h 195"/>
                      <a:gd name="T48" fmla="*/ 64 w 156"/>
                      <a:gd name="T49" fmla="*/ 93 h 195"/>
                      <a:gd name="T50" fmla="*/ 72 w 156"/>
                      <a:gd name="T51" fmla="*/ 107 h 195"/>
                      <a:gd name="T52" fmla="*/ 81 w 156"/>
                      <a:gd name="T53" fmla="*/ 120 h 195"/>
                      <a:gd name="T54" fmla="*/ 91 w 156"/>
                      <a:gd name="T55" fmla="*/ 133 h 195"/>
                      <a:gd name="T56" fmla="*/ 103 w 156"/>
                      <a:gd name="T57" fmla="*/ 145 h 195"/>
                      <a:gd name="T58" fmla="*/ 113 w 156"/>
                      <a:gd name="T59" fmla="*/ 158 h 195"/>
                      <a:gd name="T60" fmla="*/ 125 w 156"/>
                      <a:gd name="T61" fmla="*/ 171 h 195"/>
                      <a:gd name="T62" fmla="*/ 138 w 156"/>
                      <a:gd name="T63" fmla="*/ 183 h 195"/>
                      <a:gd name="T64" fmla="*/ 154 w 156"/>
                      <a:gd name="T65" fmla="*/ 195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5"/>
                      <a:gd name="T101" fmla="*/ 156 w 156"/>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5">
                        <a:moveTo>
                          <a:pt x="156" y="193"/>
                        </a:moveTo>
                        <a:lnTo>
                          <a:pt x="148" y="187"/>
                        </a:lnTo>
                        <a:lnTo>
                          <a:pt x="141" y="181"/>
                        </a:lnTo>
                        <a:lnTo>
                          <a:pt x="135" y="175"/>
                        </a:lnTo>
                        <a:lnTo>
                          <a:pt x="129" y="168"/>
                        </a:lnTo>
                        <a:lnTo>
                          <a:pt x="122" y="162"/>
                        </a:lnTo>
                        <a:lnTo>
                          <a:pt x="116" y="156"/>
                        </a:lnTo>
                        <a:lnTo>
                          <a:pt x="110" y="150"/>
                        </a:lnTo>
                        <a:lnTo>
                          <a:pt x="105" y="143"/>
                        </a:lnTo>
                        <a:lnTo>
                          <a:pt x="99" y="137"/>
                        </a:lnTo>
                        <a:lnTo>
                          <a:pt x="95" y="131"/>
                        </a:lnTo>
                        <a:lnTo>
                          <a:pt x="90" y="124"/>
                        </a:lnTo>
                        <a:lnTo>
                          <a:pt x="85" y="118"/>
                        </a:lnTo>
                        <a:lnTo>
                          <a:pt x="80" y="112"/>
                        </a:lnTo>
                        <a:lnTo>
                          <a:pt x="74" y="104"/>
                        </a:lnTo>
                        <a:lnTo>
                          <a:pt x="71" y="98"/>
                        </a:lnTo>
                        <a:lnTo>
                          <a:pt x="66" y="92"/>
                        </a:lnTo>
                        <a:lnTo>
                          <a:pt x="63" y="85"/>
                        </a:lnTo>
                        <a:lnTo>
                          <a:pt x="59" y="79"/>
                        </a:lnTo>
                        <a:lnTo>
                          <a:pt x="55" y="73"/>
                        </a:lnTo>
                        <a:lnTo>
                          <a:pt x="50" y="67"/>
                        </a:lnTo>
                        <a:lnTo>
                          <a:pt x="46" y="61"/>
                        </a:lnTo>
                        <a:lnTo>
                          <a:pt x="42" y="55"/>
                        </a:lnTo>
                        <a:lnTo>
                          <a:pt x="39" y="49"/>
                        </a:lnTo>
                        <a:lnTo>
                          <a:pt x="35" y="43"/>
                        </a:lnTo>
                        <a:lnTo>
                          <a:pt x="32" y="37"/>
                        </a:lnTo>
                        <a:lnTo>
                          <a:pt x="28" y="31"/>
                        </a:lnTo>
                        <a:lnTo>
                          <a:pt x="24" y="26"/>
                        </a:lnTo>
                        <a:lnTo>
                          <a:pt x="20" y="20"/>
                        </a:lnTo>
                        <a:lnTo>
                          <a:pt x="15" y="16"/>
                        </a:lnTo>
                        <a:lnTo>
                          <a:pt x="12" y="10"/>
                        </a:lnTo>
                        <a:lnTo>
                          <a:pt x="8" y="5"/>
                        </a:lnTo>
                        <a:lnTo>
                          <a:pt x="5" y="0"/>
                        </a:lnTo>
                        <a:lnTo>
                          <a:pt x="0" y="2"/>
                        </a:lnTo>
                        <a:lnTo>
                          <a:pt x="6" y="7"/>
                        </a:lnTo>
                        <a:lnTo>
                          <a:pt x="9" y="12"/>
                        </a:lnTo>
                        <a:lnTo>
                          <a:pt x="13" y="17"/>
                        </a:lnTo>
                        <a:lnTo>
                          <a:pt x="16" y="23"/>
                        </a:lnTo>
                        <a:lnTo>
                          <a:pt x="20" y="27"/>
                        </a:lnTo>
                        <a:lnTo>
                          <a:pt x="24" y="33"/>
                        </a:lnTo>
                        <a:lnTo>
                          <a:pt x="28" y="39"/>
                        </a:lnTo>
                        <a:lnTo>
                          <a:pt x="33" y="44"/>
                        </a:lnTo>
                        <a:lnTo>
                          <a:pt x="37" y="50"/>
                        </a:lnTo>
                        <a:lnTo>
                          <a:pt x="40" y="56"/>
                        </a:lnTo>
                        <a:lnTo>
                          <a:pt x="44" y="62"/>
                        </a:lnTo>
                        <a:lnTo>
                          <a:pt x="47" y="68"/>
                        </a:lnTo>
                        <a:lnTo>
                          <a:pt x="52" y="74"/>
                        </a:lnTo>
                        <a:lnTo>
                          <a:pt x="55" y="81"/>
                        </a:lnTo>
                        <a:lnTo>
                          <a:pt x="60" y="87"/>
                        </a:lnTo>
                        <a:lnTo>
                          <a:pt x="64" y="93"/>
                        </a:lnTo>
                        <a:lnTo>
                          <a:pt x="67" y="100"/>
                        </a:lnTo>
                        <a:lnTo>
                          <a:pt x="72" y="107"/>
                        </a:lnTo>
                        <a:lnTo>
                          <a:pt x="78" y="113"/>
                        </a:lnTo>
                        <a:lnTo>
                          <a:pt x="81" y="120"/>
                        </a:lnTo>
                        <a:lnTo>
                          <a:pt x="86" y="126"/>
                        </a:lnTo>
                        <a:lnTo>
                          <a:pt x="91" y="133"/>
                        </a:lnTo>
                        <a:lnTo>
                          <a:pt x="96" y="139"/>
                        </a:lnTo>
                        <a:lnTo>
                          <a:pt x="103" y="145"/>
                        </a:lnTo>
                        <a:lnTo>
                          <a:pt x="107" y="152"/>
                        </a:lnTo>
                        <a:lnTo>
                          <a:pt x="113" y="158"/>
                        </a:lnTo>
                        <a:lnTo>
                          <a:pt x="119" y="164"/>
                        </a:lnTo>
                        <a:lnTo>
                          <a:pt x="125" y="171"/>
                        </a:lnTo>
                        <a:lnTo>
                          <a:pt x="132" y="177"/>
                        </a:lnTo>
                        <a:lnTo>
                          <a:pt x="138" y="183"/>
                        </a:lnTo>
                        <a:lnTo>
                          <a:pt x="145" y="189"/>
                        </a:lnTo>
                        <a:lnTo>
                          <a:pt x="154" y="195"/>
                        </a:lnTo>
                        <a:lnTo>
                          <a:pt x="156" y="19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4" name="Freeform 1621"/>
                  <p:cNvSpPr>
                    <a:spLocks/>
                  </p:cNvSpPr>
                  <p:nvPr/>
                </p:nvSpPr>
                <p:spPr bwMode="auto">
                  <a:xfrm>
                    <a:off x="1284" y="1942"/>
                    <a:ext cx="31" cy="26"/>
                  </a:xfrm>
                  <a:custGeom>
                    <a:avLst/>
                    <a:gdLst>
                      <a:gd name="T0" fmla="*/ 220 w 221"/>
                      <a:gd name="T1" fmla="*/ 155 h 159"/>
                      <a:gd name="T2" fmla="*/ 216 w 221"/>
                      <a:gd name="T3" fmla="*/ 147 h 159"/>
                      <a:gd name="T4" fmla="*/ 210 w 221"/>
                      <a:gd name="T5" fmla="*/ 139 h 159"/>
                      <a:gd name="T6" fmla="*/ 200 w 221"/>
                      <a:gd name="T7" fmla="*/ 131 h 159"/>
                      <a:gd name="T8" fmla="*/ 189 w 221"/>
                      <a:gd name="T9" fmla="*/ 121 h 159"/>
                      <a:gd name="T10" fmla="*/ 175 w 221"/>
                      <a:gd name="T11" fmla="*/ 113 h 159"/>
                      <a:gd name="T12" fmla="*/ 160 w 221"/>
                      <a:gd name="T13" fmla="*/ 102 h 159"/>
                      <a:gd name="T14" fmla="*/ 144 w 221"/>
                      <a:gd name="T15" fmla="*/ 93 h 159"/>
                      <a:gd name="T16" fmla="*/ 128 w 221"/>
                      <a:gd name="T17" fmla="*/ 82 h 159"/>
                      <a:gd name="T18" fmla="*/ 110 w 221"/>
                      <a:gd name="T19" fmla="*/ 72 h 159"/>
                      <a:gd name="T20" fmla="*/ 92 w 221"/>
                      <a:gd name="T21" fmla="*/ 62 h 159"/>
                      <a:gd name="T22" fmla="*/ 73 w 221"/>
                      <a:gd name="T23" fmla="*/ 49 h 159"/>
                      <a:gd name="T24" fmla="*/ 56 w 221"/>
                      <a:gd name="T25" fmla="*/ 38 h 159"/>
                      <a:gd name="T26" fmla="*/ 40 w 221"/>
                      <a:gd name="T27" fmla="*/ 27 h 159"/>
                      <a:gd name="T28" fmla="*/ 23 w 221"/>
                      <a:gd name="T29" fmla="*/ 17 h 159"/>
                      <a:gd name="T30" fmla="*/ 8 w 221"/>
                      <a:gd name="T31" fmla="*/ 5 h 159"/>
                      <a:gd name="T32" fmla="*/ 0 w 221"/>
                      <a:gd name="T33" fmla="*/ 2 h 159"/>
                      <a:gd name="T34" fmla="*/ 14 w 221"/>
                      <a:gd name="T35" fmla="*/ 13 h 159"/>
                      <a:gd name="T36" fmla="*/ 30 w 221"/>
                      <a:gd name="T37" fmla="*/ 25 h 159"/>
                      <a:gd name="T38" fmla="*/ 46 w 221"/>
                      <a:gd name="T39" fmla="*/ 36 h 159"/>
                      <a:gd name="T40" fmla="*/ 62 w 221"/>
                      <a:gd name="T41" fmla="*/ 46 h 159"/>
                      <a:gd name="T42" fmla="*/ 81 w 221"/>
                      <a:gd name="T43" fmla="*/ 58 h 159"/>
                      <a:gd name="T44" fmla="*/ 99 w 221"/>
                      <a:gd name="T45" fmla="*/ 70 h 159"/>
                      <a:gd name="T46" fmla="*/ 117 w 221"/>
                      <a:gd name="T47" fmla="*/ 81 h 159"/>
                      <a:gd name="T48" fmla="*/ 134 w 221"/>
                      <a:gd name="T49" fmla="*/ 90 h 159"/>
                      <a:gd name="T50" fmla="*/ 151 w 221"/>
                      <a:gd name="T51" fmla="*/ 101 h 159"/>
                      <a:gd name="T52" fmla="*/ 166 w 221"/>
                      <a:gd name="T53" fmla="*/ 111 h 159"/>
                      <a:gd name="T54" fmla="*/ 180 w 221"/>
                      <a:gd name="T55" fmla="*/ 120 h 159"/>
                      <a:gd name="T56" fmla="*/ 192 w 221"/>
                      <a:gd name="T57" fmla="*/ 128 h 159"/>
                      <a:gd name="T58" fmla="*/ 203 w 221"/>
                      <a:gd name="T59" fmla="*/ 138 h 159"/>
                      <a:gd name="T60" fmla="*/ 210 w 221"/>
                      <a:gd name="T61" fmla="*/ 145 h 159"/>
                      <a:gd name="T62" fmla="*/ 215 w 221"/>
                      <a:gd name="T63" fmla="*/ 152 h 159"/>
                      <a:gd name="T64" fmla="*/ 217 w 221"/>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159"/>
                      <a:gd name="T101" fmla="*/ 221 w 221"/>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159">
                        <a:moveTo>
                          <a:pt x="221" y="159"/>
                        </a:moveTo>
                        <a:lnTo>
                          <a:pt x="220" y="155"/>
                        </a:lnTo>
                        <a:lnTo>
                          <a:pt x="218" y="151"/>
                        </a:lnTo>
                        <a:lnTo>
                          <a:pt x="216" y="147"/>
                        </a:lnTo>
                        <a:lnTo>
                          <a:pt x="214" y="143"/>
                        </a:lnTo>
                        <a:lnTo>
                          <a:pt x="210" y="139"/>
                        </a:lnTo>
                        <a:lnTo>
                          <a:pt x="205" y="134"/>
                        </a:lnTo>
                        <a:lnTo>
                          <a:pt x="200" y="131"/>
                        </a:lnTo>
                        <a:lnTo>
                          <a:pt x="195" y="126"/>
                        </a:lnTo>
                        <a:lnTo>
                          <a:pt x="189" y="121"/>
                        </a:lnTo>
                        <a:lnTo>
                          <a:pt x="183" y="117"/>
                        </a:lnTo>
                        <a:lnTo>
                          <a:pt x="175" y="113"/>
                        </a:lnTo>
                        <a:lnTo>
                          <a:pt x="168" y="107"/>
                        </a:lnTo>
                        <a:lnTo>
                          <a:pt x="160" y="102"/>
                        </a:lnTo>
                        <a:lnTo>
                          <a:pt x="153" y="97"/>
                        </a:lnTo>
                        <a:lnTo>
                          <a:pt x="144" y="93"/>
                        </a:lnTo>
                        <a:lnTo>
                          <a:pt x="137" y="88"/>
                        </a:lnTo>
                        <a:lnTo>
                          <a:pt x="128" y="82"/>
                        </a:lnTo>
                        <a:lnTo>
                          <a:pt x="119" y="77"/>
                        </a:lnTo>
                        <a:lnTo>
                          <a:pt x="110" y="72"/>
                        </a:lnTo>
                        <a:lnTo>
                          <a:pt x="101" y="66"/>
                        </a:lnTo>
                        <a:lnTo>
                          <a:pt x="92" y="62"/>
                        </a:lnTo>
                        <a:lnTo>
                          <a:pt x="84" y="55"/>
                        </a:lnTo>
                        <a:lnTo>
                          <a:pt x="73" y="49"/>
                        </a:lnTo>
                        <a:lnTo>
                          <a:pt x="65" y="44"/>
                        </a:lnTo>
                        <a:lnTo>
                          <a:pt x="56" y="38"/>
                        </a:lnTo>
                        <a:lnTo>
                          <a:pt x="48" y="33"/>
                        </a:lnTo>
                        <a:lnTo>
                          <a:pt x="40" y="27"/>
                        </a:lnTo>
                        <a:lnTo>
                          <a:pt x="32" y="21"/>
                        </a:lnTo>
                        <a:lnTo>
                          <a:pt x="23" y="17"/>
                        </a:lnTo>
                        <a:lnTo>
                          <a:pt x="15" y="11"/>
                        </a:lnTo>
                        <a:lnTo>
                          <a:pt x="8" y="5"/>
                        </a:lnTo>
                        <a:lnTo>
                          <a:pt x="2" y="0"/>
                        </a:lnTo>
                        <a:lnTo>
                          <a:pt x="0" y="2"/>
                        </a:lnTo>
                        <a:lnTo>
                          <a:pt x="7" y="8"/>
                        </a:lnTo>
                        <a:lnTo>
                          <a:pt x="14" y="13"/>
                        </a:lnTo>
                        <a:lnTo>
                          <a:pt x="21" y="19"/>
                        </a:lnTo>
                        <a:lnTo>
                          <a:pt x="30" y="25"/>
                        </a:lnTo>
                        <a:lnTo>
                          <a:pt x="37" y="30"/>
                        </a:lnTo>
                        <a:lnTo>
                          <a:pt x="46" y="36"/>
                        </a:lnTo>
                        <a:lnTo>
                          <a:pt x="54" y="42"/>
                        </a:lnTo>
                        <a:lnTo>
                          <a:pt x="62" y="46"/>
                        </a:lnTo>
                        <a:lnTo>
                          <a:pt x="72" y="52"/>
                        </a:lnTo>
                        <a:lnTo>
                          <a:pt x="81" y="58"/>
                        </a:lnTo>
                        <a:lnTo>
                          <a:pt x="90" y="64"/>
                        </a:lnTo>
                        <a:lnTo>
                          <a:pt x="99" y="70"/>
                        </a:lnTo>
                        <a:lnTo>
                          <a:pt x="108" y="75"/>
                        </a:lnTo>
                        <a:lnTo>
                          <a:pt x="117" y="81"/>
                        </a:lnTo>
                        <a:lnTo>
                          <a:pt x="126" y="86"/>
                        </a:lnTo>
                        <a:lnTo>
                          <a:pt x="134" y="90"/>
                        </a:lnTo>
                        <a:lnTo>
                          <a:pt x="143" y="96"/>
                        </a:lnTo>
                        <a:lnTo>
                          <a:pt x="151" y="101"/>
                        </a:lnTo>
                        <a:lnTo>
                          <a:pt x="159" y="106"/>
                        </a:lnTo>
                        <a:lnTo>
                          <a:pt x="166" y="111"/>
                        </a:lnTo>
                        <a:lnTo>
                          <a:pt x="174" y="115"/>
                        </a:lnTo>
                        <a:lnTo>
                          <a:pt x="180" y="120"/>
                        </a:lnTo>
                        <a:lnTo>
                          <a:pt x="186" y="125"/>
                        </a:lnTo>
                        <a:lnTo>
                          <a:pt x="192" y="128"/>
                        </a:lnTo>
                        <a:lnTo>
                          <a:pt x="197" y="133"/>
                        </a:lnTo>
                        <a:lnTo>
                          <a:pt x="203" y="138"/>
                        </a:lnTo>
                        <a:lnTo>
                          <a:pt x="207" y="142"/>
                        </a:lnTo>
                        <a:lnTo>
                          <a:pt x="210" y="145"/>
                        </a:lnTo>
                        <a:lnTo>
                          <a:pt x="214" y="149"/>
                        </a:lnTo>
                        <a:lnTo>
                          <a:pt x="215" y="152"/>
                        </a:lnTo>
                        <a:lnTo>
                          <a:pt x="216" y="156"/>
                        </a:lnTo>
                        <a:lnTo>
                          <a:pt x="217" y="159"/>
                        </a:lnTo>
                        <a:lnTo>
                          <a:pt x="221" y="15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5" name="Freeform 1622"/>
                  <p:cNvSpPr>
                    <a:spLocks/>
                  </p:cNvSpPr>
                  <p:nvPr/>
                </p:nvSpPr>
                <p:spPr bwMode="auto">
                  <a:xfrm>
                    <a:off x="1315" y="1968"/>
                    <a:ext cx="1" cy="28"/>
                  </a:xfrm>
                  <a:custGeom>
                    <a:avLst/>
                    <a:gdLst>
                      <a:gd name="T0" fmla="*/ 6 w 7"/>
                      <a:gd name="T1" fmla="*/ 163 h 166"/>
                      <a:gd name="T2" fmla="*/ 6 w 7"/>
                      <a:gd name="T3" fmla="*/ 134 h 166"/>
                      <a:gd name="T4" fmla="*/ 6 w 7"/>
                      <a:gd name="T5" fmla="*/ 110 h 166"/>
                      <a:gd name="T6" fmla="*/ 7 w 7"/>
                      <a:gd name="T7" fmla="*/ 90 h 166"/>
                      <a:gd name="T8" fmla="*/ 7 w 7"/>
                      <a:gd name="T9" fmla="*/ 73 h 166"/>
                      <a:gd name="T10" fmla="*/ 7 w 7"/>
                      <a:gd name="T11" fmla="*/ 60 h 166"/>
                      <a:gd name="T12" fmla="*/ 7 w 7"/>
                      <a:gd name="T13" fmla="*/ 50 h 166"/>
                      <a:gd name="T14" fmla="*/ 7 w 7"/>
                      <a:gd name="T15" fmla="*/ 42 h 166"/>
                      <a:gd name="T16" fmla="*/ 7 w 7"/>
                      <a:gd name="T17" fmla="*/ 36 h 166"/>
                      <a:gd name="T18" fmla="*/ 7 w 7"/>
                      <a:gd name="T19" fmla="*/ 33 h 166"/>
                      <a:gd name="T20" fmla="*/ 7 w 7"/>
                      <a:gd name="T21" fmla="*/ 29 h 166"/>
                      <a:gd name="T22" fmla="*/ 7 w 7"/>
                      <a:gd name="T23" fmla="*/ 27 h 166"/>
                      <a:gd name="T24" fmla="*/ 6 w 7"/>
                      <a:gd name="T25" fmla="*/ 23 h 166"/>
                      <a:gd name="T26" fmla="*/ 6 w 7"/>
                      <a:gd name="T27" fmla="*/ 19 h 166"/>
                      <a:gd name="T28" fmla="*/ 6 w 7"/>
                      <a:gd name="T29" fmla="*/ 15 h 166"/>
                      <a:gd name="T30" fmla="*/ 5 w 7"/>
                      <a:gd name="T31" fmla="*/ 9 h 166"/>
                      <a:gd name="T32" fmla="*/ 4 w 7"/>
                      <a:gd name="T33" fmla="*/ 0 h 166"/>
                      <a:gd name="T34" fmla="*/ 0 w 7"/>
                      <a:gd name="T35" fmla="*/ 5 h 166"/>
                      <a:gd name="T36" fmla="*/ 1 w 7"/>
                      <a:gd name="T37" fmla="*/ 12 h 166"/>
                      <a:gd name="T38" fmla="*/ 3 w 7"/>
                      <a:gd name="T39" fmla="*/ 18 h 166"/>
                      <a:gd name="T40" fmla="*/ 3 w 7"/>
                      <a:gd name="T41" fmla="*/ 22 h 166"/>
                      <a:gd name="T42" fmla="*/ 4 w 7"/>
                      <a:gd name="T43" fmla="*/ 25 h 166"/>
                      <a:gd name="T44" fmla="*/ 4 w 7"/>
                      <a:gd name="T45" fmla="*/ 28 h 166"/>
                      <a:gd name="T46" fmla="*/ 4 w 7"/>
                      <a:gd name="T47" fmla="*/ 31 h 166"/>
                      <a:gd name="T48" fmla="*/ 4 w 7"/>
                      <a:gd name="T49" fmla="*/ 34 h 166"/>
                      <a:gd name="T50" fmla="*/ 4 w 7"/>
                      <a:gd name="T51" fmla="*/ 39 h 166"/>
                      <a:gd name="T52" fmla="*/ 4 w 7"/>
                      <a:gd name="T53" fmla="*/ 46 h 166"/>
                      <a:gd name="T54" fmla="*/ 4 w 7"/>
                      <a:gd name="T55" fmla="*/ 55 h 166"/>
                      <a:gd name="T56" fmla="*/ 4 w 7"/>
                      <a:gd name="T57" fmla="*/ 66 h 166"/>
                      <a:gd name="T58" fmla="*/ 4 w 7"/>
                      <a:gd name="T59" fmla="*/ 80 h 166"/>
                      <a:gd name="T60" fmla="*/ 4 w 7"/>
                      <a:gd name="T61" fmla="*/ 99 h 166"/>
                      <a:gd name="T62" fmla="*/ 3 w 7"/>
                      <a:gd name="T63" fmla="*/ 121 h 166"/>
                      <a:gd name="T64" fmla="*/ 3 w 7"/>
                      <a:gd name="T65" fmla="*/ 148 h 166"/>
                      <a:gd name="T66" fmla="*/ 5 w 7"/>
                      <a:gd name="T67" fmla="*/ 162 h 166"/>
                      <a:gd name="T68" fmla="*/ 6 w 7"/>
                      <a:gd name="T69" fmla="*/ 166 h 166"/>
                      <a:gd name="T70" fmla="*/ 5 w 7"/>
                      <a:gd name="T71" fmla="*/ 166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
                      <a:gd name="T109" fmla="*/ 0 h 166"/>
                      <a:gd name="T110" fmla="*/ 7 w 7"/>
                      <a:gd name="T111" fmla="*/ 166 h 1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 h="166">
                        <a:moveTo>
                          <a:pt x="5" y="166"/>
                        </a:moveTo>
                        <a:lnTo>
                          <a:pt x="6" y="163"/>
                        </a:lnTo>
                        <a:lnTo>
                          <a:pt x="6" y="148"/>
                        </a:lnTo>
                        <a:lnTo>
                          <a:pt x="6" y="134"/>
                        </a:lnTo>
                        <a:lnTo>
                          <a:pt x="6" y="121"/>
                        </a:lnTo>
                        <a:lnTo>
                          <a:pt x="6" y="110"/>
                        </a:lnTo>
                        <a:lnTo>
                          <a:pt x="7" y="99"/>
                        </a:lnTo>
                        <a:lnTo>
                          <a:pt x="7" y="90"/>
                        </a:lnTo>
                        <a:lnTo>
                          <a:pt x="7" y="80"/>
                        </a:lnTo>
                        <a:lnTo>
                          <a:pt x="7" y="73"/>
                        </a:lnTo>
                        <a:lnTo>
                          <a:pt x="7" y="66"/>
                        </a:lnTo>
                        <a:lnTo>
                          <a:pt x="7" y="60"/>
                        </a:lnTo>
                        <a:lnTo>
                          <a:pt x="7" y="55"/>
                        </a:lnTo>
                        <a:lnTo>
                          <a:pt x="7" y="50"/>
                        </a:lnTo>
                        <a:lnTo>
                          <a:pt x="7" y="46"/>
                        </a:lnTo>
                        <a:lnTo>
                          <a:pt x="7" y="42"/>
                        </a:lnTo>
                        <a:lnTo>
                          <a:pt x="7" y="39"/>
                        </a:lnTo>
                        <a:lnTo>
                          <a:pt x="7" y="36"/>
                        </a:lnTo>
                        <a:lnTo>
                          <a:pt x="7" y="34"/>
                        </a:lnTo>
                        <a:lnTo>
                          <a:pt x="7" y="33"/>
                        </a:lnTo>
                        <a:lnTo>
                          <a:pt x="7" y="30"/>
                        </a:lnTo>
                        <a:lnTo>
                          <a:pt x="7" y="29"/>
                        </a:lnTo>
                        <a:lnTo>
                          <a:pt x="7" y="28"/>
                        </a:lnTo>
                        <a:lnTo>
                          <a:pt x="7" y="27"/>
                        </a:lnTo>
                        <a:lnTo>
                          <a:pt x="7" y="24"/>
                        </a:lnTo>
                        <a:lnTo>
                          <a:pt x="6" y="23"/>
                        </a:lnTo>
                        <a:lnTo>
                          <a:pt x="6" y="22"/>
                        </a:lnTo>
                        <a:lnTo>
                          <a:pt x="6" y="19"/>
                        </a:lnTo>
                        <a:lnTo>
                          <a:pt x="6" y="17"/>
                        </a:lnTo>
                        <a:lnTo>
                          <a:pt x="6" y="15"/>
                        </a:lnTo>
                        <a:lnTo>
                          <a:pt x="5" y="12"/>
                        </a:lnTo>
                        <a:lnTo>
                          <a:pt x="5" y="9"/>
                        </a:lnTo>
                        <a:lnTo>
                          <a:pt x="4" y="4"/>
                        </a:lnTo>
                        <a:lnTo>
                          <a:pt x="4" y="0"/>
                        </a:lnTo>
                        <a:lnTo>
                          <a:pt x="0" y="0"/>
                        </a:lnTo>
                        <a:lnTo>
                          <a:pt x="0" y="5"/>
                        </a:lnTo>
                        <a:lnTo>
                          <a:pt x="1" y="9"/>
                        </a:lnTo>
                        <a:lnTo>
                          <a:pt x="1" y="12"/>
                        </a:lnTo>
                        <a:lnTo>
                          <a:pt x="3" y="16"/>
                        </a:lnTo>
                        <a:lnTo>
                          <a:pt x="3" y="18"/>
                        </a:lnTo>
                        <a:lnTo>
                          <a:pt x="3" y="21"/>
                        </a:lnTo>
                        <a:lnTo>
                          <a:pt x="3" y="22"/>
                        </a:lnTo>
                        <a:lnTo>
                          <a:pt x="3" y="24"/>
                        </a:lnTo>
                        <a:lnTo>
                          <a:pt x="4" y="25"/>
                        </a:lnTo>
                        <a:lnTo>
                          <a:pt x="4" y="27"/>
                        </a:lnTo>
                        <a:lnTo>
                          <a:pt x="4" y="28"/>
                        </a:lnTo>
                        <a:lnTo>
                          <a:pt x="4" y="29"/>
                        </a:lnTo>
                        <a:lnTo>
                          <a:pt x="4" y="31"/>
                        </a:lnTo>
                        <a:lnTo>
                          <a:pt x="4" y="33"/>
                        </a:lnTo>
                        <a:lnTo>
                          <a:pt x="4" y="34"/>
                        </a:lnTo>
                        <a:lnTo>
                          <a:pt x="4" y="36"/>
                        </a:lnTo>
                        <a:lnTo>
                          <a:pt x="4" y="39"/>
                        </a:lnTo>
                        <a:lnTo>
                          <a:pt x="4" y="42"/>
                        </a:lnTo>
                        <a:lnTo>
                          <a:pt x="4" y="46"/>
                        </a:lnTo>
                        <a:lnTo>
                          <a:pt x="4" y="50"/>
                        </a:lnTo>
                        <a:lnTo>
                          <a:pt x="4" y="55"/>
                        </a:lnTo>
                        <a:lnTo>
                          <a:pt x="4" y="60"/>
                        </a:lnTo>
                        <a:lnTo>
                          <a:pt x="4" y="66"/>
                        </a:lnTo>
                        <a:lnTo>
                          <a:pt x="4" y="73"/>
                        </a:lnTo>
                        <a:lnTo>
                          <a:pt x="4" y="80"/>
                        </a:lnTo>
                        <a:lnTo>
                          <a:pt x="4" y="90"/>
                        </a:lnTo>
                        <a:lnTo>
                          <a:pt x="4" y="99"/>
                        </a:lnTo>
                        <a:lnTo>
                          <a:pt x="3" y="110"/>
                        </a:lnTo>
                        <a:lnTo>
                          <a:pt x="3" y="121"/>
                        </a:lnTo>
                        <a:lnTo>
                          <a:pt x="3" y="134"/>
                        </a:lnTo>
                        <a:lnTo>
                          <a:pt x="3" y="148"/>
                        </a:lnTo>
                        <a:lnTo>
                          <a:pt x="3" y="163"/>
                        </a:lnTo>
                        <a:lnTo>
                          <a:pt x="5" y="162"/>
                        </a:lnTo>
                        <a:lnTo>
                          <a:pt x="5" y="166"/>
                        </a:lnTo>
                        <a:lnTo>
                          <a:pt x="6" y="166"/>
                        </a:lnTo>
                        <a:lnTo>
                          <a:pt x="6" y="163"/>
                        </a:lnTo>
                        <a:lnTo>
                          <a:pt x="5" y="1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6" name="Freeform 1623"/>
                  <p:cNvSpPr>
                    <a:spLocks/>
                  </p:cNvSpPr>
                  <p:nvPr/>
                </p:nvSpPr>
                <p:spPr bwMode="auto">
                  <a:xfrm>
                    <a:off x="1301" y="1966"/>
                    <a:ext cx="14" cy="30"/>
                  </a:xfrm>
                  <a:custGeom>
                    <a:avLst/>
                    <a:gdLst>
                      <a:gd name="T0" fmla="*/ 7 w 102"/>
                      <a:gd name="T1" fmla="*/ 7 h 183"/>
                      <a:gd name="T2" fmla="*/ 17 w 102"/>
                      <a:gd name="T3" fmla="*/ 14 h 183"/>
                      <a:gd name="T4" fmla="*/ 25 w 102"/>
                      <a:gd name="T5" fmla="*/ 23 h 183"/>
                      <a:gd name="T6" fmla="*/ 32 w 102"/>
                      <a:gd name="T7" fmla="*/ 35 h 183"/>
                      <a:gd name="T8" fmla="*/ 37 w 102"/>
                      <a:gd name="T9" fmla="*/ 50 h 183"/>
                      <a:gd name="T10" fmla="*/ 40 w 102"/>
                      <a:gd name="T11" fmla="*/ 65 h 183"/>
                      <a:gd name="T12" fmla="*/ 43 w 102"/>
                      <a:gd name="T13" fmla="*/ 79 h 183"/>
                      <a:gd name="T14" fmla="*/ 45 w 102"/>
                      <a:gd name="T15" fmla="*/ 95 h 183"/>
                      <a:gd name="T16" fmla="*/ 48 w 102"/>
                      <a:gd name="T17" fmla="*/ 110 h 183"/>
                      <a:gd name="T18" fmla="*/ 50 w 102"/>
                      <a:gd name="T19" fmla="*/ 126 h 183"/>
                      <a:gd name="T20" fmla="*/ 52 w 102"/>
                      <a:gd name="T21" fmla="*/ 139 h 183"/>
                      <a:gd name="T22" fmla="*/ 58 w 102"/>
                      <a:gd name="T23" fmla="*/ 152 h 183"/>
                      <a:gd name="T24" fmla="*/ 63 w 102"/>
                      <a:gd name="T25" fmla="*/ 163 h 183"/>
                      <a:gd name="T26" fmla="*/ 71 w 102"/>
                      <a:gd name="T27" fmla="*/ 172 h 183"/>
                      <a:gd name="T28" fmla="*/ 82 w 102"/>
                      <a:gd name="T29" fmla="*/ 178 h 183"/>
                      <a:gd name="T30" fmla="*/ 95 w 102"/>
                      <a:gd name="T31" fmla="*/ 182 h 183"/>
                      <a:gd name="T32" fmla="*/ 102 w 102"/>
                      <a:gd name="T33" fmla="*/ 179 h 183"/>
                      <a:gd name="T34" fmla="*/ 89 w 102"/>
                      <a:gd name="T35" fmla="*/ 177 h 183"/>
                      <a:gd name="T36" fmla="*/ 77 w 102"/>
                      <a:gd name="T37" fmla="*/ 173 h 183"/>
                      <a:gd name="T38" fmla="*/ 70 w 102"/>
                      <a:gd name="T39" fmla="*/ 166 h 183"/>
                      <a:gd name="T40" fmla="*/ 64 w 102"/>
                      <a:gd name="T41" fmla="*/ 157 h 183"/>
                      <a:gd name="T42" fmla="*/ 59 w 102"/>
                      <a:gd name="T43" fmla="*/ 145 h 183"/>
                      <a:gd name="T44" fmla="*/ 55 w 102"/>
                      <a:gd name="T45" fmla="*/ 132 h 183"/>
                      <a:gd name="T46" fmla="*/ 51 w 102"/>
                      <a:gd name="T47" fmla="*/ 117 h 183"/>
                      <a:gd name="T48" fmla="*/ 50 w 102"/>
                      <a:gd name="T49" fmla="*/ 102 h 183"/>
                      <a:gd name="T50" fmla="*/ 48 w 102"/>
                      <a:gd name="T51" fmla="*/ 86 h 183"/>
                      <a:gd name="T52" fmla="*/ 45 w 102"/>
                      <a:gd name="T53" fmla="*/ 71 h 183"/>
                      <a:gd name="T54" fmla="*/ 42 w 102"/>
                      <a:gd name="T55" fmla="*/ 56 h 183"/>
                      <a:gd name="T56" fmla="*/ 38 w 102"/>
                      <a:gd name="T57" fmla="*/ 41 h 183"/>
                      <a:gd name="T58" fmla="*/ 32 w 102"/>
                      <a:gd name="T59" fmla="*/ 28 h 183"/>
                      <a:gd name="T60" fmla="*/ 24 w 102"/>
                      <a:gd name="T61" fmla="*/ 16 h 183"/>
                      <a:gd name="T62" fmla="*/ 14 w 102"/>
                      <a:gd name="T63" fmla="*/ 7 h 183"/>
                      <a:gd name="T64" fmla="*/ 1 w 102"/>
                      <a:gd name="T65" fmla="*/ 0 h 1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83"/>
                      <a:gd name="T101" fmla="*/ 102 w 102"/>
                      <a:gd name="T102" fmla="*/ 183 h 1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83">
                        <a:moveTo>
                          <a:pt x="0" y="3"/>
                        </a:moveTo>
                        <a:lnTo>
                          <a:pt x="7" y="7"/>
                        </a:lnTo>
                        <a:lnTo>
                          <a:pt x="12" y="10"/>
                        </a:lnTo>
                        <a:lnTo>
                          <a:pt x="17" y="14"/>
                        </a:lnTo>
                        <a:lnTo>
                          <a:pt x="22" y="19"/>
                        </a:lnTo>
                        <a:lnTo>
                          <a:pt x="25" y="23"/>
                        </a:lnTo>
                        <a:lnTo>
                          <a:pt x="29" y="29"/>
                        </a:lnTo>
                        <a:lnTo>
                          <a:pt x="32" y="35"/>
                        </a:lnTo>
                        <a:lnTo>
                          <a:pt x="34" y="42"/>
                        </a:lnTo>
                        <a:lnTo>
                          <a:pt x="37" y="50"/>
                        </a:lnTo>
                        <a:lnTo>
                          <a:pt x="38" y="56"/>
                        </a:lnTo>
                        <a:lnTo>
                          <a:pt x="40" y="65"/>
                        </a:lnTo>
                        <a:lnTo>
                          <a:pt x="42" y="72"/>
                        </a:lnTo>
                        <a:lnTo>
                          <a:pt x="43" y="79"/>
                        </a:lnTo>
                        <a:lnTo>
                          <a:pt x="44" y="88"/>
                        </a:lnTo>
                        <a:lnTo>
                          <a:pt x="45" y="95"/>
                        </a:lnTo>
                        <a:lnTo>
                          <a:pt x="46" y="103"/>
                        </a:lnTo>
                        <a:lnTo>
                          <a:pt x="48" y="110"/>
                        </a:lnTo>
                        <a:lnTo>
                          <a:pt x="49" y="117"/>
                        </a:lnTo>
                        <a:lnTo>
                          <a:pt x="50" y="126"/>
                        </a:lnTo>
                        <a:lnTo>
                          <a:pt x="51" y="133"/>
                        </a:lnTo>
                        <a:lnTo>
                          <a:pt x="52" y="139"/>
                        </a:lnTo>
                        <a:lnTo>
                          <a:pt x="55" y="146"/>
                        </a:lnTo>
                        <a:lnTo>
                          <a:pt x="58" y="152"/>
                        </a:lnTo>
                        <a:lnTo>
                          <a:pt x="60" y="158"/>
                        </a:lnTo>
                        <a:lnTo>
                          <a:pt x="63" y="163"/>
                        </a:lnTo>
                        <a:lnTo>
                          <a:pt x="66" y="167"/>
                        </a:lnTo>
                        <a:lnTo>
                          <a:pt x="71" y="172"/>
                        </a:lnTo>
                        <a:lnTo>
                          <a:pt x="76" y="176"/>
                        </a:lnTo>
                        <a:lnTo>
                          <a:pt x="82" y="178"/>
                        </a:lnTo>
                        <a:lnTo>
                          <a:pt x="88" y="180"/>
                        </a:lnTo>
                        <a:lnTo>
                          <a:pt x="95" y="182"/>
                        </a:lnTo>
                        <a:lnTo>
                          <a:pt x="102" y="183"/>
                        </a:lnTo>
                        <a:lnTo>
                          <a:pt x="102" y="179"/>
                        </a:lnTo>
                        <a:lnTo>
                          <a:pt x="95" y="178"/>
                        </a:lnTo>
                        <a:lnTo>
                          <a:pt x="89" y="177"/>
                        </a:lnTo>
                        <a:lnTo>
                          <a:pt x="83" y="176"/>
                        </a:lnTo>
                        <a:lnTo>
                          <a:pt x="77" y="173"/>
                        </a:lnTo>
                        <a:lnTo>
                          <a:pt x="74" y="170"/>
                        </a:lnTo>
                        <a:lnTo>
                          <a:pt x="70" y="166"/>
                        </a:lnTo>
                        <a:lnTo>
                          <a:pt x="66" y="161"/>
                        </a:lnTo>
                        <a:lnTo>
                          <a:pt x="64" y="157"/>
                        </a:lnTo>
                        <a:lnTo>
                          <a:pt x="60" y="151"/>
                        </a:lnTo>
                        <a:lnTo>
                          <a:pt x="59" y="145"/>
                        </a:lnTo>
                        <a:lnTo>
                          <a:pt x="57" y="139"/>
                        </a:lnTo>
                        <a:lnTo>
                          <a:pt x="55" y="132"/>
                        </a:lnTo>
                        <a:lnTo>
                          <a:pt x="54" y="124"/>
                        </a:lnTo>
                        <a:lnTo>
                          <a:pt x="51" y="117"/>
                        </a:lnTo>
                        <a:lnTo>
                          <a:pt x="51" y="110"/>
                        </a:lnTo>
                        <a:lnTo>
                          <a:pt x="50" y="102"/>
                        </a:lnTo>
                        <a:lnTo>
                          <a:pt x="49" y="95"/>
                        </a:lnTo>
                        <a:lnTo>
                          <a:pt x="48" y="86"/>
                        </a:lnTo>
                        <a:lnTo>
                          <a:pt x="46" y="79"/>
                        </a:lnTo>
                        <a:lnTo>
                          <a:pt x="45" y="71"/>
                        </a:lnTo>
                        <a:lnTo>
                          <a:pt x="44" y="63"/>
                        </a:lnTo>
                        <a:lnTo>
                          <a:pt x="42" y="56"/>
                        </a:lnTo>
                        <a:lnTo>
                          <a:pt x="40" y="48"/>
                        </a:lnTo>
                        <a:lnTo>
                          <a:pt x="38" y="41"/>
                        </a:lnTo>
                        <a:lnTo>
                          <a:pt x="36" y="34"/>
                        </a:lnTo>
                        <a:lnTo>
                          <a:pt x="32" y="28"/>
                        </a:lnTo>
                        <a:lnTo>
                          <a:pt x="28" y="22"/>
                        </a:lnTo>
                        <a:lnTo>
                          <a:pt x="24" y="16"/>
                        </a:lnTo>
                        <a:lnTo>
                          <a:pt x="19" y="11"/>
                        </a:lnTo>
                        <a:lnTo>
                          <a:pt x="14" y="7"/>
                        </a:lnTo>
                        <a:lnTo>
                          <a:pt x="8" y="3"/>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7" name="Freeform 1624"/>
                  <p:cNvSpPr>
                    <a:spLocks/>
                  </p:cNvSpPr>
                  <p:nvPr/>
                </p:nvSpPr>
                <p:spPr bwMode="auto">
                  <a:xfrm>
                    <a:off x="1280" y="1951"/>
                    <a:ext cx="21" cy="15"/>
                  </a:xfrm>
                  <a:custGeom>
                    <a:avLst/>
                    <a:gdLst>
                      <a:gd name="T0" fmla="*/ 4 w 147"/>
                      <a:gd name="T1" fmla="*/ 8 h 91"/>
                      <a:gd name="T2" fmla="*/ 13 w 147"/>
                      <a:gd name="T3" fmla="*/ 15 h 91"/>
                      <a:gd name="T4" fmla="*/ 22 w 147"/>
                      <a:gd name="T5" fmla="*/ 22 h 91"/>
                      <a:gd name="T6" fmla="*/ 31 w 147"/>
                      <a:gd name="T7" fmla="*/ 28 h 91"/>
                      <a:gd name="T8" fmla="*/ 41 w 147"/>
                      <a:gd name="T9" fmla="*/ 35 h 91"/>
                      <a:gd name="T10" fmla="*/ 52 w 147"/>
                      <a:gd name="T11" fmla="*/ 41 h 91"/>
                      <a:gd name="T12" fmla="*/ 60 w 147"/>
                      <a:gd name="T13" fmla="*/ 47 h 91"/>
                      <a:gd name="T14" fmla="*/ 69 w 147"/>
                      <a:gd name="T15" fmla="*/ 53 h 91"/>
                      <a:gd name="T16" fmla="*/ 79 w 147"/>
                      <a:gd name="T17" fmla="*/ 59 h 91"/>
                      <a:gd name="T18" fmla="*/ 88 w 147"/>
                      <a:gd name="T19" fmla="*/ 64 h 91"/>
                      <a:gd name="T20" fmla="*/ 98 w 147"/>
                      <a:gd name="T21" fmla="*/ 70 h 91"/>
                      <a:gd name="T22" fmla="*/ 107 w 147"/>
                      <a:gd name="T23" fmla="*/ 74 h 91"/>
                      <a:gd name="T24" fmla="*/ 117 w 147"/>
                      <a:gd name="T25" fmla="*/ 78 h 91"/>
                      <a:gd name="T26" fmla="*/ 125 w 147"/>
                      <a:gd name="T27" fmla="*/ 83 h 91"/>
                      <a:gd name="T28" fmla="*/ 134 w 147"/>
                      <a:gd name="T29" fmla="*/ 86 h 91"/>
                      <a:gd name="T30" fmla="*/ 142 w 147"/>
                      <a:gd name="T31" fmla="*/ 90 h 91"/>
                      <a:gd name="T32" fmla="*/ 147 w 147"/>
                      <a:gd name="T33" fmla="*/ 88 h 91"/>
                      <a:gd name="T34" fmla="*/ 139 w 147"/>
                      <a:gd name="T35" fmla="*/ 85 h 91"/>
                      <a:gd name="T36" fmla="*/ 131 w 147"/>
                      <a:gd name="T37" fmla="*/ 82 h 91"/>
                      <a:gd name="T38" fmla="*/ 121 w 147"/>
                      <a:gd name="T39" fmla="*/ 77 h 91"/>
                      <a:gd name="T40" fmla="*/ 113 w 147"/>
                      <a:gd name="T41" fmla="*/ 73 h 91"/>
                      <a:gd name="T42" fmla="*/ 105 w 147"/>
                      <a:gd name="T43" fmla="*/ 68 h 91"/>
                      <a:gd name="T44" fmla="*/ 94 w 147"/>
                      <a:gd name="T45" fmla="*/ 64 h 91"/>
                      <a:gd name="T46" fmla="*/ 86 w 147"/>
                      <a:gd name="T47" fmla="*/ 59 h 91"/>
                      <a:gd name="T48" fmla="*/ 78 w 147"/>
                      <a:gd name="T49" fmla="*/ 53 h 91"/>
                      <a:gd name="T50" fmla="*/ 67 w 147"/>
                      <a:gd name="T51" fmla="*/ 47 h 91"/>
                      <a:gd name="T52" fmla="*/ 58 w 147"/>
                      <a:gd name="T53" fmla="*/ 41 h 91"/>
                      <a:gd name="T54" fmla="*/ 47 w 147"/>
                      <a:gd name="T55" fmla="*/ 35 h 91"/>
                      <a:gd name="T56" fmla="*/ 39 w 147"/>
                      <a:gd name="T57" fmla="*/ 29 h 91"/>
                      <a:gd name="T58" fmla="*/ 29 w 147"/>
                      <a:gd name="T59" fmla="*/ 22 h 91"/>
                      <a:gd name="T60" fmla="*/ 20 w 147"/>
                      <a:gd name="T61" fmla="*/ 15 h 91"/>
                      <a:gd name="T62" fmla="*/ 11 w 147"/>
                      <a:gd name="T63" fmla="*/ 8 h 91"/>
                      <a:gd name="T64" fmla="*/ 2 w 147"/>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7"/>
                      <a:gd name="T100" fmla="*/ 0 h 91"/>
                      <a:gd name="T101" fmla="*/ 147 w 147"/>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7" h="91">
                        <a:moveTo>
                          <a:pt x="0" y="2"/>
                        </a:moveTo>
                        <a:lnTo>
                          <a:pt x="4" y="8"/>
                        </a:lnTo>
                        <a:lnTo>
                          <a:pt x="9" y="11"/>
                        </a:lnTo>
                        <a:lnTo>
                          <a:pt x="13" y="15"/>
                        </a:lnTo>
                        <a:lnTo>
                          <a:pt x="17" y="18"/>
                        </a:lnTo>
                        <a:lnTo>
                          <a:pt x="22" y="22"/>
                        </a:lnTo>
                        <a:lnTo>
                          <a:pt x="27" y="24"/>
                        </a:lnTo>
                        <a:lnTo>
                          <a:pt x="31" y="28"/>
                        </a:lnTo>
                        <a:lnTo>
                          <a:pt x="36" y="32"/>
                        </a:lnTo>
                        <a:lnTo>
                          <a:pt x="41" y="35"/>
                        </a:lnTo>
                        <a:lnTo>
                          <a:pt x="46" y="37"/>
                        </a:lnTo>
                        <a:lnTo>
                          <a:pt x="52" y="41"/>
                        </a:lnTo>
                        <a:lnTo>
                          <a:pt x="56" y="45"/>
                        </a:lnTo>
                        <a:lnTo>
                          <a:pt x="60" y="47"/>
                        </a:lnTo>
                        <a:lnTo>
                          <a:pt x="65" y="51"/>
                        </a:lnTo>
                        <a:lnTo>
                          <a:pt x="69" y="53"/>
                        </a:lnTo>
                        <a:lnTo>
                          <a:pt x="74" y="57"/>
                        </a:lnTo>
                        <a:lnTo>
                          <a:pt x="79" y="59"/>
                        </a:lnTo>
                        <a:lnTo>
                          <a:pt x="84" y="61"/>
                        </a:lnTo>
                        <a:lnTo>
                          <a:pt x="88" y="64"/>
                        </a:lnTo>
                        <a:lnTo>
                          <a:pt x="93" y="67"/>
                        </a:lnTo>
                        <a:lnTo>
                          <a:pt x="98" y="70"/>
                        </a:lnTo>
                        <a:lnTo>
                          <a:pt x="102" y="72"/>
                        </a:lnTo>
                        <a:lnTo>
                          <a:pt x="107" y="74"/>
                        </a:lnTo>
                        <a:lnTo>
                          <a:pt x="112" y="77"/>
                        </a:lnTo>
                        <a:lnTo>
                          <a:pt x="117" y="78"/>
                        </a:lnTo>
                        <a:lnTo>
                          <a:pt x="120" y="80"/>
                        </a:lnTo>
                        <a:lnTo>
                          <a:pt x="125" y="83"/>
                        </a:lnTo>
                        <a:lnTo>
                          <a:pt x="130" y="84"/>
                        </a:lnTo>
                        <a:lnTo>
                          <a:pt x="134" y="86"/>
                        </a:lnTo>
                        <a:lnTo>
                          <a:pt x="138" y="88"/>
                        </a:lnTo>
                        <a:lnTo>
                          <a:pt x="142" y="90"/>
                        </a:lnTo>
                        <a:lnTo>
                          <a:pt x="146" y="91"/>
                        </a:lnTo>
                        <a:lnTo>
                          <a:pt x="147" y="88"/>
                        </a:lnTo>
                        <a:lnTo>
                          <a:pt x="144" y="86"/>
                        </a:lnTo>
                        <a:lnTo>
                          <a:pt x="139" y="85"/>
                        </a:lnTo>
                        <a:lnTo>
                          <a:pt x="136" y="83"/>
                        </a:lnTo>
                        <a:lnTo>
                          <a:pt x="131" y="82"/>
                        </a:lnTo>
                        <a:lnTo>
                          <a:pt x="127" y="79"/>
                        </a:lnTo>
                        <a:lnTo>
                          <a:pt x="121" y="77"/>
                        </a:lnTo>
                        <a:lnTo>
                          <a:pt x="118" y="76"/>
                        </a:lnTo>
                        <a:lnTo>
                          <a:pt x="113" y="73"/>
                        </a:lnTo>
                        <a:lnTo>
                          <a:pt x="108" y="71"/>
                        </a:lnTo>
                        <a:lnTo>
                          <a:pt x="105" y="68"/>
                        </a:lnTo>
                        <a:lnTo>
                          <a:pt x="99" y="66"/>
                        </a:lnTo>
                        <a:lnTo>
                          <a:pt x="94" y="64"/>
                        </a:lnTo>
                        <a:lnTo>
                          <a:pt x="89" y="61"/>
                        </a:lnTo>
                        <a:lnTo>
                          <a:pt x="86" y="59"/>
                        </a:lnTo>
                        <a:lnTo>
                          <a:pt x="81" y="55"/>
                        </a:lnTo>
                        <a:lnTo>
                          <a:pt x="78" y="53"/>
                        </a:lnTo>
                        <a:lnTo>
                          <a:pt x="72" y="51"/>
                        </a:lnTo>
                        <a:lnTo>
                          <a:pt x="67" y="47"/>
                        </a:lnTo>
                        <a:lnTo>
                          <a:pt x="62" y="45"/>
                        </a:lnTo>
                        <a:lnTo>
                          <a:pt x="58" y="41"/>
                        </a:lnTo>
                        <a:lnTo>
                          <a:pt x="53" y="39"/>
                        </a:lnTo>
                        <a:lnTo>
                          <a:pt x="47" y="35"/>
                        </a:lnTo>
                        <a:lnTo>
                          <a:pt x="43" y="32"/>
                        </a:lnTo>
                        <a:lnTo>
                          <a:pt x="39" y="29"/>
                        </a:lnTo>
                        <a:lnTo>
                          <a:pt x="34" y="26"/>
                        </a:lnTo>
                        <a:lnTo>
                          <a:pt x="29" y="22"/>
                        </a:lnTo>
                        <a:lnTo>
                          <a:pt x="23" y="18"/>
                        </a:lnTo>
                        <a:lnTo>
                          <a:pt x="20" y="15"/>
                        </a:lnTo>
                        <a:lnTo>
                          <a:pt x="15" y="11"/>
                        </a:lnTo>
                        <a:lnTo>
                          <a:pt x="11" y="8"/>
                        </a:lnTo>
                        <a:lnTo>
                          <a:pt x="7" y="3"/>
                        </a:lnTo>
                        <a:lnTo>
                          <a:pt x="2"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8" name="Freeform 1625"/>
                  <p:cNvSpPr>
                    <a:spLocks/>
                  </p:cNvSpPr>
                  <p:nvPr/>
                </p:nvSpPr>
                <p:spPr bwMode="auto">
                  <a:xfrm>
                    <a:off x="1262" y="1932"/>
                    <a:ext cx="18" cy="19"/>
                  </a:xfrm>
                  <a:custGeom>
                    <a:avLst/>
                    <a:gdLst>
                      <a:gd name="T0" fmla="*/ 6 w 124"/>
                      <a:gd name="T1" fmla="*/ 4 h 114"/>
                      <a:gd name="T2" fmla="*/ 18 w 124"/>
                      <a:gd name="T3" fmla="*/ 8 h 114"/>
                      <a:gd name="T4" fmla="*/ 29 w 124"/>
                      <a:gd name="T5" fmla="*/ 13 h 114"/>
                      <a:gd name="T6" fmla="*/ 38 w 124"/>
                      <a:gd name="T7" fmla="*/ 17 h 114"/>
                      <a:gd name="T8" fmla="*/ 47 w 124"/>
                      <a:gd name="T9" fmla="*/ 22 h 114"/>
                      <a:gd name="T10" fmla="*/ 53 w 124"/>
                      <a:gd name="T11" fmla="*/ 28 h 114"/>
                      <a:gd name="T12" fmla="*/ 59 w 124"/>
                      <a:gd name="T13" fmla="*/ 34 h 114"/>
                      <a:gd name="T14" fmla="*/ 64 w 124"/>
                      <a:gd name="T15" fmla="*/ 41 h 114"/>
                      <a:gd name="T16" fmla="*/ 68 w 124"/>
                      <a:gd name="T17" fmla="*/ 48 h 114"/>
                      <a:gd name="T18" fmla="*/ 74 w 124"/>
                      <a:gd name="T19" fmla="*/ 57 h 114"/>
                      <a:gd name="T20" fmla="*/ 80 w 124"/>
                      <a:gd name="T21" fmla="*/ 65 h 114"/>
                      <a:gd name="T22" fmla="*/ 85 w 124"/>
                      <a:gd name="T23" fmla="*/ 73 h 114"/>
                      <a:gd name="T24" fmla="*/ 91 w 124"/>
                      <a:gd name="T25" fmla="*/ 82 h 114"/>
                      <a:gd name="T26" fmla="*/ 99 w 124"/>
                      <a:gd name="T27" fmla="*/ 91 h 114"/>
                      <a:gd name="T28" fmla="*/ 106 w 124"/>
                      <a:gd name="T29" fmla="*/ 101 h 114"/>
                      <a:gd name="T30" fmla="*/ 116 w 124"/>
                      <a:gd name="T31" fmla="*/ 109 h 114"/>
                      <a:gd name="T32" fmla="*/ 124 w 124"/>
                      <a:gd name="T33" fmla="*/ 112 h 114"/>
                      <a:gd name="T34" fmla="*/ 113 w 124"/>
                      <a:gd name="T35" fmla="*/ 102 h 114"/>
                      <a:gd name="T36" fmla="*/ 105 w 124"/>
                      <a:gd name="T37" fmla="*/ 94 h 114"/>
                      <a:gd name="T38" fmla="*/ 98 w 124"/>
                      <a:gd name="T39" fmla="*/ 84 h 114"/>
                      <a:gd name="T40" fmla="*/ 91 w 124"/>
                      <a:gd name="T41" fmla="*/ 76 h 114"/>
                      <a:gd name="T42" fmla="*/ 85 w 124"/>
                      <a:gd name="T43" fmla="*/ 67 h 114"/>
                      <a:gd name="T44" fmla="*/ 80 w 124"/>
                      <a:gd name="T45" fmla="*/ 59 h 114"/>
                      <a:gd name="T46" fmla="*/ 75 w 124"/>
                      <a:gd name="T47" fmla="*/ 51 h 114"/>
                      <a:gd name="T48" fmla="*/ 70 w 124"/>
                      <a:gd name="T49" fmla="*/ 42 h 114"/>
                      <a:gd name="T50" fmla="*/ 65 w 124"/>
                      <a:gd name="T51" fmla="*/ 35 h 114"/>
                      <a:gd name="T52" fmla="*/ 59 w 124"/>
                      <a:gd name="T53" fmla="*/ 29 h 114"/>
                      <a:gd name="T54" fmla="*/ 53 w 124"/>
                      <a:gd name="T55" fmla="*/ 22 h 114"/>
                      <a:gd name="T56" fmla="*/ 44 w 124"/>
                      <a:gd name="T57" fmla="*/ 16 h 114"/>
                      <a:gd name="T58" fmla="*/ 35 w 124"/>
                      <a:gd name="T59" fmla="*/ 11 h 114"/>
                      <a:gd name="T60" fmla="*/ 26 w 124"/>
                      <a:gd name="T61" fmla="*/ 7 h 114"/>
                      <a:gd name="T62" fmla="*/ 13 w 124"/>
                      <a:gd name="T63" fmla="*/ 3 h 114"/>
                      <a:gd name="T64" fmla="*/ 0 w 124"/>
                      <a:gd name="T65" fmla="*/ 0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114"/>
                      <a:gd name="T101" fmla="*/ 124 w 124"/>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114">
                        <a:moveTo>
                          <a:pt x="0" y="3"/>
                        </a:moveTo>
                        <a:lnTo>
                          <a:pt x="6" y="4"/>
                        </a:lnTo>
                        <a:lnTo>
                          <a:pt x="13" y="5"/>
                        </a:lnTo>
                        <a:lnTo>
                          <a:pt x="18" y="8"/>
                        </a:lnTo>
                        <a:lnTo>
                          <a:pt x="25" y="10"/>
                        </a:lnTo>
                        <a:lnTo>
                          <a:pt x="29" y="13"/>
                        </a:lnTo>
                        <a:lnTo>
                          <a:pt x="34" y="14"/>
                        </a:lnTo>
                        <a:lnTo>
                          <a:pt x="38" y="17"/>
                        </a:lnTo>
                        <a:lnTo>
                          <a:pt x="42" y="20"/>
                        </a:lnTo>
                        <a:lnTo>
                          <a:pt x="47" y="22"/>
                        </a:lnTo>
                        <a:lnTo>
                          <a:pt x="51" y="25"/>
                        </a:lnTo>
                        <a:lnTo>
                          <a:pt x="53" y="28"/>
                        </a:lnTo>
                        <a:lnTo>
                          <a:pt x="57" y="32"/>
                        </a:lnTo>
                        <a:lnTo>
                          <a:pt x="59" y="34"/>
                        </a:lnTo>
                        <a:lnTo>
                          <a:pt x="61" y="38"/>
                        </a:lnTo>
                        <a:lnTo>
                          <a:pt x="64" y="41"/>
                        </a:lnTo>
                        <a:lnTo>
                          <a:pt x="66" y="45"/>
                        </a:lnTo>
                        <a:lnTo>
                          <a:pt x="68" y="48"/>
                        </a:lnTo>
                        <a:lnTo>
                          <a:pt x="72" y="52"/>
                        </a:lnTo>
                        <a:lnTo>
                          <a:pt x="74" y="57"/>
                        </a:lnTo>
                        <a:lnTo>
                          <a:pt x="77" y="60"/>
                        </a:lnTo>
                        <a:lnTo>
                          <a:pt x="80" y="65"/>
                        </a:lnTo>
                        <a:lnTo>
                          <a:pt x="83" y="69"/>
                        </a:lnTo>
                        <a:lnTo>
                          <a:pt x="85" y="73"/>
                        </a:lnTo>
                        <a:lnTo>
                          <a:pt x="87" y="77"/>
                        </a:lnTo>
                        <a:lnTo>
                          <a:pt x="91" y="82"/>
                        </a:lnTo>
                        <a:lnTo>
                          <a:pt x="94" y="87"/>
                        </a:lnTo>
                        <a:lnTo>
                          <a:pt x="99" y="91"/>
                        </a:lnTo>
                        <a:lnTo>
                          <a:pt x="103" y="96"/>
                        </a:lnTo>
                        <a:lnTo>
                          <a:pt x="106" y="101"/>
                        </a:lnTo>
                        <a:lnTo>
                          <a:pt x="111" y="106"/>
                        </a:lnTo>
                        <a:lnTo>
                          <a:pt x="116" y="109"/>
                        </a:lnTo>
                        <a:lnTo>
                          <a:pt x="122" y="114"/>
                        </a:lnTo>
                        <a:lnTo>
                          <a:pt x="124" y="112"/>
                        </a:lnTo>
                        <a:lnTo>
                          <a:pt x="118" y="107"/>
                        </a:lnTo>
                        <a:lnTo>
                          <a:pt x="113" y="102"/>
                        </a:lnTo>
                        <a:lnTo>
                          <a:pt x="110" y="98"/>
                        </a:lnTo>
                        <a:lnTo>
                          <a:pt x="105" y="94"/>
                        </a:lnTo>
                        <a:lnTo>
                          <a:pt x="101" y="89"/>
                        </a:lnTo>
                        <a:lnTo>
                          <a:pt x="98" y="84"/>
                        </a:lnTo>
                        <a:lnTo>
                          <a:pt x="93" y="79"/>
                        </a:lnTo>
                        <a:lnTo>
                          <a:pt x="91" y="76"/>
                        </a:lnTo>
                        <a:lnTo>
                          <a:pt x="89" y="71"/>
                        </a:lnTo>
                        <a:lnTo>
                          <a:pt x="85" y="67"/>
                        </a:lnTo>
                        <a:lnTo>
                          <a:pt x="83" y="63"/>
                        </a:lnTo>
                        <a:lnTo>
                          <a:pt x="80" y="59"/>
                        </a:lnTo>
                        <a:lnTo>
                          <a:pt x="78" y="54"/>
                        </a:lnTo>
                        <a:lnTo>
                          <a:pt x="75" y="51"/>
                        </a:lnTo>
                        <a:lnTo>
                          <a:pt x="73" y="47"/>
                        </a:lnTo>
                        <a:lnTo>
                          <a:pt x="70" y="42"/>
                        </a:lnTo>
                        <a:lnTo>
                          <a:pt x="67" y="39"/>
                        </a:lnTo>
                        <a:lnTo>
                          <a:pt x="65" y="35"/>
                        </a:lnTo>
                        <a:lnTo>
                          <a:pt x="61" y="32"/>
                        </a:lnTo>
                        <a:lnTo>
                          <a:pt x="59" y="29"/>
                        </a:lnTo>
                        <a:lnTo>
                          <a:pt x="55" y="26"/>
                        </a:lnTo>
                        <a:lnTo>
                          <a:pt x="53" y="22"/>
                        </a:lnTo>
                        <a:lnTo>
                          <a:pt x="49" y="20"/>
                        </a:lnTo>
                        <a:lnTo>
                          <a:pt x="44" y="16"/>
                        </a:lnTo>
                        <a:lnTo>
                          <a:pt x="40" y="14"/>
                        </a:lnTo>
                        <a:lnTo>
                          <a:pt x="35" y="11"/>
                        </a:lnTo>
                        <a:lnTo>
                          <a:pt x="31" y="9"/>
                        </a:lnTo>
                        <a:lnTo>
                          <a:pt x="26" y="7"/>
                        </a:lnTo>
                        <a:lnTo>
                          <a:pt x="19" y="4"/>
                        </a:lnTo>
                        <a:lnTo>
                          <a:pt x="13" y="3"/>
                        </a:lnTo>
                        <a:lnTo>
                          <a:pt x="7" y="1"/>
                        </a:lnTo>
                        <a:lnTo>
                          <a:pt x="0"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89" name="Freeform 1626"/>
                  <p:cNvSpPr>
                    <a:spLocks/>
                  </p:cNvSpPr>
                  <p:nvPr/>
                </p:nvSpPr>
                <p:spPr bwMode="auto">
                  <a:xfrm>
                    <a:off x="1247" y="1931"/>
                    <a:ext cx="15" cy="3"/>
                  </a:xfrm>
                  <a:custGeom>
                    <a:avLst/>
                    <a:gdLst>
                      <a:gd name="T0" fmla="*/ 7 w 108"/>
                      <a:gd name="T1" fmla="*/ 13 h 14"/>
                      <a:gd name="T2" fmla="*/ 18 w 108"/>
                      <a:gd name="T3" fmla="*/ 14 h 14"/>
                      <a:gd name="T4" fmla="*/ 26 w 108"/>
                      <a:gd name="T5" fmla="*/ 14 h 14"/>
                      <a:gd name="T6" fmla="*/ 34 w 108"/>
                      <a:gd name="T7" fmla="*/ 14 h 14"/>
                      <a:gd name="T8" fmla="*/ 40 w 108"/>
                      <a:gd name="T9" fmla="*/ 13 h 14"/>
                      <a:gd name="T10" fmla="*/ 45 w 108"/>
                      <a:gd name="T11" fmla="*/ 12 h 14"/>
                      <a:gd name="T12" fmla="*/ 50 w 108"/>
                      <a:gd name="T13" fmla="*/ 11 h 14"/>
                      <a:gd name="T14" fmla="*/ 54 w 108"/>
                      <a:gd name="T15" fmla="*/ 9 h 14"/>
                      <a:gd name="T16" fmla="*/ 58 w 108"/>
                      <a:gd name="T17" fmla="*/ 8 h 14"/>
                      <a:gd name="T18" fmla="*/ 62 w 108"/>
                      <a:gd name="T19" fmla="*/ 6 h 14"/>
                      <a:gd name="T20" fmla="*/ 65 w 108"/>
                      <a:gd name="T21" fmla="*/ 5 h 14"/>
                      <a:gd name="T22" fmla="*/ 70 w 108"/>
                      <a:gd name="T23" fmla="*/ 5 h 14"/>
                      <a:gd name="T24" fmla="*/ 75 w 108"/>
                      <a:gd name="T25" fmla="*/ 4 h 14"/>
                      <a:gd name="T26" fmla="*/ 83 w 108"/>
                      <a:gd name="T27" fmla="*/ 4 h 14"/>
                      <a:gd name="T28" fmla="*/ 91 w 108"/>
                      <a:gd name="T29" fmla="*/ 5 h 14"/>
                      <a:gd name="T30" fmla="*/ 101 w 108"/>
                      <a:gd name="T31" fmla="*/ 6 h 14"/>
                      <a:gd name="T32" fmla="*/ 108 w 108"/>
                      <a:gd name="T33" fmla="*/ 4 h 14"/>
                      <a:gd name="T34" fmla="*/ 96 w 108"/>
                      <a:gd name="T35" fmla="*/ 1 h 14"/>
                      <a:gd name="T36" fmla="*/ 86 w 108"/>
                      <a:gd name="T37" fmla="*/ 0 h 14"/>
                      <a:gd name="T38" fmla="*/ 79 w 108"/>
                      <a:gd name="T39" fmla="*/ 0 h 14"/>
                      <a:gd name="T40" fmla="*/ 72 w 108"/>
                      <a:gd name="T41" fmla="*/ 0 h 14"/>
                      <a:gd name="T42" fmla="*/ 66 w 108"/>
                      <a:gd name="T43" fmla="*/ 1 h 14"/>
                      <a:gd name="T44" fmla="*/ 62 w 108"/>
                      <a:gd name="T45" fmla="*/ 2 h 14"/>
                      <a:gd name="T46" fmla="*/ 58 w 108"/>
                      <a:gd name="T47" fmla="*/ 4 h 14"/>
                      <a:gd name="T48" fmla="*/ 54 w 108"/>
                      <a:gd name="T49" fmla="*/ 6 h 14"/>
                      <a:gd name="T50" fmla="*/ 50 w 108"/>
                      <a:gd name="T51" fmla="*/ 7 h 14"/>
                      <a:gd name="T52" fmla="*/ 46 w 108"/>
                      <a:gd name="T53" fmla="*/ 8 h 14"/>
                      <a:gd name="T54" fmla="*/ 42 w 108"/>
                      <a:gd name="T55" fmla="*/ 9 h 14"/>
                      <a:gd name="T56" fmla="*/ 37 w 108"/>
                      <a:gd name="T57" fmla="*/ 11 h 14"/>
                      <a:gd name="T58" fmla="*/ 31 w 108"/>
                      <a:gd name="T59" fmla="*/ 11 h 14"/>
                      <a:gd name="T60" fmla="*/ 23 w 108"/>
                      <a:gd name="T61" fmla="*/ 11 h 14"/>
                      <a:gd name="T62" fmla="*/ 13 w 108"/>
                      <a:gd name="T63" fmla="*/ 11 h 14"/>
                      <a:gd name="T64" fmla="*/ 0 w 108"/>
                      <a:gd name="T65" fmla="*/ 8 h 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14"/>
                      <a:gd name="T101" fmla="*/ 108 w 108"/>
                      <a:gd name="T102" fmla="*/ 14 h 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14">
                        <a:moveTo>
                          <a:pt x="0" y="12"/>
                        </a:moveTo>
                        <a:lnTo>
                          <a:pt x="7" y="13"/>
                        </a:lnTo>
                        <a:lnTo>
                          <a:pt x="12" y="14"/>
                        </a:lnTo>
                        <a:lnTo>
                          <a:pt x="18" y="14"/>
                        </a:lnTo>
                        <a:lnTo>
                          <a:pt x="22" y="14"/>
                        </a:lnTo>
                        <a:lnTo>
                          <a:pt x="26" y="14"/>
                        </a:lnTo>
                        <a:lnTo>
                          <a:pt x="31" y="14"/>
                        </a:lnTo>
                        <a:lnTo>
                          <a:pt x="34" y="14"/>
                        </a:lnTo>
                        <a:lnTo>
                          <a:pt x="38" y="14"/>
                        </a:lnTo>
                        <a:lnTo>
                          <a:pt x="40" y="13"/>
                        </a:lnTo>
                        <a:lnTo>
                          <a:pt x="43" y="13"/>
                        </a:lnTo>
                        <a:lnTo>
                          <a:pt x="45" y="12"/>
                        </a:lnTo>
                        <a:lnTo>
                          <a:pt x="48" y="12"/>
                        </a:lnTo>
                        <a:lnTo>
                          <a:pt x="50" y="11"/>
                        </a:lnTo>
                        <a:lnTo>
                          <a:pt x="51" y="11"/>
                        </a:lnTo>
                        <a:lnTo>
                          <a:pt x="54" y="9"/>
                        </a:lnTo>
                        <a:lnTo>
                          <a:pt x="56" y="8"/>
                        </a:lnTo>
                        <a:lnTo>
                          <a:pt x="58" y="8"/>
                        </a:lnTo>
                        <a:lnTo>
                          <a:pt x="59" y="7"/>
                        </a:lnTo>
                        <a:lnTo>
                          <a:pt x="62" y="6"/>
                        </a:lnTo>
                        <a:lnTo>
                          <a:pt x="63" y="6"/>
                        </a:lnTo>
                        <a:lnTo>
                          <a:pt x="65" y="5"/>
                        </a:lnTo>
                        <a:lnTo>
                          <a:pt x="68" y="5"/>
                        </a:lnTo>
                        <a:lnTo>
                          <a:pt x="70" y="5"/>
                        </a:lnTo>
                        <a:lnTo>
                          <a:pt x="72" y="4"/>
                        </a:lnTo>
                        <a:lnTo>
                          <a:pt x="75" y="4"/>
                        </a:lnTo>
                        <a:lnTo>
                          <a:pt x="79" y="4"/>
                        </a:lnTo>
                        <a:lnTo>
                          <a:pt x="83" y="4"/>
                        </a:lnTo>
                        <a:lnTo>
                          <a:pt x="86" y="4"/>
                        </a:lnTo>
                        <a:lnTo>
                          <a:pt x="91" y="5"/>
                        </a:lnTo>
                        <a:lnTo>
                          <a:pt x="96" y="5"/>
                        </a:lnTo>
                        <a:lnTo>
                          <a:pt x="101" y="6"/>
                        </a:lnTo>
                        <a:lnTo>
                          <a:pt x="108" y="7"/>
                        </a:lnTo>
                        <a:lnTo>
                          <a:pt x="108" y="4"/>
                        </a:lnTo>
                        <a:lnTo>
                          <a:pt x="101" y="2"/>
                        </a:lnTo>
                        <a:lnTo>
                          <a:pt x="96" y="1"/>
                        </a:lnTo>
                        <a:lnTo>
                          <a:pt x="91" y="1"/>
                        </a:lnTo>
                        <a:lnTo>
                          <a:pt x="86" y="0"/>
                        </a:lnTo>
                        <a:lnTo>
                          <a:pt x="83" y="0"/>
                        </a:lnTo>
                        <a:lnTo>
                          <a:pt x="79" y="0"/>
                        </a:lnTo>
                        <a:lnTo>
                          <a:pt x="75" y="0"/>
                        </a:lnTo>
                        <a:lnTo>
                          <a:pt x="72" y="0"/>
                        </a:lnTo>
                        <a:lnTo>
                          <a:pt x="69" y="1"/>
                        </a:lnTo>
                        <a:lnTo>
                          <a:pt x="66" y="1"/>
                        </a:lnTo>
                        <a:lnTo>
                          <a:pt x="64" y="1"/>
                        </a:lnTo>
                        <a:lnTo>
                          <a:pt x="62" y="2"/>
                        </a:lnTo>
                        <a:lnTo>
                          <a:pt x="60" y="4"/>
                        </a:lnTo>
                        <a:lnTo>
                          <a:pt x="58" y="4"/>
                        </a:lnTo>
                        <a:lnTo>
                          <a:pt x="57" y="5"/>
                        </a:lnTo>
                        <a:lnTo>
                          <a:pt x="54" y="6"/>
                        </a:lnTo>
                        <a:lnTo>
                          <a:pt x="53" y="6"/>
                        </a:lnTo>
                        <a:lnTo>
                          <a:pt x="50" y="7"/>
                        </a:lnTo>
                        <a:lnTo>
                          <a:pt x="49" y="7"/>
                        </a:lnTo>
                        <a:lnTo>
                          <a:pt x="46" y="8"/>
                        </a:lnTo>
                        <a:lnTo>
                          <a:pt x="44" y="9"/>
                        </a:lnTo>
                        <a:lnTo>
                          <a:pt x="42" y="9"/>
                        </a:lnTo>
                        <a:lnTo>
                          <a:pt x="39" y="9"/>
                        </a:lnTo>
                        <a:lnTo>
                          <a:pt x="37" y="11"/>
                        </a:lnTo>
                        <a:lnTo>
                          <a:pt x="34" y="11"/>
                        </a:lnTo>
                        <a:lnTo>
                          <a:pt x="31" y="11"/>
                        </a:lnTo>
                        <a:lnTo>
                          <a:pt x="26" y="11"/>
                        </a:lnTo>
                        <a:lnTo>
                          <a:pt x="23" y="11"/>
                        </a:lnTo>
                        <a:lnTo>
                          <a:pt x="18" y="11"/>
                        </a:lnTo>
                        <a:lnTo>
                          <a:pt x="13" y="11"/>
                        </a:lnTo>
                        <a:lnTo>
                          <a:pt x="7" y="9"/>
                        </a:lnTo>
                        <a:lnTo>
                          <a:pt x="0" y="8"/>
                        </a:lnTo>
                        <a:lnTo>
                          <a:pt x="0" y="1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0" name="Freeform 1627"/>
                  <p:cNvSpPr>
                    <a:spLocks/>
                  </p:cNvSpPr>
                  <p:nvPr/>
                </p:nvSpPr>
                <p:spPr bwMode="auto">
                  <a:xfrm>
                    <a:off x="1232" y="1918"/>
                    <a:ext cx="15" cy="15"/>
                  </a:xfrm>
                  <a:custGeom>
                    <a:avLst/>
                    <a:gdLst>
                      <a:gd name="T0" fmla="*/ 6 w 103"/>
                      <a:gd name="T1" fmla="*/ 5 h 92"/>
                      <a:gd name="T2" fmla="*/ 16 w 103"/>
                      <a:gd name="T3" fmla="*/ 9 h 92"/>
                      <a:gd name="T4" fmla="*/ 23 w 103"/>
                      <a:gd name="T5" fmla="*/ 13 h 92"/>
                      <a:gd name="T6" fmla="*/ 31 w 103"/>
                      <a:gd name="T7" fmla="*/ 18 h 92"/>
                      <a:gd name="T8" fmla="*/ 37 w 103"/>
                      <a:gd name="T9" fmla="*/ 24 h 92"/>
                      <a:gd name="T10" fmla="*/ 43 w 103"/>
                      <a:gd name="T11" fmla="*/ 30 h 92"/>
                      <a:gd name="T12" fmla="*/ 48 w 103"/>
                      <a:gd name="T13" fmla="*/ 37 h 92"/>
                      <a:gd name="T14" fmla="*/ 52 w 103"/>
                      <a:gd name="T15" fmla="*/ 44 h 92"/>
                      <a:gd name="T16" fmla="*/ 57 w 103"/>
                      <a:gd name="T17" fmla="*/ 52 h 92"/>
                      <a:gd name="T18" fmla="*/ 62 w 103"/>
                      <a:gd name="T19" fmla="*/ 60 h 92"/>
                      <a:gd name="T20" fmla="*/ 67 w 103"/>
                      <a:gd name="T21" fmla="*/ 67 h 92"/>
                      <a:gd name="T22" fmla="*/ 71 w 103"/>
                      <a:gd name="T23" fmla="*/ 73 h 92"/>
                      <a:gd name="T24" fmla="*/ 77 w 103"/>
                      <a:gd name="T25" fmla="*/ 79 h 92"/>
                      <a:gd name="T26" fmla="*/ 84 w 103"/>
                      <a:gd name="T27" fmla="*/ 85 h 92"/>
                      <a:gd name="T28" fmla="*/ 91 w 103"/>
                      <a:gd name="T29" fmla="*/ 88 h 92"/>
                      <a:gd name="T30" fmla="*/ 98 w 103"/>
                      <a:gd name="T31" fmla="*/ 91 h 92"/>
                      <a:gd name="T32" fmla="*/ 103 w 103"/>
                      <a:gd name="T33" fmla="*/ 88 h 92"/>
                      <a:gd name="T34" fmla="*/ 96 w 103"/>
                      <a:gd name="T35" fmla="*/ 87 h 92"/>
                      <a:gd name="T36" fmla="*/ 89 w 103"/>
                      <a:gd name="T37" fmla="*/ 84 h 92"/>
                      <a:gd name="T38" fmla="*/ 83 w 103"/>
                      <a:gd name="T39" fmla="*/ 79 h 92"/>
                      <a:gd name="T40" fmla="*/ 76 w 103"/>
                      <a:gd name="T41" fmla="*/ 74 h 92"/>
                      <a:gd name="T42" fmla="*/ 71 w 103"/>
                      <a:gd name="T43" fmla="*/ 68 h 92"/>
                      <a:gd name="T44" fmla="*/ 67 w 103"/>
                      <a:gd name="T45" fmla="*/ 62 h 92"/>
                      <a:gd name="T46" fmla="*/ 63 w 103"/>
                      <a:gd name="T47" fmla="*/ 54 h 92"/>
                      <a:gd name="T48" fmla="*/ 58 w 103"/>
                      <a:gd name="T49" fmla="*/ 47 h 92"/>
                      <a:gd name="T50" fmla="*/ 52 w 103"/>
                      <a:gd name="T51" fmla="*/ 40 h 92"/>
                      <a:gd name="T52" fmla="*/ 48 w 103"/>
                      <a:gd name="T53" fmla="*/ 31 h 92"/>
                      <a:gd name="T54" fmla="*/ 43 w 103"/>
                      <a:gd name="T55" fmla="*/ 25 h 92"/>
                      <a:gd name="T56" fmla="*/ 37 w 103"/>
                      <a:gd name="T57" fmla="*/ 18 h 92"/>
                      <a:gd name="T58" fmla="*/ 30 w 103"/>
                      <a:gd name="T59" fmla="*/ 12 h 92"/>
                      <a:gd name="T60" fmla="*/ 22 w 103"/>
                      <a:gd name="T61" fmla="*/ 7 h 92"/>
                      <a:gd name="T62" fmla="*/ 12 w 103"/>
                      <a:gd name="T63" fmla="*/ 4 h 92"/>
                      <a:gd name="T64" fmla="*/ 0 w 10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92"/>
                      <a:gd name="T101" fmla="*/ 103 w 10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92">
                        <a:moveTo>
                          <a:pt x="0" y="4"/>
                        </a:moveTo>
                        <a:lnTo>
                          <a:pt x="6" y="5"/>
                        </a:lnTo>
                        <a:lnTo>
                          <a:pt x="11" y="6"/>
                        </a:lnTo>
                        <a:lnTo>
                          <a:pt x="16" y="9"/>
                        </a:lnTo>
                        <a:lnTo>
                          <a:pt x="19" y="11"/>
                        </a:lnTo>
                        <a:lnTo>
                          <a:pt x="23" y="13"/>
                        </a:lnTo>
                        <a:lnTo>
                          <a:pt x="26" y="16"/>
                        </a:lnTo>
                        <a:lnTo>
                          <a:pt x="31" y="18"/>
                        </a:lnTo>
                        <a:lnTo>
                          <a:pt x="35" y="21"/>
                        </a:lnTo>
                        <a:lnTo>
                          <a:pt x="37" y="24"/>
                        </a:lnTo>
                        <a:lnTo>
                          <a:pt x="40" y="28"/>
                        </a:lnTo>
                        <a:lnTo>
                          <a:pt x="43" y="30"/>
                        </a:lnTo>
                        <a:lnTo>
                          <a:pt x="45" y="34"/>
                        </a:lnTo>
                        <a:lnTo>
                          <a:pt x="48" y="37"/>
                        </a:lnTo>
                        <a:lnTo>
                          <a:pt x="50" y="41"/>
                        </a:lnTo>
                        <a:lnTo>
                          <a:pt x="52" y="44"/>
                        </a:lnTo>
                        <a:lnTo>
                          <a:pt x="56" y="48"/>
                        </a:lnTo>
                        <a:lnTo>
                          <a:pt x="57" y="52"/>
                        </a:lnTo>
                        <a:lnTo>
                          <a:pt x="59" y="56"/>
                        </a:lnTo>
                        <a:lnTo>
                          <a:pt x="62" y="60"/>
                        </a:lnTo>
                        <a:lnTo>
                          <a:pt x="64" y="63"/>
                        </a:lnTo>
                        <a:lnTo>
                          <a:pt x="67" y="67"/>
                        </a:lnTo>
                        <a:lnTo>
                          <a:pt x="69" y="70"/>
                        </a:lnTo>
                        <a:lnTo>
                          <a:pt x="71" y="73"/>
                        </a:lnTo>
                        <a:lnTo>
                          <a:pt x="74" y="76"/>
                        </a:lnTo>
                        <a:lnTo>
                          <a:pt x="77" y="79"/>
                        </a:lnTo>
                        <a:lnTo>
                          <a:pt x="81" y="82"/>
                        </a:lnTo>
                        <a:lnTo>
                          <a:pt x="84" y="85"/>
                        </a:lnTo>
                        <a:lnTo>
                          <a:pt x="87" y="86"/>
                        </a:lnTo>
                        <a:lnTo>
                          <a:pt x="91" y="88"/>
                        </a:lnTo>
                        <a:lnTo>
                          <a:pt x="95" y="89"/>
                        </a:lnTo>
                        <a:lnTo>
                          <a:pt x="98" y="91"/>
                        </a:lnTo>
                        <a:lnTo>
                          <a:pt x="103" y="92"/>
                        </a:lnTo>
                        <a:lnTo>
                          <a:pt x="103" y="88"/>
                        </a:lnTo>
                        <a:lnTo>
                          <a:pt x="100" y="88"/>
                        </a:lnTo>
                        <a:lnTo>
                          <a:pt x="96" y="87"/>
                        </a:lnTo>
                        <a:lnTo>
                          <a:pt x="93" y="85"/>
                        </a:lnTo>
                        <a:lnTo>
                          <a:pt x="89" y="84"/>
                        </a:lnTo>
                        <a:lnTo>
                          <a:pt x="85" y="81"/>
                        </a:lnTo>
                        <a:lnTo>
                          <a:pt x="83" y="79"/>
                        </a:lnTo>
                        <a:lnTo>
                          <a:pt x="81" y="76"/>
                        </a:lnTo>
                        <a:lnTo>
                          <a:pt x="76" y="74"/>
                        </a:lnTo>
                        <a:lnTo>
                          <a:pt x="74" y="72"/>
                        </a:lnTo>
                        <a:lnTo>
                          <a:pt x="71" y="68"/>
                        </a:lnTo>
                        <a:lnTo>
                          <a:pt x="69" y="64"/>
                        </a:lnTo>
                        <a:lnTo>
                          <a:pt x="67" y="62"/>
                        </a:lnTo>
                        <a:lnTo>
                          <a:pt x="65" y="59"/>
                        </a:lnTo>
                        <a:lnTo>
                          <a:pt x="63" y="54"/>
                        </a:lnTo>
                        <a:lnTo>
                          <a:pt x="61" y="50"/>
                        </a:lnTo>
                        <a:lnTo>
                          <a:pt x="58" y="47"/>
                        </a:lnTo>
                        <a:lnTo>
                          <a:pt x="56" y="43"/>
                        </a:lnTo>
                        <a:lnTo>
                          <a:pt x="52" y="40"/>
                        </a:lnTo>
                        <a:lnTo>
                          <a:pt x="50" y="35"/>
                        </a:lnTo>
                        <a:lnTo>
                          <a:pt x="48" y="31"/>
                        </a:lnTo>
                        <a:lnTo>
                          <a:pt x="45" y="29"/>
                        </a:lnTo>
                        <a:lnTo>
                          <a:pt x="43" y="25"/>
                        </a:lnTo>
                        <a:lnTo>
                          <a:pt x="39" y="22"/>
                        </a:lnTo>
                        <a:lnTo>
                          <a:pt x="37" y="18"/>
                        </a:lnTo>
                        <a:lnTo>
                          <a:pt x="33" y="16"/>
                        </a:lnTo>
                        <a:lnTo>
                          <a:pt x="30" y="12"/>
                        </a:lnTo>
                        <a:lnTo>
                          <a:pt x="25" y="10"/>
                        </a:lnTo>
                        <a:lnTo>
                          <a:pt x="22" y="7"/>
                        </a:lnTo>
                        <a:lnTo>
                          <a:pt x="17" y="5"/>
                        </a:lnTo>
                        <a:lnTo>
                          <a:pt x="12" y="4"/>
                        </a:lnTo>
                        <a:lnTo>
                          <a:pt x="7" y="2"/>
                        </a:lnTo>
                        <a:lnTo>
                          <a:pt x="0"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1" name="Freeform 1628"/>
                  <p:cNvSpPr>
                    <a:spLocks/>
                  </p:cNvSpPr>
                  <p:nvPr/>
                </p:nvSpPr>
                <p:spPr bwMode="auto">
                  <a:xfrm>
                    <a:off x="1205" y="1918"/>
                    <a:ext cx="27" cy="7"/>
                  </a:xfrm>
                  <a:custGeom>
                    <a:avLst/>
                    <a:gdLst>
                      <a:gd name="T0" fmla="*/ 6 w 191"/>
                      <a:gd name="T1" fmla="*/ 39 h 39"/>
                      <a:gd name="T2" fmla="*/ 16 w 191"/>
                      <a:gd name="T3" fmla="*/ 38 h 39"/>
                      <a:gd name="T4" fmla="*/ 29 w 191"/>
                      <a:gd name="T5" fmla="*/ 37 h 39"/>
                      <a:gd name="T6" fmla="*/ 41 w 191"/>
                      <a:gd name="T7" fmla="*/ 35 h 39"/>
                      <a:gd name="T8" fmla="*/ 55 w 191"/>
                      <a:gd name="T9" fmla="*/ 31 h 39"/>
                      <a:gd name="T10" fmla="*/ 67 w 191"/>
                      <a:gd name="T11" fmla="*/ 28 h 39"/>
                      <a:gd name="T12" fmla="*/ 80 w 191"/>
                      <a:gd name="T13" fmla="*/ 24 h 39"/>
                      <a:gd name="T14" fmla="*/ 94 w 191"/>
                      <a:gd name="T15" fmla="*/ 20 h 39"/>
                      <a:gd name="T16" fmla="*/ 106 w 191"/>
                      <a:gd name="T17" fmla="*/ 17 h 39"/>
                      <a:gd name="T18" fmla="*/ 118 w 191"/>
                      <a:gd name="T19" fmla="*/ 13 h 39"/>
                      <a:gd name="T20" fmla="*/ 131 w 191"/>
                      <a:gd name="T21" fmla="*/ 11 h 39"/>
                      <a:gd name="T22" fmla="*/ 143 w 191"/>
                      <a:gd name="T23" fmla="*/ 7 h 39"/>
                      <a:gd name="T24" fmla="*/ 156 w 191"/>
                      <a:gd name="T25" fmla="*/ 5 h 39"/>
                      <a:gd name="T26" fmla="*/ 167 w 191"/>
                      <a:gd name="T27" fmla="*/ 4 h 39"/>
                      <a:gd name="T28" fmla="*/ 177 w 191"/>
                      <a:gd name="T29" fmla="*/ 4 h 39"/>
                      <a:gd name="T30" fmla="*/ 187 w 191"/>
                      <a:gd name="T31" fmla="*/ 4 h 39"/>
                      <a:gd name="T32" fmla="*/ 191 w 191"/>
                      <a:gd name="T33" fmla="*/ 1 h 39"/>
                      <a:gd name="T34" fmla="*/ 182 w 191"/>
                      <a:gd name="T35" fmla="*/ 0 h 39"/>
                      <a:gd name="T36" fmla="*/ 172 w 191"/>
                      <a:gd name="T37" fmla="*/ 0 h 39"/>
                      <a:gd name="T38" fmla="*/ 161 w 191"/>
                      <a:gd name="T39" fmla="*/ 1 h 39"/>
                      <a:gd name="T40" fmla="*/ 149 w 191"/>
                      <a:gd name="T41" fmla="*/ 3 h 39"/>
                      <a:gd name="T42" fmla="*/ 137 w 191"/>
                      <a:gd name="T43" fmla="*/ 5 h 39"/>
                      <a:gd name="T44" fmla="*/ 125 w 191"/>
                      <a:gd name="T45" fmla="*/ 8 h 39"/>
                      <a:gd name="T46" fmla="*/ 112 w 191"/>
                      <a:gd name="T47" fmla="*/ 12 h 39"/>
                      <a:gd name="T48" fmla="*/ 99 w 191"/>
                      <a:gd name="T49" fmla="*/ 16 h 39"/>
                      <a:gd name="T50" fmla="*/ 86 w 191"/>
                      <a:gd name="T51" fmla="*/ 19 h 39"/>
                      <a:gd name="T52" fmla="*/ 73 w 191"/>
                      <a:gd name="T53" fmla="*/ 23 h 39"/>
                      <a:gd name="T54" fmla="*/ 60 w 191"/>
                      <a:gd name="T55" fmla="*/ 26 h 39"/>
                      <a:gd name="T56" fmla="*/ 48 w 191"/>
                      <a:gd name="T57" fmla="*/ 30 h 39"/>
                      <a:gd name="T58" fmla="*/ 35 w 191"/>
                      <a:gd name="T59" fmla="*/ 32 h 39"/>
                      <a:gd name="T60" fmla="*/ 23 w 191"/>
                      <a:gd name="T61" fmla="*/ 33 h 39"/>
                      <a:gd name="T62" fmla="*/ 10 w 191"/>
                      <a:gd name="T63" fmla="*/ 35 h 39"/>
                      <a:gd name="T64" fmla="*/ 0 w 191"/>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39"/>
                      <a:gd name="T101" fmla="*/ 191 w 19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39">
                        <a:moveTo>
                          <a:pt x="0" y="39"/>
                        </a:moveTo>
                        <a:lnTo>
                          <a:pt x="6" y="39"/>
                        </a:lnTo>
                        <a:lnTo>
                          <a:pt x="10" y="38"/>
                        </a:lnTo>
                        <a:lnTo>
                          <a:pt x="16" y="38"/>
                        </a:lnTo>
                        <a:lnTo>
                          <a:pt x="23" y="37"/>
                        </a:lnTo>
                        <a:lnTo>
                          <a:pt x="29" y="37"/>
                        </a:lnTo>
                        <a:lnTo>
                          <a:pt x="35" y="36"/>
                        </a:lnTo>
                        <a:lnTo>
                          <a:pt x="41" y="35"/>
                        </a:lnTo>
                        <a:lnTo>
                          <a:pt x="48" y="32"/>
                        </a:lnTo>
                        <a:lnTo>
                          <a:pt x="55" y="31"/>
                        </a:lnTo>
                        <a:lnTo>
                          <a:pt x="61" y="30"/>
                        </a:lnTo>
                        <a:lnTo>
                          <a:pt x="67" y="28"/>
                        </a:lnTo>
                        <a:lnTo>
                          <a:pt x="74" y="26"/>
                        </a:lnTo>
                        <a:lnTo>
                          <a:pt x="80" y="24"/>
                        </a:lnTo>
                        <a:lnTo>
                          <a:pt x="87" y="23"/>
                        </a:lnTo>
                        <a:lnTo>
                          <a:pt x="94" y="20"/>
                        </a:lnTo>
                        <a:lnTo>
                          <a:pt x="100" y="19"/>
                        </a:lnTo>
                        <a:lnTo>
                          <a:pt x="106" y="17"/>
                        </a:lnTo>
                        <a:lnTo>
                          <a:pt x="112" y="16"/>
                        </a:lnTo>
                        <a:lnTo>
                          <a:pt x="118" y="13"/>
                        </a:lnTo>
                        <a:lnTo>
                          <a:pt x="125" y="12"/>
                        </a:lnTo>
                        <a:lnTo>
                          <a:pt x="131" y="11"/>
                        </a:lnTo>
                        <a:lnTo>
                          <a:pt x="137" y="8"/>
                        </a:lnTo>
                        <a:lnTo>
                          <a:pt x="143" y="7"/>
                        </a:lnTo>
                        <a:lnTo>
                          <a:pt x="150" y="6"/>
                        </a:lnTo>
                        <a:lnTo>
                          <a:pt x="156" y="5"/>
                        </a:lnTo>
                        <a:lnTo>
                          <a:pt x="161" y="5"/>
                        </a:lnTo>
                        <a:lnTo>
                          <a:pt x="167" y="4"/>
                        </a:lnTo>
                        <a:lnTo>
                          <a:pt x="172" y="4"/>
                        </a:lnTo>
                        <a:lnTo>
                          <a:pt x="177" y="4"/>
                        </a:lnTo>
                        <a:lnTo>
                          <a:pt x="182" y="4"/>
                        </a:lnTo>
                        <a:lnTo>
                          <a:pt x="187" y="4"/>
                        </a:lnTo>
                        <a:lnTo>
                          <a:pt x="191" y="5"/>
                        </a:lnTo>
                        <a:lnTo>
                          <a:pt x="191" y="1"/>
                        </a:lnTo>
                        <a:lnTo>
                          <a:pt x="187" y="1"/>
                        </a:lnTo>
                        <a:lnTo>
                          <a:pt x="182" y="0"/>
                        </a:lnTo>
                        <a:lnTo>
                          <a:pt x="177" y="0"/>
                        </a:lnTo>
                        <a:lnTo>
                          <a:pt x="172" y="0"/>
                        </a:lnTo>
                        <a:lnTo>
                          <a:pt x="165" y="0"/>
                        </a:lnTo>
                        <a:lnTo>
                          <a:pt x="161" y="1"/>
                        </a:lnTo>
                        <a:lnTo>
                          <a:pt x="155" y="1"/>
                        </a:lnTo>
                        <a:lnTo>
                          <a:pt x="149" y="3"/>
                        </a:lnTo>
                        <a:lnTo>
                          <a:pt x="143" y="4"/>
                        </a:lnTo>
                        <a:lnTo>
                          <a:pt x="137" y="5"/>
                        </a:lnTo>
                        <a:lnTo>
                          <a:pt x="131" y="7"/>
                        </a:lnTo>
                        <a:lnTo>
                          <a:pt x="125" y="8"/>
                        </a:lnTo>
                        <a:lnTo>
                          <a:pt x="118" y="10"/>
                        </a:lnTo>
                        <a:lnTo>
                          <a:pt x="112" y="12"/>
                        </a:lnTo>
                        <a:lnTo>
                          <a:pt x="105" y="13"/>
                        </a:lnTo>
                        <a:lnTo>
                          <a:pt x="99" y="16"/>
                        </a:lnTo>
                        <a:lnTo>
                          <a:pt x="92" y="17"/>
                        </a:lnTo>
                        <a:lnTo>
                          <a:pt x="86" y="19"/>
                        </a:lnTo>
                        <a:lnTo>
                          <a:pt x="80" y="22"/>
                        </a:lnTo>
                        <a:lnTo>
                          <a:pt x="73" y="23"/>
                        </a:lnTo>
                        <a:lnTo>
                          <a:pt x="66" y="25"/>
                        </a:lnTo>
                        <a:lnTo>
                          <a:pt x="60" y="26"/>
                        </a:lnTo>
                        <a:lnTo>
                          <a:pt x="54" y="28"/>
                        </a:lnTo>
                        <a:lnTo>
                          <a:pt x="48" y="30"/>
                        </a:lnTo>
                        <a:lnTo>
                          <a:pt x="41" y="31"/>
                        </a:lnTo>
                        <a:lnTo>
                          <a:pt x="35" y="32"/>
                        </a:lnTo>
                        <a:lnTo>
                          <a:pt x="29" y="33"/>
                        </a:lnTo>
                        <a:lnTo>
                          <a:pt x="23" y="33"/>
                        </a:lnTo>
                        <a:lnTo>
                          <a:pt x="16" y="35"/>
                        </a:lnTo>
                        <a:lnTo>
                          <a:pt x="10" y="35"/>
                        </a:lnTo>
                        <a:lnTo>
                          <a:pt x="6" y="36"/>
                        </a:lnTo>
                        <a:lnTo>
                          <a:pt x="0" y="36"/>
                        </a:lnTo>
                        <a:lnTo>
                          <a:pt x="0" y="3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2" name="Freeform 1629"/>
                  <p:cNvSpPr>
                    <a:spLocks/>
                  </p:cNvSpPr>
                  <p:nvPr/>
                </p:nvSpPr>
                <p:spPr bwMode="auto">
                  <a:xfrm>
                    <a:off x="1190" y="1915"/>
                    <a:ext cx="15" cy="10"/>
                  </a:xfrm>
                  <a:custGeom>
                    <a:avLst/>
                    <a:gdLst>
                      <a:gd name="T0" fmla="*/ 3 w 103"/>
                      <a:gd name="T1" fmla="*/ 5 h 56"/>
                      <a:gd name="T2" fmla="*/ 8 w 103"/>
                      <a:gd name="T3" fmla="*/ 4 h 56"/>
                      <a:gd name="T4" fmla="*/ 14 w 103"/>
                      <a:gd name="T5" fmla="*/ 4 h 56"/>
                      <a:gd name="T6" fmla="*/ 20 w 103"/>
                      <a:gd name="T7" fmla="*/ 6 h 56"/>
                      <a:gd name="T8" fmla="*/ 26 w 103"/>
                      <a:gd name="T9" fmla="*/ 9 h 56"/>
                      <a:gd name="T10" fmla="*/ 32 w 103"/>
                      <a:gd name="T11" fmla="*/ 12 h 56"/>
                      <a:gd name="T12" fmla="*/ 38 w 103"/>
                      <a:gd name="T13" fmla="*/ 17 h 56"/>
                      <a:gd name="T14" fmla="*/ 44 w 103"/>
                      <a:gd name="T15" fmla="*/ 22 h 56"/>
                      <a:gd name="T16" fmla="*/ 51 w 103"/>
                      <a:gd name="T17" fmla="*/ 27 h 56"/>
                      <a:gd name="T18" fmla="*/ 57 w 103"/>
                      <a:gd name="T19" fmla="*/ 33 h 56"/>
                      <a:gd name="T20" fmla="*/ 64 w 103"/>
                      <a:gd name="T21" fmla="*/ 37 h 56"/>
                      <a:gd name="T22" fmla="*/ 71 w 103"/>
                      <a:gd name="T23" fmla="*/ 42 h 56"/>
                      <a:gd name="T24" fmla="*/ 78 w 103"/>
                      <a:gd name="T25" fmla="*/ 47 h 56"/>
                      <a:gd name="T26" fmla="*/ 84 w 103"/>
                      <a:gd name="T27" fmla="*/ 50 h 56"/>
                      <a:gd name="T28" fmla="*/ 91 w 103"/>
                      <a:gd name="T29" fmla="*/ 54 h 56"/>
                      <a:gd name="T30" fmla="*/ 99 w 103"/>
                      <a:gd name="T31" fmla="*/ 55 h 56"/>
                      <a:gd name="T32" fmla="*/ 103 w 103"/>
                      <a:gd name="T33" fmla="*/ 53 h 56"/>
                      <a:gd name="T34" fmla="*/ 97 w 103"/>
                      <a:gd name="T35" fmla="*/ 52 h 56"/>
                      <a:gd name="T36" fmla="*/ 89 w 103"/>
                      <a:gd name="T37" fmla="*/ 49 h 56"/>
                      <a:gd name="T38" fmla="*/ 83 w 103"/>
                      <a:gd name="T39" fmla="*/ 46 h 56"/>
                      <a:gd name="T40" fmla="*/ 77 w 103"/>
                      <a:gd name="T41" fmla="*/ 42 h 56"/>
                      <a:gd name="T42" fmla="*/ 68 w 103"/>
                      <a:gd name="T43" fmla="*/ 37 h 56"/>
                      <a:gd name="T44" fmla="*/ 63 w 103"/>
                      <a:gd name="T45" fmla="*/ 33 h 56"/>
                      <a:gd name="T46" fmla="*/ 57 w 103"/>
                      <a:gd name="T47" fmla="*/ 27 h 56"/>
                      <a:gd name="T48" fmla="*/ 49 w 103"/>
                      <a:gd name="T49" fmla="*/ 22 h 56"/>
                      <a:gd name="T50" fmla="*/ 42 w 103"/>
                      <a:gd name="T51" fmla="*/ 16 h 56"/>
                      <a:gd name="T52" fmla="*/ 37 w 103"/>
                      <a:gd name="T53" fmla="*/ 11 h 56"/>
                      <a:gd name="T54" fmla="*/ 31 w 103"/>
                      <a:gd name="T55" fmla="*/ 8 h 56"/>
                      <a:gd name="T56" fmla="*/ 25 w 103"/>
                      <a:gd name="T57" fmla="*/ 4 h 56"/>
                      <a:gd name="T58" fmla="*/ 18 w 103"/>
                      <a:gd name="T59" fmla="*/ 2 h 56"/>
                      <a:gd name="T60" fmla="*/ 12 w 103"/>
                      <a:gd name="T61" fmla="*/ 0 h 56"/>
                      <a:gd name="T62" fmla="*/ 6 w 103"/>
                      <a:gd name="T63" fmla="*/ 2 h 56"/>
                      <a:gd name="T64" fmla="*/ 0 w 103"/>
                      <a:gd name="T65" fmla="*/ 4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6"/>
                      <a:gd name="T101" fmla="*/ 103 w 1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6">
                        <a:moveTo>
                          <a:pt x="1" y="8"/>
                        </a:moveTo>
                        <a:lnTo>
                          <a:pt x="3" y="5"/>
                        </a:lnTo>
                        <a:lnTo>
                          <a:pt x="6" y="5"/>
                        </a:lnTo>
                        <a:lnTo>
                          <a:pt x="8" y="4"/>
                        </a:lnTo>
                        <a:lnTo>
                          <a:pt x="10" y="4"/>
                        </a:lnTo>
                        <a:lnTo>
                          <a:pt x="14" y="4"/>
                        </a:lnTo>
                        <a:lnTo>
                          <a:pt x="16" y="5"/>
                        </a:lnTo>
                        <a:lnTo>
                          <a:pt x="20" y="6"/>
                        </a:lnTo>
                        <a:lnTo>
                          <a:pt x="22" y="8"/>
                        </a:lnTo>
                        <a:lnTo>
                          <a:pt x="26" y="9"/>
                        </a:lnTo>
                        <a:lnTo>
                          <a:pt x="28" y="10"/>
                        </a:lnTo>
                        <a:lnTo>
                          <a:pt x="32" y="12"/>
                        </a:lnTo>
                        <a:lnTo>
                          <a:pt x="34" y="15"/>
                        </a:lnTo>
                        <a:lnTo>
                          <a:pt x="38" y="17"/>
                        </a:lnTo>
                        <a:lnTo>
                          <a:pt x="40" y="20"/>
                        </a:lnTo>
                        <a:lnTo>
                          <a:pt x="44" y="22"/>
                        </a:lnTo>
                        <a:lnTo>
                          <a:pt x="47" y="24"/>
                        </a:lnTo>
                        <a:lnTo>
                          <a:pt x="51" y="27"/>
                        </a:lnTo>
                        <a:lnTo>
                          <a:pt x="54" y="29"/>
                        </a:lnTo>
                        <a:lnTo>
                          <a:pt x="57" y="33"/>
                        </a:lnTo>
                        <a:lnTo>
                          <a:pt x="60" y="35"/>
                        </a:lnTo>
                        <a:lnTo>
                          <a:pt x="64" y="37"/>
                        </a:lnTo>
                        <a:lnTo>
                          <a:pt x="66" y="40"/>
                        </a:lnTo>
                        <a:lnTo>
                          <a:pt x="71" y="42"/>
                        </a:lnTo>
                        <a:lnTo>
                          <a:pt x="74" y="45"/>
                        </a:lnTo>
                        <a:lnTo>
                          <a:pt x="78" y="47"/>
                        </a:lnTo>
                        <a:lnTo>
                          <a:pt x="81" y="49"/>
                        </a:lnTo>
                        <a:lnTo>
                          <a:pt x="84" y="50"/>
                        </a:lnTo>
                        <a:lnTo>
                          <a:pt x="87" y="53"/>
                        </a:lnTo>
                        <a:lnTo>
                          <a:pt x="91" y="54"/>
                        </a:lnTo>
                        <a:lnTo>
                          <a:pt x="96" y="55"/>
                        </a:lnTo>
                        <a:lnTo>
                          <a:pt x="99" y="55"/>
                        </a:lnTo>
                        <a:lnTo>
                          <a:pt x="103" y="56"/>
                        </a:lnTo>
                        <a:lnTo>
                          <a:pt x="103" y="53"/>
                        </a:lnTo>
                        <a:lnTo>
                          <a:pt x="99" y="52"/>
                        </a:lnTo>
                        <a:lnTo>
                          <a:pt x="97" y="52"/>
                        </a:lnTo>
                        <a:lnTo>
                          <a:pt x="92" y="50"/>
                        </a:lnTo>
                        <a:lnTo>
                          <a:pt x="89" y="49"/>
                        </a:lnTo>
                        <a:lnTo>
                          <a:pt x="86" y="48"/>
                        </a:lnTo>
                        <a:lnTo>
                          <a:pt x="83" y="46"/>
                        </a:lnTo>
                        <a:lnTo>
                          <a:pt x="79" y="45"/>
                        </a:lnTo>
                        <a:lnTo>
                          <a:pt x="77" y="42"/>
                        </a:lnTo>
                        <a:lnTo>
                          <a:pt x="73" y="40"/>
                        </a:lnTo>
                        <a:lnTo>
                          <a:pt x="68" y="37"/>
                        </a:lnTo>
                        <a:lnTo>
                          <a:pt x="66" y="35"/>
                        </a:lnTo>
                        <a:lnTo>
                          <a:pt x="63" y="33"/>
                        </a:lnTo>
                        <a:lnTo>
                          <a:pt x="59" y="29"/>
                        </a:lnTo>
                        <a:lnTo>
                          <a:pt x="57" y="27"/>
                        </a:lnTo>
                        <a:lnTo>
                          <a:pt x="53" y="24"/>
                        </a:lnTo>
                        <a:lnTo>
                          <a:pt x="49" y="22"/>
                        </a:lnTo>
                        <a:lnTo>
                          <a:pt x="47" y="18"/>
                        </a:lnTo>
                        <a:lnTo>
                          <a:pt x="42" y="16"/>
                        </a:lnTo>
                        <a:lnTo>
                          <a:pt x="39" y="14"/>
                        </a:lnTo>
                        <a:lnTo>
                          <a:pt x="37" y="11"/>
                        </a:lnTo>
                        <a:lnTo>
                          <a:pt x="33" y="9"/>
                        </a:lnTo>
                        <a:lnTo>
                          <a:pt x="31" y="8"/>
                        </a:lnTo>
                        <a:lnTo>
                          <a:pt x="27" y="5"/>
                        </a:lnTo>
                        <a:lnTo>
                          <a:pt x="25" y="4"/>
                        </a:lnTo>
                        <a:lnTo>
                          <a:pt x="21" y="3"/>
                        </a:lnTo>
                        <a:lnTo>
                          <a:pt x="18" y="2"/>
                        </a:lnTo>
                        <a:lnTo>
                          <a:pt x="14" y="2"/>
                        </a:lnTo>
                        <a:lnTo>
                          <a:pt x="12" y="0"/>
                        </a:lnTo>
                        <a:lnTo>
                          <a:pt x="8" y="0"/>
                        </a:lnTo>
                        <a:lnTo>
                          <a:pt x="6" y="2"/>
                        </a:lnTo>
                        <a:lnTo>
                          <a:pt x="2" y="3"/>
                        </a:lnTo>
                        <a:lnTo>
                          <a:pt x="0" y="4"/>
                        </a:lnTo>
                        <a:lnTo>
                          <a:pt x="1"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3" name="Freeform 1630"/>
                  <p:cNvSpPr>
                    <a:spLocks/>
                  </p:cNvSpPr>
                  <p:nvPr/>
                </p:nvSpPr>
                <p:spPr bwMode="auto">
                  <a:xfrm>
                    <a:off x="1161" y="1915"/>
                    <a:ext cx="29" cy="6"/>
                  </a:xfrm>
                  <a:custGeom>
                    <a:avLst/>
                    <a:gdLst>
                      <a:gd name="T0" fmla="*/ 5 w 207"/>
                      <a:gd name="T1" fmla="*/ 5 h 33"/>
                      <a:gd name="T2" fmla="*/ 14 w 207"/>
                      <a:gd name="T3" fmla="*/ 6 h 33"/>
                      <a:gd name="T4" fmla="*/ 26 w 207"/>
                      <a:gd name="T5" fmla="*/ 9 h 33"/>
                      <a:gd name="T6" fmla="*/ 36 w 207"/>
                      <a:gd name="T7" fmla="*/ 12 h 33"/>
                      <a:gd name="T8" fmla="*/ 46 w 207"/>
                      <a:gd name="T9" fmla="*/ 16 h 33"/>
                      <a:gd name="T10" fmla="*/ 58 w 207"/>
                      <a:gd name="T11" fmla="*/ 20 h 33"/>
                      <a:gd name="T12" fmla="*/ 69 w 207"/>
                      <a:gd name="T13" fmla="*/ 24 h 33"/>
                      <a:gd name="T14" fmla="*/ 82 w 207"/>
                      <a:gd name="T15" fmla="*/ 27 h 33"/>
                      <a:gd name="T16" fmla="*/ 94 w 207"/>
                      <a:gd name="T17" fmla="*/ 30 h 33"/>
                      <a:gd name="T18" fmla="*/ 108 w 207"/>
                      <a:gd name="T19" fmla="*/ 31 h 33"/>
                      <a:gd name="T20" fmla="*/ 121 w 207"/>
                      <a:gd name="T21" fmla="*/ 33 h 33"/>
                      <a:gd name="T22" fmla="*/ 135 w 207"/>
                      <a:gd name="T23" fmla="*/ 33 h 33"/>
                      <a:gd name="T24" fmla="*/ 150 w 207"/>
                      <a:gd name="T25" fmla="*/ 30 h 33"/>
                      <a:gd name="T26" fmla="*/ 166 w 207"/>
                      <a:gd name="T27" fmla="*/ 27 h 33"/>
                      <a:gd name="T28" fmla="*/ 182 w 207"/>
                      <a:gd name="T29" fmla="*/ 21 h 33"/>
                      <a:gd name="T30" fmla="*/ 198 w 207"/>
                      <a:gd name="T31" fmla="*/ 12 h 33"/>
                      <a:gd name="T32" fmla="*/ 206 w 207"/>
                      <a:gd name="T33" fmla="*/ 4 h 33"/>
                      <a:gd name="T34" fmla="*/ 188 w 207"/>
                      <a:gd name="T35" fmla="*/ 14 h 33"/>
                      <a:gd name="T36" fmla="*/ 172 w 207"/>
                      <a:gd name="T37" fmla="*/ 21 h 33"/>
                      <a:gd name="T38" fmla="*/ 157 w 207"/>
                      <a:gd name="T39" fmla="*/ 25 h 33"/>
                      <a:gd name="T40" fmla="*/ 142 w 207"/>
                      <a:gd name="T41" fmla="*/ 28 h 33"/>
                      <a:gd name="T42" fmla="*/ 128 w 207"/>
                      <a:gd name="T43" fmla="*/ 29 h 33"/>
                      <a:gd name="T44" fmla="*/ 114 w 207"/>
                      <a:gd name="T45" fmla="*/ 29 h 33"/>
                      <a:gd name="T46" fmla="*/ 102 w 207"/>
                      <a:gd name="T47" fmla="*/ 28 h 33"/>
                      <a:gd name="T48" fmla="*/ 89 w 207"/>
                      <a:gd name="T49" fmla="*/ 25 h 33"/>
                      <a:gd name="T50" fmla="*/ 77 w 207"/>
                      <a:gd name="T51" fmla="*/ 22 h 33"/>
                      <a:gd name="T52" fmla="*/ 64 w 207"/>
                      <a:gd name="T53" fmla="*/ 18 h 33"/>
                      <a:gd name="T54" fmla="*/ 53 w 207"/>
                      <a:gd name="T55" fmla="*/ 15 h 33"/>
                      <a:gd name="T56" fmla="*/ 41 w 207"/>
                      <a:gd name="T57" fmla="*/ 11 h 33"/>
                      <a:gd name="T58" fmla="*/ 32 w 207"/>
                      <a:gd name="T59" fmla="*/ 8 h 33"/>
                      <a:gd name="T60" fmla="*/ 20 w 207"/>
                      <a:gd name="T61" fmla="*/ 4 h 33"/>
                      <a:gd name="T62" fmla="*/ 11 w 207"/>
                      <a:gd name="T63" fmla="*/ 2 h 33"/>
                      <a:gd name="T64" fmla="*/ 1 w 207"/>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
                      <a:gd name="T100" fmla="*/ 0 h 33"/>
                      <a:gd name="T101" fmla="*/ 207 w 20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 h="33">
                        <a:moveTo>
                          <a:pt x="0" y="4"/>
                        </a:moveTo>
                        <a:lnTo>
                          <a:pt x="5" y="5"/>
                        </a:lnTo>
                        <a:lnTo>
                          <a:pt x="10" y="5"/>
                        </a:lnTo>
                        <a:lnTo>
                          <a:pt x="14" y="6"/>
                        </a:lnTo>
                        <a:lnTo>
                          <a:pt x="19" y="8"/>
                        </a:lnTo>
                        <a:lnTo>
                          <a:pt x="26" y="9"/>
                        </a:lnTo>
                        <a:lnTo>
                          <a:pt x="31" y="11"/>
                        </a:lnTo>
                        <a:lnTo>
                          <a:pt x="36" y="12"/>
                        </a:lnTo>
                        <a:lnTo>
                          <a:pt x="40" y="15"/>
                        </a:lnTo>
                        <a:lnTo>
                          <a:pt x="46" y="16"/>
                        </a:lnTo>
                        <a:lnTo>
                          <a:pt x="52" y="18"/>
                        </a:lnTo>
                        <a:lnTo>
                          <a:pt x="58" y="20"/>
                        </a:lnTo>
                        <a:lnTo>
                          <a:pt x="63" y="22"/>
                        </a:lnTo>
                        <a:lnTo>
                          <a:pt x="69" y="24"/>
                        </a:lnTo>
                        <a:lnTo>
                          <a:pt x="76" y="25"/>
                        </a:lnTo>
                        <a:lnTo>
                          <a:pt x="82" y="27"/>
                        </a:lnTo>
                        <a:lnTo>
                          <a:pt x="88" y="29"/>
                        </a:lnTo>
                        <a:lnTo>
                          <a:pt x="94" y="30"/>
                        </a:lnTo>
                        <a:lnTo>
                          <a:pt x="100" y="31"/>
                        </a:lnTo>
                        <a:lnTo>
                          <a:pt x="108" y="31"/>
                        </a:lnTo>
                        <a:lnTo>
                          <a:pt x="114" y="33"/>
                        </a:lnTo>
                        <a:lnTo>
                          <a:pt x="121" y="33"/>
                        </a:lnTo>
                        <a:lnTo>
                          <a:pt x="128" y="33"/>
                        </a:lnTo>
                        <a:lnTo>
                          <a:pt x="135" y="33"/>
                        </a:lnTo>
                        <a:lnTo>
                          <a:pt x="142" y="31"/>
                        </a:lnTo>
                        <a:lnTo>
                          <a:pt x="150" y="30"/>
                        </a:lnTo>
                        <a:lnTo>
                          <a:pt x="157" y="29"/>
                        </a:lnTo>
                        <a:lnTo>
                          <a:pt x="166" y="27"/>
                        </a:lnTo>
                        <a:lnTo>
                          <a:pt x="173" y="23"/>
                        </a:lnTo>
                        <a:lnTo>
                          <a:pt x="182" y="21"/>
                        </a:lnTo>
                        <a:lnTo>
                          <a:pt x="189" y="17"/>
                        </a:lnTo>
                        <a:lnTo>
                          <a:pt x="198" y="12"/>
                        </a:lnTo>
                        <a:lnTo>
                          <a:pt x="207" y="8"/>
                        </a:lnTo>
                        <a:lnTo>
                          <a:pt x="206" y="4"/>
                        </a:lnTo>
                        <a:lnTo>
                          <a:pt x="196" y="9"/>
                        </a:lnTo>
                        <a:lnTo>
                          <a:pt x="188" y="14"/>
                        </a:lnTo>
                        <a:lnTo>
                          <a:pt x="180" y="17"/>
                        </a:lnTo>
                        <a:lnTo>
                          <a:pt x="172" y="21"/>
                        </a:lnTo>
                        <a:lnTo>
                          <a:pt x="164" y="23"/>
                        </a:lnTo>
                        <a:lnTo>
                          <a:pt x="157" y="25"/>
                        </a:lnTo>
                        <a:lnTo>
                          <a:pt x="150" y="27"/>
                        </a:lnTo>
                        <a:lnTo>
                          <a:pt x="142" y="28"/>
                        </a:lnTo>
                        <a:lnTo>
                          <a:pt x="135" y="29"/>
                        </a:lnTo>
                        <a:lnTo>
                          <a:pt x="128" y="29"/>
                        </a:lnTo>
                        <a:lnTo>
                          <a:pt x="121" y="29"/>
                        </a:lnTo>
                        <a:lnTo>
                          <a:pt x="114" y="29"/>
                        </a:lnTo>
                        <a:lnTo>
                          <a:pt x="108" y="28"/>
                        </a:lnTo>
                        <a:lnTo>
                          <a:pt x="102" y="28"/>
                        </a:lnTo>
                        <a:lnTo>
                          <a:pt x="95" y="27"/>
                        </a:lnTo>
                        <a:lnTo>
                          <a:pt x="89" y="25"/>
                        </a:lnTo>
                        <a:lnTo>
                          <a:pt x="83" y="23"/>
                        </a:lnTo>
                        <a:lnTo>
                          <a:pt x="77" y="22"/>
                        </a:lnTo>
                        <a:lnTo>
                          <a:pt x="70" y="21"/>
                        </a:lnTo>
                        <a:lnTo>
                          <a:pt x="64" y="18"/>
                        </a:lnTo>
                        <a:lnTo>
                          <a:pt x="59" y="17"/>
                        </a:lnTo>
                        <a:lnTo>
                          <a:pt x="53" y="15"/>
                        </a:lnTo>
                        <a:lnTo>
                          <a:pt x="47" y="12"/>
                        </a:lnTo>
                        <a:lnTo>
                          <a:pt x="41" y="11"/>
                        </a:lnTo>
                        <a:lnTo>
                          <a:pt x="37" y="9"/>
                        </a:lnTo>
                        <a:lnTo>
                          <a:pt x="32" y="8"/>
                        </a:lnTo>
                        <a:lnTo>
                          <a:pt x="26" y="5"/>
                        </a:lnTo>
                        <a:lnTo>
                          <a:pt x="20" y="4"/>
                        </a:lnTo>
                        <a:lnTo>
                          <a:pt x="15" y="3"/>
                        </a:lnTo>
                        <a:lnTo>
                          <a:pt x="11" y="2"/>
                        </a:lnTo>
                        <a:lnTo>
                          <a:pt x="6" y="2"/>
                        </a:lnTo>
                        <a:lnTo>
                          <a:pt x="1"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4" name="Freeform 1631"/>
                  <p:cNvSpPr>
                    <a:spLocks/>
                  </p:cNvSpPr>
                  <p:nvPr/>
                </p:nvSpPr>
                <p:spPr bwMode="auto">
                  <a:xfrm>
                    <a:off x="1133" y="1915"/>
                    <a:ext cx="28" cy="18"/>
                  </a:xfrm>
                  <a:custGeom>
                    <a:avLst/>
                    <a:gdLst>
                      <a:gd name="T0" fmla="*/ 4 w 195"/>
                      <a:gd name="T1" fmla="*/ 104 h 105"/>
                      <a:gd name="T2" fmla="*/ 18 w 195"/>
                      <a:gd name="T3" fmla="*/ 100 h 105"/>
                      <a:gd name="T4" fmla="*/ 31 w 195"/>
                      <a:gd name="T5" fmla="*/ 94 h 105"/>
                      <a:gd name="T6" fmla="*/ 44 w 195"/>
                      <a:gd name="T7" fmla="*/ 88 h 105"/>
                      <a:gd name="T8" fmla="*/ 55 w 195"/>
                      <a:gd name="T9" fmla="*/ 81 h 105"/>
                      <a:gd name="T10" fmla="*/ 67 w 195"/>
                      <a:gd name="T11" fmla="*/ 72 h 105"/>
                      <a:gd name="T12" fmla="*/ 78 w 195"/>
                      <a:gd name="T13" fmla="*/ 64 h 105"/>
                      <a:gd name="T14" fmla="*/ 89 w 195"/>
                      <a:gd name="T15" fmla="*/ 54 h 105"/>
                      <a:gd name="T16" fmla="*/ 102 w 195"/>
                      <a:gd name="T17" fmla="*/ 46 h 105"/>
                      <a:gd name="T18" fmla="*/ 113 w 195"/>
                      <a:gd name="T19" fmla="*/ 37 h 105"/>
                      <a:gd name="T20" fmla="*/ 124 w 195"/>
                      <a:gd name="T21" fmla="*/ 29 h 105"/>
                      <a:gd name="T22" fmla="*/ 135 w 195"/>
                      <a:gd name="T23" fmla="*/ 22 h 105"/>
                      <a:gd name="T24" fmla="*/ 147 w 195"/>
                      <a:gd name="T25" fmla="*/ 15 h 105"/>
                      <a:gd name="T26" fmla="*/ 157 w 195"/>
                      <a:gd name="T27" fmla="*/ 10 h 105"/>
                      <a:gd name="T28" fmla="*/ 170 w 195"/>
                      <a:gd name="T29" fmla="*/ 6 h 105"/>
                      <a:gd name="T30" fmla="*/ 181 w 195"/>
                      <a:gd name="T31" fmla="*/ 4 h 105"/>
                      <a:gd name="T32" fmla="*/ 194 w 195"/>
                      <a:gd name="T33" fmla="*/ 4 h 105"/>
                      <a:gd name="T34" fmla="*/ 187 w 195"/>
                      <a:gd name="T35" fmla="*/ 0 h 105"/>
                      <a:gd name="T36" fmla="*/ 175 w 195"/>
                      <a:gd name="T37" fmla="*/ 2 h 105"/>
                      <a:gd name="T38" fmla="*/ 162 w 195"/>
                      <a:gd name="T39" fmla="*/ 4 h 105"/>
                      <a:gd name="T40" fmla="*/ 150 w 195"/>
                      <a:gd name="T41" fmla="*/ 9 h 105"/>
                      <a:gd name="T42" fmla="*/ 139 w 195"/>
                      <a:gd name="T43" fmla="*/ 15 h 105"/>
                      <a:gd name="T44" fmla="*/ 127 w 195"/>
                      <a:gd name="T45" fmla="*/ 22 h 105"/>
                      <a:gd name="T46" fmla="*/ 115 w 195"/>
                      <a:gd name="T47" fmla="*/ 30 h 105"/>
                      <a:gd name="T48" fmla="*/ 104 w 195"/>
                      <a:gd name="T49" fmla="*/ 39 h 105"/>
                      <a:gd name="T50" fmla="*/ 93 w 195"/>
                      <a:gd name="T51" fmla="*/ 47 h 105"/>
                      <a:gd name="T52" fmla="*/ 82 w 195"/>
                      <a:gd name="T53" fmla="*/ 56 h 105"/>
                      <a:gd name="T54" fmla="*/ 71 w 195"/>
                      <a:gd name="T55" fmla="*/ 65 h 105"/>
                      <a:gd name="T56" fmla="*/ 58 w 195"/>
                      <a:gd name="T57" fmla="*/ 74 h 105"/>
                      <a:gd name="T58" fmla="*/ 47 w 195"/>
                      <a:gd name="T59" fmla="*/ 81 h 105"/>
                      <a:gd name="T60" fmla="*/ 34 w 195"/>
                      <a:gd name="T61" fmla="*/ 88 h 105"/>
                      <a:gd name="T62" fmla="*/ 23 w 195"/>
                      <a:gd name="T63" fmla="*/ 94 h 105"/>
                      <a:gd name="T64" fmla="*/ 10 w 195"/>
                      <a:gd name="T65" fmla="*/ 99 h 105"/>
                      <a:gd name="T66" fmla="*/ 5 w 195"/>
                      <a:gd name="T67" fmla="*/ 103 h 105"/>
                      <a:gd name="T68" fmla="*/ 0 w 195"/>
                      <a:gd name="T69" fmla="*/ 105 h 105"/>
                      <a:gd name="T70" fmla="*/ 2 w 195"/>
                      <a:gd name="T71" fmla="*/ 102 h 1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5"/>
                      <a:gd name="T109" fmla="*/ 0 h 105"/>
                      <a:gd name="T110" fmla="*/ 195 w 195"/>
                      <a:gd name="T111" fmla="*/ 105 h 1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5" h="105">
                        <a:moveTo>
                          <a:pt x="2" y="102"/>
                        </a:moveTo>
                        <a:lnTo>
                          <a:pt x="4" y="104"/>
                        </a:lnTo>
                        <a:lnTo>
                          <a:pt x="11" y="102"/>
                        </a:lnTo>
                        <a:lnTo>
                          <a:pt x="18" y="100"/>
                        </a:lnTo>
                        <a:lnTo>
                          <a:pt x="24" y="98"/>
                        </a:lnTo>
                        <a:lnTo>
                          <a:pt x="31" y="94"/>
                        </a:lnTo>
                        <a:lnTo>
                          <a:pt x="37" y="92"/>
                        </a:lnTo>
                        <a:lnTo>
                          <a:pt x="44" y="88"/>
                        </a:lnTo>
                        <a:lnTo>
                          <a:pt x="50" y="85"/>
                        </a:lnTo>
                        <a:lnTo>
                          <a:pt x="55" y="81"/>
                        </a:lnTo>
                        <a:lnTo>
                          <a:pt x="60" y="77"/>
                        </a:lnTo>
                        <a:lnTo>
                          <a:pt x="67" y="72"/>
                        </a:lnTo>
                        <a:lnTo>
                          <a:pt x="73" y="67"/>
                        </a:lnTo>
                        <a:lnTo>
                          <a:pt x="78" y="64"/>
                        </a:lnTo>
                        <a:lnTo>
                          <a:pt x="84" y="59"/>
                        </a:lnTo>
                        <a:lnTo>
                          <a:pt x="89" y="54"/>
                        </a:lnTo>
                        <a:lnTo>
                          <a:pt x="96" y="50"/>
                        </a:lnTo>
                        <a:lnTo>
                          <a:pt x="102" y="46"/>
                        </a:lnTo>
                        <a:lnTo>
                          <a:pt x="107" y="41"/>
                        </a:lnTo>
                        <a:lnTo>
                          <a:pt x="113" y="37"/>
                        </a:lnTo>
                        <a:lnTo>
                          <a:pt x="118" y="33"/>
                        </a:lnTo>
                        <a:lnTo>
                          <a:pt x="124" y="29"/>
                        </a:lnTo>
                        <a:lnTo>
                          <a:pt x="129" y="25"/>
                        </a:lnTo>
                        <a:lnTo>
                          <a:pt x="135" y="22"/>
                        </a:lnTo>
                        <a:lnTo>
                          <a:pt x="140" y="18"/>
                        </a:lnTo>
                        <a:lnTo>
                          <a:pt x="147" y="15"/>
                        </a:lnTo>
                        <a:lnTo>
                          <a:pt x="153" y="12"/>
                        </a:lnTo>
                        <a:lnTo>
                          <a:pt x="157" y="10"/>
                        </a:lnTo>
                        <a:lnTo>
                          <a:pt x="163" y="8"/>
                        </a:lnTo>
                        <a:lnTo>
                          <a:pt x="170" y="6"/>
                        </a:lnTo>
                        <a:lnTo>
                          <a:pt x="176" y="5"/>
                        </a:lnTo>
                        <a:lnTo>
                          <a:pt x="181" y="4"/>
                        </a:lnTo>
                        <a:lnTo>
                          <a:pt x="187" y="4"/>
                        </a:lnTo>
                        <a:lnTo>
                          <a:pt x="194" y="4"/>
                        </a:lnTo>
                        <a:lnTo>
                          <a:pt x="195" y="0"/>
                        </a:lnTo>
                        <a:lnTo>
                          <a:pt x="187" y="0"/>
                        </a:lnTo>
                        <a:lnTo>
                          <a:pt x="181" y="0"/>
                        </a:lnTo>
                        <a:lnTo>
                          <a:pt x="175" y="2"/>
                        </a:lnTo>
                        <a:lnTo>
                          <a:pt x="169" y="3"/>
                        </a:lnTo>
                        <a:lnTo>
                          <a:pt x="162" y="4"/>
                        </a:lnTo>
                        <a:lnTo>
                          <a:pt x="156" y="6"/>
                        </a:lnTo>
                        <a:lnTo>
                          <a:pt x="150" y="9"/>
                        </a:lnTo>
                        <a:lnTo>
                          <a:pt x="144" y="12"/>
                        </a:lnTo>
                        <a:lnTo>
                          <a:pt x="139" y="15"/>
                        </a:lnTo>
                        <a:lnTo>
                          <a:pt x="133" y="18"/>
                        </a:lnTo>
                        <a:lnTo>
                          <a:pt x="127" y="22"/>
                        </a:lnTo>
                        <a:lnTo>
                          <a:pt x="122" y="25"/>
                        </a:lnTo>
                        <a:lnTo>
                          <a:pt x="115" y="30"/>
                        </a:lnTo>
                        <a:lnTo>
                          <a:pt x="110" y="34"/>
                        </a:lnTo>
                        <a:lnTo>
                          <a:pt x="104" y="39"/>
                        </a:lnTo>
                        <a:lnTo>
                          <a:pt x="99" y="43"/>
                        </a:lnTo>
                        <a:lnTo>
                          <a:pt x="93" y="47"/>
                        </a:lnTo>
                        <a:lnTo>
                          <a:pt x="88" y="52"/>
                        </a:lnTo>
                        <a:lnTo>
                          <a:pt x="82" y="56"/>
                        </a:lnTo>
                        <a:lnTo>
                          <a:pt x="76" y="60"/>
                        </a:lnTo>
                        <a:lnTo>
                          <a:pt x="71" y="65"/>
                        </a:lnTo>
                        <a:lnTo>
                          <a:pt x="64" y="70"/>
                        </a:lnTo>
                        <a:lnTo>
                          <a:pt x="58" y="74"/>
                        </a:lnTo>
                        <a:lnTo>
                          <a:pt x="53" y="78"/>
                        </a:lnTo>
                        <a:lnTo>
                          <a:pt x="47" y="81"/>
                        </a:lnTo>
                        <a:lnTo>
                          <a:pt x="41" y="85"/>
                        </a:lnTo>
                        <a:lnTo>
                          <a:pt x="34" y="88"/>
                        </a:lnTo>
                        <a:lnTo>
                          <a:pt x="28" y="92"/>
                        </a:lnTo>
                        <a:lnTo>
                          <a:pt x="23" y="94"/>
                        </a:lnTo>
                        <a:lnTo>
                          <a:pt x="17" y="97"/>
                        </a:lnTo>
                        <a:lnTo>
                          <a:pt x="10" y="99"/>
                        </a:lnTo>
                        <a:lnTo>
                          <a:pt x="4" y="100"/>
                        </a:lnTo>
                        <a:lnTo>
                          <a:pt x="5" y="103"/>
                        </a:lnTo>
                        <a:lnTo>
                          <a:pt x="2" y="102"/>
                        </a:lnTo>
                        <a:lnTo>
                          <a:pt x="0" y="105"/>
                        </a:lnTo>
                        <a:lnTo>
                          <a:pt x="4" y="104"/>
                        </a:lnTo>
                        <a:lnTo>
                          <a:pt x="2" y="10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5" name="Freeform 1632"/>
                  <p:cNvSpPr>
                    <a:spLocks/>
                  </p:cNvSpPr>
                  <p:nvPr/>
                </p:nvSpPr>
                <p:spPr bwMode="auto">
                  <a:xfrm>
                    <a:off x="1133" y="1900"/>
                    <a:ext cx="32" cy="32"/>
                  </a:xfrm>
                  <a:custGeom>
                    <a:avLst/>
                    <a:gdLst>
                      <a:gd name="T0" fmla="*/ 217 w 223"/>
                      <a:gd name="T1" fmla="*/ 1 h 196"/>
                      <a:gd name="T2" fmla="*/ 206 w 223"/>
                      <a:gd name="T3" fmla="*/ 5 h 196"/>
                      <a:gd name="T4" fmla="*/ 196 w 223"/>
                      <a:gd name="T5" fmla="*/ 10 h 196"/>
                      <a:gd name="T6" fmla="*/ 183 w 223"/>
                      <a:gd name="T7" fmla="*/ 16 h 196"/>
                      <a:gd name="T8" fmla="*/ 171 w 223"/>
                      <a:gd name="T9" fmla="*/ 23 h 196"/>
                      <a:gd name="T10" fmla="*/ 158 w 223"/>
                      <a:gd name="T11" fmla="*/ 31 h 196"/>
                      <a:gd name="T12" fmla="*/ 145 w 223"/>
                      <a:gd name="T13" fmla="*/ 40 h 196"/>
                      <a:gd name="T14" fmla="*/ 129 w 223"/>
                      <a:gd name="T15" fmla="*/ 51 h 196"/>
                      <a:gd name="T16" fmla="*/ 116 w 223"/>
                      <a:gd name="T17" fmla="*/ 61 h 196"/>
                      <a:gd name="T18" fmla="*/ 101 w 223"/>
                      <a:gd name="T19" fmla="*/ 74 h 196"/>
                      <a:gd name="T20" fmla="*/ 86 w 223"/>
                      <a:gd name="T21" fmla="*/ 87 h 196"/>
                      <a:gd name="T22" fmla="*/ 70 w 223"/>
                      <a:gd name="T23" fmla="*/ 103 h 196"/>
                      <a:gd name="T24" fmla="*/ 55 w 223"/>
                      <a:gd name="T25" fmla="*/ 121 h 196"/>
                      <a:gd name="T26" fmla="*/ 39 w 223"/>
                      <a:gd name="T27" fmla="*/ 139 h 196"/>
                      <a:gd name="T28" fmla="*/ 24 w 223"/>
                      <a:gd name="T29" fmla="*/ 159 h 196"/>
                      <a:gd name="T30" fmla="*/ 8 w 223"/>
                      <a:gd name="T31" fmla="*/ 183 h 196"/>
                      <a:gd name="T32" fmla="*/ 3 w 223"/>
                      <a:gd name="T33" fmla="*/ 196 h 196"/>
                      <a:gd name="T34" fmla="*/ 19 w 223"/>
                      <a:gd name="T35" fmla="*/ 173 h 196"/>
                      <a:gd name="T36" fmla="*/ 34 w 223"/>
                      <a:gd name="T37" fmla="*/ 151 h 196"/>
                      <a:gd name="T38" fmla="*/ 50 w 223"/>
                      <a:gd name="T39" fmla="*/ 132 h 196"/>
                      <a:gd name="T40" fmla="*/ 65 w 223"/>
                      <a:gd name="T41" fmla="*/ 114 h 196"/>
                      <a:gd name="T42" fmla="*/ 81 w 223"/>
                      <a:gd name="T43" fmla="*/ 98 h 196"/>
                      <a:gd name="T44" fmla="*/ 96 w 223"/>
                      <a:gd name="T45" fmla="*/ 84 h 196"/>
                      <a:gd name="T46" fmla="*/ 111 w 223"/>
                      <a:gd name="T47" fmla="*/ 70 h 196"/>
                      <a:gd name="T48" fmla="*/ 126 w 223"/>
                      <a:gd name="T49" fmla="*/ 59 h 196"/>
                      <a:gd name="T50" fmla="*/ 140 w 223"/>
                      <a:gd name="T51" fmla="*/ 48 h 196"/>
                      <a:gd name="T52" fmla="*/ 153 w 223"/>
                      <a:gd name="T53" fmla="*/ 39 h 196"/>
                      <a:gd name="T54" fmla="*/ 167 w 223"/>
                      <a:gd name="T55" fmla="*/ 30 h 196"/>
                      <a:gd name="T56" fmla="*/ 179 w 223"/>
                      <a:gd name="T57" fmla="*/ 23 h 196"/>
                      <a:gd name="T58" fmla="*/ 191 w 223"/>
                      <a:gd name="T59" fmla="*/ 16 h 196"/>
                      <a:gd name="T60" fmla="*/ 202 w 223"/>
                      <a:gd name="T61" fmla="*/ 10 h 196"/>
                      <a:gd name="T62" fmla="*/ 212 w 223"/>
                      <a:gd name="T63" fmla="*/ 7 h 196"/>
                      <a:gd name="T64" fmla="*/ 223 w 223"/>
                      <a:gd name="T65" fmla="*/ 2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96"/>
                      <a:gd name="T101" fmla="*/ 223 w 2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96">
                        <a:moveTo>
                          <a:pt x="222" y="0"/>
                        </a:moveTo>
                        <a:lnTo>
                          <a:pt x="217" y="1"/>
                        </a:lnTo>
                        <a:lnTo>
                          <a:pt x="211" y="3"/>
                        </a:lnTo>
                        <a:lnTo>
                          <a:pt x="206" y="5"/>
                        </a:lnTo>
                        <a:lnTo>
                          <a:pt x="200" y="8"/>
                        </a:lnTo>
                        <a:lnTo>
                          <a:pt x="196" y="10"/>
                        </a:lnTo>
                        <a:lnTo>
                          <a:pt x="189" y="13"/>
                        </a:lnTo>
                        <a:lnTo>
                          <a:pt x="183" y="16"/>
                        </a:lnTo>
                        <a:lnTo>
                          <a:pt x="177" y="20"/>
                        </a:lnTo>
                        <a:lnTo>
                          <a:pt x="171" y="23"/>
                        </a:lnTo>
                        <a:lnTo>
                          <a:pt x="165" y="27"/>
                        </a:lnTo>
                        <a:lnTo>
                          <a:pt x="158" y="31"/>
                        </a:lnTo>
                        <a:lnTo>
                          <a:pt x="151" y="35"/>
                        </a:lnTo>
                        <a:lnTo>
                          <a:pt x="145" y="40"/>
                        </a:lnTo>
                        <a:lnTo>
                          <a:pt x="137" y="45"/>
                        </a:lnTo>
                        <a:lnTo>
                          <a:pt x="129" y="51"/>
                        </a:lnTo>
                        <a:lnTo>
                          <a:pt x="123" y="55"/>
                        </a:lnTo>
                        <a:lnTo>
                          <a:pt x="116" y="61"/>
                        </a:lnTo>
                        <a:lnTo>
                          <a:pt x="108" y="67"/>
                        </a:lnTo>
                        <a:lnTo>
                          <a:pt x="101" y="74"/>
                        </a:lnTo>
                        <a:lnTo>
                          <a:pt x="94" y="80"/>
                        </a:lnTo>
                        <a:lnTo>
                          <a:pt x="86" y="87"/>
                        </a:lnTo>
                        <a:lnTo>
                          <a:pt x="77" y="96"/>
                        </a:lnTo>
                        <a:lnTo>
                          <a:pt x="70" y="103"/>
                        </a:lnTo>
                        <a:lnTo>
                          <a:pt x="62" y="111"/>
                        </a:lnTo>
                        <a:lnTo>
                          <a:pt x="55" y="121"/>
                        </a:lnTo>
                        <a:lnTo>
                          <a:pt x="48" y="129"/>
                        </a:lnTo>
                        <a:lnTo>
                          <a:pt x="39" y="139"/>
                        </a:lnTo>
                        <a:lnTo>
                          <a:pt x="31" y="149"/>
                        </a:lnTo>
                        <a:lnTo>
                          <a:pt x="24" y="159"/>
                        </a:lnTo>
                        <a:lnTo>
                          <a:pt x="16" y="171"/>
                        </a:lnTo>
                        <a:lnTo>
                          <a:pt x="8" y="183"/>
                        </a:lnTo>
                        <a:lnTo>
                          <a:pt x="0" y="195"/>
                        </a:lnTo>
                        <a:lnTo>
                          <a:pt x="3" y="196"/>
                        </a:lnTo>
                        <a:lnTo>
                          <a:pt x="11" y="184"/>
                        </a:lnTo>
                        <a:lnTo>
                          <a:pt x="19" y="173"/>
                        </a:lnTo>
                        <a:lnTo>
                          <a:pt x="26" y="161"/>
                        </a:lnTo>
                        <a:lnTo>
                          <a:pt x="34" y="151"/>
                        </a:lnTo>
                        <a:lnTo>
                          <a:pt x="43" y="141"/>
                        </a:lnTo>
                        <a:lnTo>
                          <a:pt x="50" y="132"/>
                        </a:lnTo>
                        <a:lnTo>
                          <a:pt x="57" y="122"/>
                        </a:lnTo>
                        <a:lnTo>
                          <a:pt x="65" y="114"/>
                        </a:lnTo>
                        <a:lnTo>
                          <a:pt x="74" y="105"/>
                        </a:lnTo>
                        <a:lnTo>
                          <a:pt x="81" y="98"/>
                        </a:lnTo>
                        <a:lnTo>
                          <a:pt x="89" y="90"/>
                        </a:lnTo>
                        <a:lnTo>
                          <a:pt x="96" y="84"/>
                        </a:lnTo>
                        <a:lnTo>
                          <a:pt x="103" y="77"/>
                        </a:lnTo>
                        <a:lnTo>
                          <a:pt x="111" y="70"/>
                        </a:lnTo>
                        <a:lnTo>
                          <a:pt x="119" y="64"/>
                        </a:lnTo>
                        <a:lnTo>
                          <a:pt x="126" y="59"/>
                        </a:lnTo>
                        <a:lnTo>
                          <a:pt x="132" y="53"/>
                        </a:lnTo>
                        <a:lnTo>
                          <a:pt x="140" y="48"/>
                        </a:lnTo>
                        <a:lnTo>
                          <a:pt x="146" y="43"/>
                        </a:lnTo>
                        <a:lnTo>
                          <a:pt x="153" y="39"/>
                        </a:lnTo>
                        <a:lnTo>
                          <a:pt x="159" y="34"/>
                        </a:lnTo>
                        <a:lnTo>
                          <a:pt x="167" y="30"/>
                        </a:lnTo>
                        <a:lnTo>
                          <a:pt x="173" y="27"/>
                        </a:lnTo>
                        <a:lnTo>
                          <a:pt x="179" y="23"/>
                        </a:lnTo>
                        <a:lnTo>
                          <a:pt x="185" y="20"/>
                        </a:lnTo>
                        <a:lnTo>
                          <a:pt x="191" y="16"/>
                        </a:lnTo>
                        <a:lnTo>
                          <a:pt x="197" y="13"/>
                        </a:lnTo>
                        <a:lnTo>
                          <a:pt x="202" y="10"/>
                        </a:lnTo>
                        <a:lnTo>
                          <a:pt x="207" y="8"/>
                        </a:lnTo>
                        <a:lnTo>
                          <a:pt x="212" y="7"/>
                        </a:lnTo>
                        <a:lnTo>
                          <a:pt x="218" y="4"/>
                        </a:lnTo>
                        <a:lnTo>
                          <a:pt x="223" y="2"/>
                        </a:lnTo>
                        <a:lnTo>
                          <a:pt x="22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6" name="Freeform 1633"/>
                  <p:cNvSpPr>
                    <a:spLocks/>
                  </p:cNvSpPr>
                  <p:nvPr/>
                </p:nvSpPr>
                <p:spPr bwMode="auto">
                  <a:xfrm>
                    <a:off x="1181" y="1137"/>
                    <a:ext cx="62" cy="64"/>
                  </a:xfrm>
                  <a:custGeom>
                    <a:avLst/>
                    <a:gdLst>
                      <a:gd name="T0" fmla="*/ 12 w 432"/>
                      <a:gd name="T1" fmla="*/ 357 h 385"/>
                      <a:gd name="T2" fmla="*/ 84 w 432"/>
                      <a:gd name="T3" fmla="*/ 270 h 385"/>
                      <a:gd name="T4" fmla="*/ 191 w 432"/>
                      <a:gd name="T5" fmla="*/ 156 h 385"/>
                      <a:gd name="T6" fmla="*/ 295 w 432"/>
                      <a:gd name="T7" fmla="*/ 54 h 385"/>
                      <a:gd name="T8" fmla="*/ 363 w 432"/>
                      <a:gd name="T9" fmla="*/ 4 h 385"/>
                      <a:gd name="T10" fmla="*/ 398 w 432"/>
                      <a:gd name="T11" fmla="*/ 0 h 385"/>
                      <a:gd name="T12" fmla="*/ 432 w 432"/>
                      <a:gd name="T13" fmla="*/ 8 h 385"/>
                      <a:gd name="T14" fmla="*/ 395 w 432"/>
                      <a:gd name="T15" fmla="*/ 40 h 385"/>
                      <a:gd name="T16" fmla="*/ 374 w 432"/>
                      <a:gd name="T17" fmla="*/ 35 h 385"/>
                      <a:gd name="T18" fmla="*/ 356 w 432"/>
                      <a:gd name="T19" fmla="*/ 37 h 385"/>
                      <a:gd name="T20" fmla="*/ 317 w 432"/>
                      <a:gd name="T21" fmla="*/ 70 h 385"/>
                      <a:gd name="T22" fmla="*/ 272 w 432"/>
                      <a:gd name="T23" fmla="*/ 115 h 385"/>
                      <a:gd name="T24" fmla="*/ 181 w 432"/>
                      <a:gd name="T25" fmla="*/ 227 h 385"/>
                      <a:gd name="T26" fmla="*/ 0 w 432"/>
                      <a:gd name="T27" fmla="*/ 385 h 385"/>
                      <a:gd name="T28" fmla="*/ 12 w 432"/>
                      <a:gd name="T29" fmla="*/ 357 h 3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385"/>
                      <a:gd name="T47" fmla="*/ 432 w 432"/>
                      <a:gd name="T48" fmla="*/ 385 h 3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385">
                        <a:moveTo>
                          <a:pt x="12" y="357"/>
                        </a:moveTo>
                        <a:lnTo>
                          <a:pt x="84" y="270"/>
                        </a:lnTo>
                        <a:lnTo>
                          <a:pt x="191" y="156"/>
                        </a:lnTo>
                        <a:lnTo>
                          <a:pt x="295" y="54"/>
                        </a:lnTo>
                        <a:lnTo>
                          <a:pt x="363" y="4"/>
                        </a:lnTo>
                        <a:lnTo>
                          <a:pt x="398" y="0"/>
                        </a:lnTo>
                        <a:lnTo>
                          <a:pt x="432" y="8"/>
                        </a:lnTo>
                        <a:lnTo>
                          <a:pt x="395" y="40"/>
                        </a:lnTo>
                        <a:lnTo>
                          <a:pt x="374" y="35"/>
                        </a:lnTo>
                        <a:lnTo>
                          <a:pt x="356" y="37"/>
                        </a:lnTo>
                        <a:lnTo>
                          <a:pt x="317" y="70"/>
                        </a:lnTo>
                        <a:lnTo>
                          <a:pt x="272" y="115"/>
                        </a:lnTo>
                        <a:lnTo>
                          <a:pt x="181" y="227"/>
                        </a:lnTo>
                        <a:lnTo>
                          <a:pt x="0" y="385"/>
                        </a:lnTo>
                        <a:lnTo>
                          <a:pt x="12" y="3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7" name="Freeform 1634"/>
                  <p:cNvSpPr>
                    <a:spLocks/>
                  </p:cNvSpPr>
                  <p:nvPr/>
                </p:nvSpPr>
                <p:spPr bwMode="auto">
                  <a:xfrm>
                    <a:off x="1180" y="1137"/>
                    <a:ext cx="70" cy="78"/>
                  </a:xfrm>
                  <a:custGeom>
                    <a:avLst/>
                    <a:gdLst>
                      <a:gd name="T0" fmla="*/ 282 w 494"/>
                      <a:gd name="T1" fmla="*/ 79 h 470"/>
                      <a:gd name="T2" fmla="*/ 133 w 494"/>
                      <a:gd name="T3" fmla="*/ 231 h 470"/>
                      <a:gd name="T4" fmla="*/ 24 w 494"/>
                      <a:gd name="T5" fmla="*/ 358 h 470"/>
                      <a:gd name="T6" fmla="*/ 10 w 494"/>
                      <a:gd name="T7" fmla="*/ 398 h 470"/>
                      <a:gd name="T8" fmla="*/ 0 w 494"/>
                      <a:gd name="T9" fmla="*/ 470 h 470"/>
                      <a:gd name="T10" fmla="*/ 50 w 494"/>
                      <a:gd name="T11" fmla="*/ 426 h 470"/>
                      <a:gd name="T12" fmla="*/ 61 w 494"/>
                      <a:gd name="T13" fmla="*/ 388 h 470"/>
                      <a:gd name="T14" fmla="*/ 75 w 494"/>
                      <a:gd name="T15" fmla="*/ 367 h 470"/>
                      <a:gd name="T16" fmla="*/ 128 w 494"/>
                      <a:gd name="T17" fmla="*/ 310 h 470"/>
                      <a:gd name="T18" fmla="*/ 205 w 494"/>
                      <a:gd name="T19" fmla="*/ 214 h 470"/>
                      <a:gd name="T20" fmla="*/ 290 w 494"/>
                      <a:gd name="T21" fmla="*/ 110 h 470"/>
                      <a:gd name="T22" fmla="*/ 332 w 494"/>
                      <a:gd name="T23" fmla="*/ 69 h 470"/>
                      <a:gd name="T24" fmla="*/ 368 w 494"/>
                      <a:gd name="T25" fmla="*/ 38 h 470"/>
                      <a:gd name="T26" fmla="*/ 387 w 494"/>
                      <a:gd name="T27" fmla="*/ 36 h 470"/>
                      <a:gd name="T28" fmla="*/ 410 w 494"/>
                      <a:gd name="T29" fmla="*/ 43 h 470"/>
                      <a:gd name="T30" fmla="*/ 459 w 494"/>
                      <a:gd name="T31" fmla="*/ 69 h 470"/>
                      <a:gd name="T32" fmla="*/ 494 w 494"/>
                      <a:gd name="T33" fmla="*/ 38 h 470"/>
                      <a:gd name="T34" fmla="*/ 435 w 494"/>
                      <a:gd name="T35" fmla="*/ 6 h 470"/>
                      <a:gd name="T36" fmla="*/ 405 w 494"/>
                      <a:gd name="T37" fmla="*/ 0 h 470"/>
                      <a:gd name="T38" fmla="*/ 375 w 494"/>
                      <a:gd name="T39" fmla="*/ 5 h 470"/>
                      <a:gd name="T40" fmla="*/ 344 w 494"/>
                      <a:gd name="T41" fmla="*/ 24 h 470"/>
                      <a:gd name="T42" fmla="*/ 282 w 494"/>
                      <a:gd name="T43" fmla="*/ 79 h 4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4"/>
                      <a:gd name="T67" fmla="*/ 0 h 470"/>
                      <a:gd name="T68" fmla="*/ 494 w 494"/>
                      <a:gd name="T69" fmla="*/ 470 h 4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4" h="470">
                        <a:moveTo>
                          <a:pt x="282" y="79"/>
                        </a:moveTo>
                        <a:lnTo>
                          <a:pt x="133" y="231"/>
                        </a:lnTo>
                        <a:lnTo>
                          <a:pt x="24" y="358"/>
                        </a:lnTo>
                        <a:lnTo>
                          <a:pt x="10" y="398"/>
                        </a:lnTo>
                        <a:lnTo>
                          <a:pt x="0" y="470"/>
                        </a:lnTo>
                        <a:lnTo>
                          <a:pt x="50" y="426"/>
                        </a:lnTo>
                        <a:lnTo>
                          <a:pt x="61" y="388"/>
                        </a:lnTo>
                        <a:lnTo>
                          <a:pt x="75" y="367"/>
                        </a:lnTo>
                        <a:lnTo>
                          <a:pt x="128" y="310"/>
                        </a:lnTo>
                        <a:lnTo>
                          <a:pt x="205" y="214"/>
                        </a:lnTo>
                        <a:lnTo>
                          <a:pt x="290" y="110"/>
                        </a:lnTo>
                        <a:lnTo>
                          <a:pt x="332" y="69"/>
                        </a:lnTo>
                        <a:lnTo>
                          <a:pt x="368" y="38"/>
                        </a:lnTo>
                        <a:lnTo>
                          <a:pt x="387" y="36"/>
                        </a:lnTo>
                        <a:lnTo>
                          <a:pt x="410" y="43"/>
                        </a:lnTo>
                        <a:lnTo>
                          <a:pt x="459" y="69"/>
                        </a:lnTo>
                        <a:lnTo>
                          <a:pt x="494" y="38"/>
                        </a:lnTo>
                        <a:lnTo>
                          <a:pt x="435" y="6"/>
                        </a:lnTo>
                        <a:lnTo>
                          <a:pt x="405" y="0"/>
                        </a:lnTo>
                        <a:lnTo>
                          <a:pt x="375" y="5"/>
                        </a:lnTo>
                        <a:lnTo>
                          <a:pt x="344" y="24"/>
                        </a:lnTo>
                        <a:lnTo>
                          <a:pt x="282" y="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8" name="Freeform 1635"/>
                  <p:cNvSpPr>
                    <a:spLocks/>
                  </p:cNvSpPr>
                  <p:nvPr/>
                </p:nvSpPr>
                <p:spPr bwMode="auto">
                  <a:xfrm>
                    <a:off x="1238" y="1138"/>
                    <a:ext cx="18" cy="14"/>
                  </a:xfrm>
                  <a:custGeom>
                    <a:avLst/>
                    <a:gdLst>
                      <a:gd name="T0" fmla="*/ 130 w 130"/>
                      <a:gd name="T1" fmla="*/ 64 h 85"/>
                      <a:gd name="T2" fmla="*/ 84 w 130"/>
                      <a:gd name="T3" fmla="*/ 27 h 85"/>
                      <a:gd name="T4" fmla="*/ 37 w 130"/>
                      <a:gd name="T5" fmla="*/ 0 h 85"/>
                      <a:gd name="T6" fmla="*/ 0 w 130"/>
                      <a:gd name="T7" fmla="*/ 32 h 85"/>
                      <a:gd name="T8" fmla="*/ 45 w 130"/>
                      <a:gd name="T9" fmla="*/ 56 h 85"/>
                      <a:gd name="T10" fmla="*/ 87 w 130"/>
                      <a:gd name="T11" fmla="*/ 72 h 85"/>
                      <a:gd name="T12" fmla="*/ 100 w 130"/>
                      <a:gd name="T13" fmla="*/ 75 h 85"/>
                      <a:gd name="T14" fmla="*/ 107 w 130"/>
                      <a:gd name="T15" fmla="*/ 85 h 85"/>
                      <a:gd name="T16" fmla="*/ 130 w 130"/>
                      <a:gd name="T17" fmla="*/ 64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85"/>
                      <a:gd name="T29" fmla="*/ 130 w 130"/>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85">
                        <a:moveTo>
                          <a:pt x="130" y="64"/>
                        </a:moveTo>
                        <a:lnTo>
                          <a:pt x="84" y="27"/>
                        </a:lnTo>
                        <a:lnTo>
                          <a:pt x="37" y="0"/>
                        </a:lnTo>
                        <a:lnTo>
                          <a:pt x="0" y="32"/>
                        </a:lnTo>
                        <a:lnTo>
                          <a:pt x="45" y="56"/>
                        </a:lnTo>
                        <a:lnTo>
                          <a:pt x="87" y="72"/>
                        </a:lnTo>
                        <a:lnTo>
                          <a:pt x="100" y="75"/>
                        </a:lnTo>
                        <a:lnTo>
                          <a:pt x="107" y="85"/>
                        </a:lnTo>
                        <a:lnTo>
                          <a:pt x="130" y="6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99" name="Freeform 1636"/>
                  <p:cNvSpPr>
                    <a:spLocks/>
                  </p:cNvSpPr>
                  <p:nvPr/>
                </p:nvSpPr>
                <p:spPr bwMode="auto">
                  <a:xfrm>
                    <a:off x="1179" y="1175"/>
                    <a:ext cx="28" cy="53"/>
                  </a:xfrm>
                  <a:custGeom>
                    <a:avLst/>
                    <a:gdLst>
                      <a:gd name="T0" fmla="*/ 200 w 200"/>
                      <a:gd name="T1" fmla="*/ 0 h 321"/>
                      <a:gd name="T2" fmla="*/ 130 w 200"/>
                      <a:gd name="T3" fmla="*/ 88 h 321"/>
                      <a:gd name="T4" fmla="*/ 82 w 200"/>
                      <a:gd name="T5" fmla="*/ 139 h 321"/>
                      <a:gd name="T6" fmla="*/ 69 w 200"/>
                      <a:gd name="T7" fmla="*/ 156 h 321"/>
                      <a:gd name="T8" fmla="*/ 60 w 200"/>
                      <a:gd name="T9" fmla="*/ 187 h 321"/>
                      <a:gd name="T10" fmla="*/ 47 w 200"/>
                      <a:gd name="T11" fmla="*/ 281 h 321"/>
                      <a:gd name="T12" fmla="*/ 0 w 200"/>
                      <a:gd name="T13" fmla="*/ 321 h 321"/>
                      <a:gd name="T14" fmla="*/ 19 w 200"/>
                      <a:gd name="T15" fmla="*/ 158 h 321"/>
                      <a:gd name="T16" fmla="*/ 200 w 200"/>
                      <a:gd name="T17" fmla="*/ 0 h 3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21"/>
                      <a:gd name="T29" fmla="*/ 200 w 200"/>
                      <a:gd name="T30" fmla="*/ 321 h 3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21">
                        <a:moveTo>
                          <a:pt x="200" y="0"/>
                        </a:moveTo>
                        <a:lnTo>
                          <a:pt x="130" y="88"/>
                        </a:lnTo>
                        <a:lnTo>
                          <a:pt x="82" y="139"/>
                        </a:lnTo>
                        <a:lnTo>
                          <a:pt x="69" y="156"/>
                        </a:lnTo>
                        <a:lnTo>
                          <a:pt x="60" y="187"/>
                        </a:lnTo>
                        <a:lnTo>
                          <a:pt x="47" y="281"/>
                        </a:lnTo>
                        <a:lnTo>
                          <a:pt x="0" y="321"/>
                        </a:lnTo>
                        <a:lnTo>
                          <a:pt x="19" y="158"/>
                        </a:lnTo>
                        <a:lnTo>
                          <a:pt x="20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0" name="Freeform 1637"/>
                  <p:cNvSpPr>
                    <a:spLocks/>
                  </p:cNvSpPr>
                  <p:nvPr/>
                </p:nvSpPr>
                <p:spPr bwMode="auto">
                  <a:xfrm>
                    <a:off x="1245" y="1143"/>
                    <a:ext cx="17" cy="20"/>
                  </a:xfrm>
                  <a:custGeom>
                    <a:avLst/>
                    <a:gdLst>
                      <a:gd name="T0" fmla="*/ 119 w 119"/>
                      <a:gd name="T1" fmla="*/ 74 h 121"/>
                      <a:gd name="T2" fmla="*/ 35 w 119"/>
                      <a:gd name="T3" fmla="*/ 0 h 121"/>
                      <a:gd name="T4" fmla="*/ 0 w 119"/>
                      <a:gd name="T5" fmla="*/ 31 h 121"/>
                      <a:gd name="T6" fmla="*/ 35 w 119"/>
                      <a:gd name="T7" fmla="*/ 43 h 121"/>
                      <a:gd name="T8" fmla="*/ 50 w 119"/>
                      <a:gd name="T9" fmla="*/ 49 h 121"/>
                      <a:gd name="T10" fmla="*/ 57 w 119"/>
                      <a:gd name="T11" fmla="*/ 64 h 121"/>
                      <a:gd name="T12" fmla="*/ 63 w 119"/>
                      <a:gd name="T13" fmla="*/ 121 h 121"/>
                      <a:gd name="T14" fmla="*/ 119 w 119"/>
                      <a:gd name="T15" fmla="*/ 74 h 121"/>
                      <a:gd name="T16" fmla="*/ 0 60000 65536"/>
                      <a:gd name="T17" fmla="*/ 0 60000 65536"/>
                      <a:gd name="T18" fmla="*/ 0 60000 65536"/>
                      <a:gd name="T19" fmla="*/ 0 60000 65536"/>
                      <a:gd name="T20" fmla="*/ 0 60000 65536"/>
                      <a:gd name="T21" fmla="*/ 0 60000 65536"/>
                      <a:gd name="T22" fmla="*/ 0 60000 65536"/>
                      <a:gd name="T23" fmla="*/ 0 60000 65536"/>
                      <a:gd name="T24" fmla="*/ 0 w 119"/>
                      <a:gd name="T25" fmla="*/ 0 h 121"/>
                      <a:gd name="T26" fmla="*/ 119 w 119"/>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 h="121">
                        <a:moveTo>
                          <a:pt x="119" y="74"/>
                        </a:moveTo>
                        <a:lnTo>
                          <a:pt x="35" y="0"/>
                        </a:lnTo>
                        <a:lnTo>
                          <a:pt x="0" y="31"/>
                        </a:lnTo>
                        <a:lnTo>
                          <a:pt x="35" y="43"/>
                        </a:lnTo>
                        <a:lnTo>
                          <a:pt x="50" y="49"/>
                        </a:lnTo>
                        <a:lnTo>
                          <a:pt x="57" y="64"/>
                        </a:lnTo>
                        <a:lnTo>
                          <a:pt x="63" y="121"/>
                        </a:lnTo>
                        <a:lnTo>
                          <a:pt x="119" y="7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1" name="Freeform 1638"/>
                  <p:cNvSpPr>
                    <a:spLocks/>
                  </p:cNvSpPr>
                  <p:nvPr/>
                </p:nvSpPr>
                <p:spPr bwMode="auto">
                  <a:xfrm>
                    <a:off x="1178" y="1208"/>
                    <a:ext cx="9" cy="33"/>
                  </a:xfrm>
                  <a:custGeom>
                    <a:avLst/>
                    <a:gdLst>
                      <a:gd name="T0" fmla="*/ 46 w 62"/>
                      <a:gd name="T1" fmla="*/ 160 h 200"/>
                      <a:gd name="T2" fmla="*/ 62 w 62"/>
                      <a:gd name="T3" fmla="*/ 0 h 200"/>
                      <a:gd name="T4" fmla="*/ 12 w 62"/>
                      <a:gd name="T5" fmla="*/ 44 h 200"/>
                      <a:gd name="T6" fmla="*/ 0 w 62"/>
                      <a:gd name="T7" fmla="*/ 200 h 200"/>
                      <a:gd name="T8" fmla="*/ 46 w 62"/>
                      <a:gd name="T9" fmla="*/ 160 h 200"/>
                      <a:gd name="T10" fmla="*/ 0 60000 65536"/>
                      <a:gd name="T11" fmla="*/ 0 60000 65536"/>
                      <a:gd name="T12" fmla="*/ 0 60000 65536"/>
                      <a:gd name="T13" fmla="*/ 0 60000 65536"/>
                      <a:gd name="T14" fmla="*/ 0 60000 65536"/>
                      <a:gd name="T15" fmla="*/ 0 w 62"/>
                      <a:gd name="T16" fmla="*/ 0 h 200"/>
                      <a:gd name="T17" fmla="*/ 62 w 62"/>
                      <a:gd name="T18" fmla="*/ 200 h 200"/>
                    </a:gdLst>
                    <a:ahLst/>
                    <a:cxnLst>
                      <a:cxn ang="T10">
                        <a:pos x="T0" y="T1"/>
                      </a:cxn>
                      <a:cxn ang="T11">
                        <a:pos x="T2" y="T3"/>
                      </a:cxn>
                      <a:cxn ang="T12">
                        <a:pos x="T4" y="T5"/>
                      </a:cxn>
                      <a:cxn ang="T13">
                        <a:pos x="T6" y="T7"/>
                      </a:cxn>
                      <a:cxn ang="T14">
                        <a:pos x="T8" y="T9"/>
                      </a:cxn>
                    </a:cxnLst>
                    <a:rect l="T15" t="T16" r="T17" b="T18"/>
                    <a:pathLst>
                      <a:path w="62" h="200">
                        <a:moveTo>
                          <a:pt x="46" y="160"/>
                        </a:moveTo>
                        <a:lnTo>
                          <a:pt x="62" y="0"/>
                        </a:lnTo>
                        <a:lnTo>
                          <a:pt x="12" y="44"/>
                        </a:lnTo>
                        <a:lnTo>
                          <a:pt x="0" y="200"/>
                        </a:lnTo>
                        <a:lnTo>
                          <a:pt x="46" y="16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2" name="Freeform 1639"/>
                  <p:cNvSpPr>
                    <a:spLocks/>
                  </p:cNvSpPr>
                  <p:nvPr/>
                </p:nvSpPr>
                <p:spPr bwMode="auto">
                  <a:xfrm>
                    <a:off x="1253" y="1149"/>
                    <a:ext cx="14" cy="26"/>
                  </a:xfrm>
                  <a:custGeom>
                    <a:avLst/>
                    <a:gdLst>
                      <a:gd name="T0" fmla="*/ 23 w 96"/>
                      <a:gd name="T1" fmla="*/ 0 h 154"/>
                      <a:gd name="T2" fmla="*/ 65 w 96"/>
                      <a:gd name="T3" fmla="*/ 40 h 154"/>
                      <a:gd name="T4" fmla="*/ 96 w 96"/>
                      <a:gd name="T5" fmla="*/ 83 h 154"/>
                      <a:gd name="T6" fmla="*/ 14 w 96"/>
                      <a:gd name="T7" fmla="*/ 154 h 154"/>
                      <a:gd name="T8" fmla="*/ 7 w 96"/>
                      <a:gd name="T9" fmla="*/ 74 h 154"/>
                      <a:gd name="T10" fmla="*/ 0 w 96"/>
                      <a:gd name="T11" fmla="*/ 21 h 154"/>
                      <a:gd name="T12" fmla="*/ 23 w 96"/>
                      <a:gd name="T13" fmla="*/ 0 h 154"/>
                      <a:gd name="T14" fmla="*/ 0 60000 65536"/>
                      <a:gd name="T15" fmla="*/ 0 60000 65536"/>
                      <a:gd name="T16" fmla="*/ 0 60000 65536"/>
                      <a:gd name="T17" fmla="*/ 0 60000 65536"/>
                      <a:gd name="T18" fmla="*/ 0 60000 65536"/>
                      <a:gd name="T19" fmla="*/ 0 60000 65536"/>
                      <a:gd name="T20" fmla="*/ 0 60000 65536"/>
                      <a:gd name="T21" fmla="*/ 0 w 96"/>
                      <a:gd name="T22" fmla="*/ 0 h 154"/>
                      <a:gd name="T23" fmla="*/ 96 w 96"/>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54">
                        <a:moveTo>
                          <a:pt x="23" y="0"/>
                        </a:moveTo>
                        <a:lnTo>
                          <a:pt x="65" y="40"/>
                        </a:lnTo>
                        <a:lnTo>
                          <a:pt x="96" y="83"/>
                        </a:lnTo>
                        <a:lnTo>
                          <a:pt x="14" y="154"/>
                        </a:lnTo>
                        <a:lnTo>
                          <a:pt x="7" y="74"/>
                        </a:lnTo>
                        <a:lnTo>
                          <a:pt x="0" y="21"/>
                        </a:lnTo>
                        <a:lnTo>
                          <a:pt x="2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3" name="Freeform 1640"/>
                  <p:cNvSpPr>
                    <a:spLocks/>
                  </p:cNvSpPr>
                  <p:nvPr/>
                </p:nvSpPr>
                <p:spPr bwMode="auto">
                  <a:xfrm>
                    <a:off x="1177" y="1222"/>
                    <a:ext cx="8" cy="32"/>
                  </a:xfrm>
                  <a:custGeom>
                    <a:avLst/>
                    <a:gdLst>
                      <a:gd name="T0" fmla="*/ 45 w 56"/>
                      <a:gd name="T1" fmla="*/ 155 h 193"/>
                      <a:gd name="T2" fmla="*/ 56 w 56"/>
                      <a:gd name="T3" fmla="*/ 0 h 193"/>
                      <a:gd name="T4" fmla="*/ 9 w 56"/>
                      <a:gd name="T5" fmla="*/ 40 h 193"/>
                      <a:gd name="T6" fmla="*/ 0 w 56"/>
                      <a:gd name="T7" fmla="*/ 193 h 193"/>
                      <a:gd name="T8" fmla="*/ 45 w 56"/>
                      <a:gd name="T9" fmla="*/ 155 h 193"/>
                      <a:gd name="T10" fmla="*/ 0 60000 65536"/>
                      <a:gd name="T11" fmla="*/ 0 60000 65536"/>
                      <a:gd name="T12" fmla="*/ 0 60000 65536"/>
                      <a:gd name="T13" fmla="*/ 0 60000 65536"/>
                      <a:gd name="T14" fmla="*/ 0 60000 65536"/>
                      <a:gd name="T15" fmla="*/ 0 w 56"/>
                      <a:gd name="T16" fmla="*/ 0 h 193"/>
                      <a:gd name="T17" fmla="*/ 56 w 56"/>
                      <a:gd name="T18" fmla="*/ 193 h 193"/>
                    </a:gdLst>
                    <a:ahLst/>
                    <a:cxnLst>
                      <a:cxn ang="T10">
                        <a:pos x="T0" y="T1"/>
                      </a:cxn>
                      <a:cxn ang="T11">
                        <a:pos x="T2" y="T3"/>
                      </a:cxn>
                      <a:cxn ang="T12">
                        <a:pos x="T4" y="T5"/>
                      </a:cxn>
                      <a:cxn ang="T13">
                        <a:pos x="T6" y="T7"/>
                      </a:cxn>
                      <a:cxn ang="T14">
                        <a:pos x="T8" y="T9"/>
                      </a:cxn>
                    </a:cxnLst>
                    <a:rect l="T15" t="T16" r="T17" b="T18"/>
                    <a:pathLst>
                      <a:path w="56" h="193">
                        <a:moveTo>
                          <a:pt x="45" y="155"/>
                        </a:moveTo>
                        <a:lnTo>
                          <a:pt x="56" y="0"/>
                        </a:lnTo>
                        <a:lnTo>
                          <a:pt x="9" y="40"/>
                        </a:lnTo>
                        <a:lnTo>
                          <a:pt x="0" y="193"/>
                        </a:lnTo>
                        <a:lnTo>
                          <a:pt x="45" y="1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4" name="Freeform 1641"/>
                  <p:cNvSpPr>
                    <a:spLocks/>
                  </p:cNvSpPr>
                  <p:nvPr/>
                </p:nvSpPr>
                <p:spPr bwMode="auto">
                  <a:xfrm>
                    <a:off x="1254" y="1155"/>
                    <a:ext cx="17" cy="30"/>
                  </a:xfrm>
                  <a:custGeom>
                    <a:avLst/>
                    <a:gdLst>
                      <a:gd name="T0" fmla="*/ 56 w 114"/>
                      <a:gd name="T1" fmla="*/ 0 h 176"/>
                      <a:gd name="T2" fmla="*/ 57 w 114"/>
                      <a:gd name="T3" fmla="*/ 1 h 176"/>
                      <a:gd name="T4" fmla="*/ 86 w 114"/>
                      <a:gd name="T5" fmla="*/ 41 h 176"/>
                      <a:gd name="T6" fmla="*/ 114 w 114"/>
                      <a:gd name="T7" fmla="*/ 94 h 176"/>
                      <a:gd name="T8" fmla="*/ 19 w 114"/>
                      <a:gd name="T9" fmla="*/ 176 h 176"/>
                      <a:gd name="T10" fmla="*/ 5 w 114"/>
                      <a:gd name="T11" fmla="*/ 108 h 176"/>
                      <a:gd name="T12" fmla="*/ 0 w 114"/>
                      <a:gd name="T13" fmla="*/ 47 h 176"/>
                      <a:gd name="T14" fmla="*/ 56 w 114"/>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176"/>
                      <a:gd name="T26" fmla="*/ 114 w 114"/>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176">
                        <a:moveTo>
                          <a:pt x="56" y="0"/>
                        </a:moveTo>
                        <a:lnTo>
                          <a:pt x="57" y="1"/>
                        </a:lnTo>
                        <a:lnTo>
                          <a:pt x="86" y="41"/>
                        </a:lnTo>
                        <a:lnTo>
                          <a:pt x="114" y="94"/>
                        </a:lnTo>
                        <a:lnTo>
                          <a:pt x="19" y="176"/>
                        </a:lnTo>
                        <a:lnTo>
                          <a:pt x="5" y="108"/>
                        </a:lnTo>
                        <a:lnTo>
                          <a:pt x="0" y="47"/>
                        </a:lnTo>
                        <a:lnTo>
                          <a:pt x="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5" name="Freeform 1642"/>
                  <p:cNvSpPr>
                    <a:spLocks/>
                  </p:cNvSpPr>
                  <p:nvPr/>
                </p:nvSpPr>
                <p:spPr bwMode="auto">
                  <a:xfrm>
                    <a:off x="1177" y="1235"/>
                    <a:ext cx="8" cy="31"/>
                  </a:xfrm>
                  <a:custGeom>
                    <a:avLst/>
                    <a:gdLst>
                      <a:gd name="T0" fmla="*/ 42 w 54"/>
                      <a:gd name="T1" fmla="*/ 156 h 191"/>
                      <a:gd name="T2" fmla="*/ 54 w 54"/>
                      <a:gd name="T3" fmla="*/ 0 h 191"/>
                      <a:gd name="T4" fmla="*/ 8 w 54"/>
                      <a:gd name="T5" fmla="*/ 40 h 191"/>
                      <a:gd name="T6" fmla="*/ 0 w 54"/>
                      <a:gd name="T7" fmla="*/ 191 h 191"/>
                      <a:gd name="T8" fmla="*/ 42 w 54"/>
                      <a:gd name="T9" fmla="*/ 156 h 191"/>
                      <a:gd name="T10" fmla="*/ 0 60000 65536"/>
                      <a:gd name="T11" fmla="*/ 0 60000 65536"/>
                      <a:gd name="T12" fmla="*/ 0 60000 65536"/>
                      <a:gd name="T13" fmla="*/ 0 60000 65536"/>
                      <a:gd name="T14" fmla="*/ 0 60000 65536"/>
                      <a:gd name="T15" fmla="*/ 0 w 54"/>
                      <a:gd name="T16" fmla="*/ 0 h 191"/>
                      <a:gd name="T17" fmla="*/ 54 w 54"/>
                      <a:gd name="T18" fmla="*/ 191 h 191"/>
                    </a:gdLst>
                    <a:ahLst/>
                    <a:cxnLst>
                      <a:cxn ang="T10">
                        <a:pos x="T0" y="T1"/>
                      </a:cxn>
                      <a:cxn ang="T11">
                        <a:pos x="T2" y="T3"/>
                      </a:cxn>
                      <a:cxn ang="T12">
                        <a:pos x="T4" y="T5"/>
                      </a:cxn>
                      <a:cxn ang="T13">
                        <a:pos x="T6" y="T7"/>
                      </a:cxn>
                      <a:cxn ang="T14">
                        <a:pos x="T8" y="T9"/>
                      </a:cxn>
                    </a:cxnLst>
                    <a:rect l="T15" t="T16" r="T17" b="T18"/>
                    <a:pathLst>
                      <a:path w="54" h="191">
                        <a:moveTo>
                          <a:pt x="42" y="156"/>
                        </a:moveTo>
                        <a:lnTo>
                          <a:pt x="54" y="0"/>
                        </a:lnTo>
                        <a:lnTo>
                          <a:pt x="8" y="40"/>
                        </a:lnTo>
                        <a:lnTo>
                          <a:pt x="0" y="191"/>
                        </a:lnTo>
                        <a:lnTo>
                          <a:pt x="42" y="15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6" name="Freeform 1643"/>
                  <p:cNvSpPr>
                    <a:spLocks/>
                  </p:cNvSpPr>
                  <p:nvPr/>
                </p:nvSpPr>
                <p:spPr bwMode="auto">
                  <a:xfrm>
                    <a:off x="1255" y="1163"/>
                    <a:ext cx="19" cy="31"/>
                  </a:xfrm>
                  <a:custGeom>
                    <a:avLst/>
                    <a:gdLst>
                      <a:gd name="T0" fmla="*/ 130 w 130"/>
                      <a:gd name="T1" fmla="*/ 103 h 185"/>
                      <a:gd name="T2" fmla="*/ 82 w 130"/>
                      <a:gd name="T3" fmla="*/ 0 h 185"/>
                      <a:gd name="T4" fmla="*/ 0 w 130"/>
                      <a:gd name="T5" fmla="*/ 71 h 185"/>
                      <a:gd name="T6" fmla="*/ 12 w 130"/>
                      <a:gd name="T7" fmla="*/ 127 h 185"/>
                      <a:gd name="T8" fmla="*/ 35 w 130"/>
                      <a:gd name="T9" fmla="*/ 185 h 185"/>
                      <a:gd name="T10" fmla="*/ 130 w 130"/>
                      <a:gd name="T11" fmla="*/ 103 h 185"/>
                      <a:gd name="T12" fmla="*/ 0 60000 65536"/>
                      <a:gd name="T13" fmla="*/ 0 60000 65536"/>
                      <a:gd name="T14" fmla="*/ 0 60000 65536"/>
                      <a:gd name="T15" fmla="*/ 0 60000 65536"/>
                      <a:gd name="T16" fmla="*/ 0 60000 65536"/>
                      <a:gd name="T17" fmla="*/ 0 60000 65536"/>
                      <a:gd name="T18" fmla="*/ 0 w 130"/>
                      <a:gd name="T19" fmla="*/ 0 h 185"/>
                      <a:gd name="T20" fmla="*/ 130 w 130"/>
                      <a:gd name="T21" fmla="*/ 185 h 185"/>
                    </a:gdLst>
                    <a:ahLst/>
                    <a:cxnLst>
                      <a:cxn ang="T12">
                        <a:pos x="T0" y="T1"/>
                      </a:cxn>
                      <a:cxn ang="T13">
                        <a:pos x="T2" y="T3"/>
                      </a:cxn>
                      <a:cxn ang="T14">
                        <a:pos x="T4" y="T5"/>
                      </a:cxn>
                      <a:cxn ang="T15">
                        <a:pos x="T6" y="T7"/>
                      </a:cxn>
                      <a:cxn ang="T16">
                        <a:pos x="T8" y="T9"/>
                      </a:cxn>
                      <a:cxn ang="T17">
                        <a:pos x="T10" y="T11"/>
                      </a:cxn>
                    </a:cxnLst>
                    <a:rect l="T18" t="T19" r="T20" b="T21"/>
                    <a:pathLst>
                      <a:path w="130" h="185">
                        <a:moveTo>
                          <a:pt x="130" y="103"/>
                        </a:moveTo>
                        <a:lnTo>
                          <a:pt x="82" y="0"/>
                        </a:lnTo>
                        <a:lnTo>
                          <a:pt x="0" y="71"/>
                        </a:lnTo>
                        <a:lnTo>
                          <a:pt x="12" y="127"/>
                        </a:lnTo>
                        <a:lnTo>
                          <a:pt x="35" y="185"/>
                        </a:lnTo>
                        <a:lnTo>
                          <a:pt x="130" y="10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7" name="Freeform 1644"/>
                  <p:cNvSpPr>
                    <a:spLocks/>
                  </p:cNvSpPr>
                  <p:nvPr/>
                </p:nvSpPr>
                <p:spPr bwMode="auto">
                  <a:xfrm>
                    <a:off x="1177" y="1247"/>
                    <a:ext cx="7" cy="32"/>
                  </a:xfrm>
                  <a:custGeom>
                    <a:avLst/>
                    <a:gdLst>
                      <a:gd name="T0" fmla="*/ 31 w 51"/>
                      <a:gd name="T1" fmla="*/ 162 h 189"/>
                      <a:gd name="T2" fmla="*/ 51 w 51"/>
                      <a:gd name="T3" fmla="*/ 0 h 189"/>
                      <a:gd name="T4" fmla="*/ 6 w 51"/>
                      <a:gd name="T5" fmla="*/ 38 h 189"/>
                      <a:gd name="T6" fmla="*/ 0 w 51"/>
                      <a:gd name="T7" fmla="*/ 189 h 189"/>
                      <a:gd name="T8" fmla="*/ 31 w 51"/>
                      <a:gd name="T9" fmla="*/ 162 h 189"/>
                      <a:gd name="T10" fmla="*/ 0 60000 65536"/>
                      <a:gd name="T11" fmla="*/ 0 60000 65536"/>
                      <a:gd name="T12" fmla="*/ 0 60000 65536"/>
                      <a:gd name="T13" fmla="*/ 0 60000 65536"/>
                      <a:gd name="T14" fmla="*/ 0 60000 65536"/>
                      <a:gd name="T15" fmla="*/ 0 w 51"/>
                      <a:gd name="T16" fmla="*/ 0 h 189"/>
                      <a:gd name="T17" fmla="*/ 51 w 51"/>
                      <a:gd name="T18" fmla="*/ 189 h 189"/>
                    </a:gdLst>
                    <a:ahLst/>
                    <a:cxnLst>
                      <a:cxn ang="T10">
                        <a:pos x="T0" y="T1"/>
                      </a:cxn>
                      <a:cxn ang="T11">
                        <a:pos x="T2" y="T3"/>
                      </a:cxn>
                      <a:cxn ang="T12">
                        <a:pos x="T4" y="T5"/>
                      </a:cxn>
                      <a:cxn ang="T13">
                        <a:pos x="T6" y="T7"/>
                      </a:cxn>
                      <a:cxn ang="T14">
                        <a:pos x="T8" y="T9"/>
                      </a:cxn>
                    </a:cxnLst>
                    <a:rect l="T15" t="T16" r="T17" b="T18"/>
                    <a:pathLst>
                      <a:path w="51" h="189">
                        <a:moveTo>
                          <a:pt x="31" y="162"/>
                        </a:moveTo>
                        <a:lnTo>
                          <a:pt x="51" y="0"/>
                        </a:lnTo>
                        <a:lnTo>
                          <a:pt x="6" y="38"/>
                        </a:lnTo>
                        <a:lnTo>
                          <a:pt x="0" y="189"/>
                        </a:lnTo>
                        <a:lnTo>
                          <a:pt x="31" y="16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8" name="Freeform 1645"/>
                  <p:cNvSpPr>
                    <a:spLocks/>
                  </p:cNvSpPr>
                  <p:nvPr/>
                </p:nvSpPr>
                <p:spPr bwMode="auto">
                  <a:xfrm>
                    <a:off x="1257" y="1171"/>
                    <a:ext cx="20" cy="30"/>
                  </a:xfrm>
                  <a:custGeom>
                    <a:avLst/>
                    <a:gdLst>
                      <a:gd name="T0" fmla="*/ 137 w 137"/>
                      <a:gd name="T1" fmla="*/ 108 h 182"/>
                      <a:gd name="T2" fmla="*/ 95 w 137"/>
                      <a:gd name="T3" fmla="*/ 0 h 182"/>
                      <a:gd name="T4" fmla="*/ 0 w 137"/>
                      <a:gd name="T5" fmla="*/ 82 h 182"/>
                      <a:gd name="T6" fmla="*/ 20 w 137"/>
                      <a:gd name="T7" fmla="*/ 132 h 182"/>
                      <a:gd name="T8" fmla="*/ 52 w 137"/>
                      <a:gd name="T9" fmla="*/ 182 h 182"/>
                      <a:gd name="T10" fmla="*/ 137 w 137"/>
                      <a:gd name="T11" fmla="*/ 108 h 182"/>
                      <a:gd name="T12" fmla="*/ 0 60000 65536"/>
                      <a:gd name="T13" fmla="*/ 0 60000 65536"/>
                      <a:gd name="T14" fmla="*/ 0 60000 65536"/>
                      <a:gd name="T15" fmla="*/ 0 60000 65536"/>
                      <a:gd name="T16" fmla="*/ 0 60000 65536"/>
                      <a:gd name="T17" fmla="*/ 0 60000 65536"/>
                      <a:gd name="T18" fmla="*/ 0 w 137"/>
                      <a:gd name="T19" fmla="*/ 0 h 182"/>
                      <a:gd name="T20" fmla="*/ 137 w 137"/>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7" h="182">
                        <a:moveTo>
                          <a:pt x="137" y="108"/>
                        </a:moveTo>
                        <a:lnTo>
                          <a:pt x="95" y="0"/>
                        </a:lnTo>
                        <a:lnTo>
                          <a:pt x="0" y="82"/>
                        </a:lnTo>
                        <a:lnTo>
                          <a:pt x="20" y="132"/>
                        </a:lnTo>
                        <a:lnTo>
                          <a:pt x="52" y="182"/>
                        </a:lnTo>
                        <a:lnTo>
                          <a:pt x="137" y="10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09" name="Freeform 1646"/>
                  <p:cNvSpPr>
                    <a:spLocks/>
                  </p:cNvSpPr>
                  <p:nvPr/>
                </p:nvSpPr>
                <p:spPr bwMode="auto">
                  <a:xfrm>
                    <a:off x="1176" y="1261"/>
                    <a:ext cx="7" cy="24"/>
                  </a:xfrm>
                  <a:custGeom>
                    <a:avLst/>
                    <a:gdLst>
                      <a:gd name="T0" fmla="*/ 45 w 45"/>
                      <a:gd name="T1" fmla="*/ 0 h 144"/>
                      <a:gd name="T2" fmla="*/ 28 w 45"/>
                      <a:gd name="T3" fmla="*/ 100 h 144"/>
                      <a:gd name="T4" fmla="*/ 16 w 45"/>
                      <a:gd name="T5" fmla="*/ 130 h 144"/>
                      <a:gd name="T6" fmla="*/ 0 w 45"/>
                      <a:gd name="T7" fmla="*/ 144 h 144"/>
                      <a:gd name="T8" fmla="*/ 3 w 45"/>
                      <a:gd name="T9" fmla="*/ 35 h 144"/>
                      <a:gd name="T10" fmla="*/ 45 w 45"/>
                      <a:gd name="T11" fmla="*/ 0 h 144"/>
                      <a:gd name="T12" fmla="*/ 0 60000 65536"/>
                      <a:gd name="T13" fmla="*/ 0 60000 65536"/>
                      <a:gd name="T14" fmla="*/ 0 60000 65536"/>
                      <a:gd name="T15" fmla="*/ 0 60000 65536"/>
                      <a:gd name="T16" fmla="*/ 0 60000 65536"/>
                      <a:gd name="T17" fmla="*/ 0 60000 65536"/>
                      <a:gd name="T18" fmla="*/ 0 w 45"/>
                      <a:gd name="T19" fmla="*/ 0 h 144"/>
                      <a:gd name="T20" fmla="*/ 45 w 45"/>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45" h="144">
                        <a:moveTo>
                          <a:pt x="45" y="0"/>
                        </a:moveTo>
                        <a:lnTo>
                          <a:pt x="28" y="100"/>
                        </a:lnTo>
                        <a:lnTo>
                          <a:pt x="16" y="130"/>
                        </a:lnTo>
                        <a:lnTo>
                          <a:pt x="0" y="144"/>
                        </a:lnTo>
                        <a:lnTo>
                          <a:pt x="3" y="35"/>
                        </a:lnTo>
                        <a:lnTo>
                          <a:pt x="4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0" name="Freeform 1647"/>
                  <p:cNvSpPr>
                    <a:spLocks/>
                  </p:cNvSpPr>
                  <p:nvPr/>
                </p:nvSpPr>
                <p:spPr bwMode="auto">
                  <a:xfrm>
                    <a:off x="1260" y="1180"/>
                    <a:ext cx="19" cy="28"/>
                  </a:xfrm>
                  <a:custGeom>
                    <a:avLst/>
                    <a:gdLst>
                      <a:gd name="T0" fmla="*/ 134 w 134"/>
                      <a:gd name="T1" fmla="*/ 111 h 169"/>
                      <a:gd name="T2" fmla="*/ 95 w 134"/>
                      <a:gd name="T3" fmla="*/ 0 h 169"/>
                      <a:gd name="T4" fmla="*/ 0 w 134"/>
                      <a:gd name="T5" fmla="*/ 82 h 169"/>
                      <a:gd name="T6" fmla="*/ 25 w 134"/>
                      <a:gd name="T7" fmla="*/ 121 h 169"/>
                      <a:gd name="T8" fmla="*/ 58 w 134"/>
                      <a:gd name="T9" fmla="*/ 160 h 169"/>
                      <a:gd name="T10" fmla="*/ 68 w 134"/>
                      <a:gd name="T11" fmla="*/ 169 h 169"/>
                      <a:gd name="T12" fmla="*/ 134 w 134"/>
                      <a:gd name="T13" fmla="*/ 111 h 169"/>
                      <a:gd name="T14" fmla="*/ 0 60000 65536"/>
                      <a:gd name="T15" fmla="*/ 0 60000 65536"/>
                      <a:gd name="T16" fmla="*/ 0 60000 65536"/>
                      <a:gd name="T17" fmla="*/ 0 60000 65536"/>
                      <a:gd name="T18" fmla="*/ 0 60000 65536"/>
                      <a:gd name="T19" fmla="*/ 0 60000 65536"/>
                      <a:gd name="T20" fmla="*/ 0 60000 65536"/>
                      <a:gd name="T21" fmla="*/ 0 w 134"/>
                      <a:gd name="T22" fmla="*/ 0 h 169"/>
                      <a:gd name="T23" fmla="*/ 134 w 134"/>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4" h="169">
                        <a:moveTo>
                          <a:pt x="134" y="111"/>
                        </a:moveTo>
                        <a:lnTo>
                          <a:pt x="95" y="0"/>
                        </a:lnTo>
                        <a:lnTo>
                          <a:pt x="0" y="82"/>
                        </a:lnTo>
                        <a:lnTo>
                          <a:pt x="25" y="121"/>
                        </a:lnTo>
                        <a:lnTo>
                          <a:pt x="58" y="160"/>
                        </a:lnTo>
                        <a:lnTo>
                          <a:pt x="68" y="169"/>
                        </a:lnTo>
                        <a:lnTo>
                          <a:pt x="134" y="1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1" name="Freeform 1648"/>
                  <p:cNvSpPr>
                    <a:spLocks/>
                  </p:cNvSpPr>
                  <p:nvPr/>
                </p:nvSpPr>
                <p:spPr bwMode="auto">
                  <a:xfrm>
                    <a:off x="1176" y="1274"/>
                    <a:ext cx="5" cy="11"/>
                  </a:xfrm>
                  <a:custGeom>
                    <a:avLst/>
                    <a:gdLst>
                      <a:gd name="T0" fmla="*/ 32 w 32"/>
                      <a:gd name="T1" fmla="*/ 0 h 60"/>
                      <a:gd name="T2" fmla="*/ 19 w 32"/>
                      <a:gd name="T3" fmla="*/ 41 h 60"/>
                      <a:gd name="T4" fmla="*/ 0 w 32"/>
                      <a:gd name="T5" fmla="*/ 60 h 60"/>
                      <a:gd name="T6" fmla="*/ 1 w 32"/>
                      <a:gd name="T7" fmla="*/ 27 h 60"/>
                      <a:gd name="T8" fmla="*/ 32 w 32"/>
                      <a:gd name="T9" fmla="*/ 0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32" y="0"/>
                        </a:moveTo>
                        <a:lnTo>
                          <a:pt x="19" y="41"/>
                        </a:lnTo>
                        <a:lnTo>
                          <a:pt x="0" y="60"/>
                        </a:lnTo>
                        <a:lnTo>
                          <a:pt x="1" y="27"/>
                        </a:lnTo>
                        <a:lnTo>
                          <a:pt x="3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2" name="Freeform 1649"/>
                  <p:cNvSpPr>
                    <a:spLocks/>
                  </p:cNvSpPr>
                  <p:nvPr/>
                </p:nvSpPr>
                <p:spPr bwMode="auto">
                  <a:xfrm>
                    <a:off x="1264" y="1189"/>
                    <a:ext cx="19" cy="26"/>
                  </a:xfrm>
                  <a:custGeom>
                    <a:avLst/>
                    <a:gdLst>
                      <a:gd name="T0" fmla="*/ 85 w 130"/>
                      <a:gd name="T1" fmla="*/ 0 h 156"/>
                      <a:gd name="T2" fmla="*/ 105 w 130"/>
                      <a:gd name="T3" fmla="*/ 59 h 156"/>
                      <a:gd name="T4" fmla="*/ 130 w 130"/>
                      <a:gd name="T5" fmla="*/ 106 h 156"/>
                      <a:gd name="T6" fmla="*/ 72 w 130"/>
                      <a:gd name="T7" fmla="*/ 156 h 156"/>
                      <a:gd name="T8" fmla="*/ 28 w 130"/>
                      <a:gd name="T9" fmla="*/ 105 h 156"/>
                      <a:gd name="T10" fmla="*/ 0 w 130"/>
                      <a:gd name="T11" fmla="*/ 74 h 156"/>
                      <a:gd name="T12" fmla="*/ 85 w 130"/>
                      <a:gd name="T13" fmla="*/ 0 h 156"/>
                      <a:gd name="T14" fmla="*/ 0 60000 65536"/>
                      <a:gd name="T15" fmla="*/ 0 60000 65536"/>
                      <a:gd name="T16" fmla="*/ 0 60000 65536"/>
                      <a:gd name="T17" fmla="*/ 0 60000 65536"/>
                      <a:gd name="T18" fmla="*/ 0 60000 65536"/>
                      <a:gd name="T19" fmla="*/ 0 60000 65536"/>
                      <a:gd name="T20" fmla="*/ 0 60000 65536"/>
                      <a:gd name="T21" fmla="*/ 0 w 130"/>
                      <a:gd name="T22" fmla="*/ 0 h 156"/>
                      <a:gd name="T23" fmla="*/ 130 w 130"/>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56">
                        <a:moveTo>
                          <a:pt x="85" y="0"/>
                        </a:moveTo>
                        <a:lnTo>
                          <a:pt x="105" y="59"/>
                        </a:lnTo>
                        <a:lnTo>
                          <a:pt x="130" y="106"/>
                        </a:lnTo>
                        <a:lnTo>
                          <a:pt x="72" y="156"/>
                        </a:lnTo>
                        <a:lnTo>
                          <a:pt x="28" y="105"/>
                        </a:lnTo>
                        <a:lnTo>
                          <a:pt x="0" y="74"/>
                        </a:lnTo>
                        <a:lnTo>
                          <a:pt x="8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3" name="Freeform 1650"/>
                  <p:cNvSpPr>
                    <a:spLocks/>
                  </p:cNvSpPr>
                  <p:nvPr/>
                </p:nvSpPr>
                <p:spPr bwMode="auto">
                  <a:xfrm>
                    <a:off x="1270" y="1198"/>
                    <a:ext cx="18" cy="24"/>
                  </a:xfrm>
                  <a:custGeom>
                    <a:avLst/>
                    <a:gdLst>
                      <a:gd name="T0" fmla="*/ 66 w 126"/>
                      <a:gd name="T1" fmla="*/ 0 h 144"/>
                      <a:gd name="T2" fmla="*/ 67 w 126"/>
                      <a:gd name="T3" fmla="*/ 3 h 144"/>
                      <a:gd name="T4" fmla="*/ 91 w 126"/>
                      <a:gd name="T5" fmla="*/ 47 h 144"/>
                      <a:gd name="T6" fmla="*/ 126 w 126"/>
                      <a:gd name="T7" fmla="*/ 93 h 144"/>
                      <a:gd name="T8" fmla="*/ 67 w 126"/>
                      <a:gd name="T9" fmla="*/ 144 h 144"/>
                      <a:gd name="T10" fmla="*/ 0 w 126"/>
                      <a:gd name="T11" fmla="*/ 58 h 144"/>
                      <a:gd name="T12" fmla="*/ 66 w 126"/>
                      <a:gd name="T13" fmla="*/ 0 h 144"/>
                      <a:gd name="T14" fmla="*/ 0 60000 65536"/>
                      <a:gd name="T15" fmla="*/ 0 60000 65536"/>
                      <a:gd name="T16" fmla="*/ 0 60000 65536"/>
                      <a:gd name="T17" fmla="*/ 0 60000 65536"/>
                      <a:gd name="T18" fmla="*/ 0 60000 65536"/>
                      <a:gd name="T19" fmla="*/ 0 60000 65536"/>
                      <a:gd name="T20" fmla="*/ 0 60000 65536"/>
                      <a:gd name="T21" fmla="*/ 0 w 126"/>
                      <a:gd name="T22" fmla="*/ 0 h 144"/>
                      <a:gd name="T23" fmla="*/ 126 w 126"/>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44">
                        <a:moveTo>
                          <a:pt x="66" y="0"/>
                        </a:moveTo>
                        <a:lnTo>
                          <a:pt x="67" y="3"/>
                        </a:lnTo>
                        <a:lnTo>
                          <a:pt x="91" y="47"/>
                        </a:lnTo>
                        <a:lnTo>
                          <a:pt x="126" y="93"/>
                        </a:lnTo>
                        <a:lnTo>
                          <a:pt x="67" y="144"/>
                        </a:lnTo>
                        <a:lnTo>
                          <a:pt x="0" y="58"/>
                        </a:lnTo>
                        <a:lnTo>
                          <a:pt x="6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4" name="Freeform 1651"/>
                  <p:cNvSpPr>
                    <a:spLocks/>
                  </p:cNvSpPr>
                  <p:nvPr/>
                </p:nvSpPr>
                <p:spPr bwMode="auto">
                  <a:xfrm>
                    <a:off x="1275" y="1207"/>
                    <a:ext cx="18" cy="21"/>
                  </a:xfrm>
                  <a:custGeom>
                    <a:avLst/>
                    <a:gdLst>
                      <a:gd name="T0" fmla="*/ 127 w 127"/>
                      <a:gd name="T1" fmla="*/ 85 h 126"/>
                      <a:gd name="T2" fmla="*/ 58 w 127"/>
                      <a:gd name="T3" fmla="*/ 0 h 126"/>
                      <a:gd name="T4" fmla="*/ 0 w 127"/>
                      <a:gd name="T5" fmla="*/ 50 h 126"/>
                      <a:gd name="T6" fmla="*/ 31 w 127"/>
                      <a:gd name="T7" fmla="*/ 91 h 126"/>
                      <a:gd name="T8" fmla="*/ 67 w 127"/>
                      <a:gd name="T9" fmla="*/ 120 h 126"/>
                      <a:gd name="T10" fmla="*/ 79 w 127"/>
                      <a:gd name="T11" fmla="*/ 126 h 126"/>
                      <a:gd name="T12" fmla="*/ 127 w 127"/>
                      <a:gd name="T13" fmla="*/ 85 h 126"/>
                      <a:gd name="T14" fmla="*/ 0 60000 65536"/>
                      <a:gd name="T15" fmla="*/ 0 60000 65536"/>
                      <a:gd name="T16" fmla="*/ 0 60000 65536"/>
                      <a:gd name="T17" fmla="*/ 0 60000 65536"/>
                      <a:gd name="T18" fmla="*/ 0 60000 65536"/>
                      <a:gd name="T19" fmla="*/ 0 60000 65536"/>
                      <a:gd name="T20" fmla="*/ 0 60000 65536"/>
                      <a:gd name="T21" fmla="*/ 0 w 127"/>
                      <a:gd name="T22" fmla="*/ 0 h 126"/>
                      <a:gd name="T23" fmla="*/ 127 w 127"/>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26">
                        <a:moveTo>
                          <a:pt x="127" y="85"/>
                        </a:moveTo>
                        <a:lnTo>
                          <a:pt x="58" y="0"/>
                        </a:lnTo>
                        <a:lnTo>
                          <a:pt x="0" y="50"/>
                        </a:lnTo>
                        <a:lnTo>
                          <a:pt x="31" y="91"/>
                        </a:lnTo>
                        <a:lnTo>
                          <a:pt x="67" y="120"/>
                        </a:lnTo>
                        <a:lnTo>
                          <a:pt x="79" y="126"/>
                        </a:lnTo>
                        <a:lnTo>
                          <a:pt x="127" y="8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5" name="Freeform 1652"/>
                  <p:cNvSpPr>
                    <a:spLocks/>
                  </p:cNvSpPr>
                  <p:nvPr/>
                </p:nvSpPr>
                <p:spPr bwMode="auto">
                  <a:xfrm>
                    <a:off x="1279" y="1214"/>
                    <a:ext cx="19" cy="21"/>
                  </a:xfrm>
                  <a:custGeom>
                    <a:avLst/>
                    <a:gdLst>
                      <a:gd name="T0" fmla="*/ 131 w 131"/>
                      <a:gd name="T1" fmla="*/ 82 h 126"/>
                      <a:gd name="T2" fmla="*/ 59 w 131"/>
                      <a:gd name="T3" fmla="*/ 0 h 126"/>
                      <a:gd name="T4" fmla="*/ 0 w 131"/>
                      <a:gd name="T5" fmla="*/ 51 h 126"/>
                      <a:gd name="T6" fmla="*/ 34 w 131"/>
                      <a:gd name="T7" fmla="*/ 77 h 126"/>
                      <a:gd name="T8" fmla="*/ 65 w 131"/>
                      <a:gd name="T9" fmla="*/ 98 h 126"/>
                      <a:gd name="T10" fmla="*/ 81 w 131"/>
                      <a:gd name="T11" fmla="*/ 126 h 126"/>
                      <a:gd name="T12" fmla="*/ 131 w 131"/>
                      <a:gd name="T13" fmla="*/ 82 h 126"/>
                      <a:gd name="T14" fmla="*/ 0 60000 65536"/>
                      <a:gd name="T15" fmla="*/ 0 60000 65536"/>
                      <a:gd name="T16" fmla="*/ 0 60000 65536"/>
                      <a:gd name="T17" fmla="*/ 0 60000 65536"/>
                      <a:gd name="T18" fmla="*/ 0 60000 65536"/>
                      <a:gd name="T19" fmla="*/ 0 60000 65536"/>
                      <a:gd name="T20" fmla="*/ 0 60000 65536"/>
                      <a:gd name="T21" fmla="*/ 0 w 131"/>
                      <a:gd name="T22" fmla="*/ 0 h 126"/>
                      <a:gd name="T23" fmla="*/ 131 w 131"/>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26">
                        <a:moveTo>
                          <a:pt x="131" y="82"/>
                        </a:moveTo>
                        <a:lnTo>
                          <a:pt x="59" y="0"/>
                        </a:lnTo>
                        <a:lnTo>
                          <a:pt x="0" y="51"/>
                        </a:lnTo>
                        <a:lnTo>
                          <a:pt x="34" y="77"/>
                        </a:lnTo>
                        <a:lnTo>
                          <a:pt x="65" y="98"/>
                        </a:lnTo>
                        <a:lnTo>
                          <a:pt x="81" y="126"/>
                        </a:lnTo>
                        <a:lnTo>
                          <a:pt x="131" y="8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6" name="Freeform 1653"/>
                  <p:cNvSpPr>
                    <a:spLocks/>
                  </p:cNvSpPr>
                  <p:nvPr/>
                </p:nvSpPr>
                <p:spPr bwMode="auto">
                  <a:xfrm>
                    <a:off x="1286" y="1221"/>
                    <a:ext cx="17" cy="23"/>
                  </a:xfrm>
                  <a:custGeom>
                    <a:avLst/>
                    <a:gdLst>
                      <a:gd name="T0" fmla="*/ 122 w 122"/>
                      <a:gd name="T1" fmla="*/ 80 h 140"/>
                      <a:gd name="T2" fmla="*/ 48 w 122"/>
                      <a:gd name="T3" fmla="*/ 0 h 140"/>
                      <a:gd name="T4" fmla="*/ 0 w 122"/>
                      <a:gd name="T5" fmla="*/ 41 h 140"/>
                      <a:gd name="T6" fmla="*/ 20 w 122"/>
                      <a:gd name="T7" fmla="*/ 58 h 140"/>
                      <a:gd name="T8" fmla="*/ 31 w 122"/>
                      <a:gd name="T9" fmla="*/ 78 h 140"/>
                      <a:gd name="T10" fmla="*/ 55 w 122"/>
                      <a:gd name="T11" fmla="*/ 140 h 140"/>
                      <a:gd name="T12" fmla="*/ 122 w 122"/>
                      <a:gd name="T13" fmla="*/ 80 h 140"/>
                      <a:gd name="T14" fmla="*/ 0 60000 65536"/>
                      <a:gd name="T15" fmla="*/ 0 60000 65536"/>
                      <a:gd name="T16" fmla="*/ 0 60000 65536"/>
                      <a:gd name="T17" fmla="*/ 0 60000 65536"/>
                      <a:gd name="T18" fmla="*/ 0 60000 65536"/>
                      <a:gd name="T19" fmla="*/ 0 60000 65536"/>
                      <a:gd name="T20" fmla="*/ 0 60000 65536"/>
                      <a:gd name="T21" fmla="*/ 0 w 122"/>
                      <a:gd name="T22" fmla="*/ 0 h 140"/>
                      <a:gd name="T23" fmla="*/ 122 w 122"/>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40">
                        <a:moveTo>
                          <a:pt x="122" y="80"/>
                        </a:moveTo>
                        <a:lnTo>
                          <a:pt x="48" y="0"/>
                        </a:lnTo>
                        <a:lnTo>
                          <a:pt x="0" y="41"/>
                        </a:lnTo>
                        <a:lnTo>
                          <a:pt x="20" y="58"/>
                        </a:lnTo>
                        <a:lnTo>
                          <a:pt x="31" y="78"/>
                        </a:lnTo>
                        <a:lnTo>
                          <a:pt x="55" y="140"/>
                        </a:lnTo>
                        <a:lnTo>
                          <a:pt x="122" y="8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7" name="Freeform 1654"/>
                  <p:cNvSpPr>
                    <a:spLocks/>
                  </p:cNvSpPr>
                  <p:nvPr/>
                </p:nvSpPr>
                <p:spPr bwMode="auto">
                  <a:xfrm>
                    <a:off x="1291" y="1228"/>
                    <a:ext cx="16" cy="25"/>
                  </a:xfrm>
                  <a:custGeom>
                    <a:avLst/>
                    <a:gdLst>
                      <a:gd name="T0" fmla="*/ 50 w 111"/>
                      <a:gd name="T1" fmla="*/ 0 h 150"/>
                      <a:gd name="T2" fmla="*/ 100 w 111"/>
                      <a:gd name="T3" fmla="*/ 58 h 150"/>
                      <a:gd name="T4" fmla="*/ 111 w 111"/>
                      <a:gd name="T5" fmla="*/ 91 h 150"/>
                      <a:gd name="T6" fmla="*/ 45 w 111"/>
                      <a:gd name="T7" fmla="*/ 150 h 150"/>
                      <a:gd name="T8" fmla="*/ 33 w 111"/>
                      <a:gd name="T9" fmla="*/ 125 h 150"/>
                      <a:gd name="T10" fmla="*/ 0 w 111"/>
                      <a:gd name="T11" fmla="*/ 44 h 150"/>
                      <a:gd name="T12" fmla="*/ 50 w 111"/>
                      <a:gd name="T13" fmla="*/ 0 h 150"/>
                      <a:gd name="T14" fmla="*/ 0 60000 65536"/>
                      <a:gd name="T15" fmla="*/ 0 60000 65536"/>
                      <a:gd name="T16" fmla="*/ 0 60000 65536"/>
                      <a:gd name="T17" fmla="*/ 0 60000 65536"/>
                      <a:gd name="T18" fmla="*/ 0 60000 65536"/>
                      <a:gd name="T19" fmla="*/ 0 60000 65536"/>
                      <a:gd name="T20" fmla="*/ 0 60000 65536"/>
                      <a:gd name="T21" fmla="*/ 0 w 111"/>
                      <a:gd name="T22" fmla="*/ 0 h 150"/>
                      <a:gd name="T23" fmla="*/ 111 w 111"/>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50">
                        <a:moveTo>
                          <a:pt x="50" y="0"/>
                        </a:moveTo>
                        <a:lnTo>
                          <a:pt x="100" y="58"/>
                        </a:lnTo>
                        <a:lnTo>
                          <a:pt x="111" y="91"/>
                        </a:lnTo>
                        <a:lnTo>
                          <a:pt x="45" y="150"/>
                        </a:lnTo>
                        <a:lnTo>
                          <a:pt x="33" y="125"/>
                        </a:lnTo>
                        <a:lnTo>
                          <a:pt x="0" y="44"/>
                        </a:lnTo>
                        <a:lnTo>
                          <a:pt x="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8" name="Freeform 1655"/>
                  <p:cNvSpPr>
                    <a:spLocks/>
                  </p:cNvSpPr>
                  <p:nvPr/>
                </p:nvSpPr>
                <p:spPr bwMode="auto">
                  <a:xfrm>
                    <a:off x="1294" y="1234"/>
                    <a:ext cx="16" cy="27"/>
                  </a:xfrm>
                  <a:custGeom>
                    <a:avLst/>
                    <a:gdLst>
                      <a:gd name="T0" fmla="*/ 67 w 111"/>
                      <a:gd name="T1" fmla="*/ 0 h 161"/>
                      <a:gd name="T2" fmla="*/ 80 w 111"/>
                      <a:gd name="T3" fmla="*/ 18 h 161"/>
                      <a:gd name="T4" fmla="*/ 111 w 111"/>
                      <a:gd name="T5" fmla="*/ 107 h 161"/>
                      <a:gd name="T6" fmla="*/ 48 w 111"/>
                      <a:gd name="T7" fmla="*/ 161 h 161"/>
                      <a:gd name="T8" fmla="*/ 13 w 111"/>
                      <a:gd name="T9" fmla="*/ 85 h 161"/>
                      <a:gd name="T10" fmla="*/ 0 w 111"/>
                      <a:gd name="T11" fmla="*/ 60 h 161"/>
                      <a:gd name="T12" fmla="*/ 67 w 111"/>
                      <a:gd name="T13" fmla="*/ 0 h 161"/>
                      <a:gd name="T14" fmla="*/ 0 60000 65536"/>
                      <a:gd name="T15" fmla="*/ 0 60000 65536"/>
                      <a:gd name="T16" fmla="*/ 0 60000 65536"/>
                      <a:gd name="T17" fmla="*/ 0 60000 65536"/>
                      <a:gd name="T18" fmla="*/ 0 60000 65536"/>
                      <a:gd name="T19" fmla="*/ 0 60000 65536"/>
                      <a:gd name="T20" fmla="*/ 0 60000 65536"/>
                      <a:gd name="T21" fmla="*/ 0 w 111"/>
                      <a:gd name="T22" fmla="*/ 0 h 161"/>
                      <a:gd name="T23" fmla="*/ 111 w 11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61">
                        <a:moveTo>
                          <a:pt x="67" y="0"/>
                        </a:moveTo>
                        <a:lnTo>
                          <a:pt x="80" y="18"/>
                        </a:lnTo>
                        <a:lnTo>
                          <a:pt x="111" y="107"/>
                        </a:lnTo>
                        <a:lnTo>
                          <a:pt x="48" y="161"/>
                        </a:lnTo>
                        <a:lnTo>
                          <a:pt x="13" y="85"/>
                        </a:lnTo>
                        <a:lnTo>
                          <a:pt x="0" y="60"/>
                        </a:lnTo>
                        <a:lnTo>
                          <a:pt x="6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19" name="Freeform 1656"/>
                  <p:cNvSpPr>
                    <a:spLocks/>
                  </p:cNvSpPr>
                  <p:nvPr/>
                </p:nvSpPr>
                <p:spPr bwMode="auto">
                  <a:xfrm>
                    <a:off x="1297" y="1243"/>
                    <a:ext cx="16" cy="27"/>
                  </a:xfrm>
                  <a:custGeom>
                    <a:avLst/>
                    <a:gdLst>
                      <a:gd name="T0" fmla="*/ 107 w 107"/>
                      <a:gd name="T1" fmla="*/ 111 h 163"/>
                      <a:gd name="T2" fmla="*/ 66 w 107"/>
                      <a:gd name="T3" fmla="*/ 0 h 163"/>
                      <a:gd name="T4" fmla="*/ 0 w 107"/>
                      <a:gd name="T5" fmla="*/ 59 h 163"/>
                      <a:gd name="T6" fmla="*/ 47 w 107"/>
                      <a:gd name="T7" fmla="*/ 163 h 163"/>
                      <a:gd name="T8" fmla="*/ 107 w 107"/>
                      <a:gd name="T9" fmla="*/ 111 h 163"/>
                      <a:gd name="T10" fmla="*/ 0 60000 65536"/>
                      <a:gd name="T11" fmla="*/ 0 60000 65536"/>
                      <a:gd name="T12" fmla="*/ 0 60000 65536"/>
                      <a:gd name="T13" fmla="*/ 0 60000 65536"/>
                      <a:gd name="T14" fmla="*/ 0 60000 65536"/>
                      <a:gd name="T15" fmla="*/ 0 w 107"/>
                      <a:gd name="T16" fmla="*/ 0 h 163"/>
                      <a:gd name="T17" fmla="*/ 107 w 107"/>
                      <a:gd name="T18" fmla="*/ 163 h 163"/>
                    </a:gdLst>
                    <a:ahLst/>
                    <a:cxnLst>
                      <a:cxn ang="T10">
                        <a:pos x="T0" y="T1"/>
                      </a:cxn>
                      <a:cxn ang="T11">
                        <a:pos x="T2" y="T3"/>
                      </a:cxn>
                      <a:cxn ang="T12">
                        <a:pos x="T4" y="T5"/>
                      </a:cxn>
                      <a:cxn ang="T13">
                        <a:pos x="T6" y="T7"/>
                      </a:cxn>
                      <a:cxn ang="T14">
                        <a:pos x="T8" y="T9"/>
                      </a:cxn>
                    </a:cxnLst>
                    <a:rect l="T15" t="T16" r="T17" b="T18"/>
                    <a:pathLst>
                      <a:path w="107" h="163">
                        <a:moveTo>
                          <a:pt x="107" y="111"/>
                        </a:moveTo>
                        <a:lnTo>
                          <a:pt x="66" y="0"/>
                        </a:lnTo>
                        <a:lnTo>
                          <a:pt x="0" y="59"/>
                        </a:lnTo>
                        <a:lnTo>
                          <a:pt x="47" y="163"/>
                        </a:lnTo>
                        <a:lnTo>
                          <a:pt x="107" y="1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0" name="Freeform 1657"/>
                  <p:cNvSpPr>
                    <a:spLocks/>
                  </p:cNvSpPr>
                  <p:nvPr/>
                </p:nvSpPr>
                <p:spPr bwMode="auto">
                  <a:xfrm>
                    <a:off x="1301" y="1252"/>
                    <a:ext cx="15" cy="27"/>
                  </a:xfrm>
                  <a:custGeom>
                    <a:avLst/>
                    <a:gdLst>
                      <a:gd name="T0" fmla="*/ 107 w 107"/>
                      <a:gd name="T1" fmla="*/ 109 h 159"/>
                      <a:gd name="T2" fmla="*/ 63 w 107"/>
                      <a:gd name="T3" fmla="*/ 0 h 159"/>
                      <a:gd name="T4" fmla="*/ 0 w 107"/>
                      <a:gd name="T5" fmla="*/ 54 h 159"/>
                      <a:gd name="T6" fmla="*/ 49 w 107"/>
                      <a:gd name="T7" fmla="*/ 159 h 159"/>
                      <a:gd name="T8" fmla="*/ 107 w 107"/>
                      <a:gd name="T9" fmla="*/ 109 h 159"/>
                      <a:gd name="T10" fmla="*/ 0 60000 65536"/>
                      <a:gd name="T11" fmla="*/ 0 60000 65536"/>
                      <a:gd name="T12" fmla="*/ 0 60000 65536"/>
                      <a:gd name="T13" fmla="*/ 0 60000 65536"/>
                      <a:gd name="T14" fmla="*/ 0 60000 65536"/>
                      <a:gd name="T15" fmla="*/ 0 w 107"/>
                      <a:gd name="T16" fmla="*/ 0 h 159"/>
                      <a:gd name="T17" fmla="*/ 107 w 107"/>
                      <a:gd name="T18" fmla="*/ 159 h 159"/>
                    </a:gdLst>
                    <a:ahLst/>
                    <a:cxnLst>
                      <a:cxn ang="T10">
                        <a:pos x="T0" y="T1"/>
                      </a:cxn>
                      <a:cxn ang="T11">
                        <a:pos x="T2" y="T3"/>
                      </a:cxn>
                      <a:cxn ang="T12">
                        <a:pos x="T4" y="T5"/>
                      </a:cxn>
                      <a:cxn ang="T13">
                        <a:pos x="T6" y="T7"/>
                      </a:cxn>
                      <a:cxn ang="T14">
                        <a:pos x="T8" y="T9"/>
                      </a:cxn>
                    </a:cxnLst>
                    <a:rect l="T15" t="T16" r="T17" b="T18"/>
                    <a:pathLst>
                      <a:path w="107" h="159">
                        <a:moveTo>
                          <a:pt x="107" y="109"/>
                        </a:moveTo>
                        <a:lnTo>
                          <a:pt x="63" y="0"/>
                        </a:lnTo>
                        <a:lnTo>
                          <a:pt x="0" y="54"/>
                        </a:lnTo>
                        <a:lnTo>
                          <a:pt x="49" y="159"/>
                        </a:lnTo>
                        <a:lnTo>
                          <a:pt x="107" y="10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1" name="Freeform 1658"/>
                  <p:cNvSpPr>
                    <a:spLocks/>
                  </p:cNvSpPr>
                  <p:nvPr/>
                </p:nvSpPr>
                <p:spPr bwMode="auto">
                  <a:xfrm>
                    <a:off x="1304" y="1261"/>
                    <a:ext cx="15" cy="26"/>
                  </a:xfrm>
                  <a:custGeom>
                    <a:avLst/>
                    <a:gdLst>
                      <a:gd name="T0" fmla="*/ 106 w 106"/>
                      <a:gd name="T1" fmla="*/ 104 h 154"/>
                      <a:gd name="T2" fmla="*/ 60 w 106"/>
                      <a:gd name="T3" fmla="*/ 0 h 154"/>
                      <a:gd name="T4" fmla="*/ 0 w 106"/>
                      <a:gd name="T5" fmla="*/ 52 h 154"/>
                      <a:gd name="T6" fmla="*/ 48 w 106"/>
                      <a:gd name="T7" fmla="*/ 154 h 154"/>
                      <a:gd name="T8" fmla="*/ 106 w 106"/>
                      <a:gd name="T9" fmla="*/ 104 h 154"/>
                      <a:gd name="T10" fmla="*/ 0 60000 65536"/>
                      <a:gd name="T11" fmla="*/ 0 60000 65536"/>
                      <a:gd name="T12" fmla="*/ 0 60000 65536"/>
                      <a:gd name="T13" fmla="*/ 0 60000 65536"/>
                      <a:gd name="T14" fmla="*/ 0 60000 65536"/>
                      <a:gd name="T15" fmla="*/ 0 w 106"/>
                      <a:gd name="T16" fmla="*/ 0 h 154"/>
                      <a:gd name="T17" fmla="*/ 106 w 106"/>
                      <a:gd name="T18" fmla="*/ 154 h 154"/>
                    </a:gdLst>
                    <a:ahLst/>
                    <a:cxnLst>
                      <a:cxn ang="T10">
                        <a:pos x="T0" y="T1"/>
                      </a:cxn>
                      <a:cxn ang="T11">
                        <a:pos x="T2" y="T3"/>
                      </a:cxn>
                      <a:cxn ang="T12">
                        <a:pos x="T4" y="T5"/>
                      </a:cxn>
                      <a:cxn ang="T13">
                        <a:pos x="T6" y="T7"/>
                      </a:cxn>
                      <a:cxn ang="T14">
                        <a:pos x="T8" y="T9"/>
                      </a:cxn>
                    </a:cxnLst>
                    <a:rect l="T15" t="T16" r="T17" b="T18"/>
                    <a:pathLst>
                      <a:path w="106" h="154">
                        <a:moveTo>
                          <a:pt x="106" y="104"/>
                        </a:moveTo>
                        <a:lnTo>
                          <a:pt x="60" y="0"/>
                        </a:lnTo>
                        <a:lnTo>
                          <a:pt x="0" y="52"/>
                        </a:lnTo>
                        <a:lnTo>
                          <a:pt x="48" y="154"/>
                        </a:lnTo>
                        <a:lnTo>
                          <a:pt x="106" y="10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2" name="Freeform 1659"/>
                  <p:cNvSpPr>
                    <a:spLocks/>
                  </p:cNvSpPr>
                  <p:nvPr/>
                </p:nvSpPr>
                <p:spPr bwMode="auto">
                  <a:xfrm>
                    <a:off x="1308" y="1270"/>
                    <a:ext cx="16" cy="26"/>
                  </a:xfrm>
                  <a:custGeom>
                    <a:avLst/>
                    <a:gdLst>
                      <a:gd name="T0" fmla="*/ 111 w 111"/>
                      <a:gd name="T1" fmla="*/ 97 h 152"/>
                      <a:gd name="T2" fmla="*/ 58 w 111"/>
                      <a:gd name="T3" fmla="*/ 0 h 152"/>
                      <a:gd name="T4" fmla="*/ 0 w 111"/>
                      <a:gd name="T5" fmla="*/ 50 h 152"/>
                      <a:gd name="T6" fmla="*/ 49 w 111"/>
                      <a:gd name="T7" fmla="*/ 152 h 152"/>
                      <a:gd name="T8" fmla="*/ 111 w 111"/>
                      <a:gd name="T9" fmla="*/ 97 h 152"/>
                      <a:gd name="T10" fmla="*/ 0 60000 65536"/>
                      <a:gd name="T11" fmla="*/ 0 60000 65536"/>
                      <a:gd name="T12" fmla="*/ 0 60000 65536"/>
                      <a:gd name="T13" fmla="*/ 0 60000 65536"/>
                      <a:gd name="T14" fmla="*/ 0 60000 65536"/>
                      <a:gd name="T15" fmla="*/ 0 w 111"/>
                      <a:gd name="T16" fmla="*/ 0 h 152"/>
                      <a:gd name="T17" fmla="*/ 111 w 111"/>
                      <a:gd name="T18" fmla="*/ 152 h 152"/>
                    </a:gdLst>
                    <a:ahLst/>
                    <a:cxnLst>
                      <a:cxn ang="T10">
                        <a:pos x="T0" y="T1"/>
                      </a:cxn>
                      <a:cxn ang="T11">
                        <a:pos x="T2" y="T3"/>
                      </a:cxn>
                      <a:cxn ang="T12">
                        <a:pos x="T4" y="T5"/>
                      </a:cxn>
                      <a:cxn ang="T13">
                        <a:pos x="T6" y="T7"/>
                      </a:cxn>
                      <a:cxn ang="T14">
                        <a:pos x="T8" y="T9"/>
                      </a:cxn>
                    </a:cxnLst>
                    <a:rect l="T15" t="T16" r="T17" b="T18"/>
                    <a:pathLst>
                      <a:path w="111" h="152">
                        <a:moveTo>
                          <a:pt x="111" y="97"/>
                        </a:moveTo>
                        <a:lnTo>
                          <a:pt x="58" y="0"/>
                        </a:lnTo>
                        <a:lnTo>
                          <a:pt x="0" y="50"/>
                        </a:lnTo>
                        <a:lnTo>
                          <a:pt x="49" y="152"/>
                        </a:lnTo>
                        <a:lnTo>
                          <a:pt x="111" y="9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3" name="Freeform 1660"/>
                  <p:cNvSpPr>
                    <a:spLocks/>
                  </p:cNvSpPr>
                  <p:nvPr/>
                </p:nvSpPr>
                <p:spPr bwMode="auto">
                  <a:xfrm>
                    <a:off x="1311" y="1279"/>
                    <a:ext cx="17" cy="25"/>
                  </a:xfrm>
                  <a:custGeom>
                    <a:avLst/>
                    <a:gdLst>
                      <a:gd name="T0" fmla="*/ 58 w 122"/>
                      <a:gd name="T1" fmla="*/ 0 h 151"/>
                      <a:gd name="T2" fmla="*/ 89 w 122"/>
                      <a:gd name="T3" fmla="*/ 50 h 151"/>
                      <a:gd name="T4" fmla="*/ 122 w 122"/>
                      <a:gd name="T5" fmla="*/ 91 h 151"/>
                      <a:gd name="T6" fmla="*/ 52 w 122"/>
                      <a:gd name="T7" fmla="*/ 151 h 151"/>
                      <a:gd name="T8" fmla="*/ 0 w 122"/>
                      <a:gd name="T9" fmla="*/ 50 h 151"/>
                      <a:gd name="T10" fmla="*/ 58 w 122"/>
                      <a:gd name="T11" fmla="*/ 0 h 151"/>
                      <a:gd name="T12" fmla="*/ 0 60000 65536"/>
                      <a:gd name="T13" fmla="*/ 0 60000 65536"/>
                      <a:gd name="T14" fmla="*/ 0 60000 65536"/>
                      <a:gd name="T15" fmla="*/ 0 60000 65536"/>
                      <a:gd name="T16" fmla="*/ 0 60000 65536"/>
                      <a:gd name="T17" fmla="*/ 0 60000 65536"/>
                      <a:gd name="T18" fmla="*/ 0 w 122"/>
                      <a:gd name="T19" fmla="*/ 0 h 151"/>
                      <a:gd name="T20" fmla="*/ 122 w 12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22" h="151">
                        <a:moveTo>
                          <a:pt x="58" y="0"/>
                        </a:moveTo>
                        <a:lnTo>
                          <a:pt x="89" y="50"/>
                        </a:lnTo>
                        <a:lnTo>
                          <a:pt x="122" y="91"/>
                        </a:lnTo>
                        <a:lnTo>
                          <a:pt x="52" y="151"/>
                        </a:lnTo>
                        <a:lnTo>
                          <a:pt x="0" y="50"/>
                        </a:lnTo>
                        <a:lnTo>
                          <a:pt x="5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4" name="Freeform 1661"/>
                  <p:cNvSpPr>
                    <a:spLocks/>
                  </p:cNvSpPr>
                  <p:nvPr/>
                </p:nvSpPr>
                <p:spPr bwMode="auto">
                  <a:xfrm>
                    <a:off x="1315" y="1287"/>
                    <a:ext cx="20" cy="25"/>
                  </a:xfrm>
                  <a:custGeom>
                    <a:avLst/>
                    <a:gdLst>
                      <a:gd name="T0" fmla="*/ 62 w 141"/>
                      <a:gd name="T1" fmla="*/ 0 h 151"/>
                      <a:gd name="T2" fmla="*/ 63 w 141"/>
                      <a:gd name="T3" fmla="*/ 3 h 151"/>
                      <a:gd name="T4" fmla="*/ 102 w 141"/>
                      <a:gd name="T5" fmla="*/ 50 h 151"/>
                      <a:gd name="T6" fmla="*/ 141 w 141"/>
                      <a:gd name="T7" fmla="*/ 77 h 151"/>
                      <a:gd name="T8" fmla="*/ 55 w 141"/>
                      <a:gd name="T9" fmla="*/ 151 h 151"/>
                      <a:gd name="T10" fmla="*/ 0 w 141"/>
                      <a:gd name="T11" fmla="*/ 55 h 151"/>
                      <a:gd name="T12" fmla="*/ 62 w 141"/>
                      <a:gd name="T13" fmla="*/ 0 h 151"/>
                      <a:gd name="T14" fmla="*/ 0 60000 65536"/>
                      <a:gd name="T15" fmla="*/ 0 60000 65536"/>
                      <a:gd name="T16" fmla="*/ 0 60000 65536"/>
                      <a:gd name="T17" fmla="*/ 0 60000 65536"/>
                      <a:gd name="T18" fmla="*/ 0 60000 65536"/>
                      <a:gd name="T19" fmla="*/ 0 60000 65536"/>
                      <a:gd name="T20" fmla="*/ 0 60000 65536"/>
                      <a:gd name="T21" fmla="*/ 0 w 141"/>
                      <a:gd name="T22" fmla="*/ 0 h 151"/>
                      <a:gd name="T23" fmla="*/ 141 w 141"/>
                      <a:gd name="T24" fmla="*/ 151 h 1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51">
                        <a:moveTo>
                          <a:pt x="62" y="0"/>
                        </a:moveTo>
                        <a:lnTo>
                          <a:pt x="63" y="3"/>
                        </a:lnTo>
                        <a:lnTo>
                          <a:pt x="102" y="50"/>
                        </a:lnTo>
                        <a:lnTo>
                          <a:pt x="141" y="77"/>
                        </a:lnTo>
                        <a:lnTo>
                          <a:pt x="55" y="151"/>
                        </a:lnTo>
                        <a:lnTo>
                          <a:pt x="0" y="55"/>
                        </a:lnTo>
                        <a:lnTo>
                          <a:pt x="6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5" name="Freeform 1662"/>
                  <p:cNvSpPr>
                    <a:spLocks/>
                  </p:cNvSpPr>
                  <p:nvPr/>
                </p:nvSpPr>
                <p:spPr bwMode="auto">
                  <a:xfrm>
                    <a:off x="1318" y="1294"/>
                    <a:ext cx="24" cy="24"/>
                  </a:xfrm>
                  <a:custGeom>
                    <a:avLst/>
                    <a:gdLst>
                      <a:gd name="T0" fmla="*/ 168 w 168"/>
                      <a:gd name="T1" fmla="*/ 59 h 145"/>
                      <a:gd name="T2" fmla="*/ 125 w 168"/>
                      <a:gd name="T3" fmla="*/ 38 h 145"/>
                      <a:gd name="T4" fmla="*/ 70 w 168"/>
                      <a:gd name="T5" fmla="*/ 0 h 145"/>
                      <a:gd name="T6" fmla="*/ 0 w 168"/>
                      <a:gd name="T7" fmla="*/ 60 h 145"/>
                      <a:gd name="T8" fmla="*/ 32 w 168"/>
                      <a:gd name="T9" fmla="*/ 113 h 145"/>
                      <a:gd name="T10" fmla="*/ 56 w 168"/>
                      <a:gd name="T11" fmla="*/ 138 h 145"/>
                      <a:gd name="T12" fmla="*/ 70 w 168"/>
                      <a:gd name="T13" fmla="*/ 145 h 145"/>
                      <a:gd name="T14" fmla="*/ 168 w 168"/>
                      <a:gd name="T15" fmla="*/ 59 h 145"/>
                      <a:gd name="T16" fmla="*/ 0 60000 65536"/>
                      <a:gd name="T17" fmla="*/ 0 60000 65536"/>
                      <a:gd name="T18" fmla="*/ 0 60000 65536"/>
                      <a:gd name="T19" fmla="*/ 0 60000 65536"/>
                      <a:gd name="T20" fmla="*/ 0 60000 65536"/>
                      <a:gd name="T21" fmla="*/ 0 60000 65536"/>
                      <a:gd name="T22" fmla="*/ 0 60000 65536"/>
                      <a:gd name="T23" fmla="*/ 0 60000 65536"/>
                      <a:gd name="T24" fmla="*/ 0 w 168"/>
                      <a:gd name="T25" fmla="*/ 0 h 145"/>
                      <a:gd name="T26" fmla="*/ 168 w 168"/>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8" h="145">
                        <a:moveTo>
                          <a:pt x="168" y="59"/>
                        </a:moveTo>
                        <a:lnTo>
                          <a:pt x="125" y="38"/>
                        </a:lnTo>
                        <a:lnTo>
                          <a:pt x="70" y="0"/>
                        </a:lnTo>
                        <a:lnTo>
                          <a:pt x="0" y="60"/>
                        </a:lnTo>
                        <a:lnTo>
                          <a:pt x="32" y="113"/>
                        </a:lnTo>
                        <a:lnTo>
                          <a:pt x="56" y="138"/>
                        </a:lnTo>
                        <a:lnTo>
                          <a:pt x="70" y="145"/>
                        </a:lnTo>
                        <a:lnTo>
                          <a:pt x="168" y="5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6" name="Freeform 1663"/>
                  <p:cNvSpPr>
                    <a:spLocks/>
                  </p:cNvSpPr>
                  <p:nvPr/>
                </p:nvSpPr>
                <p:spPr bwMode="auto">
                  <a:xfrm>
                    <a:off x="1323" y="1299"/>
                    <a:ext cx="23" cy="25"/>
                  </a:xfrm>
                  <a:custGeom>
                    <a:avLst/>
                    <a:gdLst>
                      <a:gd name="T0" fmla="*/ 86 w 164"/>
                      <a:gd name="T1" fmla="*/ 0 h 148"/>
                      <a:gd name="T2" fmla="*/ 140 w 164"/>
                      <a:gd name="T3" fmla="*/ 27 h 148"/>
                      <a:gd name="T4" fmla="*/ 158 w 164"/>
                      <a:gd name="T5" fmla="*/ 42 h 148"/>
                      <a:gd name="T6" fmla="*/ 164 w 164"/>
                      <a:gd name="T7" fmla="*/ 66 h 148"/>
                      <a:gd name="T8" fmla="*/ 164 w 164"/>
                      <a:gd name="T9" fmla="*/ 77 h 148"/>
                      <a:gd name="T10" fmla="*/ 118 w 164"/>
                      <a:gd name="T11" fmla="*/ 117 h 148"/>
                      <a:gd name="T12" fmla="*/ 107 w 164"/>
                      <a:gd name="T13" fmla="*/ 128 h 148"/>
                      <a:gd name="T14" fmla="*/ 84 w 164"/>
                      <a:gd name="T15" fmla="*/ 148 h 148"/>
                      <a:gd name="T16" fmla="*/ 55 w 164"/>
                      <a:gd name="T17" fmla="*/ 144 h 148"/>
                      <a:gd name="T18" fmla="*/ 56 w 164"/>
                      <a:gd name="T19" fmla="*/ 137 h 148"/>
                      <a:gd name="T20" fmla="*/ 56 w 164"/>
                      <a:gd name="T21" fmla="*/ 124 h 148"/>
                      <a:gd name="T22" fmla="*/ 27 w 164"/>
                      <a:gd name="T23" fmla="*/ 105 h 148"/>
                      <a:gd name="T24" fmla="*/ 0 w 164"/>
                      <a:gd name="T25" fmla="*/ 74 h 148"/>
                      <a:gd name="T26" fmla="*/ 86 w 164"/>
                      <a:gd name="T27" fmla="*/ 0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4"/>
                      <a:gd name="T43" fmla="*/ 0 h 148"/>
                      <a:gd name="T44" fmla="*/ 164 w 164"/>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4" h="148">
                        <a:moveTo>
                          <a:pt x="86" y="0"/>
                        </a:moveTo>
                        <a:lnTo>
                          <a:pt x="140" y="27"/>
                        </a:lnTo>
                        <a:lnTo>
                          <a:pt x="158" y="42"/>
                        </a:lnTo>
                        <a:lnTo>
                          <a:pt x="164" y="66"/>
                        </a:lnTo>
                        <a:lnTo>
                          <a:pt x="164" y="77"/>
                        </a:lnTo>
                        <a:lnTo>
                          <a:pt x="118" y="117"/>
                        </a:lnTo>
                        <a:lnTo>
                          <a:pt x="107" y="128"/>
                        </a:lnTo>
                        <a:lnTo>
                          <a:pt x="84" y="148"/>
                        </a:lnTo>
                        <a:lnTo>
                          <a:pt x="55" y="144"/>
                        </a:lnTo>
                        <a:lnTo>
                          <a:pt x="56" y="137"/>
                        </a:lnTo>
                        <a:lnTo>
                          <a:pt x="56" y="124"/>
                        </a:lnTo>
                        <a:lnTo>
                          <a:pt x="27" y="105"/>
                        </a:lnTo>
                        <a:lnTo>
                          <a:pt x="0" y="74"/>
                        </a:lnTo>
                        <a:lnTo>
                          <a:pt x="8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7" name="Freeform 1664"/>
                  <p:cNvSpPr>
                    <a:spLocks/>
                  </p:cNvSpPr>
                  <p:nvPr/>
                </p:nvSpPr>
                <p:spPr bwMode="auto">
                  <a:xfrm>
                    <a:off x="1328" y="1304"/>
                    <a:ext cx="18" cy="20"/>
                  </a:xfrm>
                  <a:custGeom>
                    <a:avLst/>
                    <a:gdLst>
                      <a:gd name="T0" fmla="*/ 98 w 123"/>
                      <a:gd name="T1" fmla="*/ 0 h 122"/>
                      <a:gd name="T2" fmla="*/ 117 w 123"/>
                      <a:gd name="T3" fmla="*/ 15 h 122"/>
                      <a:gd name="T4" fmla="*/ 123 w 123"/>
                      <a:gd name="T5" fmla="*/ 40 h 122"/>
                      <a:gd name="T6" fmla="*/ 120 w 123"/>
                      <a:gd name="T7" fmla="*/ 67 h 122"/>
                      <a:gd name="T8" fmla="*/ 103 w 123"/>
                      <a:gd name="T9" fmla="*/ 77 h 122"/>
                      <a:gd name="T10" fmla="*/ 79 w 123"/>
                      <a:gd name="T11" fmla="*/ 90 h 122"/>
                      <a:gd name="T12" fmla="*/ 50 w 123"/>
                      <a:gd name="T13" fmla="*/ 122 h 122"/>
                      <a:gd name="T14" fmla="*/ 17 w 123"/>
                      <a:gd name="T15" fmla="*/ 120 h 122"/>
                      <a:gd name="T16" fmla="*/ 14 w 123"/>
                      <a:gd name="T17" fmla="*/ 114 h 122"/>
                      <a:gd name="T18" fmla="*/ 18 w 123"/>
                      <a:gd name="T19" fmla="*/ 102 h 122"/>
                      <a:gd name="T20" fmla="*/ 0 w 123"/>
                      <a:gd name="T21" fmla="*/ 86 h 122"/>
                      <a:gd name="T22" fmla="*/ 98 w 123"/>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22"/>
                      <a:gd name="T38" fmla="*/ 123 w 123"/>
                      <a:gd name="T39" fmla="*/ 122 h 1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22">
                        <a:moveTo>
                          <a:pt x="98" y="0"/>
                        </a:moveTo>
                        <a:lnTo>
                          <a:pt x="117" y="15"/>
                        </a:lnTo>
                        <a:lnTo>
                          <a:pt x="123" y="40"/>
                        </a:lnTo>
                        <a:lnTo>
                          <a:pt x="120" y="67"/>
                        </a:lnTo>
                        <a:lnTo>
                          <a:pt x="103" y="77"/>
                        </a:lnTo>
                        <a:lnTo>
                          <a:pt x="79" y="90"/>
                        </a:lnTo>
                        <a:lnTo>
                          <a:pt x="50" y="122"/>
                        </a:lnTo>
                        <a:lnTo>
                          <a:pt x="17" y="120"/>
                        </a:lnTo>
                        <a:lnTo>
                          <a:pt x="14" y="114"/>
                        </a:lnTo>
                        <a:lnTo>
                          <a:pt x="18" y="102"/>
                        </a:lnTo>
                        <a:lnTo>
                          <a:pt x="0" y="86"/>
                        </a:lnTo>
                        <a:lnTo>
                          <a:pt x="9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8" name="Freeform 1665"/>
                  <p:cNvSpPr>
                    <a:spLocks/>
                  </p:cNvSpPr>
                  <p:nvPr/>
                </p:nvSpPr>
                <p:spPr bwMode="auto">
                  <a:xfrm>
                    <a:off x="1339" y="1312"/>
                    <a:ext cx="7" cy="7"/>
                  </a:xfrm>
                  <a:custGeom>
                    <a:avLst/>
                    <a:gdLst>
                      <a:gd name="T0" fmla="*/ 0 w 46"/>
                      <a:gd name="T1" fmla="*/ 40 h 40"/>
                      <a:gd name="T2" fmla="*/ 32 w 46"/>
                      <a:gd name="T3" fmla="*/ 24 h 40"/>
                      <a:gd name="T4" fmla="*/ 43 w 46"/>
                      <a:gd name="T5" fmla="*/ 16 h 40"/>
                      <a:gd name="T6" fmla="*/ 46 w 46"/>
                      <a:gd name="T7" fmla="*/ 0 h 40"/>
                      <a:gd name="T8" fmla="*/ 0 w 46"/>
                      <a:gd name="T9" fmla="*/ 40 h 40"/>
                      <a:gd name="T10" fmla="*/ 0 60000 65536"/>
                      <a:gd name="T11" fmla="*/ 0 60000 65536"/>
                      <a:gd name="T12" fmla="*/ 0 60000 65536"/>
                      <a:gd name="T13" fmla="*/ 0 60000 65536"/>
                      <a:gd name="T14" fmla="*/ 0 60000 65536"/>
                      <a:gd name="T15" fmla="*/ 0 w 46"/>
                      <a:gd name="T16" fmla="*/ 0 h 40"/>
                      <a:gd name="T17" fmla="*/ 46 w 46"/>
                      <a:gd name="T18" fmla="*/ 40 h 40"/>
                    </a:gdLst>
                    <a:ahLst/>
                    <a:cxnLst>
                      <a:cxn ang="T10">
                        <a:pos x="T0" y="T1"/>
                      </a:cxn>
                      <a:cxn ang="T11">
                        <a:pos x="T2" y="T3"/>
                      </a:cxn>
                      <a:cxn ang="T12">
                        <a:pos x="T4" y="T5"/>
                      </a:cxn>
                      <a:cxn ang="T13">
                        <a:pos x="T6" y="T7"/>
                      </a:cxn>
                      <a:cxn ang="T14">
                        <a:pos x="T8" y="T9"/>
                      </a:cxn>
                    </a:cxnLst>
                    <a:rect l="T15" t="T16" r="T17" b="T18"/>
                    <a:pathLst>
                      <a:path w="46" h="40">
                        <a:moveTo>
                          <a:pt x="0" y="40"/>
                        </a:moveTo>
                        <a:lnTo>
                          <a:pt x="32" y="24"/>
                        </a:lnTo>
                        <a:lnTo>
                          <a:pt x="43" y="16"/>
                        </a:lnTo>
                        <a:lnTo>
                          <a:pt x="46" y="0"/>
                        </a:lnTo>
                        <a:lnTo>
                          <a:pt x="0" y="4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29" name="Freeform 1666"/>
                  <p:cNvSpPr>
                    <a:spLocks/>
                  </p:cNvSpPr>
                  <p:nvPr/>
                </p:nvSpPr>
                <p:spPr bwMode="auto">
                  <a:xfrm>
                    <a:off x="1335" y="1321"/>
                    <a:ext cx="3" cy="3"/>
                  </a:xfrm>
                  <a:custGeom>
                    <a:avLst/>
                    <a:gdLst>
                      <a:gd name="T0" fmla="*/ 23 w 23"/>
                      <a:gd name="T1" fmla="*/ 0 h 20"/>
                      <a:gd name="T2" fmla="*/ 7 w 23"/>
                      <a:gd name="T3" fmla="*/ 20 h 20"/>
                      <a:gd name="T4" fmla="*/ 0 w 23"/>
                      <a:gd name="T5" fmla="*/ 20 h 20"/>
                      <a:gd name="T6" fmla="*/ 23 w 23"/>
                      <a:gd name="T7" fmla="*/ 0 h 20"/>
                      <a:gd name="T8" fmla="*/ 0 60000 65536"/>
                      <a:gd name="T9" fmla="*/ 0 60000 65536"/>
                      <a:gd name="T10" fmla="*/ 0 60000 65536"/>
                      <a:gd name="T11" fmla="*/ 0 60000 65536"/>
                      <a:gd name="T12" fmla="*/ 0 w 23"/>
                      <a:gd name="T13" fmla="*/ 0 h 20"/>
                      <a:gd name="T14" fmla="*/ 23 w 23"/>
                      <a:gd name="T15" fmla="*/ 20 h 20"/>
                    </a:gdLst>
                    <a:ahLst/>
                    <a:cxnLst>
                      <a:cxn ang="T8">
                        <a:pos x="T0" y="T1"/>
                      </a:cxn>
                      <a:cxn ang="T9">
                        <a:pos x="T2" y="T3"/>
                      </a:cxn>
                      <a:cxn ang="T10">
                        <a:pos x="T4" y="T5"/>
                      </a:cxn>
                      <a:cxn ang="T11">
                        <a:pos x="T6" y="T7"/>
                      </a:cxn>
                    </a:cxnLst>
                    <a:rect l="T12" t="T13" r="T14" b="T15"/>
                    <a:pathLst>
                      <a:path w="23" h="20">
                        <a:moveTo>
                          <a:pt x="23" y="0"/>
                        </a:moveTo>
                        <a:lnTo>
                          <a:pt x="7" y="20"/>
                        </a:lnTo>
                        <a:lnTo>
                          <a:pt x="0" y="20"/>
                        </a:lnTo>
                        <a:lnTo>
                          <a:pt x="2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0" name="Freeform 1667"/>
                  <p:cNvSpPr>
                    <a:spLocks/>
                  </p:cNvSpPr>
                  <p:nvPr/>
                </p:nvSpPr>
                <p:spPr bwMode="auto">
                  <a:xfrm>
                    <a:off x="1183" y="1137"/>
                    <a:ext cx="51" cy="60"/>
                  </a:xfrm>
                  <a:custGeom>
                    <a:avLst/>
                    <a:gdLst>
                      <a:gd name="T0" fmla="*/ 346 w 355"/>
                      <a:gd name="T1" fmla="*/ 3 h 357"/>
                      <a:gd name="T2" fmla="*/ 333 w 355"/>
                      <a:gd name="T3" fmla="*/ 11 h 357"/>
                      <a:gd name="T4" fmla="*/ 316 w 355"/>
                      <a:gd name="T5" fmla="*/ 25 h 357"/>
                      <a:gd name="T6" fmla="*/ 294 w 355"/>
                      <a:gd name="T7" fmla="*/ 42 h 357"/>
                      <a:gd name="T8" fmla="*/ 271 w 355"/>
                      <a:gd name="T9" fmla="*/ 63 h 357"/>
                      <a:gd name="T10" fmla="*/ 246 w 355"/>
                      <a:gd name="T11" fmla="*/ 87 h 357"/>
                      <a:gd name="T12" fmla="*/ 220 w 355"/>
                      <a:gd name="T13" fmla="*/ 112 h 357"/>
                      <a:gd name="T14" fmla="*/ 193 w 355"/>
                      <a:gd name="T15" fmla="*/ 139 h 357"/>
                      <a:gd name="T16" fmla="*/ 164 w 355"/>
                      <a:gd name="T17" fmla="*/ 168 h 357"/>
                      <a:gd name="T18" fmla="*/ 137 w 355"/>
                      <a:gd name="T19" fmla="*/ 197 h 357"/>
                      <a:gd name="T20" fmla="*/ 111 w 355"/>
                      <a:gd name="T21" fmla="*/ 226 h 357"/>
                      <a:gd name="T22" fmla="*/ 85 w 355"/>
                      <a:gd name="T23" fmla="*/ 255 h 357"/>
                      <a:gd name="T24" fmla="*/ 61 w 355"/>
                      <a:gd name="T25" fmla="*/ 281 h 357"/>
                      <a:gd name="T26" fmla="*/ 40 w 355"/>
                      <a:gd name="T27" fmla="*/ 305 h 357"/>
                      <a:gd name="T28" fmla="*/ 22 w 355"/>
                      <a:gd name="T29" fmla="*/ 327 h 357"/>
                      <a:gd name="T30" fmla="*/ 6 w 355"/>
                      <a:gd name="T31" fmla="*/ 347 h 357"/>
                      <a:gd name="T32" fmla="*/ 3 w 355"/>
                      <a:gd name="T33" fmla="*/ 357 h 357"/>
                      <a:gd name="T34" fmla="*/ 15 w 355"/>
                      <a:gd name="T35" fmla="*/ 339 h 357"/>
                      <a:gd name="T36" fmla="*/ 33 w 355"/>
                      <a:gd name="T37" fmla="*/ 319 h 357"/>
                      <a:gd name="T38" fmla="*/ 53 w 355"/>
                      <a:gd name="T39" fmla="*/ 295 h 357"/>
                      <a:gd name="T40" fmla="*/ 75 w 355"/>
                      <a:gd name="T41" fmla="*/ 270 h 357"/>
                      <a:gd name="T42" fmla="*/ 100 w 355"/>
                      <a:gd name="T43" fmla="*/ 243 h 357"/>
                      <a:gd name="T44" fmla="*/ 126 w 355"/>
                      <a:gd name="T45" fmla="*/ 214 h 357"/>
                      <a:gd name="T46" fmla="*/ 153 w 355"/>
                      <a:gd name="T47" fmla="*/ 185 h 357"/>
                      <a:gd name="T48" fmla="*/ 182 w 355"/>
                      <a:gd name="T49" fmla="*/ 156 h 357"/>
                      <a:gd name="T50" fmla="*/ 209 w 355"/>
                      <a:gd name="T51" fmla="*/ 129 h 357"/>
                      <a:gd name="T52" fmla="*/ 236 w 355"/>
                      <a:gd name="T53" fmla="*/ 102 h 357"/>
                      <a:gd name="T54" fmla="*/ 262 w 355"/>
                      <a:gd name="T55" fmla="*/ 77 h 357"/>
                      <a:gd name="T56" fmla="*/ 286 w 355"/>
                      <a:gd name="T57" fmla="*/ 54 h 357"/>
                      <a:gd name="T58" fmla="*/ 308 w 355"/>
                      <a:gd name="T59" fmla="*/ 36 h 357"/>
                      <a:gd name="T60" fmla="*/ 327 w 355"/>
                      <a:gd name="T61" fmla="*/ 20 h 357"/>
                      <a:gd name="T62" fmla="*/ 343 w 355"/>
                      <a:gd name="T63" fmla="*/ 10 h 357"/>
                      <a:gd name="T64" fmla="*/ 355 w 355"/>
                      <a:gd name="T65" fmla="*/ 4 h 3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357"/>
                      <a:gd name="T101" fmla="*/ 355 w 355"/>
                      <a:gd name="T102" fmla="*/ 357 h 3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357">
                        <a:moveTo>
                          <a:pt x="353" y="0"/>
                        </a:moveTo>
                        <a:lnTo>
                          <a:pt x="346" y="3"/>
                        </a:lnTo>
                        <a:lnTo>
                          <a:pt x="340" y="6"/>
                        </a:lnTo>
                        <a:lnTo>
                          <a:pt x="333" y="11"/>
                        </a:lnTo>
                        <a:lnTo>
                          <a:pt x="325" y="18"/>
                        </a:lnTo>
                        <a:lnTo>
                          <a:pt x="316" y="25"/>
                        </a:lnTo>
                        <a:lnTo>
                          <a:pt x="306" y="32"/>
                        </a:lnTo>
                        <a:lnTo>
                          <a:pt x="294" y="42"/>
                        </a:lnTo>
                        <a:lnTo>
                          <a:pt x="284" y="51"/>
                        </a:lnTo>
                        <a:lnTo>
                          <a:pt x="271" y="63"/>
                        </a:lnTo>
                        <a:lnTo>
                          <a:pt x="259" y="75"/>
                        </a:lnTo>
                        <a:lnTo>
                          <a:pt x="246" y="87"/>
                        </a:lnTo>
                        <a:lnTo>
                          <a:pt x="234" y="99"/>
                        </a:lnTo>
                        <a:lnTo>
                          <a:pt x="220" y="112"/>
                        </a:lnTo>
                        <a:lnTo>
                          <a:pt x="207" y="126"/>
                        </a:lnTo>
                        <a:lnTo>
                          <a:pt x="193" y="139"/>
                        </a:lnTo>
                        <a:lnTo>
                          <a:pt x="179" y="154"/>
                        </a:lnTo>
                        <a:lnTo>
                          <a:pt x="164" y="168"/>
                        </a:lnTo>
                        <a:lnTo>
                          <a:pt x="151" y="182"/>
                        </a:lnTo>
                        <a:lnTo>
                          <a:pt x="137" y="197"/>
                        </a:lnTo>
                        <a:lnTo>
                          <a:pt x="124" y="212"/>
                        </a:lnTo>
                        <a:lnTo>
                          <a:pt x="111" y="226"/>
                        </a:lnTo>
                        <a:lnTo>
                          <a:pt x="98" y="240"/>
                        </a:lnTo>
                        <a:lnTo>
                          <a:pt x="85" y="255"/>
                        </a:lnTo>
                        <a:lnTo>
                          <a:pt x="73" y="268"/>
                        </a:lnTo>
                        <a:lnTo>
                          <a:pt x="61" y="281"/>
                        </a:lnTo>
                        <a:lnTo>
                          <a:pt x="51" y="293"/>
                        </a:lnTo>
                        <a:lnTo>
                          <a:pt x="40" y="305"/>
                        </a:lnTo>
                        <a:lnTo>
                          <a:pt x="31" y="317"/>
                        </a:lnTo>
                        <a:lnTo>
                          <a:pt x="22" y="327"/>
                        </a:lnTo>
                        <a:lnTo>
                          <a:pt x="13" y="337"/>
                        </a:lnTo>
                        <a:lnTo>
                          <a:pt x="6" y="347"/>
                        </a:lnTo>
                        <a:lnTo>
                          <a:pt x="0" y="356"/>
                        </a:lnTo>
                        <a:lnTo>
                          <a:pt x="3" y="357"/>
                        </a:lnTo>
                        <a:lnTo>
                          <a:pt x="9" y="350"/>
                        </a:lnTo>
                        <a:lnTo>
                          <a:pt x="15" y="339"/>
                        </a:lnTo>
                        <a:lnTo>
                          <a:pt x="25" y="330"/>
                        </a:lnTo>
                        <a:lnTo>
                          <a:pt x="33" y="319"/>
                        </a:lnTo>
                        <a:lnTo>
                          <a:pt x="42" y="307"/>
                        </a:lnTo>
                        <a:lnTo>
                          <a:pt x="53" y="295"/>
                        </a:lnTo>
                        <a:lnTo>
                          <a:pt x="64" y="283"/>
                        </a:lnTo>
                        <a:lnTo>
                          <a:pt x="75" y="270"/>
                        </a:lnTo>
                        <a:lnTo>
                          <a:pt x="87" y="257"/>
                        </a:lnTo>
                        <a:lnTo>
                          <a:pt x="100" y="243"/>
                        </a:lnTo>
                        <a:lnTo>
                          <a:pt x="113" y="229"/>
                        </a:lnTo>
                        <a:lnTo>
                          <a:pt x="126" y="214"/>
                        </a:lnTo>
                        <a:lnTo>
                          <a:pt x="139" y="199"/>
                        </a:lnTo>
                        <a:lnTo>
                          <a:pt x="153" y="185"/>
                        </a:lnTo>
                        <a:lnTo>
                          <a:pt x="168" y="170"/>
                        </a:lnTo>
                        <a:lnTo>
                          <a:pt x="182" y="156"/>
                        </a:lnTo>
                        <a:lnTo>
                          <a:pt x="195" y="142"/>
                        </a:lnTo>
                        <a:lnTo>
                          <a:pt x="209" y="129"/>
                        </a:lnTo>
                        <a:lnTo>
                          <a:pt x="222" y="114"/>
                        </a:lnTo>
                        <a:lnTo>
                          <a:pt x="236" y="102"/>
                        </a:lnTo>
                        <a:lnTo>
                          <a:pt x="249" y="89"/>
                        </a:lnTo>
                        <a:lnTo>
                          <a:pt x="262" y="77"/>
                        </a:lnTo>
                        <a:lnTo>
                          <a:pt x="273" y="65"/>
                        </a:lnTo>
                        <a:lnTo>
                          <a:pt x="286" y="54"/>
                        </a:lnTo>
                        <a:lnTo>
                          <a:pt x="297" y="44"/>
                        </a:lnTo>
                        <a:lnTo>
                          <a:pt x="308" y="36"/>
                        </a:lnTo>
                        <a:lnTo>
                          <a:pt x="318" y="28"/>
                        </a:lnTo>
                        <a:lnTo>
                          <a:pt x="327" y="20"/>
                        </a:lnTo>
                        <a:lnTo>
                          <a:pt x="336" y="14"/>
                        </a:lnTo>
                        <a:lnTo>
                          <a:pt x="343" y="10"/>
                        </a:lnTo>
                        <a:lnTo>
                          <a:pt x="350" y="6"/>
                        </a:lnTo>
                        <a:lnTo>
                          <a:pt x="355" y="4"/>
                        </a:lnTo>
                        <a:lnTo>
                          <a:pt x="35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1" name="Freeform 1668"/>
                  <p:cNvSpPr>
                    <a:spLocks/>
                  </p:cNvSpPr>
                  <p:nvPr/>
                </p:nvSpPr>
                <p:spPr bwMode="auto">
                  <a:xfrm>
                    <a:off x="1233" y="1137"/>
                    <a:ext cx="30" cy="19"/>
                  </a:xfrm>
                  <a:custGeom>
                    <a:avLst/>
                    <a:gdLst>
                      <a:gd name="T0" fmla="*/ 200 w 205"/>
                      <a:gd name="T1" fmla="*/ 108 h 115"/>
                      <a:gd name="T2" fmla="*/ 188 w 205"/>
                      <a:gd name="T3" fmla="*/ 97 h 115"/>
                      <a:gd name="T4" fmla="*/ 178 w 205"/>
                      <a:gd name="T5" fmla="*/ 86 h 115"/>
                      <a:gd name="T6" fmla="*/ 165 w 205"/>
                      <a:gd name="T7" fmla="*/ 76 h 115"/>
                      <a:gd name="T8" fmla="*/ 154 w 205"/>
                      <a:gd name="T9" fmla="*/ 64 h 115"/>
                      <a:gd name="T10" fmla="*/ 140 w 205"/>
                      <a:gd name="T11" fmla="*/ 53 h 115"/>
                      <a:gd name="T12" fmla="*/ 128 w 205"/>
                      <a:gd name="T13" fmla="*/ 42 h 115"/>
                      <a:gd name="T14" fmla="*/ 114 w 205"/>
                      <a:gd name="T15" fmla="*/ 33 h 115"/>
                      <a:gd name="T16" fmla="*/ 102 w 205"/>
                      <a:gd name="T17" fmla="*/ 25 h 115"/>
                      <a:gd name="T18" fmla="*/ 88 w 205"/>
                      <a:gd name="T19" fmla="*/ 16 h 115"/>
                      <a:gd name="T20" fmla="*/ 75 w 205"/>
                      <a:gd name="T21" fmla="*/ 10 h 115"/>
                      <a:gd name="T22" fmla="*/ 61 w 205"/>
                      <a:gd name="T23" fmla="*/ 6 h 115"/>
                      <a:gd name="T24" fmla="*/ 48 w 205"/>
                      <a:gd name="T25" fmla="*/ 2 h 115"/>
                      <a:gd name="T26" fmla="*/ 33 w 205"/>
                      <a:gd name="T27" fmla="*/ 0 h 115"/>
                      <a:gd name="T28" fmla="*/ 19 w 205"/>
                      <a:gd name="T29" fmla="*/ 0 h 115"/>
                      <a:gd name="T30" fmla="*/ 6 w 205"/>
                      <a:gd name="T31" fmla="*/ 2 h 115"/>
                      <a:gd name="T32" fmla="*/ 2 w 205"/>
                      <a:gd name="T33" fmla="*/ 7 h 115"/>
                      <a:gd name="T34" fmla="*/ 13 w 205"/>
                      <a:gd name="T35" fmla="*/ 4 h 115"/>
                      <a:gd name="T36" fmla="*/ 26 w 205"/>
                      <a:gd name="T37" fmla="*/ 3 h 115"/>
                      <a:gd name="T38" fmla="*/ 39 w 205"/>
                      <a:gd name="T39" fmla="*/ 4 h 115"/>
                      <a:gd name="T40" fmla="*/ 54 w 205"/>
                      <a:gd name="T41" fmla="*/ 7 h 115"/>
                      <a:gd name="T42" fmla="*/ 65 w 205"/>
                      <a:gd name="T43" fmla="*/ 10 h 115"/>
                      <a:gd name="T44" fmla="*/ 80 w 205"/>
                      <a:gd name="T45" fmla="*/ 16 h 115"/>
                      <a:gd name="T46" fmla="*/ 93 w 205"/>
                      <a:gd name="T47" fmla="*/ 23 h 115"/>
                      <a:gd name="T48" fmla="*/ 106 w 205"/>
                      <a:gd name="T49" fmla="*/ 32 h 115"/>
                      <a:gd name="T50" fmla="*/ 119 w 205"/>
                      <a:gd name="T51" fmla="*/ 40 h 115"/>
                      <a:gd name="T52" fmla="*/ 132 w 205"/>
                      <a:gd name="T53" fmla="*/ 51 h 115"/>
                      <a:gd name="T54" fmla="*/ 145 w 205"/>
                      <a:gd name="T55" fmla="*/ 61 h 115"/>
                      <a:gd name="T56" fmla="*/ 158 w 205"/>
                      <a:gd name="T57" fmla="*/ 72 h 115"/>
                      <a:gd name="T58" fmla="*/ 168 w 205"/>
                      <a:gd name="T59" fmla="*/ 83 h 115"/>
                      <a:gd name="T60" fmla="*/ 180 w 205"/>
                      <a:gd name="T61" fmla="*/ 94 h 115"/>
                      <a:gd name="T62" fmla="*/ 191 w 205"/>
                      <a:gd name="T63" fmla="*/ 104 h 115"/>
                      <a:gd name="T64" fmla="*/ 203 w 205"/>
                      <a:gd name="T65" fmla="*/ 115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115"/>
                      <a:gd name="T101" fmla="*/ 205 w 20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115">
                        <a:moveTo>
                          <a:pt x="205" y="113"/>
                        </a:moveTo>
                        <a:lnTo>
                          <a:pt x="200" y="108"/>
                        </a:lnTo>
                        <a:lnTo>
                          <a:pt x="193" y="102"/>
                        </a:lnTo>
                        <a:lnTo>
                          <a:pt x="188" y="97"/>
                        </a:lnTo>
                        <a:lnTo>
                          <a:pt x="184" y="91"/>
                        </a:lnTo>
                        <a:lnTo>
                          <a:pt x="178" y="86"/>
                        </a:lnTo>
                        <a:lnTo>
                          <a:pt x="171" y="80"/>
                        </a:lnTo>
                        <a:lnTo>
                          <a:pt x="165" y="76"/>
                        </a:lnTo>
                        <a:lnTo>
                          <a:pt x="160" y="70"/>
                        </a:lnTo>
                        <a:lnTo>
                          <a:pt x="154" y="64"/>
                        </a:lnTo>
                        <a:lnTo>
                          <a:pt x="147" y="59"/>
                        </a:lnTo>
                        <a:lnTo>
                          <a:pt x="140" y="53"/>
                        </a:lnTo>
                        <a:lnTo>
                          <a:pt x="134" y="47"/>
                        </a:lnTo>
                        <a:lnTo>
                          <a:pt x="128" y="42"/>
                        </a:lnTo>
                        <a:lnTo>
                          <a:pt x="121" y="38"/>
                        </a:lnTo>
                        <a:lnTo>
                          <a:pt x="114" y="33"/>
                        </a:lnTo>
                        <a:lnTo>
                          <a:pt x="108" y="28"/>
                        </a:lnTo>
                        <a:lnTo>
                          <a:pt x="102" y="25"/>
                        </a:lnTo>
                        <a:lnTo>
                          <a:pt x="94" y="21"/>
                        </a:lnTo>
                        <a:lnTo>
                          <a:pt x="88" y="16"/>
                        </a:lnTo>
                        <a:lnTo>
                          <a:pt x="81" y="14"/>
                        </a:lnTo>
                        <a:lnTo>
                          <a:pt x="75" y="10"/>
                        </a:lnTo>
                        <a:lnTo>
                          <a:pt x="67" y="8"/>
                        </a:lnTo>
                        <a:lnTo>
                          <a:pt x="61" y="6"/>
                        </a:lnTo>
                        <a:lnTo>
                          <a:pt x="54" y="3"/>
                        </a:lnTo>
                        <a:lnTo>
                          <a:pt x="48" y="2"/>
                        </a:lnTo>
                        <a:lnTo>
                          <a:pt x="39" y="1"/>
                        </a:lnTo>
                        <a:lnTo>
                          <a:pt x="33" y="0"/>
                        </a:lnTo>
                        <a:lnTo>
                          <a:pt x="26" y="0"/>
                        </a:lnTo>
                        <a:lnTo>
                          <a:pt x="19" y="0"/>
                        </a:lnTo>
                        <a:lnTo>
                          <a:pt x="13" y="1"/>
                        </a:lnTo>
                        <a:lnTo>
                          <a:pt x="6" y="2"/>
                        </a:lnTo>
                        <a:lnTo>
                          <a:pt x="0" y="3"/>
                        </a:lnTo>
                        <a:lnTo>
                          <a:pt x="2" y="7"/>
                        </a:lnTo>
                        <a:lnTo>
                          <a:pt x="7" y="6"/>
                        </a:lnTo>
                        <a:lnTo>
                          <a:pt x="13" y="4"/>
                        </a:lnTo>
                        <a:lnTo>
                          <a:pt x="19" y="3"/>
                        </a:lnTo>
                        <a:lnTo>
                          <a:pt x="26" y="3"/>
                        </a:lnTo>
                        <a:lnTo>
                          <a:pt x="33" y="3"/>
                        </a:lnTo>
                        <a:lnTo>
                          <a:pt x="39" y="4"/>
                        </a:lnTo>
                        <a:lnTo>
                          <a:pt x="45" y="6"/>
                        </a:lnTo>
                        <a:lnTo>
                          <a:pt x="54" y="7"/>
                        </a:lnTo>
                        <a:lnTo>
                          <a:pt x="60" y="8"/>
                        </a:lnTo>
                        <a:lnTo>
                          <a:pt x="65" y="10"/>
                        </a:lnTo>
                        <a:lnTo>
                          <a:pt x="74" y="14"/>
                        </a:lnTo>
                        <a:lnTo>
                          <a:pt x="80" y="16"/>
                        </a:lnTo>
                        <a:lnTo>
                          <a:pt x="86" y="20"/>
                        </a:lnTo>
                        <a:lnTo>
                          <a:pt x="93" y="23"/>
                        </a:lnTo>
                        <a:lnTo>
                          <a:pt x="100" y="27"/>
                        </a:lnTo>
                        <a:lnTo>
                          <a:pt x="106" y="32"/>
                        </a:lnTo>
                        <a:lnTo>
                          <a:pt x="113" y="37"/>
                        </a:lnTo>
                        <a:lnTo>
                          <a:pt x="119" y="40"/>
                        </a:lnTo>
                        <a:lnTo>
                          <a:pt x="126" y="45"/>
                        </a:lnTo>
                        <a:lnTo>
                          <a:pt x="132" y="51"/>
                        </a:lnTo>
                        <a:lnTo>
                          <a:pt x="139" y="56"/>
                        </a:lnTo>
                        <a:lnTo>
                          <a:pt x="145" y="61"/>
                        </a:lnTo>
                        <a:lnTo>
                          <a:pt x="152" y="67"/>
                        </a:lnTo>
                        <a:lnTo>
                          <a:pt x="158" y="72"/>
                        </a:lnTo>
                        <a:lnTo>
                          <a:pt x="162" y="78"/>
                        </a:lnTo>
                        <a:lnTo>
                          <a:pt x="168" y="83"/>
                        </a:lnTo>
                        <a:lnTo>
                          <a:pt x="175" y="89"/>
                        </a:lnTo>
                        <a:lnTo>
                          <a:pt x="180" y="94"/>
                        </a:lnTo>
                        <a:lnTo>
                          <a:pt x="186" y="99"/>
                        </a:lnTo>
                        <a:lnTo>
                          <a:pt x="191" y="104"/>
                        </a:lnTo>
                        <a:lnTo>
                          <a:pt x="197" y="110"/>
                        </a:lnTo>
                        <a:lnTo>
                          <a:pt x="203" y="115"/>
                        </a:lnTo>
                        <a:lnTo>
                          <a:pt x="205" y="1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2" name="Freeform 1669"/>
                  <p:cNvSpPr>
                    <a:spLocks/>
                  </p:cNvSpPr>
                  <p:nvPr/>
                </p:nvSpPr>
                <p:spPr bwMode="auto">
                  <a:xfrm>
                    <a:off x="1262" y="1155"/>
                    <a:ext cx="18" cy="44"/>
                  </a:xfrm>
                  <a:custGeom>
                    <a:avLst/>
                    <a:gdLst>
                      <a:gd name="T0" fmla="*/ 120 w 124"/>
                      <a:gd name="T1" fmla="*/ 258 h 263"/>
                      <a:gd name="T2" fmla="*/ 117 w 124"/>
                      <a:gd name="T3" fmla="*/ 247 h 263"/>
                      <a:gd name="T4" fmla="*/ 113 w 124"/>
                      <a:gd name="T5" fmla="*/ 233 h 263"/>
                      <a:gd name="T6" fmla="*/ 108 w 124"/>
                      <a:gd name="T7" fmla="*/ 219 h 263"/>
                      <a:gd name="T8" fmla="*/ 102 w 124"/>
                      <a:gd name="T9" fmla="*/ 203 h 263"/>
                      <a:gd name="T10" fmla="*/ 95 w 124"/>
                      <a:gd name="T11" fmla="*/ 185 h 263"/>
                      <a:gd name="T12" fmla="*/ 90 w 124"/>
                      <a:gd name="T13" fmla="*/ 166 h 263"/>
                      <a:gd name="T14" fmla="*/ 82 w 124"/>
                      <a:gd name="T15" fmla="*/ 147 h 263"/>
                      <a:gd name="T16" fmla="*/ 74 w 124"/>
                      <a:gd name="T17" fmla="*/ 127 h 263"/>
                      <a:gd name="T18" fmla="*/ 65 w 124"/>
                      <a:gd name="T19" fmla="*/ 108 h 263"/>
                      <a:gd name="T20" fmla="*/ 56 w 124"/>
                      <a:gd name="T21" fmla="*/ 87 h 263"/>
                      <a:gd name="T22" fmla="*/ 48 w 124"/>
                      <a:gd name="T23" fmla="*/ 67 h 263"/>
                      <a:gd name="T24" fmla="*/ 37 w 124"/>
                      <a:gd name="T25" fmla="*/ 50 h 263"/>
                      <a:gd name="T26" fmla="*/ 28 w 124"/>
                      <a:gd name="T27" fmla="*/ 33 h 263"/>
                      <a:gd name="T28" fmla="*/ 17 w 124"/>
                      <a:gd name="T29" fmla="*/ 19 h 263"/>
                      <a:gd name="T30" fmla="*/ 7 w 124"/>
                      <a:gd name="T31" fmla="*/ 6 h 263"/>
                      <a:gd name="T32" fmla="*/ 0 w 124"/>
                      <a:gd name="T33" fmla="*/ 2 h 263"/>
                      <a:gd name="T34" fmla="*/ 9 w 124"/>
                      <a:gd name="T35" fmla="*/ 14 h 263"/>
                      <a:gd name="T36" fmla="*/ 19 w 124"/>
                      <a:gd name="T37" fmla="*/ 28 h 263"/>
                      <a:gd name="T38" fmla="*/ 30 w 124"/>
                      <a:gd name="T39" fmla="*/ 44 h 263"/>
                      <a:gd name="T40" fmla="*/ 39 w 124"/>
                      <a:gd name="T41" fmla="*/ 60 h 263"/>
                      <a:gd name="T42" fmla="*/ 49 w 124"/>
                      <a:gd name="T43" fmla="*/ 79 h 263"/>
                      <a:gd name="T44" fmla="*/ 58 w 124"/>
                      <a:gd name="T45" fmla="*/ 99 h 263"/>
                      <a:gd name="T46" fmla="*/ 66 w 124"/>
                      <a:gd name="T47" fmla="*/ 119 h 263"/>
                      <a:gd name="T48" fmla="*/ 75 w 124"/>
                      <a:gd name="T49" fmla="*/ 139 h 263"/>
                      <a:gd name="T50" fmla="*/ 82 w 124"/>
                      <a:gd name="T51" fmla="*/ 158 h 263"/>
                      <a:gd name="T52" fmla="*/ 90 w 124"/>
                      <a:gd name="T53" fmla="*/ 177 h 263"/>
                      <a:gd name="T54" fmla="*/ 95 w 124"/>
                      <a:gd name="T55" fmla="*/ 195 h 263"/>
                      <a:gd name="T56" fmla="*/ 102 w 124"/>
                      <a:gd name="T57" fmla="*/ 213 h 263"/>
                      <a:gd name="T58" fmla="*/ 107 w 124"/>
                      <a:gd name="T59" fmla="*/ 228 h 263"/>
                      <a:gd name="T60" fmla="*/ 112 w 124"/>
                      <a:gd name="T61" fmla="*/ 242 h 263"/>
                      <a:gd name="T62" fmla="*/ 116 w 124"/>
                      <a:gd name="T63" fmla="*/ 253 h 263"/>
                      <a:gd name="T64" fmla="*/ 119 w 124"/>
                      <a:gd name="T65" fmla="*/ 263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63"/>
                      <a:gd name="T101" fmla="*/ 124 w 124"/>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63">
                        <a:moveTo>
                          <a:pt x="124" y="261"/>
                        </a:moveTo>
                        <a:lnTo>
                          <a:pt x="120" y="258"/>
                        </a:lnTo>
                        <a:lnTo>
                          <a:pt x="119" y="253"/>
                        </a:lnTo>
                        <a:lnTo>
                          <a:pt x="117" y="247"/>
                        </a:lnTo>
                        <a:lnTo>
                          <a:pt x="116" y="241"/>
                        </a:lnTo>
                        <a:lnTo>
                          <a:pt x="113" y="233"/>
                        </a:lnTo>
                        <a:lnTo>
                          <a:pt x="111" y="227"/>
                        </a:lnTo>
                        <a:lnTo>
                          <a:pt x="108" y="219"/>
                        </a:lnTo>
                        <a:lnTo>
                          <a:pt x="106" y="211"/>
                        </a:lnTo>
                        <a:lnTo>
                          <a:pt x="102" y="203"/>
                        </a:lnTo>
                        <a:lnTo>
                          <a:pt x="100" y="194"/>
                        </a:lnTo>
                        <a:lnTo>
                          <a:pt x="95" y="185"/>
                        </a:lnTo>
                        <a:lnTo>
                          <a:pt x="93" y="176"/>
                        </a:lnTo>
                        <a:lnTo>
                          <a:pt x="90" y="166"/>
                        </a:lnTo>
                        <a:lnTo>
                          <a:pt x="86" y="157"/>
                        </a:lnTo>
                        <a:lnTo>
                          <a:pt x="82" y="147"/>
                        </a:lnTo>
                        <a:lnTo>
                          <a:pt x="79" y="138"/>
                        </a:lnTo>
                        <a:lnTo>
                          <a:pt x="74" y="127"/>
                        </a:lnTo>
                        <a:lnTo>
                          <a:pt x="69" y="117"/>
                        </a:lnTo>
                        <a:lnTo>
                          <a:pt x="65" y="108"/>
                        </a:lnTo>
                        <a:lnTo>
                          <a:pt x="61" y="97"/>
                        </a:lnTo>
                        <a:lnTo>
                          <a:pt x="56" y="87"/>
                        </a:lnTo>
                        <a:lnTo>
                          <a:pt x="53" y="77"/>
                        </a:lnTo>
                        <a:lnTo>
                          <a:pt x="48" y="67"/>
                        </a:lnTo>
                        <a:lnTo>
                          <a:pt x="42" y="59"/>
                        </a:lnTo>
                        <a:lnTo>
                          <a:pt x="37" y="50"/>
                        </a:lnTo>
                        <a:lnTo>
                          <a:pt x="33" y="41"/>
                        </a:lnTo>
                        <a:lnTo>
                          <a:pt x="28" y="33"/>
                        </a:lnTo>
                        <a:lnTo>
                          <a:pt x="23" y="26"/>
                        </a:lnTo>
                        <a:lnTo>
                          <a:pt x="17" y="19"/>
                        </a:lnTo>
                        <a:lnTo>
                          <a:pt x="13" y="11"/>
                        </a:lnTo>
                        <a:lnTo>
                          <a:pt x="7" y="6"/>
                        </a:lnTo>
                        <a:lnTo>
                          <a:pt x="2" y="0"/>
                        </a:lnTo>
                        <a:lnTo>
                          <a:pt x="0" y="2"/>
                        </a:lnTo>
                        <a:lnTo>
                          <a:pt x="4" y="8"/>
                        </a:lnTo>
                        <a:lnTo>
                          <a:pt x="9" y="14"/>
                        </a:lnTo>
                        <a:lnTo>
                          <a:pt x="14" y="21"/>
                        </a:lnTo>
                        <a:lnTo>
                          <a:pt x="19" y="28"/>
                        </a:lnTo>
                        <a:lnTo>
                          <a:pt x="26" y="35"/>
                        </a:lnTo>
                        <a:lnTo>
                          <a:pt x="30" y="44"/>
                        </a:lnTo>
                        <a:lnTo>
                          <a:pt x="35" y="52"/>
                        </a:lnTo>
                        <a:lnTo>
                          <a:pt x="39" y="60"/>
                        </a:lnTo>
                        <a:lnTo>
                          <a:pt x="43" y="70"/>
                        </a:lnTo>
                        <a:lnTo>
                          <a:pt x="49" y="79"/>
                        </a:lnTo>
                        <a:lnTo>
                          <a:pt x="54" y="88"/>
                        </a:lnTo>
                        <a:lnTo>
                          <a:pt x="58" y="99"/>
                        </a:lnTo>
                        <a:lnTo>
                          <a:pt x="62" y="109"/>
                        </a:lnTo>
                        <a:lnTo>
                          <a:pt x="66" y="119"/>
                        </a:lnTo>
                        <a:lnTo>
                          <a:pt x="69" y="128"/>
                        </a:lnTo>
                        <a:lnTo>
                          <a:pt x="75" y="139"/>
                        </a:lnTo>
                        <a:lnTo>
                          <a:pt x="79" y="148"/>
                        </a:lnTo>
                        <a:lnTo>
                          <a:pt x="82" y="158"/>
                        </a:lnTo>
                        <a:lnTo>
                          <a:pt x="86" y="167"/>
                        </a:lnTo>
                        <a:lnTo>
                          <a:pt x="90" y="177"/>
                        </a:lnTo>
                        <a:lnTo>
                          <a:pt x="92" y="186"/>
                        </a:lnTo>
                        <a:lnTo>
                          <a:pt x="95" y="195"/>
                        </a:lnTo>
                        <a:lnTo>
                          <a:pt x="99" y="204"/>
                        </a:lnTo>
                        <a:lnTo>
                          <a:pt x="102" y="213"/>
                        </a:lnTo>
                        <a:lnTo>
                          <a:pt x="105" y="220"/>
                        </a:lnTo>
                        <a:lnTo>
                          <a:pt x="107" y="228"/>
                        </a:lnTo>
                        <a:lnTo>
                          <a:pt x="110" y="234"/>
                        </a:lnTo>
                        <a:lnTo>
                          <a:pt x="112" y="242"/>
                        </a:lnTo>
                        <a:lnTo>
                          <a:pt x="114" y="248"/>
                        </a:lnTo>
                        <a:lnTo>
                          <a:pt x="116" y="253"/>
                        </a:lnTo>
                        <a:lnTo>
                          <a:pt x="117" y="259"/>
                        </a:lnTo>
                        <a:lnTo>
                          <a:pt x="119" y="263"/>
                        </a:lnTo>
                        <a:lnTo>
                          <a:pt x="124" y="2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3" name="Freeform 1670"/>
                  <p:cNvSpPr>
                    <a:spLocks/>
                  </p:cNvSpPr>
                  <p:nvPr/>
                </p:nvSpPr>
                <p:spPr bwMode="auto">
                  <a:xfrm>
                    <a:off x="1279" y="1199"/>
                    <a:ext cx="26" cy="38"/>
                  </a:xfrm>
                  <a:custGeom>
                    <a:avLst/>
                    <a:gdLst>
                      <a:gd name="T0" fmla="*/ 182 w 183"/>
                      <a:gd name="T1" fmla="*/ 227 h 230"/>
                      <a:gd name="T2" fmla="*/ 178 w 183"/>
                      <a:gd name="T3" fmla="*/ 219 h 230"/>
                      <a:gd name="T4" fmla="*/ 170 w 183"/>
                      <a:gd name="T5" fmla="*/ 211 h 230"/>
                      <a:gd name="T6" fmla="*/ 162 w 183"/>
                      <a:gd name="T7" fmla="*/ 200 h 230"/>
                      <a:gd name="T8" fmla="*/ 150 w 183"/>
                      <a:gd name="T9" fmla="*/ 188 h 230"/>
                      <a:gd name="T10" fmla="*/ 138 w 183"/>
                      <a:gd name="T11" fmla="*/ 175 h 230"/>
                      <a:gd name="T12" fmla="*/ 123 w 183"/>
                      <a:gd name="T13" fmla="*/ 161 h 230"/>
                      <a:gd name="T14" fmla="*/ 110 w 183"/>
                      <a:gd name="T15" fmla="*/ 146 h 230"/>
                      <a:gd name="T16" fmla="*/ 93 w 183"/>
                      <a:gd name="T17" fmla="*/ 129 h 230"/>
                      <a:gd name="T18" fmla="*/ 80 w 183"/>
                      <a:gd name="T19" fmla="*/ 111 h 230"/>
                      <a:gd name="T20" fmla="*/ 65 w 183"/>
                      <a:gd name="T21" fmla="*/ 94 h 230"/>
                      <a:gd name="T22" fmla="*/ 51 w 183"/>
                      <a:gd name="T23" fmla="*/ 77 h 230"/>
                      <a:gd name="T24" fmla="*/ 38 w 183"/>
                      <a:gd name="T25" fmla="*/ 59 h 230"/>
                      <a:gd name="T26" fmla="*/ 25 w 183"/>
                      <a:gd name="T27" fmla="*/ 42 h 230"/>
                      <a:gd name="T28" fmla="*/ 15 w 183"/>
                      <a:gd name="T29" fmla="*/ 24 h 230"/>
                      <a:gd name="T30" fmla="*/ 7 w 183"/>
                      <a:gd name="T31" fmla="*/ 9 h 230"/>
                      <a:gd name="T32" fmla="*/ 0 w 183"/>
                      <a:gd name="T33" fmla="*/ 2 h 230"/>
                      <a:gd name="T34" fmla="*/ 8 w 183"/>
                      <a:gd name="T35" fmla="*/ 18 h 230"/>
                      <a:gd name="T36" fmla="*/ 17 w 183"/>
                      <a:gd name="T37" fmla="*/ 35 h 230"/>
                      <a:gd name="T38" fmla="*/ 27 w 183"/>
                      <a:gd name="T39" fmla="*/ 53 h 230"/>
                      <a:gd name="T40" fmla="*/ 41 w 183"/>
                      <a:gd name="T41" fmla="*/ 69 h 230"/>
                      <a:gd name="T42" fmla="*/ 56 w 183"/>
                      <a:gd name="T43" fmla="*/ 87 h 230"/>
                      <a:gd name="T44" fmla="*/ 70 w 183"/>
                      <a:gd name="T45" fmla="*/ 105 h 230"/>
                      <a:gd name="T46" fmla="*/ 84 w 183"/>
                      <a:gd name="T47" fmla="*/ 122 h 230"/>
                      <a:gd name="T48" fmla="*/ 98 w 183"/>
                      <a:gd name="T49" fmla="*/ 140 h 230"/>
                      <a:gd name="T50" fmla="*/ 114 w 183"/>
                      <a:gd name="T51" fmla="*/ 155 h 230"/>
                      <a:gd name="T52" fmla="*/ 128 w 183"/>
                      <a:gd name="T53" fmla="*/ 171 h 230"/>
                      <a:gd name="T54" fmla="*/ 142 w 183"/>
                      <a:gd name="T55" fmla="*/ 185 h 230"/>
                      <a:gd name="T56" fmla="*/ 153 w 183"/>
                      <a:gd name="T57" fmla="*/ 197 h 230"/>
                      <a:gd name="T58" fmla="*/ 163 w 183"/>
                      <a:gd name="T59" fmla="*/ 209 h 230"/>
                      <a:gd name="T60" fmla="*/ 172 w 183"/>
                      <a:gd name="T61" fmla="*/ 218 h 230"/>
                      <a:gd name="T62" fmla="*/ 176 w 183"/>
                      <a:gd name="T63" fmla="*/ 225 h 230"/>
                      <a:gd name="T64" fmla="*/ 179 w 183"/>
                      <a:gd name="T65" fmla="*/ 230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30"/>
                      <a:gd name="T101" fmla="*/ 183 w 183"/>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30">
                        <a:moveTo>
                          <a:pt x="183" y="230"/>
                        </a:moveTo>
                        <a:lnTo>
                          <a:pt x="182" y="227"/>
                        </a:lnTo>
                        <a:lnTo>
                          <a:pt x="181" y="223"/>
                        </a:lnTo>
                        <a:lnTo>
                          <a:pt x="178" y="219"/>
                        </a:lnTo>
                        <a:lnTo>
                          <a:pt x="174" y="216"/>
                        </a:lnTo>
                        <a:lnTo>
                          <a:pt x="170" y="211"/>
                        </a:lnTo>
                        <a:lnTo>
                          <a:pt x="167" y="206"/>
                        </a:lnTo>
                        <a:lnTo>
                          <a:pt x="162" y="200"/>
                        </a:lnTo>
                        <a:lnTo>
                          <a:pt x="156" y="194"/>
                        </a:lnTo>
                        <a:lnTo>
                          <a:pt x="150" y="188"/>
                        </a:lnTo>
                        <a:lnTo>
                          <a:pt x="144" y="182"/>
                        </a:lnTo>
                        <a:lnTo>
                          <a:pt x="138" y="175"/>
                        </a:lnTo>
                        <a:lnTo>
                          <a:pt x="131" y="168"/>
                        </a:lnTo>
                        <a:lnTo>
                          <a:pt x="123" y="161"/>
                        </a:lnTo>
                        <a:lnTo>
                          <a:pt x="117" y="153"/>
                        </a:lnTo>
                        <a:lnTo>
                          <a:pt x="110" y="146"/>
                        </a:lnTo>
                        <a:lnTo>
                          <a:pt x="102" y="137"/>
                        </a:lnTo>
                        <a:lnTo>
                          <a:pt x="93" y="129"/>
                        </a:lnTo>
                        <a:lnTo>
                          <a:pt x="86" y="119"/>
                        </a:lnTo>
                        <a:lnTo>
                          <a:pt x="80" y="111"/>
                        </a:lnTo>
                        <a:lnTo>
                          <a:pt x="72" y="103"/>
                        </a:lnTo>
                        <a:lnTo>
                          <a:pt x="65" y="94"/>
                        </a:lnTo>
                        <a:lnTo>
                          <a:pt x="58" y="85"/>
                        </a:lnTo>
                        <a:lnTo>
                          <a:pt x="51" y="77"/>
                        </a:lnTo>
                        <a:lnTo>
                          <a:pt x="44" y="68"/>
                        </a:lnTo>
                        <a:lnTo>
                          <a:pt x="38" y="59"/>
                        </a:lnTo>
                        <a:lnTo>
                          <a:pt x="32" y="50"/>
                        </a:lnTo>
                        <a:lnTo>
                          <a:pt x="25" y="42"/>
                        </a:lnTo>
                        <a:lnTo>
                          <a:pt x="20" y="33"/>
                        </a:lnTo>
                        <a:lnTo>
                          <a:pt x="15" y="24"/>
                        </a:lnTo>
                        <a:lnTo>
                          <a:pt x="11" y="16"/>
                        </a:lnTo>
                        <a:lnTo>
                          <a:pt x="7" y="9"/>
                        </a:lnTo>
                        <a:lnTo>
                          <a:pt x="5" y="0"/>
                        </a:lnTo>
                        <a:lnTo>
                          <a:pt x="0" y="2"/>
                        </a:lnTo>
                        <a:lnTo>
                          <a:pt x="4" y="10"/>
                        </a:lnTo>
                        <a:lnTo>
                          <a:pt x="8" y="18"/>
                        </a:lnTo>
                        <a:lnTo>
                          <a:pt x="12" y="27"/>
                        </a:lnTo>
                        <a:lnTo>
                          <a:pt x="17" y="35"/>
                        </a:lnTo>
                        <a:lnTo>
                          <a:pt x="23" y="43"/>
                        </a:lnTo>
                        <a:lnTo>
                          <a:pt x="27" y="53"/>
                        </a:lnTo>
                        <a:lnTo>
                          <a:pt x="34" y="61"/>
                        </a:lnTo>
                        <a:lnTo>
                          <a:pt x="41" y="69"/>
                        </a:lnTo>
                        <a:lnTo>
                          <a:pt x="47" y="79"/>
                        </a:lnTo>
                        <a:lnTo>
                          <a:pt x="56" y="87"/>
                        </a:lnTo>
                        <a:lnTo>
                          <a:pt x="63" y="96"/>
                        </a:lnTo>
                        <a:lnTo>
                          <a:pt x="70" y="105"/>
                        </a:lnTo>
                        <a:lnTo>
                          <a:pt x="77" y="114"/>
                        </a:lnTo>
                        <a:lnTo>
                          <a:pt x="84" y="122"/>
                        </a:lnTo>
                        <a:lnTo>
                          <a:pt x="91" y="131"/>
                        </a:lnTo>
                        <a:lnTo>
                          <a:pt x="98" y="140"/>
                        </a:lnTo>
                        <a:lnTo>
                          <a:pt x="106" y="148"/>
                        </a:lnTo>
                        <a:lnTo>
                          <a:pt x="114" y="155"/>
                        </a:lnTo>
                        <a:lnTo>
                          <a:pt x="121" y="163"/>
                        </a:lnTo>
                        <a:lnTo>
                          <a:pt x="128" y="171"/>
                        </a:lnTo>
                        <a:lnTo>
                          <a:pt x="135" y="178"/>
                        </a:lnTo>
                        <a:lnTo>
                          <a:pt x="142" y="185"/>
                        </a:lnTo>
                        <a:lnTo>
                          <a:pt x="148" y="191"/>
                        </a:lnTo>
                        <a:lnTo>
                          <a:pt x="153" y="197"/>
                        </a:lnTo>
                        <a:lnTo>
                          <a:pt x="158" y="203"/>
                        </a:lnTo>
                        <a:lnTo>
                          <a:pt x="163" y="209"/>
                        </a:lnTo>
                        <a:lnTo>
                          <a:pt x="168" y="213"/>
                        </a:lnTo>
                        <a:lnTo>
                          <a:pt x="172" y="218"/>
                        </a:lnTo>
                        <a:lnTo>
                          <a:pt x="174" y="222"/>
                        </a:lnTo>
                        <a:lnTo>
                          <a:pt x="176" y="225"/>
                        </a:lnTo>
                        <a:lnTo>
                          <a:pt x="179" y="229"/>
                        </a:lnTo>
                        <a:lnTo>
                          <a:pt x="179" y="230"/>
                        </a:lnTo>
                        <a:lnTo>
                          <a:pt x="183" y="23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4" name="Freeform 1671"/>
                  <p:cNvSpPr>
                    <a:spLocks/>
                  </p:cNvSpPr>
                  <p:nvPr/>
                </p:nvSpPr>
                <p:spPr bwMode="auto">
                  <a:xfrm>
                    <a:off x="1305" y="1237"/>
                    <a:ext cx="19" cy="50"/>
                  </a:xfrm>
                  <a:custGeom>
                    <a:avLst/>
                    <a:gdLst>
                      <a:gd name="T0" fmla="*/ 127 w 134"/>
                      <a:gd name="T1" fmla="*/ 288 h 299"/>
                      <a:gd name="T2" fmla="*/ 117 w 134"/>
                      <a:gd name="T3" fmla="*/ 271 h 299"/>
                      <a:gd name="T4" fmla="*/ 107 w 134"/>
                      <a:gd name="T5" fmla="*/ 251 h 299"/>
                      <a:gd name="T6" fmla="*/ 95 w 134"/>
                      <a:gd name="T7" fmla="*/ 231 h 299"/>
                      <a:gd name="T8" fmla="*/ 86 w 134"/>
                      <a:gd name="T9" fmla="*/ 211 h 299"/>
                      <a:gd name="T10" fmla="*/ 75 w 134"/>
                      <a:gd name="T11" fmla="*/ 189 h 299"/>
                      <a:gd name="T12" fmla="*/ 66 w 134"/>
                      <a:gd name="T13" fmla="*/ 166 h 299"/>
                      <a:gd name="T14" fmla="*/ 58 w 134"/>
                      <a:gd name="T15" fmla="*/ 144 h 299"/>
                      <a:gd name="T16" fmla="*/ 47 w 134"/>
                      <a:gd name="T17" fmla="*/ 123 h 299"/>
                      <a:gd name="T18" fmla="*/ 40 w 134"/>
                      <a:gd name="T19" fmla="*/ 101 h 299"/>
                      <a:gd name="T20" fmla="*/ 33 w 134"/>
                      <a:gd name="T21" fmla="*/ 81 h 299"/>
                      <a:gd name="T22" fmla="*/ 25 w 134"/>
                      <a:gd name="T23" fmla="*/ 62 h 299"/>
                      <a:gd name="T24" fmla="*/ 19 w 134"/>
                      <a:gd name="T25" fmla="*/ 45 h 299"/>
                      <a:gd name="T26" fmla="*/ 14 w 134"/>
                      <a:gd name="T27" fmla="*/ 29 h 299"/>
                      <a:gd name="T28" fmla="*/ 9 w 134"/>
                      <a:gd name="T29" fmla="*/ 16 h 299"/>
                      <a:gd name="T30" fmla="*/ 5 w 134"/>
                      <a:gd name="T31" fmla="*/ 4 h 299"/>
                      <a:gd name="T32" fmla="*/ 0 w 134"/>
                      <a:gd name="T33" fmla="*/ 0 h 299"/>
                      <a:gd name="T34" fmla="*/ 4 w 134"/>
                      <a:gd name="T35" fmla="*/ 11 h 299"/>
                      <a:gd name="T36" fmla="*/ 8 w 134"/>
                      <a:gd name="T37" fmla="*/ 23 h 299"/>
                      <a:gd name="T38" fmla="*/ 13 w 134"/>
                      <a:gd name="T39" fmla="*/ 37 h 299"/>
                      <a:gd name="T40" fmla="*/ 19 w 134"/>
                      <a:gd name="T41" fmla="*/ 55 h 299"/>
                      <a:gd name="T42" fmla="*/ 25 w 134"/>
                      <a:gd name="T43" fmla="*/ 73 h 299"/>
                      <a:gd name="T44" fmla="*/ 33 w 134"/>
                      <a:gd name="T45" fmla="*/ 92 h 299"/>
                      <a:gd name="T46" fmla="*/ 40 w 134"/>
                      <a:gd name="T47" fmla="*/ 113 h 299"/>
                      <a:gd name="T48" fmla="*/ 48 w 134"/>
                      <a:gd name="T49" fmla="*/ 135 h 299"/>
                      <a:gd name="T50" fmla="*/ 58 w 134"/>
                      <a:gd name="T51" fmla="*/ 156 h 299"/>
                      <a:gd name="T52" fmla="*/ 67 w 134"/>
                      <a:gd name="T53" fmla="*/ 177 h 299"/>
                      <a:gd name="T54" fmla="*/ 78 w 134"/>
                      <a:gd name="T55" fmla="*/ 201 h 299"/>
                      <a:gd name="T56" fmla="*/ 87 w 134"/>
                      <a:gd name="T57" fmla="*/ 223 h 299"/>
                      <a:gd name="T58" fmla="*/ 98 w 134"/>
                      <a:gd name="T59" fmla="*/ 243 h 299"/>
                      <a:gd name="T60" fmla="*/ 108 w 134"/>
                      <a:gd name="T61" fmla="*/ 263 h 299"/>
                      <a:gd name="T62" fmla="*/ 119 w 134"/>
                      <a:gd name="T63" fmla="*/ 282 h 299"/>
                      <a:gd name="T64" fmla="*/ 131 w 134"/>
                      <a:gd name="T65" fmla="*/ 299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299"/>
                      <a:gd name="T101" fmla="*/ 134 w 134"/>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299">
                        <a:moveTo>
                          <a:pt x="134" y="296"/>
                        </a:moveTo>
                        <a:lnTo>
                          <a:pt x="127" y="288"/>
                        </a:lnTo>
                        <a:lnTo>
                          <a:pt x="123" y="280"/>
                        </a:lnTo>
                        <a:lnTo>
                          <a:pt x="117" y="271"/>
                        </a:lnTo>
                        <a:lnTo>
                          <a:pt x="112" y="262"/>
                        </a:lnTo>
                        <a:lnTo>
                          <a:pt x="107" y="251"/>
                        </a:lnTo>
                        <a:lnTo>
                          <a:pt x="101" y="242"/>
                        </a:lnTo>
                        <a:lnTo>
                          <a:pt x="95" y="231"/>
                        </a:lnTo>
                        <a:lnTo>
                          <a:pt x="91" y="221"/>
                        </a:lnTo>
                        <a:lnTo>
                          <a:pt x="86" y="211"/>
                        </a:lnTo>
                        <a:lnTo>
                          <a:pt x="81" y="200"/>
                        </a:lnTo>
                        <a:lnTo>
                          <a:pt x="75" y="189"/>
                        </a:lnTo>
                        <a:lnTo>
                          <a:pt x="71" y="176"/>
                        </a:lnTo>
                        <a:lnTo>
                          <a:pt x="66" y="166"/>
                        </a:lnTo>
                        <a:lnTo>
                          <a:pt x="61" y="155"/>
                        </a:lnTo>
                        <a:lnTo>
                          <a:pt x="58" y="144"/>
                        </a:lnTo>
                        <a:lnTo>
                          <a:pt x="53" y="133"/>
                        </a:lnTo>
                        <a:lnTo>
                          <a:pt x="47" y="123"/>
                        </a:lnTo>
                        <a:lnTo>
                          <a:pt x="43" y="112"/>
                        </a:lnTo>
                        <a:lnTo>
                          <a:pt x="40" y="101"/>
                        </a:lnTo>
                        <a:lnTo>
                          <a:pt x="36" y="90"/>
                        </a:lnTo>
                        <a:lnTo>
                          <a:pt x="33" y="81"/>
                        </a:lnTo>
                        <a:lnTo>
                          <a:pt x="29" y="71"/>
                        </a:lnTo>
                        <a:lnTo>
                          <a:pt x="25" y="62"/>
                        </a:lnTo>
                        <a:lnTo>
                          <a:pt x="22" y="54"/>
                        </a:lnTo>
                        <a:lnTo>
                          <a:pt x="19" y="45"/>
                        </a:lnTo>
                        <a:lnTo>
                          <a:pt x="16" y="36"/>
                        </a:lnTo>
                        <a:lnTo>
                          <a:pt x="14" y="29"/>
                        </a:lnTo>
                        <a:lnTo>
                          <a:pt x="11" y="22"/>
                        </a:lnTo>
                        <a:lnTo>
                          <a:pt x="9" y="16"/>
                        </a:lnTo>
                        <a:lnTo>
                          <a:pt x="8" y="10"/>
                        </a:lnTo>
                        <a:lnTo>
                          <a:pt x="5" y="4"/>
                        </a:lnTo>
                        <a:lnTo>
                          <a:pt x="4" y="0"/>
                        </a:lnTo>
                        <a:lnTo>
                          <a:pt x="0" y="0"/>
                        </a:lnTo>
                        <a:lnTo>
                          <a:pt x="3" y="5"/>
                        </a:lnTo>
                        <a:lnTo>
                          <a:pt x="4" y="11"/>
                        </a:lnTo>
                        <a:lnTo>
                          <a:pt x="5" y="16"/>
                        </a:lnTo>
                        <a:lnTo>
                          <a:pt x="8" y="23"/>
                        </a:lnTo>
                        <a:lnTo>
                          <a:pt x="10" y="30"/>
                        </a:lnTo>
                        <a:lnTo>
                          <a:pt x="13" y="37"/>
                        </a:lnTo>
                        <a:lnTo>
                          <a:pt x="15" y="46"/>
                        </a:lnTo>
                        <a:lnTo>
                          <a:pt x="19" y="55"/>
                        </a:lnTo>
                        <a:lnTo>
                          <a:pt x="21" y="63"/>
                        </a:lnTo>
                        <a:lnTo>
                          <a:pt x="25" y="73"/>
                        </a:lnTo>
                        <a:lnTo>
                          <a:pt x="29" y="82"/>
                        </a:lnTo>
                        <a:lnTo>
                          <a:pt x="33" y="92"/>
                        </a:lnTo>
                        <a:lnTo>
                          <a:pt x="36" y="102"/>
                        </a:lnTo>
                        <a:lnTo>
                          <a:pt x="40" y="113"/>
                        </a:lnTo>
                        <a:lnTo>
                          <a:pt x="45" y="124"/>
                        </a:lnTo>
                        <a:lnTo>
                          <a:pt x="48" y="135"/>
                        </a:lnTo>
                        <a:lnTo>
                          <a:pt x="54" y="145"/>
                        </a:lnTo>
                        <a:lnTo>
                          <a:pt x="58" y="156"/>
                        </a:lnTo>
                        <a:lnTo>
                          <a:pt x="62" y="167"/>
                        </a:lnTo>
                        <a:lnTo>
                          <a:pt x="67" y="177"/>
                        </a:lnTo>
                        <a:lnTo>
                          <a:pt x="72" y="190"/>
                        </a:lnTo>
                        <a:lnTo>
                          <a:pt x="78" y="201"/>
                        </a:lnTo>
                        <a:lnTo>
                          <a:pt x="82" y="212"/>
                        </a:lnTo>
                        <a:lnTo>
                          <a:pt x="87" y="223"/>
                        </a:lnTo>
                        <a:lnTo>
                          <a:pt x="93" y="233"/>
                        </a:lnTo>
                        <a:lnTo>
                          <a:pt x="98" y="243"/>
                        </a:lnTo>
                        <a:lnTo>
                          <a:pt x="104" y="254"/>
                        </a:lnTo>
                        <a:lnTo>
                          <a:pt x="108" y="263"/>
                        </a:lnTo>
                        <a:lnTo>
                          <a:pt x="114" y="273"/>
                        </a:lnTo>
                        <a:lnTo>
                          <a:pt x="119" y="282"/>
                        </a:lnTo>
                        <a:lnTo>
                          <a:pt x="125" y="290"/>
                        </a:lnTo>
                        <a:lnTo>
                          <a:pt x="131" y="299"/>
                        </a:lnTo>
                        <a:lnTo>
                          <a:pt x="134" y="29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5" name="Freeform 1672"/>
                  <p:cNvSpPr>
                    <a:spLocks/>
                  </p:cNvSpPr>
                  <p:nvPr/>
                </p:nvSpPr>
                <p:spPr bwMode="auto">
                  <a:xfrm>
                    <a:off x="1324" y="1287"/>
                    <a:ext cx="22" cy="23"/>
                  </a:xfrm>
                  <a:custGeom>
                    <a:avLst/>
                    <a:gdLst>
                      <a:gd name="T0" fmla="*/ 158 w 160"/>
                      <a:gd name="T1" fmla="*/ 136 h 142"/>
                      <a:gd name="T2" fmla="*/ 157 w 160"/>
                      <a:gd name="T3" fmla="*/ 125 h 142"/>
                      <a:gd name="T4" fmla="*/ 152 w 160"/>
                      <a:gd name="T5" fmla="*/ 117 h 142"/>
                      <a:gd name="T6" fmla="*/ 147 w 160"/>
                      <a:gd name="T7" fmla="*/ 110 h 142"/>
                      <a:gd name="T8" fmla="*/ 139 w 160"/>
                      <a:gd name="T9" fmla="*/ 105 h 142"/>
                      <a:gd name="T10" fmla="*/ 132 w 160"/>
                      <a:gd name="T11" fmla="*/ 99 h 142"/>
                      <a:gd name="T12" fmla="*/ 122 w 160"/>
                      <a:gd name="T13" fmla="*/ 96 h 142"/>
                      <a:gd name="T14" fmla="*/ 112 w 160"/>
                      <a:gd name="T15" fmla="*/ 91 h 142"/>
                      <a:gd name="T16" fmla="*/ 102 w 160"/>
                      <a:gd name="T17" fmla="*/ 86 h 142"/>
                      <a:gd name="T18" fmla="*/ 90 w 160"/>
                      <a:gd name="T19" fmla="*/ 80 h 142"/>
                      <a:gd name="T20" fmla="*/ 78 w 160"/>
                      <a:gd name="T21" fmla="*/ 73 h 142"/>
                      <a:gd name="T22" fmla="*/ 64 w 160"/>
                      <a:gd name="T23" fmla="*/ 65 h 142"/>
                      <a:gd name="T24" fmla="*/ 52 w 160"/>
                      <a:gd name="T25" fmla="*/ 55 h 142"/>
                      <a:gd name="T26" fmla="*/ 38 w 160"/>
                      <a:gd name="T27" fmla="*/ 43 h 142"/>
                      <a:gd name="T28" fmla="*/ 23 w 160"/>
                      <a:gd name="T29" fmla="*/ 28 h 142"/>
                      <a:gd name="T30" fmla="*/ 9 w 160"/>
                      <a:gd name="T31" fmla="*/ 11 h 142"/>
                      <a:gd name="T32" fmla="*/ 0 w 160"/>
                      <a:gd name="T33" fmla="*/ 3 h 142"/>
                      <a:gd name="T34" fmla="*/ 13 w 160"/>
                      <a:gd name="T35" fmla="*/ 22 h 142"/>
                      <a:gd name="T36" fmla="*/ 28 w 160"/>
                      <a:gd name="T37" fmla="*/ 38 h 142"/>
                      <a:gd name="T38" fmla="*/ 41 w 160"/>
                      <a:gd name="T39" fmla="*/ 53 h 142"/>
                      <a:gd name="T40" fmla="*/ 55 w 160"/>
                      <a:gd name="T41" fmla="*/ 63 h 142"/>
                      <a:gd name="T42" fmla="*/ 69 w 160"/>
                      <a:gd name="T43" fmla="*/ 73 h 142"/>
                      <a:gd name="T44" fmla="*/ 81 w 160"/>
                      <a:gd name="T45" fmla="*/ 80 h 142"/>
                      <a:gd name="T46" fmla="*/ 93 w 160"/>
                      <a:gd name="T47" fmla="*/ 86 h 142"/>
                      <a:gd name="T48" fmla="*/ 106 w 160"/>
                      <a:gd name="T49" fmla="*/ 91 h 142"/>
                      <a:gd name="T50" fmla="*/ 116 w 160"/>
                      <a:gd name="T51" fmla="*/ 96 h 142"/>
                      <a:gd name="T52" fmla="*/ 126 w 160"/>
                      <a:gd name="T53" fmla="*/ 100 h 142"/>
                      <a:gd name="T54" fmla="*/ 135 w 160"/>
                      <a:gd name="T55" fmla="*/ 105 h 142"/>
                      <a:gd name="T56" fmla="*/ 141 w 160"/>
                      <a:gd name="T57" fmla="*/ 110 h 142"/>
                      <a:gd name="T58" fmla="*/ 147 w 160"/>
                      <a:gd name="T59" fmla="*/ 116 h 142"/>
                      <a:gd name="T60" fmla="*/ 152 w 160"/>
                      <a:gd name="T61" fmla="*/ 123 h 142"/>
                      <a:gd name="T62" fmla="*/ 155 w 160"/>
                      <a:gd name="T63" fmla="*/ 131 h 142"/>
                      <a:gd name="T64" fmla="*/ 156 w 160"/>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2"/>
                      <a:gd name="T101" fmla="*/ 160 w 160"/>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2">
                        <a:moveTo>
                          <a:pt x="160" y="141"/>
                        </a:moveTo>
                        <a:lnTo>
                          <a:pt x="158" y="136"/>
                        </a:lnTo>
                        <a:lnTo>
                          <a:pt x="158" y="130"/>
                        </a:lnTo>
                        <a:lnTo>
                          <a:pt x="157" y="125"/>
                        </a:lnTo>
                        <a:lnTo>
                          <a:pt x="155" y="122"/>
                        </a:lnTo>
                        <a:lnTo>
                          <a:pt x="152" y="117"/>
                        </a:lnTo>
                        <a:lnTo>
                          <a:pt x="150" y="113"/>
                        </a:lnTo>
                        <a:lnTo>
                          <a:pt x="147" y="110"/>
                        </a:lnTo>
                        <a:lnTo>
                          <a:pt x="143" y="107"/>
                        </a:lnTo>
                        <a:lnTo>
                          <a:pt x="139" y="105"/>
                        </a:lnTo>
                        <a:lnTo>
                          <a:pt x="136" y="102"/>
                        </a:lnTo>
                        <a:lnTo>
                          <a:pt x="132" y="99"/>
                        </a:lnTo>
                        <a:lnTo>
                          <a:pt x="128" y="97"/>
                        </a:lnTo>
                        <a:lnTo>
                          <a:pt x="122" y="96"/>
                        </a:lnTo>
                        <a:lnTo>
                          <a:pt x="117" y="93"/>
                        </a:lnTo>
                        <a:lnTo>
                          <a:pt x="112" y="91"/>
                        </a:lnTo>
                        <a:lnTo>
                          <a:pt x="107" y="88"/>
                        </a:lnTo>
                        <a:lnTo>
                          <a:pt x="102" y="86"/>
                        </a:lnTo>
                        <a:lnTo>
                          <a:pt x="96" y="82"/>
                        </a:lnTo>
                        <a:lnTo>
                          <a:pt x="90" y="80"/>
                        </a:lnTo>
                        <a:lnTo>
                          <a:pt x="84" y="76"/>
                        </a:lnTo>
                        <a:lnTo>
                          <a:pt x="78" y="73"/>
                        </a:lnTo>
                        <a:lnTo>
                          <a:pt x="71" y="69"/>
                        </a:lnTo>
                        <a:lnTo>
                          <a:pt x="64" y="65"/>
                        </a:lnTo>
                        <a:lnTo>
                          <a:pt x="58" y="61"/>
                        </a:lnTo>
                        <a:lnTo>
                          <a:pt x="52" y="55"/>
                        </a:lnTo>
                        <a:lnTo>
                          <a:pt x="44" y="49"/>
                        </a:lnTo>
                        <a:lnTo>
                          <a:pt x="38" y="43"/>
                        </a:lnTo>
                        <a:lnTo>
                          <a:pt x="31" y="35"/>
                        </a:lnTo>
                        <a:lnTo>
                          <a:pt x="23" y="28"/>
                        </a:lnTo>
                        <a:lnTo>
                          <a:pt x="16" y="19"/>
                        </a:lnTo>
                        <a:lnTo>
                          <a:pt x="9" y="11"/>
                        </a:lnTo>
                        <a:lnTo>
                          <a:pt x="3" y="0"/>
                        </a:lnTo>
                        <a:lnTo>
                          <a:pt x="0" y="3"/>
                        </a:lnTo>
                        <a:lnTo>
                          <a:pt x="7" y="12"/>
                        </a:lnTo>
                        <a:lnTo>
                          <a:pt x="13" y="22"/>
                        </a:lnTo>
                        <a:lnTo>
                          <a:pt x="20" y="30"/>
                        </a:lnTo>
                        <a:lnTo>
                          <a:pt x="28" y="38"/>
                        </a:lnTo>
                        <a:lnTo>
                          <a:pt x="34" y="46"/>
                        </a:lnTo>
                        <a:lnTo>
                          <a:pt x="41" y="53"/>
                        </a:lnTo>
                        <a:lnTo>
                          <a:pt x="49" y="59"/>
                        </a:lnTo>
                        <a:lnTo>
                          <a:pt x="55" y="63"/>
                        </a:lnTo>
                        <a:lnTo>
                          <a:pt x="63" y="68"/>
                        </a:lnTo>
                        <a:lnTo>
                          <a:pt x="69" y="73"/>
                        </a:lnTo>
                        <a:lnTo>
                          <a:pt x="75" y="76"/>
                        </a:lnTo>
                        <a:lnTo>
                          <a:pt x="81" y="80"/>
                        </a:lnTo>
                        <a:lnTo>
                          <a:pt x="87" y="84"/>
                        </a:lnTo>
                        <a:lnTo>
                          <a:pt x="93" y="86"/>
                        </a:lnTo>
                        <a:lnTo>
                          <a:pt x="100" y="88"/>
                        </a:lnTo>
                        <a:lnTo>
                          <a:pt x="106" y="91"/>
                        </a:lnTo>
                        <a:lnTo>
                          <a:pt x="111" y="93"/>
                        </a:lnTo>
                        <a:lnTo>
                          <a:pt x="116" y="96"/>
                        </a:lnTo>
                        <a:lnTo>
                          <a:pt x="121" y="98"/>
                        </a:lnTo>
                        <a:lnTo>
                          <a:pt x="126" y="100"/>
                        </a:lnTo>
                        <a:lnTo>
                          <a:pt x="130" y="103"/>
                        </a:lnTo>
                        <a:lnTo>
                          <a:pt x="135" y="105"/>
                        </a:lnTo>
                        <a:lnTo>
                          <a:pt x="138" y="107"/>
                        </a:lnTo>
                        <a:lnTo>
                          <a:pt x="141" y="110"/>
                        </a:lnTo>
                        <a:lnTo>
                          <a:pt x="144" y="113"/>
                        </a:lnTo>
                        <a:lnTo>
                          <a:pt x="147" y="116"/>
                        </a:lnTo>
                        <a:lnTo>
                          <a:pt x="150" y="119"/>
                        </a:lnTo>
                        <a:lnTo>
                          <a:pt x="152" y="123"/>
                        </a:lnTo>
                        <a:lnTo>
                          <a:pt x="154" y="127"/>
                        </a:lnTo>
                        <a:lnTo>
                          <a:pt x="155" y="131"/>
                        </a:lnTo>
                        <a:lnTo>
                          <a:pt x="156" y="136"/>
                        </a:lnTo>
                        <a:lnTo>
                          <a:pt x="156" y="142"/>
                        </a:lnTo>
                        <a:lnTo>
                          <a:pt x="160" y="14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6" name="Freeform 1673"/>
                  <p:cNvSpPr>
                    <a:spLocks/>
                  </p:cNvSpPr>
                  <p:nvPr/>
                </p:nvSpPr>
                <p:spPr bwMode="auto">
                  <a:xfrm>
                    <a:off x="1335" y="1310"/>
                    <a:ext cx="11" cy="14"/>
                  </a:xfrm>
                  <a:custGeom>
                    <a:avLst/>
                    <a:gdLst>
                      <a:gd name="T0" fmla="*/ 2 w 77"/>
                      <a:gd name="T1" fmla="*/ 84 h 84"/>
                      <a:gd name="T2" fmla="*/ 9 w 77"/>
                      <a:gd name="T3" fmla="*/ 74 h 84"/>
                      <a:gd name="T4" fmla="*/ 17 w 77"/>
                      <a:gd name="T5" fmla="*/ 64 h 84"/>
                      <a:gd name="T6" fmla="*/ 24 w 77"/>
                      <a:gd name="T7" fmla="*/ 58 h 84"/>
                      <a:gd name="T8" fmla="*/ 32 w 77"/>
                      <a:gd name="T9" fmla="*/ 52 h 84"/>
                      <a:gd name="T10" fmla="*/ 38 w 77"/>
                      <a:gd name="T11" fmla="*/ 48 h 84"/>
                      <a:gd name="T12" fmla="*/ 45 w 77"/>
                      <a:gd name="T13" fmla="*/ 46 h 84"/>
                      <a:gd name="T14" fmla="*/ 49 w 77"/>
                      <a:gd name="T15" fmla="*/ 44 h 84"/>
                      <a:gd name="T16" fmla="*/ 55 w 77"/>
                      <a:gd name="T17" fmla="*/ 40 h 84"/>
                      <a:gd name="T18" fmla="*/ 59 w 77"/>
                      <a:gd name="T19" fmla="*/ 38 h 84"/>
                      <a:gd name="T20" fmla="*/ 64 w 77"/>
                      <a:gd name="T21" fmla="*/ 36 h 84"/>
                      <a:gd name="T22" fmla="*/ 68 w 77"/>
                      <a:gd name="T23" fmla="*/ 33 h 84"/>
                      <a:gd name="T24" fmla="*/ 72 w 77"/>
                      <a:gd name="T25" fmla="*/ 30 h 84"/>
                      <a:gd name="T26" fmla="*/ 74 w 77"/>
                      <a:gd name="T27" fmla="*/ 25 h 84"/>
                      <a:gd name="T28" fmla="*/ 75 w 77"/>
                      <a:gd name="T29" fmla="*/ 18 h 84"/>
                      <a:gd name="T30" fmla="*/ 77 w 77"/>
                      <a:gd name="T31" fmla="*/ 11 h 84"/>
                      <a:gd name="T32" fmla="*/ 77 w 77"/>
                      <a:gd name="T33" fmla="*/ 0 h 84"/>
                      <a:gd name="T34" fmla="*/ 73 w 77"/>
                      <a:gd name="T35" fmla="*/ 6 h 84"/>
                      <a:gd name="T36" fmla="*/ 73 w 77"/>
                      <a:gd name="T37" fmla="*/ 14 h 84"/>
                      <a:gd name="T38" fmla="*/ 72 w 77"/>
                      <a:gd name="T39" fmla="*/ 20 h 84"/>
                      <a:gd name="T40" fmla="*/ 69 w 77"/>
                      <a:gd name="T41" fmla="*/ 25 h 84"/>
                      <a:gd name="T42" fmla="*/ 67 w 77"/>
                      <a:gd name="T43" fmla="*/ 30 h 84"/>
                      <a:gd name="T44" fmla="*/ 64 w 77"/>
                      <a:gd name="T45" fmla="*/ 32 h 84"/>
                      <a:gd name="T46" fmla="*/ 60 w 77"/>
                      <a:gd name="T47" fmla="*/ 34 h 84"/>
                      <a:gd name="T48" fmla="*/ 55 w 77"/>
                      <a:gd name="T49" fmla="*/ 36 h 84"/>
                      <a:gd name="T50" fmla="*/ 50 w 77"/>
                      <a:gd name="T51" fmla="*/ 38 h 84"/>
                      <a:gd name="T52" fmla="*/ 46 w 77"/>
                      <a:gd name="T53" fmla="*/ 40 h 84"/>
                      <a:gd name="T54" fmla="*/ 39 w 77"/>
                      <a:gd name="T55" fmla="*/ 44 h 84"/>
                      <a:gd name="T56" fmla="*/ 33 w 77"/>
                      <a:gd name="T57" fmla="*/ 47 h 84"/>
                      <a:gd name="T58" fmla="*/ 26 w 77"/>
                      <a:gd name="T59" fmla="*/ 52 h 84"/>
                      <a:gd name="T60" fmla="*/ 19 w 77"/>
                      <a:gd name="T61" fmla="*/ 58 h 84"/>
                      <a:gd name="T62" fmla="*/ 10 w 77"/>
                      <a:gd name="T63" fmla="*/ 66 h 84"/>
                      <a:gd name="T64" fmla="*/ 3 w 77"/>
                      <a:gd name="T65" fmla="*/ 76 h 84"/>
                      <a:gd name="T66" fmla="*/ 1 w 77"/>
                      <a:gd name="T67" fmla="*/ 81 h 84"/>
                      <a:gd name="T68" fmla="*/ 2 w 77"/>
                      <a:gd name="T69" fmla="*/ 84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7"/>
                      <a:gd name="T106" fmla="*/ 0 h 84"/>
                      <a:gd name="T107" fmla="*/ 77 w 77"/>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7" h="84">
                        <a:moveTo>
                          <a:pt x="1" y="84"/>
                        </a:moveTo>
                        <a:lnTo>
                          <a:pt x="2" y="84"/>
                        </a:lnTo>
                        <a:lnTo>
                          <a:pt x="6" y="78"/>
                        </a:lnTo>
                        <a:lnTo>
                          <a:pt x="9" y="74"/>
                        </a:lnTo>
                        <a:lnTo>
                          <a:pt x="13" y="69"/>
                        </a:lnTo>
                        <a:lnTo>
                          <a:pt x="17" y="64"/>
                        </a:lnTo>
                        <a:lnTo>
                          <a:pt x="21" y="60"/>
                        </a:lnTo>
                        <a:lnTo>
                          <a:pt x="24" y="58"/>
                        </a:lnTo>
                        <a:lnTo>
                          <a:pt x="28" y="54"/>
                        </a:lnTo>
                        <a:lnTo>
                          <a:pt x="32" y="52"/>
                        </a:lnTo>
                        <a:lnTo>
                          <a:pt x="34" y="51"/>
                        </a:lnTo>
                        <a:lnTo>
                          <a:pt x="38" y="48"/>
                        </a:lnTo>
                        <a:lnTo>
                          <a:pt x="41" y="47"/>
                        </a:lnTo>
                        <a:lnTo>
                          <a:pt x="45" y="46"/>
                        </a:lnTo>
                        <a:lnTo>
                          <a:pt x="47" y="44"/>
                        </a:lnTo>
                        <a:lnTo>
                          <a:pt x="49" y="44"/>
                        </a:lnTo>
                        <a:lnTo>
                          <a:pt x="52" y="43"/>
                        </a:lnTo>
                        <a:lnTo>
                          <a:pt x="55" y="40"/>
                        </a:lnTo>
                        <a:lnTo>
                          <a:pt x="58" y="39"/>
                        </a:lnTo>
                        <a:lnTo>
                          <a:pt x="59" y="38"/>
                        </a:lnTo>
                        <a:lnTo>
                          <a:pt x="61" y="37"/>
                        </a:lnTo>
                        <a:lnTo>
                          <a:pt x="64" y="36"/>
                        </a:lnTo>
                        <a:lnTo>
                          <a:pt x="67" y="34"/>
                        </a:lnTo>
                        <a:lnTo>
                          <a:pt x="68" y="33"/>
                        </a:lnTo>
                        <a:lnTo>
                          <a:pt x="71" y="31"/>
                        </a:lnTo>
                        <a:lnTo>
                          <a:pt x="72" y="30"/>
                        </a:lnTo>
                        <a:lnTo>
                          <a:pt x="73" y="27"/>
                        </a:lnTo>
                        <a:lnTo>
                          <a:pt x="74" y="25"/>
                        </a:lnTo>
                        <a:lnTo>
                          <a:pt x="75" y="21"/>
                        </a:lnTo>
                        <a:lnTo>
                          <a:pt x="75" y="18"/>
                        </a:lnTo>
                        <a:lnTo>
                          <a:pt x="77" y="14"/>
                        </a:lnTo>
                        <a:lnTo>
                          <a:pt x="77" y="11"/>
                        </a:lnTo>
                        <a:lnTo>
                          <a:pt x="77" y="6"/>
                        </a:lnTo>
                        <a:lnTo>
                          <a:pt x="77" y="0"/>
                        </a:lnTo>
                        <a:lnTo>
                          <a:pt x="73" y="1"/>
                        </a:lnTo>
                        <a:lnTo>
                          <a:pt x="73" y="6"/>
                        </a:lnTo>
                        <a:lnTo>
                          <a:pt x="73" y="11"/>
                        </a:lnTo>
                        <a:lnTo>
                          <a:pt x="73" y="14"/>
                        </a:lnTo>
                        <a:lnTo>
                          <a:pt x="72" y="18"/>
                        </a:lnTo>
                        <a:lnTo>
                          <a:pt x="72" y="20"/>
                        </a:lnTo>
                        <a:lnTo>
                          <a:pt x="71" y="24"/>
                        </a:lnTo>
                        <a:lnTo>
                          <a:pt x="69" y="25"/>
                        </a:lnTo>
                        <a:lnTo>
                          <a:pt x="68" y="27"/>
                        </a:lnTo>
                        <a:lnTo>
                          <a:pt x="67" y="30"/>
                        </a:lnTo>
                        <a:lnTo>
                          <a:pt x="66" y="31"/>
                        </a:lnTo>
                        <a:lnTo>
                          <a:pt x="64" y="32"/>
                        </a:lnTo>
                        <a:lnTo>
                          <a:pt x="61" y="33"/>
                        </a:lnTo>
                        <a:lnTo>
                          <a:pt x="60" y="34"/>
                        </a:lnTo>
                        <a:lnTo>
                          <a:pt x="58" y="34"/>
                        </a:lnTo>
                        <a:lnTo>
                          <a:pt x="55" y="36"/>
                        </a:lnTo>
                        <a:lnTo>
                          <a:pt x="53" y="37"/>
                        </a:lnTo>
                        <a:lnTo>
                          <a:pt x="50" y="38"/>
                        </a:lnTo>
                        <a:lnTo>
                          <a:pt x="48" y="39"/>
                        </a:lnTo>
                        <a:lnTo>
                          <a:pt x="46" y="40"/>
                        </a:lnTo>
                        <a:lnTo>
                          <a:pt x="42" y="43"/>
                        </a:lnTo>
                        <a:lnTo>
                          <a:pt x="39" y="44"/>
                        </a:lnTo>
                        <a:lnTo>
                          <a:pt x="35" y="45"/>
                        </a:lnTo>
                        <a:lnTo>
                          <a:pt x="33" y="47"/>
                        </a:lnTo>
                        <a:lnTo>
                          <a:pt x="29" y="50"/>
                        </a:lnTo>
                        <a:lnTo>
                          <a:pt x="26" y="52"/>
                        </a:lnTo>
                        <a:lnTo>
                          <a:pt x="22" y="54"/>
                        </a:lnTo>
                        <a:lnTo>
                          <a:pt x="19" y="58"/>
                        </a:lnTo>
                        <a:lnTo>
                          <a:pt x="14" y="62"/>
                        </a:lnTo>
                        <a:lnTo>
                          <a:pt x="10" y="66"/>
                        </a:lnTo>
                        <a:lnTo>
                          <a:pt x="7" y="71"/>
                        </a:lnTo>
                        <a:lnTo>
                          <a:pt x="3" y="76"/>
                        </a:lnTo>
                        <a:lnTo>
                          <a:pt x="0" y="82"/>
                        </a:lnTo>
                        <a:lnTo>
                          <a:pt x="1" y="81"/>
                        </a:lnTo>
                        <a:lnTo>
                          <a:pt x="1" y="84"/>
                        </a:lnTo>
                        <a:lnTo>
                          <a:pt x="2" y="84"/>
                        </a:lnTo>
                        <a:lnTo>
                          <a:pt x="1" y="8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7" name="Freeform 1674"/>
                  <p:cNvSpPr>
                    <a:spLocks/>
                  </p:cNvSpPr>
                  <p:nvPr/>
                </p:nvSpPr>
                <p:spPr bwMode="auto">
                  <a:xfrm>
                    <a:off x="1326" y="1317"/>
                    <a:ext cx="10" cy="7"/>
                  </a:xfrm>
                  <a:custGeom>
                    <a:avLst/>
                    <a:gdLst>
                      <a:gd name="T0" fmla="*/ 7 w 64"/>
                      <a:gd name="T1" fmla="*/ 7 h 45"/>
                      <a:gd name="T2" fmla="*/ 17 w 64"/>
                      <a:gd name="T3" fmla="*/ 12 h 45"/>
                      <a:gd name="T4" fmla="*/ 23 w 64"/>
                      <a:gd name="T5" fmla="*/ 17 h 45"/>
                      <a:gd name="T6" fmla="*/ 26 w 64"/>
                      <a:gd name="T7" fmla="*/ 20 h 45"/>
                      <a:gd name="T8" fmla="*/ 29 w 64"/>
                      <a:gd name="T9" fmla="*/ 24 h 45"/>
                      <a:gd name="T10" fmla="*/ 29 w 64"/>
                      <a:gd name="T11" fmla="*/ 26 h 45"/>
                      <a:gd name="T12" fmla="*/ 29 w 64"/>
                      <a:gd name="T13" fmla="*/ 30 h 45"/>
                      <a:gd name="T14" fmla="*/ 28 w 64"/>
                      <a:gd name="T15" fmla="*/ 32 h 45"/>
                      <a:gd name="T16" fmla="*/ 26 w 64"/>
                      <a:gd name="T17" fmla="*/ 35 h 45"/>
                      <a:gd name="T18" fmla="*/ 25 w 64"/>
                      <a:gd name="T19" fmla="*/ 37 h 45"/>
                      <a:gd name="T20" fmla="*/ 25 w 64"/>
                      <a:gd name="T21" fmla="*/ 39 h 45"/>
                      <a:gd name="T22" fmla="*/ 26 w 64"/>
                      <a:gd name="T23" fmla="*/ 42 h 45"/>
                      <a:gd name="T24" fmla="*/ 31 w 64"/>
                      <a:gd name="T25" fmla="*/ 44 h 45"/>
                      <a:gd name="T26" fmla="*/ 37 w 64"/>
                      <a:gd name="T27" fmla="*/ 44 h 45"/>
                      <a:gd name="T28" fmla="*/ 44 w 64"/>
                      <a:gd name="T29" fmla="*/ 45 h 45"/>
                      <a:gd name="T30" fmla="*/ 57 w 64"/>
                      <a:gd name="T31" fmla="*/ 45 h 45"/>
                      <a:gd name="T32" fmla="*/ 64 w 64"/>
                      <a:gd name="T33" fmla="*/ 42 h 45"/>
                      <a:gd name="T34" fmla="*/ 50 w 64"/>
                      <a:gd name="T35" fmla="*/ 42 h 45"/>
                      <a:gd name="T36" fmla="*/ 40 w 64"/>
                      <a:gd name="T37" fmla="*/ 42 h 45"/>
                      <a:gd name="T38" fmla="*/ 34 w 64"/>
                      <a:gd name="T39" fmla="*/ 40 h 45"/>
                      <a:gd name="T40" fmla="*/ 31 w 64"/>
                      <a:gd name="T41" fmla="*/ 39 h 45"/>
                      <a:gd name="T42" fmla="*/ 28 w 64"/>
                      <a:gd name="T43" fmla="*/ 39 h 45"/>
                      <a:gd name="T44" fmla="*/ 29 w 64"/>
                      <a:gd name="T45" fmla="*/ 38 h 45"/>
                      <a:gd name="T46" fmla="*/ 29 w 64"/>
                      <a:gd name="T47" fmla="*/ 36 h 45"/>
                      <a:gd name="T48" fmla="*/ 32 w 64"/>
                      <a:gd name="T49" fmla="*/ 33 h 45"/>
                      <a:gd name="T50" fmla="*/ 33 w 64"/>
                      <a:gd name="T51" fmla="*/ 30 h 45"/>
                      <a:gd name="T52" fmla="*/ 33 w 64"/>
                      <a:gd name="T53" fmla="*/ 26 h 45"/>
                      <a:gd name="T54" fmla="*/ 33 w 64"/>
                      <a:gd name="T55" fmla="*/ 23 h 45"/>
                      <a:gd name="T56" fmla="*/ 31 w 64"/>
                      <a:gd name="T57" fmla="*/ 18 h 45"/>
                      <a:gd name="T58" fmla="*/ 25 w 64"/>
                      <a:gd name="T59" fmla="*/ 13 h 45"/>
                      <a:gd name="T60" fmla="*/ 18 w 64"/>
                      <a:gd name="T61" fmla="*/ 8 h 45"/>
                      <a:gd name="T62" fmla="*/ 8 w 64"/>
                      <a:gd name="T63" fmla="*/ 4 h 45"/>
                      <a:gd name="T64" fmla="*/ 0 w 64"/>
                      <a:gd name="T65" fmla="*/ 5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45"/>
                      <a:gd name="T101" fmla="*/ 64 w 64"/>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45">
                        <a:moveTo>
                          <a:pt x="0" y="5"/>
                        </a:moveTo>
                        <a:lnTo>
                          <a:pt x="7" y="7"/>
                        </a:lnTo>
                        <a:lnTo>
                          <a:pt x="12" y="9"/>
                        </a:lnTo>
                        <a:lnTo>
                          <a:pt x="17" y="12"/>
                        </a:lnTo>
                        <a:lnTo>
                          <a:pt x="20" y="14"/>
                        </a:lnTo>
                        <a:lnTo>
                          <a:pt x="23" y="17"/>
                        </a:lnTo>
                        <a:lnTo>
                          <a:pt x="25" y="18"/>
                        </a:lnTo>
                        <a:lnTo>
                          <a:pt x="26" y="20"/>
                        </a:lnTo>
                        <a:lnTo>
                          <a:pt x="28" y="21"/>
                        </a:lnTo>
                        <a:lnTo>
                          <a:pt x="29" y="24"/>
                        </a:lnTo>
                        <a:lnTo>
                          <a:pt x="29" y="25"/>
                        </a:lnTo>
                        <a:lnTo>
                          <a:pt x="29" y="26"/>
                        </a:lnTo>
                        <a:lnTo>
                          <a:pt x="29" y="27"/>
                        </a:lnTo>
                        <a:lnTo>
                          <a:pt x="29" y="30"/>
                        </a:lnTo>
                        <a:lnTo>
                          <a:pt x="28" y="31"/>
                        </a:lnTo>
                        <a:lnTo>
                          <a:pt x="28" y="32"/>
                        </a:lnTo>
                        <a:lnTo>
                          <a:pt x="26" y="33"/>
                        </a:lnTo>
                        <a:lnTo>
                          <a:pt x="26" y="35"/>
                        </a:lnTo>
                        <a:lnTo>
                          <a:pt x="25" y="36"/>
                        </a:lnTo>
                        <a:lnTo>
                          <a:pt x="25" y="37"/>
                        </a:lnTo>
                        <a:lnTo>
                          <a:pt x="24" y="38"/>
                        </a:lnTo>
                        <a:lnTo>
                          <a:pt x="25" y="39"/>
                        </a:lnTo>
                        <a:lnTo>
                          <a:pt x="25" y="40"/>
                        </a:lnTo>
                        <a:lnTo>
                          <a:pt x="26" y="42"/>
                        </a:lnTo>
                        <a:lnTo>
                          <a:pt x="28" y="43"/>
                        </a:lnTo>
                        <a:lnTo>
                          <a:pt x="31" y="44"/>
                        </a:lnTo>
                        <a:lnTo>
                          <a:pt x="33" y="44"/>
                        </a:lnTo>
                        <a:lnTo>
                          <a:pt x="37" y="44"/>
                        </a:lnTo>
                        <a:lnTo>
                          <a:pt x="40" y="45"/>
                        </a:lnTo>
                        <a:lnTo>
                          <a:pt x="44" y="45"/>
                        </a:lnTo>
                        <a:lnTo>
                          <a:pt x="50" y="45"/>
                        </a:lnTo>
                        <a:lnTo>
                          <a:pt x="57" y="45"/>
                        </a:lnTo>
                        <a:lnTo>
                          <a:pt x="64" y="45"/>
                        </a:lnTo>
                        <a:lnTo>
                          <a:pt x="64" y="42"/>
                        </a:lnTo>
                        <a:lnTo>
                          <a:pt x="57" y="42"/>
                        </a:lnTo>
                        <a:lnTo>
                          <a:pt x="50" y="42"/>
                        </a:lnTo>
                        <a:lnTo>
                          <a:pt x="45" y="42"/>
                        </a:lnTo>
                        <a:lnTo>
                          <a:pt x="40" y="42"/>
                        </a:lnTo>
                        <a:lnTo>
                          <a:pt x="37" y="40"/>
                        </a:lnTo>
                        <a:lnTo>
                          <a:pt x="34" y="40"/>
                        </a:lnTo>
                        <a:lnTo>
                          <a:pt x="32" y="40"/>
                        </a:lnTo>
                        <a:lnTo>
                          <a:pt x="31" y="39"/>
                        </a:lnTo>
                        <a:lnTo>
                          <a:pt x="29" y="39"/>
                        </a:lnTo>
                        <a:lnTo>
                          <a:pt x="28" y="39"/>
                        </a:lnTo>
                        <a:lnTo>
                          <a:pt x="28" y="38"/>
                        </a:lnTo>
                        <a:lnTo>
                          <a:pt x="29" y="38"/>
                        </a:lnTo>
                        <a:lnTo>
                          <a:pt x="29" y="37"/>
                        </a:lnTo>
                        <a:lnTo>
                          <a:pt x="29" y="36"/>
                        </a:lnTo>
                        <a:lnTo>
                          <a:pt x="31" y="35"/>
                        </a:lnTo>
                        <a:lnTo>
                          <a:pt x="32" y="33"/>
                        </a:lnTo>
                        <a:lnTo>
                          <a:pt x="32" y="32"/>
                        </a:lnTo>
                        <a:lnTo>
                          <a:pt x="33" y="30"/>
                        </a:lnTo>
                        <a:lnTo>
                          <a:pt x="33" y="29"/>
                        </a:lnTo>
                        <a:lnTo>
                          <a:pt x="33" y="26"/>
                        </a:lnTo>
                        <a:lnTo>
                          <a:pt x="33" y="25"/>
                        </a:lnTo>
                        <a:lnTo>
                          <a:pt x="33" y="23"/>
                        </a:lnTo>
                        <a:lnTo>
                          <a:pt x="32" y="20"/>
                        </a:lnTo>
                        <a:lnTo>
                          <a:pt x="31" y="18"/>
                        </a:lnTo>
                        <a:lnTo>
                          <a:pt x="28" y="15"/>
                        </a:lnTo>
                        <a:lnTo>
                          <a:pt x="25" y="13"/>
                        </a:lnTo>
                        <a:lnTo>
                          <a:pt x="21" y="11"/>
                        </a:lnTo>
                        <a:lnTo>
                          <a:pt x="18" y="8"/>
                        </a:lnTo>
                        <a:lnTo>
                          <a:pt x="13" y="6"/>
                        </a:lnTo>
                        <a:lnTo>
                          <a:pt x="8" y="4"/>
                        </a:lnTo>
                        <a:lnTo>
                          <a:pt x="1" y="0"/>
                        </a:lnTo>
                        <a:lnTo>
                          <a:pt x="0"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8" name="Freeform 1675"/>
                  <p:cNvSpPr>
                    <a:spLocks/>
                  </p:cNvSpPr>
                  <p:nvPr/>
                </p:nvSpPr>
                <p:spPr bwMode="auto">
                  <a:xfrm>
                    <a:off x="1295" y="1248"/>
                    <a:ext cx="32" cy="69"/>
                  </a:xfrm>
                  <a:custGeom>
                    <a:avLst/>
                    <a:gdLst>
                      <a:gd name="T0" fmla="*/ 4 w 219"/>
                      <a:gd name="T1" fmla="*/ 8 h 416"/>
                      <a:gd name="T2" fmla="*/ 11 w 219"/>
                      <a:gd name="T3" fmla="*/ 24 h 416"/>
                      <a:gd name="T4" fmla="*/ 22 w 219"/>
                      <a:gd name="T5" fmla="*/ 46 h 416"/>
                      <a:gd name="T6" fmla="*/ 34 w 219"/>
                      <a:gd name="T7" fmla="*/ 72 h 416"/>
                      <a:gd name="T8" fmla="*/ 48 w 219"/>
                      <a:gd name="T9" fmla="*/ 102 h 416"/>
                      <a:gd name="T10" fmla="*/ 62 w 219"/>
                      <a:gd name="T11" fmla="*/ 135 h 416"/>
                      <a:gd name="T12" fmla="*/ 78 w 219"/>
                      <a:gd name="T13" fmla="*/ 168 h 416"/>
                      <a:gd name="T14" fmla="*/ 95 w 219"/>
                      <a:gd name="T15" fmla="*/ 204 h 416"/>
                      <a:gd name="T16" fmla="*/ 112 w 219"/>
                      <a:gd name="T17" fmla="*/ 239 h 416"/>
                      <a:gd name="T18" fmla="*/ 129 w 219"/>
                      <a:gd name="T19" fmla="*/ 274 h 416"/>
                      <a:gd name="T20" fmla="*/ 146 w 219"/>
                      <a:gd name="T21" fmla="*/ 306 h 416"/>
                      <a:gd name="T22" fmla="*/ 161 w 219"/>
                      <a:gd name="T23" fmla="*/ 336 h 416"/>
                      <a:gd name="T24" fmla="*/ 177 w 219"/>
                      <a:gd name="T25" fmla="*/ 362 h 416"/>
                      <a:gd name="T26" fmla="*/ 190 w 219"/>
                      <a:gd name="T27" fmla="*/ 385 h 416"/>
                      <a:gd name="T28" fmla="*/ 203 w 219"/>
                      <a:gd name="T29" fmla="*/ 400 h 416"/>
                      <a:gd name="T30" fmla="*/ 213 w 219"/>
                      <a:gd name="T31" fmla="*/ 411 h 416"/>
                      <a:gd name="T32" fmla="*/ 219 w 219"/>
                      <a:gd name="T33" fmla="*/ 411 h 416"/>
                      <a:gd name="T34" fmla="*/ 211 w 219"/>
                      <a:gd name="T35" fmla="*/ 404 h 416"/>
                      <a:gd name="T36" fmla="*/ 200 w 219"/>
                      <a:gd name="T37" fmla="*/ 391 h 416"/>
                      <a:gd name="T38" fmla="*/ 187 w 219"/>
                      <a:gd name="T39" fmla="*/ 372 h 416"/>
                      <a:gd name="T40" fmla="*/ 173 w 219"/>
                      <a:gd name="T41" fmla="*/ 348 h 416"/>
                      <a:gd name="T42" fmla="*/ 156 w 219"/>
                      <a:gd name="T43" fmla="*/ 321 h 416"/>
                      <a:gd name="T44" fmla="*/ 140 w 219"/>
                      <a:gd name="T45" fmla="*/ 288 h 416"/>
                      <a:gd name="T46" fmla="*/ 125 w 219"/>
                      <a:gd name="T47" fmla="*/ 254 h 416"/>
                      <a:gd name="T48" fmla="*/ 107 w 219"/>
                      <a:gd name="T49" fmla="*/ 220 h 416"/>
                      <a:gd name="T50" fmla="*/ 89 w 219"/>
                      <a:gd name="T51" fmla="*/ 185 h 416"/>
                      <a:gd name="T52" fmla="*/ 74 w 219"/>
                      <a:gd name="T53" fmla="*/ 150 h 416"/>
                      <a:gd name="T54" fmla="*/ 58 w 219"/>
                      <a:gd name="T55" fmla="*/ 116 h 416"/>
                      <a:gd name="T56" fmla="*/ 44 w 219"/>
                      <a:gd name="T57" fmla="*/ 85 h 416"/>
                      <a:gd name="T58" fmla="*/ 31 w 219"/>
                      <a:gd name="T59" fmla="*/ 56 h 416"/>
                      <a:gd name="T60" fmla="*/ 20 w 219"/>
                      <a:gd name="T61" fmla="*/ 33 h 416"/>
                      <a:gd name="T62" fmla="*/ 10 w 219"/>
                      <a:gd name="T63" fmla="*/ 14 h 416"/>
                      <a:gd name="T64" fmla="*/ 4 w 219"/>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16"/>
                      <a:gd name="T101" fmla="*/ 219 w 219"/>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16">
                        <a:moveTo>
                          <a:pt x="0" y="3"/>
                        </a:moveTo>
                        <a:lnTo>
                          <a:pt x="4" y="8"/>
                        </a:lnTo>
                        <a:lnTo>
                          <a:pt x="8" y="15"/>
                        </a:lnTo>
                        <a:lnTo>
                          <a:pt x="11" y="24"/>
                        </a:lnTo>
                        <a:lnTo>
                          <a:pt x="16" y="34"/>
                        </a:lnTo>
                        <a:lnTo>
                          <a:pt x="22" y="46"/>
                        </a:lnTo>
                        <a:lnTo>
                          <a:pt x="28" y="58"/>
                        </a:lnTo>
                        <a:lnTo>
                          <a:pt x="34" y="72"/>
                        </a:lnTo>
                        <a:lnTo>
                          <a:pt x="39" y="86"/>
                        </a:lnTo>
                        <a:lnTo>
                          <a:pt x="48" y="102"/>
                        </a:lnTo>
                        <a:lnTo>
                          <a:pt x="55" y="117"/>
                        </a:lnTo>
                        <a:lnTo>
                          <a:pt x="62" y="135"/>
                        </a:lnTo>
                        <a:lnTo>
                          <a:pt x="70" y="152"/>
                        </a:lnTo>
                        <a:lnTo>
                          <a:pt x="78" y="168"/>
                        </a:lnTo>
                        <a:lnTo>
                          <a:pt x="87" y="186"/>
                        </a:lnTo>
                        <a:lnTo>
                          <a:pt x="95" y="204"/>
                        </a:lnTo>
                        <a:lnTo>
                          <a:pt x="103" y="222"/>
                        </a:lnTo>
                        <a:lnTo>
                          <a:pt x="112" y="239"/>
                        </a:lnTo>
                        <a:lnTo>
                          <a:pt x="121" y="256"/>
                        </a:lnTo>
                        <a:lnTo>
                          <a:pt x="129" y="274"/>
                        </a:lnTo>
                        <a:lnTo>
                          <a:pt x="136" y="291"/>
                        </a:lnTo>
                        <a:lnTo>
                          <a:pt x="146" y="306"/>
                        </a:lnTo>
                        <a:lnTo>
                          <a:pt x="154" y="322"/>
                        </a:lnTo>
                        <a:lnTo>
                          <a:pt x="161" y="336"/>
                        </a:lnTo>
                        <a:lnTo>
                          <a:pt x="168" y="350"/>
                        </a:lnTo>
                        <a:lnTo>
                          <a:pt x="177" y="362"/>
                        </a:lnTo>
                        <a:lnTo>
                          <a:pt x="184" y="374"/>
                        </a:lnTo>
                        <a:lnTo>
                          <a:pt x="190" y="385"/>
                        </a:lnTo>
                        <a:lnTo>
                          <a:pt x="198" y="393"/>
                        </a:lnTo>
                        <a:lnTo>
                          <a:pt x="203" y="400"/>
                        </a:lnTo>
                        <a:lnTo>
                          <a:pt x="209" y="408"/>
                        </a:lnTo>
                        <a:lnTo>
                          <a:pt x="213" y="411"/>
                        </a:lnTo>
                        <a:lnTo>
                          <a:pt x="218" y="416"/>
                        </a:lnTo>
                        <a:lnTo>
                          <a:pt x="219" y="411"/>
                        </a:lnTo>
                        <a:lnTo>
                          <a:pt x="216" y="409"/>
                        </a:lnTo>
                        <a:lnTo>
                          <a:pt x="211" y="404"/>
                        </a:lnTo>
                        <a:lnTo>
                          <a:pt x="206" y="399"/>
                        </a:lnTo>
                        <a:lnTo>
                          <a:pt x="200" y="391"/>
                        </a:lnTo>
                        <a:lnTo>
                          <a:pt x="193" y="383"/>
                        </a:lnTo>
                        <a:lnTo>
                          <a:pt x="187" y="372"/>
                        </a:lnTo>
                        <a:lnTo>
                          <a:pt x="180" y="361"/>
                        </a:lnTo>
                        <a:lnTo>
                          <a:pt x="173" y="348"/>
                        </a:lnTo>
                        <a:lnTo>
                          <a:pt x="165" y="335"/>
                        </a:lnTo>
                        <a:lnTo>
                          <a:pt x="156" y="321"/>
                        </a:lnTo>
                        <a:lnTo>
                          <a:pt x="149" y="305"/>
                        </a:lnTo>
                        <a:lnTo>
                          <a:pt x="140" y="288"/>
                        </a:lnTo>
                        <a:lnTo>
                          <a:pt x="132" y="273"/>
                        </a:lnTo>
                        <a:lnTo>
                          <a:pt x="125" y="254"/>
                        </a:lnTo>
                        <a:lnTo>
                          <a:pt x="115" y="237"/>
                        </a:lnTo>
                        <a:lnTo>
                          <a:pt x="107" y="220"/>
                        </a:lnTo>
                        <a:lnTo>
                          <a:pt x="98" y="203"/>
                        </a:lnTo>
                        <a:lnTo>
                          <a:pt x="89" y="185"/>
                        </a:lnTo>
                        <a:lnTo>
                          <a:pt x="82" y="167"/>
                        </a:lnTo>
                        <a:lnTo>
                          <a:pt x="74" y="150"/>
                        </a:lnTo>
                        <a:lnTo>
                          <a:pt x="66" y="134"/>
                        </a:lnTo>
                        <a:lnTo>
                          <a:pt x="58" y="116"/>
                        </a:lnTo>
                        <a:lnTo>
                          <a:pt x="51" y="99"/>
                        </a:lnTo>
                        <a:lnTo>
                          <a:pt x="44" y="85"/>
                        </a:lnTo>
                        <a:lnTo>
                          <a:pt x="37" y="71"/>
                        </a:lnTo>
                        <a:lnTo>
                          <a:pt x="31" y="56"/>
                        </a:lnTo>
                        <a:lnTo>
                          <a:pt x="25" y="45"/>
                        </a:lnTo>
                        <a:lnTo>
                          <a:pt x="20" y="33"/>
                        </a:lnTo>
                        <a:lnTo>
                          <a:pt x="15" y="23"/>
                        </a:lnTo>
                        <a:lnTo>
                          <a:pt x="10" y="14"/>
                        </a:lnTo>
                        <a:lnTo>
                          <a:pt x="6" y="6"/>
                        </a:lnTo>
                        <a:lnTo>
                          <a:pt x="4"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39" name="Freeform 1676"/>
                  <p:cNvSpPr>
                    <a:spLocks/>
                  </p:cNvSpPr>
                  <p:nvPr/>
                </p:nvSpPr>
                <p:spPr bwMode="auto">
                  <a:xfrm>
                    <a:off x="1284" y="1226"/>
                    <a:ext cx="12" cy="23"/>
                  </a:xfrm>
                  <a:custGeom>
                    <a:avLst/>
                    <a:gdLst>
                      <a:gd name="T0" fmla="*/ 5 w 82"/>
                      <a:gd name="T1" fmla="*/ 6 h 133"/>
                      <a:gd name="T2" fmla="*/ 13 w 82"/>
                      <a:gd name="T3" fmla="*/ 10 h 133"/>
                      <a:gd name="T4" fmla="*/ 19 w 82"/>
                      <a:gd name="T5" fmla="*/ 15 h 133"/>
                      <a:gd name="T6" fmla="*/ 26 w 82"/>
                      <a:gd name="T7" fmla="*/ 20 h 133"/>
                      <a:gd name="T8" fmla="*/ 31 w 82"/>
                      <a:gd name="T9" fmla="*/ 25 h 133"/>
                      <a:gd name="T10" fmla="*/ 36 w 82"/>
                      <a:gd name="T11" fmla="*/ 31 h 133"/>
                      <a:gd name="T12" fmla="*/ 39 w 82"/>
                      <a:gd name="T13" fmla="*/ 37 h 133"/>
                      <a:gd name="T14" fmla="*/ 42 w 82"/>
                      <a:gd name="T15" fmla="*/ 42 h 133"/>
                      <a:gd name="T16" fmla="*/ 46 w 82"/>
                      <a:gd name="T17" fmla="*/ 50 h 133"/>
                      <a:gd name="T18" fmla="*/ 48 w 82"/>
                      <a:gd name="T19" fmla="*/ 58 h 133"/>
                      <a:gd name="T20" fmla="*/ 51 w 82"/>
                      <a:gd name="T21" fmla="*/ 66 h 133"/>
                      <a:gd name="T22" fmla="*/ 54 w 82"/>
                      <a:gd name="T23" fmla="*/ 76 h 133"/>
                      <a:gd name="T24" fmla="*/ 58 w 82"/>
                      <a:gd name="T25" fmla="*/ 87 h 133"/>
                      <a:gd name="T26" fmla="*/ 63 w 82"/>
                      <a:gd name="T27" fmla="*/ 97 h 133"/>
                      <a:gd name="T28" fmla="*/ 68 w 82"/>
                      <a:gd name="T29" fmla="*/ 111 h 133"/>
                      <a:gd name="T30" fmla="*/ 75 w 82"/>
                      <a:gd name="T31" fmla="*/ 124 h 133"/>
                      <a:gd name="T32" fmla="*/ 82 w 82"/>
                      <a:gd name="T33" fmla="*/ 130 h 133"/>
                      <a:gd name="T34" fmla="*/ 75 w 82"/>
                      <a:gd name="T35" fmla="*/ 116 h 133"/>
                      <a:gd name="T36" fmla="*/ 68 w 82"/>
                      <a:gd name="T37" fmla="*/ 102 h 133"/>
                      <a:gd name="T38" fmla="*/ 63 w 82"/>
                      <a:gd name="T39" fmla="*/ 90 h 133"/>
                      <a:gd name="T40" fmla="*/ 59 w 82"/>
                      <a:gd name="T41" fmla="*/ 79 h 133"/>
                      <a:gd name="T42" fmla="*/ 56 w 82"/>
                      <a:gd name="T43" fmla="*/ 70 h 133"/>
                      <a:gd name="T44" fmla="*/ 52 w 82"/>
                      <a:gd name="T45" fmla="*/ 62 h 133"/>
                      <a:gd name="T46" fmla="*/ 50 w 82"/>
                      <a:gd name="T47" fmla="*/ 53 h 133"/>
                      <a:gd name="T48" fmla="*/ 48 w 82"/>
                      <a:gd name="T49" fmla="*/ 45 h 133"/>
                      <a:gd name="T50" fmla="*/ 44 w 82"/>
                      <a:gd name="T51" fmla="*/ 38 h 133"/>
                      <a:gd name="T52" fmla="*/ 41 w 82"/>
                      <a:gd name="T53" fmla="*/ 32 h 133"/>
                      <a:gd name="T54" fmla="*/ 36 w 82"/>
                      <a:gd name="T55" fmla="*/ 26 h 133"/>
                      <a:gd name="T56" fmla="*/ 32 w 82"/>
                      <a:gd name="T57" fmla="*/ 20 h 133"/>
                      <a:gd name="T58" fmla="*/ 26 w 82"/>
                      <a:gd name="T59" fmla="*/ 15 h 133"/>
                      <a:gd name="T60" fmla="*/ 18 w 82"/>
                      <a:gd name="T61" fmla="*/ 9 h 133"/>
                      <a:gd name="T62" fmla="*/ 11 w 82"/>
                      <a:gd name="T63" fmla="*/ 4 h 133"/>
                      <a:gd name="T64" fmla="*/ 3 w 82"/>
                      <a:gd name="T65" fmla="*/ 0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33"/>
                      <a:gd name="T101" fmla="*/ 82 w 82"/>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33">
                        <a:moveTo>
                          <a:pt x="0" y="3"/>
                        </a:moveTo>
                        <a:lnTo>
                          <a:pt x="5" y="6"/>
                        </a:lnTo>
                        <a:lnTo>
                          <a:pt x="10" y="8"/>
                        </a:lnTo>
                        <a:lnTo>
                          <a:pt x="13" y="10"/>
                        </a:lnTo>
                        <a:lnTo>
                          <a:pt x="17" y="13"/>
                        </a:lnTo>
                        <a:lnTo>
                          <a:pt x="19" y="15"/>
                        </a:lnTo>
                        <a:lnTo>
                          <a:pt x="24" y="17"/>
                        </a:lnTo>
                        <a:lnTo>
                          <a:pt x="26" y="20"/>
                        </a:lnTo>
                        <a:lnTo>
                          <a:pt x="29" y="22"/>
                        </a:lnTo>
                        <a:lnTo>
                          <a:pt x="31" y="25"/>
                        </a:lnTo>
                        <a:lnTo>
                          <a:pt x="33" y="28"/>
                        </a:lnTo>
                        <a:lnTo>
                          <a:pt x="36" y="31"/>
                        </a:lnTo>
                        <a:lnTo>
                          <a:pt x="37" y="33"/>
                        </a:lnTo>
                        <a:lnTo>
                          <a:pt x="39" y="37"/>
                        </a:lnTo>
                        <a:lnTo>
                          <a:pt x="41" y="40"/>
                        </a:lnTo>
                        <a:lnTo>
                          <a:pt x="42" y="42"/>
                        </a:lnTo>
                        <a:lnTo>
                          <a:pt x="43" y="46"/>
                        </a:lnTo>
                        <a:lnTo>
                          <a:pt x="46" y="50"/>
                        </a:lnTo>
                        <a:lnTo>
                          <a:pt x="48" y="54"/>
                        </a:lnTo>
                        <a:lnTo>
                          <a:pt x="48" y="58"/>
                        </a:lnTo>
                        <a:lnTo>
                          <a:pt x="49" y="63"/>
                        </a:lnTo>
                        <a:lnTo>
                          <a:pt x="51" y="66"/>
                        </a:lnTo>
                        <a:lnTo>
                          <a:pt x="52" y="71"/>
                        </a:lnTo>
                        <a:lnTo>
                          <a:pt x="54" y="76"/>
                        </a:lnTo>
                        <a:lnTo>
                          <a:pt x="56" y="81"/>
                        </a:lnTo>
                        <a:lnTo>
                          <a:pt x="58" y="87"/>
                        </a:lnTo>
                        <a:lnTo>
                          <a:pt x="61" y="93"/>
                        </a:lnTo>
                        <a:lnTo>
                          <a:pt x="63" y="97"/>
                        </a:lnTo>
                        <a:lnTo>
                          <a:pt x="65" y="104"/>
                        </a:lnTo>
                        <a:lnTo>
                          <a:pt x="68" y="111"/>
                        </a:lnTo>
                        <a:lnTo>
                          <a:pt x="72" y="119"/>
                        </a:lnTo>
                        <a:lnTo>
                          <a:pt x="75" y="124"/>
                        </a:lnTo>
                        <a:lnTo>
                          <a:pt x="78" y="133"/>
                        </a:lnTo>
                        <a:lnTo>
                          <a:pt x="82" y="130"/>
                        </a:lnTo>
                        <a:lnTo>
                          <a:pt x="78" y="123"/>
                        </a:lnTo>
                        <a:lnTo>
                          <a:pt x="75" y="116"/>
                        </a:lnTo>
                        <a:lnTo>
                          <a:pt x="72" y="110"/>
                        </a:lnTo>
                        <a:lnTo>
                          <a:pt x="68" y="102"/>
                        </a:lnTo>
                        <a:lnTo>
                          <a:pt x="65" y="96"/>
                        </a:lnTo>
                        <a:lnTo>
                          <a:pt x="63" y="90"/>
                        </a:lnTo>
                        <a:lnTo>
                          <a:pt x="62" y="85"/>
                        </a:lnTo>
                        <a:lnTo>
                          <a:pt x="59" y="79"/>
                        </a:lnTo>
                        <a:lnTo>
                          <a:pt x="57" y="75"/>
                        </a:lnTo>
                        <a:lnTo>
                          <a:pt x="56" y="70"/>
                        </a:lnTo>
                        <a:lnTo>
                          <a:pt x="54" y="65"/>
                        </a:lnTo>
                        <a:lnTo>
                          <a:pt x="52" y="62"/>
                        </a:lnTo>
                        <a:lnTo>
                          <a:pt x="51" y="57"/>
                        </a:lnTo>
                        <a:lnTo>
                          <a:pt x="50" y="53"/>
                        </a:lnTo>
                        <a:lnTo>
                          <a:pt x="48" y="48"/>
                        </a:lnTo>
                        <a:lnTo>
                          <a:pt x="48" y="45"/>
                        </a:lnTo>
                        <a:lnTo>
                          <a:pt x="46" y="41"/>
                        </a:lnTo>
                        <a:lnTo>
                          <a:pt x="44" y="38"/>
                        </a:lnTo>
                        <a:lnTo>
                          <a:pt x="42" y="35"/>
                        </a:lnTo>
                        <a:lnTo>
                          <a:pt x="41" y="32"/>
                        </a:lnTo>
                        <a:lnTo>
                          <a:pt x="38" y="28"/>
                        </a:lnTo>
                        <a:lnTo>
                          <a:pt x="36" y="26"/>
                        </a:lnTo>
                        <a:lnTo>
                          <a:pt x="35" y="22"/>
                        </a:lnTo>
                        <a:lnTo>
                          <a:pt x="32" y="20"/>
                        </a:lnTo>
                        <a:lnTo>
                          <a:pt x="29" y="17"/>
                        </a:lnTo>
                        <a:lnTo>
                          <a:pt x="26" y="15"/>
                        </a:lnTo>
                        <a:lnTo>
                          <a:pt x="23" y="13"/>
                        </a:lnTo>
                        <a:lnTo>
                          <a:pt x="18" y="9"/>
                        </a:lnTo>
                        <a:lnTo>
                          <a:pt x="15" y="7"/>
                        </a:lnTo>
                        <a:lnTo>
                          <a:pt x="11" y="4"/>
                        </a:lnTo>
                        <a:lnTo>
                          <a:pt x="6" y="2"/>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0" name="Freeform 1677"/>
                  <p:cNvSpPr>
                    <a:spLocks/>
                  </p:cNvSpPr>
                  <p:nvPr/>
                </p:nvSpPr>
                <p:spPr bwMode="auto">
                  <a:xfrm>
                    <a:off x="1268" y="1206"/>
                    <a:ext cx="17" cy="21"/>
                  </a:xfrm>
                  <a:custGeom>
                    <a:avLst/>
                    <a:gdLst>
                      <a:gd name="T0" fmla="*/ 5 w 114"/>
                      <a:gd name="T1" fmla="*/ 6 h 124"/>
                      <a:gd name="T2" fmla="*/ 12 w 114"/>
                      <a:gd name="T3" fmla="*/ 15 h 124"/>
                      <a:gd name="T4" fmla="*/ 19 w 114"/>
                      <a:gd name="T5" fmla="*/ 23 h 124"/>
                      <a:gd name="T6" fmla="*/ 25 w 114"/>
                      <a:gd name="T7" fmla="*/ 31 h 124"/>
                      <a:gd name="T8" fmla="*/ 33 w 114"/>
                      <a:gd name="T9" fmla="*/ 40 h 124"/>
                      <a:gd name="T10" fmla="*/ 39 w 114"/>
                      <a:gd name="T11" fmla="*/ 48 h 124"/>
                      <a:gd name="T12" fmla="*/ 45 w 114"/>
                      <a:gd name="T13" fmla="*/ 56 h 124"/>
                      <a:gd name="T14" fmla="*/ 51 w 114"/>
                      <a:gd name="T15" fmla="*/ 66 h 124"/>
                      <a:gd name="T16" fmla="*/ 58 w 114"/>
                      <a:gd name="T17" fmla="*/ 74 h 124"/>
                      <a:gd name="T18" fmla="*/ 64 w 114"/>
                      <a:gd name="T19" fmla="*/ 84 h 124"/>
                      <a:gd name="T20" fmla="*/ 71 w 114"/>
                      <a:gd name="T21" fmla="*/ 91 h 124"/>
                      <a:gd name="T22" fmla="*/ 77 w 114"/>
                      <a:gd name="T23" fmla="*/ 98 h 124"/>
                      <a:gd name="T24" fmla="*/ 85 w 114"/>
                      <a:gd name="T25" fmla="*/ 105 h 124"/>
                      <a:gd name="T26" fmla="*/ 91 w 114"/>
                      <a:gd name="T27" fmla="*/ 111 h 124"/>
                      <a:gd name="T28" fmla="*/ 98 w 114"/>
                      <a:gd name="T29" fmla="*/ 117 h 124"/>
                      <a:gd name="T30" fmla="*/ 108 w 114"/>
                      <a:gd name="T31" fmla="*/ 122 h 124"/>
                      <a:gd name="T32" fmla="*/ 114 w 114"/>
                      <a:gd name="T33" fmla="*/ 121 h 124"/>
                      <a:gd name="T34" fmla="*/ 104 w 114"/>
                      <a:gd name="T35" fmla="*/ 117 h 124"/>
                      <a:gd name="T36" fmla="*/ 97 w 114"/>
                      <a:gd name="T37" fmla="*/ 111 h 124"/>
                      <a:gd name="T38" fmla="*/ 90 w 114"/>
                      <a:gd name="T39" fmla="*/ 106 h 124"/>
                      <a:gd name="T40" fmla="*/ 84 w 114"/>
                      <a:gd name="T41" fmla="*/ 99 h 124"/>
                      <a:gd name="T42" fmla="*/ 77 w 114"/>
                      <a:gd name="T43" fmla="*/ 92 h 124"/>
                      <a:gd name="T44" fmla="*/ 70 w 114"/>
                      <a:gd name="T45" fmla="*/ 85 h 124"/>
                      <a:gd name="T46" fmla="*/ 64 w 114"/>
                      <a:gd name="T47" fmla="*/ 75 h 124"/>
                      <a:gd name="T48" fmla="*/ 58 w 114"/>
                      <a:gd name="T49" fmla="*/ 67 h 124"/>
                      <a:gd name="T50" fmla="*/ 51 w 114"/>
                      <a:gd name="T51" fmla="*/ 59 h 124"/>
                      <a:gd name="T52" fmla="*/ 45 w 114"/>
                      <a:gd name="T53" fmla="*/ 50 h 124"/>
                      <a:gd name="T54" fmla="*/ 39 w 114"/>
                      <a:gd name="T55" fmla="*/ 42 h 124"/>
                      <a:gd name="T56" fmla="*/ 32 w 114"/>
                      <a:gd name="T57" fmla="*/ 33 h 124"/>
                      <a:gd name="T58" fmla="*/ 25 w 114"/>
                      <a:gd name="T59" fmla="*/ 24 h 124"/>
                      <a:gd name="T60" fmla="*/ 18 w 114"/>
                      <a:gd name="T61" fmla="*/ 16 h 124"/>
                      <a:gd name="T62" fmla="*/ 11 w 114"/>
                      <a:gd name="T63" fmla="*/ 8 h 124"/>
                      <a:gd name="T64" fmla="*/ 3 w 114"/>
                      <a:gd name="T65" fmla="*/ 0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124"/>
                      <a:gd name="T101" fmla="*/ 114 w 114"/>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124">
                        <a:moveTo>
                          <a:pt x="0" y="3"/>
                        </a:moveTo>
                        <a:lnTo>
                          <a:pt x="5" y="6"/>
                        </a:lnTo>
                        <a:lnTo>
                          <a:pt x="8" y="10"/>
                        </a:lnTo>
                        <a:lnTo>
                          <a:pt x="12" y="15"/>
                        </a:lnTo>
                        <a:lnTo>
                          <a:pt x="16" y="18"/>
                        </a:lnTo>
                        <a:lnTo>
                          <a:pt x="19" y="23"/>
                        </a:lnTo>
                        <a:lnTo>
                          <a:pt x="23" y="27"/>
                        </a:lnTo>
                        <a:lnTo>
                          <a:pt x="25" y="31"/>
                        </a:lnTo>
                        <a:lnTo>
                          <a:pt x="29" y="35"/>
                        </a:lnTo>
                        <a:lnTo>
                          <a:pt x="33" y="40"/>
                        </a:lnTo>
                        <a:lnTo>
                          <a:pt x="36" y="45"/>
                        </a:lnTo>
                        <a:lnTo>
                          <a:pt x="39" y="48"/>
                        </a:lnTo>
                        <a:lnTo>
                          <a:pt x="43" y="53"/>
                        </a:lnTo>
                        <a:lnTo>
                          <a:pt x="45" y="56"/>
                        </a:lnTo>
                        <a:lnTo>
                          <a:pt x="49" y="61"/>
                        </a:lnTo>
                        <a:lnTo>
                          <a:pt x="51" y="66"/>
                        </a:lnTo>
                        <a:lnTo>
                          <a:pt x="56" y="70"/>
                        </a:lnTo>
                        <a:lnTo>
                          <a:pt x="58" y="74"/>
                        </a:lnTo>
                        <a:lnTo>
                          <a:pt x="62" y="78"/>
                        </a:lnTo>
                        <a:lnTo>
                          <a:pt x="64" y="84"/>
                        </a:lnTo>
                        <a:lnTo>
                          <a:pt x="68" y="87"/>
                        </a:lnTo>
                        <a:lnTo>
                          <a:pt x="71" y="91"/>
                        </a:lnTo>
                        <a:lnTo>
                          <a:pt x="74" y="94"/>
                        </a:lnTo>
                        <a:lnTo>
                          <a:pt x="77" y="98"/>
                        </a:lnTo>
                        <a:lnTo>
                          <a:pt x="82" y="102"/>
                        </a:lnTo>
                        <a:lnTo>
                          <a:pt x="85" y="105"/>
                        </a:lnTo>
                        <a:lnTo>
                          <a:pt x="88" y="109"/>
                        </a:lnTo>
                        <a:lnTo>
                          <a:pt x="91" y="111"/>
                        </a:lnTo>
                        <a:lnTo>
                          <a:pt x="95" y="115"/>
                        </a:lnTo>
                        <a:lnTo>
                          <a:pt x="98" y="117"/>
                        </a:lnTo>
                        <a:lnTo>
                          <a:pt x="103" y="119"/>
                        </a:lnTo>
                        <a:lnTo>
                          <a:pt x="108" y="122"/>
                        </a:lnTo>
                        <a:lnTo>
                          <a:pt x="111" y="124"/>
                        </a:lnTo>
                        <a:lnTo>
                          <a:pt x="114" y="121"/>
                        </a:lnTo>
                        <a:lnTo>
                          <a:pt x="109" y="119"/>
                        </a:lnTo>
                        <a:lnTo>
                          <a:pt x="104" y="117"/>
                        </a:lnTo>
                        <a:lnTo>
                          <a:pt x="101" y="115"/>
                        </a:lnTo>
                        <a:lnTo>
                          <a:pt x="97" y="111"/>
                        </a:lnTo>
                        <a:lnTo>
                          <a:pt x="94" y="109"/>
                        </a:lnTo>
                        <a:lnTo>
                          <a:pt x="90" y="106"/>
                        </a:lnTo>
                        <a:lnTo>
                          <a:pt x="88" y="103"/>
                        </a:lnTo>
                        <a:lnTo>
                          <a:pt x="84" y="99"/>
                        </a:lnTo>
                        <a:lnTo>
                          <a:pt x="81" y="96"/>
                        </a:lnTo>
                        <a:lnTo>
                          <a:pt x="77" y="92"/>
                        </a:lnTo>
                        <a:lnTo>
                          <a:pt x="74" y="88"/>
                        </a:lnTo>
                        <a:lnTo>
                          <a:pt x="70" y="85"/>
                        </a:lnTo>
                        <a:lnTo>
                          <a:pt x="68" y="81"/>
                        </a:lnTo>
                        <a:lnTo>
                          <a:pt x="64" y="75"/>
                        </a:lnTo>
                        <a:lnTo>
                          <a:pt x="62" y="72"/>
                        </a:lnTo>
                        <a:lnTo>
                          <a:pt x="58" y="67"/>
                        </a:lnTo>
                        <a:lnTo>
                          <a:pt x="56" y="64"/>
                        </a:lnTo>
                        <a:lnTo>
                          <a:pt x="51" y="59"/>
                        </a:lnTo>
                        <a:lnTo>
                          <a:pt x="49" y="55"/>
                        </a:lnTo>
                        <a:lnTo>
                          <a:pt x="45" y="50"/>
                        </a:lnTo>
                        <a:lnTo>
                          <a:pt x="42" y="46"/>
                        </a:lnTo>
                        <a:lnTo>
                          <a:pt x="39" y="42"/>
                        </a:lnTo>
                        <a:lnTo>
                          <a:pt x="36" y="37"/>
                        </a:lnTo>
                        <a:lnTo>
                          <a:pt x="32" y="33"/>
                        </a:lnTo>
                        <a:lnTo>
                          <a:pt x="29" y="29"/>
                        </a:lnTo>
                        <a:lnTo>
                          <a:pt x="25" y="24"/>
                        </a:lnTo>
                        <a:lnTo>
                          <a:pt x="21" y="21"/>
                        </a:lnTo>
                        <a:lnTo>
                          <a:pt x="18" y="16"/>
                        </a:lnTo>
                        <a:lnTo>
                          <a:pt x="14" y="12"/>
                        </a:lnTo>
                        <a:lnTo>
                          <a:pt x="11" y="8"/>
                        </a:lnTo>
                        <a:lnTo>
                          <a:pt x="7" y="4"/>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1" name="Freeform 1678"/>
                  <p:cNvSpPr>
                    <a:spLocks/>
                  </p:cNvSpPr>
                  <p:nvPr/>
                </p:nvSpPr>
                <p:spPr bwMode="auto">
                  <a:xfrm>
                    <a:off x="1250" y="1150"/>
                    <a:ext cx="19" cy="57"/>
                  </a:xfrm>
                  <a:custGeom>
                    <a:avLst/>
                    <a:gdLst>
                      <a:gd name="T0" fmla="*/ 5 w 129"/>
                      <a:gd name="T1" fmla="*/ 5 h 342"/>
                      <a:gd name="T2" fmla="*/ 13 w 129"/>
                      <a:gd name="T3" fmla="*/ 9 h 342"/>
                      <a:gd name="T4" fmla="*/ 17 w 129"/>
                      <a:gd name="T5" fmla="*/ 17 h 342"/>
                      <a:gd name="T6" fmla="*/ 21 w 129"/>
                      <a:gd name="T7" fmla="*/ 29 h 342"/>
                      <a:gd name="T8" fmla="*/ 23 w 129"/>
                      <a:gd name="T9" fmla="*/ 44 h 342"/>
                      <a:gd name="T10" fmla="*/ 25 w 129"/>
                      <a:gd name="T11" fmla="*/ 62 h 342"/>
                      <a:gd name="T12" fmla="*/ 26 w 129"/>
                      <a:gd name="T13" fmla="*/ 82 h 342"/>
                      <a:gd name="T14" fmla="*/ 27 w 129"/>
                      <a:gd name="T15" fmla="*/ 105 h 342"/>
                      <a:gd name="T16" fmla="*/ 30 w 129"/>
                      <a:gd name="T17" fmla="*/ 131 h 342"/>
                      <a:gd name="T18" fmla="*/ 34 w 129"/>
                      <a:gd name="T19" fmla="*/ 157 h 342"/>
                      <a:gd name="T20" fmla="*/ 39 w 129"/>
                      <a:gd name="T21" fmla="*/ 185 h 342"/>
                      <a:gd name="T22" fmla="*/ 46 w 129"/>
                      <a:gd name="T23" fmla="*/ 213 h 342"/>
                      <a:gd name="T24" fmla="*/ 58 w 129"/>
                      <a:gd name="T25" fmla="*/ 242 h 342"/>
                      <a:gd name="T26" fmla="*/ 71 w 129"/>
                      <a:gd name="T27" fmla="*/ 271 h 342"/>
                      <a:gd name="T28" fmla="*/ 89 w 129"/>
                      <a:gd name="T29" fmla="*/ 300 h 342"/>
                      <a:gd name="T30" fmla="*/ 113 w 129"/>
                      <a:gd name="T31" fmla="*/ 328 h 342"/>
                      <a:gd name="T32" fmla="*/ 129 w 129"/>
                      <a:gd name="T33" fmla="*/ 339 h 342"/>
                      <a:gd name="T34" fmla="*/ 103 w 129"/>
                      <a:gd name="T35" fmla="*/ 312 h 342"/>
                      <a:gd name="T36" fmla="*/ 84 w 129"/>
                      <a:gd name="T37" fmla="*/ 283 h 342"/>
                      <a:gd name="T38" fmla="*/ 67 w 129"/>
                      <a:gd name="T39" fmla="*/ 255 h 342"/>
                      <a:gd name="T40" fmla="*/ 55 w 129"/>
                      <a:gd name="T41" fmla="*/ 226 h 342"/>
                      <a:gd name="T42" fmla="*/ 46 w 129"/>
                      <a:gd name="T43" fmla="*/ 198 h 342"/>
                      <a:gd name="T44" fmla="*/ 39 w 129"/>
                      <a:gd name="T45" fmla="*/ 170 h 342"/>
                      <a:gd name="T46" fmla="*/ 35 w 129"/>
                      <a:gd name="T47" fmla="*/ 144 h 342"/>
                      <a:gd name="T48" fmla="*/ 33 w 129"/>
                      <a:gd name="T49" fmla="*/ 117 h 342"/>
                      <a:gd name="T50" fmla="*/ 31 w 129"/>
                      <a:gd name="T51" fmla="*/ 93 h 342"/>
                      <a:gd name="T52" fmla="*/ 30 w 129"/>
                      <a:gd name="T53" fmla="*/ 72 h 342"/>
                      <a:gd name="T54" fmla="*/ 28 w 129"/>
                      <a:gd name="T55" fmla="*/ 53 h 342"/>
                      <a:gd name="T56" fmla="*/ 26 w 129"/>
                      <a:gd name="T57" fmla="*/ 35 h 342"/>
                      <a:gd name="T58" fmla="*/ 23 w 129"/>
                      <a:gd name="T59" fmla="*/ 22 h 342"/>
                      <a:gd name="T60" fmla="*/ 19 w 129"/>
                      <a:gd name="T61" fmla="*/ 11 h 342"/>
                      <a:gd name="T62" fmla="*/ 11 w 129"/>
                      <a:gd name="T63" fmla="*/ 4 h 342"/>
                      <a:gd name="T64" fmla="*/ 0 w 129"/>
                      <a:gd name="T65" fmla="*/ 0 h 3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42"/>
                      <a:gd name="T101" fmla="*/ 129 w 129"/>
                      <a:gd name="T102" fmla="*/ 342 h 3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42">
                        <a:moveTo>
                          <a:pt x="0" y="4"/>
                        </a:moveTo>
                        <a:lnTo>
                          <a:pt x="5" y="5"/>
                        </a:lnTo>
                        <a:lnTo>
                          <a:pt x="9" y="6"/>
                        </a:lnTo>
                        <a:lnTo>
                          <a:pt x="13" y="9"/>
                        </a:lnTo>
                        <a:lnTo>
                          <a:pt x="15" y="12"/>
                        </a:lnTo>
                        <a:lnTo>
                          <a:pt x="17" y="17"/>
                        </a:lnTo>
                        <a:lnTo>
                          <a:pt x="20" y="23"/>
                        </a:lnTo>
                        <a:lnTo>
                          <a:pt x="21" y="29"/>
                        </a:lnTo>
                        <a:lnTo>
                          <a:pt x="22" y="36"/>
                        </a:lnTo>
                        <a:lnTo>
                          <a:pt x="23" y="44"/>
                        </a:lnTo>
                        <a:lnTo>
                          <a:pt x="25" y="53"/>
                        </a:lnTo>
                        <a:lnTo>
                          <a:pt x="25" y="62"/>
                        </a:lnTo>
                        <a:lnTo>
                          <a:pt x="26" y="72"/>
                        </a:lnTo>
                        <a:lnTo>
                          <a:pt x="26" y="82"/>
                        </a:lnTo>
                        <a:lnTo>
                          <a:pt x="27" y="93"/>
                        </a:lnTo>
                        <a:lnTo>
                          <a:pt x="27" y="105"/>
                        </a:lnTo>
                        <a:lnTo>
                          <a:pt x="28" y="117"/>
                        </a:lnTo>
                        <a:lnTo>
                          <a:pt x="30" y="131"/>
                        </a:lnTo>
                        <a:lnTo>
                          <a:pt x="31" y="144"/>
                        </a:lnTo>
                        <a:lnTo>
                          <a:pt x="34" y="157"/>
                        </a:lnTo>
                        <a:lnTo>
                          <a:pt x="36" y="170"/>
                        </a:lnTo>
                        <a:lnTo>
                          <a:pt x="39" y="185"/>
                        </a:lnTo>
                        <a:lnTo>
                          <a:pt x="42" y="199"/>
                        </a:lnTo>
                        <a:lnTo>
                          <a:pt x="46" y="213"/>
                        </a:lnTo>
                        <a:lnTo>
                          <a:pt x="51" y="228"/>
                        </a:lnTo>
                        <a:lnTo>
                          <a:pt x="58" y="242"/>
                        </a:lnTo>
                        <a:lnTo>
                          <a:pt x="63" y="256"/>
                        </a:lnTo>
                        <a:lnTo>
                          <a:pt x="71" y="271"/>
                        </a:lnTo>
                        <a:lnTo>
                          <a:pt x="79" y="286"/>
                        </a:lnTo>
                        <a:lnTo>
                          <a:pt x="89" y="300"/>
                        </a:lnTo>
                        <a:lnTo>
                          <a:pt x="100" y="314"/>
                        </a:lnTo>
                        <a:lnTo>
                          <a:pt x="113" y="328"/>
                        </a:lnTo>
                        <a:lnTo>
                          <a:pt x="126" y="342"/>
                        </a:lnTo>
                        <a:lnTo>
                          <a:pt x="129" y="339"/>
                        </a:lnTo>
                        <a:lnTo>
                          <a:pt x="116" y="325"/>
                        </a:lnTo>
                        <a:lnTo>
                          <a:pt x="103" y="312"/>
                        </a:lnTo>
                        <a:lnTo>
                          <a:pt x="93" y="298"/>
                        </a:lnTo>
                        <a:lnTo>
                          <a:pt x="84" y="283"/>
                        </a:lnTo>
                        <a:lnTo>
                          <a:pt x="74" y="268"/>
                        </a:lnTo>
                        <a:lnTo>
                          <a:pt x="67" y="255"/>
                        </a:lnTo>
                        <a:lnTo>
                          <a:pt x="61" y="241"/>
                        </a:lnTo>
                        <a:lnTo>
                          <a:pt x="55" y="226"/>
                        </a:lnTo>
                        <a:lnTo>
                          <a:pt x="49" y="212"/>
                        </a:lnTo>
                        <a:lnTo>
                          <a:pt x="46" y="198"/>
                        </a:lnTo>
                        <a:lnTo>
                          <a:pt x="42" y="184"/>
                        </a:lnTo>
                        <a:lnTo>
                          <a:pt x="39" y="170"/>
                        </a:lnTo>
                        <a:lnTo>
                          <a:pt x="37" y="157"/>
                        </a:lnTo>
                        <a:lnTo>
                          <a:pt x="35" y="144"/>
                        </a:lnTo>
                        <a:lnTo>
                          <a:pt x="34" y="131"/>
                        </a:lnTo>
                        <a:lnTo>
                          <a:pt x="33" y="117"/>
                        </a:lnTo>
                        <a:lnTo>
                          <a:pt x="31" y="105"/>
                        </a:lnTo>
                        <a:lnTo>
                          <a:pt x="31" y="93"/>
                        </a:lnTo>
                        <a:lnTo>
                          <a:pt x="30" y="82"/>
                        </a:lnTo>
                        <a:lnTo>
                          <a:pt x="30" y="72"/>
                        </a:lnTo>
                        <a:lnTo>
                          <a:pt x="28" y="62"/>
                        </a:lnTo>
                        <a:lnTo>
                          <a:pt x="28" y="53"/>
                        </a:lnTo>
                        <a:lnTo>
                          <a:pt x="27" y="43"/>
                        </a:lnTo>
                        <a:lnTo>
                          <a:pt x="26" y="35"/>
                        </a:lnTo>
                        <a:lnTo>
                          <a:pt x="25" y="28"/>
                        </a:lnTo>
                        <a:lnTo>
                          <a:pt x="23" y="22"/>
                        </a:lnTo>
                        <a:lnTo>
                          <a:pt x="21" y="16"/>
                        </a:lnTo>
                        <a:lnTo>
                          <a:pt x="19" y="11"/>
                        </a:lnTo>
                        <a:lnTo>
                          <a:pt x="15" y="6"/>
                        </a:lnTo>
                        <a:lnTo>
                          <a:pt x="11" y="4"/>
                        </a:lnTo>
                        <a:lnTo>
                          <a:pt x="7" y="1"/>
                        </a:lnTo>
                        <a:lnTo>
                          <a:pt x="0"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2" name="Freeform 1679"/>
                  <p:cNvSpPr>
                    <a:spLocks/>
                  </p:cNvSpPr>
                  <p:nvPr/>
                </p:nvSpPr>
                <p:spPr bwMode="auto">
                  <a:xfrm>
                    <a:off x="1232" y="1142"/>
                    <a:ext cx="18" cy="8"/>
                  </a:xfrm>
                  <a:custGeom>
                    <a:avLst/>
                    <a:gdLst>
                      <a:gd name="T0" fmla="*/ 6 w 127"/>
                      <a:gd name="T1" fmla="*/ 6 h 49"/>
                      <a:gd name="T2" fmla="*/ 12 w 127"/>
                      <a:gd name="T3" fmla="*/ 4 h 49"/>
                      <a:gd name="T4" fmla="*/ 18 w 127"/>
                      <a:gd name="T5" fmla="*/ 4 h 49"/>
                      <a:gd name="T6" fmla="*/ 24 w 127"/>
                      <a:gd name="T7" fmla="*/ 5 h 49"/>
                      <a:gd name="T8" fmla="*/ 32 w 127"/>
                      <a:gd name="T9" fmla="*/ 7 h 49"/>
                      <a:gd name="T10" fmla="*/ 40 w 127"/>
                      <a:gd name="T11" fmla="*/ 10 h 49"/>
                      <a:gd name="T12" fmla="*/ 47 w 127"/>
                      <a:gd name="T13" fmla="*/ 14 h 49"/>
                      <a:gd name="T14" fmla="*/ 57 w 127"/>
                      <a:gd name="T15" fmla="*/ 18 h 49"/>
                      <a:gd name="T16" fmla="*/ 65 w 127"/>
                      <a:gd name="T17" fmla="*/ 23 h 49"/>
                      <a:gd name="T18" fmla="*/ 73 w 127"/>
                      <a:gd name="T19" fmla="*/ 29 h 49"/>
                      <a:gd name="T20" fmla="*/ 83 w 127"/>
                      <a:gd name="T21" fmla="*/ 33 h 49"/>
                      <a:gd name="T22" fmla="*/ 91 w 127"/>
                      <a:gd name="T23" fmla="*/ 38 h 49"/>
                      <a:gd name="T24" fmla="*/ 99 w 127"/>
                      <a:gd name="T25" fmla="*/ 42 h 49"/>
                      <a:gd name="T26" fmla="*/ 109 w 127"/>
                      <a:gd name="T27" fmla="*/ 45 h 49"/>
                      <a:gd name="T28" fmla="*/ 116 w 127"/>
                      <a:gd name="T29" fmla="*/ 48 h 49"/>
                      <a:gd name="T30" fmla="*/ 123 w 127"/>
                      <a:gd name="T31" fmla="*/ 49 h 49"/>
                      <a:gd name="T32" fmla="*/ 127 w 127"/>
                      <a:gd name="T33" fmla="*/ 45 h 49"/>
                      <a:gd name="T34" fmla="*/ 121 w 127"/>
                      <a:gd name="T35" fmla="*/ 45 h 49"/>
                      <a:gd name="T36" fmla="*/ 114 w 127"/>
                      <a:gd name="T37" fmla="*/ 43 h 49"/>
                      <a:gd name="T38" fmla="*/ 104 w 127"/>
                      <a:gd name="T39" fmla="*/ 40 h 49"/>
                      <a:gd name="T40" fmla="*/ 97 w 127"/>
                      <a:gd name="T41" fmla="*/ 37 h 49"/>
                      <a:gd name="T42" fmla="*/ 89 w 127"/>
                      <a:gd name="T43" fmla="*/ 32 h 49"/>
                      <a:gd name="T44" fmla="*/ 79 w 127"/>
                      <a:gd name="T45" fmla="*/ 27 h 49"/>
                      <a:gd name="T46" fmla="*/ 71 w 127"/>
                      <a:gd name="T47" fmla="*/ 22 h 49"/>
                      <a:gd name="T48" fmla="*/ 63 w 127"/>
                      <a:gd name="T49" fmla="*/ 17 h 49"/>
                      <a:gd name="T50" fmla="*/ 53 w 127"/>
                      <a:gd name="T51" fmla="*/ 13 h 49"/>
                      <a:gd name="T52" fmla="*/ 45 w 127"/>
                      <a:gd name="T53" fmla="*/ 8 h 49"/>
                      <a:gd name="T54" fmla="*/ 37 w 127"/>
                      <a:gd name="T55" fmla="*/ 5 h 49"/>
                      <a:gd name="T56" fmla="*/ 29 w 127"/>
                      <a:gd name="T57" fmla="*/ 3 h 49"/>
                      <a:gd name="T58" fmla="*/ 21 w 127"/>
                      <a:gd name="T59" fmla="*/ 1 h 49"/>
                      <a:gd name="T60" fmla="*/ 14 w 127"/>
                      <a:gd name="T61" fmla="*/ 0 h 49"/>
                      <a:gd name="T62" fmla="*/ 7 w 127"/>
                      <a:gd name="T63" fmla="*/ 1 h 49"/>
                      <a:gd name="T64" fmla="*/ 0 w 127"/>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49"/>
                      <a:gd name="T101" fmla="*/ 127 w 127"/>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49">
                        <a:moveTo>
                          <a:pt x="3" y="7"/>
                        </a:moveTo>
                        <a:lnTo>
                          <a:pt x="6" y="6"/>
                        </a:lnTo>
                        <a:lnTo>
                          <a:pt x="8" y="5"/>
                        </a:lnTo>
                        <a:lnTo>
                          <a:pt x="12" y="4"/>
                        </a:lnTo>
                        <a:lnTo>
                          <a:pt x="14" y="4"/>
                        </a:lnTo>
                        <a:lnTo>
                          <a:pt x="18" y="4"/>
                        </a:lnTo>
                        <a:lnTo>
                          <a:pt x="20" y="4"/>
                        </a:lnTo>
                        <a:lnTo>
                          <a:pt x="24" y="5"/>
                        </a:lnTo>
                        <a:lnTo>
                          <a:pt x="27" y="6"/>
                        </a:lnTo>
                        <a:lnTo>
                          <a:pt x="32" y="7"/>
                        </a:lnTo>
                        <a:lnTo>
                          <a:pt x="36" y="8"/>
                        </a:lnTo>
                        <a:lnTo>
                          <a:pt x="40" y="10"/>
                        </a:lnTo>
                        <a:lnTo>
                          <a:pt x="44" y="12"/>
                        </a:lnTo>
                        <a:lnTo>
                          <a:pt x="47" y="14"/>
                        </a:lnTo>
                        <a:lnTo>
                          <a:pt x="52" y="16"/>
                        </a:lnTo>
                        <a:lnTo>
                          <a:pt x="57" y="18"/>
                        </a:lnTo>
                        <a:lnTo>
                          <a:pt x="60" y="20"/>
                        </a:lnTo>
                        <a:lnTo>
                          <a:pt x="65" y="23"/>
                        </a:lnTo>
                        <a:lnTo>
                          <a:pt x="69" y="26"/>
                        </a:lnTo>
                        <a:lnTo>
                          <a:pt x="73" y="29"/>
                        </a:lnTo>
                        <a:lnTo>
                          <a:pt x="78" y="31"/>
                        </a:lnTo>
                        <a:lnTo>
                          <a:pt x="83" y="33"/>
                        </a:lnTo>
                        <a:lnTo>
                          <a:pt x="88" y="36"/>
                        </a:lnTo>
                        <a:lnTo>
                          <a:pt x="91" y="38"/>
                        </a:lnTo>
                        <a:lnTo>
                          <a:pt x="95" y="39"/>
                        </a:lnTo>
                        <a:lnTo>
                          <a:pt x="99" y="42"/>
                        </a:lnTo>
                        <a:lnTo>
                          <a:pt x="103" y="43"/>
                        </a:lnTo>
                        <a:lnTo>
                          <a:pt x="109" y="45"/>
                        </a:lnTo>
                        <a:lnTo>
                          <a:pt x="112" y="46"/>
                        </a:lnTo>
                        <a:lnTo>
                          <a:pt x="116" y="48"/>
                        </a:lnTo>
                        <a:lnTo>
                          <a:pt x="120" y="49"/>
                        </a:lnTo>
                        <a:lnTo>
                          <a:pt x="123" y="49"/>
                        </a:lnTo>
                        <a:lnTo>
                          <a:pt x="127" y="49"/>
                        </a:lnTo>
                        <a:lnTo>
                          <a:pt x="127" y="45"/>
                        </a:lnTo>
                        <a:lnTo>
                          <a:pt x="123" y="45"/>
                        </a:lnTo>
                        <a:lnTo>
                          <a:pt x="121" y="45"/>
                        </a:lnTo>
                        <a:lnTo>
                          <a:pt x="117" y="44"/>
                        </a:lnTo>
                        <a:lnTo>
                          <a:pt x="114" y="43"/>
                        </a:lnTo>
                        <a:lnTo>
                          <a:pt x="110" y="42"/>
                        </a:lnTo>
                        <a:lnTo>
                          <a:pt x="104" y="40"/>
                        </a:lnTo>
                        <a:lnTo>
                          <a:pt x="101" y="38"/>
                        </a:lnTo>
                        <a:lnTo>
                          <a:pt x="97" y="37"/>
                        </a:lnTo>
                        <a:lnTo>
                          <a:pt x="92" y="34"/>
                        </a:lnTo>
                        <a:lnTo>
                          <a:pt x="89" y="32"/>
                        </a:lnTo>
                        <a:lnTo>
                          <a:pt x="84" y="30"/>
                        </a:lnTo>
                        <a:lnTo>
                          <a:pt x="79" y="27"/>
                        </a:lnTo>
                        <a:lnTo>
                          <a:pt x="75" y="25"/>
                        </a:lnTo>
                        <a:lnTo>
                          <a:pt x="71" y="22"/>
                        </a:lnTo>
                        <a:lnTo>
                          <a:pt x="66" y="19"/>
                        </a:lnTo>
                        <a:lnTo>
                          <a:pt x="63" y="17"/>
                        </a:lnTo>
                        <a:lnTo>
                          <a:pt x="58" y="14"/>
                        </a:lnTo>
                        <a:lnTo>
                          <a:pt x="53" y="13"/>
                        </a:lnTo>
                        <a:lnTo>
                          <a:pt x="50" y="11"/>
                        </a:lnTo>
                        <a:lnTo>
                          <a:pt x="45" y="8"/>
                        </a:lnTo>
                        <a:lnTo>
                          <a:pt x="41" y="7"/>
                        </a:lnTo>
                        <a:lnTo>
                          <a:pt x="37" y="5"/>
                        </a:lnTo>
                        <a:lnTo>
                          <a:pt x="33" y="4"/>
                        </a:lnTo>
                        <a:lnTo>
                          <a:pt x="29" y="3"/>
                        </a:lnTo>
                        <a:lnTo>
                          <a:pt x="25" y="1"/>
                        </a:lnTo>
                        <a:lnTo>
                          <a:pt x="21" y="1"/>
                        </a:lnTo>
                        <a:lnTo>
                          <a:pt x="18" y="0"/>
                        </a:lnTo>
                        <a:lnTo>
                          <a:pt x="14" y="0"/>
                        </a:lnTo>
                        <a:lnTo>
                          <a:pt x="11" y="0"/>
                        </a:lnTo>
                        <a:lnTo>
                          <a:pt x="7" y="1"/>
                        </a:lnTo>
                        <a:lnTo>
                          <a:pt x="5" y="3"/>
                        </a:lnTo>
                        <a:lnTo>
                          <a:pt x="0" y="4"/>
                        </a:lnTo>
                        <a:lnTo>
                          <a:pt x="3" y="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3" name="Freeform 1680"/>
                  <p:cNvSpPr>
                    <a:spLocks/>
                  </p:cNvSpPr>
                  <p:nvPr/>
                </p:nvSpPr>
                <p:spPr bwMode="auto">
                  <a:xfrm>
                    <a:off x="1190" y="1143"/>
                    <a:ext cx="43" cy="55"/>
                  </a:xfrm>
                  <a:custGeom>
                    <a:avLst/>
                    <a:gdLst>
                      <a:gd name="T0" fmla="*/ 7 w 296"/>
                      <a:gd name="T1" fmla="*/ 328 h 332"/>
                      <a:gd name="T2" fmla="*/ 18 w 296"/>
                      <a:gd name="T3" fmla="*/ 317 h 332"/>
                      <a:gd name="T4" fmla="*/ 32 w 296"/>
                      <a:gd name="T5" fmla="*/ 302 h 332"/>
                      <a:gd name="T6" fmla="*/ 48 w 296"/>
                      <a:gd name="T7" fmla="*/ 285 h 332"/>
                      <a:gd name="T8" fmla="*/ 64 w 296"/>
                      <a:gd name="T9" fmla="*/ 264 h 332"/>
                      <a:gd name="T10" fmla="*/ 83 w 296"/>
                      <a:gd name="T11" fmla="*/ 241 h 332"/>
                      <a:gd name="T12" fmla="*/ 103 w 296"/>
                      <a:gd name="T13" fmla="*/ 216 h 332"/>
                      <a:gd name="T14" fmla="*/ 123 w 296"/>
                      <a:gd name="T15" fmla="*/ 191 h 332"/>
                      <a:gd name="T16" fmla="*/ 143 w 296"/>
                      <a:gd name="T17" fmla="*/ 164 h 332"/>
                      <a:gd name="T18" fmla="*/ 164 w 296"/>
                      <a:gd name="T19" fmla="*/ 137 h 332"/>
                      <a:gd name="T20" fmla="*/ 186 w 296"/>
                      <a:gd name="T21" fmla="*/ 112 h 332"/>
                      <a:gd name="T22" fmla="*/ 208 w 296"/>
                      <a:gd name="T23" fmla="*/ 86 h 332"/>
                      <a:gd name="T24" fmla="*/ 229 w 296"/>
                      <a:gd name="T25" fmla="*/ 63 h 332"/>
                      <a:gd name="T26" fmla="*/ 249 w 296"/>
                      <a:gd name="T27" fmla="*/ 42 h 332"/>
                      <a:gd name="T28" fmla="*/ 268 w 296"/>
                      <a:gd name="T29" fmla="*/ 25 h 332"/>
                      <a:gd name="T30" fmla="*/ 287 w 296"/>
                      <a:gd name="T31" fmla="*/ 9 h 332"/>
                      <a:gd name="T32" fmla="*/ 293 w 296"/>
                      <a:gd name="T33" fmla="*/ 0 h 332"/>
                      <a:gd name="T34" fmla="*/ 276 w 296"/>
                      <a:gd name="T35" fmla="*/ 13 h 332"/>
                      <a:gd name="T36" fmla="*/ 256 w 296"/>
                      <a:gd name="T37" fmla="*/ 30 h 332"/>
                      <a:gd name="T38" fmla="*/ 236 w 296"/>
                      <a:gd name="T39" fmla="*/ 50 h 332"/>
                      <a:gd name="T40" fmla="*/ 215 w 296"/>
                      <a:gd name="T41" fmla="*/ 72 h 332"/>
                      <a:gd name="T42" fmla="*/ 194 w 296"/>
                      <a:gd name="T43" fmla="*/ 96 h 332"/>
                      <a:gd name="T44" fmla="*/ 172 w 296"/>
                      <a:gd name="T45" fmla="*/ 121 h 332"/>
                      <a:gd name="T46" fmla="*/ 151 w 296"/>
                      <a:gd name="T47" fmla="*/ 148 h 332"/>
                      <a:gd name="T48" fmla="*/ 130 w 296"/>
                      <a:gd name="T49" fmla="*/ 176 h 332"/>
                      <a:gd name="T50" fmla="*/ 109 w 296"/>
                      <a:gd name="T51" fmla="*/ 202 h 332"/>
                      <a:gd name="T52" fmla="*/ 89 w 296"/>
                      <a:gd name="T53" fmla="*/ 227 h 332"/>
                      <a:gd name="T54" fmla="*/ 71 w 296"/>
                      <a:gd name="T55" fmla="*/ 251 h 332"/>
                      <a:gd name="T56" fmla="*/ 53 w 296"/>
                      <a:gd name="T57" fmla="*/ 272 h 332"/>
                      <a:gd name="T58" fmla="*/ 37 w 296"/>
                      <a:gd name="T59" fmla="*/ 291 h 332"/>
                      <a:gd name="T60" fmla="*/ 22 w 296"/>
                      <a:gd name="T61" fmla="*/ 308 h 332"/>
                      <a:gd name="T62" fmla="*/ 9 w 296"/>
                      <a:gd name="T63" fmla="*/ 321 h 332"/>
                      <a:gd name="T64" fmla="*/ 0 w 296"/>
                      <a:gd name="T65" fmla="*/ 328 h 3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332"/>
                      <a:gd name="T101" fmla="*/ 296 w 296"/>
                      <a:gd name="T102" fmla="*/ 332 h 3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332">
                        <a:moveTo>
                          <a:pt x="2" y="332"/>
                        </a:moveTo>
                        <a:lnTo>
                          <a:pt x="7" y="328"/>
                        </a:lnTo>
                        <a:lnTo>
                          <a:pt x="12" y="323"/>
                        </a:lnTo>
                        <a:lnTo>
                          <a:pt x="18" y="317"/>
                        </a:lnTo>
                        <a:lnTo>
                          <a:pt x="26" y="310"/>
                        </a:lnTo>
                        <a:lnTo>
                          <a:pt x="32" y="302"/>
                        </a:lnTo>
                        <a:lnTo>
                          <a:pt x="39" y="294"/>
                        </a:lnTo>
                        <a:lnTo>
                          <a:pt x="48" y="285"/>
                        </a:lnTo>
                        <a:lnTo>
                          <a:pt x="55" y="275"/>
                        </a:lnTo>
                        <a:lnTo>
                          <a:pt x="64" y="264"/>
                        </a:lnTo>
                        <a:lnTo>
                          <a:pt x="74" y="253"/>
                        </a:lnTo>
                        <a:lnTo>
                          <a:pt x="83" y="241"/>
                        </a:lnTo>
                        <a:lnTo>
                          <a:pt x="92" y="229"/>
                        </a:lnTo>
                        <a:lnTo>
                          <a:pt x="103" y="216"/>
                        </a:lnTo>
                        <a:lnTo>
                          <a:pt x="112" y="204"/>
                        </a:lnTo>
                        <a:lnTo>
                          <a:pt x="123" y="191"/>
                        </a:lnTo>
                        <a:lnTo>
                          <a:pt x="132" y="178"/>
                        </a:lnTo>
                        <a:lnTo>
                          <a:pt x="143" y="164"/>
                        </a:lnTo>
                        <a:lnTo>
                          <a:pt x="154" y="150"/>
                        </a:lnTo>
                        <a:lnTo>
                          <a:pt x="164" y="137"/>
                        </a:lnTo>
                        <a:lnTo>
                          <a:pt x="176" y="123"/>
                        </a:lnTo>
                        <a:lnTo>
                          <a:pt x="186" y="112"/>
                        </a:lnTo>
                        <a:lnTo>
                          <a:pt x="197" y="98"/>
                        </a:lnTo>
                        <a:lnTo>
                          <a:pt x="208" y="86"/>
                        </a:lnTo>
                        <a:lnTo>
                          <a:pt x="217" y="75"/>
                        </a:lnTo>
                        <a:lnTo>
                          <a:pt x="229" y="63"/>
                        </a:lnTo>
                        <a:lnTo>
                          <a:pt x="239" y="52"/>
                        </a:lnTo>
                        <a:lnTo>
                          <a:pt x="249" y="42"/>
                        </a:lnTo>
                        <a:lnTo>
                          <a:pt x="259" y="33"/>
                        </a:lnTo>
                        <a:lnTo>
                          <a:pt x="268" y="25"/>
                        </a:lnTo>
                        <a:lnTo>
                          <a:pt x="278" y="15"/>
                        </a:lnTo>
                        <a:lnTo>
                          <a:pt x="287" y="9"/>
                        </a:lnTo>
                        <a:lnTo>
                          <a:pt x="296" y="3"/>
                        </a:lnTo>
                        <a:lnTo>
                          <a:pt x="293" y="0"/>
                        </a:lnTo>
                        <a:lnTo>
                          <a:pt x="285" y="6"/>
                        </a:lnTo>
                        <a:lnTo>
                          <a:pt x="276" y="13"/>
                        </a:lnTo>
                        <a:lnTo>
                          <a:pt x="266" y="22"/>
                        </a:lnTo>
                        <a:lnTo>
                          <a:pt x="256" y="30"/>
                        </a:lnTo>
                        <a:lnTo>
                          <a:pt x="246" y="40"/>
                        </a:lnTo>
                        <a:lnTo>
                          <a:pt x="236" y="50"/>
                        </a:lnTo>
                        <a:lnTo>
                          <a:pt x="226" y="60"/>
                        </a:lnTo>
                        <a:lnTo>
                          <a:pt x="215" y="72"/>
                        </a:lnTo>
                        <a:lnTo>
                          <a:pt x="204" y="84"/>
                        </a:lnTo>
                        <a:lnTo>
                          <a:pt x="194" y="96"/>
                        </a:lnTo>
                        <a:lnTo>
                          <a:pt x="183" y="109"/>
                        </a:lnTo>
                        <a:lnTo>
                          <a:pt x="172" y="121"/>
                        </a:lnTo>
                        <a:lnTo>
                          <a:pt x="162" y="134"/>
                        </a:lnTo>
                        <a:lnTo>
                          <a:pt x="151" y="148"/>
                        </a:lnTo>
                        <a:lnTo>
                          <a:pt x="141" y="162"/>
                        </a:lnTo>
                        <a:lnTo>
                          <a:pt x="130" y="176"/>
                        </a:lnTo>
                        <a:lnTo>
                          <a:pt x="119" y="189"/>
                        </a:lnTo>
                        <a:lnTo>
                          <a:pt x="109" y="202"/>
                        </a:lnTo>
                        <a:lnTo>
                          <a:pt x="99" y="215"/>
                        </a:lnTo>
                        <a:lnTo>
                          <a:pt x="89" y="227"/>
                        </a:lnTo>
                        <a:lnTo>
                          <a:pt x="80" y="239"/>
                        </a:lnTo>
                        <a:lnTo>
                          <a:pt x="71" y="251"/>
                        </a:lnTo>
                        <a:lnTo>
                          <a:pt x="61" y="263"/>
                        </a:lnTo>
                        <a:lnTo>
                          <a:pt x="53" y="272"/>
                        </a:lnTo>
                        <a:lnTo>
                          <a:pt x="44" y="283"/>
                        </a:lnTo>
                        <a:lnTo>
                          <a:pt x="37" y="291"/>
                        </a:lnTo>
                        <a:lnTo>
                          <a:pt x="29" y="301"/>
                        </a:lnTo>
                        <a:lnTo>
                          <a:pt x="22" y="308"/>
                        </a:lnTo>
                        <a:lnTo>
                          <a:pt x="15" y="315"/>
                        </a:lnTo>
                        <a:lnTo>
                          <a:pt x="9" y="321"/>
                        </a:lnTo>
                        <a:lnTo>
                          <a:pt x="5" y="326"/>
                        </a:lnTo>
                        <a:lnTo>
                          <a:pt x="0" y="328"/>
                        </a:lnTo>
                        <a:lnTo>
                          <a:pt x="2" y="33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4" name="Freeform 1681"/>
                  <p:cNvSpPr>
                    <a:spLocks/>
                  </p:cNvSpPr>
                  <p:nvPr/>
                </p:nvSpPr>
                <p:spPr bwMode="auto">
                  <a:xfrm>
                    <a:off x="1176" y="1198"/>
                    <a:ext cx="15" cy="87"/>
                  </a:xfrm>
                  <a:custGeom>
                    <a:avLst/>
                    <a:gdLst>
                      <a:gd name="T0" fmla="*/ 3 w 102"/>
                      <a:gd name="T1" fmla="*/ 523 h 524"/>
                      <a:gd name="T2" fmla="*/ 16 w 102"/>
                      <a:gd name="T3" fmla="*/ 514 h 524"/>
                      <a:gd name="T4" fmla="*/ 26 w 102"/>
                      <a:gd name="T5" fmla="*/ 496 h 524"/>
                      <a:gd name="T6" fmla="*/ 35 w 102"/>
                      <a:gd name="T7" fmla="*/ 471 h 524"/>
                      <a:gd name="T8" fmla="*/ 41 w 102"/>
                      <a:gd name="T9" fmla="*/ 439 h 524"/>
                      <a:gd name="T10" fmla="*/ 48 w 102"/>
                      <a:gd name="T11" fmla="*/ 401 h 524"/>
                      <a:gd name="T12" fmla="*/ 51 w 102"/>
                      <a:gd name="T13" fmla="*/ 359 h 524"/>
                      <a:gd name="T14" fmla="*/ 55 w 102"/>
                      <a:gd name="T15" fmla="*/ 315 h 524"/>
                      <a:gd name="T16" fmla="*/ 58 w 102"/>
                      <a:gd name="T17" fmla="*/ 269 h 524"/>
                      <a:gd name="T18" fmla="*/ 61 w 102"/>
                      <a:gd name="T19" fmla="*/ 223 h 524"/>
                      <a:gd name="T20" fmla="*/ 64 w 102"/>
                      <a:gd name="T21" fmla="*/ 179 h 524"/>
                      <a:gd name="T22" fmla="*/ 68 w 102"/>
                      <a:gd name="T23" fmla="*/ 136 h 524"/>
                      <a:gd name="T24" fmla="*/ 73 w 102"/>
                      <a:gd name="T25" fmla="*/ 95 h 524"/>
                      <a:gd name="T26" fmla="*/ 79 w 102"/>
                      <a:gd name="T27" fmla="*/ 62 h 524"/>
                      <a:gd name="T28" fmla="*/ 84 w 102"/>
                      <a:gd name="T29" fmla="*/ 35 h 524"/>
                      <a:gd name="T30" fmla="*/ 92 w 102"/>
                      <a:gd name="T31" fmla="*/ 14 h 524"/>
                      <a:gd name="T32" fmla="*/ 102 w 102"/>
                      <a:gd name="T33" fmla="*/ 4 h 524"/>
                      <a:gd name="T34" fmla="*/ 95 w 102"/>
                      <a:gd name="T35" fmla="*/ 6 h 524"/>
                      <a:gd name="T36" fmla="*/ 84 w 102"/>
                      <a:gd name="T37" fmla="*/ 21 h 524"/>
                      <a:gd name="T38" fmla="*/ 77 w 102"/>
                      <a:gd name="T39" fmla="*/ 46 h 524"/>
                      <a:gd name="T40" fmla="*/ 71 w 102"/>
                      <a:gd name="T41" fmla="*/ 77 h 524"/>
                      <a:gd name="T42" fmla="*/ 66 w 102"/>
                      <a:gd name="T43" fmla="*/ 114 h 524"/>
                      <a:gd name="T44" fmla="*/ 62 w 102"/>
                      <a:gd name="T45" fmla="*/ 156 h 524"/>
                      <a:gd name="T46" fmla="*/ 60 w 102"/>
                      <a:gd name="T47" fmla="*/ 200 h 524"/>
                      <a:gd name="T48" fmla="*/ 56 w 102"/>
                      <a:gd name="T49" fmla="*/ 245 h 524"/>
                      <a:gd name="T50" fmla="*/ 54 w 102"/>
                      <a:gd name="T51" fmla="*/ 293 h 524"/>
                      <a:gd name="T52" fmla="*/ 50 w 102"/>
                      <a:gd name="T53" fmla="*/ 338 h 524"/>
                      <a:gd name="T54" fmla="*/ 47 w 102"/>
                      <a:gd name="T55" fmla="*/ 381 h 524"/>
                      <a:gd name="T56" fmla="*/ 41 w 102"/>
                      <a:gd name="T57" fmla="*/ 420 h 524"/>
                      <a:gd name="T58" fmla="*/ 35 w 102"/>
                      <a:gd name="T59" fmla="*/ 456 h 524"/>
                      <a:gd name="T60" fmla="*/ 28 w 102"/>
                      <a:gd name="T61" fmla="*/ 484 h 524"/>
                      <a:gd name="T62" fmla="*/ 19 w 102"/>
                      <a:gd name="T63" fmla="*/ 505 h 524"/>
                      <a:gd name="T64" fmla="*/ 8 w 102"/>
                      <a:gd name="T65" fmla="*/ 517 h 524"/>
                      <a:gd name="T66" fmla="*/ 4 w 102"/>
                      <a:gd name="T67" fmla="*/ 521 h 524"/>
                      <a:gd name="T68" fmla="*/ 0 w 102"/>
                      <a:gd name="T69" fmla="*/ 524 h 524"/>
                      <a:gd name="T70" fmla="*/ 0 w 102"/>
                      <a:gd name="T71" fmla="*/ 521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524"/>
                      <a:gd name="T110" fmla="*/ 102 w 102"/>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524">
                        <a:moveTo>
                          <a:pt x="0" y="521"/>
                        </a:moveTo>
                        <a:lnTo>
                          <a:pt x="3" y="523"/>
                        </a:lnTo>
                        <a:lnTo>
                          <a:pt x="10" y="520"/>
                        </a:lnTo>
                        <a:lnTo>
                          <a:pt x="16" y="514"/>
                        </a:lnTo>
                        <a:lnTo>
                          <a:pt x="22" y="507"/>
                        </a:lnTo>
                        <a:lnTo>
                          <a:pt x="26" y="496"/>
                        </a:lnTo>
                        <a:lnTo>
                          <a:pt x="31" y="486"/>
                        </a:lnTo>
                        <a:lnTo>
                          <a:pt x="35" y="471"/>
                        </a:lnTo>
                        <a:lnTo>
                          <a:pt x="38" y="456"/>
                        </a:lnTo>
                        <a:lnTo>
                          <a:pt x="41" y="439"/>
                        </a:lnTo>
                        <a:lnTo>
                          <a:pt x="45" y="420"/>
                        </a:lnTo>
                        <a:lnTo>
                          <a:pt x="48" y="401"/>
                        </a:lnTo>
                        <a:lnTo>
                          <a:pt x="50" y="381"/>
                        </a:lnTo>
                        <a:lnTo>
                          <a:pt x="51" y="359"/>
                        </a:lnTo>
                        <a:lnTo>
                          <a:pt x="54" y="338"/>
                        </a:lnTo>
                        <a:lnTo>
                          <a:pt x="55" y="315"/>
                        </a:lnTo>
                        <a:lnTo>
                          <a:pt x="57" y="293"/>
                        </a:lnTo>
                        <a:lnTo>
                          <a:pt x="58" y="269"/>
                        </a:lnTo>
                        <a:lnTo>
                          <a:pt x="60" y="246"/>
                        </a:lnTo>
                        <a:lnTo>
                          <a:pt x="61" y="223"/>
                        </a:lnTo>
                        <a:lnTo>
                          <a:pt x="63" y="200"/>
                        </a:lnTo>
                        <a:lnTo>
                          <a:pt x="64" y="179"/>
                        </a:lnTo>
                        <a:lnTo>
                          <a:pt x="66" y="156"/>
                        </a:lnTo>
                        <a:lnTo>
                          <a:pt x="68" y="136"/>
                        </a:lnTo>
                        <a:lnTo>
                          <a:pt x="70" y="114"/>
                        </a:lnTo>
                        <a:lnTo>
                          <a:pt x="73" y="95"/>
                        </a:lnTo>
                        <a:lnTo>
                          <a:pt x="75" y="79"/>
                        </a:lnTo>
                        <a:lnTo>
                          <a:pt x="79" y="62"/>
                        </a:lnTo>
                        <a:lnTo>
                          <a:pt x="81" y="48"/>
                        </a:lnTo>
                        <a:lnTo>
                          <a:pt x="84" y="35"/>
                        </a:lnTo>
                        <a:lnTo>
                          <a:pt x="88" y="24"/>
                        </a:lnTo>
                        <a:lnTo>
                          <a:pt x="92" y="14"/>
                        </a:lnTo>
                        <a:lnTo>
                          <a:pt x="97" y="7"/>
                        </a:lnTo>
                        <a:lnTo>
                          <a:pt x="102" y="4"/>
                        </a:lnTo>
                        <a:lnTo>
                          <a:pt x="100" y="0"/>
                        </a:lnTo>
                        <a:lnTo>
                          <a:pt x="95" y="6"/>
                        </a:lnTo>
                        <a:lnTo>
                          <a:pt x="89" y="13"/>
                        </a:lnTo>
                        <a:lnTo>
                          <a:pt x="84" y="21"/>
                        </a:lnTo>
                        <a:lnTo>
                          <a:pt x="81" y="33"/>
                        </a:lnTo>
                        <a:lnTo>
                          <a:pt x="77" y="46"/>
                        </a:lnTo>
                        <a:lnTo>
                          <a:pt x="75" y="61"/>
                        </a:lnTo>
                        <a:lnTo>
                          <a:pt x="71" y="77"/>
                        </a:lnTo>
                        <a:lnTo>
                          <a:pt x="68" y="95"/>
                        </a:lnTo>
                        <a:lnTo>
                          <a:pt x="66" y="114"/>
                        </a:lnTo>
                        <a:lnTo>
                          <a:pt x="64" y="136"/>
                        </a:lnTo>
                        <a:lnTo>
                          <a:pt x="62" y="156"/>
                        </a:lnTo>
                        <a:lnTo>
                          <a:pt x="61" y="177"/>
                        </a:lnTo>
                        <a:lnTo>
                          <a:pt x="60" y="200"/>
                        </a:lnTo>
                        <a:lnTo>
                          <a:pt x="57" y="223"/>
                        </a:lnTo>
                        <a:lnTo>
                          <a:pt x="56" y="245"/>
                        </a:lnTo>
                        <a:lnTo>
                          <a:pt x="55" y="269"/>
                        </a:lnTo>
                        <a:lnTo>
                          <a:pt x="54" y="293"/>
                        </a:lnTo>
                        <a:lnTo>
                          <a:pt x="51" y="315"/>
                        </a:lnTo>
                        <a:lnTo>
                          <a:pt x="50" y="338"/>
                        </a:lnTo>
                        <a:lnTo>
                          <a:pt x="48" y="359"/>
                        </a:lnTo>
                        <a:lnTo>
                          <a:pt x="47" y="381"/>
                        </a:lnTo>
                        <a:lnTo>
                          <a:pt x="44" y="401"/>
                        </a:lnTo>
                        <a:lnTo>
                          <a:pt x="41" y="420"/>
                        </a:lnTo>
                        <a:lnTo>
                          <a:pt x="37" y="439"/>
                        </a:lnTo>
                        <a:lnTo>
                          <a:pt x="35" y="456"/>
                        </a:lnTo>
                        <a:lnTo>
                          <a:pt x="31" y="470"/>
                        </a:lnTo>
                        <a:lnTo>
                          <a:pt x="28" y="484"/>
                        </a:lnTo>
                        <a:lnTo>
                          <a:pt x="23" y="495"/>
                        </a:lnTo>
                        <a:lnTo>
                          <a:pt x="19" y="505"/>
                        </a:lnTo>
                        <a:lnTo>
                          <a:pt x="14" y="512"/>
                        </a:lnTo>
                        <a:lnTo>
                          <a:pt x="8" y="517"/>
                        </a:lnTo>
                        <a:lnTo>
                          <a:pt x="3" y="519"/>
                        </a:lnTo>
                        <a:lnTo>
                          <a:pt x="4" y="521"/>
                        </a:lnTo>
                        <a:lnTo>
                          <a:pt x="0" y="521"/>
                        </a:lnTo>
                        <a:lnTo>
                          <a:pt x="0" y="524"/>
                        </a:lnTo>
                        <a:lnTo>
                          <a:pt x="3" y="523"/>
                        </a:lnTo>
                        <a:lnTo>
                          <a:pt x="0" y="5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5" name="Freeform 1682"/>
                  <p:cNvSpPr>
                    <a:spLocks/>
                  </p:cNvSpPr>
                  <p:nvPr/>
                </p:nvSpPr>
                <p:spPr bwMode="auto">
                  <a:xfrm>
                    <a:off x="1176" y="1196"/>
                    <a:ext cx="7" cy="89"/>
                  </a:xfrm>
                  <a:custGeom>
                    <a:avLst/>
                    <a:gdLst>
                      <a:gd name="T0" fmla="*/ 45 w 51"/>
                      <a:gd name="T1" fmla="*/ 5 h 528"/>
                      <a:gd name="T2" fmla="*/ 40 w 51"/>
                      <a:gd name="T3" fmla="*/ 19 h 528"/>
                      <a:gd name="T4" fmla="*/ 35 w 51"/>
                      <a:gd name="T5" fmla="*/ 39 h 528"/>
                      <a:gd name="T6" fmla="*/ 30 w 51"/>
                      <a:gd name="T7" fmla="*/ 65 h 528"/>
                      <a:gd name="T8" fmla="*/ 26 w 51"/>
                      <a:gd name="T9" fmla="*/ 95 h 528"/>
                      <a:gd name="T10" fmla="*/ 23 w 51"/>
                      <a:gd name="T11" fmla="*/ 129 h 528"/>
                      <a:gd name="T12" fmla="*/ 19 w 51"/>
                      <a:gd name="T13" fmla="*/ 166 h 528"/>
                      <a:gd name="T14" fmla="*/ 16 w 51"/>
                      <a:gd name="T15" fmla="*/ 206 h 528"/>
                      <a:gd name="T16" fmla="*/ 14 w 51"/>
                      <a:gd name="T17" fmla="*/ 246 h 528"/>
                      <a:gd name="T18" fmla="*/ 11 w 51"/>
                      <a:gd name="T19" fmla="*/ 289 h 528"/>
                      <a:gd name="T20" fmla="*/ 9 w 51"/>
                      <a:gd name="T21" fmla="*/ 331 h 528"/>
                      <a:gd name="T22" fmla="*/ 6 w 51"/>
                      <a:gd name="T23" fmla="*/ 371 h 528"/>
                      <a:gd name="T24" fmla="*/ 5 w 51"/>
                      <a:gd name="T25" fmla="*/ 411 h 528"/>
                      <a:gd name="T26" fmla="*/ 4 w 51"/>
                      <a:gd name="T27" fmla="*/ 448 h 528"/>
                      <a:gd name="T28" fmla="*/ 3 w 51"/>
                      <a:gd name="T29" fmla="*/ 483 h 528"/>
                      <a:gd name="T30" fmla="*/ 2 w 51"/>
                      <a:gd name="T31" fmla="*/ 514 h 528"/>
                      <a:gd name="T32" fmla="*/ 4 w 51"/>
                      <a:gd name="T33" fmla="*/ 528 h 528"/>
                      <a:gd name="T34" fmla="*/ 5 w 51"/>
                      <a:gd name="T35" fmla="*/ 500 h 528"/>
                      <a:gd name="T36" fmla="*/ 6 w 51"/>
                      <a:gd name="T37" fmla="*/ 466 h 528"/>
                      <a:gd name="T38" fmla="*/ 8 w 51"/>
                      <a:gd name="T39" fmla="*/ 430 h 528"/>
                      <a:gd name="T40" fmla="*/ 10 w 51"/>
                      <a:gd name="T41" fmla="*/ 391 h 528"/>
                      <a:gd name="T42" fmla="*/ 11 w 51"/>
                      <a:gd name="T43" fmla="*/ 351 h 528"/>
                      <a:gd name="T44" fmla="*/ 14 w 51"/>
                      <a:gd name="T45" fmla="*/ 309 h 528"/>
                      <a:gd name="T46" fmla="*/ 16 w 51"/>
                      <a:gd name="T47" fmla="*/ 268 h 528"/>
                      <a:gd name="T48" fmla="*/ 19 w 51"/>
                      <a:gd name="T49" fmla="*/ 226 h 528"/>
                      <a:gd name="T50" fmla="*/ 22 w 51"/>
                      <a:gd name="T51" fmla="*/ 187 h 528"/>
                      <a:gd name="T52" fmla="*/ 25 w 51"/>
                      <a:gd name="T53" fmla="*/ 149 h 528"/>
                      <a:gd name="T54" fmla="*/ 28 w 51"/>
                      <a:gd name="T55" fmla="*/ 112 h 528"/>
                      <a:gd name="T56" fmla="*/ 32 w 51"/>
                      <a:gd name="T57" fmla="*/ 80 h 528"/>
                      <a:gd name="T58" fmla="*/ 36 w 51"/>
                      <a:gd name="T59" fmla="*/ 52 h 528"/>
                      <a:gd name="T60" fmla="*/ 41 w 51"/>
                      <a:gd name="T61" fmla="*/ 30 h 528"/>
                      <a:gd name="T62" fmla="*/ 47 w 51"/>
                      <a:gd name="T63" fmla="*/ 12 h 528"/>
                      <a:gd name="T64" fmla="*/ 51 w 51"/>
                      <a:gd name="T65" fmla="*/ 1 h 5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28"/>
                      <a:gd name="T101" fmla="*/ 51 w 51"/>
                      <a:gd name="T102" fmla="*/ 528 h 5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28">
                        <a:moveTo>
                          <a:pt x="48" y="0"/>
                        </a:moveTo>
                        <a:lnTo>
                          <a:pt x="45" y="5"/>
                        </a:lnTo>
                        <a:lnTo>
                          <a:pt x="42" y="11"/>
                        </a:lnTo>
                        <a:lnTo>
                          <a:pt x="40" y="19"/>
                        </a:lnTo>
                        <a:lnTo>
                          <a:pt x="37" y="28"/>
                        </a:lnTo>
                        <a:lnTo>
                          <a:pt x="35" y="39"/>
                        </a:lnTo>
                        <a:lnTo>
                          <a:pt x="32" y="52"/>
                        </a:lnTo>
                        <a:lnTo>
                          <a:pt x="30" y="65"/>
                        </a:lnTo>
                        <a:lnTo>
                          <a:pt x="29" y="80"/>
                        </a:lnTo>
                        <a:lnTo>
                          <a:pt x="26" y="95"/>
                        </a:lnTo>
                        <a:lnTo>
                          <a:pt x="24" y="112"/>
                        </a:lnTo>
                        <a:lnTo>
                          <a:pt x="23" y="129"/>
                        </a:lnTo>
                        <a:lnTo>
                          <a:pt x="22" y="149"/>
                        </a:lnTo>
                        <a:lnTo>
                          <a:pt x="19" y="166"/>
                        </a:lnTo>
                        <a:lnTo>
                          <a:pt x="17" y="187"/>
                        </a:lnTo>
                        <a:lnTo>
                          <a:pt x="16" y="206"/>
                        </a:lnTo>
                        <a:lnTo>
                          <a:pt x="15" y="226"/>
                        </a:lnTo>
                        <a:lnTo>
                          <a:pt x="14" y="246"/>
                        </a:lnTo>
                        <a:lnTo>
                          <a:pt x="12" y="267"/>
                        </a:lnTo>
                        <a:lnTo>
                          <a:pt x="11" y="289"/>
                        </a:lnTo>
                        <a:lnTo>
                          <a:pt x="10" y="309"/>
                        </a:lnTo>
                        <a:lnTo>
                          <a:pt x="9" y="331"/>
                        </a:lnTo>
                        <a:lnTo>
                          <a:pt x="8" y="351"/>
                        </a:lnTo>
                        <a:lnTo>
                          <a:pt x="6" y="371"/>
                        </a:lnTo>
                        <a:lnTo>
                          <a:pt x="6" y="391"/>
                        </a:lnTo>
                        <a:lnTo>
                          <a:pt x="5" y="411"/>
                        </a:lnTo>
                        <a:lnTo>
                          <a:pt x="4" y="430"/>
                        </a:lnTo>
                        <a:lnTo>
                          <a:pt x="4" y="448"/>
                        </a:lnTo>
                        <a:lnTo>
                          <a:pt x="3" y="466"/>
                        </a:lnTo>
                        <a:lnTo>
                          <a:pt x="3" y="483"/>
                        </a:lnTo>
                        <a:lnTo>
                          <a:pt x="2" y="500"/>
                        </a:lnTo>
                        <a:lnTo>
                          <a:pt x="2" y="514"/>
                        </a:lnTo>
                        <a:lnTo>
                          <a:pt x="0" y="528"/>
                        </a:lnTo>
                        <a:lnTo>
                          <a:pt x="4" y="528"/>
                        </a:lnTo>
                        <a:lnTo>
                          <a:pt x="5" y="514"/>
                        </a:lnTo>
                        <a:lnTo>
                          <a:pt x="5" y="500"/>
                        </a:lnTo>
                        <a:lnTo>
                          <a:pt x="6" y="483"/>
                        </a:lnTo>
                        <a:lnTo>
                          <a:pt x="6" y="466"/>
                        </a:lnTo>
                        <a:lnTo>
                          <a:pt x="8" y="448"/>
                        </a:lnTo>
                        <a:lnTo>
                          <a:pt x="8" y="430"/>
                        </a:lnTo>
                        <a:lnTo>
                          <a:pt x="9" y="411"/>
                        </a:lnTo>
                        <a:lnTo>
                          <a:pt x="10" y="391"/>
                        </a:lnTo>
                        <a:lnTo>
                          <a:pt x="10" y="371"/>
                        </a:lnTo>
                        <a:lnTo>
                          <a:pt x="11" y="351"/>
                        </a:lnTo>
                        <a:lnTo>
                          <a:pt x="12" y="331"/>
                        </a:lnTo>
                        <a:lnTo>
                          <a:pt x="14" y="309"/>
                        </a:lnTo>
                        <a:lnTo>
                          <a:pt x="15" y="289"/>
                        </a:lnTo>
                        <a:lnTo>
                          <a:pt x="16" y="268"/>
                        </a:lnTo>
                        <a:lnTo>
                          <a:pt x="17" y="246"/>
                        </a:lnTo>
                        <a:lnTo>
                          <a:pt x="19" y="226"/>
                        </a:lnTo>
                        <a:lnTo>
                          <a:pt x="21" y="206"/>
                        </a:lnTo>
                        <a:lnTo>
                          <a:pt x="22" y="187"/>
                        </a:lnTo>
                        <a:lnTo>
                          <a:pt x="23" y="168"/>
                        </a:lnTo>
                        <a:lnTo>
                          <a:pt x="25" y="149"/>
                        </a:lnTo>
                        <a:lnTo>
                          <a:pt x="26" y="130"/>
                        </a:lnTo>
                        <a:lnTo>
                          <a:pt x="28" y="112"/>
                        </a:lnTo>
                        <a:lnTo>
                          <a:pt x="30" y="95"/>
                        </a:lnTo>
                        <a:lnTo>
                          <a:pt x="32" y="80"/>
                        </a:lnTo>
                        <a:lnTo>
                          <a:pt x="34" y="65"/>
                        </a:lnTo>
                        <a:lnTo>
                          <a:pt x="36" y="52"/>
                        </a:lnTo>
                        <a:lnTo>
                          <a:pt x="38" y="40"/>
                        </a:lnTo>
                        <a:lnTo>
                          <a:pt x="41" y="30"/>
                        </a:lnTo>
                        <a:lnTo>
                          <a:pt x="44" y="20"/>
                        </a:lnTo>
                        <a:lnTo>
                          <a:pt x="47" y="12"/>
                        </a:lnTo>
                        <a:lnTo>
                          <a:pt x="49" y="6"/>
                        </a:lnTo>
                        <a:lnTo>
                          <a:pt x="51" y="1"/>
                        </a:lnTo>
                        <a:lnTo>
                          <a:pt x="4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6" name="Freeform 1683"/>
                  <p:cNvSpPr>
                    <a:spLocks/>
                  </p:cNvSpPr>
                  <p:nvPr/>
                </p:nvSpPr>
                <p:spPr bwMode="auto">
                  <a:xfrm>
                    <a:off x="1317" y="2047"/>
                    <a:ext cx="24" cy="73"/>
                  </a:xfrm>
                  <a:custGeom>
                    <a:avLst/>
                    <a:gdLst>
                      <a:gd name="T0" fmla="*/ 102 w 167"/>
                      <a:gd name="T1" fmla="*/ 0 h 437"/>
                      <a:gd name="T2" fmla="*/ 102 w 167"/>
                      <a:gd name="T3" fmla="*/ 178 h 437"/>
                      <a:gd name="T4" fmla="*/ 167 w 167"/>
                      <a:gd name="T5" fmla="*/ 429 h 437"/>
                      <a:gd name="T6" fmla="*/ 1 w 167"/>
                      <a:gd name="T7" fmla="*/ 437 h 437"/>
                      <a:gd name="T8" fmla="*/ 7 w 167"/>
                      <a:gd name="T9" fmla="*/ 220 h 437"/>
                      <a:gd name="T10" fmla="*/ 0 w 167"/>
                      <a:gd name="T11" fmla="*/ 0 h 437"/>
                      <a:gd name="T12" fmla="*/ 102 w 167"/>
                      <a:gd name="T13" fmla="*/ 0 h 437"/>
                      <a:gd name="T14" fmla="*/ 0 60000 65536"/>
                      <a:gd name="T15" fmla="*/ 0 60000 65536"/>
                      <a:gd name="T16" fmla="*/ 0 60000 65536"/>
                      <a:gd name="T17" fmla="*/ 0 60000 65536"/>
                      <a:gd name="T18" fmla="*/ 0 60000 65536"/>
                      <a:gd name="T19" fmla="*/ 0 60000 65536"/>
                      <a:gd name="T20" fmla="*/ 0 60000 65536"/>
                      <a:gd name="T21" fmla="*/ 0 w 167"/>
                      <a:gd name="T22" fmla="*/ 0 h 437"/>
                      <a:gd name="T23" fmla="*/ 167 w 167"/>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437">
                        <a:moveTo>
                          <a:pt x="102" y="0"/>
                        </a:moveTo>
                        <a:lnTo>
                          <a:pt x="102" y="178"/>
                        </a:lnTo>
                        <a:lnTo>
                          <a:pt x="167" y="429"/>
                        </a:lnTo>
                        <a:lnTo>
                          <a:pt x="1" y="437"/>
                        </a:lnTo>
                        <a:lnTo>
                          <a:pt x="7" y="220"/>
                        </a:lnTo>
                        <a:lnTo>
                          <a:pt x="0" y="0"/>
                        </a:lnTo>
                        <a:lnTo>
                          <a:pt x="10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7" name="Freeform 1684"/>
                  <p:cNvSpPr>
                    <a:spLocks/>
                  </p:cNvSpPr>
                  <p:nvPr/>
                </p:nvSpPr>
                <p:spPr bwMode="auto">
                  <a:xfrm>
                    <a:off x="1317" y="2011"/>
                    <a:ext cx="16" cy="73"/>
                  </a:xfrm>
                  <a:custGeom>
                    <a:avLst/>
                    <a:gdLst>
                      <a:gd name="T0" fmla="*/ 108 w 118"/>
                      <a:gd name="T1" fmla="*/ 0 h 437"/>
                      <a:gd name="T2" fmla="*/ 108 w 118"/>
                      <a:gd name="T3" fmla="*/ 396 h 437"/>
                      <a:gd name="T4" fmla="*/ 118 w 118"/>
                      <a:gd name="T5" fmla="*/ 437 h 437"/>
                      <a:gd name="T6" fmla="*/ 13 w 118"/>
                      <a:gd name="T7" fmla="*/ 437 h 437"/>
                      <a:gd name="T8" fmla="*/ 0 w 118"/>
                      <a:gd name="T9" fmla="*/ 0 h 437"/>
                      <a:gd name="T10" fmla="*/ 108 w 118"/>
                      <a:gd name="T11" fmla="*/ 0 h 437"/>
                      <a:gd name="T12" fmla="*/ 0 60000 65536"/>
                      <a:gd name="T13" fmla="*/ 0 60000 65536"/>
                      <a:gd name="T14" fmla="*/ 0 60000 65536"/>
                      <a:gd name="T15" fmla="*/ 0 60000 65536"/>
                      <a:gd name="T16" fmla="*/ 0 60000 65536"/>
                      <a:gd name="T17" fmla="*/ 0 60000 65536"/>
                      <a:gd name="T18" fmla="*/ 0 w 118"/>
                      <a:gd name="T19" fmla="*/ 0 h 437"/>
                      <a:gd name="T20" fmla="*/ 118 w 118"/>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18" h="437">
                        <a:moveTo>
                          <a:pt x="108" y="0"/>
                        </a:moveTo>
                        <a:lnTo>
                          <a:pt x="108" y="396"/>
                        </a:lnTo>
                        <a:lnTo>
                          <a:pt x="118" y="437"/>
                        </a:lnTo>
                        <a:lnTo>
                          <a:pt x="13" y="437"/>
                        </a:lnTo>
                        <a:lnTo>
                          <a:pt x="0" y="0"/>
                        </a:lnTo>
                        <a:lnTo>
                          <a:pt x="10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8" name="Freeform 1685"/>
                  <p:cNvSpPr>
                    <a:spLocks/>
                  </p:cNvSpPr>
                  <p:nvPr/>
                </p:nvSpPr>
                <p:spPr bwMode="auto">
                  <a:xfrm>
                    <a:off x="1317" y="1974"/>
                    <a:ext cx="15" cy="73"/>
                  </a:xfrm>
                  <a:custGeom>
                    <a:avLst/>
                    <a:gdLst>
                      <a:gd name="T0" fmla="*/ 108 w 108"/>
                      <a:gd name="T1" fmla="*/ 437 h 437"/>
                      <a:gd name="T2" fmla="*/ 108 w 108"/>
                      <a:gd name="T3" fmla="*/ 0 h 437"/>
                      <a:gd name="T4" fmla="*/ 4 w 108"/>
                      <a:gd name="T5" fmla="*/ 0 h 437"/>
                      <a:gd name="T6" fmla="*/ 3 w 108"/>
                      <a:gd name="T7" fmla="*/ 101 h 437"/>
                      <a:gd name="T8" fmla="*/ 0 w 108"/>
                      <a:gd name="T9" fmla="*/ 268 h 437"/>
                      <a:gd name="T10" fmla="*/ 6 w 108"/>
                      <a:gd name="T11" fmla="*/ 437 h 437"/>
                      <a:gd name="T12" fmla="*/ 108 w 108"/>
                      <a:gd name="T13" fmla="*/ 437 h 437"/>
                      <a:gd name="T14" fmla="*/ 0 60000 65536"/>
                      <a:gd name="T15" fmla="*/ 0 60000 65536"/>
                      <a:gd name="T16" fmla="*/ 0 60000 65536"/>
                      <a:gd name="T17" fmla="*/ 0 60000 65536"/>
                      <a:gd name="T18" fmla="*/ 0 60000 65536"/>
                      <a:gd name="T19" fmla="*/ 0 60000 65536"/>
                      <a:gd name="T20" fmla="*/ 0 60000 65536"/>
                      <a:gd name="T21" fmla="*/ 0 w 108"/>
                      <a:gd name="T22" fmla="*/ 0 h 437"/>
                      <a:gd name="T23" fmla="*/ 108 w 108"/>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437">
                        <a:moveTo>
                          <a:pt x="108" y="437"/>
                        </a:moveTo>
                        <a:lnTo>
                          <a:pt x="108" y="0"/>
                        </a:lnTo>
                        <a:lnTo>
                          <a:pt x="4" y="0"/>
                        </a:lnTo>
                        <a:lnTo>
                          <a:pt x="3" y="101"/>
                        </a:lnTo>
                        <a:lnTo>
                          <a:pt x="0" y="268"/>
                        </a:lnTo>
                        <a:lnTo>
                          <a:pt x="6" y="437"/>
                        </a:lnTo>
                        <a:lnTo>
                          <a:pt x="108"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49" name="Freeform 1686"/>
                  <p:cNvSpPr>
                    <a:spLocks/>
                  </p:cNvSpPr>
                  <p:nvPr/>
                </p:nvSpPr>
                <p:spPr bwMode="auto">
                  <a:xfrm>
                    <a:off x="1316" y="1938"/>
                    <a:ext cx="16" cy="73"/>
                  </a:xfrm>
                  <a:custGeom>
                    <a:avLst/>
                    <a:gdLst>
                      <a:gd name="T0" fmla="*/ 112 w 113"/>
                      <a:gd name="T1" fmla="*/ 437 h 437"/>
                      <a:gd name="T2" fmla="*/ 113 w 113"/>
                      <a:gd name="T3" fmla="*/ 0 h 437"/>
                      <a:gd name="T4" fmla="*/ 0 w 113"/>
                      <a:gd name="T5" fmla="*/ 0 h 437"/>
                      <a:gd name="T6" fmla="*/ 7 w 113"/>
                      <a:gd name="T7" fmla="*/ 161 h 437"/>
                      <a:gd name="T8" fmla="*/ 7 w 113"/>
                      <a:gd name="T9" fmla="*/ 319 h 437"/>
                      <a:gd name="T10" fmla="*/ 4 w 113"/>
                      <a:gd name="T11" fmla="*/ 437 h 437"/>
                      <a:gd name="T12" fmla="*/ 112 w 113"/>
                      <a:gd name="T13" fmla="*/ 437 h 437"/>
                      <a:gd name="T14" fmla="*/ 0 60000 65536"/>
                      <a:gd name="T15" fmla="*/ 0 60000 65536"/>
                      <a:gd name="T16" fmla="*/ 0 60000 65536"/>
                      <a:gd name="T17" fmla="*/ 0 60000 65536"/>
                      <a:gd name="T18" fmla="*/ 0 60000 65536"/>
                      <a:gd name="T19" fmla="*/ 0 60000 65536"/>
                      <a:gd name="T20" fmla="*/ 0 60000 65536"/>
                      <a:gd name="T21" fmla="*/ 0 w 113"/>
                      <a:gd name="T22" fmla="*/ 0 h 437"/>
                      <a:gd name="T23" fmla="*/ 113 w 113"/>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437">
                        <a:moveTo>
                          <a:pt x="112" y="437"/>
                        </a:moveTo>
                        <a:lnTo>
                          <a:pt x="113" y="0"/>
                        </a:lnTo>
                        <a:lnTo>
                          <a:pt x="0" y="0"/>
                        </a:lnTo>
                        <a:lnTo>
                          <a:pt x="7" y="161"/>
                        </a:lnTo>
                        <a:lnTo>
                          <a:pt x="7" y="319"/>
                        </a:lnTo>
                        <a:lnTo>
                          <a:pt x="4" y="437"/>
                        </a:lnTo>
                        <a:lnTo>
                          <a:pt x="112"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0" name="Freeform 1687"/>
                  <p:cNvSpPr>
                    <a:spLocks/>
                  </p:cNvSpPr>
                  <p:nvPr/>
                </p:nvSpPr>
                <p:spPr bwMode="auto">
                  <a:xfrm>
                    <a:off x="1314" y="1902"/>
                    <a:ext cx="18" cy="72"/>
                  </a:xfrm>
                  <a:custGeom>
                    <a:avLst/>
                    <a:gdLst>
                      <a:gd name="T0" fmla="*/ 123 w 125"/>
                      <a:gd name="T1" fmla="*/ 437 h 437"/>
                      <a:gd name="T2" fmla="*/ 125 w 125"/>
                      <a:gd name="T3" fmla="*/ 0 h 437"/>
                      <a:gd name="T4" fmla="*/ 0 w 125"/>
                      <a:gd name="T5" fmla="*/ 0 h 437"/>
                      <a:gd name="T6" fmla="*/ 19 w 125"/>
                      <a:gd name="T7" fmla="*/ 437 h 437"/>
                      <a:gd name="T8" fmla="*/ 123 w 125"/>
                      <a:gd name="T9" fmla="*/ 437 h 437"/>
                      <a:gd name="T10" fmla="*/ 0 60000 65536"/>
                      <a:gd name="T11" fmla="*/ 0 60000 65536"/>
                      <a:gd name="T12" fmla="*/ 0 60000 65536"/>
                      <a:gd name="T13" fmla="*/ 0 60000 65536"/>
                      <a:gd name="T14" fmla="*/ 0 60000 65536"/>
                      <a:gd name="T15" fmla="*/ 0 w 125"/>
                      <a:gd name="T16" fmla="*/ 0 h 437"/>
                      <a:gd name="T17" fmla="*/ 125 w 125"/>
                      <a:gd name="T18" fmla="*/ 437 h 437"/>
                    </a:gdLst>
                    <a:ahLst/>
                    <a:cxnLst>
                      <a:cxn ang="T10">
                        <a:pos x="T0" y="T1"/>
                      </a:cxn>
                      <a:cxn ang="T11">
                        <a:pos x="T2" y="T3"/>
                      </a:cxn>
                      <a:cxn ang="T12">
                        <a:pos x="T4" y="T5"/>
                      </a:cxn>
                      <a:cxn ang="T13">
                        <a:pos x="T6" y="T7"/>
                      </a:cxn>
                      <a:cxn ang="T14">
                        <a:pos x="T8" y="T9"/>
                      </a:cxn>
                    </a:cxnLst>
                    <a:rect l="T15" t="T16" r="T17" b="T18"/>
                    <a:pathLst>
                      <a:path w="125" h="437">
                        <a:moveTo>
                          <a:pt x="123" y="437"/>
                        </a:moveTo>
                        <a:lnTo>
                          <a:pt x="125" y="0"/>
                        </a:lnTo>
                        <a:lnTo>
                          <a:pt x="0" y="0"/>
                        </a:lnTo>
                        <a:lnTo>
                          <a:pt x="19" y="437"/>
                        </a:lnTo>
                        <a:lnTo>
                          <a:pt x="123"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1" name="Freeform 1688"/>
                  <p:cNvSpPr>
                    <a:spLocks/>
                  </p:cNvSpPr>
                  <p:nvPr/>
                </p:nvSpPr>
                <p:spPr bwMode="auto">
                  <a:xfrm>
                    <a:off x="1314" y="1865"/>
                    <a:ext cx="19" cy="73"/>
                  </a:xfrm>
                  <a:custGeom>
                    <a:avLst/>
                    <a:gdLst>
                      <a:gd name="T0" fmla="*/ 124 w 127"/>
                      <a:gd name="T1" fmla="*/ 436 h 436"/>
                      <a:gd name="T2" fmla="*/ 127 w 127"/>
                      <a:gd name="T3" fmla="*/ 0 h 436"/>
                      <a:gd name="T4" fmla="*/ 8 w 127"/>
                      <a:gd name="T5" fmla="*/ 0 h 436"/>
                      <a:gd name="T6" fmla="*/ 5 w 127"/>
                      <a:gd name="T7" fmla="*/ 56 h 436"/>
                      <a:gd name="T8" fmla="*/ 0 w 127"/>
                      <a:gd name="T9" fmla="*/ 246 h 436"/>
                      <a:gd name="T10" fmla="*/ 11 w 127"/>
                      <a:gd name="T11" fmla="*/ 436 h 436"/>
                      <a:gd name="T12" fmla="*/ 124 w 127"/>
                      <a:gd name="T13" fmla="*/ 436 h 436"/>
                      <a:gd name="T14" fmla="*/ 0 60000 65536"/>
                      <a:gd name="T15" fmla="*/ 0 60000 65536"/>
                      <a:gd name="T16" fmla="*/ 0 60000 65536"/>
                      <a:gd name="T17" fmla="*/ 0 60000 65536"/>
                      <a:gd name="T18" fmla="*/ 0 60000 65536"/>
                      <a:gd name="T19" fmla="*/ 0 60000 65536"/>
                      <a:gd name="T20" fmla="*/ 0 60000 65536"/>
                      <a:gd name="T21" fmla="*/ 0 w 127"/>
                      <a:gd name="T22" fmla="*/ 0 h 436"/>
                      <a:gd name="T23" fmla="*/ 127 w 127"/>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436">
                        <a:moveTo>
                          <a:pt x="124" y="436"/>
                        </a:moveTo>
                        <a:lnTo>
                          <a:pt x="127" y="0"/>
                        </a:lnTo>
                        <a:lnTo>
                          <a:pt x="8" y="0"/>
                        </a:lnTo>
                        <a:lnTo>
                          <a:pt x="5" y="56"/>
                        </a:lnTo>
                        <a:lnTo>
                          <a:pt x="0" y="246"/>
                        </a:lnTo>
                        <a:lnTo>
                          <a:pt x="11" y="436"/>
                        </a:lnTo>
                        <a:lnTo>
                          <a:pt x="124"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2" name="Freeform 1689"/>
                  <p:cNvSpPr>
                    <a:spLocks/>
                  </p:cNvSpPr>
                  <p:nvPr/>
                </p:nvSpPr>
                <p:spPr bwMode="auto">
                  <a:xfrm>
                    <a:off x="1314" y="1829"/>
                    <a:ext cx="19" cy="73"/>
                  </a:xfrm>
                  <a:custGeom>
                    <a:avLst/>
                    <a:gdLst>
                      <a:gd name="T0" fmla="*/ 125 w 130"/>
                      <a:gd name="T1" fmla="*/ 435 h 435"/>
                      <a:gd name="T2" fmla="*/ 130 w 130"/>
                      <a:gd name="T3" fmla="*/ 0 h 435"/>
                      <a:gd name="T4" fmla="*/ 21 w 130"/>
                      <a:gd name="T5" fmla="*/ 0 h 435"/>
                      <a:gd name="T6" fmla="*/ 5 w 130"/>
                      <a:gd name="T7" fmla="*/ 274 h 435"/>
                      <a:gd name="T8" fmla="*/ 0 w 130"/>
                      <a:gd name="T9" fmla="*/ 435 h 435"/>
                      <a:gd name="T10" fmla="*/ 125 w 130"/>
                      <a:gd name="T11" fmla="*/ 435 h 435"/>
                      <a:gd name="T12" fmla="*/ 0 60000 65536"/>
                      <a:gd name="T13" fmla="*/ 0 60000 65536"/>
                      <a:gd name="T14" fmla="*/ 0 60000 65536"/>
                      <a:gd name="T15" fmla="*/ 0 60000 65536"/>
                      <a:gd name="T16" fmla="*/ 0 60000 65536"/>
                      <a:gd name="T17" fmla="*/ 0 60000 65536"/>
                      <a:gd name="T18" fmla="*/ 0 w 130"/>
                      <a:gd name="T19" fmla="*/ 0 h 435"/>
                      <a:gd name="T20" fmla="*/ 130 w 130"/>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130" h="435">
                        <a:moveTo>
                          <a:pt x="125" y="435"/>
                        </a:moveTo>
                        <a:lnTo>
                          <a:pt x="130" y="0"/>
                        </a:lnTo>
                        <a:lnTo>
                          <a:pt x="21" y="0"/>
                        </a:lnTo>
                        <a:lnTo>
                          <a:pt x="5" y="274"/>
                        </a:lnTo>
                        <a:lnTo>
                          <a:pt x="0" y="435"/>
                        </a:lnTo>
                        <a:lnTo>
                          <a:pt x="125" y="43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3" name="Freeform 1690"/>
                  <p:cNvSpPr>
                    <a:spLocks/>
                  </p:cNvSpPr>
                  <p:nvPr/>
                </p:nvSpPr>
                <p:spPr bwMode="auto">
                  <a:xfrm>
                    <a:off x="1316" y="1793"/>
                    <a:ext cx="18" cy="72"/>
                  </a:xfrm>
                  <a:custGeom>
                    <a:avLst/>
                    <a:gdLst>
                      <a:gd name="T0" fmla="*/ 128 w 128"/>
                      <a:gd name="T1" fmla="*/ 0 h 436"/>
                      <a:gd name="T2" fmla="*/ 127 w 128"/>
                      <a:gd name="T3" fmla="*/ 93 h 436"/>
                      <a:gd name="T4" fmla="*/ 119 w 128"/>
                      <a:gd name="T5" fmla="*/ 436 h 436"/>
                      <a:gd name="T6" fmla="*/ 0 w 128"/>
                      <a:gd name="T7" fmla="*/ 436 h 436"/>
                      <a:gd name="T8" fmla="*/ 19 w 128"/>
                      <a:gd name="T9" fmla="*/ 0 h 436"/>
                      <a:gd name="T10" fmla="*/ 128 w 128"/>
                      <a:gd name="T11" fmla="*/ 0 h 436"/>
                      <a:gd name="T12" fmla="*/ 0 60000 65536"/>
                      <a:gd name="T13" fmla="*/ 0 60000 65536"/>
                      <a:gd name="T14" fmla="*/ 0 60000 65536"/>
                      <a:gd name="T15" fmla="*/ 0 60000 65536"/>
                      <a:gd name="T16" fmla="*/ 0 60000 65536"/>
                      <a:gd name="T17" fmla="*/ 0 60000 65536"/>
                      <a:gd name="T18" fmla="*/ 0 w 128"/>
                      <a:gd name="T19" fmla="*/ 0 h 436"/>
                      <a:gd name="T20" fmla="*/ 128 w 12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128" h="436">
                        <a:moveTo>
                          <a:pt x="128" y="0"/>
                        </a:moveTo>
                        <a:lnTo>
                          <a:pt x="127" y="93"/>
                        </a:lnTo>
                        <a:lnTo>
                          <a:pt x="119" y="436"/>
                        </a:lnTo>
                        <a:lnTo>
                          <a:pt x="0" y="436"/>
                        </a:lnTo>
                        <a:lnTo>
                          <a:pt x="19" y="0"/>
                        </a:lnTo>
                        <a:lnTo>
                          <a:pt x="12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4" name="Freeform 1691"/>
                  <p:cNvSpPr>
                    <a:spLocks/>
                  </p:cNvSpPr>
                  <p:nvPr/>
                </p:nvSpPr>
                <p:spPr bwMode="auto">
                  <a:xfrm>
                    <a:off x="1317" y="1756"/>
                    <a:ext cx="17" cy="73"/>
                  </a:xfrm>
                  <a:custGeom>
                    <a:avLst/>
                    <a:gdLst>
                      <a:gd name="T0" fmla="*/ 106 w 114"/>
                      <a:gd name="T1" fmla="*/ 0 h 437"/>
                      <a:gd name="T2" fmla="*/ 114 w 114"/>
                      <a:gd name="T3" fmla="*/ 157 h 437"/>
                      <a:gd name="T4" fmla="*/ 114 w 114"/>
                      <a:gd name="T5" fmla="*/ 312 h 437"/>
                      <a:gd name="T6" fmla="*/ 109 w 114"/>
                      <a:gd name="T7" fmla="*/ 437 h 437"/>
                      <a:gd name="T8" fmla="*/ 0 w 114"/>
                      <a:gd name="T9" fmla="*/ 437 h 437"/>
                      <a:gd name="T10" fmla="*/ 10 w 114"/>
                      <a:gd name="T11" fmla="*/ 0 h 437"/>
                      <a:gd name="T12" fmla="*/ 106 w 114"/>
                      <a:gd name="T13" fmla="*/ 0 h 437"/>
                      <a:gd name="T14" fmla="*/ 0 60000 65536"/>
                      <a:gd name="T15" fmla="*/ 0 60000 65536"/>
                      <a:gd name="T16" fmla="*/ 0 60000 65536"/>
                      <a:gd name="T17" fmla="*/ 0 60000 65536"/>
                      <a:gd name="T18" fmla="*/ 0 60000 65536"/>
                      <a:gd name="T19" fmla="*/ 0 60000 65536"/>
                      <a:gd name="T20" fmla="*/ 0 60000 65536"/>
                      <a:gd name="T21" fmla="*/ 0 w 114"/>
                      <a:gd name="T22" fmla="*/ 0 h 437"/>
                      <a:gd name="T23" fmla="*/ 114 w 114"/>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437">
                        <a:moveTo>
                          <a:pt x="106" y="0"/>
                        </a:moveTo>
                        <a:lnTo>
                          <a:pt x="114" y="157"/>
                        </a:lnTo>
                        <a:lnTo>
                          <a:pt x="114" y="312"/>
                        </a:lnTo>
                        <a:lnTo>
                          <a:pt x="109" y="437"/>
                        </a:lnTo>
                        <a:lnTo>
                          <a:pt x="0" y="437"/>
                        </a:lnTo>
                        <a:lnTo>
                          <a:pt x="10" y="0"/>
                        </a:lnTo>
                        <a:lnTo>
                          <a:pt x="10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5" name="Freeform 1692"/>
                  <p:cNvSpPr>
                    <a:spLocks/>
                  </p:cNvSpPr>
                  <p:nvPr/>
                </p:nvSpPr>
                <p:spPr bwMode="auto">
                  <a:xfrm>
                    <a:off x="1318" y="1720"/>
                    <a:ext cx="16" cy="73"/>
                  </a:xfrm>
                  <a:custGeom>
                    <a:avLst/>
                    <a:gdLst>
                      <a:gd name="T0" fmla="*/ 109 w 109"/>
                      <a:gd name="T1" fmla="*/ 437 h 437"/>
                      <a:gd name="T2" fmla="*/ 100 w 109"/>
                      <a:gd name="T3" fmla="*/ 226 h 437"/>
                      <a:gd name="T4" fmla="*/ 91 w 109"/>
                      <a:gd name="T5" fmla="*/ 0 h 437"/>
                      <a:gd name="T6" fmla="*/ 6 w 109"/>
                      <a:gd name="T7" fmla="*/ 0 h 437"/>
                      <a:gd name="T8" fmla="*/ 0 w 109"/>
                      <a:gd name="T9" fmla="*/ 437 h 437"/>
                      <a:gd name="T10" fmla="*/ 109 w 109"/>
                      <a:gd name="T11" fmla="*/ 437 h 437"/>
                      <a:gd name="T12" fmla="*/ 0 60000 65536"/>
                      <a:gd name="T13" fmla="*/ 0 60000 65536"/>
                      <a:gd name="T14" fmla="*/ 0 60000 65536"/>
                      <a:gd name="T15" fmla="*/ 0 60000 65536"/>
                      <a:gd name="T16" fmla="*/ 0 60000 65536"/>
                      <a:gd name="T17" fmla="*/ 0 60000 65536"/>
                      <a:gd name="T18" fmla="*/ 0 w 109"/>
                      <a:gd name="T19" fmla="*/ 0 h 437"/>
                      <a:gd name="T20" fmla="*/ 109 w 10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09" h="437">
                        <a:moveTo>
                          <a:pt x="109" y="437"/>
                        </a:moveTo>
                        <a:lnTo>
                          <a:pt x="100" y="226"/>
                        </a:lnTo>
                        <a:lnTo>
                          <a:pt x="91" y="0"/>
                        </a:lnTo>
                        <a:lnTo>
                          <a:pt x="6" y="0"/>
                        </a:lnTo>
                        <a:lnTo>
                          <a:pt x="0" y="437"/>
                        </a:lnTo>
                        <a:lnTo>
                          <a:pt x="109"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6" name="Freeform 1693"/>
                  <p:cNvSpPr>
                    <a:spLocks/>
                  </p:cNvSpPr>
                  <p:nvPr/>
                </p:nvSpPr>
                <p:spPr bwMode="auto">
                  <a:xfrm>
                    <a:off x="1319" y="1683"/>
                    <a:ext cx="14" cy="73"/>
                  </a:xfrm>
                  <a:custGeom>
                    <a:avLst/>
                    <a:gdLst>
                      <a:gd name="T0" fmla="*/ 96 w 96"/>
                      <a:gd name="T1" fmla="*/ 0 h 436"/>
                      <a:gd name="T2" fmla="*/ 90 w 96"/>
                      <a:gd name="T3" fmla="*/ 111 h 436"/>
                      <a:gd name="T4" fmla="*/ 88 w 96"/>
                      <a:gd name="T5" fmla="*/ 280 h 436"/>
                      <a:gd name="T6" fmla="*/ 96 w 96"/>
                      <a:gd name="T7" fmla="*/ 436 h 436"/>
                      <a:gd name="T8" fmla="*/ 0 w 96"/>
                      <a:gd name="T9" fmla="*/ 436 h 436"/>
                      <a:gd name="T10" fmla="*/ 2 w 96"/>
                      <a:gd name="T11" fmla="*/ 190 h 436"/>
                      <a:gd name="T12" fmla="*/ 6 w 96"/>
                      <a:gd name="T13" fmla="*/ 0 h 436"/>
                      <a:gd name="T14" fmla="*/ 96 w 96"/>
                      <a:gd name="T15" fmla="*/ 0 h 43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36"/>
                      <a:gd name="T26" fmla="*/ 96 w 96"/>
                      <a:gd name="T27" fmla="*/ 436 h 4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36">
                        <a:moveTo>
                          <a:pt x="96" y="0"/>
                        </a:moveTo>
                        <a:lnTo>
                          <a:pt x="90" y="111"/>
                        </a:lnTo>
                        <a:lnTo>
                          <a:pt x="88" y="280"/>
                        </a:lnTo>
                        <a:lnTo>
                          <a:pt x="96" y="436"/>
                        </a:lnTo>
                        <a:lnTo>
                          <a:pt x="0" y="436"/>
                        </a:lnTo>
                        <a:lnTo>
                          <a:pt x="2" y="190"/>
                        </a:lnTo>
                        <a:lnTo>
                          <a:pt x="6" y="0"/>
                        </a:lnTo>
                        <a:lnTo>
                          <a:pt x="9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7" name="Freeform 1694"/>
                  <p:cNvSpPr>
                    <a:spLocks/>
                  </p:cNvSpPr>
                  <p:nvPr/>
                </p:nvSpPr>
                <p:spPr bwMode="auto">
                  <a:xfrm>
                    <a:off x="1319" y="1647"/>
                    <a:ext cx="14" cy="73"/>
                  </a:xfrm>
                  <a:custGeom>
                    <a:avLst/>
                    <a:gdLst>
                      <a:gd name="T0" fmla="*/ 100 w 100"/>
                      <a:gd name="T1" fmla="*/ 0 h 436"/>
                      <a:gd name="T2" fmla="*/ 88 w 100"/>
                      <a:gd name="T3" fmla="*/ 329 h 436"/>
                      <a:gd name="T4" fmla="*/ 85 w 100"/>
                      <a:gd name="T5" fmla="*/ 436 h 436"/>
                      <a:gd name="T6" fmla="*/ 0 w 100"/>
                      <a:gd name="T7" fmla="*/ 436 h 436"/>
                      <a:gd name="T8" fmla="*/ 0 w 100"/>
                      <a:gd name="T9" fmla="*/ 408 h 436"/>
                      <a:gd name="T10" fmla="*/ 7 w 100"/>
                      <a:gd name="T11" fmla="*/ 0 h 436"/>
                      <a:gd name="T12" fmla="*/ 100 w 100"/>
                      <a:gd name="T13" fmla="*/ 0 h 436"/>
                      <a:gd name="T14" fmla="*/ 0 60000 65536"/>
                      <a:gd name="T15" fmla="*/ 0 60000 65536"/>
                      <a:gd name="T16" fmla="*/ 0 60000 65536"/>
                      <a:gd name="T17" fmla="*/ 0 60000 65536"/>
                      <a:gd name="T18" fmla="*/ 0 60000 65536"/>
                      <a:gd name="T19" fmla="*/ 0 60000 65536"/>
                      <a:gd name="T20" fmla="*/ 0 60000 65536"/>
                      <a:gd name="T21" fmla="*/ 0 w 100"/>
                      <a:gd name="T22" fmla="*/ 0 h 436"/>
                      <a:gd name="T23" fmla="*/ 100 w 100"/>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436">
                        <a:moveTo>
                          <a:pt x="100" y="0"/>
                        </a:moveTo>
                        <a:lnTo>
                          <a:pt x="88" y="329"/>
                        </a:lnTo>
                        <a:lnTo>
                          <a:pt x="85" y="436"/>
                        </a:lnTo>
                        <a:lnTo>
                          <a:pt x="0" y="436"/>
                        </a:lnTo>
                        <a:lnTo>
                          <a:pt x="0" y="408"/>
                        </a:lnTo>
                        <a:lnTo>
                          <a:pt x="7" y="0"/>
                        </a:lnTo>
                        <a:lnTo>
                          <a:pt x="10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8" name="Freeform 1695"/>
                  <p:cNvSpPr>
                    <a:spLocks/>
                  </p:cNvSpPr>
                  <p:nvPr/>
                </p:nvSpPr>
                <p:spPr bwMode="auto">
                  <a:xfrm>
                    <a:off x="1320" y="1611"/>
                    <a:ext cx="13" cy="72"/>
                  </a:xfrm>
                  <a:custGeom>
                    <a:avLst/>
                    <a:gdLst>
                      <a:gd name="T0" fmla="*/ 90 w 96"/>
                      <a:gd name="T1" fmla="*/ 436 h 436"/>
                      <a:gd name="T2" fmla="*/ 96 w 96"/>
                      <a:gd name="T3" fmla="*/ 0 h 436"/>
                      <a:gd name="T4" fmla="*/ 8 w 96"/>
                      <a:gd name="T5" fmla="*/ 0 h 436"/>
                      <a:gd name="T6" fmla="*/ 0 w 96"/>
                      <a:gd name="T7" fmla="*/ 436 h 436"/>
                      <a:gd name="T8" fmla="*/ 90 w 96"/>
                      <a:gd name="T9" fmla="*/ 436 h 436"/>
                      <a:gd name="T10" fmla="*/ 0 60000 65536"/>
                      <a:gd name="T11" fmla="*/ 0 60000 65536"/>
                      <a:gd name="T12" fmla="*/ 0 60000 65536"/>
                      <a:gd name="T13" fmla="*/ 0 60000 65536"/>
                      <a:gd name="T14" fmla="*/ 0 60000 65536"/>
                      <a:gd name="T15" fmla="*/ 0 w 96"/>
                      <a:gd name="T16" fmla="*/ 0 h 436"/>
                      <a:gd name="T17" fmla="*/ 96 w 96"/>
                      <a:gd name="T18" fmla="*/ 436 h 436"/>
                    </a:gdLst>
                    <a:ahLst/>
                    <a:cxnLst>
                      <a:cxn ang="T10">
                        <a:pos x="T0" y="T1"/>
                      </a:cxn>
                      <a:cxn ang="T11">
                        <a:pos x="T2" y="T3"/>
                      </a:cxn>
                      <a:cxn ang="T12">
                        <a:pos x="T4" y="T5"/>
                      </a:cxn>
                      <a:cxn ang="T13">
                        <a:pos x="T6" y="T7"/>
                      </a:cxn>
                      <a:cxn ang="T14">
                        <a:pos x="T8" y="T9"/>
                      </a:cxn>
                    </a:cxnLst>
                    <a:rect l="T15" t="T16" r="T17" b="T18"/>
                    <a:pathLst>
                      <a:path w="96" h="436">
                        <a:moveTo>
                          <a:pt x="90" y="436"/>
                        </a:moveTo>
                        <a:lnTo>
                          <a:pt x="96" y="0"/>
                        </a:lnTo>
                        <a:lnTo>
                          <a:pt x="8" y="0"/>
                        </a:lnTo>
                        <a:lnTo>
                          <a:pt x="0" y="436"/>
                        </a:lnTo>
                        <a:lnTo>
                          <a:pt x="90"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59" name="Freeform 1696"/>
                  <p:cNvSpPr>
                    <a:spLocks/>
                  </p:cNvSpPr>
                  <p:nvPr/>
                </p:nvSpPr>
                <p:spPr bwMode="auto">
                  <a:xfrm>
                    <a:off x="1320" y="1574"/>
                    <a:ext cx="13" cy="73"/>
                  </a:xfrm>
                  <a:custGeom>
                    <a:avLst/>
                    <a:gdLst>
                      <a:gd name="T0" fmla="*/ 93 w 93"/>
                      <a:gd name="T1" fmla="*/ 437 h 437"/>
                      <a:gd name="T2" fmla="*/ 89 w 93"/>
                      <a:gd name="T3" fmla="*/ 0 h 437"/>
                      <a:gd name="T4" fmla="*/ 10 w 93"/>
                      <a:gd name="T5" fmla="*/ 0 h 437"/>
                      <a:gd name="T6" fmla="*/ 0 w 93"/>
                      <a:gd name="T7" fmla="*/ 437 h 437"/>
                      <a:gd name="T8" fmla="*/ 93 w 93"/>
                      <a:gd name="T9" fmla="*/ 437 h 437"/>
                      <a:gd name="T10" fmla="*/ 0 60000 65536"/>
                      <a:gd name="T11" fmla="*/ 0 60000 65536"/>
                      <a:gd name="T12" fmla="*/ 0 60000 65536"/>
                      <a:gd name="T13" fmla="*/ 0 60000 65536"/>
                      <a:gd name="T14" fmla="*/ 0 60000 65536"/>
                      <a:gd name="T15" fmla="*/ 0 w 93"/>
                      <a:gd name="T16" fmla="*/ 0 h 437"/>
                      <a:gd name="T17" fmla="*/ 93 w 93"/>
                      <a:gd name="T18" fmla="*/ 437 h 437"/>
                    </a:gdLst>
                    <a:ahLst/>
                    <a:cxnLst>
                      <a:cxn ang="T10">
                        <a:pos x="T0" y="T1"/>
                      </a:cxn>
                      <a:cxn ang="T11">
                        <a:pos x="T2" y="T3"/>
                      </a:cxn>
                      <a:cxn ang="T12">
                        <a:pos x="T4" y="T5"/>
                      </a:cxn>
                      <a:cxn ang="T13">
                        <a:pos x="T6" y="T7"/>
                      </a:cxn>
                      <a:cxn ang="T14">
                        <a:pos x="T8" y="T9"/>
                      </a:cxn>
                    </a:cxnLst>
                    <a:rect l="T15" t="T16" r="T17" b="T18"/>
                    <a:pathLst>
                      <a:path w="93" h="437">
                        <a:moveTo>
                          <a:pt x="93" y="437"/>
                        </a:moveTo>
                        <a:lnTo>
                          <a:pt x="89" y="0"/>
                        </a:lnTo>
                        <a:lnTo>
                          <a:pt x="10" y="0"/>
                        </a:lnTo>
                        <a:lnTo>
                          <a:pt x="0" y="437"/>
                        </a:lnTo>
                        <a:lnTo>
                          <a:pt x="93"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0" name="Freeform 1697"/>
                  <p:cNvSpPr>
                    <a:spLocks/>
                  </p:cNvSpPr>
                  <p:nvPr/>
                </p:nvSpPr>
                <p:spPr bwMode="auto">
                  <a:xfrm>
                    <a:off x="1321" y="1538"/>
                    <a:ext cx="12" cy="73"/>
                  </a:xfrm>
                  <a:custGeom>
                    <a:avLst/>
                    <a:gdLst>
                      <a:gd name="T0" fmla="*/ 88 w 88"/>
                      <a:gd name="T1" fmla="*/ 437 h 437"/>
                      <a:gd name="T2" fmla="*/ 79 w 88"/>
                      <a:gd name="T3" fmla="*/ 0 h 437"/>
                      <a:gd name="T4" fmla="*/ 9 w 88"/>
                      <a:gd name="T5" fmla="*/ 0 h 437"/>
                      <a:gd name="T6" fmla="*/ 0 w 88"/>
                      <a:gd name="T7" fmla="*/ 437 h 437"/>
                      <a:gd name="T8" fmla="*/ 88 w 88"/>
                      <a:gd name="T9" fmla="*/ 437 h 437"/>
                      <a:gd name="T10" fmla="*/ 0 60000 65536"/>
                      <a:gd name="T11" fmla="*/ 0 60000 65536"/>
                      <a:gd name="T12" fmla="*/ 0 60000 65536"/>
                      <a:gd name="T13" fmla="*/ 0 60000 65536"/>
                      <a:gd name="T14" fmla="*/ 0 60000 65536"/>
                      <a:gd name="T15" fmla="*/ 0 w 88"/>
                      <a:gd name="T16" fmla="*/ 0 h 437"/>
                      <a:gd name="T17" fmla="*/ 88 w 88"/>
                      <a:gd name="T18" fmla="*/ 437 h 437"/>
                    </a:gdLst>
                    <a:ahLst/>
                    <a:cxnLst>
                      <a:cxn ang="T10">
                        <a:pos x="T0" y="T1"/>
                      </a:cxn>
                      <a:cxn ang="T11">
                        <a:pos x="T2" y="T3"/>
                      </a:cxn>
                      <a:cxn ang="T12">
                        <a:pos x="T4" y="T5"/>
                      </a:cxn>
                      <a:cxn ang="T13">
                        <a:pos x="T6" y="T7"/>
                      </a:cxn>
                      <a:cxn ang="T14">
                        <a:pos x="T8" y="T9"/>
                      </a:cxn>
                    </a:cxnLst>
                    <a:rect l="T15" t="T16" r="T17" b="T18"/>
                    <a:pathLst>
                      <a:path w="88" h="437">
                        <a:moveTo>
                          <a:pt x="88" y="437"/>
                        </a:moveTo>
                        <a:lnTo>
                          <a:pt x="79" y="0"/>
                        </a:lnTo>
                        <a:lnTo>
                          <a:pt x="9" y="0"/>
                        </a:lnTo>
                        <a:lnTo>
                          <a:pt x="0" y="437"/>
                        </a:lnTo>
                        <a:lnTo>
                          <a:pt x="88"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1" name="Freeform 1698"/>
                  <p:cNvSpPr>
                    <a:spLocks/>
                  </p:cNvSpPr>
                  <p:nvPr/>
                </p:nvSpPr>
                <p:spPr bwMode="auto">
                  <a:xfrm>
                    <a:off x="1322" y="1502"/>
                    <a:ext cx="11" cy="72"/>
                  </a:xfrm>
                  <a:custGeom>
                    <a:avLst/>
                    <a:gdLst>
                      <a:gd name="T0" fmla="*/ 79 w 79"/>
                      <a:gd name="T1" fmla="*/ 436 h 436"/>
                      <a:gd name="T2" fmla="*/ 71 w 79"/>
                      <a:gd name="T3" fmla="*/ 0 h 436"/>
                      <a:gd name="T4" fmla="*/ 9 w 79"/>
                      <a:gd name="T5" fmla="*/ 0 h 436"/>
                      <a:gd name="T6" fmla="*/ 0 w 79"/>
                      <a:gd name="T7" fmla="*/ 436 h 436"/>
                      <a:gd name="T8" fmla="*/ 79 w 79"/>
                      <a:gd name="T9" fmla="*/ 436 h 436"/>
                      <a:gd name="T10" fmla="*/ 0 60000 65536"/>
                      <a:gd name="T11" fmla="*/ 0 60000 65536"/>
                      <a:gd name="T12" fmla="*/ 0 60000 65536"/>
                      <a:gd name="T13" fmla="*/ 0 60000 65536"/>
                      <a:gd name="T14" fmla="*/ 0 60000 65536"/>
                      <a:gd name="T15" fmla="*/ 0 w 79"/>
                      <a:gd name="T16" fmla="*/ 0 h 436"/>
                      <a:gd name="T17" fmla="*/ 79 w 79"/>
                      <a:gd name="T18" fmla="*/ 436 h 436"/>
                    </a:gdLst>
                    <a:ahLst/>
                    <a:cxnLst>
                      <a:cxn ang="T10">
                        <a:pos x="T0" y="T1"/>
                      </a:cxn>
                      <a:cxn ang="T11">
                        <a:pos x="T2" y="T3"/>
                      </a:cxn>
                      <a:cxn ang="T12">
                        <a:pos x="T4" y="T5"/>
                      </a:cxn>
                      <a:cxn ang="T13">
                        <a:pos x="T6" y="T7"/>
                      </a:cxn>
                      <a:cxn ang="T14">
                        <a:pos x="T8" y="T9"/>
                      </a:cxn>
                    </a:cxnLst>
                    <a:rect l="T15" t="T16" r="T17" b="T18"/>
                    <a:pathLst>
                      <a:path w="79" h="436">
                        <a:moveTo>
                          <a:pt x="79" y="436"/>
                        </a:moveTo>
                        <a:lnTo>
                          <a:pt x="71" y="0"/>
                        </a:lnTo>
                        <a:lnTo>
                          <a:pt x="9" y="0"/>
                        </a:lnTo>
                        <a:lnTo>
                          <a:pt x="0" y="436"/>
                        </a:lnTo>
                        <a:lnTo>
                          <a:pt x="79"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2" name="Freeform 1699"/>
                  <p:cNvSpPr>
                    <a:spLocks/>
                  </p:cNvSpPr>
                  <p:nvPr/>
                </p:nvSpPr>
                <p:spPr bwMode="auto">
                  <a:xfrm>
                    <a:off x="1322" y="1465"/>
                    <a:ext cx="10" cy="73"/>
                  </a:xfrm>
                  <a:custGeom>
                    <a:avLst/>
                    <a:gdLst>
                      <a:gd name="T0" fmla="*/ 69 w 70"/>
                      <a:gd name="T1" fmla="*/ 0 h 436"/>
                      <a:gd name="T2" fmla="*/ 67 w 70"/>
                      <a:gd name="T3" fmla="*/ 192 h 436"/>
                      <a:gd name="T4" fmla="*/ 70 w 70"/>
                      <a:gd name="T5" fmla="*/ 436 h 436"/>
                      <a:gd name="T6" fmla="*/ 0 w 70"/>
                      <a:gd name="T7" fmla="*/ 436 h 436"/>
                      <a:gd name="T8" fmla="*/ 12 w 70"/>
                      <a:gd name="T9" fmla="*/ 0 h 436"/>
                      <a:gd name="T10" fmla="*/ 69 w 70"/>
                      <a:gd name="T11" fmla="*/ 0 h 436"/>
                      <a:gd name="T12" fmla="*/ 0 60000 65536"/>
                      <a:gd name="T13" fmla="*/ 0 60000 65536"/>
                      <a:gd name="T14" fmla="*/ 0 60000 65536"/>
                      <a:gd name="T15" fmla="*/ 0 60000 65536"/>
                      <a:gd name="T16" fmla="*/ 0 60000 65536"/>
                      <a:gd name="T17" fmla="*/ 0 60000 65536"/>
                      <a:gd name="T18" fmla="*/ 0 w 70"/>
                      <a:gd name="T19" fmla="*/ 0 h 436"/>
                      <a:gd name="T20" fmla="*/ 70 w 70"/>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70" h="436">
                        <a:moveTo>
                          <a:pt x="69" y="0"/>
                        </a:moveTo>
                        <a:lnTo>
                          <a:pt x="67" y="192"/>
                        </a:lnTo>
                        <a:lnTo>
                          <a:pt x="70" y="436"/>
                        </a:lnTo>
                        <a:lnTo>
                          <a:pt x="0" y="436"/>
                        </a:lnTo>
                        <a:lnTo>
                          <a:pt x="12" y="0"/>
                        </a:lnTo>
                        <a:lnTo>
                          <a:pt x="6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3" name="Freeform 1700"/>
                  <p:cNvSpPr>
                    <a:spLocks/>
                  </p:cNvSpPr>
                  <p:nvPr/>
                </p:nvSpPr>
                <p:spPr bwMode="auto">
                  <a:xfrm>
                    <a:off x="1323" y="1429"/>
                    <a:ext cx="10" cy="73"/>
                  </a:xfrm>
                  <a:custGeom>
                    <a:avLst/>
                    <a:gdLst>
                      <a:gd name="T0" fmla="*/ 68 w 68"/>
                      <a:gd name="T1" fmla="*/ 0 h 436"/>
                      <a:gd name="T2" fmla="*/ 62 w 68"/>
                      <a:gd name="T3" fmla="*/ 410 h 436"/>
                      <a:gd name="T4" fmla="*/ 62 w 68"/>
                      <a:gd name="T5" fmla="*/ 436 h 436"/>
                      <a:gd name="T6" fmla="*/ 0 w 68"/>
                      <a:gd name="T7" fmla="*/ 436 h 436"/>
                      <a:gd name="T8" fmla="*/ 13 w 68"/>
                      <a:gd name="T9" fmla="*/ 0 h 436"/>
                      <a:gd name="T10" fmla="*/ 68 w 68"/>
                      <a:gd name="T11" fmla="*/ 0 h 436"/>
                      <a:gd name="T12" fmla="*/ 0 60000 65536"/>
                      <a:gd name="T13" fmla="*/ 0 60000 65536"/>
                      <a:gd name="T14" fmla="*/ 0 60000 65536"/>
                      <a:gd name="T15" fmla="*/ 0 60000 65536"/>
                      <a:gd name="T16" fmla="*/ 0 60000 65536"/>
                      <a:gd name="T17" fmla="*/ 0 60000 65536"/>
                      <a:gd name="T18" fmla="*/ 0 w 68"/>
                      <a:gd name="T19" fmla="*/ 0 h 436"/>
                      <a:gd name="T20" fmla="*/ 68 w 6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68" h="436">
                        <a:moveTo>
                          <a:pt x="68" y="0"/>
                        </a:moveTo>
                        <a:lnTo>
                          <a:pt x="62" y="410"/>
                        </a:lnTo>
                        <a:lnTo>
                          <a:pt x="62" y="436"/>
                        </a:lnTo>
                        <a:lnTo>
                          <a:pt x="0" y="436"/>
                        </a:lnTo>
                        <a:lnTo>
                          <a:pt x="13" y="0"/>
                        </a:lnTo>
                        <a:lnTo>
                          <a:pt x="6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4" name="Freeform 1701"/>
                  <p:cNvSpPr>
                    <a:spLocks/>
                  </p:cNvSpPr>
                  <p:nvPr/>
                </p:nvSpPr>
                <p:spPr bwMode="auto">
                  <a:xfrm>
                    <a:off x="1324" y="1393"/>
                    <a:ext cx="9" cy="72"/>
                  </a:xfrm>
                  <a:custGeom>
                    <a:avLst/>
                    <a:gdLst>
                      <a:gd name="T0" fmla="*/ 57 w 65"/>
                      <a:gd name="T1" fmla="*/ 436 h 436"/>
                      <a:gd name="T2" fmla="*/ 65 w 65"/>
                      <a:gd name="T3" fmla="*/ 0 h 436"/>
                      <a:gd name="T4" fmla="*/ 12 w 65"/>
                      <a:gd name="T5" fmla="*/ 0 h 436"/>
                      <a:gd name="T6" fmla="*/ 0 w 65"/>
                      <a:gd name="T7" fmla="*/ 436 h 436"/>
                      <a:gd name="T8" fmla="*/ 57 w 65"/>
                      <a:gd name="T9" fmla="*/ 436 h 436"/>
                      <a:gd name="T10" fmla="*/ 0 60000 65536"/>
                      <a:gd name="T11" fmla="*/ 0 60000 65536"/>
                      <a:gd name="T12" fmla="*/ 0 60000 65536"/>
                      <a:gd name="T13" fmla="*/ 0 60000 65536"/>
                      <a:gd name="T14" fmla="*/ 0 60000 65536"/>
                      <a:gd name="T15" fmla="*/ 0 w 65"/>
                      <a:gd name="T16" fmla="*/ 0 h 436"/>
                      <a:gd name="T17" fmla="*/ 65 w 65"/>
                      <a:gd name="T18" fmla="*/ 436 h 436"/>
                    </a:gdLst>
                    <a:ahLst/>
                    <a:cxnLst>
                      <a:cxn ang="T10">
                        <a:pos x="T0" y="T1"/>
                      </a:cxn>
                      <a:cxn ang="T11">
                        <a:pos x="T2" y="T3"/>
                      </a:cxn>
                      <a:cxn ang="T12">
                        <a:pos x="T4" y="T5"/>
                      </a:cxn>
                      <a:cxn ang="T13">
                        <a:pos x="T6" y="T7"/>
                      </a:cxn>
                      <a:cxn ang="T14">
                        <a:pos x="T8" y="T9"/>
                      </a:cxn>
                    </a:cxnLst>
                    <a:rect l="T15" t="T16" r="T17" b="T18"/>
                    <a:pathLst>
                      <a:path w="65" h="436">
                        <a:moveTo>
                          <a:pt x="57" y="436"/>
                        </a:moveTo>
                        <a:lnTo>
                          <a:pt x="65" y="0"/>
                        </a:lnTo>
                        <a:lnTo>
                          <a:pt x="12" y="0"/>
                        </a:lnTo>
                        <a:lnTo>
                          <a:pt x="0" y="436"/>
                        </a:lnTo>
                        <a:lnTo>
                          <a:pt x="57"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5" name="Freeform 1702"/>
                  <p:cNvSpPr>
                    <a:spLocks/>
                  </p:cNvSpPr>
                  <p:nvPr/>
                </p:nvSpPr>
                <p:spPr bwMode="auto">
                  <a:xfrm>
                    <a:off x="1325" y="1356"/>
                    <a:ext cx="9" cy="73"/>
                  </a:xfrm>
                  <a:custGeom>
                    <a:avLst/>
                    <a:gdLst>
                      <a:gd name="T0" fmla="*/ 55 w 67"/>
                      <a:gd name="T1" fmla="*/ 437 h 437"/>
                      <a:gd name="T2" fmla="*/ 67 w 67"/>
                      <a:gd name="T3" fmla="*/ 0 h 437"/>
                      <a:gd name="T4" fmla="*/ 12 w 67"/>
                      <a:gd name="T5" fmla="*/ 0 h 437"/>
                      <a:gd name="T6" fmla="*/ 0 w 67"/>
                      <a:gd name="T7" fmla="*/ 437 h 437"/>
                      <a:gd name="T8" fmla="*/ 55 w 67"/>
                      <a:gd name="T9" fmla="*/ 437 h 437"/>
                      <a:gd name="T10" fmla="*/ 0 60000 65536"/>
                      <a:gd name="T11" fmla="*/ 0 60000 65536"/>
                      <a:gd name="T12" fmla="*/ 0 60000 65536"/>
                      <a:gd name="T13" fmla="*/ 0 60000 65536"/>
                      <a:gd name="T14" fmla="*/ 0 60000 65536"/>
                      <a:gd name="T15" fmla="*/ 0 w 67"/>
                      <a:gd name="T16" fmla="*/ 0 h 437"/>
                      <a:gd name="T17" fmla="*/ 67 w 67"/>
                      <a:gd name="T18" fmla="*/ 437 h 437"/>
                    </a:gdLst>
                    <a:ahLst/>
                    <a:cxnLst>
                      <a:cxn ang="T10">
                        <a:pos x="T0" y="T1"/>
                      </a:cxn>
                      <a:cxn ang="T11">
                        <a:pos x="T2" y="T3"/>
                      </a:cxn>
                      <a:cxn ang="T12">
                        <a:pos x="T4" y="T5"/>
                      </a:cxn>
                      <a:cxn ang="T13">
                        <a:pos x="T6" y="T7"/>
                      </a:cxn>
                      <a:cxn ang="T14">
                        <a:pos x="T8" y="T9"/>
                      </a:cxn>
                    </a:cxnLst>
                    <a:rect l="T15" t="T16" r="T17" b="T18"/>
                    <a:pathLst>
                      <a:path w="67" h="437">
                        <a:moveTo>
                          <a:pt x="55" y="437"/>
                        </a:moveTo>
                        <a:lnTo>
                          <a:pt x="67" y="0"/>
                        </a:lnTo>
                        <a:lnTo>
                          <a:pt x="12" y="0"/>
                        </a:lnTo>
                        <a:lnTo>
                          <a:pt x="0" y="437"/>
                        </a:lnTo>
                        <a:lnTo>
                          <a:pt x="55"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6" name="Freeform 1703"/>
                  <p:cNvSpPr>
                    <a:spLocks/>
                  </p:cNvSpPr>
                  <p:nvPr/>
                </p:nvSpPr>
                <p:spPr bwMode="auto">
                  <a:xfrm>
                    <a:off x="1326" y="1320"/>
                    <a:ext cx="9" cy="73"/>
                  </a:xfrm>
                  <a:custGeom>
                    <a:avLst/>
                    <a:gdLst>
                      <a:gd name="T0" fmla="*/ 67 w 67"/>
                      <a:gd name="T1" fmla="*/ 0 h 437"/>
                      <a:gd name="T2" fmla="*/ 66 w 67"/>
                      <a:gd name="T3" fmla="*/ 60 h 437"/>
                      <a:gd name="T4" fmla="*/ 53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6" y="60"/>
                        </a:lnTo>
                        <a:lnTo>
                          <a:pt x="53" y="437"/>
                        </a:lnTo>
                        <a:lnTo>
                          <a:pt x="0" y="437"/>
                        </a:lnTo>
                        <a:lnTo>
                          <a:pt x="14" y="0"/>
                        </a:lnTo>
                        <a:lnTo>
                          <a:pt x="6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7" name="Freeform 1704"/>
                  <p:cNvSpPr>
                    <a:spLocks/>
                  </p:cNvSpPr>
                  <p:nvPr/>
                </p:nvSpPr>
                <p:spPr bwMode="auto">
                  <a:xfrm>
                    <a:off x="1326" y="1283"/>
                    <a:ext cx="10" cy="73"/>
                  </a:xfrm>
                  <a:custGeom>
                    <a:avLst/>
                    <a:gdLst>
                      <a:gd name="T0" fmla="*/ 67 w 67"/>
                      <a:gd name="T1" fmla="*/ 0 h 437"/>
                      <a:gd name="T2" fmla="*/ 60 w 67"/>
                      <a:gd name="T3" fmla="*/ 279 h 437"/>
                      <a:gd name="T4" fmla="*/ 55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0" y="279"/>
                        </a:lnTo>
                        <a:lnTo>
                          <a:pt x="55" y="437"/>
                        </a:lnTo>
                        <a:lnTo>
                          <a:pt x="0" y="437"/>
                        </a:lnTo>
                        <a:lnTo>
                          <a:pt x="14" y="0"/>
                        </a:lnTo>
                        <a:lnTo>
                          <a:pt x="6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8" name="Freeform 1705"/>
                  <p:cNvSpPr>
                    <a:spLocks/>
                  </p:cNvSpPr>
                  <p:nvPr/>
                </p:nvSpPr>
                <p:spPr bwMode="auto">
                  <a:xfrm>
                    <a:off x="1328" y="1247"/>
                    <a:ext cx="9" cy="73"/>
                  </a:xfrm>
                  <a:custGeom>
                    <a:avLst/>
                    <a:gdLst>
                      <a:gd name="T0" fmla="*/ 53 w 63"/>
                      <a:gd name="T1" fmla="*/ 436 h 436"/>
                      <a:gd name="T2" fmla="*/ 63 w 63"/>
                      <a:gd name="T3" fmla="*/ 0 h 436"/>
                      <a:gd name="T4" fmla="*/ 12 w 63"/>
                      <a:gd name="T5" fmla="*/ 0 h 436"/>
                      <a:gd name="T6" fmla="*/ 0 w 63"/>
                      <a:gd name="T7" fmla="*/ 436 h 436"/>
                      <a:gd name="T8" fmla="*/ 53 w 63"/>
                      <a:gd name="T9" fmla="*/ 436 h 436"/>
                      <a:gd name="T10" fmla="*/ 0 60000 65536"/>
                      <a:gd name="T11" fmla="*/ 0 60000 65536"/>
                      <a:gd name="T12" fmla="*/ 0 60000 65536"/>
                      <a:gd name="T13" fmla="*/ 0 60000 65536"/>
                      <a:gd name="T14" fmla="*/ 0 60000 65536"/>
                      <a:gd name="T15" fmla="*/ 0 w 63"/>
                      <a:gd name="T16" fmla="*/ 0 h 436"/>
                      <a:gd name="T17" fmla="*/ 63 w 63"/>
                      <a:gd name="T18" fmla="*/ 436 h 436"/>
                    </a:gdLst>
                    <a:ahLst/>
                    <a:cxnLst>
                      <a:cxn ang="T10">
                        <a:pos x="T0" y="T1"/>
                      </a:cxn>
                      <a:cxn ang="T11">
                        <a:pos x="T2" y="T3"/>
                      </a:cxn>
                      <a:cxn ang="T12">
                        <a:pos x="T4" y="T5"/>
                      </a:cxn>
                      <a:cxn ang="T13">
                        <a:pos x="T6" y="T7"/>
                      </a:cxn>
                      <a:cxn ang="T14">
                        <a:pos x="T8" y="T9"/>
                      </a:cxn>
                    </a:cxnLst>
                    <a:rect l="T15" t="T16" r="T17" b="T18"/>
                    <a:pathLst>
                      <a:path w="63" h="436">
                        <a:moveTo>
                          <a:pt x="53" y="436"/>
                        </a:moveTo>
                        <a:lnTo>
                          <a:pt x="63" y="0"/>
                        </a:lnTo>
                        <a:lnTo>
                          <a:pt x="12" y="0"/>
                        </a:lnTo>
                        <a:lnTo>
                          <a:pt x="0" y="436"/>
                        </a:lnTo>
                        <a:lnTo>
                          <a:pt x="53"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69" name="Freeform 1706"/>
                  <p:cNvSpPr>
                    <a:spLocks/>
                  </p:cNvSpPr>
                  <p:nvPr/>
                </p:nvSpPr>
                <p:spPr bwMode="auto">
                  <a:xfrm>
                    <a:off x="1328" y="1211"/>
                    <a:ext cx="9" cy="72"/>
                  </a:xfrm>
                  <a:custGeom>
                    <a:avLst/>
                    <a:gdLst>
                      <a:gd name="T0" fmla="*/ 53 w 58"/>
                      <a:gd name="T1" fmla="*/ 435 h 435"/>
                      <a:gd name="T2" fmla="*/ 58 w 58"/>
                      <a:gd name="T3" fmla="*/ 0 h 435"/>
                      <a:gd name="T4" fmla="*/ 12 w 58"/>
                      <a:gd name="T5" fmla="*/ 0 h 435"/>
                      <a:gd name="T6" fmla="*/ 0 w 58"/>
                      <a:gd name="T7" fmla="*/ 435 h 435"/>
                      <a:gd name="T8" fmla="*/ 53 w 58"/>
                      <a:gd name="T9" fmla="*/ 435 h 435"/>
                      <a:gd name="T10" fmla="*/ 0 60000 65536"/>
                      <a:gd name="T11" fmla="*/ 0 60000 65536"/>
                      <a:gd name="T12" fmla="*/ 0 60000 65536"/>
                      <a:gd name="T13" fmla="*/ 0 60000 65536"/>
                      <a:gd name="T14" fmla="*/ 0 60000 65536"/>
                      <a:gd name="T15" fmla="*/ 0 w 58"/>
                      <a:gd name="T16" fmla="*/ 0 h 435"/>
                      <a:gd name="T17" fmla="*/ 58 w 58"/>
                      <a:gd name="T18" fmla="*/ 435 h 435"/>
                    </a:gdLst>
                    <a:ahLst/>
                    <a:cxnLst>
                      <a:cxn ang="T10">
                        <a:pos x="T0" y="T1"/>
                      </a:cxn>
                      <a:cxn ang="T11">
                        <a:pos x="T2" y="T3"/>
                      </a:cxn>
                      <a:cxn ang="T12">
                        <a:pos x="T4" y="T5"/>
                      </a:cxn>
                      <a:cxn ang="T13">
                        <a:pos x="T6" y="T7"/>
                      </a:cxn>
                      <a:cxn ang="T14">
                        <a:pos x="T8" y="T9"/>
                      </a:cxn>
                    </a:cxnLst>
                    <a:rect l="T15" t="T16" r="T17" b="T18"/>
                    <a:pathLst>
                      <a:path w="58" h="435">
                        <a:moveTo>
                          <a:pt x="53" y="435"/>
                        </a:moveTo>
                        <a:lnTo>
                          <a:pt x="58" y="0"/>
                        </a:lnTo>
                        <a:lnTo>
                          <a:pt x="12" y="0"/>
                        </a:lnTo>
                        <a:lnTo>
                          <a:pt x="0" y="435"/>
                        </a:lnTo>
                        <a:lnTo>
                          <a:pt x="53" y="43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0" name="Freeform 1707"/>
                  <p:cNvSpPr>
                    <a:spLocks/>
                  </p:cNvSpPr>
                  <p:nvPr/>
                </p:nvSpPr>
                <p:spPr bwMode="auto">
                  <a:xfrm>
                    <a:off x="1329" y="1174"/>
                    <a:ext cx="8" cy="73"/>
                  </a:xfrm>
                  <a:custGeom>
                    <a:avLst/>
                    <a:gdLst>
                      <a:gd name="T0" fmla="*/ 51 w 51"/>
                      <a:gd name="T1" fmla="*/ 436 h 436"/>
                      <a:gd name="T2" fmla="*/ 49 w 51"/>
                      <a:gd name="T3" fmla="*/ 0 h 436"/>
                      <a:gd name="T4" fmla="*/ 13 w 51"/>
                      <a:gd name="T5" fmla="*/ 0 h 436"/>
                      <a:gd name="T6" fmla="*/ 0 w 51"/>
                      <a:gd name="T7" fmla="*/ 436 h 436"/>
                      <a:gd name="T8" fmla="*/ 51 w 51"/>
                      <a:gd name="T9" fmla="*/ 436 h 436"/>
                      <a:gd name="T10" fmla="*/ 0 60000 65536"/>
                      <a:gd name="T11" fmla="*/ 0 60000 65536"/>
                      <a:gd name="T12" fmla="*/ 0 60000 65536"/>
                      <a:gd name="T13" fmla="*/ 0 60000 65536"/>
                      <a:gd name="T14" fmla="*/ 0 60000 65536"/>
                      <a:gd name="T15" fmla="*/ 0 w 51"/>
                      <a:gd name="T16" fmla="*/ 0 h 436"/>
                      <a:gd name="T17" fmla="*/ 51 w 51"/>
                      <a:gd name="T18" fmla="*/ 436 h 436"/>
                    </a:gdLst>
                    <a:ahLst/>
                    <a:cxnLst>
                      <a:cxn ang="T10">
                        <a:pos x="T0" y="T1"/>
                      </a:cxn>
                      <a:cxn ang="T11">
                        <a:pos x="T2" y="T3"/>
                      </a:cxn>
                      <a:cxn ang="T12">
                        <a:pos x="T4" y="T5"/>
                      </a:cxn>
                      <a:cxn ang="T13">
                        <a:pos x="T6" y="T7"/>
                      </a:cxn>
                      <a:cxn ang="T14">
                        <a:pos x="T8" y="T9"/>
                      </a:cxn>
                    </a:cxnLst>
                    <a:rect l="T15" t="T16" r="T17" b="T18"/>
                    <a:pathLst>
                      <a:path w="51" h="436">
                        <a:moveTo>
                          <a:pt x="51" y="436"/>
                        </a:moveTo>
                        <a:lnTo>
                          <a:pt x="49" y="0"/>
                        </a:lnTo>
                        <a:lnTo>
                          <a:pt x="13" y="0"/>
                        </a:lnTo>
                        <a:lnTo>
                          <a:pt x="0" y="436"/>
                        </a:lnTo>
                        <a:lnTo>
                          <a:pt x="51" y="43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1" name="Freeform 1708"/>
                  <p:cNvSpPr>
                    <a:spLocks/>
                  </p:cNvSpPr>
                  <p:nvPr/>
                </p:nvSpPr>
                <p:spPr bwMode="auto">
                  <a:xfrm>
                    <a:off x="1330" y="1138"/>
                    <a:ext cx="7" cy="73"/>
                  </a:xfrm>
                  <a:custGeom>
                    <a:avLst/>
                    <a:gdLst>
                      <a:gd name="T0" fmla="*/ 46 w 46"/>
                      <a:gd name="T1" fmla="*/ 437 h 437"/>
                      <a:gd name="T2" fmla="*/ 35 w 46"/>
                      <a:gd name="T3" fmla="*/ 0 h 437"/>
                      <a:gd name="T4" fmla="*/ 7 w 46"/>
                      <a:gd name="T5" fmla="*/ 0 h 437"/>
                      <a:gd name="T6" fmla="*/ 8 w 46"/>
                      <a:gd name="T7" fmla="*/ 146 h 437"/>
                      <a:gd name="T8" fmla="*/ 0 w 46"/>
                      <a:gd name="T9" fmla="*/ 437 h 437"/>
                      <a:gd name="T10" fmla="*/ 46 w 46"/>
                      <a:gd name="T11" fmla="*/ 437 h 437"/>
                      <a:gd name="T12" fmla="*/ 0 60000 65536"/>
                      <a:gd name="T13" fmla="*/ 0 60000 65536"/>
                      <a:gd name="T14" fmla="*/ 0 60000 65536"/>
                      <a:gd name="T15" fmla="*/ 0 60000 65536"/>
                      <a:gd name="T16" fmla="*/ 0 60000 65536"/>
                      <a:gd name="T17" fmla="*/ 0 60000 65536"/>
                      <a:gd name="T18" fmla="*/ 0 w 46"/>
                      <a:gd name="T19" fmla="*/ 0 h 437"/>
                      <a:gd name="T20" fmla="*/ 46 w 4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6" h="437">
                        <a:moveTo>
                          <a:pt x="46" y="437"/>
                        </a:moveTo>
                        <a:lnTo>
                          <a:pt x="35" y="0"/>
                        </a:lnTo>
                        <a:lnTo>
                          <a:pt x="7" y="0"/>
                        </a:lnTo>
                        <a:lnTo>
                          <a:pt x="8" y="146"/>
                        </a:lnTo>
                        <a:lnTo>
                          <a:pt x="0" y="437"/>
                        </a:lnTo>
                        <a:lnTo>
                          <a:pt x="46"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2" name="Freeform 1709"/>
                  <p:cNvSpPr>
                    <a:spLocks/>
                  </p:cNvSpPr>
                  <p:nvPr/>
                </p:nvSpPr>
                <p:spPr bwMode="auto">
                  <a:xfrm>
                    <a:off x="1329" y="1102"/>
                    <a:ext cx="7" cy="72"/>
                  </a:xfrm>
                  <a:custGeom>
                    <a:avLst/>
                    <a:gdLst>
                      <a:gd name="T0" fmla="*/ 52 w 52"/>
                      <a:gd name="T1" fmla="*/ 437 h 437"/>
                      <a:gd name="T2" fmla="*/ 32 w 52"/>
                      <a:gd name="T3" fmla="*/ 0 h 437"/>
                      <a:gd name="T4" fmla="*/ 0 w 52"/>
                      <a:gd name="T5" fmla="*/ 0 h 437"/>
                      <a:gd name="T6" fmla="*/ 14 w 52"/>
                      <a:gd name="T7" fmla="*/ 179 h 437"/>
                      <a:gd name="T8" fmla="*/ 17 w 52"/>
                      <a:gd name="T9" fmla="*/ 364 h 437"/>
                      <a:gd name="T10" fmla="*/ 16 w 52"/>
                      <a:gd name="T11" fmla="*/ 437 h 437"/>
                      <a:gd name="T12" fmla="*/ 52 w 52"/>
                      <a:gd name="T13" fmla="*/ 437 h 437"/>
                      <a:gd name="T14" fmla="*/ 0 60000 65536"/>
                      <a:gd name="T15" fmla="*/ 0 60000 65536"/>
                      <a:gd name="T16" fmla="*/ 0 60000 65536"/>
                      <a:gd name="T17" fmla="*/ 0 60000 65536"/>
                      <a:gd name="T18" fmla="*/ 0 60000 65536"/>
                      <a:gd name="T19" fmla="*/ 0 60000 65536"/>
                      <a:gd name="T20" fmla="*/ 0 60000 65536"/>
                      <a:gd name="T21" fmla="*/ 0 w 52"/>
                      <a:gd name="T22" fmla="*/ 0 h 437"/>
                      <a:gd name="T23" fmla="*/ 52 w 52"/>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37">
                        <a:moveTo>
                          <a:pt x="52" y="437"/>
                        </a:moveTo>
                        <a:lnTo>
                          <a:pt x="32" y="0"/>
                        </a:lnTo>
                        <a:lnTo>
                          <a:pt x="0" y="0"/>
                        </a:lnTo>
                        <a:lnTo>
                          <a:pt x="14" y="179"/>
                        </a:lnTo>
                        <a:lnTo>
                          <a:pt x="17" y="364"/>
                        </a:lnTo>
                        <a:lnTo>
                          <a:pt x="16" y="437"/>
                        </a:lnTo>
                        <a:lnTo>
                          <a:pt x="52"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3" name="Freeform 1710"/>
                  <p:cNvSpPr>
                    <a:spLocks/>
                  </p:cNvSpPr>
                  <p:nvPr/>
                </p:nvSpPr>
                <p:spPr bwMode="auto">
                  <a:xfrm>
                    <a:off x="1326" y="1065"/>
                    <a:ext cx="9" cy="73"/>
                  </a:xfrm>
                  <a:custGeom>
                    <a:avLst/>
                    <a:gdLst>
                      <a:gd name="T0" fmla="*/ 66 w 66"/>
                      <a:gd name="T1" fmla="*/ 437 h 437"/>
                      <a:gd name="T2" fmla="*/ 39 w 66"/>
                      <a:gd name="T3" fmla="*/ 0 h 437"/>
                      <a:gd name="T4" fmla="*/ 0 w 66"/>
                      <a:gd name="T5" fmla="*/ 0 h 437"/>
                      <a:gd name="T6" fmla="*/ 22 w 66"/>
                      <a:gd name="T7" fmla="*/ 218 h 437"/>
                      <a:gd name="T8" fmla="*/ 38 w 66"/>
                      <a:gd name="T9" fmla="*/ 437 h 437"/>
                      <a:gd name="T10" fmla="*/ 66 w 66"/>
                      <a:gd name="T11" fmla="*/ 437 h 437"/>
                      <a:gd name="T12" fmla="*/ 0 60000 65536"/>
                      <a:gd name="T13" fmla="*/ 0 60000 65536"/>
                      <a:gd name="T14" fmla="*/ 0 60000 65536"/>
                      <a:gd name="T15" fmla="*/ 0 60000 65536"/>
                      <a:gd name="T16" fmla="*/ 0 60000 65536"/>
                      <a:gd name="T17" fmla="*/ 0 60000 65536"/>
                      <a:gd name="T18" fmla="*/ 0 w 66"/>
                      <a:gd name="T19" fmla="*/ 0 h 437"/>
                      <a:gd name="T20" fmla="*/ 66 w 6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6" h="437">
                        <a:moveTo>
                          <a:pt x="66" y="437"/>
                        </a:moveTo>
                        <a:lnTo>
                          <a:pt x="39" y="0"/>
                        </a:lnTo>
                        <a:lnTo>
                          <a:pt x="0" y="0"/>
                        </a:lnTo>
                        <a:lnTo>
                          <a:pt x="22" y="218"/>
                        </a:lnTo>
                        <a:lnTo>
                          <a:pt x="38" y="437"/>
                        </a:lnTo>
                        <a:lnTo>
                          <a:pt x="66" y="4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4" name="Freeform 1711"/>
                  <p:cNvSpPr>
                    <a:spLocks/>
                  </p:cNvSpPr>
                  <p:nvPr/>
                </p:nvSpPr>
                <p:spPr bwMode="auto">
                  <a:xfrm>
                    <a:off x="1324" y="1029"/>
                    <a:ext cx="9" cy="73"/>
                  </a:xfrm>
                  <a:custGeom>
                    <a:avLst/>
                    <a:gdLst>
                      <a:gd name="T0" fmla="*/ 0 w 64"/>
                      <a:gd name="T1" fmla="*/ 0 h 437"/>
                      <a:gd name="T2" fmla="*/ 30 w 64"/>
                      <a:gd name="T3" fmla="*/ 7 h 437"/>
                      <a:gd name="T4" fmla="*/ 64 w 64"/>
                      <a:gd name="T5" fmla="*/ 437 h 437"/>
                      <a:gd name="T6" fmla="*/ 32 w 64"/>
                      <a:gd name="T7" fmla="*/ 437 h 437"/>
                      <a:gd name="T8" fmla="*/ 10 w 64"/>
                      <a:gd name="T9" fmla="*/ 222 h 437"/>
                      <a:gd name="T10" fmla="*/ 0 w 64"/>
                      <a:gd name="T11" fmla="*/ 0 h 437"/>
                      <a:gd name="T12" fmla="*/ 0 60000 65536"/>
                      <a:gd name="T13" fmla="*/ 0 60000 65536"/>
                      <a:gd name="T14" fmla="*/ 0 60000 65536"/>
                      <a:gd name="T15" fmla="*/ 0 60000 65536"/>
                      <a:gd name="T16" fmla="*/ 0 60000 65536"/>
                      <a:gd name="T17" fmla="*/ 0 60000 65536"/>
                      <a:gd name="T18" fmla="*/ 0 w 64"/>
                      <a:gd name="T19" fmla="*/ 0 h 437"/>
                      <a:gd name="T20" fmla="*/ 64 w 64"/>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4" h="437">
                        <a:moveTo>
                          <a:pt x="0" y="0"/>
                        </a:moveTo>
                        <a:lnTo>
                          <a:pt x="30" y="7"/>
                        </a:lnTo>
                        <a:lnTo>
                          <a:pt x="64" y="437"/>
                        </a:lnTo>
                        <a:lnTo>
                          <a:pt x="32" y="437"/>
                        </a:lnTo>
                        <a:lnTo>
                          <a:pt x="10" y="222"/>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5" name="Freeform 1712"/>
                  <p:cNvSpPr>
                    <a:spLocks/>
                  </p:cNvSpPr>
                  <p:nvPr/>
                </p:nvSpPr>
                <p:spPr bwMode="auto">
                  <a:xfrm>
                    <a:off x="1324" y="1029"/>
                    <a:ext cx="7" cy="36"/>
                  </a:xfrm>
                  <a:custGeom>
                    <a:avLst/>
                    <a:gdLst>
                      <a:gd name="T0" fmla="*/ 0 w 49"/>
                      <a:gd name="T1" fmla="*/ 0 h 218"/>
                      <a:gd name="T2" fmla="*/ 30 w 49"/>
                      <a:gd name="T3" fmla="*/ 7 h 218"/>
                      <a:gd name="T4" fmla="*/ 49 w 49"/>
                      <a:gd name="T5" fmla="*/ 218 h 218"/>
                      <a:gd name="T6" fmla="*/ 10 w 49"/>
                      <a:gd name="T7" fmla="*/ 218 h 218"/>
                      <a:gd name="T8" fmla="*/ 0 w 49"/>
                      <a:gd name="T9" fmla="*/ 0 h 218"/>
                      <a:gd name="T10" fmla="*/ 0 60000 65536"/>
                      <a:gd name="T11" fmla="*/ 0 60000 65536"/>
                      <a:gd name="T12" fmla="*/ 0 60000 65536"/>
                      <a:gd name="T13" fmla="*/ 0 60000 65536"/>
                      <a:gd name="T14" fmla="*/ 0 60000 65536"/>
                      <a:gd name="T15" fmla="*/ 0 w 49"/>
                      <a:gd name="T16" fmla="*/ 0 h 218"/>
                      <a:gd name="T17" fmla="*/ 49 w 49"/>
                      <a:gd name="T18" fmla="*/ 218 h 218"/>
                    </a:gdLst>
                    <a:ahLst/>
                    <a:cxnLst>
                      <a:cxn ang="T10">
                        <a:pos x="T0" y="T1"/>
                      </a:cxn>
                      <a:cxn ang="T11">
                        <a:pos x="T2" y="T3"/>
                      </a:cxn>
                      <a:cxn ang="T12">
                        <a:pos x="T4" y="T5"/>
                      </a:cxn>
                      <a:cxn ang="T13">
                        <a:pos x="T6" y="T7"/>
                      </a:cxn>
                      <a:cxn ang="T14">
                        <a:pos x="T8" y="T9"/>
                      </a:cxn>
                    </a:cxnLst>
                    <a:rect l="T15" t="T16" r="T17" b="T18"/>
                    <a:pathLst>
                      <a:path w="49" h="218">
                        <a:moveTo>
                          <a:pt x="0" y="0"/>
                        </a:moveTo>
                        <a:lnTo>
                          <a:pt x="30" y="7"/>
                        </a:lnTo>
                        <a:lnTo>
                          <a:pt x="49" y="218"/>
                        </a:lnTo>
                        <a:lnTo>
                          <a:pt x="10" y="218"/>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6" name="Freeform 1713"/>
                  <p:cNvSpPr>
                    <a:spLocks/>
                  </p:cNvSpPr>
                  <p:nvPr/>
                </p:nvSpPr>
                <p:spPr bwMode="auto">
                  <a:xfrm>
                    <a:off x="1324" y="1029"/>
                    <a:ext cx="5" cy="1"/>
                  </a:xfrm>
                  <a:custGeom>
                    <a:avLst/>
                    <a:gdLst>
                      <a:gd name="T0" fmla="*/ 32 w 32"/>
                      <a:gd name="T1" fmla="*/ 8 h 11"/>
                      <a:gd name="T2" fmla="*/ 30 w 32"/>
                      <a:gd name="T3" fmla="*/ 7 h 11"/>
                      <a:gd name="T4" fmla="*/ 0 w 32"/>
                      <a:gd name="T5" fmla="*/ 0 h 11"/>
                      <a:gd name="T6" fmla="*/ 0 w 32"/>
                      <a:gd name="T7" fmla="*/ 3 h 11"/>
                      <a:gd name="T8" fmla="*/ 29 w 32"/>
                      <a:gd name="T9" fmla="*/ 11 h 11"/>
                      <a:gd name="T10" fmla="*/ 28 w 32"/>
                      <a:gd name="T11" fmla="*/ 8 h 11"/>
                      <a:gd name="T12" fmla="*/ 32 w 32"/>
                      <a:gd name="T13" fmla="*/ 8 h 11"/>
                      <a:gd name="T14" fmla="*/ 32 w 32"/>
                      <a:gd name="T15" fmla="*/ 7 h 11"/>
                      <a:gd name="T16" fmla="*/ 30 w 32"/>
                      <a:gd name="T17" fmla="*/ 7 h 11"/>
                      <a:gd name="T18" fmla="*/ 32 w 32"/>
                      <a:gd name="T19" fmla="*/ 8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1"/>
                      <a:gd name="T32" fmla="*/ 32 w 3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1">
                        <a:moveTo>
                          <a:pt x="32" y="8"/>
                        </a:moveTo>
                        <a:lnTo>
                          <a:pt x="30" y="7"/>
                        </a:lnTo>
                        <a:lnTo>
                          <a:pt x="0" y="0"/>
                        </a:lnTo>
                        <a:lnTo>
                          <a:pt x="0" y="3"/>
                        </a:lnTo>
                        <a:lnTo>
                          <a:pt x="29" y="11"/>
                        </a:lnTo>
                        <a:lnTo>
                          <a:pt x="28" y="8"/>
                        </a:lnTo>
                        <a:lnTo>
                          <a:pt x="32" y="8"/>
                        </a:lnTo>
                        <a:lnTo>
                          <a:pt x="32" y="7"/>
                        </a:lnTo>
                        <a:lnTo>
                          <a:pt x="30" y="7"/>
                        </a:lnTo>
                        <a:lnTo>
                          <a:pt x="32"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7" name="Freeform 1714"/>
                  <p:cNvSpPr>
                    <a:spLocks/>
                  </p:cNvSpPr>
                  <p:nvPr/>
                </p:nvSpPr>
                <p:spPr bwMode="auto">
                  <a:xfrm>
                    <a:off x="1328" y="1030"/>
                    <a:ext cx="9" cy="300"/>
                  </a:xfrm>
                  <a:custGeom>
                    <a:avLst/>
                    <a:gdLst>
                      <a:gd name="T0" fmla="*/ 50 w 60"/>
                      <a:gd name="T1" fmla="*/ 1745 h 1799"/>
                      <a:gd name="T2" fmla="*/ 53 w 60"/>
                      <a:gd name="T3" fmla="*/ 1638 h 1799"/>
                      <a:gd name="T4" fmla="*/ 56 w 60"/>
                      <a:gd name="T5" fmla="*/ 1533 h 1799"/>
                      <a:gd name="T6" fmla="*/ 58 w 60"/>
                      <a:gd name="T7" fmla="*/ 1431 h 1799"/>
                      <a:gd name="T8" fmla="*/ 59 w 60"/>
                      <a:gd name="T9" fmla="*/ 1329 h 1799"/>
                      <a:gd name="T10" fmla="*/ 60 w 60"/>
                      <a:gd name="T11" fmla="*/ 1226 h 1799"/>
                      <a:gd name="T12" fmla="*/ 60 w 60"/>
                      <a:gd name="T13" fmla="*/ 1124 h 1799"/>
                      <a:gd name="T14" fmla="*/ 60 w 60"/>
                      <a:gd name="T15" fmla="*/ 1021 h 1799"/>
                      <a:gd name="T16" fmla="*/ 59 w 60"/>
                      <a:gd name="T17" fmla="*/ 917 h 1799"/>
                      <a:gd name="T18" fmla="*/ 56 w 60"/>
                      <a:gd name="T19" fmla="*/ 809 h 1799"/>
                      <a:gd name="T20" fmla="*/ 52 w 60"/>
                      <a:gd name="T21" fmla="*/ 699 h 1799"/>
                      <a:gd name="T22" fmla="*/ 47 w 60"/>
                      <a:gd name="T23" fmla="*/ 584 h 1799"/>
                      <a:gd name="T24" fmla="*/ 41 w 60"/>
                      <a:gd name="T25" fmla="*/ 465 h 1799"/>
                      <a:gd name="T26" fmla="*/ 32 w 60"/>
                      <a:gd name="T27" fmla="*/ 340 h 1799"/>
                      <a:gd name="T28" fmla="*/ 22 w 60"/>
                      <a:gd name="T29" fmla="*/ 209 h 1799"/>
                      <a:gd name="T30" fmla="*/ 11 w 60"/>
                      <a:gd name="T31" fmla="*/ 72 h 1799"/>
                      <a:gd name="T32" fmla="*/ 0 w 60"/>
                      <a:gd name="T33" fmla="*/ 0 h 1799"/>
                      <a:gd name="T34" fmla="*/ 13 w 60"/>
                      <a:gd name="T35" fmla="*/ 142 h 1799"/>
                      <a:gd name="T36" fmla="*/ 24 w 60"/>
                      <a:gd name="T37" fmla="*/ 277 h 1799"/>
                      <a:gd name="T38" fmla="*/ 33 w 60"/>
                      <a:gd name="T39" fmla="*/ 403 h 1799"/>
                      <a:gd name="T40" fmla="*/ 41 w 60"/>
                      <a:gd name="T41" fmla="*/ 524 h 1799"/>
                      <a:gd name="T42" fmla="*/ 46 w 60"/>
                      <a:gd name="T43" fmla="*/ 642 h 1799"/>
                      <a:gd name="T44" fmla="*/ 51 w 60"/>
                      <a:gd name="T45" fmla="*/ 755 h 1799"/>
                      <a:gd name="T46" fmla="*/ 54 w 60"/>
                      <a:gd name="T47" fmla="*/ 863 h 1799"/>
                      <a:gd name="T48" fmla="*/ 56 w 60"/>
                      <a:gd name="T49" fmla="*/ 969 h 1799"/>
                      <a:gd name="T50" fmla="*/ 57 w 60"/>
                      <a:gd name="T51" fmla="*/ 1073 h 1799"/>
                      <a:gd name="T52" fmla="*/ 57 w 60"/>
                      <a:gd name="T53" fmla="*/ 1176 h 1799"/>
                      <a:gd name="T54" fmla="*/ 57 w 60"/>
                      <a:gd name="T55" fmla="*/ 1276 h 1799"/>
                      <a:gd name="T56" fmla="*/ 54 w 60"/>
                      <a:gd name="T57" fmla="*/ 1379 h 1799"/>
                      <a:gd name="T58" fmla="*/ 53 w 60"/>
                      <a:gd name="T59" fmla="*/ 1481 h 1799"/>
                      <a:gd name="T60" fmla="*/ 51 w 60"/>
                      <a:gd name="T61" fmla="*/ 1586 h 1799"/>
                      <a:gd name="T62" fmla="*/ 48 w 60"/>
                      <a:gd name="T63" fmla="*/ 1690 h 1799"/>
                      <a:gd name="T64" fmla="*/ 45 w 60"/>
                      <a:gd name="T65" fmla="*/ 1799 h 17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1799"/>
                      <a:gd name="T101" fmla="*/ 60 w 60"/>
                      <a:gd name="T102" fmla="*/ 1799 h 17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1799">
                        <a:moveTo>
                          <a:pt x="48" y="1799"/>
                        </a:moveTo>
                        <a:lnTo>
                          <a:pt x="50" y="1745"/>
                        </a:lnTo>
                        <a:lnTo>
                          <a:pt x="52" y="1690"/>
                        </a:lnTo>
                        <a:lnTo>
                          <a:pt x="53" y="1638"/>
                        </a:lnTo>
                        <a:lnTo>
                          <a:pt x="54" y="1586"/>
                        </a:lnTo>
                        <a:lnTo>
                          <a:pt x="56" y="1533"/>
                        </a:lnTo>
                        <a:lnTo>
                          <a:pt x="57" y="1481"/>
                        </a:lnTo>
                        <a:lnTo>
                          <a:pt x="58" y="1431"/>
                        </a:lnTo>
                        <a:lnTo>
                          <a:pt x="58" y="1379"/>
                        </a:lnTo>
                        <a:lnTo>
                          <a:pt x="59" y="1329"/>
                        </a:lnTo>
                        <a:lnTo>
                          <a:pt x="60" y="1276"/>
                        </a:lnTo>
                        <a:lnTo>
                          <a:pt x="60" y="1226"/>
                        </a:lnTo>
                        <a:lnTo>
                          <a:pt x="60" y="1176"/>
                        </a:lnTo>
                        <a:lnTo>
                          <a:pt x="60" y="1124"/>
                        </a:lnTo>
                        <a:lnTo>
                          <a:pt x="60" y="1073"/>
                        </a:lnTo>
                        <a:lnTo>
                          <a:pt x="60" y="1021"/>
                        </a:lnTo>
                        <a:lnTo>
                          <a:pt x="59" y="969"/>
                        </a:lnTo>
                        <a:lnTo>
                          <a:pt x="59" y="917"/>
                        </a:lnTo>
                        <a:lnTo>
                          <a:pt x="58" y="863"/>
                        </a:lnTo>
                        <a:lnTo>
                          <a:pt x="56" y="809"/>
                        </a:lnTo>
                        <a:lnTo>
                          <a:pt x="54" y="754"/>
                        </a:lnTo>
                        <a:lnTo>
                          <a:pt x="52" y="699"/>
                        </a:lnTo>
                        <a:lnTo>
                          <a:pt x="50" y="642"/>
                        </a:lnTo>
                        <a:lnTo>
                          <a:pt x="47" y="584"/>
                        </a:lnTo>
                        <a:lnTo>
                          <a:pt x="45" y="524"/>
                        </a:lnTo>
                        <a:lnTo>
                          <a:pt x="41" y="465"/>
                        </a:lnTo>
                        <a:lnTo>
                          <a:pt x="37" y="403"/>
                        </a:lnTo>
                        <a:lnTo>
                          <a:pt x="32" y="340"/>
                        </a:lnTo>
                        <a:lnTo>
                          <a:pt x="27" y="275"/>
                        </a:lnTo>
                        <a:lnTo>
                          <a:pt x="22" y="209"/>
                        </a:lnTo>
                        <a:lnTo>
                          <a:pt x="18" y="142"/>
                        </a:lnTo>
                        <a:lnTo>
                          <a:pt x="11" y="72"/>
                        </a:lnTo>
                        <a:lnTo>
                          <a:pt x="4" y="0"/>
                        </a:lnTo>
                        <a:lnTo>
                          <a:pt x="0" y="0"/>
                        </a:lnTo>
                        <a:lnTo>
                          <a:pt x="7" y="72"/>
                        </a:lnTo>
                        <a:lnTo>
                          <a:pt x="13" y="142"/>
                        </a:lnTo>
                        <a:lnTo>
                          <a:pt x="19" y="209"/>
                        </a:lnTo>
                        <a:lnTo>
                          <a:pt x="24" y="277"/>
                        </a:lnTo>
                        <a:lnTo>
                          <a:pt x="28" y="340"/>
                        </a:lnTo>
                        <a:lnTo>
                          <a:pt x="33" y="403"/>
                        </a:lnTo>
                        <a:lnTo>
                          <a:pt x="37" y="465"/>
                        </a:lnTo>
                        <a:lnTo>
                          <a:pt x="41" y="524"/>
                        </a:lnTo>
                        <a:lnTo>
                          <a:pt x="44" y="585"/>
                        </a:lnTo>
                        <a:lnTo>
                          <a:pt x="46" y="642"/>
                        </a:lnTo>
                        <a:lnTo>
                          <a:pt x="48" y="699"/>
                        </a:lnTo>
                        <a:lnTo>
                          <a:pt x="51" y="755"/>
                        </a:lnTo>
                        <a:lnTo>
                          <a:pt x="52" y="809"/>
                        </a:lnTo>
                        <a:lnTo>
                          <a:pt x="54" y="863"/>
                        </a:lnTo>
                        <a:lnTo>
                          <a:pt x="56" y="917"/>
                        </a:lnTo>
                        <a:lnTo>
                          <a:pt x="56" y="969"/>
                        </a:lnTo>
                        <a:lnTo>
                          <a:pt x="57" y="1021"/>
                        </a:lnTo>
                        <a:lnTo>
                          <a:pt x="57" y="1073"/>
                        </a:lnTo>
                        <a:lnTo>
                          <a:pt x="57" y="1124"/>
                        </a:lnTo>
                        <a:lnTo>
                          <a:pt x="57" y="1176"/>
                        </a:lnTo>
                        <a:lnTo>
                          <a:pt x="57" y="1226"/>
                        </a:lnTo>
                        <a:lnTo>
                          <a:pt x="57" y="1276"/>
                        </a:lnTo>
                        <a:lnTo>
                          <a:pt x="56" y="1329"/>
                        </a:lnTo>
                        <a:lnTo>
                          <a:pt x="54" y="1379"/>
                        </a:lnTo>
                        <a:lnTo>
                          <a:pt x="54" y="1431"/>
                        </a:lnTo>
                        <a:lnTo>
                          <a:pt x="53" y="1481"/>
                        </a:lnTo>
                        <a:lnTo>
                          <a:pt x="52" y="1532"/>
                        </a:lnTo>
                        <a:lnTo>
                          <a:pt x="51" y="1586"/>
                        </a:lnTo>
                        <a:lnTo>
                          <a:pt x="50" y="1638"/>
                        </a:lnTo>
                        <a:lnTo>
                          <a:pt x="48" y="1690"/>
                        </a:lnTo>
                        <a:lnTo>
                          <a:pt x="46" y="1745"/>
                        </a:lnTo>
                        <a:lnTo>
                          <a:pt x="45" y="1799"/>
                        </a:lnTo>
                        <a:lnTo>
                          <a:pt x="48" y="179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8" name="Freeform 1715"/>
                  <p:cNvSpPr>
                    <a:spLocks/>
                  </p:cNvSpPr>
                  <p:nvPr/>
                </p:nvSpPr>
                <p:spPr bwMode="auto">
                  <a:xfrm>
                    <a:off x="1331" y="1330"/>
                    <a:ext cx="4" cy="167"/>
                  </a:xfrm>
                  <a:custGeom>
                    <a:avLst/>
                    <a:gdLst>
                      <a:gd name="T0" fmla="*/ 4 w 26"/>
                      <a:gd name="T1" fmla="*/ 967 h 1005"/>
                      <a:gd name="T2" fmla="*/ 4 w 26"/>
                      <a:gd name="T3" fmla="*/ 893 h 1005"/>
                      <a:gd name="T4" fmla="*/ 5 w 26"/>
                      <a:gd name="T5" fmla="*/ 821 h 1005"/>
                      <a:gd name="T6" fmla="*/ 6 w 26"/>
                      <a:gd name="T7" fmla="*/ 751 h 1005"/>
                      <a:gd name="T8" fmla="*/ 8 w 26"/>
                      <a:gd name="T9" fmla="*/ 683 h 1005"/>
                      <a:gd name="T10" fmla="*/ 9 w 26"/>
                      <a:gd name="T11" fmla="*/ 615 h 1005"/>
                      <a:gd name="T12" fmla="*/ 10 w 26"/>
                      <a:gd name="T13" fmla="*/ 551 h 1005"/>
                      <a:gd name="T14" fmla="*/ 11 w 26"/>
                      <a:gd name="T15" fmla="*/ 485 h 1005"/>
                      <a:gd name="T16" fmla="*/ 14 w 26"/>
                      <a:gd name="T17" fmla="*/ 424 h 1005"/>
                      <a:gd name="T18" fmla="*/ 15 w 26"/>
                      <a:gd name="T19" fmla="*/ 364 h 1005"/>
                      <a:gd name="T20" fmla="*/ 16 w 26"/>
                      <a:gd name="T21" fmla="*/ 304 h 1005"/>
                      <a:gd name="T22" fmla="*/ 19 w 26"/>
                      <a:gd name="T23" fmla="*/ 247 h 1005"/>
                      <a:gd name="T24" fmla="*/ 20 w 26"/>
                      <a:gd name="T25" fmla="*/ 189 h 1005"/>
                      <a:gd name="T26" fmla="*/ 23 w 26"/>
                      <a:gd name="T27" fmla="*/ 134 h 1005"/>
                      <a:gd name="T28" fmla="*/ 24 w 26"/>
                      <a:gd name="T29" fmla="*/ 80 h 1005"/>
                      <a:gd name="T30" fmla="*/ 25 w 26"/>
                      <a:gd name="T31" fmla="*/ 26 h 1005"/>
                      <a:gd name="T32" fmla="*/ 23 w 26"/>
                      <a:gd name="T33" fmla="*/ 0 h 1005"/>
                      <a:gd name="T34" fmla="*/ 22 w 26"/>
                      <a:gd name="T35" fmla="*/ 52 h 1005"/>
                      <a:gd name="T36" fmla="*/ 19 w 26"/>
                      <a:gd name="T37" fmla="*/ 107 h 1005"/>
                      <a:gd name="T38" fmla="*/ 17 w 26"/>
                      <a:gd name="T39" fmla="*/ 161 h 1005"/>
                      <a:gd name="T40" fmla="*/ 16 w 26"/>
                      <a:gd name="T41" fmla="*/ 218 h 1005"/>
                      <a:gd name="T42" fmla="*/ 14 w 26"/>
                      <a:gd name="T43" fmla="*/ 274 h 1005"/>
                      <a:gd name="T44" fmla="*/ 12 w 26"/>
                      <a:gd name="T45" fmla="*/ 333 h 1005"/>
                      <a:gd name="T46" fmla="*/ 10 w 26"/>
                      <a:gd name="T47" fmla="*/ 393 h 1005"/>
                      <a:gd name="T48" fmla="*/ 9 w 26"/>
                      <a:gd name="T49" fmla="*/ 454 h 1005"/>
                      <a:gd name="T50" fmla="*/ 8 w 26"/>
                      <a:gd name="T51" fmla="*/ 518 h 1005"/>
                      <a:gd name="T52" fmla="*/ 5 w 26"/>
                      <a:gd name="T53" fmla="*/ 582 h 1005"/>
                      <a:gd name="T54" fmla="*/ 4 w 26"/>
                      <a:gd name="T55" fmla="*/ 647 h 1005"/>
                      <a:gd name="T56" fmla="*/ 3 w 26"/>
                      <a:gd name="T57" fmla="*/ 716 h 1005"/>
                      <a:gd name="T58" fmla="*/ 2 w 26"/>
                      <a:gd name="T59" fmla="*/ 785 h 1005"/>
                      <a:gd name="T60" fmla="*/ 2 w 26"/>
                      <a:gd name="T61" fmla="*/ 856 h 1005"/>
                      <a:gd name="T62" fmla="*/ 0 w 26"/>
                      <a:gd name="T63" fmla="*/ 929 h 1005"/>
                      <a:gd name="T64" fmla="*/ 0 w 26"/>
                      <a:gd name="T65" fmla="*/ 1005 h 10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1005"/>
                      <a:gd name="T101" fmla="*/ 26 w 26"/>
                      <a:gd name="T102" fmla="*/ 1005 h 10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1005">
                        <a:moveTo>
                          <a:pt x="4" y="1005"/>
                        </a:moveTo>
                        <a:lnTo>
                          <a:pt x="4" y="967"/>
                        </a:lnTo>
                        <a:lnTo>
                          <a:pt x="4" y="929"/>
                        </a:lnTo>
                        <a:lnTo>
                          <a:pt x="4" y="893"/>
                        </a:lnTo>
                        <a:lnTo>
                          <a:pt x="5" y="856"/>
                        </a:lnTo>
                        <a:lnTo>
                          <a:pt x="5" y="821"/>
                        </a:lnTo>
                        <a:lnTo>
                          <a:pt x="5" y="785"/>
                        </a:lnTo>
                        <a:lnTo>
                          <a:pt x="6" y="751"/>
                        </a:lnTo>
                        <a:lnTo>
                          <a:pt x="6" y="716"/>
                        </a:lnTo>
                        <a:lnTo>
                          <a:pt x="8" y="683"/>
                        </a:lnTo>
                        <a:lnTo>
                          <a:pt x="8" y="648"/>
                        </a:lnTo>
                        <a:lnTo>
                          <a:pt x="9" y="615"/>
                        </a:lnTo>
                        <a:lnTo>
                          <a:pt x="9" y="583"/>
                        </a:lnTo>
                        <a:lnTo>
                          <a:pt x="10" y="551"/>
                        </a:lnTo>
                        <a:lnTo>
                          <a:pt x="11" y="518"/>
                        </a:lnTo>
                        <a:lnTo>
                          <a:pt x="11" y="485"/>
                        </a:lnTo>
                        <a:lnTo>
                          <a:pt x="12" y="454"/>
                        </a:lnTo>
                        <a:lnTo>
                          <a:pt x="14" y="424"/>
                        </a:lnTo>
                        <a:lnTo>
                          <a:pt x="14" y="393"/>
                        </a:lnTo>
                        <a:lnTo>
                          <a:pt x="15" y="364"/>
                        </a:lnTo>
                        <a:lnTo>
                          <a:pt x="16" y="333"/>
                        </a:lnTo>
                        <a:lnTo>
                          <a:pt x="16" y="304"/>
                        </a:lnTo>
                        <a:lnTo>
                          <a:pt x="17" y="276"/>
                        </a:lnTo>
                        <a:lnTo>
                          <a:pt x="19" y="247"/>
                        </a:lnTo>
                        <a:lnTo>
                          <a:pt x="20" y="218"/>
                        </a:lnTo>
                        <a:lnTo>
                          <a:pt x="20" y="189"/>
                        </a:lnTo>
                        <a:lnTo>
                          <a:pt x="22" y="161"/>
                        </a:lnTo>
                        <a:lnTo>
                          <a:pt x="23" y="134"/>
                        </a:lnTo>
                        <a:lnTo>
                          <a:pt x="23" y="107"/>
                        </a:lnTo>
                        <a:lnTo>
                          <a:pt x="24" y="80"/>
                        </a:lnTo>
                        <a:lnTo>
                          <a:pt x="25" y="52"/>
                        </a:lnTo>
                        <a:lnTo>
                          <a:pt x="25" y="26"/>
                        </a:lnTo>
                        <a:lnTo>
                          <a:pt x="26" y="0"/>
                        </a:lnTo>
                        <a:lnTo>
                          <a:pt x="23" y="0"/>
                        </a:lnTo>
                        <a:lnTo>
                          <a:pt x="22" y="26"/>
                        </a:lnTo>
                        <a:lnTo>
                          <a:pt x="22" y="52"/>
                        </a:lnTo>
                        <a:lnTo>
                          <a:pt x="20" y="80"/>
                        </a:lnTo>
                        <a:lnTo>
                          <a:pt x="19" y="107"/>
                        </a:lnTo>
                        <a:lnTo>
                          <a:pt x="19" y="134"/>
                        </a:lnTo>
                        <a:lnTo>
                          <a:pt x="17" y="161"/>
                        </a:lnTo>
                        <a:lnTo>
                          <a:pt x="16" y="189"/>
                        </a:lnTo>
                        <a:lnTo>
                          <a:pt x="16" y="218"/>
                        </a:lnTo>
                        <a:lnTo>
                          <a:pt x="15" y="246"/>
                        </a:lnTo>
                        <a:lnTo>
                          <a:pt x="14" y="274"/>
                        </a:lnTo>
                        <a:lnTo>
                          <a:pt x="12" y="304"/>
                        </a:lnTo>
                        <a:lnTo>
                          <a:pt x="12" y="333"/>
                        </a:lnTo>
                        <a:lnTo>
                          <a:pt x="11" y="364"/>
                        </a:lnTo>
                        <a:lnTo>
                          <a:pt x="10" y="393"/>
                        </a:lnTo>
                        <a:lnTo>
                          <a:pt x="10" y="424"/>
                        </a:lnTo>
                        <a:lnTo>
                          <a:pt x="9" y="454"/>
                        </a:lnTo>
                        <a:lnTo>
                          <a:pt x="8" y="485"/>
                        </a:lnTo>
                        <a:lnTo>
                          <a:pt x="8" y="518"/>
                        </a:lnTo>
                        <a:lnTo>
                          <a:pt x="6" y="549"/>
                        </a:lnTo>
                        <a:lnTo>
                          <a:pt x="5" y="582"/>
                        </a:lnTo>
                        <a:lnTo>
                          <a:pt x="5" y="615"/>
                        </a:lnTo>
                        <a:lnTo>
                          <a:pt x="4" y="647"/>
                        </a:lnTo>
                        <a:lnTo>
                          <a:pt x="4" y="683"/>
                        </a:lnTo>
                        <a:lnTo>
                          <a:pt x="3" y="716"/>
                        </a:lnTo>
                        <a:lnTo>
                          <a:pt x="3" y="751"/>
                        </a:lnTo>
                        <a:lnTo>
                          <a:pt x="2" y="785"/>
                        </a:lnTo>
                        <a:lnTo>
                          <a:pt x="2" y="821"/>
                        </a:lnTo>
                        <a:lnTo>
                          <a:pt x="2" y="856"/>
                        </a:lnTo>
                        <a:lnTo>
                          <a:pt x="0" y="893"/>
                        </a:lnTo>
                        <a:lnTo>
                          <a:pt x="0" y="929"/>
                        </a:lnTo>
                        <a:lnTo>
                          <a:pt x="0" y="967"/>
                        </a:lnTo>
                        <a:lnTo>
                          <a:pt x="0" y="1005"/>
                        </a:lnTo>
                        <a:lnTo>
                          <a:pt x="4" y="100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79" name="Freeform 1716"/>
                  <p:cNvSpPr>
                    <a:spLocks/>
                  </p:cNvSpPr>
                  <p:nvPr/>
                </p:nvSpPr>
                <p:spPr bwMode="auto">
                  <a:xfrm>
                    <a:off x="1331" y="1497"/>
                    <a:ext cx="3" cy="205"/>
                  </a:xfrm>
                  <a:custGeom>
                    <a:avLst/>
                    <a:gdLst>
                      <a:gd name="T0" fmla="*/ 6 w 16"/>
                      <a:gd name="T1" fmla="*/ 1183 h 1228"/>
                      <a:gd name="T2" fmla="*/ 10 w 16"/>
                      <a:gd name="T3" fmla="*/ 1090 h 1228"/>
                      <a:gd name="T4" fmla="*/ 12 w 16"/>
                      <a:gd name="T5" fmla="*/ 1002 h 1228"/>
                      <a:gd name="T6" fmla="*/ 15 w 16"/>
                      <a:gd name="T7" fmla="*/ 915 h 1228"/>
                      <a:gd name="T8" fmla="*/ 16 w 16"/>
                      <a:gd name="T9" fmla="*/ 832 h 1228"/>
                      <a:gd name="T10" fmla="*/ 16 w 16"/>
                      <a:gd name="T11" fmla="*/ 749 h 1228"/>
                      <a:gd name="T12" fmla="*/ 16 w 16"/>
                      <a:gd name="T13" fmla="*/ 668 h 1228"/>
                      <a:gd name="T14" fmla="*/ 15 w 16"/>
                      <a:gd name="T15" fmla="*/ 590 h 1228"/>
                      <a:gd name="T16" fmla="*/ 14 w 16"/>
                      <a:gd name="T17" fmla="*/ 514 h 1228"/>
                      <a:gd name="T18" fmla="*/ 11 w 16"/>
                      <a:gd name="T19" fmla="*/ 440 h 1228"/>
                      <a:gd name="T20" fmla="*/ 10 w 16"/>
                      <a:gd name="T21" fmla="*/ 368 h 1228"/>
                      <a:gd name="T22" fmla="*/ 9 w 16"/>
                      <a:gd name="T23" fmla="*/ 298 h 1228"/>
                      <a:gd name="T24" fmla="*/ 6 w 16"/>
                      <a:gd name="T25" fmla="*/ 228 h 1228"/>
                      <a:gd name="T26" fmla="*/ 5 w 16"/>
                      <a:gd name="T27" fmla="*/ 162 h 1228"/>
                      <a:gd name="T28" fmla="*/ 4 w 16"/>
                      <a:gd name="T29" fmla="*/ 96 h 1228"/>
                      <a:gd name="T30" fmla="*/ 4 w 16"/>
                      <a:gd name="T31" fmla="*/ 31 h 1228"/>
                      <a:gd name="T32" fmla="*/ 0 w 16"/>
                      <a:gd name="T33" fmla="*/ 0 h 1228"/>
                      <a:gd name="T34" fmla="*/ 0 w 16"/>
                      <a:gd name="T35" fmla="*/ 63 h 1228"/>
                      <a:gd name="T36" fmla="*/ 2 w 16"/>
                      <a:gd name="T37" fmla="*/ 129 h 1228"/>
                      <a:gd name="T38" fmla="*/ 3 w 16"/>
                      <a:gd name="T39" fmla="*/ 194 h 1228"/>
                      <a:gd name="T40" fmla="*/ 4 w 16"/>
                      <a:gd name="T41" fmla="*/ 263 h 1228"/>
                      <a:gd name="T42" fmla="*/ 5 w 16"/>
                      <a:gd name="T43" fmla="*/ 332 h 1228"/>
                      <a:gd name="T44" fmla="*/ 8 w 16"/>
                      <a:gd name="T45" fmla="*/ 405 h 1228"/>
                      <a:gd name="T46" fmla="*/ 9 w 16"/>
                      <a:gd name="T47" fmla="*/ 477 h 1228"/>
                      <a:gd name="T48" fmla="*/ 10 w 16"/>
                      <a:gd name="T49" fmla="*/ 553 h 1228"/>
                      <a:gd name="T50" fmla="*/ 11 w 16"/>
                      <a:gd name="T51" fmla="*/ 630 h 1228"/>
                      <a:gd name="T52" fmla="*/ 12 w 16"/>
                      <a:gd name="T53" fmla="*/ 709 h 1228"/>
                      <a:gd name="T54" fmla="*/ 12 w 16"/>
                      <a:gd name="T55" fmla="*/ 789 h 1228"/>
                      <a:gd name="T56" fmla="*/ 11 w 16"/>
                      <a:gd name="T57" fmla="*/ 874 h 1228"/>
                      <a:gd name="T58" fmla="*/ 10 w 16"/>
                      <a:gd name="T59" fmla="*/ 958 h 1228"/>
                      <a:gd name="T60" fmla="*/ 8 w 16"/>
                      <a:gd name="T61" fmla="*/ 1046 h 1228"/>
                      <a:gd name="T62" fmla="*/ 5 w 16"/>
                      <a:gd name="T63" fmla="*/ 1137 h 1228"/>
                      <a:gd name="T64" fmla="*/ 0 w 16"/>
                      <a:gd name="T65" fmla="*/ 1228 h 1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228"/>
                      <a:gd name="T101" fmla="*/ 16 w 16"/>
                      <a:gd name="T102" fmla="*/ 1228 h 1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228">
                        <a:moveTo>
                          <a:pt x="4" y="1228"/>
                        </a:moveTo>
                        <a:lnTo>
                          <a:pt x="6" y="1183"/>
                        </a:lnTo>
                        <a:lnTo>
                          <a:pt x="9" y="1137"/>
                        </a:lnTo>
                        <a:lnTo>
                          <a:pt x="10" y="1090"/>
                        </a:lnTo>
                        <a:lnTo>
                          <a:pt x="11" y="1046"/>
                        </a:lnTo>
                        <a:lnTo>
                          <a:pt x="12" y="1002"/>
                        </a:lnTo>
                        <a:lnTo>
                          <a:pt x="14" y="958"/>
                        </a:lnTo>
                        <a:lnTo>
                          <a:pt x="15" y="915"/>
                        </a:lnTo>
                        <a:lnTo>
                          <a:pt x="15" y="874"/>
                        </a:lnTo>
                        <a:lnTo>
                          <a:pt x="16" y="832"/>
                        </a:lnTo>
                        <a:lnTo>
                          <a:pt x="16" y="789"/>
                        </a:lnTo>
                        <a:lnTo>
                          <a:pt x="16" y="749"/>
                        </a:lnTo>
                        <a:lnTo>
                          <a:pt x="16" y="709"/>
                        </a:lnTo>
                        <a:lnTo>
                          <a:pt x="16" y="668"/>
                        </a:lnTo>
                        <a:lnTo>
                          <a:pt x="15" y="630"/>
                        </a:lnTo>
                        <a:lnTo>
                          <a:pt x="15" y="590"/>
                        </a:lnTo>
                        <a:lnTo>
                          <a:pt x="14" y="552"/>
                        </a:lnTo>
                        <a:lnTo>
                          <a:pt x="14" y="514"/>
                        </a:lnTo>
                        <a:lnTo>
                          <a:pt x="12" y="477"/>
                        </a:lnTo>
                        <a:lnTo>
                          <a:pt x="11" y="440"/>
                        </a:lnTo>
                        <a:lnTo>
                          <a:pt x="11" y="405"/>
                        </a:lnTo>
                        <a:lnTo>
                          <a:pt x="10" y="368"/>
                        </a:lnTo>
                        <a:lnTo>
                          <a:pt x="9" y="332"/>
                        </a:lnTo>
                        <a:lnTo>
                          <a:pt x="9" y="298"/>
                        </a:lnTo>
                        <a:lnTo>
                          <a:pt x="8" y="263"/>
                        </a:lnTo>
                        <a:lnTo>
                          <a:pt x="6" y="228"/>
                        </a:lnTo>
                        <a:lnTo>
                          <a:pt x="6" y="194"/>
                        </a:lnTo>
                        <a:lnTo>
                          <a:pt x="5" y="162"/>
                        </a:lnTo>
                        <a:lnTo>
                          <a:pt x="5" y="129"/>
                        </a:lnTo>
                        <a:lnTo>
                          <a:pt x="4" y="96"/>
                        </a:lnTo>
                        <a:lnTo>
                          <a:pt x="4" y="63"/>
                        </a:lnTo>
                        <a:lnTo>
                          <a:pt x="4" y="31"/>
                        </a:lnTo>
                        <a:lnTo>
                          <a:pt x="4" y="0"/>
                        </a:lnTo>
                        <a:lnTo>
                          <a:pt x="0" y="0"/>
                        </a:lnTo>
                        <a:lnTo>
                          <a:pt x="0" y="31"/>
                        </a:lnTo>
                        <a:lnTo>
                          <a:pt x="0" y="63"/>
                        </a:lnTo>
                        <a:lnTo>
                          <a:pt x="0" y="96"/>
                        </a:lnTo>
                        <a:lnTo>
                          <a:pt x="2" y="129"/>
                        </a:lnTo>
                        <a:lnTo>
                          <a:pt x="2" y="162"/>
                        </a:lnTo>
                        <a:lnTo>
                          <a:pt x="3" y="194"/>
                        </a:lnTo>
                        <a:lnTo>
                          <a:pt x="3" y="228"/>
                        </a:lnTo>
                        <a:lnTo>
                          <a:pt x="4" y="263"/>
                        </a:lnTo>
                        <a:lnTo>
                          <a:pt x="5" y="298"/>
                        </a:lnTo>
                        <a:lnTo>
                          <a:pt x="5" y="332"/>
                        </a:lnTo>
                        <a:lnTo>
                          <a:pt x="6" y="368"/>
                        </a:lnTo>
                        <a:lnTo>
                          <a:pt x="8" y="405"/>
                        </a:lnTo>
                        <a:lnTo>
                          <a:pt x="8" y="440"/>
                        </a:lnTo>
                        <a:lnTo>
                          <a:pt x="9" y="477"/>
                        </a:lnTo>
                        <a:lnTo>
                          <a:pt x="10" y="514"/>
                        </a:lnTo>
                        <a:lnTo>
                          <a:pt x="10" y="553"/>
                        </a:lnTo>
                        <a:lnTo>
                          <a:pt x="11" y="590"/>
                        </a:lnTo>
                        <a:lnTo>
                          <a:pt x="11" y="630"/>
                        </a:lnTo>
                        <a:lnTo>
                          <a:pt x="12" y="669"/>
                        </a:lnTo>
                        <a:lnTo>
                          <a:pt x="12" y="709"/>
                        </a:lnTo>
                        <a:lnTo>
                          <a:pt x="12" y="749"/>
                        </a:lnTo>
                        <a:lnTo>
                          <a:pt x="12" y="789"/>
                        </a:lnTo>
                        <a:lnTo>
                          <a:pt x="12" y="832"/>
                        </a:lnTo>
                        <a:lnTo>
                          <a:pt x="11" y="874"/>
                        </a:lnTo>
                        <a:lnTo>
                          <a:pt x="11" y="915"/>
                        </a:lnTo>
                        <a:lnTo>
                          <a:pt x="10" y="958"/>
                        </a:lnTo>
                        <a:lnTo>
                          <a:pt x="9" y="1002"/>
                        </a:lnTo>
                        <a:lnTo>
                          <a:pt x="8" y="1046"/>
                        </a:lnTo>
                        <a:lnTo>
                          <a:pt x="6" y="1090"/>
                        </a:lnTo>
                        <a:lnTo>
                          <a:pt x="5" y="1137"/>
                        </a:lnTo>
                        <a:lnTo>
                          <a:pt x="3" y="1182"/>
                        </a:lnTo>
                        <a:lnTo>
                          <a:pt x="0" y="1228"/>
                        </a:lnTo>
                        <a:lnTo>
                          <a:pt x="4" y="122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0" name="Freeform 1717"/>
                  <p:cNvSpPr>
                    <a:spLocks/>
                  </p:cNvSpPr>
                  <p:nvPr/>
                </p:nvSpPr>
                <p:spPr bwMode="auto">
                  <a:xfrm>
                    <a:off x="1331" y="1702"/>
                    <a:ext cx="3" cy="106"/>
                  </a:xfrm>
                  <a:custGeom>
                    <a:avLst/>
                    <a:gdLst>
                      <a:gd name="T0" fmla="*/ 22 w 22"/>
                      <a:gd name="T1" fmla="*/ 617 h 637"/>
                      <a:gd name="T2" fmla="*/ 22 w 22"/>
                      <a:gd name="T3" fmla="*/ 580 h 637"/>
                      <a:gd name="T4" fmla="*/ 22 w 22"/>
                      <a:gd name="T5" fmla="*/ 542 h 637"/>
                      <a:gd name="T6" fmla="*/ 22 w 22"/>
                      <a:gd name="T7" fmla="*/ 505 h 637"/>
                      <a:gd name="T8" fmla="*/ 20 w 22"/>
                      <a:gd name="T9" fmla="*/ 466 h 637"/>
                      <a:gd name="T10" fmla="*/ 18 w 22"/>
                      <a:gd name="T11" fmla="*/ 429 h 637"/>
                      <a:gd name="T12" fmla="*/ 15 w 22"/>
                      <a:gd name="T13" fmla="*/ 391 h 637"/>
                      <a:gd name="T14" fmla="*/ 13 w 22"/>
                      <a:gd name="T15" fmla="*/ 352 h 637"/>
                      <a:gd name="T16" fmla="*/ 11 w 22"/>
                      <a:gd name="T17" fmla="*/ 313 h 637"/>
                      <a:gd name="T18" fmla="*/ 9 w 22"/>
                      <a:gd name="T19" fmla="*/ 275 h 637"/>
                      <a:gd name="T20" fmla="*/ 7 w 22"/>
                      <a:gd name="T21" fmla="*/ 236 h 637"/>
                      <a:gd name="T22" fmla="*/ 6 w 22"/>
                      <a:gd name="T23" fmla="*/ 195 h 637"/>
                      <a:gd name="T24" fmla="*/ 5 w 22"/>
                      <a:gd name="T25" fmla="*/ 153 h 637"/>
                      <a:gd name="T26" fmla="*/ 3 w 22"/>
                      <a:gd name="T27" fmla="*/ 111 h 637"/>
                      <a:gd name="T28" fmla="*/ 5 w 22"/>
                      <a:gd name="T29" fmla="*/ 68 h 637"/>
                      <a:gd name="T30" fmla="*/ 6 w 22"/>
                      <a:gd name="T31" fmla="*/ 23 h 637"/>
                      <a:gd name="T32" fmla="*/ 3 w 22"/>
                      <a:gd name="T33" fmla="*/ 0 h 637"/>
                      <a:gd name="T34" fmla="*/ 1 w 22"/>
                      <a:gd name="T35" fmla="*/ 47 h 637"/>
                      <a:gd name="T36" fmla="*/ 1 w 22"/>
                      <a:gd name="T37" fmla="*/ 89 h 637"/>
                      <a:gd name="T38" fmla="*/ 1 w 22"/>
                      <a:gd name="T39" fmla="*/ 132 h 637"/>
                      <a:gd name="T40" fmla="*/ 1 w 22"/>
                      <a:gd name="T41" fmla="*/ 174 h 637"/>
                      <a:gd name="T42" fmla="*/ 2 w 22"/>
                      <a:gd name="T43" fmla="*/ 216 h 637"/>
                      <a:gd name="T44" fmla="*/ 5 w 22"/>
                      <a:gd name="T45" fmla="*/ 255 h 637"/>
                      <a:gd name="T46" fmla="*/ 6 w 22"/>
                      <a:gd name="T47" fmla="*/ 294 h 637"/>
                      <a:gd name="T48" fmla="*/ 8 w 22"/>
                      <a:gd name="T49" fmla="*/ 335 h 637"/>
                      <a:gd name="T50" fmla="*/ 11 w 22"/>
                      <a:gd name="T51" fmla="*/ 373 h 637"/>
                      <a:gd name="T52" fmla="*/ 13 w 22"/>
                      <a:gd name="T53" fmla="*/ 410 h 637"/>
                      <a:gd name="T54" fmla="*/ 15 w 22"/>
                      <a:gd name="T55" fmla="*/ 448 h 637"/>
                      <a:gd name="T56" fmla="*/ 17 w 22"/>
                      <a:gd name="T57" fmla="*/ 486 h 637"/>
                      <a:gd name="T58" fmla="*/ 18 w 22"/>
                      <a:gd name="T59" fmla="*/ 524 h 637"/>
                      <a:gd name="T60" fmla="*/ 18 w 22"/>
                      <a:gd name="T61" fmla="*/ 561 h 637"/>
                      <a:gd name="T62" fmla="*/ 18 w 22"/>
                      <a:gd name="T63" fmla="*/ 598 h 637"/>
                      <a:gd name="T64" fmla="*/ 17 w 22"/>
                      <a:gd name="T65" fmla="*/ 637 h 6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37"/>
                      <a:gd name="T101" fmla="*/ 22 w 22"/>
                      <a:gd name="T102" fmla="*/ 637 h 6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37">
                        <a:moveTo>
                          <a:pt x="20" y="637"/>
                        </a:moveTo>
                        <a:lnTo>
                          <a:pt x="22" y="617"/>
                        </a:lnTo>
                        <a:lnTo>
                          <a:pt x="22" y="599"/>
                        </a:lnTo>
                        <a:lnTo>
                          <a:pt x="22" y="580"/>
                        </a:lnTo>
                        <a:lnTo>
                          <a:pt x="22" y="561"/>
                        </a:lnTo>
                        <a:lnTo>
                          <a:pt x="22" y="542"/>
                        </a:lnTo>
                        <a:lnTo>
                          <a:pt x="22" y="523"/>
                        </a:lnTo>
                        <a:lnTo>
                          <a:pt x="22" y="505"/>
                        </a:lnTo>
                        <a:lnTo>
                          <a:pt x="20" y="486"/>
                        </a:lnTo>
                        <a:lnTo>
                          <a:pt x="20" y="466"/>
                        </a:lnTo>
                        <a:lnTo>
                          <a:pt x="19" y="448"/>
                        </a:lnTo>
                        <a:lnTo>
                          <a:pt x="18" y="429"/>
                        </a:lnTo>
                        <a:lnTo>
                          <a:pt x="17" y="410"/>
                        </a:lnTo>
                        <a:lnTo>
                          <a:pt x="15" y="391"/>
                        </a:lnTo>
                        <a:lnTo>
                          <a:pt x="14" y="371"/>
                        </a:lnTo>
                        <a:lnTo>
                          <a:pt x="13" y="352"/>
                        </a:lnTo>
                        <a:lnTo>
                          <a:pt x="12" y="333"/>
                        </a:lnTo>
                        <a:lnTo>
                          <a:pt x="11" y="313"/>
                        </a:lnTo>
                        <a:lnTo>
                          <a:pt x="9" y="294"/>
                        </a:lnTo>
                        <a:lnTo>
                          <a:pt x="9" y="275"/>
                        </a:lnTo>
                        <a:lnTo>
                          <a:pt x="8" y="255"/>
                        </a:lnTo>
                        <a:lnTo>
                          <a:pt x="7" y="236"/>
                        </a:lnTo>
                        <a:lnTo>
                          <a:pt x="6" y="216"/>
                        </a:lnTo>
                        <a:lnTo>
                          <a:pt x="6" y="195"/>
                        </a:lnTo>
                        <a:lnTo>
                          <a:pt x="5" y="174"/>
                        </a:lnTo>
                        <a:lnTo>
                          <a:pt x="5" y="153"/>
                        </a:lnTo>
                        <a:lnTo>
                          <a:pt x="5" y="132"/>
                        </a:lnTo>
                        <a:lnTo>
                          <a:pt x="3" y="111"/>
                        </a:lnTo>
                        <a:lnTo>
                          <a:pt x="5" y="89"/>
                        </a:lnTo>
                        <a:lnTo>
                          <a:pt x="5" y="68"/>
                        </a:lnTo>
                        <a:lnTo>
                          <a:pt x="5" y="47"/>
                        </a:lnTo>
                        <a:lnTo>
                          <a:pt x="6" y="23"/>
                        </a:lnTo>
                        <a:lnTo>
                          <a:pt x="7" y="0"/>
                        </a:lnTo>
                        <a:lnTo>
                          <a:pt x="3" y="0"/>
                        </a:lnTo>
                        <a:lnTo>
                          <a:pt x="2" y="23"/>
                        </a:lnTo>
                        <a:lnTo>
                          <a:pt x="1" y="47"/>
                        </a:lnTo>
                        <a:lnTo>
                          <a:pt x="1" y="68"/>
                        </a:lnTo>
                        <a:lnTo>
                          <a:pt x="1" y="89"/>
                        </a:lnTo>
                        <a:lnTo>
                          <a:pt x="0" y="111"/>
                        </a:lnTo>
                        <a:lnTo>
                          <a:pt x="1" y="132"/>
                        </a:lnTo>
                        <a:lnTo>
                          <a:pt x="1" y="154"/>
                        </a:lnTo>
                        <a:lnTo>
                          <a:pt x="1" y="174"/>
                        </a:lnTo>
                        <a:lnTo>
                          <a:pt x="2" y="195"/>
                        </a:lnTo>
                        <a:lnTo>
                          <a:pt x="2" y="216"/>
                        </a:lnTo>
                        <a:lnTo>
                          <a:pt x="3" y="236"/>
                        </a:lnTo>
                        <a:lnTo>
                          <a:pt x="5" y="255"/>
                        </a:lnTo>
                        <a:lnTo>
                          <a:pt x="6" y="275"/>
                        </a:lnTo>
                        <a:lnTo>
                          <a:pt x="6" y="294"/>
                        </a:lnTo>
                        <a:lnTo>
                          <a:pt x="7" y="313"/>
                        </a:lnTo>
                        <a:lnTo>
                          <a:pt x="8" y="335"/>
                        </a:lnTo>
                        <a:lnTo>
                          <a:pt x="9" y="354"/>
                        </a:lnTo>
                        <a:lnTo>
                          <a:pt x="11" y="373"/>
                        </a:lnTo>
                        <a:lnTo>
                          <a:pt x="12" y="391"/>
                        </a:lnTo>
                        <a:lnTo>
                          <a:pt x="13" y="410"/>
                        </a:lnTo>
                        <a:lnTo>
                          <a:pt x="14" y="429"/>
                        </a:lnTo>
                        <a:lnTo>
                          <a:pt x="15" y="448"/>
                        </a:lnTo>
                        <a:lnTo>
                          <a:pt x="17" y="466"/>
                        </a:lnTo>
                        <a:lnTo>
                          <a:pt x="17" y="486"/>
                        </a:lnTo>
                        <a:lnTo>
                          <a:pt x="18" y="505"/>
                        </a:lnTo>
                        <a:lnTo>
                          <a:pt x="18" y="524"/>
                        </a:lnTo>
                        <a:lnTo>
                          <a:pt x="18" y="542"/>
                        </a:lnTo>
                        <a:lnTo>
                          <a:pt x="18" y="561"/>
                        </a:lnTo>
                        <a:lnTo>
                          <a:pt x="18" y="580"/>
                        </a:lnTo>
                        <a:lnTo>
                          <a:pt x="18" y="598"/>
                        </a:lnTo>
                        <a:lnTo>
                          <a:pt x="18" y="617"/>
                        </a:lnTo>
                        <a:lnTo>
                          <a:pt x="17" y="637"/>
                        </a:lnTo>
                        <a:lnTo>
                          <a:pt x="20" y="6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1" name="Freeform 1718"/>
                  <p:cNvSpPr>
                    <a:spLocks/>
                  </p:cNvSpPr>
                  <p:nvPr/>
                </p:nvSpPr>
                <p:spPr bwMode="auto">
                  <a:xfrm>
                    <a:off x="1332" y="1808"/>
                    <a:ext cx="2" cy="269"/>
                  </a:xfrm>
                  <a:custGeom>
                    <a:avLst/>
                    <a:gdLst>
                      <a:gd name="T0" fmla="*/ 3 w 15"/>
                      <a:gd name="T1" fmla="*/ 1560 h 1613"/>
                      <a:gd name="T2" fmla="*/ 3 w 15"/>
                      <a:gd name="T3" fmla="*/ 1454 h 1613"/>
                      <a:gd name="T4" fmla="*/ 3 w 15"/>
                      <a:gd name="T5" fmla="*/ 1341 h 1613"/>
                      <a:gd name="T6" fmla="*/ 3 w 15"/>
                      <a:gd name="T7" fmla="*/ 1226 h 1613"/>
                      <a:gd name="T8" fmla="*/ 4 w 15"/>
                      <a:gd name="T9" fmla="*/ 1108 h 1613"/>
                      <a:gd name="T10" fmla="*/ 4 w 15"/>
                      <a:gd name="T11" fmla="*/ 989 h 1613"/>
                      <a:gd name="T12" fmla="*/ 4 w 15"/>
                      <a:gd name="T13" fmla="*/ 871 h 1613"/>
                      <a:gd name="T14" fmla="*/ 4 w 15"/>
                      <a:gd name="T15" fmla="*/ 754 h 1613"/>
                      <a:gd name="T16" fmla="*/ 6 w 15"/>
                      <a:gd name="T17" fmla="*/ 639 h 1613"/>
                      <a:gd name="T18" fmla="*/ 6 w 15"/>
                      <a:gd name="T19" fmla="*/ 529 h 1613"/>
                      <a:gd name="T20" fmla="*/ 7 w 15"/>
                      <a:gd name="T21" fmla="*/ 426 h 1613"/>
                      <a:gd name="T22" fmla="*/ 8 w 15"/>
                      <a:gd name="T23" fmla="*/ 327 h 1613"/>
                      <a:gd name="T24" fmla="*/ 9 w 15"/>
                      <a:gd name="T25" fmla="*/ 237 h 1613"/>
                      <a:gd name="T26" fmla="*/ 10 w 15"/>
                      <a:gd name="T27" fmla="*/ 156 h 1613"/>
                      <a:gd name="T28" fmla="*/ 12 w 15"/>
                      <a:gd name="T29" fmla="*/ 84 h 1613"/>
                      <a:gd name="T30" fmla="*/ 14 w 15"/>
                      <a:gd name="T31" fmla="*/ 25 h 1613"/>
                      <a:gd name="T32" fmla="*/ 12 w 15"/>
                      <a:gd name="T33" fmla="*/ 0 h 1613"/>
                      <a:gd name="T34" fmla="*/ 9 w 15"/>
                      <a:gd name="T35" fmla="*/ 53 h 1613"/>
                      <a:gd name="T36" fmla="*/ 8 w 15"/>
                      <a:gd name="T37" fmla="*/ 118 h 1613"/>
                      <a:gd name="T38" fmla="*/ 6 w 15"/>
                      <a:gd name="T39" fmla="*/ 195 h 1613"/>
                      <a:gd name="T40" fmla="*/ 4 w 15"/>
                      <a:gd name="T41" fmla="*/ 281 h 1613"/>
                      <a:gd name="T42" fmla="*/ 3 w 15"/>
                      <a:gd name="T43" fmla="*/ 375 h 1613"/>
                      <a:gd name="T44" fmla="*/ 3 w 15"/>
                      <a:gd name="T45" fmla="*/ 477 h 1613"/>
                      <a:gd name="T46" fmla="*/ 2 w 15"/>
                      <a:gd name="T47" fmla="*/ 584 h 1613"/>
                      <a:gd name="T48" fmla="*/ 2 w 15"/>
                      <a:gd name="T49" fmla="*/ 696 h 1613"/>
                      <a:gd name="T50" fmla="*/ 1 w 15"/>
                      <a:gd name="T51" fmla="*/ 811 h 1613"/>
                      <a:gd name="T52" fmla="*/ 1 w 15"/>
                      <a:gd name="T53" fmla="*/ 929 h 1613"/>
                      <a:gd name="T54" fmla="*/ 1 w 15"/>
                      <a:gd name="T55" fmla="*/ 1048 h 1613"/>
                      <a:gd name="T56" fmla="*/ 0 w 15"/>
                      <a:gd name="T57" fmla="*/ 1167 h 1613"/>
                      <a:gd name="T58" fmla="*/ 0 w 15"/>
                      <a:gd name="T59" fmla="*/ 1283 h 1613"/>
                      <a:gd name="T60" fmla="*/ 0 w 15"/>
                      <a:gd name="T61" fmla="*/ 1397 h 1613"/>
                      <a:gd name="T62" fmla="*/ 0 w 15"/>
                      <a:gd name="T63" fmla="*/ 1508 h 1613"/>
                      <a:gd name="T64" fmla="*/ 0 w 15"/>
                      <a:gd name="T65" fmla="*/ 1612 h 1613"/>
                      <a:gd name="T66" fmla="*/ 3 w 15"/>
                      <a:gd name="T67" fmla="*/ 1612 h 16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
                      <a:gd name="T103" fmla="*/ 0 h 1613"/>
                      <a:gd name="T104" fmla="*/ 15 w 15"/>
                      <a:gd name="T105" fmla="*/ 1613 h 16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 h="1613">
                        <a:moveTo>
                          <a:pt x="3" y="1612"/>
                        </a:moveTo>
                        <a:lnTo>
                          <a:pt x="3" y="1560"/>
                        </a:lnTo>
                        <a:lnTo>
                          <a:pt x="3" y="1508"/>
                        </a:lnTo>
                        <a:lnTo>
                          <a:pt x="3" y="1454"/>
                        </a:lnTo>
                        <a:lnTo>
                          <a:pt x="3" y="1397"/>
                        </a:lnTo>
                        <a:lnTo>
                          <a:pt x="3" y="1341"/>
                        </a:lnTo>
                        <a:lnTo>
                          <a:pt x="3" y="1283"/>
                        </a:lnTo>
                        <a:lnTo>
                          <a:pt x="3" y="1226"/>
                        </a:lnTo>
                        <a:lnTo>
                          <a:pt x="3" y="1167"/>
                        </a:lnTo>
                        <a:lnTo>
                          <a:pt x="4" y="1108"/>
                        </a:lnTo>
                        <a:lnTo>
                          <a:pt x="4" y="1048"/>
                        </a:lnTo>
                        <a:lnTo>
                          <a:pt x="4" y="989"/>
                        </a:lnTo>
                        <a:lnTo>
                          <a:pt x="4" y="929"/>
                        </a:lnTo>
                        <a:lnTo>
                          <a:pt x="4" y="871"/>
                        </a:lnTo>
                        <a:lnTo>
                          <a:pt x="4" y="811"/>
                        </a:lnTo>
                        <a:lnTo>
                          <a:pt x="4" y="754"/>
                        </a:lnTo>
                        <a:lnTo>
                          <a:pt x="6" y="696"/>
                        </a:lnTo>
                        <a:lnTo>
                          <a:pt x="6" y="639"/>
                        </a:lnTo>
                        <a:lnTo>
                          <a:pt x="6" y="584"/>
                        </a:lnTo>
                        <a:lnTo>
                          <a:pt x="6" y="529"/>
                        </a:lnTo>
                        <a:lnTo>
                          <a:pt x="7" y="477"/>
                        </a:lnTo>
                        <a:lnTo>
                          <a:pt x="7" y="426"/>
                        </a:lnTo>
                        <a:lnTo>
                          <a:pt x="7" y="375"/>
                        </a:lnTo>
                        <a:lnTo>
                          <a:pt x="8" y="327"/>
                        </a:lnTo>
                        <a:lnTo>
                          <a:pt x="8" y="281"/>
                        </a:lnTo>
                        <a:lnTo>
                          <a:pt x="9" y="237"/>
                        </a:lnTo>
                        <a:lnTo>
                          <a:pt x="9" y="195"/>
                        </a:lnTo>
                        <a:lnTo>
                          <a:pt x="10" y="156"/>
                        </a:lnTo>
                        <a:lnTo>
                          <a:pt x="12" y="118"/>
                        </a:lnTo>
                        <a:lnTo>
                          <a:pt x="12" y="84"/>
                        </a:lnTo>
                        <a:lnTo>
                          <a:pt x="13" y="53"/>
                        </a:lnTo>
                        <a:lnTo>
                          <a:pt x="14" y="25"/>
                        </a:lnTo>
                        <a:lnTo>
                          <a:pt x="15" y="0"/>
                        </a:lnTo>
                        <a:lnTo>
                          <a:pt x="12" y="0"/>
                        </a:lnTo>
                        <a:lnTo>
                          <a:pt x="10" y="25"/>
                        </a:lnTo>
                        <a:lnTo>
                          <a:pt x="9" y="53"/>
                        </a:lnTo>
                        <a:lnTo>
                          <a:pt x="8" y="84"/>
                        </a:lnTo>
                        <a:lnTo>
                          <a:pt x="8" y="118"/>
                        </a:lnTo>
                        <a:lnTo>
                          <a:pt x="7" y="156"/>
                        </a:lnTo>
                        <a:lnTo>
                          <a:pt x="6" y="195"/>
                        </a:lnTo>
                        <a:lnTo>
                          <a:pt x="6" y="237"/>
                        </a:lnTo>
                        <a:lnTo>
                          <a:pt x="4" y="281"/>
                        </a:lnTo>
                        <a:lnTo>
                          <a:pt x="4" y="327"/>
                        </a:lnTo>
                        <a:lnTo>
                          <a:pt x="3" y="375"/>
                        </a:lnTo>
                        <a:lnTo>
                          <a:pt x="3" y="426"/>
                        </a:lnTo>
                        <a:lnTo>
                          <a:pt x="3" y="477"/>
                        </a:lnTo>
                        <a:lnTo>
                          <a:pt x="2" y="529"/>
                        </a:lnTo>
                        <a:lnTo>
                          <a:pt x="2" y="584"/>
                        </a:lnTo>
                        <a:lnTo>
                          <a:pt x="2" y="639"/>
                        </a:lnTo>
                        <a:lnTo>
                          <a:pt x="2" y="696"/>
                        </a:lnTo>
                        <a:lnTo>
                          <a:pt x="1" y="754"/>
                        </a:lnTo>
                        <a:lnTo>
                          <a:pt x="1" y="811"/>
                        </a:lnTo>
                        <a:lnTo>
                          <a:pt x="1" y="871"/>
                        </a:lnTo>
                        <a:lnTo>
                          <a:pt x="1" y="929"/>
                        </a:lnTo>
                        <a:lnTo>
                          <a:pt x="1" y="989"/>
                        </a:lnTo>
                        <a:lnTo>
                          <a:pt x="1" y="1048"/>
                        </a:lnTo>
                        <a:lnTo>
                          <a:pt x="1" y="1108"/>
                        </a:lnTo>
                        <a:lnTo>
                          <a:pt x="0" y="1167"/>
                        </a:lnTo>
                        <a:lnTo>
                          <a:pt x="0" y="1226"/>
                        </a:lnTo>
                        <a:lnTo>
                          <a:pt x="0" y="1283"/>
                        </a:lnTo>
                        <a:lnTo>
                          <a:pt x="0" y="1341"/>
                        </a:lnTo>
                        <a:lnTo>
                          <a:pt x="0" y="1397"/>
                        </a:lnTo>
                        <a:lnTo>
                          <a:pt x="0" y="1454"/>
                        </a:lnTo>
                        <a:lnTo>
                          <a:pt x="0" y="1508"/>
                        </a:lnTo>
                        <a:lnTo>
                          <a:pt x="0" y="1560"/>
                        </a:lnTo>
                        <a:lnTo>
                          <a:pt x="0" y="1612"/>
                        </a:lnTo>
                        <a:lnTo>
                          <a:pt x="0" y="1613"/>
                        </a:lnTo>
                        <a:lnTo>
                          <a:pt x="3" y="161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2" name="Freeform 1719"/>
                  <p:cNvSpPr>
                    <a:spLocks/>
                  </p:cNvSpPr>
                  <p:nvPr/>
                </p:nvSpPr>
                <p:spPr bwMode="auto">
                  <a:xfrm>
                    <a:off x="1332" y="2077"/>
                    <a:ext cx="10" cy="42"/>
                  </a:xfrm>
                  <a:custGeom>
                    <a:avLst/>
                    <a:gdLst>
                      <a:gd name="T0" fmla="*/ 67 w 69"/>
                      <a:gd name="T1" fmla="*/ 253 h 253"/>
                      <a:gd name="T2" fmla="*/ 68 w 69"/>
                      <a:gd name="T3" fmla="*/ 250 h 253"/>
                      <a:gd name="T4" fmla="*/ 3 w 69"/>
                      <a:gd name="T5" fmla="*/ 0 h 253"/>
                      <a:gd name="T6" fmla="*/ 0 w 69"/>
                      <a:gd name="T7" fmla="*/ 1 h 253"/>
                      <a:gd name="T8" fmla="*/ 65 w 69"/>
                      <a:gd name="T9" fmla="*/ 251 h 253"/>
                      <a:gd name="T10" fmla="*/ 67 w 69"/>
                      <a:gd name="T11" fmla="*/ 249 h 253"/>
                      <a:gd name="T12" fmla="*/ 67 w 69"/>
                      <a:gd name="T13" fmla="*/ 253 h 253"/>
                      <a:gd name="T14" fmla="*/ 69 w 69"/>
                      <a:gd name="T15" fmla="*/ 253 h 253"/>
                      <a:gd name="T16" fmla="*/ 68 w 69"/>
                      <a:gd name="T17" fmla="*/ 250 h 253"/>
                      <a:gd name="T18" fmla="*/ 67 w 69"/>
                      <a:gd name="T19" fmla="*/ 25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
                      <a:gd name="T31" fmla="*/ 0 h 253"/>
                      <a:gd name="T32" fmla="*/ 69 w 69"/>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 h="253">
                        <a:moveTo>
                          <a:pt x="67" y="253"/>
                        </a:moveTo>
                        <a:lnTo>
                          <a:pt x="68" y="250"/>
                        </a:lnTo>
                        <a:lnTo>
                          <a:pt x="3" y="0"/>
                        </a:lnTo>
                        <a:lnTo>
                          <a:pt x="0" y="1"/>
                        </a:lnTo>
                        <a:lnTo>
                          <a:pt x="65" y="251"/>
                        </a:lnTo>
                        <a:lnTo>
                          <a:pt x="67" y="249"/>
                        </a:lnTo>
                        <a:lnTo>
                          <a:pt x="67" y="253"/>
                        </a:lnTo>
                        <a:lnTo>
                          <a:pt x="69" y="253"/>
                        </a:lnTo>
                        <a:lnTo>
                          <a:pt x="68" y="250"/>
                        </a:lnTo>
                        <a:lnTo>
                          <a:pt x="67" y="2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3" name="Freeform 1720"/>
                  <p:cNvSpPr>
                    <a:spLocks/>
                  </p:cNvSpPr>
                  <p:nvPr/>
                </p:nvSpPr>
                <p:spPr bwMode="auto">
                  <a:xfrm>
                    <a:off x="1317" y="2118"/>
                    <a:ext cx="24" cy="2"/>
                  </a:xfrm>
                  <a:custGeom>
                    <a:avLst/>
                    <a:gdLst>
                      <a:gd name="T0" fmla="*/ 1 w 168"/>
                      <a:gd name="T1" fmla="*/ 10 h 12"/>
                      <a:gd name="T2" fmla="*/ 2 w 168"/>
                      <a:gd name="T3" fmla="*/ 11 h 12"/>
                      <a:gd name="T4" fmla="*/ 168 w 168"/>
                      <a:gd name="T5" fmla="*/ 4 h 12"/>
                      <a:gd name="T6" fmla="*/ 168 w 168"/>
                      <a:gd name="T7" fmla="*/ 0 h 12"/>
                      <a:gd name="T8" fmla="*/ 2 w 168"/>
                      <a:gd name="T9" fmla="*/ 7 h 12"/>
                      <a:gd name="T10" fmla="*/ 4 w 168"/>
                      <a:gd name="T11" fmla="*/ 10 h 12"/>
                      <a:gd name="T12" fmla="*/ 1 w 168"/>
                      <a:gd name="T13" fmla="*/ 10 h 12"/>
                      <a:gd name="T14" fmla="*/ 0 w 168"/>
                      <a:gd name="T15" fmla="*/ 12 h 12"/>
                      <a:gd name="T16" fmla="*/ 2 w 168"/>
                      <a:gd name="T17" fmla="*/ 11 h 12"/>
                      <a:gd name="T18" fmla="*/ 1 w 168"/>
                      <a:gd name="T19" fmla="*/ 1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2"/>
                      <a:gd name="T32" fmla="*/ 168 w 16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2">
                        <a:moveTo>
                          <a:pt x="1" y="10"/>
                        </a:moveTo>
                        <a:lnTo>
                          <a:pt x="2" y="11"/>
                        </a:lnTo>
                        <a:lnTo>
                          <a:pt x="168" y="4"/>
                        </a:lnTo>
                        <a:lnTo>
                          <a:pt x="168" y="0"/>
                        </a:lnTo>
                        <a:lnTo>
                          <a:pt x="2" y="7"/>
                        </a:lnTo>
                        <a:lnTo>
                          <a:pt x="4" y="10"/>
                        </a:lnTo>
                        <a:lnTo>
                          <a:pt x="1" y="10"/>
                        </a:lnTo>
                        <a:lnTo>
                          <a:pt x="0" y="12"/>
                        </a:lnTo>
                        <a:lnTo>
                          <a:pt x="2" y="11"/>
                        </a:lnTo>
                        <a:lnTo>
                          <a:pt x="1" y="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4" name="Freeform 1721"/>
                  <p:cNvSpPr>
                    <a:spLocks/>
                  </p:cNvSpPr>
                  <p:nvPr/>
                </p:nvSpPr>
                <p:spPr bwMode="auto">
                  <a:xfrm>
                    <a:off x="1316" y="1991"/>
                    <a:ext cx="3" cy="129"/>
                  </a:xfrm>
                  <a:custGeom>
                    <a:avLst/>
                    <a:gdLst>
                      <a:gd name="T0" fmla="*/ 1 w 17"/>
                      <a:gd name="T1" fmla="*/ 24 h 773"/>
                      <a:gd name="T2" fmla="*/ 1 w 17"/>
                      <a:gd name="T3" fmla="*/ 73 h 773"/>
                      <a:gd name="T4" fmla="*/ 0 w 17"/>
                      <a:gd name="T5" fmla="*/ 120 h 773"/>
                      <a:gd name="T6" fmla="*/ 1 w 17"/>
                      <a:gd name="T7" fmla="*/ 168 h 773"/>
                      <a:gd name="T8" fmla="*/ 2 w 17"/>
                      <a:gd name="T9" fmla="*/ 217 h 773"/>
                      <a:gd name="T10" fmla="*/ 4 w 17"/>
                      <a:gd name="T11" fmla="*/ 266 h 773"/>
                      <a:gd name="T12" fmla="*/ 5 w 17"/>
                      <a:gd name="T13" fmla="*/ 313 h 773"/>
                      <a:gd name="T14" fmla="*/ 7 w 17"/>
                      <a:gd name="T15" fmla="*/ 363 h 773"/>
                      <a:gd name="T16" fmla="*/ 9 w 17"/>
                      <a:gd name="T17" fmla="*/ 411 h 773"/>
                      <a:gd name="T18" fmla="*/ 11 w 17"/>
                      <a:gd name="T19" fmla="*/ 460 h 773"/>
                      <a:gd name="T20" fmla="*/ 12 w 17"/>
                      <a:gd name="T21" fmla="*/ 508 h 773"/>
                      <a:gd name="T22" fmla="*/ 13 w 17"/>
                      <a:gd name="T23" fmla="*/ 556 h 773"/>
                      <a:gd name="T24" fmla="*/ 13 w 17"/>
                      <a:gd name="T25" fmla="*/ 605 h 773"/>
                      <a:gd name="T26" fmla="*/ 13 w 17"/>
                      <a:gd name="T27" fmla="*/ 653 h 773"/>
                      <a:gd name="T28" fmla="*/ 12 w 17"/>
                      <a:gd name="T29" fmla="*/ 701 h 773"/>
                      <a:gd name="T30" fmla="*/ 9 w 17"/>
                      <a:gd name="T31" fmla="*/ 749 h 773"/>
                      <a:gd name="T32" fmla="*/ 11 w 17"/>
                      <a:gd name="T33" fmla="*/ 773 h 773"/>
                      <a:gd name="T34" fmla="*/ 14 w 17"/>
                      <a:gd name="T35" fmla="*/ 725 h 773"/>
                      <a:gd name="T36" fmla="*/ 17 w 17"/>
                      <a:gd name="T37" fmla="*/ 677 h 773"/>
                      <a:gd name="T38" fmla="*/ 17 w 17"/>
                      <a:gd name="T39" fmla="*/ 629 h 773"/>
                      <a:gd name="T40" fmla="*/ 17 w 17"/>
                      <a:gd name="T41" fmla="*/ 580 h 773"/>
                      <a:gd name="T42" fmla="*/ 17 w 17"/>
                      <a:gd name="T43" fmla="*/ 532 h 773"/>
                      <a:gd name="T44" fmla="*/ 15 w 17"/>
                      <a:gd name="T45" fmla="*/ 483 h 773"/>
                      <a:gd name="T46" fmla="*/ 13 w 17"/>
                      <a:gd name="T47" fmla="*/ 435 h 773"/>
                      <a:gd name="T48" fmla="*/ 12 w 17"/>
                      <a:gd name="T49" fmla="*/ 387 h 773"/>
                      <a:gd name="T50" fmla="*/ 9 w 17"/>
                      <a:gd name="T51" fmla="*/ 337 h 773"/>
                      <a:gd name="T52" fmla="*/ 8 w 17"/>
                      <a:gd name="T53" fmla="*/ 289 h 773"/>
                      <a:gd name="T54" fmla="*/ 6 w 17"/>
                      <a:gd name="T55" fmla="*/ 241 h 773"/>
                      <a:gd name="T56" fmla="*/ 5 w 17"/>
                      <a:gd name="T57" fmla="*/ 192 h 773"/>
                      <a:gd name="T58" fmla="*/ 5 w 17"/>
                      <a:gd name="T59" fmla="*/ 144 h 773"/>
                      <a:gd name="T60" fmla="*/ 4 w 17"/>
                      <a:gd name="T61" fmla="*/ 97 h 773"/>
                      <a:gd name="T62" fmla="*/ 5 w 17"/>
                      <a:gd name="T63" fmla="*/ 48 h 773"/>
                      <a:gd name="T64" fmla="*/ 6 w 17"/>
                      <a:gd name="T65" fmla="*/ 0 h 7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773"/>
                      <a:gd name="T101" fmla="*/ 17 w 17"/>
                      <a:gd name="T102" fmla="*/ 773 h 7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773">
                        <a:moveTo>
                          <a:pt x="2" y="0"/>
                        </a:moveTo>
                        <a:lnTo>
                          <a:pt x="1" y="24"/>
                        </a:lnTo>
                        <a:lnTo>
                          <a:pt x="1" y="48"/>
                        </a:lnTo>
                        <a:lnTo>
                          <a:pt x="1" y="73"/>
                        </a:lnTo>
                        <a:lnTo>
                          <a:pt x="0" y="97"/>
                        </a:lnTo>
                        <a:lnTo>
                          <a:pt x="0" y="120"/>
                        </a:lnTo>
                        <a:lnTo>
                          <a:pt x="1" y="144"/>
                        </a:lnTo>
                        <a:lnTo>
                          <a:pt x="1" y="168"/>
                        </a:lnTo>
                        <a:lnTo>
                          <a:pt x="1" y="192"/>
                        </a:lnTo>
                        <a:lnTo>
                          <a:pt x="2" y="217"/>
                        </a:lnTo>
                        <a:lnTo>
                          <a:pt x="2" y="242"/>
                        </a:lnTo>
                        <a:lnTo>
                          <a:pt x="4" y="266"/>
                        </a:lnTo>
                        <a:lnTo>
                          <a:pt x="5" y="289"/>
                        </a:lnTo>
                        <a:lnTo>
                          <a:pt x="5" y="313"/>
                        </a:lnTo>
                        <a:lnTo>
                          <a:pt x="6" y="337"/>
                        </a:lnTo>
                        <a:lnTo>
                          <a:pt x="7" y="363"/>
                        </a:lnTo>
                        <a:lnTo>
                          <a:pt x="8" y="387"/>
                        </a:lnTo>
                        <a:lnTo>
                          <a:pt x="9" y="411"/>
                        </a:lnTo>
                        <a:lnTo>
                          <a:pt x="9" y="435"/>
                        </a:lnTo>
                        <a:lnTo>
                          <a:pt x="11" y="460"/>
                        </a:lnTo>
                        <a:lnTo>
                          <a:pt x="12" y="483"/>
                        </a:lnTo>
                        <a:lnTo>
                          <a:pt x="12" y="508"/>
                        </a:lnTo>
                        <a:lnTo>
                          <a:pt x="13" y="532"/>
                        </a:lnTo>
                        <a:lnTo>
                          <a:pt x="13" y="556"/>
                        </a:lnTo>
                        <a:lnTo>
                          <a:pt x="13" y="580"/>
                        </a:lnTo>
                        <a:lnTo>
                          <a:pt x="13" y="605"/>
                        </a:lnTo>
                        <a:lnTo>
                          <a:pt x="13" y="629"/>
                        </a:lnTo>
                        <a:lnTo>
                          <a:pt x="13" y="653"/>
                        </a:lnTo>
                        <a:lnTo>
                          <a:pt x="13" y="677"/>
                        </a:lnTo>
                        <a:lnTo>
                          <a:pt x="12" y="701"/>
                        </a:lnTo>
                        <a:lnTo>
                          <a:pt x="11" y="725"/>
                        </a:lnTo>
                        <a:lnTo>
                          <a:pt x="9" y="749"/>
                        </a:lnTo>
                        <a:lnTo>
                          <a:pt x="8" y="773"/>
                        </a:lnTo>
                        <a:lnTo>
                          <a:pt x="11" y="773"/>
                        </a:lnTo>
                        <a:lnTo>
                          <a:pt x="13" y="749"/>
                        </a:lnTo>
                        <a:lnTo>
                          <a:pt x="14" y="725"/>
                        </a:lnTo>
                        <a:lnTo>
                          <a:pt x="15" y="701"/>
                        </a:lnTo>
                        <a:lnTo>
                          <a:pt x="17" y="677"/>
                        </a:lnTo>
                        <a:lnTo>
                          <a:pt x="17" y="653"/>
                        </a:lnTo>
                        <a:lnTo>
                          <a:pt x="17" y="629"/>
                        </a:lnTo>
                        <a:lnTo>
                          <a:pt x="17" y="605"/>
                        </a:lnTo>
                        <a:lnTo>
                          <a:pt x="17" y="580"/>
                        </a:lnTo>
                        <a:lnTo>
                          <a:pt x="17" y="556"/>
                        </a:lnTo>
                        <a:lnTo>
                          <a:pt x="17" y="532"/>
                        </a:lnTo>
                        <a:lnTo>
                          <a:pt x="15" y="508"/>
                        </a:lnTo>
                        <a:lnTo>
                          <a:pt x="15" y="483"/>
                        </a:lnTo>
                        <a:lnTo>
                          <a:pt x="14" y="458"/>
                        </a:lnTo>
                        <a:lnTo>
                          <a:pt x="13" y="435"/>
                        </a:lnTo>
                        <a:lnTo>
                          <a:pt x="13" y="411"/>
                        </a:lnTo>
                        <a:lnTo>
                          <a:pt x="12" y="387"/>
                        </a:lnTo>
                        <a:lnTo>
                          <a:pt x="11" y="363"/>
                        </a:lnTo>
                        <a:lnTo>
                          <a:pt x="9" y="337"/>
                        </a:lnTo>
                        <a:lnTo>
                          <a:pt x="8" y="313"/>
                        </a:lnTo>
                        <a:lnTo>
                          <a:pt x="8" y="289"/>
                        </a:lnTo>
                        <a:lnTo>
                          <a:pt x="7" y="266"/>
                        </a:lnTo>
                        <a:lnTo>
                          <a:pt x="6" y="241"/>
                        </a:lnTo>
                        <a:lnTo>
                          <a:pt x="6" y="217"/>
                        </a:lnTo>
                        <a:lnTo>
                          <a:pt x="5" y="192"/>
                        </a:lnTo>
                        <a:lnTo>
                          <a:pt x="5" y="168"/>
                        </a:lnTo>
                        <a:lnTo>
                          <a:pt x="5" y="144"/>
                        </a:lnTo>
                        <a:lnTo>
                          <a:pt x="4" y="120"/>
                        </a:lnTo>
                        <a:lnTo>
                          <a:pt x="4" y="97"/>
                        </a:lnTo>
                        <a:lnTo>
                          <a:pt x="5" y="73"/>
                        </a:lnTo>
                        <a:lnTo>
                          <a:pt x="5" y="48"/>
                        </a:lnTo>
                        <a:lnTo>
                          <a:pt x="5" y="24"/>
                        </a:lnTo>
                        <a:lnTo>
                          <a:pt x="6" y="0"/>
                        </a:lnTo>
                        <a:lnTo>
                          <a:pt x="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5" name="Freeform 1722"/>
                  <p:cNvSpPr>
                    <a:spLocks/>
                  </p:cNvSpPr>
                  <p:nvPr/>
                </p:nvSpPr>
                <p:spPr bwMode="auto">
                  <a:xfrm>
                    <a:off x="1314" y="1875"/>
                    <a:ext cx="3" cy="116"/>
                  </a:xfrm>
                  <a:custGeom>
                    <a:avLst/>
                    <a:gdLst>
                      <a:gd name="T0" fmla="*/ 3 w 22"/>
                      <a:gd name="T1" fmla="*/ 21 h 699"/>
                      <a:gd name="T2" fmla="*/ 1 w 22"/>
                      <a:gd name="T3" fmla="*/ 65 h 699"/>
                      <a:gd name="T4" fmla="*/ 0 w 22"/>
                      <a:gd name="T5" fmla="*/ 108 h 699"/>
                      <a:gd name="T6" fmla="*/ 0 w 22"/>
                      <a:gd name="T7" fmla="*/ 151 h 699"/>
                      <a:gd name="T8" fmla="*/ 1 w 22"/>
                      <a:gd name="T9" fmla="*/ 196 h 699"/>
                      <a:gd name="T10" fmla="*/ 2 w 22"/>
                      <a:gd name="T11" fmla="*/ 240 h 699"/>
                      <a:gd name="T12" fmla="*/ 4 w 22"/>
                      <a:gd name="T13" fmla="*/ 283 h 699"/>
                      <a:gd name="T14" fmla="*/ 7 w 22"/>
                      <a:gd name="T15" fmla="*/ 328 h 699"/>
                      <a:gd name="T16" fmla="*/ 9 w 22"/>
                      <a:gd name="T17" fmla="*/ 372 h 699"/>
                      <a:gd name="T18" fmla="*/ 13 w 22"/>
                      <a:gd name="T19" fmla="*/ 415 h 699"/>
                      <a:gd name="T20" fmla="*/ 15 w 22"/>
                      <a:gd name="T21" fmla="*/ 459 h 699"/>
                      <a:gd name="T22" fmla="*/ 16 w 22"/>
                      <a:gd name="T23" fmla="*/ 504 h 699"/>
                      <a:gd name="T24" fmla="*/ 19 w 22"/>
                      <a:gd name="T25" fmla="*/ 547 h 699"/>
                      <a:gd name="T26" fmla="*/ 19 w 22"/>
                      <a:gd name="T27" fmla="*/ 590 h 699"/>
                      <a:gd name="T28" fmla="*/ 19 w 22"/>
                      <a:gd name="T29" fmla="*/ 635 h 699"/>
                      <a:gd name="T30" fmla="*/ 19 w 22"/>
                      <a:gd name="T31" fmla="*/ 678 h 699"/>
                      <a:gd name="T32" fmla="*/ 21 w 22"/>
                      <a:gd name="T33" fmla="*/ 699 h 699"/>
                      <a:gd name="T34" fmla="*/ 22 w 22"/>
                      <a:gd name="T35" fmla="*/ 656 h 699"/>
                      <a:gd name="T36" fmla="*/ 22 w 22"/>
                      <a:gd name="T37" fmla="*/ 613 h 699"/>
                      <a:gd name="T38" fmla="*/ 22 w 22"/>
                      <a:gd name="T39" fmla="*/ 568 h 699"/>
                      <a:gd name="T40" fmla="*/ 21 w 22"/>
                      <a:gd name="T41" fmla="*/ 525 h 699"/>
                      <a:gd name="T42" fmla="*/ 19 w 22"/>
                      <a:gd name="T43" fmla="*/ 481 h 699"/>
                      <a:gd name="T44" fmla="*/ 17 w 22"/>
                      <a:gd name="T45" fmla="*/ 436 h 699"/>
                      <a:gd name="T46" fmla="*/ 15 w 22"/>
                      <a:gd name="T47" fmla="*/ 393 h 699"/>
                      <a:gd name="T48" fmla="*/ 13 w 22"/>
                      <a:gd name="T49" fmla="*/ 349 h 699"/>
                      <a:gd name="T50" fmla="*/ 9 w 22"/>
                      <a:gd name="T51" fmla="*/ 304 h 699"/>
                      <a:gd name="T52" fmla="*/ 7 w 22"/>
                      <a:gd name="T53" fmla="*/ 261 h 699"/>
                      <a:gd name="T54" fmla="*/ 4 w 22"/>
                      <a:gd name="T55" fmla="*/ 217 h 699"/>
                      <a:gd name="T56" fmla="*/ 4 w 22"/>
                      <a:gd name="T57" fmla="*/ 174 h 699"/>
                      <a:gd name="T58" fmla="*/ 3 w 22"/>
                      <a:gd name="T59" fmla="*/ 129 h 699"/>
                      <a:gd name="T60" fmla="*/ 4 w 22"/>
                      <a:gd name="T61" fmla="*/ 86 h 699"/>
                      <a:gd name="T62" fmla="*/ 6 w 22"/>
                      <a:gd name="T63" fmla="*/ 43 h 699"/>
                      <a:gd name="T64" fmla="*/ 8 w 22"/>
                      <a:gd name="T65" fmla="*/ 0 h 6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99"/>
                      <a:gd name="T101" fmla="*/ 22 w 22"/>
                      <a:gd name="T102" fmla="*/ 699 h 6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99">
                        <a:moveTo>
                          <a:pt x="4" y="0"/>
                        </a:moveTo>
                        <a:lnTo>
                          <a:pt x="3" y="21"/>
                        </a:lnTo>
                        <a:lnTo>
                          <a:pt x="2" y="43"/>
                        </a:lnTo>
                        <a:lnTo>
                          <a:pt x="1" y="65"/>
                        </a:lnTo>
                        <a:lnTo>
                          <a:pt x="1" y="86"/>
                        </a:lnTo>
                        <a:lnTo>
                          <a:pt x="0" y="108"/>
                        </a:lnTo>
                        <a:lnTo>
                          <a:pt x="0" y="129"/>
                        </a:lnTo>
                        <a:lnTo>
                          <a:pt x="0" y="151"/>
                        </a:lnTo>
                        <a:lnTo>
                          <a:pt x="1" y="174"/>
                        </a:lnTo>
                        <a:lnTo>
                          <a:pt x="1" y="196"/>
                        </a:lnTo>
                        <a:lnTo>
                          <a:pt x="1" y="217"/>
                        </a:lnTo>
                        <a:lnTo>
                          <a:pt x="2" y="240"/>
                        </a:lnTo>
                        <a:lnTo>
                          <a:pt x="3" y="261"/>
                        </a:lnTo>
                        <a:lnTo>
                          <a:pt x="4" y="283"/>
                        </a:lnTo>
                        <a:lnTo>
                          <a:pt x="6" y="305"/>
                        </a:lnTo>
                        <a:lnTo>
                          <a:pt x="7" y="328"/>
                        </a:lnTo>
                        <a:lnTo>
                          <a:pt x="8" y="349"/>
                        </a:lnTo>
                        <a:lnTo>
                          <a:pt x="9" y="372"/>
                        </a:lnTo>
                        <a:lnTo>
                          <a:pt x="10" y="393"/>
                        </a:lnTo>
                        <a:lnTo>
                          <a:pt x="13" y="415"/>
                        </a:lnTo>
                        <a:lnTo>
                          <a:pt x="14" y="437"/>
                        </a:lnTo>
                        <a:lnTo>
                          <a:pt x="15" y="459"/>
                        </a:lnTo>
                        <a:lnTo>
                          <a:pt x="15" y="481"/>
                        </a:lnTo>
                        <a:lnTo>
                          <a:pt x="16" y="504"/>
                        </a:lnTo>
                        <a:lnTo>
                          <a:pt x="17" y="525"/>
                        </a:lnTo>
                        <a:lnTo>
                          <a:pt x="19" y="547"/>
                        </a:lnTo>
                        <a:lnTo>
                          <a:pt x="19" y="568"/>
                        </a:lnTo>
                        <a:lnTo>
                          <a:pt x="19" y="590"/>
                        </a:lnTo>
                        <a:lnTo>
                          <a:pt x="19" y="613"/>
                        </a:lnTo>
                        <a:lnTo>
                          <a:pt x="19" y="635"/>
                        </a:lnTo>
                        <a:lnTo>
                          <a:pt x="19" y="656"/>
                        </a:lnTo>
                        <a:lnTo>
                          <a:pt x="19" y="678"/>
                        </a:lnTo>
                        <a:lnTo>
                          <a:pt x="17" y="699"/>
                        </a:lnTo>
                        <a:lnTo>
                          <a:pt x="21" y="699"/>
                        </a:lnTo>
                        <a:lnTo>
                          <a:pt x="22" y="678"/>
                        </a:lnTo>
                        <a:lnTo>
                          <a:pt x="22" y="656"/>
                        </a:lnTo>
                        <a:lnTo>
                          <a:pt x="22" y="635"/>
                        </a:lnTo>
                        <a:lnTo>
                          <a:pt x="22" y="613"/>
                        </a:lnTo>
                        <a:lnTo>
                          <a:pt x="22" y="590"/>
                        </a:lnTo>
                        <a:lnTo>
                          <a:pt x="22" y="568"/>
                        </a:lnTo>
                        <a:lnTo>
                          <a:pt x="22" y="547"/>
                        </a:lnTo>
                        <a:lnTo>
                          <a:pt x="21" y="525"/>
                        </a:lnTo>
                        <a:lnTo>
                          <a:pt x="20" y="503"/>
                        </a:lnTo>
                        <a:lnTo>
                          <a:pt x="19" y="481"/>
                        </a:lnTo>
                        <a:lnTo>
                          <a:pt x="19" y="459"/>
                        </a:lnTo>
                        <a:lnTo>
                          <a:pt x="17" y="436"/>
                        </a:lnTo>
                        <a:lnTo>
                          <a:pt x="16" y="415"/>
                        </a:lnTo>
                        <a:lnTo>
                          <a:pt x="15" y="393"/>
                        </a:lnTo>
                        <a:lnTo>
                          <a:pt x="14" y="371"/>
                        </a:lnTo>
                        <a:lnTo>
                          <a:pt x="13" y="349"/>
                        </a:lnTo>
                        <a:lnTo>
                          <a:pt x="10" y="328"/>
                        </a:lnTo>
                        <a:lnTo>
                          <a:pt x="9" y="304"/>
                        </a:lnTo>
                        <a:lnTo>
                          <a:pt x="8" y="283"/>
                        </a:lnTo>
                        <a:lnTo>
                          <a:pt x="7" y="261"/>
                        </a:lnTo>
                        <a:lnTo>
                          <a:pt x="6" y="239"/>
                        </a:lnTo>
                        <a:lnTo>
                          <a:pt x="4" y="217"/>
                        </a:lnTo>
                        <a:lnTo>
                          <a:pt x="4" y="196"/>
                        </a:lnTo>
                        <a:lnTo>
                          <a:pt x="4" y="174"/>
                        </a:lnTo>
                        <a:lnTo>
                          <a:pt x="3" y="151"/>
                        </a:lnTo>
                        <a:lnTo>
                          <a:pt x="3" y="129"/>
                        </a:lnTo>
                        <a:lnTo>
                          <a:pt x="3" y="108"/>
                        </a:lnTo>
                        <a:lnTo>
                          <a:pt x="4" y="86"/>
                        </a:lnTo>
                        <a:lnTo>
                          <a:pt x="4" y="65"/>
                        </a:lnTo>
                        <a:lnTo>
                          <a:pt x="6" y="43"/>
                        </a:lnTo>
                        <a:lnTo>
                          <a:pt x="7" y="21"/>
                        </a:lnTo>
                        <a:lnTo>
                          <a:pt x="8" y="0"/>
                        </a:lnTo>
                        <a:lnTo>
                          <a:pt x="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6" name="Freeform 1723"/>
                  <p:cNvSpPr>
                    <a:spLocks/>
                  </p:cNvSpPr>
                  <p:nvPr/>
                </p:nvSpPr>
                <p:spPr bwMode="auto">
                  <a:xfrm>
                    <a:off x="1315" y="1715"/>
                    <a:ext cx="5" cy="160"/>
                  </a:xfrm>
                  <a:custGeom>
                    <a:avLst/>
                    <a:gdLst>
                      <a:gd name="T0" fmla="*/ 29 w 35"/>
                      <a:gd name="T1" fmla="*/ 30 h 957"/>
                      <a:gd name="T2" fmla="*/ 29 w 35"/>
                      <a:gd name="T3" fmla="*/ 88 h 957"/>
                      <a:gd name="T4" fmla="*/ 28 w 35"/>
                      <a:gd name="T5" fmla="*/ 148 h 957"/>
                      <a:gd name="T6" fmla="*/ 28 w 35"/>
                      <a:gd name="T7" fmla="*/ 208 h 957"/>
                      <a:gd name="T8" fmla="*/ 26 w 35"/>
                      <a:gd name="T9" fmla="*/ 269 h 957"/>
                      <a:gd name="T10" fmla="*/ 26 w 35"/>
                      <a:gd name="T11" fmla="*/ 328 h 957"/>
                      <a:gd name="T12" fmla="*/ 25 w 35"/>
                      <a:gd name="T13" fmla="*/ 388 h 957"/>
                      <a:gd name="T14" fmla="*/ 24 w 35"/>
                      <a:gd name="T15" fmla="*/ 448 h 957"/>
                      <a:gd name="T16" fmla="*/ 23 w 35"/>
                      <a:gd name="T17" fmla="*/ 509 h 957"/>
                      <a:gd name="T18" fmla="*/ 22 w 35"/>
                      <a:gd name="T19" fmla="*/ 570 h 957"/>
                      <a:gd name="T20" fmla="*/ 19 w 35"/>
                      <a:gd name="T21" fmla="*/ 629 h 957"/>
                      <a:gd name="T22" fmla="*/ 17 w 35"/>
                      <a:gd name="T23" fmla="*/ 690 h 957"/>
                      <a:gd name="T24" fmla="*/ 15 w 35"/>
                      <a:gd name="T25" fmla="*/ 749 h 957"/>
                      <a:gd name="T26" fmla="*/ 12 w 35"/>
                      <a:gd name="T27" fmla="*/ 809 h 957"/>
                      <a:gd name="T28" fmla="*/ 9 w 35"/>
                      <a:gd name="T29" fmla="*/ 868 h 957"/>
                      <a:gd name="T30" fmla="*/ 3 w 35"/>
                      <a:gd name="T31" fmla="*/ 928 h 957"/>
                      <a:gd name="T32" fmla="*/ 4 w 35"/>
                      <a:gd name="T33" fmla="*/ 957 h 957"/>
                      <a:gd name="T34" fmla="*/ 10 w 35"/>
                      <a:gd name="T35" fmla="*/ 898 h 957"/>
                      <a:gd name="T36" fmla="*/ 13 w 35"/>
                      <a:gd name="T37" fmla="*/ 840 h 957"/>
                      <a:gd name="T38" fmla="*/ 17 w 35"/>
                      <a:gd name="T39" fmla="*/ 779 h 957"/>
                      <a:gd name="T40" fmla="*/ 19 w 35"/>
                      <a:gd name="T41" fmla="*/ 720 h 957"/>
                      <a:gd name="T42" fmla="*/ 22 w 35"/>
                      <a:gd name="T43" fmla="*/ 659 h 957"/>
                      <a:gd name="T44" fmla="*/ 24 w 35"/>
                      <a:gd name="T45" fmla="*/ 599 h 957"/>
                      <a:gd name="T46" fmla="*/ 25 w 35"/>
                      <a:gd name="T47" fmla="*/ 539 h 957"/>
                      <a:gd name="T48" fmla="*/ 28 w 35"/>
                      <a:gd name="T49" fmla="*/ 479 h 957"/>
                      <a:gd name="T50" fmla="*/ 28 w 35"/>
                      <a:gd name="T51" fmla="*/ 419 h 957"/>
                      <a:gd name="T52" fmla="*/ 29 w 35"/>
                      <a:gd name="T53" fmla="*/ 358 h 957"/>
                      <a:gd name="T54" fmla="*/ 30 w 35"/>
                      <a:gd name="T55" fmla="*/ 298 h 957"/>
                      <a:gd name="T56" fmla="*/ 31 w 35"/>
                      <a:gd name="T57" fmla="*/ 238 h 957"/>
                      <a:gd name="T58" fmla="*/ 31 w 35"/>
                      <a:gd name="T59" fmla="*/ 178 h 957"/>
                      <a:gd name="T60" fmla="*/ 32 w 35"/>
                      <a:gd name="T61" fmla="*/ 119 h 957"/>
                      <a:gd name="T62" fmla="*/ 32 w 35"/>
                      <a:gd name="T63" fmla="*/ 59 h 957"/>
                      <a:gd name="T64" fmla="*/ 35 w 35"/>
                      <a:gd name="T65" fmla="*/ 0 h 9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57"/>
                      <a:gd name="T101" fmla="*/ 35 w 35"/>
                      <a:gd name="T102" fmla="*/ 957 h 9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57">
                        <a:moveTo>
                          <a:pt x="30" y="0"/>
                        </a:moveTo>
                        <a:lnTo>
                          <a:pt x="29" y="30"/>
                        </a:lnTo>
                        <a:lnTo>
                          <a:pt x="29" y="59"/>
                        </a:lnTo>
                        <a:lnTo>
                          <a:pt x="29" y="88"/>
                        </a:lnTo>
                        <a:lnTo>
                          <a:pt x="29" y="119"/>
                        </a:lnTo>
                        <a:lnTo>
                          <a:pt x="28" y="148"/>
                        </a:lnTo>
                        <a:lnTo>
                          <a:pt x="28" y="178"/>
                        </a:lnTo>
                        <a:lnTo>
                          <a:pt x="28" y="208"/>
                        </a:lnTo>
                        <a:lnTo>
                          <a:pt x="28" y="238"/>
                        </a:lnTo>
                        <a:lnTo>
                          <a:pt x="26" y="269"/>
                        </a:lnTo>
                        <a:lnTo>
                          <a:pt x="26" y="298"/>
                        </a:lnTo>
                        <a:lnTo>
                          <a:pt x="26" y="328"/>
                        </a:lnTo>
                        <a:lnTo>
                          <a:pt x="25" y="358"/>
                        </a:lnTo>
                        <a:lnTo>
                          <a:pt x="25" y="388"/>
                        </a:lnTo>
                        <a:lnTo>
                          <a:pt x="24" y="419"/>
                        </a:lnTo>
                        <a:lnTo>
                          <a:pt x="24" y="448"/>
                        </a:lnTo>
                        <a:lnTo>
                          <a:pt x="24" y="478"/>
                        </a:lnTo>
                        <a:lnTo>
                          <a:pt x="23" y="509"/>
                        </a:lnTo>
                        <a:lnTo>
                          <a:pt x="22" y="539"/>
                        </a:lnTo>
                        <a:lnTo>
                          <a:pt x="22" y="570"/>
                        </a:lnTo>
                        <a:lnTo>
                          <a:pt x="20" y="599"/>
                        </a:lnTo>
                        <a:lnTo>
                          <a:pt x="19" y="629"/>
                        </a:lnTo>
                        <a:lnTo>
                          <a:pt x="18" y="659"/>
                        </a:lnTo>
                        <a:lnTo>
                          <a:pt x="17" y="690"/>
                        </a:lnTo>
                        <a:lnTo>
                          <a:pt x="16" y="720"/>
                        </a:lnTo>
                        <a:lnTo>
                          <a:pt x="15" y="749"/>
                        </a:lnTo>
                        <a:lnTo>
                          <a:pt x="13" y="779"/>
                        </a:lnTo>
                        <a:lnTo>
                          <a:pt x="12" y="809"/>
                        </a:lnTo>
                        <a:lnTo>
                          <a:pt x="10" y="839"/>
                        </a:lnTo>
                        <a:lnTo>
                          <a:pt x="9" y="868"/>
                        </a:lnTo>
                        <a:lnTo>
                          <a:pt x="5" y="898"/>
                        </a:lnTo>
                        <a:lnTo>
                          <a:pt x="3" y="928"/>
                        </a:lnTo>
                        <a:lnTo>
                          <a:pt x="0" y="957"/>
                        </a:lnTo>
                        <a:lnTo>
                          <a:pt x="4" y="957"/>
                        </a:lnTo>
                        <a:lnTo>
                          <a:pt x="6" y="928"/>
                        </a:lnTo>
                        <a:lnTo>
                          <a:pt x="10" y="898"/>
                        </a:lnTo>
                        <a:lnTo>
                          <a:pt x="12" y="868"/>
                        </a:lnTo>
                        <a:lnTo>
                          <a:pt x="13" y="840"/>
                        </a:lnTo>
                        <a:lnTo>
                          <a:pt x="16" y="809"/>
                        </a:lnTo>
                        <a:lnTo>
                          <a:pt x="17" y="779"/>
                        </a:lnTo>
                        <a:lnTo>
                          <a:pt x="18" y="749"/>
                        </a:lnTo>
                        <a:lnTo>
                          <a:pt x="19" y="720"/>
                        </a:lnTo>
                        <a:lnTo>
                          <a:pt x="20" y="690"/>
                        </a:lnTo>
                        <a:lnTo>
                          <a:pt x="22" y="659"/>
                        </a:lnTo>
                        <a:lnTo>
                          <a:pt x="23" y="629"/>
                        </a:lnTo>
                        <a:lnTo>
                          <a:pt x="24" y="599"/>
                        </a:lnTo>
                        <a:lnTo>
                          <a:pt x="25" y="570"/>
                        </a:lnTo>
                        <a:lnTo>
                          <a:pt x="25" y="539"/>
                        </a:lnTo>
                        <a:lnTo>
                          <a:pt x="26" y="509"/>
                        </a:lnTo>
                        <a:lnTo>
                          <a:pt x="28" y="479"/>
                        </a:lnTo>
                        <a:lnTo>
                          <a:pt x="28" y="448"/>
                        </a:lnTo>
                        <a:lnTo>
                          <a:pt x="28" y="419"/>
                        </a:lnTo>
                        <a:lnTo>
                          <a:pt x="29" y="388"/>
                        </a:lnTo>
                        <a:lnTo>
                          <a:pt x="29" y="358"/>
                        </a:lnTo>
                        <a:lnTo>
                          <a:pt x="30" y="328"/>
                        </a:lnTo>
                        <a:lnTo>
                          <a:pt x="30" y="298"/>
                        </a:lnTo>
                        <a:lnTo>
                          <a:pt x="30" y="269"/>
                        </a:lnTo>
                        <a:lnTo>
                          <a:pt x="31" y="238"/>
                        </a:lnTo>
                        <a:lnTo>
                          <a:pt x="31" y="208"/>
                        </a:lnTo>
                        <a:lnTo>
                          <a:pt x="31" y="178"/>
                        </a:lnTo>
                        <a:lnTo>
                          <a:pt x="31" y="148"/>
                        </a:lnTo>
                        <a:lnTo>
                          <a:pt x="32" y="119"/>
                        </a:lnTo>
                        <a:lnTo>
                          <a:pt x="32" y="88"/>
                        </a:lnTo>
                        <a:lnTo>
                          <a:pt x="32" y="59"/>
                        </a:lnTo>
                        <a:lnTo>
                          <a:pt x="32" y="30"/>
                        </a:lnTo>
                        <a:lnTo>
                          <a:pt x="35" y="0"/>
                        </a:lnTo>
                        <a:lnTo>
                          <a:pt x="3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7" name="Freeform 1724"/>
                  <p:cNvSpPr>
                    <a:spLocks/>
                  </p:cNvSpPr>
                  <p:nvPr/>
                </p:nvSpPr>
                <p:spPr bwMode="auto">
                  <a:xfrm>
                    <a:off x="1319" y="1162"/>
                    <a:ext cx="13" cy="553"/>
                  </a:xfrm>
                  <a:custGeom>
                    <a:avLst/>
                    <a:gdLst>
                      <a:gd name="T0" fmla="*/ 81 w 89"/>
                      <a:gd name="T1" fmla="*/ 104 h 3317"/>
                      <a:gd name="T2" fmla="*/ 76 w 89"/>
                      <a:gd name="T3" fmla="*/ 310 h 3317"/>
                      <a:gd name="T4" fmla="*/ 70 w 89"/>
                      <a:gd name="T5" fmla="*/ 517 h 3317"/>
                      <a:gd name="T6" fmla="*/ 64 w 89"/>
                      <a:gd name="T7" fmla="*/ 723 h 3317"/>
                      <a:gd name="T8" fmla="*/ 58 w 89"/>
                      <a:gd name="T9" fmla="*/ 931 h 3317"/>
                      <a:gd name="T10" fmla="*/ 52 w 89"/>
                      <a:gd name="T11" fmla="*/ 1138 h 3317"/>
                      <a:gd name="T12" fmla="*/ 46 w 89"/>
                      <a:gd name="T13" fmla="*/ 1345 h 3317"/>
                      <a:gd name="T14" fmla="*/ 40 w 89"/>
                      <a:gd name="T15" fmla="*/ 1553 h 3317"/>
                      <a:gd name="T16" fmla="*/ 34 w 89"/>
                      <a:gd name="T17" fmla="*/ 1760 h 3317"/>
                      <a:gd name="T18" fmla="*/ 27 w 89"/>
                      <a:gd name="T19" fmla="*/ 1968 h 3317"/>
                      <a:gd name="T20" fmla="*/ 22 w 89"/>
                      <a:gd name="T21" fmla="*/ 2177 h 3317"/>
                      <a:gd name="T22" fmla="*/ 18 w 89"/>
                      <a:gd name="T23" fmla="*/ 2383 h 3317"/>
                      <a:gd name="T24" fmla="*/ 13 w 89"/>
                      <a:gd name="T25" fmla="*/ 2591 h 3317"/>
                      <a:gd name="T26" fmla="*/ 9 w 89"/>
                      <a:gd name="T27" fmla="*/ 2798 h 3317"/>
                      <a:gd name="T28" fmla="*/ 5 w 89"/>
                      <a:gd name="T29" fmla="*/ 3006 h 3317"/>
                      <a:gd name="T30" fmla="*/ 1 w 89"/>
                      <a:gd name="T31" fmla="*/ 3213 h 3317"/>
                      <a:gd name="T32" fmla="*/ 5 w 89"/>
                      <a:gd name="T33" fmla="*/ 3317 h 3317"/>
                      <a:gd name="T34" fmla="*/ 7 w 89"/>
                      <a:gd name="T35" fmla="*/ 3110 h 3317"/>
                      <a:gd name="T36" fmla="*/ 11 w 89"/>
                      <a:gd name="T37" fmla="*/ 2903 h 3317"/>
                      <a:gd name="T38" fmla="*/ 14 w 89"/>
                      <a:gd name="T39" fmla="*/ 2695 h 3317"/>
                      <a:gd name="T40" fmla="*/ 19 w 89"/>
                      <a:gd name="T41" fmla="*/ 2487 h 3317"/>
                      <a:gd name="T42" fmla="*/ 24 w 89"/>
                      <a:gd name="T43" fmla="*/ 2279 h 3317"/>
                      <a:gd name="T44" fmla="*/ 28 w 89"/>
                      <a:gd name="T45" fmla="*/ 2072 h 3317"/>
                      <a:gd name="T46" fmla="*/ 35 w 89"/>
                      <a:gd name="T47" fmla="*/ 1865 h 3317"/>
                      <a:gd name="T48" fmla="*/ 40 w 89"/>
                      <a:gd name="T49" fmla="*/ 1657 h 3317"/>
                      <a:gd name="T50" fmla="*/ 46 w 89"/>
                      <a:gd name="T51" fmla="*/ 1448 h 3317"/>
                      <a:gd name="T52" fmla="*/ 52 w 89"/>
                      <a:gd name="T53" fmla="*/ 1241 h 3317"/>
                      <a:gd name="T54" fmla="*/ 59 w 89"/>
                      <a:gd name="T55" fmla="*/ 1033 h 3317"/>
                      <a:gd name="T56" fmla="*/ 65 w 89"/>
                      <a:gd name="T57" fmla="*/ 827 h 3317"/>
                      <a:gd name="T58" fmla="*/ 71 w 89"/>
                      <a:gd name="T59" fmla="*/ 619 h 3317"/>
                      <a:gd name="T60" fmla="*/ 77 w 89"/>
                      <a:gd name="T61" fmla="*/ 413 h 3317"/>
                      <a:gd name="T62" fmla="*/ 83 w 89"/>
                      <a:gd name="T63" fmla="*/ 207 h 3317"/>
                      <a:gd name="T64" fmla="*/ 89 w 89"/>
                      <a:gd name="T65" fmla="*/ 0 h 33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3317"/>
                      <a:gd name="T101" fmla="*/ 89 w 89"/>
                      <a:gd name="T102" fmla="*/ 3317 h 33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3317">
                        <a:moveTo>
                          <a:pt x="85" y="0"/>
                        </a:moveTo>
                        <a:lnTo>
                          <a:pt x="81" y="104"/>
                        </a:lnTo>
                        <a:lnTo>
                          <a:pt x="78" y="207"/>
                        </a:lnTo>
                        <a:lnTo>
                          <a:pt x="76" y="310"/>
                        </a:lnTo>
                        <a:lnTo>
                          <a:pt x="73" y="413"/>
                        </a:lnTo>
                        <a:lnTo>
                          <a:pt x="70" y="517"/>
                        </a:lnTo>
                        <a:lnTo>
                          <a:pt x="67" y="619"/>
                        </a:lnTo>
                        <a:lnTo>
                          <a:pt x="64" y="723"/>
                        </a:lnTo>
                        <a:lnTo>
                          <a:pt x="61" y="826"/>
                        </a:lnTo>
                        <a:lnTo>
                          <a:pt x="58" y="931"/>
                        </a:lnTo>
                        <a:lnTo>
                          <a:pt x="55" y="1033"/>
                        </a:lnTo>
                        <a:lnTo>
                          <a:pt x="52" y="1138"/>
                        </a:lnTo>
                        <a:lnTo>
                          <a:pt x="48" y="1241"/>
                        </a:lnTo>
                        <a:lnTo>
                          <a:pt x="46" y="1345"/>
                        </a:lnTo>
                        <a:lnTo>
                          <a:pt x="43" y="1448"/>
                        </a:lnTo>
                        <a:lnTo>
                          <a:pt x="40" y="1553"/>
                        </a:lnTo>
                        <a:lnTo>
                          <a:pt x="37" y="1657"/>
                        </a:lnTo>
                        <a:lnTo>
                          <a:pt x="34" y="1760"/>
                        </a:lnTo>
                        <a:lnTo>
                          <a:pt x="32" y="1865"/>
                        </a:lnTo>
                        <a:lnTo>
                          <a:pt x="27" y="1968"/>
                        </a:lnTo>
                        <a:lnTo>
                          <a:pt x="25" y="2072"/>
                        </a:lnTo>
                        <a:lnTo>
                          <a:pt x="22" y="2177"/>
                        </a:lnTo>
                        <a:lnTo>
                          <a:pt x="20" y="2279"/>
                        </a:lnTo>
                        <a:lnTo>
                          <a:pt x="18" y="2383"/>
                        </a:lnTo>
                        <a:lnTo>
                          <a:pt x="15" y="2487"/>
                        </a:lnTo>
                        <a:lnTo>
                          <a:pt x="13" y="2591"/>
                        </a:lnTo>
                        <a:lnTo>
                          <a:pt x="11" y="2695"/>
                        </a:lnTo>
                        <a:lnTo>
                          <a:pt x="9" y="2798"/>
                        </a:lnTo>
                        <a:lnTo>
                          <a:pt x="7" y="2903"/>
                        </a:lnTo>
                        <a:lnTo>
                          <a:pt x="5" y="3006"/>
                        </a:lnTo>
                        <a:lnTo>
                          <a:pt x="2" y="3110"/>
                        </a:lnTo>
                        <a:lnTo>
                          <a:pt x="1" y="3213"/>
                        </a:lnTo>
                        <a:lnTo>
                          <a:pt x="0" y="3317"/>
                        </a:lnTo>
                        <a:lnTo>
                          <a:pt x="5" y="3317"/>
                        </a:lnTo>
                        <a:lnTo>
                          <a:pt x="6" y="3213"/>
                        </a:lnTo>
                        <a:lnTo>
                          <a:pt x="7" y="3110"/>
                        </a:lnTo>
                        <a:lnTo>
                          <a:pt x="8" y="3006"/>
                        </a:lnTo>
                        <a:lnTo>
                          <a:pt x="11" y="2903"/>
                        </a:lnTo>
                        <a:lnTo>
                          <a:pt x="13" y="2798"/>
                        </a:lnTo>
                        <a:lnTo>
                          <a:pt x="14" y="2695"/>
                        </a:lnTo>
                        <a:lnTo>
                          <a:pt x="17" y="2591"/>
                        </a:lnTo>
                        <a:lnTo>
                          <a:pt x="19" y="2487"/>
                        </a:lnTo>
                        <a:lnTo>
                          <a:pt x="21" y="2383"/>
                        </a:lnTo>
                        <a:lnTo>
                          <a:pt x="24" y="2279"/>
                        </a:lnTo>
                        <a:lnTo>
                          <a:pt x="26" y="2177"/>
                        </a:lnTo>
                        <a:lnTo>
                          <a:pt x="28" y="2072"/>
                        </a:lnTo>
                        <a:lnTo>
                          <a:pt x="32" y="1968"/>
                        </a:lnTo>
                        <a:lnTo>
                          <a:pt x="35" y="1865"/>
                        </a:lnTo>
                        <a:lnTo>
                          <a:pt x="38" y="1760"/>
                        </a:lnTo>
                        <a:lnTo>
                          <a:pt x="40" y="1657"/>
                        </a:lnTo>
                        <a:lnTo>
                          <a:pt x="44" y="1553"/>
                        </a:lnTo>
                        <a:lnTo>
                          <a:pt x="46" y="1448"/>
                        </a:lnTo>
                        <a:lnTo>
                          <a:pt x="50" y="1345"/>
                        </a:lnTo>
                        <a:lnTo>
                          <a:pt x="52" y="1241"/>
                        </a:lnTo>
                        <a:lnTo>
                          <a:pt x="57" y="1138"/>
                        </a:lnTo>
                        <a:lnTo>
                          <a:pt x="59" y="1033"/>
                        </a:lnTo>
                        <a:lnTo>
                          <a:pt x="61" y="931"/>
                        </a:lnTo>
                        <a:lnTo>
                          <a:pt x="65" y="827"/>
                        </a:lnTo>
                        <a:lnTo>
                          <a:pt x="67" y="723"/>
                        </a:lnTo>
                        <a:lnTo>
                          <a:pt x="71" y="619"/>
                        </a:lnTo>
                        <a:lnTo>
                          <a:pt x="73" y="517"/>
                        </a:lnTo>
                        <a:lnTo>
                          <a:pt x="77" y="413"/>
                        </a:lnTo>
                        <a:lnTo>
                          <a:pt x="80" y="310"/>
                        </a:lnTo>
                        <a:lnTo>
                          <a:pt x="83" y="207"/>
                        </a:lnTo>
                        <a:lnTo>
                          <a:pt x="85" y="104"/>
                        </a:lnTo>
                        <a:lnTo>
                          <a:pt x="89" y="0"/>
                        </a:lnTo>
                        <a:lnTo>
                          <a:pt x="8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8" name="Freeform 1725"/>
                  <p:cNvSpPr>
                    <a:spLocks/>
                  </p:cNvSpPr>
                  <p:nvPr/>
                </p:nvSpPr>
                <p:spPr bwMode="auto">
                  <a:xfrm>
                    <a:off x="1324" y="1028"/>
                    <a:ext cx="8" cy="134"/>
                  </a:xfrm>
                  <a:custGeom>
                    <a:avLst/>
                    <a:gdLst>
                      <a:gd name="T0" fmla="*/ 0 w 54"/>
                      <a:gd name="T1" fmla="*/ 2 h 803"/>
                      <a:gd name="T2" fmla="*/ 0 w 54"/>
                      <a:gd name="T3" fmla="*/ 54 h 803"/>
                      <a:gd name="T4" fmla="*/ 3 w 54"/>
                      <a:gd name="T5" fmla="*/ 105 h 803"/>
                      <a:gd name="T6" fmla="*/ 5 w 54"/>
                      <a:gd name="T7" fmla="*/ 156 h 803"/>
                      <a:gd name="T8" fmla="*/ 9 w 54"/>
                      <a:gd name="T9" fmla="*/ 206 h 803"/>
                      <a:gd name="T10" fmla="*/ 13 w 54"/>
                      <a:gd name="T11" fmla="*/ 255 h 803"/>
                      <a:gd name="T12" fmla="*/ 18 w 54"/>
                      <a:gd name="T13" fmla="*/ 306 h 803"/>
                      <a:gd name="T14" fmla="*/ 23 w 54"/>
                      <a:gd name="T15" fmla="*/ 355 h 803"/>
                      <a:gd name="T16" fmla="*/ 28 w 54"/>
                      <a:gd name="T17" fmla="*/ 402 h 803"/>
                      <a:gd name="T18" fmla="*/ 32 w 54"/>
                      <a:gd name="T19" fmla="*/ 452 h 803"/>
                      <a:gd name="T20" fmla="*/ 37 w 54"/>
                      <a:gd name="T21" fmla="*/ 501 h 803"/>
                      <a:gd name="T22" fmla="*/ 41 w 54"/>
                      <a:gd name="T23" fmla="*/ 550 h 803"/>
                      <a:gd name="T24" fmla="*/ 45 w 54"/>
                      <a:gd name="T25" fmla="*/ 600 h 803"/>
                      <a:gd name="T26" fmla="*/ 48 w 54"/>
                      <a:gd name="T27" fmla="*/ 650 h 803"/>
                      <a:gd name="T28" fmla="*/ 50 w 54"/>
                      <a:gd name="T29" fmla="*/ 700 h 803"/>
                      <a:gd name="T30" fmla="*/ 50 w 54"/>
                      <a:gd name="T31" fmla="*/ 752 h 803"/>
                      <a:gd name="T32" fmla="*/ 50 w 54"/>
                      <a:gd name="T33" fmla="*/ 803 h 803"/>
                      <a:gd name="T34" fmla="*/ 54 w 54"/>
                      <a:gd name="T35" fmla="*/ 777 h 803"/>
                      <a:gd name="T36" fmla="*/ 54 w 54"/>
                      <a:gd name="T37" fmla="*/ 726 h 803"/>
                      <a:gd name="T38" fmla="*/ 52 w 54"/>
                      <a:gd name="T39" fmla="*/ 675 h 803"/>
                      <a:gd name="T40" fmla="*/ 50 w 54"/>
                      <a:gd name="T41" fmla="*/ 625 h 803"/>
                      <a:gd name="T42" fmla="*/ 48 w 54"/>
                      <a:gd name="T43" fmla="*/ 576 h 803"/>
                      <a:gd name="T44" fmla="*/ 43 w 54"/>
                      <a:gd name="T45" fmla="*/ 525 h 803"/>
                      <a:gd name="T46" fmla="*/ 38 w 54"/>
                      <a:gd name="T47" fmla="*/ 476 h 803"/>
                      <a:gd name="T48" fmla="*/ 34 w 54"/>
                      <a:gd name="T49" fmla="*/ 427 h 803"/>
                      <a:gd name="T50" fmla="*/ 29 w 54"/>
                      <a:gd name="T51" fmla="*/ 378 h 803"/>
                      <a:gd name="T52" fmla="*/ 24 w 54"/>
                      <a:gd name="T53" fmla="*/ 330 h 803"/>
                      <a:gd name="T54" fmla="*/ 20 w 54"/>
                      <a:gd name="T55" fmla="*/ 281 h 803"/>
                      <a:gd name="T56" fmla="*/ 15 w 54"/>
                      <a:gd name="T57" fmla="*/ 231 h 803"/>
                      <a:gd name="T58" fmla="*/ 11 w 54"/>
                      <a:gd name="T59" fmla="*/ 181 h 803"/>
                      <a:gd name="T60" fmla="*/ 8 w 54"/>
                      <a:gd name="T61" fmla="*/ 131 h 803"/>
                      <a:gd name="T62" fmla="*/ 5 w 54"/>
                      <a:gd name="T63" fmla="*/ 80 h 803"/>
                      <a:gd name="T64" fmla="*/ 4 w 54"/>
                      <a:gd name="T65" fmla="*/ 29 h 803"/>
                      <a:gd name="T66" fmla="*/ 2 w 54"/>
                      <a:gd name="T67" fmla="*/ 4 h 803"/>
                      <a:gd name="T68" fmla="*/ 0 w 54"/>
                      <a:gd name="T69" fmla="*/ 0 h 803"/>
                      <a:gd name="T70" fmla="*/ 2 w 54"/>
                      <a:gd name="T71" fmla="*/ 1 h 8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803"/>
                      <a:gd name="T110" fmla="*/ 54 w 54"/>
                      <a:gd name="T111" fmla="*/ 803 h 8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803">
                        <a:moveTo>
                          <a:pt x="2" y="1"/>
                        </a:moveTo>
                        <a:lnTo>
                          <a:pt x="0" y="2"/>
                        </a:lnTo>
                        <a:lnTo>
                          <a:pt x="0" y="29"/>
                        </a:lnTo>
                        <a:lnTo>
                          <a:pt x="0" y="54"/>
                        </a:lnTo>
                        <a:lnTo>
                          <a:pt x="2" y="80"/>
                        </a:lnTo>
                        <a:lnTo>
                          <a:pt x="3" y="105"/>
                        </a:lnTo>
                        <a:lnTo>
                          <a:pt x="4" y="131"/>
                        </a:lnTo>
                        <a:lnTo>
                          <a:pt x="5" y="156"/>
                        </a:lnTo>
                        <a:lnTo>
                          <a:pt x="8" y="181"/>
                        </a:lnTo>
                        <a:lnTo>
                          <a:pt x="9" y="206"/>
                        </a:lnTo>
                        <a:lnTo>
                          <a:pt x="11" y="231"/>
                        </a:lnTo>
                        <a:lnTo>
                          <a:pt x="13" y="255"/>
                        </a:lnTo>
                        <a:lnTo>
                          <a:pt x="16" y="281"/>
                        </a:lnTo>
                        <a:lnTo>
                          <a:pt x="18" y="306"/>
                        </a:lnTo>
                        <a:lnTo>
                          <a:pt x="20" y="330"/>
                        </a:lnTo>
                        <a:lnTo>
                          <a:pt x="23" y="355"/>
                        </a:lnTo>
                        <a:lnTo>
                          <a:pt x="25" y="378"/>
                        </a:lnTo>
                        <a:lnTo>
                          <a:pt x="28" y="402"/>
                        </a:lnTo>
                        <a:lnTo>
                          <a:pt x="30" y="428"/>
                        </a:lnTo>
                        <a:lnTo>
                          <a:pt x="32" y="452"/>
                        </a:lnTo>
                        <a:lnTo>
                          <a:pt x="35" y="477"/>
                        </a:lnTo>
                        <a:lnTo>
                          <a:pt x="37" y="501"/>
                        </a:lnTo>
                        <a:lnTo>
                          <a:pt x="40" y="526"/>
                        </a:lnTo>
                        <a:lnTo>
                          <a:pt x="41" y="550"/>
                        </a:lnTo>
                        <a:lnTo>
                          <a:pt x="43" y="576"/>
                        </a:lnTo>
                        <a:lnTo>
                          <a:pt x="45" y="600"/>
                        </a:lnTo>
                        <a:lnTo>
                          <a:pt x="46" y="625"/>
                        </a:lnTo>
                        <a:lnTo>
                          <a:pt x="48" y="650"/>
                        </a:lnTo>
                        <a:lnTo>
                          <a:pt x="49" y="675"/>
                        </a:lnTo>
                        <a:lnTo>
                          <a:pt x="50" y="700"/>
                        </a:lnTo>
                        <a:lnTo>
                          <a:pt x="50" y="726"/>
                        </a:lnTo>
                        <a:lnTo>
                          <a:pt x="50" y="752"/>
                        </a:lnTo>
                        <a:lnTo>
                          <a:pt x="50" y="777"/>
                        </a:lnTo>
                        <a:lnTo>
                          <a:pt x="50" y="803"/>
                        </a:lnTo>
                        <a:lnTo>
                          <a:pt x="54" y="803"/>
                        </a:lnTo>
                        <a:lnTo>
                          <a:pt x="54" y="777"/>
                        </a:lnTo>
                        <a:lnTo>
                          <a:pt x="54" y="752"/>
                        </a:lnTo>
                        <a:lnTo>
                          <a:pt x="54" y="726"/>
                        </a:lnTo>
                        <a:lnTo>
                          <a:pt x="54" y="700"/>
                        </a:lnTo>
                        <a:lnTo>
                          <a:pt x="52" y="675"/>
                        </a:lnTo>
                        <a:lnTo>
                          <a:pt x="51" y="650"/>
                        </a:lnTo>
                        <a:lnTo>
                          <a:pt x="50" y="625"/>
                        </a:lnTo>
                        <a:lnTo>
                          <a:pt x="49" y="600"/>
                        </a:lnTo>
                        <a:lnTo>
                          <a:pt x="48" y="576"/>
                        </a:lnTo>
                        <a:lnTo>
                          <a:pt x="45" y="550"/>
                        </a:lnTo>
                        <a:lnTo>
                          <a:pt x="43" y="525"/>
                        </a:lnTo>
                        <a:lnTo>
                          <a:pt x="41" y="501"/>
                        </a:lnTo>
                        <a:lnTo>
                          <a:pt x="38" y="476"/>
                        </a:lnTo>
                        <a:lnTo>
                          <a:pt x="36" y="452"/>
                        </a:lnTo>
                        <a:lnTo>
                          <a:pt x="34" y="427"/>
                        </a:lnTo>
                        <a:lnTo>
                          <a:pt x="31" y="402"/>
                        </a:lnTo>
                        <a:lnTo>
                          <a:pt x="29" y="378"/>
                        </a:lnTo>
                        <a:lnTo>
                          <a:pt x="26" y="353"/>
                        </a:lnTo>
                        <a:lnTo>
                          <a:pt x="24" y="330"/>
                        </a:lnTo>
                        <a:lnTo>
                          <a:pt x="22" y="305"/>
                        </a:lnTo>
                        <a:lnTo>
                          <a:pt x="20" y="281"/>
                        </a:lnTo>
                        <a:lnTo>
                          <a:pt x="17" y="255"/>
                        </a:lnTo>
                        <a:lnTo>
                          <a:pt x="15" y="231"/>
                        </a:lnTo>
                        <a:lnTo>
                          <a:pt x="12" y="206"/>
                        </a:lnTo>
                        <a:lnTo>
                          <a:pt x="11" y="181"/>
                        </a:lnTo>
                        <a:lnTo>
                          <a:pt x="9" y="156"/>
                        </a:lnTo>
                        <a:lnTo>
                          <a:pt x="8" y="131"/>
                        </a:lnTo>
                        <a:lnTo>
                          <a:pt x="6" y="105"/>
                        </a:lnTo>
                        <a:lnTo>
                          <a:pt x="5" y="80"/>
                        </a:lnTo>
                        <a:lnTo>
                          <a:pt x="4" y="54"/>
                        </a:lnTo>
                        <a:lnTo>
                          <a:pt x="4" y="29"/>
                        </a:lnTo>
                        <a:lnTo>
                          <a:pt x="4" y="2"/>
                        </a:lnTo>
                        <a:lnTo>
                          <a:pt x="2" y="4"/>
                        </a:lnTo>
                        <a:lnTo>
                          <a:pt x="2" y="1"/>
                        </a:lnTo>
                        <a:lnTo>
                          <a:pt x="0" y="0"/>
                        </a:lnTo>
                        <a:lnTo>
                          <a:pt x="0" y="2"/>
                        </a:lnTo>
                        <a:lnTo>
                          <a:pt x="2"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89" name="Freeform 1726"/>
                  <p:cNvSpPr>
                    <a:spLocks/>
                  </p:cNvSpPr>
                  <p:nvPr/>
                </p:nvSpPr>
                <p:spPr bwMode="auto">
                  <a:xfrm>
                    <a:off x="1464" y="1189"/>
                    <a:ext cx="19" cy="9"/>
                  </a:xfrm>
                  <a:custGeom>
                    <a:avLst/>
                    <a:gdLst>
                      <a:gd name="T0" fmla="*/ 38 w 129"/>
                      <a:gd name="T1" fmla="*/ 59 h 59"/>
                      <a:gd name="T2" fmla="*/ 84 w 129"/>
                      <a:gd name="T3" fmla="*/ 13 h 59"/>
                      <a:gd name="T4" fmla="*/ 108 w 129"/>
                      <a:gd name="T5" fmla="*/ 2 h 59"/>
                      <a:gd name="T6" fmla="*/ 129 w 129"/>
                      <a:gd name="T7" fmla="*/ 0 h 59"/>
                      <a:gd name="T8" fmla="*/ 60 w 129"/>
                      <a:gd name="T9" fmla="*/ 3 h 59"/>
                      <a:gd name="T10" fmla="*/ 0 w 129"/>
                      <a:gd name="T11" fmla="*/ 24 h 59"/>
                      <a:gd name="T12" fmla="*/ 38 w 129"/>
                      <a:gd name="T13" fmla="*/ 59 h 59"/>
                      <a:gd name="T14" fmla="*/ 0 60000 65536"/>
                      <a:gd name="T15" fmla="*/ 0 60000 65536"/>
                      <a:gd name="T16" fmla="*/ 0 60000 65536"/>
                      <a:gd name="T17" fmla="*/ 0 60000 65536"/>
                      <a:gd name="T18" fmla="*/ 0 60000 65536"/>
                      <a:gd name="T19" fmla="*/ 0 60000 65536"/>
                      <a:gd name="T20" fmla="*/ 0 60000 65536"/>
                      <a:gd name="T21" fmla="*/ 0 w 129"/>
                      <a:gd name="T22" fmla="*/ 0 h 59"/>
                      <a:gd name="T23" fmla="*/ 129 w 12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59">
                        <a:moveTo>
                          <a:pt x="38" y="59"/>
                        </a:moveTo>
                        <a:lnTo>
                          <a:pt x="84" y="13"/>
                        </a:lnTo>
                        <a:lnTo>
                          <a:pt x="108" y="2"/>
                        </a:lnTo>
                        <a:lnTo>
                          <a:pt x="129" y="0"/>
                        </a:lnTo>
                        <a:lnTo>
                          <a:pt x="60" y="3"/>
                        </a:lnTo>
                        <a:lnTo>
                          <a:pt x="0" y="24"/>
                        </a:lnTo>
                        <a:lnTo>
                          <a:pt x="38" y="5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0" name="Freeform 1727"/>
                  <p:cNvSpPr>
                    <a:spLocks/>
                  </p:cNvSpPr>
                  <p:nvPr/>
                </p:nvSpPr>
                <p:spPr bwMode="auto">
                  <a:xfrm>
                    <a:off x="1457" y="1189"/>
                    <a:ext cx="19" cy="17"/>
                  </a:xfrm>
                  <a:custGeom>
                    <a:avLst/>
                    <a:gdLst>
                      <a:gd name="T0" fmla="*/ 131 w 131"/>
                      <a:gd name="T1" fmla="*/ 14 h 104"/>
                      <a:gd name="T2" fmla="*/ 91 w 131"/>
                      <a:gd name="T3" fmla="*/ 53 h 104"/>
                      <a:gd name="T4" fmla="*/ 52 w 131"/>
                      <a:gd name="T5" fmla="*/ 104 h 104"/>
                      <a:gd name="T6" fmla="*/ 0 w 131"/>
                      <a:gd name="T7" fmla="*/ 58 h 104"/>
                      <a:gd name="T8" fmla="*/ 53 w 131"/>
                      <a:gd name="T9" fmla="*/ 21 h 104"/>
                      <a:gd name="T10" fmla="*/ 116 w 131"/>
                      <a:gd name="T11" fmla="*/ 0 h 104"/>
                      <a:gd name="T12" fmla="*/ 131 w 131"/>
                      <a:gd name="T13" fmla="*/ 14 h 104"/>
                      <a:gd name="T14" fmla="*/ 0 60000 65536"/>
                      <a:gd name="T15" fmla="*/ 0 60000 65536"/>
                      <a:gd name="T16" fmla="*/ 0 60000 65536"/>
                      <a:gd name="T17" fmla="*/ 0 60000 65536"/>
                      <a:gd name="T18" fmla="*/ 0 60000 65536"/>
                      <a:gd name="T19" fmla="*/ 0 60000 65536"/>
                      <a:gd name="T20" fmla="*/ 0 60000 65536"/>
                      <a:gd name="T21" fmla="*/ 0 w 131"/>
                      <a:gd name="T22" fmla="*/ 0 h 104"/>
                      <a:gd name="T23" fmla="*/ 131 w 131"/>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04">
                        <a:moveTo>
                          <a:pt x="131" y="14"/>
                        </a:moveTo>
                        <a:lnTo>
                          <a:pt x="91" y="53"/>
                        </a:lnTo>
                        <a:lnTo>
                          <a:pt x="52" y="104"/>
                        </a:lnTo>
                        <a:lnTo>
                          <a:pt x="0" y="58"/>
                        </a:lnTo>
                        <a:lnTo>
                          <a:pt x="53" y="21"/>
                        </a:lnTo>
                        <a:lnTo>
                          <a:pt x="116" y="0"/>
                        </a:lnTo>
                        <a:lnTo>
                          <a:pt x="131" y="1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1" name="Freeform 1728"/>
                  <p:cNvSpPr>
                    <a:spLocks/>
                  </p:cNvSpPr>
                  <p:nvPr/>
                </p:nvSpPr>
                <p:spPr bwMode="auto">
                  <a:xfrm>
                    <a:off x="1451" y="1193"/>
                    <a:ext cx="19" cy="21"/>
                  </a:xfrm>
                  <a:custGeom>
                    <a:avLst/>
                    <a:gdLst>
                      <a:gd name="T0" fmla="*/ 134 w 134"/>
                      <a:gd name="T1" fmla="*/ 35 h 131"/>
                      <a:gd name="T2" fmla="*/ 62 w 134"/>
                      <a:gd name="T3" fmla="*/ 131 h 131"/>
                      <a:gd name="T4" fmla="*/ 0 w 134"/>
                      <a:gd name="T5" fmla="*/ 77 h 131"/>
                      <a:gd name="T6" fmla="*/ 45 w 134"/>
                      <a:gd name="T7" fmla="*/ 36 h 131"/>
                      <a:gd name="T8" fmla="*/ 96 w 134"/>
                      <a:gd name="T9" fmla="*/ 0 h 131"/>
                      <a:gd name="T10" fmla="*/ 134 w 134"/>
                      <a:gd name="T11" fmla="*/ 35 h 131"/>
                      <a:gd name="T12" fmla="*/ 0 60000 65536"/>
                      <a:gd name="T13" fmla="*/ 0 60000 65536"/>
                      <a:gd name="T14" fmla="*/ 0 60000 65536"/>
                      <a:gd name="T15" fmla="*/ 0 60000 65536"/>
                      <a:gd name="T16" fmla="*/ 0 60000 65536"/>
                      <a:gd name="T17" fmla="*/ 0 60000 65536"/>
                      <a:gd name="T18" fmla="*/ 0 w 134"/>
                      <a:gd name="T19" fmla="*/ 0 h 131"/>
                      <a:gd name="T20" fmla="*/ 134 w 134"/>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134" h="131">
                        <a:moveTo>
                          <a:pt x="134" y="35"/>
                        </a:moveTo>
                        <a:lnTo>
                          <a:pt x="62" y="131"/>
                        </a:lnTo>
                        <a:lnTo>
                          <a:pt x="0" y="77"/>
                        </a:lnTo>
                        <a:lnTo>
                          <a:pt x="45" y="36"/>
                        </a:lnTo>
                        <a:lnTo>
                          <a:pt x="96" y="0"/>
                        </a:lnTo>
                        <a:lnTo>
                          <a:pt x="134" y="3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2" name="Freeform 1729"/>
                  <p:cNvSpPr>
                    <a:spLocks/>
                  </p:cNvSpPr>
                  <p:nvPr/>
                </p:nvSpPr>
                <p:spPr bwMode="auto">
                  <a:xfrm>
                    <a:off x="1445" y="1198"/>
                    <a:ext cx="19" cy="25"/>
                  </a:xfrm>
                  <a:custGeom>
                    <a:avLst/>
                    <a:gdLst>
                      <a:gd name="T0" fmla="*/ 136 w 136"/>
                      <a:gd name="T1" fmla="*/ 46 h 145"/>
                      <a:gd name="T2" fmla="*/ 66 w 136"/>
                      <a:gd name="T3" fmla="*/ 145 h 145"/>
                      <a:gd name="T4" fmla="*/ 0 w 136"/>
                      <a:gd name="T5" fmla="*/ 87 h 145"/>
                      <a:gd name="T6" fmla="*/ 38 w 136"/>
                      <a:gd name="T7" fmla="*/ 43 h 145"/>
                      <a:gd name="T8" fmla="*/ 84 w 136"/>
                      <a:gd name="T9" fmla="*/ 0 h 145"/>
                      <a:gd name="T10" fmla="*/ 136 w 136"/>
                      <a:gd name="T11" fmla="*/ 46 h 145"/>
                      <a:gd name="T12" fmla="*/ 0 60000 65536"/>
                      <a:gd name="T13" fmla="*/ 0 60000 65536"/>
                      <a:gd name="T14" fmla="*/ 0 60000 65536"/>
                      <a:gd name="T15" fmla="*/ 0 60000 65536"/>
                      <a:gd name="T16" fmla="*/ 0 60000 65536"/>
                      <a:gd name="T17" fmla="*/ 0 60000 65536"/>
                      <a:gd name="T18" fmla="*/ 0 w 136"/>
                      <a:gd name="T19" fmla="*/ 0 h 145"/>
                      <a:gd name="T20" fmla="*/ 136 w 136"/>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6" h="145">
                        <a:moveTo>
                          <a:pt x="136" y="46"/>
                        </a:moveTo>
                        <a:lnTo>
                          <a:pt x="66" y="145"/>
                        </a:lnTo>
                        <a:lnTo>
                          <a:pt x="0" y="87"/>
                        </a:lnTo>
                        <a:lnTo>
                          <a:pt x="38" y="43"/>
                        </a:lnTo>
                        <a:lnTo>
                          <a:pt x="84" y="0"/>
                        </a:lnTo>
                        <a:lnTo>
                          <a:pt x="136" y="4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3" name="Freeform 1730"/>
                  <p:cNvSpPr>
                    <a:spLocks/>
                  </p:cNvSpPr>
                  <p:nvPr/>
                </p:nvSpPr>
                <p:spPr bwMode="auto">
                  <a:xfrm>
                    <a:off x="1440" y="1205"/>
                    <a:ext cx="19" cy="25"/>
                  </a:xfrm>
                  <a:custGeom>
                    <a:avLst/>
                    <a:gdLst>
                      <a:gd name="T0" fmla="*/ 64 w 138"/>
                      <a:gd name="T1" fmla="*/ 150 h 150"/>
                      <a:gd name="T2" fmla="*/ 90 w 138"/>
                      <a:gd name="T3" fmla="*/ 117 h 150"/>
                      <a:gd name="T4" fmla="*/ 138 w 138"/>
                      <a:gd name="T5" fmla="*/ 54 h 150"/>
                      <a:gd name="T6" fmla="*/ 76 w 138"/>
                      <a:gd name="T7" fmla="*/ 0 h 150"/>
                      <a:gd name="T8" fmla="*/ 0 w 138"/>
                      <a:gd name="T9" fmla="*/ 93 h 150"/>
                      <a:gd name="T10" fmla="*/ 64 w 138"/>
                      <a:gd name="T11" fmla="*/ 150 h 150"/>
                      <a:gd name="T12" fmla="*/ 0 60000 65536"/>
                      <a:gd name="T13" fmla="*/ 0 60000 65536"/>
                      <a:gd name="T14" fmla="*/ 0 60000 65536"/>
                      <a:gd name="T15" fmla="*/ 0 60000 65536"/>
                      <a:gd name="T16" fmla="*/ 0 60000 65536"/>
                      <a:gd name="T17" fmla="*/ 0 60000 65536"/>
                      <a:gd name="T18" fmla="*/ 0 w 138"/>
                      <a:gd name="T19" fmla="*/ 0 h 150"/>
                      <a:gd name="T20" fmla="*/ 138 w 138"/>
                      <a:gd name="T21" fmla="*/ 150 h 150"/>
                    </a:gdLst>
                    <a:ahLst/>
                    <a:cxnLst>
                      <a:cxn ang="T12">
                        <a:pos x="T0" y="T1"/>
                      </a:cxn>
                      <a:cxn ang="T13">
                        <a:pos x="T2" y="T3"/>
                      </a:cxn>
                      <a:cxn ang="T14">
                        <a:pos x="T4" y="T5"/>
                      </a:cxn>
                      <a:cxn ang="T15">
                        <a:pos x="T6" y="T7"/>
                      </a:cxn>
                      <a:cxn ang="T16">
                        <a:pos x="T8" y="T9"/>
                      </a:cxn>
                      <a:cxn ang="T17">
                        <a:pos x="T10" y="T11"/>
                      </a:cxn>
                    </a:cxnLst>
                    <a:rect l="T18" t="T19" r="T20" b="T21"/>
                    <a:pathLst>
                      <a:path w="138" h="150">
                        <a:moveTo>
                          <a:pt x="64" y="150"/>
                        </a:moveTo>
                        <a:lnTo>
                          <a:pt x="90" y="117"/>
                        </a:lnTo>
                        <a:lnTo>
                          <a:pt x="138" y="54"/>
                        </a:lnTo>
                        <a:lnTo>
                          <a:pt x="76" y="0"/>
                        </a:lnTo>
                        <a:lnTo>
                          <a:pt x="0" y="93"/>
                        </a:lnTo>
                        <a:lnTo>
                          <a:pt x="64" y="15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4" name="Freeform 1731"/>
                  <p:cNvSpPr>
                    <a:spLocks/>
                  </p:cNvSpPr>
                  <p:nvPr/>
                </p:nvSpPr>
                <p:spPr bwMode="auto">
                  <a:xfrm>
                    <a:off x="1434" y="1213"/>
                    <a:ext cx="20" cy="26"/>
                  </a:xfrm>
                  <a:custGeom>
                    <a:avLst/>
                    <a:gdLst>
                      <a:gd name="T0" fmla="*/ 0 w 143"/>
                      <a:gd name="T1" fmla="*/ 92 h 154"/>
                      <a:gd name="T2" fmla="*/ 35 w 143"/>
                      <a:gd name="T3" fmla="*/ 56 h 154"/>
                      <a:gd name="T4" fmla="*/ 77 w 143"/>
                      <a:gd name="T5" fmla="*/ 0 h 154"/>
                      <a:gd name="T6" fmla="*/ 143 w 143"/>
                      <a:gd name="T7" fmla="*/ 58 h 154"/>
                      <a:gd name="T8" fmla="*/ 130 w 143"/>
                      <a:gd name="T9" fmla="*/ 71 h 154"/>
                      <a:gd name="T10" fmla="*/ 102 w 143"/>
                      <a:gd name="T11" fmla="*/ 108 h 154"/>
                      <a:gd name="T12" fmla="*/ 72 w 143"/>
                      <a:gd name="T13" fmla="*/ 154 h 154"/>
                      <a:gd name="T14" fmla="*/ 0 w 143"/>
                      <a:gd name="T15" fmla="*/ 92 h 154"/>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54"/>
                      <a:gd name="T26" fmla="*/ 143 w 143"/>
                      <a:gd name="T27" fmla="*/ 154 h 1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54">
                        <a:moveTo>
                          <a:pt x="0" y="92"/>
                        </a:moveTo>
                        <a:lnTo>
                          <a:pt x="35" y="56"/>
                        </a:lnTo>
                        <a:lnTo>
                          <a:pt x="77" y="0"/>
                        </a:lnTo>
                        <a:lnTo>
                          <a:pt x="143" y="58"/>
                        </a:lnTo>
                        <a:lnTo>
                          <a:pt x="130" y="71"/>
                        </a:lnTo>
                        <a:lnTo>
                          <a:pt x="102" y="108"/>
                        </a:lnTo>
                        <a:lnTo>
                          <a:pt x="72" y="154"/>
                        </a:lnTo>
                        <a:lnTo>
                          <a:pt x="0" y="9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5" name="Freeform 1732"/>
                  <p:cNvSpPr>
                    <a:spLocks/>
                  </p:cNvSpPr>
                  <p:nvPr/>
                </p:nvSpPr>
                <p:spPr bwMode="auto">
                  <a:xfrm>
                    <a:off x="1429" y="1221"/>
                    <a:ext cx="20" cy="26"/>
                  </a:xfrm>
                  <a:custGeom>
                    <a:avLst/>
                    <a:gdLst>
                      <a:gd name="T0" fmla="*/ 0 w 142"/>
                      <a:gd name="T1" fmla="*/ 91 h 158"/>
                      <a:gd name="T2" fmla="*/ 73 w 142"/>
                      <a:gd name="T3" fmla="*/ 9 h 158"/>
                      <a:gd name="T4" fmla="*/ 78 w 142"/>
                      <a:gd name="T5" fmla="*/ 0 h 158"/>
                      <a:gd name="T6" fmla="*/ 142 w 142"/>
                      <a:gd name="T7" fmla="*/ 57 h 158"/>
                      <a:gd name="T8" fmla="*/ 77 w 142"/>
                      <a:gd name="T9" fmla="*/ 158 h 158"/>
                      <a:gd name="T10" fmla="*/ 0 w 142"/>
                      <a:gd name="T11" fmla="*/ 91 h 158"/>
                      <a:gd name="T12" fmla="*/ 0 60000 65536"/>
                      <a:gd name="T13" fmla="*/ 0 60000 65536"/>
                      <a:gd name="T14" fmla="*/ 0 60000 65536"/>
                      <a:gd name="T15" fmla="*/ 0 60000 65536"/>
                      <a:gd name="T16" fmla="*/ 0 60000 65536"/>
                      <a:gd name="T17" fmla="*/ 0 60000 65536"/>
                      <a:gd name="T18" fmla="*/ 0 w 142"/>
                      <a:gd name="T19" fmla="*/ 0 h 158"/>
                      <a:gd name="T20" fmla="*/ 142 w 142"/>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42" h="158">
                        <a:moveTo>
                          <a:pt x="0" y="91"/>
                        </a:moveTo>
                        <a:lnTo>
                          <a:pt x="73" y="9"/>
                        </a:lnTo>
                        <a:lnTo>
                          <a:pt x="78" y="0"/>
                        </a:lnTo>
                        <a:lnTo>
                          <a:pt x="142" y="57"/>
                        </a:lnTo>
                        <a:lnTo>
                          <a:pt x="77" y="158"/>
                        </a:lnTo>
                        <a:lnTo>
                          <a:pt x="0" y="9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6" name="Freeform 1733"/>
                  <p:cNvSpPr>
                    <a:spLocks/>
                  </p:cNvSpPr>
                  <p:nvPr/>
                </p:nvSpPr>
                <p:spPr bwMode="auto">
                  <a:xfrm>
                    <a:off x="1423" y="1228"/>
                    <a:ext cx="21" cy="27"/>
                  </a:xfrm>
                  <a:custGeom>
                    <a:avLst/>
                    <a:gdLst>
                      <a:gd name="T0" fmla="*/ 0 w 151"/>
                      <a:gd name="T1" fmla="*/ 91 h 160"/>
                      <a:gd name="T2" fmla="*/ 79 w 151"/>
                      <a:gd name="T3" fmla="*/ 0 h 160"/>
                      <a:gd name="T4" fmla="*/ 151 w 151"/>
                      <a:gd name="T5" fmla="*/ 62 h 160"/>
                      <a:gd name="T6" fmla="*/ 117 w 151"/>
                      <a:gd name="T7" fmla="*/ 115 h 160"/>
                      <a:gd name="T8" fmla="*/ 79 w 151"/>
                      <a:gd name="T9" fmla="*/ 160 h 160"/>
                      <a:gd name="T10" fmla="*/ 0 w 151"/>
                      <a:gd name="T11" fmla="*/ 91 h 160"/>
                      <a:gd name="T12" fmla="*/ 0 60000 65536"/>
                      <a:gd name="T13" fmla="*/ 0 60000 65536"/>
                      <a:gd name="T14" fmla="*/ 0 60000 65536"/>
                      <a:gd name="T15" fmla="*/ 0 60000 65536"/>
                      <a:gd name="T16" fmla="*/ 0 60000 65536"/>
                      <a:gd name="T17" fmla="*/ 0 60000 65536"/>
                      <a:gd name="T18" fmla="*/ 0 w 151"/>
                      <a:gd name="T19" fmla="*/ 0 h 160"/>
                      <a:gd name="T20" fmla="*/ 151 w 151"/>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51" h="160">
                        <a:moveTo>
                          <a:pt x="0" y="91"/>
                        </a:moveTo>
                        <a:lnTo>
                          <a:pt x="79" y="0"/>
                        </a:lnTo>
                        <a:lnTo>
                          <a:pt x="151" y="62"/>
                        </a:lnTo>
                        <a:lnTo>
                          <a:pt x="117" y="115"/>
                        </a:lnTo>
                        <a:lnTo>
                          <a:pt x="79" y="160"/>
                        </a:lnTo>
                        <a:lnTo>
                          <a:pt x="0" y="9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7" name="Freeform 1734"/>
                  <p:cNvSpPr>
                    <a:spLocks/>
                  </p:cNvSpPr>
                  <p:nvPr/>
                </p:nvSpPr>
                <p:spPr bwMode="auto">
                  <a:xfrm>
                    <a:off x="1417" y="1236"/>
                    <a:ext cx="23" cy="25"/>
                  </a:xfrm>
                  <a:custGeom>
                    <a:avLst/>
                    <a:gdLst>
                      <a:gd name="T0" fmla="*/ 0 w 157"/>
                      <a:gd name="T1" fmla="*/ 90 h 149"/>
                      <a:gd name="T2" fmla="*/ 80 w 157"/>
                      <a:gd name="T3" fmla="*/ 0 h 149"/>
                      <a:gd name="T4" fmla="*/ 157 w 157"/>
                      <a:gd name="T5" fmla="*/ 67 h 149"/>
                      <a:gd name="T6" fmla="*/ 115 w 157"/>
                      <a:gd name="T7" fmla="*/ 116 h 149"/>
                      <a:gd name="T8" fmla="*/ 66 w 157"/>
                      <a:gd name="T9" fmla="*/ 149 h 149"/>
                      <a:gd name="T10" fmla="*/ 0 w 157"/>
                      <a:gd name="T11" fmla="*/ 90 h 149"/>
                      <a:gd name="T12" fmla="*/ 0 60000 65536"/>
                      <a:gd name="T13" fmla="*/ 0 60000 65536"/>
                      <a:gd name="T14" fmla="*/ 0 60000 65536"/>
                      <a:gd name="T15" fmla="*/ 0 60000 65536"/>
                      <a:gd name="T16" fmla="*/ 0 60000 65536"/>
                      <a:gd name="T17" fmla="*/ 0 60000 65536"/>
                      <a:gd name="T18" fmla="*/ 0 w 157"/>
                      <a:gd name="T19" fmla="*/ 0 h 149"/>
                      <a:gd name="T20" fmla="*/ 157 w 157"/>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7" h="149">
                        <a:moveTo>
                          <a:pt x="0" y="90"/>
                        </a:moveTo>
                        <a:lnTo>
                          <a:pt x="80" y="0"/>
                        </a:lnTo>
                        <a:lnTo>
                          <a:pt x="157" y="67"/>
                        </a:lnTo>
                        <a:lnTo>
                          <a:pt x="115" y="116"/>
                        </a:lnTo>
                        <a:lnTo>
                          <a:pt x="66" y="149"/>
                        </a:lnTo>
                        <a:lnTo>
                          <a:pt x="0" y="9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8" name="Freeform 1735"/>
                  <p:cNvSpPr>
                    <a:spLocks/>
                  </p:cNvSpPr>
                  <p:nvPr/>
                </p:nvSpPr>
                <p:spPr bwMode="auto">
                  <a:xfrm>
                    <a:off x="1411" y="1244"/>
                    <a:ext cx="23" cy="25"/>
                  </a:xfrm>
                  <a:custGeom>
                    <a:avLst/>
                    <a:gdLst>
                      <a:gd name="T0" fmla="*/ 0 w 159"/>
                      <a:gd name="T1" fmla="*/ 89 h 153"/>
                      <a:gd name="T2" fmla="*/ 80 w 159"/>
                      <a:gd name="T3" fmla="*/ 0 h 153"/>
                      <a:gd name="T4" fmla="*/ 159 w 159"/>
                      <a:gd name="T5" fmla="*/ 69 h 153"/>
                      <a:gd name="T6" fmla="*/ 130 w 159"/>
                      <a:gd name="T7" fmla="*/ 93 h 153"/>
                      <a:gd name="T8" fmla="*/ 98 w 159"/>
                      <a:gd name="T9" fmla="*/ 107 h 153"/>
                      <a:gd name="T10" fmla="*/ 78 w 159"/>
                      <a:gd name="T11" fmla="*/ 123 h 153"/>
                      <a:gd name="T12" fmla="*/ 73 w 159"/>
                      <a:gd name="T13" fmla="*/ 153 h 153"/>
                      <a:gd name="T14" fmla="*/ 0 w 159"/>
                      <a:gd name="T15" fmla="*/ 89 h 153"/>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53"/>
                      <a:gd name="T26" fmla="*/ 159 w 159"/>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53">
                        <a:moveTo>
                          <a:pt x="0" y="89"/>
                        </a:moveTo>
                        <a:lnTo>
                          <a:pt x="80" y="0"/>
                        </a:lnTo>
                        <a:lnTo>
                          <a:pt x="159" y="69"/>
                        </a:lnTo>
                        <a:lnTo>
                          <a:pt x="130" y="93"/>
                        </a:lnTo>
                        <a:lnTo>
                          <a:pt x="98" y="107"/>
                        </a:lnTo>
                        <a:lnTo>
                          <a:pt x="78" y="123"/>
                        </a:lnTo>
                        <a:lnTo>
                          <a:pt x="73" y="153"/>
                        </a:lnTo>
                        <a:lnTo>
                          <a:pt x="0" y="8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999" name="Freeform 1736"/>
                  <p:cNvSpPr>
                    <a:spLocks/>
                  </p:cNvSpPr>
                  <p:nvPr/>
                </p:nvSpPr>
                <p:spPr bwMode="auto">
                  <a:xfrm>
                    <a:off x="1405" y="1251"/>
                    <a:ext cx="22" cy="30"/>
                  </a:xfrm>
                  <a:custGeom>
                    <a:avLst/>
                    <a:gdLst>
                      <a:gd name="T0" fmla="*/ 85 w 151"/>
                      <a:gd name="T1" fmla="*/ 0 h 179"/>
                      <a:gd name="T2" fmla="*/ 19 w 151"/>
                      <a:gd name="T3" fmla="*/ 69 h 179"/>
                      <a:gd name="T4" fmla="*/ 0 w 151"/>
                      <a:gd name="T5" fmla="*/ 86 h 179"/>
                      <a:gd name="T6" fmla="*/ 106 w 151"/>
                      <a:gd name="T7" fmla="*/ 179 h 179"/>
                      <a:gd name="T8" fmla="*/ 115 w 151"/>
                      <a:gd name="T9" fmla="*/ 135 h 179"/>
                      <a:gd name="T10" fmla="*/ 117 w 151"/>
                      <a:gd name="T11" fmla="*/ 100 h 179"/>
                      <a:gd name="T12" fmla="*/ 123 w 151"/>
                      <a:gd name="T13" fmla="*/ 75 h 179"/>
                      <a:gd name="T14" fmla="*/ 142 w 151"/>
                      <a:gd name="T15" fmla="*/ 62 h 179"/>
                      <a:gd name="T16" fmla="*/ 151 w 151"/>
                      <a:gd name="T17" fmla="*/ 59 h 179"/>
                      <a:gd name="T18" fmla="*/ 85 w 151"/>
                      <a:gd name="T19" fmla="*/ 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179"/>
                      <a:gd name="T32" fmla="*/ 151 w 151"/>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179">
                        <a:moveTo>
                          <a:pt x="85" y="0"/>
                        </a:moveTo>
                        <a:lnTo>
                          <a:pt x="19" y="69"/>
                        </a:lnTo>
                        <a:lnTo>
                          <a:pt x="0" y="86"/>
                        </a:lnTo>
                        <a:lnTo>
                          <a:pt x="106" y="179"/>
                        </a:lnTo>
                        <a:lnTo>
                          <a:pt x="115" y="135"/>
                        </a:lnTo>
                        <a:lnTo>
                          <a:pt x="117" y="100"/>
                        </a:lnTo>
                        <a:lnTo>
                          <a:pt x="123" y="75"/>
                        </a:lnTo>
                        <a:lnTo>
                          <a:pt x="142" y="62"/>
                        </a:lnTo>
                        <a:lnTo>
                          <a:pt x="151" y="59"/>
                        </a:lnTo>
                        <a:lnTo>
                          <a:pt x="8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0" name="Freeform 1737"/>
                  <p:cNvSpPr>
                    <a:spLocks/>
                  </p:cNvSpPr>
                  <p:nvPr/>
                </p:nvSpPr>
                <p:spPr bwMode="auto">
                  <a:xfrm>
                    <a:off x="1398" y="1258"/>
                    <a:ext cx="24" cy="32"/>
                  </a:xfrm>
                  <a:custGeom>
                    <a:avLst/>
                    <a:gdLst>
                      <a:gd name="T0" fmla="*/ 94 w 167"/>
                      <a:gd name="T1" fmla="*/ 0 h 192"/>
                      <a:gd name="T2" fmla="*/ 69 w 167"/>
                      <a:gd name="T3" fmla="*/ 25 h 192"/>
                      <a:gd name="T4" fmla="*/ 0 w 167"/>
                      <a:gd name="T5" fmla="*/ 77 h 192"/>
                      <a:gd name="T6" fmla="*/ 130 w 167"/>
                      <a:gd name="T7" fmla="*/ 192 h 192"/>
                      <a:gd name="T8" fmla="*/ 150 w 167"/>
                      <a:gd name="T9" fmla="*/ 153 h 192"/>
                      <a:gd name="T10" fmla="*/ 161 w 167"/>
                      <a:gd name="T11" fmla="*/ 118 h 192"/>
                      <a:gd name="T12" fmla="*/ 167 w 167"/>
                      <a:gd name="T13" fmla="*/ 64 h 192"/>
                      <a:gd name="T14" fmla="*/ 94 w 167"/>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192"/>
                      <a:gd name="T26" fmla="*/ 167 w 167"/>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192">
                        <a:moveTo>
                          <a:pt x="94" y="0"/>
                        </a:moveTo>
                        <a:lnTo>
                          <a:pt x="69" y="25"/>
                        </a:lnTo>
                        <a:lnTo>
                          <a:pt x="0" y="77"/>
                        </a:lnTo>
                        <a:lnTo>
                          <a:pt x="130" y="192"/>
                        </a:lnTo>
                        <a:lnTo>
                          <a:pt x="150" y="153"/>
                        </a:lnTo>
                        <a:lnTo>
                          <a:pt x="161" y="118"/>
                        </a:lnTo>
                        <a:lnTo>
                          <a:pt x="167" y="64"/>
                        </a:lnTo>
                        <a:lnTo>
                          <a:pt x="9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1" name="Freeform 1738"/>
                  <p:cNvSpPr>
                    <a:spLocks/>
                  </p:cNvSpPr>
                  <p:nvPr/>
                </p:nvSpPr>
                <p:spPr bwMode="auto">
                  <a:xfrm>
                    <a:off x="1390" y="1265"/>
                    <a:ext cx="30" cy="33"/>
                  </a:xfrm>
                  <a:custGeom>
                    <a:avLst/>
                    <a:gdLst>
                      <a:gd name="T0" fmla="*/ 0 w 209"/>
                      <a:gd name="T1" fmla="*/ 70 h 199"/>
                      <a:gd name="T2" fmla="*/ 103 w 209"/>
                      <a:gd name="T3" fmla="*/ 0 h 199"/>
                      <a:gd name="T4" fmla="*/ 209 w 209"/>
                      <a:gd name="T5" fmla="*/ 93 h 199"/>
                      <a:gd name="T6" fmla="*/ 189 w 209"/>
                      <a:gd name="T7" fmla="*/ 142 h 199"/>
                      <a:gd name="T8" fmla="*/ 148 w 209"/>
                      <a:gd name="T9" fmla="*/ 199 h 199"/>
                      <a:gd name="T10" fmla="*/ 0 w 209"/>
                      <a:gd name="T11" fmla="*/ 70 h 199"/>
                      <a:gd name="T12" fmla="*/ 0 60000 65536"/>
                      <a:gd name="T13" fmla="*/ 0 60000 65536"/>
                      <a:gd name="T14" fmla="*/ 0 60000 65536"/>
                      <a:gd name="T15" fmla="*/ 0 60000 65536"/>
                      <a:gd name="T16" fmla="*/ 0 60000 65536"/>
                      <a:gd name="T17" fmla="*/ 0 60000 65536"/>
                      <a:gd name="T18" fmla="*/ 0 w 209"/>
                      <a:gd name="T19" fmla="*/ 0 h 199"/>
                      <a:gd name="T20" fmla="*/ 209 w 209"/>
                      <a:gd name="T21" fmla="*/ 199 h 199"/>
                    </a:gdLst>
                    <a:ahLst/>
                    <a:cxnLst>
                      <a:cxn ang="T12">
                        <a:pos x="T0" y="T1"/>
                      </a:cxn>
                      <a:cxn ang="T13">
                        <a:pos x="T2" y="T3"/>
                      </a:cxn>
                      <a:cxn ang="T14">
                        <a:pos x="T4" y="T5"/>
                      </a:cxn>
                      <a:cxn ang="T15">
                        <a:pos x="T6" y="T7"/>
                      </a:cxn>
                      <a:cxn ang="T16">
                        <a:pos x="T8" y="T9"/>
                      </a:cxn>
                      <a:cxn ang="T17">
                        <a:pos x="T10" y="T11"/>
                      </a:cxn>
                    </a:cxnLst>
                    <a:rect l="T18" t="T19" r="T20" b="T21"/>
                    <a:pathLst>
                      <a:path w="209" h="199">
                        <a:moveTo>
                          <a:pt x="0" y="70"/>
                        </a:moveTo>
                        <a:lnTo>
                          <a:pt x="103" y="0"/>
                        </a:lnTo>
                        <a:lnTo>
                          <a:pt x="209" y="93"/>
                        </a:lnTo>
                        <a:lnTo>
                          <a:pt x="189" y="142"/>
                        </a:lnTo>
                        <a:lnTo>
                          <a:pt x="148" y="199"/>
                        </a:lnTo>
                        <a:lnTo>
                          <a:pt x="0" y="7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2" name="Freeform 1739"/>
                  <p:cNvSpPr>
                    <a:spLocks/>
                  </p:cNvSpPr>
                  <p:nvPr/>
                </p:nvSpPr>
                <p:spPr bwMode="auto">
                  <a:xfrm>
                    <a:off x="1383" y="1271"/>
                    <a:ext cx="33" cy="34"/>
                  </a:xfrm>
                  <a:custGeom>
                    <a:avLst/>
                    <a:gdLst>
                      <a:gd name="T0" fmla="*/ 0 w 235"/>
                      <a:gd name="T1" fmla="*/ 68 h 205"/>
                      <a:gd name="T2" fmla="*/ 105 w 235"/>
                      <a:gd name="T3" fmla="*/ 0 h 205"/>
                      <a:gd name="T4" fmla="*/ 235 w 235"/>
                      <a:gd name="T5" fmla="*/ 115 h 205"/>
                      <a:gd name="T6" fmla="*/ 173 w 235"/>
                      <a:gd name="T7" fmla="*/ 190 h 205"/>
                      <a:gd name="T8" fmla="*/ 156 w 235"/>
                      <a:gd name="T9" fmla="*/ 205 h 205"/>
                      <a:gd name="T10" fmla="*/ 0 w 235"/>
                      <a:gd name="T11" fmla="*/ 68 h 205"/>
                      <a:gd name="T12" fmla="*/ 0 60000 65536"/>
                      <a:gd name="T13" fmla="*/ 0 60000 65536"/>
                      <a:gd name="T14" fmla="*/ 0 60000 65536"/>
                      <a:gd name="T15" fmla="*/ 0 60000 65536"/>
                      <a:gd name="T16" fmla="*/ 0 60000 65536"/>
                      <a:gd name="T17" fmla="*/ 0 60000 65536"/>
                      <a:gd name="T18" fmla="*/ 0 w 235"/>
                      <a:gd name="T19" fmla="*/ 0 h 205"/>
                      <a:gd name="T20" fmla="*/ 235 w 235"/>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235" h="205">
                        <a:moveTo>
                          <a:pt x="0" y="68"/>
                        </a:moveTo>
                        <a:lnTo>
                          <a:pt x="105" y="0"/>
                        </a:lnTo>
                        <a:lnTo>
                          <a:pt x="235" y="115"/>
                        </a:lnTo>
                        <a:lnTo>
                          <a:pt x="173" y="190"/>
                        </a:lnTo>
                        <a:lnTo>
                          <a:pt x="156" y="205"/>
                        </a:lnTo>
                        <a:lnTo>
                          <a:pt x="0" y="6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3" name="Freeform 1740"/>
                  <p:cNvSpPr>
                    <a:spLocks/>
                  </p:cNvSpPr>
                  <p:nvPr/>
                </p:nvSpPr>
                <p:spPr bwMode="auto">
                  <a:xfrm>
                    <a:off x="1376" y="1277"/>
                    <a:ext cx="35" cy="35"/>
                  </a:xfrm>
                  <a:custGeom>
                    <a:avLst/>
                    <a:gdLst>
                      <a:gd name="T0" fmla="*/ 0 w 247"/>
                      <a:gd name="T1" fmla="*/ 72 h 212"/>
                      <a:gd name="T2" fmla="*/ 42 w 247"/>
                      <a:gd name="T3" fmla="*/ 37 h 212"/>
                      <a:gd name="T4" fmla="*/ 99 w 247"/>
                      <a:gd name="T5" fmla="*/ 0 h 212"/>
                      <a:gd name="T6" fmla="*/ 247 w 247"/>
                      <a:gd name="T7" fmla="*/ 129 h 212"/>
                      <a:gd name="T8" fmla="*/ 220 w 247"/>
                      <a:gd name="T9" fmla="*/ 155 h 212"/>
                      <a:gd name="T10" fmla="*/ 159 w 247"/>
                      <a:gd name="T11" fmla="*/ 212 h 212"/>
                      <a:gd name="T12" fmla="*/ 0 w 247"/>
                      <a:gd name="T13" fmla="*/ 72 h 212"/>
                      <a:gd name="T14" fmla="*/ 0 60000 65536"/>
                      <a:gd name="T15" fmla="*/ 0 60000 65536"/>
                      <a:gd name="T16" fmla="*/ 0 60000 65536"/>
                      <a:gd name="T17" fmla="*/ 0 60000 65536"/>
                      <a:gd name="T18" fmla="*/ 0 60000 65536"/>
                      <a:gd name="T19" fmla="*/ 0 60000 65536"/>
                      <a:gd name="T20" fmla="*/ 0 60000 65536"/>
                      <a:gd name="T21" fmla="*/ 0 w 247"/>
                      <a:gd name="T22" fmla="*/ 0 h 212"/>
                      <a:gd name="T23" fmla="*/ 247 w 247"/>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212">
                        <a:moveTo>
                          <a:pt x="0" y="72"/>
                        </a:moveTo>
                        <a:lnTo>
                          <a:pt x="42" y="37"/>
                        </a:lnTo>
                        <a:lnTo>
                          <a:pt x="99" y="0"/>
                        </a:lnTo>
                        <a:lnTo>
                          <a:pt x="247" y="129"/>
                        </a:lnTo>
                        <a:lnTo>
                          <a:pt x="220" y="155"/>
                        </a:lnTo>
                        <a:lnTo>
                          <a:pt x="159" y="212"/>
                        </a:lnTo>
                        <a:lnTo>
                          <a:pt x="0" y="7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4" name="Freeform 1741"/>
                  <p:cNvSpPr>
                    <a:spLocks/>
                  </p:cNvSpPr>
                  <p:nvPr/>
                </p:nvSpPr>
                <p:spPr bwMode="auto">
                  <a:xfrm>
                    <a:off x="1373" y="1283"/>
                    <a:ext cx="32" cy="36"/>
                  </a:xfrm>
                  <a:custGeom>
                    <a:avLst/>
                    <a:gdLst>
                      <a:gd name="T0" fmla="*/ 66 w 222"/>
                      <a:gd name="T1" fmla="*/ 0 h 222"/>
                      <a:gd name="T2" fmla="*/ 22 w 222"/>
                      <a:gd name="T3" fmla="*/ 35 h 222"/>
                      <a:gd name="T4" fmla="*/ 4 w 222"/>
                      <a:gd name="T5" fmla="*/ 63 h 222"/>
                      <a:gd name="T6" fmla="*/ 0 w 222"/>
                      <a:gd name="T7" fmla="*/ 104 h 222"/>
                      <a:gd name="T8" fmla="*/ 136 w 222"/>
                      <a:gd name="T9" fmla="*/ 222 h 222"/>
                      <a:gd name="T10" fmla="*/ 222 w 222"/>
                      <a:gd name="T11" fmla="*/ 137 h 222"/>
                      <a:gd name="T12" fmla="*/ 66 w 222"/>
                      <a:gd name="T13" fmla="*/ 0 h 222"/>
                      <a:gd name="T14" fmla="*/ 0 60000 65536"/>
                      <a:gd name="T15" fmla="*/ 0 60000 65536"/>
                      <a:gd name="T16" fmla="*/ 0 60000 65536"/>
                      <a:gd name="T17" fmla="*/ 0 60000 65536"/>
                      <a:gd name="T18" fmla="*/ 0 60000 65536"/>
                      <a:gd name="T19" fmla="*/ 0 60000 65536"/>
                      <a:gd name="T20" fmla="*/ 0 60000 65536"/>
                      <a:gd name="T21" fmla="*/ 0 w 222"/>
                      <a:gd name="T22" fmla="*/ 0 h 222"/>
                      <a:gd name="T23" fmla="*/ 222 w 222"/>
                      <a:gd name="T24" fmla="*/ 222 h 2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22">
                        <a:moveTo>
                          <a:pt x="66" y="0"/>
                        </a:moveTo>
                        <a:lnTo>
                          <a:pt x="22" y="35"/>
                        </a:lnTo>
                        <a:lnTo>
                          <a:pt x="4" y="63"/>
                        </a:lnTo>
                        <a:lnTo>
                          <a:pt x="0" y="104"/>
                        </a:lnTo>
                        <a:lnTo>
                          <a:pt x="136" y="222"/>
                        </a:lnTo>
                        <a:lnTo>
                          <a:pt x="222" y="137"/>
                        </a:lnTo>
                        <a:lnTo>
                          <a:pt x="6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5" name="Freeform 1742"/>
                  <p:cNvSpPr>
                    <a:spLocks/>
                  </p:cNvSpPr>
                  <p:nvPr/>
                </p:nvSpPr>
                <p:spPr bwMode="auto">
                  <a:xfrm>
                    <a:off x="1372" y="1289"/>
                    <a:ext cx="27" cy="37"/>
                  </a:xfrm>
                  <a:custGeom>
                    <a:avLst/>
                    <a:gdLst>
                      <a:gd name="T0" fmla="*/ 28 w 187"/>
                      <a:gd name="T1" fmla="*/ 0 h 224"/>
                      <a:gd name="T2" fmla="*/ 13 w 187"/>
                      <a:gd name="T3" fmla="*/ 24 h 224"/>
                      <a:gd name="T4" fmla="*/ 0 w 187"/>
                      <a:gd name="T5" fmla="*/ 136 h 224"/>
                      <a:gd name="T6" fmla="*/ 101 w 187"/>
                      <a:gd name="T7" fmla="*/ 224 h 224"/>
                      <a:gd name="T8" fmla="*/ 187 w 187"/>
                      <a:gd name="T9" fmla="*/ 140 h 224"/>
                      <a:gd name="T10" fmla="*/ 28 w 187"/>
                      <a:gd name="T11" fmla="*/ 0 h 224"/>
                      <a:gd name="T12" fmla="*/ 0 60000 65536"/>
                      <a:gd name="T13" fmla="*/ 0 60000 65536"/>
                      <a:gd name="T14" fmla="*/ 0 60000 65536"/>
                      <a:gd name="T15" fmla="*/ 0 60000 65536"/>
                      <a:gd name="T16" fmla="*/ 0 60000 65536"/>
                      <a:gd name="T17" fmla="*/ 0 60000 65536"/>
                      <a:gd name="T18" fmla="*/ 0 w 187"/>
                      <a:gd name="T19" fmla="*/ 0 h 224"/>
                      <a:gd name="T20" fmla="*/ 187 w 187"/>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87" h="224">
                        <a:moveTo>
                          <a:pt x="28" y="0"/>
                        </a:moveTo>
                        <a:lnTo>
                          <a:pt x="13" y="24"/>
                        </a:lnTo>
                        <a:lnTo>
                          <a:pt x="0" y="136"/>
                        </a:lnTo>
                        <a:lnTo>
                          <a:pt x="101" y="224"/>
                        </a:lnTo>
                        <a:lnTo>
                          <a:pt x="187" y="140"/>
                        </a:lnTo>
                        <a:lnTo>
                          <a:pt x="2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6" name="Freeform 1743"/>
                  <p:cNvSpPr>
                    <a:spLocks/>
                  </p:cNvSpPr>
                  <p:nvPr/>
                </p:nvSpPr>
                <p:spPr bwMode="auto">
                  <a:xfrm>
                    <a:off x="1370" y="1300"/>
                    <a:ext cx="23" cy="34"/>
                  </a:xfrm>
                  <a:custGeom>
                    <a:avLst/>
                    <a:gdLst>
                      <a:gd name="T0" fmla="*/ 0 w 158"/>
                      <a:gd name="T1" fmla="*/ 139 h 202"/>
                      <a:gd name="T2" fmla="*/ 11 w 158"/>
                      <a:gd name="T3" fmla="*/ 87 h 202"/>
                      <a:gd name="T4" fmla="*/ 22 w 158"/>
                      <a:gd name="T5" fmla="*/ 0 h 202"/>
                      <a:gd name="T6" fmla="*/ 158 w 158"/>
                      <a:gd name="T7" fmla="*/ 118 h 202"/>
                      <a:gd name="T8" fmla="*/ 71 w 158"/>
                      <a:gd name="T9" fmla="*/ 202 h 202"/>
                      <a:gd name="T10" fmla="*/ 0 w 158"/>
                      <a:gd name="T11" fmla="*/ 139 h 202"/>
                      <a:gd name="T12" fmla="*/ 0 60000 65536"/>
                      <a:gd name="T13" fmla="*/ 0 60000 65536"/>
                      <a:gd name="T14" fmla="*/ 0 60000 65536"/>
                      <a:gd name="T15" fmla="*/ 0 60000 65536"/>
                      <a:gd name="T16" fmla="*/ 0 60000 65536"/>
                      <a:gd name="T17" fmla="*/ 0 60000 65536"/>
                      <a:gd name="T18" fmla="*/ 0 w 158"/>
                      <a:gd name="T19" fmla="*/ 0 h 202"/>
                      <a:gd name="T20" fmla="*/ 158 w 158"/>
                      <a:gd name="T21" fmla="*/ 202 h 202"/>
                    </a:gdLst>
                    <a:ahLst/>
                    <a:cxnLst>
                      <a:cxn ang="T12">
                        <a:pos x="T0" y="T1"/>
                      </a:cxn>
                      <a:cxn ang="T13">
                        <a:pos x="T2" y="T3"/>
                      </a:cxn>
                      <a:cxn ang="T14">
                        <a:pos x="T4" y="T5"/>
                      </a:cxn>
                      <a:cxn ang="T15">
                        <a:pos x="T6" y="T7"/>
                      </a:cxn>
                      <a:cxn ang="T16">
                        <a:pos x="T8" y="T9"/>
                      </a:cxn>
                      <a:cxn ang="T17">
                        <a:pos x="T10" y="T11"/>
                      </a:cxn>
                    </a:cxnLst>
                    <a:rect l="T18" t="T19" r="T20" b="T21"/>
                    <a:pathLst>
                      <a:path w="158" h="202">
                        <a:moveTo>
                          <a:pt x="0" y="139"/>
                        </a:moveTo>
                        <a:lnTo>
                          <a:pt x="11" y="87"/>
                        </a:lnTo>
                        <a:lnTo>
                          <a:pt x="22" y="0"/>
                        </a:lnTo>
                        <a:lnTo>
                          <a:pt x="158" y="118"/>
                        </a:lnTo>
                        <a:lnTo>
                          <a:pt x="71" y="202"/>
                        </a:lnTo>
                        <a:lnTo>
                          <a:pt x="0" y="13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7" name="Freeform 1744"/>
                  <p:cNvSpPr>
                    <a:spLocks/>
                  </p:cNvSpPr>
                  <p:nvPr/>
                </p:nvSpPr>
                <p:spPr bwMode="auto">
                  <a:xfrm>
                    <a:off x="1367" y="1312"/>
                    <a:ext cx="20" cy="29"/>
                  </a:xfrm>
                  <a:custGeom>
                    <a:avLst/>
                    <a:gdLst>
                      <a:gd name="T0" fmla="*/ 39 w 140"/>
                      <a:gd name="T1" fmla="*/ 0 h 174"/>
                      <a:gd name="T2" fmla="*/ 17 w 140"/>
                      <a:gd name="T3" fmla="*/ 90 h 174"/>
                      <a:gd name="T4" fmla="*/ 3 w 140"/>
                      <a:gd name="T5" fmla="*/ 117 h 174"/>
                      <a:gd name="T6" fmla="*/ 0 w 140"/>
                      <a:gd name="T7" fmla="*/ 124 h 174"/>
                      <a:gd name="T8" fmla="*/ 57 w 140"/>
                      <a:gd name="T9" fmla="*/ 174 h 174"/>
                      <a:gd name="T10" fmla="*/ 140 w 140"/>
                      <a:gd name="T11" fmla="*/ 88 h 174"/>
                      <a:gd name="T12" fmla="*/ 39 w 140"/>
                      <a:gd name="T13" fmla="*/ 0 h 174"/>
                      <a:gd name="T14" fmla="*/ 0 60000 65536"/>
                      <a:gd name="T15" fmla="*/ 0 60000 65536"/>
                      <a:gd name="T16" fmla="*/ 0 60000 65536"/>
                      <a:gd name="T17" fmla="*/ 0 60000 65536"/>
                      <a:gd name="T18" fmla="*/ 0 60000 65536"/>
                      <a:gd name="T19" fmla="*/ 0 60000 65536"/>
                      <a:gd name="T20" fmla="*/ 0 60000 65536"/>
                      <a:gd name="T21" fmla="*/ 0 w 140"/>
                      <a:gd name="T22" fmla="*/ 0 h 174"/>
                      <a:gd name="T23" fmla="*/ 140 w 140"/>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174">
                        <a:moveTo>
                          <a:pt x="39" y="0"/>
                        </a:moveTo>
                        <a:lnTo>
                          <a:pt x="17" y="90"/>
                        </a:lnTo>
                        <a:lnTo>
                          <a:pt x="3" y="117"/>
                        </a:lnTo>
                        <a:lnTo>
                          <a:pt x="0" y="124"/>
                        </a:lnTo>
                        <a:lnTo>
                          <a:pt x="57" y="174"/>
                        </a:lnTo>
                        <a:lnTo>
                          <a:pt x="140" y="88"/>
                        </a:lnTo>
                        <a:lnTo>
                          <a:pt x="3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8" name="Freeform 1745"/>
                  <p:cNvSpPr>
                    <a:spLocks/>
                  </p:cNvSpPr>
                  <p:nvPr/>
                </p:nvSpPr>
                <p:spPr bwMode="auto">
                  <a:xfrm>
                    <a:off x="1363" y="1323"/>
                    <a:ext cx="17" cy="26"/>
                  </a:xfrm>
                  <a:custGeom>
                    <a:avLst/>
                    <a:gdLst>
                      <a:gd name="T0" fmla="*/ 53 w 124"/>
                      <a:gd name="T1" fmla="*/ 0 h 155"/>
                      <a:gd name="T2" fmla="*/ 38 w 124"/>
                      <a:gd name="T3" fmla="*/ 32 h 155"/>
                      <a:gd name="T4" fmla="*/ 30 w 124"/>
                      <a:gd name="T5" fmla="*/ 49 h 155"/>
                      <a:gd name="T6" fmla="*/ 0 w 124"/>
                      <a:gd name="T7" fmla="*/ 114 h 155"/>
                      <a:gd name="T8" fmla="*/ 48 w 124"/>
                      <a:gd name="T9" fmla="*/ 155 h 155"/>
                      <a:gd name="T10" fmla="*/ 72 w 124"/>
                      <a:gd name="T11" fmla="*/ 119 h 155"/>
                      <a:gd name="T12" fmla="*/ 124 w 124"/>
                      <a:gd name="T13" fmla="*/ 63 h 155"/>
                      <a:gd name="T14" fmla="*/ 53 w 124"/>
                      <a:gd name="T15" fmla="*/ 0 h 155"/>
                      <a:gd name="T16" fmla="*/ 0 60000 65536"/>
                      <a:gd name="T17" fmla="*/ 0 60000 65536"/>
                      <a:gd name="T18" fmla="*/ 0 60000 65536"/>
                      <a:gd name="T19" fmla="*/ 0 60000 65536"/>
                      <a:gd name="T20" fmla="*/ 0 60000 65536"/>
                      <a:gd name="T21" fmla="*/ 0 60000 65536"/>
                      <a:gd name="T22" fmla="*/ 0 60000 65536"/>
                      <a:gd name="T23" fmla="*/ 0 60000 65536"/>
                      <a:gd name="T24" fmla="*/ 0 w 124"/>
                      <a:gd name="T25" fmla="*/ 0 h 155"/>
                      <a:gd name="T26" fmla="*/ 124 w 12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 h="155">
                        <a:moveTo>
                          <a:pt x="53" y="0"/>
                        </a:moveTo>
                        <a:lnTo>
                          <a:pt x="38" y="32"/>
                        </a:lnTo>
                        <a:lnTo>
                          <a:pt x="30" y="49"/>
                        </a:lnTo>
                        <a:lnTo>
                          <a:pt x="0" y="114"/>
                        </a:lnTo>
                        <a:lnTo>
                          <a:pt x="48" y="155"/>
                        </a:lnTo>
                        <a:lnTo>
                          <a:pt x="72" y="119"/>
                        </a:lnTo>
                        <a:lnTo>
                          <a:pt x="124" y="63"/>
                        </a:lnTo>
                        <a:lnTo>
                          <a:pt x="5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09" name="Freeform 1746"/>
                  <p:cNvSpPr>
                    <a:spLocks/>
                  </p:cNvSpPr>
                  <p:nvPr/>
                </p:nvSpPr>
                <p:spPr bwMode="auto">
                  <a:xfrm>
                    <a:off x="1359" y="1332"/>
                    <a:ext cx="16" cy="26"/>
                  </a:xfrm>
                  <a:custGeom>
                    <a:avLst/>
                    <a:gdLst>
                      <a:gd name="T0" fmla="*/ 0 w 112"/>
                      <a:gd name="T1" fmla="*/ 112 h 151"/>
                      <a:gd name="T2" fmla="*/ 55 w 112"/>
                      <a:gd name="T3" fmla="*/ 0 h 151"/>
                      <a:gd name="T4" fmla="*/ 112 w 112"/>
                      <a:gd name="T5" fmla="*/ 50 h 151"/>
                      <a:gd name="T6" fmla="*/ 100 w 112"/>
                      <a:gd name="T7" fmla="*/ 63 h 151"/>
                      <a:gd name="T8" fmla="*/ 45 w 112"/>
                      <a:gd name="T9" fmla="*/ 151 h 151"/>
                      <a:gd name="T10" fmla="*/ 0 w 112"/>
                      <a:gd name="T11" fmla="*/ 112 h 151"/>
                      <a:gd name="T12" fmla="*/ 0 60000 65536"/>
                      <a:gd name="T13" fmla="*/ 0 60000 65536"/>
                      <a:gd name="T14" fmla="*/ 0 60000 65536"/>
                      <a:gd name="T15" fmla="*/ 0 60000 65536"/>
                      <a:gd name="T16" fmla="*/ 0 60000 65536"/>
                      <a:gd name="T17" fmla="*/ 0 60000 65536"/>
                      <a:gd name="T18" fmla="*/ 0 w 112"/>
                      <a:gd name="T19" fmla="*/ 0 h 151"/>
                      <a:gd name="T20" fmla="*/ 112 w 11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12" h="151">
                        <a:moveTo>
                          <a:pt x="0" y="112"/>
                        </a:moveTo>
                        <a:lnTo>
                          <a:pt x="55" y="0"/>
                        </a:lnTo>
                        <a:lnTo>
                          <a:pt x="112" y="50"/>
                        </a:lnTo>
                        <a:lnTo>
                          <a:pt x="100" y="63"/>
                        </a:lnTo>
                        <a:lnTo>
                          <a:pt x="45" y="151"/>
                        </a:lnTo>
                        <a:lnTo>
                          <a:pt x="0" y="11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0" name="Freeform 1747"/>
                  <p:cNvSpPr>
                    <a:spLocks/>
                  </p:cNvSpPr>
                  <p:nvPr/>
                </p:nvSpPr>
                <p:spPr bwMode="auto">
                  <a:xfrm>
                    <a:off x="1354" y="1342"/>
                    <a:ext cx="16" cy="24"/>
                  </a:xfrm>
                  <a:custGeom>
                    <a:avLst/>
                    <a:gdLst>
                      <a:gd name="T0" fmla="*/ 0 w 107"/>
                      <a:gd name="T1" fmla="*/ 106 h 147"/>
                      <a:gd name="T2" fmla="*/ 59 w 107"/>
                      <a:gd name="T3" fmla="*/ 0 h 147"/>
                      <a:gd name="T4" fmla="*/ 107 w 107"/>
                      <a:gd name="T5" fmla="*/ 41 h 147"/>
                      <a:gd name="T6" fmla="*/ 45 w 107"/>
                      <a:gd name="T7" fmla="*/ 147 h 147"/>
                      <a:gd name="T8" fmla="*/ 0 w 107"/>
                      <a:gd name="T9" fmla="*/ 106 h 147"/>
                      <a:gd name="T10" fmla="*/ 0 60000 65536"/>
                      <a:gd name="T11" fmla="*/ 0 60000 65536"/>
                      <a:gd name="T12" fmla="*/ 0 60000 65536"/>
                      <a:gd name="T13" fmla="*/ 0 60000 65536"/>
                      <a:gd name="T14" fmla="*/ 0 60000 65536"/>
                      <a:gd name="T15" fmla="*/ 0 w 107"/>
                      <a:gd name="T16" fmla="*/ 0 h 147"/>
                      <a:gd name="T17" fmla="*/ 107 w 107"/>
                      <a:gd name="T18" fmla="*/ 147 h 147"/>
                    </a:gdLst>
                    <a:ahLst/>
                    <a:cxnLst>
                      <a:cxn ang="T10">
                        <a:pos x="T0" y="T1"/>
                      </a:cxn>
                      <a:cxn ang="T11">
                        <a:pos x="T2" y="T3"/>
                      </a:cxn>
                      <a:cxn ang="T12">
                        <a:pos x="T4" y="T5"/>
                      </a:cxn>
                      <a:cxn ang="T13">
                        <a:pos x="T6" y="T7"/>
                      </a:cxn>
                      <a:cxn ang="T14">
                        <a:pos x="T8" y="T9"/>
                      </a:cxn>
                    </a:cxnLst>
                    <a:rect l="T15" t="T16" r="T17" b="T18"/>
                    <a:pathLst>
                      <a:path w="107" h="147">
                        <a:moveTo>
                          <a:pt x="0" y="106"/>
                        </a:moveTo>
                        <a:lnTo>
                          <a:pt x="59" y="0"/>
                        </a:lnTo>
                        <a:lnTo>
                          <a:pt x="107" y="41"/>
                        </a:lnTo>
                        <a:lnTo>
                          <a:pt x="45" y="147"/>
                        </a:lnTo>
                        <a:lnTo>
                          <a:pt x="0" y="10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1" name="Freeform 1748"/>
                  <p:cNvSpPr>
                    <a:spLocks/>
                  </p:cNvSpPr>
                  <p:nvPr/>
                </p:nvSpPr>
                <p:spPr bwMode="auto">
                  <a:xfrm>
                    <a:off x="1350" y="1351"/>
                    <a:ext cx="15" cy="24"/>
                  </a:xfrm>
                  <a:custGeom>
                    <a:avLst/>
                    <a:gdLst>
                      <a:gd name="T0" fmla="*/ 0 w 108"/>
                      <a:gd name="T1" fmla="*/ 106 h 145"/>
                      <a:gd name="T2" fmla="*/ 63 w 108"/>
                      <a:gd name="T3" fmla="*/ 0 h 145"/>
                      <a:gd name="T4" fmla="*/ 108 w 108"/>
                      <a:gd name="T5" fmla="*/ 39 h 145"/>
                      <a:gd name="T6" fmla="*/ 46 w 108"/>
                      <a:gd name="T7" fmla="*/ 145 h 145"/>
                      <a:gd name="T8" fmla="*/ 0 w 108"/>
                      <a:gd name="T9" fmla="*/ 106 h 145"/>
                      <a:gd name="T10" fmla="*/ 0 60000 65536"/>
                      <a:gd name="T11" fmla="*/ 0 60000 65536"/>
                      <a:gd name="T12" fmla="*/ 0 60000 65536"/>
                      <a:gd name="T13" fmla="*/ 0 60000 65536"/>
                      <a:gd name="T14" fmla="*/ 0 60000 65536"/>
                      <a:gd name="T15" fmla="*/ 0 w 108"/>
                      <a:gd name="T16" fmla="*/ 0 h 145"/>
                      <a:gd name="T17" fmla="*/ 108 w 108"/>
                      <a:gd name="T18" fmla="*/ 145 h 145"/>
                    </a:gdLst>
                    <a:ahLst/>
                    <a:cxnLst>
                      <a:cxn ang="T10">
                        <a:pos x="T0" y="T1"/>
                      </a:cxn>
                      <a:cxn ang="T11">
                        <a:pos x="T2" y="T3"/>
                      </a:cxn>
                      <a:cxn ang="T12">
                        <a:pos x="T4" y="T5"/>
                      </a:cxn>
                      <a:cxn ang="T13">
                        <a:pos x="T6" y="T7"/>
                      </a:cxn>
                      <a:cxn ang="T14">
                        <a:pos x="T8" y="T9"/>
                      </a:cxn>
                    </a:cxnLst>
                    <a:rect l="T15" t="T16" r="T17" b="T18"/>
                    <a:pathLst>
                      <a:path w="108" h="145">
                        <a:moveTo>
                          <a:pt x="0" y="106"/>
                        </a:moveTo>
                        <a:lnTo>
                          <a:pt x="63" y="0"/>
                        </a:lnTo>
                        <a:lnTo>
                          <a:pt x="108" y="39"/>
                        </a:lnTo>
                        <a:lnTo>
                          <a:pt x="46" y="145"/>
                        </a:lnTo>
                        <a:lnTo>
                          <a:pt x="0" y="10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2" name="Freeform 1749"/>
                  <p:cNvSpPr>
                    <a:spLocks/>
                  </p:cNvSpPr>
                  <p:nvPr/>
                </p:nvSpPr>
                <p:spPr bwMode="auto">
                  <a:xfrm>
                    <a:off x="1345" y="1360"/>
                    <a:ext cx="16" cy="23"/>
                  </a:xfrm>
                  <a:custGeom>
                    <a:avLst/>
                    <a:gdLst>
                      <a:gd name="T0" fmla="*/ 66 w 111"/>
                      <a:gd name="T1" fmla="*/ 0 h 142"/>
                      <a:gd name="T2" fmla="*/ 16 w 111"/>
                      <a:gd name="T3" fmla="*/ 79 h 142"/>
                      <a:gd name="T4" fmla="*/ 0 w 111"/>
                      <a:gd name="T5" fmla="*/ 103 h 142"/>
                      <a:gd name="T6" fmla="*/ 44 w 111"/>
                      <a:gd name="T7" fmla="*/ 142 h 142"/>
                      <a:gd name="T8" fmla="*/ 111 w 111"/>
                      <a:gd name="T9" fmla="*/ 41 h 142"/>
                      <a:gd name="T10" fmla="*/ 66 w 111"/>
                      <a:gd name="T11" fmla="*/ 0 h 142"/>
                      <a:gd name="T12" fmla="*/ 0 60000 65536"/>
                      <a:gd name="T13" fmla="*/ 0 60000 65536"/>
                      <a:gd name="T14" fmla="*/ 0 60000 65536"/>
                      <a:gd name="T15" fmla="*/ 0 60000 65536"/>
                      <a:gd name="T16" fmla="*/ 0 60000 65536"/>
                      <a:gd name="T17" fmla="*/ 0 60000 65536"/>
                      <a:gd name="T18" fmla="*/ 0 w 111"/>
                      <a:gd name="T19" fmla="*/ 0 h 142"/>
                      <a:gd name="T20" fmla="*/ 111 w 111"/>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11" h="142">
                        <a:moveTo>
                          <a:pt x="66" y="0"/>
                        </a:moveTo>
                        <a:lnTo>
                          <a:pt x="16" y="79"/>
                        </a:lnTo>
                        <a:lnTo>
                          <a:pt x="0" y="103"/>
                        </a:lnTo>
                        <a:lnTo>
                          <a:pt x="44" y="142"/>
                        </a:lnTo>
                        <a:lnTo>
                          <a:pt x="111" y="41"/>
                        </a:lnTo>
                        <a:lnTo>
                          <a:pt x="6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3" name="Freeform 1750"/>
                  <p:cNvSpPr>
                    <a:spLocks/>
                  </p:cNvSpPr>
                  <p:nvPr/>
                </p:nvSpPr>
                <p:spPr bwMode="auto">
                  <a:xfrm>
                    <a:off x="1339" y="1369"/>
                    <a:ext cx="17" cy="21"/>
                  </a:xfrm>
                  <a:custGeom>
                    <a:avLst/>
                    <a:gdLst>
                      <a:gd name="T0" fmla="*/ 77 w 123"/>
                      <a:gd name="T1" fmla="*/ 0 h 125"/>
                      <a:gd name="T2" fmla="*/ 59 w 123"/>
                      <a:gd name="T3" fmla="*/ 25 h 125"/>
                      <a:gd name="T4" fmla="*/ 29 w 123"/>
                      <a:gd name="T5" fmla="*/ 65 h 125"/>
                      <a:gd name="T6" fmla="*/ 0 w 123"/>
                      <a:gd name="T7" fmla="*/ 92 h 125"/>
                      <a:gd name="T8" fmla="*/ 38 w 123"/>
                      <a:gd name="T9" fmla="*/ 125 h 125"/>
                      <a:gd name="T10" fmla="*/ 67 w 123"/>
                      <a:gd name="T11" fmla="*/ 105 h 125"/>
                      <a:gd name="T12" fmla="*/ 91 w 123"/>
                      <a:gd name="T13" fmla="*/ 82 h 125"/>
                      <a:gd name="T14" fmla="*/ 123 w 123"/>
                      <a:gd name="T15" fmla="*/ 39 h 125"/>
                      <a:gd name="T16" fmla="*/ 77 w 123"/>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125"/>
                      <a:gd name="T29" fmla="*/ 123 w 123"/>
                      <a:gd name="T30" fmla="*/ 125 h 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125">
                        <a:moveTo>
                          <a:pt x="77" y="0"/>
                        </a:moveTo>
                        <a:lnTo>
                          <a:pt x="59" y="25"/>
                        </a:lnTo>
                        <a:lnTo>
                          <a:pt x="29" y="65"/>
                        </a:lnTo>
                        <a:lnTo>
                          <a:pt x="0" y="92"/>
                        </a:lnTo>
                        <a:lnTo>
                          <a:pt x="38" y="125"/>
                        </a:lnTo>
                        <a:lnTo>
                          <a:pt x="67" y="105"/>
                        </a:lnTo>
                        <a:lnTo>
                          <a:pt x="91" y="82"/>
                        </a:lnTo>
                        <a:lnTo>
                          <a:pt x="123" y="39"/>
                        </a:lnTo>
                        <a:lnTo>
                          <a:pt x="7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4" name="Freeform 1751"/>
                  <p:cNvSpPr>
                    <a:spLocks/>
                  </p:cNvSpPr>
                  <p:nvPr/>
                </p:nvSpPr>
                <p:spPr bwMode="auto">
                  <a:xfrm>
                    <a:off x="1331" y="1377"/>
                    <a:ext cx="20" cy="22"/>
                  </a:xfrm>
                  <a:custGeom>
                    <a:avLst/>
                    <a:gdLst>
                      <a:gd name="T0" fmla="*/ 0 w 138"/>
                      <a:gd name="T1" fmla="*/ 77 h 134"/>
                      <a:gd name="T2" fmla="*/ 38 w 138"/>
                      <a:gd name="T3" fmla="*/ 52 h 134"/>
                      <a:gd name="T4" fmla="*/ 94 w 138"/>
                      <a:gd name="T5" fmla="*/ 0 h 134"/>
                      <a:gd name="T6" fmla="*/ 138 w 138"/>
                      <a:gd name="T7" fmla="*/ 39 h 134"/>
                      <a:gd name="T8" fmla="*/ 118 w 138"/>
                      <a:gd name="T9" fmla="*/ 56 h 134"/>
                      <a:gd name="T10" fmla="*/ 99 w 138"/>
                      <a:gd name="T11" fmla="*/ 68 h 134"/>
                      <a:gd name="T12" fmla="*/ 83 w 138"/>
                      <a:gd name="T13" fmla="*/ 86 h 134"/>
                      <a:gd name="T14" fmla="*/ 64 w 138"/>
                      <a:gd name="T15" fmla="*/ 134 h 134"/>
                      <a:gd name="T16" fmla="*/ 0 w 138"/>
                      <a:gd name="T17" fmla="*/ 77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4"/>
                      <a:gd name="T29" fmla="*/ 138 w 138"/>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4">
                        <a:moveTo>
                          <a:pt x="0" y="77"/>
                        </a:moveTo>
                        <a:lnTo>
                          <a:pt x="38" y="52"/>
                        </a:lnTo>
                        <a:lnTo>
                          <a:pt x="94" y="0"/>
                        </a:lnTo>
                        <a:lnTo>
                          <a:pt x="138" y="39"/>
                        </a:lnTo>
                        <a:lnTo>
                          <a:pt x="118" y="56"/>
                        </a:lnTo>
                        <a:lnTo>
                          <a:pt x="99" y="68"/>
                        </a:lnTo>
                        <a:lnTo>
                          <a:pt x="83" y="86"/>
                        </a:lnTo>
                        <a:lnTo>
                          <a:pt x="64" y="134"/>
                        </a:lnTo>
                        <a:lnTo>
                          <a:pt x="0" y="7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5" name="Freeform 1752"/>
                  <p:cNvSpPr>
                    <a:spLocks/>
                  </p:cNvSpPr>
                  <p:nvPr/>
                </p:nvSpPr>
                <p:spPr bwMode="auto">
                  <a:xfrm>
                    <a:off x="1328" y="1384"/>
                    <a:ext cx="16" cy="27"/>
                  </a:xfrm>
                  <a:custGeom>
                    <a:avLst/>
                    <a:gdLst>
                      <a:gd name="T0" fmla="*/ 78 w 116"/>
                      <a:gd name="T1" fmla="*/ 0 h 159"/>
                      <a:gd name="T2" fmla="*/ 30 w 116"/>
                      <a:gd name="T3" fmla="*/ 32 h 159"/>
                      <a:gd name="T4" fmla="*/ 15 w 116"/>
                      <a:gd name="T5" fmla="*/ 48 h 159"/>
                      <a:gd name="T6" fmla="*/ 4 w 116"/>
                      <a:gd name="T7" fmla="*/ 73 h 159"/>
                      <a:gd name="T8" fmla="*/ 0 w 116"/>
                      <a:gd name="T9" fmla="*/ 91 h 159"/>
                      <a:gd name="T10" fmla="*/ 78 w 116"/>
                      <a:gd name="T11" fmla="*/ 159 h 159"/>
                      <a:gd name="T12" fmla="*/ 91 w 116"/>
                      <a:gd name="T13" fmla="*/ 91 h 159"/>
                      <a:gd name="T14" fmla="*/ 102 w 116"/>
                      <a:gd name="T15" fmla="*/ 60 h 159"/>
                      <a:gd name="T16" fmla="*/ 116 w 116"/>
                      <a:gd name="T17" fmla="*/ 33 h 159"/>
                      <a:gd name="T18" fmla="*/ 78 w 116"/>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59"/>
                      <a:gd name="T32" fmla="*/ 116 w 116"/>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59">
                        <a:moveTo>
                          <a:pt x="78" y="0"/>
                        </a:moveTo>
                        <a:lnTo>
                          <a:pt x="30" y="32"/>
                        </a:lnTo>
                        <a:lnTo>
                          <a:pt x="15" y="48"/>
                        </a:lnTo>
                        <a:lnTo>
                          <a:pt x="4" y="73"/>
                        </a:lnTo>
                        <a:lnTo>
                          <a:pt x="0" y="91"/>
                        </a:lnTo>
                        <a:lnTo>
                          <a:pt x="78" y="159"/>
                        </a:lnTo>
                        <a:lnTo>
                          <a:pt x="91" y="91"/>
                        </a:lnTo>
                        <a:lnTo>
                          <a:pt x="102" y="60"/>
                        </a:lnTo>
                        <a:lnTo>
                          <a:pt x="116" y="33"/>
                        </a:lnTo>
                        <a:lnTo>
                          <a:pt x="7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6" name="Freeform 1753"/>
                  <p:cNvSpPr>
                    <a:spLocks/>
                  </p:cNvSpPr>
                  <p:nvPr/>
                </p:nvSpPr>
                <p:spPr bwMode="auto">
                  <a:xfrm>
                    <a:off x="1327" y="1390"/>
                    <a:ext cx="14" cy="32"/>
                  </a:xfrm>
                  <a:custGeom>
                    <a:avLst/>
                    <a:gdLst>
                      <a:gd name="T0" fmla="*/ 28 w 92"/>
                      <a:gd name="T1" fmla="*/ 0 h 192"/>
                      <a:gd name="T2" fmla="*/ 14 w 92"/>
                      <a:gd name="T3" fmla="*/ 15 h 192"/>
                      <a:gd name="T4" fmla="*/ 5 w 92"/>
                      <a:gd name="T5" fmla="*/ 39 h 192"/>
                      <a:gd name="T6" fmla="*/ 0 w 92"/>
                      <a:gd name="T7" fmla="*/ 90 h 192"/>
                      <a:gd name="T8" fmla="*/ 7 w 92"/>
                      <a:gd name="T9" fmla="*/ 119 h 192"/>
                      <a:gd name="T10" fmla="*/ 25 w 92"/>
                      <a:gd name="T11" fmla="*/ 158 h 192"/>
                      <a:gd name="T12" fmla="*/ 64 w 92"/>
                      <a:gd name="T13" fmla="*/ 192 h 192"/>
                      <a:gd name="T14" fmla="*/ 78 w 92"/>
                      <a:gd name="T15" fmla="*/ 130 h 192"/>
                      <a:gd name="T16" fmla="*/ 92 w 92"/>
                      <a:gd name="T17" fmla="*/ 57 h 192"/>
                      <a:gd name="T18" fmla="*/ 28 w 9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92"/>
                      <a:gd name="T32" fmla="*/ 92 w 9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92">
                        <a:moveTo>
                          <a:pt x="28" y="0"/>
                        </a:moveTo>
                        <a:lnTo>
                          <a:pt x="14" y="15"/>
                        </a:lnTo>
                        <a:lnTo>
                          <a:pt x="5" y="39"/>
                        </a:lnTo>
                        <a:lnTo>
                          <a:pt x="0" y="90"/>
                        </a:lnTo>
                        <a:lnTo>
                          <a:pt x="7" y="119"/>
                        </a:lnTo>
                        <a:lnTo>
                          <a:pt x="25" y="158"/>
                        </a:lnTo>
                        <a:lnTo>
                          <a:pt x="64" y="192"/>
                        </a:lnTo>
                        <a:lnTo>
                          <a:pt x="78" y="130"/>
                        </a:lnTo>
                        <a:lnTo>
                          <a:pt x="92" y="57"/>
                        </a:lnTo>
                        <a:lnTo>
                          <a:pt x="2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7" name="Freeform 1754"/>
                  <p:cNvSpPr>
                    <a:spLocks/>
                  </p:cNvSpPr>
                  <p:nvPr/>
                </p:nvSpPr>
                <p:spPr bwMode="auto">
                  <a:xfrm>
                    <a:off x="1327" y="1399"/>
                    <a:ext cx="12" cy="25"/>
                  </a:xfrm>
                  <a:custGeom>
                    <a:avLst/>
                    <a:gdLst>
                      <a:gd name="T0" fmla="*/ 1 w 79"/>
                      <a:gd name="T1" fmla="*/ 0 h 149"/>
                      <a:gd name="T2" fmla="*/ 0 w 79"/>
                      <a:gd name="T3" fmla="*/ 27 h 149"/>
                      <a:gd name="T4" fmla="*/ 5 w 79"/>
                      <a:gd name="T5" fmla="*/ 57 h 149"/>
                      <a:gd name="T6" fmla="*/ 22 w 79"/>
                      <a:gd name="T7" fmla="*/ 96 h 149"/>
                      <a:gd name="T8" fmla="*/ 56 w 79"/>
                      <a:gd name="T9" fmla="*/ 149 h 149"/>
                      <a:gd name="T10" fmla="*/ 70 w 79"/>
                      <a:gd name="T11" fmla="*/ 115 h 149"/>
                      <a:gd name="T12" fmla="*/ 79 w 79"/>
                      <a:gd name="T13" fmla="*/ 68 h 149"/>
                      <a:gd name="T14" fmla="*/ 1 w 79"/>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149"/>
                      <a:gd name="T26" fmla="*/ 79 w 79"/>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149">
                        <a:moveTo>
                          <a:pt x="1" y="0"/>
                        </a:moveTo>
                        <a:lnTo>
                          <a:pt x="0" y="27"/>
                        </a:lnTo>
                        <a:lnTo>
                          <a:pt x="5" y="57"/>
                        </a:lnTo>
                        <a:lnTo>
                          <a:pt x="22" y="96"/>
                        </a:lnTo>
                        <a:lnTo>
                          <a:pt x="56" y="149"/>
                        </a:lnTo>
                        <a:lnTo>
                          <a:pt x="70" y="115"/>
                        </a:lnTo>
                        <a:lnTo>
                          <a:pt x="79" y="68"/>
                        </a:lnTo>
                        <a:lnTo>
                          <a:pt x="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8" name="Freeform 1755"/>
                  <p:cNvSpPr>
                    <a:spLocks/>
                  </p:cNvSpPr>
                  <p:nvPr/>
                </p:nvSpPr>
                <p:spPr bwMode="auto">
                  <a:xfrm>
                    <a:off x="1331" y="1416"/>
                    <a:ext cx="6" cy="8"/>
                  </a:xfrm>
                  <a:custGeom>
                    <a:avLst/>
                    <a:gdLst>
                      <a:gd name="T0" fmla="*/ 0 w 39"/>
                      <a:gd name="T1" fmla="*/ 0 h 48"/>
                      <a:gd name="T2" fmla="*/ 31 w 39"/>
                      <a:gd name="T3" fmla="*/ 48 h 48"/>
                      <a:gd name="T4" fmla="*/ 39 w 39"/>
                      <a:gd name="T5" fmla="*/ 34 h 48"/>
                      <a:gd name="T6" fmla="*/ 0 w 39"/>
                      <a:gd name="T7" fmla="*/ 0 h 48"/>
                      <a:gd name="T8" fmla="*/ 0 60000 65536"/>
                      <a:gd name="T9" fmla="*/ 0 60000 65536"/>
                      <a:gd name="T10" fmla="*/ 0 60000 65536"/>
                      <a:gd name="T11" fmla="*/ 0 60000 65536"/>
                      <a:gd name="T12" fmla="*/ 0 w 39"/>
                      <a:gd name="T13" fmla="*/ 0 h 48"/>
                      <a:gd name="T14" fmla="*/ 39 w 39"/>
                      <a:gd name="T15" fmla="*/ 48 h 48"/>
                    </a:gdLst>
                    <a:ahLst/>
                    <a:cxnLst>
                      <a:cxn ang="T8">
                        <a:pos x="T0" y="T1"/>
                      </a:cxn>
                      <a:cxn ang="T9">
                        <a:pos x="T2" y="T3"/>
                      </a:cxn>
                      <a:cxn ang="T10">
                        <a:pos x="T4" y="T5"/>
                      </a:cxn>
                      <a:cxn ang="T11">
                        <a:pos x="T6" y="T7"/>
                      </a:cxn>
                    </a:cxnLst>
                    <a:rect l="T12" t="T13" r="T14" b="T15"/>
                    <a:pathLst>
                      <a:path w="39" h="48">
                        <a:moveTo>
                          <a:pt x="0" y="0"/>
                        </a:moveTo>
                        <a:lnTo>
                          <a:pt x="31" y="48"/>
                        </a:lnTo>
                        <a:lnTo>
                          <a:pt x="39" y="34"/>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19" name="Freeform 1756"/>
                  <p:cNvSpPr>
                    <a:spLocks/>
                  </p:cNvSpPr>
                  <p:nvPr/>
                </p:nvSpPr>
                <p:spPr bwMode="auto">
                  <a:xfrm>
                    <a:off x="1408" y="1222"/>
                    <a:ext cx="31" cy="41"/>
                  </a:xfrm>
                  <a:custGeom>
                    <a:avLst/>
                    <a:gdLst>
                      <a:gd name="T0" fmla="*/ 8 w 221"/>
                      <a:gd name="T1" fmla="*/ 238 h 244"/>
                      <a:gd name="T2" fmla="*/ 20 w 221"/>
                      <a:gd name="T3" fmla="*/ 227 h 244"/>
                      <a:gd name="T4" fmla="*/ 32 w 221"/>
                      <a:gd name="T5" fmla="*/ 213 h 244"/>
                      <a:gd name="T6" fmla="*/ 46 w 221"/>
                      <a:gd name="T7" fmla="*/ 199 h 244"/>
                      <a:gd name="T8" fmla="*/ 60 w 221"/>
                      <a:gd name="T9" fmla="*/ 182 h 244"/>
                      <a:gd name="T10" fmla="*/ 75 w 221"/>
                      <a:gd name="T11" fmla="*/ 167 h 244"/>
                      <a:gd name="T12" fmla="*/ 91 w 221"/>
                      <a:gd name="T13" fmla="*/ 149 h 244"/>
                      <a:gd name="T14" fmla="*/ 106 w 221"/>
                      <a:gd name="T15" fmla="*/ 131 h 244"/>
                      <a:gd name="T16" fmla="*/ 123 w 221"/>
                      <a:gd name="T17" fmla="*/ 114 h 244"/>
                      <a:gd name="T18" fmla="*/ 138 w 221"/>
                      <a:gd name="T19" fmla="*/ 96 h 244"/>
                      <a:gd name="T20" fmla="*/ 153 w 221"/>
                      <a:gd name="T21" fmla="*/ 79 h 244"/>
                      <a:gd name="T22" fmla="*/ 169 w 221"/>
                      <a:gd name="T23" fmla="*/ 62 h 244"/>
                      <a:gd name="T24" fmla="*/ 182 w 221"/>
                      <a:gd name="T25" fmla="*/ 47 h 244"/>
                      <a:gd name="T26" fmla="*/ 195 w 221"/>
                      <a:gd name="T27" fmla="*/ 33 h 244"/>
                      <a:gd name="T28" fmla="*/ 205 w 221"/>
                      <a:gd name="T29" fmla="*/ 19 h 244"/>
                      <a:gd name="T30" fmla="*/ 216 w 221"/>
                      <a:gd name="T31" fmla="*/ 8 h 244"/>
                      <a:gd name="T32" fmla="*/ 217 w 221"/>
                      <a:gd name="T33" fmla="*/ 0 h 244"/>
                      <a:gd name="T34" fmla="*/ 208 w 221"/>
                      <a:gd name="T35" fmla="*/ 11 h 244"/>
                      <a:gd name="T36" fmla="*/ 198 w 221"/>
                      <a:gd name="T37" fmla="*/ 23 h 244"/>
                      <a:gd name="T38" fmla="*/ 185 w 221"/>
                      <a:gd name="T39" fmla="*/ 37 h 244"/>
                      <a:gd name="T40" fmla="*/ 172 w 221"/>
                      <a:gd name="T41" fmla="*/ 53 h 244"/>
                      <a:gd name="T42" fmla="*/ 158 w 221"/>
                      <a:gd name="T43" fmla="*/ 68 h 244"/>
                      <a:gd name="T44" fmla="*/ 144 w 221"/>
                      <a:gd name="T45" fmla="*/ 85 h 244"/>
                      <a:gd name="T46" fmla="*/ 127 w 221"/>
                      <a:gd name="T47" fmla="*/ 103 h 244"/>
                      <a:gd name="T48" fmla="*/ 112 w 221"/>
                      <a:gd name="T49" fmla="*/ 120 h 244"/>
                      <a:gd name="T50" fmla="*/ 97 w 221"/>
                      <a:gd name="T51" fmla="*/ 138 h 244"/>
                      <a:gd name="T52" fmla="*/ 80 w 221"/>
                      <a:gd name="T53" fmla="*/ 156 h 244"/>
                      <a:gd name="T54" fmla="*/ 65 w 221"/>
                      <a:gd name="T55" fmla="*/ 173 h 244"/>
                      <a:gd name="T56" fmla="*/ 50 w 221"/>
                      <a:gd name="T57" fmla="*/ 188 h 244"/>
                      <a:gd name="T58" fmla="*/ 35 w 221"/>
                      <a:gd name="T59" fmla="*/ 204 h 244"/>
                      <a:gd name="T60" fmla="*/ 23 w 221"/>
                      <a:gd name="T61" fmla="*/ 218 h 244"/>
                      <a:gd name="T62" fmla="*/ 10 w 221"/>
                      <a:gd name="T63" fmla="*/ 230 h 244"/>
                      <a:gd name="T64" fmla="*/ 0 w 221"/>
                      <a:gd name="T65" fmla="*/ 242 h 2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244"/>
                      <a:gd name="T101" fmla="*/ 221 w 221"/>
                      <a:gd name="T102" fmla="*/ 244 h 2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244">
                        <a:moveTo>
                          <a:pt x="2" y="244"/>
                        </a:moveTo>
                        <a:lnTo>
                          <a:pt x="8" y="238"/>
                        </a:lnTo>
                        <a:lnTo>
                          <a:pt x="13" y="233"/>
                        </a:lnTo>
                        <a:lnTo>
                          <a:pt x="20" y="227"/>
                        </a:lnTo>
                        <a:lnTo>
                          <a:pt x="26" y="221"/>
                        </a:lnTo>
                        <a:lnTo>
                          <a:pt x="32" y="213"/>
                        </a:lnTo>
                        <a:lnTo>
                          <a:pt x="39" y="206"/>
                        </a:lnTo>
                        <a:lnTo>
                          <a:pt x="46" y="199"/>
                        </a:lnTo>
                        <a:lnTo>
                          <a:pt x="53" y="191"/>
                        </a:lnTo>
                        <a:lnTo>
                          <a:pt x="60" y="182"/>
                        </a:lnTo>
                        <a:lnTo>
                          <a:pt x="68" y="175"/>
                        </a:lnTo>
                        <a:lnTo>
                          <a:pt x="75" y="167"/>
                        </a:lnTo>
                        <a:lnTo>
                          <a:pt x="84" y="159"/>
                        </a:lnTo>
                        <a:lnTo>
                          <a:pt x="91" y="149"/>
                        </a:lnTo>
                        <a:lnTo>
                          <a:pt x="99" y="141"/>
                        </a:lnTo>
                        <a:lnTo>
                          <a:pt x="106" y="131"/>
                        </a:lnTo>
                        <a:lnTo>
                          <a:pt x="114" y="122"/>
                        </a:lnTo>
                        <a:lnTo>
                          <a:pt x="123" y="114"/>
                        </a:lnTo>
                        <a:lnTo>
                          <a:pt x="130" y="105"/>
                        </a:lnTo>
                        <a:lnTo>
                          <a:pt x="138" y="96"/>
                        </a:lnTo>
                        <a:lnTo>
                          <a:pt x="146" y="87"/>
                        </a:lnTo>
                        <a:lnTo>
                          <a:pt x="153" y="79"/>
                        </a:lnTo>
                        <a:lnTo>
                          <a:pt x="161" y="71"/>
                        </a:lnTo>
                        <a:lnTo>
                          <a:pt x="169" y="62"/>
                        </a:lnTo>
                        <a:lnTo>
                          <a:pt x="175" y="55"/>
                        </a:lnTo>
                        <a:lnTo>
                          <a:pt x="182" y="47"/>
                        </a:lnTo>
                        <a:lnTo>
                          <a:pt x="188" y="40"/>
                        </a:lnTo>
                        <a:lnTo>
                          <a:pt x="195" y="33"/>
                        </a:lnTo>
                        <a:lnTo>
                          <a:pt x="201" y="25"/>
                        </a:lnTo>
                        <a:lnTo>
                          <a:pt x="205" y="19"/>
                        </a:lnTo>
                        <a:lnTo>
                          <a:pt x="211" y="13"/>
                        </a:lnTo>
                        <a:lnTo>
                          <a:pt x="216" y="8"/>
                        </a:lnTo>
                        <a:lnTo>
                          <a:pt x="221" y="3"/>
                        </a:lnTo>
                        <a:lnTo>
                          <a:pt x="217" y="0"/>
                        </a:lnTo>
                        <a:lnTo>
                          <a:pt x="213" y="5"/>
                        </a:lnTo>
                        <a:lnTo>
                          <a:pt x="208" y="11"/>
                        </a:lnTo>
                        <a:lnTo>
                          <a:pt x="203" y="17"/>
                        </a:lnTo>
                        <a:lnTo>
                          <a:pt x="198" y="23"/>
                        </a:lnTo>
                        <a:lnTo>
                          <a:pt x="191" y="30"/>
                        </a:lnTo>
                        <a:lnTo>
                          <a:pt x="185" y="37"/>
                        </a:lnTo>
                        <a:lnTo>
                          <a:pt x="178" y="44"/>
                        </a:lnTo>
                        <a:lnTo>
                          <a:pt x="172" y="53"/>
                        </a:lnTo>
                        <a:lnTo>
                          <a:pt x="164" y="60"/>
                        </a:lnTo>
                        <a:lnTo>
                          <a:pt x="158" y="68"/>
                        </a:lnTo>
                        <a:lnTo>
                          <a:pt x="151" y="77"/>
                        </a:lnTo>
                        <a:lnTo>
                          <a:pt x="144" y="85"/>
                        </a:lnTo>
                        <a:lnTo>
                          <a:pt x="134" y="93"/>
                        </a:lnTo>
                        <a:lnTo>
                          <a:pt x="127" y="103"/>
                        </a:lnTo>
                        <a:lnTo>
                          <a:pt x="120" y="111"/>
                        </a:lnTo>
                        <a:lnTo>
                          <a:pt x="112" y="120"/>
                        </a:lnTo>
                        <a:lnTo>
                          <a:pt x="104" y="129"/>
                        </a:lnTo>
                        <a:lnTo>
                          <a:pt x="97" y="138"/>
                        </a:lnTo>
                        <a:lnTo>
                          <a:pt x="88" y="147"/>
                        </a:lnTo>
                        <a:lnTo>
                          <a:pt x="80" y="156"/>
                        </a:lnTo>
                        <a:lnTo>
                          <a:pt x="73" y="165"/>
                        </a:lnTo>
                        <a:lnTo>
                          <a:pt x="65" y="173"/>
                        </a:lnTo>
                        <a:lnTo>
                          <a:pt x="58" y="181"/>
                        </a:lnTo>
                        <a:lnTo>
                          <a:pt x="50" y="188"/>
                        </a:lnTo>
                        <a:lnTo>
                          <a:pt x="43" y="197"/>
                        </a:lnTo>
                        <a:lnTo>
                          <a:pt x="35" y="204"/>
                        </a:lnTo>
                        <a:lnTo>
                          <a:pt x="29" y="211"/>
                        </a:lnTo>
                        <a:lnTo>
                          <a:pt x="23" y="218"/>
                        </a:lnTo>
                        <a:lnTo>
                          <a:pt x="17" y="224"/>
                        </a:lnTo>
                        <a:lnTo>
                          <a:pt x="10" y="230"/>
                        </a:lnTo>
                        <a:lnTo>
                          <a:pt x="4" y="236"/>
                        </a:lnTo>
                        <a:lnTo>
                          <a:pt x="0" y="242"/>
                        </a:lnTo>
                        <a:lnTo>
                          <a:pt x="2" y="24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0" name="Freeform 1757"/>
                  <p:cNvSpPr>
                    <a:spLocks/>
                  </p:cNvSpPr>
                  <p:nvPr/>
                </p:nvSpPr>
                <p:spPr bwMode="auto">
                  <a:xfrm>
                    <a:off x="1374" y="1262"/>
                    <a:ext cx="34" cy="31"/>
                  </a:xfrm>
                  <a:custGeom>
                    <a:avLst/>
                    <a:gdLst>
                      <a:gd name="T0" fmla="*/ 4 w 238"/>
                      <a:gd name="T1" fmla="*/ 180 h 184"/>
                      <a:gd name="T2" fmla="*/ 9 w 238"/>
                      <a:gd name="T3" fmla="*/ 171 h 184"/>
                      <a:gd name="T4" fmla="*/ 16 w 238"/>
                      <a:gd name="T5" fmla="*/ 162 h 184"/>
                      <a:gd name="T6" fmla="*/ 26 w 238"/>
                      <a:gd name="T7" fmla="*/ 151 h 184"/>
                      <a:gd name="T8" fmla="*/ 39 w 238"/>
                      <a:gd name="T9" fmla="*/ 140 h 184"/>
                      <a:gd name="T10" fmla="*/ 56 w 238"/>
                      <a:gd name="T11" fmla="*/ 130 h 184"/>
                      <a:gd name="T12" fmla="*/ 71 w 238"/>
                      <a:gd name="T13" fmla="*/ 118 h 184"/>
                      <a:gd name="T14" fmla="*/ 90 w 238"/>
                      <a:gd name="T15" fmla="*/ 106 h 184"/>
                      <a:gd name="T16" fmla="*/ 110 w 238"/>
                      <a:gd name="T17" fmla="*/ 93 h 184"/>
                      <a:gd name="T18" fmla="*/ 130 w 238"/>
                      <a:gd name="T19" fmla="*/ 81 h 184"/>
                      <a:gd name="T20" fmla="*/ 148 w 238"/>
                      <a:gd name="T21" fmla="*/ 68 h 184"/>
                      <a:gd name="T22" fmla="*/ 168 w 238"/>
                      <a:gd name="T23" fmla="*/ 56 h 184"/>
                      <a:gd name="T24" fmla="*/ 187 w 238"/>
                      <a:gd name="T25" fmla="*/ 44 h 184"/>
                      <a:gd name="T26" fmla="*/ 205 w 238"/>
                      <a:gd name="T27" fmla="*/ 31 h 184"/>
                      <a:gd name="T28" fmla="*/ 219 w 238"/>
                      <a:gd name="T29" fmla="*/ 19 h 184"/>
                      <a:gd name="T30" fmla="*/ 233 w 238"/>
                      <a:gd name="T31" fmla="*/ 7 h 184"/>
                      <a:gd name="T32" fmla="*/ 236 w 238"/>
                      <a:gd name="T33" fmla="*/ 0 h 184"/>
                      <a:gd name="T34" fmla="*/ 224 w 238"/>
                      <a:gd name="T35" fmla="*/ 11 h 184"/>
                      <a:gd name="T36" fmla="*/ 210 w 238"/>
                      <a:gd name="T37" fmla="*/ 22 h 184"/>
                      <a:gd name="T38" fmla="*/ 193 w 238"/>
                      <a:gd name="T39" fmla="*/ 33 h 184"/>
                      <a:gd name="T40" fmla="*/ 175 w 238"/>
                      <a:gd name="T41" fmla="*/ 46 h 184"/>
                      <a:gd name="T42" fmla="*/ 158 w 238"/>
                      <a:gd name="T43" fmla="*/ 59 h 184"/>
                      <a:gd name="T44" fmla="*/ 137 w 238"/>
                      <a:gd name="T45" fmla="*/ 71 h 184"/>
                      <a:gd name="T46" fmla="*/ 117 w 238"/>
                      <a:gd name="T47" fmla="*/ 84 h 184"/>
                      <a:gd name="T48" fmla="*/ 97 w 238"/>
                      <a:gd name="T49" fmla="*/ 96 h 184"/>
                      <a:gd name="T50" fmla="*/ 79 w 238"/>
                      <a:gd name="T51" fmla="*/ 108 h 184"/>
                      <a:gd name="T52" fmla="*/ 62 w 238"/>
                      <a:gd name="T53" fmla="*/ 120 h 184"/>
                      <a:gd name="T54" fmla="*/ 44 w 238"/>
                      <a:gd name="T55" fmla="*/ 132 h 184"/>
                      <a:gd name="T56" fmla="*/ 31 w 238"/>
                      <a:gd name="T57" fmla="*/ 144 h 184"/>
                      <a:gd name="T58" fmla="*/ 18 w 238"/>
                      <a:gd name="T59" fmla="*/ 155 h 184"/>
                      <a:gd name="T60" fmla="*/ 9 w 238"/>
                      <a:gd name="T61" fmla="*/ 164 h 184"/>
                      <a:gd name="T62" fmla="*/ 3 w 238"/>
                      <a:gd name="T63" fmla="*/ 174 h 184"/>
                      <a:gd name="T64" fmla="*/ 0 w 238"/>
                      <a:gd name="T65" fmla="*/ 184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8"/>
                      <a:gd name="T100" fmla="*/ 0 h 184"/>
                      <a:gd name="T101" fmla="*/ 238 w 238"/>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8" h="184">
                        <a:moveTo>
                          <a:pt x="4" y="184"/>
                        </a:moveTo>
                        <a:lnTo>
                          <a:pt x="4" y="180"/>
                        </a:lnTo>
                        <a:lnTo>
                          <a:pt x="6" y="176"/>
                        </a:lnTo>
                        <a:lnTo>
                          <a:pt x="9" y="171"/>
                        </a:lnTo>
                        <a:lnTo>
                          <a:pt x="11" y="167"/>
                        </a:lnTo>
                        <a:lnTo>
                          <a:pt x="16" y="162"/>
                        </a:lnTo>
                        <a:lnTo>
                          <a:pt x="20" y="157"/>
                        </a:lnTo>
                        <a:lnTo>
                          <a:pt x="26" y="151"/>
                        </a:lnTo>
                        <a:lnTo>
                          <a:pt x="33" y="146"/>
                        </a:lnTo>
                        <a:lnTo>
                          <a:pt x="39" y="140"/>
                        </a:lnTo>
                        <a:lnTo>
                          <a:pt x="46" y="136"/>
                        </a:lnTo>
                        <a:lnTo>
                          <a:pt x="56" y="130"/>
                        </a:lnTo>
                        <a:lnTo>
                          <a:pt x="63" y="124"/>
                        </a:lnTo>
                        <a:lnTo>
                          <a:pt x="71" y="118"/>
                        </a:lnTo>
                        <a:lnTo>
                          <a:pt x="82" y="112"/>
                        </a:lnTo>
                        <a:lnTo>
                          <a:pt x="90" y="106"/>
                        </a:lnTo>
                        <a:lnTo>
                          <a:pt x="101" y="100"/>
                        </a:lnTo>
                        <a:lnTo>
                          <a:pt x="110" y="93"/>
                        </a:lnTo>
                        <a:lnTo>
                          <a:pt x="120" y="87"/>
                        </a:lnTo>
                        <a:lnTo>
                          <a:pt x="130" y="81"/>
                        </a:lnTo>
                        <a:lnTo>
                          <a:pt x="140" y="75"/>
                        </a:lnTo>
                        <a:lnTo>
                          <a:pt x="148" y="68"/>
                        </a:lnTo>
                        <a:lnTo>
                          <a:pt x="159" y="62"/>
                        </a:lnTo>
                        <a:lnTo>
                          <a:pt x="168" y="56"/>
                        </a:lnTo>
                        <a:lnTo>
                          <a:pt x="178" y="50"/>
                        </a:lnTo>
                        <a:lnTo>
                          <a:pt x="187" y="44"/>
                        </a:lnTo>
                        <a:lnTo>
                          <a:pt x="195" y="38"/>
                        </a:lnTo>
                        <a:lnTo>
                          <a:pt x="205" y="31"/>
                        </a:lnTo>
                        <a:lnTo>
                          <a:pt x="212" y="25"/>
                        </a:lnTo>
                        <a:lnTo>
                          <a:pt x="219" y="19"/>
                        </a:lnTo>
                        <a:lnTo>
                          <a:pt x="227" y="13"/>
                        </a:lnTo>
                        <a:lnTo>
                          <a:pt x="233" y="7"/>
                        </a:lnTo>
                        <a:lnTo>
                          <a:pt x="238" y="2"/>
                        </a:lnTo>
                        <a:lnTo>
                          <a:pt x="236" y="0"/>
                        </a:lnTo>
                        <a:lnTo>
                          <a:pt x="231" y="5"/>
                        </a:lnTo>
                        <a:lnTo>
                          <a:pt x="224" y="11"/>
                        </a:lnTo>
                        <a:lnTo>
                          <a:pt x="217" y="16"/>
                        </a:lnTo>
                        <a:lnTo>
                          <a:pt x="210" y="22"/>
                        </a:lnTo>
                        <a:lnTo>
                          <a:pt x="202" y="27"/>
                        </a:lnTo>
                        <a:lnTo>
                          <a:pt x="193" y="33"/>
                        </a:lnTo>
                        <a:lnTo>
                          <a:pt x="185" y="40"/>
                        </a:lnTo>
                        <a:lnTo>
                          <a:pt x="175" y="46"/>
                        </a:lnTo>
                        <a:lnTo>
                          <a:pt x="166" y="52"/>
                        </a:lnTo>
                        <a:lnTo>
                          <a:pt x="158" y="59"/>
                        </a:lnTo>
                        <a:lnTo>
                          <a:pt x="147" y="65"/>
                        </a:lnTo>
                        <a:lnTo>
                          <a:pt x="137" y="71"/>
                        </a:lnTo>
                        <a:lnTo>
                          <a:pt x="128" y="77"/>
                        </a:lnTo>
                        <a:lnTo>
                          <a:pt x="117" y="84"/>
                        </a:lnTo>
                        <a:lnTo>
                          <a:pt x="108" y="90"/>
                        </a:lnTo>
                        <a:lnTo>
                          <a:pt x="97" y="96"/>
                        </a:lnTo>
                        <a:lnTo>
                          <a:pt x="89" y="102"/>
                        </a:lnTo>
                        <a:lnTo>
                          <a:pt x="79" y="108"/>
                        </a:lnTo>
                        <a:lnTo>
                          <a:pt x="70" y="114"/>
                        </a:lnTo>
                        <a:lnTo>
                          <a:pt x="62" y="120"/>
                        </a:lnTo>
                        <a:lnTo>
                          <a:pt x="53" y="126"/>
                        </a:lnTo>
                        <a:lnTo>
                          <a:pt x="44" y="132"/>
                        </a:lnTo>
                        <a:lnTo>
                          <a:pt x="37" y="138"/>
                        </a:lnTo>
                        <a:lnTo>
                          <a:pt x="31" y="144"/>
                        </a:lnTo>
                        <a:lnTo>
                          <a:pt x="23" y="149"/>
                        </a:lnTo>
                        <a:lnTo>
                          <a:pt x="18" y="155"/>
                        </a:lnTo>
                        <a:lnTo>
                          <a:pt x="13" y="160"/>
                        </a:lnTo>
                        <a:lnTo>
                          <a:pt x="9" y="164"/>
                        </a:lnTo>
                        <a:lnTo>
                          <a:pt x="5" y="169"/>
                        </a:lnTo>
                        <a:lnTo>
                          <a:pt x="3" y="174"/>
                        </a:lnTo>
                        <a:lnTo>
                          <a:pt x="0" y="179"/>
                        </a:lnTo>
                        <a:lnTo>
                          <a:pt x="0" y="184"/>
                        </a:lnTo>
                        <a:lnTo>
                          <a:pt x="4" y="18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1" name="Freeform 1758"/>
                  <p:cNvSpPr>
                    <a:spLocks/>
                  </p:cNvSpPr>
                  <p:nvPr/>
                </p:nvSpPr>
                <p:spPr bwMode="auto">
                  <a:xfrm>
                    <a:off x="1367" y="1293"/>
                    <a:ext cx="7" cy="38"/>
                  </a:xfrm>
                  <a:custGeom>
                    <a:avLst/>
                    <a:gdLst>
                      <a:gd name="T0" fmla="*/ 5 w 55"/>
                      <a:gd name="T1" fmla="*/ 228 h 230"/>
                      <a:gd name="T2" fmla="*/ 6 w 55"/>
                      <a:gd name="T3" fmla="*/ 224 h 230"/>
                      <a:gd name="T4" fmla="*/ 9 w 55"/>
                      <a:gd name="T5" fmla="*/ 221 h 230"/>
                      <a:gd name="T6" fmla="*/ 11 w 55"/>
                      <a:gd name="T7" fmla="*/ 217 h 230"/>
                      <a:gd name="T8" fmla="*/ 13 w 55"/>
                      <a:gd name="T9" fmla="*/ 212 h 230"/>
                      <a:gd name="T10" fmla="*/ 17 w 55"/>
                      <a:gd name="T11" fmla="*/ 206 h 230"/>
                      <a:gd name="T12" fmla="*/ 19 w 55"/>
                      <a:gd name="T13" fmla="*/ 200 h 230"/>
                      <a:gd name="T14" fmla="*/ 23 w 55"/>
                      <a:gd name="T15" fmla="*/ 192 h 230"/>
                      <a:gd name="T16" fmla="*/ 28 w 55"/>
                      <a:gd name="T17" fmla="*/ 181 h 230"/>
                      <a:gd name="T18" fmla="*/ 31 w 55"/>
                      <a:gd name="T19" fmla="*/ 169 h 230"/>
                      <a:gd name="T20" fmla="*/ 35 w 55"/>
                      <a:gd name="T21" fmla="*/ 153 h 230"/>
                      <a:gd name="T22" fmla="*/ 38 w 55"/>
                      <a:gd name="T23" fmla="*/ 134 h 230"/>
                      <a:gd name="T24" fmla="*/ 42 w 55"/>
                      <a:gd name="T25" fmla="*/ 111 h 230"/>
                      <a:gd name="T26" fmla="*/ 45 w 55"/>
                      <a:gd name="T27" fmla="*/ 85 h 230"/>
                      <a:gd name="T28" fmla="*/ 49 w 55"/>
                      <a:gd name="T29" fmla="*/ 55 h 230"/>
                      <a:gd name="T30" fmla="*/ 52 w 55"/>
                      <a:gd name="T31" fmla="*/ 19 h 230"/>
                      <a:gd name="T32" fmla="*/ 51 w 55"/>
                      <a:gd name="T33" fmla="*/ 0 h 230"/>
                      <a:gd name="T34" fmla="*/ 47 w 55"/>
                      <a:gd name="T35" fmla="*/ 37 h 230"/>
                      <a:gd name="T36" fmla="*/ 43 w 55"/>
                      <a:gd name="T37" fmla="*/ 71 h 230"/>
                      <a:gd name="T38" fmla="*/ 41 w 55"/>
                      <a:gd name="T39" fmla="*/ 98 h 230"/>
                      <a:gd name="T40" fmla="*/ 37 w 55"/>
                      <a:gd name="T41" fmla="*/ 122 h 230"/>
                      <a:gd name="T42" fmla="*/ 34 w 55"/>
                      <a:gd name="T43" fmla="*/ 142 h 230"/>
                      <a:gd name="T44" fmla="*/ 30 w 55"/>
                      <a:gd name="T45" fmla="*/ 161 h 230"/>
                      <a:gd name="T46" fmla="*/ 26 w 55"/>
                      <a:gd name="T47" fmla="*/ 174 h 230"/>
                      <a:gd name="T48" fmla="*/ 22 w 55"/>
                      <a:gd name="T49" fmla="*/ 186 h 230"/>
                      <a:gd name="T50" fmla="*/ 18 w 55"/>
                      <a:gd name="T51" fmla="*/ 194 h 230"/>
                      <a:gd name="T52" fmla="*/ 15 w 55"/>
                      <a:gd name="T53" fmla="*/ 202 h 230"/>
                      <a:gd name="T54" fmla="*/ 12 w 55"/>
                      <a:gd name="T55" fmla="*/ 207 h 230"/>
                      <a:gd name="T56" fmla="*/ 9 w 55"/>
                      <a:gd name="T57" fmla="*/ 212 h 230"/>
                      <a:gd name="T58" fmla="*/ 6 w 55"/>
                      <a:gd name="T59" fmla="*/ 217 h 230"/>
                      <a:gd name="T60" fmla="*/ 4 w 55"/>
                      <a:gd name="T61" fmla="*/ 221 h 230"/>
                      <a:gd name="T62" fmla="*/ 2 w 55"/>
                      <a:gd name="T63" fmla="*/ 224 h 230"/>
                      <a:gd name="T64" fmla="*/ 0 w 55"/>
                      <a:gd name="T65" fmla="*/ 229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0"/>
                      <a:gd name="T101" fmla="*/ 55 w 55"/>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0">
                        <a:moveTo>
                          <a:pt x="4" y="230"/>
                        </a:moveTo>
                        <a:lnTo>
                          <a:pt x="5" y="228"/>
                        </a:lnTo>
                        <a:lnTo>
                          <a:pt x="5" y="225"/>
                        </a:lnTo>
                        <a:lnTo>
                          <a:pt x="6" y="224"/>
                        </a:lnTo>
                        <a:lnTo>
                          <a:pt x="8" y="222"/>
                        </a:lnTo>
                        <a:lnTo>
                          <a:pt x="9" y="221"/>
                        </a:lnTo>
                        <a:lnTo>
                          <a:pt x="10" y="218"/>
                        </a:lnTo>
                        <a:lnTo>
                          <a:pt x="11" y="217"/>
                        </a:lnTo>
                        <a:lnTo>
                          <a:pt x="12" y="215"/>
                        </a:lnTo>
                        <a:lnTo>
                          <a:pt x="13" y="212"/>
                        </a:lnTo>
                        <a:lnTo>
                          <a:pt x="15" y="210"/>
                        </a:lnTo>
                        <a:lnTo>
                          <a:pt x="17" y="206"/>
                        </a:lnTo>
                        <a:lnTo>
                          <a:pt x="18" y="204"/>
                        </a:lnTo>
                        <a:lnTo>
                          <a:pt x="19" y="200"/>
                        </a:lnTo>
                        <a:lnTo>
                          <a:pt x="22" y="197"/>
                        </a:lnTo>
                        <a:lnTo>
                          <a:pt x="23" y="192"/>
                        </a:lnTo>
                        <a:lnTo>
                          <a:pt x="26" y="187"/>
                        </a:lnTo>
                        <a:lnTo>
                          <a:pt x="28" y="181"/>
                        </a:lnTo>
                        <a:lnTo>
                          <a:pt x="29" y="175"/>
                        </a:lnTo>
                        <a:lnTo>
                          <a:pt x="31" y="169"/>
                        </a:lnTo>
                        <a:lnTo>
                          <a:pt x="32" y="161"/>
                        </a:lnTo>
                        <a:lnTo>
                          <a:pt x="35" y="153"/>
                        </a:lnTo>
                        <a:lnTo>
                          <a:pt x="37" y="143"/>
                        </a:lnTo>
                        <a:lnTo>
                          <a:pt x="38" y="134"/>
                        </a:lnTo>
                        <a:lnTo>
                          <a:pt x="41" y="123"/>
                        </a:lnTo>
                        <a:lnTo>
                          <a:pt x="42" y="111"/>
                        </a:lnTo>
                        <a:lnTo>
                          <a:pt x="43" y="99"/>
                        </a:lnTo>
                        <a:lnTo>
                          <a:pt x="45" y="85"/>
                        </a:lnTo>
                        <a:lnTo>
                          <a:pt x="47" y="71"/>
                        </a:lnTo>
                        <a:lnTo>
                          <a:pt x="49" y="55"/>
                        </a:lnTo>
                        <a:lnTo>
                          <a:pt x="51" y="38"/>
                        </a:lnTo>
                        <a:lnTo>
                          <a:pt x="52" y="19"/>
                        </a:lnTo>
                        <a:lnTo>
                          <a:pt x="55" y="0"/>
                        </a:lnTo>
                        <a:lnTo>
                          <a:pt x="51" y="0"/>
                        </a:lnTo>
                        <a:lnTo>
                          <a:pt x="48" y="19"/>
                        </a:lnTo>
                        <a:lnTo>
                          <a:pt x="47" y="37"/>
                        </a:lnTo>
                        <a:lnTo>
                          <a:pt x="45" y="54"/>
                        </a:lnTo>
                        <a:lnTo>
                          <a:pt x="43" y="71"/>
                        </a:lnTo>
                        <a:lnTo>
                          <a:pt x="42" y="85"/>
                        </a:lnTo>
                        <a:lnTo>
                          <a:pt x="41" y="98"/>
                        </a:lnTo>
                        <a:lnTo>
                          <a:pt x="38" y="111"/>
                        </a:lnTo>
                        <a:lnTo>
                          <a:pt x="37" y="122"/>
                        </a:lnTo>
                        <a:lnTo>
                          <a:pt x="35" y="133"/>
                        </a:lnTo>
                        <a:lnTo>
                          <a:pt x="34" y="142"/>
                        </a:lnTo>
                        <a:lnTo>
                          <a:pt x="31" y="153"/>
                        </a:lnTo>
                        <a:lnTo>
                          <a:pt x="30" y="161"/>
                        </a:lnTo>
                        <a:lnTo>
                          <a:pt x="28" y="168"/>
                        </a:lnTo>
                        <a:lnTo>
                          <a:pt x="26" y="174"/>
                        </a:lnTo>
                        <a:lnTo>
                          <a:pt x="23" y="180"/>
                        </a:lnTo>
                        <a:lnTo>
                          <a:pt x="22" y="186"/>
                        </a:lnTo>
                        <a:lnTo>
                          <a:pt x="19" y="191"/>
                        </a:lnTo>
                        <a:lnTo>
                          <a:pt x="18" y="194"/>
                        </a:lnTo>
                        <a:lnTo>
                          <a:pt x="16" y="199"/>
                        </a:lnTo>
                        <a:lnTo>
                          <a:pt x="15" y="202"/>
                        </a:lnTo>
                        <a:lnTo>
                          <a:pt x="13" y="205"/>
                        </a:lnTo>
                        <a:lnTo>
                          <a:pt x="12" y="207"/>
                        </a:lnTo>
                        <a:lnTo>
                          <a:pt x="10" y="210"/>
                        </a:lnTo>
                        <a:lnTo>
                          <a:pt x="9" y="212"/>
                        </a:lnTo>
                        <a:lnTo>
                          <a:pt x="8" y="215"/>
                        </a:lnTo>
                        <a:lnTo>
                          <a:pt x="6" y="217"/>
                        </a:lnTo>
                        <a:lnTo>
                          <a:pt x="5" y="218"/>
                        </a:lnTo>
                        <a:lnTo>
                          <a:pt x="4" y="221"/>
                        </a:lnTo>
                        <a:lnTo>
                          <a:pt x="3" y="223"/>
                        </a:lnTo>
                        <a:lnTo>
                          <a:pt x="2" y="224"/>
                        </a:lnTo>
                        <a:lnTo>
                          <a:pt x="2" y="227"/>
                        </a:lnTo>
                        <a:lnTo>
                          <a:pt x="0" y="229"/>
                        </a:lnTo>
                        <a:lnTo>
                          <a:pt x="4" y="23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2" name="Freeform 1759"/>
                  <p:cNvSpPr>
                    <a:spLocks/>
                  </p:cNvSpPr>
                  <p:nvPr/>
                </p:nvSpPr>
                <p:spPr bwMode="auto">
                  <a:xfrm>
                    <a:off x="1347" y="1331"/>
                    <a:ext cx="20" cy="42"/>
                  </a:xfrm>
                  <a:custGeom>
                    <a:avLst/>
                    <a:gdLst>
                      <a:gd name="T0" fmla="*/ 9 w 141"/>
                      <a:gd name="T1" fmla="*/ 243 h 251"/>
                      <a:gd name="T2" fmla="*/ 20 w 141"/>
                      <a:gd name="T3" fmla="*/ 226 h 251"/>
                      <a:gd name="T4" fmla="*/ 30 w 141"/>
                      <a:gd name="T5" fmla="*/ 208 h 251"/>
                      <a:gd name="T6" fmla="*/ 42 w 141"/>
                      <a:gd name="T7" fmla="*/ 190 h 251"/>
                      <a:gd name="T8" fmla="*/ 52 w 141"/>
                      <a:gd name="T9" fmla="*/ 173 h 251"/>
                      <a:gd name="T10" fmla="*/ 64 w 141"/>
                      <a:gd name="T11" fmla="*/ 155 h 251"/>
                      <a:gd name="T12" fmla="*/ 74 w 141"/>
                      <a:gd name="T13" fmla="*/ 137 h 251"/>
                      <a:gd name="T14" fmla="*/ 83 w 141"/>
                      <a:gd name="T15" fmla="*/ 119 h 251"/>
                      <a:gd name="T16" fmla="*/ 94 w 141"/>
                      <a:gd name="T17" fmla="*/ 102 h 251"/>
                      <a:gd name="T18" fmla="*/ 102 w 141"/>
                      <a:gd name="T19" fmla="*/ 86 h 251"/>
                      <a:gd name="T20" fmla="*/ 110 w 141"/>
                      <a:gd name="T21" fmla="*/ 70 h 251"/>
                      <a:gd name="T22" fmla="*/ 118 w 141"/>
                      <a:gd name="T23" fmla="*/ 54 h 251"/>
                      <a:gd name="T24" fmla="*/ 124 w 141"/>
                      <a:gd name="T25" fmla="*/ 39 h 251"/>
                      <a:gd name="T26" fmla="*/ 130 w 141"/>
                      <a:gd name="T27" fmla="*/ 27 h 251"/>
                      <a:gd name="T28" fmla="*/ 135 w 141"/>
                      <a:gd name="T29" fmla="*/ 15 h 251"/>
                      <a:gd name="T30" fmla="*/ 140 w 141"/>
                      <a:gd name="T31" fmla="*/ 6 h 251"/>
                      <a:gd name="T32" fmla="*/ 137 w 141"/>
                      <a:gd name="T33" fmla="*/ 0 h 251"/>
                      <a:gd name="T34" fmla="*/ 134 w 141"/>
                      <a:gd name="T35" fmla="*/ 9 h 251"/>
                      <a:gd name="T36" fmla="*/ 129 w 141"/>
                      <a:gd name="T37" fmla="*/ 20 h 251"/>
                      <a:gd name="T38" fmla="*/ 124 w 141"/>
                      <a:gd name="T39" fmla="*/ 32 h 251"/>
                      <a:gd name="T40" fmla="*/ 118 w 141"/>
                      <a:gd name="T41" fmla="*/ 45 h 251"/>
                      <a:gd name="T42" fmla="*/ 110 w 141"/>
                      <a:gd name="T43" fmla="*/ 60 h 251"/>
                      <a:gd name="T44" fmla="*/ 103 w 141"/>
                      <a:gd name="T45" fmla="*/ 76 h 251"/>
                      <a:gd name="T46" fmla="*/ 95 w 141"/>
                      <a:gd name="T47" fmla="*/ 93 h 251"/>
                      <a:gd name="T48" fmla="*/ 84 w 141"/>
                      <a:gd name="T49" fmla="*/ 109 h 251"/>
                      <a:gd name="T50" fmla="*/ 76 w 141"/>
                      <a:gd name="T51" fmla="*/ 126 h 251"/>
                      <a:gd name="T52" fmla="*/ 65 w 141"/>
                      <a:gd name="T53" fmla="*/ 144 h 251"/>
                      <a:gd name="T54" fmla="*/ 55 w 141"/>
                      <a:gd name="T55" fmla="*/ 162 h 251"/>
                      <a:gd name="T56" fmla="*/ 44 w 141"/>
                      <a:gd name="T57" fmla="*/ 180 h 251"/>
                      <a:gd name="T58" fmla="*/ 32 w 141"/>
                      <a:gd name="T59" fmla="*/ 198 h 251"/>
                      <a:gd name="T60" fmla="*/ 22 w 141"/>
                      <a:gd name="T61" fmla="*/ 215 h 251"/>
                      <a:gd name="T62" fmla="*/ 12 w 141"/>
                      <a:gd name="T63" fmla="*/ 233 h 251"/>
                      <a:gd name="T64" fmla="*/ 0 w 141"/>
                      <a:gd name="T65" fmla="*/ 249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51"/>
                      <a:gd name="T101" fmla="*/ 141 w 141"/>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51">
                        <a:moveTo>
                          <a:pt x="3" y="251"/>
                        </a:moveTo>
                        <a:lnTo>
                          <a:pt x="9" y="243"/>
                        </a:lnTo>
                        <a:lnTo>
                          <a:pt x="14" y="234"/>
                        </a:lnTo>
                        <a:lnTo>
                          <a:pt x="20" y="226"/>
                        </a:lnTo>
                        <a:lnTo>
                          <a:pt x="25" y="218"/>
                        </a:lnTo>
                        <a:lnTo>
                          <a:pt x="30" y="208"/>
                        </a:lnTo>
                        <a:lnTo>
                          <a:pt x="37" y="199"/>
                        </a:lnTo>
                        <a:lnTo>
                          <a:pt x="42" y="190"/>
                        </a:lnTo>
                        <a:lnTo>
                          <a:pt x="48" y="182"/>
                        </a:lnTo>
                        <a:lnTo>
                          <a:pt x="52" y="173"/>
                        </a:lnTo>
                        <a:lnTo>
                          <a:pt x="58" y="164"/>
                        </a:lnTo>
                        <a:lnTo>
                          <a:pt x="64" y="155"/>
                        </a:lnTo>
                        <a:lnTo>
                          <a:pt x="69" y="146"/>
                        </a:lnTo>
                        <a:lnTo>
                          <a:pt x="74" y="137"/>
                        </a:lnTo>
                        <a:lnTo>
                          <a:pt x="78" y="128"/>
                        </a:lnTo>
                        <a:lnTo>
                          <a:pt x="83" y="119"/>
                        </a:lnTo>
                        <a:lnTo>
                          <a:pt x="89" y="111"/>
                        </a:lnTo>
                        <a:lnTo>
                          <a:pt x="94" y="102"/>
                        </a:lnTo>
                        <a:lnTo>
                          <a:pt x="98" y="94"/>
                        </a:lnTo>
                        <a:lnTo>
                          <a:pt x="102" y="86"/>
                        </a:lnTo>
                        <a:lnTo>
                          <a:pt x="107" y="77"/>
                        </a:lnTo>
                        <a:lnTo>
                          <a:pt x="110" y="70"/>
                        </a:lnTo>
                        <a:lnTo>
                          <a:pt x="115" y="61"/>
                        </a:lnTo>
                        <a:lnTo>
                          <a:pt x="118" y="54"/>
                        </a:lnTo>
                        <a:lnTo>
                          <a:pt x="122" y="46"/>
                        </a:lnTo>
                        <a:lnTo>
                          <a:pt x="124" y="39"/>
                        </a:lnTo>
                        <a:lnTo>
                          <a:pt x="128" y="33"/>
                        </a:lnTo>
                        <a:lnTo>
                          <a:pt x="130" y="27"/>
                        </a:lnTo>
                        <a:lnTo>
                          <a:pt x="133" y="21"/>
                        </a:lnTo>
                        <a:lnTo>
                          <a:pt x="135" y="15"/>
                        </a:lnTo>
                        <a:lnTo>
                          <a:pt x="137" y="11"/>
                        </a:lnTo>
                        <a:lnTo>
                          <a:pt x="140" y="6"/>
                        </a:lnTo>
                        <a:lnTo>
                          <a:pt x="141" y="1"/>
                        </a:lnTo>
                        <a:lnTo>
                          <a:pt x="137" y="0"/>
                        </a:lnTo>
                        <a:lnTo>
                          <a:pt x="135" y="5"/>
                        </a:lnTo>
                        <a:lnTo>
                          <a:pt x="134" y="9"/>
                        </a:lnTo>
                        <a:lnTo>
                          <a:pt x="132" y="14"/>
                        </a:lnTo>
                        <a:lnTo>
                          <a:pt x="129" y="20"/>
                        </a:lnTo>
                        <a:lnTo>
                          <a:pt x="127" y="26"/>
                        </a:lnTo>
                        <a:lnTo>
                          <a:pt x="124" y="32"/>
                        </a:lnTo>
                        <a:lnTo>
                          <a:pt x="122" y="38"/>
                        </a:lnTo>
                        <a:lnTo>
                          <a:pt x="118" y="45"/>
                        </a:lnTo>
                        <a:lnTo>
                          <a:pt x="115" y="52"/>
                        </a:lnTo>
                        <a:lnTo>
                          <a:pt x="110" y="60"/>
                        </a:lnTo>
                        <a:lnTo>
                          <a:pt x="107" y="68"/>
                        </a:lnTo>
                        <a:lnTo>
                          <a:pt x="103" y="76"/>
                        </a:lnTo>
                        <a:lnTo>
                          <a:pt x="98" y="84"/>
                        </a:lnTo>
                        <a:lnTo>
                          <a:pt x="95" y="93"/>
                        </a:lnTo>
                        <a:lnTo>
                          <a:pt x="90" y="101"/>
                        </a:lnTo>
                        <a:lnTo>
                          <a:pt x="84" y="109"/>
                        </a:lnTo>
                        <a:lnTo>
                          <a:pt x="81" y="118"/>
                        </a:lnTo>
                        <a:lnTo>
                          <a:pt x="76" y="126"/>
                        </a:lnTo>
                        <a:lnTo>
                          <a:pt x="71" y="136"/>
                        </a:lnTo>
                        <a:lnTo>
                          <a:pt x="65" y="144"/>
                        </a:lnTo>
                        <a:lnTo>
                          <a:pt x="59" y="153"/>
                        </a:lnTo>
                        <a:lnTo>
                          <a:pt x="55" y="162"/>
                        </a:lnTo>
                        <a:lnTo>
                          <a:pt x="50" y="171"/>
                        </a:lnTo>
                        <a:lnTo>
                          <a:pt x="44" y="180"/>
                        </a:lnTo>
                        <a:lnTo>
                          <a:pt x="39" y="188"/>
                        </a:lnTo>
                        <a:lnTo>
                          <a:pt x="32" y="198"/>
                        </a:lnTo>
                        <a:lnTo>
                          <a:pt x="28" y="206"/>
                        </a:lnTo>
                        <a:lnTo>
                          <a:pt x="22" y="215"/>
                        </a:lnTo>
                        <a:lnTo>
                          <a:pt x="17" y="225"/>
                        </a:lnTo>
                        <a:lnTo>
                          <a:pt x="12" y="233"/>
                        </a:lnTo>
                        <a:lnTo>
                          <a:pt x="5" y="241"/>
                        </a:lnTo>
                        <a:lnTo>
                          <a:pt x="0" y="249"/>
                        </a:lnTo>
                        <a:lnTo>
                          <a:pt x="3" y="25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3" name="Freeform 1760"/>
                  <p:cNvSpPr>
                    <a:spLocks/>
                  </p:cNvSpPr>
                  <p:nvPr/>
                </p:nvSpPr>
                <p:spPr bwMode="auto">
                  <a:xfrm>
                    <a:off x="1328" y="1373"/>
                    <a:ext cx="19" cy="23"/>
                  </a:xfrm>
                  <a:custGeom>
                    <a:avLst/>
                    <a:gdLst>
                      <a:gd name="T0" fmla="*/ 4 w 136"/>
                      <a:gd name="T1" fmla="*/ 135 h 141"/>
                      <a:gd name="T2" fmla="*/ 8 w 136"/>
                      <a:gd name="T3" fmla="*/ 127 h 141"/>
                      <a:gd name="T4" fmla="*/ 12 w 136"/>
                      <a:gd name="T5" fmla="*/ 119 h 141"/>
                      <a:gd name="T6" fmla="*/ 15 w 136"/>
                      <a:gd name="T7" fmla="*/ 113 h 141"/>
                      <a:gd name="T8" fmla="*/ 22 w 136"/>
                      <a:gd name="T9" fmla="*/ 108 h 141"/>
                      <a:gd name="T10" fmla="*/ 28 w 136"/>
                      <a:gd name="T11" fmla="*/ 102 h 141"/>
                      <a:gd name="T12" fmla="*/ 34 w 136"/>
                      <a:gd name="T13" fmla="*/ 97 h 141"/>
                      <a:gd name="T14" fmla="*/ 41 w 136"/>
                      <a:gd name="T15" fmla="*/ 93 h 141"/>
                      <a:gd name="T16" fmla="*/ 50 w 136"/>
                      <a:gd name="T17" fmla="*/ 88 h 141"/>
                      <a:gd name="T18" fmla="*/ 59 w 136"/>
                      <a:gd name="T19" fmla="*/ 82 h 141"/>
                      <a:gd name="T20" fmla="*/ 69 w 136"/>
                      <a:gd name="T21" fmla="*/ 75 h 141"/>
                      <a:gd name="T22" fmla="*/ 80 w 136"/>
                      <a:gd name="T23" fmla="*/ 66 h 141"/>
                      <a:gd name="T24" fmla="*/ 91 w 136"/>
                      <a:gd name="T25" fmla="*/ 57 h 141"/>
                      <a:gd name="T26" fmla="*/ 104 w 136"/>
                      <a:gd name="T27" fmla="*/ 44 h 141"/>
                      <a:gd name="T28" fmla="*/ 116 w 136"/>
                      <a:gd name="T29" fmla="*/ 29 h 141"/>
                      <a:gd name="T30" fmla="*/ 130 w 136"/>
                      <a:gd name="T31" fmla="*/ 12 h 141"/>
                      <a:gd name="T32" fmla="*/ 133 w 136"/>
                      <a:gd name="T33" fmla="*/ 0 h 141"/>
                      <a:gd name="T34" fmla="*/ 120 w 136"/>
                      <a:gd name="T35" fmla="*/ 19 h 141"/>
                      <a:gd name="T36" fmla="*/ 106 w 136"/>
                      <a:gd name="T37" fmla="*/ 35 h 141"/>
                      <a:gd name="T38" fmla="*/ 95 w 136"/>
                      <a:gd name="T39" fmla="*/ 48 h 141"/>
                      <a:gd name="T40" fmla="*/ 82 w 136"/>
                      <a:gd name="T41" fmla="*/ 59 h 141"/>
                      <a:gd name="T42" fmla="*/ 73 w 136"/>
                      <a:gd name="T43" fmla="*/ 69 h 141"/>
                      <a:gd name="T44" fmla="*/ 62 w 136"/>
                      <a:gd name="T45" fmla="*/ 76 h 141"/>
                      <a:gd name="T46" fmla="*/ 53 w 136"/>
                      <a:gd name="T47" fmla="*/ 82 h 141"/>
                      <a:gd name="T48" fmla="*/ 44 w 136"/>
                      <a:gd name="T49" fmla="*/ 87 h 141"/>
                      <a:gd name="T50" fmla="*/ 36 w 136"/>
                      <a:gd name="T51" fmla="*/ 91 h 141"/>
                      <a:gd name="T52" fmla="*/ 29 w 136"/>
                      <a:gd name="T53" fmla="*/ 96 h 141"/>
                      <a:gd name="T54" fmla="*/ 22 w 136"/>
                      <a:gd name="T55" fmla="*/ 101 h 141"/>
                      <a:gd name="T56" fmla="*/ 15 w 136"/>
                      <a:gd name="T57" fmla="*/ 108 h 141"/>
                      <a:gd name="T58" fmla="*/ 10 w 136"/>
                      <a:gd name="T59" fmla="*/ 114 h 141"/>
                      <a:gd name="T60" fmla="*/ 6 w 136"/>
                      <a:gd name="T61" fmla="*/ 121 h 141"/>
                      <a:gd name="T62" fmla="*/ 2 w 136"/>
                      <a:gd name="T63" fmla="*/ 129 h 141"/>
                      <a:gd name="T64" fmla="*/ 0 w 136"/>
                      <a:gd name="T65" fmla="*/ 140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41"/>
                      <a:gd name="T101" fmla="*/ 136 w 136"/>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41">
                        <a:moveTo>
                          <a:pt x="3" y="141"/>
                        </a:moveTo>
                        <a:lnTo>
                          <a:pt x="4" y="135"/>
                        </a:lnTo>
                        <a:lnTo>
                          <a:pt x="6" y="130"/>
                        </a:lnTo>
                        <a:lnTo>
                          <a:pt x="8" y="127"/>
                        </a:lnTo>
                        <a:lnTo>
                          <a:pt x="9" y="122"/>
                        </a:lnTo>
                        <a:lnTo>
                          <a:pt x="12" y="119"/>
                        </a:lnTo>
                        <a:lnTo>
                          <a:pt x="14" y="116"/>
                        </a:lnTo>
                        <a:lnTo>
                          <a:pt x="15" y="113"/>
                        </a:lnTo>
                        <a:lnTo>
                          <a:pt x="18" y="110"/>
                        </a:lnTo>
                        <a:lnTo>
                          <a:pt x="22" y="108"/>
                        </a:lnTo>
                        <a:lnTo>
                          <a:pt x="24" y="104"/>
                        </a:lnTo>
                        <a:lnTo>
                          <a:pt x="28" y="102"/>
                        </a:lnTo>
                        <a:lnTo>
                          <a:pt x="30" y="100"/>
                        </a:lnTo>
                        <a:lnTo>
                          <a:pt x="34" y="97"/>
                        </a:lnTo>
                        <a:lnTo>
                          <a:pt x="38" y="95"/>
                        </a:lnTo>
                        <a:lnTo>
                          <a:pt x="41" y="93"/>
                        </a:lnTo>
                        <a:lnTo>
                          <a:pt x="47" y="90"/>
                        </a:lnTo>
                        <a:lnTo>
                          <a:pt x="50" y="88"/>
                        </a:lnTo>
                        <a:lnTo>
                          <a:pt x="55" y="84"/>
                        </a:lnTo>
                        <a:lnTo>
                          <a:pt x="59" y="82"/>
                        </a:lnTo>
                        <a:lnTo>
                          <a:pt x="64" y="78"/>
                        </a:lnTo>
                        <a:lnTo>
                          <a:pt x="69" y="75"/>
                        </a:lnTo>
                        <a:lnTo>
                          <a:pt x="75" y="71"/>
                        </a:lnTo>
                        <a:lnTo>
                          <a:pt x="80" y="66"/>
                        </a:lnTo>
                        <a:lnTo>
                          <a:pt x="85" y="62"/>
                        </a:lnTo>
                        <a:lnTo>
                          <a:pt x="91" y="57"/>
                        </a:lnTo>
                        <a:lnTo>
                          <a:pt x="98" y="51"/>
                        </a:lnTo>
                        <a:lnTo>
                          <a:pt x="104" y="44"/>
                        </a:lnTo>
                        <a:lnTo>
                          <a:pt x="110" y="38"/>
                        </a:lnTo>
                        <a:lnTo>
                          <a:pt x="116" y="29"/>
                        </a:lnTo>
                        <a:lnTo>
                          <a:pt x="123" y="21"/>
                        </a:lnTo>
                        <a:lnTo>
                          <a:pt x="130" y="12"/>
                        </a:lnTo>
                        <a:lnTo>
                          <a:pt x="136" y="2"/>
                        </a:lnTo>
                        <a:lnTo>
                          <a:pt x="133" y="0"/>
                        </a:lnTo>
                        <a:lnTo>
                          <a:pt x="126" y="10"/>
                        </a:lnTo>
                        <a:lnTo>
                          <a:pt x="120" y="19"/>
                        </a:lnTo>
                        <a:lnTo>
                          <a:pt x="113" y="27"/>
                        </a:lnTo>
                        <a:lnTo>
                          <a:pt x="106" y="35"/>
                        </a:lnTo>
                        <a:lnTo>
                          <a:pt x="100" y="41"/>
                        </a:lnTo>
                        <a:lnTo>
                          <a:pt x="95" y="48"/>
                        </a:lnTo>
                        <a:lnTo>
                          <a:pt x="88" y="54"/>
                        </a:lnTo>
                        <a:lnTo>
                          <a:pt x="82" y="59"/>
                        </a:lnTo>
                        <a:lnTo>
                          <a:pt x="78" y="64"/>
                        </a:lnTo>
                        <a:lnTo>
                          <a:pt x="73" y="69"/>
                        </a:lnTo>
                        <a:lnTo>
                          <a:pt x="68" y="72"/>
                        </a:lnTo>
                        <a:lnTo>
                          <a:pt x="62" y="76"/>
                        </a:lnTo>
                        <a:lnTo>
                          <a:pt x="58" y="78"/>
                        </a:lnTo>
                        <a:lnTo>
                          <a:pt x="53" y="82"/>
                        </a:lnTo>
                        <a:lnTo>
                          <a:pt x="48" y="84"/>
                        </a:lnTo>
                        <a:lnTo>
                          <a:pt x="44" y="87"/>
                        </a:lnTo>
                        <a:lnTo>
                          <a:pt x="40" y="89"/>
                        </a:lnTo>
                        <a:lnTo>
                          <a:pt x="36" y="91"/>
                        </a:lnTo>
                        <a:lnTo>
                          <a:pt x="32" y="94"/>
                        </a:lnTo>
                        <a:lnTo>
                          <a:pt x="29" y="96"/>
                        </a:lnTo>
                        <a:lnTo>
                          <a:pt x="26" y="98"/>
                        </a:lnTo>
                        <a:lnTo>
                          <a:pt x="22" y="101"/>
                        </a:lnTo>
                        <a:lnTo>
                          <a:pt x="20" y="103"/>
                        </a:lnTo>
                        <a:lnTo>
                          <a:pt x="15" y="108"/>
                        </a:lnTo>
                        <a:lnTo>
                          <a:pt x="13" y="110"/>
                        </a:lnTo>
                        <a:lnTo>
                          <a:pt x="10" y="114"/>
                        </a:lnTo>
                        <a:lnTo>
                          <a:pt x="8" y="117"/>
                        </a:lnTo>
                        <a:lnTo>
                          <a:pt x="6" y="121"/>
                        </a:lnTo>
                        <a:lnTo>
                          <a:pt x="4" y="126"/>
                        </a:lnTo>
                        <a:lnTo>
                          <a:pt x="2" y="129"/>
                        </a:lnTo>
                        <a:lnTo>
                          <a:pt x="1" y="135"/>
                        </a:lnTo>
                        <a:lnTo>
                          <a:pt x="0" y="140"/>
                        </a:lnTo>
                        <a:lnTo>
                          <a:pt x="3" y="14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4" name="Freeform 1761"/>
                  <p:cNvSpPr>
                    <a:spLocks/>
                  </p:cNvSpPr>
                  <p:nvPr/>
                </p:nvSpPr>
                <p:spPr bwMode="auto">
                  <a:xfrm>
                    <a:off x="1327" y="1396"/>
                    <a:ext cx="9" cy="28"/>
                  </a:xfrm>
                  <a:custGeom>
                    <a:avLst/>
                    <a:gdLst>
                      <a:gd name="T0" fmla="*/ 60 w 60"/>
                      <a:gd name="T1" fmla="*/ 167 h 171"/>
                      <a:gd name="T2" fmla="*/ 47 w 60"/>
                      <a:gd name="T3" fmla="*/ 150 h 171"/>
                      <a:gd name="T4" fmla="*/ 38 w 60"/>
                      <a:gd name="T5" fmla="*/ 134 h 171"/>
                      <a:gd name="T6" fmla="*/ 29 w 60"/>
                      <a:gd name="T7" fmla="*/ 120 h 171"/>
                      <a:gd name="T8" fmla="*/ 21 w 60"/>
                      <a:gd name="T9" fmla="*/ 106 h 171"/>
                      <a:gd name="T10" fmla="*/ 16 w 60"/>
                      <a:gd name="T11" fmla="*/ 95 h 171"/>
                      <a:gd name="T12" fmla="*/ 12 w 60"/>
                      <a:gd name="T13" fmla="*/ 85 h 171"/>
                      <a:gd name="T14" fmla="*/ 8 w 60"/>
                      <a:gd name="T15" fmla="*/ 74 h 171"/>
                      <a:gd name="T16" fmla="*/ 6 w 60"/>
                      <a:gd name="T17" fmla="*/ 66 h 171"/>
                      <a:gd name="T18" fmla="*/ 4 w 60"/>
                      <a:gd name="T19" fmla="*/ 57 h 171"/>
                      <a:gd name="T20" fmla="*/ 3 w 60"/>
                      <a:gd name="T21" fmla="*/ 49 h 171"/>
                      <a:gd name="T22" fmla="*/ 3 w 60"/>
                      <a:gd name="T23" fmla="*/ 41 h 171"/>
                      <a:gd name="T24" fmla="*/ 3 w 60"/>
                      <a:gd name="T25" fmla="*/ 33 h 171"/>
                      <a:gd name="T26" fmla="*/ 4 w 60"/>
                      <a:gd name="T27" fmla="*/ 25 h 171"/>
                      <a:gd name="T28" fmla="*/ 6 w 60"/>
                      <a:gd name="T29" fmla="*/ 18 h 171"/>
                      <a:gd name="T30" fmla="*/ 7 w 60"/>
                      <a:gd name="T31" fmla="*/ 10 h 171"/>
                      <a:gd name="T32" fmla="*/ 9 w 60"/>
                      <a:gd name="T33" fmla="*/ 1 h 171"/>
                      <a:gd name="T34" fmla="*/ 4 w 60"/>
                      <a:gd name="T35" fmla="*/ 5 h 171"/>
                      <a:gd name="T36" fmla="*/ 3 w 60"/>
                      <a:gd name="T37" fmla="*/ 13 h 171"/>
                      <a:gd name="T38" fmla="*/ 2 w 60"/>
                      <a:gd name="T39" fmla="*/ 21 h 171"/>
                      <a:gd name="T40" fmla="*/ 1 w 60"/>
                      <a:gd name="T41" fmla="*/ 29 h 171"/>
                      <a:gd name="T42" fmla="*/ 0 w 60"/>
                      <a:gd name="T43" fmla="*/ 37 h 171"/>
                      <a:gd name="T44" fmla="*/ 0 w 60"/>
                      <a:gd name="T45" fmla="*/ 45 h 171"/>
                      <a:gd name="T46" fmla="*/ 0 w 60"/>
                      <a:gd name="T47" fmla="*/ 52 h 171"/>
                      <a:gd name="T48" fmla="*/ 1 w 60"/>
                      <a:gd name="T49" fmla="*/ 62 h 171"/>
                      <a:gd name="T50" fmla="*/ 3 w 60"/>
                      <a:gd name="T51" fmla="*/ 70 h 171"/>
                      <a:gd name="T52" fmla="*/ 7 w 60"/>
                      <a:gd name="T53" fmla="*/ 80 h 171"/>
                      <a:gd name="T54" fmla="*/ 10 w 60"/>
                      <a:gd name="T55" fmla="*/ 91 h 171"/>
                      <a:gd name="T56" fmla="*/ 15 w 60"/>
                      <a:gd name="T57" fmla="*/ 102 h 171"/>
                      <a:gd name="T58" fmla="*/ 23 w 60"/>
                      <a:gd name="T59" fmla="*/ 115 h 171"/>
                      <a:gd name="T60" fmla="*/ 30 w 60"/>
                      <a:gd name="T61" fmla="*/ 129 h 171"/>
                      <a:gd name="T62" fmla="*/ 40 w 60"/>
                      <a:gd name="T63" fmla="*/ 144 h 171"/>
                      <a:gd name="T64" fmla="*/ 50 w 60"/>
                      <a:gd name="T65" fmla="*/ 161 h 171"/>
                      <a:gd name="T66" fmla="*/ 60 w 60"/>
                      <a:gd name="T67" fmla="*/ 169 h 171"/>
                      <a:gd name="T68" fmla="*/ 58 w 60"/>
                      <a:gd name="T69" fmla="*/ 171 h 171"/>
                      <a:gd name="T70" fmla="*/ 56 w 60"/>
                      <a:gd name="T71" fmla="*/ 167 h 1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71"/>
                      <a:gd name="T110" fmla="*/ 60 w 60"/>
                      <a:gd name="T111" fmla="*/ 171 h 1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71">
                        <a:moveTo>
                          <a:pt x="56" y="167"/>
                        </a:moveTo>
                        <a:lnTo>
                          <a:pt x="60" y="167"/>
                        </a:lnTo>
                        <a:lnTo>
                          <a:pt x="54" y="158"/>
                        </a:lnTo>
                        <a:lnTo>
                          <a:pt x="47" y="150"/>
                        </a:lnTo>
                        <a:lnTo>
                          <a:pt x="42" y="142"/>
                        </a:lnTo>
                        <a:lnTo>
                          <a:pt x="38" y="134"/>
                        </a:lnTo>
                        <a:lnTo>
                          <a:pt x="34" y="127"/>
                        </a:lnTo>
                        <a:lnTo>
                          <a:pt x="29" y="120"/>
                        </a:lnTo>
                        <a:lnTo>
                          <a:pt x="26" y="114"/>
                        </a:lnTo>
                        <a:lnTo>
                          <a:pt x="21" y="106"/>
                        </a:lnTo>
                        <a:lnTo>
                          <a:pt x="19" y="100"/>
                        </a:lnTo>
                        <a:lnTo>
                          <a:pt x="16" y="95"/>
                        </a:lnTo>
                        <a:lnTo>
                          <a:pt x="14" y="89"/>
                        </a:lnTo>
                        <a:lnTo>
                          <a:pt x="12" y="85"/>
                        </a:lnTo>
                        <a:lnTo>
                          <a:pt x="9" y="79"/>
                        </a:lnTo>
                        <a:lnTo>
                          <a:pt x="8" y="74"/>
                        </a:lnTo>
                        <a:lnTo>
                          <a:pt x="7" y="69"/>
                        </a:lnTo>
                        <a:lnTo>
                          <a:pt x="6" y="66"/>
                        </a:lnTo>
                        <a:lnTo>
                          <a:pt x="4" y="61"/>
                        </a:lnTo>
                        <a:lnTo>
                          <a:pt x="4" y="57"/>
                        </a:lnTo>
                        <a:lnTo>
                          <a:pt x="3" y="52"/>
                        </a:lnTo>
                        <a:lnTo>
                          <a:pt x="3" y="49"/>
                        </a:lnTo>
                        <a:lnTo>
                          <a:pt x="3" y="45"/>
                        </a:lnTo>
                        <a:lnTo>
                          <a:pt x="3" y="41"/>
                        </a:lnTo>
                        <a:lnTo>
                          <a:pt x="3" y="37"/>
                        </a:lnTo>
                        <a:lnTo>
                          <a:pt x="3" y="33"/>
                        </a:lnTo>
                        <a:lnTo>
                          <a:pt x="4" y="30"/>
                        </a:lnTo>
                        <a:lnTo>
                          <a:pt x="4" y="25"/>
                        </a:lnTo>
                        <a:lnTo>
                          <a:pt x="6" y="21"/>
                        </a:lnTo>
                        <a:lnTo>
                          <a:pt x="6" y="18"/>
                        </a:lnTo>
                        <a:lnTo>
                          <a:pt x="7" y="14"/>
                        </a:lnTo>
                        <a:lnTo>
                          <a:pt x="7" y="10"/>
                        </a:lnTo>
                        <a:lnTo>
                          <a:pt x="8" y="6"/>
                        </a:lnTo>
                        <a:lnTo>
                          <a:pt x="9" y="1"/>
                        </a:lnTo>
                        <a:lnTo>
                          <a:pt x="6" y="0"/>
                        </a:lnTo>
                        <a:lnTo>
                          <a:pt x="4" y="5"/>
                        </a:lnTo>
                        <a:lnTo>
                          <a:pt x="4" y="10"/>
                        </a:lnTo>
                        <a:lnTo>
                          <a:pt x="3" y="13"/>
                        </a:lnTo>
                        <a:lnTo>
                          <a:pt x="2" y="17"/>
                        </a:lnTo>
                        <a:lnTo>
                          <a:pt x="2" y="21"/>
                        </a:lnTo>
                        <a:lnTo>
                          <a:pt x="1" y="25"/>
                        </a:lnTo>
                        <a:lnTo>
                          <a:pt x="1" y="29"/>
                        </a:lnTo>
                        <a:lnTo>
                          <a:pt x="0" y="33"/>
                        </a:lnTo>
                        <a:lnTo>
                          <a:pt x="0" y="37"/>
                        </a:lnTo>
                        <a:lnTo>
                          <a:pt x="0" y="41"/>
                        </a:lnTo>
                        <a:lnTo>
                          <a:pt x="0" y="45"/>
                        </a:lnTo>
                        <a:lnTo>
                          <a:pt x="0" y="49"/>
                        </a:lnTo>
                        <a:lnTo>
                          <a:pt x="0" y="52"/>
                        </a:lnTo>
                        <a:lnTo>
                          <a:pt x="1" y="57"/>
                        </a:lnTo>
                        <a:lnTo>
                          <a:pt x="1" y="62"/>
                        </a:lnTo>
                        <a:lnTo>
                          <a:pt x="2" y="66"/>
                        </a:lnTo>
                        <a:lnTo>
                          <a:pt x="3" y="70"/>
                        </a:lnTo>
                        <a:lnTo>
                          <a:pt x="4" y="75"/>
                        </a:lnTo>
                        <a:lnTo>
                          <a:pt x="7" y="80"/>
                        </a:lnTo>
                        <a:lnTo>
                          <a:pt x="8" y="86"/>
                        </a:lnTo>
                        <a:lnTo>
                          <a:pt x="10" y="91"/>
                        </a:lnTo>
                        <a:lnTo>
                          <a:pt x="13" y="97"/>
                        </a:lnTo>
                        <a:lnTo>
                          <a:pt x="15" y="102"/>
                        </a:lnTo>
                        <a:lnTo>
                          <a:pt x="19" y="108"/>
                        </a:lnTo>
                        <a:lnTo>
                          <a:pt x="23" y="115"/>
                        </a:lnTo>
                        <a:lnTo>
                          <a:pt x="27" y="123"/>
                        </a:lnTo>
                        <a:lnTo>
                          <a:pt x="30" y="129"/>
                        </a:lnTo>
                        <a:lnTo>
                          <a:pt x="35" y="137"/>
                        </a:lnTo>
                        <a:lnTo>
                          <a:pt x="40" y="144"/>
                        </a:lnTo>
                        <a:lnTo>
                          <a:pt x="45" y="152"/>
                        </a:lnTo>
                        <a:lnTo>
                          <a:pt x="50" y="161"/>
                        </a:lnTo>
                        <a:lnTo>
                          <a:pt x="56" y="169"/>
                        </a:lnTo>
                        <a:lnTo>
                          <a:pt x="60" y="169"/>
                        </a:lnTo>
                        <a:lnTo>
                          <a:pt x="56" y="169"/>
                        </a:lnTo>
                        <a:lnTo>
                          <a:pt x="58" y="171"/>
                        </a:lnTo>
                        <a:lnTo>
                          <a:pt x="60" y="169"/>
                        </a:lnTo>
                        <a:lnTo>
                          <a:pt x="56" y="16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5" name="Freeform 1762"/>
                  <p:cNvSpPr>
                    <a:spLocks/>
                  </p:cNvSpPr>
                  <p:nvPr/>
                </p:nvSpPr>
                <p:spPr bwMode="auto">
                  <a:xfrm>
                    <a:off x="1335" y="1386"/>
                    <a:ext cx="13" cy="38"/>
                  </a:xfrm>
                  <a:custGeom>
                    <a:avLst/>
                    <a:gdLst>
                      <a:gd name="T0" fmla="*/ 84 w 92"/>
                      <a:gd name="T1" fmla="*/ 4 h 231"/>
                      <a:gd name="T2" fmla="*/ 73 w 92"/>
                      <a:gd name="T3" fmla="*/ 12 h 231"/>
                      <a:gd name="T4" fmla="*/ 62 w 92"/>
                      <a:gd name="T5" fmla="*/ 23 h 231"/>
                      <a:gd name="T6" fmla="*/ 54 w 92"/>
                      <a:gd name="T7" fmla="*/ 37 h 231"/>
                      <a:gd name="T8" fmla="*/ 47 w 92"/>
                      <a:gd name="T9" fmla="*/ 51 h 231"/>
                      <a:gd name="T10" fmla="*/ 41 w 92"/>
                      <a:gd name="T11" fmla="*/ 67 h 231"/>
                      <a:gd name="T12" fmla="*/ 36 w 92"/>
                      <a:gd name="T13" fmla="*/ 83 h 231"/>
                      <a:gd name="T14" fmla="*/ 31 w 92"/>
                      <a:gd name="T15" fmla="*/ 101 h 231"/>
                      <a:gd name="T16" fmla="*/ 29 w 92"/>
                      <a:gd name="T17" fmla="*/ 119 h 231"/>
                      <a:gd name="T18" fmla="*/ 25 w 92"/>
                      <a:gd name="T19" fmla="*/ 137 h 231"/>
                      <a:gd name="T20" fmla="*/ 23 w 92"/>
                      <a:gd name="T21" fmla="*/ 154 h 231"/>
                      <a:gd name="T22" fmla="*/ 19 w 92"/>
                      <a:gd name="T23" fmla="*/ 170 h 231"/>
                      <a:gd name="T24" fmla="*/ 16 w 92"/>
                      <a:gd name="T25" fmla="*/ 187 h 231"/>
                      <a:gd name="T26" fmla="*/ 12 w 92"/>
                      <a:gd name="T27" fmla="*/ 201 h 231"/>
                      <a:gd name="T28" fmla="*/ 9 w 92"/>
                      <a:gd name="T29" fmla="*/ 214 h 231"/>
                      <a:gd name="T30" fmla="*/ 4 w 92"/>
                      <a:gd name="T31" fmla="*/ 225 h 231"/>
                      <a:gd name="T32" fmla="*/ 4 w 92"/>
                      <a:gd name="T33" fmla="*/ 231 h 231"/>
                      <a:gd name="T34" fmla="*/ 9 w 92"/>
                      <a:gd name="T35" fmla="*/ 221 h 231"/>
                      <a:gd name="T36" fmla="*/ 14 w 92"/>
                      <a:gd name="T37" fmla="*/ 210 h 231"/>
                      <a:gd name="T38" fmla="*/ 18 w 92"/>
                      <a:gd name="T39" fmla="*/ 195 h 231"/>
                      <a:gd name="T40" fmla="*/ 22 w 92"/>
                      <a:gd name="T41" fmla="*/ 181 h 231"/>
                      <a:gd name="T42" fmla="*/ 25 w 92"/>
                      <a:gd name="T43" fmla="*/ 163 h 231"/>
                      <a:gd name="T44" fmla="*/ 28 w 92"/>
                      <a:gd name="T45" fmla="*/ 145 h 231"/>
                      <a:gd name="T46" fmla="*/ 30 w 92"/>
                      <a:gd name="T47" fmla="*/ 129 h 231"/>
                      <a:gd name="T48" fmla="*/ 34 w 92"/>
                      <a:gd name="T49" fmla="*/ 111 h 231"/>
                      <a:gd name="T50" fmla="*/ 37 w 92"/>
                      <a:gd name="T51" fmla="*/ 93 h 231"/>
                      <a:gd name="T52" fmla="*/ 41 w 92"/>
                      <a:gd name="T53" fmla="*/ 76 h 231"/>
                      <a:gd name="T54" fmla="*/ 48 w 92"/>
                      <a:gd name="T55" fmla="*/ 60 h 231"/>
                      <a:gd name="T56" fmla="*/ 54 w 92"/>
                      <a:gd name="T57" fmla="*/ 45 h 231"/>
                      <a:gd name="T58" fmla="*/ 61 w 92"/>
                      <a:gd name="T59" fmla="*/ 32 h 231"/>
                      <a:gd name="T60" fmla="*/ 70 w 92"/>
                      <a:gd name="T61" fmla="*/ 19 h 231"/>
                      <a:gd name="T62" fmla="*/ 80 w 92"/>
                      <a:gd name="T63" fmla="*/ 10 h 231"/>
                      <a:gd name="T64" fmla="*/ 92 w 92"/>
                      <a:gd name="T65" fmla="*/ 4 h 2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231"/>
                      <a:gd name="T101" fmla="*/ 92 w 92"/>
                      <a:gd name="T102" fmla="*/ 231 h 2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231">
                        <a:moveTo>
                          <a:pt x="90" y="0"/>
                        </a:moveTo>
                        <a:lnTo>
                          <a:pt x="84" y="4"/>
                        </a:lnTo>
                        <a:lnTo>
                          <a:pt x="79" y="7"/>
                        </a:lnTo>
                        <a:lnTo>
                          <a:pt x="73" y="12"/>
                        </a:lnTo>
                        <a:lnTo>
                          <a:pt x="68" y="17"/>
                        </a:lnTo>
                        <a:lnTo>
                          <a:pt x="62" y="23"/>
                        </a:lnTo>
                        <a:lnTo>
                          <a:pt x="57" y="30"/>
                        </a:lnTo>
                        <a:lnTo>
                          <a:pt x="54" y="37"/>
                        </a:lnTo>
                        <a:lnTo>
                          <a:pt x="50" y="43"/>
                        </a:lnTo>
                        <a:lnTo>
                          <a:pt x="47" y="51"/>
                        </a:lnTo>
                        <a:lnTo>
                          <a:pt x="44" y="58"/>
                        </a:lnTo>
                        <a:lnTo>
                          <a:pt x="41" y="67"/>
                        </a:lnTo>
                        <a:lnTo>
                          <a:pt x="38" y="75"/>
                        </a:lnTo>
                        <a:lnTo>
                          <a:pt x="36" y="83"/>
                        </a:lnTo>
                        <a:lnTo>
                          <a:pt x="34" y="92"/>
                        </a:lnTo>
                        <a:lnTo>
                          <a:pt x="31" y="101"/>
                        </a:lnTo>
                        <a:lnTo>
                          <a:pt x="30" y="110"/>
                        </a:lnTo>
                        <a:lnTo>
                          <a:pt x="29" y="119"/>
                        </a:lnTo>
                        <a:lnTo>
                          <a:pt x="26" y="128"/>
                        </a:lnTo>
                        <a:lnTo>
                          <a:pt x="25" y="137"/>
                        </a:lnTo>
                        <a:lnTo>
                          <a:pt x="24" y="145"/>
                        </a:lnTo>
                        <a:lnTo>
                          <a:pt x="23" y="154"/>
                        </a:lnTo>
                        <a:lnTo>
                          <a:pt x="22" y="162"/>
                        </a:lnTo>
                        <a:lnTo>
                          <a:pt x="19" y="170"/>
                        </a:lnTo>
                        <a:lnTo>
                          <a:pt x="18" y="180"/>
                        </a:lnTo>
                        <a:lnTo>
                          <a:pt x="16" y="187"/>
                        </a:lnTo>
                        <a:lnTo>
                          <a:pt x="15" y="195"/>
                        </a:lnTo>
                        <a:lnTo>
                          <a:pt x="12" y="201"/>
                        </a:lnTo>
                        <a:lnTo>
                          <a:pt x="10" y="208"/>
                        </a:lnTo>
                        <a:lnTo>
                          <a:pt x="9" y="214"/>
                        </a:lnTo>
                        <a:lnTo>
                          <a:pt x="6" y="220"/>
                        </a:lnTo>
                        <a:lnTo>
                          <a:pt x="4" y="225"/>
                        </a:lnTo>
                        <a:lnTo>
                          <a:pt x="0" y="229"/>
                        </a:lnTo>
                        <a:lnTo>
                          <a:pt x="4" y="231"/>
                        </a:lnTo>
                        <a:lnTo>
                          <a:pt x="6" y="226"/>
                        </a:lnTo>
                        <a:lnTo>
                          <a:pt x="9" y="221"/>
                        </a:lnTo>
                        <a:lnTo>
                          <a:pt x="11" y="216"/>
                        </a:lnTo>
                        <a:lnTo>
                          <a:pt x="14" y="210"/>
                        </a:lnTo>
                        <a:lnTo>
                          <a:pt x="16" y="202"/>
                        </a:lnTo>
                        <a:lnTo>
                          <a:pt x="18" y="195"/>
                        </a:lnTo>
                        <a:lnTo>
                          <a:pt x="21" y="188"/>
                        </a:lnTo>
                        <a:lnTo>
                          <a:pt x="22" y="181"/>
                        </a:lnTo>
                        <a:lnTo>
                          <a:pt x="23" y="172"/>
                        </a:lnTo>
                        <a:lnTo>
                          <a:pt x="25" y="163"/>
                        </a:lnTo>
                        <a:lnTo>
                          <a:pt x="26" y="155"/>
                        </a:lnTo>
                        <a:lnTo>
                          <a:pt x="28" y="145"/>
                        </a:lnTo>
                        <a:lnTo>
                          <a:pt x="29" y="137"/>
                        </a:lnTo>
                        <a:lnTo>
                          <a:pt x="30" y="129"/>
                        </a:lnTo>
                        <a:lnTo>
                          <a:pt x="32" y="119"/>
                        </a:lnTo>
                        <a:lnTo>
                          <a:pt x="34" y="111"/>
                        </a:lnTo>
                        <a:lnTo>
                          <a:pt x="35" y="101"/>
                        </a:lnTo>
                        <a:lnTo>
                          <a:pt x="37" y="93"/>
                        </a:lnTo>
                        <a:lnTo>
                          <a:pt x="40" y="85"/>
                        </a:lnTo>
                        <a:lnTo>
                          <a:pt x="41" y="76"/>
                        </a:lnTo>
                        <a:lnTo>
                          <a:pt x="44" y="68"/>
                        </a:lnTo>
                        <a:lnTo>
                          <a:pt x="48" y="60"/>
                        </a:lnTo>
                        <a:lnTo>
                          <a:pt x="50" y="52"/>
                        </a:lnTo>
                        <a:lnTo>
                          <a:pt x="54" y="45"/>
                        </a:lnTo>
                        <a:lnTo>
                          <a:pt x="57" y="38"/>
                        </a:lnTo>
                        <a:lnTo>
                          <a:pt x="61" y="32"/>
                        </a:lnTo>
                        <a:lnTo>
                          <a:pt x="64" y="25"/>
                        </a:lnTo>
                        <a:lnTo>
                          <a:pt x="70" y="19"/>
                        </a:lnTo>
                        <a:lnTo>
                          <a:pt x="75" y="15"/>
                        </a:lnTo>
                        <a:lnTo>
                          <a:pt x="80" y="10"/>
                        </a:lnTo>
                        <a:lnTo>
                          <a:pt x="86" y="6"/>
                        </a:lnTo>
                        <a:lnTo>
                          <a:pt x="92" y="4"/>
                        </a:lnTo>
                        <a:lnTo>
                          <a:pt x="9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6" name="Freeform 1763"/>
                  <p:cNvSpPr>
                    <a:spLocks/>
                  </p:cNvSpPr>
                  <p:nvPr/>
                </p:nvSpPr>
                <p:spPr bwMode="auto">
                  <a:xfrm>
                    <a:off x="1348" y="1343"/>
                    <a:ext cx="25" cy="43"/>
                  </a:xfrm>
                  <a:custGeom>
                    <a:avLst/>
                    <a:gdLst>
                      <a:gd name="T0" fmla="*/ 171 w 177"/>
                      <a:gd name="T1" fmla="*/ 5 h 262"/>
                      <a:gd name="T2" fmla="*/ 162 w 177"/>
                      <a:gd name="T3" fmla="*/ 17 h 262"/>
                      <a:gd name="T4" fmla="*/ 152 w 177"/>
                      <a:gd name="T5" fmla="*/ 31 h 262"/>
                      <a:gd name="T6" fmla="*/ 141 w 177"/>
                      <a:gd name="T7" fmla="*/ 49 h 262"/>
                      <a:gd name="T8" fmla="*/ 130 w 177"/>
                      <a:gd name="T9" fmla="*/ 67 h 262"/>
                      <a:gd name="T10" fmla="*/ 119 w 177"/>
                      <a:gd name="T11" fmla="*/ 87 h 262"/>
                      <a:gd name="T12" fmla="*/ 107 w 177"/>
                      <a:gd name="T13" fmla="*/ 108 h 262"/>
                      <a:gd name="T14" fmla="*/ 94 w 177"/>
                      <a:gd name="T15" fmla="*/ 130 h 262"/>
                      <a:gd name="T16" fmla="*/ 82 w 177"/>
                      <a:gd name="T17" fmla="*/ 151 h 262"/>
                      <a:gd name="T18" fmla="*/ 69 w 177"/>
                      <a:gd name="T19" fmla="*/ 172 h 262"/>
                      <a:gd name="T20" fmla="*/ 57 w 177"/>
                      <a:gd name="T21" fmla="*/ 192 h 262"/>
                      <a:gd name="T22" fmla="*/ 45 w 177"/>
                      <a:gd name="T23" fmla="*/ 209 h 262"/>
                      <a:gd name="T24" fmla="*/ 35 w 177"/>
                      <a:gd name="T25" fmla="*/ 226 h 262"/>
                      <a:gd name="T26" fmla="*/ 23 w 177"/>
                      <a:gd name="T27" fmla="*/ 239 h 262"/>
                      <a:gd name="T28" fmla="*/ 13 w 177"/>
                      <a:gd name="T29" fmla="*/ 250 h 262"/>
                      <a:gd name="T30" fmla="*/ 5 w 177"/>
                      <a:gd name="T31" fmla="*/ 257 h 262"/>
                      <a:gd name="T32" fmla="*/ 2 w 177"/>
                      <a:gd name="T33" fmla="*/ 262 h 262"/>
                      <a:gd name="T34" fmla="*/ 12 w 177"/>
                      <a:gd name="T35" fmla="*/ 256 h 262"/>
                      <a:gd name="T36" fmla="*/ 21 w 177"/>
                      <a:gd name="T37" fmla="*/ 248 h 262"/>
                      <a:gd name="T38" fmla="*/ 32 w 177"/>
                      <a:gd name="T39" fmla="*/ 236 h 262"/>
                      <a:gd name="T40" fmla="*/ 43 w 177"/>
                      <a:gd name="T41" fmla="*/ 220 h 262"/>
                      <a:gd name="T42" fmla="*/ 55 w 177"/>
                      <a:gd name="T43" fmla="*/ 203 h 262"/>
                      <a:gd name="T44" fmla="*/ 67 w 177"/>
                      <a:gd name="T45" fmla="*/ 184 h 262"/>
                      <a:gd name="T46" fmla="*/ 80 w 177"/>
                      <a:gd name="T47" fmla="*/ 164 h 262"/>
                      <a:gd name="T48" fmla="*/ 91 w 177"/>
                      <a:gd name="T49" fmla="*/ 143 h 262"/>
                      <a:gd name="T50" fmla="*/ 103 w 177"/>
                      <a:gd name="T51" fmla="*/ 120 h 262"/>
                      <a:gd name="T52" fmla="*/ 116 w 177"/>
                      <a:gd name="T53" fmla="*/ 99 h 262"/>
                      <a:gd name="T54" fmla="*/ 127 w 177"/>
                      <a:gd name="T55" fmla="*/ 79 h 262"/>
                      <a:gd name="T56" fmla="*/ 140 w 177"/>
                      <a:gd name="T57" fmla="*/ 59 h 262"/>
                      <a:gd name="T58" fmla="*/ 149 w 177"/>
                      <a:gd name="T59" fmla="*/ 42 h 262"/>
                      <a:gd name="T60" fmla="*/ 160 w 177"/>
                      <a:gd name="T61" fmla="*/ 26 h 262"/>
                      <a:gd name="T62" fmla="*/ 169 w 177"/>
                      <a:gd name="T63" fmla="*/ 13 h 262"/>
                      <a:gd name="T64" fmla="*/ 177 w 177"/>
                      <a:gd name="T65" fmla="*/ 2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262"/>
                      <a:gd name="T101" fmla="*/ 177 w 177"/>
                      <a:gd name="T102" fmla="*/ 262 h 2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262">
                        <a:moveTo>
                          <a:pt x="174" y="0"/>
                        </a:moveTo>
                        <a:lnTo>
                          <a:pt x="171" y="5"/>
                        </a:lnTo>
                        <a:lnTo>
                          <a:pt x="166" y="11"/>
                        </a:lnTo>
                        <a:lnTo>
                          <a:pt x="162" y="17"/>
                        </a:lnTo>
                        <a:lnTo>
                          <a:pt x="158" y="24"/>
                        </a:lnTo>
                        <a:lnTo>
                          <a:pt x="152" y="31"/>
                        </a:lnTo>
                        <a:lnTo>
                          <a:pt x="147" y="39"/>
                        </a:lnTo>
                        <a:lnTo>
                          <a:pt x="141" y="49"/>
                        </a:lnTo>
                        <a:lnTo>
                          <a:pt x="136" y="57"/>
                        </a:lnTo>
                        <a:lnTo>
                          <a:pt x="130" y="67"/>
                        </a:lnTo>
                        <a:lnTo>
                          <a:pt x="125" y="77"/>
                        </a:lnTo>
                        <a:lnTo>
                          <a:pt x="119" y="87"/>
                        </a:lnTo>
                        <a:lnTo>
                          <a:pt x="113" y="98"/>
                        </a:lnTo>
                        <a:lnTo>
                          <a:pt x="107" y="108"/>
                        </a:lnTo>
                        <a:lnTo>
                          <a:pt x="100" y="119"/>
                        </a:lnTo>
                        <a:lnTo>
                          <a:pt x="94" y="130"/>
                        </a:lnTo>
                        <a:lnTo>
                          <a:pt x="88" y="141"/>
                        </a:lnTo>
                        <a:lnTo>
                          <a:pt x="82" y="151"/>
                        </a:lnTo>
                        <a:lnTo>
                          <a:pt x="75" y="162"/>
                        </a:lnTo>
                        <a:lnTo>
                          <a:pt x="69" y="172"/>
                        </a:lnTo>
                        <a:lnTo>
                          <a:pt x="63" y="182"/>
                        </a:lnTo>
                        <a:lnTo>
                          <a:pt x="57" y="192"/>
                        </a:lnTo>
                        <a:lnTo>
                          <a:pt x="51" y="201"/>
                        </a:lnTo>
                        <a:lnTo>
                          <a:pt x="45" y="209"/>
                        </a:lnTo>
                        <a:lnTo>
                          <a:pt x="39" y="218"/>
                        </a:lnTo>
                        <a:lnTo>
                          <a:pt x="35" y="226"/>
                        </a:lnTo>
                        <a:lnTo>
                          <a:pt x="29" y="233"/>
                        </a:lnTo>
                        <a:lnTo>
                          <a:pt x="23" y="239"/>
                        </a:lnTo>
                        <a:lnTo>
                          <a:pt x="18" y="245"/>
                        </a:lnTo>
                        <a:lnTo>
                          <a:pt x="13" y="250"/>
                        </a:lnTo>
                        <a:lnTo>
                          <a:pt x="10" y="253"/>
                        </a:lnTo>
                        <a:lnTo>
                          <a:pt x="5" y="257"/>
                        </a:lnTo>
                        <a:lnTo>
                          <a:pt x="0" y="258"/>
                        </a:lnTo>
                        <a:lnTo>
                          <a:pt x="2" y="262"/>
                        </a:lnTo>
                        <a:lnTo>
                          <a:pt x="7" y="259"/>
                        </a:lnTo>
                        <a:lnTo>
                          <a:pt x="12" y="256"/>
                        </a:lnTo>
                        <a:lnTo>
                          <a:pt x="16" y="252"/>
                        </a:lnTo>
                        <a:lnTo>
                          <a:pt x="21" y="248"/>
                        </a:lnTo>
                        <a:lnTo>
                          <a:pt x="26" y="242"/>
                        </a:lnTo>
                        <a:lnTo>
                          <a:pt x="32" y="236"/>
                        </a:lnTo>
                        <a:lnTo>
                          <a:pt x="37" y="228"/>
                        </a:lnTo>
                        <a:lnTo>
                          <a:pt x="43" y="220"/>
                        </a:lnTo>
                        <a:lnTo>
                          <a:pt x="48" y="212"/>
                        </a:lnTo>
                        <a:lnTo>
                          <a:pt x="55" y="203"/>
                        </a:lnTo>
                        <a:lnTo>
                          <a:pt x="61" y="194"/>
                        </a:lnTo>
                        <a:lnTo>
                          <a:pt x="67" y="184"/>
                        </a:lnTo>
                        <a:lnTo>
                          <a:pt x="73" y="174"/>
                        </a:lnTo>
                        <a:lnTo>
                          <a:pt x="80" y="164"/>
                        </a:lnTo>
                        <a:lnTo>
                          <a:pt x="85" y="153"/>
                        </a:lnTo>
                        <a:lnTo>
                          <a:pt x="91" y="143"/>
                        </a:lnTo>
                        <a:lnTo>
                          <a:pt x="97" y="131"/>
                        </a:lnTo>
                        <a:lnTo>
                          <a:pt x="103" y="120"/>
                        </a:lnTo>
                        <a:lnTo>
                          <a:pt x="110" y="109"/>
                        </a:lnTo>
                        <a:lnTo>
                          <a:pt x="116" y="99"/>
                        </a:lnTo>
                        <a:lnTo>
                          <a:pt x="122" y="89"/>
                        </a:lnTo>
                        <a:lnTo>
                          <a:pt x="127" y="79"/>
                        </a:lnTo>
                        <a:lnTo>
                          <a:pt x="134" y="69"/>
                        </a:lnTo>
                        <a:lnTo>
                          <a:pt x="140" y="59"/>
                        </a:lnTo>
                        <a:lnTo>
                          <a:pt x="145" y="50"/>
                        </a:lnTo>
                        <a:lnTo>
                          <a:pt x="149" y="42"/>
                        </a:lnTo>
                        <a:lnTo>
                          <a:pt x="155" y="33"/>
                        </a:lnTo>
                        <a:lnTo>
                          <a:pt x="160" y="26"/>
                        </a:lnTo>
                        <a:lnTo>
                          <a:pt x="165" y="19"/>
                        </a:lnTo>
                        <a:lnTo>
                          <a:pt x="169" y="13"/>
                        </a:lnTo>
                        <a:lnTo>
                          <a:pt x="173" y="7"/>
                        </a:lnTo>
                        <a:lnTo>
                          <a:pt x="177" y="2"/>
                        </a:lnTo>
                        <a:lnTo>
                          <a:pt x="17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7" name="Freeform 1764"/>
                  <p:cNvSpPr>
                    <a:spLocks/>
                  </p:cNvSpPr>
                  <p:nvPr/>
                </p:nvSpPr>
                <p:spPr bwMode="auto">
                  <a:xfrm>
                    <a:off x="1373" y="1303"/>
                    <a:ext cx="35" cy="40"/>
                  </a:xfrm>
                  <a:custGeom>
                    <a:avLst/>
                    <a:gdLst>
                      <a:gd name="T0" fmla="*/ 232 w 244"/>
                      <a:gd name="T1" fmla="*/ 9 h 242"/>
                      <a:gd name="T2" fmla="*/ 214 w 244"/>
                      <a:gd name="T3" fmla="*/ 26 h 242"/>
                      <a:gd name="T4" fmla="*/ 197 w 244"/>
                      <a:gd name="T5" fmla="*/ 42 h 242"/>
                      <a:gd name="T6" fmla="*/ 180 w 244"/>
                      <a:gd name="T7" fmla="*/ 58 h 242"/>
                      <a:gd name="T8" fmla="*/ 166 w 244"/>
                      <a:gd name="T9" fmla="*/ 72 h 242"/>
                      <a:gd name="T10" fmla="*/ 150 w 244"/>
                      <a:gd name="T11" fmla="*/ 88 h 242"/>
                      <a:gd name="T12" fmla="*/ 136 w 244"/>
                      <a:gd name="T13" fmla="*/ 102 h 242"/>
                      <a:gd name="T14" fmla="*/ 122 w 244"/>
                      <a:gd name="T15" fmla="*/ 115 h 242"/>
                      <a:gd name="T16" fmla="*/ 109 w 244"/>
                      <a:gd name="T17" fmla="*/ 128 h 242"/>
                      <a:gd name="T18" fmla="*/ 95 w 244"/>
                      <a:gd name="T19" fmla="*/ 142 h 242"/>
                      <a:gd name="T20" fmla="*/ 81 w 244"/>
                      <a:gd name="T21" fmla="*/ 155 h 242"/>
                      <a:gd name="T22" fmla="*/ 68 w 244"/>
                      <a:gd name="T23" fmla="*/ 170 h 242"/>
                      <a:gd name="T24" fmla="*/ 52 w 244"/>
                      <a:gd name="T25" fmla="*/ 184 h 242"/>
                      <a:gd name="T26" fmla="*/ 39 w 244"/>
                      <a:gd name="T27" fmla="*/ 198 h 242"/>
                      <a:gd name="T28" fmla="*/ 24 w 244"/>
                      <a:gd name="T29" fmla="*/ 214 h 242"/>
                      <a:gd name="T30" fmla="*/ 10 w 244"/>
                      <a:gd name="T31" fmla="*/ 231 h 242"/>
                      <a:gd name="T32" fmla="*/ 3 w 244"/>
                      <a:gd name="T33" fmla="*/ 242 h 242"/>
                      <a:gd name="T34" fmla="*/ 19 w 244"/>
                      <a:gd name="T35" fmla="*/ 225 h 242"/>
                      <a:gd name="T36" fmla="*/ 34 w 244"/>
                      <a:gd name="T37" fmla="*/ 209 h 242"/>
                      <a:gd name="T38" fmla="*/ 49 w 244"/>
                      <a:gd name="T39" fmla="*/ 194 h 242"/>
                      <a:gd name="T40" fmla="*/ 63 w 244"/>
                      <a:gd name="T41" fmla="*/ 179 h 242"/>
                      <a:gd name="T42" fmla="*/ 76 w 244"/>
                      <a:gd name="T43" fmla="*/ 165 h 242"/>
                      <a:gd name="T44" fmla="*/ 90 w 244"/>
                      <a:gd name="T45" fmla="*/ 151 h 242"/>
                      <a:gd name="T46" fmla="*/ 103 w 244"/>
                      <a:gd name="T47" fmla="*/ 138 h 242"/>
                      <a:gd name="T48" fmla="*/ 117 w 244"/>
                      <a:gd name="T49" fmla="*/ 124 h 242"/>
                      <a:gd name="T50" fmla="*/ 130 w 244"/>
                      <a:gd name="T51" fmla="*/ 111 h 242"/>
                      <a:gd name="T52" fmla="*/ 146 w 244"/>
                      <a:gd name="T53" fmla="*/ 97 h 242"/>
                      <a:gd name="T54" fmla="*/ 161 w 244"/>
                      <a:gd name="T55" fmla="*/ 83 h 242"/>
                      <a:gd name="T56" fmla="*/ 175 w 244"/>
                      <a:gd name="T57" fmla="*/ 67 h 242"/>
                      <a:gd name="T58" fmla="*/ 192 w 244"/>
                      <a:gd name="T59" fmla="*/ 53 h 242"/>
                      <a:gd name="T60" fmla="*/ 207 w 244"/>
                      <a:gd name="T61" fmla="*/ 38 h 242"/>
                      <a:gd name="T62" fmla="*/ 225 w 244"/>
                      <a:gd name="T63" fmla="*/ 20 h 242"/>
                      <a:gd name="T64" fmla="*/ 244 w 244"/>
                      <a:gd name="T65" fmla="*/ 3 h 2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242"/>
                      <a:gd name="T101" fmla="*/ 244 w 244"/>
                      <a:gd name="T102" fmla="*/ 242 h 2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242">
                        <a:moveTo>
                          <a:pt x="241" y="0"/>
                        </a:moveTo>
                        <a:lnTo>
                          <a:pt x="232" y="9"/>
                        </a:lnTo>
                        <a:lnTo>
                          <a:pt x="223" y="17"/>
                        </a:lnTo>
                        <a:lnTo>
                          <a:pt x="214" y="26"/>
                        </a:lnTo>
                        <a:lnTo>
                          <a:pt x="205" y="34"/>
                        </a:lnTo>
                        <a:lnTo>
                          <a:pt x="197" y="42"/>
                        </a:lnTo>
                        <a:lnTo>
                          <a:pt x="189" y="51"/>
                        </a:lnTo>
                        <a:lnTo>
                          <a:pt x="180" y="58"/>
                        </a:lnTo>
                        <a:lnTo>
                          <a:pt x="173" y="65"/>
                        </a:lnTo>
                        <a:lnTo>
                          <a:pt x="166" y="72"/>
                        </a:lnTo>
                        <a:lnTo>
                          <a:pt x="156" y="79"/>
                        </a:lnTo>
                        <a:lnTo>
                          <a:pt x="150" y="88"/>
                        </a:lnTo>
                        <a:lnTo>
                          <a:pt x="143" y="95"/>
                        </a:lnTo>
                        <a:lnTo>
                          <a:pt x="136" y="102"/>
                        </a:lnTo>
                        <a:lnTo>
                          <a:pt x="128" y="109"/>
                        </a:lnTo>
                        <a:lnTo>
                          <a:pt x="122" y="115"/>
                        </a:lnTo>
                        <a:lnTo>
                          <a:pt x="115" y="122"/>
                        </a:lnTo>
                        <a:lnTo>
                          <a:pt x="109" y="128"/>
                        </a:lnTo>
                        <a:lnTo>
                          <a:pt x="101" y="135"/>
                        </a:lnTo>
                        <a:lnTo>
                          <a:pt x="95" y="142"/>
                        </a:lnTo>
                        <a:lnTo>
                          <a:pt x="88" y="148"/>
                        </a:lnTo>
                        <a:lnTo>
                          <a:pt x="81" y="155"/>
                        </a:lnTo>
                        <a:lnTo>
                          <a:pt x="74" y="163"/>
                        </a:lnTo>
                        <a:lnTo>
                          <a:pt x="68" y="170"/>
                        </a:lnTo>
                        <a:lnTo>
                          <a:pt x="60" y="177"/>
                        </a:lnTo>
                        <a:lnTo>
                          <a:pt x="52" y="184"/>
                        </a:lnTo>
                        <a:lnTo>
                          <a:pt x="46" y="191"/>
                        </a:lnTo>
                        <a:lnTo>
                          <a:pt x="39" y="198"/>
                        </a:lnTo>
                        <a:lnTo>
                          <a:pt x="32" y="207"/>
                        </a:lnTo>
                        <a:lnTo>
                          <a:pt x="24" y="214"/>
                        </a:lnTo>
                        <a:lnTo>
                          <a:pt x="17" y="222"/>
                        </a:lnTo>
                        <a:lnTo>
                          <a:pt x="10" y="231"/>
                        </a:lnTo>
                        <a:lnTo>
                          <a:pt x="0" y="240"/>
                        </a:lnTo>
                        <a:lnTo>
                          <a:pt x="3" y="242"/>
                        </a:lnTo>
                        <a:lnTo>
                          <a:pt x="12" y="234"/>
                        </a:lnTo>
                        <a:lnTo>
                          <a:pt x="19" y="225"/>
                        </a:lnTo>
                        <a:lnTo>
                          <a:pt x="26" y="216"/>
                        </a:lnTo>
                        <a:lnTo>
                          <a:pt x="34" y="209"/>
                        </a:lnTo>
                        <a:lnTo>
                          <a:pt x="42" y="201"/>
                        </a:lnTo>
                        <a:lnTo>
                          <a:pt x="49" y="194"/>
                        </a:lnTo>
                        <a:lnTo>
                          <a:pt x="57" y="186"/>
                        </a:lnTo>
                        <a:lnTo>
                          <a:pt x="63" y="179"/>
                        </a:lnTo>
                        <a:lnTo>
                          <a:pt x="70" y="172"/>
                        </a:lnTo>
                        <a:lnTo>
                          <a:pt x="76" y="165"/>
                        </a:lnTo>
                        <a:lnTo>
                          <a:pt x="84" y="158"/>
                        </a:lnTo>
                        <a:lnTo>
                          <a:pt x="90" y="151"/>
                        </a:lnTo>
                        <a:lnTo>
                          <a:pt x="97" y="145"/>
                        </a:lnTo>
                        <a:lnTo>
                          <a:pt x="103" y="138"/>
                        </a:lnTo>
                        <a:lnTo>
                          <a:pt x="111" y="132"/>
                        </a:lnTo>
                        <a:lnTo>
                          <a:pt x="117" y="124"/>
                        </a:lnTo>
                        <a:lnTo>
                          <a:pt x="124" y="117"/>
                        </a:lnTo>
                        <a:lnTo>
                          <a:pt x="130" y="111"/>
                        </a:lnTo>
                        <a:lnTo>
                          <a:pt x="139" y="104"/>
                        </a:lnTo>
                        <a:lnTo>
                          <a:pt x="146" y="97"/>
                        </a:lnTo>
                        <a:lnTo>
                          <a:pt x="153" y="90"/>
                        </a:lnTo>
                        <a:lnTo>
                          <a:pt x="161" y="83"/>
                        </a:lnTo>
                        <a:lnTo>
                          <a:pt x="168" y="76"/>
                        </a:lnTo>
                        <a:lnTo>
                          <a:pt x="175" y="67"/>
                        </a:lnTo>
                        <a:lnTo>
                          <a:pt x="182" y="60"/>
                        </a:lnTo>
                        <a:lnTo>
                          <a:pt x="192" y="53"/>
                        </a:lnTo>
                        <a:lnTo>
                          <a:pt x="199" y="45"/>
                        </a:lnTo>
                        <a:lnTo>
                          <a:pt x="207" y="38"/>
                        </a:lnTo>
                        <a:lnTo>
                          <a:pt x="217" y="29"/>
                        </a:lnTo>
                        <a:lnTo>
                          <a:pt x="225" y="20"/>
                        </a:lnTo>
                        <a:lnTo>
                          <a:pt x="235" y="11"/>
                        </a:lnTo>
                        <a:lnTo>
                          <a:pt x="244" y="3"/>
                        </a:lnTo>
                        <a:lnTo>
                          <a:pt x="24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8" name="Freeform 1765"/>
                  <p:cNvSpPr>
                    <a:spLocks/>
                  </p:cNvSpPr>
                  <p:nvPr/>
                </p:nvSpPr>
                <p:spPr bwMode="auto">
                  <a:xfrm>
                    <a:off x="1407" y="1261"/>
                    <a:ext cx="18" cy="42"/>
                  </a:xfrm>
                  <a:custGeom>
                    <a:avLst/>
                    <a:gdLst>
                      <a:gd name="T0" fmla="*/ 120 w 126"/>
                      <a:gd name="T1" fmla="*/ 1 h 252"/>
                      <a:gd name="T2" fmla="*/ 110 w 126"/>
                      <a:gd name="T3" fmla="*/ 7 h 252"/>
                      <a:gd name="T4" fmla="*/ 106 w 126"/>
                      <a:gd name="T5" fmla="*/ 13 h 252"/>
                      <a:gd name="T6" fmla="*/ 102 w 126"/>
                      <a:gd name="T7" fmla="*/ 21 h 252"/>
                      <a:gd name="T8" fmla="*/ 100 w 126"/>
                      <a:gd name="T9" fmla="*/ 32 h 252"/>
                      <a:gd name="T10" fmla="*/ 100 w 126"/>
                      <a:gd name="T11" fmla="*/ 44 h 252"/>
                      <a:gd name="T12" fmla="*/ 99 w 126"/>
                      <a:gd name="T13" fmla="*/ 57 h 252"/>
                      <a:gd name="T14" fmla="*/ 97 w 126"/>
                      <a:gd name="T15" fmla="*/ 71 h 252"/>
                      <a:gd name="T16" fmla="*/ 96 w 126"/>
                      <a:gd name="T17" fmla="*/ 87 h 252"/>
                      <a:gd name="T18" fmla="*/ 92 w 126"/>
                      <a:gd name="T19" fmla="*/ 103 h 252"/>
                      <a:gd name="T20" fmla="*/ 87 w 126"/>
                      <a:gd name="T21" fmla="*/ 121 h 252"/>
                      <a:gd name="T22" fmla="*/ 80 w 126"/>
                      <a:gd name="T23" fmla="*/ 142 h 252"/>
                      <a:gd name="T24" fmla="*/ 69 w 126"/>
                      <a:gd name="T25" fmla="*/ 163 h 252"/>
                      <a:gd name="T26" fmla="*/ 55 w 126"/>
                      <a:gd name="T27" fmla="*/ 186 h 252"/>
                      <a:gd name="T28" fmla="*/ 37 w 126"/>
                      <a:gd name="T29" fmla="*/ 210 h 252"/>
                      <a:gd name="T30" fmla="*/ 14 w 126"/>
                      <a:gd name="T31" fmla="*/ 235 h 252"/>
                      <a:gd name="T32" fmla="*/ 3 w 126"/>
                      <a:gd name="T33" fmla="*/ 252 h 252"/>
                      <a:gd name="T34" fmla="*/ 29 w 126"/>
                      <a:gd name="T35" fmla="*/ 226 h 252"/>
                      <a:gd name="T36" fmla="*/ 50 w 126"/>
                      <a:gd name="T37" fmla="*/ 201 h 252"/>
                      <a:gd name="T38" fmla="*/ 66 w 126"/>
                      <a:gd name="T39" fmla="*/ 176 h 252"/>
                      <a:gd name="T40" fmla="*/ 78 w 126"/>
                      <a:gd name="T41" fmla="*/ 153 h 252"/>
                      <a:gd name="T42" fmla="*/ 87 w 126"/>
                      <a:gd name="T43" fmla="*/ 133 h 252"/>
                      <a:gd name="T44" fmla="*/ 93 w 126"/>
                      <a:gd name="T45" fmla="*/ 113 h 252"/>
                      <a:gd name="T46" fmla="*/ 97 w 126"/>
                      <a:gd name="T47" fmla="*/ 95 h 252"/>
                      <a:gd name="T48" fmla="*/ 100 w 126"/>
                      <a:gd name="T49" fmla="*/ 78 h 252"/>
                      <a:gd name="T50" fmla="*/ 102 w 126"/>
                      <a:gd name="T51" fmla="*/ 64 h 252"/>
                      <a:gd name="T52" fmla="*/ 102 w 126"/>
                      <a:gd name="T53" fmla="*/ 50 h 252"/>
                      <a:gd name="T54" fmla="*/ 103 w 126"/>
                      <a:gd name="T55" fmla="*/ 37 h 252"/>
                      <a:gd name="T56" fmla="*/ 105 w 126"/>
                      <a:gd name="T57" fmla="*/ 27 h 252"/>
                      <a:gd name="T58" fmla="*/ 107 w 126"/>
                      <a:gd name="T59" fmla="*/ 19 h 252"/>
                      <a:gd name="T60" fmla="*/ 110 w 126"/>
                      <a:gd name="T61" fmla="*/ 12 h 252"/>
                      <a:gd name="T62" fmla="*/ 116 w 126"/>
                      <a:gd name="T63" fmla="*/ 7 h 252"/>
                      <a:gd name="T64" fmla="*/ 126 w 126"/>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252"/>
                      <a:gd name="T101" fmla="*/ 126 w 126"/>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252">
                        <a:moveTo>
                          <a:pt x="125" y="0"/>
                        </a:moveTo>
                        <a:lnTo>
                          <a:pt x="120" y="1"/>
                        </a:lnTo>
                        <a:lnTo>
                          <a:pt x="115" y="3"/>
                        </a:lnTo>
                        <a:lnTo>
                          <a:pt x="110" y="7"/>
                        </a:lnTo>
                        <a:lnTo>
                          <a:pt x="108" y="9"/>
                        </a:lnTo>
                        <a:lnTo>
                          <a:pt x="106" y="13"/>
                        </a:lnTo>
                        <a:lnTo>
                          <a:pt x="103" y="18"/>
                        </a:lnTo>
                        <a:lnTo>
                          <a:pt x="102" y="21"/>
                        </a:lnTo>
                        <a:lnTo>
                          <a:pt x="101" y="26"/>
                        </a:lnTo>
                        <a:lnTo>
                          <a:pt x="100" y="32"/>
                        </a:lnTo>
                        <a:lnTo>
                          <a:pt x="100" y="37"/>
                        </a:lnTo>
                        <a:lnTo>
                          <a:pt x="100" y="44"/>
                        </a:lnTo>
                        <a:lnTo>
                          <a:pt x="99" y="50"/>
                        </a:lnTo>
                        <a:lnTo>
                          <a:pt x="99" y="57"/>
                        </a:lnTo>
                        <a:lnTo>
                          <a:pt x="99" y="64"/>
                        </a:lnTo>
                        <a:lnTo>
                          <a:pt x="97" y="71"/>
                        </a:lnTo>
                        <a:lnTo>
                          <a:pt x="96" y="78"/>
                        </a:lnTo>
                        <a:lnTo>
                          <a:pt x="96" y="87"/>
                        </a:lnTo>
                        <a:lnTo>
                          <a:pt x="93" y="95"/>
                        </a:lnTo>
                        <a:lnTo>
                          <a:pt x="92" y="103"/>
                        </a:lnTo>
                        <a:lnTo>
                          <a:pt x="89" y="113"/>
                        </a:lnTo>
                        <a:lnTo>
                          <a:pt x="87" y="121"/>
                        </a:lnTo>
                        <a:lnTo>
                          <a:pt x="83" y="132"/>
                        </a:lnTo>
                        <a:lnTo>
                          <a:pt x="80" y="142"/>
                        </a:lnTo>
                        <a:lnTo>
                          <a:pt x="75" y="152"/>
                        </a:lnTo>
                        <a:lnTo>
                          <a:pt x="69" y="163"/>
                        </a:lnTo>
                        <a:lnTo>
                          <a:pt x="62" y="174"/>
                        </a:lnTo>
                        <a:lnTo>
                          <a:pt x="55" y="186"/>
                        </a:lnTo>
                        <a:lnTo>
                          <a:pt x="47" y="199"/>
                        </a:lnTo>
                        <a:lnTo>
                          <a:pt x="37" y="210"/>
                        </a:lnTo>
                        <a:lnTo>
                          <a:pt x="26" y="224"/>
                        </a:lnTo>
                        <a:lnTo>
                          <a:pt x="14" y="235"/>
                        </a:lnTo>
                        <a:lnTo>
                          <a:pt x="0" y="249"/>
                        </a:lnTo>
                        <a:lnTo>
                          <a:pt x="3" y="252"/>
                        </a:lnTo>
                        <a:lnTo>
                          <a:pt x="16" y="238"/>
                        </a:lnTo>
                        <a:lnTo>
                          <a:pt x="29" y="226"/>
                        </a:lnTo>
                        <a:lnTo>
                          <a:pt x="40" y="213"/>
                        </a:lnTo>
                        <a:lnTo>
                          <a:pt x="50" y="201"/>
                        </a:lnTo>
                        <a:lnTo>
                          <a:pt x="58" y="188"/>
                        </a:lnTo>
                        <a:lnTo>
                          <a:pt x="66" y="176"/>
                        </a:lnTo>
                        <a:lnTo>
                          <a:pt x="73" y="164"/>
                        </a:lnTo>
                        <a:lnTo>
                          <a:pt x="78" y="153"/>
                        </a:lnTo>
                        <a:lnTo>
                          <a:pt x="83" y="143"/>
                        </a:lnTo>
                        <a:lnTo>
                          <a:pt x="87" y="133"/>
                        </a:lnTo>
                        <a:lnTo>
                          <a:pt x="90" y="122"/>
                        </a:lnTo>
                        <a:lnTo>
                          <a:pt x="93" y="113"/>
                        </a:lnTo>
                        <a:lnTo>
                          <a:pt x="96" y="105"/>
                        </a:lnTo>
                        <a:lnTo>
                          <a:pt x="97" y="95"/>
                        </a:lnTo>
                        <a:lnTo>
                          <a:pt x="100" y="87"/>
                        </a:lnTo>
                        <a:lnTo>
                          <a:pt x="100" y="78"/>
                        </a:lnTo>
                        <a:lnTo>
                          <a:pt x="101" y="71"/>
                        </a:lnTo>
                        <a:lnTo>
                          <a:pt x="102" y="64"/>
                        </a:lnTo>
                        <a:lnTo>
                          <a:pt x="102" y="57"/>
                        </a:lnTo>
                        <a:lnTo>
                          <a:pt x="102" y="50"/>
                        </a:lnTo>
                        <a:lnTo>
                          <a:pt x="103" y="44"/>
                        </a:lnTo>
                        <a:lnTo>
                          <a:pt x="103" y="37"/>
                        </a:lnTo>
                        <a:lnTo>
                          <a:pt x="103" y="32"/>
                        </a:lnTo>
                        <a:lnTo>
                          <a:pt x="105" y="27"/>
                        </a:lnTo>
                        <a:lnTo>
                          <a:pt x="106" y="23"/>
                        </a:lnTo>
                        <a:lnTo>
                          <a:pt x="107" y="19"/>
                        </a:lnTo>
                        <a:lnTo>
                          <a:pt x="108" y="15"/>
                        </a:lnTo>
                        <a:lnTo>
                          <a:pt x="110" y="12"/>
                        </a:lnTo>
                        <a:lnTo>
                          <a:pt x="113" y="9"/>
                        </a:lnTo>
                        <a:lnTo>
                          <a:pt x="116" y="7"/>
                        </a:lnTo>
                        <a:lnTo>
                          <a:pt x="121" y="5"/>
                        </a:lnTo>
                        <a:lnTo>
                          <a:pt x="126" y="3"/>
                        </a:lnTo>
                        <a:lnTo>
                          <a:pt x="12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29" name="Freeform 1766"/>
                  <p:cNvSpPr>
                    <a:spLocks/>
                  </p:cNvSpPr>
                  <p:nvPr/>
                </p:nvSpPr>
                <p:spPr bwMode="auto">
                  <a:xfrm>
                    <a:off x="1425" y="1225"/>
                    <a:ext cx="28" cy="37"/>
                  </a:xfrm>
                  <a:custGeom>
                    <a:avLst/>
                    <a:gdLst>
                      <a:gd name="T0" fmla="*/ 186 w 195"/>
                      <a:gd name="T1" fmla="*/ 6 h 222"/>
                      <a:gd name="T2" fmla="*/ 177 w 195"/>
                      <a:gd name="T3" fmla="*/ 18 h 222"/>
                      <a:gd name="T4" fmla="*/ 166 w 195"/>
                      <a:gd name="T5" fmla="*/ 31 h 222"/>
                      <a:gd name="T6" fmla="*/ 157 w 195"/>
                      <a:gd name="T7" fmla="*/ 46 h 222"/>
                      <a:gd name="T8" fmla="*/ 147 w 195"/>
                      <a:gd name="T9" fmla="*/ 62 h 222"/>
                      <a:gd name="T10" fmla="*/ 136 w 195"/>
                      <a:gd name="T11" fmla="*/ 77 h 222"/>
                      <a:gd name="T12" fmla="*/ 126 w 195"/>
                      <a:gd name="T13" fmla="*/ 95 h 222"/>
                      <a:gd name="T14" fmla="*/ 114 w 195"/>
                      <a:gd name="T15" fmla="*/ 112 h 222"/>
                      <a:gd name="T16" fmla="*/ 104 w 195"/>
                      <a:gd name="T17" fmla="*/ 130 h 222"/>
                      <a:gd name="T18" fmla="*/ 91 w 195"/>
                      <a:gd name="T19" fmla="*/ 145 h 222"/>
                      <a:gd name="T20" fmla="*/ 79 w 195"/>
                      <a:gd name="T21" fmla="*/ 161 h 222"/>
                      <a:gd name="T22" fmla="*/ 66 w 195"/>
                      <a:gd name="T23" fmla="*/ 175 h 222"/>
                      <a:gd name="T24" fmla="*/ 53 w 195"/>
                      <a:gd name="T25" fmla="*/ 188 h 222"/>
                      <a:gd name="T26" fmla="*/ 38 w 195"/>
                      <a:gd name="T27" fmla="*/ 200 h 222"/>
                      <a:gd name="T28" fmla="*/ 24 w 195"/>
                      <a:gd name="T29" fmla="*/ 208 h 222"/>
                      <a:gd name="T30" fmla="*/ 8 w 195"/>
                      <a:gd name="T31" fmla="*/ 215 h 222"/>
                      <a:gd name="T32" fmla="*/ 1 w 195"/>
                      <a:gd name="T33" fmla="*/ 222 h 222"/>
                      <a:gd name="T34" fmla="*/ 17 w 195"/>
                      <a:gd name="T35" fmla="*/ 215 h 222"/>
                      <a:gd name="T36" fmla="*/ 33 w 195"/>
                      <a:gd name="T37" fmla="*/ 207 h 222"/>
                      <a:gd name="T38" fmla="*/ 48 w 195"/>
                      <a:gd name="T39" fmla="*/ 196 h 222"/>
                      <a:gd name="T40" fmla="*/ 61 w 195"/>
                      <a:gd name="T41" fmla="*/ 184 h 222"/>
                      <a:gd name="T42" fmla="*/ 75 w 195"/>
                      <a:gd name="T43" fmla="*/ 170 h 222"/>
                      <a:gd name="T44" fmla="*/ 87 w 195"/>
                      <a:gd name="T45" fmla="*/ 156 h 222"/>
                      <a:gd name="T46" fmla="*/ 100 w 195"/>
                      <a:gd name="T47" fmla="*/ 139 h 222"/>
                      <a:gd name="T48" fmla="*/ 112 w 195"/>
                      <a:gd name="T49" fmla="*/ 122 h 222"/>
                      <a:gd name="T50" fmla="*/ 124 w 195"/>
                      <a:gd name="T51" fmla="*/ 105 h 222"/>
                      <a:gd name="T52" fmla="*/ 134 w 195"/>
                      <a:gd name="T53" fmla="*/ 88 h 222"/>
                      <a:gd name="T54" fmla="*/ 144 w 195"/>
                      <a:gd name="T55" fmla="*/ 71 h 222"/>
                      <a:gd name="T56" fmla="*/ 155 w 195"/>
                      <a:gd name="T57" fmla="*/ 56 h 222"/>
                      <a:gd name="T58" fmla="*/ 165 w 195"/>
                      <a:gd name="T59" fmla="*/ 40 h 222"/>
                      <a:gd name="T60" fmla="*/ 176 w 195"/>
                      <a:gd name="T61" fmla="*/ 26 h 222"/>
                      <a:gd name="T62" fmla="*/ 185 w 195"/>
                      <a:gd name="T63" fmla="*/ 13 h 222"/>
                      <a:gd name="T64" fmla="*/ 195 w 195"/>
                      <a:gd name="T65" fmla="*/ 2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222"/>
                      <a:gd name="T101" fmla="*/ 195 w 195"/>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222">
                        <a:moveTo>
                          <a:pt x="191" y="0"/>
                        </a:moveTo>
                        <a:lnTo>
                          <a:pt x="186" y="6"/>
                        </a:lnTo>
                        <a:lnTo>
                          <a:pt x="182" y="12"/>
                        </a:lnTo>
                        <a:lnTo>
                          <a:pt x="177" y="18"/>
                        </a:lnTo>
                        <a:lnTo>
                          <a:pt x="172" y="24"/>
                        </a:lnTo>
                        <a:lnTo>
                          <a:pt x="166" y="31"/>
                        </a:lnTo>
                        <a:lnTo>
                          <a:pt x="162" y="38"/>
                        </a:lnTo>
                        <a:lnTo>
                          <a:pt x="157" y="46"/>
                        </a:lnTo>
                        <a:lnTo>
                          <a:pt x="152" y="53"/>
                        </a:lnTo>
                        <a:lnTo>
                          <a:pt x="147" y="62"/>
                        </a:lnTo>
                        <a:lnTo>
                          <a:pt x="140" y="70"/>
                        </a:lnTo>
                        <a:lnTo>
                          <a:pt x="136" y="77"/>
                        </a:lnTo>
                        <a:lnTo>
                          <a:pt x="131" y="87"/>
                        </a:lnTo>
                        <a:lnTo>
                          <a:pt x="126" y="95"/>
                        </a:lnTo>
                        <a:lnTo>
                          <a:pt x="119" y="104"/>
                        </a:lnTo>
                        <a:lnTo>
                          <a:pt x="114" y="112"/>
                        </a:lnTo>
                        <a:lnTo>
                          <a:pt x="108" y="121"/>
                        </a:lnTo>
                        <a:lnTo>
                          <a:pt x="104" y="130"/>
                        </a:lnTo>
                        <a:lnTo>
                          <a:pt x="98" y="138"/>
                        </a:lnTo>
                        <a:lnTo>
                          <a:pt x="91" y="145"/>
                        </a:lnTo>
                        <a:lnTo>
                          <a:pt x="85" y="153"/>
                        </a:lnTo>
                        <a:lnTo>
                          <a:pt x="79" y="161"/>
                        </a:lnTo>
                        <a:lnTo>
                          <a:pt x="73" y="168"/>
                        </a:lnTo>
                        <a:lnTo>
                          <a:pt x="66" y="175"/>
                        </a:lnTo>
                        <a:lnTo>
                          <a:pt x="59" y="182"/>
                        </a:lnTo>
                        <a:lnTo>
                          <a:pt x="53" y="188"/>
                        </a:lnTo>
                        <a:lnTo>
                          <a:pt x="46" y="194"/>
                        </a:lnTo>
                        <a:lnTo>
                          <a:pt x="38" y="200"/>
                        </a:lnTo>
                        <a:lnTo>
                          <a:pt x="32" y="205"/>
                        </a:lnTo>
                        <a:lnTo>
                          <a:pt x="24" y="208"/>
                        </a:lnTo>
                        <a:lnTo>
                          <a:pt x="15" y="213"/>
                        </a:lnTo>
                        <a:lnTo>
                          <a:pt x="8" y="215"/>
                        </a:lnTo>
                        <a:lnTo>
                          <a:pt x="0" y="219"/>
                        </a:lnTo>
                        <a:lnTo>
                          <a:pt x="1" y="222"/>
                        </a:lnTo>
                        <a:lnTo>
                          <a:pt x="9" y="219"/>
                        </a:lnTo>
                        <a:lnTo>
                          <a:pt x="17" y="215"/>
                        </a:lnTo>
                        <a:lnTo>
                          <a:pt x="26" y="212"/>
                        </a:lnTo>
                        <a:lnTo>
                          <a:pt x="33" y="207"/>
                        </a:lnTo>
                        <a:lnTo>
                          <a:pt x="40" y="202"/>
                        </a:lnTo>
                        <a:lnTo>
                          <a:pt x="48" y="196"/>
                        </a:lnTo>
                        <a:lnTo>
                          <a:pt x="55" y="190"/>
                        </a:lnTo>
                        <a:lnTo>
                          <a:pt x="61" y="184"/>
                        </a:lnTo>
                        <a:lnTo>
                          <a:pt x="68" y="177"/>
                        </a:lnTo>
                        <a:lnTo>
                          <a:pt x="75" y="170"/>
                        </a:lnTo>
                        <a:lnTo>
                          <a:pt x="81" y="163"/>
                        </a:lnTo>
                        <a:lnTo>
                          <a:pt x="87" y="156"/>
                        </a:lnTo>
                        <a:lnTo>
                          <a:pt x="93" y="147"/>
                        </a:lnTo>
                        <a:lnTo>
                          <a:pt x="100" y="139"/>
                        </a:lnTo>
                        <a:lnTo>
                          <a:pt x="106" y="131"/>
                        </a:lnTo>
                        <a:lnTo>
                          <a:pt x="112" y="122"/>
                        </a:lnTo>
                        <a:lnTo>
                          <a:pt x="117" y="113"/>
                        </a:lnTo>
                        <a:lnTo>
                          <a:pt x="124" y="105"/>
                        </a:lnTo>
                        <a:lnTo>
                          <a:pt x="128" y="96"/>
                        </a:lnTo>
                        <a:lnTo>
                          <a:pt x="134" y="88"/>
                        </a:lnTo>
                        <a:lnTo>
                          <a:pt x="139" y="80"/>
                        </a:lnTo>
                        <a:lnTo>
                          <a:pt x="144" y="71"/>
                        </a:lnTo>
                        <a:lnTo>
                          <a:pt x="150" y="63"/>
                        </a:lnTo>
                        <a:lnTo>
                          <a:pt x="155" y="56"/>
                        </a:lnTo>
                        <a:lnTo>
                          <a:pt x="159" y="48"/>
                        </a:lnTo>
                        <a:lnTo>
                          <a:pt x="165" y="40"/>
                        </a:lnTo>
                        <a:lnTo>
                          <a:pt x="170" y="33"/>
                        </a:lnTo>
                        <a:lnTo>
                          <a:pt x="176" y="26"/>
                        </a:lnTo>
                        <a:lnTo>
                          <a:pt x="181" y="20"/>
                        </a:lnTo>
                        <a:lnTo>
                          <a:pt x="185" y="13"/>
                        </a:lnTo>
                        <a:lnTo>
                          <a:pt x="190" y="8"/>
                        </a:lnTo>
                        <a:lnTo>
                          <a:pt x="195" y="2"/>
                        </a:lnTo>
                        <a:lnTo>
                          <a:pt x="19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0" name="Freeform 1767"/>
                  <p:cNvSpPr>
                    <a:spLocks/>
                  </p:cNvSpPr>
                  <p:nvPr/>
                </p:nvSpPr>
                <p:spPr bwMode="auto">
                  <a:xfrm>
                    <a:off x="1452" y="1188"/>
                    <a:ext cx="31" cy="37"/>
                  </a:xfrm>
                  <a:custGeom>
                    <a:avLst/>
                    <a:gdLst>
                      <a:gd name="T0" fmla="*/ 213 w 213"/>
                      <a:gd name="T1" fmla="*/ 1 h 221"/>
                      <a:gd name="T2" fmla="*/ 198 w 213"/>
                      <a:gd name="T3" fmla="*/ 0 h 221"/>
                      <a:gd name="T4" fmla="*/ 185 w 213"/>
                      <a:gd name="T5" fmla="*/ 5 h 221"/>
                      <a:gd name="T6" fmla="*/ 169 w 213"/>
                      <a:gd name="T7" fmla="*/ 12 h 221"/>
                      <a:gd name="T8" fmla="*/ 154 w 213"/>
                      <a:gd name="T9" fmla="*/ 23 h 221"/>
                      <a:gd name="T10" fmla="*/ 140 w 213"/>
                      <a:gd name="T11" fmla="*/ 36 h 221"/>
                      <a:gd name="T12" fmla="*/ 126 w 213"/>
                      <a:gd name="T13" fmla="*/ 51 h 221"/>
                      <a:gd name="T14" fmla="*/ 111 w 213"/>
                      <a:gd name="T15" fmla="*/ 69 h 221"/>
                      <a:gd name="T16" fmla="*/ 97 w 213"/>
                      <a:gd name="T17" fmla="*/ 87 h 221"/>
                      <a:gd name="T18" fmla="*/ 83 w 213"/>
                      <a:gd name="T19" fmla="*/ 106 h 221"/>
                      <a:gd name="T20" fmla="*/ 69 w 213"/>
                      <a:gd name="T21" fmla="*/ 125 h 221"/>
                      <a:gd name="T22" fmla="*/ 57 w 213"/>
                      <a:gd name="T23" fmla="*/ 144 h 221"/>
                      <a:gd name="T24" fmla="*/ 44 w 213"/>
                      <a:gd name="T25" fmla="*/ 162 h 221"/>
                      <a:gd name="T26" fmla="*/ 32 w 213"/>
                      <a:gd name="T27" fmla="*/ 180 h 221"/>
                      <a:gd name="T28" fmla="*/ 20 w 213"/>
                      <a:gd name="T29" fmla="*/ 195 h 221"/>
                      <a:gd name="T30" fmla="*/ 11 w 213"/>
                      <a:gd name="T31" fmla="*/ 208 h 221"/>
                      <a:gd name="T32" fmla="*/ 0 w 213"/>
                      <a:gd name="T33" fmla="*/ 219 h 221"/>
                      <a:gd name="T34" fmla="*/ 8 w 213"/>
                      <a:gd name="T35" fmla="*/ 216 h 221"/>
                      <a:gd name="T36" fmla="*/ 18 w 213"/>
                      <a:gd name="T37" fmla="*/ 205 h 221"/>
                      <a:gd name="T38" fmla="*/ 29 w 213"/>
                      <a:gd name="T39" fmla="*/ 190 h 221"/>
                      <a:gd name="T40" fmla="*/ 40 w 213"/>
                      <a:gd name="T41" fmla="*/ 173 h 221"/>
                      <a:gd name="T42" fmla="*/ 52 w 213"/>
                      <a:gd name="T43" fmla="*/ 155 h 221"/>
                      <a:gd name="T44" fmla="*/ 66 w 213"/>
                      <a:gd name="T45" fmla="*/ 137 h 221"/>
                      <a:gd name="T46" fmla="*/ 78 w 213"/>
                      <a:gd name="T47" fmla="*/ 118 h 221"/>
                      <a:gd name="T48" fmla="*/ 92 w 213"/>
                      <a:gd name="T49" fmla="*/ 99 h 221"/>
                      <a:gd name="T50" fmla="*/ 108 w 213"/>
                      <a:gd name="T51" fmla="*/ 80 h 221"/>
                      <a:gd name="T52" fmla="*/ 121 w 213"/>
                      <a:gd name="T53" fmla="*/ 62 h 221"/>
                      <a:gd name="T54" fmla="*/ 136 w 213"/>
                      <a:gd name="T55" fmla="*/ 46 h 221"/>
                      <a:gd name="T56" fmla="*/ 149 w 213"/>
                      <a:gd name="T57" fmla="*/ 31 h 221"/>
                      <a:gd name="T58" fmla="*/ 165 w 213"/>
                      <a:gd name="T59" fmla="*/ 19 h 221"/>
                      <a:gd name="T60" fmla="*/ 178 w 213"/>
                      <a:gd name="T61" fmla="*/ 11 h 221"/>
                      <a:gd name="T62" fmla="*/ 192 w 213"/>
                      <a:gd name="T63" fmla="*/ 5 h 221"/>
                      <a:gd name="T64" fmla="*/ 205 w 213"/>
                      <a:gd name="T65" fmla="*/ 4 h 221"/>
                      <a:gd name="T66" fmla="*/ 213 w 213"/>
                      <a:gd name="T67" fmla="*/ 1 h 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221"/>
                      <a:gd name="T104" fmla="*/ 213 w 213"/>
                      <a:gd name="T105" fmla="*/ 221 h 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221">
                        <a:moveTo>
                          <a:pt x="212" y="5"/>
                        </a:moveTo>
                        <a:lnTo>
                          <a:pt x="213" y="1"/>
                        </a:lnTo>
                        <a:lnTo>
                          <a:pt x="205" y="0"/>
                        </a:lnTo>
                        <a:lnTo>
                          <a:pt x="198" y="0"/>
                        </a:lnTo>
                        <a:lnTo>
                          <a:pt x="191" y="2"/>
                        </a:lnTo>
                        <a:lnTo>
                          <a:pt x="185" y="5"/>
                        </a:lnTo>
                        <a:lnTo>
                          <a:pt x="176" y="7"/>
                        </a:lnTo>
                        <a:lnTo>
                          <a:pt x="169" y="12"/>
                        </a:lnTo>
                        <a:lnTo>
                          <a:pt x="162" y="17"/>
                        </a:lnTo>
                        <a:lnTo>
                          <a:pt x="154" y="23"/>
                        </a:lnTo>
                        <a:lnTo>
                          <a:pt x="147" y="29"/>
                        </a:lnTo>
                        <a:lnTo>
                          <a:pt x="140" y="36"/>
                        </a:lnTo>
                        <a:lnTo>
                          <a:pt x="134" y="44"/>
                        </a:lnTo>
                        <a:lnTo>
                          <a:pt x="126" y="51"/>
                        </a:lnTo>
                        <a:lnTo>
                          <a:pt x="118" y="59"/>
                        </a:lnTo>
                        <a:lnTo>
                          <a:pt x="111" y="69"/>
                        </a:lnTo>
                        <a:lnTo>
                          <a:pt x="103" y="77"/>
                        </a:lnTo>
                        <a:lnTo>
                          <a:pt x="97" y="87"/>
                        </a:lnTo>
                        <a:lnTo>
                          <a:pt x="90" y="96"/>
                        </a:lnTo>
                        <a:lnTo>
                          <a:pt x="83" y="106"/>
                        </a:lnTo>
                        <a:lnTo>
                          <a:pt x="76" y="115"/>
                        </a:lnTo>
                        <a:lnTo>
                          <a:pt x="69" y="125"/>
                        </a:lnTo>
                        <a:lnTo>
                          <a:pt x="63" y="134"/>
                        </a:lnTo>
                        <a:lnTo>
                          <a:pt x="57" y="144"/>
                        </a:lnTo>
                        <a:lnTo>
                          <a:pt x="50" y="154"/>
                        </a:lnTo>
                        <a:lnTo>
                          <a:pt x="44" y="162"/>
                        </a:lnTo>
                        <a:lnTo>
                          <a:pt x="38" y="171"/>
                        </a:lnTo>
                        <a:lnTo>
                          <a:pt x="32" y="180"/>
                        </a:lnTo>
                        <a:lnTo>
                          <a:pt x="26" y="187"/>
                        </a:lnTo>
                        <a:lnTo>
                          <a:pt x="20" y="195"/>
                        </a:lnTo>
                        <a:lnTo>
                          <a:pt x="16" y="202"/>
                        </a:lnTo>
                        <a:lnTo>
                          <a:pt x="11" y="208"/>
                        </a:lnTo>
                        <a:lnTo>
                          <a:pt x="6" y="214"/>
                        </a:lnTo>
                        <a:lnTo>
                          <a:pt x="0" y="219"/>
                        </a:lnTo>
                        <a:lnTo>
                          <a:pt x="4" y="221"/>
                        </a:lnTo>
                        <a:lnTo>
                          <a:pt x="8" y="216"/>
                        </a:lnTo>
                        <a:lnTo>
                          <a:pt x="13" y="211"/>
                        </a:lnTo>
                        <a:lnTo>
                          <a:pt x="18" y="205"/>
                        </a:lnTo>
                        <a:lnTo>
                          <a:pt x="24" y="197"/>
                        </a:lnTo>
                        <a:lnTo>
                          <a:pt x="29" y="190"/>
                        </a:lnTo>
                        <a:lnTo>
                          <a:pt x="36" y="181"/>
                        </a:lnTo>
                        <a:lnTo>
                          <a:pt x="40" y="173"/>
                        </a:lnTo>
                        <a:lnTo>
                          <a:pt x="46" y="164"/>
                        </a:lnTo>
                        <a:lnTo>
                          <a:pt x="52" y="155"/>
                        </a:lnTo>
                        <a:lnTo>
                          <a:pt x="59" y="146"/>
                        </a:lnTo>
                        <a:lnTo>
                          <a:pt x="66" y="137"/>
                        </a:lnTo>
                        <a:lnTo>
                          <a:pt x="72" y="127"/>
                        </a:lnTo>
                        <a:lnTo>
                          <a:pt x="78" y="118"/>
                        </a:lnTo>
                        <a:lnTo>
                          <a:pt x="86" y="108"/>
                        </a:lnTo>
                        <a:lnTo>
                          <a:pt x="92" y="99"/>
                        </a:lnTo>
                        <a:lnTo>
                          <a:pt x="100" y="89"/>
                        </a:lnTo>
                        <a:lnTo>
                          <a:pt x="108" y="80"/>
                        </a:lnTo>
                        <a:lnTo>
                          <a:pt x="114" y="71"/>
                        </a:lnTo>
                        <a:lnTo>
                          <a:pt x="121" y="62"/>
                        </a:lnTo>
                        <a:lnTo>
                          <a:pt x="128" y="53"/>
                        </a:lnTo>
                        <a:lnTo>
                          <a:pt x="136" y="46"/>
                        </a:lnTo>
                        <a:lnTo>
                          <a:pt x="143" y="38"/>
                        </a:lnTo>
                        <a:lnTo>
                          <a:pt x="149" y="31"/>
                        </a:lnTo>
                        <a:lnTo>
                          <a:pt x="156" y="25"/>
                        </a:lnTo>
                        <a:lnTo>
                          <a:pt x="165" y="19"/>
                        </a:lnTo>
                        <a:lnTo>
                          <a:pt x="172" y="14"/>
                        </a:lnTo>
                        <a:lnTo>
                          <a:pt x="178" y="11"/>
                        </a:lnTo>
                        <a:lnTo>
                          <a:pt x="186" y="7"/>
                        </a:lnTo>
                        <a:lnTo>
                          <a:pt x="192" y="5"/>
                        </a:lnTo>
                        <a:lnTo>
                          <a:pt x="199" y="4"/>
                        </a:lnTo>
                        <a:lnTo>
                          <a:pt x="205" y="4"/>
                        </a:lnTo>
                        <a:lnTo>
                          <a:pt x="212" y="5"/>
                        </a:lnTo>
                        <a:lnTo>
                          <a:pt x="213" y="1"/>
                        </a:lnTo>
                        <a:lnTo>
                          <a:pt x="212"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1" name="Freeform 1768"/>
                  <p:cNvSpPr>
                    <a:spLocks/>
                  </p:cNvSpPr>
                  <p:nvPr/>
                </p:nvSpPr>
                <p:spPr bwMode="auto">
                  <a:xfrm>
                    <a:off x="1439" y="1188"/>
                    <a:ext cx="44" cy="34"/>
                  </a:xfrm>
                  <a:custGeom>
                    <a:avLst/>
                    <a:gdLst>
                      <a:gd name="T0" fmla="*/ 8 w 310"/>
                      <a:gd name="T1" fmla="*/ 201 h 207"/>
                      <a:gd name="T2" fmla="*/ 18 w 310"/>
                      <a:gd name="T3" fmla="*/ 187 h 207"/>
                      <a:gd name="T4" fmla="*/ 30 w 310"/>
                      <a:gd name="T5" fmla="*/ 172 h 207"/>
                      <a:gd name="T6" fmla="*/ 42 w 310"/>
                      <a:gd name="T7" fmla="*/ 156 h 207"/>
                      <a:gd name="T8" fmla="*/ 57 w 310"/>
                      <a:gd name="T9" fmla="*/ 139 h 207"/>
                      <a:gd name="T10" fmla="*/ 71 w 310"/>
                      <a:gd name="T11" fmla="*/ 121 h 207"/>
                      <a:gd name="T12" fmla="*/ 88 w 310"/>
                      <a:gd name="T13" fmla="*/ 103 h 207"/>
                      <a:gd name="T14" fmla="*/ 105 w 310"/>
                      <a:gd name="T15" fmla="*/ 85 h 207"/>
                      <a:gd name="T16" fmla="*/ 124 w 310"/>
                      <a:gd name="T17" fmla="*/ 69 h 207"/>
                      <a:gd name="T18" fmla="*/ 145 w 310"/>
                      <a:gd name="T19" fmla="*/ 52 h 207"/>
                      <a:gd name="T20" fmla="*/ 166 w 310"/>
                      <a:gd name="T21" fmla="*/ 37 h 207"/>
                      <a:gd name="T22" fmla="*/ 189 w 310"/>
                      <a:gd name="T23" fmla="*/ 25 h 207"/>
                      <a:gd name="T24" fmla="*/ 213 w 310"/>
                      <a:gd name="T25" fmla="*/ 15 h 207"/>
                      <a:gd name="T26" fmla="*/ 239 w 310"/>
                      <a:gd name="T27" fmla="*/ 8 h 207"/>
                      <a:gd name="T28" fmla="*/ 266 w 310"/>
                      <a:gd name="T29" fmla="*/ 5 h 207"/>
                      <a:gd name="T30" fmla="*/ 294 w 310"/>
                      <a:gd name="T31" fmla="*/ 5 h 207"/>
                      <a:gd name="T32" fmla="*/ 310 w 310"/>
                      <a:gd name="T33" fmla="*/ 2 h 207"/>
                      <a:gd name="T34" fmla="*/ 280 w 310"/>
                      <a:gd name="T35" fmla="*/ 0 h 207"/>
                      <a:gd name="T36" fmla="*/ 251 w 310"/>
                      <a:gd name="T37" fmla="*/ 2 h 207"/>
                      <a:gd name="T38" fmla="*/ 225 w 310"/>
                      <a:gd name="T39" fmla="*/ 7 h 207"/>
                      <a:gd name="T40" fmla="*/ 199 w 310"/>
                      <a:gd name="T41" fmla="*/ 16 h 207"/>
                      <a:gd name="T42" fmla="*/ 175 w 310"/>
                      <a:gd name="T43" fmla="*/ 27 h 207"/>
                      <a:gd name="T44" fmla="*/ 154 w 310"/>
                      <a:gd name="T45" fmla="*/ 42 h 207"/>
                      <a:gd name="T46" fmla="*/ 133 w 310"/>
                      <a:gd name="T47" fmla="*/ 58 h 207"/>
                      <a:gd name="T48" fmla="*/ 113 w 310"/>
                      <a:gd name="T49" fmla="*/ 75 h 207"/>
                      <a:gd name="T50" fmla="*/ 94 w 310"/>
                      <a:gd name="T51" fmla="*/ 91 h 207"/>
                      <a:gd name="T52" fmla="*/ 76 w 310"/>
                      <a:gd name="T53" fmla="*/ 110 h 207"/>
                      <a:gd name="T54" fmla="*/ 61 w 310"/>
                      <a:gd name="T55" fmla="*/ 128 h 207"/>
                      <a:gd name="T56" fmla="*/ 46 w 310"/>
                      <a:gd name="T57" fmla="*/ 146 h 207"/>
                      <a:gd name="T58" fmla="*/ 33 w 310"/>
                      <a:gd name="T59" fmla="*/ 163 h 207"/>
                      <a:gd name="T60" fmla="*/ 20 w 310"/>
                      <a:gd name="T61" fmla="*/ 178 h 207"/>
                      <a:gd name="T62" fmla="*/ 11 w 310"/>
                      <a:gd name="T63" fmla="*/ 192 h 207"/>
                      <a:gd name="T64" fmla="*/ 0 w 310"/>
                      <a:gd name="T65" fmla="*/ 204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207"/>
                      <a:gd name="T101" fmla="*/ 310 w 310"/>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207">
                        <a:moveTo>
                          <a:pt x="4" y="207"/>
                        </a:moveTo>
                        <a:lnTo>
                          <a:pt x="8" y="201"/>
                        </a:lnTo>
                        <a:lnTo>
                          <a:pt x="13" y="195"/>
                        </a:lnTo>
                        <a:lnTo>
                          <a:pt x="18" y="187"/>
                        </a:lnTo>
                        <a:lnTo>
                          <a:pt x="24" y="180"/>
                        </a:lnTo>
                        <a:lnTo>
                          <a:pt x="30" y="172"/>
                        </a:lnTo>
                        <a:lnTo>
                          <a:pt x="36" y="164"/>
                        </a:lnTo>
                        <a:lnTo>
                          <a:pt x="42" y="156"/>
                        </a:lnTo>
                        <a:lnTo>
                          <a:pt x="49" y="147"/>
                        </a:lnTo>
                        <a:lnTo>
                          <a:pt x="57" y="139"/>
                        </a:lnTo>
                        <a:lnTo>
                          <a:pt x="64" y="131"/>
                        </a:lnTo>
                        <a:lnTo>
                          <a:pt x="71" y="121"/>
                        </a:lnTo>
                        <a:lnTo>
                          <a:pt x="79" y="112"/>
                        </a:lnTo>
                        <a:lnTo>
                          <a:pt x="88" y="103"/>
                        </a:lnTo>
                        <a:lnTo>
                          <a:pt x="96" y="94"/>
                        </a:lnTo>
                        <a:lnTo>
                          <a:pt x="105" y="85"/>
                        </a:lnTo>
                        <a:lnTo>
                          <a:pt x="115" y="77"/>
                        </a:lnTo>
                        <a:lnTo>
                          <a:pt x="124" y="69"/>
                        </a:lnTo>
                        <a:lnTo>
                          <a:pt x="135" y="60"/>
                        </a:lnTo>
                        <a:lnTo>
                          <a:pt x="145" y="52"/>
                        </a:lnTo>
                        <a:lnTo>
                          <a:pt x="156" y="45"/>
                        </a:lnTo>
                        <a:lnTo>
                          <a:pt x="166" y="37"/>
                        </a:lnTo>
                        <a:lnTo>
                          <a:pt x="179" y="31"/>
                        </a:lnTo>
                        <a:lnTo>
                          <a:pt x="189" y="25"/>
                        </a:lnTo>
                        <a:lnTo>
                          <a:pt x="201" y="19"/>
                        </a:lnTo>
                        <a:lnTo>
                          <a:pt x="213" y="15"/>
                        </a:lnTo>
                        <a:lnTo>
                          <a:pt x="226" y="11"/>
                        </a:lnTo>
                        <a:lnTo>
                          <a:pt x="239" y="8"/>
                        </a:lnTo>
                        <a:lnTo>
                          <a:pt x="252" y="6"/>
                        </a:lnTo>
                        <a:lnTo>
                          <a:pt x="266" y="5"/>
                        </a:lnTo>
                        <a:lnTo>
                          <a:pt x="280" y="3"/>
                        </a:lnTo>
                        <a:lnTo>
                          <a:pt x="294" y="5"/>
                        </a:lnTo>
                        <a:lnTo>
                          <a:pt x="309" y="6"/>
                        </a:lnTo>
                        <a:lnTo>
                          <a:pt x="310" y="2"/>
                        </a:lnTo>
                        <a:lnTo>
                          <a:pt x="295" y="1"/>
                        </a:lnTo>
                        <a:lnTo>
                          <a:pt x="280" y="0"/>
                        </a:lnTo>
                        <a:lnTo>
                          <a:pt x="265" y="1"/>
                        </a:lnTo>
                        <a:lnTo>
                          <a:pt x="251" y="2"/>
                        </a:lnTo>
                        <a:lnTo>
                          <a:pt x="238" y="5"/>
                        </a:lnTo>
                        <a:lnTo>
                          <a:pt x="225" y="7"/>
                        </a:lnTo>
                        <a:lnTo>
                          <a:pt x="212" y="12"/>
                        </a:lnTo>
                        <a:lnTo>
                          <a:pt x="199" y="16"/>
                        </a:lnTo>
                        <a:lnTo>
                          <a:pt x="188" y="21"/>
                        </a:lnTo>
                        <a:lnTo>
                          <a:pt x="175" y="27"/>
                        </a:lnTo>
                        <a:lnTo>
                          <a:pt x="165" y="34"/>
                        </a:lnTo>
                        <a:lnTo>
                          <a:pt x="154" y="42"/>
                        </a:lnTo>
                        <a:lnTo>
                          <a:pt x="142" y="50"/>
                        </a:lnTo>
                        <a:lnTo>
                          <a:pt x="133" y="58"/>
                        </a:lnTo>
                        <a:lnTo>
                          <a:pt x="122" y="65"/>
                        </a:lnTo>
                        <a:lnTo>
                          <a:pt x="113" y="75"/>
                        </a:lnTo>
                        <a:lnTo>
                          <a:pt x="103" y="83"/>
                        </a:lnTo>
                        <a:lnTo>
                          <a:pt x="94" y="91"/>
                        </a:lnTo>
                        <a:lnTo>
                          <a:pt x="85" y="101"/>
                        </a:lnTo>
                        <a:lnTo>
                          <a:pt x="76" y="110"/>
                        </a:lnTo>
                        <a:lnTo>
                          <a:pt x="69" y="119"/>
                        </a:lnTo>
                        <a:lnTo>
                          <a:pt x="61" y="128"/>
                        </a:lnTo>
                        <a:lnTo>
                          <a:pt x="53" y="137"/>
                        </a:lnTo>
                        <a:lnTo>
                          <a:pt x="46" y="146"/>
                        </a:lnTo>
                        <a:lnTo>
                          <a:pt x="39" y="155"/>
                        </a:lnTo>
                        <a:lnTo>
                          <a:pt x="33" y="163"/>
                        </a:lnTo>
                        <a:lnTo>
                          <a:pt x="27" y="170"/>
                        </a:lnTo>
                        <a:lnTo>
                          <a:pt x="20" y="178"/>
                        </a:lnTo>
                        <a:lnTo>
                          <a:pt x="16" y="185"/>
                        </a:lnTo>
                        <a:lnTo>
                          <a:pt x="11" y="192"/>
                        </a:lnTo>
                        <a:lnTo>
                          <a:pt x="6" y="198"/>
                        </a:lnTo>
                        <a:lnTo>
                          <a:pt x="0" y="204"/>
                        </a:lnTo>
                        <a:lnTo>
                          <a:pt x="4" y="20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2" name="Freeform 1769"/>
                  <p:cNvSpPr>
                    <a:spLocks/>
                  </p:cNvSpPr>
                  <p:nvPr/>
                </p:nvSpPr>
                <p:spPr bwMode="auto">
                  <a:xfrm>
                    <a:off x="1069" y="1682"/>
                    <a:ext cx="37" cy="29"/>
                  </a:xfrm>
                  <a:custGeom>
                    <a:avLst/>
                    <a:gdLst>
                      <a:gd name="T0" fmla="*/ 143 w 262"/>
                      <a:gd name="T1" fmla="*/ 105 h 173"/>
                      <a:gd name="T2" fmla="*/ 90 w 262"/>
                      <a:gd name="T3" fmla="*/ 143 h 173"/>
                      <a:gd name="T4" fmla="*/ 52 w 262"/>
                      <a:gd name="T5" fmla="*/ 163 h 173"/>
                      <a:gd name="T6" fmla="*/ 0 w 262"/>
                      <a:gd name="T7" fmla="*/ 173 h 173"/>
                      <a:gd name="T8" fmla="*/ 58 w 262"/>
                      <a:gd name="T9" fmla="*/ 106 h 173"/>
                      <a:gd name="T10" fmla="*/ 128 w 262"/>
                      <a:gd name="T11" fmla="*/ 58 h 173"/>
                      <a:gd name="T12" fmla="*/ 200 w 262"/>
                      <a:gd name="T13" fmla="*/ 24 h 173"/>
                      <a:gd name="T14" fmla="*/ 262 w 262"/>
                      <a:gd name="T15" fmla="*/ 0 h 173"/>
                      <a:gd name="T16" fmla="*/ 143 w 262"/>
                      <a:gd name="T17" fmla="*/ 105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2"/>
                      <a:gd name="T28" fmla="*/ 0 h 173"/>
                      <a:gd name="T29" fmla="*/ 262 w 262"/>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2" h="173">
                        <a:moveTo>
                          <a:pt x="143" y="105"/>
                        </a:moveTo>
                        <a:lnTo>
                          <a:pt x="90" y="143"/>
                        </a:lnTo>
                        <a:lnTo>
                          <a:pt x="52" y="163"/>
                        </a:lnTo>
                        <a:lnTo>
                          <a:pt x="0" y="173"/>
                        </a:lnTo>
                        <a:lnTo>
                          <a:pt x="58" y="106"/>
                        </a:lnTo>
                        <a:lnTo>
                          <a:pt x="128" y="58"/>
                        </a:lnTo>
                        <a:lnTo>
                          <a:pt x="200" y="24"/>
                        </a:lnTo>
                        <a:lnTo>
                          <a:pt x="262" y="0"/>
                        </a:lnTo>
                        <a:lnTo>
                          <a:pt x="143" y="10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3" name="Freeform 1770"/>
                  <p:cNvSpPr>
                    <a:spLocks/>
                  </p:cNvSpPr>
                  <p:nvPr/>
                </p:nvSpPr>
                <p:spPr bwMode="auto">
                  <a:xfrm>
                    <a:off x="1069" y="1678"/>
                    <a:ext cx="56" cy="33"/>
                  </a:xfrm>
                  <a:custGeom>
                    <a:avLst/>
                    <a:gdLst>
                      <a:gd name="T0" fmla="*/ 392 w 392"/>
                      <a:gd name="T1" fmla="*/ 2 h 197"/>
                      <a:gd name="T2" fmla="*/ 349 w 392"/>
                      <a:gd name="T3" fmla="*/ 0 h 197"/>
                      <a:gd name="T4" fmla="*/ 308 w 392"/>
                      <a:gd name="T5" fmla="*/ 9 h 197"/>
                      <a:gd name="T6" fmla="*/ 251 w 392"/>
                      <a:gd name="T7" fmla="*/ 28 h 197"/>
                      <a:gd name="T8" fmla="*/ 167 w 392"/>
                      <a:gd name="T9" fmla="*/ 62 h 197"/>
                      <a:gd name="T10" fmla="*/ 76 w 392"/>
                      <a:gd name="T11" fmla="*/ 116 h 197"/>
                      <a:gd name="T12" fmla="*/ 35 w 392"/>
                      <a:gd name="T13" fmla="*/ 153 h 197"/>
                      <a:gd name="T14" fmla="*/ 0 w 392"/>
                      <a:gd name="T15" fmla="*/ 197 h 197"/>
                      <a:gd name="T16" fmla="*/ 67 w 392"/>
                      <a:gd name="T17" fmla="*/ 181 h 197"/>
                      <a:gd name="T18" fmla="*/ 108 w 392"/>
                      <a:gd name="T19" fmla="*/ 153 h 197"/>
                      <a:gd name="T20" fmla="*/ 143 w 392"/>
                      <a:gd name="T21" fmla="*/ 129 h 197"/>
                      <a:gd name="T22" fmla="*/ 185 w 392"/>
                      <a:gd name="T23" fmla="*/ 119 h 197"/>
                      <a:gd name="T24" fmla="*/ 255 w 392"/>
                      <a:gd name="T25" fmla="*/ 121 h 197"/>
                      <a:gd name="T26" fmla="*/ 392 w 392"/>
                      <a:gd name="T27" fmla="*/ 2 h 1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2"/>
                      <a:gd name="T43" fmla="*/ 0 h 197"/>
                      <a:gd name="T44" fmla="*/ 392 w 392"/>
                      <a:gd name="T45" fmla="*/ 197 h 1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2" h="197">
                        <a:moveTo>
                          <a:pt x="392" y="2"/>
                        </a:moveTo>
                        <a:lnTo>
                          <a:pt x="349" y="0"/>
                        </a:lnTo>
                        <a:lnTo>
                          <a:pt x="308" y="9"/>
                        </a:lnTo>
                        <a:lnTo>
                          <a:pt x="251" y="28"/>
                        </a:lnTo>
                        <a:lnTo>
                          <a:pt x="167" y="62"/>
                        </a:lnTo>
                        <a:lnTo>
                          <a:pt x="76" y="116"/>
                        </a:lnTo>
                        <a:lnTo>
                          <a:pt x="35" y="153"/>
                        </a:lnTo>
                        <a:lnTo>
                          <a:pt x="0" y="197"/>
                        </a:lnTo>
                        <a:lnTo>
                          <a:pt x="67" y="181"/>
                        </a:lnTo>
                        <a:lnTo>
                          <a:pt x="108" y="153"/>
                        </a:lnTo>
                        <a:lnTo>
                          <a:pt x="143" y="129"/>
                        </a:lnTo>
                        <a:lnTo>
                          <a:pt x="185" y="119"/>
                        </a:lnTo>
                        <a:lnTo>
                          <a:pt x="255" y="121"/>
                        </a:lnTo>
                        <a:lnTo>
                          <a:pt x="392"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4" name="Freeform 1771"/>
                  <p:cNvSpPr>
                    <a:spLocks/>
                  </p:cNvSpPr>
                  <p:nvPr/>
                </p:nvSpPr>
                <p:spPr bwMode="auto">
                  <a:xfrm>
                    <a:off x="1089" y="1678"/>
                    <a:ext cx="48" cy="22"/>
                  </a:xfrm>
                  <a:custGeom>
                    <a:avLst/>
                    <a:gdLst>
                      <a:gd name="T0" fmla="*/ 335 w 335"/>
                      <a:gd name="T1" fmla="*/ 16 h 129"/>
                      <a:gd name="T2" fmla="*/ 251 w 335"/>
                      <a:gd name="T3" fmla="*/ 2 h 129"/>
                      <a:gd name="T4" fmla="*/ 207 w 335"/>
                      <a:gd name="T5" fmla="*/ 0 h 129"/>
                      <a:gd name="T6" fmla="*/ 165 w 335"/>
                      <a:gd name="T7" fmla="*/ 9 h 129"/>
                      <a:gd name="T8" fmla="*/ 119 w 335"/>
                      <a:gd name="T9" fmla="*/ 24 h 129"/>
                      <a:gd name="T10" fmla="*/ 0 w 335"/>
                      <a:gd name="T11" fmla="*/ 129 h 129"/>
                      <a:gd name="T12" fmla="*/ 42 w 335"/>
                      <a:gd name="T13" fmla="*/ 119 h 129"/>
                      <a:gd name="T14" fmla="*/ 126 w 335"/>
                      <a:gd name="T15" fmla="*/ 119 h 129"/>
                      <a:gd name="T16" fmla="*/ 237 w 335"/>
                      <a:gd name="T17" fmla="*/ 102 h 129"/>
                      <a:gd name="T18" fmla="*/ 335 w 335"/>
                      <a:gd name="T19" fmla="*/ 16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9"/>
                      <a:gd name="T32" fmla="*/ 335 w 335"/>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9">
                        <a:moveTo>
                          <a:pt x="335" y="16"/>
                        </a:moveTo>
                        <a:lnTo>
                          <a:pt x="251" y="2"/>
                        </a:lnTo>
                        <a:lnTo>
                          <a:pt x="207" y="0"/>
                        </a:lnTo>
                        <a:lnTo>
                          <a:pt x="165" y="9"/>
                        </a:lnTo>
                        <a:lnTo>
                          <a:pt x="119" y="24"/>
                        </a:lnTo>
                        <a:lnTo>
                          <a:pt x="0" y="129"/>
                        </a:lnTo>
                        <a:lnTo>
                          <a:pt x="42" y="119"/>
                        </a:lnTo>
                        <a:lnTo>
                          <a:pt x="126" y="119"/>
                        </a:lnTo>
                        <a:lnTo>
                          <a:pt x="237" y="102"/>
                        </a:lnTo>
                        <a:lnTo>
                          <a:pt x="335" y="1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5" name="Freeform 1772"/>
                  <p:cNvSpPr>
                    <a:spLocks/>
                  </p:cNvSpPr>
                  <p:nvPr/>
                </p:nvSpPr>
                <p:spPr bwMode="auto">
                  <a:xfrm>
                    <a:off x="1105" y="1679"/>
                    <a:ext cx="44" cy="19"/>
                  </a:xfrm>
                  <a:custGeom>
                    <a:avLst/>
                    <a:gdLst>
                      <a:gd name="T0" fmla="*/ 137 w 310"/>
                      <a:gd name="T1" fmla="*/ 0 h 119"/>
                      <a:gd name="T2" fmla="*/ 240 w 310"/>
                      <a:gd name="T3" fmla="*/ 15 h 119"/>
                      <a:gd name="T4" fmla="*/ 310 w 310"/>
                      <a:gd name="T5" fmla="*/ 27 h 119"/>
                      <a:gd name="T6" fmla="*/ 259 w 310"/>
                      <a:gd name="T7" fmla="*/ 72 h 119"/>
                      <a:gd name="T8" fmla="*/ 233 w 310"/>
                      <a:gd name="T9" fmla="*/ 61 h 119"/>
                      <a:gd name="T10" fmla="*/ 210 w 310"/>
                      <a:gd name="T11" fmla="*/ 64 h 119"/>
                      <a:gd name="T12" fmla="*/ 159 w 310"/>
                      <a:gd name="T13" fmla="*/ 89 h 119"/>
                      <a:gd name="T14" fmla="*/ 105 w 310"/>
                      <a:gd name="T15" fmla="*/ 104 h 119"/>
                      <a:gd name="T16" fmla="*/ 0 w 310"/>
                      <a:gd name="T17" fmla="*/ 119 h 119"/>
                      <a:gd name="T18" fmla="*/ 137 w 31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19"/>
                      <a:gd name="T32" fmla="*/ 310 w 310"/>
                      <a:gd name="T33" fmla="*/ 119 h 1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19">
                        <a:moveTo>
                          <a:pt x="137" y="0"/>
                        </a:moveTo>
                        <a:lnTo>
                          <a:pt x="240" y="15"/>
                        </a:lnTo>
                        <a:lnTo>
                          <a:pt x="310" y="27"/>
                        </a:lnTo>
                        <a:lnTo>
                          <a:pt x="259" y="72"/>
                        </a:lnTo>
                        <a:lnTo>
                          <a:pt x="233" y="61"/>
                        </a:lnTo>
                        <a:lnTo>
                          <a:pt x="210" y="64"/>
                        </a:lnTo>
                        <a:lnTo>
                          <a:pt x="159" y="89"/>
                        </a:lnTo>
                        <a:lnTo>
                          <a:pt x="105" y="104"/>
                        </a:lnTo>
                        <a:lnTo>
                          <a:pt x="0" y="119"/>
                        </a:lnTo>
                        <a:lnTo>
                          <a:pt x="13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6" name="Freeform 1773"/>
                  <p:cNvSpPr>
                    <a:spLocks/>
                  </p:cNvSpPr>
                  <p:nvPr/>
                </p:nvSpPr>
                <p:spPr bwMode="auto">
                  <a:xfrm>
                    <a:off x="1123" y="1681"/>
                    <a:ext cx="39" cy="15"/>
                  </a:xfrm>
                  <a:custGeom>
                    <a:avLst/>
                    <a:gdLst>
                      <a:gd name="T0" fmla="*/ 98 w 277"/>
                      <a:gd name="T1" fmla="*/ 0 h 92"/>
                      <a:gd name="T2" fmla="*/ 115 w 277"/>
                      <a:gd name="T3" fmla="*/ 1 h 92"/>
                      <a:gd name="T4" fmla="*/ 200 w 277"/>
                      <a:gd name="T5" fmla="*/ 18 h 92"/>
                      <a:gd name="T6" fmla="*/ 240 w 277"/>
                      <a:gd name="T7" fmla="*/ 24 h 92"/>
                      <a:gd name="T8" fmla="*/ 277 w 277"/>
                      <a:gd name="T9" fmla="*/ 24 h 92"/>
                      <a:gd name="T10" fmla="*/ 200 w 277"/>
                      <a:gd name="T11" fmla="*/ 92 h 92"/>
                      <a:gd name="T12" fmla="*/ 170 w 277"/>
                      <a:gd name="T13" fmla="*/ 78 h 92"/>
                      <a:gd name="T14" fmla="*/ 139 w 277"/>
                      <a:gd name="T15" fmla="*/ 61 h 92"/>
                      <a:gd name="T16" fmla="*/ 109 w 277"/>
                      <a:gd name="T17" fmla="*/ 49 h 92"/>
                      <a:gd name="T18" fmla="*/ 85 w 277"/>
                      <a:gd name="T19" fmla="*/ 50 h 92"/>
                      <a:gd name="T20" fmla="*/ 45 w 277"/>
                      <a:gd name="T21" fmla="*/ 71 h 92"/>
                      <a:gd name="T22" fmla="*/ 0 w 277"/>
                      <a:gd name="T23" fmla="*/ 86 h 92"/>
                      <a:gd name="T24" fmla="*/ 98 w 277"/>
                      <a:gd name="T25" fmla="*/ 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7"/>
                      <a:gd name="T40" fmla="*/ 0 h 92"/>
                      <a:gd name="T41" fmla="*/ 277 w 277"/>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7" h="92">
                        <a:moveTo>
                          <a:pt x="98" y="0"/>
                        </a:moveTo>
                        <a:lnTo>
                          <a:pt x="115" y="1"/>
                        </a:lnTo>
                        <a:lnTo>
                          <a:pt x="200" y="18"/>
                        </a:lnTo>
                        <a:lnTo>
                          <a:pt x="240" y="24"/>
                        </a:lnTo>
                        <a:lnTo>
                          <a:pt x="277" y="24"/>
                        </a:lnTo>
                        <a:lnTo>
                          <a:pt x="200" y="92"/>
                        </a:lnTo>
                        <a:lnTo>
                          <a:pt x="170" y="78"/>
                        </a:lnTo>
                        <a:lnTo>
                          <a:pt x="139" y="61"/>
                        </a:lnTo>
                        <a:lnTo>
                          <a:pt x="109" y="49"/>
                        </a:lnTo>
                        <a:lnTo>
                          <a:pt x="85" y="50"/>
                        </a:lnTo>
                        <a:lnTo>
                          <a:pt x="45" y="71"/>
                        </a:lnTo>
                        <a:lnTo>
                          <a:pt x="0" y="86"/>
                        </a:lnTo>
                        <a:lnTo>
                          <a:pt x="9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7" name="Freeform 1774"/>
                  <p:cNvSpPr>
                    <a:spLocks/>
                  </p:cNvSpPr>
                  <p:nvPr/>
                </p:nvSpPr>
                <p:spPr bwMode="auto">
                  <a:xfrm>
                    <a:off x="1142" y="1678"/>
                    <a:ext cx="42" cy="21"/>
                  </a:xfrm>
                  <a:custGeom>
                    <a:avLst/>
                    <a:gdLst>
                      <a:gd name="T0" fmla="*/ 51 w 292"/>
                      <a:gd name="T1" fmla="*/ 30 h 125"/>
                      <a:gd name="T2" fmla="*/ 115 w 292"/>
                      <a:gd name="T3" fmla="*/ 42 h 125"/>
                      <a:gd name="T4" fmla="*/ 145 w 292"/>
                      <a:gd name="T5" fmla="*/ 41 h 125"/>
                      <a:gd name="T6" fmla="*/ 175 w 292"/>
                      <a:gd name="T7" fmla="*/ 33 h 125"/>
                      <a:gd name="T8" fmla="*/ 292 w 292"/>
                      <a:gd name="T9" fmla="*/ 0 h 125"/>
                      <a:gd name="T10" fmla="*/ 149 w 292"/>
                      <a:gd name="T11" fmla="*/ 125 h 125"/>
                      <a:gd name="T12" fmla="*/ 119 w 292"/>
                      <a:gd name="T13" fmla="*/ 114 h 125"/>
                      <a:gd name="T14" fmla="*/ 75 w 292"/>
                      <a:gd name="T15" fmla="*/ 110 h 125"/>
                      <a:gd name="T16" fmla="*/ 40 w 292"/>
                      <a:gd name="T17" fmla="*/ 98 h 125"/>
                      <a:gd name="T18" fmla="*/ 0 w 292"/>
                      <a:gd name="T19" fmla="*/ 75 h 125"/>
                      <a:gd name="T20" fmla="*/ 51 w 292"/>
                      <a:gd name="T21" fmla="*/ 30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2"/>
                      <a:gd name="T34" fmla="*/ 0 h 125"/>
                      <a:gd name="T35" fmla="*/ 292 w 292"/>
                      <a:gd name="T36" fmla="*/ 125 h 1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2" h="125">
                        <a:moveTo>
                          <a:pt x="51" y="30"/>
                        </a:moveTo>
                        <a:lnTo>
                          <a:pt x="115" y="42"/>
                        </a:lnTo>
                        <a:lnTo>
                          <a:pt x="145" y="41"/>
                        </a:lnTo>
                        <a:lnTo>
                          <a:pt x="175" y="33"/>
                        </a:lnTo>
                        <a:lnTo>
                          <a:pt x="292" y="0"/>
                        </a:lnTo>
                        <a:lnTo>
                          <a:pt x="149" y="125"/>
                        </a:lnTo>
                        <a:lnTo>
                          <a:pt x="119" y="114"/>
                        </a:lnTo>
                        <a:lnTo>
                          <a:pt x="75" y="110"/>
                        </a:lnTo>
                        <a:lnTo>
                          <a:pt x="40" y="98"/>
                        </a:lnTo>
                        <a:lnTo>
                          <a:pt x="0" y="75"/>
                        </a:lnTo>
                        <a:lnTo>
                          <a:pt x="51" y="3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8" name="Freeform 1775"/>
                  <p:cNvSpPr>
                    <a:spLocks/>
                  </p:cNvSpPr>
                  <p:nvPr/>
                </p:nvSpPr>
                <p:spPr bwMode="auto">
                  <a:xfrm>
                    <a:off x="1151" y="1677"/>
                    <a:ext cx="48" cy="25"/>
                  </a:xfrm>
                  <a:custGeom>
                    <a:avLst/>
                    <a:gdLst>
                      <a:gd name="T0" fmla="*/ 77 w 336"/>
                      <a:gd name="T1" fmla="*/ 49 h 150"/>
                      <a:gd name="T2" fmla="*/ 109 w 336"/>
                      <a:gd name="T3" fmla="*/ 41 h 150"/>
                      <a:gd name="T4" fmla="*/ 217 w 336"/>
                      <a:gd name="T5" fmla="*/ 11 h 150"/>
                      <a:gd name="T6" fmla="*/ 279 w 336"/>
                      <a:gd name="T7" fmla="*/ 0 h 150"/>
                      <a:gd name="T8" fmla="*/ 325 w 336"/>
                      <a:gd name="T9" fmla="*/ 0 h 150"/>
                      <a:gd name="T10" fmla="*/ 336 w 336"/>
                      <a:gd name="T11" fmla="*/ 2 h 150"/>
                      <a:gd name="T12" fmla="*/ 168 w 336"/>
                      <a:gd name="T13" fmla="*/ 150 h 150"/>
                      <a:gd name="T14" fmla="*/ 129 w 336"/>
                      <a:gd name="T15" fmla="*/ 146 h 150"/>
                      <a:gd name="T16" fmla="*/ 73 w 336"/>
                      <a:gd name="T17" fmla="*/ 130 h 150"/>
                      <a:gd name="T18" fmla="*/ 9 w 336"/>
                      <a:gd name="T19" fmla="*/ 118 h 150"/>
                      <a:gd name="T20" fmla="*/ 0 w 336"/>
                      <a:gd name="T21" fmla="*/ 117 h 150"/>
                      <a:gd name="T22" fmla="*/ 77 w 336"/>
                      <a:gd name="T23" fmla="*/ 49 h 1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150"/>
                      <a:gd name="T38" fmla="*/ 336 w 336"/>
                      <a:gd name="T39" fmla="*/ 150 h 1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150">
                        <a:moveTo>
                          <a:pt x="77" y="49"/>
                        </a:moveTo>
                        <a:lnTo>
                          <a:pt x="109" y="41"/>
                        </a:lnTo>
                        <a:lnTo>
                          <a:pt x="217" y="11"/>
                        </a:lnTo>
                        <a:lnTo>
                          <a:pt x="279" y="0"/>
                        </a:lnTo>
                        <a:lnTo>
                          <a:pt x="325" y="0"/>
                        </a:lnTo>
                        <a:lnTo>
                          <a:pt x="336" y="2"/>
                        </a:lnTo>
                        <a:lnTo>
                          <a:pt x="168" y="150"/>
                        </a:lnTo>
                        <a:lnTo>
                          <a:pt x="129" y="146"/>
                        </a:lnTo>
                        <a:lnTo>
                          <a:pt x="73" y="130"/>
                        </a:lnTo>
                        <a:lnTo>
                          <a:pt x="9" y="118"/>
                        </a:lnTo>
                        <a:lnTo>
                          <a:pt x="0" y="117"/>
                        </a:lnTo>
                        <a:lnTo>
                          <a:pt x="77" y="4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39" name="Freeform 1776"/>
                  <p:cNvSpPr>
                    <a:spLocks/>
                  </p:cNvSpPr>
                  <p:nvPr/>
                </p:nvSpPr>
                <p:spPr bwMode="auto">
                  <a:xfrm>
                    <a:off x="1163" y="1677"/>
                    <a:ext cx="44" cy="25"/>
                  </a:xfrm>
                  <a:custGeom>
                    <a:avLst/>
                    <a:gdLst>
                      <a:gd name="T0" fmla="*/ 143 w 308"/>
                      <a:gd name="T1" fmla="*/ 8 h 149"/>
                      <a:gd name="T2" fmla="*/ 199 w 308"/>
                      <a:gd name="T3" fmla="*/ 0 h 149"/>
                      <a:gd name="T4" fmla="*/ 242 w 308"/>
                      <a:gd name="T5" fmla="*/ 0 h 149"/>
                      <a:gd name="T6" fmla="*/ 280 w 308"/>
                      <a:gd name="T7" fmla="*/ 17 h 149"/>
                      <a:gd name="T8" fmla="*/ 308 w 308"/>
                      <a:gd name="T9" fmla="*/ 44 h 149"/>
                      <a:gd name="T10" fmla="*/ 196 w 308"/>
                      <a:gd name="T11" fmla="*/ 143 h 149"/>
                      <a:gd name="T12" fmla="*/ 119 w 308"/>
                      <a:gd name="T13" fmla="*/ 149 h 149"/>
                      <a:gd name="T14" fmla="*/ 46 w 308"/>
                      <a:gd name="T15" fmla="*/ 146 h 149"/>
                      <a:gd name="T16" fmla="*/ 0 w 308"/>
                      <a:gd name="T17" fmla="*/ 133 h 149"/>
                      <a:gd name="T18" fmla="*/ 143 w 308"/>
                      <a:gd name="T19" fmla="*/ 8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8"/>
                      <a:gd name="T31" fmla="*/ 0 h 149"/>
                      <a:gd name="T32" fmla="*/ 308 w 308"/>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8" h="149">
                        <a:moveTo>
                          <a:pt x="143" y="8"/>
                        </a:moveTo>
                        <a:lnTo>
                          <a:pt x="199" y="0"/>
                        </a:lnTo>
                        <a:lnTo>
                          <a:pt x="242" y="0"/>
                        </a:lnTo>
                        <a:lnTo>
                          <a:pt x="280" y="17"/>
                        </a:lnTo>
                        <a:lnTo>
                          <a:pt x="308" y="44"/>
                        </a:lnTo>
                        <a:lnTo>
                          <a:pt x="196" y="143"/>
                        </a:lnTo>
                        <a:lnTo>
                          <a:pt x="119" y="149"/>
                        </a:lnTo>
                        <a:lnTo>
                          <a:pt x="46" y="146"/>
                        </a:lnTo>
                        <a:lnTo>
                          <a:pt x="0" y="133"/>
                        </a:lnTo>
                        <a:lnTo>
                          <a:pt x="143"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0" name="Freeform 1777"/>
                  <p:cNvSpPr>
                    <a:spLocks/>
                  </p:cNvSpPr>
                  <p:nvPr/>
                </p:nvSpPr>
                <p:spPr bwMode="auto">
                  <a:xfrm>
                    <a:off x="1175" y="1677"/>
                    <a:ext cx="38" cy="25"/>
                  </a:xfrm>
                  <a:custGeom>
                    <a:avLst/>
                    <a:gdLst>
                      <a:gd name="T0" fmla="*/ 260 w 260"/>
                      <a:gd name="T1" fmla="*/ 101 h 149"/>
                      <a:gd name="T2" fmla="*/ 228 w 260"/>
                      <a:gd name="T3" fmla="*/ 47 h 149"/>
                      <a:gd name="T4" fmla="*/ 202 w 260"/>
                      <a:gd name="T5" fmla="*/ 19 h 149"/>
                      <a:gd name="T6" fmla="*/ 168 w 260"/>
                      <a:gd name="T7" fmla="*/ 0 h 149"/>
                      <a:gd name="T8" fmla="*/ 0 w 260"/>
                      <a:gd name="T9" fmla="*/ 148 h 149"/>
                      <a:gd name="T10" fmla="*/ 84 w 260"/>
                      <a:gd name="T11" fmla="*/ 143 h 149"/>
                      <a:gd name="T12" fmla="*/ 156 w 260"/>
                      <a:gd name="T13" fmla="*/ 141 h 149"/>
                      <a:gd name="T14" fmla="*/ 204 w 260"/>
                      <a:gd name="T15" fmla="*/ 149 h 149"/>
                      <a:gd name="T16" fmla="*/ 260 w 260"/>
                      <a:gd name="T17" fmla="*/ 101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149"/>
                      <a:gd name="T29" fmla="*/ 260 w 260"/>
                      <a:gd name="T30" fmla="*/ 149 h 1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149">
                        <a:moveTo>
                          <a:pt x="260" y="101"/>
                        </a:moveTo>
                        <a:lnTo>
                          <a:pt x="228" y="47"/>
                        </a:lnTo>
                        <a:lnTo>
                          <a:pt x="202" y="19"/>
                        </a:lnTo>
                        <a:lnTo>
                          <a:pt x="168" y="0"/>
                        </a:lnTo>
                        <a:lnTo>
                          <a:pt x="0" y="148"/>
                        </a:lnTo>
                        <a:lnTo>
                          <a:pt x="84" y="143"/>
                        </a:lnTo>
                        <a:lnTo>
                          <a:pt x="156" y="141"/>
                        </a:lnTo>
                        <a:lnTo>
                          <a:pt x="204" y="149"/>
                        </a:lnTo>
                        <a:lnTo>
                          <a:pt x="260" y="10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1" name="Freeform 1778"/>
                  <p:cNvSpPr>
                    <a:spLocks/>
                  </p:cNvSpPr>
                  <p:nvPr/>
                </p:nvSpPr>
                <p:spPr bwMode="auto">
                  <a:xfrm>
                    <a:off x="1191" y="1684"/>
                    <a:ext cx="26" cy="23"/>
                  </a:xfrm>
                  <a:custGeom>
                    <a:avLst/>
                    <a:gdLst>
                      <a:gd name="T0" fmla="*/ 112 w 183"/>
                      <a:gd name="T1" fmla="*/ 0 h 140"/>
                      <a:gd name="T2" fmla="*/ 138 w 183"/>
                      <a:gd name="T3" fmla="*/ 43 h 140"/>
                      <a:gd name="T4" fmla="*/ 156 w 183"/>
                      <a:gd name="T5" fmla="*/ 71 h 140"/>
                      <a:gd name="T6" fmla="*/ 174 w 183"/>
                      <a:gd name="T7" fmla="*/ 96 h 140"/>
                      <a:gd name="T8" fmla="*/ 183 w 183"/>
                      <a:gd name="T9" fmla="*/ 118 h 140"/>
                      <a:gd name="T10" fmla="*/ 157 w 183"/>
                      <a:gd name="T11" fmla="*/ 140 h 140"/>
                      <a:gd name="T12" fmla="*/ 110 w 183"/>
                      <a:gd name="T13" fmla="*/ 112 h 140"/>
                      <a:gd name="T14" fmla="*/ 45 w 183"/>
                      <a:gd name="T15" fmla="*/ 99 h 140"/>
                      <a:gd name="T16" fmla="*/ 0 w 183"/>
                      <a:gd name="T17" fmla="*/ 99 h 140"/>
                      <a:gd name="T18" fmla="*/ 112 w 183"/>
                      <a:gd name="T19" fmla="*/ 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3"/>
                      <a:gd name="T31" fmla="*/ 0 h 140"/>
                      <a:gd name="T32" fmla="*/ 183 w 183"/>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3" h="140">
                        <a:moveTo>
                          <a:pt x="112" y="0"/>
                        </a:moveTo>
                        <a:lnTo>
                          <a:pt x="138" y="43"/>
                        </a:lnTo>
                        <a:lnTo>
                          <a:pt x="156" y="71"/>
                        </a:lnTo>
                        <a:lnTo>
                          <a:pt x="174" y="96"/>
                        </a:lnTo>
                        <a:lnTo>
                          <a:pt x="183" y="118"/>
                        </a:lnTo>
                        <a:lnTo>
                          <a:pt x="157" y="140"/>
                        </a:lnTo>
                        <a:lnTo>
                          <a:pt x="110" y="112"/>
                        </a:lnTo>
                        <a:lnTo>
                          <a:pt x="45" y="99"/>
                        </a:lnTo>
                        <a:lnTo>
                          <a:pt x="0" y="99"/>
                        </a:lnTo>
                        <a:lnTo>
                          <a:pt x="11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2" name="Freeform 1779"/>
                  <p:cNvSpPr>
                    <a:spLocks/>
                  </p:cNvSpPr>
                  <p:nvPr/>
                </p:nvSpPr>
                <p:spPr bwMode="auto">
                  <a:xfrm>
                    <a:off x="1205" y="1694"/>
                    <a:ext cx="18" cy="22"/>
                  </a:xfrm>
                  <a:custGeom>
                    <a:avLst/>
                    <a:gdLst>
                      <a:gd name="T0" fmla="*/ 56 w 128"/>
                      <a:gd name="T1" fmla="*/ 0 h 135"/>
                      <a:gd name="T2" fmla="*/ 63 w 128"/>
                      <a:gd name="T3" fmla="*/ 12 h 135"/>
                      <a:gd name="T4" fmla="*/ 83 w 128"/>
                      <a:gd name="T5" fmla="*/ 41 h 135"/>
                      <a:gd name="T6" fmla="*/ 93 w 128"/>
                      <a:gd name="T7" fmla="*/ 66 h 135"/>
                      <a:gd name="T8" fmla="*/ 104 w 128"/>
                      <a:gd name="T9" fmla="*/ 92 h 135"/>
                      <a:gd name="T10" fmla="*/ 128 w 128"/>
                      <a:gd name="T11" fmla="*/ 117 h 135"/>
                      <a:gd name="T12" fmla="*/ 108 w 128"/>
                      <a:gd name="T13" fmla="*/ 135 h 135"/>
                      <a:gd name="T14" fmla="*/ 86 w 128"/>
                      <a:gd name="T15" fmla="*/ 103 h 135"/>
                      <a:gd name="T16" fmla="*/ 43 w 128"/>
                      <a:gd name="T17" fmla="*/ 65 h 135"/>
                      <a:gd name="T18" fmla="*/ 0 w 128"/>
                      <a:gd name="T19" fmla="*/ 48 h 135"/>
                      <a:gd name="T20" fmla="*/ 56 w 128"/>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35"/>
                      <a:gd name="T35" fmla="*/ 128 w 128"/>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35">
                        <a:moveTo>
                          <a:pt x="56" y="0"/>
                        </a:moveTo>
                        <a:lnTo>
                          <a:pt x="63" y="12"/>
                        </a:lnTo>
                        <a:lnTo>
                          <a:pt x="83" y="41"/>
                        </a:lnTo>
                        <a:lnTo>
                          <a:pt x="93" y="66"/>
                        </a:lnTo>
                        <a:lnTo>
                          <a:pt x="104" y="92"/>
                        </a:lnTo>
                        <a:lnTo>
                          <a:pt x="128" y="117"/>
                        </a:lnTo>
                        <a:lnTo>
                          <a:pt x="108" y="135"/>
                        </a:lnTo>
                        <a:lnTo>
                          <a:pt x="86" y="103"/>
                        </a:lnTo>
                        <a:lnTo>
                          <a:pt x="43" y="65"/>
                        </a:lnTo>
                        <a:lnTo>
                          <a:pt x="0" y="48"/>
                        </a:lnTo>
                        <a:lnTo>
                          <a:pt x="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3" name="Freeform 1780"/>
                  <p:cNvSpPr>
                    <a:spLocks/>
                  </p:cNvSpPr>
                  <p:nvPr/>
                </p:nvSpPr>
                <p:spPr bwMode="auto">
                  <a:xfrm>
                    <a:off x="1214" y="1704"/>
                    <a:ext cx="17" cy="23"/>
                  </a:xfrm>
                  <a:custGeom>
                    <a:avLst/>
                    <a:gdLst>
                      <a:gd name="T0" fmla="*/ 26 w 122"/>
                      <a:gd name="T1" fmla="*/ 0 h 139"/>
                      <a:gd name="T2" fmla="*/ 45 w 122"/>
                      <a:gd name="T3" fmla="*/ 40 h 139"/>
                      <a:gd name="T4" fmla="*/ 66 w 122"/>
                      <a:gd name="T5" fmla="*/ 60 h 139"/>
                      <a:gd name="T6" fmla="*/ 101 w 122"/>
                      <a:gd name="T7" fmla="*/ 83 h 139"/>
                      <a:gd name="T8" fmla="*/ 122 w 122"/>
                      <a:gd name="T9" fmla="*/ 96 h 139"/>
                      <a:gd name="T10" fmla="*/ 74 w 122"/>
                      <a:gd name="T11" fmla="*/ 139 h 139"/>
                      <a:gd name="T12" fmla="*/ 49 w 122"/>
                      <a:gd name="T13" fmla="*/ 85 h 139"/>
                      <a:gd name="T14" fmla="*/ 22 w 122"/>
                      <a:gd name="T15" fmla="*/ 44 h 139"/>
                      <a:gd name="T16" fmla="*/ 0 w 122"/>
                      <a:gd name="T17" fmla="*/ 22 h 139"/>
                      <a:gd name="T18" fmla="*/ 26 w 122"/>
                      <a:gd name="T19" fmla="*/ 0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139"/>
                      <a:gd name="T32" fmla="*/ 122 w 122"/>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139">
                        <a:moveTo>
                          <a:pt x="26" y="0"/>
                        </a:moveTo>
                        <a:lnTo>
                          <a:pt x="45" y="40"/>
                        </a:lnTo>
                        <a:lnTo>
                          <a:pt x="66" y="60"/>
                        </a:lnTo>
                        <a:lnTo>
                          <a:pt x="101" y="83"/>
                        </a:lnTo>
                        <a:lnTo>
                          <a:pt x="122" y="96"/>
                        </a:lnTo>
                        <a:lnTo>
                          <a:pt x="74" y="139"/>
                        </a:lnTo>
                        <a:lnTo>
                          <a:pt x="49" y="85"/>
                        </a:lnTo>
                        <a:lnTo>
                          <a:pt x="22" y="44"/>
                        </a:lnTo>
                        <a:lnTo>
                          <a:pt x="0" y="22"/>
                        </a:lnTo>
                        <a:lnTo>
                          <a:pt x="2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4" name="Freeform 1781"/>
                  <p:cNvSpPr>
                    <a:spLocks/>
                  </p:cNvSpPr>
                  <p:nvPr/>
                </p:nvSpPr>
                <p:spPr bwMode="auto">
                  <a:xfrm>
                    <a:off x="1220" y="1713"/>
                    <a:ext cx="17" cy="25"/>
                  </a:xfrm>
                  <a:custGeom>
                    <a:avLst/>
                    <a:gdLst>
                      <a:gd name="T0" fmla="*/ 20 w 119"/>
                      <a:gd name="T1" fmla="*/ 0 h 148"/>
                      <a:gd name="T2" fmla="*/ 57 w 119"/>
                      <a:gd name="T3" fmla="*/ 25 h 148"/>
                      <a:gd name="T4" fmla="*/ 97 w 119"/>
                      <a:gd name="T5" fmla="*/ 58 h 148"/>
                      <a:gd name="T6" fmla="*/ 119 w 119"/>
                      <a:gd name="T7" fmla="*/ 93 h 148"/>
                      <a:gd name="T8" fmla="*/ 57 w 119"/>
                      <a:gd name="T9" fmla="*/ 148 h 148"/>
                      <a:gd name="T10" fmla="*/ 0 w 119"/>
                      <a:gd name="T11" fmla="*/ 18 h 148"/>
                      <a:gd name="T12" fmla="*/ 20 w 119"/>
                      <a:gd name="T13" fmla="*/ 0 h 148"/>
                      <a:gd name="T14" fmla="*/ 0 60000 65536"/>
                      <a:gd name="T15" fmla="*/ 0 60000 65536"/>
                      <a:gd name="T16" fmla="*/ 0 60000 65536"/>
                      <a:gd name="T17" fmla="*/ 0 60000 65536"/>
                      <a:gd name="T18" fmla="*/ 0 60000 65536"/>
                      <a:gd name="T19" fmla="*/ 0 60000 65536"/>
                      <a:gd name="T20" fmla="*/ 0 60000 65536"/>
                      <a:gd name="T21" fmla="*/ 0 w 119"/>
                      <a:gd name="T22" fmla="*/ 0 h 148"/>
                      <a:gd name="T23" fmla="*/ 119 w 119"/>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148">
                        <a:moveTo>
                          <a:pt x="20" y="0"/>
                        </a:moveTo>
                        <a:lnTo>
                          <a:pt x="57" y="25"/>
                        </a:lnTo>
                        <a:lnTo>
                          <a:pt x="97" y="58"/>
                        </a:lnTo>
                        <a:lnTo>
                          <a:pt x="119" y="93"/>
                        </a:lnTo>
                        <a:lnTo>
                          <a:pt x="57" y="148"/>
                        </a:lnTo>
                        <a:lnTo>
                          <a:pt x="0" y="18"/>
                        </a:lnTo>
                        <a:lnTo>
                          <a:pt x="2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5" name="Freeform 1782"/>
                  <p:cNvSpPr>
                    <a:spLocks/>
                  </p:cNvSpPr>
                  <p:nvPr/>
                </p:nvSpPr>
                <p:spPr bwMode="auto">
                  <a:xfrm>
                    <a:off x="1224" y="1720"/>
                    <a:ext cx="21" cy="28"/>
                  </a:xfrm>
                  <a:custGeom>
                    <a:avLst/>
                    <a:gdLst>
                      <a:gd name="T0" fmla="*/ 144 w 144"/>
                      <a:gd name="T1" fmla="*/ 98 h 169"/>
                      <a:gd name="T2" fmla="*/ 106 w 144"/>
                      <a:gd name="T3" fmla="*/ 73 h 169"/>
                      <a:gd name="T4" fmla="*/ 86 w 144"/>
                      <a:gd name="T5" fmla="*/ 49 h 169"/>
                      <a:gd name="T6" fmla="*/ 70 w 144"/>
                      <a:gd name="T7" fmla="*/ 25 h 169"/>
                      <a:gd name="T8" fmla="*/ 48 w 144"/>
                      <a:gd name="T9" fmla="*/ 0 h 169"/>
                      <a:gd name="T10" fmla="*/ 0 w 144"/>
                      <a:gd name="T11" fmla="*/ 43 h 169"/>
                      <a:gd name="T12" fmla="*/ 28 w 144"/>
                      <a:gd name="T13" fmla="*/ 111 h 169"/>
                      <a:gd name="T14" fmla="*/ 62 w 144"/>
                      <a:gd name="T15" fmla="*/ 169 h 169"/>
                      <a:gd name="T16" fmla="*/ 144 w 144"/>
                      <a:gd name="T17" fmla="*/ 98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69"/>
                      <a:gd name="T29" fmla="*/ 144 w 144"/>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69">
                        <a:moveTo>
                          <a:pt x="144" y="98"/>
                        </a:moveTo>
                        <a:lnTo>
                          <a:pt x="106" y="73"/>
                        </a:lnTo>
                        <a:lnTo>
                          <a:pt x="86" y="49"/>
                        </a:lnTo>
                        <a:lnTo>
                          <a:pt x="70" y="25"/>
                        </a:lnTo>
                        <a:lnTo>
                          <a:pt x="48" y="0"/>
                        </a:lnTo>
                        <a:lnTo>
                          <a:pt x="0" y="43"/>
                        </a:lnTo>
                        <a:lnTo>
                          <a:pt x="28" y="111"/>
                        </a:lnTo>
                        <a:lnTo>
                          <a:pt x="62" y="169"/>
                        </a:lnTo>
                        <a:lnTo>
                          <a:pt x="144" y="9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6" name="Freeform 1783"/>
                  <p:cNvSpPr>
                    <a:spLocks/>
                  </p:cNvSpPr>
                  <p:nvPr/>
                </p:nvSpPr>
                <p:spPr bwMode="auto">
                  <a:xfrm>
                    <a:off x="1228" y="1729"/>
                    <a:ext cx="28" cy="27"/>
                  </a:xfrm>
                  <a:custGeom>
                    <a:avLst/>
                    <a:gdLst>
                      <a:gd name="T0" fmla="*/ 194 w 194"/>
                      <a:gd name="T1" fmla="*/ 66 h 162"/>
                      <a:gd name="T2" fmla="*/ 139 w 194"/>
                      <a:gd name="T3" fmla="*/ 51 h 162"/>
                      <a:gd name="T4" fmla="*/ 101 w 194"/>
                      <a:gd name="T5" fmla="*/ 34 h 162"/>
                      <a:gd name="T6" fmla="*/ 62 w 194"/>
                      <a:gd name="T7" fmla="*/ 0 h 162"/>
                      <a:gd name="T8" fmla="*/ 0 w 194"/>
                      <a:gd name="T9" fmla="*/ 55 h 162"/>
                      <a:gd name="T10" fmla="*/ 25 w 194"/>
                      <a:gd name="T11" fmla="*/ 99 h 162"/>
                      <a:gd name="T12" fmla="*/ 53 w 194"/>
                      <a:gd name="T13" fmla="*/ 133 h 162"/>
                      <a:gd name="T14" fmla="*/ 84 w 194"/>
                      <a:gd name="T15" fmla="*/ 162 h 162"/>
                      <a:gd name="T16" fmla="*/ 194 w 194"/>
                      <a:gd name="T17" fmla="*/ 66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162"/>
                      <a:gd name="T29" fmla="*/ 194 w 19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162">
                        <a:moveTo>
                          <a:pt x="194" y="66"/>
                        </a:moveTo>
                        <a:lnTo>
                          <a:pt x="139" y="51"/>
                        </a:lnTo>
                        <a:lnTo>
                          <a:pt x="101" y="34"/>
                        </a:lnTo>
                        <a:lnTo>
                          <a:pt x="62" y="0"/>
                        </a:lnTo>
                        <a:lnTo>
                          <a:pt x="0" y="55"/>
                        </a:lnTo>
                        <a:lnTo>
                          <a:pt x="25" y="99"/>
                        </a:lnTo>
                        <a:lnTo>
                          <a:pt x="53" y="133"/>
                        </a:lnTo>
                        <a:lnTo>
                          <a:pt x="84" y="162"/>
                        </a:lnTo>
                        <a:lnTo>
                          <a:pt x="194" y="6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7" name="Freeform 1784"/>
                  <p:cNvSpPr>
                    <a:spLocks/>
                  </p:cNvSpPr>
                  <p:nvPr/>
                </p:nvSpPr>
                <p:spPr bwMode="auto">
                  <a:xfrm>
                    <a:off x="1233" y="1736"/>
                    <a:ext cx="30" cy="28"/>
                  </a:xfrm>
                  <a:custGeom>
                    <a:avLst/>
                    <a:gdLst>
                      <a:gd name="T0" fmla="*/ 82 w 206"/>
                      <a:gd name="T1" fmla="*/ 0 h 167"/>
                      <a:gd name="T2" fmla="*/ 166 w 206"/>
                      <a:gd name="T3" fmla="*/ 25 h 167"/>
                      <a:gd name="T4" fmla="*/ 186 w 206"/>
                      <a:gd name="T5" fmla="*/ 32 h 167"/>
                      <a:gd name="T6" fmla="*/ 198 w 206"/>
                      <a:gd name="T7" fmla="*/ 43 h 167"/>
                      <a:gd name="T8" fmla="*/ 206 w 206"/>
                      <a:gd name="T9" fmla="*/ 71 h 167"/>
                      <a:gd name="T10" fmla="*/ 96 w 206"/>
                      <a:gd name="T11" fmla="*/ 167 h 167"/>
                      <a:gd name="T12" fmla="*/ 18 w 206"/>
                      <a:gd name="T13" fmla="*/ 90 h 167"/>
                      <a:gd name="T14" fmla="*/ 0 w 206"/>
                      <a:gd name="T15" fmla="*/ 71 h 167"/>
                      <a:gd name="T16" fmla="*/ 82 w 206"/>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67"/>
                      <a:gd name="T29" fmla="*/ 206 w 206"/>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67">
                        <a:moveTo>
                          <a:pt x="82" y="0"/>
                        </a:moveTo>
                        <a:lnTo>
                          <a:pt x="166" y="25"/>
                        </a:lnTo>
                        <a:lnTo>
                          <a:pt x="186" y="32"/>
                        </a:lnTo>
                        <a:lnTo>
                          <a:pt x="198" y="43"/>
                        </a:lnTo>
                        <a:lnTo>
                          <a:pt x="206" y="71"/>
                        </a:lnTo>
                        <a:lnTo>
                          <a:pt x="96" y="167"/>
                        </a:lnTo>
                        <a:lnTo>
                          <a:pt x="18" y="90"/>
                        </a:lnTo>
                        <a:lnTo>
                          <a:pt x="0" y="71"/>
                        </a:lnTo>
                        <a:lnTo>
                          <a:pt x="8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8" name="Freeform 1785"/>
                  <p:cNvSpPr>
                    <a:spLocks/>
                  </p:cNvSpPr>
                  <p:nvPr/>
                </p:nvSpPr>
                <p:spPr bwMode="auto">
                  <a:xfrm>
                    <a:off x="1240" y="1740"/>
                    <a:ext cx="25" cy="32"/>
                  </a:xfrm>
                  <a:custGeom>
                    <a:avLst/>
                    <a:gdLst>
                      <a:gd name="T0" fmla="*/ 110 w 177"/>
                      <a:gd name="T1" fmla="*/ 0 h 192"/>
                      <a:gd name="T2" fmla="*/ 117 w 177"/>
                      <a:gd name="T3" fmla="*/ 2 h 192"/>
                      <a:gd name="T4" fmla="*/ 137 w 177"/>
                      <a:gd name="T5" fmla="*/ 9 h 192"/>
                      <a:gd name="T6" fmla="*/ 148 w 177"/>
                      <a:gd name="T7" fmla="*/ 20 h 192"/>
                      <a:gd name="T8" fmla="*/ 157 w 177"/>
                      <a:gd name="T9" fmla="*/ 46 h 192"/>
                      <a:gd name="T10" fmla="*/ 158 w 177"/>
                      <a:gd name="T11" fmla="*/ 77 h 192"/>
                      <a:gd name="T12" fmla="*/ 166 w 177"/>
                      <a:gd name="T13" fmla="*/ 108 h 192"/>
                      <a:gd name="T14" fmla="*/ 177 w 177"/>
                      <a:gd name="T15" fmla="*/ 121 h 192"/>
                      <a:gd name="T16" fmla="*/ 94 w 177"/>
                      <a:gd name="T17" fmla="*/ 192 h 192"/>
                      <a:gd name="T18" fmla="*/ 0 w 177"/>
                      <a:gd name="T19" fmla="*/ 96 h 192"/>
                      <a:gd name="T20" fmla="*/ 110 w 177"/>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92"/>
                      <a:gd name="T35" fmla="*/ 177 w 177"/>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92">
                        <a:moveTo>
                          <a:pt x="110" y="0"/>
                        </a:moveTo>
                        <a:lnTo>
                          <a:pt x="117" y="2"/>
                        </a:lnTo>
                        <a:lnTo>
                          <a:pt x="137" y="9"/>
                        </a:lnTo>
                        <a:lnTo>
                          <a:pt x="148" y="20"/>
                        </a:lnTo>
                        <a:lnTo>
                          <a:pt x="157" y="46"/>
                        </a:lnTo>
                        <a:lnTo>
                          <a:pt x="158" y="77"/>
                        </a:lnTo>
                        <a:lnTo>
                          <a:pt x="166" y="108"/>
                        </a:lnTo>
                        <a:lnTo>
                          <a:pt x="177" y="121"/>
                        </a:lnTo>
                        <a:lnTo>
                          <a:pt x="94" y="192"/>
                        </a:lnTo>
                        <a:lnTo>
                          <a:pt x="0" y="96"/>
                        </a:lnTo>
                        <a:lnTo>
                          <a:pt x="11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49" name="Freeform 1786"/>
                  <p:cNvSpPr>
                    <a:spLocks/>
                  </p:cNvSpPr>
                  <p:nvPr/>
                </p:nvSpPr>
                <p:spPr bwMode="auto">
                  <a:xfrm>
                    <a:off x="1247" y="1748"/>
                    <a:ext cx="24" cy="32"/>
                  </a:xfrm>
                  <a:custGeom>
                    <a:avLst/>
                    <a:gdLst>
                      <a:gd name="T0" fmla="*/ 110 w 169"/>
                      <a:gd name="T1" fmla="*/ 0 h 192"/>
                      <a:gd name="T2" fmla="*/ 111 w 169"/>
                      <a:gd name="T3" fmla="*/ 30 h 192"/>
                      <a:gd name="T4" fmla="*/ 119 w 169"/>
                      <a:gd name="T5" fmla="*/ 60 h 192"/>
                      <a:gd name="T6" fmla="*/ 169 w 169"/>
                      <a:gd name="T7" fmla="*/ 129 h 192"/>
                      <a:gd name="T8" fmla="*/ 96 w 169"/>
                      <a:gd name="T9" fmla="*/ 192 h 192"/>
                      <a:gd name="T10" fmla="*/ 0 w 169"/>
                      <a:gd name="T11" fmla="*/ 96 h 192"/>
                      <a:gd name="T12" fmla="*/ 110 w 169"/>
                      <a:gd name="T13" fmla="*/ 0 h 192"/>
                      <a:gd name="T14" fmla="*/ 0 60000 65536"/>
                      <a:gd name="T15" fmla="*/ 0 60000 65536"/>
                      <a:gd name="T16" fmla="*/ 0 60000 65536"/>
                      <a:gd name="T17" fmla="*/ 0 60000 65536"/>
                      <a:gd name="T18" fmla="*/ 0 60000 65536"/>
                      <a:gd name="T19" fmla="*/ 0 60000 65536"/>
                      <a:gd name="T20" fmla="*/ 0 60000 65536"/>
                      <a:gd name="T21" fmla="*/ 0 w 169"/>
                      <a:gd name="T22" fmla="*/ 0 h 192"/>
                      <a:gd name="T23" fmla="*/ 169 w 169"/>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192">
                        <a:moveTo>
                          <a:pt x="110" y="0"/>
                        </a:moveTo>
                        <a:lnTo>
                          <a:pt x="111" y="30"/>
                        </a:lnTo>
                        <a:lnTo>
                          <a:pt x="119" y="60"/>
                        </a:lnTo>
                        <a:lnTo>
                          <a:pt x="169" y="129"/>
                        </a:lnTo>
                        <a:lnTo>
                          <a:pt x="96" y="192"/>
                        </a:lnTo>
                        <a:lnTo>
                          <a:pt x="0" y="96"/>
                        </a:lnTo>
                        <a:lnTo>
                          <a:pt x="11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6050" name="Freeform 1787"/>
                  <p:cNvSpPr>
                    <a:spLocks/>
                  </p:cNvSpPr>
                  <p:nvPr/>
                </p:nvSpPr>
                <p:spPr bwMode="auto">
                  <a:xfrm>
                    <a:off x="1254" y="1760"/>
                    <a:ext cx="23" cy="27"/>
                  </a:xfrm>
                  <a:custGeom>
                    <a:avLst/>
                    <a:gdLst>
                      <a:gd name="T0" fmla="*/ 162 w 162"/>
                      <a:gd name="T1" fmla="*/ 110 h 164"/>
                      <a:gd name="T2" fmla="*/ 83 w 162"/>
                      <a:gd name="T3" fmla="*/ 0 h 164"/>
                      <a:gd name="T4" fmla="*/ 0 w 162"/>
                      <a:gd name="T5" fmla="*/ 71 h 164"/>
                      <a:gd name="T6" fmla="*/ 101 w 162"/>
                      <a:gd name="T7" fmla="*/ 164 h 164"/>
                      <a:gd name="T8" fmla="*/ 162 w 162"/>
                      <a:gd name="T9" fmla="*/ 110 h 164"/>
                      <a:gd name="T10" fmla="*/ 0 60000 65536"/>
                      <a:gd name="T11" fmla="*/ 0 60000 65536"/>
                      <a:gd name="T12" fmla="*/ 0 60000 65536"/>
                      <a:gd name="T13" fmla="*/ 0 60000 65536"/>
                      <a:gd name="T14" fmla="*/ 0 60000 65536"/>
                      <a:gd name="T15" fmla="*/ 0 w 162"/>
                      <a:gd name="T16" fmla="*/ 0 h 164"/>
                      <a:gd name="T17" fmla="*/ 162 w 162"/>
                      <a:gd name="T18" fmla="*/ 164 h 164"/>
                    </a:gdLst>
                    <a:ahLst/>
                    <a:cxnLst>
                      <a:cxn ang="T10">
                        <a:pos x="T0" y="T1"/>
                      </a:cxn>
                      <a:cxn ang="T11">
                        <a:pos x="T2" y="T3"/>
                      </a:cxn>
                      <a:cxn ang="T12">
                        <a:pos x="T4" y="T5"/>
                      </a:cxn>
                      <a:cxn ang="T13">
                        <a:pos x="T6" y="T7"/>
                      </a:cxn>
                      <a:cxn ang="T14">
                        <a:pos x="T8" y="T9"/>
                      </a:cxn>
                    </a:cxnLst>
                    <a:rect l="T15" t="T16" r="T17" b="T18"/>
                    <a:pathLst>
                      <a:path w="162" h="164">
                        <a:moveTo>
                          <a:pt x="162" y="110"/>
                        </a:moveTo>
                        <a:lnTo>
                          <a:pt x="83" y="0"/>
                        </a:lnTo>
                        <a:lnTo>
                          <a:pt x="0" y="71"/>
                        </a:lnTo>
                        <a:lnTo>
                          <a:pt x="101" y="164"/>
                        </a:lnTo>
                        <a:lnTo>
                          <a:pt x="162" y="1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5565" name="Group 1788"/>
                <p:cNvGrpSpPr>
                  <a:grpSpLocks/>
                </p:cNvGrpSpPr>
                <p:nvPr/>
              </p:nvGrpSpPr>
              <p:grpSpPr bwMode="auto">
                <a:xfrm>
                  <a:off x="1083" y="983"/>
                  <a:ext cx="519" cy="813"/>
                  <a:chOff x="1083" y="983"/>
                  <a:chExt cx="519" cy="813"/>
                </a:xfrm>
              </p:grpSpPr>
              <p:sp>
                <p:nvSpPr>
                  <p:cNvPr id="35651" name="Freeform 1789"/>
                  <p:cNvSpPr>
                    <a:spLocks/>
                  </p:cNvSpPr>
                  <p:nvPr/>
                </p:nvSpPr>
                <p:spPr bwMode="auto">
                  <a:xfrm>
                    <a:off x="1206" y="1374"/>
                    <a:ext cx="42" cy="34"/>
                  </a:xfrm>
                  <a:custGeom>
                    <a:avLst/>
                    <a:gdLst>
                      <a:gd name="T0" fmla="*/ 4 w 298"/>
                      <a:gd name="T1" fmla="*/ 6 h 204"/>
                      <a:gd name="T2" fmla="*/ 17 w 298"/>
                      <a:gd name="T3" fmla="*/ 15 h 204"/>
                      <a:gd name="T4" fmla="*/ 33 w 298"/>
                      <a:gd name="T5" fmla="*/ 24 h 204"/>
                      <a:gd name="T6" fmla="*/ 50 w 298"/>
                      <a:gd name="T7" fmla="*/ 36 h 204"/>
                      <a:gd name="T8" fmla="*/ 71 w 298"/>
                      <a:gd name="T9" fmla="*/ 50 h 204"/>
                      <a:gd name="T10" fmla="*/ 93 w 298"/>
                      <a:gd name="T11" fmla="*/ 65 h 204"/>
                      <a:gd name="T12" fmla="*/ 115 w 298"/>
                      <a:gd name="T13" fmla="*/ 80 h 204"/>
                      <a:gd name="T14" fmla="*/ 137 w 298"/>
                      <a:gd name="T15" fmla="*/ 97 h 204"/>
                      <a:gd name="T16" fmla="*/ 161 w 298"/>
                      <a:gd name="T17" fmla="*/ 113 h 204"/>
                      <a:gd name="T18" fmla="*/ 183 w 298"/>
                      <a:gd name="T19" fmla="*/ 129 h 204"/>
                      <a:gd name="T20" fmla="*/ 205 w 298"/>
                      <a:gd name="T21" fmla="*/ 144 h 204"/>
                      <a:gd name="T22" fmla="*/ 227 w 298"/>
                      <a:gd name="T23" fmla="*/ 159 h 204"/>
                      <a:gd name="T24" fmla="*/ 247 w 298"/>
                      <a:gd name="T25" fmla="*/ 172 h 204"/>
                      <a:gd name="T26" fmla="*/ 263 w 298"/>
                      <a:gd name="T27" fmla="*/ 184 h 204"/>
                      <a:gd name="T28" fmla="*/ 279 w 298"/>
                      <a:gd name="T29" fmla="*/ 193 h 204"/>
                      <a:gd name="T30" fmla="*/ 292 w 298"/>
                      <a:gd name="T31" fmla="*/ 200 h 204"/>
                      <a:gd name="T32" fmla="*/ 298 w 298"/>
                      <a:gd name="T33" fmla="*/ 200 h 204"/>
                      <a:gd name="T34" fmla="*/ 287 w 298"/>
                      <a:gd name="T35" fmla="*/ 194 h 204"/>
                      <a:gd name="T36" fmla="*/ 274 w 298"/>
                      <a:gd name="T37" fmla="*/ 186 h 204"/>
                      <a:gd name="T38" fmla="*/ 257 w 298"/>
                      <a:gd name="T39" fmla="*/ 174 h 204"/>
                      <a:gd name="T40" fmla="*/ 240 w 298"/>
                      <a:gd name="T41" fmla="*/ 162 h 204"/>
                      <a:gd name="T42" fmla="*/ 220 w 298"/>
                      <a:gd name="T43" fmla="*/ 148 h 204"/>
                      <a:gd name="T44" fmla="*/ 197 w 298"/>
                      <a:gd name="T45" fmla="*/ 134 h 204"/>
                      <a:gd name="T46" fmla="*/ 175 w 298"/>
                      <a:gd name="T47" fmla="*/ 118 h 204"/>
                      <a:gd name="T48" fmla="*/ 151 w 298"/>
                      <a:gd name="T49" fmla="*/ 101 h 204"/>
                      <a:gd name="T50" fmla="*/ 129 w 298"/>
                      <a:gd name="T51" fmla="*/ 85 h 204"/>
                      <a:gd name="T52" fmla="*/ 105 w 298"/>
                      <a:gd name="T53" fmla="*/ 69 h 204"/>
                      <a:gd name="T54" fmla="*/ 84 w 298"/>
                      <a:gd name="T55" fmla="*/ 54 h 204"/>
                      <a:gd name="T56" fmla="*/ 63 w 298"/>
                      <a:gd name="T57" fmla="*/ 40 h 204"/>
                      <a:gd name="T58" fmla="*/ 45 w 298"/>
                      <a:gd name="T59" fmla="*/ 28 h 204"/>
                      <a:gd name="T60" fmla="*/ 27 w 298"/>
                      <a:gd name="T61" fmla="*/ 16 h 204"/>
                      <a:gd name="T62" fmla="*/ 13 w 298"/>
                      <a:gd name="T63" fmla="*/ 7 h 204"/>
                      <a:gd name="T64" fmla="*/ 1 w 298"/>
                      <a:gd name="T65" fmla="*/ 0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8"/>
                      <a:gd name="T100" fmla="*/ 0 h 204"/>
                      <a:gd name="T101" fmla="*/ 298 w 298"/>
                      <a:gd name="T102" fmla="*/ 204 h 2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8" h="204">
                        <a:moveTo>
                          <a:pt x="0" y="3"/>
                        </a:moveTo>
                        <a:lnTo>
                          <a:pt x="4" y="6"/>
                        </a:lnTo>
                        <a:lnTo>
                          <a:pt x="10" y="10"/>
                        </a:lnTo>
                        <a:lnTo>
                          <a:pt x="17" y="15"/>
                        </a:lnTo>
                        <a:lnTo>
                          <a:pt x="24" y="19"/>
                        </a:lnTo>
                        <a:lnTo>
                          <a:pt x="33" y="24"/>
                        </a:lnTo>
                        <a:lnTo>
                          <a:pt x="42" y="30"/>
                        </a:lnTo>
                        <a:lnTo>
                          <a:pt x="50" y="36"/>
                        </a:lnTo>
                        <a:lnTo>
                          <a:pt x="60" y="43"/>
                        </a:lnTo>
                        <a:lnTo>
                          <a:pt x="71" y="50"/>
                        </a:lnTo>
                        <a:lnTo>
                          <a:pt x="81" y="58"/>
                        </a:lnTo>
                        <a:lnTo>
                          <a:pt x="93" y="65"/>
                        </a:lnTo>
                        <a:lnTo>
                          <a:pt x="104" y="72"/>
                        </a:lnTo>
                        <a:lnTo>
                          <a:pt x="115" y="80"/>
                        </a:lnTo>
                        <a:lnTo>
                          <a:pt x="126" y="87"/>
                        </a:lnTo>
                        <a:lnTo>
                          <a:pt x="137" y="97"/>
                        </a:lnTo>
                        <a:lnTo>
                          <a:pt x="150" y="105"/>
                        </a:lnTo>
                        <a:lnTo>
                          <a:pt x="161" y="113"/>
                        </a:lnTo>
                        <a:lnTo>
                          <a:pt x="172" y="120"/>
                        </a:lnTo>
                        <a:lnTo>
                          <a:pt x="183" y="129"/>
                        </a:lnTo>
                        <a:lnTo>
                          <a:pt x="196" y="136"/>
                        </a:lnTo>
                        <a:lnTo>
                          <a:pt x="205" y="144"/>
                        </a:lnTo>
                        <a:lnTo>
                          <a:pt x="217" y="151"/>
                        </a:lnTo>
                        <a:lnTo>
                          <a:pt x="227" y="159"/>
                        </a:lnTo>
                        <a:lnTo>
                          <a:pt x="236" y="165"/>
                        </a:lnTo>
                        <a:lnTo>
                          <a:pt x="247" y="172"/>
                        </a:lnTo>
                        <a:lnTo>
                          <a:pt x="255" y="178"/>
                        </a:lnTo>
                        <a:lnTo>
                          <a:pt x="263" y="184"/>
                        </a:lnTo>
                        <a:lnTo>
                          <a:pt x="272" y="188"/>
                        </a:lnTo>
                        <a:lnTo>
                          <a:pt x="279" y="193"/>
                        </a:lnTo>
                        <a:lnTo>
                          <a:pt x="285" y="197"/>
                        </a:lnTo>
                        <a:lnTo>
                          <a:pt x="292" y="200"/>
                        </a:lnTo>
                        <a:lnTo>
                          <a:pt x="296" y="204"/>
                        </a:lnTo>
                        <a:lnTo>
                          <a:pt x="298" y="200"/>
                        </a:lnTo>
                        <a:lnTo>
                          <a:pt x="294" y="198"/>
                        </a:lnTo>
                        <a:lnTo>
                          <a:pt x="287" y="194"/>
                        </a:lnTo>
                        <a:lnTo>
                          <a:pt x="281" y="191"/>
                        </a:lnTo>
                        <a:lnTo>
                          <a:pt x="274" y="186"/>
                        </a:lnTo>
                        <a:lnTo>
                          <a:pt x="267" y="180"/>
                        </a:lnTo>
                        <a:lnTo>
                          <a:pt x="257" y="174"/>
                        </a:lnTo>
                        <a:lnTo>
                          <a:pt x="249" y="168"/>
                        </a:lnTo>
                        <a:lnTo>
                          <a:pt x="240" y="162"/>
                        </a:lnTo>
                        <a:lnTo>
                          <a:pt x="229" y="155"/>
                        </a:lnTo>
                        <a:lnTo>
                          <a:pt x="220" y="148"/>
                        </a:lnTo>
                        <a:lnTo>
                          <a:pt x="208" y="141"/>
                        </a:lnTo>
                        <a:lnTo>
                          <a:pt x="197" y="134"/>
                        </a:lnTo>
                        <a:lnTo>
                          <a:pt x="185" y="125"/>
                        </a:lnTo>
                        <a:lnTo>
                          <a:pt x="175" y="118"/>
                        </a:lnTo>
                        <a:lnTo>
                          <a:pt x="164" y="110"/>
                        </a:lnTo>
                        <a:lnTo>
                          <a:pt x="151" y="101"/>
                        </a:lnTo>
                        <a:lnTo>
                          <a:pt x="140" y="93"/>
                        </a:lnTo>
                        <a:lnTo>
                          <a:pt x="129" y="85"/>
                        </a:lnTo>
                        <a:lnTo>
                          <a:pt x="118" y="77"/>
                        </a:lnTo>
                        <a:lnTo>
                          <a:pt x="105" y="69"/>
                        </a:lnTo>
                        <a:lnTo>
                          <a:pt x="94" y="61"/>
                        </a:lnTo>
                        <a:lnTo>
                          <a:pt x="84" y="54"/>
                        </a:lnTo>
                        <a:lnTo>
                          <a:pt x="73" y="47"/>
                        </a:lnTo>
                        <a:lnTo>
                          <a:pt x="63" y="40"/>
                        </a:lnTo>
                        <a:lnTo>
                          <a:pt x="53" y="34"/>
                        </a:lnTo>
                        <a:lnTo>
                          <a:pt x="45" y="28"/>
                        </a:lnTo>
                        <a:lnTo>
                          <a:pt x="35" y="22"/>
                        </a:lnTo>
                        <a:lnTo>
                          <a:pt x="27" y="16"/>
                        </a:lnTo>
                        <a:lnTo>
                          <a:pt x="20" y="11"/>
                        </a:lnTo>
                        <a:lnTo>
                          <a:pt x="13" y="7"/>
                        </a:lnTo>
                        <a:lnTo>
                          <a:pt x="6" y="3"/>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2" name="Freeform 1790"/>
                  <p:cNvSpPr>
                    <a:spLocks/>
                  </p:cNvSpPr>
                  <p:nvPr/>
                </p:nvSpPr>
                <p:spPr bwMode="auto">
                  <a:xfrm>
                    <a:off x="1176" y="1328"/>
                    <a:ext cx="30" cy="47"/>
                  </a:xfrm>
                  <a:custGeom>
                    <a:avLst/>
                    <a:gdLst>
                      <a:gd name="T0" fmla="*/ 4 w 208"/>
                      <a:gd name="T1" fmla="*/ 3 h 282"/>
                      <a:gd name="T2" fmla="*/ 14 w 208"/>
                      <a:gd name="T3" fmla="*/ 6 h 282"/>
                      <a:gd name="T4" fmla="*/ 22 w 208"/>
                      <a:gd name="T5" fmla="*/ 13 h 282"/>
                      <a:gd name="T6" fmla="*/ 30 w 208"/>
                      <a:gd name="T7" fmla="*/ 24 h 282"/>
                      <a:gd name="T8" fmla="*/ 38 w 208"/>
                      <a:gd name="T9" fmla="*/ 37 h 282"/>
                      <a:gd name="T10" fmla="*/ 47 w 208"/>
                      <a:gd name="T11" fmla="*/ 53 h 282"/>
                      <a:gd name="T12" fmla="*/ 54 w 208"/>
                      <a:gd name="T13" fmla="*/ 72 h 282"/>
                      <a:gd name="T14" fmla="*/ 62 w 208"/>
                      <a:gd name="T15" fmla="*/ 95 h 282"/>
                      <a:gd name="T16" fmla="*/ 73 w 208"/>
                      <a:gd name="T17" fmla="*/ 116 h 282"/>
                      <a:gd name="T18" fmla="*/ 84 w 208"/>
                      <a:gd name="T19" fmla="*/ 140 h 282"/>
                      <a:gd name="T20" fmla="*/ 97 w 208"/>
                      <a:gd name="T21" fmla="*/ 164 h 282"/>
                      <a:gd name="T22" fmla="*/ 110 w 208"/>
                      <a:gd name="T23" fmla="*/ 188 h 282"/>
                      <a:gd name="T24" fmla="*/ 127 w 208"/>
                      <a:gd name="T25" fmla="*/ 210 h 282"/>
                      <a:gd name="T26" fmla="*/ 146 w 208"/>
                      <a:gd name="T27" fmla="*/ 234 h 282"/>
                      <a:gd name="T28" fmla="*/ 169 w 208"/>
                      <a:gd name="T29" fmla="*/ 254 h 282"/>
                      <a:gd name="T30" fmla="*/ 194 w 208"/>
                      <a:gd name="T31" fmla="*/ 273 h 282"/>
                      <a:gd name="T32" fmla="*/ 208 w 208"/>
                      <a:gd name="T33" fmla="*/ 279 h 282"/>
                      <a:gd name="T34" fmla="*/ 182 w 208"/>
                      <a:gd name="T35" fmla="*/ 261 h 282"/>
                      <a:gd name="T36" fmla="*/ 159 w 208"/>
                      <a:gd name="T37" fmla="*/ 242 h 282"/>
                      <a:gd name="T38" fmla="*/ 138 w 208"/>
                      <a:gd name="T39" fmla="*/ 220 h 282"/>
                      <a:gd name="T40" fmla="*/ 121 w 208"/>
                      <a:gd name="T41" fmla="*/ 197 h 282"/>
                      <a:gd name="T42" fmla="*/ 106 w 208"/>
                      <a:gd name="T43" fmla="*/ 173 h 282"/>
                      <a:gd name="T44" fmla="*/ 93 w 208"/>
                      <a:gd name="T45" fmla="*/ 150 h 282"/>
                      <a:gd name="T46" fmla="*/ 81 w 208"/>
                      <a:gd name="T47" fmla="*/ 127 h 282"/>
                      <a:gd name="T48" fmla="*/ 72 w 208"/>
                      <a:gd name="T49" fmla="*/ 104 h 282"/>
                      <a:gd name="T50" fmla="*/ 61 w 208"/>
                      <a:gd name="T51" fmla="*/ 83 h 282"/>
                      <a:gd name="T52" fmla="*/ 54 w 208"/>
                      <a:gd name="T53" fmla="*/ 62 h 282"/>
                      <a:gd name="T54" fmla="*/ 46 w 208"/>
                      <a:gd name="T55" fmla="*/ 44 h 282"/>
                      <a:gd name="T56" fmla="*/ 38 w 208"/>
                      <a:gd name="T57" fmla="*/ 28 h 282"/>
                      <a:gd name="T58" fmla="*/ 29 w 208"/>
                      <a:gd name="T59" fmla="*/ 15 h 282"/>
                      <a:gd name="T60" fmla="*/ 21 w 208"/>
                      <a:gd name="T61" fmla="*/ 6 h 282"/>
                      <a:gd name="T62" fmla="*/ 10 w 208"/>
                      <a:gd name="T63" fmla="*/ 1 h 282"/>
                      <a:gd name="T64" fmla="*/ 0 w 208"/>
                      <a:gd name="T65" fmla="*/ 0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82"/>
                      <a:gd name="T101" fmla="*/ 208 w 208"/>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82">
                        <a:moveTo>
                          <a:pt x="0" y="3"/>
                        </a:moveTo>
                        <a:lnTo>
                          <a:pt x="4" y="3"/>
                        </a:lnTo>
                        <a:lnTo>
                          <a:pt x="9" y="4"/>
                        </a:lnTo>
                        <a:lnTo>
                          <a:pt x="14" y="6"/>
                        </a:lnTo>
                        <a:lnTo>
                          <a:pt x="19" y="9"/>
                        </a:lnTo>
                        <a:lnTo>
                          <a:pt x="22" y="13"/>
                        </a:lnTo>
                        <a:lnTo>
                          <a:pt x="27" y="18"/>
                        </a:lnTo>
                        <a:lnTo>
                          <a:pt x="30" y="24"/>
                        </a:lnTo>
                        <a:lnTo>
                          <a:pt x="34" y="29"/>
                        </a:lnTo>
                        <a:lnTo>
                          <a:pt x="38" y="37"/>
                        </a:lnTo>
                        <a:lnTo>
                          <a:pt x="42" y="45"/>
                        </a:lnTo>
                        <a:lnTo>
                          <a:pt x="47" y="53"/>
                        </a:lnTo>
                        <a:lnTo>
                          <a:pt x="50" y="63"/>
                        </a:lnTo>
                        <a:lnTo>
                          <a:pt x="54" y="72"/>
                        </a:lnTo>
                        <a:lnTo>
                          <a:pt x="59" y="84"/>
                        </a:lnTo>
                        <a:lnTo>
                          <a:pt x="62" y="95"/>
                        </a:lnTo>
                        <a:lnTo>
                          <a:pt x="68" y="106"/>
                        </a:lnTo>
                        <a:lnTo>
                          <a:pt x="73" y="116"/>
                        </a:lnTo>
                        <a:lnTo>
                          <a:pt x="78" y="128"/>
                        </a:lnTo>
                        <a:lnTo>
                          <a:pt x="84" y="140"/>
                        </a:lnTo>
                        <a:lnTo>
                          <a:pt x="90" y="152"/>
                        </a:lnTo>
                        <a:lnTo>
                          <a:pt x="97" y="164"/>
                        </a:lnTo>
                        <a:lnTo>
                          <a:pt x="103" y="176"/>
                        </a:lnTo>
                        <a:lnTo>
                          <a:pt x="110" y="188"/>
                        </a:lnTo>
                        <a:lnTo>
                          <a:pt x="119" y="198"/>
                        </a:lnTo>
                        <a:lnTo>
                          <a:pt x="127" y="210"/>
                        </a:lnTo>
                        <a:lnTo>
                          <a:pt x="136" y="222"/>
                        </a:lnTo>
                        <a:lnTo>
                          <a:pt x="146" y="234"/>
                        </a:lnTo>
                        <a:lnTo>
                          <a:pt x="156" y="245"/>
                        </a:lnTo>
                        <a:lnTo>
                          <a:pt x="169" y="254"/>
                        </a:lnTo>
                        <a:lnTo>
                          <a:pt x="179" y="264"/>
                        </a:lnTo>
                        <a:lnTo>
                          <a:pt x="194" y="273"/>
                        </a:lnTo>
                        <a:lnTo>
                          <a:pt x="207" y="282"/>
                        </a:lnTo>
                        <a:lnTo>
                          <a:pt x="208" y="279"/>
                        </a:lnTo>
                        <a:lnTo>
                          <a:pt x="195" y="271"/>
                        </a:lnTo>
                        <a:lnTo>
                          <a:pt x="182" y="261"/>
                        </a:lnTo>
                        <a:lnTo>
                          <a:pt x="170" y="252"/>
                        </a:lnTo>
                        <a:lnTo>
                          <a:pt x="159" y="242"/>
                        </a:lnTo>
                        <a:lnTo>
                          <a:pt x="149" y="232"/>
                        </a:lnTo>
                        <a:lnTo>
                          <a:pt x="138" y="220"/>
                        </a:lnTo>
                        <a:lnTo>
                          <a:pt x="130" y="208"/>
                        </a:lnTo>
                        <a:lnTo>
                          <a:pt x="121" y="197"/>
                        </a:lnTo>
                        <a:lnTo>
                          <a:pt x="113" y="185"/>
                        </a:lnTo>
                        <a:lnTo>
                          <a:pt x="106" y="173"/>
                        </a:lnTo>
                        <a:lnTo>
                          <a:pt x="99" y="162"/>
                        </a:lnTo>
                        <a:lnTo>
                          <a:pt x="93" y="150"/>
                        </a:lnTo>
                        <a:lnTo>
                          <a:pt x="87" y="139"/>
                        </a:lnTo>
                        <a:lnTo>
                          <a:pt x="81" y="127"/>
                        </a:lnTo>
                        <a:lnTo>
                          <a:pt x="77" y="115"/>
                        </a:lnTo>
                        <a:lnTo>
                          <a:pt x="72" y="104"/>
                        </a:lnTo>
                        <a:lnTo>
                          <a:pt x="66" y="94"/>
                        </a:lnTo>
                        <a:lnTo>
                          <a:pt x="61" y="83"/>
                        </a:lnTo>
                        <a:lnTo>
                          <a:pt x="58" y="71"/>
                        </a:lnTo>
                        <a:lnTo>
                          <a:pt x="54" y="62"/>
                        </a:lnTo>
                        <a:lnTo>
                          <a:pt x="49" y="52"/>
                        </a:lnTo>
                        <a:lnTo>
                          <a:pt x="46" y="44"/>
                        </a:lnTo>
                        <a:lnTo>
                          <a:pt x="42" y="35"/>
                        </a:lnTo>
                        <a:lnTo>
                          <a:pt x="38" y="28"/>
                        </a:lnTo>
                        <a:lnTo>
                          <a:pt x="33" y="21"/>
                        </a:lnTo>
                        <a:lnTo>
                          <a:pt x="29" y="15"/>
                        </a:lnTo>
                        <a:lnTo>
                          <a:pt x="26" y="10"/>
                        </a:lnTo>
                        <a:lnTo>
                          <a:pt x="21" y="6"/>
                        </a:lnTo>
                        <a:lnTo>
                          <a:pt x="15" y="3"/>
                        </a:lnTo>
                        <a:lnTo>
                          <a:pt x="10" y="1"/>
                        </a:lnTo>
                        <a:lnTo>
                          <a:pt x="4" y="0"/>
                        </a:lnTo>
                        <a:lnTo>
                          <a:pt x="0"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3" name="Freeform 1791"/>
                  <p:cNvSpPr>
                    <a:spLocks/>
                  </p:cNvSpPr>
                  <p:nvPr/>
                </p:nvSpPr>
                <p:spPr bwMode="auto">
                  <a:xfrm>
                    <a:off x="1100" y="1302"/>
                    <a:ext cx="76" cy="26"/>
                  </a:xfrm>
                  <a:custGeom>
                    <a:avLst/>
                    <a:gdLst>
                      <a:gd name="T0" fmla="*/ 3 w 533"/>
                      <a:gd name="T1" fmla="*/ 4 h 159"/>
                      <a:gd name="T2" fmla="*/ 15 w 533"/>
                      <a:gd name="T3" fmla="*/ 7 h 159"/>
                      <a:gd name="T4" fmla="*/ 35 w 533"/>
                      <a:gd name="T5" fmla="*/ 14 h 159"/>
                      <a:gd name="T6" fmla="*/ 61 w 533"/>
                      <a:gd name="T7" fmla="*/ 24 h 159"/>
                      <a:gd name="T8" fmla="*/ 92 w 533"/>
                      <a:gd name="T9" fmla="*/ 35 h 159"/>
                      <a:gd name="T10" fmla="*/ 128 w 533"/>
                      <a:gd name="T11" fmla="*/ 49 h 159"/>
                      <a:gd name="T12" fmla="*/ 167 w 533"/>
                      <a:gd name="T13" fmla="*/ 63 h 159"/>
                      <a:gd name="T14" fmla="*/ 210 w 533"/>
                      <a:gd name="T15" fmla="*/ 79 h 159"/>
                      <a:gd name="T16" fmla="*/ 255 w 533"/>
                      <a:gd name="T17" fmla="*/ 95 h 159"/>
                      <a:gd name="T18" fmla="*/ 298 w 533"/>
                      <a:gd name="T19" fmla="*/ 109 h 159"/>
                      <a:gd name="T20" fmla="*/ 342 w 533"/>
                      <a:gd name="T21" fmla="*/ 124 h 159"/>
                      <a:gd name="T22" fmla="*/ 385 w 533"/>
                      <a:gd name="T23" fmla="*/ 137 h 159"/>
                      <a:gd name="T24" fmla="*/ 426 w 533"/>
                      <a:gd name="T25" fmla="*/ 146 h 159"/>
                      <a:gd name="T26" fmla="*/ 462 w 533"/>
                      <a:gd name="T27" fmla="*/ 155 h 159"/>
                      <a:gd name="T28" fmla="*/ 494 w 533"/>
                      <a:gd name="T29" fmla="*/ 159 h 159"/>
                      <a:gd name="T30" fmla="*/ 521 w 533"/>
                      <a:gd name="T31" fmla="*/ 159 h 159"/>
                      <a:gd name="T32" fmla="*/ 533 w 533"/>
                      <a:gd name="T33" fmla="*/ 155 h 159"/>
                      <a:gd name="T34" fmla="*/ 509 w 533"/>
                      <a:gd name="T35" fmla="*/ 156 h 159"/>
                      <a:gd name="T36" fmla="*/ 479 w 533"/>
                      <a:gd name="T37" fmla="*/ 153 h 159"/>
                      <a:gd name="T38" fmla="*/ 444 w 533"/>
                      <a:gd name="T39" fmla="*/ 148 h 159"/>
                      <a:gd name="T40" fmla="*/ 406 w 533"/>
                      <a:gd name="T41" fmla="*/ 138 h 159"/>
                      <a:gd name="T42" fmla="*/ 365 w 533"/>
                      <a:gd name="T43" fmla="*/ 127 h 159"/>
                      <a:gd name="T44" fmla="*/ 322 w 533"/>
                      <a:gd name="T45" fmla="*/ 114 h 159"/>
                      <a:gd name="T46" fmla="*/ 278 w 533"/>
                      <a:gd name="T47" fmla="*/ 99 h 159"/>
                      <a:gd name="T48" fmla="*/ 233 w 533"/>
                      <a:gd name="T49" fmla="*/ 83 h 159"/>
                      <a:gd name="T50" fmla="*/ 190 w 533"/>
                      <a:gd name="T51" fmla="*/ 68 h 159"/>
                      <a:gd name="T52" fmla="*/ 149 w 533"/>
                      <a:gd name="T53" fmla="*/ 52 h 159"/>
                      <a:gd name="T54" fmla="*/ 111 w 533"/>
                      <a:gd name="T55" fmla="*/ 38 h 159"/>
                      <a:gd name="T56" fmla="*/ 77 w 533"/>
                      <a:gd name="T57" fmla="*/ 25 h 159"/>
                      <a:gd name="T58" fmla="*/ 48 w 533"/>
                      <a:gd name="T59" fmla="*/ 14 h 159"/>
                      <a:gd name="T60" fmla="*/ 25 w 533"/>
                      <a:gd name="T61" fmla="*/ 7 h 159"/>
                      <a:gd name="T62" fmla="*/ 9 w 533"/>
                      <a:gd name="T63" fmla="*/ 2 h 159"/>
                      <a:gd name="T64" fmla="*/ 0 w 533"/>
                      <a:gd name="T65" fmla="*/ 0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3"/>
                      <a:gd name="T100" fmla="*/ 0 h 159"/>
                      <a:gd name="T101" fmla="*/ 533 w 533"/>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3" h="159">
                        <a:moveTo>
                          <a:pt x="0" y="4"/>
                        </a:moveTo>
                        <a:lnTo>
                          <a:pt x="3" y="4"/>
                        </a:lnTo>
                        <a:lnTo>
                          <a:pt x="8" y="5"/>
                        </a:lnTo>
                        <a:lnTo>
                          <a:pt x="15" y="7"/>
                        </a:lnTo>
                        <a:lnTo>
                          <a:pt x="24" y="11"/>
                        </a:lnTo>
                        <a:lnTo>
                          <a:pt x="35" y="14"/>
                        </a:lnTo>
                        <a:lnTo>
                          <a:pt x="47" y="18"/>
                        </a:lnTo>
                        <a:lnTo>
                          <a:pt x="61" y="24"/>
                        </a:lnTo>
                        <a:lnTo>
                          <a:pt x="76" y="29"/>
                        </a:lnTo>
                        <a:lnTo>
                          <a:pt x="92" y="35"/>
                        </a:lnTo>
                        <a:lnTo>
                          <a:pt x="109" y="42"/>
                        </a:lnTo>
                        <a:lnTo>
                          <a:pt x="128" y="49"/>
                        </a:lnTo>
                        <a:lnTo>
                          <a:pt x="148" y="56"/>
                        </a:lnTo>
                        <a:lnTo>
                          <a:pt x="167" y="63"/>
                        </a:lnTo>
                        <a:lnTo>
                          <a:pt x="189" y="70"/>
                        </a:lnTo>
                        <a:lnTo>
                          <a:pt x="210" y="79"/>
                        </a:lnTo>
                        <a:lnTo>
                          <a:pt x="232" y="86"/>
                        </a:lnTo>
                        <a:lnTo>
                          <a:pt x="255" y="95"/>
                        </a:lnTo>
                        <a:lnTo>
                          <a:pt x="277" y="102"/>
                        </a:lnTo>
                        <a:lnTo>
                          <a:pt x="298" y="109"/>
                        </a:lnTo>
                        <a:lnTo>
                          <a:pt x="320" y="117"/>
                        </a:lnTo>
                        <a:lnTo>
                          <a:pt x="342" y="124"/>
                        </a:lnTo>
                        <a:lnTo>
                          <a:pt x="364" y="131"/>
                        </a:lnTo>
                        <a:lnTo>
                          <a:pt x="385" y="137"/>
                        </a:lnTo>
                        <a:lnTo>
                          <a:pt x="406" y="142"/>
                        </a:lnTo>
                        <a:lnTo>
                          <a:pt x="426" y="146"/>
                        </a:lnTo>
                        <a:lnTo>
                          <a:pt x="444" y="151"/>
                        </a:lnTo>
                        <a:lnTo>
                          <a:pt x="462" y="155"/>
                        </a:lnTo>
                        <a:lnTo>
                          <a:pt x="479" y="157"/>
                        </a:lnTo>
                        <a:lnTo>
                          <a:pt x="494" y="159"/>
                        </a:lnTo>
                        <a:lnTo>
                          <a:pt x="509" y="159"/>
                        </a:lnTo>
                        <a:lnTo>
                          <a:pt x="521" y="159"/>
                        </a:lnTo>
                        <a:lnTo>
                          <a:pt x="533" y="158"/>
                        </a:lnTo>
                        <a:lnTo>
                          <a:pt x="533" y="155"/>
                        </a:lnTo>
                        <a:lnTo>
                          <a:pt x="521" y="156"/>
                        </a:lnTo>
                        <a:lnTo>
                          <a:pt x="509" y="156"/>
                        </a:lnTo>
                        <a:lnTo>
                          <a:pt x="495" y="156"/>
                        </a:lnTo>
                        <a:lnTo>
                          <a:pt x="479" y="153"/>
                        </a:lnTo>
                        <a:lnTo>
                          <a:pt x="463" y="151"/>
                        </a:lnTo>
                        <a:lnTo>
                          <a:pt x="444" y="148"/>
                        </a:lnTo>
                        <a:lnTo>
                          <a:pt x="426" y="143"/>
                        </a:lnTo>
                        <a:lnTo>
                          <a:pt x="406" y="138"/>
                        </a:lnTo>
                        <a:lnTo>
                          <a:pt x="386" y="133"/>
                        </a:lnTo>
                        <a:lnTo>
                          <a:pt x="365" y="127"/>
                        </a:lnTo>
                        <a:lnTo>
                          <a:pt x="344" y="120"/>
                        </a:lnTo>
                        <a:lnTo>
                          <a:pt x="322" y="114"/>
                        </a:lnTo>
                        <a:lnTo>
                          <a:pt x="300" y="107"/>
                        </a:lnTo>
                        <a:lnTo>
                          <a:pt x="278" y="99"/>
                        </a:lnTo>
                        <a:lnTo>
                          <a:pt x="256" y="92"/>
                        </a:lnTo>
                        <a:lnTo>
                          <a:pt x="233" y="83"/>
                        </a:lnTo>
                        <a:lnTo>
                          <a:pt x="211" y="75"/>
                        </a:lnTo>
                        <a:lnTo>
                          <a:pt x="190" y="68"/>
                        </a:lnTo>
                        <a:lnTo>
                          <a:pt x="169" y="60"/>
                        </a:lnTo>
                        <a:lnTo>
                          <a:pt x="149" y="52"/>
                        </a:lnTo>
                        <a:lnTo>
                          <a:pt x="129" y="45"/>
                        </a:lnTo>
                        <a:lnTo>
                          <a:pt x="111" y="38"/>
                        </a:lnTo>
                        <a:lnTo>
                          <a:pt x="93" y="32"/>
                        </a:lnTo>
                        <a:lnTo>
                          <a:pt x="77" y="25"/>
                        </a:lnTo>
                        <a:lnTo>
                          <a:pt x="62" y="20"/>
                        </a:lnTo>
                        <a:lnTo>
                          <a:pt x="48" y="14"/>
                        </a:lnTo>
                        <a:lnTo>
                          <a:pt x="36" y="11"/>
                        </a:lnTo>
                        <a:lnTo>
                          <a:pt x="25" y="7"/>
                        </a:lnTo>
                        <a:lnTo>
                          <a:pt x="16" y="4"/>
                        </a:lnTo>
                        <a:lnTo>
                          <a:pt x="9" y="2"/>
                        </a:lnTo>
                        <a:lnTo>
                          <a:pt x="4" y="1"/>
                        </a:lnTo>
                        <a:lnTo>
                          <a:pt x="0"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4" name="Freeform 1792"/>
                  <p:cNvSpPr>
                    <a:spLocks/>
                  </p:cNvSpPr>
                  <p:nvPr/>
                </p:nvSpPr>
                <p:spPr bwMode="auto">
                  <a:xfrm>
                    <a:off x="1090" y="1302"/>
                    <a:ext cx="10" cy="24"/>
                  </a:xfrm>
                  <a:custGeom>
                    <a:avLst/>
                    <a:gdLst>
                      <a:gd name="T0" fmla="*/ 5 w 73"/>
                      <a:gd name="T1" fmla="*/ 137 h 143"/>
                      <a:gd name="T2" fmla="*/ 7 w 73"/>
                      <a:gd name="T3" fmla="*/ 125 h 143"/>
                      <a:gd name="T4" fmla="*/ 9 w 73"/>
                      <a:gd name="T5" fmla="*/ 114 h 143"/>
                      <a:gd name="T6" fmla="*/ 9 w 73"/>
                      <a:gd name="T7" fmla="*/ 102 h 143"/>
                      <a:gd name="T8" fmla="*/ 9 w 73"/>
                      <a:gd name="T9" fmla="*/ 92 h 143"/>
                      <a:gd name="T10" fmla="*/ 7 w 73"/>
                      <a:gd name="T11" fmla="*/ 80 h 143"/>
                      <a:gd name="T12" fmla="*/ 7 w 73"/>
                      <a:gd name="T13" fmla="*/ 70 h 143"/>
                      <a:gd name="T14" fmla="*/ 7 w 73"/>
                      <a:gd name="T15" fmla="*/ 61 h 143"/>
                      <a:gd name="T16" fmla="*/ 7 w 73"/>
                      <a:gd name="T17" fmla="*/ 52 h 143"/>
                      <a:gd name="T18" fmla="*/ 10 w 73"/>
                      <a:gd name="T19" fmla="*/ 44 h 143"/>
                      <a:gd name="T20" fmla="*/ 12 w 73"/>
                      <a:gd name="T21" fmla="*/ 36 h 143"/>
                      <a:gd name="T22" fmla="*/ 18 w 73"/>
                      <a:gd name="T23" fmla="*/ 29 h 143"/>
                      <a:gd name="T24" fmla="*/ 25 w 73"/>
                      <a:gd name="T25" fmla="*/ 23 h 143"/>
                      <a:gd name="T26" fmla="*/ 35 w 73"/>
                      <a:gd name="T27" fmla="*/ 17 h 143"/>
                      <a:gd name="T28" fmla="*/ 49 w 73"/>
                      <a:gd name="T29" fmla="*/ 11 h 143"/>
                      <a:gd name="T30" fmla="*/ 64 w 73"/>
                      <a:gd name="T31" fmla="*/ 6 h 143"/>
                      <a:gd name="T32" fmla="*/ 73 w 73"/>
                      <a:gd name="T33" fmla="*/ 0 h 143"/>
                      <a:gd name="T34" fmla="*/ 55 w 73"/>
                      <a:gd name="T35" fmla="*/ 5 h 143"/>
                      <a:gd name="T36" fmla="*/ 39 w 73"/>
                      <a:gd name="T37" fmla="*/ 11 h 143"/>
                      <a:gd name="T38" fmla="*/ 27 w 73"/>
                      <a:gd name="T39" fmla="*/ 17 h 143"/>
                      <a:gd name="T40" fmla="*/ 19 w 73"/>
                      <a:gd name="T41" fmla="*/ 23 h 143"/>
                      <a:gd name="T42" fmla="*/ 11 w 73"/>
                      <a:gd name="T43" fmla="*/ 30 h 143"/>
                      <a:gd name="T44" fmla="*/ 7 w 73"/>
                      <a:gd name="T45" fmla="*/ 38 h 143"/>
                      <a:gd name="T46" fmla="*/ 5 w 73"/>
                      <a:gd name="T47" fmla="*/ 48 h 143"/>
                      <a:gd name="T48" fmla="*/ 4 w 73"/>
                      <a:gd name="T49" fmla="*/ 56 h 143"/>
                      <a:gd name="T50" fmla="*/ 4 w 73"/>
                      <a:gd name="T51" fmla="*/ 66 h 143"/>
                      <a:gd name="T52" fmla="*/ 4 w 73"/>
                      <a:gd name="T53" fmla="*/ 75 h 143"/>
                      <a:gd name="T54" fmla="*/ 5 w 73"/>
                      <a:gd name="T55" fmla="*/ 86 h 143"/>
                      <a:gd name="T56" fmla="*/ 5 w 73"/>
                      <a:gd name="T57" fmla="*/ 97 h 143"/>
                      <a:gd name="T58" fmla="*/ 5 w 73"/>
                      <a:gd name="T59" fmla="*/ 108 h 143"/>
                      <a:gd name="T60" fmla="*/ 5 w 73"/>
                      <a:gd name="T61" fmla="*/ 119 h 143"/>
                      <a:gd name="T62" fmla="*/ 4 w 73"/>
                      <a:gd name="T63" fmla="*/ 131 h 143"/>
                      <a:gd name="T64" fmla="*/ 0 w 73"/>
                      <a:gd name="T65" fmla="*/ 142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43"/>
                      <a:gd name="T101" fmla="*/ 73 w 73"/>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43">
                        <a:moveTo>
                          <a:pt x="4" y="143"/>
                        </a:moveTo>
                        <a:lnTo>
                          <a:pt x="5" y="137"/>
                        </a:lnTo>
                        <a:lnTo>
                          <a:pt x="7" y="131"/>
                        </a:lnTo>
                        <a:lnTo>
                          <a:pt x="7" y="125"/>
                        </a:lnTo>
                        <a:lnTo>
                          <a:pt x="9" y="119"/>
                        </a:lnTo>
                        <a:lnTo>
                          <a:pt x="9" y="114"/>
                        </a:lnTo>
                        <a:lnTo>
                          <a:pt x="9" y="108"/>
                        </a:lnTo>
                        <a:lnTo>
                          <a:pt x="9" y="102"/>
                        </a:lnTo>
                        <a:lnTo>
                          <a:pt x="9" y="97"/>
                        </a:lnTo>
                        <a:lnTo>
                          <a:pt x="9" y="92"/>
                        </a:lnTo>
                        <a:lnTo>
                          <a:pt x="9" y="86"/>
                        </a:lnTo>
                        <a:lnTo>
                          <a:pt x="7" y="80"/>
                        </a:lnTo>
                        <a:lnTo>
                          <a:pt x="7" y="75"/>
                        </a:lnTo>
                        <a:lnTo>
                          <a:pt x="7" y="70"/>
                        </a:lnTo>
                        <a:lnTo>
                          <a:pt x="7" y="66"/>
                        </a:lnTo>
                        <a:lnTo>
                          <a:pt x="7" y="61"/>
                        </a:lnTo>
                        <a:lnTo>
                          <a:pt x="7" y="56"/>
                        </a:lnTo>
                        <a:lnTo>
                          <a:pt x="7" y="52"/>
                        </a:lnTo>
                        <a:lnTo>
                          <a:pt x="9" y="48"/>
                        </a:lnTo>
                        <a:lnTo>
                          <a:pt x="10" y="44"/>
                        </a:lnTo>
                        <a:lnTo>
                          <a:pt x="11" y="39"/>
                        </a:lnTo>
                        <a:lnTo>
                          <a:pt x="12" y="36"/>
                        </a:lnTo>
                        <a:lnTo>
                          <a:pt x="14" y="32"/>
                        </a:lnTo>
                        <a:lnTo>
                          <a:pt x="18" y="29"/>
                        </a:lnTo>
                        <a:lnTo>
                          <a:pt x="21" y="25"/>
                        </a:lnTo>
                        <a:lnTo>
                          <a:pt x="25" y="23"/>
                        </a:lnTo>
                        <a:lnTo>
                          <a:pt x="30" y="19"/>
                        </a:lnTo>
                        <a:lnTo>
                          <a:pt x="35" y="17"/>
                        </a:lnTo>
                        <a:lnTo>
                          <a:pt x="41" y="13"/>
                        </a:lnTo>
                        <a:lnTo>
                          <a:pt x="49" y="11"/>
                        </a:lnTo>
                        <a:lnTo>
                          <a:pt x="56" y="8"/>
                        </a:lnTo>
                        <a:lnTo>
                          <a:pt x="64" y="6"/>
                        </a:lnTo>
                        <a:lnTo>
                          <a:pt x="73" y="4"/>
                        </a:lnTo>
                        <a:lnTo>
                          <a:pt x="73" y="0"/>
                        </a:lnTo>
                        <a:lnTo>
                          <a:pt x="63" y="2"/>
                        </a:lnTo>
                        <a:lnTo>
                          <a:pt x="55" y="5"/>
                        </a:lnTo>
                        <a:lnTo>
                          <a:pt x="46" y="7"/>
                        </a:lnTo>
                        <a:lnTo>
                          <a:pt x="39" y="11"/>
                        </a:lnTo>
                        <a:lnTo>
                          <a:pt x="33" y="13"/>
                        </a:lnTo>
                        <a:lnTo>
                          <a:pt x="27" y="17"/>
                        </a:lnTo>
                        <a:lnTo>
                          <a:pt x="23" y="19"/>
                        </a:lnTo>
                        <a:lnTo>
                          <a:pt x="19" y="23"/>
                        </a:lnTo>
                        <a:lnTo>
                          <a:pt x="14" y="26"/>
                        </a:lnTo>
                        <a:lnTo>
                          <a:pt x="11" y="30"/>
                        </a:lnTo>
                        <a:lnTo>
                          <a:pt x="9" y="35"/>
                        </a:lnTo>
                        <a:lnTo>
                          <a:pt x="7" y="38"/>
                        </a:lnTo>
                        <a:lnTo>
                          <a:pt x="6" y="43"/>
                        </a:lnTo>
                        <a:lnTo>
                          <a:pt x="5" y="48"/>
                        </a:lnTo>
                        <a:lnTo>
                          <a:pt x="4" y="51"/>
                        </a:lnTo>
                        <a:lnTo>
                          <a:pt x="4" y="56"/>
                        </a:lnTo>
                        <a:lnTo>
                          <a:pt x="4" y="61"/>
                        </a:lnTo>
                        <a:lnTo>
                          <a:pt x="4" y="66"/>
                        </a:lnTo>
                        <a:lnTo>
                          <a:pt x="4" y="70"/>
                        </a:lnTo>
                        <a:lnTo>
                          <a:pt x="4" y="75"/>
                        </a:lnTo>
                        <a:lnTo>
                          <a:pt x="4" y="81"/>
                        </a:lnTo>
                        <a:lnTo>
                          <a:pt x="5" y="86"/>
                        </a:lnTo>
                        <a:lnTo>
                          <a:pt x="5" y="92"/>
                        </a:lnTo>
                        <a:lnTo>
                          <a:pt x="5" y="97"/>
                        </a:lnTo>
                        <a:lnTo>
                          <a:pt x="5" y="102"/>
                        </a:lnTo>
                        <a:lnTo>
                          <a:pt x="5" y="108"/>
                        </a:lnTo>
                        <a:lnTo>
                          <a:pt x="5" y="113"/>
                        </a:lnTo>
                        <a:lnTo>
                          <a:pt x="5" y="119"/>
                        </a:lnTo>
                        <a:lnTo>
                          <a:pt x="4" y="125"/>
                        </a:lnTo>
                        <a:lnTo>
                          <a:pt x="4" y="131"/>
                        </a:lnTo>
                        <a:lnTo>
                          <a:pt x="1" y="136"/>
                        </a:lnTo>
                        <a:lnTo>
                          <a:pt x="0" y="142"/>
                        </a:lnTo>
                        <a:lnTo>
                          <a:pt x="4" y="14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5" name="Freeform 1793"/>
                  <p:cNvSpPr>
                    <a:spLocks/>
                  </p:cNvSpPr>
                  <p:nvPr/>
                </p:nvSpPr>
                <p:spPr bwMode="auto">
                  <a:xfrm>
                    <a:off x="1086" y="1326"/>
                    <a:ext cx="5" cy="55"/>
                  </a:xfrm>
                  <a:custGeom>
                    <a:avLst/>
                    <a:gdLst>
                      <a:gd name="T0" fmla="*/ 3 w 33"/>
                      <a:gd name="T1" fmla="*/ 330 h 330"/>
                      <a:gd name="T2" fmla="*/ 14 w 33"/>
                      <a:gd name="T3" fmla="*/ 296 h 330"/>
                      <a:gd name="T4" fmla="*/ 22 w 33"/>
                      <a:gd name="T5" fmla="*/ 264 h 330"/>
                      <a:gd name="T6" fmla="*/ 27 w 33"/>
                      <a:gd name="T7" fmla="*/ 233 h 330"/>
                      <a:gd name="T8" fmla="*/ 30 w 33"/>
                      <a:gd name="T9" fmla="*/ 206 h 330"/>
                      <a:gd name="T10" fmla="*/ 33 w 33"/>
                      <a:gd name="T11" fmla="*/ 181 h 330"/>
                      <a:gd name="T12" fmla="*/ 33 w 33"/>
                      <a:gd name="T13" fmla="*/ 158 h 330"/>
                      <a:gd name="T14" fmla="*/ 32 w 33"/>
                      <a:gd name="T15" fmla="*/ 136 h 330"/>
                      <a:gd name="T16" fmla="*/ 30 w 33"/>
                      <a:gd name="T17" fmla="*/ 116 h 330"/>
                      <a:gd name="T18" fmla="*/ 28 w 33"/>
                      <a:gd name="T19" fmla="*/ 98 h 330"/>
                      <a:gd name="T20" fmla="*/ 27 w 33"/>
                      <a:gd name="T21" fmla="*/ 81 h 330"/>
                      <a:gd name="T22" fmla="*/ 24 w 33"/>
                      <a:gd name="T23" fmla="*/ 65 h 330"/>
                      <a:gd name="T24" fmla="*/ 23 w 33"/>
                      <a:gd name="T25" fmla="*/ 51 h 330"/>
                      <a:gd name="T26" fmla="*/ 22 w 33"/>
                      <a:gd name="T27" fmla="*/ 38 h 330"/>
                      <a:gd name="T28" fmla="*/ 22 w 33"/>
                      <a:gd name="T29" fmla="*/ 25 h 330"/>
                      <a:gd name="T30" fmla="*/ 23 w 33"/>
                      <a:gd name="T31" fmla="*/ 13 h 330"/>
                      <a:gd name="T32" fmla="*/ 27 w 33"/>
                      <a:gd name="T33" fmla="*/ 1 h 330"/>
                      <a:gd name="T34" fmla="*/ 22 w 33"/>
                      <a:gd name="T35" fmla="*/ 6 h 330"/>
                      <a:gd name="T36" fmla="*/ 20 w 33"/>
                      <a:gd name="T37" fmla="*/ 19 h 330"/>
                      <a:gd name="T38" fmla="*/ 18 w 33"/>
                      <a:gd name="T39" fmla="*/ 31 h 330"/>
                      <a:gd name="T40" fmla="*/ 18 w 33"/>
                      <a:gd name="T41" fmla="*/ 45 h 330"/>
                      <a:gd name="T42" fmla="*/ 20 w 33"/>
                      <a:gd name="T43" fmla="*/ 58 h 330"/>
                      <a:gd name="T44" fmla="*/ 22 w 33"/>
                      <a:gd name="T45" fmla="*/ 73 h 330"/>
                      <a:gd name="T46" fmla="*/ 24 w 33"/>
                      <a:gd name="T47" fmla="*/ 89 h 330"/>
                      <a:gd name="T48" fmla="*/ 26 w 33"/>
                      <a:gd name="T49" fmla="*/ 108 h 330"/>
                      <a:gd name="T50" fmla="*/ 28 w 33"/>
                      <a:gd name="T51" fmla="*/ 127 h 330"/>
                      <a:gd name="T52" fmla="*/ 29 w 33"/>
                      <a:gd name="T53" fmla="*/ 147 h 330"/>
                      <a:gd name="T54" fmla="*/ 29 w 33"/>
                      <a:gd name="T55" fmla="*/ 169 h 330"/>
                      <a:gd name="T56" fmla="*/ 28 w 33"/>
                      <a:gd name="T57" fmla="*/ 192 h 330"/>
                      <a:gd name="T58" fmla="*/ 26 w 33"/>
                      <a:gd name="T59" fmla="*/ 219 h 330"/>
                      <a:gd name="T60" fmla="*/ 21 w 33"/>
                      <a:gd name="T61" fmla="*/ 248 h 330"/>
                      <a:gd name="T62" fmla="*/ 15 w 33"/>
                      <a:gd name="T63" fmla="*/ 278 h 330"/>
                      <a:gd name="T64" fmla="*/ 5 w 33"/>
                      <a:gd name="T65" fmla="*/ 311 h 330"/>
                      <a:gd name="T66" fmla="*/ 3 w 33"/>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330"/>
                      <a:gd name="T104" fmla="*/ 33 w 33"/>
                      <a:gd name="T105" fmla="*/ 330 h 3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330">
                        <a:moveTo>
                          <a:pt x="0" y="330"/>
                        </a:moveTo>
                        <a:lnTo>
                          <a:pt x="3" y="330"/>
                        </a:lnTo>
                        <a:lnTo>
                          <a:pt x="8" y="313"/>
                        </a:lnTo>
                        <a:lnTo>
                          <a:pt x="14" y="296"/>
                        </a:lnTo>
                        <a:lnTo>
                          <a:pt x="18" y="279"/>
                        </a:lnTo>
                        <a:lnTo>
                          <a:pt x="22" y="264"/>
                        </a:lnTo>
                        <a:lnTo>
                          <a:pt x="24" y="248"/>
                        </a:lnTo>
                        <a:lnTo>
                          <a:pt x="27" y="233"/>
                        </a:lnTo>
                        <a:lnTo>
                          <a:pt x="29" y="219"/>
                        </a:lnTo>
                        <a:lnTo>
                          <a:pt x="30" y="206"/>
                        </a:lnTo>
                        <a:lnTo>
                          <a:pt x="32" y="192"/>
                        </a:lnTo>
                        <a:lnTo>
                          <a:pt x="33" y="181"/>
                        </a:lnTo>
                        <a:lnTo>
                          <a:pt x="33" y="169"/>
                        </a:lnTo>
                        <a:lnTo>
                          <a:pt x="33" y="158"/>
                        </a:lnTo>
                        <a:lnTo>
                          <a:pt x="33" y="147"/>
                        </a:lnTo>
                        <a:lnTo>
                          <a:pt x="32" y="136"/>
                        </a:lnTo>
                        <a:lnTo>
                          <a:pt x="32" y="126"/>
                        </a:lnTo>
                        <a:lnTo>
                          <a:pt x="30" y="116"/>
                        </a:lnTo>
                        <a:lnTo>
                          <a:pt x="29" y="108"/>
                        </a:lnTo>
                        <a:lnTo>
                          <a:pt x="28" y="98"/>
                        </a:lnTo>
                        <a:lnTo>
                          <a:pt x="28" y="89"/>
                        </a:lnTo>
                        <a:lnTo>
                          <a:pt x="27" y="81"/>
                        </a:lnTo>
                        <a:lnTo>
                          <a:pt x="26" y="73"/>
                        </a:lnTo>
                        <a:lnTo>
                          <a:pt x="24" y="65"/>
                        </a:lnTo>
                        <a:lnTo>
                          <a:pt x="23" y="58"/>
                        </a:lnTo>
                        <a:lnTo>
                          <a:pt x="23" y="51"/>
                        </a:lnTo>
                        <a:lnTo>
                          <a:pt x="22" y="44"/>
                        </a:lnTo>
                        <a:lnTo>
                          <a:pt x="22" y="38"/>
                        </a:lnTo>
                        <a:lnTo>
                          <a:pt x="22" y="31"/>
                        </a:lnTo>
                        <a:lnTo>
                          <a:pt x="22" y="25"/>
                        </a:lnTo>
                        <a:lnTo>
                          <a:pt x="23" y="19"/>
                        </a:lnTo>
                        <a:lnTo>
                          <a:pt x="23" y="13"/>
                        </a:lnTo>
                        <a:lnTo>
                          <a:pt x="24" y="7"/>
                        </a:lnTo>
                        <a:lnTo>
                          <a:pt x="27" y="1"/>
                        </a:lnTo>
                        <a:lnTo>
                          <a:pt x="23" y="0"/>
                        </a:lnTo>
                        <a:lnTo>
                          <a:pt x="22" y="6"/>
                        </a:lnTo>
                        <a:lnTo>
                          <a:pt x="20" y="11"/>
                        </a:lnTo>
                        <a:lnTo>
                          <a:pt x="20" y="19"/>
                        </a:lnTo>
                        <a:lnTo>
                          <a:pt x="18" y="25"/>
                        </a:lnTo>
                        <a:lnTo>
                          <a:pt x="18" y="31"/>
                        </a:lnTo>
                        <a:lnTo>
                          <a:pt x="18" y="38"/>
                        </a:lnTo>
                        <a:lnTo>
                          <a:pt x="18" y="45"/>
                        </a:lnTo>
                        <a:lnTo>
                          <a:pt x="20" y="51"/>
                        </a:lnTo>
                        <a:lnTo>
                          <a:pt x="20" y="58"/>
                        </a:lnTo>
                        <a:lnTo>
                          <a:pt x="21" y="66"/>
                        </a:lnTo>
                        <a:lnTo>
                          <a:pt x="22" y="73"/>
                        </a:lnTo>
                        <a:lnTo>
                          <a:pt x="23" y="82"/>
                        </a:lnTo>
                        <a:lnTo>
                          <a:pt x="24" y="89"/>
                        </a:lnTo>
                        <a:lnTo>
                          <a:pt x="24" y="99"/>
                        </a:lnTo>
                        <a:lnTo>
                          <a:pt x="26" y="108"/>
                        </a:lnTo>
                        <a:lnTo>
                          <a:pt x="27" y="117"/>
                        </a:lnTo>
                        <a:lnTo>
                          <a:pt x="28" y="127"/>
                        </a:lnTo>
                        <a:lnTo>
                          <a:pt x="28" y="136"/>
                        </a:lnTo>
                        <a:lnTo>
                          <a:pt x="29" y="147"/>
                        </a:lnTo>
                        <a:lnTo>
                          <a:pt x="29" y="158"/>
                        </a:lnTo>
                        <a:lnTo>
                          <a:pt x="29" y="169"/>
                        </a:lnTo>
                        <a:lnTo>
                          <a:pt x="29" y="181"/>
                        </a:lnTo>
                        <a:lnTo>
                          <a:pt x="28" y="192"/>
                        </a:lnTo>
                        <a:lnTo>
                          <a:pt x="27" y="206"/>
                        </a:lnTo>
                        <a:lnTo>
                          <a:pt x="26" y="219"/>
                        </a:lnTo>
                        <a:lnTo>
                          <a:pt x="23" y="233"/>
                        </a:lnTo>
                        <a:lnTo>
                          <a:pt x="21" y="248"/>
                        </a:lnTo>
                        <a:lnTo>
                          <a:pt x="18" y="263"/>
                        </a:lnTo>
                        <a:lnTo>
                          <a:pt x="15" y="278"/>
                        </a:lnTo>
                        <a:lnTo>
                          <a:pt x="10" y="295"/>
                        </a:lnTo>
                        <a:lnTo>
                          <a:pt x="5" y="311"/>
                        </a:lnTo>
                        <a:lnTo>
                          <a:pt x="0" y="329"/>
                        </a:lnTo>
                        <a:lnTo>
                          <a:pt x="3" y="329"/>
                        </a:lnTo>
                        <a:lnTo>
                          <a:pt x="0" y="33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6" name="Freeform 1794"/>
                  <p:cNvSpPr>
                    <a:spLocks/>
                  </p:cNvSpPr>
                  <p:nvPr/>
                </p:nvSpPr>
                <p:spPr bwMode="auto">
                  <a:xfrm>
                    <a:off x="1083" y="1298"/>
                    <a:ext cx="8" cy="83"/>
                  </a:xfrm>
                  <a:custGeom>
                    <a:avLst/>
                    <a:gdLst>
                      <a:gd name="T0" fmla="*/ 52 w 58"/>
                      <a:gd name="T1" fmla="*/ 3 h 495"/>
                      <a:gd name="T2" fmla="*/ 44 w 58"/>
                      <a:gd name="T3" fmla="*/ 11 h 495"/>
                      <a:gd name="T4" fmla="*/ 34 w 58"/>
                      <a:gd name="T5" fmla="*/ 23 h 495"/>
                      <a:gd name="T6" fmla="*/ 27 w 58"/>
                      <a:gd name="T7" fmla="*/ 38 h 495"/>
                      <a:gd name="T8" fmla="*/ 20 w 58"/>
                      <a:gd name="T9" fmla="*/ 58 h 495"/>
                      <a:gd name="T10" fmla="*/ 15 w 58"/>
                      <a:gd name="T11" fmla="*/ 80 h 495"/>
                      <a:gd name="T12" fmla="*/ 10 w 58"/>
                      <a:gd name="T13" fmla="*/ 106 h 495"/>
                      <a:gd name="T14" fmla="*/ 5 w 58"/>
                      <a:gd name="T15" fmla="*/ 137 h 495"/>
                      <a:gd name="T16" fmla="*/ 2 w 58"/>
                      <a:gd name="T17" fmla="*/ 169 h 495"/>
                      <a:gd name="T18" fmla="*/ 1 w 58"/>
                      <a:gd name="T19" fmla="*/ 205 h 495"/>
                      <a:gd name="T20" fmla="*/ 0 w 58"/>
                      <a:gd name="T21" fmla="*/ 243 h 495"/>
                      <a:gd name="T22" fmla="*/ 1 w 58"/>
                      <a:gd name="T23" fmla="*/ 285 h 495"/>
                      <a:gd name="T24" fmla="*/ 4 w 58"/>
                      <a:gd name="T25" fmla="*/ 328 h 495"/>
                      <a:gd name="T26" fmla="*/ 6 w 58"/>
                      <a:gd name="T27" fmla="*/ 373 h 495"/>
                      <a:gd name="T28" fmla="*/ 12 w 58"/>
                      <a:gd name="T29" fmla="*/ 420 h 495"/>
                      <a:gd name="T30" fmla="*/ 19 w 58"/>
                      <a:gd name="T31" fmla="*/ 470 h 495"/>
                      <a:gd name="T32" fmla="*/ 26 w 58"/>
                      <a:gd name="T33" fmla="*/ 494 h 495"/>
                      <a:gd name="T34" fmla="*/ 19 w 58"/>
                      <a:gd name="T35" fmla="*/ 444 h 495"/>
                      <a:gd name="T36" fmla="*/ 13 w 58"/>
                      <a:gd name="T37" fmla="*/ 396 h 495"/>
                      <a:gd name="T38" fmla="*/ 8 w 58"/>
                      <a:gd name="T39" fmla="*/ 349 h 495"/>
                      <a:gd name="T40" fmla="*/ 6 w 58"/>
                      <a:gd name="T41" fmla="*/ 305 h 495"/>
                      <a:gd name="T42" fmla="*/ 4 w 58"/>
                      <a:gd name="T43" fmla="*/ 263 h 495"/>
                      <a:gd name="T44" fmla="*/ 4 w 58"/>
                      <a:gd name="T45" fmla="*/ 224 h 495"/>
                      <a:gd name="T46" fmla="*/ 5 w 58"/>
                      <a:gd name="T47" fmla="*/ 187 h 495"/>
                      <a:gd name="T48" fmla="*/ 7 w 58"/>
                      <a:gd name="T49" fmla="*/ 154 h 495"/>
                      <a:gd name="T50" fmla="*/ 12 w 58"/>
                      <a:gd name="T51" fmla="*/ 123 h 495"/>
                      <a:gd name="T52" fmla="*/ 17 w 58"/>
                      <a:gd name="T53" fmla="*/ 94 h 495"/>
                      <a:gd name="T54" fmla="*/ 21 w 58"/>
                      <a:gd name="T55" fmla="*/ 69 h 495"/>
                      <a:gd name="T56" fmla="*/ 27 w 58"/>
                      <a:gd name="T57" fmla="*/ 49 h 495"/>
                      <a:gd name="T58" fmla="*/ 34 w 58"/>
                      <a:gd name="T59" fmla="*/ 31 h 495"/>
                      <a:gd name="T60" fmla="*/ 43 w 58"/>
                      <a:gd name="T61" fmla="*/ 18 h 495"/>
                      <a:gd name="T62" fmla="*/ 50 w 58"/>
                      <a:gd name="T63" fmla="*/ 9 h 495"/>
                      <a:gd name="T64" fmla="*/ 58 w 58"/>
                      <a:gd name="T65" fmla="*/ 4 h 4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495"/>
                      <a:gd name="T101" fmla="*/ 58 w 58"/>
                      <a:gd name="T102" fmla="*/ 495 h 4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495">
                        <a:moveTo>
                          <a:pt x="57" y="0"/>
                        </a:moveTo>
                        <a:lnTo>
                          <a:pt x="52" y="3"/>
                        </a:lnTo>
                        <a:lnTo>
                          <a:pt x="47" y="6"/>
                        </a:lnTo>
                        <a:lnTo>
                          <a:pt x="44" y="11"/>
                        </a:lnTo>
                        <a:lnTo>
                          <a:pt x="39" y="16"/>
                        </a:lnTo>
                        <a:lnTo>
                          <a:pt x="34" y="23"/>
                        </a:lnTo>
                        <a:lnTo>
                          <a:pt x="31" y="30"/>
                        </a:lnTo>
                        <a:lnTo>
                          <a:pt x="27" y="38"/>
                        </a:lnTo>
                        <a:lnTo>
                          <a:pt x="24" y="48"/>
                        </a:lnTo>
                        <a:lnTo>
                          <a:pt x="20" y="58"/>
                        </a:lnTo>
                        <a:lnTo>
                          <a:pt x="18" y="68"/>
                        </a:lnTo>
                        <a:lnTo>
                          <a:pt x="15" y="80"/>
                        </a:lnTo>
                        <a:lnTo>
                          <a:pt x="13" y="93"/>
                        </a:lnTo>
                        <a:lnTo>
                          <a:pt x="10" y="106"/>
                        </a:lnTo>
                        <a:lnTo>
                          <a:pt x="7" y="122"/>
                        </a:lnTo>
                        <a:lnTo>
                          <a:pt x="5" y="137"/>
                        </a:lnTo>
                        <a:lnTo>
                          <a:pt x="4" y="153"/>
                        </a:lnTo>
                        <a:lnTo>
                          <a:pt x="2" y="169"/>
                        </a:lnTo>
                        <a:lnTo>
                          <a:pt x="1" y="187"/>
                        </a:lnTo>
                        <a:lnTo>
                          <a:pt x="1" y="205"/>
                        </a:lnTo>
                        <a:lnTo>
                          <a:pt x="0" y="223"/>
                        </a:lnTo>
                        <a:lnTo>
                          <a:pt x="0" y="243"/>
                        </a:lnTo>
                        <a:lnTo>
                          <a:pt x="0" y="263"/>
                        </a:lnTo>
                        <a:lnTo>
                          <a:pt x="1" y="285"/>
                        </a:lnTo>
                        <a:lnTo>
                          <a:pt x="2" y="305"/>
                        </a:lnTo>
                        <a:lnTo>
                          <a:pt x="4" y="328"/>
                        </a:lnTo>
                        <a:lnTo>
                          <a:pt x="5" y="349"/>
                        </a:lnTo>
                        <a:lnTo>
                          <a:pt x="6" y="373"/>
                        </a:lnTo>
                        <a:lnTo>
                          <a:pt x="8" y="396"/>
                        </a:lnTo>
                        <a:lnTo>
                          <a:pt x="12" y="420"/>
                        </a:lnTo>
                        <a:lnTo>
                          <a:pt x="15" y="445"/>
                        </a:lnTo>
                        <a:lnTo>
                          <a:pt x="19" y="470"/>
                        </a:lnTo>
                        <a:lnTo>
                          <a:pt x="23" y="495"/>
                        </a:lnTo>
                        <a:lnTo>
                          <a:pt x="26" y="494"/>
                        </a:lnTo>
                        <a:lnTo>
                          <a:pt x="23" y="469"/>
                        </a:lnTo>
                        <a:lnTo>
                          <a:pt x="19" y="444"/>
                        </a:lnTo>
                        <a:lnTo>
                          <a:pt x="15" y="420"/>
                        </a:lnTo>
                        <a:lnTo>
                          <a:pt x="13" y="396"/>
                        </a:lnTo>
                        <a:lnTo>
                          <a:pt x="10" y="372"/>
                        </a:lnTo>
                        <a:lnTo>
                          <a:pt x="8" y="349"/>
                        </a:lnTo>
                        <a:lnTo>
                          <a:pt x="7" y="328"/>
                        </a:lnTo>
                        <a:lnTo>
                          <a:pt x="6" y="305"/>
                        </a:lnTo>
                        <a:lnTo>
                          <a:pt x="5" y="285"/>
                        </a:lnTo>
                        <a:lnTo>
                          <a:pt x="4" y="263"/>
                        </a:lnTo>
                        <a:lnTo>
                          <a:pt x="4" y="243"/>
                        </a:lnTo>
                        <a:lnTo>
                          <a:pt x="4" y="224"/>
                        </a:lnTo>
                        <a:lnTo>
                          <a:pt x="5" y="205"/>
                        </a:lnTo>
                        <a:lnTo>
                          <a:pt x="5" y="187"/>
                        </a:lnTo>
                        <a:lnTo>
                          <a:pt x="6" y="169"/>
                        </a:lnTo>
                        <a:lnTo>
                          <a:pt x="7" y="154"/>
                        </a:lnTo>
                        <a:lnTo>
                          <a:pt x="8" y="137"/>
                        </a:lnTo>
                        <a:lnTo>
                          <a:pt x="12" y="123"/>
                        </a:lnTo>
                        <a:lnTo>
                          <a:pt x="14" y="108"/>
                        </a:lnTo>
                        <a:lnTo>
                          <a:pt x="17" y="94"/>
                        </a:lnTo>
                        <a:lnTo>
                          <a:pt x="19" y="81"/>
                        </a:lnTo>
                        <a:lnTo>
                          <a:pt x="21" y="69"/>
                        </a:lnTo>
                        <a:lnTo>
                          <a:pt x="24" y="59"/>
                        </a:lnTo>
                        <a:lnTo>
                          <a:pt x="27" y="49"/>
                        </a:lnTo>
                        <a:lnTo>
                          <a:pt x="31" y="40"/>
                        </a:lnTo>
                        <a:lnTo>
                          <a:pt x="34" y="31"/>
                        </a:lnTo>
                        <a:lnTo>
                          <a:pt x="39" y="24"/>
                        </a:lnTo>
                        <a:lnTo>
                          <a:pt x="43" y="18"/>
                        </a:lnTo>
                        <a:lnTo>
                          <a:pt x="46" y="13"/>
                        </a:lnTo>
                        <a:lnTo>
                          <a:pt x="50" y="9"/>
                        </a:lnTo>
                        <a:lnTo>
                          <a:pt x="55" y="6"/>
                        </a:lnTo>
                        <a:lnTo>
                          <a:pt x="58" y="4"/>
                        </a:lnTo>
                        <a:lnTo>
                          <a:pt x="5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7" name="Freeform 1795"/>
                  <p:cNvSpPr>
                    <a:spLocks/>
                  </p:cNvSpPr>
                  <p:nvPr/>
                </p:nvSpPr>
                <p:spPr bwMode="auto">
                  <a:xfrm>
                    <a:off x="1469" y="1414"/>
                    <a:ext cx="62" cy="62"/>
                  </a:xfrm>
                  <a:custGeom>
                    <a:avLst/>
                    <a:gdLst>
                      <a:gd name="T0" fmla="*/ 0 w 429"/>
                      <a:gd name="T1" fmla="*/ 0 h 374"/>
                      <a:gd name="T2" fmla="*/ 74 w 429"/>
                      <a:gd name="T3" fmla="*/ 15 h 374"/>
                      <a:gd name="T4" fmla="*/ 147 w 429"/>
                      <a:gd name="T5" fmla="*/ 46 h 374"/>
                      <a:gd name="T6" fmla="*/ 268 w 429"/>
                      <a:gd name="T7" fmla="*/ 105 h 374"/>
                      <a:gd name="T8" fmla="*/ 300 w 429"/>
                      <a:gd name="T9" fmla="*/ 131 h 374"/>
                      <a:gd name="T10" fmla="*/ 343 w 429"/>
                      <a:gd name="T11" fmla="*/ 189 h 374"/>
                      <a:gd name="T12" fmla="*/ 388 w 429"/>
                      <a:gd name="T13" fmla="*/ 270 h 374"/>
                      <a:gd name="T14" fmla="*/ 429 w 429"/>
                      <a:gd name="T15" fmla="*/ 374 h 374"/>
                      <a:gd name="T16" fmla="*/ 0 w 429"/>
                      <a:gd name="T17" fmla="*/ 0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9"/>
                      <a:gd name="T28" fmla="*/ 0 h 374"/>
                      <a:gd name="T29" fmla="*/ 429 w 429"/>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9" h="374">
                        <a:moveTo>
                          <a:pt x="0" y="0"/>
                        </a:moveTo>
                        <a:lnTo>
                          <a:pt x="74" y="15"/>
                        </a:lnTo>
                        <a:lnTo>
                          <a:pt x="147" y="46"/>
                        </a:lnTo>
                        <a:lnTo>
                          <a:pt x="268" y="105"/>
                        </a:lnTo>
                        <a:lnTo>
                          <a:pt x="300" y="131"/>
                        </a:lnTo>
                        <a:lnTo>
                          <a:pt x="343" y="189"/>
                        </a:lnTo>
                        <a:lnTo>
                          <a:pt x="388" y="270"/>
                        </a:lnTo>
                        <a:lnTo>
                          <a:pt x="429" y="374"/>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8" name="Freeform 1796"/>
                  <p:cNvSpPr>
                    <a:spLocks/>
                  </p:cNvSpPr>
                  <p:nvPr/>
                </p:nvSpPr>
                <p:spPr bwMode="auto">
                  <a:xfrm>
                    <a:off x="1458" y="1414"/>
                    <a:ext cx="76" cy="80"/>
                  </a:xfrm>
                  <a:custGeom>
                    <a:avLst/>
                    <a:gdLst>
                      <a:gd name="T0" fmla="*/ 240 w 532"/>
                      <a:gd name="T1" fmla="*/ 52 h 482"/>
                      <a:gd name="T2" fmla="*/ 155 w 532"/>
                      <a:gd name="T3" fmla="*/ 17 h 482"/>
                      <a:gd name="T4" fmla="*/ 111 w 532"/>
                      <a:gd name="T5" fmla="*/ 4 h 482"/>
                      <a:gd name="T6" fmla="*/ 71 w 532"/>
                      <a:gd name="T7" fmla="*/ 0 h 482"/>
                      <a:gd name="T8" fmla="*/ 0 w 532"/>
                      <a:gd name="T9" fmla="*/ 15 h 482"/>
                      <a:gd name="T10" fmla="*/ 72 w 532"/>
                      <a:gd name="T11" fmla="*/ 79 h 482"/>
                      <a:gd name="T12" fmla="*/ 103 w 532"/>
                      <a:gd name="T13" fmla="*/ 95 h 482"/>
                      <a:gd name="T14" fmla="*/ 110 w 532"/>
                      <a:gd name="T15" fmla="*/ 112 h 482"/>
                      <a:gd name="T16" fmla="*/ 138 w 532"/>
                      <a:gd name="T17" fmla="*/ 137 h 482"/>
                      <a:gd name="T18" fmla="*/ 184 w 532"/>
                      <a:gd name="T19" fmla="*/ 148 h 482"/>
                      <a:gd name="T20" fmla="*/ 208 w 532"/>
                      <a:gd name="T21" fmla="*/ 159 h 482"/>
                      <a:gd name="T22" fmla="*/ 219 w 532"/>
                      <a:gd name="T23" fmla="*/ 178 h 482"/>
                      <a:gd name="T24" fmla="*/ 232 w 532"/>
                      <a:gd name="T25" fmla="*/ 213 h 482"/>
                      <a:gd name="T26" fmla="*/ 235 w 532"/>
                      <a:gd name="T27" fmla="*/ 221 h 482"/>
                      <a:gd name="T28" fmla="*/ 532 w 532"/>
                      <a:gd name="T29" fmla="*/ 482 h 482"/>
                      <a:gd name="T30" fmla="*/ 501 w 532"/>
                      <a:gd name="T31" fmla="*/ 349 h 482"/>
                      <a:gd name="T32" fmla="*/ 453 w 532"/>
                      <a:gd name="T33" fmla="*/ 238 h 482"/>
                      <a:gd name="T34" fmla="*/ 240 w 532"/>
                      <a:gd name="T35" fmla="*/ 52 h 4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2"/>
                      <a:gd name="T55" fmla="*/ 0 h 482"/>
                      <a:gd name="T56" fmla="*/ 532 w 532"/>
                      <a:gd name="T57" fmla="*/ 482 h 4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2" h="482">
                        <a:moveTo>
                          <a:pt x="240" y="52"/>
                        </a:moveTo>
                        <a:lnTo>
                          <a:pt x="155" y="17"/>
                        </a:lnTo>
                        <a:lnTo>
                          <a:pt x="111" y="4"/>
                        </a:lnTo>
                        <a:lnTo>
                          <a:pt x="71" y="0"/>
                        </a:lnTo>
                        <a:lnTo>
                          <a:pt x="0" y="15"/>
                        </a:lnTo>
                        <a:lnTo>
                          <a:pt x="72" y="79"/>
                        </a:lnTo>
                        <a:lnTo>
                          <a:pt x="103" y="95"/>
                        </a:lnTo>
                        <a:lnTo>
                          <a:pt x="110" y="112"/>
                        </a:lnTo>
                        <a:lnTo>
                          <a:pt x="138" y="137"/>
                        </a:lnTo>
                        <a:lnTo>
                          <a:pt x="184" y="148"/>
                        </a:lnTo>
                        <a:lnTo>
                          <a:pt x="208" y="159"/>
                        </a:lnTo>
                        <a:lnTo>
                          <a:pt x="219" y="178"/>
                        </a:lnTo>
                        <a:lnTo>
                          <a:pt x="232" y="213"/>
                        </a:lnTo>
                        <a:lnTo>
                          <a:pt x="235" y="221"/>
                        </a:lnTo>
                        <a:lnTo>
                          <a:pt x="532" y="482"/>
                        </a:lnTo>
                        <a:lnTo>
                          <a:pt x="501" y="349"/>
                        </a:lnTo>
                        <a:lnTo>
                          <a:pt x="453" y="238"/>
                        </a:lnTo>
                        <a:lnTo>
                          <a:pt x="240" y="5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9" name="Freeform 1797"/>
                  <p:cNvSpPr>
                    <a:spLocks/>
                  </p:cNvSpPr>
                  <p:nvPr/>
                </p:nvSpPr>
                <p:spPr bwMode="auto">
                  <a:xfrm>
                    <a:off x="1448" y="1414"/>
                    <a:ext cx="87" cy="95"/>
                  </a:xfrm>
                  <a:custGeom>
                    <a:avLst/>
                    <a:gdLst>
                      <a:gd name="T0" fmla="*/ 150 w 607"/>
                      <a:gd name="T1" fmla="*/ 0 h 572"/>
                      <a:gd name="T2" fmla="*/ 140 w 607"/>
                      <a:gd name="T3" fmla="*/ 0 h 572"/>
                      <a:gd name="T4" fmla="*/ 77 w 607"/>
                      <a:gd name="T5" fmla="*/ 13 h 572"/>
                      <a:gd name="T6" fmla="*/ 0 w 607"/>
                      <a:gd name="T7" fmla="*/ 43 h 572"/>
                      <a:gd name="T8" fmla="*/ 66 w 607"/>
                      <a:gd name="T9" fmla="*/ 101 h 572"/>
                      <a:gd name="T10" fmla="*/ 84 w 607"/>
                      <a:gd name="T11" fmla="*/ 77 h 572"/>
                      <a:gd name="T12" fmla="*/ 107 w 607"/>
                      <a:gd name="T13" fmla="*/ 71 h 572"/>
                      <a:gd name="T14" fmla="*/ 161 w 607"/>
                      <a:gd name="T15" fmla="*/ 88 h 572"/>
                      <a:gd name="T16" fmla="*/ 179 w 607"/>
                      <a:gd name="T17" fmla="*/ 107 h 572"/>
                      <a:gd name="T18" fmla="*/ 178 w 607"/>
                      <a:gd name="T19" fmla="*/ 123 h 572"/>
                      <a:gd name="T20" fmla="*/ 182 w 607"/>
                      <a:gd name="T21" fmla="*/ 132 h 572"/>
                      <a:gd name="T22" fmla="*/ 244 w 607"/>
                      <a:gd name="T23" fmla="*/ 144 h 572"/>
                      <a:gd name="T24" fmla="*/ 273 w 607"/>
                      <a:gd name="T25" fmla="*/ 157 h 572"/>
                      <a:gd name="T26" fmla="*/ 288 w 607"/>
                      <a:gd name="T27" fmla="*/ 177 h 572"/>
                      <a:gd name="T28" fmla="*/ 301 w 607"/>
                      <a:gd name="T29" fmla="*/ 213 h 572"/>
                      <a:gd name="T30" fmla="*/ 329 w 607"/>
                      <a:gd name="T31" fmla="*/ 258 h 572"/>
                      <a:gd name="T32" fmla="*/ 385 w 607"/>
                      <a:gd name="T33" fmla="*/ 325 h 572"/>
                      <a:gd name="T34" fmla="*/ 453 w 607"/>
                      <a:gd name="T35" fmla="*/ 406 h 572"/>
                      <a:gd name="T36" fmla="*/ 523 w 607"/>
                      <a:gd name="T37" fmla="*/ 500 h 572"/>
                      <a:gd name="T38" fmla="*/ 607 w 607"/>
                      <a:gd name="T39" fmla="*/ 572 h 572"/>
                      <a:gd name="T40" fmla="*/ 600 w 607"/>
                      <a:gd name="T41" fmla="*/ 470 h 572"/>
                      <a:gd name="T42" fmla="*/ 579 w 607"/>
                      <a:gd name="T43" fmla="*/ 374 h 572"/>
                      <a:gd name="T44" fmla="*/ 150 w 607"/>
                      <a:gd name="T45" fmla="*/ 0 h 5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7"/>
                      <a:gd name="T70" fmla="*/ 0 h 572"/>
                      <a:gd name="T71" fmla="*/ 607 w 607"/>
                      <a:gd name="T72" fmla="*/ 572 h 5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7" h="572">
                        <a:moveTo>
                          <a:pt x="150" y="0"/>
                        </a:moveTo>
                        <a:lnTo>
                          <a:pt x="140" y="0"/>
                        </a:lnTo>
                        <a:lnTo>
                          <a:pt x="77" y="13"/>
                        </a:lnTo>
                        <a:lnTo>
                          <a:pt x="0" y="43"/>
                        </a:lnTo>
                        <a:lnTo>
                          <a:pt x="66" y="101"/>
                        </a:lnTo>
                        <a:lnTo>
                          <a:pt x="84" y="77"/>
                        </a:lnTo>
                        <a:lnTo>
                          <a:pt x="107" y="71"/>
                        </a:lnTo>
                        <a:lnTo>
                          <a:pt x="161" y="88"/>
                        </a:lnTo>
                        <a:lnTo>
                          <a:pt x="179" y="107"/>
                        </a:lnTo>
                        <a:lnTo>
                          <a:pt x="178" y="123"/>
                        </a:lnTo>
                        <a:lnTo>
                          <a:pt x="182" y="132"/>
                        </a:lnTo>
                        <a:lnTo>
                          <a:pt x="244" y="144"/>
                        </a:lnTo>
                        <a:lnTo>
                          <a:pt x="273" y="157"/>
                        </a:lnTo>
                        <a:lnTo>
                          <a:pt x="288" y="177"/>
                        </a:lnTo>
                        <a:lnTo>
                          <a:pt x="301" y="213"/>
                        </a:lnTo>
                        <a:lnTo>
                          <a:pt x="329" y="258"/>
                        </a:lnTo>
                        <a:lnTo>
                          <a:pt x="385" y="325"/>
                        </a:lnTo>
                        <a:lnTo>
                          <a:pt x="453" y="406"/>
                        </a:lnTo>
                        <a:lnTo>
                          <a:pt x="523" y="500"/>
                        </a:lnTo>
                        <a:lnTo>
                          <a:pt x="607" y="572"/>
                        </a:lnTo>
                        <a:lnTo>
                          <a:pt x="600" y="470"/>
                        </a:lnTo>
                        <a:lnTo>
                          <a:pt x="579" y="374"/>
                        </a:lnTo>
                        <a:lnTo>
                          <a:pt x="1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0" name="Freeform 1798"/>
                  <p:cNvSpPr>
                    <a:spLocks/>
                  </p:cNvSpPr>
                  <p:nvPr/>
                </p:nvSpPr>
                <p:spPr bwMode="auto">
                  <a:xfrm>
                    <a:off x="1439" y="1416"/>
                    <a:ext cx="29" cy="25"/>
                  </a:xfrm>
                  <a:custGeom>
                    <a:avLst/>
                    <a:gdLst>
                      <a:gd name="T0" fmla="*/ 0 w 202"/>
                      <a:gd name="T1" fmla="*/ 61 h 147"/>
                      <a:gd name="T2" fmla="*/ 67 w 202"/>
                      <a:gd name="T3" fmla="*/ 25 h 147"/>
                      <a:gd name="T4" fmla="*/ 130 w 202"/>
                      <a:gd name="T5" fmla="*/ 0 h 147"/>
                      <a:gd name="T6" fmla="*/ 202 w 202"/>
                      <a:gd name="T7" fmla="*/ 64 h 147"/>
                      <a:gd name="T8" fmla="*/ 168 w 202"/>
                      <a:gd name="T9" fmla="*/ 56 h 147"/>
                      <a:gd name="T10" fmla="*/ 148 w 202"/>
                      <a:gd name="T11" fmla="*/ 61 h 147"/>
                      <a:gd name="T12" fmla="*/ 132 w 202"/>
                      <a:gd name="T13" fmla="*/ 79 h 147"/>
                      <a:gd name="T14" fmla="*/ 97 w 202"/>
                      <a:gd name="T15" fmla="*/ 147 h 147"/>
                      <a:gd name="T16" fmla="*/ 0 w 202"/>
                      <a:gd name="T17" fmla="*/ 61 h 1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2"/>
                      <a:gd name="T28" fmla="*/ 0 h 147"/>
                      <a:gd name="T29" fmla="*/ 202 w 202"/>
                      <a:gd name="T30" fmla="*/ 147 h 1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2" h="147">
                        <a:moveTo>
                          <a:pt x="0" y="61"/>
                        </a:moveTo>
                        <a:lnTo>
                          <a:pt x="67" y="25"/>
                        </a:lnTo>
                        <a:lnTo>
                          <a:pt x="130" y="0"/>
                        </a:lnTo>
                        <a:lnTo>
                          <a:pt x="202" y="64"/>
                        </a:lnTo>
                        <a:lnTo>
                          <a:pt x="168" y="56"/>
                        </a:lnTo>
                        <a:lnTo>
                          <a:pt x="148" y="61"/>
                        </a:lnTo>
                        <a:lnTo>
                          <a:pt x="132" y="79"/>
                        </a:lnTo>
                        <a:lnTo>
                          <a:pt x="97" y="147"/>
                        </a:lnTo>
                        <a:lnTo>
                          <a:pt x="0"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1" name="Freeform 1799"/>
                  <p:cNvSpPr>
                    <a:spLocks/>
                  </p:cNvSpPr>
                  <p:nvPr/>
                </p:nvSpPr>
                <p:spPr bwMode="auto">
                  <a:xfrm>
                    <a:off x="1473" y="1432"/>
                    <a:ext cx="4" cy="5"/>
                  </a:xfrm>
                  <a:custGeom>
                    <a:avLst/>
                    <a:gdLst>
                      <a:gd name="T0" fmla="*/ 1 w 29"/>
                      <a:gd name="T1" fmla="*/ 0 h 25"/>
                      <a:gd name="T2" fmla="*/ 0 w 29"/>
                      <a:gd name="T3" fmla="*/ 13 h 25"/>
                      <a:gd name="T4" fmla="*/ 4 w 29"/>
                      <a:gd name="T5" fmla="*/ 20 h 25"/>
                      <a:gd name="T6" fmla="*/ 29 w 29"/>
                      <a:gd name="T7" fmla="*/ 25 h 25"/>
                      <a:gd name="T8" fmla="*/ 1 w 29"/>
                      <a:gd name="T9" fmla="*/ 0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 y="0"/>
                        </a:moveTo>
                        <a:lnTo>
                          <a:pt x="0" y="13"/>
                        </a:lnTo>
                        <a:lnTo>
                          <a:pt x="4" y="20"/>
                        </a:lnTo>
                        <a:lnTo>
                          <a:pt x="29" y="25"/>
                        </a:lnTo>
                        <a:lnTo>
                          <a:pt x="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2" name="Freeform 1800"/>
                  <p:cNvSpPr>
                    <a:spLocks/>
                  </p:cNvSpPr>
                  <p:nvPr/>
                </p:nvSpPr>
                <p:spPr bwMode="auto">
                  <a:xfrm>
                    <a:off x="1491" y="1450"/>
                    <a:ext cx="44" cy="72"/>
                  </a:xfrm>
                  <a:custGeom>
                    <a:avLst/>
                    <a:gdLst>
                      <a:gd name="T0" fmla="*/ 0 w 303"/>
                      <a:gd name="T1" fmla="*/ 0 h 430"/>
                      <a:gd name="T2" fmla="*/ 53 w 303"/>
                      <a:gd name="T3" fmla="*/ 71 h 430"/>
                      <a:gd name="T4" fmla="*/ 140 w 303"/>
                      <a:gd name="T5" fmla="*/ 172 h 430"/>
                      <a:gd name="T6" fmla="*/ 228 w 303"/>
                      <a:gd name="T7" fmla="*/ 294 h 430"/>
                      <a:gd name="T8" fmla="*/ 267 w 303"/>
                      <a:gd name="T9" fmla="*/ 360 h 430"/>
                      <a:gd name="T10" fmla="*/ 296 w 303"/>
                      <a:gd name="T11" fmla="*/ 430 h 430"/>
                      <a:gd name="T12" fmla="*/ 303 w 303"/>
                      <a:gd name="T13" fmla="*/ 343 h 430"/>
                      <a:gd name="T14" fmla="*/ 297 w 303"/>
                      <a:gd name="T15" fmla="*/ 261 h 430"/>
                      <a:gd name="T16" fmla="*/ 0 w 303"/>
                      <a:gd name="T17" fmla="*/ 0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
                      <a:gd name="T28" fmla="*/ 0 h 430"/>
                      <a:gd name="T29" fmla="*/ 303 w 303"/>
                      <a:gd name="T30" fmla="*/ 430 h 4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 h="430">
                        <a:moveTo>
                          <a:pt x="0" y="0"/>
                        </a:moveTo>
                        <a:lnTo>
                          <a:pt x="53" y="71"/>
                        </a:lnTo>
                        <a:lnTo>
                          <a:pt x="140" y="172"/>
                        </a:lnTo>
                        <a:lnTo>
                          <a:pt x="228" y="294"/>
                        </a:lnTo>
                        <a:lnTo>
                          <a:pt x="267" y="360"/>
                        </a:lnTo>
                        <a:lnTo>
                          <a:pt x="296" y="430"/>
                        </a:lnTo>
                        <a:lnTo>
                          <a:pt x="303" y="343"/>
                        </a:lnTo>
                        <a:lnTo>
                          <a:pt x="297" y="261"/>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3" name="Freeform 1801"/>
                  <p:cNvSpPr>
                    <a:spLocks/>
                  </p:cNvSpPr>
                  <p:nvPr/>
                </p:nvSpPr>
                <p:spPr bwMode="auto">
                  <a:xfrm>
                    <a:off x="1431" y="1421"/>
                    <a:ext cx="26" cy="29"/>
                  </a:xfrm>
                  <a:custGeom>
                    <a:avLst/>
                    <a:gdLst>
                      <a:gd name="T0" fmla="*/ 0 w 185"/>
                      <a:gd name="T1" fmla="*/ 69 h 178"/>
                      <a:gd name="T2" fmla="*/ 119 w 185"/>
                      <a:gd name="T3" fmla="*/ 0 h 178"/>
                      <a:gd name="T4" fmla="*/ 185 w 185"/>
                      <a:gd name="T5" fmla="*/ 58 h 178"/>
                      <a:gd name="T6" fmla="*/ 124 w 185"/>
                      <a:gd name="T7" fmla="*/ 178 h 178"/>
                      <a:gd name="T8" fmla="*/ 0 w 185"/>
                      <a:gd name="T9" fmla="*/ 69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0" y="69"/>
                        </a:moveTo>
                        <a:lnTo>
                          <a:pt x="119" y="0"/>
                        </a:lnTo>
                        <a:lnTo>
                          <a:pt x="185" y="58"/>
                        </a:lnTo>
                        <a:lnTo>
                          <a:pt x="124" y="178"/>
                        </a:lnTo>
                        <a:lnTo>
                          <a:pt x="0" y="6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4" name="Freeform 1802"/>
                  <p:cNvSpPr>
                    <a:spLocks/>
                  </p:cNvSpPr>
                  <p:nvPr/>
                </p:nvSpPr>
                <p:spPr bwMode="auto">
                  <a:xfrm>
                    <a:off x="1523" y="1497"/>
                    <a:ext cx="12" cy="25"/>
                  </a:xfrm>
                  <a:custGeom>
                    <a:avLst/>
                    <a:gdLst>
                      <a:gd name="T0" fmla="*/ 0 w 84"/>
                      <a:gd name="T1" fmla="*/ 0 h 151"/>
                      <a:gd name="T2" fmla="*/ 44 w 84"/>
                      <a:gd name="T3" fmla="*/ 74 h 151"/>
                      <a:gd name="T4" fmla="*/ 77 w 84"/>
                      <a:gd name="T5" fmla="*/ 151 h 151"/>
                      <a:gd name="T6" fmla="*/ 84 w 84"/>
                      <a:gd name="T7" fmla="*/ 72 h 151"/>
                      <a:gd name="T8" fmla="*/ 0 w 84"/>
                      <a:gd name="T9" fmla="*/ 0 h 151"/>
                      <a:gd name="T10" fmla="*/ 0 60000 65536"/>
                      <a:gd name="T11" fmla="*/ 0 60000 65536"/>
                      <a:gd name="T12" fmla="*/ 0 60000 65536"/>
                      <a:gd name="T13" fmla="*/ 0 60000 65536"/>
                      <a:gd name="T14" fmla="*/ 0 60000 65536"/>
                      <a:gd name="T15" fmla="*/ 0 w 84"/>
                      <a:gd name="T16" fmla="*/ 0 h 151"/>
                      <a:gd name="T17" fmla="*/ 84 w 84"/>
                      <a:gd name="T18" fmla="*/ 151 h 151"/>
                    </a:gdLst>
                    <a:ahLst/>
                    <a:cxnLst>
                      <a:cxn ang="T10">
                        <a:pos x="T0" y="T1"/>
                      </a:cxn>
                      <a:cxn ang="T11">
                        <a:pos x="T2" y="T3"/>
                      </a:cxn>
                      <a:cxn ang="T12">
                        <a:pos x="T4" y="T5"/>
                      </a:cxn>
                      <a:cxn ang="T13">
                        <a:pos x="T6" y="T7"/>
                      </a:cxn>
                      <a:cxn ang="T14">
                        <a:pos x="T8" y="T9"/>
                      </a:cxn>
                    </a:cxnLst>
                    <a:rect l="T15" t="T16" r="T17" b="T18"/>
                    <a:pathLst>
                      <a:path w="84" h="151">
                        <a:moveTo>
                          <a:pt x="0" y="0"/>
                        </a:moveTo>
                        <a:lnTo>
                          <a:pt x="44" y="74"/>
                        </a:lnTo>
                        <a:lnTo>
                          <a:pt x="77" y="151"/>
                        </a:lnTo>
                        <a:lnTo>
                          <a:pt x="84" y="72"/>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5" name="Freeform 1803"/>
                  <p:cNvSpPr>
                    <a:spLocks/>
                  </p:cNvSpPr>
                  <p:nvPr/>
                </p:nvSpPr>
                <p:spPr bwMode="auto">
                  <a:xfrm>
                    <a:off x="1423" y="1426"/>
                    <a:ext cx="30" cy="33"/>
                  </a:xfrm>
                  <a:custGeom>
                    <a:avLst/>
                    <a:gdLst>
                      <a:gd name="T0" fmla="*/ 0 w 208"/>
                      <a:gd name="T1" fmla="*/ 76 h 198"/>
                      <a:gd name="T2" fmla="*/ 111 w 208"/>
                      <a:gd name="T3" fmla="*/ 0 h 198"/>
                      <a:gd name="T4" fmla="*/ 208 w 208"/>
                      <a:gd name="T5" fmla="*/ 86 h 198"/>
                      <a:gd name="T6" fmla="*/ 178 w 208"/>
                      <a:gd name="T7" fmla="*/ 142 h 198"/>
                      <a:gd name="T8" fmla="*/ 139 w 208"/>
                      <a:gd name="T9" fmla="*/ 198 h 198"/>
                      <a:gd name="T10" fmla="*/ 0 w 208"/>
                      <a:gd name="T11" fmla="*/ 76 h 198"/>
                      <a:gd name="T12" fmla="*/ 0 60000 65536"/>
                      <a:gd name="T13" fmla="*/ 0 60000 65536"/>
                      <a:gd name="T14" fmla="*/ 0 60000 65536"/>
                      <a:gd name="T15" fmla="*/ 0 60000 65536"/>
                      <a:gd name="T16" fmla="*/ 0 60000 65536"/>
                      <a:gd name="T17" fmla="*/ 0 60000 65536"/>
                      <a:gd name="T18" fmla="*/ 0 w 208"/>
                      <a:gd name="T19" fmla="*/ 0 h 198"/>
                      <a:gd name="T20" fmla="*/ 208 w 208"/>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08" h="198">
                        <a:moveTo>
                          <a:pt x="0" y="76"/>
                        </a:moveTo>
                        <a:lnTo>
                          <a:pt x="111" y="0"/>
                        </a:lnTo>
                        <a:lnTo>
                          <a:pt x="208" y="86"/>
                        </a:lnTo>
                        <a:lnTo>
                          <a:pt x="178" y="142"/>
                        </a:lnTo>
                        <a:lnTo>
                          <a:pt x="139" y="198"/>
                        </a:lnTo>
                        <a:lnTo>
                          <a:pt x="0" y="7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6" name="Freeform 1804"/>
                  <p:cNvSpPr>
                    <a:spLocks/>
                  </p:cNvSpPr>
                  <p:nvPr/>
                </p:nvSpPr>
                <p:spPr bwMode="auto">
                  <a:xfrm>
                    <a:off x="1415" y="1432"/>
                    <a:ext cx="34" cy="35"/>
                  </a:xfrm>
                  <a:custGeom>
                    <a:avLst/>
                    <a:gdLst>
                      <a:gd name="T0" fmla="*/ 108 w 232"/>
                      <a:gd name="T1" fmla="*/ 0 h 208"/>
                      <a:gd name="T2" fmla="*/ 31 w 232"/>
                      <a:gd name="T3" fmla="*/ 60 h 208"/>
                      <a:gd name="T4" fmla="*/ 0 w 232"/>
                      <a:gd name="T5" fmla="*/ 81 h 208"/>
                      <a:gd name="T6" fmla="*/ 147 w 232"/>
                      <a:gd name="T7" fmla="*/ 208 h 208"/>
                      <a:gd name="T8" fmla="*/ 195 w 232"/>
                      <a:gd name="T9" fmla="*/ 161 h 208"/>
                      <a:gd name="T10" fmla="*/ 232 w 232"/>
                      <a:gd name="T11" fmla="*/ 109 h 208"/>
                      <a:gd name="T12" fmla="*/ 108 w 232"/>
                      <a:gd name="T13" fmla="*/ 0 h 208"/>
                      <a:gd name="T14" fmla="*/ 0 60000 65536"/>
                      <a:gd name="T15" fmla="*/ 0 60000 65536"/>
                      <a:gd name="T16" fmla="*/ 0 60000 65536"/>
                      <a:gd name="T17" fmla="*/ 0 60000 65536"/>
                      <a:gd name="T18" fmla="*/ 0 60000 65536"/>
                      <a:gd name="T19" fmla="*/ 0 60000 65536"/>
                      <a:gd name="T20" fmla="*/ 0 60000 65536"/>
                      <a:gd name="T21" fmla="*/ 0 w 232"/>
                      <a:gd name="T22" fmla="*/ 0 h 208"/>
                      <a:gd name="T23" fmla="*/ 232 w 232"/>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08">
                        <a:moveTo>
                          <a:pt x="108" y="0"/>
                        </a:moveTo>
                        <a:lnTo>
                          <a:pt x="31" y="60"/>
                        </a:lnTo>
                        <a:lnTo>
                          <a:pt x="0" y="81"/>
                        </a:lnTo>
                        <a:lnTo>
                          <a:pt x="147" y="208"/>
                        </a:lnTo>
                        <a:lnTo>
                          <a:pt x="195" y="161"/>
                        </a:lnTo>
                        <a:lnTo>
                          <a:pt x="232" y="109"/>
                        </a:lnTo>
                        <a:lnTo>
                          <a:pt x="10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7" name="Freeform 1805"/>
                  <p:cNvSpPr>
                    <a:spLocks/>
                  </p:cNvSpPr>
                  <p:nvPr/>
                </p:nvSpPr>
                <p:spPr bwMode="auto">
                  <a:xfrm>
                    <a:off x="1406" y="1439"/>
                    <a:ext cx="37" cy="33"/>
                  </a:xfrm>
                  <a:custGeom>
                    <a:avLst/>
                    <a:gdLst>
                      <a:gd name="T0" fmla="*/ 121 w 260"/>
                      <a:gd name="T1" fmla="*/ 0 h 200"/>
                      <a:gd name="T2" fmla="*/ 97 w 260"/>
                      <a:gd name="T3" fmla="*/ 20 h 200"/>
                      <a:gd name="T4" fmla="*/ 59 w 260"/>
                      <a:gd name="T5" fmla="*/ 44 h 200"/>
                      <a:gd name="T6" fmla="*/ 0 w 260"/>
                      <a:gd name="T7" fmla="*/ 69 h 200"/>
                      <a:gd name="T8" fmla="*/ 149 w 260"/>
                      <a:gd name="T9" fmla="*/ 200 h 200"/>
                      <a:gd name="T10" fmla="*/ 184 w 260"/>
                      <a:gd name="T11" fmla="*/ 187 h 200"/>
                      <a:gd name="T12" fmla="*/ 226 w 260"/>
                      <a:gd name="T13" fmla="*/ 157 h 200"/>
                      <a:gd name="T14" fmla="*/ 260 w 260"/>
                      <a:gd name="T15" fmla="*/ 122 h 200"/>
                      <a:gd name="T16" fmla="*/ 121 w 260"/>
                      <a:gd name="T17" fmla="*/ 0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00"/>
                      <a:gd name="T29" fmla="*/ 260 w 260"/>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00">
                        <a:moveTo>
                          <a:pt x="121" y="0"/>
                        </a:moveTo>
                        <a:lnTo>
                          <a:pt x="97" y="20"/>
                        </a:lnTo>
                        <a:lnTo>
                          <a:pt x="59" y="44"/>
                        </a:lnTo>
                        <a:lnTo>
                          <a:pt x="0" y="69"/>
                        </a:lnTo>
                        <a:lnTo>
                          <a:pt x="149" y="200"/>
                        </a:lnTo>
                        <a:lnTo>
                          <a:pt x="184" y="187"/>
                        </a:lnTo>
                        <a:lnTo>
                          <a:pt x="226" y="157"/>
                        </a:lnTo>
                        <a:lnTo>
                          <a:pt x="260" y="122"/>
                        </a:lnTo>
                        <a:lnTo>
                          <a:pt x="12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8" name="Freeform 1806"/>
                  <p:cNvSpPr>
                    <a:spLocks/>
                  </p:cNvSpPr>
                  <p:nvPr/>
                </p:nvSpPr>
                <p:spPr bwMode="auto">
                  <a:xfrm>
                    <a:off x="1396" y="1446"/>
                    <a:ext cx="40" cy="33"/>
                  </a:xfrm>
                  <a:custGeom>
                    <a:avLst/>
                    <a:gdLst>
                      <a:gd name="T0" fmla="*/ 0 w 284"/>
                      <a:gd name="T1" fmla="*/ 53 h 200"/>
                      <a:gd name="T2" fmla="*/ 73 w 284"/>
                      <a:gd name="T3" fmla="*/ 28 h 200"/>
                      <a:gd name="T4" fmla="*/ 137 w 284"/>
                      <a:gd name="T5" fmla="*/ 0 h 200"/>
                      <a:gd name="T6" fmla="*/ 284 w 284"/>
                      <a:gd name="T7" fmla="*/ 127 h 200"/>
                      <a:gd name="T8" fmla="*/ 255 w 284"/>
                      <a:gd name="T9" fmla="*/ 146 h 200"/>
                      <a:gd name="T10" fmla="*/ 214 w 284"/>
                      <a:gd name="T11" fmla="*/ 162 h 200"/>
                      <a:gd name="T12" fmla="*/ 193 w 284"/>
                      <a:gd name="T13" fmla="*/ 173 h 200"/>
                      <a:gd name="T14" fmla="*/ 167 w 284"/>
                      <a:gd name="T15" fmla="*/ 200 h 200"/>
                      <a:gd name="T16" fmla="*/ 0 w 284"/>
                      <a:gd name="T17" fmla="*/ 53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200"/>
                      <a:gd name="T29" fmla="*/ 284 w 284"/>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200">
                        <a:moveTo>
                          <a:pt x="0" y="53"/>
                        </a:moveTo>
                        <a:lnTo>
                          <a:pt x="73" y="28"/>
                        </a:lnTo>
                        <a:lnTo>
                          <a:pt x="137" y="0"/>
                        </a:lnTo>
                        <a:lnTo>
                          <a:pt x="284" y="127"/>
                        </a:lnTo>
                        <a:lnTo>
                          <a:pt x="255" y="146"/>
                        </a:lnTo>
                        <a:lnTo>
                          <a:pt x="214" y="162"/>
                        </a:lnTo>
                        <a:lnTo>
                          <a:pt x="193" y="173"/>
                        </a:lnTo>
                        <a:lnTo>
                          <a:pt x="167" y="200"/>
                        </a:lnTo>
                        <a:lnTo>
                          <a:pt x="0"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69" name="Freeform 1807"/>
                  <p:cNvSpPr>
                    <a:spLocks/>
                  </p:cNvSpPr>
                  <p:nvPr/>
                </p:nvSpPr>
                <p:spPr bwMode="auto">
                  <a:xfrm>
                    <a:off x="1384" y="1450"/>
                    <a:ext cx="43" cy="38"/>
                  </a:xfrm>
                  <a:custGeom>
                    <a:avLst/>
                    <a:gdLst>
                      <a:gd name="T0" fmla="*/ 151 w 300"/>
                      <a:gd name="T1" fmla="*/ 0 h 226"/>
                      <a:gd name="T2" fmla="*/ 72 w 300"/>
                      <a:gd name="T3" fmla="*/ 28 h 226"/>
                      <a:gd name="T4" fmla="*/ 13 w 300"/>
                      <a:gd name="T5" fmla="*/ 40 h 226"/>
                      <a:gd name="T6" fmla="*/ 0 w 300"/>
                      <a:gd name="T7" fmla="*/ 42 h 226"/>
                      <a:gd name="T8" fmla="*/ 211 w 300"/>
                      <a:gd name="T9" fmla="*/ 226 h 226"/>
                      <a:gd name="T10" fmla="*/ 263 w 300"/>
                      <a:gd name="T11" fmla="*/ 154 h 226"/>
                      <a:gd name="T12" fmla="*/ 300 w 300"/>
                      <a:gd name="T13" fmla="*/ 131 h 226"/>
                      <a:gd name="T14" fmla="*/ 151 w 300"/>
                      <a:gd name="T15" fmla="*/ 0 h 226"/>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226"/>
                      <a:gd name="T26" fmla="*/ 300 w 300"/>
                      <a:gd name="T27" fmla="*/ 226 h 2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226">
                        <a:moveTo>
                          <a:pt x="151" y="0"/>
                        </a:moveTo>
                        <a:lnTo>
                          <a:pt x="72" y="28"/>
                        </a:lnTo>
                        <a:lnTo>
                          <a:pt x="13" y="40"/>
                        </a:lnTo>
                        <a:lnTo>
                          <a:pt x="0" y="42"/>
                        </a:lnTo>
                        <a:lnTo>
                          <a:pt x="211" y="226"/>
                        </a:lnTo>
                        <a:lnTo>
                          <a:pt x="263" y="154"/>
                        </a:lnTo>
                        <a:lnTo>
                          <a:pt x="300" y="131"/>
                        </a:lnTo>
                        <a:lnTo>
                          <a:pt x="15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0" name="Freeform 1808"/>
                  <p:cNvSpPr>
                    <a:spLocks/>
                  </p:cNvSpPr>
                  <p:nvPr/>
                </p:nvSpPr>
                <p:spPr bwMode="auto">
                  <a:xfrm>
                    <a:off x="1383" y="1455"/>
                    <a:ext cx="37" cy="43"/>
                  </a:xfrm>
                  <a:custGeom>
                    <a:avLst/>
                    <a:gdLst>
                      <a:gd name="T0" fmla="*/ 87 w 254"/>
                      <a:gd name="T1" fmla="*/ 0 h 260"/>
                      <a:gd name="T2" fmla="*/ 20 w 254"/>
                      <a:gd name="T3" fmla="*/ 15 h 260"/>
                      <a:gd name="T4" fmla="*/ 3 w 254"/>
                      <a:gd name="T5" fmla="*/ 22 h 260"/>
                      <a:gd name="T6" fmla="*/ 0 w 254"/>
                      <a:gd name="T7" fmla="*/ 40 h 260"/>
                      <a:gd name="T8" fmla="*/ 3 w 254"/>
                      <a:gd name="T9" fmla="*/ 101 h 260"/>
                      <a:gd name="T10" fmla="*/ 184 w 254"/>
                      <a:gd name="T11" fmla="*/ 260 h 260"/>
                      <a:gd name="T12" fmla="*/ 224 w 254"/>
                      <a:gd name="T13" fmla="*/ 190 h 260"/>
                      <a:gd name="T14" fmla="*/ 254 w 254"/>
                      <a:gd name="T15" fmla="*/ 147 h 260"/>
                      <a:gd name="T16" fmla="*/ 87 w 25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4"/>
                      <a:gd name="T28" fmla="*/ 0 h 260"/>
                      <a:gd name="T29" fmla="*/ 254 w 25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4" h="260">
                        <a:moveTo>
                          <a:pt x="87" y="0"/>
                        </a:moveTo>
                        <a:lnTo>
                          <a:pt x="20" y="15"/>
                        </a:lnTo>
                        <a:lnTo>
                          <a:pt x="3" y="22"/>
                        </a:lnTo>
                        <a:lnTo>
                          <a:pt x="0" y="40"/>
                        </a:lnTo>
                        <a:lnTo>
                          <a:pt x="3" y="101"/>
                        </a:lnTo>
                        <a:lnTo>
                          <a:pt x="184" y="260"/>
                        </a:lnTo>
                        <a:lnTo>
                          <a:pt x="224" y="190"/>
                        </a:lnTo>
                        <a:lnTo>
                          <a:pt x="254" y="147"/>
                        </a:lnTo>
                        <a:lnTo>
                          <a:pt x="8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1" name="Freeform 1809"/>
                  <p:cNvSpPr>
                    <a:spLocks/>
                  </p:cNvSpPr>
                  <p:nvPr/>
                </p:nvSpPr>
                <p:spPr bwMode="auto">
                  <a:xfrm>
                    <a:off x="1382" y="1458"/>
                    <a:ext cx="33" cy="50"/>
                  </a:xfrm>
                  <a:custGeom>
                    <a:avLst/>
                    <a:gdLst>
                      <a:gd name="T0" fmla="*/ 0 w 226"/>
                      <a:gd name="T1" fmla="*/ 161 h 302"/>
                      <a:gd name="T2" fmla="*/ 12 w 226"/>
                      <a:gd name="T3" fmla="*/ 112 h 302"/>
                      <a:gd name="T4" fmla="*/ 10 w 226"/>
                      <a:gd name="T5" fmla="*/ 64 h 302"/>
                      <a:gd name="T6" fmla="*/ 8 w 226"/>
                      <a:gd name="T7" fmla="*/ 24 h 302"/>
                      <a:gd name="T8" fmla="*/ 9 w 226"/>
                      <a:gd name="T9" fmla="*/ 10 h 302"/>
                      <a:gd name="T10" fmla="*/ 15 w 226"/>
                      <a:gd name="T11" fmla="*/ 0 h 302"/>
                      <a:gd name="T12" fmla="*/ 226 w 226"/>
                      <a:gd name="T13" fmla="*/ 184 h 302"/>
                      <a:gd name="T14" fmla="*/ 162 w 226"/>
                      <a:gd name="T15" fmla="*/ 302 h 302"/>
                      <a:gd name="T16" fmla="*/ 0 w 226"/>
                      <a:gd name="T17" fmla="*/ 16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6"/>
                      <a:gd name="T28" fmla="*/ 0 h 302"/>
                      <a:gd name="T29" fmla="*/ 226 w 226"/>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6" h="302">
                        <a:moveTo>
                          <a:pt x="0" y="161"/>
                        </a:moveTo>
                        <a:lnTo>
                          <a:pt x="12" y="112"/>
                        </a:lnTo>
                        <a:lnTo>
                          <a:pt x="10" y="64"/>
                        </a:lnTo>
                        <a:lnTo>
                          <a:pt x="8" y="24"/>
                        </a:lnTo>
                        <a:lnTo>
                          <a:pt x="9" y="10"/>
                        </a:lnTo>
                        <a:lnTo>
                          <a:pt x="15" y="0"/>
                        </a:lnTo>
                        <a:lnTo>
                          <a:pt x="226" y="184"/>
                        </a:lnTo>
                        <a:lnTo>
                          <a:pt x="162" y="302"/>
                        </a:lnTo>
                        <a:lnTo>
                          <a:pt x="0" y="1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2" name="Freeform 1810"/>
                  <p:cNvSpPr>
                    <a:spLocks/>
                  </p:cNvSpPr>
                  <p:nvPr/>
                </p:nvSpPr>
                <p:spPr bwMode="auto">
                  <a:xfrm>
                    <a:off x="1376" y="1471"/>
                    <a:ext cx="34" cy="47"/>
                  </a:xfrm>
                  <a:custGeom>
                    <a:avLst/>
                    <a:gdLst>
                      <a:gd name="T0" fmla="*/ 0 w 236"/>
                      <a:gd name="T1" fmla="*/ 125 h 281"/>
                      <a:gd name="T2" fmla="*/ 31 w 236"/>
                      <a:gd name="T3" fmla="*/ 97 h 281"/>
                      <a:gd name="T4" fmla="*/ 49 w 236"/>
                      <a:gd name="T5" fmla="*/ 66 h 281"/>
                      <a:gd name="T6" fmla="*/ 55 w 236"/>
                      <a:gd name="T7" fmla="*/ 34 h 281"/>
                      <a:gd name="T8" fmla="*/ 55 w 236"/>
                      <a:gd name="T9" fmla="*/ 0 h 281"/>
                      <a:gd name="T10" fmla="*/ 236 w 236"/>
                      <a:gd name="T11" fmla="*/ 159 h 281"/>
                      <a:gd name="T12" fmla="*/ 182 w 236"/>
                      <a:gd name="T13" fmla="*/ 271 h 281"/>
                      <a:gd name="T14" fmla="*/ 177 w 236"/>
                      <a:gd name="T15" fmla="*/ 281 h 281"/>
                      <a:gd name="T16" fmla="*/ 0 w 236"/>
                      <a:gd name="T17" fmla="*/ 12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81"/>
                      <a:gd name="T29" fmla="*/ 236 w 236"/>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81">
                        <a:moveTo>
                          <a:pt x="0" y="125"/>
                        </a:moveTo>
                        <a:lnTo>
                          <a:pt x="31" y="97"/>
                        </a:lnTo>
                        <a:lnTo>
                          <a:pt x="49" y="66"/>
                        </a:lnTo>
                        <a:lnTo>
                          <a:pt x="55" y="34"/>
                        </a:lnTo>
                        <a:lnTo>
                          <a:pt x="55" y="0"/>
                        </a:lnTo>
                        <a:lnTo>
                          <a:pt x="236" y="159"/>
                        </a:lnTo>
                        <a:lnTo>
                          <a:pt x="182" y="271"/>
                        </a:lnTo>
                        <a:lnTo>
                          <a:pt x="177" y="281"/>
                        </a:lnTo>
                        <a:lnTo>
                          <a:pt x="0" y="12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3" name="Freeform 1811"/>
                  <p:cNvSpPr>
                    <a:spLocks/>
                  </p:cNvSpPr>
                  <p:nvPr/>
                </p:nvSpPr>
                <p:spPr bwMode="auto">
                  <a:xfrm>
                    <a:off x="1366" y="1484"/>
                    <a:ext cx="39" cy="43"/>
                  </a:xfrm>
                  <a:custGeom>
                    <a:avLst/>
                    <a:gdLst>
                      <a:gd name="T0" fmla="*/ 0 w 277"/>
                      <a:gd name="T1" fmla="*/ 73 h 258"/>
                      <a:gd name="T2" fmla="*/ 44 w 277"/>
                      <a:gd name="T3" fmla="*/ 60 h 258"/>
                      <a:gd name="T4" fmla="*/ 76 w 277"/>
                      <a:gd name="T5" fmla="*/ 44 h 258"/>
                      <a:gd name="T6" fmla="*/ 100 w 277"/>
                      <a:gd name="T7" fmla="*/ 23 h 258"/>
                      <a:gd name="T8" fmla="*/ 115 w 277"/>
                      <a:gd name="T9" fmla="*/ 0 h 258"/>
                      <a:gd name="T10" fmla="*/ 277 w 277"/>
                      <a:gd name="T11" fmla="*/ 141 h 258"/>
                      <a:gd name="T12" fmla="*/ 253 w 277"/>
                      <a:gd name="T13" fmla="*/ 194 h 258"/>
                      <a:gd name="T14" fmla="*/ 212 w 277"/>
                      <a:gd name="T15" fmla="*/ 258 h 258"/>
                      <a:gd name="T16" fmla="*/ 0 w 277"/>
                      <a:gd name="T17" fmla="*/ 73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7"/>
                      <a:gd name="T28" fmla="*/ 0 h 258"/>
                      <a:gd name="T29" fmla="*/ 277 w 277"/>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7" h="258">
                        <a:moveTo>
                          <a:pt x="0" y="73"/>
                        </a:moveTo>
                        <a:lnTo>
                          <a:pt x="44" y="60"/>
                        </a:lnTo>
                        <a:lnTo>
                          <a:pt x="76" y="44"/>
                        </a:lnTo>
                        <a:lnTo>
                          <a:pt x="100" y="23"/>
                        </a:lnTo>
                        <a:lnTo>
                          <a:pt x="115" y="0"/>
                        </a:lnTo>
                        <a:lnTo>
                          <a:pt x="277" y="141"/>
                        </a:lnTo>
                        <a:lnTo>
                          <a:pt x="253" y="194"/>
                        </a:lnTo>
                        <a:lnTo>
                          <a:pt x="212" y="258"/>
                        </a:lnTo>
                        <a:lnTo>
                          <a:pt x="0" y="7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4" name="Freeform 1812"/>
                  <p:cNvSpPr>
                    <a:spLocks/>
                  </p:cNvSpPr>
                  <p:nvPr/>
                </p:nvSpPr>
                <p:spPr bwMode="auto">
                  <a:xfrm>
                    <a:off x="1358" y="1492"/>
                    <a:ext cx="43" cy="44"/>
                  </a:xfrm>
                  <a:custGeom>
                    <a:avLst/>
                    <a:gdLst>
                      <a:gd name="T0" fmla="*/ 129 w 306"/>
                      <a:gd name="T1" fmla="*/ 0 h 259"/>
                      <a:gd name="T2" fmla="*/ 85 w 306"/>
                      <a:gd name="T3" fmla="*/ 18 h 259"/>
                      <a:gd name="T4" fmla="*/ 26 w 306"/>
                      <a:gd name="T5" fmla="*/ 30 h 259"/>
                      <a:gd name="T6" fmla="*/ 7 w 306"/>
                      <a:gd name="T7" fmla="*/ 40 h 259"/>
                      <a:gd name="T8" fmla="*/ 0 w 306"/>
                      <a:gd name="T9" fmla="*/ 61 h 259"/>
                      <a:gd name="T10" fmla="*/ 228 w 306"/>
                      <a:gd name="T11" fmla="*/ 259 h 259"/>
                      <a:gd name="T12" fmla="*/ 272 w 306"/>
                      <a:gd name="T13" fmla="*/ 207 h 259"/>
                      <a:gd name="T14" fmla="*/ 306 w 306"/>
                      <a:gd name="T15" fmla="*/ 156 h 259"/>
                      <a:gd name="T16" fmla="*/ 129 w 306"/>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59"/>
                      <a:gd name="T29" fmla="*/ 306 w 306"/>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59">
                        <a:moveTo>
                          <a:pt x="129" y="0"/>
                        </a:moveTo>
                        <a:lnTo>
                          <a:pt x="85" y="18"/>
                        </a:lnTo>
                        <a:lnTo>
                          <a:pt x="26" y="30"/>
                        </a:lnTo>
                        <a:lnTo>
                          <a:pt x="7" y="40"/>
                        </a:lnTo>
                        <a:lnTo>
                          <a:pt x="0" y="61"/>
                        </a:lnTo>
                        <a:lnTo>
                          <a:pt x="228" y="259"/>
                        </a:lnTo>
                        <a:lnTo>
                          <a:pt x="272" y="207"/>
                        </a:lnTo>
                        <a:lnTo>
                          <a:pt x="306" y="156"/>
                        </a:lnTo>
                        <a:lnTo>
                          <a:pt x="12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5" name="Freeform 1813"/>
                  <p:cNvSpPr>
                    <a:spLocks/>
                  </p:cNvSpPr>
                  <p:nvPr/>
                </p:nvSpPr>
                <p:spPr bwMode="auto">
                  <a:xfrm>
                    <a:off x="1358" y="1496"/>
                    <a:ext cx="38" cy="48"/>
                  </a:xfrm>
                  <a:custGeom>
                    <a:avLst/>
                    <a:gdLst>
                      <a:gd name="T0" fmla="*/ 58 w 270"/>
                      <a:gd name="T1" fmla="*/ 0 h 288"/>
                      <a:gd name="T2" fmla="*/ 26 w 270"/>
                      <a:gd name="T3" fmla="*/ 5 h 288"/>
                      <a:gd name="T4" fmla="*/ 6 w 270"/>
                      <a:gd name="T5" fmla="*/ 16 h 288"/>
                      <a:gd name="T6" fmla="*/ 0 w 270"/>
                      <a:gd name="T7" fmla="*/ 42 h 288"/>
                      <a:gd name="T8" fmla="*/ 6 w 270"/>
                      <a:gd name="T9" fmla="*/ 129 h 288"/>
                      <a:gd name="T10" fmla="*/ 191 w 270"/>
                      <a:gd name="T11" fmla="*/ 288 h 288"/>
                      <a:gd name="T12" fmla="*/ 235 w 270"/>
                      <a:gd name="T13" fmla="*/ 225 h 288"/>
                      <a:gd name="T14" fmla="*/ 270 w 270"/>
                      <a:gd name="T15" fmla="*/ 185 h 288"/>
                      <a:gd name="T16" fmla="*/ 58 w 270"/>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0"/>
                      <a:gd name="T28" fmla="*/ 0 h 288"/>
                      <a:gd name="T29" fmla="*/ 270 w 270"/>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0" h="288">
                        <a:moveTo>
                          <a:pt x="58" y="0"/>
                        </a:moveTo>
                        <a:lnTo>
                          <a:pt x="26" y="5"/>
                        </a:lnTo>
                        <a:lnTo>
                          <a:pt x="6" y="16"/>
                        </a:lnTo>
                        <a:lnTo>
                          <a:pt x="0" y="42"/>
                        </a:lnTo>
                        <a:lnTo>
                          <a:pt x="6" y="129"/>
                        </a:lnTo>
                        <a:lnTo>
                          <a:pt x="191" y="288"/>
                        </a:lnTo>
                        <a:lnTo>
                          <a:pt x="235" y="225"/>
                        </a:lnTo>
                        <a:lnTo>
                          <a:pt x="270" y="185"/>
                        </a:lnTo>
                        <a:lnTo>
                          <a:pt x="5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6" name="Freeform 1814"/>
                  <p:cNvSpPr>
                    <a:spLocks/>
                  </p:cNvSpPr>
                  <p:nvPr/>
                </p:nvSpPr>
                <p:spPr bwMode="auto">
                  <a:xfrm>
                    <a:off x="1358" y="1503"/>
                    <a:ext cx="32" cy="51"/>
                  </a:xfrm>
                  <a:custGeom>
                    <a:avLst/>
                    <a:gdLst>
                      <a:gd name="T0" fmla="*/ 4 w 228"/>
                      <a:gd name="T1" fmla="*/ 176 h 310"/>
                      <a:gd name="T2" fmla="*/ 7 w 228"/>
                      <a:gd name="T3" fmla="*/ 125 h 310"/>
                      <a:gd name="T4" fmla="*/ 4 w 228"/>
                      <a:gd name="T5" fmla="*/ 76 h 310"/>
                      <a:gd name="T6" fmla="*/ 0 w 228"/>
                      <a:gd name="T7" fmla="*/ 0 h 310"/>
                      <a:gd name="T8" fmla="*/ 228 w 228"/>
                      <a:gd name="T9" fmla="*/ 198 h 310"/>
                      <a:gd name="T10" fmla="*/ 156 w 228"/>
                      <a:gd name="T11" fmla="*/ 310 h 310"/>
                      <a:gd name="T12" fmla="*/ 4 w 228"/>
                      <a:gd name="T13" fmla="*/ 176 h 310"/>
                      <a:gd name="T14" fmla="*/ 0 60000 65536"/>
                      <a:gd name="T15" fmla="*/ 0 60000 65536"/>
                      <a:gd name="T16" fmla="*/ 0 60000 65536"/>
                      <a:gd name="T17" fmla="*/ 0 60000 65536"/>
                      <a:gd name="T18" fmla="*/ 0 60000 65536"/>
                      <a:gd name="T19" fmla="*/ 0 60000 65536"/>
                      <a:gd name="T20" fmla="*/ 0 60000 65536"/>
                      <a:gd name="T21" fmla="*/ 0 w 228"/>
                      <a:gd name="T22" fmla="*/ 0 h 310"/>
                      <a:gd name="T23" fmla="*/ 228 w 228"/>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8" h="310">
                        <a:moveTo>
                          <a:pt x="4" y="176"/>
                        </a:moveTo>
                        <a:lnTo>
                          <a:pt x="7" y="125"/>
                        </a:lnTo>
                        <a:lnTo>
                          <a:pt x="4" y="76"/>
                        </a:lnTo>
                        <a:lnTo>
                          <a:pt x="0" y="0"/>
                        </a:lnTo>
                        <a:lnTo>
                          <a:pt x="228" y="198"/>
                        </a:lnTo>
                        <a:lnTo>
                          <a:pt x="156" y="310"/>
                        </a:lnTo>
                        <a:lnTo>
                          <a:pt x="4" y="17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7" name="Freeform 1815"/>
                  <p:cNvSpPr>
                    <a:spLocks/>
                  </p:cNvSpPr>
                  <p:nvPr/>
                </p:nvSpPr>
                <p:spPr bwMode="auto">
                  <a:xfrm>
                    <a:off x="1355" y="1518"/>
                    <a:ext cx="30" cy="46"/>
                  </a:xfrm>
                  <a:custGeom>
                    <a:avLst/>
                    <a:gdLst>
                      <a:gd name="T0" fmla="*/ 0 w 208"/>
                      <a:gd name="T1" fmla="*/ 153 h 277"/>
                      <a:gd name="T2" fmla="*/ 23 w 208"/>
                      <a:gd name="T3" fmla="*/ 73 h 277"/>
                      <a:gd name="T4" fmla="*/ 23 w 208"/>
                      <a:gd name="T5" fmla="*/ 0 h 277"/>
                      <a:gd name="T6" fmla="*/ 208 w 208"/>
                      <a:gd name="T7" fmla="*/ 159 h 277"/>
                      <a:gd name="T8" fmla="*/ 142 w 208"/>
                      <a:gd name="T9" fmla="*/ 277 h 277"/>
                      <a:gd name="T10" fmla="*/ 0 w 208"/>
                      <a:gd name="T11" fmla="*/ 153 h 277"/>
                      <a:gd name="T12" fmla="*/ 0 60000 65536"/>
                      <a:gd name="T13" fmla="*/ 0 60000 65536"/>
                      <a:gd name="T14" fmla="*/ 0 60000 65536"/>
                      <a:gd name="T15" fmla="*/ 0 60000 65536"/>
                      <a:gd name="T16" fmla="*/ 0 60000 65536"/>
                      <a:gd name="T17" fmla="*/ 0 60000 65536"/>
                      <a:gd name="T18" fmla="*/ 0 w 208"/>
                      <a:gd name="T19" fmla="*/ 0 h 277"/>
                      <a:gd name="T20" fmla="*/ 208 w 208"/>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208" h="277">
                        <a:moveTo>
                          <a:pt x="0" y="153"/>
                        </a:moveTo>
                        <a:lnTo>
                          <a:pt x="23" y="73"/>
                        </a:lnTo>
                        <a:lnTo>
                          <a:pt x="23" y="0"/>
                        </a:lnTo>
                        <a:lnTo>
                          <a:pt x="208" y="159"/>
                        </a:lnTo>
                        <a:lnTo>
                          <a:pt x="142" y="277"/>
                        </a:lnTo>
                        <a:lnTo>
                          <a:pt x="0" y="1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8" name="Freeform 1816"/>
                  <p:cNvSpPr>
                    <a:spLocks/>
                  </p:cNvSpPr>
                  <p:nvPr/>
                </p:nvSpPr>
                <p:spPr bwMode="auto">
                  <a:xfrm>
                    <a:off x="1350" y="1532"/>
                    <a:ext cx="30" cy="42"/>
                  </a:xfrm>
                  <a:custGeom>
                    <a:avLst/>
                    <a:gdLst>
                      <a:gd name="T0" fmla="*/ 0 w 207"/>
                      <a:gd name="T1" fmla="*/ 125 h 254"/>
                      <a:gd name="T2" fmla="*/ 39 w 207"/>
                      <a:gd name="T3" fmla="*/ 63 h 254"/>
                      <a:gd name="T4" fmla="*/ 55 w 207"/>
                      <a:gd name="T5" fmla="*/ 0 h 254"/>
                      <a:gd name="T6" fmla="*/ 207 w 207"/>
                      <a:gd name="T7" fmla="*/ 134 h 254"/>
                      <a:gd name="T8" fmla="*/ 146 w 207"/>
                      <a:gd name="T9" fmla="*/ 254 h 254"/>
                      <a:gd name="T10" fmla="*/ 0 w 207"/>
                      <a:gd name="T11" fmla="*/ 125 h 254"/>
                      <a:gd name="T12" fmla="*/ 0 60000 65536"/>
                      <a:gd name="T13" fmla="*/ 0 60000 65536"/>
                      <a:gd name="T14" fmla="*/ 0 60000 65536"/>
                      <a:gd name="T15" fmla="*/ 0 60000 65536"/>
                      <a:gd name="T16" fmla="*/ 0 60000 65536"/>
                      <a:gd name="T17" fmla="*/ 0 60000 65536"/>
                      <a:gd name="T18" fmla="*/ 0 w 207"/>
                      <a:gd name="T19" fmla="*/ 0 h 254"/>
                      <a:gd name="T20" fmla="*/ 207 w 207"/>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207" h="254">
                        <a:moveTo>
                          <a:pt x="0" y="125"/>
                        </a:moveTo>
                        <a:lnTo>
                          <a:pt x="39" y="63"/>
                        </a:lnTo>
                        <a:lnTo>
                          <a:pt x="55" y="0"/>
                        </a:lnTo>
                        <a:lnTo>
                          <a:pt x="207" y="134"/>
                        </a:lnTo>
                        <a:lnTo>
                          <a:pt x="146" y="254"/>
                        </a:lnTo>
                        <a:lnTo>
                          <a:pt x="0" y="12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79" name="Freeform 1817"/>
                  <p:cNvSpPr>
                    <a:spLocks/>
                  </p:cNvSpPr>
                  <p:nvPr/>
                </p:nvSpPr>
                <p:spPr bwMode="auto">
                  <a:xfrm>
                    <a:off x="1343" y="1543"/>
                    <a:ext cx="32" cy="42"/>
                  </a:xfrm>
                  <a:custGeom>
                    <a:avLst/>
                    <a:gdLst>
                      <a:gd name="T0" fmla="*/ 82 w 224"/>
                      <a:gd name="T1" fmla="*/ 0 h 246"/>
                      <a:gd name="T2" fmla="*/ 53 w 224"/>
                      <a:gd name="T3" fmla="*/ 50 h 246"/>
                      <a:gd name="T4" fmla="*/ 4 w 224"/>
                      <a:gd name="T5" fmla="*/ 98 h 246"/>
                      <a:gd name="T6" fmla="*/ 0 w 224"/>
                      <a:gd name="T7" fmla="*/ 100 h 246"/>
                      <a:gd name="T8" fmla="*/ 166 w 224"/>
                      <a:gd name="T9" fmla="*/ 246 h 246"/>
                      <a:gd name="T10" fmla="*/ 224 w 224"/>
                      <a:gd name="T11" fmla="*/ 124 h 246"/>
                      <a:gd name="T12" fmla="*/ 82 w 224"/>
                      <a:gd name="T13" fmla="*/ 0 h 246"/>
                      <a:gd name="T14" fmla="*/ 0 60000 65536"/>
                      <a:gd name="T15" fmla="*/ 0 60000 65536"/>
                      <a:gd name="T16" fmla="*/ 0 60000 65536"/>
                      <a:gd name="T17" fmla="*/ 0 60000 65536"/>
                      <a:gd name="T18" fmla="*/ 0 60000 65536"/>
                      <a:gd name="T19" fmla="*/ 0 60000 65536"/>
                      <a:gd name="T20" fmla="*/ 0 60000 65536"/>
                      <a:gd name="T21" fmla="*/ 0 w 224"/>
                      <a:gd name="T22" fmla="*/ 0 h 246"/>
                      <a:gd name="T23" fmla="*/ 224 w 224"/>
                      <a:gd name="T24" fmla="*/ 246 h 2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246">
                        <a:moveTo>
                          <a:pt x="82" y="0"/>
                        </a:moveTo>
                        <a:lnTo>
                          <a:pt x="53" y="50"/>
                        </a:lnTo>
                        <a:lnTo>
                          <a:pt x="4" y="98"/>
                        </a:lnTo>
                        <a:lnTo>
                          <a:pt x="0" y="100"/>
                        </a:lnTo>
                        <a:lnTo>
                          <a:pt x="166" y="246"/>
                        </a:lnTo>
                        <a:lnTo>
                          <a:pt x="224" y="124"/>
                        </a:lnTo>
                        <a:lnTo>
                          <a:pt x="8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0" name="Freeform 1818"/>
                  <p:cNvSpPr>
                    <a:spLocks/>
                  </p:cNvSpPr>
                  <p:nvPr/>
                </p:nvSpPr>
                <p:spPr bwMode="auto">
                  <a:xfrm>
                    <a:off x="1336" y="1553"/>
                    <a:ext cx="35" cy="41"/>
                  </a:xfrm>
                  <a:custGeom>
                    <a:avLst/>
                    <a:gdLst>
                      <a:gd name="T0" fmla="*/ 100 w 246"/>
                      <a:gd name="T1" fmla="*/ 0 h 251"/>
                      <a:gd name="T2" fmla="*/ 56 w 246"/>
                      <a:gd name="T3" fmla="*/ 43 h 251"/>
                      <a:gd name="T4" fmla="*/ 0 w 246"/>
                      <a:gd name="T5" fmla="*/ 88 h 251"/>
                      <a:gd name="T6" fmla="*/ 186 w 246"/>
                      <a:gd name="T7" fmla="*/ 251 h 251"/>
                      <a:gd name="T8" fmla="*/ 199 w 246"/>
                      <a:gd name="T9" fmla="*/ 237 h 251"/>
                      <a:gd name="T10" fmla="*/ 246 w 246"/>
                      <a:gd name="T11" fmla="*/ 129 h 251"/>
                      <a:gd name="T12" fmla="*/ 100 w 246"/>
                      <a:gd name="T13" fmla="*/ 0 h 251"/>
                      <a:gd name="T14" fmla="*/ 0 60000 65536"/>
                      <a:gd name="T15" fmla="*/ 0 60000 65536"/>
                      <a:gd name="T16" fmla="*/ 0 60000 65536"/>
                      <a:gd name="T17" fmla="*/ 0 60000 65536"/>
                      <a:gd name="T18" fmla="*/ 0 60000 65536"/>
                      <a:gd name="T19" fmla="*/ 0 60000 65536"/>
                      <a:gd name="T20" fmla="*/ 0 60000 65536"/>
                      <a:gd name="T21" fmla="*/ 0 w 246"/>
                      <a:gd name="T22" fmla="*/ 0 h 251"/>
                      <a:gd name="T23" fmla="*/ 246 w 246"/>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6" h="251">
                        <a:moveTo>
                          <a:pt x="100" y="0"/>
                        </a:moveTo>
                        <a:lnTo>
                          <a:pt x="56" y="43"/>
                        </a:lnTo>
                        <a:lnTo>
                          <a:pt x="0" y="88"/>
                        </a:lnTo>
                        <a:lnTo>
                          <a:pt x="186" y="251"/>
                        </a:lnTo>
                        <a:lnTo>
                          <a:pt x="199" y="237"/>
                        </a:lnTo>
                        <a:lnTo>
                          <a:pt x="246" y="129"/>
                        </a:lnTo>
                        <a:lnTo>
                          <a:pt x="10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1" name="Freeform 1819"/>
                  <p:cNvSpPr>
                    <a:spLocks/>
                  </p:cNvSpPr>
                  <p:nvPr/>
                </p:nvSpPr>
                <p:spPr bwMode="auto">
                  <a:xfrm>
                    <a:off x="1328" y="1560"/>
                    <a:ext cx="39" cy="35"/>
                  </a:xfrm>
                  <a:custGeom>
                    <a:avLst/>
                    <a:gdLst>
                      <a:gd name="T0" fmla="*/ 0 w 271"/>
                      <a:gd name="T1" fmla="*/ 84 h 207"/>
                      <a:gd name="T2" fmla="*/ 105 w 271"/>
                      <a:gd name="T3" fmla="*/ 0 h 207"/>
                      <a:gd name="T4" fmla="*/ 271 w 271"/>
                      <a:gd name="T5" fmla="*/ 146 h 207"/>
                      <a:gd name="T6" fmla="*/ 252 w 271"/>
                      <a:gd name="T7" fmla="*/ 192 h 207"/>
                      <a:gd name="T8" fmla="*/ 244 w 271"/>
                      <a:gd name="T9" fmla="*/ 204 h 207"/>
                      <a:gd name="T10" fmla="*/ 232 w 271"/>
                      <a:gd name="T11" fmla="*/ 207 h 207"/>
                      <a:gd name="T12" fmla="*/ 204 w 271"/>
                      <a:gd name="T13" fmla="*/ 200 h 207"/>
                      <a:gd name="T14" fmla="*/ 168 w 271"/>
                      <a:gd name="T15" fmla="*/ 187 h 207"/>
                      <a:gd name="T16" fmla="*/ 129 w 271"/>
                      <a:gd name="T17" fmla="*/ 186 h 207"/>
                      <a:gd name="T18" fmla="*/ 121 w 271"/>
                      <a:gd name="T19" fmla="*/ 188 h 207"/>
                      <a:gd name="T20" fmla="*/ 0 w 271"/>
                      <a:gd name="T21" fmla="*/ 84 h 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1"/>
                      <a:gd name="T34" fmla="*/ 0 h 207"/>
                      <a:gd name="T35" fmla="*/ 271 w 271"/>
                      <a:gd name="T36" fmla="*/ 207 h 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1" h="207">
                        <a:moveTo>
                          <a:pt x="0" y="84"/>
                        </a:moveTo>
                        <a:lnTo>
                          <a:pt x="105" y="0"/>
                        </a:lnTo>
                        <a:lnTo>
                          <a:pt x="271" y="146"/>
                        </a:lnTo>
                        <a:lnTo>
                          <a:pt x="252" y="192"/>
                        </a:lnTo>
                        <a:lnTo>
                          <a:pt x="244" y="204"/>
                        </a:lnTo>
                        <a:lnTo>
                          <a:pt x="232" y="207"/>
                        </a:lnTo>
                        <a:lnTo>
                          <a:pt x="204" y="200"/>
                        </a:lnTo>
                        <a:lnTo>
                          <a:pt x="168" y="187"/>
                        </a:lnTo>
                        <a:lnTo>
                          <a:pt x="129" y="186"/>
                        </a:lnTo>
                        <a:lnTo>
                          <a:pt x="121" y="188"/>
                        </a:lnTo>
                        <a:lnTo>
                          <a:pt x="0" y="8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2" name="Freeform 1820"/>
                  <p:cNvSpPr>
                    <a:spLocks/>
                  </p:cNvSpPr>
                  <p:nvPr/>
                </p:nvSpPr>
                <p:spPr bwMode="auto">
                  <a:xfrm>
                    <a:off x="1321" y="1567"/>
                    <a:ext cx="42" cy="30"/>
                  </a:xfrm>
                  <a:custGeom>
                    <a:avLst/>
                    <a:gdLst>
                      <a:gd name="T0" fmla="*/ 0 w 293"/>
                      <a:gd name="T1" fmla="*/ 80 h 178"/>
                      <a:gd name="T2" fmla="*/ 107 w 293"/>
                      <a:gd name="T3" fmla="*/ 0 h 178"/>
                      <a:gd name="T4" fmla="*/ 293 w 293"/>
                      <a:gd name="T5" fmla="*/ 163 h 178"/>
                      <a:gd name="T6" fmla="*/ 273 w 293"/>
                      <a:gd name="T7" fmla="*/ 162 h 178"/>
                      <a:gd name="T8" fmla="*/ 247 w 293"/>
                      <a:gd name="T9" fmla="*/ 152 h 178"/>
                      <a:gd name="T10" fmla="*/ 215 w 293"/>
                      <a:gd name="T11" fmla="*/ 142 h 178"/>
                      <a:gd name="T12" fmla="*/ 183 w 293"/>
                      <a:gd name="T13" fmla="*/ 143 h 178"/>
                      <a:gd name="T14" fmla="*/ 145 w 293"/>
                      <a:gd name="T15" fmla="*/ 152 h 178"/>
                      <a:gd name="T16" fmla="*/ 111 w 293"/>
                      <a:gd name="T17" fmla="*/ 178 h 178"/>
                      <a:gd name="T18" fmla="*/ 0 w 293"/>
                      <a:gd name="T19" fmla="*/ 8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78"/>
                      <a:gd name="T32" fmla="*/ 293 w 293"/>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78">
                        <a:moveTo>
                          <a:pt x="0" y="80"/>
                        </a:moveTo>
                        <a:lnTo>
                          <a:pt x="107" y="0"/>
                        </a:lnTo>
                        <a:lnTo>
                          <a:pt x="293" y="163"/>
                        </a:lnTo>
                        <a:lnTo>
                          <a:pt x="273" y="162"/>
                        </a:lnTo>
                        <a:lnTo>
                          <a:pt x="247" y="152"/>
                        </a:lnTo>
                        <a:lnTo>
                          <a:pt x="215" y="142"/>
                        </a:lnTo>
                        <a:lnTo>
                          <a:pt x="183" y="143"/>
                        </a:lnTo>
                        <a:lnTo>
                          <a:pt x="145" y="152"/>
                        </a:lnTo>
                        <a:lnTo>
                          <a:pt x="111" y="178"/>
                        </a:lnTo>
                        <a:lnTo>
                          <a:pt x="0" y="8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3" name="Freeform 1821"/>
                  <p:cNvSpPr>
                    <a:spLocks/>
                  </p:cNvSpPr>
                  <p:nvPr/>
                </p:nvSpPr>
                <p:spPr bwMode="auto">
                  <a:xfrm>
                    <a:off x="1312" y="1574"/>
                    <a:ext cx="34" cy="28"/>
                  </a:xfrm>
                  <a:custGeom>
                    <a:avLst/>
                    <a:gdLst>
                      <a:gd name="T0" fmla="*/ 0 w 233"/>
                      <a:gd name="T1" fmla="*/ 76 h 167"/>
                      <a:gd name="T2" fmla="*/ 112 w 233"/>
                      <a:gd name="T3" fmla="*/ 0 h 167"/>
                      <a:gd name="T4" fmla="*/ 233 w 233"/>
                      <a:gd name="T5" fmla="*/ 104 h 167"/>
                      <a:gd name="T6" fmla="*/ 200 w 233"/>
                      <a:gd name="T7" fmla="*/ 111 h 167"/>
                      <a:gd name="T8" fmla="*/ 158 w 233"/>
                      <a:gd name="T9" fmla="*/ 144 h 167"/>
                      <a:gd name="T10" fmla="*/ 126 w 233"/>
                      <a:gd name="T11" fmla="*/ 164 h 167"/>
                      <a:gd name="T12" fmla="*/ 106 w 233"/>
                      <a:gd name="T13" fmla="*/ 167 h 167"/>
                      <a:gd name="T14" fmla="*/ 0 w 233"/>
                      <a:gd name="T15" fmla="*/ 76 h 167"/>
                      <a:gd name="T16" fmla="*/ 0 60000 65536"/>
                      <a:gd name="T17" fmla="*/ 0 60000 65536"/>
                      <a:gd name="T18" fmla="*/ 0 60000 65536"/>
                      <a:gd name="T19" fmla="*/ 0 60000 65536"/>
                      <a:gd name="T20" fmla="*/ 0 60000 65536"/>
                      <a:gd name="T21" fmla="*/ 0 60000 65536"/>
                      <a:gd name="T22" fmla="*/ 0 60000 65536"/>
                      <a:gd name="T23" fmla="*/ 0 60000 65536"/>
                      <a:gd name="T24" fmla="*/ 0 w 233"/>
                      <a:gd name="T25" fmla="*/ 0 h 167"/>
                      <a:gd name="T26" fmla="*/ 233 w 233"/>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3" h="167">
                        <a:moveTo>
                          <a:pt x="0" y="76"/>
                        </a:moveTo>
                        <a:lnTo>
                          <a:pt x="112" y="0"/>
                        </a:lnTo>
                        <a:lnTo>
                          <a:pt x="233" y="104"/>
                        </a:lnTo>
                        <a:lnTo>
                          <a:pt x="200" y="111"/>
                        </a:lnTo>
                        <a:lnTo>
                          <a:pt x="158" y="144"/>
                        </a:lnTo>
                        <a:lnTo>
                          <a:pt x="126" y="164"/>
                        </a:lnTo>
                        <a:lnTo>
                          <a:pt x="106" y="167"/>
                        </a:lnTo>
                        <a:lnTo>
                          <a:pt x="0" y="7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4" name="Freeform 1822"/>
                  <p:cNvSpPr>
                    <a:spLocks/>
                  </p:cNvSpPr>
                  <p:nvPr/>
                </p:nvSpPr>
                <p:spPr bwMode="auto">
                  <a:xfrm>
                    <a:off x="1307" y="1581"/>
                    <a:ext cx="30" cy="24"/>
                  </a:xfrm>
                  <a:custGeom>
                    <a:avLst/>
                    <a:gdLst>
                      <a:gd name="T0" fmla="*/ 97 w 208"/>
                      <a:gd name="T1" fmla="*/ 0 h 148"/>
                      <a:gd name="T2" fmla="*/ 0 w 208"/>
                      <a:gd name="T3" fmla="*/ 55 h 148"/>
                      <a:gd name="T4" fmla="*/ 64 w 208"/>
                      <a:gd name="T5" fmla="*/ 111 h 148"/>
                      <a:gd name="T6" fmla="*/ 102 w 208"/>
                      <a:gd name="T7" fmla="*/ 143 h 148"/>
                      <a:gd name="T8" fmla="*/ 116 w 208"/>
                      <a:gd name="T9" fmla="*/ 148 h 148"/>
                      <a:gd name="T10" fmla="*/ 122 w 208"/>
                      <a:gd name="T11" fmla="*/ 142 h 148"/>
                      <a:gd name="T12" fmla="*/ 130 w 208"/>
                      <a:gd name="T13" fmla="*/ 127 h 148"/>
                      <a:gd name="T14" fmla="*/ 142 w 208"/>
                      <a:gd name="T15" fmla="*/ 128 h 148"/>
                      <a:gd name="T16" fmla="*/ 160 w 208"/>
                      <a:gd name="T17" fmla="*/ 126 h 148"/>
                      <a:gd name="T18" fmla="*/ 197 w 208"/>
                      <a:gd name="T19" fmla="*/ 105 h 148"/>
                      <a:gd name="T20" fmla="*/ 208 w 208"/>
                      <a:gd name="T21" fmla="*/ 98 h 148"/>
                      <a:gd name="T22" fmla="*/ 97 w 208"/>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8"/>
                      <a:gd name="T37" fmla="*/ 0 h 148"/>
                      <a:gd name="T38" fmla="*/ 208 w 208"/>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8" h="148">
                        <a:moveTo>
                          <a:pt x="97" y="0"/>
                        </a:moveTo>
                        <a:lnTo>
                          <a:pt x="0" y="55"/>
                        </a:lnTo>
                        <a:lnTo>
                          <a:pt x="64" y="111"/>
                        </a:lnTo>
                        <a:lnTo>
                          <a:pt x="102" y="143"/>
                        </a:lnTo>
                        <a:lnTo>
                          <a:pt x="116" y="148"/>
                        </a:lnTo>
                        <a:lnTo>
                          <a:pt x="122" y="142"/>
                        </a:lnTo>
                        <a:lnTo>
                          <a:pt x="130" y="127"/>
                        </a:lnTo>
                        <a:lnTo>
                          <a:pt x="142" y="128"/>
                        </a:lnTo>
                        <a:lnTo>
                          <a:pt x="160" y="126"/>
                        </a:lnTo>
                        <a:lnTo>
                          <a:pt x="197" y="105"/>
                        </a:lnTo>
                        <a:lnTo>
                          <a:pt x="208" y="98"/>
                        </a:lnTo>
                        <a:lnTo>
                          <a:pt x="9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5" name="Freeform 1823"/>
                  <p:cNvSpPr>
                    <a:spLocks/>
                  </p:cNvSpPr>
                  <p:nvPr/>
                </p:nvSpPr>
                <p:spPr bwMode="auto">
                  <a:xfrm>
                    <a:off x="1307" y="1587"/>
                    <a:ext cx="21" cy="18"/>
                  </a:xfrm>
                  <a:custGeom>
                    <a:avLst/>
                    <a:gdLst>
                      <a:gd name="T0" fmla="*/ 39 w 145"/>
                      <a:gd name="T1" fmla="*/ 0 h 111"/>
                      <a:gd name="T2" fmla="*/ 0 w 145"/>
                      <a:gd name="T3" fmla="*/ 18 h 111"/>
                      <a:gd name="T4" fmla="*/ 64 w 145"/>
                      <a:gd name="T5" fmla="*/ 74 h 111"/>
                      <a:gd name="T6" fmla="*/ 102 w 145"/>
                      <a:gd name="T7" fmla="*/ 106 h 111"/>
                      <a:gd name="T8" fmla="*/ 116 w 145"/>
                      <a:gd name="T9" fmla="*/ 111 h 111"/>
                      <a:gd name="T10" fmla="*/ 122 w 145"/>
                      <a:gd name="T11" fmla="*/ 105 h 111"/>
                      <a:gd name="T12" fmla="*/ 131 w 145"/>
                      <a:gd name="T13" fmla="*/ 90 h 111"/>
                      <a:gd name="T14" fmla="*/ 145 w 145"/>
                      <a:gd name="T15" fmla="*/ 91 h 111"/>
                      <a:gd name="T16" fmla="*/ 39 w 145"/>
                      <a:gd name="T17" fmla="*/ 0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11"/>
                      <a:gd name="T29" fmla="*/ 145 w 145"/>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11">
                        <a:moveTo>
                          <a:pt x="39" y="0"/>
                        </a:moveTo>
                        <a:lnTo>
                          <a:pt x="0" y="18"/>
                        </a:lnTo>
                        <a:lnTo>
                          <a:pt x="64" y="74"/>
                        </a:lnTo>
                        <a:lnTo>
                          <a:pt x="102" y="106"/>
                        </a:lnTo>
                        <a:lnTo>
                          <a:pt x="116" y="111"/>
                        </a:lnTo>
                        <a:lnTo>
                          <a:pt x="122" y="105"/>
                        </a:lnTo>
                        <a:lnTo>
                          <a:pt x="131" y="90"/>
                        </a:lnTo>
                        <a:lnTo>
                          <a:pt x="145" y="91"/>
                        </a:lnTo>
                        <a:lnTo>
                          <a:pt x="3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6" name="Freeform 1824"/>
                  <p:cNvSpPr>
                    <a:spLocks/>
                  </p:cNvSpPr>
                  <p:nvPr/>
                </p:nvSpPr>
                <p:spPr bwMode="auto">
                  <a:xfrm>
                    <a:off x="1468" y="1414"/>
                    <a:ext cx="40" cy="18"/>
                  </a:xfrm>
                  <a:custGeom>
                    <a:avLst/>
                    <a:gdLst>
                      <a:gd name="T0" fmla="*/ 8 w 278"/>
                      <a:gd name="T1" fmla="*/ 3 h 108"/>
                      <a:gd name="T2" fmla="*/ 27 w 278"/>
                      <a:gd name="T3" fmla="*/ 5 h 108"/>
                      <a:gd name="T4" fmla="*/ 45 w 278"/>
                      <a:gd name="T5" fmla="*/ 7 h 108"/>
                      <a:gd name="T6" fmla="*/ 64 w 278"/>
                      <a:gd name="T7" fmla="*/ 13 h 108"/>
                      <a:gd name="T8" fmla="*/ 83 w 278"/>
                      <a:gd name="T9" fmla="*/ 19 h 108"/>
                      <a:gd name="T10" fmla="*/ 103 w 278"/>
                      <a:gd name="T11" fmla="*/ 26 h 108"/>
                      <a:gd name="T12" fmla="*/ 121 w 278"/>
                      <a:gd name="T13" fmla="*/ 33 h 108"/>
                      <a:gd name="T14" fmla="*/ 141 w 278"/>
                      <a:gd name="T15" fmla="*/ 41 h 108"/>
                      <a:gd name="T16" fmla="*/ 159 w 278"/>
                      <a:gd name="T17" fmla="*/ 51 h 108"/>
                      <a:gd name="T18" fmla="*/ 178 w 278"/>
                      <a:gd name="T19" fmla="*/ 59 h 108"/>
                      <a:gd name="T20" fmla="*/ 195 w 278"/>
                      <a:gd name="T21" fmla="*/ 69 h 108"/>
                      <a:gd name="T22" fmla="*/ 213 w 278"/>
                      <a:gd name="T23" fmla="*/ 77 h 108"/>
                      <a:gd name="T24" fmla="*/ 229 w 278"/>
                      <a:gd name="T25" fmla="*/ 85 h 108"/>
                      <a:gd name="T26" fmla="*/ 243 w 278"/>
                      <a:gd name="T27" fmla="*/ 94 h 108"/>
                      <a:gd name="T28" fmla="*/ 258 w 278"/>
                      <a:gd name="T29" fmla="*/ 100 h 108"/>
                      <a:gd name="T30" fmla="*/ 269 w 278"/>
                      <a:gd name="T31" fmla="*/ 106 h 108"/>
                      <a:gd name="T32" fmla="*/ 278 w 278"/>
                      <a:gd name="T33" fmla="*/ 105 h 108"/>
                      <a:gd name="T34" fmla="*/ 266 w 278"/>
                      <a:gd name="T35" fmla="*/ 100 h 108"/>
                      <a:gd name="T36" fmla="*/ 253 w 278"/>
                      <a:gd name="T37" fmla="*/ 94 h 108"/>
                      <a:gd name="T38" fmla="*/ 238 w 278"/>
                      <a:gd name="T39" fmla="*/ 87 h 108"/>
                      <a:gd name="T40" fmla="*/ 222 w 278"/>
                      <a:gd name="T41" fmla="*/ 78 h 108"/>
                      <a:gd name="T42" fmla="*/ 206 w 278"/>
                      <a:gd name="T43" fmla="*/ 70 h 108"/>
                      <a:gd name="T44" fmla="*/ 188 w 278"/>
                      <a:gd name="T45" fmla="*/ 62 h 108"/>
                      <a:gd name="T46" fmla="*/ 170 w 278"/>
                      <a:gd name="T47" fmla="*/ 52 h 108"/>
                      <a:gd name="T48" fmla="*/ 152 w 278"/>
                      <a:gd name="T49" fmla="*/ 43 h 108"/>
                      <a:gd name="T50" fmla="*/ 132 w 278"/>
                      <a:gd name="T51" fmla="*/ 34 h 108"/>
                      <a:gd name="T52" fmla="*/ 113 w 278"/>
                      <a:gd name="T53" fmla="*/ 26 h 108"/>
                      <a:gd name="T54" fmla="*/ 93 w 278"/>
                      <a:gd name="T55" fmla="*/ 19 h 108"/>
                      <a:gd name="T56" fmla="*/ 75 w 278"/>
                      <a:gd name="T57" fmla="*/ 13 h 108"/>
                      <a:gd name="T58" fmla="*/ 55 w 278"/>
                      <a:gd name="T59" fmla="*/ 6 h 108"/>
                      <a:gd name="T60" fmla="*/ 36 w 278"/>
                      <a:gd name="T61" fmla="*/ 2 h 108"/>
                      <a:gd name="T62" fmla="*/ 18 w 278"/>
                      <a:gd name="T63" fmla="*/ 0 h 108"/>
                      <a:gd name="T64" fmla="*/ 0 w 278"/>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08"/>
                      <a:gd name="T101" fmla="*/ 278 w 278"/>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08">
                        <a:moveTo>
                          <a:pt x="0" y="3"/>
                        </a:moveTo>
                        <a:lnTo>
                          <a:pt x="8" y="3"/>
                        </a:lnTo>
                        <a:lnTo>
                          <a:pt x="18" y="3"/>
                        </a:lnTo>
                        <a:lnTo>
                          <a:pt x="27" y="5"/>
                        </a:lnTo>
                        <a:lnTo>
                          <a:pt x="35" y="6"/>
                        </a:lnTo>
                        <a:lnTo>
                          <a:pt x="45" y="7"/>
                        </a:lnTo>
                        <a:lnTo>
                          <a:pt x="54" y="10"/>
                        </a:lnTo>
                        <a:lnTo>
                          <a:pt x="64" y="13"/>
                        </a:lnTo>
                        <a:lnTo>
                          <a:pt x="73" y="15"/>
                        </a:lnTo>
                        <a:lnTo>
                          <a:pt x="83" y="19"/>
                        </a:lnTo>
                        <a:lnTo>
                          <a:pt x="92" y="22"/>
                        </a:lnTo>
                        <a:lnTo>
                          <a:pt x="103" y="26"/>
                        </a:lnTo>
                        <a:lnTo>
                          <a:pt x="112" y="29"/>
                        </a:lnTo>
                        <a:lnTo>
                          <a:pt x="121" y="33"/>
                        </a:lnTo>
                        <a:lnTo>
                          <a:pt x="131" y="38"/>
                        </a:lnTo>
                        <a:lnTo>
                          <a:pt x="141" y="41"/>
                        </a:lnTo>
                        <a:lnTo>
                          <a:pt x="151" y="46"/>
                        </a:lnTo>
                        <a:lnTo>
                          <a:pt x="159" y="51"/>
                        </a:lnTo>
                        <a:lnTo>
                          <a:pt x="168" y="56"/>
                        </a:lnTo>
                        <a:lnTo>
                          <a:pt x="178" y="59"/>
                        </a:lnTo>
                        <a:lnTo>
                          <a:pt x="187" y="64"/>
                        </a:lnTo>
                        <a:lnTo>
                          <a:pt x="195" y="69"/>
                        </a:lnTo>
                        <a:lnTo>
                          <a:pt x="204" y="74"/>
                        </a:lnTo>
                        <a:lnTo>
                          <a:pt x="213" y="77"/>
                        </a:lnTo>
                        <a:lnTo>
                          <a:pt x="220" y="82"/>
                        </a:lnTo>
                        <a:lnTo>
                          <a:pt x="229" y="85"/>
                        </a:lnTo>
                        <a:lnTo>
                          <a:pt x="236" y="90"/>
                        </a:lnTo>
                        <a:lnTo>
                          <a:pt x="243" y="94"/>
                        </a:lnTo>
                        <a:lnTo>
                          <a:pt x="252" y="97"/>
                        </a:lnTo>
                        <a:lnTo>
                          <a:pt x="258" y="100"/>
                        </a:lnTo>
                        <a:lnTo>
                          <a:pt x="264" y="103"/>
                        </a:lnTo>
                        <a:lnTo>
                          <a:pt x="269" y="106"/>
                        </a:lnTo>
                        <a:lnTo>
                          <a:pt x="275" y="108"/>
                        </a:lnTo>
                        <a:lnTo>
                          <a:pt x="278" y="105"/>
                        </a:lnTo>
                        <a:lnTo>
                          <a:pt x="272" y="102"/>
                        </a:lnTo>
                        <a:lnTo>
                          <a:pt x="266" y="100"/>
                        </a:lnTo>
                        <a:lnTo>
                          <a:pt x="260" y="96"/>
                        </a:lnTo>
                        <a:lnTo>
                          <a:pt x="253" y="94"/>
                        </a:lnTo>
                        <a:lnTo>
                          <a:pt x="245" y="90"/>
                        </a:lnTo>
                        <a:lnTo>
                          <a:pt x="238" y="87"/>
                        </a:lnTo>
                        <a:lnTo>
                          <a:pt x="230" y="83"/>
                        </a:lnTo>
                        <a:lnTo>
                          <a:pt x="222" y="78"/>
                        </a:lnTo>
                        <a:lnTo>
                          <a:pt x="214" y="75"/>
                        </a:lnTo>
                        <a:lnTo>
                          <a:pt x="206" y="70"/>
                        </a:lnTo>
                        <a:lnTo>
                          <a:pt x="197" y="65"/>
                        </a:lnTo>
                        <a:lnTo>
                          <a:pt x="188" y="62"/>
                        </a:lnTo>
                        <a:lnTo>
                          <a:pt x="180" y="57"/>
                        </a:lnTo>
                        <a:lnTo>
                          <a:pt x="170" y="52"/>
                        </a:lnTo>
                        <a:lnTo>
                          <a:pt x="161" y="47"/>
                        </a:lnTo>
                        <a:lnTo>
                          <a:pt x="152" y="43"/>
                        </a:lnTo>
                        <a:lnTo>
                          <a:pt x="142" y="39"/>
                        </a:lnTo>
                        <a:lnTo>
                          <a:pt x="132" y="34"/>
                        </a:lnTo>
                        <a:lnTo>
                          <a:pt x="123" y="31"/>
                        </a:lnTo>
                        <a:lnTo>
                          <a:pt x="113" y="26"/>
                        </a:lnTo>
                        <a:lnTo>
                          <a:pt x="104" y="22"/>
                        </a:lnTo>
                        <a:lnTo>
                          <a:pt x="93" y="19"/>
                        </a:lnTo>
                        <a:lnTo>
                          <a:pt x="84" y="15"/>
                        </a:lnTo>
                        <a:lnTo>
                          <a:pt x="75" y="13"/>
                        </a:lnTo>
                        <a:lnTo>
                          <a:pt x="65" y="9"/>
                        </a:lnTo>
                        <a:lnTo>
                          <a:pt x="55" y="6"/>
                        </a:lnTo>
                        <a:lnTo>
                          <a:pt x="45" y="3"/>
                        </a:lnTo>
                        <a:lnTo>
                          <a:pt x="36" y="2"/>
                        </a:lnTo>
                        <a:lnTo>
                          <a:pt x="27" y="1"/>
                        </a:lnTo>
                        <a:lnTo>
                          <a:pt x="18" y="0"/>
                        </a:lnTo>
                        <a:lnTo>
                          <a:pt x="8" y="0"/>
                        </a:lnTo>
                        <a:lnTo>
                          <a:pt x="0"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7" name="Freeform 1825"/>
                  <p:cNvSpPr>
                    <a:spLocks/>
                  </p:cNvSpPr>
                  <p:nvPr/>
                </p:nvSpPr>
                <p:spPr bwMode="auto">
                  <a:xfrm>
                    <a:off x="1420" y="1414"/>
                    <a:ext cx="48" cy="29"/>
                  </a:xfrm>
                  <a:custGeom>
                    <a:avLst/>
                    <a:gdLst>
                      <a:gd name="T0" fmla="*/ 15 w 337"/>
                      <a:gd name="T1" fmla="*/ 165 h 176"/>
                      <a:gd name="T2" fmla="*/ 39 w 337"/>
                      <a:gd name="T3" fmla="*/ 145 h 176"/>
                      <a:gd name="T4" fmla="*/ 62 w 337"/>
                      <a:gd name="T5" fmla="*/ 127 h 176"/>
                      <a:gd name="T6" fmla="*/ 86 w 337"/>
                      <a:gd name="T7" fmla="*/ 109 h 176"/>
                      <a:gd name="T8" fmla="*/ 110 w 337"/>
                      <a:gd name="T9" fmla="*/ 94 h 176"/>
                      <a:gd name="T10" fmla="*/ 132 w 337"/>
                      <a:gd name="T11" fmla="*/ 80 h 176"/>
                      <a:gd name="T12" fmla="*/ 156 w 337"/>
                      <a:gd name="T13" fmla="*/ 66 h 176"/>
                      <a:gd name="T14" fmla="*/ 178 w 337"/>
                      <a:gd name="T15" fmla="*/ 54 h 176"/>
                      <a:gd name="T16" fmla="*/ 201 w 337"/>
                      <a:gd name="T17" fmla="*/ 44 h 176"/>
                      <a:gd name="T18" fmla="*/ 222 w 337"/>
                      <a:gd name="T19" fmla="*/ 34 h 176"/>
                      <a:gd name="T20" fmla="*/ 243 w 337"/>
                      <a:gd name="T21" fmla="*/ 26 h 176"/>
                      <a:gd name="T22" fmla="*/ 262 w 337"/>
                      <a:gd name="T23" fmla="*/ 20 h 176"/>
                      <a:gd name="T24" fmla="*/ 280 w 337"/>
                      <a:gd name="T25" fmla="*/ 14 h 176"/>
                      <a:gd name="T26" fmla="*/ 299 w 337"/>
                      <a:gd name="T27" fmla="*/ 9 h 176"/>
                      <a:gd name="T28" fmla="*/ 315 w 337"/>
                      <a:gd name="T29" fmla="*/ 6 h 176"/>
                      <a:gd name="T30" fmla="*/ 330 w 337"/>
                      <a:gd name="T31" fmla="*/ 3 h 176"/>
                      <a:gd name="T32" fmla="*/ 337 w 337"/>
                      <a:gd name="T33" fmla="*/ 0 h 176"/>
                      <a:gd name="T34" fmla="*/ 321 w 337"/>
                      <a:gd name="T35" fmla="*/ 1 h 176"/>
                      <a:gd name="T36" fmla="*/ 306 w 337"/>
                      <a:gd name="T37" fmla="*/ 3 h 176"/>
                      <a:gd name="T38" fmla="*/ 289 w 337"/>
                      <a:gd name="T39" fmla="*/ 7 h 176"/>
                      <a:gd name="T40" fmla="*/ 271 w 337"/>
                      <a:gd name="T41" fmla="*/ 13 h 176"/>
                      <a:gd name="T42" fmla="*/ 252 w 337"/>
                      <a:gd name="T43" fmla="*/ 20 h 176"/>
                      <a:gd name="T44" fmla="*/ 230 w 337"/>
                      <a:gd name="T45" fmla="*/ 27 h 176"/>
                      <a:gd name="T46" fmla="*/ 210 w 337"/>
                      <a:gd name="T47" fmla="*/ 35 h 176"/>
                      <a:gd name="T48" fmla="*/ 189 w 337"/>
                      <a:gd name="T49" fmla="*/ 46 h 176"/>
                      <a:gd name="T50" fmla="*/ 166 w 337"/>
                      <a:gd name="T51" fmla="*/ 57 h 176"/>
                      <a:gd name="T52" fmla="*/ 143 w 337"/>
                      <a:gd name="T53" fmla="*/ 70 h 176"/>
                      <a:gd name="T54" fmla="*/ 119 w 337"/>
                      <a:gd name="T55" fmla="*/ 84 h 176"/>
                      <a:gd name="T56" fmla="*/ 96 w 337"/>
                      <a:gd name="T57" fmla="*/ 99 h 176"/>
                      <a:gd name="T58" fmla="*/ 72 w 337"/>
                      <a:gd name="T59" fmla="*/ 115 h 176"/>
                      <a:gd name="T60" fmla="*/ 48 w 337"/>
                      <a:gd name="T61" fmla="*/ 133 h 176"/>
                      <a:gd name="T62" fmla="*/ 23 w 337"/>
                      <a:gd name="T63" fmla="*/ 152 h 176"/>
                      <a:gd name="T64" fmla="*/ 0 w 337"/>
                      <a:gd name="T65" fmla="*/ 172 h 1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176"/>
                      <a:gd name="T101" fmla="*/ 337 w 337"/>
                      <a:gd name="T102" fmla="*/ 176 h 1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176">
                        <a:moveTo>
                          <a:pt x="2" y="176"/>
                        </a:moveTo>
                        <a:lnTo>
                          <a:pt x="15" y="165"/>
                        </a:lnTo>
                        <a:lnTo>
                          <a:pt x="26" y="156"/>
                        </a:lnTo>
                        <a:lnTo>
                          <a:pt x="39" y="145"/>
                        </a:lnTo>
                        <a:lnTo>
                          <a:pt x="49" y="136"/>
                        </a:lnTo>
                        <a:lnTo>
                          <a:pt x="62" y="127"/>
                        </a:lnTo>
                        <a:lnTo>
                          <a:pt x="74" y="118"/>
                        </a:lnTo>
                        <a:lnTo>
                          <a:pt x="86" y="109"/>
                        </a:lnTo>
                        <a:lnTo>
                          <a:pt x="98" y="102"/>
                        </a:lnTo>
                        <a:lnTo>
                          <a:pt x="110" y="94"/>
                        </a:lnTo>
                        <a:lnTo>
                          <a:pt x="122" y="87"/>
                        </a:lnTo>
                        <a:lnTo>
                          <a:pt x="132" y="80"/>
                        </a:lnTo>
                        <a:lnTo>
                          <a:pt x="145" y="74"/>
                        </a:lnTo>
                        <a:lnTo>
                          <a:pt x="156" y="66"/>
                        </a:lnTo>
                        <a:lnTo>
                          <a:pt x="168" y="60"/>
                        </a:lnTo>
                        <a:lnTo>
                          <a:pt x="178" y="54"/>
                        </a:lnTo>
                        <a:lnTo>
                          <a:pt x="190" y="50"/>
                        </a:lnTo>
                        <a:lnTo>
                          <a:pt x="201" y="44"/>
                        </a:lnTo>
                        <a:lnTo>
                          <a:pt x="213" y="39"/>
                        </a:lnTo>
                        <a:lnTo>
                          <a:pt x="222" y="34"/>
                        </a:lnTo>
                        <a:lnTo>
                          <a:pt x="232" y="31"/>
                        </a:lnTo>
                        <a:lnTo>
                          <a:pt x="243" y="26"/>
                        </a:lnTo>
                        <a:lnTo>
                          <a:pt x="253" y="22"/>
                        </a:lnTo>
                        <a:lnTo>
                          <a:pt x="262" y="20"/>
                        </a:lnTo>
                        <a:lnTo>
                          <a:pt x="272" y="16"/>
                        </a:lnTo>
                        <a:lnTo>
                          <a:pt x="280" y="14"/>
                        </a:lnTo>
                        <a:lnTo>
                          <a:pt x="291" y="12"/>
                        </a:lnTo>
                        <a:lnTo>
                          <a:pt x="299" y="9"/>
                        </a:lnTo>
                        <a:lnTo>
                          <a:pt x="306" y="7"/>
                        </a:lnTo>
                        <a:lnTo>
                          <a:pt x="315" y="6"/>
                        </a:lnTo>
                        <a:lnTo>
                          <a:pt x="323" y="5"/>
                        </a:lnTo>
                        <a:lnTo>
                          <a:pt x="330" y="3"/>
                        </a:lnTo>
                        <a:lnTo>
                          <a:pt x="337" y="3"/>
                        </a:lnTo>
                        <a:lnTo>
                          <a:pt x="337" y="0"/>
                        </a:lnTo>
                        <a:lnTo>
                          <a:pt x="329" y="0"/>
                        </a:lnTo>
                        <a:lnTo>
                          <a:pt x="321" y="1"/>
                        </a:lnTo>
                        <a:lnTo>
                          <a:pt x="314" y="2"/>
                        </a:lnTo>
                        <a:lnTo>
                          <a:pt x="306" y="3"/>
                        </a:lnTo>
                        <a:lnTo>
                          <a:pt x="298" y="5"/>
                        </a:lnTo>
                        <a:lnTo>
                          <a:pt x="289" y="7"/>
                        </a:lnTo>
                        <a:lnTo>
                          <a:pt x="280" y="10"/>
                        </a:lnTo>
                        <a:lnTo>
                          <a:pt x="271" y="13"/>
                        </a:lnTo>
                        <a:lnTo>
                          <a:pt x="261" y="16"/>
                        </a:lnTo>
                        <a:lnTo>
                          <a:pt x="252" y="20"/>
                        </a:lnTo>
                        <a:lnTo>
                          <a:pt x="242" y="24"/>
                        </a:lnTo>
                        <a:lnTo>
                          <a:pt x="230" y="27"/>
                        </a:lnTo>
                        <a:lnTo>
                          <a:pt x="221" y="32"/>
                        </a:lnTo>
                        <a:lnTo>
                          <a:pt x="210" y="35"/>
                        </a:lnTo>
                        <a:lnTo>
                          <a:pt x="200" y="41"/>
                        </a:lnTo>
                        <a:lnTo>
                          <a:pt x="189" y="46"/>
                        </a:lnTo>
                        <a:lnTo>
                          <a:pt x="177" y="52"/>
                        </a:lnTo>
                        <a:lnTo>
                          <a:pt x="166" y="57"/>
                        </a:lnTo>
                        <a:lnTo>
                          <a:pt x="154" y="64"/>
                        </a:lnTo>
                        <a:lnTo>
                          <a:pt x="143" y="70"/>
                        </a:lnTo>
                        <a:lnTo>
                          <a:pt x="131" y="77"/>
                        </a:lnTo>
                        <a:lnTo>
                          <a:pt x="119" y="84"/>
                        </a:lnTo>
                        <a:lnTo>
                          <a:pt x="107" y="91"/>
                        </a:lnTo>
                        <a:lnTo>
                          <a:pt x="96" y="99"/>
                        </a:lnTo>
                        <a:lnTo>
                          <a:pt x="85" y="107"/>
                        </a:lnTo>
                        <a:lnTo>
                          <a:pt x="72" y="115"/>
                        </a:lnTo>
                        <a:lnTo>
                          <a:pt x="60" y="124"/>
                        </a:lnTo>
                        <a:lnTo>
                          <a:pt x="48" y="133"/>
                        </a:lnTo>
                        <a:lnTo>
                          <a:pt x="36" y="141"/>
                        </a:lnTo>
                        <a:lnTo>
                          <a:pt x="23" y="152"/>
                        </a:lnTo>
                        <a:lnTo>
                          <a:pt x="13" y="163"/>
                        </a:lnTo>
                        <a:lnTo>
                          <a:pt x="0" y="172"/>
                        </a:lnTo>
                        <a:lnTo>
                          <a:pt x="2" y="17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8" name="Freeform 1826"/>
                  <p:cNvSpPr>
                    <a:spLocks/>
                  </p:cNvSpPr>
                  <p:nvPr/>
                </p:nvSpPr>
                <p:spPr bwMode="auto">
                  <a:xfrm>
                    <a:off x="1386" y="1442"/>
                    <a:ext cx="34" cy="15"/>
                  </a:xfrm>
                  <a:custGeom>
                    <a:avLst/>
                    <a:gdLst>
                      <a:gd name="T0" fmla="*/ 4 w 236"/>
                      <a:gd name="T1" fmla="*/ 91 h 91"/>
                      <a:gd name="T2" fmla="*/ 16 w 236"/>
                      <a:gd name="T3" fmla="*/ 90 h 91"/>
                      <a:gd name="T4" fmla="*/ 29 w 236"/>
                      <a:gd name="T5" fmla="*/ 86 h 91"/>
                      <a:gd name="T6" fmla="*/ 45 w 236"/>
                      <a:gd name="T7" fmla="*/ 82 h 91"/>
                      <a:gd name="T8" fmla="*/ 60 w 236"/>
                      <a:gd name="T9" fmla="*/ 79 h 91"/>
                      <a:gd name="T10" fmla="*/ 78 w 236"/>
                      <a:gd name="T11" fmla="*/ 73 h 91"/>
                      <a:gd name="T12" fmla="*/ 97 w 236"/>
                      <a:gd name="T13" fmla="*/ 67 h 91"/>
                      <a:gd name="T14" fmla="*/ 113 w 236"/>
                      <a:gd name="T15" fmla="*/ 61 h 91"/>
                      <a:gd name="T16" fmla="*/ 132 w 236"/>
                      <a:gd name="T17" fmla="*/ 54 h 91"/>
                      <a:gd name="T18" fmla="*/ 151 w 236"/>
                      <a:gd name="T19" fmla="*/ 48 h 91"/>
                      <a:gd name="T20" fmla="*/ 169 w 236"/>
                      <a:gd name="T21" fmla="*/ 40 h 91"/>
                      <a:gd name="T22" fmla="*/ 184 w 236"/>
                      <a:gd name="T23" fmla="*/ 32 h 91"/>
                      <a:gd name="T24" fmla="*/ 199 w 236"/>
                      <a:gd name="T25" fmla="*/ 25 h 91"/>
                      <a:gd name="T26" fmla="*/ 213 w 236"/>
                      <a:gd name="T27" fmla="*/ 19 h 91"/>
                      <a:gd name="T28" fmla="*/ 224 w 236"/>
                      <a:gd name="T29" fmla="*/ 12 h 91"/>
                      <a:gd name="T30" fmla="*/ 233 w 236"/>
                      <a:gd name="T31" fmla="*/ 6 h 91"/>
                      <a:gd name="T32" fmla="*/ 234 w 236"/>
                      <a:gd name="T33" fmla="*/ 0 h 91"/>
                      <a:gd name="T34" fmla="*/ 227 w 236"/>
                      <a:gd name="T35" fmla="*/ 6 h 91"/>
                      <a:gd name="T36" fmla="*/ 217 w 236"/>
                      <a:gd name="T37" fmla="*/ 12 h 91"/>
                      <a:gd name="T38" fmla="*/ 204 w 236"/>
                      <a:gd name="T39" fmla="*/ 19 h 91"/>
                      <a:gd name="T40" fmla="*/ 191 w 236"/>
                      <a:gd name="T41" fmla="*/ 26 h 91"/>
                      <a:gd name="T42" fmla="*/ 175 w 236"/>
                      <a:gd name="T43" fmla="*/ 34 h 91"/>
                      <a:gd name="T44" fmla="*/ 157 w 236"/>
                      <a:gd name="T45" fmla="*/ 41 h 91"/>
                      <a:gd name="T46" fmla="*/ 140 w 236"/>
                      <a:gd name="T47" fmla="*/ 48 h 91"/>
                      <a:gd name="T48" fmla="*/ 123 w 236"/>
                      <a:gd name="T49" fmla="*/ 55 h 91"/>
                      <a:gd name="T50" fmla="*/ 104 w 236"/>
                      <a:gd name="T51" fmla="*/ 61 h 91"/>
                      <a:gd name="T52" fmla="*/ 85 w 236"/>
                      <a:gd name="T53" fmla="*/ 67 h 91"/>
                      <a:gd name="T54" fmla="*/ 68 w 236"/>
                      <a:gd name="T55" fmla="*/ 73 h 91"/>
                      <a:gd name="T56" fmla="*/ 52 w 236"/>
                      <a:gd name="T57" fmla="*/ 78 h 91"/>
                      <a:gd name="T58" fmla="*/ 35 w 236"/>
                      <a:gd name="T59" fmla="*/ 81 h 91"/>
                      <a:gd name="T60" fmla="*/ 22 w 236"/>
                      <a:gd name="T61" fmla="*/ 85 h 91"/>
                      <a:gd name="T62" fmla="*/ 9 w 236"/>
                      <a:gd name="T63" fmla="*/ 86 h 91"/>
                      <a:gd name="T64" fmla="*/ 0 w 236"/>
                      <a:gd name="T65" fmla="*/ 87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91"/>
                      <a:gd name="T101" fmla="*/ 236 w 236"/>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91">
                        <a:moveTo>
                          <a:pt x="0" y="91"/>
                        </a:moveTo>
                        <a:lnTo>
                          <a:pt x="4" y="91"/>
                        </a:lnTo>
                        <a:lnTo>
                          <a:pt x="9" y="90"/>
                        </a:lnTo>
                        <a:lnTo>
                          <a:pt x="16" y="90"/>
                        </a:lnTo>
                        <a:lnTo>
                          <a:pt x="22" y="88"/>
                        </a:lnTo>
                        <a:lnTo>
                          <a:pt x="29" y="86"/>
                        </a:lnTo>
                        <a:lnTo>
                          <a:pt x="36" y="85"/>
                        </a:lnTo>
                        <a:lnTo>
                          <a:pt x="45" y="82"/>
                        </a:lnTo>
                        <a:lnTo>
                          <a:pt x="52" y="81"/>
                        </a:lnTo>
                        <a:lnTo>
                          <a:pt x="60" y="79"/>
                        </a:lnTo>
                        <a:lnTo>
                          <a:pt x="69" y="77"/>
                        </a:lnTo>
                        <a:lnTo>
                          <a:pt x="78" y="73"/>
                        </a:lnTo>
                        <a:lnTo>
                          <a:pt x="86" y="71"/>
                        </a:lnTo>
                        <a:lnTo>
                          <a:pt x="97" y="67"/>
                        </a:lnTo>
                        <a:lnTo>
                          <a:pt x="105" y="65"/>
                        </a:lnTo>
                        <a:lnTo>
                          <a:pt x="113" y="61"/>
                        </a:lnTo>
                        <a:lnTo>
                          <a:pt x="124" y="57"/>
                        </a:lnTo>
                        <a:lnTo>
                          <a:pt x="132" y="54"/>
                        </a:lnTo>
                        <a:lnTo>
                          <a:pt x="141" y="50"/>
                        </a:lnTo>
                        <a:lnTo>
                          <a:pt x="151" y="48"/>
                        </a:lnTo>
                        <a:lnTo>
                          <a:pt x="159" y="44"/>
                        </a:lnTo>
                        <a:lnTo>
                          <a:pt x="169" y="40"/>
                        </a:lnTo>
                        <a:lnTo>
                          <a:pt x="176" y="36"/>
                        </a:lnTo>
                        <a:lnTo>
                          <a:pt x="184" y="32"/>
                        </a:lnTo>
                        <a:lnTo>
                          <a:pt x="192" y="29"/>
                        </a:lnTo>
                        <a:lnTo>
                          <a:pt x="199" y="25"/>
                        </a:lnTo>
                        <a:lnTo>
                          <a:pt x="205" y="23"/>
                        </a:lnTo>
                        <a:lnTo>
                          <a:pt x="213" y="19"/>
                        </a:lnTo>
                        <a:lnTo>
                          <a:pt x="218" y="16"/>
                        </a:lnTo>
                        <a:lnTo>
                          <a:pt x="224" y="12"/>
                        </a:lnTo>
                        <a:lnTo>
                          <a:pt x="229" y="9"/>
                        </a:lnTo>
                        <a:lnTo>
                          <a:pt x="233" y="6"/>
                        </a:lnTo>
                        <a:lnTo>
                          <a:pt x="236" y="4"/>
                        </a:lnTo>
                        <a:lnTo>
                          <a:pt x="234" y="0"/>
                        </a:lnTo>
                        <a:lnTo>
                          <a:pt x="230" y="4"/>
                        </a:lnTo>
                        <a:lnTo>
                          <a:pt x="227" y="6"/>
                        </a:lnTo>
                        <a:lnTo>
                          <a:pt x="222" y="10"/>
                        </a:lnTo>
                        <a:lnTo>
                          <a:pt x="217" y="12"/>
                        </a:lnTo>
                        <a:lnTo>
                          <a:pt x="210" y="16"/>
                        </a:lnTo>
                        <a:lnTo>
                          <a:pt x="204" y="19"/>
                        </a:lnTo>
                        <a:lnTo>
                          <a:pt x="197" y="23"/>
                        </a:lnTo>
                        <a:lnTo>
                          <a:pt x="191" y="26"/>
                        </a:lnTo>
                        <a:lnTo>
                          <a:pt x="182" y="30"/>
                        </a:lnTo>
                        <a:lnTo>
                          <a:pt x="175" y="34"/>
                        </a:lnTo>
                        <a:lnTo>
                          <a:pt x="166" y="37"/>
                        </a:lnTo>
                        <a:lnTo>
                          <a:pt x="157" y="41"/>
                        </a:lnTo>
                        <a:lnTo>
                          <a:pt x="149" y="44"/>
                        </a:lnTo>
                        <a:lnTo>
                          <a:pt x="140" y="48"/>
                        </a:lnTo>
                        <a:lnTo>
                          <a:pt x="131" y="51"/>
                        </a:lnTo>
                        <a:lnTo>
                          <a:pt x="123" y="55"/>
                        </a:lnTo>
                        <a:lnTo>
                          <a:pt x="112" y="57"/>
                        </a:lnTo>
                        <a:lnTo>
                          <a:pt x="104" y="61"/>
                        </a:lnTo>
                        <a:lnTo>
                          <a:pt x="95" y="65"/>
                        </a:lnTo>
                        <a:lnTo>
                          <a:pt x="85" y="67"/>
                        </a:lnTo>
                        <a:lnTo>
                          <a:pt x="76" y="71"/>
                        </a:lnTo>
                        <a:lnTo>
                          <a:pt x="68" y="73"/>
                        </a:lnTo>
                        <a:lnTo>
                          <a:pt x="59" y="75"/>
                        </a:lnTo>
                        <a:lnTo>
                          <a:pt x="52" y="78"/>
                        </a:lnTo>
                        <a:lnTo>
                          <a:pt x="43" y="80"/>
                        </a:lnTo>
                        <a:lnTo>
                          <a:pt x="35" y="81"/>
                        </a:lnTo>
                        <a:lnTo>
                          <a:pt x="28" y="84"/>
                        </a:lnTo>
                        <a:lnTo>
                          <a:pt x="22" y="85"/>
                        </a:lnTo>
                        <a:lnTo>
                          <a:pt x="16" y="86"/>
                        </a:lnTo>
                        <a:lnTo>
                          <a:pt x="9" y="86"/>
                        </a:lnTo>
                        <a:lnTo>
                          <a:pt x="4" y="87"/>
                        </a:lnTo>
                        <a:lnTo>
                          <a:pt x="0" y="87"/>
                        </a:lnTo>
                        <a:lnTo>
                          <a:pt x="0" y="9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89" name="Freeform 1827"/>
                  <p:cNvSpPr>
                    <a:spLocks/>
                  </p:cNvSpPr>
                  <p:nvPr/>
                </p:nvSpPr>
                <p:spPr bwMode="auto">
                  <a:xfrm>
                    <a:off x="1361" y="1457"/>
                    <a:ext cx="25" cy="40"/>
                  </a:xfrm>
                  <a:custGeom>
                    <a:avLst/>
                    <a:gdLst>
                      <a:gd name="T0" fmla="*/ 23 w 175"/>
                      <a:gd name="T1" fmla="*/ 243 h 245"/>
                      <a:gd name="T2" fmla="*/ 65 w 175"/>
                      <a:gd name="T3" fmla="*/ 233 h 245"/>
                      <a:gd name="T4" fmla="*/ 95 w 175"/>
                      <a:gd name="T5" fmla="*/ 220 h 245"/>
                      <a:gd name="T6" fmla="*/ 120 w 175"/>
                      <a:gd name="T7" fmla="*/ 204 h 245"/>
                      <a:gd name="T8" fmla="*/ 138 w 175"/>
                      <a:gd name="T9" fmla="*/ 185 h 245"/>
                      <a:gd name="T10" fmla="*/ 150 w 175"/>
                      <a:gd name="T11" fmla="*/ 166 h 245"/>
                      <a:gd name="T12" fmla="*/ 157 w 175"/>
                      <a:gd name="T13" fmla="*/ 144 h 245"/>
                      <a:gd name="T14" fmla="*/ 161 w 175"/>
                      <a:gd name="T15" fmla="*/ 123 h 245"/>
                      <a:gd name="T16" fmla="*/ 161 w 175"/>
                      <a:gd name="T17" fmla="*/ 101 h 245"/>
                      <a:gd name="T18" fmla="*/ 159 w 175"/>
                      <a:gd name="T19" fmla="*/ 81 h 245"/>
                      <a:gd name="T20" fmla="*/ 158 w 175"/>
                      <a:gd name="T21" fmla="*/ 62 h 245"/>
                      <a:gd name="T22" fmla="*/ 157 w 175"/>
                      <a:gd name="T23" fmla="*/ 44 h 245"/>
                      <a:gd name="T24" fmla="*/ 156 w 175"/>
                      <a:gd name="T25" fmla="*/ 29 h 245"/>
                      <a:gd name="T26" fmla="*/ 157 w 175"/>
                      <a:gd name="T27" fmla="*/ 17 h 245"/>
                      <a:gd name="T28" fmla="*/ 161 w 175"/>
                      <a:gd name="T29" fmla="*/ 9 h 245"/>
                      <a:gd name="T30" fmla="*/ 170 w 175"/>
                      <a:gd name="T31" fmla="*/ 5 h 245"/>
                      <a:gd name="T32" fmla="*/ 175 w 175"/>
                      <a:gd name="T33" fmla="*/ 0 h 245"/>
                      <a:gd name="T34" fmla="*/ 164 w 175"/>
                      <a:gd name="T35" fmla="*/ 3 h 245"/>
                      <a:gd name="T36" fmla="*/ 156 w 175"/>
                      <a:gd name="T37" fmla="*/ 11 h 245"/>
                      <a:gd name="T38" fmla="*/ 152 w 175"/>
                      <a:gd name="T39" fmla="*/ 22 h 245"/>
                      <a:gd name="T40" fmla="*/ 152 w 175"/>
                      <a:gd name="T41" fmla="*/ 36 h 245"/>
                      <a:gd name="T42" fmla="*/ 153 w 175"/>
                      <a:gd name="T43" fmla="*/ 54 h 245"/>
                      <a:gd name="T44" fmla="*/ 156 w 175"/>
                      <a:gd name="T45" fmla="*/ 72 h 245"/>
                      <a:gd name="T46" fmla="*/ 157 w 175"/>
                      <a:gd name="T47" fmla="*/ 92 h 245"/>
                      <a:gd name="T48" fmla="*/ 157 w 175"/>
                      <a:gd name="T49" fmla="*/ 112 h 245"/>
                      <a:gd name="T50" fmla="*/ 156 w 175"/>
                      <a:gd name="T51" fmla="*/ 133 h 245"/>
                      <a:gd name="T52" fmla="*/ 151 w 175"/>
                      <a:gd name="T53" fmla="*/ 154 h 245"/>
                      <a:gd name="T54" fmla="*/ 141 w 175"/>
                      <a:gd name="T55" fmla="*/ 174 h 245"/>
                      <a:gd name="T56" fmla="*/ 127 w 175"/>
                      <a:gd name="T57" fmla="*/ 193 h 245"/>
                      <a:gd name="T58" fmla="*/ 106 w 175"/>
                      <a:gd name="T59" fmla="*/ 210 h 245"/>
                      <a:gd name="T60" fmla="*/ 79 w 175"/>
                      <a:gd name="T61" fmla="*/ 224 h 245"/>
                      <a:gd name="T62" fmla="*/ 45 w 175"/>
                      <a:gd name="T63" fmla="*/ 235 h 245"/>
                      <a:gd name="T64" fmla="*/ 0 w 175"/>
                      <a:gd name="T65" fmla="*/ 24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5"/>
                      <a:gd name="T100" fmla="*/ 0 h 245"/>
                      <a:gd name="T101" fmla="*/ 175 w 175"/>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5" h="245">
                        <a:moveTo>
                          <a:pt x="0" y="245"/>
                        </a:moveTo>
                        <a:lnTo>
                          <a:pt x="23" y="243"/>
                        </a:lnTo>
                        <a:lnTo>
                          <a:pt x="45" y="238"/>
                        </a:lnTo>
                        <a:lnTo>
                          <a:pt x="65" y="233"/>
                        </a:lnTo>
                        <a:lnTo>
                          <a:pt x="80" y="226"/>
                        </a:lnTo>
                        <a:lnTo>
                          <a:pt x="95" y="220"/>
                        </a:lnTo>
                        <a:lnTo>
                          <a:pt x="108" y="212"/>
                        </a:lnTo>
                        <a:lnTo>
                          <a:pt x="120" y="204"/>
                        </a:lnTo>
                        <a:lnTo>
                          <a:pt x="130" y="195"/>
                        </a:lnTo>
                        <a:lnTo>
                          <a:pt x="138" y="185"/>
                        </a:lnTo>
                        <a:lnTo>
                          <a:pt x="145" y="175"/>
                        </a:lnTo>
                        <a:lnTo>
                          <a:pt x="150" y="166"/>
                        </a:lnTo>
                        <a:lnTo>
                          <a:pt x="153" y="155"/>
                        </a:lnTo>
                        <a:lnTo>
                          <a:pt x="157" y="144"/>
                        </a:lnTo>
                        <a:lnTo>
                          <a:pt x="159" y="133"/>
                        </a:lnTo>
                        <a:lnTo>
                          <a:pt x="161" y="123"/>
                        </a:lnTo>
                        <a:lnTo>
                          <a:pt x="161" y="112"/>
                        </a:lnTo>
                        <a:lnTo>
                          <a:pt x="161" y="101"/>
                        </a:lnTo>
                        <a:lnTo>
                          <a:pt x="161" y="92"/>
                        </a:lnTo>
                        <a:lnTo>
                          <a:pt x="159" y="81"/>
                        </a:lnTo>
                        <a:lnTo>
                          <a:pt x="159" y="72"/>
                        </a:lnTo>
                        <a:lnTo>
                          <a:pt x="158" y="62"/>
                        </a:lnTo>
                        <a:lnTo>
                          <a:pt x="157" y="54"/>
                        </a:lnTo>
                        <a:lnTo>
                          <a:pt x="157" y="44"/>
                        </a:lnTo>
                        <a:lnTo>
                          <a:pt x="156" y="36"/>
                        </a:lnTo>
                        <a:lnTo>
                          <a:pt x="156" y="29"/>
                        </a:lnTo>
                        <a:lnTo>
                          <a:pt x="156" y="23"/>
                        </a:lnTo>
                        <a:lnTo>
                          <a:pt x="157" y="17"/>
                        </a:lnTo>
                        <a:lnTo>
                          <a:pt x="159" y="12"/>
                        </a:lnTo>
                        <a:lnTo>
                          <a:pt x="161" y="9"/>
                        </a:lnTo>
                        <a:lnTo>
                          <a:pt x="165" y="6"/>
                        </a:lnTo>
                        <a:lnTo>
                          <a:pt x="170" y="5"/>
                        </a:lnTo>
                        <a:lnTo>
                          <a:pt x="175" y="4"/>
                        </a:lnTo>
                        <a:lnTo>
                          <a:pt x="175" y="0"/>
                        </a:lnTo>
                        <a:lnTo>
                          <a:pt x="169" y="1"/>
                        </a:lnTo>
                        <a:lnTo>
                          <a:pt x="164" y="3"/>
                        </a:lnTo>
                        <a:lnTo>
                          <a:pt x="158" y="6"/>
                        </a:lnTo>
                        <a:lnTo>
                          <a:pt x="156" y="11"/>
                        </a:lnTo>
                        <a:lnTo>
                          <a:pt x="153" y="16"/>
                        </a:lnTo>
                        <a:lnTo>
                          <a:pt x="152" y="22"/>
                        </a:lnTo>
                        <a:lnTo>
                          <a:pt x="152" y="29"/>
                        </a:lnTo>
                        <a:lnTo>
                          <a:pt x="152" y="36"/>
                        </a:lnTo>
                        <a:lnTo>
                          <a:pt x="153" y="45"/>
                        </a:lnTo>
                        <a:lnTo>
                          <a:pt x="153" y="54"/>
                        </a:lnTo>
                        <a:lnTo>
                          <a:pt x="155" y="62"/>
                        </a:lnTo>
                        <a:lnTo>
                          <a:pt x="156" y="72"/>
                        </a:lnTo>
                        <a:lnTo>
                          <a:pt x="156" y="81"/>
                        </a:lnTo>
                        <a:lnTo>
                          <a:pt x="157" y="92"/>
                        </a:lnTo>
                        <a:lnTo>
                          <a:pt x="157" y="101"/>
                        </a:lnTo>
                        <a:lnTo>
                          <a:pt x="157" y="112"/>
                        </a:lnTo>
                        <a:lnTo>
                          <a:pt x="157" y="123"/>
                        </a:lnTo>
                        <a:lnTo>
                          <a:pt x="156" y="133"/>
                        </a:lnTo>
                        <a:lnTo>
                          <a:pt x="153" y="143"/>
                        </a:lnTo>
                        <a:lnTo>
                          <a:pt x="151" y="154"/>
                        </a:lnTo>
                        <a:lnTo>
                          <a:pt x="146" y="163"/>
                        </a:lnTo>
                        <a:lnTo>
                          <a:pt x="141" y="174"/>
                        </a:lnTo>
                        <a:lnTo>
                          <a:pt x="134" y="182"/>
                        </a:lnTo>
                        <a:lnTo>
                          <a:pt x="127" y="193"/>
                        </a:lnTo>
                        <a:lnTo>
                          <a:pt x="118" y="201"/>
                        </a:lnTo>
                        <a:lnTo>
                          <a:pt x="106" y="210"/>
                        </a:lnTo>
                        <a:lnTo>
                          <a:pt x="94" y="217"/>
                        </a:lnTo>
                        <a:lnTo>
                          <a:pt x="79" y="224"/>
                        </a:lnTo>
                        <a:lnTo>
                          <a:pt x="63" y="230"/>
                        </a:lnTo>
                        <a:lnTo>
                          <a:pt x="45" y="235"/>
                        </a:lnTo>
                        <a:lnTo>
                          <a:pt x="23" y="239"/>
                        </a:lnTo>
                        <a:lnTo>
                          <a:pt x="0" y="242"/>
                        </a:lnTo>
                        <a:lnTo>
                          <a:pt x="0" y="24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0" name="Freeform 1828"/>
                  <p:cNvSpPr>
                    <a:spLocks/>
                  </p:cNvSpPr>
                  <p:nvPr/>
                </p:nvSpPr>
                <p:spPr bwMode="auto">
                  <a:xfrm>
                    <a:off x="1344" y="1497"/>
                    <a:ext cx="17" cy="63"/>
                  </a:xfrm>
                  <a:custGeom>
                    <a:avLst/>
                    <a:gdLst>
                      <a:gd name="T0" fmla="*/ 19 w 122"/>
                      <a:gd name="T1" fmla="*/ 364 h 378"/>
                      <a:gd name="T2" fmla="*/ 47 w 122"/>
                      <a:gd name="T3" fmla="*/ 334 h 378"/>
                      <a:gd name="T4" fmla="*/ 70 w 122"/>
                      <a:gd name="T5" fmla="*/ 303 h 378"/>
                      <a:gd name="T6" fmla="*/ 86 w 122"/>
                      <a:gd name="T7" fmla="*/ 271 h 378"/>
                      <a:gd name="T8" fmla="*/ 96 w 122"/>
                      <a:gd name="T9" fmla="*/ 240 h 378"/>
                      <a:gd name="T10" fmla="*/ 102 w 122"/>
                      <a:gd name="T11" fmla="*/ 208 h 378"/>
                      <a:gd name="T12" fmla="*/ 105 w 122"/>
                      <a:gd name="T13" fmla="*/ 179 h 378"/>
                      <a:gd name="T14" fmla="*/ 105 w 122"/>
                      <a:gd name="T15" fmla="*/ 150 h 378"/>
                      <a:gd name="T16" fmla="*/ 104 w 122"/>
                      <a:gd name="T17" fmla="*/ 122 h 378"/>
                      <a:gd name="T18" fmla="*/ 102 w 122"/>
                      <a:gd name="T19" fmla="*/ 97 h 378"/>
                      <a:gd name="T20" fmla="*/ 99 w 122"/>
                      <a:gd name="T21" fmla="*/ 72 h 378"/>
                      <a:gd name="T22" fmla="*/ 98 w 122"/>
                      <a:gd name="T23" fmla="*/ 52 h 378"/>
                      <a:gd name="T24" fmla="*/ 98 w 122"/>
                      <a:gd name="T25" fmla="*/ 34 h 378"/>
                      <a:gd name="T26" fmla="*/ 100 w 122"/>
                      <a:gd name="T27" fmla="*/ 21 h 378"/>
                      <a:gd name="T28" fmla="*/ 105 w 122"/>
                      <a:gd name="T29" fmla="*/ 10 h 378"/>
                      <a:gd name="T30" fmla="*/ 116 w 122"/>
                      <a:gd name="T31" fmla="*/ 5 h 378"/>
                      <a:gd name="T32" fmla="*/ 122 w 122"/>
                      <a:gd name="T33" fmla="*/ 0 h 378"/>
                      <a:gd name="T34" fmla="*/ 109 w 122"/>
                      <a:gd name="T35" fmla="*/ 5 h 378"/>
                      <a:gd name="T36" fmla="*/ 99 w 122"/>
                      <a:gd name="T37" fmla="*/ 14 h 378"/>
                      <a:gd name="T38" fmla="*/ 96 w 122"/>
                      <a:gd name="T39" fmla="*/ 26 h 378"/>
                      <a:gd name="T40" fmla="*/ 93 w 122"/>
                      <a:gd name="T41" fmla="*/ 43 h 378"/>
                      <a:gd name="T42" fmla="*/ 94 w 122"/>
                      <a:gd name="T43" fmla="*/ 62 h 378"/>
                      <a:gd name="T44" fmla="*/ 97 w 122"/>
                      <a:gd name="T45" fmla="*/ 84 h 378"/>
                      <a:gd name="T46" fmla="*/ 99 w 122"/>
                      <a:gd name="T47" fmla="*/ 109 h 378"/>
                      <a:gd name="T48" fmla="*/ 100 w 122"/>
                      <a:gd name="T49" fmla="*/ 137 h 378"/>
                      <a:gd name="T50" fmla="*/ 102 w 122"/>
                      <a:gd name="T51" fmla="*/ 164 h 378"/>
                      <a:gd name="T52" fmla="*/ 100 w 122"/>
                      <a:gd name="T53" fmla="*/ 193 h 378"/>
                      <a:gd name="T54" fmla="*/ 96 w 122"/>
                      <a:gd name="T55" fmla="*/ 222 h 378"/>
                      <a:gd name="T56" fmla="*/ 88 w 122"/>
                      <a:gd name="T57" fmla="*/ 254 h 378"/>
                      <a:gd name="T58" fmla="*/ 74 w 122"/>
                      <a:gd name="T59" fmla="*/ 285 h 378"/>
                      <a:gd name="T60" fmla="*/ 55 w 122"/>
                      <a:gd name="T61" fmla="*/ 316 h 378"/>
                      <a:gd name="T62" fmla="*/ 31 w 122"/>
                      <a:gd name="T63" fmla="*/ 346 h 378"/>
                      <a:gd name="T64" fmla="*/ 0 w 122"/>
                      <a:gd name="T65" fmla="*/ 376 h 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378"/>
                      <a:gd name="T101" fmla="*/ 122 w 122"/>
                      <a:gd name="T102" fmla="*/ 378 h 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378">
                        <a:moveTo>
                          <a:pt x="1" y="378"/>
                        </a:moveTo>
                        <a:lnTo>
                          <a:pt x="19" y="364"/>
                        </a:lnTo>
                        <a:lnTo>
                          <a:pt x="35" y="348"/>
                        </a:lnTo>
                        <a:lnTo>
                          <a:pt x="47" y="334"/>
                        </a:lnTo>
                        <a:lnTo>
                          <a:pt x="60" y="319"/>
                        </a:lnTo>
                        <a:lnTo>
                          <a:pt x="70" y="303"/>
                        </a:lnTo>
                        <a:lnTo>
                          <a:pt x="78" y="288"/>
                        </a:lnTo>
                        <a:lnTo>
                          <a:pt x="86" y="271"/>
                        </a:lnTo>
                        <a:lnTo>
                          <a:pt x="91" y="256"/>
                        </a:lnTo>
                        <a:lnTo>
                          <a:pt x="96" y="240"/>
                        </a:lnTo>
                        <a:lnTo>
                          <a:pt x="99" y="224"/>
                        </a:lnTo>
                        <a:lnTo>
                          <a:pt x="102" y="208"/>
                        </a:lnTo>
                        <a:lnTo>
                          <a:pt x="104" y="193"/>
                        </a:lnTo>
                        <a:lnTo>
                          <a:pt x="105" y="179"/>
                        </a:lnTo>
                        <a:lnTo>
                          <a:pt x="105" y="164"/>
                        </a:lnTo>
                        <a:lnTo>
                          <a:pt x="105" y="150"/>
                        </a:lnTo>
                        <a:lnTo>
                          <a:pt x="104" y="135"/>
                        </a:lnTo>
                        <a:lnTo>
                          <a:pt x="104" y="122"/>
                        </a:lnTo>
                        <a:lnTo>
                          <a:pt x="103" y="109"/>
                        </a:lnTo>
                        <a:lnTo>
                          <a:pt x="102" y="97"/>
                        </a:lnTo>
                        <a:lnTo>
                          <a:pt x="100" y="83"/>
                        </a:lnTo>
                        <a:lnTo>
                          <a:pt x="99" y="72"/>
                        </a:lnTo>
                        <a:lnTo>
                          <a:pt x="98" y="62"/>
                        </a:lnTo>
                        <a:lnTo>
                          <a:pt x="98" y="52"/>
                        </a:lnTo>
                        <a:lnTo>
                          <a:pt x="97" y="43"/>
                        </a:lnTo>
                        <a:lnTo>
                          <a:pt x="98" y="34"/>
                        </a:lnTo>
                        <a:lnTo>
                          <a:pt x="98" y="27"/>
                        </a:lnTo>
                        <a:lnTo>
                          <a:pt x="100" y="21"/>
                        </a:lnTo>
                        <a:lnTo>
                          <a:pt x="103" y="15"/>
                        </a:lnTo>
                        <a:lnTo>
                          <a:pt x="105" y="10"/>
                        </a:lnTo>
                        <a:lnTo>
                          <a:pt x="111" y="7"/>
                        </a:lnTo>
                        <a:lnTo>
                          <a:pt x="116" y="5"/>
                        </a:lnTo>
                        <a:lnTo>
                          <a:pt x="122" y="3"/>
                        </a:lnTo>
                        <a:lnTo>
                          <a:pt x="122" y="0"/>
                        </a:lnTo>
                        <a:lnTo>
                          <a:pt x="114" y="2"/>
                        </a:lnTo>
                        <a:lnTo>
                          <a:pt x="109" y="5"/>
                        </a:lnTo>
                        <a:lnTo>
                          <a:pt x="103" y="8"/>
                        </a:lnTo>
                        <a:lnTo>
                          <a:pt x="99" y="14"/>
                        </a:lnTo>
                        <a:lnTo>
                          <a:pt x="97" y="20"/>
                        </a:lnTo>
                        <a:lnTo>
                          <a:pt x="96" y="26"/>
                        </a:lnTo>
                        <a:lnTo>
                          <a:pt x="94" y="34"/>
                        </a:lnTo>
                        <a:lnTo>
                          <a:pt x="93" y="43"/>
                        </a:lnTo>
                        <a:lnTo>
                          <a:pt x="94" y="52"/>
                        </a:lnTo>
                        <a:lnTo>
                          <a:pt x="94" y="62"/>
                        </a:lnTo>
                        <a:lnTo>
                          <a:pt x="96" y="72"/>
                        </a:lnTo>
                        <a:lnTo>
                          <a:pt x="97" y="84"/>
                        </a:lnTo>
                        <a:lnTo>
                          <a:pt x="98" y="97"/>
                        </a:lnTo>
                        <a:lnTo>
                          <a:pt x="99" y="109"/>
                        </a:lnTo>
                        <a:lnTo>
                          <a:pt x="100" y="122"/>
                        </a:lnTo>
                        <a:lnTo>
                          <a:pt x="100" y="137"/>
                        </a:lnTo>
                        <a:lnTo>
                          <a:pt x="102" y="150"/>
                        </a:lnTo>
                        <a:lnTo>
                          <a:pt x="102" y="164"/>
                        </a:lnTo>
                        <a:lnTo>
                          <a:pt x="102" y="178"/>
                        </a:lnTo>
                        <a:lnTo>
                          <a:pt x="100" y="193"/>
                        </a:lnTo>
                        <a:lnTo>
                          <a:pt x="98" y="207"/>
                        </a:lnTo>
                        <a:lnTo>
                          <a:pt x="96" y="222"/>
                        </a:lnTo>
                        <a:lnTo>
                          <a:pt x="92" y="238"/>
                        </a:lnTo>
                        <a:lnTo>
                          <a:pt x="88" y="254"/>
                        </a:lnTo>
                        <a:lnTo>
                          <a:pt x="81" y="270"/>
                        </a:lnTo>
                        <a:lnTo>
                          <a:pt x="74" y="285"/>
                        </a:lnTo>
                        <a:lnTo>
                          <a:pt x="66" y="301"/>
                        </a:lnTo>
                        <a:lnTo>
                          <a:pt x="55" y="316"/>
                        </a:lnTo>
                        <a:lnTo>
                          <a:pt x="45" y="332"/>
                        </a:lnTo>
                        <a:lnTo>
                          <a:pt x="31" y="346"/>
                        </a:lnTo>
                        <a:lnTo>
                          <a:pt x="16" y="362"/>
                        </a:lnTo>
                        <a:lnTo>
                          <a:pt x="0" y="376"/>
                        </a:lnTo>
                        <a:lnTo>
                          <a:pt x="1" y="37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1" name="Freeform 1829"/>
                  <p:cNvSpPr>
                    <a:spLocks/>
                  </p:cNvSpPr>
                  <p:nvPr/>
                </p:nvSpPr>
                <p:spPr bwMode="auto">
                  <a:xfrm>
                    <a:off x="1307" y="1560"/>
                    <a:ext cx="37" cy="30"/>
                  </a:xfrm>
                  <a:custGeom>
                    <a:avLst/>
                    <a:gdLst>
                      <a:gd name="T0" fmla="*/ 2 w 261"/>
                      <a:gd name="T1" fmla="*/ 183 h 183"/>
                      <a:gd name="T2" fmla="*/ 12 w 261"/>
                      <a:gd name="T3" fmla="*/ 178 h 183"/>
                      <a:gd name="T4" fmla="*/ 23 w 261"/>
                      <a:gd name="T5" fmla="*/ 172 h 183"/>
                      <a:gd name="T6" fmla="*/ 35 w 261"/>
                      <a:gd name="T7" fmla="*/ 166 h 183"/>
                      <a:gd name="T8" fmla="*/ 47 w 261"/>
                      <a:gd name="T9" fmla="*/ 160 h 183"/>
                      <a:gd name="T10" fmla="*/ 59 w 261"/>
                      <a:gd name="T11" fmla="*/ 152 h 183"/>
                      <a:gd name="T12" fmla="*/ 73 w 261"/>
                      <a:gd name="T13" fmla="*/ 144 h 183"/>
                      <a:gd name="T14" fmla="*/ 86 w 261"/>
                      <a:gd name="T15" fmla="*/ 136 h 183"/>
                      <a:gd name="T16" fmla="*/ 101 w 261"/>
                      <a:gd name="T17" fmla="*/ 125 h 183"/>
                      <a:gd name="T18" fmla="*/ 118 w 261"/>
                      <a:gd name="T19" fmla="*/ 114 h 183"/>
                      <a:gd name="T20" fmla="*/ 133 w 261"/>
                      <a:gd name="T21" fmla="*/ 102 h 183"/>
                      <a:gd name="T22" fmla="*/ 151 w 261"/>
                      <a:gd name="T23" fmla="*/ 89 h 183"/>
                      <a:gd name="T24" fmla="*/ 171 w 261"/>
                      <a:gd name="T25" fmla="*/ 75 h 183"/>
                      <a:gd name="T26" fmla="*/ 190 w 261"/>
                      <a:gd name="T27" fmla="*/ 59 h 183"/>
                      <a:gd name="T28" fmla="*/ 213 w 261"/>
                      <a:gd name="T29" fmla="*/ 43 h 183"/>
                      <a:gd name="T30" fmla="*/ 236 w 261"/>
                      <a:gd name="T31" fmla="*/ 24 h 183"/>
                      <a:gd name="T32" fmla="*/ 261 w 261"/>
                      <a:gd name="T33" fmla="*/ 2 h 183"/>
                      <a:gd name="T34" fmla="*/ 247 w 261"/>
                      <a:gd name="T35" fmla="*/ 12 h 183"/>
                      <a:gd name="T36" fmla="*/ 222 w 261"/>
                      <a:gd name="T37" fmla="*/ 31 h 183"/>
                      <a:gd name="T38" fmla="*/ 199 w 261"/>
                      <a:gd name="T39" fmla="*/ 49 h 183"/>
                      <a:gd name="T40" fmla="*/ 178 w 261"/>
                      <a:gd name="T41" fmla="*/ 65 h 183"/>
                      <a:gd name="T42" fmla="*/ 158 w 261"/>
                      <a:gd name="T43" fmla="*/ 80 h 183"/>
                      <a:gd name="T44" fmla="*/ 139 w 261"/>
                      <a:gd name="T45" fmla="*/ 94 h 183"/>
                      <a:gd name="T46" fmla="*/ 123 w 261"/>
                      <a:gd name="T47" fmla="*/ 106 h 183"/>
                      <a:gd name="T48" fmla="*/ 106 w 261"/>
                      <a:gd name="T49" fmla="*/ 118 h 183"/>
                      <a:gd name="T50" fmla="*/ 92 w 261"/>
                      <a:gd name="T51" fmla="*/ 127 h 183"/>
                      <a:gd name="T52" fmla="*/ 78 w 261"/>
                      <a:gd name="T53" fmla="*/ 137 h 183"/>
                      <a:gd name="T54" fmla="*/ 65 w 261"/>
                      <a:gd name="T55" fmla="*/ 145 h 183"/>
                      <a:gd name="T56" fmla="*/ 52 w 261"/>
                      <a:gd name="T57" fmla="*/ 152 h 183"/>
                      <a:gd name="T58" fmla="*/ 40 w 261"/>
                      <a:gd name="T59" fmla="*/ 160 h 183"/>
                      <a:gd name="T60" fmla="*/ 28 w 261"/>
                      <a:gd name="T61" fmla="*/ 166 h 183"/>
                      <a:gd name="T62" fmla="*/ 17 w 261"/>
                      <a:gd name="T63" fmla="*/ 172 h 183"/>
                      <a:gd name="T64" fmla="*/ 6 w 261"/>
                      <a:gd name="T65" fmla="*/ 177 h 183"/>
                      <a:gd name="T66" fmla="*/ 1 w 261"/>
                      <a:gd name="T67" fmla="*/ 183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1"/>
                      <a:gd name="T103" fmla="*/ 0 h 183"/>
                      <a:gd name="T104" fmla="*/ 261 w 261"/>
                      <a:gd name="T105" fmla="*/ 183 h 1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1" h="183">
                        <a:moveTo>
                          <a:pt x="1" y="179"/>
                        </a:moveTo>
                        <a:lnTo>
                          <a:pt x="2" y="183"/>
                        </a:lnTo>
                        <a:lnTo>
                          <a:pt x="7" y="181"/>
                        </a:lnTo>
                        <a:lnTo>
                          <a:pt x="12" y="178"/>
                        </a:lnTo>
                        <a:lnTo>
                          <a:pt x="18" y="175"/>
                        </a:lnTo>
                        <a:lnTo>
                          <a:pt x="23" y="172"/>
                        </a:lnTo>
                        <a:lnTo>
                          <a:pt x="29" y="170"/>
                        </a:lnTo>
                        <a:lnTo>
                          <a:pt x="35" y="166"/>
                        </a:lnTo>
                        <a:lnTo>
                          <a:pt x="42" y="164"/>
                        </a:lnTo>
                        <a:lnTo>
                          <a:pt x="47" y="160"/>
                        </a:lnTo>
                        <a:lnTo>
                          <a:pt x="53" y="157"/>
                        </a:lnTo>
                        <a:lnTo>
                          <a:pt x="59" y="152"/>
                        </a:lnTo>
                        <a:lnTo>
                          <a:pt x="67" y="149"/>
                        </a:lnTo>
                        <a:lnTo>
                          <a:pt x="73" y="144"/>
                        </a:lnTo>
                        <a:lnTo>
                          <a:pt x="79" y="139"/>
                        </a:lnTo>
                        <a:lnTo>
                          <a:pt x="86" y="136"/>
                        </a:lnTo>
                        <a:lnTo>
                          <a:pt x="94" y="131"/>
                        </a:lnTo>
                        <a:lnTo>
                          <a:pt x="101" y="125"/>
                        </a:lnTo>
                        <a:lnTo>
                          <a:pt x="108" y="120"/>
                        </a:lnTo>
                        <a:lnTo>
                          <a:pt x="118" y="114"/>
                        </a:lnTo>
                        <a:lnTo>
                          <a:pt x="125" y="108"/>
                        </a:lnTo>
                        <a:lnTo>
                          <a:pt x="133" y="102"/>
                        </a:lnTo>
                        <a:lnTo>
                          <a:pt x="143" y="96"/>
                        </a:lnTo>
                        <a:lnTo>
                          <a:pt x="151" y="89"/>
                        </a:lnTo>
                        <a:lnTo>
                          <a:pt x="161" y="82"/>
                        </a:lnTo>
                        <a:lnTo>
                          <a:pt x="171" y="75"/>
                        </a:lnTo>
                        <a:lnTo>
                          <a:pt x="181" y="68"/>
                        </a:lnTo>
                        <a:lnTo>
                          <a:pt x="190" y="59"/>
                        </a:lnTo>
                        <a:lnTo>
                          <a:pt x="202" y="51"/>
                        </a:lnTo>
                        <a:lnTo>
                          <a:pt x="213" y="43"/>
                        </a:lnTo>
                        <a:lnTo>
                          <a:pt x="224" y="33"/>
                        </a:lnTo>
                        <a:lnTo>
                          <a:pt x="236" y="24"/>
                        </a:lnTo>
                        <a:lnTo>
                          <a:pt x="249" y="14"/>
                        </a:lnTo>
                        <a:lnTo>
                          <a:pt x="261" y="2"/>
                        </a:lnTo>
                        <a:lnTo>
                          <a:pt x="260" y="0"/>
                        </a:lnTo>
                        <a:lnTo>
                          <a:pt x="247" y="12"/>
                        </a:lnTo>
                        <a:lnTo>
                          <a:pt x="234" y="21"/>
                        </a:lnTo>
                        <a:lnTo>
                          <a:pt x="222" y="31"/>
                        </a:lnTo>
                        <a:lnTo>
                          <a:pt x="210" y="39"/>
                        </a:lnTo>
                        <a:lnTo>
                          <a:pt x="199" y="49"/>
                        </a:lnTo>
                        <a:lnTo>
                          <a:pt x="188" y="57"/>
                        </a:lnTo>
                        <a:lnTo>
                          <a:pt x="178" y="65"/>
                        </a:lnTo>
                        <a:lnTo>
                          <a:pt x="169" y="72"/>
                        </a:lnTo>
                        <a:lnTo>
                          <a:pt x="158" y="80"/>
                        </a:lnTo>
                        <a:lnTo>
                          <a:pt x="150" y="87"/>
                        </a:lnTo>
                        <a:lnTo>
                          <a:pt x="139" y="94"/>
                        </a:lnTo>
                        <a:lnTo>
                          <a:pt x="131" y="100"/>
                        </a:lnTo>
                        <a:lnTo>
                          <a:pt x="123" y="106"/>
                        </a:lnTo>
                        <a:lnTo>
                          <a:pt x="114" y="112"/>
                        </a:lnTo>
                        <a:lnTo>
                          <a:pt x="106" y="118"/>
                        </a:lnTo>
                        <a:lnTo>
                          <a:pt x="99" y="122"/>
                        </a:lnTo>
                        <a:lnTo>
                          <a:pt x="92" y="127"/>
                        </a:lnTo>
                        <a:lnTo>
                          <a:pt x="84" y="132"/>
                        </a:lnTo>
                        <a:lnTo>
                          <a:pt x="78" y="137"/>
                        </a:lnTo>
                        <a:lnTo>
                          <a:pt x="71" y="141"/>
                        </a:lnTo>
                        <a:lnTo>
                          <a:pt x="65" y="145"/>
                        </a:lnTo>
                        <a:lnTo>
                          <a:pt x="58" y="149"/>
                        </a:lnTo>
                        <a:lnTo>
                          <a:pt x="52" y="152"/>
                        </a:lnTo>
                        <a:lnTo>
                          <a:pt x="46" y="157"/>
                        </a:lnTo>
                        <a:lnTo>
                          <a:pt x="40" y="160"/>
                        </a:lnTo>
                        <a:lnTo>
                          <a:pt x="33" y="164"/>
                        </a:lnTo>
                        <a:lnTo>
                          <a:pt x="28" y="166"/>
                        </a:lnTo>
                        <a:lnTo>
                          <a:pt x="22" y="169"/>
                        </a:lnTo>
                        <a:lnTo>
                          <a:pt x="17" y="172"/>
                        </a:lnTo>
                        <a:lnTo>
                          <a:pt x="10" y="175"/>
                        </a:lnTo>
                        <a:lnTo>
                          <a:pt x="6" y="177"/>
                        </a:lnTo>
                        <a:lnTo>
                          <a:pt x="0" y="179"/>
                        </a:lnTo>
                        <a:lnTo>
                          <a:pt x="1" y="183"/>
                        </a:lnTo>
                        <a:lnTo>
                          <a:pt x="1" y="1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2" name="Freeform 1830"/>
                  <p:cNvSpPr>
                    <a:spLocks/>
                  </p:cNvSpPr>
                  <p:nvPr/>
                </p:nvSpPr>
                <p:spPr bwMode="auto">
                  <a:xfrm>
                    <a:off x="1307" y="1589"/>
                    <a:ext cx="18" cy="17"/>
                  </a:xfrm>
                  <a:custGeom>
                    <a:avLst/>
                    <a:gdLst>
                      <a:gd name="T0" fmla="*/ 120 w 124"/>
                      <a:gd name="T1" fmla="*/ 89 h 96"/>
                      <a:gd name="T2" fmla="*/ 118 w 124"/>
                      <a:gd name="T3" fmla="*/ 92 h 96"/>
                      <a:gd name="T4" fmla="*/ 116 w 124"/>
                      <a:gd name="T5" fmla="*/ 92 h 96"/>
                      <a:gd name="T6" fmla="*/ 110 w 124"/>
                      <a:gd name="T7" fmla="*/ 91 h 96"/>
                      <a:gd name="T8" fmla="*/ 103 w 124"/>
                      <a:gd name="T9" fmla="*/ 87 h 96"/>
                      <a:gd name="T10" fmla="*/ 94 w 124"/>
                      <a:gd name="T11" fmla="*/ 81 h 96"/>
                      <a:gd name="T12" fmla="*/ 85 w 124"/>
                      <a:gd name="T13" fmla="*/ 74 h 96"/>
                      <a:gd name="T14" fmla="*/ 75 w 124"/>
                      <a:gd name="T15" fmla="*/ 66 h 96"/>
                      <a:gd name="T16" fmla="*/ 65 w 124"/>
                      <a:gd name="T17" fmla="*/ 56 h 96"/>
                      <a:gd name="T18" fmla="*/ 54 w 124"/>
                      <a:gd name="T19" fmla="*/ 47 h 96"/>
                      <a:gd name="T20" fmla="*/ 45 w 124"/>
                      <a:gd name="T21" fmla="*/ 37 h 96"/>
                      <a:gd name="T22" fmla="*/ 34 w 124"/>
                      <a:gd name="T23" fmla="*/ 28 h 96"/>
                      <a:gd name="T24" fmla="*/ 25 w 124"/>
                      <a:gd name="T25" fmla="*/ 18 h 96"/>
                      <a:gd name="T26" fmla="*/ 17 w 124"/>
                      <a:gd name="T27" fmla="*/ 11 h 96"/>
                      <a:gd name="T28" fmla="*/ 9 w 124"/>
                      <a:gd name="T29" fmla="*/ 5 h 96"/>
                      <a:gd name="T30" fmla="*/ 5 w 124"/>
                      <a:gd name="T31" fmla="*/ 2 h 96"/>
                      <a:gd name="T32" fmla="*/ 0 w 124"/>
                      <a:gd name="T33" fmla="*/ 0 h 96"/>
                      <a:gd name="T34" fmla="*/ 1 w 124"/>
                      <a:gd name="T35" fmla="*/ 4 h 96"/>
                      <a:gd name="T36" fmla="*/ 5 w 124"/>
                      <a:gd name="T37" fmla="*/ 6 h 96"/>
                      <a:gd name="T38" fmla="*/ 11 w 124"/>
                      <a:gd name="T39" fmla="*/ 11 h 96"/>
                      <a:gd name="T40" fmla="*/ 19 w 124"/>
                      <a:gd name="T41" fmla="*/ 17 h 96"/>
                      <a:gd name="T42" fmla="*/ 27 w 124"/>
                      <a:gd name="T43" fmla="*/ 25 h 96"/>
                      <a:gd name="T44" fmla="*/ 35 w 124"/>
                      <a:gd name="T45" fmla="*/ 35 h 96"/>
                      <a:gd name="T46" fmla="*/ 47 w 124"/>
                      <a:gd name="T47" fmla="*/ 45 h 96"/>
                      <a:gd name="T48" fmla="*/ 57 w 124"/>
                      <a:gd name="T49" fmla="*/ 54 h 96"/>
                      <a:gd name="T50" fmla="*/ 67 w 124"/>
                      <a:gd name="T51" fmla="*/ 64 h 96"/>
                      <a:gd name="T52" fmla="*/ 78 w 124"/>
                      <a:gd name="T53" fmla="*/ 73 h 96"/>
                      <a:gd name="T54" fmla="*/ 87 w 124"/>
                      <a:gd name="T55" fmla="*/ 81 h 96"/>
                      <a:gd name="T56" fmla="*/ 97 w 124"/>
                      <a:gd name="T57" fmla="*/ 89 h 96"/>
                      <a:gd name="T58" fmla="*/ 105 w 124"/>
                      <a:gd name="T59" fmla="*/ 93 h 96"/>
                      <a:gd name="T60" fmla="*/ 111 w 124"/>
                      <a:gd name="T61" fmla="*/ 96 h 96"/>
                      <a:gd name="T62" fmla="*/ 118 w 124"/>
                      <a:gd name="T63" fmla="*/ 96 h 96"/>
                      <a:gd name="T64" fmla="*/ 123 w 124"/>
                      <a:gd name="T65" fmla="*/ 92 h 96"/>
                      <a:gd name="T66" fmla="*/ 120 w 124"/>
                      <a:gd name="T67" fmla="*/ 87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96"/>
                      <a:gd name="T104" fmla="*/ 124 w 124"/>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96">
                        <a:moveTo>
                          <a:pt x="120" y="87"/>
                        </a:moveTo>
                        <a:lnTo>
                          <a:pt x="120" y="89"/>
                        </a:lnTo>
                        <a:lnTo>
                          <a:pt x="119" y="91"/>
                        </a:lnTo>
                        <a:lnTo>
                          <a:pt x="118" y="92"/>
                        </a:lnTo>
                        <a:lnTo>
                          <a:pt x="117" y="92"/>
                        </a:lnTo>
                        <a:lnTo>
                          <a:pt x="116" y="92"/>
                        </a:lnTo>
                        <a:lnTo>
                          <a:pt x="112" y="92"/>
                        </a:lnTo>
                        <a:lnTo>
                          <a:pt x="110" y="91"/>
                        </a:lnTo>
                        <a:lnTo>
                          <a:pt x="106" y="90"/>
                        </a:lnTo>
                        <a:lnTo>
                          <a:pt x="103" y="87"/>
                        </a:lnTo>
                        <a:lnTo>
                          <a:pt x="99" y="85"/>
                        </a:lnTo>
                        <a:lnTo>
                          <a:pt x="94" y="81"/>
                        </a:lnTo>
                        <a:lnTo>
                          <a:pt x="90" y="79"/>
                        </a:lnTo>
                        <a:lnTo>
                          <a:pt x="85" y="74"/>
                        </a:lnTo>
                        <a:lnTo>
                          <a:pt x="80" y="71"/>
                        </a:lnTo>
                        <a:lnTo>
                          <a:pt x="75" y="66"/>
                        </a:lnTo>
                        <a:lnTo>
                          <a:pt x="70" y="61"/>
                        </a:lnTo>
                        <a:lnTo>
                          <a:pt x="65" y="56"/>
                        </a:lnTo>
                        <a:lnTo>
                          <a:pt x="59" y="52"/>
                        </a:lnTo>
                        <a:lnTo>
                          <a:pt x="54" y="47"/>
                        </a:lnTo>
                        <a:lnTo>
                          <a:pt x="49" y="42"/>
                        </a:lnTo>
                        <a:lnTo>
                          <a:pt x="45" y="37"/>
                        </a:lnTo>
                        <a:lnTo>
                          <a:pt x="40" y="33"/>
                        </a:lnTo>
                        <a:lnTo>
                          <a:pt x="34" y="28"/>
                        </a:lnTo>
                        <a:lnTo>
                          <a:pt x="29" y="23"/>
                        </a:lnTo>
                        <a:lnTo>
                          <a:pt x="25" y="18"/>
                        </a:lnTo>
                        <a:lnTo>
                          <a:pt x="21" y="15"/>
                        </a:lnTo>
                        <a:lnTo>
                          <a:pt x="17" y="11"/>
                        </a:lnTo>
                        <a:lnTo>
                          <a:pt x="14" y="9"/>
                        </a:lnTo>
                        <a:lnTo>
                          <a:pt x="9" y="5"/>
                        </a:lnTo>
                        <a:lnTo>
                          <a:pt x="7" y="3"/>
                        </a:lnTo>
                        <a:lnTo>
                          <a:pt x="5" y="2"/>
                        </a:lnTo>
                        <a:lnTo>
                          <a:pt x="2" y="0"/>
                        </a:lnTo>
                        <a:lnTo>
                          <a:pt x="0" y="0"/>
                        </a:lnTo>
                        <a:lnTo>
                          <a:pt x="0" y="4"/>
                        </a:lnTo>
                        <a:lnTo>
                          <a:pt x="1" y="4"/>
                        </a:lnTo>
                        <a:lnTo>
                          <a:pt x="2" y="5"/>
                        </a:lnTo>
                        <a:lnTo>
                          <a:pt x="5" y="6"/>
                        </a:lnTo>
                        <a:lnTo>
                          <a:pt x="7" y="9"/>
                        </a:lnTo>
                        <a:lnTo>
                          <a:pt x="11" y="11"/>
                        </a:lnTo>
                        <a:lnTo>
                          <a:pt x="15" y="14"/>
                        </a:lnTo>
                        <a:lnTo>
                          <a:pt x="19" y="17"/>
                        </a:lnTo>
                        <a:lnTo>
                          <a:pt x="22" y="22"/>
                        </a:lnTo>
                        <a:lnTo>
                          <a:pt x="27" y="25"/>
                        </a:lnTo>
                        <a:lnTo>
                          <a:pt x="32" y="30"/>
                        </a:lnTo>
                        <a:lnTo>
                          <a:pt x="35" y="35"/>
                        </a:lnTo>
                        <a:lnTo>
                          <a:pt x="41" y="40"/>
                        </a:lnTo>
                        <a:lnTo>
                          <a:pt x="47" y="45"/>
                        </a:lnTo>
                        <a:lnTo>
                          <a:pt x="52" y="49"/>
                        </a:lnTo>
                        <a:lnTo>
                          <a:pt x="57" y="54"/>
                        </a:lnTo>
                        <a:lnTo>
                          <a:pt x="61" y="59"/>
                        </a:lnTo>
                        <a:lnTo>
                          <a:pt x="67" y="64"/>
                        </a:lnTo>
                        <a:lnTo>
                          <a:pt x="73" y="68"/>
                        </a:lnTo>
                        <a:lnTo>
                          <a:pt x="78" y="73"/>
                        </a:lnTo>
                        <a:lnTo>
                          <a:pt x="83" y="78"/>
                        </a:lnTo>
                        <a:lnTo>
                          <a:pt x="87" y="81"/>
                        </a:lnTo>
                        <a:lnTo>
                          <a:pt x="92" y="85"/>
                        </a:lnTo>
                        <a:lnTo>
                          <a:pt x="97" y="89"/>
                        </a:lnTo>
                        <a:lnTo>
                          <a:pt x="100" y="91"/>
                        </a:lnTo>
                        <a:lnTo>
                          <a:pt x="105" y="93"/>
                        </a:lnTo>
                        <a:lnTo>
                          <a:pt x="107" y="95"/>
                        </a:lnTo>
                        <a:lnTo>
                          <a:pt x="111" y="96"/>
                        </a:lnTo>
                        <a:lnTo>
                          <a:pt x="116" y="96"/>
                        </a:lnTo>
                        <a:lnTo>
                          <a:pt x="118" y="96"/>
                        </a:lnTo>
                        <a:lnTo>
                          <a:pt x="120" y="95"/>
                        </a:lnTo>
                        <a:lnTo>
                          <a:pt x="123" y="92"/>
                        </a:lnTo>
                        <a:lnTo>
                          <a:pt x="124" y="89"/>
                        </a:lnTo>
                        <a:lnTo>
                          <a:pt x="120" y="8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3" name="Freeform 1831"/>
                  <p:cNvSpPr>
                    <a:spLocks/>
                  </p:cNvSpPr>
                  <p:nvPr/>
                </p:nvSpPr>
                <p:spPr bwMode="auto">
                  <a:xfrm>
                    <a:off x="1324" y="1598"/>
                    <a:ext cx="11" cy="6"/>
                  </a:xfrm>
                  <a:custGeom>
                    <a:avLst/>
                    <a:gdLst>
                      <a:gd name="T0" fmla="*/ 71 w 78"/>
                      <a:gd name="T1" fmla="*/ 5 h 39"/>
                      <a:gd name="T2" fmla="*/ 60 w 78"/>
                      <a:gd name="T3" fmla="*/ 12 h 39"/>
                      <a:gd name="T4" fmla="*/ 51 w 78"/>
                      <a:gd name="T5" fmla="*/ 17 h 39"/>
                      <a:gd name="T6" fmla="*/ 43 w 78"/>
                      <a:gd name="T7" fmla="*/ 21 h 39"/>
                      <a:gd name="T8" fmla="*/ 36 w 78"/>
                      <a:gd name="T9" fmla="*/ 23 h 39"/>
                      <a:gd name="T10" fmla="*/ 31 w 78"/>
                      <a:gd name="T11" fmla="*/ 24 h 39"/>
                      <a:gd name="T12" fmla="*/ 26 w 78"/>
                      <a:gd name="T13" fmla="*/ 24 h 39"/>
                      <a:gd name="T14" fmla="*/ 23 w 78"/>
                      <a:gd name="T15" fmla="*/ 23 h 39"/>
                      <a:gd name="T16" fmla="*/ 20 w 78"/>
                      <a:gd name="T17" fmla="*/ 23 h 39"/>
                      <a:gd name="T18" fmla="*/ 16 w 78"/>
                      <a:gd name="T19" fmla="*/ 22 h 39"/>
                      <a:gd name="T20" fmla="*/ 13 w 78"/>
                      <a:gd name="T21" fmla="*/ 22 h 39"/>
                      <a:gd name="T22" fmla="*/ 11 w 78"/>
                      <a:gd name="T23" fmla="*/ 22 h 39"/>
                      <a:gd name="T24" fmla="*/ 9 w 78"/>
                      <a:gd name="T25" fmla="*/ 23 h 39"/>
                      <a:gd name="T26" fmla="*/ 6 w 78"/>
                      <a:gd name="T27" fmla="*/ 25 h 39"/>
                      <a:gd name="T28" fmla="*/ 4 w 78"/>
                      <a:gd name="T29" fmla="*/ 29 h 39"/>
                      <a:gd name="T30" fmla="*/ 2 w 78"/>
                      <a:gd name="T31" fmla="*/ 35 h 39"/>
                      <a:gd name="T32" fmla="*/ 4 w 78"/>
                      <a:gd name="T33" fmla="*/ 39 h 39"/>
                      <a:gd name="T34" fmla="*/ 6 w 78"/>
                      <a:gd name="T35" fmla="*/ 34 h 39"/>
                      <a:gd name="T36" fmla="*/ 8 w 78"/>
                      <a:gd name="T37" fmla="*/ 29 h 39"/>
                      <a:gd name="T38" fmla="*/ 10 w 78"/>
                      <a:gd name="T39" fmla="*/ 27 h 39"/>
                      <a:gd name="T40" fmla="*/ 11 w 78"/>
                      <a:gd name="T41" fmla="*/ 25 h 39"/>
                      <a:gd name="T42" fmla="*/ 13 w 78"/>
                      <a:gd name="T43" fmla="*/ 25 h 39"/>
                      <a:gd name="T44" fmla="*/ 16 w 78"/>
                      <a:gd name="T45" fmla="*/ 25 h 39"/>
                      <a:gd name="T46" fmla="*/ 18 w 78"/>
                      <a:gd name="T47" fmla="*/ 27 h 39"/>
                      <a:gd name="T48" fmla="*/ 23 w 78"/>
                      <a:gd name="T49" fmla="*/ 27 h 39"/>
                      <a:gd name="T50" fmla="*/ 26 w 78"/>
                      <a:gd name="T51" fmla="*/ 28 h 39"/>
                      <a:gd name="T52" fmla="*/ 31 w 78"/>
                      <a:gd name="T53" fmla="*/ 28 h 39"/>
                      <a:gd name="T54" fmla="*/ 37 w 78"/>
                      <a:gd name="T55" fmla="*/ 27 h 39"/>
                      <a:gd name="T56" fmla="*/ 45 w 78"/>
                      <a:gd name="T57" fmla="*/ 24 h 39"/>
                      <a:gd name="T58" fmla="*/ 52 w 78"/>
                      <a:gd name="T59" fmla="*/ 21 h 39"/>
                      <a:gd name="T60" fmla="*/ 62 w 78"/>
                      <a:gd name="T61" fmla="*/ 15 h 39"/>
                      <a:gd name="T62" fmla="*/ 74 w 78"/>
                      <a:gd name="T63" fmla="*/ 8 h 39"/>
                      <a:gd name="T64" fmla="*/ 76 w 78"/>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9"/>
                      <a:gd name="T101" fmla="*/ 78 w 78"/>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9">
                        <a:moveTo>
                          <a:pt x="76" y="0"/>
                        </a:moveTo>
                        <a:lnTo>
                          <a:pt x="71" y="5"/>
                        </a:lnTo>
                        <a:lnTo>
                          <a:pt x="64" y="9"/>
                        </a:lnTo>
                        <a:lnTo>
                          <a:pt x="60" y="12"/>
                        </a:lnTo>
                        <a:lnTo>
                          <a:pt x="55" y="15"/>
                        </a:lnTo>
                        <a:lnTo>
                          <a:pt x="51" y="17"/>
                        </a:lnTo>
                        <a:lnTo>
                          <a:pt x="48" y="20"/>
                        </a:lnTo>
                        <a:lnTo>
                          <a:pt x="43" y="21"/>
                        </a:lnTo>
                        <a:lnTo>
                          <a:pt x="40" y="22"/>
                        </a:lnTo>
                        <a:lnTo>
                          <a:pt x="36" y="23"/>
                        </a:lnTo>
                        <a:lnTo>
                          <a:pt x="34" y="23"/>
                        </a:lnTo>
                        <a:lnTo>
                          <a:pt x="31" y="24"/>
                        </a:lnTo>
                        <a:lnTo>
                          <a:pt x="29" y="24"/>
                        </a:lnTo>
                        <a:lnTo>
                          <a:pt x="26" y="24"/>
                        </a:lnTo>
                        <a:lnTo>
                          <a:pt x="25" y="24"/>
                        </a:lnTo>
                        <a:lnTo>
                          <a:pt x="23" y="23"/>
                        </a:lnTo>
                        <a:lnTo>
                          <a:pt x="22" y="23"/>
                        </a:lnTo>
                        <a:lnTo>
                          <a:pt x="20" y="23"/>
                        </a:lnTo>
                        <a:lnTo>
                          <a:pt x="18" y="23"/>
                        </a:lnTo>
                        <a:lnTo>
                          <a:pt x="16" y="22"/>
                        </a:lnTo>
                        <a:lnTo>
                          <a:pt x="15" y="22"/>
                        </a:lnTo>
                        <a:lnTo>
                          <a:pt x="13" y="22"/>
                        </a:lnTo>
                        <a:lnTo>
                          <a:pt x="12" y="22"/>
                        </a:lnTo>
                        <a:lnTo>
                          <a:pt x="11" y="22"/>
                        </a:lnTo>
                        <a:lnTo>
                          <a:pt x="10" y="23"/>
                        </a:lnTo>
                        <a:lnTo>
                          <a:pt x="9" y="23"/>
                        </a:lnTo>
                        <a:lnTo>
                          <a:pt x="8" y="24"/>
                        </a:lnTo>
                        <a:lnTo>
                          <a:pt x="6" y="25"/>
                        </a:lnTo>
                        <a:lnTo>
                          <a:pt x="5" y="28"/>
                        </a:lnTo>
                        <a:lnTo>
                          <a:pt x="4" y="29"/>
                        </a:lnTo>
                        <a:lnTo>
                          <a:pt x="3" y="31"/>
                        </a:lnTo>
                        <a:lnTo>
                          <a:pt x="2" y="35"/>
                        </a:lnTo>
                        <a:lnTo>
                          <a:pt x="0" y="37"/>
                        </a:lnTo>
                        <a:lnTo>
                          <a:pt x="4" y="39"/>
                        </a:lnTo>
                        <a:lnTo>
                          <a:pt x="5" y="36"/>
                        </a:lnTo>
                        <a:lnTo>
                          <a:pt x="6" y="34"/>
                        </a:lnTo>
                        <a:lnTo>
                          <a:pt x="8" y="31"/>
                        </a:lnTo>
                        <a:lnTo>
                          <a:pt x="8" y="29"/>
                        </a:lnTo>
                        <a:lnTo>
                          <a:pt x="9" y="28"/>
                        </a:lnTo>
                        <a:lnTo>
                          <a:pt x="10" y="27"/>
                        </a:lnTo>
                        <a:lnTo>
                          <a:pt x="11" y="27"/>
                        </a:lnTo>
                        <a:lnTo>
                          <a:pt x="11" y="25"/>
                        </a:lnTo>
                        <a:lnTo>
                          <a:pt x="12" y="25"/>
                        </a:lnTo>
                        <a:lnTo>
                          <a:pt x="13" y="25"/>
                        </a:lnTo>
                        <a:lnTo>
                          <a:pt x="15" y="25"/>
                        </a:lnTo>
                        <a:lnTo>
                          <a:pt x="16" y="25"/>
                        </a:lnTo>
                        <a:lnTo>
                          <a:pt x="17" y="27"/>
                        </a:lnTo>
                        <a:lnTo>
                          <a:pt x="18" y="27"/>
                        </a:lnTo>
                        <a:lnTo>
                          <a:pt x="20" y="27"/>
                        </a:lnTo>
                        <a:lnTo>
                          <a:pt x="23" y="27"/>
                        </a:lnTo>
                        <a:lnTo>
                          <a:pt x="25" y="28"/>
                        </a:lnTo>
                        <a:lnTo>
                          <a:pt x="26" y="28"/>
                        </a:lnTo>
                        <a:lnTo>
                          <a:pt x="29" y="28"/>
                        </a:lnTo>
                        <a:lnTo>
                          <a:pt x="31" y="28"/>
                        </a:lnTo>
                        <a:lnTo>
                          <a:pt x="35" y="27"/>
                        </a:lnTo>
                        <a:lnTo>
                          <a:pt x="37" y="27"/>
                        </a:lnTo>
                        <a:lnTo>
                          <a:pt x="41" y="25"/>
                        </a:lnTo>
                        <a:lnTo>
                          <a:pt x="45" y="24"/>
                        </a:lnTo>
                        <a:lnTo>
                          <a:pt x="49" y="22"/>
                        </a:lnTo>
                        <a:lnTo>
                          <a:pt x="52" y="21"/>
                        </a:lnTo>
                        <a:lnTo>
                          <a:pt x="57" y="18"/>
                        </a:lnTo>
                        <a:lnTo>
                          <a:pt x="62" y="15"/>
                        </a:lnTo>
                        <a:lnTo>
                          <a:pt x="67" y="11"/>
                        </a:lnTo>
                        <a:lnTo>
                          <a:pt x="74" y="8"/>
                        </a:lnTo>
                        <a:lnTo>
                          <a:pt x="78" y="3"/>
                        </a:lnTo>
                        <a:lnTo>
                          <a:pt x="7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4" name="Freeform 1832"/>
                  <p:cNvSpPr>
                    <a:spLocks/>
                  </p:cNvSpPr>
                  <p:nvPr/>
                </p:nvSpPr>
                <p:spPr bwMode="auto">
                  <a:xfrm>
                    <a:off x="1335" y="1591"/>
                    <a:ext cx="12" cy="7"/>
                  </a:xfrm>
                  <a:custGeom>
                    <a:avLst/>
                    <a:gdLst>
                      <a:gd name="T0" fmla="*/ 78 w 84"/>
                      <a:gd name="T1" fmla="*/ 1 h 44"/>
                      <a:gd name="T2" fmla="*/ 70 w 84"/>
                      <a:gd name="T3" fmla="*/ 3 h 44"/>
                      <a:gd name="T4" fmla="*/ 62 w 84"/>
                      <a:gd name="T5" fmla="*/ 6 h 44"/>
                      <a:gd name="T6" fmla="*/ 57 w 84"/>
                      <a:gd name="T7" fmla="*/ 7 h 44"/>
                      <a:gd name="T8" fmla="*/ 52 w 84"/>
                      <a:gd name="T9" fmla="*/ 7 h 44"/>
                      <a:gd name="T10" fmla="*/ 50 w 84"/>
                      <a:gd name="T11" fmla="*/ 7 h 44"/>
                      <a:gd name="T12" fmla="*/ 47 w 84"/>
                      <a:gd name="T13" fmla="*/ 8 h 44"/>
                      <a:gd name="T14" fmla="*/ 45 w 84"/>
                      <a:gd name="T15" fmla="*/ 8 h 44"/>
                      <a:gd name="T16" fmla="*/ 42 w 84"/>
                      <a:gd name="T17" fmla="*/ 9 h 44"/>
                      <a:gd name="T18" fmla="*/ 39 w 84"/>
                      <a:gd name="T19" fmla="*/ 12 h 44"/>
                      <a:gd name="T20" fmla="*/ 36 w 84"/>
                      <a:gd name="T21" fmla="*/ 13 h 44"/>
                      <a:gd name="T22" fmla="*/ 32 w 84"/>
                      <a:gd name="T23" fmla="*/ 16 h 44"/>
                      <a:gd name="T24" fmla="*/ 27 w 84"/>
                      <a:gd name="T25" fmla="*/ 21 h 44"/>
                      <a:gd name="T26" fmla="*/ 20 w 84"/>
                      <a:gd name="T27" fmla="*/ 26 h 44"/>
                      <a:gd name="T28" fmla="*/ 11 w 84"/>
                      <a:gd name="T29" fmla="*/ 33 h 44"/>
                      <a:gd name="T30" fmla="*/ 0 w 84"/>
                      <a:gd name="T31" fmla="*/ 41 h 44"/>
                      <a:gd name="T32" fmla="*/ 8 w 84"/>
                      <a:gd name="T33" fmla="*/ 40 h 44"/>
                      <a:gd name="T34" fmla="*/ 18 w 84"/>
                      <a:gd name="T35" fmla="*/ 32 h 44"/>
                      <a:gd name="T36" fmla="*/ 26 w 84"/>
                      <a:gd name="T37" fmla="*/ 26 h 44"/>
                      <a:gd name="T38" fmla="*/ 32 w 84"/>
                      <a:gd name="T39" fmla="*/ 21 h 44"/>
                      <a:gd name="T40" fmla="*/ 36 w 84"/>
                      <a:gd name="T41" fmla="*/ 18 h 44"/>
                      <a:gd name="T42" fmla="*/ 39 w 84"/>
                      <a:gd name="T43" fmla="*/ 15 h 44"/>
                      <a:gd name="T44" fmla="*/ 42 w 84"/>
                      <a:gd name="T45" fmla="*/ 13 h 44"/>
                      <a:gd name="T46" fmla="*/ 45 w 84"/>
                      <a:gd name="T47" fmla="*/ 13 h 44"/>
                      <a:gd name="T48" fmla="*/ 46 w 84"/>
                      <a:gd name="T49" fmla="*/ 12 h 44"/>
                      <a:gd name="T50" fmla="*/ 49 w 84"/>
                      <a:gd name="T51" fmla="*/ 12 h 44"/>
                      <a:gd name="T52" fmla="*/ 52 w 84"/>
                      <a:gd name="T53" fmla="*/ 10 h 44"/>
                      <a:gd name="T54" fmla="*/ 54 w 84"/>
                      <a:gd name="T55" fmla="*/ 10 h 44"/>
                      <a:gd name="T56" fmla="*/ 59 w 84"/>
                      <a:gd name="T57" fmla="*/ 9 h 44"/>
                      <a:gd name="T58" fmla="*/ 65 w 84"/>
                      <a:gd name="T59" fmla="*/ 8 h 44"/>
                      <a:gd name="T60" fmla="*/ 75 w 84"/>
                      <a:gd name="T61" fmla="*/ 6 h 44"/>
                      <a:gd name="T62" fmla="*/ 84 w 84"/>
                      <a:gd name="T63" fmla="*/ 3 h 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44"/>
                      <a:gd name="T98" fmla="*/ 84 w 84"/>
                      <a:gd name="T99" fmla="*/ 44 h 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44">
                        <a:moveTo>
                          <a:pt x="83" y="0"/>
                        </a:moveTo>
                        <a:lnTo>
                          <a:pt x="78" y="1"/>
                        </a:lnTo>
                        <a:lnTo>
                          <a:pt x="73" y="2"/>
                        </a:lnTo>
                        <a:lnTo>
                          <a:pt x="70" y="3"/>
                        </a:lnTo>
                        <a:lnTo>
                          <a:pt x="65" y="5"/>
                        </a:lnTo>
                        <a:lnTo>
                          <a:pt x="62" y="6"/>
                        </a:lnTo>
                        <a:lnTo>
                          <a:pt x="59" y="6"/>
                        </a:lnTo>
                        <a:lnTo>
                          <a:pt x="57" y="7"/>
                        </a:lnTo>
                        <a:lnTo>
                          <a:pt x="54" y="7"/>
                        </a:lnTo>
                        <a:lnTo>
                          <a:pt x="52" y="7"/>
                        </a:lnTo>
                        <a:lnTo>
                          <a:pt x="51" y="7"/>
                        </a:lnTo>
                        <a:lnTo>
                          <a:pt x="50" y="7"/>
                        </a:lnTo>
                        <a:lnTo>
                          <a:pt x="49" y="8"/>
                        </a:lnTo>
                        <a:lnTo>
                          <a:pt x="47" y="8"/>
                        </a:lnTo>
                        <a:lnTo>
                          <a:pt x="46" y="8"/>
                        </a:lnTo>
                        <a:lnTo>
                          <a:pt x="45" y="8"/>
                        </a:lnTo>
                        <a:lnTo>
                          <a:pt x="43" y="8"/>
                        </a:lnTo>
                        <a:lnTo>
                          <a:pt x="42" y="9"/>
                        </a:lnTo>
                        <a:lnTo>
                          <a:pt x="40" y="10"/>
                        </a:lnTo>
                        <a:lnTo>
                          <a:pt x="39" y="12"/>
                        </a:lnTo>
                        <a:lnTo>
                          <a:pt x="37" y="12"/>
                        </a:lnTo>
                        <a:lnTo>
                          <a:pt x="36" y="13"/>
                        </a:lnTo>
                        <a:lnTo>
                          <a:pt x="34" y="15"/>
                        </a:lnTo>
                        <a:lnTo>
                          <a:pt x="32" y="16"/>
                        </a:lnTo>
                        <a:lnTo>
                          <a:pt x="30" y="19"/>
                        </a:lnTo>
                        <a:lnTo>
                          <a:pt x="27" y="21"/>
                        </a:lnTo>
                        <a:lnTo>
                          <a:pt x="24" y="24"/>
                        </a:lnTo>
                        <a:lnTo>
                          <a:pt x="20" y="26"/>
                        </a:lnTo>
                        <a:lnTo>
                          <a:pt x="16" y="30"/>
                        </a:lnTo>
                        <a:lnTo>
                          <a:pt x="11" y="33"/>
                        </a:lnTo>
                        <a:lnTo>
                          <a:pt x="6" y="37"/>
                        </a:lnTo>
                        <a:lnTo>
                          <a:pt x="0" y="41"/>
                        </a:lnTo>
                        <a:lnTo>
                          <a:pt x="2" y="44"/>
                        </a:lnTo>
                        <a:lnTo>
                          <a:pt x="8" y="40"/>
                        </a:lnTo>
                        <a:lnTo>
                          <a:pt x="13" y="36"/>
                        </a:lnTo>
                        <a:lnTo>
                          <a:pt x="18" y="32"/>
                        </a:lnTo>
                        <a:lnTo>
                          <a:pt x="23" y="28"/>
                        </a:lnTo>
                        <a:lnTo>
                          <a:pt x="26" y="26"/>
                        </a:lnTo>
                        <a:lnTo>
                          <a:pt x="30" y="24"/>
                        </a:lnTo>
                        <a:lnTo>
                          <a:pt x="32" y="21"/>
                        </a:lnTo>
                        <a:lnTo>
                          <a:pt x="34" y="19"/>
                        </a:lnTo>
                        <a:lnTo>
                          <a:pt x="36" y="18"/>
                        </a:lnTo>
                        <a:lnTo>
                          <a:pt x="38" y="16"/>
                        </a:lnTo>
                        <a:lnTo>
                          <a:pt x="39" y="15"/>
                        </a:lnTo>
                        <a:lnTo>
                          <a:pt x="40" y="14"/>
                        </a:lnTo>
                        <a:lnTo>
                          <a:pt x="42" y="13"/>
                        </a:lnTo>
                        <a:lnTo>
                          <a:pt x="43" y="13"/>
                        </a:lnTo>
                        <a:lnTo>
                          <a:pt x="45" y="13"/>
                        </a:lnTo>
                        <a:lnTo>
                          <a:pt x="45" y="12"/>
                        </a:lnTo>
                        <a:lnTo>
                          <a:pt x="46" y="12"/>
                        </a:lnTo>
                        <a:lnTo>
                          <a:pt x="47" y="12"/>
                        </a:lnTo>
                        <a:lnTo>
                          <a:pt x="49" y="12"/>
                        </a:lnTo>
                        <a:lnTo>
                          <a:pt x="50" y="10"/>
                        </a:lnTo>
                        <a:lnTo>
                          <a:pt x="52" y="10"/>
                        </a:lnTo>
                        <a:lnTo>
                          <a:pt x="53" y="10"/>
                        </a:lnTo>
                        <a:lnTo>
                          <a:pt x="54" y="10"/>
                        </a:lnTo>
                        <a:lnTo>
                          <a:pt x="57" y="10"/>
                        </a:lnTo>
                        <a:lnTo>
                          <a:pt x="59" y="9"/>
                        </a:lnTo>
                        <a:lnTo>
                          <a:pt x="63" y="9"/>
                        </a:lnTo>
                        <a:lnTo>
                          <a:pt x="65" y="8"/>
                        </a:lnTo>
                        <a:lnTo>
                          <a:pt x="71" y="7"/>
                        </a:lnTo>
                        <a:lnTo>
                          <a:pt x="75" y="6"/>
                        </a:lnTo>
                        <a:lnTo>
                          <a:pt x="79" y="5"/>
                        </a:lnTo>
                        <a:lnTo>
                          <a:pt x="84" y="3"/>
                        </a:lnTo>
                        <a:lnTo>
                          <a:pt x="8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5" name="Freeform 1833"/>
                  <p:cNvSpPr>
                    <a:spLocks/>
                  </p:cNvSpPr>
                  <p:nvPr/>
                </p:nvSpPr>
                <p:spPr bwMode="auto">
                  <a:xfrm>
                    <a:off x="1347" y="1590"/>
                    <a:ext cx="18" cy="5"/>
                  </a:xfrm>
                  <a:custGeom>
                    <a:avLst/>
                    <a:gdLst>
                      <a:gd name="T0" fmla="*/ 120 w 125"/>
                      <a:gd name="T1" fmla="*/ 12 h 28"/>
                      <a:gd name="T2" fmla="*/ 117 w 125"/>
                      <a:gd name="T3" fmla="*/ 18 h 28"/>
                      <a:gd name="T4" fmla="*/ 111 w 125"/>
                      <a:gd name="T5" fmla="*/ 22 h 28"/>
                      <a:gd name="T6" fmla="*/ 106 w 125"/>
                      <a:gd name="T7" fmla="*/ 23 h 28"/>
                      <a:gd name="T8" fmla="*/ 100 w 125"/>
                      <a:gd name="T9" fmla="*/ 24 h 28"/>
                      <a:gd name="T10" fmla="*/ 94 w 125"/>
                      <a:gd name="T11" fmla="*/ 23 h 28"/>
                      <a:gd name="T12" fmla="*/ 89 w 125"/>
                      <a:gd name="T13" fmla="*/ 21 h 28"/>
                      <a:gd name="T14" fmla="*/ 80 w 125"/>
                      <a:gd name="T15" fmla="*/ 18 h 28"/>
                      <a:gd name="T16" fmla="*/ 72 w 125"/>
                      <a:gd name="T17" fmla="*/ 15 h 28"/>
                      <a:gd name="T18" fmla="*/ 64 w 125"/>
                      <a:gd name="T19" fmla="*/ 11 h 28"/>
                      <a:gd name="T20" fmla="*/ 54 w 125"/>
                      <a:gd name="T21" fmla="*/ 8 h 28"/>
                      <a:gd name="T22" fmla="*/ 46 w 125"/>
                      <a:gd name="T23" fmla="*/ 4 h 28"/>
                      <a:gd name="T24" fmla="*/ 35 w 125"/>
                      <a:gd name="T25" fmla="*/ 2 h 28"/>
                      <a:gd name="T26" fmla="*/ 26 w 125"/>
                      <a:gd name="T27" fmla="*/ 0 h 28"/>
                      <a:gd name="T28" fmla="*/ 16 w 125"/>
                      <a:gd name="T29" fmla="*/ 0 h 28"/>
                      <a:gd name="T30" fmla="*/ 6 w 125"/>
                      <a:gd name="T31" fmla="*/ 2 h 28"/>
                      <a:gd name="T32" fmla="*/ 1 w 125"/>
                      <a:gd name="T33" fmla="*/ 6 h 28"/>
                      <a:gd name="T34" fmla="*/ 11 w 125"/>
                      <a:gd name="T35" fmla="*/ 4 h 28"/>
                      <a:gd name="T36" fmla="*/ 21 w 125"/>
                      <a:gd name="T37" fmla="*/ 4 h 28"/>
                      <a:gd name="T38" fmla="*/ 30 w 125"/>
                      <a:gd name="T39" fmla="*/ 4 h 28"/>
                      <a:gd name="T40" fmla="*/ 40 w 125"/>
                      <a:gd name="T41" fmla="*/ 6 h 28"/>
                      <a:gd name="T42" fmla="*/ 48 w 125"/>
                      <a:gd name="T43" fmla="*/ 9 h 28"/>
                      <a:gd name="T44" fmla="*/ 58 w 125"/>
                      <a:gd name="T45" fmla="*/ 12 h 28"/>
                      <a:gd name="T46" fmla="*/ 66 w 125"/>
                      <a:gd name="T47" fmla="*/ 16 h 28"/>
                      <a:gd name="T48" fmla="*/ 74 w 125"/>
                      <a:gd name="T49" fmla="*/ 19 h 28"/>
                      <a:gd name="T50" fmla="*/ 83 w 125"/>
                      <a:gd name="T51" fmla="*/ 23 h 28"/>
                      <a:gd name="T52" fmla="*/ 91 w 125"/>
                      <a:gd name="T53" fmla="*/ 25 h 28"/>
                      <a:gd name="T54" fmla="*/ 97 w 125"/>
                      <a:gd name="T55" fmla="*/ 27 h 28"/>
                      <a:gd name="T56" fmla="*/ 104 w 125"/>
                      <a:gd name="T57" fmla="*/ 28 h 28"/>
                      <a:gd name="T58" fmla="*/ 110 w 125"/>
                      <a:gd name="T59" fmla="*/ 27 h 28"/>
                      <a:gd name="T60" fmla="*/ 117 w 125"/>
                      <a:gd name="T61" fmla="*/ 23 h 28"/>
                      <a:gd name="T62" fmla="*/ 122 w 125"/>
                      <a:gd name="T63" fmla="*/ 18 h 28"/>
                      <a:gd name="T64" fmla="*/ 125 w 125"/>
                      <a:gd name="T65" fmla="*/ 1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28"/>
                      <a:gd name="T101" fmla="*/ 125 w 125"/>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28">
                        <a:moveTo>
                          <a:pt x="122" y="9"/>
                        </a:moveTo>
                        <a:lnTo>
                          <a:pt x="120" y="12"/>
                        </a:lnTo>
                        <a:lnTo>
                          <a:pt x="118" y="16"/>
                        </a:lnTo>
                        <a:lnTo>
                          <a:pt x="117" y="18"/>
                        </a:lnTo>
                        <a:lnTo>
                          <a:pt x="115" y="21"/>
                        </a:lnTo>
                        <a:lnTo>
                          <a:pt x="111" y="22"/>
                        </a:lnTo>
                        <a:lnTo>
                          <a:pt x="109" y="23"/>
                        </a:lnTo>
                        <a:lnTo>
                          <a:pt x="106" y="23"/>
                        </a:lnTo>
                        <a:lnTo>
                          <a:pt x="104" y="24"/>
                        </a:lnTo>
                        <a:lnTo>
                          <a:pt x="100" y="24"/>
                        </a:lnTo>
                        <a:lnTo>
                          <a:pt x="98" y="23"/>
                        </a:lnTo>
                        <a:lnTo>
                          <a:pt x="94" y="23"/>
                        </a:lnTo>
                        <a:lnTo>
                          <a:pt x="92" y="22"/>
                        </a:lnTo>
                        <a:lnTo>
                          <a:pt x="89" y="21"/>
                        </a:lnTo>
                        <a:lnTo>
                          <a:pt x="84" y="19"/>
                        </a:lnTo>
                        <a:lnTo>
                          <a:pt x="80" y="18"/>
                        </a:lnTo>
                        <a:lnTo>
                          <a:pt x="76" y="16"/>
                        </a:lnTo>
                        <a:lnTo>
                          <a:pt x="72" y="15"/>
                        </a:lnTo>
                        <a:lnTo>
                          <a:pt x="68" y="12"/>
                        </a:lnTo>
                        <a:lnTo>
                          <a:pt x="64" y="11"/>
                        </a:lnTo>
                        <a:lnTo>
                          <a:pt x="59" y="9"/>
                        </a:lnTo>
                        <a:lnTo>
                          <a:pt x="54" y="8"/>
                        </a:lnTo>
                        <a:lnTo>
                          <a:pt x="50" y="6"/>
                        </a:lnTo>
                        <a:lnTo>
                          <a:pt x="46" y="4"/>
                        </a:lnTo>
                        <a:lnTo>
                          <a:pt x="41" y="3"/>
                        </a:lnTo>
                        <a:lnTo>
                          <a:pt x="35" y="2"/>
                        </a:lnTo>
                        <a:lnTo>
                          <a:pt x="31" y="0"/>
                        </a:lnTo>
                        <a:lnTo>
                          <a:pt x="26" y="0"/>
                        </a:lnTo>
                        <a:lnTo>
                          <a:pt x="21" y="0"/>
                        </a:lnTo>
                        <a:lnTo>
                          <a:pt x="16" y="0"/>
                        </a:lnTo>
                        <a:lnTo>
                          <a:pt x="11" y="0"/>
                        </a:lnTo>
                        <a:lnTo>
                          <a:pt x="6" y="2"/>
                        </a:lnTo>
                        <a:lnTo>
                          <a:pt x="0" y="3"/>
                        </a:lnTo>
                        <a:lnTo>
                          <a:pt x="1" y="6"/>
                        </a:lnTo>
                        <a:lnTo>
                          <a:pt x="6" y="5"/>
                        </a:lnTo>
                        <a:lnTo>
                          <a:pt x="11" y="4"/>
                        </a:lnTo>
                        <a:lnTo>
                          <a:pt x="16" y="4"/>
                        </a:lnTo>
                        <a:lnTo>
                          <a:pt x="21" y="4"/>
                        </a:lnTo>
                        <a:lnTo>
                          <a:pt x="26" y="4"/>
                        </a:lnTo>
                        <a:lnTo>
                          <a:pt x="30" y="4"/>
                        </a:lnTo>
                        <a:lnTo>
                          <a:pt x="34" y="5"/>
                        </a:lnTo>
                        <a:lnTo>
                          <a:pt x="40" y="6"/>
                        </a:lnTo>
                        <a:lnTo>
                          <a:pt x="45" y="8"/>
                        </a:lnTo>
                        <a:lnTo>
                          <a:pt x="48" y="9"/>
                        </a:lnTo>
                        <a:lnTo>
                          <a:pt x="53" y="11"/>
                        </a:lnTo>
                        <a:lnTo>
                          <a:pt x="58" y="12"/>
                        </a:lnTo>
                        <a:lnTo>
                          <a:pt x="61" y="15"/>
                        </a:lnTo>
                        <a:lnTo>
                          <a:pt x="66" y="16"/>
                        </a:lnTo>
                        <a:lnTo>
                          <a:pt x="71" y="17"/>
                        </a:lnTo>
                        <a:lnTo>
                          <a:pt x="74" y="19"/>
                        </a:lnTo>
                        <a:lnTo>
                          <a:pt x="78" y="21"/>
                        </a:lnTo>
                        <a:lnTo>
                          <a:pt x="83" y="23"/>
                        </a:lnTo>
                        <a:lnTo>
                          <a:pt x="86" y="24"/>
                        </a:lnTo>
                        <a:lnTo>
                          <a:pt x="91" y="25"/>
                        </a:lnTo>
                        <a:lnTo>
                          <a:pt x="94" y="27"/>
                        </a:lnTo>
                        <a:lnTo>
                          <a:pt x="97" y="27"/>
                        </a:lnTo>
                        <a:lnTo>
                          <a:pt x="100" y="28"/>
                        </a:lnTo>
                        <a:lnTo>
                          <a:pt x="104" y="28"/>
                        </a:lnTo>
                        <a:lnTo>
                          <a:pt x="108" y="27"/>
                        </a:lnTo>
                        <a:lnTo>
                          <a:pt x="110" y="27"/>
                        </a:lnTo>
                        <a:lnTo>
                          <a:pt x="115" y="25"/>
                        </a:lnTo>
                        <a:lnTo>
                          <a:pt x="117" y="23"/>
                        </a:lnTo>
                        <a:lnTo>
                          <a:pt x="119" y="21"/>
                        </a:lnTo>
                        <a:lnTo>
                          <a:pt x="122" y="18"/>
                        </a:lnTo>
                        <a:lnTo>
                          <a:pt x="124" y="15"/>
                        </a:lnTo>
                        <a:lnTo>
                          <a:pt x="125" y="10"/>
                        </a:lnTo>
                        <a:lnTo>
                          <a:pt x="122" y="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6" name="Freeform 1834"/>
                  <p:cNvSpPr>
                    <a:spLocks/>
                  </p:cNvSpPr>
                  <p:nvPr/>
                </p:nvSpPr>
                <p:spPr bwMode="auto">
                  <a:xfrm>
                    <a:off x="1364" y="1517"/>
                    <a:ext cx="38" cy="75"/>
                  </a:xfrm>
                  <a:custGeom>
                    <a:avLst/>
                    <a:gdLst>
                      <a:gd name="T0" fmla="*/ 259 w 267"/>
                      <a:gd name="T1" fmla="*/ 9 h 453"/>
                      <a:gd name="T2" fmla="*/ 250 w 267"/>
                      <a:gd name="T3" fmla="*/ 26 h 453"/>
                      <a:gd name="T4" fmla="*/ 240 w 267"/>
                      <a:gd name="T5" fmla="*/ 40 h 453"/>
                      <a:gd name="T6" fmla="*/ 230 w 267"/>
                      <a:gd name="T7" fmla="*/ 53 h 453"/>
                      <a:gd name="T8" fmla="*/ 220 w 267"/>
                      <a:gd name="T9" fmla="*/ 66 h 453"/>
                      <a:gd name="T10" fmla="*/ 208 w 267"/>
                      <a:gd name="T11" fmla="*/ 79 h 453"/>
                      <a:gd name="T12" fmla="*/ 196 w 267"/>
                      <a:gd name="T13" fmla="*/ 94 h 453"/>
                      <a:gd name="T14" fmla="*/ 182 w 267"/>
                      <a:gd name="T15" fmla="*/ 110 h 453"/>
                      <a:gd name="T16" fmla="*/ 167 w 267"/>
                      <a:gd name="T17" fmla="*/ 132 h 453"/>
                      <a:gd name="T18" fmla="*/ 151 w 267"/>
                      <a:gd name="T19" fmla="*/ 154 h 453"/>
                      <a:gd name="T20" fmla="*/ 133 w 267"/>
                      <a:gd name="T21" fmla="*/ 182 h 453"/>
                      <a:gd name="T22" fmla="*/ 113 w 267"/>
                      <a:gd name="T23" fmla="*/ 215 h 453"/>
                      <a:gd name="T24" fmla="*/ 93 w 267"/>
                      <a:gd name="T25" fmla="*/ 254 h 453"/>
                      <a:gd name="T26" fmla="*/ 69 w 267"/>
                      <a:gd name="T27" fmla="*/ 301 h 453"/>
                      <a:gd name="T28" fmla="*/ 43 w 267"/>
                      <a:gd name="T29" fmla="*/ 354 h 453"/>
                      <a:gd name="T30" fmla="*/ 14 w 267"/>
                      <a:gd name="T31" fmla="*/ 417 h 453"/>
                      <a:gd name="T32" fmla="*/ 3 w 267"/>
                      <a:gd name="T33" fmla="*/ 453 h 453"/>
                      <a:gd name="T34" fmla="*/ 33 w 267"/>
                      <a:gd name="T35" fmla="*/ 386 h 453"/>
                      <a:gd name="T36" fmla="*/ 59 w 267"/>
                      <a:gd name="T37" fmla="*/ 328 h 453"/>
                      <a:gd name="T38" fmla="*/ 84 w 267"/>
                      <a:gd name="T39" fmla="*/ 279 h 453"/>
                      <a:gd name="T40" fmla="*/ 106 w 267"/>
                      <a:gd name="T41" fmla="*/ 235 h 453"/>
                      <a:gd name="T42" fmla="*/ 127 w 267"/>
                      <a:gd name="T43" fmla="*/ 199 h 453"/>
                      <a:gd name="T44" fmla="*/ 146 w 267"/>
                      <a:gd name="T45" fmla="*/ 170 h 453"/>
                      <a:gd name="T46" fmla="*/ 162 w 267"/>
                      <a:gd name="T47" fmla="*/ 145 h 453"/>
                      <a:gd name="T48" fmla="*/ 178 w 267"/>
                      <a:gd name="T49" fmla="*/ 123 h 453"/>
                      <a:gd name="T50" fmla="*/ 191 w 267"/>
                      <a:gd name="T51" fmla="*/ 104 h 453"/>
                      <a:gd name="T52" fmla="*/ 204 w 267"/>
                      <a:gd name="T53" fmla="*/ 89 h 453"/>
                      <a:gd name="T54" fmla="*/ 216 w 267"/>
                      <a:gd name="T55" fmla="*/ 75 h 453"/>
                      <a:gd name="T56" fmla="*/ 228 w 267"/>
                      <a:gd name="T57" fmla="*/ 63 h 453"/>
                      <a:gd name="T58" fmla="*/ 237 w 267"/>
                      <a:gd name="T59" fmla="*/ 50 h 453"/>
                      <a:gd name="T60" fmla="*/ 248 w 267"/>
                      <a:gd name="T61" fmla="*/ 35 h 453"/>
                      <a:gd name="T62" fmla="*/ 258 w 267"/>
                      <a:gd name="T63" fmla="*/ 19 h 453"/>
                      <a:gd name="T64" fmla="*/ 267 w 267"/>
                      <a:gd name="T65" fmla="*/ 1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453"/>
                      <a:gd name="T101" fmla="*/ 267 w 267"/>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453">
                        <a:moveTo>
                          <a:pt x="263" y="0"/>
                        </a:moveTo>
                        <a:lnTo>
                          <a:pt x="259" y="9"/>
                        </a:lnTo>
                        <a:lnTo>
                          <a:pt x="254" y="17"/>
                        </a:lnTo>
                        <a:lnTo>
                          <a:pt x="250" y="26"/>
                        </a:lnTo>
                        <a:lnTo>
                          <a:pt x="246" y="33"/>
                        </a:lnTo>
                        <a:lnTo>
                          <a:pt x="240" y="40"/>
                        </a:lnTo>
                        <a:lnTo>
                          <a:pt x="235" y="47"/>
                        </a:lnTo>
                        <a:lnTo>
                          <a:pt x="230" y="53"/>
                        </a:lnTo>
                        <a:lnTo>
                          <a:pt x="226" y="60"/>
                        </a:lnTo>
                        <a:lnTo>
                          <a:pt x="220" y="66"/>
                        </a:lnTo>
                        <a:lnTo>
                          <a:pt x="214" y="72"/>
                        </a:lnTo>
                        <a:lnTo>
                          <a:pt x="208" y="79"/>
                        </a:lnTo>
                        <a:lnTo>
                          <a:pt x="202" y="86"/>
                        </a:lnTo>
                        <a:lnTo>
                          <a:pt x="196" y="94"/>
                        </a:lnTo>
                        <a:lnTo>
                          <a:pt x="189" y="102"/>
                        </a:lnTo>
                        <a:lnTo>
                          <a:pt x="182" y="110"/>
                        </a:lnTo>
                        <a:lnTo>
                          <a:pt x="175" y="120"/>
                        </a:lnTo>
                        <a:lnTo>
                          <a:pt x="167" y="132"/>
                        </a:lnTo>
                        <a:lnTo>
                          <a:pt x="159" y="142"/>
                        </a:lnTo>
                        <a:lnTo>
                          <a:pt x="151" y="154"/>
                        </a:lnTo>
                        <a:lnTo>
                          <a:pt x="142" y="167"/>
                        </a:lnTo>
                        <a:lnTo>
                          <a:pt x="133" y="182"/>
                        </a:lnTo>
                        <a:lnTo>
                          <a:pt x="124" y="198"/>
                        </a:lnTo>
                        <a:lnTo>
                          <a:pt x="113" y="215"/>
                        </a:lnTo>
                        <a:lnTo>
                          <a:pt x="103" y="234"/>
                        </a:lnTo>
                        <a:lnTo>
                          <a:pt x="93" y="254"/>
                        </a:lnTo>
                        <a:lnTo>
                          <a:pt x="80" y="277"/>
                        </a:lnTo>
                        <a:lnTo>
                          <a:pt x="69" y="301"/>
                        </a:lnTo>
                        <a:lnTo>
                          <a:pt x="56" y="327"/>
                        </a:lnTo>
                        <a:lnTo>
                          <a:pt x="43" y="354"/>
                        </a:lnTo>
                        <a:lnTo>
                          <a:pt x="29" y="384"/>
                        </a:lnTo>
                        <a:lnTo>
                          <a:pt x="14" y="417"/>
                        </a:lnTo>
                        <a:lnTo>
                          <a:pt x="0" y="452"/>
                        </a:lnTo>
                        <a:lnTo>
                          <a:pt x="3" y="453"/>
                        </a:lnTo>
                        <a:lnTo>
                          <a:pt x="19" y="418"/>
                        </a:lnTo>
                        <a:lnTo>
                          <a:pt x="33" y="386"/>
                        </a:lnTo>
                        <a:lnTo>
                          <a:pt x="47" y="355"/>
                        </a:lnTo>
                        <a:lnTo>
                          <a:pt x="59" y="328"/>
                        </a:lnTo>
                        <a:lnTo>
                          <a:pt x="72" y="303"/>
                        </a:lnTo>
                        <a:lnTo>
                          <a:pt x="84" y="279"/>
                        </a:lnTo>
                        <a:lnTo>
                          <a:pt x="95" y="255"/>
                        </a:lnTo>
                        <a:lnTo>
                          <a:pt x="106" y="235"/>
                        </a:lnTo>
                        <a:lnTo>
                          <a:pt x="118" y="216"/>
                        </a:lnTo>
                        <a:lnTo>
                          <a:pt x="127" y="199"/>
                        </a:lnTo>
                        <a:lnTo>
                          <a:pt x="136" y="184"/>
                        </a:lnTo>
                        <a:lnTo>
                          <a:pt x="146" y="170"/>
                        </a:lnTo>
                        <a:lnTo>
                          <a:pt x="155" y="157"/>
                        </a:lnTo>
                        <a:lnTo>
                          <a:pt x="162" y="145"/>
                        </a:lnTo>
                        <a:lnTo>
                          <a:pt x="171" y="133"/>
                        </a:lnTo>
                        <a:lnTo>
                          <a:pt x="178" y="123"/>
                        </a:lnTo>
                        <a:lnTo>
                          <a:pt x="184" y="113"/>
                        </a:lnTo>
                        <a:lnTo>
                          <a:pt x="191" y="104"/>
                        </a:lnTo>
                        <a:lnTo>
                          <a:pt x="198" y="96"/>
                        </a:lnTo>
                        <a:lnTo>
                          <a:pt x="204" y="89"/>
                        </a:lnTo>
                        <a:lnTo>
                          <a:pt x="210" y="82"/>
                        </a:lnTo>
                        <a:lnTo>
                          <a:pt x="216" y="75"/>
                        </a:lnTo>
                        <a:lnTo>
                          <a:pt x="223" y="69"/>
                        </a:lnTo>
                        <a:lnTo>
                          <a:pt x="228" y="63"/>
                        </a:lnTo>
                        <a:lnTo>
                          <a:pt x="233" y="56"/>
                        </a:lnTo>
                        <a:lnTo>
                          <a:pt x="237" y="50"/>
                        </a:lnTo>
                        <a:lnTo>
                          <a:pt x="242" y="42"/>
                        </a:lnTo>
                        <a:lnTo>
                          <a:pt x="248" y="35"/>
                        </a:lnTo>
                        <a:lnTo>
                          <a:pt x="253" y="27"/>
                        </a:lnTo>
                        <a:lnTo>
                          <a:pt x="258" y="19"/>
                        </a:lnTo>
                        <a:lnTo>
                          <a:pt x="262" y="10"/>
                        </a:lnTo>
                        <a:lnTo>
                          <a:pt x="267" y="1"/>
                        </a:lnTo>
                        <a:lnTo>
                          <a:pt x="26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7" name="Freeform 1835"/>
                  <p:cNvSpPr>
                    <a:spLocks/>
                  </p:cNvSpPr>
                  <p:nvPr/>
                </p:nvSpPr>
                <p:spPr bwMode="auto">
                  <a:xfrm>
                    <a:off x="1402" y="1470"/>
                    <a:ext cx="31" cy="47"/>
                  </a:xfrm>
                  <a:custGeom>
                    <a:avLst/>
                    <a:gdLst>
                      <a:gd name="T0" fmla="*/ 210 w 216"/>
                      <a:gd name="T1" fmla="*/ 2 h 282"/>
                      <a:gd name="T2" fmla="*/ 200 w 216"/>
                      <a:gd name="T3" fmla="*/ 7 h 282"/>
                      <a:gd name="T4" fmla="*/ 192 w 216"/>
                      <a:gd name="T5" fmla="*/ 9 h 282"/>
                      <a:gd name="T6" fmla="*/ 184 w 216"/>
                      <a:gd name="T7" fmla="*/ 12 h 282"/>
                      <a:gd name="T8" fmla="*/ 174 w 216"/>
                      <a:gd name="T9" fmla="*/ 15 h 282"/>
                      <a:gd name="T10" fmla="*/ 166 w 216"/>
                      <a:gd name="T11" fmla="*/ 19 h 282"/>
                      <a:gd name="T12" fmla="*/ 155 w 216"/>
                      <a:gd name="T13" fmla="*/ 25 h 282"/>
                      <a:gd name="T14" fmla="*/ 146 w 216"/>
                      <a:gd name="T15" fmla="*/ 32 h 282"/>
                      <a:gd name="T16" fmla="*/ 135 w 216"/>
                      <a:gd name="T17" fmla="*/ 43 h 282"/>
                      <a:gd name="T18" fmla="*/ 122 w 216"/>
                      <a:gd name="T19" fmla="*/ 57 h 282"/>
                      <a:gd name="T20" fmla="*/ 110 w 216"/>
                      <a:gd name="T21" fmla="*/ 75 h 282"/>
                      <a:gd name="T22" fmla="*/ 94 w 216"/>
                      <a:gd name="T23" fmla="*/ 99 h 282"/>
                      <a:gd name="T24" fmla="*/ 77 w 216"/>
                      <a:gd name="T25" fmla="*/ 128 h 282"/>
                      <a:gd name="T26" fmla="*/ 58 w 216"/>
                      <a:gd name="T27" fmla="*/ 163 h 282"/>
                      <a:gd name="T28" fmla="*/ 37 w 216"/>
                      <a:gd name="T29" fmla="*/ 203 h 282"/>
                      <a:gd name="T30" fmla="*/ 13 w 216"/>
                      <a:gd name="T31" fmla="*/ 252 h 282"/>
                      <a:gd name="T32" fmla="*/ 4 w 216"/>
                      <a:gd name="T33" fmla="*/ 282 h 282"/>
                      <a:gd name="T34" fmla="*/ 29 w 216"/>
                      <a:gd name="T35" fmla="*/ 228 h 282"/>
                      <a:gd name="T36" fmla="*/ 51 w 216"/>
                      <a:gd name="T37" fmla="*/ 183 h 282"/>
                      <a:gd name="T38" fmla="*/ 71 w 216"/>
                      <a:gd name="T39" fmla="*/ 146 h 282"/>
                      <a:gd name="T40" fmla="*/ 89 w 216"/>
                      <a:gd name="T41" fmla="*/ 115 h 282"/>
                      <a:gd name="T42" fmla="*/ 105 w 216"/>
                      <a:gd name="T43" fmla="*/ 88 h 282"/>
                      <a:gd name="T44" fmla="*/ 120 w 216"/>
                      <a:gd name="T45" fmla="*/ 68 h 282"/>
                      <a:gd name="T46" fmla="*/ 132 w 216"/>
                      <a:gd name="T47" fmla="*/ 52 h 282"/>
                      <a:gd name="T48" fmla="*/ 144 w 216"/>
                      <a:gd name="T49" fmla="*/ 40 h 282"/>
                      <a:gd name="T50" fmla="*/ 153 w 216"/>
                      <a:gd name="T51" fmla="*/ 31 h 282"/>
                      <a:gd name="T52" fmla="*/ 164 w 216"/>
                      <a:gd name="T53" fmla="*/ 25 h 282"/>
                      <a:gd name="T54" fmla="*/ 172 w 216"/>
                      <a:gd name="T55" fmla="*/ 20 h 282"/>
                      <a:gd name="T56" fmla="*/ 179 w 216"/>
                      <a:gd name="T57" fmla="*/ 16 h 282"/>
                      <a:gd name="T58" fmla="*/ 188 w 216"/>
                      <a:gd name="T59" fmla="*/ 14 h 282"/>
                      <a:gd name="T60" fmla="*/ 197 w 216"/>
                      <a:gd name="T61" fmla="*/ 12 h 282"/>
                      <a:gd name="T62" fmla="*/ 205 w 216"/>
                      <a:gd name="T63" fmla="*/ 8 h 282"/>
                      <a:gd name="T64" fmla="*/ 216 w 216"/>
                      <a:gd name="T65" fmla="*/ 3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82"/>
                      <a:gd name="T101" fmla="*/ 216 w 216"/>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82">
                        <a:moveTo>
                          <a:pt x="214" y="0"/>
                        </a:moveTo>
                        <a:lnTo>
                          <a:pt x="210" y="2"/>
                        </a:lnTo>
                        <a:lnTo>
                          <a:pt x="204" y="4"/>
                        </a:lnTo>
                        <a:lnTo>
                          <a:pt x="200" y="7"/>
                        </a:lnTo>
                        <a:lnTo>
                          <a:pt x="196" y="8"/>
                        </a:lnTo>
                        <a:lnTo>
                          <a:pt x="192" y="9"/>
                        </a:lnTo>
                        <a:lnTo>
                          <a:pt x="187" y="10"/>
                        </a:lnTo>
                        <a:lnTo>
                          <a:pt x="184" y="12"/>
                        </a:lnTo>
                        <a:lnTo>
                          <a:pt x="178" y="14"/>
                        </a:lnTo>
                        <a:lnTo>
                          <a:pt x="174" y="15"/>
                        </a:lnTo>
                        <a:lnTo>
                          <a:pt x="170" y="16"/>
                        </a:lnTo>
                        <a:lnTo>
                          <a:pt x="166" y="19"/>
                        </a:lnTo>
                        <a:lnTo>
                          <a:pt x="161" y="21"/>
                        </a:lnTo>
                        <a:lnTo>
                          <a:pt x="155" y="25"/>
                        </a:lnTo>
                        <a:lnTo>
                          <a:pt x="151" y="28"/>
                        </a:lnTo>
                        <a:lnTo>
                          <a:pt x="146" y="32"/>
                        </a:lnTo>
                        <a:lnTo>
                          <a:pt x="141" y="38"/>
                        </a:lnTo>
                        <a:lnTo>
                          <a:pt x="135" y="43"/>
                        </a:lnTo>
                        <a:lnTo>
                          <a:pt x="128" y="50"/>
                        </a:lnTo>
                        <a:lnTo>
                          <a:pt x="122" y="57"/>
                        </a:lnTo>
                        <a:lnTo>
                          <a:pt x="116" y="65"/>
                        </a:lnTo>
                        <a:lnTo>
                          <a:pt x="110" y="75"/>
                        </a:lnTo>
                        <a:lnTo>
                          <a:pt x="102" y="87"/>
                        </a:lnTo>
                        <a:lnTo>
                          <a:pt x="94" y="99"/>
                        </a:lnTo>
                        <a:lnTo>
                          <a:pt x="87" y="113"/>
                        </a:lnTo>
                        <a:lnTo>
                          <a:pt x="77" y="128"/>
                        </a:lnTo>
                        <a:lnTo>
                          <a:pt x="68" y="144"/>
                        </a:lnTo>
                        <a:lnTo>
                          <a:pt x="58" y="163"/>
                        </a:lnTo>
                        <a:lnTo>
                          <a:pt x="48" y="182"/>
                        </a:lnTo>
                        <a:lnTo>
                          <a:pt x="37" y="203"/>
                        </a:lnTo>
                        <a:lnTo>
                          <a:pt x="25" y="227"/>
                        </a:lnTo>
                        <a:lnTo>
                          <a:pt x="13" y="252"/>
                        </a:lnTo>
                        <a:lnTo>
                          <a:pt x="0" y="281"/>
                        </a:lnTo>
                        <a:lnTo>
                          <a:pt x="4" y="282"/>
                        </a:lnTo>
                        <a:lnTo>
                          <a:pt x="17" y="253"/>
                        </a:lnTo>
                        <a:lnTo>
                          <a:pt x="29" y="228"/>
                        </a:lnTo>
                        <a:lnTo>
                          <a:pt x="41" y="204"/>
                        </a:lnTo>
                        <a:lnTo>
                          <a:pt x="51" y="183"/>
                        </a:lnTo>
                        <a:lnTo>
                          <a:pt x="62" y="164"/>
                        </a:lnTo>
                        <a:lnTo>
                          <a:pt x="71" y="146"/>
                        </a:lnTo>
                        <a:lnTo>
                          <a:pt x="80" y="129"/>
                        </a:lnTo>
                        <a:lnTo>
                          <a:pt x="89" y="115"/>
                        </a:lnTo>
                        <a:lnTo>
                          <a:pt x="97" y="100"/>
                        </a:lnTo>
                        <a:lnTo>
                          <a:pt x="105" y="88"/>
                        </a:lnTo>
                        <a:lnTo>
                          <a:pt x="113" y="77"/>
                        </a:lnTo>
                        <a:lnTo>
                          <a:pt x="120" y="68"/>
                        </a:lnTo>
                        <a:lnTo>
                          <a:pt x="126" y="59"/>
                        </a:lnTo>
                        <a:lnTo>
                          <a:pt x="132" y="52"/>
                        </a:lnTo>
                        <a:lnTo>
                          <a:pt x="138" y="45"/>
                        </a:lnTo>
                        <a:lnTo>
                          <a:pt x="144" y="40"/>
                        </a:lnTo>
                        <a:lnTo>
                          <a:pt x="148" y="35"/>
                        </a:lnTo>
                        <a:lnTo>
                          <a:pt x="153" y="31"/>
                        </a:lnTo>
                        <a:lnTo>
                          <a:pt x="159" y="27"/>
                        </a:lnTo>
                        <a:lnTo>
                          <a:pt x="164" y="25"/>
                        </a:lnTo>
                        <a:lnTo>
                          <a:pt x="167" y="22"/>
                        </a:lnTo>
                        <a:lnTo>
                          <a:pt x="172" y="20"/>
                        </a:lnTo>
                        <a:lnTo>
                          <a:pt x="175" y="19"/>
                        </a:lnTo>
                        <a:lnTo>
                          <a:pt x="179" y="16"/>
                        </a:lnTo>
                        <a:lnTo>
                          <a:pt x="185" y="15"/>
                        </a:lnTo>
                        <a:lnTo>
                          <a:pt x="188" y="14"/>
                        </a:lnTo>
                        <a:lnTo>
                          <a:pt x="193" y="13"/>
                        </a:lnTo>
                        <a:lnTo>
                          <a:pt x="197" y="12"/>
                        </a:lnTo>
                        <a:lnTo>
                          <a:pt x="202" y="10"/>
                        </a:lnTo>
                        <a:lnTo>
                          <a:pt x="205" y="8"/>
                        </a:lnTo>
                        <a:lnTo>
                          <a:pt x="211" y="6"/>
                        </a:lnTo>
                        <a:lnTo>
                          <a:pt x="216" y="3"/>
                        </a:lnTo>
                        <a:lnTo>
                          <a:pt x="21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8" name="Freeform 1836"/>
                  <p:cNvSpPr>
                    <a:spLocks/>
                  </p:cNvSpPr>
                  <p:nvPr/>
                </p:nvSpPr>
                <p:spPr bwMode="auto">
                  <a:xfrm>
                    <a:off x="1432" y="1425"/>
                    <a:ext cx="31" cy="45"/>
                  </a:xfrm>
                  <a:custGeom>
                    <a:avLst/>
                    <a:gdLst>
                      <a:gd name="T0" fmla="*/ 211 w 216"/>
                      <a:gd name="T1" fmla="*/ 0 h 271"/>
                      <a:gd name="T2" fmla="*/ 200 w 216"/>
                      <a:gd name="T3" fmla="*/ 2 h 271"/>
                      <a:gd name="T4" fmla="*/ 190 w 216"/>
                      <a:gd name="T5" fmla="*/ 10 h 271"/>
                      <a:gd name="T6" fmla="*/ 181 w 216"/>
                      <a:gd name="T7" fmla="*/ 20 h 271"/>
                      <a:gd name="T8" fmla="*/ 173 w 216"/>
                      <a:gd name="T9" fmla="*/ 33 h 271"/>
                      <a:gd name="T10" fmla="*/ 164 w 216"/>
                      <a:gd name="T11" fmla="*/ 49 h 271"/>
                      <a:gd name="T12" fmla="*/ 155 w 216"/>
                      <a:gd name="T13" fmla="*/ 67 h 271"/>
                      <a:gd name="T14" fmla="*/ 145 w 216"/>
                      <a:gd name="T15" fmla="*/ 88 h 271"/>
                      <a:gd name="T16" fmla="*/ 135 w 216"/>
                      <a:gd name="T17" fmla="*/ 109 h 271"/>
                      <a:gd name="T18" fmla="*/ 125 w 216"/>
                      <a:gd name="T19" fmla="*/ 131 h 271"/>
                      <a:gd name="T20" fmla="*/ 110 w 216"/>
                      <a:gd name="T21" fmla="*/ 153 h 271"/>
                      <a:gd name="T22" fmla="*/ 95 w 216"/>
                      <a:gd name="T23" fmla="*/ 176 h 271"/>
                      <a:gd name="T24" fmla="*/ 80 w 216"/>
                      <a:gd name="T25" fmla="*/ 199 h 271"/>
                      <a:gd name="T26" fmla="*/ 60 w 216"/>
                      <a:gd name="T27" fmla="*/ 220 h 271"/>
                      <a:gd name="T28" fmla="*/ 37 w 216"/>
                      <a:gd name="T29" fmla="*/ 241 h 271"/>
                      <a:gd name="T30" fmla="*/ 12 w 216"/>
                      <a:gd name="T31" fmla="*/ 259 h 271"/>
                      <a:gd name="T32" fmla="*/ 2 w 216"/>
                      <a:gd name="T33" fmla="*/ 271 h 271"/>
                      <a:gd name="T34" fmla="*/ 29 w 216"/>
                      <a:gd name="T35" fmla="*/ 253 h 271"/>
                      <a:gd name="T36" fmla="*/ 52 w 216"/>
                      <a:gd name="T37" fmla="*/ 234 h 271"/>
                      <a:gd name="T38" fmla="*/ 73 w 216"/>
                      <a:gd name="T39" fmla="*/ 212 h 271"/>
                      <a:gd name="T40" fmla="*/ 90 w 216"/>
                      <a:gd name="T41" fmla="*/ 190 h 271"/>
                      <a:gd name="T42" fmla="*/ 107 w 216"/>
                      <a:gd name="T43" fmla="*/ 168 h 271"/>
                      <a:gd name="T44" fmla="*/ 120 w 216"/>
                      <a:gd name="T45" fmla="*/ 144 h 271"/>
                      <a:gd name="T46" fmla="*/ 133 w 216"/>
                      <a:gd name="T47" fmla="*/ 121 h 271"/>
                      <a:gd name="T48" fmla="*/ 144 w 216"/>
                      <a:gd name="T49" fmla="*/ 100 h 271"/>
                      <a:gd name="T50" fmla="*/ 154 w 216"/>
                      <a:gd name="T51" fmla="*/ 79 h 271"/>
                      <a:gd name="T52" fmla="*/ 163 w 216"/>
                      <a:gd name="T53" fmla="*/ 60 h 271"/>
                      <a:gd name="T54" fmla="*/ 172 w 216"/>
                      <a:gd name="T55" fmla="*/ 43 h 271"/>
                      <a:gd name="T56" fmla="*/ 180 w 216"/>
                      <a:gd name="T57" fmla="*/ 29 h 271"/>
                      <a:gd name="T58" fmla="*/ 189 w 216"/>
                      <a:gd name="T59" fmla="*/ 17 h 271"/>
                      <a:gd name="T60" fmla="*/ 198 w 216"/>
                      <a:gd name="T61" fmla="*/ 8 h 271"/>
                      <a:gd name="T62" fmla="*/ 206 w 216"/>
                      <a:gd name="T63" fmla="*/ 5 h 271"/>
                      <a:gd name="T64" fmla="*/ 216 w 216"/>
                      <a:gd name="T65" fmla="*/ 4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71"/>
                      <a:gd name="T101" fmla="*/ 216 w 216"/>
                      <a:gd name="T102" fmla="*/ 271 h 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71">
                        <a:moveTo>
                          <a:pt x="216" y="0"/>
                        </a:moveTo>
                        <a:lnTo>
                          <a:pt x="211" y="0"/>
                        </a:lnTo>
                        <a:lnTo>
                          <a:pt x="205" y="1"/>
                        </a:lnTo>
                        <a:lnTo>
                          <a:pt x="200" y="2"/>
                        </a:lnTo>
                        <a:lnTo>
                          <a:pt x="194" y="6"/>
                        </a:lnTo>
                        <a:lnTo>
                          <a:pt x="190" y="10"/>
                        </a:lnTo>
                        <a:lnTo>
                          <a:pt x="185" y="14"/>
                        </a:lnTo>
                        <a:lnTo>
                          <a:pt x="181" y="20"/>
                        </a:lnTo>
                        <a:lnTo>
                          <a:pt x="177" y="26"/>
                        </a:lnTo>
                        <a:lnTo>
                          <a:pt x="173" y="33"/>
                        </a:lnTo>
                        <a:lnTo>
                          <a:pt x="167" y="40"/>
                        </a:lnTo>
                        <a:lnTo>
                          <a:pt x="164" y="49"/>
                        </a:lnTo>
                        <a:lnTo>
                          <a:pt x="159" y="58"/>
                        </a:lnTo>
                        <a:lnTo>
                          <a:pt x="155" y="67"/>
                        </a:lnTo>
                        <a:lnTo>
                          <a:pt x="151" y="77"/>
                        </a:lnTo>
                        <a:lnTo>
                          <a:pt x="145" y="88"/>
                        </a:lnTo>
                        <a:lnTo>
                          <a:pt x="140" y="99"/>
                        </a:lnTo>
                        <a:lnTo>
                          <a:pt x="135" y="109"/>
                        </a:lnTo>
                        <a:lnTo>
                          <a:pt x="129" y="120"/>
                        </a:lnTo>
                        <a:lnTo>
                          <a:pt x="125" y="131"/>
                        </a:lnTo>
                        <a:lnTo>
                          <a:pt x="116" y="143"/>
                        </a:lnTo>
                        <a:lnTo>
                          <a:pt x="110" y="153"/>
                        </a:lnTo>
                        <a:lnTo>
                          <a:pt x="103" y="165"/>
                        </a:lnTo>
                        <a:lnTo>
                          <a:pt x="95" y="176"/>
                        </a:lnTo>
                        <a:lnTo>
                          <a:pt x="88" y="188"/>
                        </a:lnTo>
                        <a:lnTo>
                          <a:pt x="80" y="199"/>
                        </a:lnTo>
                        <a:lnTo>
                          <a:pt x="69" y="209"/>
                        </a:lnTo>
                        <a:lnTo>
                          <a:pt x="60" y="220"/>
                        </a:lnTo>
                        <a:lnTo>
                          <a:pt x="50" y="232"/>
                        </a:lnTo>
                        <a:lnTo>
                          <a:pt x="37" y="241"/>
                        </a:lnTo>
                        <a:lnTo>
                          <a:pt x="26" y="251"/>
                        </a:lnTo>
                        <a:lnTo>
                          <a:pt x="12" y="259"/>
                        </a:lnTo>
                        <a:lnTo>
                          <a:pt x="0" y="268"/>
                        </a:lnTo>
                        <a:lnTo>
                          <a:pt x="2" y="271"/>
                        </a:lnTo>
                        <a:lnTo>
                          <a:pt x="15" y="263"/>
                        </a:lnTo>
                        <a:lnTo>
                          <a:pt x="29" y="253"/>
                        </a:lnTo>
                        <a:lnTo>
                          <a:pt x="40" y="244"/>
                        </a:lnTo>
                        <a:lnTo>
                          <a:pt x="52" y="234"/>
                        </a:lnTo>
                        <a:lnTo>
                          <a:pt x="62" y="223"/>
                        </a:lnTo>
                        <a:lnTo>
                          <a:pt x="73" y="212"/>
                        </a:lnTo>
                        <a:lnTo>
                          <a:pt x="82" y="201"/>
                        </a:lnTo>
                        <a:lnTo>
                          <a:pt x="90" y="190"/>
                        </a:lnTo>
                        <a:lnTo>
                          <a:pt x="100" y="179"/>
                        </a:lnTo>
                        <a:lnTo>
                          <a:pt x="107" y="168"/>
                        </a:lnTo>
                        <a:lnTo>
                          <a:pt x="114" y="156"/>
                        </a:lnTo>
                        <a:lnTo>
                          <a:pt x="120" y="144"/>
                        </a:lnTo>
                        <a:lnTo>
                          <a:pt x="127" y="133"/>
                        </a:lnTo>
                        <a:lnTo>
                          <a:pt x="133" y="121"/>
                        </a:lnTo>
                        <a:lnTo>
                          <a:pt x="139" y="111"/>
                        </a:lnTo>
                        <a:lnTo>
                          <a:pt x="144" y="100"/>
                        </a:lnTo>
                        <a:lnTo>
                          <a:pt x="149" y="89"/>
                        </a:lnTo>
                        <a:lnTo>
                          <a:pt x="154" y="79"/>
                        </a:lnTo>
                        <a:lnTo>
                          <a:pt x="159" y="69"/>
                        </a:lnTo>
                        <a:lnTo>
                          <a:pt x="163" y="60"/>
                        </a:lnTo>
                        <a:lnTo>
                          <a:pt x="167" y="51"/>
                        </a:lnTo>
                        <a:lnTo>
                          <a:pt x="172" y="43"/>
                        </a:lnTo>
                        <a:lnTo>
                          <a:pt x="175" y="35"/>
                        </a:lnTo>
                        <a:lnTo>
                          <a:pt x="180" y="29"/>
                        </a:lnTo>
                        <a:lnTo>
                          <a:pt x="184" y="21"/>
                        </a:lnTo>
                        <a:lnTo>
                          <a:pt x="189" y="17"/>
                        </a:lnTo>
                        <a:lnTo>
                          <a:pt x="192" y="12"/>
                        </a:lnTo>
                        <a:lnTo>
                          <a:pt x="198" y="8"/>
                        </a:lnTo>
                        <a:lnTo>
                          <a:pt x="201" y="6"/>
                        </a:lnTo>
                        <a:lnTo>
                          <a:pt x="206" y="5"/>
                        </a:lnTo>
                        <a:lnTo>
                          <a:pt x="211" y="4"/>
                        </a:lnTo>
                        <a:lnTo>
                          <a:pt x="216" y="4"/>
                        </a:lnTo>
                        <a:lnTo>
                          <a:pt x="21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99" name="Freeform 1837"/>
                  <p:cNvSpPr>
                    <a:spLocks/>
                  </p:cNvSpPr>
                  <p:nvPr/>
                </p:nvSpPr>
                <p:spPr bwMode="auto">
                  <a:xfrm>
                    <a:off x="1463" y="1425"/>
                    <a:ext cx="11" cy="11"/>
                  </a:xfrm>
                  <a:custGeom>
                    <a:avLst/>
                    <a:gdLst>
                      <a:gd name="T0" fmla="*/ 74 w 75"/>
                      <a:gd name="T1" fmla="*/ 61 h 64"/>
                      <a:gd name="T2" fmla="*/ 73 w 75"/>
                      <a:gd name="T3" fmla="*/ 58 h 64"/>
                      <a:gd name="T4" fmla="*/ 73 w 75"/>
                      <a:gd name="T5" fmla="*/ 56 h 64"/>
                      <a:gd name="T6" fmla="*/ 73 w 75"/>
                      <a:gd name="T7" fmla="*/ 52 h 64"/>
                      <a:gd name="T8" fmla="*/ 73 w 75"/>
                      <a:gd name="T9" fmla="*/ 49 h 64"/>
                      <a:gd name="T10" fmla="*/ 74 w 75"/>
                      <a:gd name="T11" fmla="*/ 44 h 64"/>
                      <a:gd name="T12" fmla="*/ 73 w 75"/>
                      <a:gd name="T13" fmla="*/ 40 h 64"/>
                      <a:gd name="T14" fmla="*/ 72 w 75"/>
                      <a:gd name="T15" fmla="*/ 35 h 64"/>
                      <a:gd name="T16" fmla="*/ 69 w 75"/>
                      <a:gd name="T17" fmla="*/ 30 h 64"/>
                      <a:gd name="T18" fmla="*/ 66 w 75"/>
                      <a:gd name="T19" fmla="*/ 25 h 64"/>
                      <a:gd name="T20" fmla="*/ 60 w 75"/>
                      <a:gd name="T21" fmla="*/ 20 h 64"/>
                      <a:gd name="T22" fmla="*/ 52 w 75"/>
                      <a:gd name="T23" fmla="*/ 14 h 64"/>
                      <a:gd name="T24" fmla="*/ 41 w 75"/>
                      <a:gd name="T25" fmla="*/ 11 h 64"/>
                      <a:gd name="T26" fmla="*/ 27 w 75"/>
                      <a:gd name="T27" fmla="*/ 6 h 64"/>
                      <a:gd name="T28" fmla="*/ 10 w 75"/>
                      <a:gd name="T29" fmla="*/ 2 h 64"/>
                      <a:gd name="T30" fmla="*/ 0 w 75"/>
                      <a:gd name="T31" fmla="*/ 4 h 64"/>
                      <a:gd name="T32" fmla="*/ 19 w 75"/>
                      <a:gd name="T33" fmla="*/ 7 h 64"/>
                      <a:gd name="T34" fmla="*/ 34 w 75"/>
                      <a:gd name="T35" fmla="*/ 12 h 64"/>
                      <a:gd name="T36" fmla="*/ 45 w 75"/>
                      <a:gd name="T37" fmla="*/ 15 h 64"/>
                      <a:gd name="T38" fmla="*/ 54 w 75"/>
                      <a:gd name="T39" fmla="*/ 20 h 64"/>
                      <a:gd name="T40" fmla="*/ 61 w 75"/>
                      <a:gd name="T41" fmla="*/ 25 h 64"/>
                      <a:gd name="T42" fmla="*/ 66 w 75"/>
                      <a:gd name="T43" fmla="*/ 30 h 64"/>
                      <a:gd name="T44" fmla="*/ 68 w 75"/>
                      <a:gd name="T45" fmla="*/ 33 h 64"/>
                      <a:gd name="T46" fmla="*/ 69 w 75"/>
                      <a:gd name="T47" fmla="*/ 38 h 64"/>
                      <a:gd name="T48" fmla="*/ 71 w 75"/>
                      <a:gd name="T49" fmla="*/ 43 h 64"/>
                      <a:gd name="T50" fmla="*/ 69 w 75"/>
                      <a:gd name="T51" fmla="*/ 46 h 64"/>
                      <a:gd name="T52" fmla="*/ 69 w 75"/>
                      <a:gd name="T53" fmla="*/ 50 h 64"/>
                      <a:gd name="T54" fmla="*/ 69 w 75"/>
                      <a:gd name="T55" fmla="*/ 54 h 64"/>
                      <a:gd name="T56" fmla="*/ 69 w 75"/>
                      <a:gd name="T57" fmla="*/ 57 h 64"/>
                      <a:gd name="T58" fmla="*/ 69 w 75"/>
                      <a:gd name="T59" fmla="*/ 61 h 64"/>
                      <a:gd name="T60" fmla="*/ 72 w 75"/>
                      <a:gd name="T61" fmla="*/ 63 h 64"/>
                      <a:gd name="T62" fmla="*/ 75 w 75"/>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64"/>
                      <a:gd name="T98" fmla="*/ 75 w 7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64">
                        <a:moveTo>
                          <a:pt x="75" y="61"/>
                        </a:moveTo>
                        <a:lnTo>
                          <a:pt x="74" y="61"/>
                        </a:lnTo>
                        <a:lnTo>
                          <a:pt x="73" y="60"/>
                        </a:lnTo>
                        <a:lnTo>
                          <a:pt x="73" y="58"/>
                        </a:lnTo>
                        <a:lnTo>
                          <a:pt x="73" y="57"/>
                        </a:lnTo>
                        <a:lnTo>
                          <a:pt x="73" y="56"/>
                        </a:lnTo>
                        <a:lnTo>
                          <a:pt x="73" y="55"/>
                        </a:lnTo>
                        <a:lnTo>
                          <a:pt x="73" y="52"/>
                        </a:lnTo>
                        <a:lnTo>
                          <a:pt x="73" y="51"/>
                        </a:lnTo>
                        <a:lnTo>
                          <a:pt x="73" y="49"/>
                        </a:lnTo>
                        <a:lnTo>
                          <a:pt x="73" y="46"/>
                        </a:lnTo>
                        <a:lnTo>
                          <a:pt x="74" y="44"/>
                        </a:lnTo>
                        <a:lnTo>
                          <a:pt x="74" y="43"/>
                        </a:lnTo>
                        <a:lnTo>
                          <a:pt x="73" y="40"/>
                        </a:lnTo>
                        <a:lnTo>
                          <a:pt x="73" y="37"/>
                        </a:lnTo>
                        <a:lnTo>
                          <a:pt x="72" y="35"/>
                        </a:lnTo>
                        <a:lnTo>
                          <a:pt x="72" y="32"/>
                        </a:lnTo>
                        <a:lnTo>
                          <a:pt x="69" y="30"/>
                        </a:lnTo>
                        <a:lnTo>
                          <a:pt x="68" y="27"/>
                        </a:lnTo>
                        <a:lnTo>
                          <a:pt x="66" y="25"/>
                        </a:lnTo>
                        <a:lnTo>
                          <a:pt x="64" y="23"/>
                        </a:lnTo>
                        <a:lnTo>
                          <a:pt x="60" y="20"/>
                        </a:lnTo>
                        <a:lnTo>
                          <a:pt x="55" y="17"/>
                        </a:lnTo>
                        <a:lnTo>
                          <a:pt x="52" y="14"/>
                        </a:lnTo>
                        <a:lnTo>
                          <a:pt x="47" y="13"/>
                        </a:lnTo>
                        <a:lnTo>
                          <a:pt x="41" y="11"/>
                        </a:lnTo>
                        <a:lnTo>
                          <a:pt x="35" y="8"/>
                        </a:lnTo>
                        <a:lnTo>
                          <a:pt x="27" y="6"/>
                        </a:lnTo>
                        <a:lnTo>
                          <a:pt x="19" y="4"/>
                        </a:lnTo>
                        <a:lnTo>
                          <a:pt x="10" y="2"/>
                        </a:lnTo>
                        <a:lnTo>
                          <a:pt x="0" y="0"/>
                        </a:lnTo>
                        <a:lnTo>
                          <a:pt x="0" y="4"/>
                        </a:lnTo>
                        <a:lnTo>
                          <a:pt x="10" y="6"/>
                        </a:lnTo>
                        <a:lnTo>
                          <a:pt x="19" y="7"/>
                        </a:lnTo>
                        <a:lnTo>
                          <a:pt x="26" y="10"/>
                        </a:lnTo>
                        <a:lnTo>
                          <a:pt x="34" y="12"/>
                        </a:lnTo>
                        <a:lnTo>
                          <a:pt x="40" y="13"/>
                        </a:lnTo>
                        <a:lnTo>
                          <a:pt x="45" y="15"/>
                        </a:lnTo>
                        <a:lnTo>
                          <a:pt x="49" y="18"/>
                        </a:lnTo>
                        <a:lnTo>
                          <a:pt x="54" y="20"/>
                        </a:lnTo>
                        <a:lnTo>
                          <a:pt x="59" y="23"/>
                        </a:lnTo>
                        <a:lnTo>
                          <a:pt x="61" y="25"/>
                        </a:lnTo>
                        <a:lnTo>
                          <a:pt x="64" y="27"/>
                        </a:lnTo>
                        <a:lnTo>
                          <a:pt x="66" y="30"/>
                        </a:lnTo>
                        <a:lnTo>
                          <a:pt x="67" y="32"/>
                        </a:lnTo>
                        <a:lnTo>
                          <a:pt x="68" y="33"/>
                        </a:lnTo>
                        <a:lnTo>
                          <a:pt x="69" y="36"/>
                        </a:lnTo>
                        <a:lnTo>
                          <a:pt x="69" y="38"/>
                        </a:lnTo>
                        <a:lnTo>
                          <a:pt x="69" y="40"/>
                        </a:lnTo>
                        <a:lnTo>
                          <a:pt x="71" y="43"/>
                        </a:lnTo>
                        <a:lnTo>
                          <a:pt x="71" y="44"/>
                        </a:lnTo>
                        <a:lnTo>
                          <a:pt x="69" y="46"/>
                        </a:lnTo>
                        <a:lnTo>
                          <a:pt x="69" y="49"/>
                        </a:lnTo>
                        <a:lnTo>
                          <a:pt x="69" y="50"/>
                        </a:lnTo>
                        <a:lnTo>
                          <a:pt x="69" y="52"/>
                        </a:lnTo>
                        <a:lnTo>
                          <a:pt x="69" y="54"/>
                        </a:lnTo>
                        <a:lnTo>
                          <a:pt x="69" y="56"/>
                        </a:lnTo>
                        <a:lnTo>
                          <a:pt x="69" y="57"/>
                        </a:lnTo>
                        <a:lnTo>
                          <a:pt x="69" y="58"/>
                        </a:lnTo>
                        <a:lnTo>
                          <a:pt x="69" y="61"/>
                        </a:lnTo>
                        <a:lnTo>
                          <a:pt x="71" y="62"/>
                        </a:lnTo>
                        <a:lnTo>
                          <a:pt x="72" y="63"/>
                        </a:lnTo>
                        <a:lnTo>
                          <a:pt x="73" y="64"/>
                        </a:lnTo>
                        <a:lnTo>
                          <a:pt x="75" y="64"/>
                        </a:lnTo>
                        <a:lnTo>
                          <a:pt x="75"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0" name="Freeform 1838"/>
                  <p:cNvSpPr>
                    <a:spLocks/>
                  </p:cNvSpPr>
                  <p:nvPr/>
                </p:nvSpPr>
                <p:spPr bwMode="auto">
                  <a:xfrm>
                    <a:off x="1474" y="1435"/>
                    <a:ext cx="17" cy="14"/>
                  </a:xfrm>
                  <a:custGeom>
                    <a:avLst/>
                    <a:gdLst>
                      <a:gd name="T0" fmla="*/ 117 w 120"/>
                      <a:gd name="T1" fmla="*/ 76 h 83"/>
                      <a:gd name="T2" fmla="*/ 115 w 120"/>
                      <a:gd name="T3" fmla="*/ 66 h 83"/>
                      <a:gd name="T4" fmla="*/ 111 w 120"/>
                      <a:gd name="T5" fmla="*/ 57 h 83"/>
                      <a:gd name="T6" fmla="*/ 109 w 120"/>
                      <a:gd name="T7" fmla="*/ 50 h 83"/>
                      <a:gd name="T8" fmla="*/ 106 w 120"/>
                      <a:gd name="T9" fmla="*/ 42 h 83"/>
                      <a:gd name="T10" fmla="*/ 102 w 120"/>
                      <a:gd name="T11" fmla="*/ 36 h 83"/>
                      <a:gd name="T12" fmla="*/ 100 w 120"/>
                      <a:gd name="T13" fmla="*/ 32 h 83"/>
                      <a:gd name="T14" fmla="*/ 95 w 120"/>
                      <a:gd name="T15" fmla="*/ 28 h 83"/>
                      <a:gd name="T16" fmla="*/ 90 w 120"/>
                      <a:gd name="T17" fmla="*/ 22 h 83"/>
                      <a:gd name="T18" fmla="*/ 84 w 120"/>
                      <a:gd name="T19" fmla="*/ 20 h 83"/>
                      <a:gd name="T20" fmla="*/ 76 w 120"/>
                      <a:gd name="T21" fmla="*/ 16 h 83"/>
                      <a:gd name="T22" fmla="*/ 68 w 120"/>
                      <a:gd name="T23" fmla="*/ 14 h 83"/>
                      <a:gd name="T24" fmla="*/ 56 w 120"/>
                      <a:gd name="T25" fmla="*/ 12 h 83"/>
                      <a:gd name="T26" fmla="*/ 43 w 120"/>
                      <a:gd name="T27" fmla="*/ 8 h 83"/>
                      <a:gd name="T28" fmla="*/ 28 w 120"/>
                      <a:gd name="T29" fmla="*/ 6 h 83"/>
                      <a:gd name="T30" fmla="*/ 11 w 120"/>
                      <a:gd name="T31" fmla="*/ 2 h 83"/>
                      <a:gd name="T32" fmla="*/ 0 w 120"/>
                      <a:gd name="T33" fmla="*/ 3 h 83"/>
                      <a:gd name="T34" fmla="*/ 19 w 120"/>
                      <a:gd name="T35" fmla="*/ 7 h 83"/>
                      <a:gd name="T36" fmla="*/ 36 w 120"/>
                      <a:gd name="T37" fmla="*/ 10 h 83"/>
                      <a:gd name="T38" fmla="*/ 49 w 120"/>
                      <a:gd name="T39" fmla="*/ 13 h 83"/>
                      <a:gd name="T40" fmla="*/ 62 w 120"/>
                      <a:gd name="T41" fmla="*/ 16 h 83"/>
                      <a:gd name="T42" fmla="*/ 70 w 120"/>
                      <a:gd name="T43" fmla="*/ 19 h 83"/>
                      <a:gd name="T44" fmla="*/ 79 w 120"/>
                      <a:gd name="T45" fmla="*/ 21 h 83"/>
                      <a:gd name="T46" fmla="*/ 85 w 120"/>
                      <a:gd name="T47" fmla="*/ 26 h 83"/>
                      <a:gd name="T48" fmla="*/ 90 w 120"/>
                      <a:gd name="T49" fmla="*/ 28 h 83"/>
                      <a:gd name="T50" fmla="*/ 95 w 120"/>
                      <a:gd name="T51" fmla="*/ 32 h 83"/>
                      <a:gd name="T52" fmla="*/ 99 w 120"/>
                      <a:gd name="T53" fmla="*/ 36 h 83"/>
                      <a:gd name="T54" fmla="*/ 101 w 120"/>
                      <a:gd name="T55" fmla="*/ 41 h 83"/>
                      <a:gd name="T56" fmla="*/ 103 w 120"/>
                      <a:gd name="T57" fmla="*/ 47 h 83"/>
                      <a:gd name="T58" fmla="*/ 106 w 120"/>
                      <a:gd name="T59" fmla="*/ 54 h 83"/>
                      <a:gd name="T60" fmla="*/ 110 w 120"/>
                      <a:gd name="T61" fmla="*/ 63 h 83"/>
                      <a:gd name="T62" fmla="*/ 113 w 120"/>
                      <a:gd name="T63" fmla="*/ 72 h 83"/>
                      <a:gd name="T64" fmla="*/ 116 w 120"/>
                      <a:gd name="T65" fmla="*/ 83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83"/>
                      <a:gd name="T101" fmla="*/ 120 w 120"/>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83">
                        <a:moveTo>
                          <a:pt x="120" y="82"/>
                        </a:moveTo>
                        <a:lnTo>
                          <a:pt x="117" y="76"/>
                        </a:lnTo>
                        <a:lnTo>
                          <a:pt x="116" y="71"/>
                        </a:lnTo>
                        <a:lnTo>
                          <a:pt x="115" y="66"/>
                        </a:lnTo>
                        <a:lnTo>
                          <a:pt x="113" y="62"/>
                        </a:lnTo>
                        <a:lnTo>
                          <a:pt x="111" y="57"/>
                        </a:lnTo>
                        <a:lnTo>
                          <a:pt x="110" y="53"/>
                        </a:lnTo>
                        <a:lnTo>
                          <a:pt x="109" y="50"/>
                        </a:lnTo>
                        <a:lnTo>
                          <a:pt x="107" y="46"/>
                        </a:lnTo>
                        <a:lnTo>
                          <a:pt x="106" y="42"/>
                        </a:lnTo>
                        <a:lnTo>
                          <a:pt x="105" y="40"/>
                        </a:lnTo>
                        <a:lnTo>
                          <a:pt x="102" y="36"/>
                        </a:lnTo>
                        <a:lnTo>
                          <a:pt x="101" y="34"/>
                        </a:lnTo>
                        <a:lnTo>
                          <a:pt x="100" y="32"/>
                        </a:lnTo>
                        <a:lnTo>
                          <a:pt x="97" y="29"/>
                        </a:lnTo>
                        <a:lnTo>
                          <a:pt x="95" y="28"/>
                        </a:lnTo>
                        <a:lnTo>
                          <a:pt x="93" y="26"/>
                        </a:lnTo>
                        <a:lnTo>
                          <a:pt x="90" y="22"/>
                        </a:lnTo>
                        <a:lnTo>
                          <a:pt x="88" y="21"/>
                        </a:lnTo>
                        <a:lnTo>
                          <a:pt x="84" y="20"/>
                        </a:lnTo>
                        <a:lnTo>
                          <a:pt x="80" y="19"/>
                        </a:lnTo>
                        <a:lnTo>
                          <a:pt x="76" y="16"/>
                        </a:lnTo>
                        <a:lnTo>
                          <a:pt x="71" y="15"/>
                        </a:lnTo>
                        <a:lnTo>
                          <a:pt x="68" y="14"/>
                        </a:lnTo>
                        <a:lnTo>
                          <a:pt x="62" y="13"/>
                        </a:lnTo>
                        <a:lnTo>
                          <a:pt x="56" y="12"/>
                        </a:lnTo>
                        <a:lnTo>
                          <a:pt x="50" y="10"/>
                        </a:lnTo>
                        <a:lnTo>
                          <a:pt x="43" y="8"/>
                        </a:lnTo>
                        <a:lnTo>
                          <a:pt x="37" y="7"/>
                        </a:lnTo>
                        <a:lnTo>
                          <a:pt x="28" y="6"/>
                        </a:lnTo>
                        <a:lnTo>
                          <a:pt x="19" y="3"/>
                        </a:lnTo>
                        <a:lnTo>
                          <a:pt x="11" y="2"/>
                        </a:lnTo>
                        <a:lnTo>
                          <a:pt x="0" y="0"/>
                        </a:lnTo>
                        <a:lnTo>
                          <a:pt x="0" y="3"/>
                        </a:lnTo>
                        <a:lnTo>
                          <a:pt x="10" y="6"/>
                        </a:lnTo>
                        <a:lnTo>
                          <a:pt x="19" y="7"/>
                        </a:lnTo>
                        <a:lnTo>
                          <a:pt x="28" y="9"/>
                        </a:lnTo>
                        <a:lnTo>
                          <a:pt x="36" y="10"/>
                        </a:lnTo>
                        <a:lnTo>
                          <a:pt x="43" y="12"/>
                        </a:lnTo>
                        <a:lnTo>
                          <a:pt x="49" y="13"/>
                        </a:lnTo>
                        <a:lnTo>
                          <a:pt x="55" y="15"/>
                        </a:lnTo>
                        <a:lnTo>
                          <a:pt x="62" y="16"/>
                        </a:lnTo>
                        <a:lnTo>
                          <a:pt x="67" y="18"/>
                        </a:lnTo>
                        <a:lnTo>
                          <a:pt x="70" y="19"/>
                        </a:lnTo>
                        <a:lnTo>
                          <a:pt x="75" y="20"/>
                        </a:lnTo>
                        <a:lnTo>
                          <a:pt x="79" y="21"/>
                        </a:lnTo>
                        <a:lnTo>
                          <a:pt x="82" y="22"/>
                        </a:lnTo>
                        <a:lnTo>
                          <a:pt x="85" y="26"/>
                        </a:lnTo>
                        <a:lnTo>
                          <a:pt x="88" y="27"/>
                        </a:lnTo>
                        <a:lnTo>
                          <a:pt x="90" y="28"/>
                        </a:lnTo>
                        <a:lnTo>
                          <a:pt x="93" y="31"/>
                        </a:lnTo>
                        <a:lnTo>
                          <a:pt x="95" y="32"/>
                        </a:lnTo>
                        <a:lnTo>
                          <a:pt x="96" y="34"/>
                        </a:lnTo>
                        <a:lnTo>
                          <a:pt x="99" y="36"/>
                        </a:lnTo>
                        <a:lnTo>
                          <a:pt x="100" y="39"/>
                        </a:lnTo>
                        <a:lnTo>
                          <a:pt x="101" y="41"/>
                        </a:lnTo>
                        <a:lnTo>
                          <a:pt x="102" y="45"/>
                        </a:lnTo>
                        <a:lnTo>
                          <a:pt x="103" y="47"/>
                        </a:lnTo>
                        <a:lnTo>
                          <a:pt x="105" y="51"/>
                        </a:lnTo>
                        <a:lnTo>
                          <a:pt x="106" y="54"/>
                        </a:lnTo>
                        <a:lnTo>
                          <a:pt x="107" y="58"/>
                        </a:lnTo>
                        <a:lnTo>
                          <a:pt x="110" y="63"/>
                        </a:lnTo>
                        <a:lnTo>
                          <a:pt x="111" y="67"/>
                        </a:lnTo>
                        <a:lnTo>
                          <a:pt x="113" y="72"/>
                        </a:lnTo>
                        <a:lnTo>
                          <a:pt x="115" y="77"/>
                        </a:lnTo>
                        <a:lnTo>
                          <a:pt x="116" y="83"/>
                        </a:lnTo>
                        <a:lnTo>
                          <a:pt x="120" y="8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1" name="Freeform 1839"/>
                  <p:cNvSpPr>
                    <a:spLocks/>
                  </p:cNvSpPr>
                  <p:nvPr/>
                </p:nvSpPr>
                <p:spPr bwMode="auto">
                  <a:xfrm>
                    <a:off x="1490" y="1449"/>
                    <a:ext cx="44" cy="73"/>
                  </a:xfrm>
                  <a:custGeom>
                    <a:avLst/>
                    <a:gdLst>
                      <a:gd name="T0" fmla="*/ 304 w 304"/>
                      <a:gd name="T1" fmla="*/ 438 h 439"/>
                      <a:gd name="T2" fmla="*/ 290 w 304"/>
                      <a:gd name="T3" fmla="*/ 402 h 439"/>
                      <a:gd name="T4" fmla="*/ 273 w 304"/>
                      <a:gd name="T5" fmla="*/ 365 h 439"/>
                      <a:gd name="T6" fmla="*/ 255 w 304"/>
                      <a:gd name="T7" fmla="*/ 331 h 439"/>
                      <a:gd name="T8" fmla="*/ 233 w 304"/>
                      <a:gd name="T9" fmla="*/ 296 h 439"/>
                      <a:gd name="T10" fmla="*/ 210 w 304"/>
                      <a:gd name="T11" fmla="*/ 263 h 439"/>
                      <a:gd name="T12" fmla="*/ 186 w 304"/>
                      <a:gd name="T13" fmla="*/ 230 h 439"/>
                      <a:gd name="T14" fmla="*/ 162 w 304"/>
                      <a:gd name="T15" fmla="*/ 199 h 439"/>
                      <a:gd name="T16" fmla="*/ 138 w 304"/>
                      <a:gd name="T17" fmla="*/ 170 h 439"/>
                      <a:gd name="T18" fmla="*/ 114 w 304"/>
                      <a:gd name="T19" fmla="*/ 141 h 439"/>
                      <a:gd name="T20" fmla="*/ 91 w 304"/>
                      <a:gd name="T21" fmla="*/ 115 h 439"/>
                      <a:gd name="T22" fmla="*/ 70 w 304"/>
                      <a:gd name="T23" fmla="*/ 90 h 439"/>
                      <a:gd name="T24" fmla="*/ 51 w 304"/>
                      <a:gd name="T25" fmla="*/ 66 h 439"/>
                      <a:gd name="T26" fmla="*/ 33 w 304"/>
                      <a:gd name="T27" fmla="*/ 46 h 439"/>
                      <a:gd name="T28" fmla="*/ 20 w 304"/>
                      <a:gd name="T29" fmla="*/ 28 h 439"/>
                      <a:gd name="T30" fmla="*/ 10 w 304"/>
                      <a:gd name="T31" fmla="*/ 13 h 439"/>
                      <a:gd name="T32" fmla="*/ 4 w 304"/>
                      <a:gd name="T33" fmla="*/ 0 h 439"/>
                      <a:gd name="T34" fmla="*/ 3 w 304"/>
                      <a:gd name="T35" fmla="*/ 8 h 439"/>
                      <a:gd name="T36" fmla="*/ 11 w 304"/>
                      <a:gd name="T37" fmla="*/ 22 h 439"/>
                      <a:gd name="T38" fmla="*/ 24 w 304"/>
                      <a:gd name="T39" fmla="*/ 39 h 439"/>
                      <a:gd name="T40" fmla="*/ 39 w 304"/>
                      <a:gd name="T41" fmla="*/ 59 h 439"/>
                      <a:gd name="T42" fmla="*/ 57 w 304"/>
                      <a:gd name="T43" fmla="*/ 81 h 439"/>
                      <a:gd name="T44" fmla="*/ 78 w 304"/>
                      <a:gd name="T45" fmla="*/ 104 h 439"/>
                      <a:gd name="T46" fmla="*/ 100 w 304"/>
                      <a:gd name="T47" fmla="*/ 131 h 439"/>
                      <a:gd name="T48" fmla="*/ 123 w 304"/>
                      <a:gd name="T49" fmla="*/ 158 h 439"/>
                      <a:gd name="T50" fmla="*/ 147 w 304"/>
                      <a:gd name="T51" fmla="*/ 187 h 439"/>
                      <a:gd name="T52" fmla="*/ 172 w 304"/>
                      <a:gd name="T53" fmla="*/ 216 h 439"/>
                      <a:gd name="T54" fmla="*/ 195 w 304"/>
                      <a:gd name="T55" fmla="*/ 248 h 439"/>
                      <a:gd name="T56" fmla="*/ 218 w 304"/>
                      <a:gd name="T57" fmla="*/ 282 h 439"/>
                      <a:gd name="T58" fmla="*/ 240 w 304"/>
                      <a:gd name="T59" fmla="*/ 315 h 439"/>
                      <a:gd name="T60" fmla="*/ 260 w 304"/>
                      <a:gd name="T61" fmla="*/ 350 h 439"/>
                      <a:gd name="T62" fmla="*/ 278 w 304"/>
                      <a:gd name="T63" fmla="*/ 385 h 439"/>
                      <a:gd name="T64" fmla="*/ 294 w 304"/>
                      <a:gd name="T65" fmla="*/ 421 h 439"/>
                      <a:gd name="T66" fmla="*/ 304 w 304"/>
                      <a:gd name="T67" fmla="*/ 439 h 4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39"/>
                      <a:gd name="T104" fmla="*/ 304 w 304"/>
                      <a:gd name="T105" fmla="*/ 439 h 4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39">
                        <a:moveTo>
                          <a:pt x="301" y="438"/>
                        </a:moveTo>
                        <a:lnTo>
                          <a:pt x="304" y="438"/>
                        </a:lnTo>
                        <a:lnTo>
                          <a:pt x="297" y="420"/>
                        </a:lnTo>
                        <a:lnTo>
                          <a:pt x="290" y="402"/>
                        </a:lnTo>
                        <a:lnTo>
                          <a:pt x="282" y="384"/>
                        </a:lnTo>
                        <a:lnTo>
                          <a:pt x="273" y="365"/>
                        </a:lnTo>
                        <a:lnTo>
                          <a:pt x="264" y="347"/>
                        </a:lnTo>
                        <a:lnTo>
                          <a:pt x="255" y="331"/>
                        </a:lnTo>
                        <a:lnTo>
                          <a:pt x="243" y="313"/>
                        </a:lnTo>
                        <a:lnTo>
                          <a:pt x="233" y="296"/>
                        </a:lnTo>
                        <a:lnTo>
                          <a:pt x="223" y="279"/>
                        </a:lnTo>
                        <a:lnTo>
                          <a:pt x="210" y="263"/>
                        </a:lnTo>
                        <a:lnTo>
                          <a:pt x="199" y="247"/>
                        </a:lnTo>
                        <a:lnTo>
                          <a:pt x="186" y="230"/>
                        </a:lnTo>
                        <a:lnTo>
                          <a:pt x="174" y="214"/>
                        </a:lnTo>
                        <a:lnTo>
                          <a:pt x="162" y="199"/>
                        </a:lnTo>
                        <a:lnTo>
                          <a:pt x="150" y="184"/>
                        </a:lnTo>
                        <a:lnTo>
                          <a:pt x="138" y="170"/>
                        </a:lnTo>
                        <a:lnTo>
                          <a:pt x="126" y="156"/>
                        </a:lnTo>
                        <a:lnTo>
                          <a:pt x="114" y="141"/>
                        </a:lnTo>
                        <a:lnTo>
                          <a:pt x="103" y="128"/>
                        </a:lnTo>
                        <a:lnTo>
                          <a:pt x="91" y="115"/>
                        </a:lnTo>
                        <a:lnTo>
                          <a:pt x="81" y="102"/>
                        </a:lnTo>
                        <a:lnTo>
                          <a:pt x="70" y="90"/>
                        </a:lnTo>
                        <a:lnTo>
                          <a:pt x="59" y="78"/>
                        </a:lnTo>
                        <a:lnTo>
                          <a:pt x="51" y="66"/>
                        </a:lnTo>
                        <a:lnTo>
                          <a:pt x="42" y="57"/>
                        </a:lnTo>
                        <a:lnTo>
                          <a:pt x="33" y="46"/>
                        </a:lnTo>
                        <a:lnTo>
                          <a:pt x="27" y="37"/>
                        </a:lnTo>
                        <a:lnTo>
                          <a:pt x="20" y="28"/>
                        </a:lnTo>
                        <a:lnTo>
                          <a:pt x="15" y="20"/>
                        </a:lnTo>
                        <a:lnTo>
                          <a:pt x="10" y="13"/>
                        </a:lnTo>
                        <a:lnTo>
                          <a:pt x="6" y="6"/>
                        </a:lnTo>
                        <a:lnTo>
                          <a:pt x="4" y="0"/>
                        </a:lnTo>
                        <a:lnTo>
                          <a:pt x="0" y="1"/>
                        </a:lnTo>
                        <a:lnTo>
                          <a:pt x="3" y="8"/>
                        </a:lnTo>
                        <a:lnTo>
                          <a:pt x="6" y="14"/>
                        </a:lnTo>
                        <a:lnTo>
                          <a:pt x="11" y="22"/>
                        </a:lnTo>
                        <a:lnTo>
                          <a:pt x="18" y="31"/>
                        </a:lnTo>
                        <a:lnTo>
                          <a:pt x="24" y="39"/>
                        </a:lnTo>
                        <a:lnTo>
                          <a:pt x="31" y="49"/>
                        </a:lnTo>
                        <a:lnTo>
                          <a:pt x="39" y="59"/>
                        </a:lnTo>
                        <a:lnTo>
                          <a:pt x="49" y="69"/>
                        </a:lnTo>
                        <a:lnTo>
                          <a:pt x="57" y="81"/>
                        </a:lnTo>
                        <a:lnTo>
                          <a:pt x="67" y="93"/>
                        </a:lnTo>
                        <a:lnTo>
                          <a:pt x="78" y="104"/>
                        </a:lnTo>
                        <a:lnTo>
                          <a:pt x="88" y="118"/>
                        </a:lnTo>
                        <a:lnTo>
                          <a:pt x="100" y="131"/>
                        </a:lnTo>
                        <a:lnTo>
                          <a:pt x="111" y="144"/>
                        </a:lnTo>
                        <a:lnTo>
                          <a:pt x="123" y="158"/>
                        </a:lnTo>
                        <a:lnTo>
                          <a:pt x="135" y="171"/>
                        </a:lnTo>
                        <a:lnTo>
                          <a:pt x="147" y="187"/>
                        </a:lnTo>
                        <a:lnTo>
                          <a:pt x="159" y="201"/>
                        </a:lnTo>
                        <a:lnTo>
                          <a:pt x="172" y="216"/>
                        </a:lnTo>
                        <a:lnTo>
                          <a:pt x="184" y="232"/>
                        </a:lnTo>
                        <a:lnTo>
                          <a:pt x="195" y="248"/>
                        </a:lnTo>
                        <a:lnTo>
                          <a:pt x="207" y="265"/>
                        </a:lnTo>
                        <a:lnTo>
                          <a:pt x="218" y="282"/>
                        </a:lnTo>
                        <a:lnTo>
                          <a:pt x="230" y="298"/>
                        </a:lnTo>
                        <a:lnTo>
                          <a:pt x="240" y="315"/>
                        </a:lnTo>
                        <a:lnTo>
                          <a:pt x="251" y="332"/>
                        </a:lnTo>
                        <a:lnTo>
                          <a:pt x="260" y="350"/>
                        </a:lnTo>
                        <a:lnTo>
                          <a:pt x="269" y="366"/>
                        </a:lnTo>
                        <a:lnTo>
                          <a:pt x="278" y="385"/>
                        </a:lnTo>
                        <a:lnTo>
                          <a:pt x="286" y="403"/>
                        </a:lnTo>
                        <a:lnTo>
                          <a:pt x="294" y="421"/>
                        </a:lnTo>
                        <a:lnTo>
                          <a:pt x="301" y="439"/>
                        </a:lnTo>
                        <a:lnTo>
                          <a:pt x="304" y="439"/>
                        </a:lnTo>
                        <a:lnTo>
                          <a:pt x="301" y="43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2" name="Freeform 1840"/>
                  <p:cNvSpPr>
                    <a:spLocks/>
                  </p:cNvSpPr>
                  <p:nvPr/>
                </p:nvSpPr>
                <p:spPr bwMode="auto">
                  <a:xfrm>
                    <a:off x="1507" y="1431"/>
                    <a:ext cx="28" cy="91"/>
                  </a:xfrm>
                  <a:custGeom>
                    <a:avLst/>
                    <a:gdLst>
                      <a:gd name="T0" fmla="*/ 6 w 193"/>
                      <a:gd name="T1" fmla="*/ 5 h 547"/>
                      <a:gd name="T2" fmla="*/ 17 w 193"/>
                      <a:gd name="T3" fmla="*/ 14 h 547"/>
                      <a:gd name="T4" fmla="*/ 32 w 193"/>
                      <a:gd name="T5" fmla="*/ 27 h 547"/>
                      <a:gd name="T6" fmla="*/ 48 w 193"/>
                      <a:gd name="T7" fmla="*/ 45 h 547"/>
                      <a:gd name="T8" fmla="*/ 64 w 193"/>
                      <a:gd name="T9" fmla="*/ 70 h 547"/>
                      <a:gd name="T10" fmla="*/ 83 w 193"/>
                      <a:gd name="T11" fmla="*/ 96 h 547"/>
                      <a:gd name="T12" fmla="*/ 100 w 193"/>
                      <a:gd name="T13" fmla="*/ 127 h 547"/>
                      <a:gd name="T14" fmla="*/ 117 w 193"/>
                      <a:gd name="T15" fmla="*/ 160 h 547"/>
                      <a:gd name="T16" fmla="*/ 135 w 193"/>
                      <a:gd name="T17" fmla="*/ 198 h 547"/>
                      <a:gd name="T18" fmla="*/ 151 w 193"/>
                      <a:gd name="T19" fmla="*/ 239 h 547"/>
                      <a:gd name="T20" fmla="*/ 165 w 193"/>
                      <a:gd name="T21" fmla="*/ 280 h 547"/>
                      <a:gd name="T22" fmla="*/ 175 w 193"/>
                      <a:gd name="T23" fmla="*/ 326 h 547"/>
                      <a:gd name="T24" fmla="*/ 184 w 193"/>
                      <a:gd name="T25" fmla="*/ 373 h 547"/>
                      <a:gd name="T26" fmla="*/ 188 w 193"/>
                      <a:gd name="T27" fmla="*/ 421 h 547"/>
                      <a:gd name="T28" fmla="*/ 190 w 193"/>
                      <a:gd name="T29" fmla="*/ 470 h 547"/>
                      <a:gd name="T30" fmla="*/ 187 w 193"/>
                      <a:gd name="T31" fmla="*/ 521 h 547"/>
                      <a:gd name="T32" fmla="*/ 187 w 193"/>
                      <a:gd name="T33" fmla="*/ 547 h 547"/>
                      <a:gd name="T34" fmla="*/ 192 w 193"/>
                      <a:gd name="T35" fmla="*/ 496 h 547"/>
                      <a:gd name="T36" fmla="*/ 193 w 193"/>
                      <a:gd name="T37" fmla="*/ 445 h 547"/>
                      <a:gd name="T38" fmla="*/ 191 w 193"/>
                      <a:gd name="T39" fmla="*/ 396 h 547"/>
                      <a:gd name="T40" fmla="*/ 184 w 193"/>
                      <a:gd name="T41" fmla="*/ 348 h 547"/>
                      <a:gd name="T42" fmla="*/ 173 w 193"/>
                      <a:gd name="T43" fmla="*/ 302 h 547"/>
                      <a:gd name="T44" fmla="*/ 161 w 193"/>
                      <a:gd name="T45" fmla="*/ 258 h 547"/>
                      <a:gd name="T46" fmla="*/ 146 w 193"/>
                      <a:gd name="T47" fmla="*/ 217 h 547"/>
                      <a:gd name="T48" fmla="*/ 130 w 193"/>
                      <a:gd name="T49" fmla="*/ 177 h 547"/>
                      <a:gd name="T50" fmla="*/ 113 w 193"/>
                      <a:gd name="T51" fmla="*/ 141 h 547"/>
                      <a:gd name="T52" fmla="*/ 95 w 193"/>
                      <a:gd name="T53" fmla="*/ 109 h 547"/>
                      <a:gd name="T54" fmla="*/ 76 w 193"/>
                      <a:gd name="T55" fmla="*/ 80 h 547"/>
                      <a:gd name="T56" fmla="*/ 59 w 193"/>
                      <a:gd name="T57" fmla="*/ 55 h 547"/>
                      <a:gd name="T58" fmla="*/ 42 w 193"/>
                      <a:gd name="T59" fmla="*/ 33 h 547"/>
                      <a:gd name="T60" fmla="*/ 26 w 193"/>
                      <a:gd name="T61" fmla="*/ 17 h 547"/>
                      <a:gd name="T62" fmla="*/ 13 w 193"/>
                      <a:gd name="T63" fmla="*/ 5 h 547"/>
                      <a:gd name="T64" fmla="*/ 3 w 193"/>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3"/>
                      <a:gd name="T100" fmla="*/ 0 h 547"/>
                      <a:gd name="T101" fmla="*/ 193 w 193"/>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3" h="547">
                        <a:moveTo>
                          <a:pt x="0" y="3"/>
                        </a:moveTo>
                        <a:lnTo>
                          <a:pt x="6" y="5"/>
                        </a:lnTo>
                        <a:lnTo>
                          <a:pt x="11" y="9"/>
                        </a:lnTo>
                        <a:lnTo>
                          <a:pt x="17" y="14"/>
                        </a:lnTo>
                        <a:lnTo>
                          <a:pt x="24" y="20"/>
                        </a:lnTo>
                        <a:lnTo>
                          <a:pt x="32" y="27"/>
                        </a:lnTo>
                        <a:lnTo>
                          <a:pt x="39" y="35"/>
                        </a:lnTo>
                        <a:lnTo>
                          <a:pt x="48" y="45"/>
                        </a:lnTo>
                        <a:lnTo>
                          <a:pt x="56" y="58"/>
                        </a:lnTo>
                        <a:lnTo>
                          <a:pt x="64" y="70"/>
                        </a:lnTo>
                        <a:lnTo>
                          <a:pt x="73" y="82"/>
                        </a:lnTo>
                        <a:lnTo>
                          <a:pt x="83" y="96"/>
                        </a:lnTo>
                        <a:lnTo>
                          <a:pt x="91" y="110"/>
                        </a:lnTo>
                        <a:lnTo>
                          <a:pt x="100" y="127"/>
                        </a:lnTo>
                        <a:lnTo>
                          <a:pt x="109" y="144"/>
                        </a:lnTo>
                        <a:lnTo>
                          <a:pt x="117" y="160"/>
                        </a:lnTo>
                        <a:lnTo>
                          <a:pt x="126" y="178"/>
                        </a:lnTo>
                        <a:lnTo>
                          <a:pt x="135" y="198"/>
                        </a:lnTo>
                        <a:lnTo>
                          <a:pt x="142" y="218"/>
                        </a:lnTo>
                        <a:lnTo>
                          <a:pt x="151" y="239"/>
                        </a:lnTo>
                        <a:lnTo>
                          <a:pt x="158" y="259"/>
                        </a:lnTo>
                        <a:lnTo>
                          <a:pt x="165" y="280"/>
                        </a:lnTo>
                        <a:lnTo>
                          <a:pt x="169" y="303"/>
                        </a:lnTo>
                        <a:lnTo>
                          <a:pt x="175" y="326"/>
                        </a:lnTo>
                        <a:lnTo>
                          <a:pt x="180" y="349"/>
                        </a:lnTo>
                        <a:lnTo>
                          <a:pt x="184" y="373"/>
                        </a:lnTo>
                        <a:lnTo>
                          <a:pt x="187" y="397"/>
                        </a:lnTo>
                        <a:lnTo>
                          <a:pt x="188" y="421"/>
                        </a:lnTo>
                        <a:lnTo>
                          <a:pt x="190" y="445"/>
                        </a:lnTo>
                        <a:lnTo>
                          <a:pt x="190" y="470"/>
                        </a:lnTo>
                        <a:lnTo>
                          <a:pt x="188" y="496"/>
                        </a:lnTo>
                        <a:lnTo>
                          <a:pt x="187" y="521"/>
                        </a:lnTo>
                        <a:lnTo>
                          <a:pt x="184" y="546"/>
                        </a:lnTo>
                        <a:lnTo>
                          <a:pt x="187" y="547"/>
                        </a:lnTo>
                        <a:lnTo>
                          <a:pt x="191" y="521"/>
                        </a:lnTo>
                        <a:lnTo>
                          <a:pt x="192" y="496"/>
                        </a:lnTo>
                        <a:lnTo>
                          <a:pt x="193" y="470"/>
                        </a:lnTo>
                        <a:lnTo>
                          <a:pt x="193" y="445"/>
                        </a:lnTo>
                        <a:lnTo>
                          <a:pt x="192" y="421"/>
                        </a:lnTo>
                        <a:lnTo>
                          <a:pt x="191" y="396"/>
                        </a:lnTo>
                        <a:lnTo>
                          <a:pt x="187" y="372"/>
                        </a:lnTo>
                        <a:lnTo>
                          <a:pt x="184" y="348"/>
                        </a:lnTo>
                        <a:lnTo>
                          <a:pt x="180" y="324"/>
                        </a:lnTo>
                        <a:lnTo>
                          <a:pt x="173" y="302"/>
                        </a:lnTo>
                        <a:lnTo>
                          <a:pt x="167" y="279"/>
                        </a:lnTo>
                        <a:lnTo>
                          <a:pt x="161" y="258"/>
                        </a:lnTo>
                        <a:lnTo>
                          <a:pt x="154" y="237"/>
                        </a:lnTo>
                        <a:lnTo>
                          <a:pt x="146" y="217"/>
                        </a:lnTo>
                        <a:lnTo>
                          <a:pt x="139" y="197"/>
                        </a:lnTo>
                        <a:lnTo>
                          <a:pt x="130" y="177"/>
                        </a:lnTo>
                        <a:lnTo>
                          <a:pt x="121" y="159"/>
                        </a:lnTo>
                        <a:lnTo>
                          <a:pt x="113" y="141"/>
                        </a:lnTo>
                        <a:lnTo>
                          <a:pt x="104" y="124"/>
                        </a:lnTo>
                        <a:lnTo>
                          <a:pt x="95" y="109"/>
                        </a:lnTo>
                        <a:lnTo>
                          <a:pt x="85" y="93"/>
                        </a:lnTo>
                        <a:lnTo>
                          <a:pt x="76" y="80"/>
                        </a:lnTo>
                        <a:lnTo>
                          <a:pt x="68" y="67"/>
                        </a:lnTo>
                        <a:lnTo>
                          <a:pt x="59" y="55"/>
                        </a:lnTo>
                        <a:lnTo>
                          <a:pt x="50" y="44"/>
                        </a:lnTo>
                        <a:lnTo>
                          <a:pt x="42" y="33"/>
                        </a:lnTo>
                        <a:lnTo>
                          <a:pt x="35" y="25"/>
                        </a:lnTo>
                        <a:lnTo>
                          <a:pt x="26" y="17"/>
                        </a:lnTo>
                        <a:lnTo>
                          <a:pt x="19" y="10"/>
                        </a:lnTo>
                        <a:lnTo>
                          <a:pt x="13" y="5"/>
                        </a:lnTo>
                        <a:lnTo>
                          <a:pt x="7" y="2"/>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3" name="Freeform 1841"/>
                  <p:cNvSpPr>
                    <a:spLocks/>
                  </p:cNvSpPr>
                  <p:nvPr/>
                </p:nvSpPr>
                <p:spPr bwMode="auto">
                  <a:xfrm>
                    <a:off x="1558" y="1617"/>
                    <a:ext cx="43" cy="33"/>
                  </a:xfrm>
                  <a:custGeom>
                    <a:avLst/>
                    <a:gdLst>
                      <a:gd name="T0" fmla="*/ 0 w 303"/>
                      <a:gd name="T1" fmla="*/ 5 h 199"/>
                      <a:gd name="T2" fmla="*/ 46 w 303"/>
                      <a:gd name="T3" fmla="*/ 0 h 199"/>
                      <a:gd name="T4" fmla="*/ 78 w 303"/>
                      <a:gd name="T5" fmla="*/ 4 h 199"/>
                      <a:gd name="T6" fmla="*/ 115 w 303"/>
                      <a:gd name="T7" fmla="*/ 17 h 199"/>
                      <a:gd name="T8" fmla="*/ 159 w 303"/>
                      <a:gd name="T9" fmla="*/ 42 h 199"/>
                      <a:gd name="T10" fmla="*/ 218 w 303"/>
                      <a:gd name="T11" fmla="*/ 96 h 199"/>
                      <a:gd name="T12" fmla="*/ 303 w 303"/>
                      <a:gd name="T13" fmla="*/ 199 h 199"/>
                      <a:gd name="T14" fmla="*/ 192 w 303"/>
                      <a:gd name="T15" fmla="*/ 137 h 199"/>
                      <a:gd name="T16" fmla="*/ 116 w 303"/>
                      <a:gd name="T17" fmla="*/ 108 h 199"/>
                      <a:gd name="T18" fmla="*/ 0 w 303"/>
                      <a:gd name="T19" fmla="*/ 5 h 1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3"/>
                      <a:gd name="T31" fmla="*/ 0 h 199"/>
                      <a:gd name="T32" fmla="*/ 303 w 303"/>
                      <a:gd name="T33" fmla="*/ 199 h 1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3" h="199">
                        <a:moveTo>
                          <a:pt x="0" y="5"/>
                        </a:moveTo>
                        <a:lnTo>
                          <a:pt x="46" y="0"/>
                        </a:lnTo>
                        <a:lnTo>
                          <a:pt x="78" y="4"/>
                        </a:lnTo>
                        <a:lnTo>
                          <a:pt x="115" y="17"/>
                        </a:lnTo>
                        <a:lnTo>
                          <a:pt x="159" y="42"/>
                        </a:lnTo>
                        <a:lnTo>
                          <a:pt x="218" y="96"/>
                        </a:lnTo>
                        <a:lnTo>
                          <a:pt x="303" y="199"/>
                        </a:lnTo>
                        <a:lnTo>
                          <a:pt x="192" y="137"/>
                        </a:lnTo>
                        <a:lnTo>
                          <a:pt x="116" y="108"/>
                        </a:lnTo>
                        <a:lnTo>
                          <a:pt x="0"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4" name="Freeform 1842"/>
                  <p:cNvSpPr>
                    <a:spLocks/>
                  </p:cNvSpPr>
                  <p:nvPr/>
                </p:nvSpPr>
                <p:spPr bwMode="auto">
                  <a:xfrm>
                    <a:off x="1545" y="1617"/>
                    <a:ext cx="56" cy="33"/>
                  </a:xfrm>
                  <a:custGeom>
                    <a:avLst/>
                    <a:gdLst>
                      <a:gd name="T0" fmla="*/ 0 w 394"/>
                      <a:gd name="T1" fmla="*/ 19 h 196"/>
                      <a:gd name="T2" fmla="*/ 103 w 394"/>
                      <a:gd name="T3" fmla="*/ 0 h 196"/>
                      <a:gd name="T4" fmla="*/ 169 w 394"/>
                      <a:gd name="T5" fmla="*/ 1 h 196"/>
                      <a:gd name="T6" fmla="*/ 224 w 394"/>
                      <a:gd name="T7" fmla="*/ 22 h 196"/>
                      <a:gd name="T8" fmla="*/ 327 w 394"/>
                      <a:gd name="T9" fmla="*/ 112 h 196"/>
                      <a:gd name="T10" fmla="*/ 394 w 394"/>
                      <a:gd name="T11" fmla="*/ 196 h 196"/>
                      <a:gd name="T12" fmla="*/ 264 w 394"/>
                      <a:gd name="T13" fmla="*/ 126 h 196"/>
                      <a:gd name="T14" fmla="*/ 183 w 394"/>
                      <a:gd name="T15" fmla="*/ 98 h 196"/>
                      <a:gd name="T16" fmla="*/ 132 w 394"/>
                      <a:gd name="T17" fmla="*/ 95 h 196"/>
                      <a:gd name="T18" fmla="*/ 99 w 394"/>
                      <a:gd name="T19" fmla="*/ 105 h 196"/>
                      <a:gd name="T20" fmla="*/ 0 w 394"/>
                      <a:gd name="T21" fmla="*/ 19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4"/>
                      <a:gd name="T34" fmla="*/ 0 h 196"/>
                      <a:gd name="T35" fmla="*/ 394 w 394"/>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4" h="196">
                        <a:moveTo>
                          <a:pt x="0" y="19"/>
                        </a:moveTo>
                        <a:lnTo>
                          <a:pt x="103" y="0"/>
                        </a:lnTo>
                        <a:lnTo>
                          <a:pt x="169" y="1"/>
                        </a:lnTo>
                        <a:lnTo>
                          <a:pt x="224" y="22"/>
                        </a:lnTo>
                        <a:lnTo>
                          <a:pt x="327" y="112"/>
                        </a:lnTo>
                        <a:lnTo>
                          <a:pt x="394" y="196"/>
                        </a:lnTo>
                        <a:lnTo>
                          <a:pt x="264" y="126"/>
                        </a:lnTo>
                        <a:lnTo>
                          <a:pt x="183" y="98"/>
                        </a:lnTo>
                        <a:lnTo>
                          <a:pt x="132" y="95"/>
                        </a:lnTo>
                        <a:lnTo>
                          <a:pt x="99" y="105"/>
                        </a:lnTo>
                        <a:lnTo>
                          <a:pt x="0"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5" name="Freeform 1843"/>
                  <p:cNvSpPr>
                    <a:spLocks/>
                  </p:cNvSpPr>
                  <p:nvPr/>
                </p:nvSpPr>
                <p:spPr bwMode="auto">
                  <a:xfrm>
                    <a:off x="1533" y="1617"/>
                    <a:ext cx="42" cy="19"/>
                  </a:xfrm>
                  <a:custGeom>
                    <a:avLst/>
                    <a:gdLst>
                      <a:gd name="T0" fmla="*/ 0 w 293"/>
                      <a:gd name="T1" fmla="*/ 37 h 111"/>
                      <a:gd name="T2" fmla="*/ 177 w 293"/>
                      <a:gd name="T3" fmla="*/ 0 h 111"/>
                      <a:gd name="T4" fmla="*/ 293 w 293"/>
                      <a:gd name="T5" fmla="*/ 103 h 111"/>
                      <a:gd name="T6" fmla="*/ 239 w 293"/>
                      <a:gd name="T7" fmla="*/ 92 h 111"/>
                      <a:gd name="T8" fmla="*/ 203 w 293"/>
                      <a:gd name="T9" fmla="*/ 97 h 111"/>
                      <a:gd name="T10" fmla="*/ 175 w 293"/>
                      <a:gd name="T11" fmla="*/ 105 h 111"/>
                      <a:gd name="T12" fmla="*/ 146 w 293"/>
                      <a:gd name="T13" fmla="*/ 103 h 111"/>
                      <a:gd name="T14" fmla="*/ 118 w 293"/>
                      <a:gd name="T15" fmla="*/ 103 h 111"/>
                      <a:gd name="T16" fmla="*/ 84 w 293"/>
                      <a:gd name="T17" fmla="*/ 111 h 111"/>
                      <a:gd name="T18" fmla="*/ 0 w 293"/>
                      <a:gd name="T19" fmla="*/ 3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11"/>
                      <a:gd name="T32" fmla="*/ 293 w 293"/>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11">
                        <a:moveTo>
                          <a:pt x="0" y="37"/>
                        </a:moveTo>
                        <a:lnTo>
                          <a:pt x="177" y="0"/>
                        </a:lnTo>
                        <a:lnTo>
                          <a:pt x="293" y="103"/>
                        </a:lnTo>
                        <a:lnTo>
                          <a:pt x="239" y="92"/>
                        </a:lnTo>
                        <a:lnTo>
                          <a:pt x="203" y="97"/>
                        </a:lnTo>
                        <a:lnTo>
                          <a:pt x="175" y="105"/>
                        </a:lnTo>
                        <a:lnTo>
                          <a:pt x="146" y="103"/>
                        </a:lnTo>
                        <a:lnTo>
                          <a:pt x="118" y="103"/>
                        </a:lnTo>
                        <a:lnTo>
                          <a:pt x="84" y="111"/>
                        </a:lnTo>
                        <a:lnTo>
                          <a:pt x="0" y="3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6" name="Freeform 1844"/>
                  <p:cNvSpPr>
                    <a:spLocks/>
                  </p:cNvSpPr>
                  <p:nvPr/>
                </p:nvSpPr>
                <p:spPr bwMode="auto">
                  <a:xfrm>
                    <a:off x="1520" y="1620"/>
                    <a:ext cx="39" cy="20"/>
                  </a:xfrm>
                  <a:custGeom>
                    <a:avLst/>
                    <a:gdLst>
                      <a:gd name="T0" fmla="*/ 0 w 274"/>
                      <a:gd name="T1" fmla="*/ 39 h 121"/>
                      <a:gd name="T2" fmla="*/ 175 w 274"/>
                      <a:gd name="T3" fmla="*/ 0 h 121"/>
                      <a:gd name="T4" fmla="*/ 274 w 274"/>
                      <a:gd name="T5" fmla="*/ 86 h 121"/>
                      <a:gd name="T6" fmla="*/ 235 w 274"/>
                      <a:gd name="T7" fmla="*/ 86 h 121"/>
                      <a:gd name="T8" fmla="*/ 209 w 274"/>
                      <a:gd name="T9" fmla="*/ 86 h 121"/>
                      <a:gd name="T10" fmla="*/ 177 w 274"/>
                      <a:gd name="T11" fmla="*/ 94 h 121"/>
                      <a:gd name="T12" fmla="*/ 94 w 274"/>
                      <a:gd name="T13" fmla="*/ 121 h 121"/>
                      <a:gd name="T14" fmla="*/ 0 w 274"/>
                      <a:gd name="T15" fmla="*/ 39 h 121"/>
                      <a:gd name="T16" fmla="*/ 0 60000 65536"/>
                      <a:gd name="T17" fmla="*/ 0 60000 65536"/>
                      <a:gd name="T18" fmla="*/ 0 60000 65536"/>
                      <a:gd name="T19" fmla="*/ 0 60000 65536"/>
                      <a:gd name="T20" fmla="*/ 0 60000 65536"/>
                      <a:gd name="T21" fmla="*/ 0 60000 65536"/>
                      <a:gd name="T22" fmla="*/ 0 60000 65536"/>
                      <a:gd name="T23" fmla="*/ 0 60000 65536"/>
                      <a:gd name="T24" fmla="*/ 0 w 274"/>
                      <a:gd name="T25" fmla="*/ 0 h 121"/>
                      <a:gd name="T26" fmla="*/ 274 w 274"/>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4" h="121">
                        <a:moveTo>
                          <a:pt x="0" y="39"/>
                        </a:moveTo>
                        <a:lnTo>
                          <a:pt x="175" y="0"/>
                        </a:lnTo>
                        <a:lnTo>
                          <a:pt x="274" y="86"/>
                        </a:lnTo>
                        <a:lnTo>
                          <a:pt x="235" y="86"/>
                        </a:lnTo>
                        <a:lnTo>
                          <a:pt x="209" y="86"/>
                        </a:lnTo>
                        <a:lnTo>
                          <a:pt x="177" y="94"/>
                        </a:lnTo>
                        <a:lnTo>
                          <a:pt x="94" y="121"/>
                        </a:lnTo>
                        <a:lnTo>
                          <a:pt x="0" y="3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7" name="Freeform 1845"/>
                  <p:cNvSpPr>
                    <a:spLocks/>
                  </p:cNvSpPr>
                  <p:nvPr/>
                </p:nvSpPr>
                <p:spPr bwMode="auto">
                  <a:xfrm>
                    <a:off x="1507" y="1624"/>
                    <a:ext cx="38" cy="19"/>
                  </a:xfrm>
                  <a:custGeom>
                    <a:avLst/>
                    <a:gdLst>
                      <a:gd name="T0" fmla="*/ 183 w 267"/>
                      <a:gd name="T1" fmla="*/ 0 h 118"/>
                      <a:gd name="T2" fmla="*/ 87 w 267"/>
                      <a:gd name="T3" fmla="*/ 22 h 118"/>
                      <a:gd name="T4" fmla="*/ 15 w 267"/>
                      <a:gd name="T5" fmla="*/ 32 h 118"/>
                      <a:gd name="T6" fmla="*/ 0 w 267"/>
                      <a:gd name="T7" fmla="*/ 32 h 118"/>
                      <a:gd name="T8" fmla="*/ 98 w 267"/>
                      <a:gd name="T9" fmla="*/ 118 h 118"/>
                      <a:gd name="T10" fmla="*/ 188 w 267"/>
                      <a:gd name="T11" fmla="*/ 101 h 118"/>
                      <a:gd name="T12" fmla="*/ 267 w 267"/>
                      <a:gd name="T13" fmla="*/ 74 h 118"/>
                      <a:gd name="T14" fmla="*/ 183 w 267"/>
                      <a:gd name="T15" fmla="*/ 0 h 118"/>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18"/>
                      <a:gd name="T26" fmla="*/ 267 w 267"/>
                      <a:gd name="T27" fmla="*/ 118 h 1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18">
                        <a:moveTo>
                          <a:pt x="183" y="0"/>
                        </a:moveTo>
                        <a:lnTo>
                          <a:pt x="87" y="22"/>
                        </a:lnTo>
                        <a:lnTo>
                          <a:pt x="15" y="32"/>
                        </a:lnTo>
                        <a:lnTo>
                          <a:pt x="0" y="32"/>
                        </a:lnTo>
                        <a:lnTo>
                          <a:pt x="98" y="118"/>
                        </a:lnTo>
                        <a:lnTo>
                          <a:pt x="188" y="101"/>
                        </a:lnTo>
                        <a:lnTo>
                          <a:pt x="267" y="74"/>
                        </a:lnTo>
                        <a:lnTo>
                          <a:pt x="18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8" name="Freeform 1846"/>
                  <p:cNvSpPr>
                    <a:spLocks/>
                  </p:cNvSpPr>
                  <p:nvPr/>
                </p:nvSpPr>
                <p:spPr bwMode="auto">
                  <a:xfrm>
                    <a:off x="1491" y="1627"/>
                    <a:ext cx="43" cy="16"/>
                  </a:xfrm>
                  <a:custGeom>
                    <a:avLst/>
                    <a:gdLst>
                      <a:gd name="T0" fmla="*/ 201 w 295"/>
                      <a:gd name="T1" fmla="*/ 0 h 98"/>
                      <a:gd name="T2" fmla="*/ 122 w 295"/>
                      <a:gd name="T3" fmla="*/ 13 h 98"/>
                      <a:gd name="T4" fmla="*/ 0 w 295"/>
                      <a:gd name="T5" fmla="*/ 17 h 98"/>
                      <a:gd name="T6" fmla="*/ 88 w 295"/>
                      <a:gd name="T7" fmla="*/ 93 h 98"/>
                      <a:gd name="T8" fmla="*/ 135 w 295"/>
                      <a:gd name="T9" fmla="*/ 93 h 98"/>
                      <a:gd name="T10" fmla="*/ 160 w 295"/>
                      <a:gd name="T11" fmla="*/ 97 h 98"/>
                      <a:gd name="T12" fmla="*/ 229 w 295"/>
                      <a:gd name="T13" fmla="*/ 98 h 98"/>
                      <a:gd name="T14" fmla="*/ 295 w 295"/>
                      <a:gd name="T15" fmla="*/ 82 h 98"/>
                      <a:gd name="T16" fmla="*/ 201 w 295"/>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98"/>
                      <a:gd name="T29" fmla="*/ 295 w 295"/>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98">
                        <a:moveTo>
                          <a:pt x="201" y="0"/>
                        </a:moveTo>
                        <a:lnTo>
                          <a:pt x="122" y="13"/>
                        </a:lnTo>
                        <a:lnTo>
                          <a:pt x="0" y="17"/>
                        </a:lnTo>
                        <a:lnTo>
                          <a:pt x="88" y="93"/>
                        </a:lnTo>
                        <a:lnTo>
                          <a:pt x="135" y="93"/>
                        </a:lnTo>
                        <a:lnTo>
                          <a:pt x="160" y="97"/>
                        </a:lnTo>
                        <a:lnTo>
                          <a:pt x="229" y="98"/>
                        </a:lnTo>
                        <a:lnTo>
                          <a:pt x="295" y="82"/>
                        </a:lnTo>
                        <a:lnTo>
                          <a:pt x="20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09" name="Freeform 1847"/>
                  <p:cNvSpPr>
                    <a:spLocks/>
                  </p:cNvSpPr>
                  <p:nvPr/>
                </p:nvSpPr>
                <p:spPr bwMode="auto">
                  <a:xfrm>
                    <a:off x="1476" y="1629"/>
                    <a:ext cx="45" cy="16"/>
                  </a:xfrm>
                  <a:custGeom>
                    <a:avLst/>
                    <a:gdLst>
                      <a:gd name="T0" fmla="*/ 0 w 315"/>
                      <a:gd name="T1" fmla="*/ 3 h 99"/>
                      <a:gd name="T2" fmla="*/ 217 w 315"/>
                      <a:gd name="T3" fmla="*/ 0 h 99"/>
                      <a:gd name="T4" fmla="*/ 315 w 315"/>
                      <a:gd name="T5" fmla="*/ 86 h 99"/>
                      <a:gd name="T6" fmla="*/ 270 w 315"/>
                      <a:gd name="T7" fmla="*/ 84 h 99"/>
                      <a:gd name="T8" fmla="*/ 218 w 315"/>
                      <a:gd name="T9" fmla="*/ 79 h 99"/>
                      <a:gd name="T10" fmla="*/ 172 w 315"/>
                      <a:gd name="T11" fmla="*/ 84 h 99"/>
                      <a:gd name="T12" fmla="*/ 110 w 315"/>
                      <a:gd name="T13" fmla="*/ 99 h 99"/>
                      <a:gd name="T14" fmla="*/ 0 w 315"/>
                      <a:gd name="T15" fmla="*/ 3 h 9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99"/>
                      <a:gd name="T26" fmla="*/ 315 w 315"/>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99">
                        <a:moveTo>
                          <a:pt x="0" y="3"/>
                        </a:moveTo>
                        <a:lnTo>
                          <a:pt x="217" y="0"/>
                        </a:lnTo>
                        <a:lnTo>
                          <a:pt x="315" y="86"/>
                        </a:lnTo>
                        <a:lnTo>
                          <a:pt x="270" y="84"/>
                        </a:lnTo>
                        <a:lnTo>
                          <a:pt x="218" y="79"/>
                        </a:lnTo>
                        <a:lnTo>
                          <a:pt x="172" y="84"/>
                        </a:lnTo>
                        <a:lnTo>
                          <a:pt x="110" y="99"/>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0" name="Freeform 1848"/>
                  <p:cNvSpPr>
                    <a:spLocks/>
                  </p:cNvSpPr>
                  <p:nvPr/>
                </p:nvSpPr>
                <p:spPr bwMode="auto">
                  <a:xfrm>
                    <a:off x="1459" y="1629"/>
                    <a:ext cx="45" cy="22"/>
                  </a:xfrm>
                  <a:custGeom>
                    <a:avLst/>
                    <a:gdLst>
                      <a:gd name="T0" fmla="*/ 0 w 316"/>
                      <a:gd name="T1" fmla="*/ 0 h 135"/>
                      <a:gd name="T2" fmla="*/ 228 w 316"/>
                      <a:gd name="T3" fmla="*/ 7 h 135"/>
                      <a:gd name="T4" fmla="*/ 316 w 316"/>
                      <a:gd name="T5" fmla="*/ 83 h 135"/>
                      <a:gd name="T6" fmla="*/ 245 w 316"/>
                      <a:gd name="T7" fmla="*/ 97 h 135"/>
                      <a:gd name="T8" fmla="*/ 155 w 316"/>
                      <a:gd name="T9" fmla="*/ 135 h 135"/>
                      <a:gd name="T10" fmla="*/ 0 w 316"/>
                      <a:gd name="T11" fmla="*/ 0 h 135"/>
                      <a:gd name="T12" fmla="*/ 0 60000 65536"/>
                      <a:gd name="T13" fmla="*/ 0 60000 65536"/>
                      <a:gd name="T14" fmla="*/ 0 60000 65536"/>
                      <a:gd name="T15" fmla="*/ 0 60000 65536"/>
                      <a:gd name="T16" fmla="*/ 0 60000 65536"/>
                      <a:gd name="T17" fmla="*/ 0 60000 65536"/>
                      <a:gd name="T18" fmla="*/ 0 w 316"/>
                      <a:gd name="T19" fmla="*/ 0 h 135"/>
                      <a:gd name="T20" fmla="*/ 316 w 31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316" h="135">
                        <a:moveTo>
                          <a:pt x="0" y="0"/>
                        </a:moveTo>
                        <a:lnTo>
                          <a:pt x="228" y="7"/>
                        </a:lnTo>
                        <a:lnTo>
                          <a:pt x="316" y="83"/>
                        </a:lnTo>
                        <a:lnTo>
                          <a:pt x="245" y="97"/>
                        </a:lnTo>
                        <a:lnTo>
                          <a:pt x="155" y="135"/>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1" name="Freeform 1849"/>
                  <p:cNvSpPr>
                    <a:spLocks/>
                  </p:cNvSpPr>
                  <p:nvPr/>
                </p:nvSpPr>
                <p:spPr bwMode="auto">
                  <a:xfrm>
                    <a:off x="1441" y="1626"/>
                    <a:ext cx="50" cy="32"/>
                  </a:xfrm>
                  <a:custGeom>
                    <a:avLst/>
                    <a:gdLst>
                      <a:gd name="T0" fmla="*/ 240 w 350"/>
                      <a:gd name="T1" fmla="*/ 21 h 190"/>
                      <a:gd name="T2" fmla="*/ 123 w 350"/>
                      <a:gd name="T3" fmla="*/ 15 h 190"/>
                      <a:gd name="T4" fmla="*/ 14 w 350"/>
                      <a:gd name="T5" fmla="*/ 0 h 190"/>
                      <a:gd name="T6" fmla="*/ 0 w 350"/>
                      <a:gd name="T7" fmla="*/ 4 h 190"/>
                      <a:gd name="T8" fmla="*/ 214 w 350"/>
                      <a:gd name="T9" fmla="*/ 190 h 190"/>
                      <a:gd name="T10" fmla="*/ 217 w 350"/>
                      <a:gd name="T11" fmla="*/ 189 h 190"/>
                      <a:gd name="T12" fmla="*/ 288 w 350"/>
                      <a:gd name="T13" fmla="*/ 144 h 190"/>
                      <a:gd name="T14" fmla="*/ 350 w 350"/>
                      <a:gd name="T15" fmla="*/ 117 h 190"/>
                      <a:gd name="T16" fmla="*/ 240 w 350"/>
                      <a:gd name="T17" fmla="*/ 21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0"/>
                      <a:gd name="T28" fmla="*/ 0 h 190"/>
                      <a:gd name="T29" fmla="*/ 350 w 350"/>
                      <a:gd name="T30" fmla="*/ 190 h 1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0" h="190">
                        <a:moveTo>
                          <a:pt x="240" y="21"/>
                        </a:moveTo>
                        <a:lnTo>
                          <a:pt x="123" y="15"/>
                        </a:lnTo>
                        <a:lnTo>
                          <a:pt x="14" y="0"/>
                        </a:lnTo>
                        <a:lnTo>
                          <a:pt x="0" y="4"/>
                        </a:lnTo>
                        <a:lnTo>
                          <a:pt x="214" y="190"/>
                        </a:lnTo>
                        <a:lnTo>
                          <a:pt x="217" y="189"/>
                        </a:lnTo>
                        <a:lnTo>
                          <a:pt x="288" y="144"/>
                        </a:lnTo>
                        <a:lnTo>
                          <a:pt x="350" y="117"/>
                        </a:lnTo>
                        <a:lnTo>
                          <a:pt x="240" y="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2" name="Freeform 1850"/>
                  <p:cNvSpPr>
                    <a:spLocks/>
                  </p:cNvSpPr>
                  <p:nvPr/>
                </p:nvSpPr>
                <p:spPr bwMode="auto">
                  <a:xfrm>
                    <a:off x="1435" y="1626"/>
                    <a:ext cx="46" cy="33"/>
                  </a:xfrm>
                  <a:custGeom>
                    <a:avLst/>
                    <a:gdLst>
                      <a:gd name="T0" fmla="*/ 168 w 323"/>
                      <a:gd name="T1" fmla="*/ 15 h 196"/>
                      <a:gd name="T2" fmla="*/ 60 w 323"/>
                      <a:gd name="T3" fmla="*/ 0 h 196"/>
                      <a:gd name="T4" fmla="*/ 48 w 323"/>
                      <a:gd name="T5" fmla="*/ 3 h 196"/>
                      <a:gd name="T6" fmla="*/ 34 w 323"/>
                      <a:gd name="T7" fmla="*/ 15 h 196"/>
                      <a:gd name="T8" fmla="*/ 0 w 323"/>
                      <a:gd name="T9" fmla="*/ 61 h 196"/>
                      <a:gd name="T10" fmla="*/ 134 w 323"/>
                      <a:gd name="T11" fmla="*/ 175 h 196"/>
                      <a:gd name="T12" fmla="*/ 155 w 323"/>
                      <a:gd name="T13" fmla="*/ 162 h 196"/>
                      <a:gd name="T14" fmla="*/ 178 w 323"/>
                      <a:gd name="T15" fmla="*/ 158 h 196"/>
                      <a:gd name="T16" fmla="*/ 195 w 323"/>
                      <a:gd name="T17" fmla="*/ 160 h 196"/>
                      <a:gd name="T18" fmla="*/ 218 w 323"/>
                      <a:gd name="T19" fmla="*/ 179 h 196"/>
                      <a:gd name="T20" fmla="*/ 235 w 323"/>
                      <a:gd name="T21" fmla="*/ 196 h 196"/>
                      <a:gd name="T22" fmla="*/ 246 w 323"/>
                      <a:gd name="T23" fmla="*/ 196 h 196"/>
                      <a:gd name="T24" fmla="*/ 263 w 323"/>
                      <a:gd name="T25" fmla="*/ 189 h 196"/>
                      <a:gd name="T26" fmla="*/ 323 w 323"/>
                      <a:gd name="T27" fmla="*/ 150 h 196"/>
                      <a:gd name="T28" fmla="*/ 168 w 323"/>
                      <a:gd name="T29" fmla="*/ 15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196"/>
                      <a:gd name="T47" fmla="*/ 323 w 323"/>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196">
                        <a:moveTo>
                          <a:pt x="168" y="15"/>
                        </a:moveTo>
                        <a:lnTo>
                          <a:pt x="60" y="0"/>
                        </a:lnTo>
                        <a:lnTo>
                          <a:pt x="48" y="3"/>
                        </a:lnTo>
                        <a:lnTo>
                          <a:pt x="34" y="15"/>
                        </a:lnTo>
                        <a:lnTo>
                          <a:pt x="0" y="61"/>
                        </a:lnTo>
                        <a:lnTo>
                          <a:pt x="134" y="175"/>
                        </a:lnTo>
                        <a:lnTo>
                          <a:pt x="155" y="162"/>
                        </a:lnTo>
                        <a:lnTo>
                          <a:pt x="178" y="158"/>
                        </a:lnTo>
                        <a:lnTo>
                          <a:pt x="195" y="160"/>
                        </a:lnTo>
                        <a:lnTo>
                          <a:pt x="218" y="179"/>
                        </a:lnTo>
                        <a:lnTo>
                          <a:pt x="235" y="196"/>
                        </a:lnTo>
                        <a:lnTo>
                          <a:pt x="246" y="196"/>
                        </a:lnTo>
                        <a:lnTo>
                          <a:pt x="263" y="189"/>
                        </a:lnTo>
                        <a:lnTo>
                          <a:pt x="323" y="150"/>
                        </a:lnTo>
                        <a:lnTo>
                          <a:pt x="168" y="1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3" name="Freeform 1851"/>
                  <p:cNvSpPr>
                    <a:spLocks/>
                  </p:cNvSpPr>
                  <p:nvPr/>
                </p:nvSpPr>
                <p:spPr bwMode="auto">
                  <a:xfrm>
                    <a:off x="1429" y="1627"/>
                    <a:ext cx="43" cy="40"/>
                  </a:xfrm>
                  <a:custGeom>
                    <a:avLst/>
                    <a:gdLst>
                      <a:gd name="T0" fmla="*/ 0 w 298"/>
                      <a:gd name="T1" fmla="*/ 119 h 242"/>
                      <a:gd name="T2" fmla="*/ 46 w 298"/>
                      <a:gd name="T3" fmla="*/ 44 h 242"/>
                      <a:gd name="T4" fmla="*/ 84 w 298"/>
                      <a:gd name="T5" fmla="*/ 0 h 242"/>
                      <a:gd name="T6" fmla="*/ 298 w 298"/>
                      <a:gd name="T7" fmla="*/ 186 h 242"/>
                      <a:gd name="T8" fmla="*/ 283 w 298"/>
                      <a:gd name="T9" fmla="*/ 194 h 242"/>
                      <a:gd name="T10" fmla="*/ 272 w 298"/>
                      <a:gd name="T11" fmla="*/ 191 h 242"/>
                      <a:gd name="T12" fmla="*/ 255 w 298"/>
                      <a:gd name="T13" fmla="*/ 174 h 242"/>
                      <a:gd name="T14" fmla="*/ 233 w 298"/>
                      <a:gd name="T15" fmla="*/ 156 h 242"/>
                      <a:gd name="T16" fmla="*/ 216 w 298"/>
                      <a:gd name="T17" fmla="*/ 154 h 242"/>
                      <a:gd name="T18" fmla="*/ 193 w 298"/>
                      <a:gd name="T19" fmla="*/ 158 h 242"/>
                      <a:gd name="T20" fmla="*/ 173 w 298"/>
                      <a:gd name="T21" fmla="*/ 170 h 242"/>
                      <a:gd name="T22" fmla="*/ 158 w 298"/>
                      <a:gd name="T23" fmla="*/ 191 h 242"/>
                      <a:gd name="T24" fmla="*/ 140 w 298"/>
                      <a:gd name="T25" fmla="*/ 242 h 242"/>
                      <a:gd name="T26" fmla="*/ 0 w 298"/>
                      <a:gd name="T27" fmla="*/ 119 h 2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8"/>
                      <a:gd name="T43" fmla="*/ 0 h 242"/>
                      <a:gd name="T44" fmla="*/ 298 w 298"/>
                      <a:gd name="T45" fmla="*/ 242 h 2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8" h="242">
                        <a:moveTo>
                          <a:pt x="0" y="119"/>
                        </a:moveTo>
                        <a:lnTo>
                          <a:pt x="46" y="44"/>
                        </a:lnTo>
                        <a:lnTo>
                          <a:pt x="84" y="0"/>
                        </a:lnTo>
                        <a:lnTo>
                          <a:pt x="298" y="186"/>
                        </a:lnTo>
                        <a:lnTo>
                          <a:pt x="283" y="194"/>
                        </a:lnTo>
                        <a:lnTo>
                          <a:pt x="272" y="191"/>
                        </a:lnTo>
                        <a:lnTo>
                          <a:pt x="255" y="174"/>
                        </a:lnTo>
                        <a:lnTo>
                          <a:pt x="233" y="156"/>
                        </a:lnTo>
                        <a:lnTo>
                          <a:pt x="216" y="154"/>
                        </a:lnTo>
                        <a:lnTo>
                          <a:pt x="193" y="158"/>
                        </a:lnTo>
                        <a:lnTo>
                          <a:pt x="173" y="170"/>
                        </a:lnTo>
                        <a:lnTo>
                          <a:pt x="158" y="191"/>
                        </a:lnTo>
                        <a:lnTo>
                          <a:pt x="140" y="242"/>
                        </a:lnTo>
                        <a:lnTo>
                          <a:pt x="0" y="1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4" name="Freeform 1852"/>
                  <p:cNvSpPr>
                    <a:spLocks/>
                  </p:cNvSpPr>
                  <p:nvPr/>
                </p:nvSpPr>
                <p:spPr bwMode="auto">
                  <a:xfrm>
                    <a:off x="1424" y="1636"/>
                    <a:ext cx="30" cy="42"/>
                  </a:xfrm>
                  <a:custGeom>
                    <a:avLst/>
                    <a:gdLst>
                      <a:gd name="T0" fmla="*/ 0 w 209"/>
                      <a:gd name="T1" fmla="*/ 125 h 249"/>
                      <a:gd name="T2" fmla="*/ 75 w 209"/>
                      <a:gd name="T3" fmla="*/ 0 h 249"/>
                      <a:gd name="T4" fmla="*/ 209 w 209"/>
                      <a:gd name="T5" fmla="*/ 114 h 249"/>
                      <a:gd name="T6" fmla="*/ 190 w 209"/>
                      <a:gd name="T7" fmla="*/ 148 h 249"/>
                      <a:gd name="T8" fmla="*/ 177 w 209"/>
                      <a:gd name="T9" fmla="*/ 186 h 249"/>
                      <a:gd name="T10" fmla="*/ 164 w 209"/>
                      <a:gd name="T11" fmla="*/ 223 h 249"/>
                      <a:gd name="T12" fmla="*/ 141 w 209"/>
                      <a:gd name="T13" fmla="*/ 249 h 249"/>
                      <a:gd name="T14" fmla="*/ 0 w 209"/>
                      <a:gd name="T15" fmla="*/ 125 h 249"/>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49"/>
                      <a:gd name="T26" fmla="*/ 209 w 209"/>
                      <a:gd name="T27" fmla="*/ 249 h 2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49">
                        <a:moveTo>
                          <a:pt x="0" y="125"/>
                        </a:moveTo>
                        <a:lnTo>
                          <a:pt x="75" y="0"/>
                        </a:lnTo>
                        <a:lnTo>
                          <a:pt x="209" y="114"/>
                        </a:lnTo>
                        <a:lnTo>
                          <a:pt x="190" y="148"/>
                        </a:lnTo>
                        <a:lnTo>
                          <a:pt x="177" y="186"/>
                        </a:lnTo>
                        <a:lnTo>
                          <a:pt x="164" y="223"/>
                        </a:lnTo>
                        <a:lnTo>
                          <a:pt x="141" y="249"/>
                        </a:lnTo>
                        <a:lnTo>
                          <a:pt x="0" y="12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5" name="Freeform 1853"/>
                  <p:cNvSpPr>
                    <a:spLocks/>
                  </p:cNvSpPr>
                  <p:nvPr/>
                </p:nvSpPr>
                <p:spPr bwMode="auto">
                  <a:xfrm>
                    <a:off x="1418" y="1646"/>
                    <a:ext cx="31" cy="33"/>
                  </a:xfrm>
                  <a:custGeom>
                    <a:avLst/>
                    <a:gdLst>
                      <a:gd name="T0" fmla="*/ 0 w 218"/>
                      <a:gd name="T1" fmla="*/ 124 h 194"/>
                      <a:gd name="T2" fmla="*/ 78 w 218"/>
                      <a:gd name="T3" fmla="*/ 0 h 194"/>
                      <a:gd name="T4" fmla="*/ 218 w 218"/>
                      <a:gd name="T5" fmla="*/ 123 h 194"/>
                      <a:gd name="T6" fmla="*/ 205 w 218"/>
                      <a:gd name="T7" fmla="*/ 161 h 194"/>
                      <a:gd name="T8" fmla="*/ 181 w 218"/>
                      <a:gd name="T9" fmla="*/ 188 h 194"/>
                      <a:gd name="T10" fmla="*/ 154 w 218"/>
                      <a:gd name="T11" fmla="*/ 194 h 194"/>
                      <a:gd name="T12" fmla="*/ 128 w 218"/>
                      <a:gd name="T13" fmla="*/ 186 h 194"/>
                      <a:gd name="T14" fmla="*/ 102 w 218"/>
                      <a:gd name="T15" fmla="*/ 179 h 194"/>
                      <a:gd name="T16" fmla="*/ 72 w 218"/>
                      <a:gd name="T17" fmla="*/ 186 h 194"/>
                      <a:gd name="T18" fmla="*/ 0 w 218"/>
                      <a:gd name="T19" fmla="*/ 124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194"/>
                      <a:gd name="T32" fmla="*/ 218 w 218"/>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194">
                        <a:moveTo>
                          <a:pt x="0" y="124"/>
                        </a:moveTo>
                        <a:lnTo>
                          <a:pt x="78" y="0"/>
                        </a:lnTo>
                        <a:lnTo>
                          <a:pt x="218" y="123"/>
                        </a:lnTo>
                        <a:lnTo>
                          <a:pt x="205" y="161"/>
                        </a:lnTo>
                        <a:lnTo>
                          <a:pt x="181" y="188"/>
                        </a:lnTo>
                        <a:lnTo>
                          <a:pt x="154" y="194"/>
                        </a:lnTo>
                        <a:lnTo>
                          <a:pt x="128" y="186"/>
                        </a:lnTo>
                        <a:lnTo>
                          <a:pt x="102" y="179"/>
                        </a:lnTo>
                        <a:lnTo>
                          <a:pt x="72" y="186"/>
                        </a:lnTo>
                        <a:lnTo>
                          <a:pt x="0" y="12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6" name="Freeform 1854"/>
                  <p:cNvSpPr>
                    <a:spLocks/>
                  </p:cNvSpPr>
                  <p:nvPr/>
                </p:nvSpPr>
                <p:spPr bwMode="auto">
                  <a:xfrm>
                    <a:off x="1409" y="1657"/>
                    <a:ext cx="35" cy="29"/>
                  </a:xfrm>
                  <a:custGeom>
                    <a:avLst/>
                    <a:gdLst>
                      <a:gd name="T0" fmla="*/ 107 w 248"/>
                      <a:gd name="T1" fmla="*/ 0 h 177"/>
                      <a:gd name="T2" fmla="*/ 65 w 248"/>
                      <a:gd name="T3" fmla="*/ 62 h 177"/>
                      <a:gd name="T4" fmla="*/ 47 w 248"/>
                      <a:gd name="T5" fmla="*/ 81 h 177"/>
                      <a:gd name="T6" fmla="*/ 33 w 248"/>
                      <a:gd name="T7" fmla="*/ 88 h 177"/>
                      <a:gd name="T8" fmla="*/ 0 w 248"/>
                      <a:gd name="T9" fmla="*/ 99 h 177"/>
                      <a:gd name="T10" fmla="*/ 90 w 248"/>
                      <a:gd name="T11" fmla="*/ 177 h 177"/>
                      <a:gd name="T12" fmla="*/ 122 w 248"/>
                      <a:gd name="T13" fmla="*/ 136 h 177"/>
                      <a:gd name="T14" fmla="*/ 141 w 248"/>
                      <a:gd name="T15" fmla="*/ 122 h 177"/>
                      <a:gd name="T16" fmla="*/ 156 w 248"/>
                      <a:gd name="T17" fmla="*/ 117 h 177"/>
                      <a:gd name="T18" fmla="*/ 188 w 248"/>
                      <a:gd name="T19" fmla="*/ 120 h 177"/>
                      <a:gd name="T20" fmla="*/ 216 w 248"/>
                      <a:gd name="T21" fmla="*/ 130 h 177"/>
                      <a:gd name="T22" fmla="*/ 247 w 248"/>
                      <a:gd name="T23" fmla="*/ 125 h 177"/>
                      <a:gd name="T24" fmla="*/ 248 w 248"/>
                      <a:gd name="T25" fmla="*/ 124 h 177"/>
                      <a:gd name="T26" fmla="*/ 107 w 24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8"/>
                      <a:gd name="T43" fmla="*/ 0 h 177"/>
                      <a:gd name="T44" fmla="*/ 248 w 24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8" h="177">
                        <a:moveTo>
                          <a:pt x="107" y="0"/>
                        </a:moveTo>
                        <a:lnTo>
                          <a:pt x="65" y="62"/>
                        </a:lnTo>
                        <a:lnTo>
                          <a:pt x="47" y="81"/>
                        </a:lnTo>
                        <a:lnTo>
                          <a:pt x="33" y="88"/>
                        </a:lnTo>
                        <a:lnTo>
                          <a:pt x="0" y="99"/>
                        </a:lnTo>
                        <a:lnTo>
                          <a:pt x="90" y="177"/>
                        </a:lnTo>
                        <a:lnTo>
                          <a:pt x="122" y="136"/>
                        </a:lnTo>
                        <a:lnTo>
                          <a:pt x="141" y="122"/>
                        </a:lnTo>
                        <a:lnTo>
                          <a:pt x="156" y="117"/>
                        </a:lnTo>
                        <a:lnTo>
                          <a:pt x="188" y="120"/>
                        </a:lnTo>
                        <a:lnTo>
                          <a:pt x="216" y="130"/>
                        </a:lnTo>
                        <a:lnTo>
                          <a:pt x="247" y="125"/>
                        </a:lnTo>
                        <a:lnTo>
                          <a:pt x="248" y="124"/>
                        </a:lnTo>
                        <a:lnTo>
                          <a:pt x="10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7" name="Freeform 1855"/>
                  <p:cNvSpPr>
                    <a:spLocks/>
                  </p:cNvSpPr>
                  <p:nvPr/>
                </p:nvSpPr>
                <p:spPr bwMode="auto">
                  <a:xfrm>
                    <a:off x="1401" y="1667"/>
                    <a:ext cx="28" cy="30"/>
                  </a:xfrm>
                  <a:custGeom>
                    <a:avLst/>
                    <a:gdLst>
                      <a:gd name="T0" fmla="*/ 119 w 191"/>
                      <a:gd name="T1" fmla="*/ 0 h 179"/>
                      <a:gd name="T2" fmla="*/ 100 w 191"/>
                      <a:gd name="T3" fmla="*/ 20 h 179"/>
                      <a:gd name="T4" fmla="*/ 86 w 191"/>
                      <a:gd name="T5" fmla="*/ 27 h 179"/>
                      <a:gd name="T6" fmla="*/ 66 w 191"/>
                      <a:gd name="T7" fmla="*/ 31 h 179"/>
                      <a:gd name="T8" fmla="*/ 46 w 191"/>
                      <a:gd name="T9" fmla="*/ 44 h 179"/>
                      <a:gd name="T10" fmla="*/ 0 w 191"/>
                      <a:gd name="T11" fmla="*/ 87 h 179"/>
                      <a:gd name="T12" fmla="*/ 104 w 191"/>
                      <a:gd name="T13" fmla="*/ 179 h 179"/>
                      <a:gd name="T14" fmla="*/ 141 w 191"/>
                      <a:gd name="T15" fmla="*/ 119 h 179"/>
                      <a:gd name="T16" fmla="*/ 175 w 191"/>
                      <a:gd name="T17" fmla="*/ 75 h 179"/>
                      <a:gd name="T18" fmla="*/ 191 w 191"/>
                      <a:gd name="T19" fmla="*/ 62 h 179"/>
                      <a:gd name="T20" fmla="*/ 119 w 191"/>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1"/>
                      <a:gd name="T34" fmla="*/ 0 h 179"/>
                      <a:gd name="T35" fmla="*/ 191 w 191"/>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1" h="179">
                        <a:moveTo>
                          <a:pt x="119" y="0"/>
                        </a:moveTo>
                        <a:lnTo>
                          <a:pt x="100" y="20"/>
                        </a:lnTo>
                        <a:lnTo>
                          <a:pt x="86" y="27"/>
                        </a:lnTo>
                        <a:lnTo>
                          <a:pt x="66" y="31"/>
                        </a:lnTo>
                        <a:lnTo>
                          <a:pt x="46" y="44"/>
                        </a:lnTo>
                        <a:lnTo>
                          <a:pt x="0" y="87"/>
                        </a:lnTo>
                        <a:lnTo>
                          <a:pt x="104" y="179"/>
                        </a:lnTo>
                        <a:lnTo>
                          <a:pt x="141" y="119"/>
                        </a:lnTo>
                        <a:lnTo>
                          <a:pt x="175" y="75"/>
                        </a:lnTo>
                        <a:lnTo>
                          <a:pt x="191" y="62"/>
                        </a:lnTo>
                        <a:lnTo>
                          <a:pt x="11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8" name="Freeform 1856"/>
                  <p:cNvSpPr>
                    <a:spLocks/>
                  </p:cNvSpPr>
                  <p:nvPr/>
                </p:nvSpPr>
                <p:spPr bwMode="auto">
                  <a:xfrm>
                    <a:off x="1395" y="1674"/>
                    <a:ext cx="27" cy="34"/>
                  </a:xfrm>
                  <a:custGeom>
                    <a:avLst/>
                    <a:gdLst>
                      <a:gd name="T0" fmla="*/ 0 w 189"/>
                      <a:gd name="T1" fmla="*/ 106 h 208"/>
                      <a:gd name="T2" fmla="*/ 53 w 189"/>
                      <a:gd name="T3" fmla="*/ 40 h 208"/>
                      <a:gd name="T4" fmla="*/ 99 w 189"/>
                      <a:gd name="T5" fmla="*/ 0 h 208"/>
                      <a:gd name="T6" fmla="*/ 189 w 189"/>
                      <a:gd name="T7" fmla="*/ 78 h 208"/>
                      <a:gd name="T8" fmla="*/ 117 w 189"/>
                      <a:gd name="T9" fmla="*/ 208 h 208"/>
                      <a:gd name="T10" fmla="*/ 0 w 189"/>
                      <a:gd name="T11" fmla="*/ 106 h 208"/>
                      <a:gd name="T12" fmla="*/ 0 60000 65536"/>
                      <a:gd name="T13" fmla="*/ 0 60000 65536"/>
                      <a:gd name="T14" fmla="*/ 0 60000 65536"/>
                      <a:gd name="T15" fmla="*/ 0 60000 65536"/>
                      <a:gd name="T16" fmla="*/ 0 60000 65536"/>
                      <a:gd name="T17" fmla="*/ 0 60000 65536"/>
                      <a:gd name="T18" fmla="*/ 0 w 189"/>
                      <a:gd name="T19" fmla="*/ 0 h 208"/>
                      <a:gd name="T20" fmla="*/ 189 w 189"/>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189" h="208">
                        <a:moveTo>
                          <a:pt x="0" y="106"/>
                        </a:moveTo>
                        <a:lnTo>
                          <a:pt x="53" y="40"/>
                        </a:lnTo>
                        <a:lnTo>
                          <a:pt x="99" y="0"/>
                        </a:lnTo>
                        <a:lnTo>
                          <a:pt x="189" y="78"/>
                        </a:lnTo>
                        <a:lnTo>
                          <a:pt x="117" y="208"/>
                        </a:lnTo>
                        <a:lnTo>
                          <a:pt x="0" y="10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19" name="Freeform 1857"/>
                  <p:cNvSpPr>
                    <a:spLocks/>
                  </p:cNvSpPr>
                  <p:nvPr/>
                </p:nvSpPr>
                <p:spPr bwMode="auto">
                  <a:xfrm>
                    <a:off x="1388" y="1682"/>
                    <a:ext cx="28" cy="35"/>
                  </a:xfrm>
                  <a:custGeom>
                    <a:avLst/>
                    <a:gdLst>
                      <a:gd name="T0" fmla="*/ 0 w 195"/>
                      <a:gd name="T1" fmla="*/ 113 h 215"/>
                      <a:gd name="T2" fmla="*/ 91 w 195"/>
                      <a:gd name="T3" fmla="*/ 0 h 215"/>
                      <a:gd name="T4" fmla="*/ 195 w 195"/>
                      <a:gd name="T5" fmla="*/ 92 h 215"/>
                      <a:gd name="T6" fmla="*/ 150 w 195"/>
                      <a:gd name="T7" fmla="*/ 180 h 215"/>
                      <a:gd name="T8" fmla="*/ 136 w 195"/>
                      <a:gd name="T9" fmla="*/ 200 h 215"/>
                      <a:gd name="T10" fmla="*/ 116 w 195"/>
                      <a:gd name="T11" fmla="*/ 215 h 215"/>
                      <a:gd name="T12" fmla="*/ 0 w 195"/>
                      <a:gd name="T13" fmla="*/ 113 h 215"/>
                      <a:gd name="T14" fmla="*/ 0 60000 65536"/>
                      <a:gd name="T15" fmla="*/ 0 60000 65536"/>
                      <a:gd name="T16" fmla="*/ 0 60000 65536"/>
                      <a:gd name="T17" fmla="*/ 0 60000 65536"/>
                      <a:gd name="T18" fmla="*/ 0 60000 65536"/>
                      <a:gd name="T19" fmla="*/ 0 60000 65536"/>
                      <a:gd name="T20" fmla="*/ 0 60000 65536"/>
                      <a:gd name="T21" fmla="*/ 0 w 195"/>
                      <a:gd name="T22" fmla="*/ 0 h 215"/>
                      <a:gd name="T23" fmla="*/ 195 w 195"/>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215">
                        <a:moveTo>
                          <a:pt x="0" y="113"/>
                        </a:moveTo>
                        <a:lnTo>
                          <a:pt x="91" y="0"/>
                        </a:lnTo>
                        <a:lnTo>
                          <a:pt x="195" y="92"/>
                        </a:lnTo>
                        <a:lnTo>
                          <a:pt x="150" y="180"/>
                        </a:lnTo>
                        <a:lnTo>
                          <a:pt x="136" y="200"/>
                        </a:lnTo>
                        <a:lnTo>
                          <a:pt x="116" y="215"/>
                        </a:lnTo>
                        <a:lnTo>
                          <a:pt x="0" y="11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0" name="Freeform 1858"/>
                  <p:cNvSpPr>
                    <a:spLocks/>
                  </p:cNvSpPr>
                  <p:nvPr/>
                </p:nvSpPr>
                <p:spPr bwMode="auto">
                  <a:xfrm>
                    <a:off x="1381" y="1691"/>
                    <a:ext cx="30" cy="32"/>
                  </a:xfrm>
                  <a:custGeom>
                    <a:avLst/>
                    <a:gdLst>
                      <a:gd name="T0" fmla="*/ 0 w 210"/>
                      <a:gd name="T1" fmla="*/ 110 h 191"/>
                      <a:gd name="T2" fmla="*/ 93 w 210"/>
                      <a:gd name="T3" fmla="*/ 0 h 191"/>
                      <a:gd name="T4" fmla="*/ 210 w 210"/>
                      <a:gd name="T5" fmla="*/ 102 h 191"/>
                      <a:gd name="T6" fmla="*/ 198 w 210"/>
                      <a:gd name="T7" fmla="*/ 123 h 191"/>
                      <a:gd name="T8" fmla="*/ 181 w 210"/>
                      <a:gd name="T9" fmla="*/ 145 h 191"/>
                      <a:gd name="T10" fmla="*/ 158 w 210"/>
                      <a:gd name="T11" fmla="*/ 162 h 191"/>
                      <a:gd name="T12" fmla="*/ 93 w 210"/>
                      <a:gd name="T13" fmla="*/ 191 h 191"/>
                      <a:gd name="T14" fmla="*/ 0 w 210"/>
                      <a:gd name="T15" fmla="*/ 110 h 191"/>
                      <a:gd name="T16" fmla="*/ 0 60000 65536"/>
                      <a:gd name="T17" fmla="*/ 0 60000 65536"/>
                      <a:gd name="T18" fmla="*/ 0 60000 65536"/>
                      <a:gd name="T19" fmla="*/ 0 60000 65536"/>
                      <a:gd name="T20" fmla="*/ 0 60000 65536"/>
                      <a:gd name="T21" fmla="*/ 0 60000 65536"/>
                      <a:gd name="T22" fmla="*/ 0 60000 65536"/>
                      <a:gd name="T23" fmla="*/ 0 60000 65536"/>
                      <a:gd name="T24" fmla="*/ 0 w 210"/>
                      <a:gd name="T25" fmla="*/ 0 h 191"/>
                      <a:gd name="T26" fmla="*/ 210 w 210"/>
                      <a:gd name="T27" fmla="*/ 191 h 1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0" h="191">
                        <a:moveTo>
                          <a:pt x="0" y="110"/>
                        </a:moveTo>
                        <a:lnTo>
                          <a:pt x="93" y="0"/>
                        </a:lnTo>
                        <a:lnTo>
                          <a:pt x="210" y="102"/>
                        </a:lnTo>
                        <a:lnTo>
                          <a:pt x="198" y="123"/>
                        </a:lnTo>
                        <a:lnTo>
                          <a:pt x="181" y="145"/>
                        </a:lnTo>
                        <a:lnTo>
                          <a:pt x="158" y="162"/>
                        </a:lnTo>
                        <a:lnTo>
                          <a:pt x="93" y="191"/>
                        </a:lnTo>
                        <a:lnTo>
                          <a:pt x="0" y="1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1" name="Freeform 1859"/>
                  <p:cNvSpPr>
                    <a:spLocks/>
                  </p:cNvSpPr>
                  <p:nvPr/>
                </p:nvSpPr>
                <p:spPr bwMode="auto">
                  <a:xfrm>
                    <a:off x="1374" y="1701"/>
                    <a:ext cx="31" cy="29"/>
                  </a:xfrm>
                  <a:custGeom>
                    <a:avLst/>
                    <a:gdLst>
                      <a:gd name="T0" fmla="*/ 0 w 213"/>
                      <a:gd name="T1" fmla="*/ 107 h 177"/>
                      <a:gd name="T2" fmla="*/ 97 w 213"/>
                      <a:gd name="T3" fmla="*/ 0 h 177"/>
                      <a:gd name="T4" fmla="*/ 213 w 213"/>
                      <a:gd name="T5" fmla="*/ 102 h 177"/>
                      <a:gd name="T6" fmla="*/ 151 w 213"/>
                      <a:gd name="T7" fmla="*/ 131 h 177"/>
                      <a:gd name="T8" fmla="*/ 116 w 213"/>
                      <a:gd name="T9" fmla="*/ 151 h 177"/>
                      <a:gd name="T10" fmla="*/ 80 w 213"/>
                      <a:gd name="T11" fmla="*/ 177 h 177"/>
                      <a:gd name="T12" fmla="*/ 0 w 213"/>
                      <a:gd name="T13" fmla="*/ 107 h 177"/>
                      <a:gd name="T14" fmla="*/ 0 60000 65536"/>
                      <a:gd name="T15" fmla="*/ 0 60000 65536"/>
                      <a:gd name="T16" fmla="*/ 0 60000 65536"/>
                      <a:gd name="T17" fmla="*/ 0 60000 65536"/>
                      <a:gd name="T18" fmla="*/ 0 60000 65536"/>
                      <a:gd name="T19" fmla="*/ 0 60000 65536"/>
                      <a:gd name="T20" fmla="*/ 0 60000 65536"/>
                      <a:gd name="T21" fmla="*/ 0 w 213"/>
                      <a:gd name="T22" fmla="*/ 0 h 177"/>
                      <a:gd name="T23" fmla="*/ 213 w 213"/>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 h="177">
                        <a:moveTo>
                          <a:pt x="0" y="107"/>
                        </a:moveTo>
                        <a:lnTo>
                          <a:pt x="97" y="0"/>
                        </a:lnTo>
                        <a:lnTo>
                          <a:pt x="213" y="102"/>
                        </a:lnTo>
                        <a:lnTo>
                          <a:pt x="151" y="131"/>
                        </a:lnTo>
                        <a:lnTo>
                          <a:pt x="116" y="151"/>
                        </a:lnTo>
                        <a:lnTo>
                          <a:pt x="80" y="177"/>
                        </a:lnTo>
                        <a:lnTo>
                          <a:pt x="0" y="10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2" name="Freeform 1860"/>
                  <p:cNvSpPr>
                    <a:spLocks/>
                  </p:cNvSpPr>
                  <p:nvPr/>
                </p:nvSpPr>
                <p:spPr bwMode="auto">
                  <a:xfrm>
                    <a:off x="1367" y="1709"/>
                    <a:ext cx="28" cy="30"/>
                  </a:xfrm>
                  <a:custGeom>
                    <a:avLst/>
                    <a:gdLst>
                      <a:gd name="T0" fmla="*/ 0 w 195"/>
                      <a:gd name="T1" fmla="*/ 103 h 177"/>
                      <a:gd name="T2" fmla="*/ 102 w 195"/>
                      <a:gd name="T3" fmla="*/ 0 h 177"/>
                      <a:gd name="T4" fmla="*/ 195 w 195"/>
                      <a:gd name="T5" fmla="*/ 81 h 177"/>
                      <a:gd name="T6" fmla="*/ 150 w 195"/>
                      <a:gd name="T7" fmla="*/ 110 h 177"/>
                      <a:gd name="T8" fmla="*/ 104 w 195"/>
                      <a:gd name="T9" fmla="*/ 156 h 177"/>
                      <a:gd name="T10" fmla="*/ 82 w 195"/>
                      <a:gd name="T11" fmla="*/ 177 h 177"/>
                      <a:gd name="T12" fmla="*/ 0 w 195"/>
                      <a:gd name="T13" fmla="*/ 103 h 177"/>
                      <a:gd name="T14" fmla="*/ 0 60000 65536"/>
                      <a:gd name="T15" fmla="*/ 0 60000 65536"/>
                      <a:gd name="T16" fmla="*/ 0 60000 65536"/>
                      <a:gd name="T17" fmla="*/ 0 60000 65536"/>
                      <a:gd name="T18" fmla="*/ 0 60000 65536"/>
                      <a:gd name="T19" fmla="*/ 0 60000 65536"/>
                      <a:gd name="T20" fmla="*/ 0 60000 65536"/>
                      <a:gd name="T21" fmla="*/ 0 w 195"/>
                      <a:gd name="T22" fmla="*/ 0 h 177"/>
                      <a:gd name="T23" fmla="*/ 195 w 195"/>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77">
                        <a:moveTo>
                          <a:pt x="0" y="103"/>
                        </a:moveTo>
                        <a:lnTo>
                          <a:pt x="102" y="0"/>
                        </a:lnTo>
                        <a:lnTo>
                          <a:pt x="195" y="81"/>
                        </a:lnTo>
                        <a:lnTo>
                          <a:pt x="150" y="110"/>
                        </a:lnTo>
                        <a:lnTo>
                          <a:pt x="104" y="156"/>
                        </a:lnTo>
                        <a:lnTo>
                          <a:pt x="82" y="177"/>
                        </a:lnTo>
                        <a:lnTo>
                          <a:pt x="0" y="10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3" name="Freeform 1861"/>
                  <p:cNvSpPr>
                    <a:spLocks/>
                  </p:cNvSpPr>
                  <p:nvPr/>
                </p:nvSpPr>
                <p:spPr bwMode="auto">
                  <a:xfrm>
                    <a:off x="1360" y="1718"/>
                    <a:ext cx="26" cy="28"/>
                  </a:xfrm>
                  <a:custGeom>
                    <a:avLst/>
                    <a:gdLst>
                      <a:gd name="T0" fmla="*/ 102 w 182"/>
                      <a:gd name="T1" fmla="*/ 0 h 166"/>
                      <a:gd name="T2" fmla="*/ 49 w 182"/>
                      <a:gd name="T3" fmla="*/ 50 h 166"/>
                      <a:gd name="T4" fmla="*/ 0 w 182"/>
                      <a:gd name="T5" fmla="*/ 103 h 166"/>
                      <a:gd name="T6" fmla="*/ 72 w 182"/>
                      <a:gd name="T7" fmla="*/ 166 h 166"/>
                      <a:gd name="T8" fmla="*/ 118 w 182"/>
                      <a:gd name="T9" fmla="*/ 133 h 166"/>
                      <a:gd name="T10" fmla="*/ 153 w 182"/>
                      <a:gd name="T11" fmla="*/ 103 h 166"/>
                      <a:gd name="T12" fmla="*/ 182 w 182"/>
                      <a:gd name="T13" fmla="*/ 70 h 166"/>
                      <a:gd name="T14" fmla="*/ 102 w 182"/>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166"/>
                      <a:gd name="T26" fmla="*/ 182 w 182"/>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166">
                        <a:moveTo>
                          <a:pt x="102" y="0"/>
                        </a:moveTo>
                        <a:lnTo>
                          <a:pt x="49" y="50"/>
                        </a:lnTo>
                        <a:lnTo>
                          <a:pt x="0" y="103"/>
                        </a:lnTo>
                        <a:lnTo>
                          <a:pt x="72" y="166"/>
                        </a:lnTo>
                        <a:lnTo>
                          <a:pt x="118" y="133"/>
                        </a:lnTo>
                        <a:lnTo>
                          <a:pt x="153" y="103"/>
                        </a:lnTo>
                        <a:lnTo>
                          <a:pt x="182" y="70"/>
                        </a:lnTo>
                        <a:lnTo>
                          <a:pt x="10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4" name="Freeform 1862"/>
                  <p:cNvSpPr>
                    <a:spLocks/>
                  </p:cNvSpPr>
                  <p:nvPr/>
                </p:nvSpPr>
                <p:spPr bwMode="auto">
                  <a:xfrm>
                    <a:off x="1352" y="1727"/>
                    <a:ext cx="27" cy="26"/>
                  </a:xfrm>
                  <a:custGeom>
                    <a:avLst/>
                    <a:gdLst>
                      <a:gd name="T0" fmla="*/ 102 w 184"/>
                      <a:gd name="T1" fmla="*/ 0 h 160"/>
                      <a:gd name="T2" fmla="*/ 52 w 184"/>
                      <a:gd name="T3" fmla="*/ 54 h 160"/>
                      <a:gd name="T4" fmla="*/ 0 w 184"/>
                      <a:gd name="T5" fmla="*/ 103 h 160"/>
                      <a:gd name="T6" fmla="*/ 66 w 184"/>
                      <a:gd name="T7" fmla="*/ 160 h 160"/>
                      <a:gd name="T8" fmla="*/ 184 w 184"/>
                      <a:gd name="T9" fmla="*/ 74 h 160"/>
                      <a:gd name="T10" fmla="*/ 102 w 184"/>
                      <a:gd name="T11" fmla="*/ 0 h 160"/>
                      <a:gd name="T12" fmla="*/ 0 60000 65536"/>
                      <a:gd name="T13" fmla="*/ 0 60000 65536"/>
                      <a:gd name="T14" fmla="*/ 0 60000 65536"/>
                      <a:gd name="T15" fmla="*/ 0 60000 65536"/>
                      <a:gd name="T16" fmla="*/ 0 60000 65536"/>
                      <a:gd name="T17" fmla="*/ 0 60000 65536"/>
                      <a:gd name="T18" fmla="*/ 0 w 184"/>
                      <a:gd name="T19" fmla="*/ 0 h 160"/>
                      <a:gd name="T20" fmla="*/ 184 w 18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84" h="160">
                        <a:moveTo>
                          <a:pt x="102" y="0"/>
                        </a:moveTo>
                        <a:lnTo>
                          <a:pt x="52" y="54"/>
                        </a:lnTo>
                        <a:lnTo>
                          <a:pt x="0" y="103"/>
                        </a:lnTo>
                        <a:lnTo>
                          <a:pt x="66" y="160"/>
                        </a:lnTo>
                        <a:lnTo>
                          <a:pt x="184" y="74"/>
                        </a:lnTo>
                        <a:lnTo>
                          <a:pt x="10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5" name="Freeform 1863"/>
                  <p:cNvSpPr>
                    <a:spLocks/>
                  </p:cNvSpPr>
                  <p:nvPr/>
                </p:nvSpPr>
                <p:spPr bwMode="auto">
                  <a:xfrm>
                    <a:off x="1342" y="1735"/>
                    <a:ext cx="28" cy="27"/>
                  </a:xfrm>
                  <a:custGeom>
                    <a:avLst/>
                    <a:gdLst>
                      <a:gd name="T0" fmla="*/ 0 w 195"/>
                      <a:gd name="T1" fmla="*/ 86 h 159"/>
                      <a:gd name="T2" fmla="*/ 82 w 195"/>
                      <a:gd name="T3" fmla="*/ 41 h 159"/>
                      <a:gd name="T4" fmla="*/ 123 w 195"/>
                      <a:gd name="T5" fmla="*/ 0 h 159"/>
                      <a:gd name="T6" fmla="*/ 195 w 195"/>
                      <a:gd name="T7" fmla="*/ 63 h 159"/>
                      <a:gd name="T8" fmla="*/ 140 w 195"/>
                      <a:gd name="T9" fmla="*/ 104 h 159"/>
                      <a:gd name="T10" fmla="*/ 83 w 195"/>
                      <a:gd name="T11" fmla="*/ 159 h 159"/>
                      <a:gd name="T12" fmla="*/ 0 w 195"/>
                      <a:gd name="T13" fmla="*/ 86 h 159"/>
                      <a:gd name="T14" fmla="*/ 0 60000 65536"/>
                      <a:gd name="T15" fmla="*/ 0 60000 65536"/>
                      <a:gd name="T16" fmla="*/ 0 60000 65536"/>
                      <a:gd name="T17" fmla="*/ 0 60000 65536"/>
                      <a:gd name="T18" fmla="*/ 0 60000 65536"/>
                      <a:gd name="T19" fmla="*/ 0 60000 65536"/>
                      <a:gd name="T20" fmla="*/ 0 60000 65536"/>
                      <a:gd name="T21" fmla="*/ 0 w 195"/>
                      <a:gd name="T22" fmla="*/ 0 h 159"/>
                      <a:gd name="T23" fmla="*/ 195 w 195"/>
                      <a:gd name="T24" fmla="*/ 159 h 1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59">
                        <a:moveTo>
                          <a:pt x="0" y="86"/>
                        </a:moveTo>
                        <a:lnTo>
                          <a:pt x="82" y="41"/>
                        </a:lnTo>
                        <a:lnTo>
                          <a:pt x="123" y="0"/>
                        </a:lnTo>
                        <a:lnTo>
                          <a:pt x="195" y="63"/>
                        </a:lnTo>
                        <a:lnTo>
                          <a:pt x="140" y="104"/>
                        </a:lnTo>
                        <a:lnTo>
                          <a:pt x="83" y="159"/>
                        </a:lnTo>
                        <a:lnTo>
                          <a:pt x="0" y="8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6" name="Freeform 1864"/>
                  <p:cNvSpPr>
                    <a:spLocks/>
                  </p:cNvSpPr>
                  <p:nvPr/>
                </p:nvSpPr>
                <p:spPr bwMode="auto">
                  <a:xfrm>
                    <a:off x="1332" y="1744"/>
                    <a:ext cx="30" cy="28"/>
                  </a:xfrm>
                  <a:custGeom>
                    <a:avLst/>
                    <a:gdLst>
                      <a:gd name="T0" fmla="*/ 142 w 208"/>
                      <a:gd name="T1" fmla="*/ 0 h 166"/>
                      <a:gd name="T2" fmla="*/ 98 w 208"/>
                      <a:gd name="T3" fmla="*/ 24 h 166"/>
                      <a:gd name="T4" fmla="*/ 33 w 208"/>
                      <a:gd name="T5" fmla="*/ 52 h 166"/>
                      <a:gd name="T6" fmla="*/ 0 w 208"/>
                      <a:gd name="T7" fmla="*/ 68 h 166"/>
                      <a:gd name="T8" fmla="*/ 110 w 208"/>
                      <a:gd name="T9" fmla="*/ 166 h 166"/>
                      <a:gd name="T10" fmla="*/ 159 w 208"/>
                      <a:gd name="T11" fmla="*/ 105 h 166"/>
                      <a:gd name="T12" fmla="*/ 208 w 208"/>
                      <a:gd name="T13" fmla="*/ 57 h 166"/>
                      <a:gd name="T14" fmla="*/ 142 w 208"/>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08"/>
                      <a:gd name="T25" fmla="*/ 0 h 166"/>
                      <a:gd name="T26" fmla="*/ 208 w 208"/>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8" h="166">
                        <a:moveTo>
                          <a:pt x="142" y="0"/>
                        </a:moveTo>
                        <a:lnTo>
                          <a:pt x="98" y="24"/>
                        </a:lnTo>
                        <a:lnTo>
                          <a:pt x="33" y="52"/>
                        </a:lnTo>
                        <a:lnTo>
                          <a:pt x="0" y="68"/>
                        </a:lnTo>
                        <a:lnTo>
                          <a:pt x="110" y="166"/>
                        </a:lnTo>
                        <a:lnTo>
                          <a:pt x="159" y="105"/>
                        </a:lnTo>
                        <a:lnTo>
                          <a:pt x="208" y="57"/>
                        </a:lnTo>
                        <a:lnTo>
                          <a:pt x="14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7" name="Freeform 1865"/>
                  <p:cNvSpPr>
                    <a:spLocks/>
                  </p:cNvSpPr>
                  <p:nvPr/>
                </p:nvSpPr>
                <p:spPr bwMode="auto">
                  <a:xfrm>
                    <a:off x="1326" y="1750"/>
                    <a:ext cx="28" cy="32"/>
                  </a:xfrm>
                  <a:custGeom>
                    <a:avLst/>
                    <a:gdLst>
                      <a:gd name="T0" fmla="*/ 113 w 196"/>
                      <a:gd name="T1" fmla="*/ 0 h 193"/>
                      <a:gd name="T2" fmla="*/ 74 w 196"/>
                      <a:gd name="T3" fmla="*/ 16 h 193"/>
                      <a:gd name="T4" fmla="*/ 43 w 196"/>
                      <a:gd name="T5" fmla="*/ 30 h 193"/>
                      <a:gd name="T6" fmla="*/ 22 w 196"/>
                      <a:gd name="T7" fmla="*/ 50 h 193"/>
                      <a:gd name="T8" fmla="*/ 8 w 196"/>
                      <a:gd name="T9" fmla="*/ 70 h 193"/>
                      <a:gd name="T10" fmla="*/ 0 w 196"/>
                      <a:gd name="T11" fmla="*/ 93 h 193"/>
                      <a:gd name="T12" fmla="*/ 114 w 196"/>
                      <a:gd name="T13" fmla="*/ 193 h 193"/>
                      <a:gd name="T14" fmla="*/ 153 w 196"/>
                      <a:gd name="T15" fmla="*/ 126 h 193"/>
                      <a:gd name="T16" fmla="*/ 196 w 196"/>
                      <a:gd name="T17" fmla="*/ 73 h 193"/>
                      <a:gd name="T18" fmla="*/ 113 w 196"/>
                      <a:gd name="T19" fmla="*/ 0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193"/>
                      <a:gd name="T32" fmla="*/ 196 w 196"/>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193">
                        <a:moveTo>
                          <a:pt x="113" y="0"/>
                        </a:moveTo>
                        <a:lnTo>
                          <a:pt x="74" y="16"/>
                        </a:lnTo>
                        <a:lnTo>
                          <a:pt x="43" y="30"/>
                        </a:lnTo>
                        <a:lnTo>
                          <a:pt x="22" y="50"/>
                        </a:lnTo>
                        <a:lnTo>
                          <a:pt x="8" y="70"/>
                        </a:lnTo>
                        <a:lnTo>
                          <a:pt x="0" y="93"/>
                        </a:lnTo>
                        <a:lnTo>
                          <a:pt x="114" y="193"/>
                        </a:lnTo>
                        <a:lnTo>
                          <a:pt x="153" y="126"/>
                        </a:lnTo>
                        <a:lnTo>
                          <a:pt x="196" y="73"/>
                        </a:lnTo>
                        <a:lnTo>
                          <a:pt x="11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8" name="Freeform 1866"/>
                  <p:cNvSpPr>
                    <a:spLocks/>
                  </p:cNvSpPr>
                  <p:nvPr/>
                </p:nvSpPr>
                <p:spPr bwMode="auto">
                  <a:xfrm>
                    <a:off x="1326" y="1755"/>
                    <a:ext cx="22" cy="39"/>
                  </a:xfrm>
                  <a:custGeom>
                    <a:avLst/>
                    <a:gdLst>
                      <a:gd name="T0" fmla="*/ 33 w 154"/>
                      <a:gd name="T1" fmla="*/ 183 h 231"/>
                      <a:gd name="T2" fmla="*/ 12 w 154"/>
                      <a:gd name="T3" fmla="*/ 138 h 231"/>
                      <a:gd name="T4" fmla="*/ 0 w 154"/>
                      <a:gd name="T5" fmla="*/ 89 h 231"/>
                      <a:gd name="T6" fmla="*/ 10 w 154"/>
                      <a:gd name="T7" fmla="*/ 42 h 231"/>
                      <a:gd name="T8" fmla="*/ 23 w 154"/>
                      <a:gd name="T9" fmla="*/ 20 h 231"/>
                      <a:gd name="T10" fmla="*/ 44 w 154"/>
                      <a:gd name="T11" fmla="*/ 0 h 231"/>
                      <a:gd name="T12" fmla="*/ 154 w 154"/>
                      <a:gd name="T13" fmla="*/ 98 h 231"/>
                      <a:gd name="T14" fmla="*/ 118 w 154"/>
                      <a:gd name="T15" fmla="*/ 158 h 231"/>
                      <a:gd name="T16" fmla="*/ 88 w 154"/>
                      <a:gd name="T17" fmla="*/ 231 h 231"/>
                      <a:gd name="T18" fmla="*/ 33 w 154"/>
                      <a:gd name="T19" fmla="*/ 183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4"/>
                      <a:gd name="T31" fmla="*/ 0 h 231"/>
                      <a:gd name="T32" fmla="*/ 154 w 154"/>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4" h="231">
                        <a:moveTo>
                          <a:pt x="33" y="183"/>
                        </a:moveTo>
                        <a:lnTo>
                          <a:pt x="12" y="138"/>
                        </a:lnTo>
                        <a:lnTo>
                          <a:pt x="0" y="89"/>
                        </a:lnTo>
                        <a:lnTo>
                          <a:pt x="10" y="42"/>
                        </a:lnTo>
                        <a:lnTo>
                          <a:pt x="23" y="20"/>
                        </a:lnTo>
                        <a:lnTo>
                          <a:pt x="44" y="0"/>
                        </a:lnTo>
                        <a:lnTo>
                          <a:pt x="154" y="98"/>
                        </a:lnTo>
                        <a:lnTo>
                          <a:pt x="118" y="158"/>
                        </a:lnTo>
                        <a:lnTo>
                          <a:pt x="88" y="231"/>
                        </a:lnTo>
                        <a:lnTo>
                          <a:pt x="33" y="18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29" name="Freeform 1867"/>
                  <p:cNvSpPr>
                    <a:spLocks/>
                  </p:cNvSpPr>
                  <p:nvPr/>
                </p:nvSpPr>
                <p:spPr bwMode="auto">
                  <a:xfrm>
                    <a:off x="1326" y="1765"/>
                    <a:ext cx="16" cy="30"/>
                  </a:xfrm>
                  <a:custGeom>
                    <a:avLst/>
                    <a:gdLst>
                      <a:gd name="T0" fmla="*/ 3 w 117"/>
                      <a:gd name="T1" fmla="*/ 0 h 177"/>
                      <a:gd name="T2" fmla="*/ 0 w 117"/>
                      <a:gd name="T3" fmla="*/ 32 h 177"/>
                      <a:gd name="T4" fmla="*/ 8 w 117"/>
                      <a:gd name="T5" fmla="*/ 65 h 177"/>
                      <a:gd name="T6" fmla="*/ 37 w 117"/>
                      <a:gd name="T7" fmla="*/ 127 h 177"/>
                      <a:gd name="T8" fmla="*/ 69 w 117"/>
                      <a:gd name="T9" fmla="*/ 169 h 177"/>
                      <a:gd name="T10" fmla="*/ 85 w 117"/>
                      <a:gd name="T11" fmla="*/ 177 h 177"/>
                      <a:gd name="T12" fmla="*/ 117 w 117"/>
                      <a:gd name="T13" fmla="*/ 100 h 177"/>
                      <a:gd name="T14" fmla="*/ 3 w 117"/>
                      <a:gd name="T15" fmla="*/ 0 h 177"/>
                      <a:gd name="T16" fmla="*/ 0 60000 65536"/>
                      <a:gd name="T17" fmla="*/ 0 60000 65536"/>
                      <a:gd name="T18" fmla="*/ 0 60000 65536"/>
                      <a:gd name="T19" fmla="*/ 0 60000 65536"/>
                      <a:gd name="T20" fmla="*/ 0 60000 65536"/>
                      <a:gd name="T21" fmla="*/ 0 60000 65536"/>
                      <a:gd name="T22" fmla="*/ 0 60000 65536"/>
                      <a:gd name="T23" fmla="*/ 0 60000 65536"/>
                      <a:gd name="T24" fmla="*/ 0 w 117"/>
                      <a:gd name="T25" fmla="*/ 0 h 177"/>
                      <a:gd name="T26" fmla="*/ 117 w 117"/>
                      <a:gd name="T27" fmla="*/ 177 h 1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 h="177">
                        <a:moveTo>
                          <a:pt x="3" y="0"/>
                        </a:moveTo>
                        <a:lnTo>
                          <a:pt x="0" y="32"/>
                        </a:lnTo>
                        <a:lnTo>
                          <a:pt x="8" y="65"/>
                        </a:lnTo>
                        <a:lnTo>
                          <a:pt x="37" y="127"/>
                        </a:lnTo>
                        <a:lnTo>
                          <a:pt x="69" y="169"/>
                        </a:lnTo>
                        <a:lnTo>
                          <a:pt x="85" y="177"/>
                        </a:lnTo>
                        <a:lnTo>
                          <a:pt x="117" y="100"/>
                        </a:lnTo>
                        <a:lnTo>
                          <a:pt x="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0" name="Freeform 1868"/>
                  <p:cNvSpPr>
                    <a:spLocks/>
                  </p:cNvSpPr>
                  <p:nvPr/>
                </p:nvSpPr>
                <p:spPr bwMode="auto">
                  <a:xfrm>
                    <a:off x="1330" y="1786"/>
                    <a:ext cx="8" cy="9"/>
                  </a:xfrm>
                  <a:custGeom>
                    <a:avLst/>
                    <a:gdLst>
                      <a:gd name="T0" fmla="*/ 0 w 55"/>
                      <a:gd name="T1" fmla="*/ 0 h 55"/>
                      <a:gd name="T2" fmla="*/ 35 w 55"/>
                      <a:gd name="T3" fmla="*/ 46 h 55"/>
                      <a:gd name="T4" fmla="*/ 52 w 55"/>
                      <a:gd name="T5" fmla="*/ 55 h 55"/>
                      <a:gd name="T6" fmla="*/ 55 w 55"/>
                      <a:gd name="T7" fmla="*/ 48 h 55"/>
                      <a:gd name="T8" fmla="*/ 0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0" y="0"/>
                        </a:moveTo>
                        <a:lnTo>
                          <a:pt x="35" y="46"/>
                        </a:lnTo>
                        <a:lnTo>
                          <a:pt x="52" y="55"/>
                        </a:lnTo>
                        <a:lnTo>
                          <a:pt x="55" y="48"/>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1" name="Freeform 1869"/>
                  <p:cNvSpPr>
                    <a:spLocks/>
                  </p:cNvSpPr>
                  <p:nvPr/>
                </p:nvSpPr>
                <p:spPr bwMode="auto">
                  <a:xfrm>
                    <a:off x="1509" y="1616"/>
                    <a:ext cx="60" cy="13"/>
                  </a:xfrm>
                  <a:custGeom>
                    <a:avLst/>
                    <a:gdLst>
                      <a:gd name="T0" fmla="*/ 9 w 423"/>
                      <a:gd name="T1" fmla="*/ 78 h 78"/>
                      <a:gd name="T2" fmla="*/ 31 w 423"/>
                      <a:gd name="T3" fmla="*/ 74 h 78"/>
                      <a:gd name="T4" fmla="*/ 55 w 423"/>
                      <a:gd name="T5" fmla="*/ 70 h 78"/>
                      <a:gd name="T6" fmla="*/ 83 w 423"/>
                      <a:gd name="T7" fmla="*/ 66 h 78"/>
                      <a:gd name="T8" fmla="*/ 111 w 423"/>
                      <a:gd name="T9" fmla="*/ 58 h 78"/>
                      <a:gd name="T10" fmla="*/ 143 w 423"/>
                      <a:gd name="T11" fmla="*/ 51 h 78"/>
                      <a:gd name="T12" fmla="*/ 175 w 423"/>
                      <a:gd name="T13" fmla="*/ 44 h 78"/>
                      <a:gd name="T14" fmla="*/ 208 w 423"/>
                      <a:gd name="T15" fmla="*/ 37 h 78"/>
                      <a:gd name="T16" fmla="*/ 240 w 423"/>
                      <a:gd name="T17" fmla="*/ 30 h 78"/>
                      <a:gd name="T18" fmla="*/ 272 w 423"/>
                      <a:gd name="T19" fmla="*/ 23 h 78"/>
                      <a:gd name="T20" fmla="*/ 303 w 423"/>
                      <a:gd name="T21" fmla="*/ 17 h 78"/>
                      <a:gd name="T22" fmla="*/ 331 w 423"/>
                      <a:gd name="T23" fmla="*/ 11 h 78"/>
                      <a:gd name="T24" fmla="*/ 357 w 423"/>
                      <a:gd name="T25" fmla="*/ 7 h 78"/>
                      <a:gd name="T26" fmla="*/ 381 w 423"/>
                      <a:gd name="T27" fmla="*/ 5 h 78"/>
                      <a:gd name="T28" fmla="*/ 401 w 423"/>
                      <a:gd name="T29" fmla="*/ 4 h 78"/>
                      <a:gd name="T30" fmla="*/ 415 w 423"/>
                      <a:gd name="T31" fmla="*/ 6 h 78"/>
                      <a:gd name="T32" fmla="*/ 423 w 423"/>
                      <a:gd name="T33" fmla="*/ 4 h 78"/>
                      <a:gd name="T34" fmla="*/ 409 w 423"/>
                      <a:gd name="T35" fmla="*/ 1 h 78"/>
                      <a:gd name="T36" fmla="*/ 391 w 423"/>
                      <a:gd name="T37" fmla="*/ 0 h 78"/>
                      <a:gd name="T38" fmla="*/ 370 w 423"/>
                      <a:gd name="T39" fmla="*/ 2 h 78"/>
                      <a:gd name="T40" fmla="*/ 343 w 423"/>
                      <a:gd name="T41" fmla="*/ 5 h 78"/>
                      <a:gd name="T42" fmla="*/ 316 w 423"/>
                      <a:gd name="T43" fmla="*/ 10 h 78"/>
                      <a:gd name="T44" fmla="*/ 286 w 423"/>
                      <a:gd name="T45" fmla="*/ 16 h 78"/>
                      <a:gd name="T46" fmla="*/ 256 w 423"/>
                      <a:gd name="T47" fmla="*/ 23 h 78"/>
                      <a:gd name="T48" fmla="*/ 224 w 423"/>
                      <a:gd name="T49" fmla="*/ 30 h 78"/>
                      <a:gd name="T50" fmla="*/ 191 w 423"/>
                      <a:gd name="T51" fmla="*/ 37 h 78"/>
                      <a:gd name="T52" fmla="*/ 159 w 423"/>
                      <a:gd name="T53" fmla="*/ 44 h 78"/>
                      <a:gd name="T54" fmla="*/ 127 w 423"/>
                      <a:gd name="T55" fmla="*/ 51 h 78"/>
                      <a:gd name="T56" fmla="*/ 97 w 423"/>
                      <a:gd name="T57" fmla="*/ 58 h 78"/>
                      <a:gd name="T58" fmla="*/ 69 w 423"/>
                      <a:gd name="T59" fmla="*/ 64 h 78"/>
                      <a:gd name="T60" fmla="*/ 43 w 423"/>
                      <a:gd name="T61" fmla="*/ 69 h 78"/>
                      <a:gd name="T62" fmla="*/ 19 w 423"/>
                      <a:gd name="T63" fmla="*/ 73 h 78"/>
                      <a:gd name="T64" fmla="*/ 0 w 423"/>
                      <a:gd name="T65" fmla="*/ 7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3"/>
                      <a:gd name="T100" fmla="*/ 0 h 78"/>
                      <a:gd name="T101" fmla="*/ 423 w 423"/>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3" h="78">
                        <a:moveTo>
                          <a:pt x="0" y="78"/>
                        </a:moveTo>
                        <a:lnTo>
                          <a:pt x="9" y="78"/>
                        </a:lnTo>
                        <a:lnTo>
                          <a:pt x="20" y="76"/>
                        </a:lnTo>
                        <a:lnTo>
                          <a:pt x="31" y="74"/>
                        </a:lnTo>
                        <a:lnTo>
                          <a:pt x="43" y="73"/>
                        </a:lnTo>
                        <a:lnTo>
                          <a:pt x="55" y="70"/>
                        </a:lnTo>
                        <a:lnTo>
                          <a:pt x="69" y="68"/>
                        </a:lnTo>
                        <a:lnTo>
                          <a:pt x="83" y="66"/>
                        </a:lnTo>
                        <a:lnTo>
                          <a:pt x="97" y="62"/>
                        </a:lnTo>
                        <a:lnTo>
                          <a:pt x="111" y="58"/>
                        </a:lnTo>
                        <a:lnTo>
                          <a:pt x="128" y="55"/>
                        </a:lnTo>
                        <a:lnTo>
                          <a:pt x="143" y="51"/>
                        </a:lnTo>
                        <a:lnTo>
                          <a:pt x="159" y="48"/>
                        </a:lnTo>
                        <a:lnTo>
                          <a:pt x="175" y="44"/>
                        </a:lnTo>
                        <a:lnTo>
                          <a:pt x="191" y="41"/>
                        </a:lnTo>
                        <a:lnTo>
                          <a:pt x="208" y="37"/>
                        </a:lnTo>
                        <a:lnTo>
                          <a:pt x="225" y="33"/>
                        </a:lnTo>
                        <a:lnTo>
                          <a:pt x="240" y="30"/>
                        </a:lnTo>
                        <a:lnTo>
                          <a:pt x="257" y="26"/>
                        </a:lnTo>
                        <a:lnTo>
                          <a:pt x="272" y="23"/>
                        </a:lnTo>
                        <a:lnTo>
                          <a:pt x="288" y="19"/>
                        </a:lnTo>
                        <a:lnTo>
                          <a:pt x="303" y="17"/>
                        </a:lnTo>
                        <a:lnTo>
                          <a:pt x="317" y="13"/>
                        </a:lnTo>
                        <a:lnTo>
                          <a:pt x="331" y="11"/>
                        </a:lnTo>
                        <a:lnTo>
                          <a:pt x="345" y="8"/>
                        </a:lnTo>
                        <a:lnTo>
                          <a:pt x="357" y="7"/>
                        </a:lnTo>
                        <a:lnTo>
                          <a:pt x="370" y="6"/>
                        </a:lnTo>
                        <a:lnTo>
                          <a:pt x="381" y="5"/>
                        </a:lnTo>
                        <a:lnTo>
                          <a:pt x="391" y="4"/>
                        </a:lnTo>
                        <a:lnTo>
                          <a:pt x="401" y="4"/>
                        </a:lnTo>
                        <a:lnTo>
                          <a:pt x="409" y="5"/>
                        </a:lnTo>
                        <a:lnTo>
                          <a:pt x="415" y="6"/>
                        </a:lnTo>
                        <a:lnTo>
                          <a:pt x="422" y="7"/>
                        </a:lnTo>
                        <a:lnTo>
                          <a:pt x="423" y="4"/>
                        </a:lnTo>
                        <a:lnTo>
                          <a:pt x="417" y="2"/>
                        </a:lnTo>
                        <a:lnTo>
                          <a:pt x="409" y="1"/>
                        </a:lnTo>
                        <a:lnTo>
                          <a:pt x="401" y="0"/>
                        </a:lnTo>
                        <a:lnTo>
                          <a:pt x="391" y="0"/>
                        </a:lnTo>
                        <a:lnTo>
                          <a:pt x="381" y="1"/>
                        </a:lnTo>
                        <a:lnTo>
                          <a:pt x="370" y="2"/>
                        </a:lnTo>
                        <a:lnTo>
                          <a:pt x="357" y="4"/>
                        </a:lnTo>
                        <a:lnTo>
                          <a:pt x="343" y="5"/>
                        </a:lnTo>
                        <a:lnTo>
                          <a:pt x="331" y="7"/>
                        </a:lnTo>
                        <a:lnTo>
                          <a:pt x="316" y="10"/>
                        </a:lnTo>
                        <a:lnTo>
                          <a:pt x="302" y="13"/>
                        </a:lnTo>
                        <a:lnTo>
                          <a:pt x="286" y="16"/>
                        </a:lnTo>
                        <a:lnTo>
                          <a:pt x="272" y="19"/>
                        </a:lnTo>
                        <a:lnTo>
                          <a:pt x="256" y="23"/>
                        </a:lnTo>
                        <a:lnTo>
                          <a:pt x="239" y="26"/>
                        </a:lnTo>
                        <a:lnTo>
                          <a:pt x="224" y="30"/>
                        </a:lnTo>
                        <a:lnTo>
                          <a:pt x="207" y="33"/>
                        </a:lnTo>
                        <a:lnTo>
                          <a:pt x="191" y="37"/>
                        </a:lnTo>
                        <a:lnTo>
                          <a:pt x="175" y="41"/>
                        </a:lnTo>
                        <a:lnTo>
                          <a:pt x="159" y="44"/>
                        </a:lnTo>
                        <a:lnTo>
                          <a:pt x="143" y="48"/>
                        </a:lnTo>
                        <a:lnTo>
                          <a:pt x="127" y="51"/>
                        </a:lnTo>
                        <a:lnTo>
                          <a:pt x="111" y="55"/>
                        </a:lnTo>
                        <a:lnTo>
                          <a:pt x="97" y="58"/>
                        </a:lnTo>
                        <a:lnTo>
                          <a:pt x="82" y="62"/>
                        </a:lnTo>
                        <a:lnTo>
                          <a:pt x="69" y="64"/>
                        </a:lnTo>
                        <a:lnTo>
                          <a:pt x="55" y="67"/>
                        </a:lnTo>
                        <a:lnTo>
                          <a:pt x="43" y="69"/>
                        </a:lnTo>
                        <a:lnTo>
                          <a:pt x="30" y="70"/>
                        </a:lnTo>
                        <a:lnTo>
                          <a:pt x="19" y="73"/>
                        </a:lnTo>
                        <a:lnTo>
                          <a:pt x="9" y="74"/>
                        </a:lnTo>
                        <a:lnTo>
                          <a:pt x="0" y="74"/>
                        </a:lnTo>
                        <a:lnTo>
                          <a:pt x="0" y="7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2" name="Freeform 1870"/>
                  <p:cNvSpPr>
                    <a:spLocks/>
                  </p:cNvSpPr>
                  <p:nvPr/>
                </p:nvSpPr>
                <p:spPr bwMode="auto">
                  <a:xfrm>
                    <a:off x="1443" y="1626"/>
                    <a:ext cx="66" cy="4"/>
                  </a:xfrm>
                  <a:custGeom>
                    <a:avLst/>
                    <a:gdLst>
                      <a:gd name="T0" fmla="*/ 15 w 459"/>
                      <a:gd name="T1" fmla="*/ 6 h 25"/>
                      <a:gd name="T2" fmla="*/ 46 w 459"/>
                      <a:gd name="T3" fmla="*/ 11 h 25"/>
                      <a:gd name="T4" fmla="*/ 78 w 459"/>
                      <a:gd name="T5" fmla="*/ 16 h 25"/>
                      <a:gd name="T6" fmla="*/ 112 w 459"/>
                      <a:gd name="T7" fmla="*/ 18 h 25"/>
                      <a:gd name="T8" fmla="*/ 146 w 459"/>
                      <a:gd name="T9" fmla="*/ 22 h 25"/>
                      <a:gd name="T10" fmla="*/ 179 w 459"/>
                      <a:gd name="T11" fmla="*/ 23 h 25"/>
                      <a:gd name="T12" fmla="*/ 212 w 459"/>
                      <a:gd name="T13" fmla="*/ 24 h 25"/>
                      <a:gd name="T14" fmla="*/ 245 w 459"/>
                      <a:gd name="T15" fmla="*/ 25 h 25"/>
                      <a:gd name="T16" fmla="*/ 277 w 459"/>
                      <a:gd name="T17" fmla="*/ 25 h 25"/>
                      <a:gd name="T18" fmla="*/ 308 w 459"/>
                      <a:gd name="T19" fmla="*/ 25 h 25"/>
                      <a:gd name="T20" fmla="*/ 337 w 459"/>
                      <a:gd name="T21" fmla="*/ 25 h 25"/>
                      <a:gd name="T22" fmla="*/ 366 w 459"/>
                      <a:gd name="T23" fmla="*/ 25 h 25"/>
                      <a:gd name="T24" fmla="*/ 391 w 459"/>
                      <a:gd name="T25" fmla="*/ 24 h 25"/>
                      <a:gd name="T26" fmla="*/ 414 w 459"/>
                      <a:gd name="T27" fmla="*/ 23 h 25"/>
                      <a:gd name="T28" fmla="*/ 434 w 459"/>
                      <a:gd name="T29" fmla="*/ 23 h 25"/>
                      <a:gd name="T30" fmla="*/ 452 w 459"/>
                      <a:gd name="T31" fmla="*/ 22 h 25"/>
                      <a:gd name="T32" fmla="*/ 459 w 459"/>
                      <a:gd name="T33" fmla="*/ 18 h 25"/>
                      <a:gd name="T34" fmla="*/ 443 w 459"/>
                      <a:gd name="T35" fmla="*/ 19 h 25"/>
                      <a:gd name="T36" fmla="*/ 425 w 459"/>
                      <a:gd name="T37" fmla="*/ 19 h 25"/>
                      <a:gd name="T38" fmla="*/ 404 w 459"/>
                      <a:gd name="T39" fmla="*/ 20 h 25"/>
                      <a:gd name="T40" fmla="*/ 379 w 459"/>
                      <a:gd name="T41" fmla="*/ 20 h 25"/>
                      <a:gd name="T42" fmla="*/ 353 w 459"/>
                      <a:gd name="T43" fmla="*/ 22 h 25"/>
                      <a:gd name="T44" fmla="*/ 324 w 459"/>
                      <a:gd name="T45" fmla="*/ 22 h 25"/>
                      <a:gd name="T46" fmla="*/ 293 w 459"/>
                      <a:gd name="T47" fmla="*/ 22 h 25"/>
                      <a:gd name="T48" fmla="*/ 262 w 459"/>
                      <a:gd name="T49" fmla="*/ 22 h 25"/>
                      <a:gd name="T50" fmla="*/ 229 w 459"/>
                      <a:gd name="T51" fmla="*/ 22 h 25"/>
                      <a:gd name="T52" fmla="*/ 197 w 459"/>
                      <a:gd name="T53" fmla="*/ 20 h 25"/>
                      <a:gd name="T54" fmla="*/ 162 w 459"/>
                      <a:gd name="T55" fmla="*/ 18 h 25"/>
                      <a:gd name="T56" fmla="*/ 129 w 459"/>
                      <a:gd name="T57" fmla="*/ 17 h 25"/>
                      <a:gd name="T58" fmla="*/ 96 w 459"/>
                      <a:gd name="T59" fmla="*/ 13 h 25"/>
                      <a:gd name="T60" fmla="*/ 63 w 459"/>
                      <a:gd name="T61" fmla="*/ 10 h 25"/>
                      <a:gd name="T62" fmla="*/ 31 w 459"/>
                      <a:gd name="T63" fmla="*/ 6 h 25"/>
                      <a:gd name="T64" fmla="*/ 1 w 459"/>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9"/>
                      <a:gd name="T100" fmla="*/ 0 h 25"/>
                      <a:gd name="T101" fmla="*/ 459 w 4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9" h="25">
                        <a:moveTo>
                          <a:pt x="0" y="4"/>
                        </a:moveTo>
                        <a:lnTo>
                          <a:pt x="15" y="6"/>
                        </a:lnTo>
                        <a:lnTo>
                          <a:pt x="31" y="8"/>
                        </a:lnTo>
                        <a:lnTo>
                          <a:pt x="46" y="11"/>
                        </a:lnTo>
                        <a:lnTo>
                          <a:pt x="62" y="13"/>
                        </a:lnTo>
                        <a:lnTo>
                          <a:pt x="78" y="16"/>
                        </a:lnTo>
                        <a:lnTo>
                          <a:pt x="96" y="17"/>
                        </a:lnTo>
                        <a:lnTo>
                          <a:pt x="112" y="18"/>
                        </a:lnTo>
                        <a:lnTo>
                          <a:pt x="128" y="20"/>
                        </a:lnTo>
                        <a:lnTo>
                          <a:pt x="146" y="22"/>
                        </a:lnTo>
                        <a:lnTo>
                          <a:pt x="161" y="22"/>
                        </a:lnTo>
                        <a:lnTo>
                          <a:pt x="179" y="23"/>
                        </a:lnTo>
                        <a:lnTo>
                          <a:pt x="197" y="24"/>
                        </a:lnTo>
                        <a:lnTo>
                          <a:pt x="212" y="24"/>
                        </a:lnTo>
                        <a:lnTo>
                          <a:pt x="229" y="25"/>
                        </a:lnTo>
                        <a:lnTo>
                          <a:pt x="245" y="25"/>
                        </a:lnTo>
                        <a:lnTo>
                          <a:pt x="262" y="25"/>
                        </a:lnTo>
                        <a:lnTo>
                          <a:pt x="277" y="25"/>
                        </a:lnTo>
                        <a:lnTo>
                          <a:pt x="293" y="25"/>
                        </a:lnTo>
                        <a:lnTo>
                          <a:pt x="308" y="25"/>
                        </a:lnTo>
                        <a:lnTo>
                          <a:pt x="324" y="25"/>
                        </a:lnTo>
                        <a:lnTo>
                          <a:pt x="337" y="25"/>
                        </a:lnTo>
                        <a:lnTo>
                          <a:pt x="353" y="25"/>
                        </a:lnTo>
                        <a:lnTo>
                          <a:pt x="366" y="25"/>
                        </a:lnTo>
                        <a:lnTo>
                          <a:pt x="379" y="24"/>
                        </a:lnTo>
                        <a:lnTo>
                          <a:pt x="391" y="24"/>
                        </a:lnTo>
                        <a:lnTo>
                          <a:pt x="404" y="24"/>
                        </a:lnTo>
                        <a:lnTo>
                          <a:pt x="414" y="23"/>
                        </a:lnTo>
                        <a:lnTo>
                          <a:pt x="425" y="23"/>
                        </a:lnTo>
                        <a:lnTo>
                          <a:pt x="434" y="23"/>
                        </a:lnTo>
                        <a:lnTo>
                          <a:pt x="443" y="23"/>
                        </a:lnTo>
                        <a:lnTo>
                          <a:pt x="452" y="22"/>
                        </a:lnTo>
                        <a:lnTo>
                          <a:pt x="459" y="22"/>
                        </a:lnTo>
                        <a:lnTo>
                          <a:pt x="459" y="18"/>
                        </a:lnTo>
                        <a:lnTo>
                          <a:pt x="452" y="18"/>
                        </a:lnTo>
                        <a:lnTo>
                          <a:pt x="443" y="19"/>
                        </a:lnTo>
                        <a:lnTo>
                          <a:pt x="434" y="19"/>
                        </a:lnTo>
                        <a:lnTo>
                          <a:pt x="425" y="19"/>
                        </a:lnTo>
                        <a:lnTo>
                          <a:pt x="414" y="20"/>
                        </a:lnTo>
                        <a:lnTo>
                          <a:pt x="404" y="20"/>
                        </a:lnTo>
                        <a:lnTo>
                          <a:pt x="391" y="20"/>
                        </a:lnTo>
                        <a:lnTo>
                          <a:pt x="379" y="20"/>
                        </a:lnTo>
                        <a:lnTo>
                          <a:pt x="366" y="22"/>
                        </a:lnTo>
                        <a:lnTo>
                          <a:pt x="353" y="22"/>
                        </a:lnTo>
                        <a:lnTo>
                          <a:pt x="337" y="22"/>
                        </a:lnTo>
                        <a:lnTo>
                          <a:pt x="324" y="22"/>
                        </a:lnTo>
                        <a:lnTo>
                          <a:pt x="308" y="22"/>
                        </a:lnTo>
                        <a:lnTo>
                          <a:pt x="293" y="22"/>
                        </a:lnTo>
                        <a:lnTo>
                          <a:pt x="277" y="22"/>
                        </a:lnTo>
                        <a:lnTo>
                          <a:pt x="262" y="22"/>
                        </a:lnTo>
                        <a:lnTo>
                          <a:pt x="245" y="22"/>
                        </a:lnTo>
                        <a:lnTo>
                          <a:pt x="229" y="22"/>
                        </a:lnTo>
                        <a:lnTo>
                          <a:pt x="212" y="20"/>
                        </a:lnTo>
                        <a:lnTo>
                          <a:pt x="197" y="20"/>
                        </a:lnTo>
                        <a:lnTo>
                          <a:pt x="179" y="19"/>
                        </a:lnTo>
                        <a:lnTo>
                          <a:pt x="162" y="18"/>
                        </a:lnTo>
                        <a:lnTo>
                          <a:pt x="146" y="18"/>
                        </a:lnTo>
                        <a:lnTo>
                          <a:pt x="129" y="17"/>
                        </a:lnTo>
                        <a:lnTo>
                          <a:pt x="112" y="16"/>
                        </a:lnTo>
                        <a:lnTo>
                          <a:pt x="96" y="13"/>
                        </a:lnTo>
                        <a:lnTo>
                          <a:pt x="80" y="12"/>
                        </a:lnTo>
                        <a:lnTo>
                          <a:pt x="63" y="10"/>
                        </a:lnTo>
                        <a:lnTo>
                          <a:pt x="48" y="7"/>
                        </a:lnTo>
                        <a:lnTo>
                          <a:pt x="31" y="6"/>
                        </a:lnTo>
                        <a:lnTo>
                          <a:pt x="16" y="2"/>
                        </a:lnTo>
                        <a:lnTo>
                          <a:pt x="1" y="0"/>
                        </a:lnTo>
                        <a:lnTo>
                          <a:pt x="0" y="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3" name="Freeform 1871"/>
                  <p:cNvSpPr>
                    <a:spLocks/>
                  </p:cNvSpPr>
                  <p:nvPr/>
                </p:nvSpPr>
                <p:spPr bwMode="auto">
                  <a:xfrm>
                    <a:off x="1414" y="1626"/>
                    <a:ext cx="29" cy="46"/>
                  </a:xfrm>
                  <a:custGeom>
                    <a:avLst/>
                    <a:gdLst>
                      <a:gd name="T0" fmla="*/ 5 w 209"/>
                      <a:gd name="T1" fmla="*/ 276 h 277"/>
                      <a:gd name="T2" fmla="*/ 16 w 209"/>
                      <a:gd name="T3" fmla="*/ 270 h 277"/>
                      <a:gd name="T4" fmla="*/ 29 w 209"/>
                      <a:gd name="T5" fmla="*/ 258 h 277"/>
                      <a:gd name="T6" fmla="*/ 40 w 209"/>
                      <a:gd name="T7" fmla="*/ 243 h 277"/>
                      <a:gd name="T8" fmla="*/ 55 w 209"/>
                      <a:gd name="T9" fmla="*/ 223 h 277"/>
                      <a:gd name="T10" fmla="*/ 69 w 209"/>
                      <a:gd name="T11" fmla="*/ 200 h 277"/>
                      <a:gd name="T12" fmla="*/ 84 w 209"/>
                      <a:gd name="T13" fmla="*/ 175 h 277"/>
                      <a:gd name="T14" fmla="*/ 98 w 209"/>
                      <a:gd name="T15" fmla="*/ 149 h 277"/>
                      <a:gd name="T16" fmla="*/ 115 w 209"/>
                      <a:gd name="T17" fmla="*/ 124 h 277"/>
                      <a:gd name="T18" fmla="*/ 130 w 209"/>
                      <a:gd name="T19" fmla="*/ 98 h 277"/>
                      <a:gd name="T20" fmla="*/ 145 w 209"/>
                      <a:gd name="T21" fmla="*/ 74 h 277"/>
                      <a:gd name="T22" fmla="*/ 159 w 209"/>
                      <a:gd name="T23" fmla="*/ 51 h 277"/>
                      <a:gd name="T24" fmla="*/ 172 w 209"/>
                      <a:gd name="T25" fmla="*/ 32 h 277"/>
                      <a:gd name="T26" fmla="*/ 185 w 209"/>
                      <a:gd name="T27" fmla="*/ 18 h 277"/>
                      <a:gd name="T28" fmla="*/ 195 w 209"/>
                      <a:gd name="T29" fmla="*/ 8 h 277"/>
                      <a:gd name="T30" fmla="*/ 205 w 209"/>
                      <a:gd name="T31" fmla="*/ 4 h 277"/>
                      <a:gd name="T32" fmla="*/ 209 w 209"/>
                      <a:gd name="T33" fmla="*/ 0 h 277"/>
                      <a:gd name="T34" fmla="*/ 199 w 209"/>
                      <a:gd name="T35" fmla="*/ 2 h 277"/>
                      <a:gd name="T36" fmla="*/ 188 w 209"/>
                      <a:gd name="T37" fmla="*/ 10 h 277"/>
                      <a:gd name="T38" fmla="*/ 175 w 209"/>
                      <a:gd name="T39" fmla="*/ 23 h 277"/>
                      <a:gd name="T40" fmla="*/ 162 w 209"/>
                      <a:gd name="T41" fmla="*/ 39 h 277"/>
                      <a:gd name="T42" fmla="*/ 148 w 209"/>
                      <a:gd name="T43" fmla="*/ 61 h 277"/>
                      <a:gd name="T44" fmla="*/ 134 w 209"/>
                      <a:gd name="T45" fmla="*/ 84 h 277"/>
                      <a:gd name="T46" fmla="*/ 119 w 209"/>
                      <a:gd name="T47" fmla="*/ 108 h 277"/>
                      <a:gd name="T48" fmla="*/ 104 w 209"/>
                      <a:gd name="T49" fmla="*/ 135 h 277"/>
                      <a:gd name="T50" fmla="*/ 89 w 209"/>
                      <a:gd name="T51" fmla="*/ 161 h 277"/>
                      <a:gd name="T52" fmla="*/ 72 w 209"/>
                      <a:gd name="T53" fmla="*/ 186 h 277"/>
                      <a:gd name="T54" fmla="*/ 59 w 209"/>
                      <a:gd name="T55" fmla="*/ 209 h 277"/>
                      <a:gd name="T56" fmla="*/ 44 w 209"/>
                      <a:gd name="T57" fmla="*/ 231 h 277"/>
                      <a:gd name="T58" fmla="*/ 32 w 209"/>
                      <a:gd name="T59" fmla="*/ 249 h 277"/>
                      <a:gd name="T60" fmla="*/ 19 w 209"/>
                      <a:gd name="T61" fmla="*/ 262 h 277"/>
                      <a:gd name="T62" fmla="*/ 8 w 209"/>
                      <a:gd name="T63" fmla="*/ 271 h 277"/>
                      <a:gd name="T64" fmla="*/ 0 w 209"/>
                      <a:gd name="T65" fmla="*/ 274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77"/>
                      <a:gd name="T101" fmla="*/ 209 w 2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77">
                        <a:moveTo>
                          <a:pt x="0" y="277"/>
                        </a:moveTo>
                        <a:lnTo>
                          <a:pt x="5" y="276"/>
                        </a:lnTo>
                        <a:lnTo>
                          <a:pt x="11" y="274"/>
                        </a:lnTo>
                        <a:lnTo>
                          <a:pt x="16" y="270"/>
                        </a:lnTo>
                        <a:lnTo>
                          <a:pt x="22" y="264"/>
                        </a:lnTo>
                        <a:lnTo>
                          <a:pt x="29" y="258"/>
                        </a:lnTo>
                        <a:lnTo>
                          <a:pt x="34" y="251"/>
                        </a:lnTo>
                        <a:lnTo>
                          <a:pt x="40" y="243"/>
                        </a:lnTo>
                        <a:lnTo>
                          <a:pt x="48" y="233"/>
                        </a:lnTo>
                        <a:lnTo>
                          <a:pt x="55" y="223"/>
                        </a:lnTo>
                        <a:lnTo>
                          <a:pt x="62" y="212"/>
                        </a:lnTo>
                        <a:lnTo>
                          <a:pt x="69" y="200"/>
                        </a:lnTo>
                        <a:lnTo>
                          <a:pt x="77" y="187"/>
                        </a:lnTo>
                        <a:lnTo>
                          <a:pt x="84" y="175"/>
                        </a:lnTo>
                        <a:lnTo>
                          <a:pt x="91" y="162"/>
                        </a:lnTo>
                        <a:lnTo>
                          <a:pt x="98" y="149"/>
                        </a:lnTo>
                        <a:lnTo>
                          <a:pt x="108" y="136"/>
                        </a:lnTo>
                        <a:lnTo>
                          <a:pt x="115" y="124"/>
                        </a:lnTo>
                        <a:lnTo>
                          <a:pt x="122" y="111"/>
                        </a:lnTo>
                        <a:lnTo>
                          <a:pt x="130" y="98"/>
                        </a:lnTo>
                        <a:lnTo>
                          <a:pt x="137" y="86"/>
                        </a:lnTo>
                        <a:lnTo>
                          <a:pt x="145" y="74"/>
                        </a:lnTo>
                        <a:lnTo>
                          <a:pt x="153" y="63"/>
                        </a:lnTo>
                        <a:lnTo>
                          <a:pt x="159" y="51"/>
                        </a:lnTo>
                        <a:lnTo>
                          <a:pt x="166" y="42"/>
                        </a:lnTo>
                        <a:lnTo>
                          <a:pt x="172" y="32"/>
                        </a:lnTo>
                        <a:lnTo>
                          <a:pt x="179" y="25"/>
                        </a:lnTo>
                        <a:lnTo>
                          <a:pt x="185" y="18"/>
                        </a:lnTo>
                        <a:lnTo>
                          <a:pt x="191" y="12"/>
                        </a:lnTo>
                        <a:lnTo>
                          <a:pt x="195" y="8"/>
                        </a:lnTo>
                        <a:lnTo>
                          <a:pt x="200" y="5"/>
                        </a:lnTo>
                        <a:lnTo>
                          <a:pt x="205" y="4"/>
                        </a:lnTo>
                        <a:lnTo>
                          <a:pt x="208" y="4"/>
                        </a:lnTo>
                        <a:lnTo>
                          <a:pt x="209" y="0"/>
                        </a:lnTo>
                        <a:lnTo>
                          <a:pt x="205" y="0"/>
                        </a:lnTo>
                        <a:lnTo>
                          <a:pt x="199" y="2"/>
                        </a:lnTo>
                        <a:lnTo>
                          <a:pt x="193" y="5"/>
                        </a:lnTo>
                        <a:lnTo>
                          <a:pt x="188" y="10"/>
                        </a:lnTo>
                        <a:lnTo>
                          <a:pt x="182" y="16"/>
                        </a:lnTo>
                        <a:lnTo>
                          <a:pt x="175" y="23"/>
                        </a:lnTo>
                        <a:lnTo>
                          <a:pt x="169" y="31"/>
                        </a:lnTo>
                        <a:lnTo>
                          <a:pt x="162" y="39"/>
                        </a:lnTo>
                        <a:lnTo>
                          <a:pt x="156" y="49"/>
                        </a:lnTo>
                        <a:lnTo>
                          <a:pt x="148" y="61"/>
                        </a:lnTo>
                        <a:lnTo>
                          <a:pt x="141" y="73"/>
                        </a:lnTo>
                        <a:lnTo>
                          <a:pt x="134" y="84"/>
                        </a:lnTo>
                        <a:lnTo>
                          <a:pt x="127" y="96"/>
                        </a:lnTo>
                        <a:lnTo>
                          <a:pt x="119" y="108"/>
                        </a:lnTo>
                        <a:lnTo>
                          <a:pt x="111" y="121"/>
                        </a:lnTo>
                        <a:lnTo>
                          <a:pt x="104" y="135"/>
                        </a:lnTo>
                        <a:lnTo>
                          <a:pt x="96" y="148"/>
                        </a:lnTo>
                        <a:lnTo>
                          <a:pt x="89" y="161"/>
                        </a:lnTo>
                        <a:lnTo>
                          <a:pt x="82" y="173"/>
                        </a:lnTo>
                        <a:lnTo>
                          <a:pt x="72" y="186"/>
                        </a:lnTo>
                        <a:lnTo>
                          <a:pt x="65" y="198"/>
                        </a:lnTo>
                        <a:lnTo>
                          <a:pt x="59" y="209"/>
                        </a:lnTo>
                        <a:lnTo>
                          <a:pt x="52" y="220"/>
                        </a:lnTo>
                        <a:lnTo>
                          <a:pt x="44" y="231"/>
                        </a:lnTo>
                        <a:lnTo>
                          <a:pt x="38" y="240"/>
                        </a:lnTo>
                        <a:lnTo>
                          <a:pt x="32" y="249"/>
                        </a:lnTo>
                        <a:lnTo>
                          <a:pt x="26" y="256"/>
                        </a:lnTo>
                        <a:lnTo>
                          <a:pt x="19" y="262"/>
                        </a:lnTo>
                        <a:lnTo>
                          <a:pt x="13" y="268"/>
                        </a:lnTo>
                        <a:lnTo>
                          <a:pt x="8" y="271"/>
                        </a:lnTo>
                        <a:lnTo>
                          <a:pt x="4" y="274"/>
                        </a:lnTo>
                        <a:lnTo>
                          <a:pt x="0" y="274"/>
                        </a:lnTo>
                        <a:lnTo>
                          <a:pt x="0" y="27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4" name="Freeform 1872"/>
                  <p:cNvSpPr>
                    <a:spLocks/>
                  </p:cNvSpPr>
                  <p:nvPr/>
                </p:nvSpPr>
                <p:spPr bwMode="auto">
                  <a:xfrm>
                    <a:off x="1367" y="1671"/>
                    <a:ext cx="47" cy="56"/>
                  </a:xfrm>
                  <a:custGeom>
                    <a:avLst/>
                    <a:gdLst>
                      <a:gd name="T0" fmla="*/ 18 w 329"/>
                      <a:gd name="T1" fmla="*/ 319 h 334"/>
                      <a:gd name="T2" fmla="*/ 49 w 329"/>
                      <a:gd name="T3" fmla="*/ 289 h 334"/>
                      <a:gd name="T4" fmla="*/ 78 w 329"/>
                      <a:gd name="T5" fmla="*/ 260 h 334"/>
                      <a:gd name="T6" fmla="*/ 106 w 329"/>
                      <a:gd name="T7" fmla="*/ 231 h 334"/>
                      <a:gd name="T8" fmla="*/ 130 w 329"/>
                      <a:gd name="T9" fmla="*/ 201 h 334"/>
                      <a:gd name="T10" fmla="*/ 154 w 329"/>
                      <a:gd name="T11" fmla="*/ 174 h 334"/>
                      <a:gd name="T12" fmla="*/ 177 w 329"/>
                      <a:gd name="T13" fmla="*/ 147 h 334"/>
                      <a:gd name="T14" fmla="*/ 196 w 329"/>
                      <a:gd name="T15" fmla="*/ 122 h 334"/>
                      <a:gd name="T16" fmla="*/ 216 w 329"/>
                      <a:gd name="T17" fmla="*/ 98 h 334"/>
                      <a:gd name="T18" fmla="*/ 233 w 329"/>
                      <a:gd name="T19" fmla="*/ 77 h 334"/>
                      <a:gd name="T20" fmla="*/ 250 w 329"/>
                      <a:gd name="T21" fmla="*/ 57 h 334"/>
                      <a:gd name="T22" fmla="*/ 267 w 329"/>
                      <a:gd name="T23" fmla="*/ 40 h 334"/>
                      <a:gd name="T24" fmla="*/ 282 w 329"/>
                      <a:gd name="T25" fmla="*/ 26 h 334"/>
                      <a:gd name="T26" fmla="*/ 295 w 329"/>
                      <a:gd name="T27" fmla="*/ 15 h 334"/>
                      <a:gd name="T28" fmla="*/ 309 w 329"/>
                      <a:gd name="T29" fmla="*/ 8 h 334"/>
                      <a:gd name="T30" fmla="*/ 322 w 329"/>
                      <a:gd name="T31" fmla="*/ 5 h 334"/>
                      <a:gd name="T32" fmla="*/ 329 w 329"/>
                      <a:gd name="T33" fmla="*/ 0 h 334"/>
                      <a:gd name="T34" fmla="*/ 315 w 329"/>
                      <a:gd name="T35" fmla="*/ 2 h 334"/>
                      <a:gd name="T36" fmla="*/ 300 w 329"/>
                      <a:gd name="T37" fmla="*/ 8 h 334"/>
                      <a:gd name="T38" fmla="*/ 287 w 329"/>
                      <a:gd name="T39" fmla="*/ 18 h 334"/>
                      <a:gd name="T40" fmla="*/ 271 w 329"/>
                      <a:gd name="T41" fmla="*/ 31 h 334"/>
                      <a:gd name="T42" fmla="*/ 256 w 329"/>
                      <a:gd name="T43" fmla="*/ 46 h 334"/>
                      <a:gd name="T44" fmla="*/ 239 w 329"/>
                      <a:gd name="T45" fmla="*/ 64 h 334"/>
                      <a:gd name="T46" fmla="*/ 222 w 329"/>
                      <a:gd name="T47" fmla="*/ 85 h 334"/>
                      <a:gd name="T48" fmla="*/ 204 w 329"/>
                      <a:gd name="T49" fmla="*/ 108 h 334"/>
                      <a:gd name="T50" fmla="*/ 184 w 329"/>
                      <a:gd name="T51" fmla="*/ 132 h 334"/>
                      <a:gd name="T52" fmla="*/ 162 w 329"/>
                      <a:gd name="T53" fmla="*/ 158 h 334"/>
                      <a:gd name="T54" fmla="*/ 139 w 329"/>
                      <a:gd name="T55" fmla="*/ 185 h 334"/>
                      <a:gd name="T56" fmla="*/ 115 w 329"/>
                      <a:gd name="T57" fmla="*/ 213 h 334"/>
                      <a:gd name="T58" fmla="*/ 89 w 329"/>
                      <a:gd name="T59" fmla="*/ 242 h 334"/>
                      <a:gd name="T60" fmla="*/ 61 w 329"/>
                      <a:gd name="T61" fmla="*/ 272 h 334"/>
                      <a:gd name="T62" fmla="*/ 31 w 329"/>
                      <a:gd name="T63" fmla="*/ 302 h 334"/>
                      <a:gd name="T64" fmla="*/ 0 w 329"/>
                      <a:gd name="T65" fmla="*/ 331 h 3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9"/>
                      <a:gd name="T100" fmla="*/ 0 h 334"/>
                      <a:gd name="T101" fmla="*/ 329 w 329"/>
                      <a:gd name="T102" fmla="*/ 334 h 3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9" h="334">
                        <a:moveTo>
                          <a:pt x="3" y="334"/>
                        </a:moveTo>
                        <a:lnTo>
                          <a:pt x="18" y="319"/>
                        </a:lnTo>
                        <a:lnTo>
                          <a:pt x="34" y="304"/>
                        </a:lnTo>
                        <a:lnTo>
                          <a:pt x="49" y="289"/>
                        </a:lnTo>
                        <a:lnTo>
                          <a:pt x="64" y="275"/>
                        </a:lnTo>
                        <a:lnTo>
                          <a:pt x="78" y="260"/>
                        </a:lnTo>
                        <a:lnTo>
                          <a:pt x="92" y="245"/>
                        </a:lnTo>
                        <a:lnTo>
                          <a:pt x="106" y="231"/>
                        </a:lnTo>
                        <a:lnTo>
                          <a:pt x="118" y="215"/>
                        </a:lnTo>
                        <a:lnTo>
                          <a:pt x="130" y="201"/>
                        </a:lnTo>
                        <a:lnTo>
                          <a:pt x="142" y="188"/>
                        </a:lnTo>
                        <a:lnTo>
                          <a:pt x="154" y="174"/>
                        </a:lnTo>
                        <a:lnTo>
                          <a:pt x="165" y="160"/>
                        </a:lnTo>
                        <a:lnTo>
                          <a:pt x="177" y="147"/>
                        </a:lnTo>
                        <a:lnTo>
                          <a:pt x="186" y="134"/>
                        </a:lnTo>
                        <a:lnTo>
                          <a:pt x="196" y="122"/>
                        </a:lnTo>
                        <a:lnTo>
                          <a:pt x="206" y="110"/>
                        </a:lnTo>
                        <a:lnTo>
                          <a:pt x="216" y="98"/>
                        </a:lnTo>
                        <a:lnTo>
                          <a:pt x="224" y="88"/>
                        </a:lnTo>
                        <a:lnTo>
                          <a:pt x="233" y="77"/>
                        </a:lnTo>
                        <a:lnTo>
                          <a:pt x="242" y="66"/>
                        </a:lnTo>
                        <a:lnTo>
                          <a:pt x="250" y="57"/>
                        </a:lnTo>
                        <a:lnTo>
                          <a:pt x="258" y="49"/>
                        </a:lnTo>
                        <a:lnTo>
                          <a:pt x="267" y="40"/>
                        </a:lnTo>
                        <a:lnTo>
                          <a:pt x="274" y="33"/>
                        </a:lnTo>
                        <a:lnTo>
                          <a:pt x="282" y="26"/>
                        </a:lnTo>
                        <a:lnTo>
                          <a:pt x="289" y="21"/>
                        </a:lnTo>
                        <a:lnTo>
                          <a:pt x="295" y="15"/>
                        </a:lnTo>
                        <a:lnTo>
                          <a:pt x="302" y="12"/>
                        </a:lnTo>
                        <a:lnTo>
                          <a:pt x="309" y="8"/>
                        </a:lnTo>
                        <a:lnTo>
                          <a:pt x="316" y="6"/>
                        </a:lnTo>
                        <a:lnTo>
                          <a:pt x="322" y="5"/>
                        </a:lnTo>
                        <a:lnTo>
                          <a:pt x="329" y="3"/>
                        </a:lnTo>
                        <a:lnTo>
                          <a:pt x="329" y="0"/>
                        </a:lnTo>
                        <a:lnTo>
                          <a:pt x="322" y="1"/>
                        </a:lnTo>
                        <a:lnTo>
                          <a:pt x="315" y="2"/>
                        </a:lnTo>
                        <a:lnTo>
                          <a:pt x="308" y="5"/>
                        </a:lnTo>
                        <a:lnTo>
                          <a:pt x="300" y="8"/>
                        </a:lnTo>
                        <a:lnTo>
                          <a:pt x="294" y="13"/>
                        </a:lnTo>
                        <a:lnTo>
                          <a:pt x="287" y="18"/>
                        </a:lnTo>
                        <a:lnTo>
                          <a:pt x="279" y="24"/>
                        </a:lnTo>
                        <a:lnTo>
                          <a:pt x="271" y="31"/>
                        </a:lnTo>
                        <a:lnTo>
                          <a:pt x="263" y="38"/>
                        </a:lnTo>
                        <a:lnTo>
                          <a:pt x="256" y="46"/>
                        </a:lnTo>
                        <a:lnTo>
                          <a:pt x="246" y="55"/>
                        </a:lnTo>
                        <a:lnTo>
                          <a:pt x="239" y="64"/>
                        </a:lnTo>
                        <a:lnTo>
                          <a:pt x="231" y="75"/>
                        </a:lnTo>
                        <a:lnTo>
                          <a:pt x="222" y="85"/>
                        </a:lnTo>
                        <a:lnTo>
                          <a:pt x="212" y="96"/>
                        </a:lnTo>
                        <a:lnTo>
                          <a:pt x="204" y="108"/>
                        </a:lnTo>
                        <a:lnTo>
                          <a:pt x="193" y="120"/>
                        </a:lnTo>
                        <a:lnTo>
                          <a:pt x="184" y="132"/>
                        </a:lnTo>
                        <a:lnTo>
                          <a:pt x="172" y="145"/>
                        </a:lnTo>
                        <a:lnTo>
                          <a:pt x="162" y="158"/>
                        </a:lnTo>
                        <a:lnTo>
                          <a:pt x="152" y="171"/>
                        </a:lnTo>
                        <a:lnTo>
                          <a:pt x="139" y="185"/>
                        </a:lnTo>
                        <a:lnTo>
                          <a:pt x="128" y="199"/>
                        </a:lnTo>
                        <a:lnTo>
                          <a:pt x="115" y="213"/>
                        </a:lnTo>
                        <a:lnTo>
                          <a:pt x="103" y="228"/>
                        </a:lnTo>
                        <a:lnTo>
                          <a:pt x="89" y="242"/>
                        </a:lnTo>
                        <a:lnTo>
                          <a:pt x="76" y="258"/>
                        </a:lnTo>
                        <a:lnTo>
                          <a:pt x="61" y="272"/>
                        </a:lnTo>
                        <a:lnTo>
                          <a:pt x="47" y="287"/>
                        </a:lnTo>
                        <a:lnTo>
                          <a:pt x="31" y="302"/>
                        </a:lnTo>
                        <a:lnTo>
                          <a:pt x="16" y="316"/>
                        </a:lnTo>
                        <a:lnTo>
                          <a:pt x="0" y="331"/>
                        </a:lnTo>
                        <a:lnTo>
                          <a:pt x="3" y="33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5" name="Freeform 1873"/>
                  <p:cNvSpPr>
                    <a:spLocks/>
                  </p:cNvSpPr>
                  <p:nvPr/>
                </p:nvSpPr>
                <p:spPr bwMode="auto">
                  <a:xfrm>
                    <a:off x="1337" y="1727"/>
                    <a:ext cx="30" cy="26"/>
                  </a:xfrm>
                  <a:custGeom>
                    <a:avLst/>
                    <a:gdLst>
                      <a:gd name="T0" fmla="*/ 16 w 213"/>
                      <a:gd name="T1" fmla="*/ 151 h 157"/>
                      <a:gd name="T2" fmla="*/ 44 w 213"/>
                      <a:gd name="T3" fmla="*/ 140 h 157"/>
                      <a:gd name="T4" fmla="*/ 66 w 213"/>
                      <a:gd name="T5" fmla="*/ 129 h 157"/>
                      <a:gd name="T6" fmla="*/ 86 w 213"/>
                      <a:gd name="T7" fmla="*/ 120 h 157"/>
                      <a:gd name="T8" fmla="*/ 102 w 213"/>
                      <a:gd name="T9" fmla="*/ 110 h 157"/>
                      <a:gd name="T10" fmla="*/ 116 w 213"/>
                      <a:gd name="T11" fmla="*/ 101 h 157"/>
                      <a:gd name="T12" fmla="*/ 128 w 213"/>
                      <a:gd name="T13" fmla="*/ 92 h 157"/>
                      <a:gd name="T14" fmla="*/ 138 w 213"/>
                      <a:gd name="T15" fmla="*/ 83 h 157"/>
                      <a:gd name="T16" fmla="*/ 148 w 213"/>
                      <a:gd name="T17" fmla="*/ 75 h 157"/>
                      <a:gd name="T18" fmla="*/ 155 w 213"/>
                      <a:gd name="T19" fmla="*/ 66 h 157"/>
                      <a:gd name="T20" fmla="*/ 163 w 213"/>
                      <a:gd name="T21" fmla="*/ 57 h 157"/>
                      <a:gd name="T22" fmla="*/ 170 w 213"/>
                      <a:gd name="T23" fmla="*/ 48 h 157"/>
                      <a:gd name="T24" fmla="*/ 177 w 213"/>
                      <a:gd name="T25" fmla="*/ 39 h 157"/>
                      <a:gd name="T26" fmla="*/ 187 w 213"/>
                      <a:gd name="T27" fmla="*/ 28 h 157"/>
                      <a:gd name="T28" fmla="*/ 195 w 213"/>
                      <a:gd name="T29" fmla="*/ 19 h 157"/>
                      <a:gd name="T30" fmla="*/ 206 w 213"/>
                      <a:gd name="T31" fmla="*/ 8 h 157"/>
                      <a:gd name="T32" fmla="*/ 210 w 213"/>
                      <a:gd name="T33" fmla="*/ 0 h 157"/>
                      <a:gd name="T34" fmla="*/ 197 w 213"/>
                      <a:gd name="T35" fmla="*/ 10 h 157"/>
                      <a:gd name="T36" fmla="*/ 188 w 213"/>
                      <a:gd name="T37" fmla="*/ 21 h 157"/>
                      <a:gd name="T38" fmla="*/ 179 w 213"/>
                      <a:gd name="T39" fmla="*/ 31 h 157"/>
                      <a:gd name="T40" fmla="*/ 171 w 213"/>
                      <a:gd name="T41" fmla="*/ 41 h 157"/>
                      <a:gd name="T42" fmla="*/ 164 w 213"/>
                      <a:gd name="T43" fmla="*/ 51 h 157"/>
                      <a:gd name="T44" fmla="*/ 156 w 213"/>
                      <a:gd name="T45" fmla="*/ 59 h 157"/>
                      <a:gd name="T46" fmla="*/ 149 w 213"/>
                      <a:gd name="T47" fmla="*/ 67 h 157"/>
                      <a:gd name="T48" fmla="*/ 141 w 213"/>
                      <a:gd name="T49" fmla="*/ 77 h 157"/>
                      <a:gd name="T50" fmla="*/ 130 w 213"/>
                      <a:gd name="T51" fmla="*/ 85 h 157"/>
                      <a:gd name="T52" fmla="*/ 121 w 213"/>
                      <a:gd name="T53" fmla="*/ 94 h 157"/>
                      <a:gd name="T54" fmla="*/ 106 w 213"/>
                      <a:gd name="T55" fmla="*/ 103 h 157"/>
                      <a:gd name="T56" fmla="*/ 92 w 213"/>
                      <a:gd name="T57" fmla="*/ 113 h 157"/>
                      <a:gd name="T58" fmla="*/ 74 w 213"/>
                      <a:gd name="T59" fmla="*/ 122 h 157"/>
                      <a:gd name="T60" fmla="*/ 53 w 213"/>
                      <a:gd name="T61" fmla="*/ 132 h 157"/>
                      <a:gd name="T62" fmla="*/ 28 w 213"/>
                      <a:gd name="T63" fmla="*/ 142 h 157"/>
                      <a:gd name="T64" fmla="*/ 0 w 213"/>
                      <a:gd name="T65" fmla="*/ 153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157"/>
                      <a:gd name="T101" fmla="*/ 213 w 213"/>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157">
                        <a:moveTo>
                          <a:pt x="1" y="157"/>
                        </a:moveTo>
                        <a:lnTo>
                          <a:pt x="16" y="151"/>
                        </a:lnTo>
                        <a:lnTo>
                          <a:pt x="30" y="146"/>
                        </a:lnTo>
                        <a:lnTo>
                          <a:pt x="44" y="140"/>
                        </a:lnTo>
                        <a:lnTo>
                          <a:pt x="54" y="135"/>
                        </a:lnTo>
                        <a:lnTo>
                          <a:pt x="66" y="129"/>
                        </a:lnTo>
                        <a:lnTo>
                          <a:pt x="76" y="125"/>
                        </a:lnTo>
                        <a:lnTo>
                          <a:pt x="86" y="120"/>
                        </a:lnTo>
                        <a:lnTo>
                          <a:pt x="95" y="115"/>
                        </a:lnTo>
                        <a:lnTo>
                          <a:pt x="102" y="110"/>
                        </a:lnTo>
                        <a:lnTo>
                          <a:pt x="110" y="105"/>
                        </a:lnTo>
                        <a:lnTo>
                          <a:pt x="116" y="101"/>
                        </a:lnTo>
                        <a:lnTo>
                          <a:pt x="122" y="97"/>
                        </a:lnTo>
                        <a:lnTo>
                          <a:pt x="128" y="92"/>
                        </a:lnTo>
                        <a:lnTo>
                          <a:pt x="132" y="88"/>
                        </a:lnTo>
                        <a:lnTo>
                          <a:pt x="138" y="83"/>
                        </a:lnTo>
                        <a:lnTo>
                          <a:pt x="143" y="79"/>
                        </a:lnTo>
                        <a:lnTo>
                          <a:pt x="148" y="75"/>
                        </a:lnTo>
                        <a:lnTo>
                          <a:pt x="151" y="70"/>
                        </a:lnTo>
                        <a:lnTo>
                          <a:pt x="155" y="66"/>
                        </a:lnTo>
                        <a:lnTo>
                          <a:pt x="160" y="61"/>
                        </a:lnTo>
                        <a:lnTo>
                          <a:pt x="163" y="57"/>
                        </a:lnTo>
                        <a:lnTo>
                          <a:pt x="167" y="53"/>
                        </a:lnTo>
                        <a:lnTo>
                          <a:pt x="170" y="48"/>
                        </a:lnTo>
                        <a:lnTo>
                          <a:pt x="174" y="44"/>
                        </a:lnTo>
                        <a:lnTo>
                          <a:pt x="177" y="39"/>
                        </a:lnTo>
                        <a:lnTo>
                          <a:pt x="181" y="34"/>
                        </a:lnTo>
                        <a:lnTo>
                          <a:pt x="187" y="28"/>
                        </a:lnTo>
                        <a:lnTo>
                          <a:pt x="190" y="23"/>
                        </a:lnTo>
                        <a:lnTo>
                          <a:pt x="195" y="19"/>
                        </a:lnTo>
                        <a:lnTo>
                          <a:pt x="200" y="14"/>
                        </a:lnTo>
                        <a:lnTo>
                          <a:pt x="206" y="8"/>
                        </a:lnTo>
                        <a:lnTo>
                          <a:pt x="213" y="3"/>
                        </a:lnTo>
                        <a:lnTo>
                          <a:pt x="210" y="0"/>
                        </a:lnTo>
                        <a:lnTo>
                          <a:pt x="203" y="6"/>
                        </a:lnTo>
                        <a:lnTo>
                          <a:pt x="197" y="10"/>
                        </a:lnTo>
                        <a:lnTo>
                          <a:pt x="193" y="16"/>
                        </a:lnTo>
                        <a:lnTo>
                          <a:pt x="188" y="21"/>
                        </a:lnTo>
                        <a:lnTo>
                          <a:pt x="183" y="26"/>
                        </a:lnTo>
                        <a:lnTo>
                          <a:pt x="179" y="31"/>
                        </a:lnTo>
                        <a:lnTo>
                          <a:pt x="175" y="36"/>
                        </a:lnTo>
                        <a:lnTo>
                          <a:pt x="171" y="41"/>
                        </a:lnTo>
                        <a:lnTo>
                          <a:pt x="168" y="46"/>
                        </a:lnTo>
                        <a:lnTo>
                          <a:pt x="164" y="51"/>
                        </a:lnTo>
                        <a:lnTo>
                          <a:pt x="161" y="55"/>
                        </a:lnTo>
                        <a:lnTo>
                          <a:pt x="156" y="59"/>
                        </a:lnTo>
                        <a:lnTo>
                          <a:pt x="153" y="64"/>
                        </a:lnTo>
                        <a:lnTo>
                          <a:pt x="149" y="67"/>
                        </a:lnTo>
                        <a:lnTo>
                          <a:pt x="144" y="72"/>
                        </a:lnTo>
                        <a:lnTo>
                          <a:pt x="141" y="77"/>
                        </a:lnTo>
                        <a:lnTo>
                          <a:pt x="136" y="80"/>
                        </a:lnTo>
                        <a:lnTo>
                          <a:pt x="130" y="85"/>
                        </a:lnTo>
                        <a:lnTo>
                          <a:pt x="125" y="90"/>
                        </a:lnTo>
                        <a:lnTo>
                          <a:pt x="121" y="94"/>
                        </a:lnTo>
                        <a:lnTo>
                          <a:pt x="115" y="98"/>
                        </a:lnTo>
                        <a:lnTo>
                          <a:pt x="106" y="103"/>
                        </a:lnTo>
                        <a:lnTo>
                          <a:pt x="99" y="108"/>
                        </a:lnTo>
                        <a:lnTo>
                          <a:pt x="92" y="113"/>
                        </a:lnTo>
                        <a:lnTo>
                          <a:pt x="84" y="117"/>
                        </a:lnTo>
                        <a:lnTo>
                          <a:pt x="74" y="122"/>
                        </a:lnTo>
                        <a:lnTo>
                          <a:pt x="65" y="127"/>
                        </a:lnTo>
                        <a:lnTo>
                          <a:pt x="53" y="132"/>
                        </a:lnTo>
                        <a:lnTo>
                          <a:pt x="41" y="136"/>
                        </a:lnTo>
                        <a:lnTo>
                          <a:pt x="28" y="142"/>
                        </a:lnTo>
                        <a:lnTo>
                          <a:pt x="15" y="148"/>
                        </a:lnTo>
                        <a:lnTo>
                          <a:pt x="0" y="153"/>
                        </a:lnTo>
                        <a:lnTo>
                          <a:pt x="1" y="1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6" name="Freeform 1874"/>
                  <p:cNvSpPr>
                    <a:spLocks/>
                  </p:cNvSpPr>
                  <p:nvPr/>
                </p:nvSpPr>
                <p:spPr bwMode="auto">
                  <a:xfrm>
                    <a:off x="1326" y="1752"/>
                    <a:ext cx="12" cy="44"/>
                  </a:xfrm>
                  <a:custGeom>
                    <a:avLst/>
                    <a:gdLst>
                      <a:gd name="T0" fmla="*/ 83 w 88"/>
                      <a:gd name="T1" fmla="*/ 257 h 261"/>
                      <a:gd name="T2" fmla="*/ 78 w 88"/>
                      <a:gd name="T3" fmla="*/ 255 h 261"/>
                      <a:gd name="T4" fmla="*/ 70 w 88"/>
                      <a:gd name="T5" fmla="*/ 246 h 261"/>
                      <a:gd name="T6" fmla="*/ 60 w 88"/>
                      <a:gd name="T7" fmla="*/ 236 h 261"/>
                      <a:gd name="T8" fmla="*/ 49 w 88"/>
                      <a:gd name="T9" fmla="*/ 221 h 261"/>
                      <a:gd name="T10" fmla="*/ 38 w 88"/>
                      <a:gd name="T11" fmla="*/ 204 h 261"/>
                      <a:gd name="T12" fmla="*/ 26 w 88"/>
                      <a:gd name="T13" fmla="*/ 184 h 261"/>
                      <a:gd name="T14" fmla="*/ 17 w 88"/>
                      <a:gd name="T15" fmla="*/ 162 h 261"/>
                      <a:gd name="T16" fmla="*/ 9 w 88"/>
                      <a:gd name="T17" fmla="*/ 141 h 261"/>
                      <a:gd name="T18" fmla="*/ 4 w 88"/>
                      <a:gd name="T19" fmla="*/ 118 h 261"/>
                      <a:gd name="T20" fmla="*/ 4 w 88"/>
                      <a:gd name="T21" fmla="*/ 96 h 261"/>
                      <a:gd name="T22" fmla="*/ 6 w 88"/>
                      <a:gd name="T23" fmla="*/ 74 h 261"/>
                      <a:gd name="T24" fmla="*/ 15 w 88"/>
                      <a:gd name="T25" fmla="*/ 54 h 261"/>
                      <a:gd name="T26" fmla="*/ 30 w 88"/>
                      <a:gd name="T27" fmla="*/ 36 h 261"/>
                      <a:gd name="T28" fmla="*/ 50 w 88"/>
                      <a:gd name="T29" fmla="*/ 18 h 261"/>
                      <a:gd name="T30" fmla="*/ 78 w 88"/>
                      <a:gd name="T31" fmla="*/ 4 h 261"/>
                      <a:gd name="T32" fmla="*/ 63 w 88"/>
                      <a:gd name="T33" fmla="*/ 7 h 261"/>
                      <a:gd name="T34" fmla="*/ 37 w 88"/>
                      <a:gd name="T35" fmla="*/ 23 h 261"/>
                      <a:gd name="T36" fmla="*/ 19 w 88"/>
                      <a:gd name="T37" fmla="*/ 43 h 261"/>
                      <a:gd name="T38" fmla="*/ 6 w 88"/>
                      <a:gd name="T39" fmla="*/ 63 h 261"/>
                      <a:gd name="T40" fmla="*/ 1 w 88"/>
                      <a:gd name="T41" fmla="*/ 85 h 261"/>
                      <a:gd name="T42" fmla="*/ 0 w 88"/>
                      <a:gd name="T43" fmla="*/ 107 h 261"/>
                      <a:gd name="T44" fmla="*/ 2 w 88"/>
                      <a:gd name="T45" fmla="*/ 130 h 261"/>
                      <a:gd name="T46" fmla="*/ 9 w 88"/>
                      <a:gd name="T47" fmla="*/ 152 h 261"/>
                      <a:gd name="T48" fmla="*/ 18 w 88"/>
                      <a:gd name="T49" fmla="*/ 176 h 261"/>
                      <a:gd name="T50" fmla="*/ 29 w 88"/>
                      <a:gd name="T51" fmla="*/ 196 h 261"/>
                      <a:gd name="T52" fmla="*/ 40 w 88"/>
                      <a:gd name="T53" fmla="*/ 214 h 261"/>
                      <a:gd name="T54" fmla="*/ 51 w 88"/>
                      <a:gd name="T55" fmla="*/ 231 h 261"/>
                      <a:gd name="T56" fmla="*/ 63 w 88"/>
                      <a:gd name="T57" fmla="*/ 244 h 261"/>
                      <a:gd name="T58" fmla="*/ 72 w 88"/>
                      <a:gd name="T59" fmla="*/ 254 h 261"/>
                      <a:gd name="T60" fmla="*/ 79 w 88"/>
                      <a:gd name="T61" fmla="*/ 260 h 261"/>
                      <a:gd name="T62" fmla="*/ 86 w 88"/>
                      <a:gd name="T63" fmla="*/ 261 h 261"/>
                      <a:gd name="T64" fmla="*/ 88 w 88"/>
                      <a:gd name="T65" fmla="*/ 258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261"/>
                      <a:gd name="T101" fmla="*/ 88 w 88"/>
                      <a:gd name="T102" fmla="*/ 261 h 2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261">
                        <a:moveTo>
                          <a:pt x="85" y="257"/>
                        </a:moveTo>
                        <a:lnTo>
                          <a:pt x="83" y="257"/>
                        </a:lnTo>
                        <a:lnTo>
                          <a:pt x="81" y="256"/>
                        </a:lnTo>
                        <a:lnTo>
                          <a:pt x="78" y="255"/>
                        </a:lnTo>
                        <a:lnTo>
                          <a:pt x="75" y="251"/>
                        </a:lnTo>
                        <a:lnTo>
                          <a:pt x="70" y="246"/>
                        </a:lnTo>
                        <a:lnTo>
                          <a:pt x="65" y="242"/>
                        </a:lnTo>
                        <a:lnTo>
                          <a:pt x="60" y="236"/>
                        </a:lnTo>
                        <a:lnTo>
                          <a:pt x="53" y="229"/>
                        </a:lnTo>
                        <a:lnTo>
                          <a:pt x="49" y="221"/>
                        </a:lnTo>
                        <a:lnTo>
                          <a:pt x="43" y="213"/>
                        </a:lnTo>
                        <a:lnTo>
                          <a:pt x="38" y="204"/>
                        </a:lnTo>
                        <a:lnTo>
                          <a:pt x="31" y="194"/>
                        </a:lnTo>
                        <a:lnTo>
                          <a:pt x="26" y="184"/>
                        </a:lnTo>
                        <a:lnTo>
                          <a:pt x="21" y="174"/>
                        </a:lnTo>
                        <a:lnTo>
                          <a:pt x="17" y="162"/>
                        </a:lnTo>
                        <a:lnTo>
                          <a:pt x="13" y="151"/>
                        </a:lnTo>
                        <a:lnTo>
                          <a:pt x="9" y="141"/>
                        </a:lnTo>
                        <a:lnTo>
                          <a:pt x="6" y="130"/>
                        </a:lnTo>
                        <a:lnTo>
                          <a:pt x="4" y="118"/>
                        </a:lnTo>
                        <a:lnTo>
                          <a:pt x="4" y="107"/>
                        </a:lnTo>
                        <a:lnTo>
                          <a:pt x="4" y="96"/>
                        </a:lnTo>
                        <a:lnTo>
                          <a:pt x="4" y="85"/>
                        </a:lnTo>
                        <a:lnTo>
                          <a:pt x="6" y="74"/>
                        </a:lnTo>
                        <a:lnTo>
                          <a:pt x="11" y="64"/>
                        </a:lnTo>
                        <a:lnTo>
                          <a:pt x="15" y="54"/>
                        </a:lnTo>
                        <a:lnTo>
                          <a:pt x="21" y="44"/>
                        </a:lnTo>
                        <a:lnTo>
                          <a:pt x="30" y="36"/>
                        </a:lnTo>
                        <a:lnTo>
                          <a:pt x="39" y="25"/>
                        </a:lnTo>
                        <a:lnTo>
                          <a:pt x="50" y="18"/>
                        </a:lnTo>
                        <a:lnTo>
                          <a:pt x="64" y="11"/>
                        </a:lnTo>
                        <a:lnTo>
                          <a:pt x="78" y="4"/>
                        </a:lnTo>
                        <a:lnTo>
                          <a:pt x="77" y="0"/>
                        </a:lnTo>
                        <a:lnTo>
                          <a:pt x="63" y="7"/>
                        </a:lnTo>
                        <a:lnTo>
                          <a:pt x="49" y="14"/>
                        </a:lnTo>
                        <a:lnTo>
                          <a:pt x="37" y="23"/>
                        </a:lnTo>
                        <a:lnTo>
                          <a:pt x="26" y="33"/>
                        </a:lnTo>
                        <a:lnTo>
                          <a:pt x="19" y="43"/>
                        </a:lnTo>
                        <a:lnTo>
                          <a:pt x="12" y="52"/>
                        </a:lnTo>
                        <a:lnTo>
                          <a:pt x="6" y="63"/>
                        </a:lnTo>
                        <a:lnTo>
                          <a:pt x="2" y="74"/>
                        </a:lnTo>
                        <a:lnTo>
                          <a:pt x="1" y="85"/>
                        </a:lnTo>
                        <a:lnTo>
                          <a:pt x="0" y="95"/>
                        </a:lnTo>
                        <a:lnTo>
                          <a:pt x="0" y="107"/>
                        </a:lnTo>
                        <a:lnTo>
                          <a:pt x="0" y="119"/>
                        </a:lnTo>
                        <a:lnTo>
                          <a:pt x="2" y="130"/>
                        </a:lnTo>
                        <a:lnTo>
                          <a:pt x="5" y="142"/>
                        </a:lnTo>
                        <a:lnTo>
                          <a:pt x="9" y="152"/>
                        </a:lnTo>
                        <a:lnTo>
                          <a:pt x="13" y="164"/>
                        </a:lnTo>
                        <a:lnTo>
                          <a:pt x="18" y="176"/>
                        </a:lnTo>
                        <a:lnTo>
                          <a:pt x="23" y="186"/>
                        </a:lnTo>
                        <a:lnTo>
                          <a:pt x="29" y="196"/>
                        </a:lnTo>
                        <a:lnTo>
                          <a:pt x="34" y="206"/>
                        </a:lnTo>
                        <a:lnTo>
                          <a:pt x="40" y="214"/>
                        </a:lnTo>
                        <a:lnTo>
                          <a:pt x="45" y="223"/>
                        </a:lnTo>
                        <a:lnTo>
                          <a:pt x="51" y="231"/>
                        </a:lnTo>
                        <a:lnTo>
                          <a:pt x="57" y="238"/>
                        </a:lnTo>
                        <a:lnTo>
                          <a:pt x="63" y="244"/>
                        </a:lnTo>
                        <a:lnTo>
                          <a:pt x="67" y="249"/>
                        </a:lnTo>
                        <a:lnTo>
                          <a:pt x="72" y="254"/>
                        </a:lnTo>
                        <a:lnTo>
                          <a:pt x="76" y="257"/>
                        </a:lnTo>
                        <a:lnTo>
                          <a:pt x="79" y="260"/>
                        </a:lnTo>
                        <a:lnTo>
                          <a:pt x="83" y="261"/>
                        </a:lnTo>
                        <a:lnTo>
                          <a:pt x="86" y="261"/>
                        </a:lnTo>
                        <a:lnTo>
                          <a:pt x="88" y="257"/>
                        </a:lnTo>
                        <a:lnTo>
                          <a:pt x="88" y="258"/>
                        </a:lnTo>
                        <a:lnTo>
                          <a:pt x="85" y="2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7" name="Freeform 1875"/>
                  <p:cNvSpPr>
                    <a:spLocks/>
                  </p:cNvSpPr>
                  <p:nvPr/>
                </p:nvSpPr>
                <p:spPr bwMode="auto">
                  <a:xfrm>
                    <a:off x="1338" y="1735"/>
                    <a:ext cx="44" cy="60"/>
                  </a:xfrm>
                  <a:custGeom>
                    <a:avLst/>
                    <a:gdLst>
                      <a:gd name="T0" fmla="*/ 299 w 309"/>
                      <a:gd name="T1" fmla="*/ 6 h 358"/>
                      <a:gd name="T2" fmla="*/ 289 w 309"/>
                      <a:gd name="T3" fmla="*/ 17 h 358"/>
                      <a:gd name="T4" fmla="*/ 273 w 309"/>
                      <a:gd name="T5" fmla="*/ 29 h 358"/>
                      <a:gd name="T6" fmla="*/ 258 w 309"/>
                      <a:gd name="T7" fmla="*/ 41 h 358"/>
                      <a:gd name="T8" fmla="*/ 239 w 309"/>
                      <a:gd name="T9" fmla="*/ 54 h 358"/>
                      <a:gd name="T10" fmla="*/ 219 w 309"/>
                      <a:gd name="T11" fmla="*/ 68 h 358"/>
                      <a:gd name="T12" fmla="*/ 198 w 309"/>
                      <a:gd name="T13" fmla="*/ 83 h 358"/>
                      <a:gd name="T14" fmla="*/ 175 w 309"/>
                      <a:gd name="T15" fmla="*/ 100 h 358"/>
                      <a:gd name="T16" fmla="*/ 154 w 309"/>
                      <a:gd name="T17" fmla="*/ 119 h 358"/>
                      <a:gd name="T18" fmla="*/ 131 w 309"/>
                      <a:gd name="T19" fmla="*/ 140 h 358"/>
                      <a:gd name="T20" fmla="*/ 109 w 309"/>
                      <a:gd name="T21" fmla="*/ 164 h 358"/>
                      <a:gd name="T22" fmla="*/ 87 w 309"/>
                      <a:gd name="T23" fmla="*/ 192 h 358"/>
                      <a:gd name="T24" fmla="*/ 64 w 309"/>
                      <a:gd name="T25" fmla="*/ 221 h 358"/>
                      <a:gd name="T26" fmla="*/ 44 w 309"/>
                      <a:gd name="T27" fmla="*/ 255 h 358"/>
                      <a:gd name="T28" fmla="*/ 25 w 309"/>
                      <a:gd name="T29" fmla="*/ 293 h 358"/>
                      <a:gd name="T30" fmla="*/ 7 w 309"/>
                      <a:gd name="T31" fmla="*/ 334 h 358"/>
                      <a:gd name="T32" fmla="*/ 3 w 309"/>
                      <a:gd name="T33" fmla="*/ 358 h 358"/>
                      <a:gd name="T34" fmla="*/ 19 w 309"/>
                      <a:gd name="T35" fmla="*/ 314 h 358"/>
                      <a:gd name="T36" fmla="*/ 38 w 309"/>
                      <a:gd name="T37" fmla="*/ 275 h 358"/>
                      <a:gd name="T38" fmla="*/ 58 w 309"/>
                      <a:gd name="T39" fmla="*/ 239 h 358"/>
                      <a:gd name="T40" fmla="*/ 79 w 309"/>
                      <a:gd name="T41" fmla="*/ 208 h 358"/>
                      <a:gd name="T42" fmla="*/ 101 w 309"/>
                      <a:gd name="T43" fmla="*/ 180 h 358"/>
                      <a:gd name="T44" fmla="*/ 122 w 309"/>
                      <a:gd name="T45" fmla="*/ 155 h 358"/>
                      <a:gd name="T46" fmla="*/ 145 w 309"/>
                      <a:gd name="T47" fmla="*/ 132 h 358"/>
                      <a:gd name="T48" fmla="*/ 167 w 309"/>
                      <a:gd name="T49" fmla="*/ 112 h 358"/>
                      <a:gd name="T50" fmla="*/ 189 w 309"/>
                      <a:gd name="T51" fmla="*/ 94 h 358"/>
                      <a:gd name="T52" fmla="*/ 211 w 309"/>
                      <a:gd name="T53" fmla="*/ 78 h 358"/>
                      <a:gd name="T54" fmla="*/ 232 w 309"/>
                      <a:gd name="T55" fmla="*/ 63 h 358"/>
                      <a:gd name="T56" fmla="*/ 250 w 309"/>
                      <a:gd name="T57" fmla="*/ 50 h 358"/>
                      <a:gd name="T58" fmla="*/ 268 w 309"/>
                      <a:gd name="T59" fmla="*/ 38 h 358"/>
                      <a:gd name="T60" fmla="*/ 284 w 309"/>
                      <a:gd name="T61" fmla="*/ 26 h 358"/>
                      <a:gd name="T62" fmla="*/ 297 w 309"/>
                      <a:gd name="T63" fmla="*/ 14 h 358"/>
                      <a:gd name="T64" fmla="*/ 309 w 309"/>
                      <a:gd name="T65" fmla="*/ 2 h 3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358"/>
                      <a:gd name="T101" fmla="*/ 309 w 309"/>
                      <a:gd name="T102" fmla="*/ 358 h 3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358">
                        <a:moveTo>
                          <a:pt x="306" y="0"/>
                        </a:moveTo>
                        <a:lnTo>
                          <a:pt x="299" y="6"/>
                        </a:lnTo>
                        <a:lnTo>
                          <a:pt x="295" y="12"/>
                        </a:lnTo>
                        <a:lnTo>
                          <a:pt x="289" y="17"/>
                        </a:lnTo>
                        <a:lnTo>
                          <a:pt x="282" y="23"/>
                        </a:lnTo>
                        <a:lnTo>
                          <a:pt x="273" y="29"/>
                        </a:lnTo>
                        <a:lnTo>
                          <a:pt x="266" y="35"/>
                        </a:lnTo>
                        <a:lnTo>
                          <a:pt x="258" y="41"/>
                        </a:lnTo>
                        <a:lnTo>
                          <a:pt x="247" y="48"/>
                        </a:lnTo>
                        <a:lnTo>
                          <a:pt x="239" y="54"/>
                        </a:lnTo>
                        <a:lnTo>
                          <a:pt x="230" y="61"/>
                        </a:lnTo>
                        <a:lnTo>
                          <a:pt x="219" y="68"/>
                        </a:lnTo>
                        <a:lnTo>
                          <a:pt x="210" y="75"/>
                        </a:lnTo>
                        <a:lnTo>
                          <a:pt x="198" y="83"/>
                        </a:lnTo>
                        <a:lnTo>
                          <a:pt x="187" y="91"/>
                        </a:lnTo>
                        <a:lnTo>
                          <a:pt x="175" y="100"/>
                        </a:lnTo>
                        <a:lnTo>
                          <a:pt x="165" y="108"/>
                        </a:lnTo>
                        <a:lnTo>
                          <a:pt x="154" y="119"/>
                        </a:lnTo>
                        <a:lnTo>
                          <a:pt x="142" y="130"/>
                        </a:lnTo>
                        <a:lnTo>
                          <a:pt x="131" y="140"/>
                        </a:lnTo>
                        <a:lnTo>
                          <a:pt x="120" y="152"/>
                        </a:lnTo>
                        <a:lnTo>
                          <a:pt x="109" y="164"/>
                        </a:lnTo>
                        <a:lnTo>
                          <a:pt x="97" y="177"/>
                        </a:lnTo>
                        <a:lnTo>
                          <a:pt x="87" y="192"/>
                        </a:lnTo>
                        <a:lnTo>
                          <a:pt x="76" y="206"/>
                        </a:lnTo>
                        <a:lnTo>
                          <a:pt x="64" y="221"/>
                        </a:lnTo>
                        <a:lnTo>
                          <a:pt x="55" y="238"/>
                        </a:lnTo>
                        <a:lnTo>
                          <a:pt x="44" y="255"/>
                        </a:lnTo>
                        <a:lnTo>
                          <a:pt x="34" y="274"/>
                        </a:lnTo>
                        <a:lnTo>
                          <a:pt x="25" y="293"/>
                        </a:lnTo>
                        <a:lnTo>
                          <a:pt x="16" y="313"/>
                        </a:lnTo>
                        <a:lnTo>
                          <a:pt x="7" y="334"/>
                        </a:lnTo>
                        <a:lnTo>
                          <a:pt x="0" y="357"/>
                        </a:lnTo>
                        <a:lnTo>
                          <a:pt x="3" y="358"/>
                        </a:lnTo>
                        <a:lnTo>
                          <a:pt x="11" y="336"/>
                        </a:lnTo>
                        <a:lnTo>
                          <a:pt x="19" y="314"/>
                        </a:lnTo>
                        <a:lnTo>
                          <a:pt x="29" y="294"/>
                        </a:lnTo>
                        <a:lnTo>
                          <a:pt x="38" y="275"/>
                        </a:lnTo>
                        <a:lnTo>
                          <a:pt x="48" y="256"/>
                        </a:lnTo>
                        <a:lnTo>
                          <a:pt x="58" y="239"/>
                        </a:lnTo>
                        <a:lnTo>
                          <a:pt x="68" y="223"/>
                        </a:lnTo>
                        <a:lnTo>
                          <a:pt x="79" y="208"/>
                        </a:lnTo>
                        <a:lnTo>
                          <a:pt x="89" y="194"/>
                        </a:lnTo>
                        <a:lnTo>
                          <a:pt x="101" y="180"/>
                        </a:lnTo>
                        <a:lnTo>
                          <a:pt x="111" y="167"/>
                        </a:lnTo>
                        <a:lnTo>
                          <a:pt x="122" y="155"/>
                        </a:lnTo>
                        <a:lnTo>
                          <a:pt x="134" y="143"/>
                        </a:lnTo>
                        <a:lnTo>
                          <a:pt x="145" y="132"/>
                        </a:lnTo>
                        <a:lnTo>
                          <a:pt x="156" y="122"/>
                        </a:lnTo>
                        <a:lnTo>
                          <a:pt x="167" y="112"/>
                        </a:lnTo>
                        <a:lnTo>
                          <a:pt x="179" y="103"/>
                        </a:lnTo>
                        <a:lnTo>
                          <a:pt x="189" y="94"/>
                        </a:lnTo>
                        <a:lnTo>
                          <a:pt x="200" y="86"/>
                        </a:lnTo>
                        <a:lnTo>
                          <a:pt x="211" y="78"/>
                        </a:lnTo>
                        <a:lnTo>
                          <a:pt x="221" y="70"/>
                        </a:lnTo>
                        <a:lnTo>
                          <a:pt x="232" y="63"/>
                        </a:lnTo>
                        <a:lnTo>
                          <a:pt x="241" y="57"/>
                        </a:lnTo>
                        <a:lnTo>
                          <a:pt x="250" y="50"/>
                        </a:lnTo>
                        <a:lnTo>
                          <a:pt x="260" y="44"/>
                        </a:lnTo>
                        <a:lnTo>
                          <a:pt x="268" y="38"/>
                        </a:lnTo>
                        <a:lnTo>
                          <a:pt x="276" y="31"/>
                        </a:lnTo>
                        <a:lnTo>
                          <a:pt x="284" y="26"/>
                        </a:lnTo>
                        <a:lnTo>
                          <a:pt x="291" y="20"/>
                        </a:lnTo>
                        <a:lnTo>
                          <a:pt x="297" y="14"/>
                        </a:lnTo>
                        <a:lnTo>
                          <a:pt x="304" y="8"/>
                        </a:lnTo>
                        <a:lnTo>
                          <a:pt x="309" y="2"/>
                        </a:lnTo>
                        <a:lnTo>
                          <a:pt x="30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8" name="Freeform 1876"/>
                  <p:cNvSpPr>
                    <a:spLocks/>
                  </p:cNvSpPr>
                  <p:nvPr/>
                </p:nvSpPr>
                <p:spPr bwMode="auto">
                  <a:xfrm>
                    <a:off x="1381" y="1712"/>
                    <a:ext cx="29" cy="24"/>
                  </a:xfrm>
                  <a:custGeom>
                    <a:avLst/>
                    <a:gdLst>
                      <a:gd name="T0" fmla="*/ 193 w 200"/>
                      <a:gd name="T1" fmla="*/ 5 h 144"/>
                      <a:gd name="T2" fmla="*/ 187 w 200"/>
                      <a:gd name="T3" fmla="*/ 14 h 144"/>
                      <a:gd name="T4" fmla="*/ 180 w 200"/>
                      <a:gd name="T5" fmla="*/ 21 h 144"/>
                      <a:gd name="T6" fmla="*/ 171 w 200"/>
                      <a:gd name="T7" fmla="*/ 28 h 144"/>
                      <a:gd name="T8" fmla="*/ 160 w 200"/>
                      <a:gd name="T9" fmla="*/ 34 h 144"/>
                      <a:gd name="T10" fmla="*/ 149 w 200"/>
                      <a:gd name="T11" fmla="*/ 40 h 144"/>
                      <a:gd name="T12" fmla="*/ 138 w 200"/>
                      <a:gd name="T13" fmla="*/ 46 h 144"/>
                      <a:gd name="T14" fmla="*/ 125 w 200"/>
                      <a:gd name="T15" fmla="*/ 52 h 144"/>
                      <a:gd name="T16" fmla="*/ 110 w 200"/>
                      <a:gd name="T17" fmla="*/ 58 h 144"/>
                      <a:gd name="T18" fmla="*/ 95 w 200"/>
                      <a:gd name="T19" fmla="*/ 65 h 144"/>
                      <a:gd name="T20" fmla="*/ 82 w 200"/>
                      <a:gd name="T21" fmla="*/ 73 h 144"/>
                      <a:gd name="T22" fmla="*/ 67 w 200"/>
                      <a:gd name="T23" fmla="*/ 81 h 144"/>
                      <a:gd name="T24" fmla="*/ 51 w 200"/>
                      <a:gd name="T25" fmla="*/ 91 h 144"/>
                      <a:gd name="T26" fmla="*/ 36 w 200"/>
                      <a:gd name="T27" fmla="*/ 103 h 144"/>
                      <a:gd name="T28" fmla="*/ 21 w 200"/>
                      <a:gd name="T29" fmla="*/ 117 h 144"/>
                      <a:gd name="T30" fmla="*/ 6 w 200"/>
                      <a:gd name="T31" fmla="*/ 134 h 144"/>
                      <a:gd name="T32" fmla="*/ 3 w 200"/>
                      <a:gd name="T33" fmla="*/ 144 h 144"/>
                      <a:gd name="T34" fmla="*/ 16 w 200"/>
                      <a:gd name="T35" fmla="*/ 128 h 144"/>
                      <a:gd name="T36" fmla="*/ 31 w 200"/>
                      <a:gd name="T37" fmla="*/ 112 h 144"/>
                      <a:gd name="T38" fmla="*/ 46 w 200"/>
                      <a:gd name="T39" fmla="*/ 101 h 144"/>
                      <a:gd name="T40" fmla="*/ 61 w 200"/>
                      <a:gd name="T41" fmla="*/ 90 h 144"/>
                      <a:gd name="T42" fmla="*/ 76 w 200"/>
                      <a:gd name="T43" fmla="*/ 80 h 144"/>
                      <a:gd name="T44" fmla="*/ 90 w 200"/>
                      <a:gd name="T45" fmla="*/ 72 h 144"/>
                      <a:gd name="T46" fmla="*/ 106 w 200"/>
                      <a:gd name="T47" fmla="*/ 65 h 144"/>
                      <a:gd name="T48" fmla="*/ 119 w 200"/>
                      <a:gd name="T49" fmla="*/ 58 h 144"/>
                      <a:gd name="T50" fmla="*/ 133 w 200"/>
                      <a:gd name="T51" fmla="*/ 52 h 144"/>
                      <a:gd name="T52" fmla="*/ 145 w 200"/>
                      <a:gd name="T53" fmla="*/ 46 h 144"/>
                      <a:gd name="T54" fmla="*/ 157 w 200"/>
                      <a:gd name="T55" fmla="*/ 41 h 144"/>
                      <a:gd name="T56" fmla="*/ 167 w 200"/>
                      <a:gd name="T57" fmla="*/ 34 h 144"/>
                      <a:gd name="T58" fmla="*/ 178 w 200"/>
                      <a:gd name="T59" fmla="*/ 28 h 144"/>
                      <a:gd name="T60" fmla="*/ 186 w 200"/>
                      <a:gd name="T61" fmla="*/ 20 h 144"/>
                      <a:gd name="T62" fmla="*/ 193 w 200"/>
                      <a:gd name="T63" fmla="*/ 11 h 144"/>
                      <a:gd name="T64" fmla="*/ 200 w 200"/>
                      <a:gd name="T65" fmla="*/ 2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144"/>
                      <a:gd name="T101" fmla="*/ 200 w 20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144">
                        <a:moveTo>
                          <a:pt x="197" y="0"/>
                        </a:moveTo>
                        <a:lnTo>
                          <a:pt x="193" y="5"/>
                        </a:lnTo>
                        <a:lnTo>
                          <a:pt x="191" y="9"/>
                        </a:lnTo>
                        <a:lnTo>
                          <a:pt x="187" y="14"/>
                        </a:lnTo>
                        <a:lnTo>
                          <a:pt x="184" y="17"/>
                        </a:lnTo>
                        <a:lnTo>
                          <a:pt x="180" y="21"/>
                        </a:lnTo>
                        <a:lnTo>
                          <a:pt x="177" y="24"/>
                        </a:lnTo>
                        <a:lnTo>
                          <a:pt x="171" y="28"/>
                        </a:lnTo>
                        <a:lnTo>
                          <a:pt x="166" y="31"/>
                        </a:lnTo>
                        <a:lnTo>
                          <a:pt x="160" y="34"/>
                        </a:lnTo>
                        <a:lnTo>
                          <a:pt x="155" y="37"/>
                        </a:lnTo>
                        <a:lnTo>
                          <a:pt x="149" y="40"/>
                        </a:lnTo>
                        <a:lnTo>
                          <a:pt x="144" y="43"/>
                        </a:lnTo>
                        <a:lnTo>
                          <a:pt x="138" y="46"/>
                        </a:lnTo>
                        <a:lnTo>
                          <a:pt x="131" y="49"/>
                        </a:lnTo>
                        <a:lnTo>
                          <a:pt x="125" y="52"/>
                        </a:lnTo>
                        <a:lnTo>
                          <a:pt x="118" y="55"/>
                        </a:lnTo>
                        <a:lnTo>
                          <a:pt x="110" y="58"/>
                        </a:lnTo>
                        <a:lnTo>
                          <a:pt x="103" y="61"/>
                        </a:lnTo>
                        <a:lnTo>
                          <a:pt x="95" y="65"/>
                        </a:lnTo>
                        <a:lnTo>
                          <a:pt x="89" y="68"/>
                        </a:lnTo>
                        <a:lnTo>
                          <a:pt x="82" y="73"/>
                        </a:lnTo>
                        <a:lnTo>
                          <a:pt x="75" y="77"/>
                        </a:lnTo>
                        <a:lnTo>
                          <a:pt x="67" y="81"/>
                        </a:lnTo>
                        <a:lnTo>
                          <a:pt x="60" y="86"/>
                        </a:lnTo>
                        <a:lnTo>
                          <a:pt x="51" y="91"/>
                        </a:lnTo>
                        <a:lnTo>
                          <a:pt x="43" y="97"/>
                        </a:lnTo>
                        <a:lnTo>
                          <a:pt x="36" y="103"/>
                        </a:lnTo>
                        <a:lnTo>
                          <a:pt x="29" y="110"/>
                        </a:lnTo>
                        <a:lnTo>
                          <a:pt x="21" y="117"/>
                        </a:lnTo>
                        <a:lnTo>
                          <a:pt x="14" y="125"/>
                        </a:lnTo>
                        <a:lnTo>
                          <a:pt x="6" y="134"/>
                        </a:lnTo>
                        <a:lnTo>
                          <a:pt x="0" y="142"/>
                        </a:lnTo>
                        <a:lnTo>
                          <a:pt x="3" y="144"/>
                        </a:lnTo>
                        <a:lnTo>
                          <a:pt x="10" y="136"/>
                        </a:lnTo>
                        <a:lnTo>
                          <a:pt x="16" y="128"/>
                        </a:lnTo>
                        <a:lnTo>
                          <a:pt x="24" y="120"/>
                        </a:lnTo>
                        <a:lnTo>
                          <a:pt x="31" y="112"/>
                        </a:lnTo>
                        <a:lnTo>
                          <a:pt x="38" y="107"/>
                        </a:lnTo>
                        <a:lnTo>
                          <a:pt x="46" y="101"/>
                        </a:lnTo>
                        <a:lnTo>
                          <a:pt x="54" y="95"/>
                        </a:lnTo>
                        <a:lnTo>
                          <a:pt x="61" y="90"/>
                        </a:lnTo>
                        <a:lnTo>
                          <a:pt x="68" y="85"/>
                        </a:lnTo>
                        <a:lnTo>
                          <a:pt x="76" y="80"/>
                        </a:lnTo>
                        <a:lnTo>
                          <a:pt x="83" y="76"/>
                        </a:lnTo>
                        <a:lnTo>
                          <a:pt x="90" y="72"/>
                        </a:lnTo>
                        <a:lnTo>
                          <a:pt x="99" y="68"/>
                        </a:lnTo>
                        <a:lnTo>
                          <a:pt x="106" y="65"/>
                        </a:lnTo>
                        <a:lnTo>
                          <a:pt x="112" y="61"/>
                        </a:lnTo>
                        <a:lnTo>
                          <a:pt x="119" y="58"/>
                        </a:lnTo>
                        <a:lnTo>
                          <a:pt x="126" y="55"/>
                        </a:lnTo>
                        <a:lnTo>
                          <a:pt x="133" y="52"/>
                        </a:lnTo>
                        <a:lnTo>
                          <a:pt x="139" y="49"/>
                        </a:lnTo>
                        <a:lnTo>
                          <a:pt x="145" y="46"/>
                        </a:lnTo>
                        <a:lnTo>
                          <a:pt x="152" y="43"/>
                        </a:lnTo>
                        <a:lnTo>
                          <a:pt x="157" y="41"/>
                        </a:lnTo>
                        <a:lnTo>
                          <a:pt x="163" y="37"/>
                        </a:lnTo>
                        <a:lnTo>
                          <a:pt x="167" y="34"/>
                        </a:lnTo>
                        <a:lnTo>
                          <a:pt x="172" y="31"/>
                        </a:lnTo>
                        <a:lnTo>
                          <a:pt x="178" y="28"/>
                        </a:lnTo>
                        <a:lnTo>
                          <a:pt x="183" y="24"/>
                        </a:lnTo>
                        <a:lnTo>
                          <a:pt x="186" y="20"/>
                        </a:lnTo>
                        <a:lnTo>
                          <a:pt x="191" y="16"/>
                        </a:lnTo>
                        <a:lnTo>
                          <a:pt x="193" y="11"/>
                        </a:lnTo>
                        <a:lnTo>
                          <a:pt x="197" y="6"/>
                        </a:lnTo>
                        <a:lnTo>
                          <a:pt x="200" y="2"/>
                        </a:lnTo>
                        <a:lnTo>
                          <a:pt x="19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39" name="Freeform 1877"/>
                  <p:cNvSpPr>
                    <a:spLocks/>
                  </p:cNvSpPr>
                  <p:nvPr/>
                </p:nvSpPr>
                <p:spPr bwMode="auto">
                  <a:xfrm>
                    <a:off x="1410" y="1680"/>
                    <a:ext cx="16" cy="32"/>
                  </a:xfrm>
                  <a:custGeom>
                    <a:avLst/>
                    <a:gdLst>
                      <a:gd name="T0" fmla="*/ 112 w 118"/>
                      <a:gd name="T1" fmla="*/ 3 h 195"/>
                      <a:gd name="T2" fmla="*/ 106 w 118"/>
                      <a:gd name="T3" fmla="*/ 10 h 195"/>
                      <a:gd name="T4" fmla="*/ 98 w 118"/>
                      <a:gd name="T5" fmla="*/ 19 h 195"/>
                      <a:gd name="T6" fmla="*/ 92 w 118"/>
                      <a:gd name="T7" fmla="*/ 29 h 195"/>
                      <a:gd name="T8" fmla="*/ 85 w 118"/>
                      <a:gd name="T9" fmla="*/ 39 h 195"/>
                      <a:gd name="T10" fmla="*/ 77 w 118"/>
                      <a:gd name="T11" fmla="*/ 48 h 195"/>
                      <a:gd name="T12" fmla="*/ 71 w 118"/>
                      <a:gd name="T13" fmla="*/ 60 h 195"/>
                      <a:gd name="T14" fmla="*/ 64 w 118"/>
                      <a:gd name="T15" fmla="*/ 71 h 195"/>
                      <a:gd name="T16" fmla="*/ 57 w 118"/>
                      <a:gd name="T17" fmla="*/ 83 h 195"/>
                      <a:gd name="T18" fmla="*/ 48 w 118"/>
                      <a:gd name="T19" fmla="*/ 96 h 195"/>
                      <a:gd name="T20" fmla="*/ 41 w 118"/>
                      <a:gd name="T21" fmla="*/ 109 h 195"/>
                      <a:gd name="T22" fmla="*/ 34 w 118"/>
                      <a:gd name="T23" fmla="*/ 123 h 195"/>
                      <a:gd name="T24" fmla="*/ 26 w 118"/>
                      <a:gd name="T25" fmla="*/ 138 h 195"/>
                      <a:gd name="T26" fmla="*/ 19 w 118"/>
                      <a:gd name="T27" fmla="*/ 153 h 195"/>
                      <a:gd name="T28" fmla="*/ 12 w 118"/>
                      <a:gd name="T29" fmla="*/ 170 h 195"/>
                      <a:gd name="T30" fmla="*/ 4 w 118"/>
                      <a:gd name="T31" fmla="*/ 185 h 195"/>
                      <a:gd name="T32" fmla="*/ 3 w 118"/>
                      <a:gd name="T33" fmla="*/ 195 h 195"/>
                      <a:gd name="T34" fmla="*/ 12 w 118"/>
                      <a:gd name="T35" fmla="*/ 178 h 195"/>
                      <a:gd name="T36" fmla="*/ 19 w 118"/>
                      <a:gd name="T37" fmla="*/ 161 h 195"/>
                      <a:gd name="T38" fmla="*/ 26 w 118"/>
                      <a:gd name="T39" fmla="*/ 147 h 195"/>
                      <a:gd name="T40" fmla="*/ 34 w 118"/>
                      <a:gd name="T41" fmla="*/ 132 h 195"/>
                      <a:gd name="T42" fmla="*/ 41 w 118"/>
                      <a:gd name="T43" fmla="*/ 119 h 195"/>
                      <a:gd name="T44" fmla="*/ 48 w 118"/>
                      <a:gd name="T45" fmla="*/ 104 h 195"/>
                      <a:gd name="T46" fmla="*/ 57 w 118"/>
                      <a:gd name="T47" fmla="*/ 91 h 195"/>
                      <a:gd name="T48" fmla="*/ 64 w 118"/>
                      <a:gd name="T49" fmla="*/ 79 h 195"/>
                      <a:gd name="T50" fmla="*/ 70 w 118"/>
                      <a:gd name="T51" fmla="*/ 67 h 195"/>
                      <a:gd name="T52" fmla="*/ 77 w 118"/>
                      <a:gd name="T53" fmla="*/ 55 h 195"/>
                      <a:gd name="T54" fmla="*/ 85 w 118"/>
                      <a:gd name="T55" fmla="*/ 46 h 195"/>
                      <a:gd name="T56" fmla="*/ 91 w 118"/>
                      <a:gd name="T57" fmla="*/ 35 h 195"/>
                      <a:gd name="T58" fmla="*/ 98 w 118"/>
                      <a:gd name="T59" fmla="*/ 27 h 195"/>
                      <a:gd name="T60" fmla="*/ 105 w 118"/>
                      <a:gd name="T61" fmla="*/ 17 h 195"/>
                      <a:gd name="T62" fmla="*/ 111 w 118"/>
                      <a:gd name="T63" fmla="*/ 9 h 195"/>
                      <a:gd name="T64" fmla="*/ 118 w 118"/>
                      <a:gd name="T65" fmla="*/ 2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195"/>
                      <a:gd name="T101" fmla="*/ 118 w 118"/>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195">
                        <a:moveTo>
                          <a:pt x="116" y="0"/>
                        </a:moveTo>
                        <a:lnTo>
                          <a:pt x="112" y="3"/>
                        </a:lnTo>
                        <a:lnTo>
                          <a:pt x="109" y="7"/>
                        </a:lnTo>
                        <a:lnTo>
                          <a:pt x="106" y="10"/>
                        </a:lnTo>
                        <a:lnTo>
                          <a:pt x="102" y="15"/>
                        </a:lnTo>
                        <a:lnTo>
                          <a:pt x="98" y="19"/>
                        </a:lnTo>
                        <a:lnTo>
                          <a:pt x="94" y="24"/>
                        </a:lnTo>
                        <a:lnTo>
                          <a:pt x="92" y="29"/>
                        </a:lnTo>
                        <a:lnTo>
                          <a:pt x="89" y="34"/>
                        </a:lnTo>
                        <a:lnTo>
                          <a:pt x="85" y="39"/>
                        </a:lnTo>
                        <a:lnTo>
                          <a:pt x="81" y="44"/>
                        </a:lnTo>
                        <a:lnTo>
                          <a:pt x="77" y="48"/>
                        </a:lnTo>
                        <a:lnTo>
                          <a:pt x="74" y="54"/>
                        </a:lnTo>
                        <a:lnTo>
                          <a:pt x="71" y="60"/>
                        </a:lnTo>
                        <a:lnTo>
                          <a:pt x="67" y="65"/>
                        </a:lnTo>
                        <a:lnTo>
                          <a:pt x="64" y="71"/>
                        </a:lnTo>
                        <a:lnTo>
                          <a:pt x="60" y="77"/>
                        </a:lnTo>
                        <a:lnTo>
                          <a:pt x="57" y="83"/>
                        </a:lnTo>
                        <a:lnTo>
                          <a:pt x="53" y="90"/>
                        </a:lnTo>
                        <a:lnTo>
                          <a:pt x="48" y="96"/>
                        </a:lnTo>
                        <a:lnTo>
                          <a:pt x="45" y="103"/>
                        </a:lnTo>
                        <a:lnTo>
                          <a:pt x="41" y="109"/>
                        </a:lnTo>
                        <a:lnTo>
                          <a:pt x="38" y="116"/>
                        </a:lnTo>
                        <a:lnTo>
                          <a:pt x="34" y="123"/>
                        </a:lnTo>
                        <a:lnTo>
                          <a:pt x="31" y="130"/>
                        </a:lnTo>
                        <a:lnTo>
                          <a:pt x="26" y="138"/>
                        </a:lnTo>
                        <a:lnTo>
                          <a:pt x="22" y="145"/>
                        </a:lnTo>
                        <a:lnTo>
                          <a:pt x="19" y="153"/>
                        </a:lnTo>
                        <a:lnTo>
                          <a:pt x="15" y="160"/>
                        </a:lnTo>
                        <a:lnTo>
                          <a:pt x="12" y="170"/>
                        </a:lnTo>
                        <a:lnTo>
                          <a:pt x="8" y="177"/>
                        </a:lnTo>
                        <a:lnTo>
                          <a:pt x="4" y="185"/>
                        </a:lnTo>
                        <a:lnTo>
                          <a:pt x="0" y="193"/>
                        </a:lnTo>
                        <a:lnTo>
                          <a:pt x="3" y="195"/>
                        </a:lnTo>
                        <a:lnTo>
                          <a:pt x="7" y="186"/>
                        </a:lnTo>
                        <a:lnTo>
                          <a:pt x="12" y="178"/>
                        </a:lnTo>
                        <a:lnTo>
                          <a:pt x="15" y="171"/>
                        </a:lnTo>
                        <a:lnTo>
                          <a:pt x="19" y="161"/>
                        </a:lnTo>
                        <a:lnTo>
                          <a:pt x="22" y="154"/>
                        </a:lnTo>
                        <a:lnTo>
                          <a:pt x="26" y="147"/>
                        </a:lnTo>
                        <a:lnTo>
                          <a:pt x="31" y="139"/>
                        </a:lnTo>
                        <a:lnTo>
                          <a:pt x="34" y="132"/>
                        </a:lnTo>
                        <a:lnTo>
                          <a:pt x="38" y="125"/>
                        </a:lnTo>
                        <a:lnTo>
                          <a:pt x="41" y="119"/>
                        </a:lnTo>
                        <a:lnTo>
                          <a:pt x="45" y="111"/>
                        </a:lnTo>
                        <a:lnTo>
                          <a:pt x="48" y="104"/>
                        </a:lnTo>
                        <a:lnTo>
                          <a:pt x="53" y="98"/>
                        </a:lnTo>
                        <a:lnTo>
                          <a:pt x="57" y="91"/>
                        </a:lnTo>
                        <a:lnTo>
                          <a:pt x="60" y="85"/>
                        </a:lnTo>
                        <a:lnTo>
                          <a:pt x="64" y="79"/>
                        </a:lnTo>
                        <a:lnTo>
                          <a:pt x="67" y="73"/>
                        </a:lnTo>
                        <a:lnTo>
                          <a:pt x="70" y="67"/>
                        </a:lnTo>
                        <a:lnTo>
                          <a:pt x="73" y="61"/>
                        </a:lnTo>
                        <a:lnTo>
                          <a:pt x="77" y="55"/>
                        </a:lnTo>
                        <a:lnTo>
                          <a:pt x="81" y="51"/>
                        </a:lnTo>
                        <a:lnTo>
                          <a:pt x="85" y="46"/>
                        </a:lnTo>
                        <a:lnTo>
                          <a:pt x="89" y="40"/>
                        </a:lnTo>
                        <a:lnTo>
                          <a:pt x="91" y="35"/>
                        </a:lnTo>
                        <a:lnTo>
                          <a:pt x="94" y="30"/>
                        </a:lnTo>
                        <a:lnTo>
                          <a:pt x="98" y="27"/>
                        </a:lnTo>
                        <a:lnTo>
                          <a:pt x="100" y="21"/>
                        </a:lnTo>
                        <a:lnTo>
                          <a:pt x="105" y="17"/>
                        </a:lnTo>
                        <a:lnTo>
                          <a:pt x="109" y="13"/>
                        </a:lnTo>
                        <a:lnTo>
                          <a:pt x="111" y="9"/>
                        </a:lnTo>
                        <a:lnTo>
                          <a:pt x="115" y="6"/>
                        </a:lnTo>
                        <a:lnTo>
                          <a:pt x="118" y="2"/>
                        </a:lnTo>
                        <a:lnTo>
                          <a:pt x="11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0" name="Freeform 1878"/>
                  <p:cNvSpPr>
                    <a:spLocks/>
                  </p:cNvSpPr>
                  <p:nvPr/>
                </p:nvSpPr>
                <p:spPr bwMode="auto">
                  <a:xfrm>
                    <a:off x="1426" y="1676"/>
                    <a:ext cx="18" cy="4"/>
                  </a:xfrm>
                  <a:custGeom>
                    <a:avLst/>
                    <a:gdLst>
                      <a:gd name="T0" fmla="*/ 121 w 127"/>
                      <a:gd name="T1" fmla="*/ 11 h 23"/>
                      <a:gd name="T2" fmla="*/ 114 w 127"/>
                      <a:gd name="T3" fmla="*/ 15 h 23"/>
                      <a:gd name="T4" fmla="*/ 106 w 127"/>
                      <a:gd name="T5" fmla="*/ 15 h 23"/>
                      <a:gd name="T6" fmla="*/ 100 w 127"/>
                      <a:gd name="T7" fmla="*/ 15 h 23"/>
                      <a:gd name="T8" fmla="*/ 93 w 127"/>
                      <a:gd name="T9" fmla="*/ 13 h 23"/>
                      <a:gd name="T10" fmla="*/ 85 w 127"/>
                      <a:gd name="T11" fmla="*/ 11 h 23"/>
                      <a:gd name="T12" fmla="*/ 78 w 127"/>
                      <a:gd name="T13" fmla="*/ 9 h 23"/>
                      <a:gd name="T14" fmla="*/ 72 w 127"/>
                      <a:gd name="T15" fmla="*/ 6 h 23"/>
                      <a:gd name="T16" fmla="*/ 65 w 127"/>
                      <a:gd name="T17" fmla="*/ 4 h 23"/>
                      <a:gd name="T18" fmla="*/ 55 w 127"/>
                      <a:gd name="T19" fmla="*/ 2 h 23"/>
                      <a:gd name="T20" fmla="*/ 48 w 127"/>
                      <a:gd name="T21" fmla="*/ 0 h 23"/>
                      <a:gd name="T22" fmla="*/ 40 w 127"/>
                      <a:gd name="T23" fmla="*/ 0 h 23"/>
                      <a:gd name="T24" fmla="*/ 32 w 127"/>
                      <a:gd name="T25" fmla="*/ 2 h 23"/>
                      <a:gd name="T26" fmla="*/ 23 w 127"/>
                      <a:gd name="T27" fmla="*/ 4 h 23"/>
                      <a:gd name="T28" fmla="*/ 14 w 127"/>
                      <a:gd name="T29" fmla="*/ 9 h 23"/>
                      <a:gd name="T30" fmla="*/ 4 w 127"/>
                      <a:gd name="T31" fmla="*/ 16 h 23"/>
                      <a:gd name="T32" fmla="*/ 2 w 127"/>
                      <a:gd name="T33" fmla="*/ 23 h 23"/>
                      <a:gd name="T34" fmla="*/ 10 w 127"/>
                      <a:gd name="T35" fmla="*/ 15 h 23"/>
                      <a:gd name="T36" fmla="*/ 20 w 127"/>
                      <a:gd name="T37" fmla="*/ 10 h 23"/>
                      <a:gd name="T38" fmla="*/ 28 w 127"/>
                      <a:gd name="T39" fmla="*/ 6 h 23"/>
                      <a:gd name="T40" fmla="*/ 35 w 127"/>
                      <a:gd name="T41" fmla="*/ 4 h 23"/>
                      <a:gd name="T42" fmla="*/ 45 w 127"/>
                      <a:gd name="T43" fmla="*/ 4 h 23"/>
                      <a:gd name="T44" fmla="*/ 52 w 127"/>
                      <a:gd name="T45" fmla="*/ 4 h 23"/>
                      <a:gd name="T46" fmla="*/ 59 w 127"/>
                      <a:gd name="T47" fmla="*/ 6 h 23"/>
                      <a:gd name="T48" fmla="*/ 67 w 127"/>
                      <a:gd name="T49" fmla="*/ 9 h 23"/>
                      <a:gd name="T50" fmla="*/ 73 w 127"/>
                      <a:gd name="T51" fmla="*/ 11 h 23"/>
                      <a:gd name="T52" fmla="*/ 80 w 127"/>
                      <a:gd name="T53" fmla="*/ 13 h 23"/>
                      <a:gd name="T54" fmla="*/ 87 w 127"/>
                      <a:gd name="T55" fmla="*/ 16 h 23"/>
                      <a:gd name="T56" fmla="*/ 95 w 127"/>
                      <a:gd name="T57" fmla="*/ 18 h 23"/>
                      <a:gd name="T58" fmla="*/ 103 w 127"/>
                      <a:gd name="T59" fmla="*/ 18 h 23"/>
                      <a:gd name="T60" fmla="*/ 111 w 127"/>
                      <a:gd name="T61" fmla="*/ 18 h 23"/>
                      <a:gd name="T62" fmla="*/ 119 w 127"/>
                      <a:gd name="T63" fmla="*/ 16 h 23"/>
                      <a:gd name="T64" fmla="*/ 127 w 127"/>
                      <a:gd name="T65" fmla="*/ 12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25" y="10"/>
                        </a:moveTo>
                        <a:lnTo>
                          <a:pt x="121" y="11"/>
                        </a:lnTo>
                        <a:lnTo>
                          <a:pt x="118" y="13"/>
                        </a:lnTo>
                        <a:lnTo>
                          <a:pt x="114" y="15"/>
                        </a:lnTo>
                        <a:lnTo>
                          <a:pt x="110" y="15"/>
                        </a:lnTo>
                        <a:lnTo>
                          <a:pt x="106" y="15"/>
                        </a:lnTo>
                        <a:lnTo>
                          <a:pt x="103" y="15"/>
                        </a:lnTo>
                        <a:lnTo>
                          <a:pt x="100" y="15"/>
                        </a:lnTo>
                        <a:lnTo>
                          <a:pt x="97" y="15"/>
                        </a:lnTo>
                        <a:lnTo>
                          <a:pt x="93" y="13"/>
                        </a:lnTo>
                        <a:lnTo>
                          <a:pt x="90" y="12"/>
                        </a:lnTo>
                        <a:lnTo>
                          <a:pt x="85" y="11"/>
                        </a:lnTo>
                        <a:lnTo>
                          <a:pt x="81" y="10"/>
                        </a:lnTo>
                        <a:lnTo>
                          <a:pt x="78" y="9"/>
                        </a:lnTo>
                        <a:lnTo>
                          <a:pt x="75" y="8"/>
                        </a:lnTo>
                        <a:lnTo>
                          <a:pt x="72" y="6"/>
                        </a:lnTo>
                        <a:lnTo>
                          <a:pt x="68" y="5"/>
                        </a:lnTo>
                        <a:lnTo>
                          <a:pt x="65" y="4"/>
                        </a:lnTo>
                        <a:lnTo>
                          <a:pt x="60" y="3"/>
                        </a:lnTo>
                        <a:lnTo>
                          <a:pt x="55" y="2"/>
                        </a:lnTo>
                        <a:lnTo>
                          <a:pt x="52" y="0"/>
                        </a:lnTo>
                        <a:lnTo>
                          <a:pt x="48" y="0"/>
                        </a:lnTo>
                        <a:lnTo>
                          <a:pt x="45" y="0"/>
                        </a:lnTo>
                        <a:lnTo>
                          <a:pt x="40" y="0"/>
                        </a:lnTo>
                        <a:lnTo>
                          <a:pt x="35" y="0"/>
                        </a:lnTo>
                        <a:lnTo>
                          <a:pt x="32" y="2"/>
                        </a:lnTo>
                        <a:lnTo>
                          <a:pt x="27" y="3"/>
                        </a:lnTo>
                        <a:lnTo>
                          <a:pt x="23" y="4"/>
                        </a:lnTo>
                        <a:lnTo>
                          <a:pt x="19" y="6"/>
                        </a:lnTo>
                        <a:lnTo>
                          <a:pt x="14" y="9"/>
                        </a:lnTo>
                        <a:lnTo>
                          <a:pt x="8" y="12"/>
                        </a:lnTo>
                        <a:lnTo>
                          <a:pt x="4" y="16"/>
                        </a:lnTo>
                        <a:lnTo>
                          <a:pt x="0" y="21"/>
                        </a:lnTo>
                        <a:lnTo>
                          <a:pt x="2" y="23"/>
                        </a:lnTo>
                        <a:lnTo>
                          <a:pt x="7" y="19"/>
                        </a:lnTo>
                        <a:lnTo>
                          <a:pt x="10" y="15"/>
                        </a:lnTo>
                        <a:lnTo>
                          <a:pt x="16" y="12"/>
                        </a:lnTo>
                        <a:lnTo>
                          <a:pt x="20" y="10"/>
                        </a:lnTo>
                        <a:lnTo>
                          <a:pt x="25" y="8"/>
                        </a:lnTo>
                        <a:lnTo>
                          <a:pt x="28" y="6"/>
                        </a:lnTo>
                        <a:lnTo>
                          <a:pt x="32" y="5"/>
                        </a:lnTo>
                        <a:lnTo>
                          <a:pt x="35" y="4"/>
                        </a:lnTo>
                        <a:lnTo>
                          <a:pt x="41" y="4"/>
                        </a:lnTo>
                        <a:lnTo>
                          <a:pt x="45" y="4"/>
                        </a:lnTo>
                        <a:lnTo>
                          <a:pt x="48" y="4"/>
                        </a:lnTo>
                        <a:lnTo>
                          <a:pt x="52" y="4"/>
                        </a:lnTo>
                        <a:lnTo>
                          <a:pt x="55" y="5"/>
                        </a:lnTo>
                        <a:lnTo>
                          <a:pt x="59" y="6"/>
                        </a:lnTo>
                        <a:lnTo>
                          <a:pt x="62" y="8"/>
                        </a:lnTo>
                        <a:lnTo>
                          <a:pt x="67" y="9"/>
                        </a:lnTo>
                        <a:lnTo>
                          <a:pt x="71" y="10"/>
                        </a:lnTo>
                        <a:lnTo>
                          <a:pt x="73" y="11"/>
                        </a:lnTo>
                        <a:lnTo>
                          <a:pt x="77" y="12"/>
                        </a:lnTo>
                        <a:lnTo>
                          <a:pt x="80" y="13"/>
                        </a:lnTo>
                        <a:lnTo>
                          <a:pt x="84" y="15"/>
                        </a:lnTo>
                        <a:lnTo>
                          <a:pt x="87" y="16"/>
                        </a:lnTo>
                        <a:lnTo>
                          <a:pt x="92" y="17"/>
                        </a:lnTo>
                        <a:lnTo>
                          <a:pt x="95" y="18"/>
                        </a:lnTo>
                        <a:lnTo>
                          <a:pt x="99" y="18"/>
                        </a:lnTo>
                        <a:lnTo>
                          <a:pt x="103" y="18"/>
                        </a:lnTo>
                        <a:lnTo>
                          <a:pt x="106" y="18"/>
                        </a:lnTo>
                        <a:lnTo>
                          <a:pt x="111" y="18"/>
                        </a:lnTo>
                        <a:lnTo>
                          <a:pt x="116" y="17"/>
                        </a:lnTo>
                        <a:lnTo>
                          <a:pt x="119" y="16"/>
                        </a:lnTo>
                        <a:lnTo>
                          <a:pt x="123" y="15"/>
                        </a:lnTo>
                        <a:lnTo>
                          <a:pt x="127" y="12"/>
                        </a:lnTo>
                        <a:lnTo>
                          <a:pt x="125" y="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1" name="Freeform 1879"/>
                  <p:cNvSpPr>
                    <a:spLocks/>
                  </p:cNvSpPr>
                  <p:nvPr/>
                </p:nvSpPr>
                <p:spPr bwMode="auto">
                  <a:xfrm>
                    <a:off x="1444" y="1653"/>
                    <a:ext cx="13" cy="25"/>
                  </a:xfrm>
                  <a:custGeom>
                    <a:avLst/>
                    <a:gdLst>
                      <a:gd name="T0" fmla="*/ 84 w 92"/>
                      <a:gd name="T1" fmla="*/ 2 h 152"/>
                      <a:gd name="T2" fmla="*/ 76 w 92"/>
                      <a:gd name="T3" fmla="*/ 8 h 152"/>
                      <a:gd name="T4" fmla="*/ 67 w 92"/>
                      <a:gd name="T5" fmla="*/ 15 h 152"/>
                      <a:gd name="T6" fmla="*/ 60 w 92"/>
                      <a:gd name="T7" fmla="*/ 24 h 152"/>
                      <a:gd name="T8" fmla="*/ 54 w 92"/>
                      <a:gd name="T9" fmla="*/ 33 h 152"/>
                      <a:gd name="T10" fmla="*/ 50 w 92"/>
                      <a:gd name="T11" fmla="*/ 45 h 152"/>
                      <a:gd name="T12" fmla="*/ 46 w 92"/>
                      <a:gd name="T13" fmla="*/ 56 h 152"/>
                      <a:gd name="T14" fmla="*/ 43 w 92"/>
                      <a:gd name="T15" fmla="*/ 68 h 152"/>
                      <a:gd name="T16" fmla="*/ 38 w 92"/>
                      <a:gd name="T17" fmla="*/ 80 h 152"/>
                      <a:gd name="T18" fmla="*/ 34 w 92"/>
                      <a:gd name="T19" fmla="*/ 90 h 152"/>
                      <a:gd name="T20" fmla="*/ 31 w 92"/>
                      <a:gd name="T21" fmla="*/ 102 h 152"/>
                      <a:gd name="T22" fmla="*/ 27 w 92"/>
                      <a:gd name="T23" fmla="*/ 113 h 152"/>
                      <a:gd name="T24" fmla="*/ 23 w 92"/>
                      <a:gd name="T25" fmla="*/ 122 h 152"/>
                      <a:gd name="T26" fmla="*/ 18 w 92"/>
                      <a:gd name="T27" fmla="*/ 132 h 152"/>
                      <a:gd name="T28" fmla="*/ 11 w 92"/>
                      <a:gd name="T29" fmla="*/ 140 h 152"/>
                      <a:gd name="T30" fmla="*/ 4 w 92"/>
                      <a:gd name="T31" fmla="*/ 146 h 152"/>
                      <a:gd name="T32" fmla="*/ 2 w 92"/>
                      <a:gd name="T33" fmla="*/ 152 h 152"/>
                      <a:gd name="T34" fmla="*/ 10 w 92"/>
                      <a:gd name="T35" fmla="*/ 146 h 152"/>
                      <a:gd name="T36" fmla="*/ 18 w 92"/>
                      <a:gd name="T37" fmla="*/ 138 h 152"/>
                      <a:gd name="T38" fmla="*/ 24 w 92"/>
                      <a:gd name="T39" fmla="*/ 130 h 152"/>
                      <a:gd name="T40" fmla="*/ 28 w 92"/>
                      <a:gd name="T41" fmla="*/ 119 h 152"/>
                      <a:gd name="T42" fmla="*/ 32 w 92"/>
                      <a:gd name="T43" fmla="*/ 108 h 152"/>
                      <a:gd name="T44" fmla="*/ 37 w 92"/>
                      <a:gd name="T45" fmla="*/ 97 h 152"/>
                      <a:gd name="T46" fmla="*/ 40 w 92"/>
                      <a:gd name="T47" fmla="*/ 86 h 152"/>
                      <a:gd name="T48" fmla="*/ 44 w 92"/>
                      <a:gd name="T49" fmla="*/ 74 h 152"/>
                      <a:gd name="T50" fmla="*/ 47 w 92"/>
                      <a:gd name="T51" fmla="*/ 63 h 152"/>
                      <a:gd name="T52" fmla="*/ 51 w 92"/>
                      <a:gd name="T53" fmla="*/ 51 h 152"/>
                      <a:gd name="T54" fmla="*/ 56 w 92"/>
                      <a:gd name="T55" fmla="*/ 40 h 152"/>
                      <a:gd name="T56" fmla="*/ 60 w 92"/>
                      <a:gd name="T57" fmla="*/ 30 h 152"/>
                      <a:gd name="T58" fmla="*/ 67 w 92"/>
                      <a:gd name="T59" fmla="*/ 21 h 152"/>
                      <a:gd name="T60" fmla="*/ 73 w 92"/>
                      <a:gd name="T61" fmla="*/ 14 h 152"/>
                      <a:gd name="T62" fmla="*/ 82 w 92"/>
                      <a:gd name="T63" fmla="*/ 8 h 152"/>
                      <a:gd name="T64" fmla="*/ 92 w 92"/>
                      <a:gd name="T65" fmla="*/ 4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52"/>
                      <a:gd name="T101" fmla="*/ 92 w 92"/>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52">
                        <a:moveTo>
                          <a:pt x="91" y="0"/>
                        </a:moveTo>
                        <a:lnTo>
                          <a:pt x="84" y="2"/>
                        </a:lnTo>
                        <a:lnTo>
                          <a:pt x="79" y="5"/>
                        </a:lnTo>
                        <a:lnTo>
                          <a:pt x="76" y="8"/>
                        </a:lnTo>
                        <a:lnTo>
                          <a:pt x="71" y="12"/>
                        </a:lnTo>
                        <a:lnTo>
                          <a:pt x="67" y="15"/>
                        </a:lnTo>
                        <a:lnTo>
                          <a:pt x="63" y="19"/>
                        </a:lnTo>
                        <a:lnTo>
                          <a:pt x="60" y="24"/>
                        </a:lnTo>
                        <a:lnTo>
                          <a:pt x="57" y="29"/>
                        </a:lnTo>
                        <a:lnTo>
                          <a:pt x="54" y="33"/>
                        </a:lnTo>
                        <a:lnTo>
                          <a:pt x="52" y="39"/>
                        </a:lnTo>
                        <a:lnTo>
                          <a:pt x="50" y="45"/>
                        </a:lnTo>
                        <a:lnTo>
                          <a:pt x="47" y="50"/>
                        </a:lnTo>
                        <a:lnTo>
                          <a:pt x="46" y="56"/>
                        </a:lnTo>
                        <a:lnTo>
                          <a:pt x="44" y="62"/>
                        </a:lnTo>
                        <a:lnTo>
                          <a:pt x="43" y="68"/>
                        </a:lnTo>
                        <a:lnTo>
                          <a:pt x="40" y="74"/>
                        </a:lnTo>
                        <a:lnTo>
                          <a:pt x="38" y="80"/>
                        </a:lnTo>
                        <a:lnTo>
                          <a:pt x="37" y="84"/>
                        </a:lnTo>
                        <a:lnTo>
                          <a:pt x="34" y="90"/>
                        </a:lnTo>
                        <a:lnTo>
                          <a:pt x="33" y="96"/>
                        </a:lnTo>
                        <a:lnTo>
                          <a:pt x="31" y="102"/>
                        </a:lnTo>
                        <a:lnTo>
                          <a:pt x="30" y="107"/>
                        </a:lnTo>
                        <a:lnTo>
                          <a:pt x="27" y="113"/>
                        </a:lnTo>
                        <a:lnTo>
                          <a:pt x="25" y="118"/>
                        </a:lnTo>
                        <a:lnTo>
                          <a:pt x="23" y="122"/>
                        </a:lnTo>
                        <a:lnTo>
                          <a:pt x="20" y="127"/>
                        </a:lnTo>
                        <a:lnTo>
                          <a:pt x="18" y="132"/>
                        </a:lnTo>
                        <a:lnTo>
                          <a:pt x="15" y="137"/>
                        </a:lnTo>
                        <a:lnTo>
                          <a:pt x="11" y="140"/>
                        </a:lnTo>
                        <a:lnTo>
                          <a:pt x="7" y="144"/>
                        </a:lnTo>
                        <a:lnTo>
                          <a:pt x="4" y="146"/>
                        </a:lnTo>
                        <a:lnTo>
                          <a:pt x="0" y="150"/>
                        </a:lnTo>
                        <a:lnTo>
                          <a:pt x="2" y="152"/>
                        </a:lnTo>
                        <a:lnTo>
                          <a:pt x="6" y="150"/>
                        </a:lnTo>
                        <a:lnTo>
                          <a:pt x="10" y="146"/>
                        </a:lnTo>
                        <a:lnTo>
                          <a:pt x="13" y="143"/>
                        </a:lnTo>
                        <a:lnTo>
                          <a:pt x="18" y="138"/>
                        </a:lnTo>
                        <a:lnTo>
                          <a:pt x="21" y="134"/>
                        </a:lnTo>
                        <a:lnTo>
                          <a:pt x="24" y="130"/>
                        </a:lnTo>
                        <a:lnTo>
                          <a:pt x="26" y="125"/>
                        </a:lnTo>
                        <a:lnTo>
                          <a:pt x="28" y="119"/>
                        </a:lnTo>
                        <a:lnTo>
                          <a:pt x="31" y="114"/>
                        </a:lnTo>
                        <a:lnTo>
                          <a:pt x="32" y="108"/>
                        </a:lnTo>
                        <a:lnTo>
                          <a:pt x="34" y="103"/>
                        </a:lnTo>
                        <a:lnTo>
                          <a:pt x="37" y="97"/>
                        </a:lnTo>
                        <a:lnTo>
                          <a:pt x="38" y="92"/>
                        </a:lnTo>
                        <a:lnTo>
                          <a:pt x="40" y="86"/>
                        </a:lnTo>
                        <a:lnTo>
                          <a:pt x="43" y="80"/>
                        </a:lnTo>
                        <a:lnTo>
                          <a:pt x="44" y="74"/>
                        </a:lnTo>
                        <a:lnTo>
                          <a:pt x="46" y="69"/>
                        </a:lnTo>
                        <a:lnTo>
                          <a:pt x="47" y="63"/>
                        </a:lnTo>
                        <a:lnTo>
                          <a:pt x="50" y="57"/>
                        </a:lnTo>
                        <a:lnTo>
                          <a:pt x="51" y="51"/>
                        </a:lnTo>
                        <a:lnTo>
                          <a:pt x="53" y="46"/>
                        </a:lnTo>
                        <a:lnTo>
                          <a:pt x="56" y="40"/>
                        </a:lnTo>
                        <a:lnTo>
                          <a:pt x="58" y="35"/>
                        </a:lnTo>
                        <a:lnTo>
                          <a:pt x="60" y="30"/>
                        </a:lnTo>
                        <a:lnTo>
                          <a:pt x="63" y="26"/>
                        </a:lnTo>
                        <a:lnTo>
                          <a:pt x="67" y="21"/>
                        </a:lnTo>
                        <a:lnTo>
                          <a:pt x="70" y="18"/>
                        </a:lnTo>
                        <a:lnTo>
                          <a:pt x="73" y="14"/>
                        </a:lnTo>
                        <a:lnTo>
                          <a:pt x="77" y="11"/>
                        </a:lnTo>
                        <a:lnTo>
                          <a:pt x="82" y="8"/>
                        </a:lnTo>
                        <a:lnTo>
                          <a:pt x="86" y="6"/>
                        </a:lnTo>
                        <a:lnTo>
                          <a:pt x="92" y="4"/>
                        </a:lnTo>
                        <a:lnTo>
                          <a:pt x="9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2" name="Freeform 1880"/>
                  <p:cNvSpPr>
                    <a:spLocks/>
                  </p:cNvSpPr>
                  <p:nvPr/>
                </p:nvSpPr>
                <p:spPr bwMode="auto">
                  <a:xfrm>
                    <a:off x="1457" y="1652"/>
                    <a:ext cx="16" cy="7"/>
                  </a:xfrm>
                  <a:custGeom>
                    <a:avLst/>
                    <a:gdLst>
                      <a:gd name="T0" fmla="*/ 103 w 109"/>
                      <a:gd name="T1" fmla="*/ 35 h 44"/>
                      <a:gd name="T2" fmla="*/ 95 w 109"/>
                      <a:gd name="T3" fmla="*/ 38 h 44"/>
                      <a:gd name="T4" fmla="*/ 89 w 109"/>
                      <a:gd name="T5" fmla="*/ 40 h 44"/>
                      <a:gd name="T6" fmla="*/ 84 w 109"/>
                      <a:gd name="T7" fmla="*/ 40 h 44"/>
                      <a:gd name="T8" fmla="*/ 79 w 109"/>
                      <a:gd name="T9" fmla="*/ 37 h 44"/>
                      <a:gd name="T10" fmla="*/ 76 w 109"/>
                      <a:gd name="T11" fmla="*/ 35 h 44"/>
                      <a:gd name="T12" fmla="*/ 70 w 109"/>
                      <a:gd name="T13" fmla="*/ 30 h 44"/>
                      <a:gd name="T14" fmla="*/ 66 w 109"/>
                      <a:gd name="T15" fmla="*/ 25 h 44"/>
                      <a:gd name="T16" fmla="*/ 62 w 109"/>
                      <a:gd name="T17" fmla="*/ 20 h 44"/>
                      <a:gd name="T18" fmla="*/ 57 w 109"/>
                      <a:gd name="T19" fmla="*/ 14 h 44"/>
                      <a:gd name="T20" fmla="*/ 52 w 109"/>
                      <a:gd name="T21" fmla="*/ 10 h 44"/>
                      <a:gd name="T22" fmla="*/ 45 w 109"/>
                      <a:gd name="T23" fmla="*/ 6 h 44"/>
                      <a:gd name="T24" fmla="*/ 37 w 109"/>
                      <a:gd name="T25" fmla="*/ 3 h 44"/>
                      <a:gd name="T26" fmla="*/ 28 w 109"/>
                      <a:gd name="T27" fmla="*/ 1 h 44"/>
                      <a:gd name="T28" fmla="*/ 18 w 109"/>
                      <a:gd name="T29" fmla="*/ 1 h 44"/>
                      <a:gd name="T30" fmla="*/ 6 w 109"/>
                      <a:gd name="T31" fmla="*/ 4 h 44"/>
                      <a:gd name="T32" fmla="*/ 1 w 109"/>
                      <a:gd name="T33" fmla="*/ 9 h 44"/>
                      <a:gd name="T34" fmla="*/ 13 w 109"/>
                      <a:gd name="T35" fmla="*/ 5 h 44"/>
                      <a:gd name="T36" fmla="*/ 23 w 109"/>
                      <a:gd name="T37" fmla="*/ 4 h 44"/>
                      <a:gd name="T38" fmla="*/ 32 w 109"/>
                      <a:gd name="T39" fmla="*/ 5 h 44"/>
                      <a:gd name="T40" fmla="*/ 39 w 109"/>
                      <a:gd name="T41" fmla="*/ 7 h 44"/>
                      <a:gd name="T42" fmla="*/ 46 w 109"/>
                      <a:gd name="T43" fmla="*/ 11 h 44"/>
                      <a:gd name="T44" fmla="*/ 52 w 109"/>
                      <a:gd name="T45" fmla="*/ 14 h 44"/>
                      <a:gd name="T46" fmla="*/ 57 w 109"/>
                      <a:gd name="T47" fmla="*/ 19 h 44"/>
                      <a:gd name="T48" fmla="*/ 62 w 109"/>
                      <a:gd name="T49" fmla="*/ 25 h 44"/>
                      <a:gd name="T50" fmla="*/ 65 w 109"/>
                      <a:gd name="T51" fmla="*/ 30 h 44"/>
                      <a:gd name="T52" fmla="*/ 70 w 109"/>
                      <a:gd name="T53" fmla="*/ 35 h 44"/>
                      <a:gd name="T54" fmla="*/ 75 w 109"/>
                      <a:gd name="T55" fmla="*/ 40 h 44"/>
                      <a:gd name="T56" fmla="*/ 80 w 109"/>
                      <a:gd name="T57" fmla="*/ 43 h 44"/>
                      <a:gd name="T58" fmla="*/ 85 w 109"/>
                      <a:gd name="T59" fmla="*/ 44 h 44"/>
                      <a:gd name="T60" fmla="*/ 92 w 109"/>
                      <a:gd name="T61" fmla="*/ 44 h 44"/>
                      <a:gd name="T62" fmla="*/ 101 w 109"/>
                      <a:gd name="T63" fmla="*/ 40 h 44"/>
                      <a:gd name="T64" fmla="*/ 109 w 109"/>
                      <a:gd name="T65" fmla="*/ 35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44"/>
                      <a:gd name="T101" fmla="*/ 109 w 109"/>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44">
                        <a:moveTo>
                          <a:pt x="107" y="32"/>
                        </a:moveTo>
                        <a:lnTo>
                          <a:pt x="103" y="35"/>
                        </a:lnTo>
                        <a:lnTo>
                          <a:pt x="98" y="37"/>
                        </a:lnTo>
                        <a:lnTo>
                          <a:pt x="95" y="38"/>
                        </a:lnTo>
                        <a:lnTo>
                          <a:pt x="91" y="40"/>
                        </a:lnTo>
                        <a:lnTo>
                          <a:pt x="89" y="40"/>
                        </a:lnTo>
                        <a:lnTo>
                          <a:pt x="86" y="40"/>
                        </a:lnTo>
                        <a:lnTo>
                          <a:pt x="84" y="40"/>
                        </a:lnTo>
                        <a:lnTo>
                          <a:pt x="82" y="38"/>
                        </a:lnTo>
                        <a:lnTo>
                          <a:pt x="79" y="37"/>
                        </a:lnTo>
                        <a:lnTo>
                          <a:pt x="77" y="36"/>
                        </a:lnTo>
                        <a:lnTo>
                          <a:pt x="76" y="35"/>
                        </a:lnTo>
                        <a:lnTo>
                          <a:pt x="72" y="32"/>
                        </a:lnTo>
                        <a:lnTo>
                          <a:pt x="70" y="30"/>
                        </a:lnTo>
                        <a:lnTo>
                          <a:pt x="69" y="28"/>
                        </a:lnTo>
                        <a:lnTo>
                          <a:pt x="66" y="25"/>
                        </a:lnTo>
                        <a:lnTo>
                          <a:pt x="64" y="23"/>
                        </a:lnTo>
                        <a:lnTo>
                          <a:pt x="62" y="20"/>
                        </a:lnTo>
                        <a:lnTo>
                          <a:pt x="59" y="17"/>
                        </a:lnTo>
                        <a:lnTo>
                          <a:pt x="57" y="14"/>
                        </a:lnTo>
                        <a:lnTo>
                          <a:pt x="54" y="12"/>
                        </a:lnTo>
                        <a:lnTo>
                          <a:pt x="52" y="10"/>
                        </a:lnTo>
                        <a:lnTo>
                          <a:pt x="48" y="7"/>
                        </a:lnTo>
                        <a:lnTo>
                          <a:pt x="45" y="6"/>
                        </a:lnTo>
                        <a:lnTo>
                          <a:pt x="42" y="4"/>
                        </a:lnTo>
                        <a:lnTo>
                          <a:pt x="37" y="3"/>
                        </a:lnTo>
                        <a:lnTo>
                          <a:pt x="33" y="1"/>
                        </a:lnTo>
                        <a:lnTo>
                          <a:pt x="28" y="1"/>
                        </a:lnTo>
                        <a:lnTo>
                          <a:pt x="23" y="0"/>
                        </a:lnTo>
                        <a:lnTo>
                          <a:pt x="18" y="1"/>
                        </a:lnTo>
                        <a:lnTo>
                          <a:pt x="12" y="1"/>
                        </a:lnTo>
                        <a:lnTo>
                          <a:pt x="6" y="4"/>
                        </a:lnTo>
                        <a:lnTo>
                          <a:pt x="0" y="5"/>
                        </a:lnTo>
                        <a:lnTo>
                          <a:pt x="1" y="9"/>
                        </a:lnTo>
                        <a:lnTo>
                          <a:pt x="7" y="6"/>
                        </a:lnTo>
                        <a:lnTo>
                          <a:pt x="13" y="5"/>
                        </a:lnTo>
                        <a:lnTo>
                          <a:pt x="18" y="5"/>
                        </a:lnTo>
                        <a:lnTo>
                          <a:pt x="23" y="4"/>
                        </a:lnTo>
                        <a:lnTo>
                          <a:pt x="28" y="5"/>
                        </a:lnTo>
                        <a:lnTo>
                          <a:pt x="32" y="5"/>
                        </a:lnTo>
                        <a:lnTo>
                          <a:pt x="37" y="6"/>
                        </a:lnTo>
                        <a:lnTo>
                          <a:pt x="39" y="7"/>
                        </a:lnTo>
                        <a:lnTo>
                          <a:pt x="43" y="9"/>
                        </a:lnTo>
                        <a:lnTo>
                          <a:pt x="46" y="11"/>
                        </a:lnTo>
                        <a:lnTo>
                          <a:pt x="50" y="12"/>
                        </a:lnTo>
                        <a:lnTo>
                          <a:pt x="52" y="14"/>
                        </a:lnTo>
                        <a:lnTo>
                          <a:pt x="54" y="17"/>
                        </a:lnTo>
                        <a:lnTo>
                          <a:pt x="57" y="19"/>
                        </a:lnTo>
                        <a:lnTo>
                          <a:pt x="59" y="23"/>
                        </a:lnTo>
                        <a:lnTo>
                          <a:pt x="62" y="25"/>
                        </a:lnTo>
                        <a:lnTo>
                          <a:pt x="64" y="28"/>
                        </a:lnTo>
                        <a:lnTo>
                          <a:pt x="65" y="30"/>
                        </a:lnTo>
                        <a:lnTo>
                          <a:pt x="68" y="32"/>
                        </a:lnTo>
                        <a:lnTo>
                          <a:pt x="70" y="35"/>
                        </a:lnTo>
                        <a:lnTo>
                          <a:pt x="72" y="37"/>
                        </a:lnTo>
                        <a:lnTo>
                          <a:pt x="75" y="40"/>
                        </a:lnTo>
                        <a:lnTo>
                          <a:pt x="77" y="41"/>
                        </a:lnTo>
                        <a:lnTo>
                          <a:pt x="80" y="43"/>
                        </a:lnTo>
                        <a:lnTo>
                          <a:pt x="83" y="44"/>
                        </a:lnTo>
                        <a:lnTo>
                          <a:pt x="85" y="44"/>
                        </a:lnTo>
                        <a:lnTo>
                          <a:pt x="89" y="44"/>
                        </a:lnTo>
                        <a:lnTo>
                          <a:pt x="92" y="44"/>
                        </a:lnTo>
                        <a:lnTo>
                          <a:pt x="96" y="43"/>
                        </a:lnTo>
                        <a:lnTo>
                          <a:pt x="101" y="40"/>
                        </a:lnTo>
                        <a:lnTo>
                          <a:pt x="104" y="38"/>
                        </a:lnTo>
                        <a:lnTo>
                          <a:pt x="109" y="35"/>
                        </a:lnTo>
                        <a:lnTo>
                          <a:pt x="107" y="3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3" name="Freeform 1881"/>
                  <p:cNvSpPr>
                    <a:spLocks/>
                  </p:cNvSpPr>
                  <p:nvPr/>
                </p:nvSpPr>
                <p:spPr bwMode="auto">
                  <a:xfrm>
                    <a:off x="1472" y="1642"/>
                    <a:ext cx="42" cy="16"/>
                  </a:xfrm>
                  <a:custGeom>
                    <a:avLst/>
                    <a:gdLst>
                      <a:gd name="T0" fmla="*/ 293 w 295"/>
                      <a:gd name="T1" fmla="*/ 5 h 96"/>
                      <a:gd name="T2" fmla="*/ 287 w 295"/>
                      <a:gd name="T3" fmla="*/ 4 h 96"/>
                      <a:gd name="T4" fmla="*/ 280 w 295"/>
                      <a:gd name="T5" fmla="*/ 3 h 96"/>
                      <a:gd name="T6" fmla="*/ 269 w 295"/>
                      <a:gd name="T7" fmla="*/ 2 h 96"/>
                      <a:gd name="T8" fmla="*/ 257 w 295"/>
                      <a:gd name="T9" fmla="*/ 0 h 96"/>
                      <a:gd name="T10" fmla="*/ 243 w 295"/>
                      <a:gd name="T11" fmla="*/ 0 h 96"/>
                      <a:gd name="T12" fmla="*/ 228 w 295"/>
                      <a:gd name="T13" fmla="*/ 2 h 96"/>
                      <a:gd name="T14" fmla="*/ 210 w 295"/>
                      <a:gd name="T15" fmla="*/ 3 h 96"/>
                      <a:gd name="T16" fmla="*/ 191 w 295"/>
                      <a:gd name="T17" fmla="*/ 6 h 96"/>
                      <a:gd name="T18" fmla="*/ 171 w 295"/>
                      <a:gd name="T19" fmla="*/ 11 h 96"/>
                      <a:gd name="T20" fmla="*/ 149 w 295"/>
                      <a:gd name="T21" fmla="*/ 17 h 96"/>
                      <a:gd name="T22" fmla="*/ 125 w 295"/>
                      <a:gd name="T23" fmla="*/ 25 h 96"/>
                      <a:gd name="T24" fmla="*/ 99 w 295"/>
                      <a:gd name="T25" fmla="*/ 36 h 96"/>
                      <a:gd name="T26" fmla="*/ 73 w 295"/>
                      <a:gd name="T27" fmla="*/ 48 h 96"/>
                      <a:gd name="T28" fmla="*/ 44 w 295"/>
                      <a:gd name="T29" fmla="*/ 64 h 96"/>
                      <a:gd name="T30" fmla="*/ 14 w 295"/>
                      <a:gd name="T31" fmla="*/ 83 h 96"/>
                      <a:gd name="T32" fmla="*/ 2 w 295"/>
                      <a:gd name="T33" fmla="*/ 96 h 96"/>
                      <a:gd name="T34" fmla="*/ 31 w 295"/>
                      <a:gd name="T35" fmla="*/ 75 h 96"/>
                      <a:gd name="T36" fmla="*/ 60 w 295"/>
                      <a:gd name="T37" fmla="*/ 59 h 96"/>
                      <a:gd name="T38" fmla="*/ 87 w 295"/>
                      <a:gd name="T39" fmla="*/ 45 h 96"/>
                      <a:gd name="T40" fmla="*/ 113 w 295"/>
                      <a:gd name="T41" fmla="*/ 34 h 96"/>
                      <a:gd name="T42" fmla="*/ 138 w 295"/>
                      <a:gd name="T43" fmla="*/ 24 h 96"/>
                      <a:gd name="T44" fmla="*/ 160 w 295"/>
                      <a:gd name="T45" fmla="*/ 17 h 96"/>
                      <a:gd name="T46" fmla="*/ 182 w 295"/>
                      <a:gd name="T47" fmla="*/ 11 h 96"/>
                      <a:gd name="T48" fmla="*/ 202 w 295"/>
                      <a:gd name="T49" fmla="*/ 8 h 96"/>
                      <a:gd name="T50" fmla="*/ 221 w 295"/>
                      <a:gd name="T51" fmla="*/ 5 h 96"/>
                      <a:gd name="T52" fmla="*/ 236 w 295"/>
                      <a:gd name="T53" fmla="*/ 4 h 96"/>
                      <a:gd name="T54" fmla="*/ 251 w 295"/>
                      <a:gd name="T55" fmla="*/ 4 h 96"/>
                      <a:gd name="T56" fmla="*/ 263 w 295"/>
                      <a:gd name="T57" fmla="*/ 5 h 96"/>
                      <a:gd name="T58" fmla="*/ 275 w 295"/>
                      <a:gd name="T59" fmla="*/ 5 h 96"/>
                      <a:gd name="T60" fmla="*/ 283 w 295"/>
                      <a:gd name="T61" fmla="*/ 6 h 96"/>
                      <a:gd name="T62" fmla="*/ 289 w 295"/>
                      <a:gd name="T63" fmla="*/ 8 h 96"/>
                      <a:gd name="T64" fmla="*/ 294 w 295"/>
                      <a:gd name="T65" fmla="*/ 9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5"/>
                      <a:gd name="T100" fmla="*/ 0 h 96"/>
                      <a:gd name="T101" fmla="*/ 295 w 295"/>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5" h="96">
                        <a:moveTo>
                          <a:pt x="295" y="5"/>
                        </a:moveTo>
                        <a:lnTo>
                          <a:pt x="293" y="5"/>
                        </a:lnTo>
                        <a:lnTo>
                          <a:pt x="291" y="4"/>
                        </a:lnTo>
                        <a:lnTo>
                          <a:pt x="287" y="4"/>
                        </a:lnTo>
                        <a:lnTo>
                          <a:pt x="283" y="3"/>
                        </a:lnTo>
                        <a:lnTo>
                          <a:pt x="280" y="3"/>
                        </a:lnTo>
                        <a:lnTo>
                          <a:pt x="275" y="2"/>
                        </a:lnTo>
                        <a:lnTo>
                          <a:pt x="269" y="2"/>
                        </a:lnTo>
                        <a:lnTo>
                          <a:pt x="263" y="2"/>
                        </a:lnTo>
                        <a:lnTo>
                          <a:pt x="257" y="0"/>
                        </a:lnTo>
                        <a:lnTo>
                          <a:pt x="251" y="0"/>
                        </a:lnTo>
                        <a:lnTo>
                          <a:pt x="243" y="0"/>
                        </a:lnTo>
                        <a:lnTo>
                          <a:pt x="236" y="0"/>
                        </a:lnTo>
                        <a:lnTo>
                          <a:pt x="228" y="2"/>
                        </a:lnTo>
                        <a:lnTo>
                          <a:pt x="221" y="2"/>
                        </a:lnTo>
                        <a:lnTo>
                          <a:pt x="210" y="3"/>
                        </a:lnTo>
                        <a:lnTo>
                          <a:pt x="202" y="4"/>
                        </a:lnTo>
                        <a:lnTo>
                          <a:pt x="191" y="6"/>
                        </a:lnTo>
                        <a:lnTo>
                          <a:pt x="182" y="9"/>
                        </a:lnTo>
                        <a:lnTo>
                          <a:pt x="171" y="11"/>
                        </a:lnTo>
                        <a:lnTo>
                          <a:pt x="159" y="14"/>
                        </a:lnTo>
                        <a:lnTo>
                          <a:pt x="149" y="17"/>
                        </a:lnTo>
                        <a:lnTo>
                          <a:pt x="137" y="21"/>
                        </a:lnTo>
                        <a:lnTo>
                          <a:pt x="125" y="25"/>
                        </a:lnTo>
                        <a:lnTo>
                          <a:pt x="112" y="30"/>
                        </a:lnTo>
                        <a:lnTo>
                          <a:pt x="99" y="36"/>
                        </a:lnTo>
                        <a:lnTo>
                          <a:pt x="86" y="42"/>
                        </a:lnTo>
                        <a:lnTo>
                          <a:pt x="73" y="48"/>
                        </a:lnTo>
                        <a:lnTo>
                          <a:pt x="59" y="56"/>
                        </a:lnTo>
                        <a:lnTo>
                          <a:pt x="44" y="64"/>
                        </a:lnTo>
                        <a:lnTo>
                          <a:pt x="29" y="73"/>
                        </a:lnTo>
                        <a:lnTo>
                          <a:pt x="14" y="83"/>
                        </a:lnTo>
                        <a:lnTo>
                          <a:pt x="0" y="93"/>
                        </a:lnTo>
                        <a:lnTo>
                          <a:pt x="2" y="96"/>
                        </a:lnTo>
                        <a:lnTo>
                          <a:pt x="16" y="85"/>
                        </a:lnTo>
                        <a:lnTo>
                          <a:pt x="31" y="75"/>
                        </a:lnTo>
                        <a:lnTo>
                          <a:pt x="47" y="67"/>
                        </a:lnTo>
                        <a:lnTo>
                          <a:pt x="60" y="59"/>
                        </a:lnTo>
                        <a:lnTo>
                          <a:pt x="74" y="52"/>
                        </a:lnTo>
                        <a:lnTo>
                          <a:pt x="87" y="45"/>
                        </a:lnTo>
                        <a:lnTo>
                          <a:pt x="101" y="39"/>
                        </a:lnTo>
                        <a:lnTo>
                          <a:pt x="113" y="34"/>
                        </a:lnTo>
                        <a:lnTo>
                          <a:pt x="126" y="29"/>
                        </a:lnTo>
                        <a:lnTo>
                          <a:pt x="138" y="24"/>
                        </a:lnTo>
                        <a:lnTo>
                          <a:pt x="150" y="21"/>
                        </a:lnTo>
                        <a:lnTo>
                          <a:pt x="160" y="17"/>
                        </a:lnTo>
                        <a:lnTo>
                          <a:pt x="172" y="15"/>
                        </a:lnTo>
                        <a:lnTo>
                          <a:pt x="182" y="11"/>
                        </a:lnTo>
                        <a:lnTo>
                          <a:pt x="192" y="10"/>
                        </a:lnTo>
                        <a:lnTo>
                          <a:pt x="202" y="8"/>
                        </a:lnTo>
                        <a:lnTo>
                          <a:pt x="211" y="6"/>
                        </a:lnTo>
                        <a:lnTo>
                          <a:pt x="221" y="5"/>
                        </a:lnTo>
                        <a:lnTo>
                          <a:pt x="229" y="5"/>
                        </a:lnTo>
                        <a:lnTo>
                          <a:pt x="236" y="4"/>
                        </a:lnTo>
                        <a:lnTo>
                          <a:pt x="243" y="4"/>
                        </a:lnTo>
                        <a:lnTo>
                          <a:pt x="251" y="4"/>
                        </a:lnTo>
                        <a:lnTo>
                          <a:pt x="257" y="4"/>
                        </a:lnTo>
                        <a:lnTo>
                          <a:pt x="263" y="5"/>
                        </a:lnTo>
                        <a:lnTo>
                          <a:pt x="269" y="5"/>
                        </a:lnTo>
                        <a:lnTo>
                          <a:pt x="275" y="5"/>
                        </a:lnTo>
                        <a:lnTo>
                          <a:pt x="279" y="6"/>
                        </a:lnTo>
                        <a:lnTo>
                          <a:pt x="283" y="6"/>
                        </a:lnTo>
                        <a:lnTo>
                          <a:pt x="287" y="8"/>
                        </a:lnTo>
                        <a:lnTo>
                          <a:pt x="289" y="8"/>
                        </a:lnTo>
                        <a:lnTo>
                          <a:pt x="292" y="9"/>
                        </a:lnTo>
                        <a:lnTo>
                          <a:pt x="294" y="9"/>
                        </a:lnTo>
                        <a:lnTo>
                          <a:pt x="295"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4" name="Freeform 1882"/>
                  <p:cNvSpPr>
                    <a:spLocks/>
                  </p:cNvSpPr>
                  <p:nvPr/>
                </p:nvSpPr>
                <p:spPr bwMode="auto">
                  <a:xfrm>
                    <a:off x="1514" y="1634"/>
                    <a:ext cx="40" cy="10"/>
                  </a:xfrm>
                  <a:custGeom>
                    <a:avLst/>
                    <a:gdLst>
                      <a:gd name="T0" fmla="*/ 271 w 276"/>
                      <a:gd name="T1" fmla="*/ 1 h 59"/>
                      <a:gd name="T2" fmla="*/ 260 w 276"/>
                      <a:gd name="T3" fmla="*/ 0 h 59"/>
                      <a:gd name="T4" fmla="*/ 247 w 276"/>
                      <a:gd name="T5" fmla="*/ 1 h 59"/>
                      <a:gd name="T6" fmla="*/ 234 w 276"/>
                      <a:gd name="T7" fmla="*/ 6 h 59"/>
                      <a:gd name="T8" fmla="*/ 219 w 276"/>
                      <a:gd name="T9" fmla="*/ 9 h 59"/>
                      <a:gd name="T10" fmla="*/ 205 w 276"/>
                      <a:gd name="T11" fmla="*/ 15 h 59"/>
                      <a:gd name="T12" fmla="*/ 187 w 276"/>
                      <a:gd name="T13" fmla="*/ 21 h 59"/>
                      <a:gd name="T14" fmla="*/ 169 w 276"/>
                      <a:gd name="T15" fmla="*/ 27 h 59"/>
                      <a:gd name="T16" fmla="*/ 150 w 276"/>
                      <a:gd name="T17" fmla="*/ 33 h 59"/>
                      <a:gd name="T18" fmla="*/ 132 w 276"/>
                      <a:gd name="T19" fmla="*/ 39 h 59"/>
                      <a:gd name="T20" fmla="*/ 112 w 276"/>
                      <a:gd name="T21" fmla="*/ 45 h 59"/>
                      <a:gd name="T22" fmla="*/ 92 w 276"/>
                      <a:gd name="T23" fmla="*/ 50 h 59"/>
                      <a:gd name="T24" fmla="*/ 72 w 276"/>
                      <a:gd name="T25" fmla="*/ 53 h 59"/>
                      <a:gd name="T26" fmla="*/ 51 w 276"/>
                      <a:gd name="T27" fmla="*/ 56 h 59"/>
                      <a:gd name="T28" fmla="*/ 32 w 276"/>
                      <a:gd name="T29" fmla="*/ 56 h 59"/>
                      <a:gd name="T30" fmla="*/ 12 w 276"/>
                      <a:gd name="T31" fmla="*/ 55 h 59"/>
                      <a:gd name="T32" fmla="*/ 0 w 276"/>
                      <a:gd name="T33" fmla="*/ 56 h 59"/>
                      <a:gd name="T34" fmla="*/ 21 w 276"/>
                      <a:gd name="T35" fmla="*/ 58 h 59"/>
                      <a:gd name="T36" fmla="*/ 41 w 276"/>
                      <a:gd name="T37" fmla="*/ 59 h 59"/>
                      <a:gd name="T38" fmla="*/ 63 w 276"/>
                      <a:gd name="T39" fmla="*/ 58 h 59"/>
                      <a:gd name="T40" fmla="*/ 83 w 276"/>
                      <a:gd name="T41" fmla="*/ 55 h 59"/>
                      <a:gd name="T42" fmla="*/ 104 w 276"/>
                      <a:gd name="T43" fmla="*/ 51 h 59"/>
                      <a:gd name="T44" fmla="*/ 123 w 276"/>
                      <a:gd name="T45" fmla="*/ 46 h 59"/>
                      <a:gd name="T46" fmla="*/ 142 w 276"/>
                      <a:gd name="T47" fmla="*/ 40 h 59"/>
                      <a:gd name="T48" fmla="*/ 161 w 276"/>
                      <a:gd name="T49" fmla="*/ 33 h 59"/>
                      <a:gd name="T50" fmla="*/ 180 w 276"/>
                      <a:gd name="T51" fmla="*/ 27 h 59"/>
                      <a:gd name="T52" fmla="*/ 196 w 276"/>
                      <a:gd name="T53" fmla="*/ 21 h 59"/>
                      <a:gd name="T54" fmla="*/ 213 w 276"/>
                      <a:gd name="T55" fmla="*/ 15 h 59"/>
                      <a:gd name="T56" fmla="*/ 227 w 276"/>
                      <a:gd name="T57" fmla="*/ 10 h 59"/>
                      <a:gd name="T58" fmla="*/ 241 w 276"/>
                      <a:gd name="T59" fmla="*/ 7 h 59"/>
                      <a:gd name="T60" fmla="*/ 254 w 276"/>
                      <a:gd name="T61" fmla="*/ 6 h 59"/>
                      <a:gd name="T62" fmla="*/ 266 w 276"/>
                      <a:gd name="T63" fmla="*/ 5 h 59"/>
                      <a:gd name="T64" fmla="*/ 274 w 276"/>
                      <a:gd name="T65" fmla="*/ 7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6"/>
                      <a:gd name="T100" fmla="*/ 0 h 59"/>
                      <a:gd name="T101" fmla="*/ 276 w 276"/>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6" h="59">
                        <a:moveTo>
                          <a:pt x="276" y="2"/>
                        </a:moveTo>
                        <a:lnTo>
                          <a:pt x="271" y="1"/>
                        </a:lnTo>
                        <a:lnTo>
                          <a:pt x="266" y="0"/>
                        </a:lnTo>
                        <a:lnTo>
                          <a:pt x="260" y="0"/>
                        </a:lnTo>
                        <a:lnTo>
                          <a:pt x="253" y="1"/>
                        </a:lnTo>
                        <a:lnTo>
                          <a:pt x="247" y="1"/>
                        </a:lnTo>
                        <a:lnTo>
                          <a:pt x="241" y="5"/>
                        </a:lnTo>
                        <a:lnTo>
                          <a:pt x="234" y="6"/>
                        </a:lnTo>
                        <a:lnTo>
                          <a:pt x="226" y="8"/>
                        </a:lnTo>
                        <a:lnTo>
                          <a:pt x="219" y="9"/>
                        </a:lnTo>
                        <a:lnTo>
                          <a:pt x="212" y="13"/>
                        </a:lnTo>
                        <a:lnTo>
                          <a:pt x="205" y="15"/>
                        </a:lnTo>
                        <a:lnTo>
                          <a:pt x="195" y="18"/>
                        </a:lnTo>
                        <a:lnTo>
                          <a:pt x="187" y="21"/>
                        </a:lnTo>
                        <a:lnTo>
                          <a:pt x="177" y="24"/>
                        </a:lnTo>
                        <a:lnTo>
                          <a:pt x="169" y="27"/>
                        </a:lnTo>
                        <a:lnTo>
                          <a:pt x="160" y="31"/>
                        </a:lnTo>
                        <a:lnTo>
                          <a:pt x="150" y="33"/>
                        </a:lnTo>
                        <a:lnTo>
                          <a:pt x="141" y="37"/>
                        </a:lnTo>
                        <a:lnTo>
                          <a:pt x="132" y="39"/>
                        </a:lnTo>
                        <a:lnTo>
                          <a:pt x="122" y="43"/>
                        </a:lnTo>
                        <a:lnTo>
                          <a:pt x="112" y="45"/>
                        </a:lnTo>
                        <a:lnTo>
                          <a:pt x="102" y="47"/>
                        </a:lnTo>
                        <a:lnTo>
                          <a:pt x="92" y="50"/>
                        </a:lnTo>
                        <a:lnTo>
                          <a:pt x="83" y="52"/>
                        </a:lnTo>
                        <a:lnTo>
                          <a:pt x="72" y="53"/>
                        </a:lnTo>
                        <a:lnTo>
                          <a:pt x="63" y="55"/>
                        </a:lnTo>
                        <a:lnTo>
                          <a:pt x="51" y="56"/>
                        </a:lnTo>
                        <a:lnTo>
                          <a:pt x="41" y="56"/>
                        </a:lnTo>
                        <a:lnTo>
                          <a:pt x="32" y="56"/>
                        </a:lnTo>
                        <a:lnTo>
                          <a:pt x="21" y="55"/>
                        </a:lnTo>
                        <a:lnTo>
                          <a:pt x="12" y="55"/>
                        </a:lnTo>
                        <a:lnTo>
                          <a:pt x="1" y="52"/>
                        </a:lnTo>
                        <a:lnTo>
                          <a:pt x="0" y="56"/>
                        </a:lnTo>
                        <a:lnTo>
                          <a:pt x="11" y="58"/>
                        </a:lnTo>
                        <a:lnTo>
                          <a:pt x="21" y="58"/>
                        </a:lnTo>
                        <a:lnTo>
                          <a:pt x="32" y="59"/>
                        </a:lnTo>
                        <a:lnTo>
                          <a:pt x="41" y="59"/>
                        </a:lnTo>
                        <a:lnTo>
                          <a:pt x="52" y="59"/>
                        </a:lnTo>
                        <a:lnTo>
                          <a:pt x="63" y="58"/>
                        </a:lnTo>
                        <a:lnTo>
                          <a:pt x="72" y="57"/>
                        </a:lnTo>
                        <a:lnTo>
                          <a:pt x="83" y="55"/>
                        </a:lnTo>
                        <a:lnTo>
                          <a:pt x="93" y="53"/>
                        </a:lnTo>
                        <a:lnTo>
                          <a:pt x="104" y="51"/>
                        </a:lnTo>
                        <a:lnTo>
                          <a:pt x="114" y="49"/>
                        </a:lnTo>
                        <a:lnTo>
                          <a:pt x="123" y="46"/>
                        </a:lnTo>
                        <a:lnTo>
                          <a:pt x="134" y="43"/>
                        </a:lnTo>
                        <a:lnTo>
                          <a:pt x="142" y="40"/>
                        </a:lnTo>
                        <a:lnTo>
                          <a:pt x="151" y="37"/>
                        </a:lnTo>
                        <a:lnTo>
                          <a:pt x="161" y="33"/>
                        </a:lnTo>
                        <a:lnTo>
                          <a:pt x="170" y="31"/>
                        </a:lnTo>
                        <a:lnTo>
                          <a:pt x="180" y="27"/>
                        </a:lnTo>
                        <a:lnTo>
                          <a:pt x="188" y="25"/>
                        </a:lnTo>
                        <a:lnTo>
                          <a:pt x="196" y="21"/>
                        </a:lnTo>
                        <a:lnTo>
                          <a:pt x="206" y="19"/>
                        </a:lnTo>
                        <a:lnTo>
                          <a:pt x="213" y="15"/>
                        </a:lnTo>
                        <a:lnTo>
                          <a:pt x="220" y="13"/>
                        </a:lnTo>
                        <a:lnTo>
                          <a:pt x="227" y="10"/>
                        </a:lnTo>
                        <a:lnTo>
                          <a:pt x="235" y="9"/>
                        </a:lnTo>
                        <a:lnTo>
                          <a:pt x="241" y="7"/>
                        </a:lnTo>
                        <a:lnTo>
                          <a:pt x="248" y="6"/>
                        </a:lnTo>
                        <a:lnTo>
                          <a:pt x="254" y="6"/>
                        </a:lnTo>
                        <a:lnTo>
                          <a:pt x="260" y="5"/>
                        </a:lnTo>
                        <a:lnTo>
                          <a:pt x="266" y="5"/>
                        </a:lnTo>
                        <a:lnTo>
                          <a:pt x="271" y="6"/>
                        </a:lnTo>
                        <a:lnTo>
                          <a:pt x="274" y="7"/>
                        </a:lnTo>
                        <a:lnTo>
                          <a:pt x="276"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5" name="Freeform 1883"/>
                  <p:cNvSpPr>
                    <a:spLocks/>
                  </p:cNvSpPr>
                  <p:nvPr/>
                </p:nvSpPr>
                <p:spPr bwMode="auto">
                  <a:xfrm>
                    <a:off x="1553" y="1633"/>
                    <a:ext cx="49" cy="17"/>
                  </a:xfrm>
                  <a:custGeom>
                    <a:avLst/>
                    <a:gdLst>
                      <a:gd name="T0" fmla="*/ 337 w 337"/>
                      <a:gd name="T1" fmla="*/ 101 h 104"/>
                      <a:gd name="T2" fmla="*/ 290 w 337"/>
                      <a:gd name="T3" fmla="*/ 73 h 104"/>
                      <a:gd name="T4" fmla="*/ 248 w 337"/>
                      <a:gd name="T5" fmla="*/ 51 h 104"/>
                      <a:gd name="T6" fmla="*/ 211 w 337"/>
                      <a:gd name="T7" fmla="*/ 33 h 104"/>
                      <a:gd name="T8" fmla="*/ 179 w 337"/>
                      <a:gd name="T9" fmla="*/ 20 h 104"/>
                      <a:gd name="T10" fmla="*/ 152 w 337"/>
                      <a:gd name="T11" fmla="*/ 9 h 104"/>
                      <a:gd name="T12" fmla="*/ 128 w 337"/>
                      <a:gd name="T13" fmla="*/ 3 h 104"/>
                      <a:gd name="T14" fmla="*/ 109 w 337"/>
                      <a:gd name="T15" fmla="*/ 0 h 104"/>
                      <a:gd name="T16" fmla="*/ 93 w 337"/>
                      <a:gd name="T17" fmla="*/ 0 h 104"/>
                      <a:gd name="T18" fmla="*/ 77 w 337"/>
                      <a:gd name="T19" fmla="*/ 1 h 104"/>
                      <a:gd name="T20" fmla="*/ 65 w 337"/>
                      <a:gd name="T21" fmla="*/ 2 h 104"/>
                      <a:gd name="T22" fmla="*/ 54 w 337"/>
                      <a:gd name="T23" fmla="*/ 6 h 104"/>
                      <a:gd name="T24" fmla="*/ 43 w 337"/>
                      <a:gd name="T25" fmla="*/ 8 h 104"/>
                      <a:gd name="T26" fmla="*/ 33 w 337"/>
                      <a:gd name="T27" fmla="*/ 12 h 104"/>
                      <a:gd name="T28" fmla="*/ 24 w 337"/>
                      <a:gd name="T29" fmla="*/ 13 h 104"/>
                      <a:gd name="T30" fmla="*/ 13 w 337"/>
                      <a:gd name="T31" fmla="*/ 13 h 104"/>
                      <a:gd name="T32" fmla="*/ 2 w 337"/>
                      <a:gd name="T33" fmla="*/ 9 h 104"/>
                      <a:gd name="T34" fmla="*/ 7 w 337"/>
                      <a:gd name="T35" fmla="*/ 15 h 104"/>
                      <a:gd name="T36" fmla="*/ 19 w 337"/>
                      <a:gd name="T37" fmla="*/ 16 h 104"/>
                      <a:gd name="T38" fmla="*/ 29 w 337"/>
                      <a:gd name="T39" fmla="*/ 16 h 104"/>
                      <a:gd name="T40" fmla="*/ 39 w 337"/>
                      <a:gd name="T41" fmla="*/ 14 h 104"/>
                      <a:gd name="T42" fmla="*/ 49 w 337"/>
                      <a:gd name="T43" fmla="*/ 12 h 104"/>
                      <a:gd name="T44" fmla="*/ 61 w 337"/>
                      <a:gd name="T45" fmla="*/ 7 h 104"/>
                      <a:gd name="T46" fmla="*/ 71 w 337"/>
                      <a:gd name="T47" fmla="*/ 5 h 104"/>
                      <a:gd name="T48" fmla="*/ 85 w 337"/>
                      <a:gd name="T49" fmla="*/ 3 h 104"/>
                      <a:gd name="T50" fmla="*/ 100 w 337"/>
                      <a:gd name="T51" fmla="*/ 3 h 104"/>
                      <a:gd name="T52" fmla="*/ 119 w 337"/>
                      <a:gd name="T53" fmla="*/ 5 h 104"/>
                      <a:gd name="T54" fmla="*/ 140 w 337"/>
                      <a:gd name="T55" fmla="*/ 9 h 104"/>
                      <a:gd name="T56" fmla="*/ 165 w 337"/>
                      <a:gd name="T57" fmla="*/ 17 h 104"/>
                      <a:gd name="T58" fmla="*/ 193 w 337"/>
                      <a:gd name="T59" fmla="*/ 29 h 104"/>
                      <a:gd name="T60" fmla="*/ 226 w 337"/>
                      <a:gd name="T61" fmla="*/ 44 h 104"/>
                      <a:gd name="T62" fmla="*/ 266 w 337"/>
                      <a:gd name="T63" fmla="*/ 64 h 104"/>
                      <a:gd name="T64" fmla="*/ 311 w 337"/>
                      <a:gd name="T65" fmla="*/ 89 h 104"/>
                      <a:gd name="T66" fmla="*/ 337 w 337"/>
                      <a:gd name="T67" fmla="*/ 102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7"/>
                      <a:gd name="T103" fmla="*/ 0 h 104"/>
                      <a:gd name="T104" fmla="*/ 337 w 337"/>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7" h="104">
                        <a:moveTo>
                          <a:pt x="334" y="104"/>
                        </a:moveTo>
                        <a:lnTo>
                          <a:pt x="337" y="101"/>
                        </a:lnTo>
                        <a:lnTo>
                          <a:pt x="313" y="87"/>
                        </a:lnTo>
                        <a:lnTo>
                          <a:pt x="290" y="73"/>
                        </a:lnTo>
                        <a:lnTo>
                          <a:pt x="268" y="62"/>
                        </a:lnTo>
                        <a:lnTo>
                          <a:pt x="248" y="51"/>
                        </a:lnTo>
                        <a:lnTo>
                          <a:pt x="229" y="41"/>
                        </a:lnTo>
                        <a:lnTo>
                          <a:pt x="211" y="33"/>
                        </a:lnTo>
                        <a:lnTo>
                          <a:pt x="194" y="26"/>
                        </a:lnTo>
                        <a:lnTo>
                          <a:pt x="179" y="20"/>
                        </a:lnTo>
                        <a:lnTo>
                          <a:pt x="166" y="14"/>
                        </a:lnTo>
                        <a:lnTo>
                          <a:pt x="152" y="9"/>
                        </a:lnTo>
                        <a:lnTo>
                          <a:pt x="140" y="6"/>
                        </a:lnTo>
                        <a:lnTo>
                          <a:pt x="128" y="3"/>
                        </a:lnTo>
                        <a:lnTo>
                          <a:pt x="119" y="1"/>
                        </a:lnTo>
                        <a:lnTo>
                          <a:pt x="109" y="0"/>
                        </a:lnTo>
                        <a:lnTo>
                          <a:pt x="100" y="0"/>
                        </a:lnTo>
                        <a:lnTo>
                          <a:pt x="93" y="0"/>
                        </a:lnTo>
                        <a:lnTo>
                          <a:pt x="84" y="0"/>
                        </a:lnTo>
                        <a:lnTo>
                          <a:pt x="77" y="1"/>
                        </a:lnTo>
                        <a:lnTo>
                          <a:pt x="71" y="1"/>
                        </a:lnTo>
                        <a:lnTo>
                          <a:pt x="65" y="2"/>
                        </a:lnTo>
                        <a:lnTo>
                          <a:pt x="59" y="5"/>
                        </a:lnTo>
                        <a:lnTo>
                          <a:pt x="54" y="6"/>
                        </a:lnTo>
                        <a:lnTo>
                          <a:pt x="48" y="7"/>
                        </a:lnTo>
                        <a:lnTo>
                          <a:pt x="43" y="8"/>
                        </a:lnTo>
                        <a:lnTo>
                          <a:pt x="38" y="9"/>
                        </a:lnTo>
                        <a:lnTo>
                          <a:pt x="33" y="12"/>
                        </a:lnTo>
                        <a:lnTo>
                          <a:pt x="29" y="13"/>
                        </a:lnTo>
                        <a:lnTo>
                          <a:pt x="24" y="13"/>
                        </a:lnTo>
                        <a:lnTo>
                          <a:pt x="19" y="13"/>
                        </a:lnTo>
                        <a:lnTo>
                          <a:pt x="13" y="13"/>
                        </a:lnTo>
                        <a:lnTo>
                          <a:pt x="9" y="12"/>
                        </a:lnTo>
                        <a:lnTo>
                          <a:pt x="2" y="9"/>
                        </a:lnTo>
                        <a:lnTo>
                          <a:pt x="0" y="14"/>
                        </a:lnTo>
                        <a:lnTo>
                          <a:pt x="7" y="15"/>
                        </a:lnTo>
                        <a:lnTo>
                          <a:pt x="13" y="16"/>
                        </a:lnTo>
                        <a:lnTo>
                          <a:pt x="19" y="16"/>
                        </a:lnTo>
                        <a:lnTo>
                          <a:pt x="24" y="16"/>
                        </a:lnTo>
                        <a:lnTo>
                          <a:pt x="29" y="16"/>
                        </a:lnTo>
                        <a:lnTo>
                          <a:pt x="35" y="15"/>
                        </a:lnTo>
                        <a:lnTo>
                          <a:pt x="39" y="14"/>
                        </a:lnTo>
                        <a:lnTo>
                          <a:pt x="44" y="13"/>
                        </a:lnTo>
                        <a:lnTo>
                          <a:pt x="49" y="12"/>
                        </a:lnTo>
                        <a:lnTo>
                          <a:pt x="54" y="9"/>
                        </a:lnTo>
                        <a:lnTo>
                          <a:pt x="61" y="7"/>
                        </a:lnTo>
                        <a:lnTo>
                          <a:pt x="65" y="6"/>
                        </a:lnTo>
                        <a:lnTo>
                          <a:pt x="71" y="5"/>
                        </a:lnTo>
                        <a:lnTo>
                          <a:pt x="77" y="5"/>
                        </a:lnTo>
                        <a:lnTo>
                          <a:pt x="85" y="3"/>
                        </a:lnTo>
                        <a:lnTo>
                          <a:pt x="93" y="3"/>
                        </a:lnTo>
                        <a:lnTo>
                          <a:pt x="100" y="3"/>
                        </a:lnTo>
                        <a:lnTo>
                          <a:pt x="109" y="3"/>
                        </a:lnTo>
                        <a:lnTo>
                          <a:pt x="119" y="5"/>
                        </a:lnTo>
                        <a:lnTo>
                          <a:pt x="128" y="7"/>
                        </a:lnTo>
                        <a:lnTo>
                          <a:pt x="140" y="9"/>
                        </a:lnTo>
                        <a:lnTo>
                          <a:pt x="151" y="14"/>
                        </a:lnTo>
                        <a:lnTo>
                          <a:pt x="165" y="17"/>
                        </a:lnTo>
                        <a:lnTo>
                          <a:pt x="178" y="23"/>
                        </a:lnTo>
                        <a:lnTo>
                          <a:pt x="193" y="29"/>
                        </a:lnTo>
                        <a:lnTo>
                          <a:pt x="210" y="37"/>
                        </a:lnTo>
                        <a:lnTo>
                          <a:pt x="226" y="44"/>
                        </a:lnTo>
                        <a:lnTo>
                          <a:pt x="245" y="53"/>
                        </a:lnTo>
                        <a:lnTo>
                          <a:pt x="266" y="64"/>
                        </a:lnTo>
                        <a:lnTo>
                          <a:pt x="288" y="76"/>
                        </a:lnTo>
                        <a:lnTo>
                          <a:pt x="311" y="89"/>
                        </a:lnTo>
                        <a:lnTo>
                          <a:pt x="334" y="104"/>
                        </a:lnTo>
                        <a:lnTo>
                          <a:pt x="337" y="102"/>
                        </a:lnTo>
                        <a:lnTo>
                          <a:pt x="334" y="10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6" name="Freeform 1884"/>
                  <p:cNvSpPr>
                    <a:spLocks/>
                  </p:cNvSpPr>
                  <p:nvPr/>
                </p:nvSpPr>
                <p:spPr bwMode="auto">
                  <a:xfrm>
                    <a:off x="1569" y="1617"/>
                    <a:ext cx="33" cy="33"/>
                  </a:xfrm>
                  <a:custGeom>
                    <a:avLst/>
                    <a:gdLst>
                      <a:gd name="T0" fmla="*/ 5 w 227"/>
                      <a:gd name="T1" fmla="*/ 6 h 198"/>
                      <a:gd name="T2" fmla="*/ 13 w 227"/>
                      <a:gd name="T3" fmla="*/ 8 h 198"/>
                      <a:gd name="T4" fmla="*/ 24 w 227"/>
                      <a:gd name="T5" fmla="*/ 12 h 198"/>
                      <a:gd name="T6" fmla="*/ 32 w 227"/>
                      <a:gd name="T7" fmla="*/ 15 h 198"/>
                      <a:gd name="T8" fmla="*/ 42 w 227"/>
                      <a:gd name="T9" fmla="*/ 19 h 198"/>
                      <a:gd name="T10" fmla="*/ 52 w 227"/>
                      <a:gd name="T11" fmla="*/ 23 h 198"/>
                      <a:gd name="T12" fmla="*/ 63 w 227"/>
                      <a:gd name="T13" fmla="*/ 29 h 198"/>
                      <a:gd name="T14" fmla="*/ 76 w 227"/>
                      <a:gd name="T15" fmla="*/ 37 h 198"/>
                      <a:gd name="T16" fmla="*/ 88 w 227"/>
                      <a:gd name="T17" fmla="*/ 46 h 198"/>
                      <a:gd name="T18" fmla="*/ 102 w 227"/>
                      <a:gd name="T19" fmla="*/ 57 h 198"/>
                      <a:gd name="T20" fmla="*/ 115 w 227"/>
                      <a:gd name="T21" fmla="*/ 70 h 198"/>
                      <a:gd name="T22" fmla="*/ 132 w 227"/>
                      <a:gd name="T23" fmla="*/ 87 h 198"/>
                      <a:gd name="T24" fmla="*/ 150 w 227"/>
                      <a:gd name="T25" fmla="*/ 106 h 198"/>
                      <a:gd name="T26" fmla="*/ 168 w 227"/>
                      <a:gd name="T27" fmla="*/ 128 h 198"/>
                      <a:gd name="T28" fmla="*/ 190 w 227"/>
                      <a:gd name="T29" fmla="*/ 153 h 198"/>
                      <a:gd name="T30" fmla="*/ 212 w 227"/>
                      <a:gd name="T31" fmla="*/ 182 h 198"/>
                      <a:gd name="T32" fmla="*/ 227 w 227"/>
                      <a:gd name="T33" fmla="*/ 196 h 198"/>
                      <a:gd name="T34" fmla="*/ 204 w 227"/>
                      <a:gd name="T35" fmla="*/ 165 h 198"/>
                      <a:gd name="T36" fmla="*/ 182 w 227"/>
                      <a:gd name="T37" fmla="*/ 138 h 198"/>
                      <a:gd name="T38" fmla="*/ 161 w 227"/>
                      <a:gd name="T39" fmla="*/ 114 h 198"/>
                      <a:gd name="T40" fmla="*/ 144 w 227"/>
                      <a:gd name="T41" fmla="*/ 93 h 198"/>
                      <a:gd name="T42" fmla="*/ 127 w 227"/>
                      <a:gd name="T43" fmla="*/ 76 h 198"/>
                      <a:gd name="T44" fmla="*/ 110 w 227"/>
                      <a:gd name="T45" fmla="*/ 60 h 198"/>
                      <a:gd name="T46" fmla="*/ 96 w 227"/>
                      <a:gd name="T47" fmla="*/ 49 h 198"/>
                      <a:gd name="T48" fmla="*/ 83 w 227"/>
                      <a:gd name="T49" fmla="*/ 39 h 198"/>
                      <a:gd name="T50" fmla="*/ 70 w 227"/>
                      <a:gd name="T51" fmla="*/ 31 h 198"/>
                      <a:gd name="T52" fmla="*/ 59 w 227"/>
                      <a:gd name="T53" fmla="*/ 23 h 198"/>
                      <a:gd name="T54" fmla="*/ 50 w 227"/>
                      <a:gd name="T55" fmla="*/ 18 h 198"/>
                      <a:gd name="T56" fmla="*/ 38 w 227"/>
                      <a:gd name="T57" fmla="*/ 14 h 198"/>
                      <a:gd name="T58" fmla="*/ 30 w 227"/>
                      <a:gd name="T59" fmla="*/ 10 h 198"/>
                      <a:gd name="T60" fmla="*/ 19 w 227"/>
                      <a:gd name="T61" fmla="*/ 7 h 198"/>
                      <a:gd name="T62" fmla="*/ 11 w 227"/>
                      <a:gd name="T63" fmla="*/ 3 h 198"/>
                      <a:gd name="T64" fmla="*/ 1 w 227"/>
                      <a:gd name="T65" fmla="*/ 0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98"/>
                      <a:gd name="T101" fmla="*/ 227 w 227"/>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98">
                        <a:moveTo>
                          <a:pt x="0" y="3"/>
                        </a:moveTo>
                        <a:lnTo>
                          <a:pt x="5" y="6"/>
                        </a:lnTo>
                        <a:lnTo>
                          <a:pt x="10" y="7"/>
                        </a:lnTo>
                        <a:lnTo>
                          <a:pt x="13" y="8"/>
                        </a:lnTo>
                        <a:lnTo>
                          <a:pt x="18" y="10"/>
                        </a:lnTo>
                        <a:lnTo>
                          <a:pt x="24" y="12"/>
                        </a:lnTo>
                        <a:lnTo>
                          <a:pt x="28" y="13"/>
                        </a:lnTo>
                        <a:lnTo>
                          <a:pt x="32" y="15"/>
                        </a:lnTo>
                        <a:lnTo>
                          <a:pt x="37" y="16"/>
                        </a:lnTo>
                        <a:lnTo>
                          <a:pt x="42" y="19"/>
                        </a:lnTo>
                        <a:lnTo>
                          <a:pt x="47" y="21"/>
                        </a:lnTo>
                        <a:lnTo>
                          <a:pt x="52" y="23"/>
                        </a:lnTo>
                        <a:lnTo>
                          <a:pt x="58" y="27"/>
                        </a:lnTo>
                        <a:lnTo>
                          <a:pt x="63" y="29"/>
                        </a:lnTo>
                        <a:lnTo>
                          <a:pt x="69" y="33"/>
                        </a:lnTo>
                        <a:lnTo>
                          <a:pt x="76" y="37"/>
                        </a:lnTo>
                        <a:lnTo>
                          <a:pt x="81" y="41"/>
                        </a:lnTo>
                        <a:lnTo>
                          <a:pt x="88" y="46"/>
                        </a:lnTo>
                        <a:lnTo>
                          <a:pt x="94" y="51"/>
                        </a:lnTo>
                        <a:lnTo>
                          <a:pt x="102" y="57"/>
                        </a:lnTo>
                        <a:lnTo>
                          <a:pt x="108" y="64"/>
                        </a:lnTo>
                        <a:lnTo>
                          <a:pt x="115" y="70"/>
                        </a:lnTo>
                        <a:lnTo>
                          <a:pt x="123" y="78"/>
                        </a:lnTo>
                        <a:lnTo>
                          <a:pt x="132" y="87"/>
                        </a:lnTo>
                        <a:lnTo>
                          <a:pt x="140" y="95"/>
                        </a:lnTo>
                        <a:lnTo>
                          <a:pt x="150" y="106"/>
                        </a:lnTo>
                        <a:lnTo>
                          <a:pt x="159" y="116"/>
                        </a:lnTo>
                        <a:lnTo>
                          <a:pt x="168" y="128"/>
                        </a:lnTo>
                        <a:lnTo>
                          <a:pt x="179" y="140"/>
                        </a:lnTo>
                        <a:lnTo>
                          <a:pt x="190" y="153"/>
                        </a:lnTo>
                        <a:lnTo>
                          <a:pt x="201" y="167"/>
                        </a:lnTo>
                        <a:lnTo>
                          <a:pt x="212" y="182"/>
                        </a:lnTo>
                        <a:lnTo>
                          <a:pt x="224" y="198"/>
                        </a:lnTo>
                        <a:lnTo>
                          <a:pt x="227" y="196"/>
                        </a:lnTo>
                        <a:lnTo>
                          <a:pt x="216" y="179"/>
                        </a:lnTo>
                        <a:lnTo>
                          <a:pt x="204" y="165"/>
                        </a:lnTo>
                        <a:lnTo>
                          <a:pt x="192" y="151"/>
                        </a:lnTo>
                        <a:lnTo>
                          <a:pt x="182" y="138"/>
                        </a:lnTo>
                        <a:lnTo>
                          <a:pt x="171" y="126"/>
                        </a:lnTo>
                        <a:lnTo>
                          <a:pt x="161" y="114"/>
                        </a:lnTo>
                        <a:lnTo>
                          <a:pt x="153" y="103"/>
                        </a:lnTo>
                        <a:lnTo>
                          <a:pt x="144" y="93"/>
                        </a:lnTo>
                        <a:lnTo>
                          <a:pt x="135" y="84"/>
                        </a:lnTo>
                        <a:lnTo>
                          <a:pt x="127" y="76"/>
                        </a:lnTo>
                        <a:lnTo>
                          <a:pt x="119" y="68"/>
                        </a:lnTo>
                        <a:lnTo>
                          <a:pt x="110" y="60"/>
                        </a:lnTo>
                        <a:lnTo>
                          <a:pt x="104" y="54"/>
                        </a:lnTo>
                        <a:lnTo>
                          <a:pt x="96" y="49"/>
                        </a:lnTo>
                        <a:lnTo>
                          <a:pt x="89" y="44"/>
                        </a:lnTo>
                        <a:lnTo>
                          <a:pt x="83" y="39"/>
                        </a:lnTo>
                        <a:lnTo>
                          <a:pt x="77" y="34"/>
                        </a:lnTo>
                        <a:lnTo>
                          <a:pt x="70" y="31"/>
                        </a:lnTo>
                        <a:lnTo>
                          <a:pt x="65" y="27"/>
                        </a:lnTo>
                        <a:lnTo>
                          <a:pt x="59" y="23"/>
                        </a:lnTo>
                        <a:lnTo>
                          <a:pt x="55" y="21"/>
                        </a:lnTo>
                        <a:lnTo>
                          <a:pt x="50" y="18"/>
                        </a:lnTo>
                        <a:lnTo>
                          <a:pt x="43" y="15"/>
                        </a:lnTo>
                        <a:lnTo>
                          <a:pt x="38" y="14"/>
                        </a:lnTo>
                        <a:lnTo>
                          <a:pt x="33" y="12"/>
                        </a:lnTo>
                        <a:lnTo>
                          <a:pt x="30" y="10"/>
                        </a:lnTo>
                        <a:lnTo>
                          <a:pt x="25" y="8"/>
                        </a:lnTo>
                        <a:lnTo>
                          <a:pt x="19" y="7"/>
                        </a:lnTo>
                        <a:lnTo>
                          <a:pt x="15" y="4"/>
                        </a:lnTo>
                        <a:lnTo>
                          <a:pt x="11" y="3"/>
                        </a:lnTo>
                        <a:lnTo>
                          <a:pt x="6" y="2"/>
                        </a:lnTo>
                        <a:lnTo>
                          <a:pt x="1"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7" name="Freeform 1885"/>
                  <p:cNvSpPr>
                    <a:spLocks/>
                  </p:cNvSpPr>
                  <p:nvPr/>
                </p:nvSpPr>
                <p:spPr bwMode="auto">
                  <a:xfrm>
                    <a:off x="1277" y="1671"/>
                    <a:ext cx="4" cy="5"/>
                  </a:xfrm>
                  <a:custGeom>
                    <a:avLst/>
                    <a:gdLst>
                      <a:gd name="T0" fmla="*/ 26 w 26"/>
                      <a:gd name="T1" fmla="*/ 8 h 31"/>
                      <a:gd name="T2" fmla="*/ 10 w 26"/>
                      <a:gd name="T3" fmla="*/ 0 h 31"/>
                      <a:gd name="T4" fmla="*/ 0 w 26"/>
                      <a:gd name="T5" fmla="*/ 31 h 31"/>
                      <a:gd name="T6" fmla="*/ 26 w 26"/>
                      <a:gd name="T7" fmla="*/ 8 h 31"/>
                      <a:gd name="T8" fmla="*/ 0 60000 65536"/>
                      <a:gd name="T9" fmla="*/ 0 60000 65536"/>
                      <a:gd name="T10" fmla="*/ 0 60000 65536"/>
                      <a:gd name="T11" fmla="*/ 0 60000 65536"/>
                      <a:gd name="T12" fmla="*/ 0 w 26"/>
                      <a:gd name="T13" fmla="*/ 0 h 31"/>
                      <a:gd name="T14" fmla="*/ 26 w 26"/>
                      <a:gd name="T15" fmla="*/ 31 h 31"/>
                    </a:gdLst>
                    <a:ahLst/>
                    <a:cxnLst>
                      <a:cxn ang="T8">
                        <a:pos x="T0" y="T1"/>
                      </a:cxn>
                      <a:cxn ang="T9">
                        <a:pos x="T2" y="T3"/>
                      </a:cxn>
                      <a:cxn ang="T10">
                        <a:pos x="T4" y="T5"/>
                      </a:cxn>
                      <a:cxn ang="T11">
                        <a:pos x="T6" y="T7"/>
                      </a:cxn>
                    </a:cxnLst>
                    <a:rect l="T12" t="T13" r="T14" b="T15"/>
                    <a:pathLst>
                      <a:path w="26" h="31">
                        <a:moveTo>
                          <a:pt x="26" y="8"/>
                        </a:moveTo>
                        <a:lnTo>
                          <a:pt x="10" y="0"/>
                        </a:lnTo>
                        <a:lnTo>
                          <a:pt x="0" y="31"/>
                        </a:lnTo>
                        <a:lnTo>
                          <a:pt x="26"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8" name="Freeform 1886"/>
                  <p:cNvSpPr>
                    <a:spLocks/>
                  </p:cNvSpPr>
                  <p:nvPr/>
                </p:nvSpPr>
                <p:spPr bwMode="auto">
                  <a:xfrm>
                    <a:off x="1277" y="1671"/>
                    <a:ext cx="5" cy="8"/>
                  </a:xfrm>
                  <a:custGeom>
                    <a:avLst/>
                    <a:gdLst>
                      <a:gd name="T0" fmla="*/ 34 w 34"/>
                      <a:gd name="T1" fmla="*/ 15 h 46"/>
                      <a:gd name="T2" fmla="*/ 19 w 34"/>
                      <a:gd name="T3" fmla="*/ 0 h 46"/>
                      <a:gd name="T4" fmla="*/ 5 w 34"/>
                      <a:gd name="T5" fmla="*/ 12 h 46"/>
                      <a:gd name="T6" fmla="*/ 0 w 34"/>
                      <a:gd name="T7" fmla="*/ 46 h 46"/>
                      <a:gd name="T8" fmla="*/ 34 w 34"/>
                      <a:gd name="T9" fmla="*/ 15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15"/>
                        </a:moveTo>
                        <a:lnTo>
                          <a:pt x="19" y="0"/>
                        </a:lnTo>
                        <a:lnTo>
                          <a:pt x="5" y="12"/>
                        </a:lnTo>
                        <a:lnTo>
                          <a:pt x="0" y="46"/>
                        </a:lnTo>
                        <a:lnTo>
                          <a:pt x="34" y="1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49" name="Freeform 1887"/>
                  <p:cNvSpPr>
                    <a:spLocks/>
                  </p:cNvSpPr>
                  <p:nvPr/>
                </p:nvSpPr>
                <p:spPr bwMode="auto">
                  <a:xfrm>
                    <a:off x="1277" y="1673"/>
                    <a:ext cx="6" cy="9"/>
                  </a:xfrm>
                  <a:custGeom>
                    <a:avLst/>
                    <a:gdLst>
                      <a:gd name="T0" fmla="*/ 41 w 41"/>
                      <a:gd name="T1" fmla="*/ 17 h 55"/>
                      <a:gd name="T2" fmla="*/ 27 w 41"/>
                      <a:gd name="T3" fmla="*/ 0 h 55"/>
                      <a:gd name="T4" fmla="*/ 1 w 41"/>
                      <a:gd name="T5" fmla="*/ 23 h 55"/>
                      <a:gd name="T6" fmla="*/ 0 w 41"/>
                      <a:gd name="T7" fmla="*/ 55 h 55"/>
                      <a:gd name="T8" fmla="*/ 41 w 41"/>
                      <a:gd name="T9" fmla="*/ 17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41" y="17"/>
                        </a:moveTo>
                        <a:lnTo>
                          <a:pt x="27" y="0"/>
                        </a:lnTo>
                        <a:lnTo>
                          <a:pt x="1" y="23"/>
                        </a:lnTo>
                        <a:lnTo>
                          <a:pt x="0" y="55"/>
                        </a:lnTo>
                        <a:lnTo>
                          <a:pt x="41" y="1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0" name="Freeform 1888"/>
                  <p:cNvSpPr>
                    <a:spLocks/>
                  </p:cNvSpPr>
                  <p:nvPr/>
                </p:nvSpPr>
                <p:spPr bwMode="auto">
                  <a:xfrm>
                    <a:off x="1277" y="1674"/>
                    <a:ext cx="7" cy="10"/>
                  </a:xfrm>
                  <a:custGeom>
                    <a:avLst/>
                    <a:gdLst>
                      <a:gd name="T0" fmla="*/ 49 w 49"/>
                      <a:gd name="T1" fmla="*/ 18 h 63"/>
                      <a:gd name="T2" fmla="*/ 34 w 49"/>
                      <a:gd name="T3" fmla="*/ 0 h 63"/>
                      <a:gd name="T4" fmla="*/ 0 w 49"/>
                      <a:gd name="T5" fmla="*/ 31 h 63"/>
                      <a:gd name="T6" fmla="*/ 0 w 49"/>
                      <a:gd name="T7" fmla="*/ 63 h 63"/>
                      <a:gd name="T8" fmla="*/ 49 w 49"/>
                      <a:gd name="T9" fmla="*/ 18 h 63"/>
                      <a:gd name="T10" fmla="*/ 0 60000 65536"/>
                      <a:gd name="T11" fmla="*/ 0 60000 65536"/>
                      <a:gd name="T12" fmla="*/ 0 60000 65536"/>
                      <a:gd name="T13" fmla="*/ 0 60000 65536"/>
                      <a:gd name="T14" fmla="*/ 0 60000 65536"/>
                      <a:gd name="T15" fmla="*/ 0 w 49"/>
                      <a:gd name="T16" fmla="*/ 0 h 63"/>
                      <a:gd name="T17" fmla="*/ 49 w 49"/>
                      <a:gd name="T18" fmla="*/ 63 h 63"/>
                    </a:gdLst>
                    <a:ahLst/>
                    <a:cxnLst>
                      <a:cxn ang="T10">
                        <a:pos x="T0" y="T1"/>
                      </a:cxn>
                      <a:cxn ang="T11">
                        <a:pos x="T2" y="T3"/>
                      </a:cxn>
                      <a:cxn ang="T12">
                        <a:pos x="T4" y="T5"/>
                      </a:cxn>
                      <a:cxn ang="T13">
                        <a:pos x="T6" y="T7"/>
                      </a:cxn>
                      <a:cxn ang="T14">
                        <a:pos x="T8" y="T9"/>
                      </a:cxn>
                    </a:cxnLst>
                    <a:rect l="T15" t="T16" r="T17" b="T18"/>
                    <a:pathLst>
                      <a:path w="49" h="63">
                        <a:moveTo>
                          <a:pt x="49" y="18"/>
                        </a:moveTo>
                        <a:lnTo>
                          <a:pt x="34" y="0"/>
                        </a:lnTo>
                        <a:lnTo>
                          <a:pt x="0" y="31"/>
                        </a:lnTo>
                        <a:lnTo>
                          <a:pt x="0" y="63"/>
                        </a:lnTo>
                        <a:lnTo>
                          <a:pt x="49" y="1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1" name="Freeform 1889"/>
                  <p:cNvSpPr>
                    <a:spLocks/>
                  </p:cNvSpPr>
                  <p:nvPr/>
                </p:nvSpPr>
                <p:spPr bwMode="auto">
                  <a:xfrm>
                    <a:off x="1277" y="1675"/>
                    <a:ext cx="8" cy="12"/>
                  </a:xfrm>
                  <a:custGeom>
                    <a:avLst/>
                    <a:gdLst>
                      <a:gd name="T0" fmla="*/ 57 w 57"/>
                      <a:gd name="T1" fmla="*/ 17 h 69"/>
                      <a:gd name="T2" fmla="*/ 41 w 57"/>
                      <a:gd name="T3" fmla="*/ 0 h 69"/>
                      <a:gd name="T4" fmla="*/ 0 w 57"/>
                      <a:gd name="T5" fmla="*/ 38 h 69"/>
                      <a:gd name="T6" fmla="*/ 0 w 57"/>
                      <a:gd name="T7" fmla="*/ 69 h 69"/>
                      <a:gd name="T8" fmla="*/ 57 w 57"/>
                      <a:gd name="T9" fmla="*/ 17 h 69"/>
                      <a:gd name="T10" fmla="*/ 0 60000 65536"/>
                      <a:gd name="T11" fmla="*/ 0 60000 65536"/>
                      <a:gd name="T12" fmla="*/ 0 60000 65536"/>
                      <a:gd name="T13" fmla="*/ 0 60000 65536"/>
                      <a:gd name="T14" fmla="*/ 0 60000 65536"/>
                      <a:gd name="T15" fmla="*/ 0 w 57"/>
                      <a:gd name="T16" fmla="*/ 0 h 69"/>
                      <a:gd name="T17" fmla="*/ 57 w 57"/>
                      <a:gd name="T18" fmla="*/ 69 h 69"/>
                    </a:gdLst>
                    <a:ahLst/>
                    <a:cxnLst>
                      <a:cxn ang="T10">
                        <a:pos x="T0" y="T1"/>
                      </a:cxn>
                      <a:cxn ang="T11">
                        <a:pos x="T2" y="T3"/>
                      </a:cxn>
                      <a:cxn ang="T12">
                        <a:pos x="T4" y="T5"/>
                      </a:cxn>
                      <a:cxn ang="T13">
                        <a:pos x="T6" y="T7"/>
                      </a:cxn>
                      <a:cxn ang="T14">
                        <a:pos x="T8" y="T9"/>
                      </a:cxn>
                    </a:cxnLst>
                    <a:rect l="T15" t="T16" r="T17" b="T18"/>
                    <a:pathLst>
                      <a:path w="57" h="69">
                        <a:moveTo>
                          <a:pt x="57" y="17"/>
                        </a:moveTo>
                        <a:lnTo>
                          <a:pt x="41" y="0"/>
                        </a:lnTo>
                        <a:lnTo>
                          <a:pt x="0" y="38"/>
                        </a:lnTo>
                        <a:lnTo>
                          <a:pt x="0" y="69"/>
                        </a:lnTo>
                        <a:lnTo>
                          <a:pt x="57" y="1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2" name="Freeform 1890"/>
                  <p:cNvSpPr>
                    <a:spLocks/>
                  </p:cNvSpPr>
                  <p:nvPr/>
                </p:nvSpPr>
                <p:spPr bwMode="auto">
                  <a:xfrm>
                    <a:off x="1277" y="1677"/>
                    <a:ext cx="9" cy="12"/>
                  </a:xfrm>
                  <a:custGeom>
                    <a:avLst/>
                    <a:gdLst>
                      <a:gd name="T0" fmla="*/ 64 w 64"/>
                      <a:gd name="T1" fmla="*/ 18 h 74"/>
                      <a:gd name="T2" fmla="*/ 49 w 64"/>
                      <a:gd name="T3" fmla="*/ 0 h 74"/>
                      <a:gd name="T4" fmla="*/ 0 w 64"/>
                      <a:gd name="T5" fmla="*/ 45 h 74"/>
                      <a:gd name="T6" fmla="*/ 1 w 64"/>
                      <a:gd name="T7" fmla="*/ 74 h 74"/>
                      <a:gd name="T8" fmla="*/ 64 w 64"/>
                      <a:gd name="T9" fmla="*/ 18 h 74"/>
                      <a:gd name="T10" fmla="*/ 0 60000 65536"/>
                      <a:gd name="T11" fmla="*/ 0 60000 65536"/>
                      <a:gd name="T12" fmla="*/ 0 60000 65536"/>
                      <a:gd name="T13" fmla="*/ 0 60000 65536"/>
                      <a:gd name="T14" fmla="*/ 0 60000 65536"/>
                      <a:gd name="T15" fmla="*/ 0 w 64"/>
                      <a:gd name="T16" fmla="*/ 0 h 74"/>
                      <a:gd name="T17" fmla="*/ 64 w 64"/>
                      <a:gd name="T18" fmla="*/ 74 h 74"/>
                    </a:gdLst>
                    <a:ahLst/>
                    <a:cxnLst>
                      <a:cxn ang="T10">
                        <a:pos x="T0" y="T1"/>
                      </a:cxn>
                      <a:cxn ang="T11">
                        <a:pos x="T2" y="T3"/>
                      </a:cxn>
                      <a:cxn ang="T12">
                        <a:pos x="T4" y="T5"/>
                      </a:cxn>
                      <a:cxn ang="T13">
                        <a:pos x="T6" y="T7"/>
                      </a:cxn>
                      <a:cxn ang="T14">
                        <a:pos x="T8" y="T9"/>
                      </a:cxn>
                    </a:cxnLst>
                    <a:rect l="T15" t="T16" r="T17" b="T18"/>
                    <a:pathLst>
                      <a:path w="64" h="74">
                        <a:moveTo>
                          <a:pt x="64" y="18"/>
                        </a:moveTo>
                        <a:lnTo>
                          <a:pt x="49" y="0"/>
                        </a:lnTo>
                        <a:lnTo>
                          <a:pt x="0" y="45"/>
                        </a:lnTo>
                        <a:lnTo>
                          <a:pt x="1" y="74"/>
                        </a:lnTo>
                        <a:lnTo>
                          <a:pt x="64" y="1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3" name="Freeform 1891"/>
                  <p:cNvSpPr>
                    <a:spLocks/>
                  </p:cNvSpPr>
                  <p:nvPr/>
                </p:nvSpPr>
                <p:spPr bwMode="auto">
                  <a:xfrm>
                    <a:off x="1277" y="1678"/>
                    <a:ext cx="11" cy="13"/>
                  </a:xfrm>
                  <a:custGeom>
                    <a:avLst/>
                    <a:gdLst>
                      <a:gd name="T0" fmla="*/ 72 w 72"/>
                      <a:gd name="T1" fmla="*/ 18 h 80"/>
                      <a:gd name="T2" fmla="*/ 57 w 72"/>
                      <a:gd name="T3" fmla="*/ 0 h 80"/>
                      <a:gd name="T4" fmla="*/ 0 w 72"/>
                      <a:gd name="T5" fmla="*/ 52 h 80"/>
                      <a:gd name="T6" fmla="*/ 2 w 72"/>
                      <a:gd name="T7" fmla="*/ 80 h 80"/>
                      <a:gd name="T8" fmla="*/ 72 w 72"/>
                      <a:gd name="T9" fmla="*/ 18 h 80"/>
                      <a:gd name="T10" fmla="*/ 0 60000 65536"/>
                      <a:gd name="T11" fmla="*/ 0 60000 65536"/>
                      <a:gd name="T12" fmla="*/ 0 60000 65536"/>
                      <a:gd name="T13" fmla="*/ 0 60000 65536"/>
                      <a:gd name="T14" fmla="*/ 0 60000 65536"/>
                      <a:gd name="T15" fmla="*/ 0 w 72"/>
                      <a:gd name="T16" fmla="*/ 0 h 80"/>
                      <a:gd name="T17" fmla="*/ 72 w 72"/>
                      <a:gd name="T18" fmla="*/ 80 h 80"/>
                    </a:gdLst>
                    <a:ahLst/>
                    <a:cxnLst>
                      <a:cxn ang="T10">
                        <a:pos x="T0" y="T1"/>
                      </a:cxn>
                      <a:cxn ang="T11">
                        <a:pos x="T2" y="T3"/>
                      </a:cxn>
                      <a:cxn ang="T12">
                        <a:pos x="T4" y="T5"/>
                      </a:cxn>
                      <a:cxn ang="T13">
                        <a:pos x="T6" y="T7"/>
                      </a:cxn>
                      <a:cxn ang="T14">
                        <a:pos x="T8" y="T9"/>
                      </a:cxn>
                    </a:cxnLst>
                    <a:rect l="T15" t="T16" r="T17" b="T18"/>
                    <a:pathLst>
                      <a:path w="72" h="80">
                        <a:moveTo>
                          <a:pt x="72" y="18"/>
                        </a:moveTo>
                        <a:lnTo>
                          <a:pt x="57" y="0"/>
                        </a:lnTo>
                        <a:lnTo>
                          <a:pt x="0" y="52"/>
                        </a:lnTo>
                        <a:lnTo>
                          <a:pt x="2" y="80"/>
                        </a:lnTo>
                        <a:lnTo>
                          <a:pt x="72" y="1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4" name="Freeform 1892"/>
                  <p:cNvSpPr>
                    <a:spLocks/>
                  </p:cNvSpPr>
                  <p:nvPr/>
                </p:nvSpPr>
                <p:spPr bwMode="auto">
                  <a:xfrm>
                    <a:off x="1277" y="1680"/>
                    <a:ext cx="11" cy="14"/>
                  </a:xfrm>
                  <a:custGeom>
                    <a:avLst/>
                    <a:gdLst>
                      <a:gd name="T0" fmla="*/ 77 w 77"/>
                      <a:gd name="T1" fmla="*/ 18 h 83"/>
                      <a:gd name="T2" fmla="*/ 63 w 77"/>
                      <a:gd name="T3" fmla="*/ 0 h 83"/>
                      <a:gd name="T4" fmla="*/ 0 w 77"/>
                      <a:gd name="T5" fmla="*/ 56 h 83"/>
                      <a:gd name="T6" fmla="*/ 4 w 77"/>
                      <a:gd name="T7" fmla="*/ 83 h 83"/>
                      <a:gd name="T8" fmla="*/ 77 w 77"/>
                      <a:gd name="T9" fmla="*/ 18 h 83"/>
                      <a:gd name="T10" fmla="*/ 0 60000 65536"/>
                      <a:gd name="T11" fmla="*/ 0 60000 65536"/>
                      <a:gd name="T12" fmla="*/ 0 60000 65536"/>
                      <a:gd name="T13" fmla="*/ 0 60000 65536"/>
                      <a:gd name="T14" fmla="*/ 0 60000 65536"/>
                      <a:gd name="T15" fmla="*/ 0 w 77"/>
                      <a:gd name="T16" fmla="*/ 0 h 83"/>
                      <a:gd name="T17" fmla="*/ 77 w 77"/>
                      <a:gd name="T18" fmla="*/ 83 h 83"/>
                    </a:gdLst>
                    <a:ahLst/>
                    <a:cxnLst>
                      <a:cxn ang="T10">
                        <a:pos x="T0" y="T1"/>
                      </a:cxn>
                      <a:cxn ang="T11">
                        <a:pos x="T2" y="T3"/>
                      </a:cxn>
                      <a:cxn ang="T12">
                        <a:pos x="T4" y="T5"/>
                      </a:cxn>
                      <a:cxn ang="T13">
                        <a:pos x="T6" y="T7"/>
                      </a:cxn>
                      <a:cxn ang="T14">
                        <a:pos x="T8" y="T9"/>
                      </a:cxn>
                    </a:cxnLst>
                    <a:rect l="T15" t="T16" r="T17" b="T18"/>
                    <a:pathLst>
                      <a:path w="77" h="83">
                        <a:moveTo>
                          <a:pt x="77" y="18"/>
                        </a:moveTo>
                        <a:lnTo>
                          <a:pt x="63" y="0"/>
                        </a:lnTo>
                        <a:lnTo>
                          <a:pt x="0" y="56"/>
                        </a:lnTo>
                        <a:lnTo>
                          <a:pt x="4" y="83"/>
                        </a:lnTo>
                        <a:lnTo>
                          <a:pt x="77" y="1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5" name="Freeform 1893"/>
                  <p:cNvSpPr>
                    <a:spLocks/>
                  </p:cNvSpPr>
                  <p:nvPr/>
                </p:nvSpPr>
                <p:spPr bwMode="auto">
                  <a:xfrm>
                    <a:off x="1278" y="1681"/>
                    <a:ext cx="11" cy="15"/>
                  </a:xfrm>
                  <a:custGeom>
                    <a:avLst/>
                    <a:gdLst>
                      <a:gd name="T0" fmla="*/ 83 w 83"/>
                      <a:gd name="T1" fmla="*/ 20 h 88"/>
                      <a:gd name="T2" fmla="*/ 70 w 83"/>
                      <a:gd name="T3" fmla="*/ 0 h 88"/>
                      <a:gd name="T4" fmla="*/ 0 w 83"/>
                      <a:gd name="T5" fmla="*/ 62 h 88"/>
                      <a:gd name="T6" fmla="*/ 5 w 83"/>
                      <a:gd name="T7" fmla="*/ 88 h 88"/>
                      <a:gd name="T8" fmla="*/ 83 w 83"/>
                      <a:gd name="T9" fmla="*/ 20 h 88"/>
                      <a:gd name="T10" fmla="*/ 0 60000 65536"/>
                      <a:gd name="T11" fmla="*/ 0 60000 65536"/>
                      <a:gd name="T12" fmla="*/ 0 60000 65536"/>
                      <a:gd name="T13" fmla="*/ 0 60000 65536"/>
                      <a:gd name="T14" fmla="*/ 0 60000 65536"/>
                      <a:gd name="T15" fmla="*/ 0 w 83"/>
                      <a:gd name="T16" fmla="*/ 0 h 88"/>
                      <a:gd name="T17" fmla="*/ 83 w 83"/>
                      <a:gd name="T18" fmla="*/ 88 h 88"/>
                    </a:gdLst>
                    <a:ahLst/>
                    <a:cxnLst>
                      <a:cxn ang="T10">
                        <a:pos x="T0" y="T1"/>
                      </a:cxn>
                      <a:cxn ang="T11">
                        <a:pos x="T2" y="T3"/>
                      </a:cxn>
                      <a:cxn ang="T12">
                        <a:pos x="T4" y="T5"/>
                      </a:cxn>
                      <a:cxn ang="T13">
                        <a:pos x="T6" y="T7"/>
                      </a:cxn>
                      <a:cxn ang="T14">
                        <a:pos x="T8" y="T9"/>
                      </a:cxn>
                    </a:cxnLst>
                    <a:rect l="T15" t="T16" r="T17" b="T18"/>
                    <a:pathLst>
                      <a:path w="83" h="88">
                        <a:moveTo>
                          <a:pt x="83" y="20"/>
                        </a:moveTo>
                        <a:lnTo>
                          <a:pt x="70" y="0"/>
                        </a:lnTo>
                        <a:lnTo>
                          <a:pt x="0" y="62"/>
                        </a:lnTo>
                        <a:lnTo>
                          <a:pt x="5" y="88"/>
                        </a:lnTo>
                        <a:lnTo>
                          <a:pt x="83"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6" name="Freeform 1894"/>
                  <p:cNvSpPr>
                    <a:spLocks/>
                  </p:cNvSpPr>
                  <p:nvPr/>
                </p:nvSpPr>
                <p:spPr bwMode="auto">
                  <a:xfrm>
                    <a:off x="1278" y="1683"/>
                    <a:ext cx="12" cy="15"/>
                  </a:xfrm>
                  <a:custGeom>
                    <a:avLst/>
                    <a:gdLst>
                      <a:gd name="T0" fmla="*/ 86 w 86"/>
                      <a:gd name="T1" fmla="*/ 20 h 89"/>
                      <a:gd name="T2" fmla="*/ 73 w 86"/>
                      <a:gd name="T3" fmla="*/ 0 h 89"/>
                      <a:gd name="T4" fmla="*/ 0 w 86"/>
                      <a:gd name="T5" fmla="*/ 65 h 89"/>
                      <a:gd name="T6" fmla="*/ 2 w 86"/>
                      <a:gd name="T7" fmla="*/ 80 h 89"/>
                      <a:gd name="T8" fmla="*/ 6 w 86"/>
                      <a:gd name="T9" fmla="*/ 89 h 89"/>
                      <a:gd name="T10" fmla="*/ 86 w 86"/>
                      <a:gd name="T11" fmla="*/ 20 h 89"/>
                      <a:gd name="T12" fmla="*/ 0 60000 65536"/>
                      <a:gd name="T13" fmla="*/ 0 60000 65536"/>
                      <a:gd name="T14" fmla="*/ 0 60000 65536"/>
                      <a:gd name="T15" fmla="*/ 0 60000 65536"/>
                      <a:gd name="T16" fmla="*/ 0 60000 65536"/>
                      <a:gd name="T17" fmla="*/ 0 60000 65536"/>
                      <a:gd name="T18" fmla="*/ 0 w 86"/>
                      <a:gd name="T19" fmla="*/ 0 h 89"/>
                      <a:gd name="T20" fmla="*/ 86 w 86"/>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86" h="89">
                        <a:moveTo>
                          <a:pt x="86" y="20"/>
                        </a:moveTo>
                        <a:lnTo>
                          <a:pt x="73" y="0"/>
                        </a:lnTo>
                        <a:lnTo>
                          <a:pt x="0" y="65"/>
                        </a:lnTo>
                        <a:lnTo>
                          <a:pt x="2" y="80"/>
                        </a:lnTo>
                        <a:lnTo>
                          <a:pt x="6" y="89"/>
                        </a:lnTo>
                        <a:lnTo>
                          <a:pt x="86"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7" name="Freeform 1895"/>
                  <p:cNvSpPr>
                    <a:spLocks/>
                  </p:cNvSpPr>
                  <p:nvPr/>
                </p:nvSpPr>
                <p:spPr bwMode="auto">
                  <a:xfrm>
                    <a:off x="1278" y="1684"/>
                    <a:ext cx="13" cy="16"/>
                  </a:xfrm>
                  <a:custGeom>
                    <a:avLst/>
                    <a:gdLst>
                      <a:gd name="T0" fmla="*/ 90 w 90"/>
                      <a:gd name="T1" fmla="*/ 19 h 90"/>
                      <a:gd name="T2" fmla="*/ 78 w 90"/>
                      <a:gd name="T3" fmla="*/ 0 h 90"/>
                      <a:gd name="T4" fmla="*/ 0 w 90"/>
                      <a:gd name="T5" fmla="*/ 68 h 90"/>
                      <a:gd name="T6" fmla="*/ 0 w 90"/>
                      <a:gd name="T7" fmla="*/ 70 h 90"/>
                      <a:gd name="T8" fmla="*/ 11 w 90"/>
                      <a:gd name="T9" fmla="*/ 90 h 90"/>
                      <a:gd name="T10" fmla="*/ 90 w 90"/>
                      <a:gd name="T11" fmla="*/ 19 h 90"/>
                      <a:gd name="T12" fmla="*/ 0 60000 65536"/>
                      <a:gd name="T13" fmla="*/ 0 60000 65536"/>
                      <a:gd name="T14" fmla="*/ 0 60000 65536"/>
                      <a:gd name="T15" fmla="*/ 0 60000 65536"/>
                      <a:gd name="T16" fmla="*/ 0 60000 65536"/>
                      <a:gd name="T17" fmla="*/ 0 60000 65536"/>
                      <a:gd name="T18" fmla="*/ 0 w 90"/>
                      <a:gd name="T19" fmla="*/ 0 h 90"/>
                      <a:gd name="T20" fmla="*/ 90 w 90"/>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0" h="90">
                        <a:moveTo>
                          <a:pt x="90" y="19"/>
                        </a:moveTo>
                        <a:lnTo>
                          <a:pt x="78" y="0"/>
                        </a:lnTo>
                        <a:lnTo>
                          <a:pt x="0" y="68"/>
                        </a:lnTo>
                        <a:lnTo>
                          <a:pt x="0" y="70"/>
                        </a:lnTo>
                        <a:lnTo>
                          <a:pt x="11" y="90"/>
                        </a:lnTo>
                        <a:lnTo>
                          <a:pt x="90"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8" name="Freeform 1896"/>
                  <p:cNvSpPr>
                    <a:spLocks/>
                  </p:cNvSpPr>
                  <p:nvPr/>
                </p:nvSpPr>
                <p:spPr bwMode="auto">
                  <a:xfrm>
                    <a:off x="1279" y="1686"/>
                    <a:ext cx="13" cy="15"/>
                  </a:xfrm>
                  <a:custGeom>
                    <a:avLst/>
                    <a:gdLst>
                      <a:gd name="T0" fmla="*/ 92 w 92"/>
                      <a:gd name="T1" fmla="*/ 19 h 89"/>
                      <a:gd name="T2" fmla="*/ 80 w 92"/>
                      <a:gd name="T3" fmla="*/ 0 h 89"/>
                      <a:gd name="T4" fmla="*/ 0 w 92"/>
                      <a:gd name="T5" fmla="*/ 69 h 89"/>
                      <a:gd name="T6" fmla="*/ 12 w 92"/>
                      <a:gd name="T7" fmla="*/ 89 h 89"/>
                      <a:gd name="T8" fmla="*/ 92 w 92"/>
                      <a:gd name="T9" fmla="*/ 19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19"/>
                        </a:moveTo>
                        <a:lnTo>
                          <a:pt x="80" y="0"/>
                        </a:lnTo>
                        <a:lnTo>
                          <a:pt x="0" y="69"/>
                        </a:lnTo>
                        <a:lnTo>
                          <a:pt x="12" y="89"/>
                        </a:lnTo>
                        <a:lnTo>
                          <a:pt x="92"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59" name="Freeform 1897"/>
                  <p:cNvSpPr>
                    <a:spLocks/>
                  </p:cNvSpPr>
                  <p:nvPr/>
                </p:nvSpPr>
                <p:spPr bwMode="auto">
                  <a:xfrm>
                    <a:off x="1280" y="1688"/>
                    <a:ext cx="13" cy="15"/>
                  </a:xfrm>
                  <a:custGeom>
                    <a:avLst/>
                    <a:gdLst>
                      <a:gd name="T0" fmla="*/ 92 w 92"/>
                      <a:gd name="T1" fmla="*/ 20 h 89"/>
                      <a:gd name="T2" fmla="*/ 79 w 92"/>
                      <a:gd name="T3" fmla="*/ 0 h 89"/>
                      <a:gd name="T4" fmla="*/ 0 w 92"/>
                      <a:gd name="T5" fmla="*/ 71 h 89"/>
                      <a:gd name="T6" fmla="*/ 13 w 92"/>
                      <a:gd name="T7" fmla="*/ 89 h 89"/>
                      <a:gd name="T8" fmla="*/ 92 w 92"/>
                      <a:gd name="T9" fmla="*/ 20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20"/>
                        </a:moveTo>
                        <a:lnTo>
                          <a:pt x="79" y="0"/>
                        </a:lnTo>
                        <a:lnTo>
                          <a:pt x="0" y="71"/>
                        </a:lnTo>
                        <a:lnTo>
                          <a:pt x="13" y="89"/>
                        </a:lnTo>
                        <a:lnTo>
                          <a:pt x="92"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0" name="Freeform 1898"/>
                  <p:cNvSpPr>
                    <a:spLocks/>
                  </p:cNvSpPr>
                  <p:nvPr/>
                </p:nvSpPr>
                <p:spPr bwMode="auto">
                  <a:xfrm>
                    <a:off x="1281" y="1689"/>
                    <a:ext cx="13" cy="15"/>
                  </a:xfrm>
                  <a:custGeom>
                    <a:avLst/>
                    <a:gdLst>
                      <a:gd name="T0" fmla="*/ 93 w 93"/>
                      <a:gd name="T1" fmla="*/ 19 h 87"/>
                      <a:gd name="T2" fmla="*/ 80 w 93"/>
                      <a:gd name="T3" fmla="*/ 0 h 87"/>
                      <a:gd name="T4" fmla="*/ 0 w 93"/>
                      <a:gd name="T5" fmla="*/ 70 h 87"/>
                      <a:gd name="T6" fmla="*/ 16 w 93"/>
                      <a:gd name="T7" fmla="*/ 87 h 87"/>
                      <a:gd name="T8" fmla="*/ 93 w 93"/>
                      <a:gd name="T9" fmla="*/ 19 h 87"/>
                      <a:gd name="T10" fmla="*/ 0 60000 65536"/>
                      <a:gd name="T11" fmla="*/ 0 60000 65536"/>
                      <a:gd name="T12" fmla="*/ 0 60000 65536"/>
                      <a:gd name="T13" fmla="*/ 0 60000 65536"/>
                      <a:gd name="T14" fmla="*/ 0 60000 65536"/>
                      <a:gd name="T15" fmla="*/ 0 w 93"/>
                      <a:gd name="T16" fmla="*/ 0 h 87"/>
                      <a:gd name="T17" fmla="*/ 93 w 93"/>
                      <a:gd name="T18" fmla="*/ 87 h 87"/>
                    </a:gdLst>
                    <a:ahLst/>
                    <a:cxnLst>
                      <a:cxn ang="T10">
                        <a:pos x="T0" y="T1"/>
                      </a:cxn>
                      <a:cxn ang="T11">
                        <a:pos x="T2" y="T3"/>
                      </a:cxn>
                      <a:cxn ang="T12">
                        <a:pos x="T4" y="T5"/>
                      </a:cxn>
                      <a:cxn ang="T13">
                        <a:pos x="T6" y="T7"/>
                      </a:cxn>
                      <a:cxn ang="T14">
                        <a:pos x="T8" y="T9"/>
                      </a:cxn>
                    </a:cxnLst>
                    <a:rect l="T15" t="T16" r="T17" b="T18"/>
                    <a:pathLst>
                      <a:path w="93" h="87">
                        <a:moveTo>
                          <a:pt x="93" y="19"/>
                        </a:moveTo>
                        <a:lnTo>
                          <a:pt x="80" y="0"/>
                        </a:lnTo>
                        <a:lnTo>
                          <a:pt x="0" y="70"/>
                        </a:lnTo>
                        <a:lnTo>
                          <a:pt x="16" y="87"/>
                        </a:lnTo>
                        <a:lnTo>
                          <a:pt x="93"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1" name="Freeform 1899"/>
                  <p:cNvSpPr>
                    <a:spLocks/>
                  </p:cNvSpPr>
                  <p:nvPr/>
                </p:nvSpPr>
                <p:spPr bwMode="auto">
                  <a:xfrm>
                    <a:off x="1282" y="1691"/>
                    <a:ext cx="13" cy="14"/>
                  </a:xfrm>
                  <a:custGeom>
                    <a:avLst/>
                    <a:gdLst>
                      <a:gd name="T0" fmla="*/ 92 w 92"/>
                      <a:gd name="T1" fmla="*/ 19 h 84"/>
                      <a:gd name="T2" fmla="*/ 79 w 92"/>
                      <a:gd name="T3" fmla="*/ 0 h 84"/>
                      <a:gd name="T4" fmla="*/ 0 w 92"/>
                      <a:gd name="T5" fmla="*/ 69 h 84"/>
                      <a:gd name="T6" fmla="*/ 17 w 92"/>
                      <a:gd name="T7" fmla="*/ 84 h 84"/>
                      <a:gd name="T8" fmla="*/ 92 w 92"/>
                      <a:gd name="T9" fmla="*/ 19 h 84"/>
                      <a:gd name="T10" fmla="*/ 0 60000 65536"/>
                      <a:gd name="T11" fmla="*/ 0 60000 65536"/>
                      <a:gd name="T12" fmla="*/ 0 60000 65536"/>
                      <a:gd name="T13" fmla="*/ 0 60000 65536"/>
                      <a:gd name="T14" fmla="*/ 0 60000 65536"/>
                      <a:gd name="T15" fmla="*/ 0 w 92"/>
                      <a:gd name="T16" fmla="*/ 0 h 84"/>
                      <a:gd name="T17" fmla="*/ 92 w 92"/>
                      <a:gd name="T18" fmla="*/ 84 h 84"/>
                    </a:gdLst>
                    <a:ahLst/>
                    <a:cxnLst>
                      <a:cxn ang="T10">
                        <a:pos x="T0" y="T1"/>
                      </a:cxn>
                      <a:cxn ang="T11">
                        <a:pos x="T2" y="T3"/>
                      </a:cxn>
                      <a:cxn ang="T12">
                        <a:pos x="T4" y="T5"/>
                      </a:cxn>
                      <a:cxn ang="T13">
                        <a:pos x="T6" y="T7"/>
                      </a:cxn>
                      <a:cxn ang="T14">
                        <a:pos x="T8" y="T9"/>
                      </a:cxn>
                    </a:cxnLst>
                    <a:rect l="T15" t="T16" r="T17" b="T18"/>
                    <a:pathLst>
                      <a:path w="92" h="84">
                        <a:moveTo>
                          <a:pt x="92" y="19"/>
                        </a:moveTo>
                        <a:lnTo>
                          <a:pt x="79" y="0"/>
                        </a:lnTo>
                        <a:lnTo>
                          <a:pt x="0" y="69"/>
                        </a:lnTo>
                        <a:lnTo>
                          <a:pt x="17" y="84"/>
                        </a:lnTo>
                        <a:lnTo>
                          <a:pt x="92"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2" name="Freeform 1900"/>
                  <p:cNvSpPr>
                    <a:spLocks/>
                  </p:cNvSpPr>
                  <p:nvPr/>
                </p:nvSpPr>
                <p:spPr bwMode="auto">
                  <a:xfrm>
                    <a:off x="1283" y="1692"/>
                    <a:ext cx="13" cy="14"/>
                  </a:xfrm>
                  <a:custGeom>
                    <a:avLst/>
                    <a:gdLst>
                      <a:gd name="T0" fmla="*/ 89 w 89"/>
                      <a:gd name="T1" fmla="*/ 20 h 83"/>
                      <a:gd name="T2" fmla="*/ 77 w 89"/>
                      <a:gd name="T3" fmla="*/ 0 h 83"/>
                      <a:gd name="T4" fmla="*/ 0 w 89"/>
                      <a:gd name="T5" fmla="*/ 68 h 83"/>
                      <a:gd name="T6" fmla="*/ 18 w 89"/>
                      <a:gd name="T7" fmla="*/ 83 h 83"/>
                      <a:gd name="T8" fmla="*/ 89 w 89"/>
                      <a:gd name="T9" fmla="*/ 20 h 83"/>
                      <a:gd name="T10" fmla="*/ 0 60000 65536"/>
                      <a:gd name="T11" fmla="*/ 0 60000 65536"/>
                      <a:gd name="T12" fmla="*/ 0 60000 65536"/>
                      <a:gd name="T13" fmla="*/ 0 60000 65536"/>
                      <a:gd name="T14" fmla="*/ 0 60000 65536"/>
                      <a:gd name="T15" fmla="*/ 0 w 89"/>
                      <a:gd name="T16" fmla="*/ 0 h 83"/>
                      <a:gd name="T17" fmla="*/ 89 w 89"/>
                      <a:gd name="T18" fmla="*/ 83 h 83"/>
                    </a:gdLst>
                    <a:ahLst/>
                    <a:cxnLst>
                      <a:cxn ang="T10">
                        <a:pos x="T0" y="T1"/>
                      </a:cxn>
                      <a:cxn ang="T11">
                        <a:pos x="T2" y="T3"/>
                      </a:cxn>
                      <a:cxn ang="T12">
                        <a:pos x="T4" y="T5"/>
                      </a:cxn>
                      <a:cxn ang="T13">
                        <a:pos x="T6" y="T7"/>
                      </a:cxn>
                      <a:cxn ang="T14">
                        <a:pos x="T8" y="T9"/>
                      </a:cxn>
                    </a:cxnLst>
                    <a:rect l="T15" t="T16" r="T17" b="T18"/>
                    <a:pathLst>
                      <a:path w="89" h="83">
                        <a:moveTo>
                          <a:pt x="89" y="20"/>
                        </a:moveTo>
                        <a:lnTo>
                          <a:pt x="77" y="0"/>
                        </a:lnTo>
                        <a:lnTo>
                          <a:pt x="0" y="68"/>
                        </a:lnTo>
                        <a:lnTo>
                          <a:pt x="18" y="83"/>
                        </a:lnTo>
                        <a:lnTo>
                          <a:pt x="89"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3" name="Freeform 1901"/>
                  <p:cNvSpPr>
                    <a:spLocks/>
                  </p:cNvSpPr>
                  <p:nvPr/>
                </p:nvSpPr>
                <p:spPr bwMode="auto">
                  <a:xfrm>
                    <a:off x="1284" y="1694"/>
                    <a:ext cx="12" cy="14"/>
                  </a:xfrm>
                  <a:custGeom>
                    <a:avLst/>
                    <a:gdLst>
                      <a:gd name="T0" fmla="*/ 86 w 86"/>
                      <a:gd name="T1" fmla="*/ 20 h 82"/>
                      <a:gd name="T2" fmla="*/ 75 w 86"/>
                      <a:gd name="T3" fmla="*/ 0 h 82"/>
                      <a:gd name="T4" fmla="*/ 0 w 86"/>
                      <a:gd name="T5" fmla="*/ 65 h 82"/>
                      <a:gd name="T6" fmla="*/ 17 w 86"/>
                      <a:gd name="T7" fmla="*/ 82 h 82"/>
                      <a:gd name="T8" fmla="*/ 86 w 86"/>
                      <a:gd name="T9" fmla="*/ 20 h 82"/>
                      <a:gd name="T10" fmla="*/ 0 60000 65536"/>
                      <a:gd name="T11" fmla="*/ 0 60000 65536"/>
                      <a:gd name="T12" fmla="*/ 0 60000 65536"/>
                      <a:gd name="T13" fmla="*/ 0 60000 65536"/>
                      <a:gd name="T14" fmla="*/ 0 60000 65536"/>
                      <a:gd name="T15" fmla="*/ 0 w 86"/>
                      <a:gd name="T16" fmla="*/ 0 h 82"/>
                      <a:gd name="T17" fmla="*/ 86 w 86"/>
                      <a:gd name="T18" fmla="*/ 82 h 82"/>
                    </a:gdLst>
                    <a:ahLst/>
                    <a:cxnLst>
                      <a:cxn ang="T10">
                        <a:pos x="T0" y="T1"/>
                      </a:cxn>
                      <a:cxn ang="T11">
                        <a:pos x="T2" y="T3"/>
                      </a:cxn>
                      <a:cxn ang="T12">
                        <a:pos x="T4" y="T5"/>
                      </a:cxn>
                      <a:cxn ang="T13">
                        <a:pos x="T6" y="T7"/>
                      </a:cxn>
                      <a:cxn ang="T14">
                        <a:pos x="T8" y="T9"/>
                      </a:cxn>
                    </a:cxnLst>
                    <a:rect l="T15" t="T16" r="T17" b="T18"/>
                    <a:pathLst>
                      <a:path w="86" h="82">
                        <a:moveTo>
                          <a:pt x="86" y="20"/>
                        </a:moveTo>
                        <a:lnTo>
                          <a:pt x="75" y="0"/>
                        </a:lnTo>
                        <a:lnTo>
                          <a:pt x="0" y="65"/>
                        </a:lnTo>
                        <a:lnTo>
                          <a:pt x="17" y="82"/>
                        </a:lnTo>
                        <a:lnTo>
                          <a:pt x="86"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4" name="Freeform 1902"/>
                  <p:cNvSpPr>
                    <a:spLocks/>
                  </p:cNvSpPr>
                  <p:nvPr/>
                </p:nvSpPr>
                <p:spPr bwMode="auto">
                  <a:xfrm>
                    <a:off x="1285" y="1696"/>
                    <a:ext cx="12" cy="13"/>
                  </a:xfrm>
                  <a:custGeom>
                    <a:avLst/>
                    <a:gdLst>
                      <a:gd name="T0" fmla="*/ 82 w 82"/>
                      <a:gd name="T1" fmla="*/ 21 h 79"/>
                      <a:gd name="T2" fmla="*/ 71 w 82"/>
                      <a:gd name="T3" fmla="*/ 0 h 79"/>
                      <a:gd name="T4" fmla="*/ 0 w 82"/>
                      <a:gd name="T5" fmla="*/ 63 h 79"/>
                      <a:gd name="T6" fmla="*/ 19 w 82"/>
                      <a:gd name="T7" fmla="*/ 79 h 79"/>
                      <a:gd name="T8" fmla="*/ 82 w 82"/>
                      <a:gd name="T9" fmla="*/ 21 h 79"/>
                      <a:gd name="T10" fmla="*/ 0 60000 65536"/>
                      <a:gd name="T11" fmla="*/ 0 60000 65536"/>
                      <a:gd name="T12" fmla="*/ 0 60000 65536"/>
                      <a:gd name="T13" fmla="*/ 0 60000 65536"/>
                      <a:gd name="T14" fmla="*/ 0 60000 65536"/>
                      <a:gd name="T15" fmla="*/ 0 w 82"/>
                      <a:gd name="T16" fmla="*/ 0 h 79"/>
                      <a:gd name="T17" fmla="*/ 82 w 82"/>
                      <a:gd name="T18" fmla="*/ 79 h 79"/>
                    </a:gdLst>
                    <a:ahLst/>
                    <a:cxnLst>
                      <a:cxn ang="T10">
                        <a:pos x="T0" y="T1"/>
                      </a:cxn>
                      <a:cxn ang="T11">
                        <a:pos x="T2" y="T3"/>
                      </a:cxn>
                      <a:cxn ang="T12">
                        <a:pos x="T4" y="T5"/>
                      </a:cxn>
                      <a:cxn ang="T13">
                        <a:pos x="T6" y="T7"/>
                      </a:cxn>
                      <a:cxn ang="T14">
                        <a:pos x="T8" y="T9"/>
                      </a:cxn>
                    </a:cxnLst>
                    <a:rect l="T15" t="T16" r="T17" b="T18"/>
                    <a:pathLst>
                      <a:path w="82" h="79">
                        <a:moveTo>
                          <a:pt x="82" y="21"/>
                        </a:moveTo>
                        <a:lnTo>
                          <a:pt x="71" y="0"/>
                        </a:lnTo>
                        <a:lnTo>
                          <a:pt x="0" y="63"/>
                        </a:lnTo>
                        <a:lnTo>
                          <a:pt x="19" y="79"/>
                        </a:lnTo>
                        <a:lnTo>
                          <a:pt x="82" y="2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5" name="Freeform 1903"/>
                  <p:cNvSpPr>
                    <a:spLocks/>
                  </p:cNvSpPr>
                  <p:nvPr/>
                </p:nvSpPr>
                <p:spPr bwMode="auto">
                  <a:xfrm>
                    <a:off x="1287" y="1698"/>
                    <a:ext cx="11" cy="12"/>
                  </a:xfrm>
                  <a:custGeom>
                    <a:avLst/>
                    <a:gdLst>
                      <a:gd name="T0" fmla="*/ 80 w 80"/>
                      <a:gd name="T1" fmla="*/ 20 h 75"/>
                      <a:gd name="T2" fmla="*/ 69 w 80"/>
                      <a:gd name="T3" fmla="*/ 0 h 75"/>
                      <a:gd name="T4" fmla="*/ 0 w 80"/>
                      <a:gd name="T5" fmla="*/ 62 h 75"/>
                      <a:gd name="T6" fmla="*/ 20 w 80"/>
                      <a:gd name="T7" fmla="*/ 75 h 75"/>
                      <a:gd name="T8" fmla="*/ 80 w 80"/>
                      <a:gd name="T9" fmla="*/ 20 h 75"/>
                      <a:gd name="T10" fmla="*/ 0 60000 65536"/>
                      <a:gd name="T11" fmla="*/ 0 60000 65536"/>
                      <a:gd name="T12" fmla="*/ 0 60000 65536"/>
                      <a:gd name="T13" fmla="*/ 0 60000 65536"/>
                      <a:gd name="T14" fmla="*/ 0 60000 65536"/>
                      <a:gd name="T15" fmla="*/ 0 w 80"/>
                      <a:gd name="T16" fmla="*/ 0 h 75"/>
                      <a:gd name="T17" fmla="*/ 80 w 80"/>
                      <a:gd name="T18" fmla="*/ 75 h 75"/>
                    </a:gdLst>
                    <a:ahLst/>
                    <a:cxnLst>
                      <a:cxn ang="T10">
                        <a:pos x="T0" y="T1"/>
                      </a:cxn>
                      <a:cxn ang="T11">
                        <a:pos x="T2" y="T3"/>
                      </a:cxn>
                      <a:cxn ang="T12">
                        <a:pos x="T4" y="T5"/>
                      </a:cxn>
                      <a:cxn ang="T13">
                        <a:pos x="T6" y="T7"/>
                      </a:cxn>
                      <a:cxn ang="T14">
                        <a:pos x="T8" y="T9"/>
                      </a:cxn>
                    </a:cxnLst>
                    <a:rect l="T15" t="T16" r="T17" b="T18"/>
                    <a:pathLst>
                      <a:path w="80" h="75">
                        <a:moveTo>
                          <a:pt x="80" y="20"/>
                        </a:moveTo>
                        <a:lnTo>
                          <a:pt x="69" y="0"/>
                        </a:lnTo>
                        <a:lnTo>
                          <a:pt x="0" y="62"/>
                        </a:lnTo>
                        <a:lnTo>
                          <a:pt x="20" y="75"/>
                        </a:lnTo>
                        <a:lnTo>
                          <a:pt x="80"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6" name="Freeform 1904"/>
                  <p:cNvSpPr>
                    <a:spLocks/>
                  </p:cNvSpPr>
                  <p:nvPr/>
                </p:nvSpPr>
                <p:spPr bwMode="auto">
                  <a:xfrm>
                    <a:off x="1288" y="1699"/>
                    <a:ext cx="11" cy="12"/>
                  </a:xfrm>
                  <a:custGeom>
                    <a:avLst/>
                    <a:gdLst>
                      <a:gd name="T0" fmla="*/ 74 w 74"/>
                      <a:gd name="T1" fmla="*/ 20 h 70"/>
                      <a:gd name="T2" fmla="*/ 63 w 74"/>
                      <a:gd name="T3" fmla="*/ 0 h 70"/>
                      <a:gd name="T4" fmla="*/ 0 w 74"/>
                      <a:gd name="T5" fmla="*/ 58 h 70"/>
                      <a:gd name="T6" fmla="*/ 20 w 74"/>
                      <a:gd name="T7" fmla="*/ 70 h 70"/>
                      <a:gd name="T8" fmla="*/ 74 w 74"/>
                      <a:gd name="T9" fmla="*/ 20 h 70"/>
                      <a:gd name="T10" fmla="*/ 0 60000 65536"/>
                      <a:gd name="T11" fmla="*/ 0 60000 65536"/>
                      <a:gd name="T12" fmla="*/ 0 60000 65536"/>
                      <a:gd name="T13" fmla="*/ 0 60000 65536"/>
                      <a:gd name="T14" fmla="*/ 0 60000 65536"/>
                      <a:gd name="T15" fmla="*/ 0 w 74"/>
                      <a:gd name="T16" fmla="*/ 0 h 70"/>
                      <a:gd name="T17" fmla="*/ 74 w 74"/>
                      <a:gd name="T18" fmla="*/ 70 h 70"/>
                    </a:gdLst>
                    <a:ahLst/>
                    <a:cxnLst>
                      <a:cxn ang="T10">
                        <a:pos x="T0" y="T1"/>
                      </a:cxn>
                      <a:cxn ang="T11">
                        <a:pos x="T2" y="T3"/>
                      </a:cxn>
                      <a:cxn ang="T12">
                        <a:pos x="T4" y="T5"/>
                      </a:cxn>
                      <a:cxn ang="T13">
                        <a:pos x="T6" y="T7"/>
                      </a:cxn>
                      <a:cxn ang="T14">
                        <a:pos x="T8" y="T9"/>
                      </a:cxn>
                    </a:cxnLst>
                    <a:rect l="T15" t="T16" r="T17" b="T18"/>
                    <a:pathLst>
                      <a:path w="74" h="70">
                        <a:moveTo>
                          <a:pt x="74" y="20"/>
                        </a:moveTo>
                        <a:lnTo>
                          <a:pt x="63" y="0"/>
                        </a:lnTo>
                        <a:lnTo>
                          <a:pt x="0" y="58"/>
                        </a:lnTo>
                        <a:lnTo>
                          <a:pt x="20" y="70"/>
                        </a:lnTo>
                        <a:lnTo>
                          <a:pt x="74" y="2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7" name="Freeform 1905"/>
                  <p:cNvSpPr>
                    <a:spLocks/>
                  </p:cNvSpPr>
                  <p:nvPr/>
                </p:nvSpPr>
                <p:spPr bwMode="auto">
                  <a:xfrm>
                    <a:off x="1289" y="1701"/>
                    <a:ext cx="11" cy="11"/>
                  </a:xfrm>
                  <a:custGeom>
                    <a:avLst/>
                    <a:gdLst>
                      <a:gd name="T0" fmla="*/ 71 w 71"/>
                      <a:gd name="T1" fmla="*/ 22 h 67"/>
                      <a:gd name="T2" fmla="*/ 60 w 71"/>
                      <a:gd name="T3" fmla="*/ 0 h 67"/>
                      <a:gd name="T4" fmla="*/ 0 w 71"/>
                      <a:gd name="T5" fmla="*/ 55 h 67"/>
                      <a:gd name="T6" fmla="*/ 20 w 71"/>
                      <a:gd name="T7" fmla="*/ 67 h 67"/>
                      <a:gd name="T8" fmla="*/ 71 w 71"/>
                      <a:gd name="T9" fmla="*/ 22 h 67"/>
                      <a:gd name="T10" fmla="*/ 0 60000 65536"/>
                      <a:gd name="T11" fmla="*/ 0 60000 65536"/>
                      <a:gd name="T12" fmla="*/ 0 60000 65536"/>
                      <a:gd name="T13" fmla="*/ 0 60000 65536"/>
                      <a:gd name="T14" fmla="*/ 0 60000 65536"/>
                      <a:gd name="T15" fmla="*/ 0 w 71"/>
                      <a:gd name="T16" fmla="*/ 0 h 67"/>
                      <a:gd name="T17" fmla="*/ 71 w 71"/>
                      <a:gd name="T18" fmla="*/ 67 h 67"/>
                    </a:gdLst>
                    <a:ahLst/>
                    <a:cxnLst>
                      <a:cxn ang="T10">
                        <a:pos x="T0" y="T1"/>
                      </a:cxn>
                      <a:cxn ang="T11">
                        <a:pos x="T2" y="T3"/>
                      </a:cxn>
                      <a:cxn ang="T12">
                        <a:pos x="T4" y="T5"/>
                      </a:cxn>
                      <a:cxn ang="T13">
                        <a:pos x="T6" y="T7"/>
                      </a:cxn>
                      <a:cxn ang="T14">
                        <a:pos x="T8" y="T9"/>
                      </a:cxn>
                    </a:cxnLst>
                    <a:rect l="T15" t="T16" r="T17" b="T18"/>
                    <a:pathLst>
                      <a:path w="71" h="67">
                        <a:moveTo>
                          <a:pt x="71" y="22"/>
                        </a:moveTo>
                        <a:lnTo>
                          <a:pt x="60" y="0"/>
                        </a:lnTo>
                        <a:lnTo>
                          <a:pt x="0" y="55"/>
                        </a:lnTo>
                        <a:lnTo>
                          <a:pt x="20" y="67"/>
                        </a:lnTo>
                        <a:lnTo>
                          <a:pt x="71" y="2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8" name="Freeform 1906"/>
                  <p:cNvSpPr>
                    <a:spLocks/>
                  </p:cNvSpPr>
                  <p:nvPr/>
                </p:nvSpPr>
                <p:spPr bwMode="auto">
                  <a:xfrm>
                    <a:off x="1291" y="1703"/>
                    <a:ext cx="9" cy="10"/>
                  </a:xfrm>
                  <a:custGeom>
                    <a:avLst/>
                    <a:gdLst>
                      <a:gd name="T0" fmla="*/ 64 w 64"/>
                      <a:gd name="T1" fmla="*/ 22 h 60"/>
                      <a:gd name="T2" fmla="*/ 54 w 64"/>
                      <a:gd name="T3" fmla="*/ 0 h 60"/>
                      <a:gd name="T4" fmla="*/ 0 w 64"/>
                      <a:gd name="T5" fmla="*/ 50 h 60"/>
                      <a:gd name="T6" fmla="*/ 20 w 64"/>
                      <a:gd name="T7" fmla="*/ 60 h 60"/>
                      <a:gd name="T8" fmla="*/ 64 w 64"/>
                      <a:gd name="T9" fmla="*/ 22 h 60"/>
                      <a:gd name="T10" fmla="*/ 0 60000 65536"/>
                      <a:gd name="T11" fmla="*/ 0 60000 65536"/>
                      <a:gd name="T12" fmla="*/ 0 60000 65536"/>
                      <a:gd name="T13" fmla="*/ 0 60000 65536"/>
                      <a:gd name="T14" fmla="*/ 0 60000 65536"/>
                      <a:gd name="T15" fmla="*/ 0 w 64"/>
                      <a:gd name="T16" fmla="*/ 0 h 60"/>
                      <a:gd name="T17" fmla="*/ 64 w 64"/>
                      <a:gd name="T18" fmla="*/ 60 h 60"/>
                    </a:gdLst>
                    <a:ahLst/>
                    <a:cxnLst>
                      <a:cxn ang="T10">
                        <a:pos x="T0" y="T1"/>
                      </a:cxn>
                      <a:cxn ang="T11">
                        <a:pos x="T2" y="T3"/>
                      </a:cxn>
                      <a:cxn ang="T12">
                        <a:pos x="T4" y="T5"/>
                      </a:cxn>
                      <a:cxn ang="T13">
                        <a:pos x="T6" y="T7"/>
                      </a:cxn>
                      <a:cxn ang="T14">
                        <a:pos x="T8" y="T9"/>
                      </a:cxn>
                    </a:cxnLst>
                    <a:rect l="T15" t="T16" r="T17" b="T18"/>
                    <a:pathLst>
                      <a:path w="64" h="60">
                        <a:moveTo>
                          <a:pt x="64" y="22"/>
                        </a:moveTo>
                        <a:lnTo>
                          <a:pt x="54" y="0"/>
                        </a:lnTo>
                        <a:lnTo>
                          <a:pt x="0" y="50"/>
                        </a:lnTo>
                        <a:lnTo>
                          <a:pt x="20" y="60"/>
                        </a:lnTo>
                        <a:lnTo>
                          <a:pt x="64" y="2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69" name="Freeform 1907"/>
                  <p:cNvSpPr>
                    <a:spLocks/>
                  </p:cNvSpPr>
                  <p:nvPr/>
                </p:nvSpPr>
                <p:spPr bwMode="auto">
                  <a:xfrm>
                    <a:off x="1292" y="1705"/>
                    <a:ext cx="9" cy="8"/>
                  </a:xfrm>
                  <a:custGeom>
                    <a:avLst/>
                    <a:gdLst>
                      <a:gd name="T0" fmla="*/ 58 w 58"/>
                      <a:gd name="T1" fmla="*/ 24 h 54"/>
                      <a:gd name="T2" fmla="*/ 51 w 58"/>
                      <a:gd name="T3" fmla="*/ 0 h 54"/>
                      <a:gd name="T4" fmla="*/ 0 w 58"/>
                      <a:gd name="T5" fmla="*/ 45 h 54"/>
                      <a:gd name="T6" fmla="*/ 24 w 58"/>
                      <a:gd name="T7" fmla="*/ 54 h 54"/>
                      <a:gd name="T8" fmla="*/ 58 w 58"/>
                      <a:gd name="T9" fmla="*/ 24 h 54"/>
                      <a:gd name="T10" fmla="*/ 0 60000 65536"/>
                      <a:gd name="T11" fmla="*/ 0 60000 65536"/>
                      <a:gd name="T12" fmla="*/ 0 60000 65536"/>
                      <a:gd name="T13" fmla="*/ 0 60000 65536"/>
                      <a:gd name="T14" fmla="*/ 0 60000 65536"/>
                      <a:gd name="T15" fmla="*/ 0 w 58"/>
                      <a:gd name="T16" fmla="*/ 0 h 54"/>
                      <a:gd name="T17" fmla="*/ 58 w 58"/>
                      <a:gd name="T18" fmla="*/ 54 h 54"/>
                    </a:gdLst>
                    <a:ahLst/>
                    <a:cxnLst>
                      <a:cxn ang="T10">
                        <a:pos x="T0" y="T1"/>
                      </a:cxn>
                      <a:cxn ang="T11">
                        <a:pos x="T2" y="T3"/>
                      </a:cxn>
                      <a:cxn ang="T12">
                        <a:pos x="T4" y="T5"/>
                      </a:cxn>
                      <a:cxn ang="T13">
                        <a:pos x="T6" y="T7"/>
                      </a:cxn>
                      <a:cxn ang="T14">
                        <a:pos x="T8" y="T9"/>
                      </a:cxn>
                    </a:cxnLst>
                    <a:rect l="T15" t="T16" r="T17" b="T18"/>
                    <a:pathLst>
                      <a:path w="58" h="54">
                        <a:moveTo>
                          <a:pt x="58" y="24"/>
                        </a:moveTo>
                        <a:lnTo>
                          <a:pt x="51" y="0"/>
                        </a:lnTo>
                        <a:lnTo>
                          <a:pt x="0" y="45"/>
                        </a:lnTo>
                        <a:lnTo>
                          <a:pt x="24" y="54"/>
                        </a:lnTo>
                        <a:lnTo>
                          <a:pt x="58" y="2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0" name="Freeform 1908"/>
                  <p:cNvSpPr>
                    <a:spLocks/>
                  </p:cNvSpPr>
                  <p:nvPr/>
                </p:nvSpPr>
                <p:spPr bwMode="auto">
                  <a:xfrm>
                    <a:off x="1294" y="1706"/>
                    <a:ext cx="7" cy="8"/>
                  </a:xfrm>
                  <a:custGeom>
                    <a:avLst/>
                    <a:gdLst>
                      <a:gd name="T0" fmla="*/ 49 w 49"/>
                      <a:gd name="T1" fmla="*/ 26 h 46"/>
                      <a:gd name="T2" fmla="*/ 44 w 49"/>
                      <a:gd name="T3" fmla="*/ 0 h 46"/>
                      <a:gd name="T4" fmla="*/ 0 w 49"/>
                      <a:gd name="T5" fmla="*/ 38 h 46"/>
                      <a:gd name="T6" fmla="*/ 27 w 49"/>
                      <a:gd name="T7" fmla="*/ 46 h 46"/>
                      <a:gd name="T8" fmla="*/ 49 w 49"/>
                      <a:gd name="T9" fmla="*/ 26 h 46"/>
                      <a:gd name="T10" fmla="*/ 0 60000 65536"/>
                      <a:gd name="T11" fmla="*/ 0 60000 65536"/>
                      <a:gd name="T12" fmla="*/ 0 60000 65536"/>
                      <a:gd name="T13" fmla="*/ 0 60000 65536"/>
                      <a:gd name="T14" fmla="*/ 0 60000 65536"/>
                      <a:gd name="T15" fmla="*/ 0 w 49"/>
                      <a:gd name="T16" fmla="*/ 0 h 46"/>
                      <a:gd name="T17" fmla="*/ 49 w 49"/>
                      <a:gd name="T18" fmla="*/ 46 h 46"/>
                    </a:gdLst>
                    <a:ahLst/>
                    <a:cxnLst>
                      <a:cxn ang="T10">
                        <a:pos x="T0" y="T1"/>
                      </a:cxn>
                      <a:cxn ang="T11">
                        <a:pos x="T2" y="T3"/>
                      </a:cxn>
                      <a:cxn ang="T12">
                        <a:pos x="T4" y="T5"/>
                      </a:cxn>
                      <a:cxn ang="T13">
                        <a:pos x="T6" y="T7"/>
                      </a:cxn>
                      <a:cxn ang="T14">
                        <a:pos x="T8" y="T9"/>
                      </a:cxn>
                    </a:cxnLst>
                    <a:rect l="T15" t="T16" r="T17" b="T18"/>
                    <a:pathLst>
                      <a:path w="49" h="46">
                        <a:moveTo>
                          <a:pt x="49" y="26"/>
                        </a:moveTo>
                        <a:lnTo>
                          <a:pt x="44" y="0"/>
                        </a:lnTo>
                        <a:lnTo>
                          <a:pt x="0" y="38"/>
                        </a:lnTo>
                        <a:lnTo>
                          <a:pt x="27" y="46"/>
                        </a:lnTo>
                        <a:lnTo>
                          <a:pt x="49" y="2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1" name="Freeform 1909"/>
                  <p:cNvSpPr>
                    <a:spLocks/>
                  </p:cNvSpPr>
                  <p:nvPr/>
                </p:nvSpPr>
                <p:spPr bwMode="auto">
                  <a:xfrm>
                    <a:off x="1296" y="1708"/>
                    <a:ext cx="5" cy="6"/>
                  </a:xfrm>
                  <a:custGeom>
                    <a:avLst/>
                    <a:gdLst>
                      <a:gd name="T0" fmla="*/ 34 w 36"/>
                      <a:gd name="T1" fmla="*/ 0 h 33"/>
                      <a:gd name="T2" fmla="*/ 36 w 36"/>
                      <a:gd name="T3" fmla="*/ 19 h 33"/>
                      <a:gd name="T4" fmla="*/ 25 w 36"/>
                      <a:gd name="T5" fmla="*/ 33 h 33"/>
                      <a:gd name="T6" fmla="*/ 0 w 36"/>
                      <a:gd name="T7" fmla="*/ 30 h 33"/>
                      <a:gd name="T8" fmla="*/ 34 w 36"/>
                      <a:gd name="T9" fmla="*/ 0 h 33"/>
                      <a:gd name="T10" fmla="*/ 0 60000 65536"/>
                      <a:gd name="T11" fmla="*/ 0 60000 65536"/>
                      <a:gd name="T12" fmla="*/ 0 60000 65536"/>
                      <a:gd name="T13" fmla="*/ 0 60000 65536"/>
                      <a:gd name="T14" fmla="*/ 0 60000 65536"/>
                      <a:gd name="T15" fmla="*/ 0 w 36"/>
                      <a:gd name="T16" fmla="*/ 0 h 33"/>
                      <a:gd name="T17" fmla="*/ 36 w 36"/>
                      <a:gd name="T18" fmla="*/ 33 h 33"/>
                    </a:gdLst>
                    <a:ahLst/>
                    <a:cxnLst>
                      <a:cxn ang="T10">
                        <a:pos x="T0" y="T1"/>
                      </a:cxn>
                      <a:cxn ang="T11">
                        <a:pos x="T2" y="T3"/>
                      </a:cxn>
                      <a:cxn ang="T12">
                        <a:pos x="T4" y="T5"/>
                      </a:cxn>
                      <a:cxn ang="T13">
                        <a:pos x="T6" y="T7"/>
                      </a:cxn>
                      <a:cxn ang="T14">
                        <a:pos x="T8" y="T9"/>
                      </a:cxn>
                    </a:cxnLst>
                    <a:rect l="T15" t="T16" r="T17" b="T18"/>
                    <a:pathLst>
                      <a:path w="36" h="33">
                        <a:moveTo>
                          <a:pt x="34" y="0"/>
                        </a:moveTo>
                        <a:lnTo>
                          <a:pt x="36" y="19"/>
                        </a:lnTo>
                        <a:lnTo>
                          <a:pt x="25" y="33"/>
                        </a:lnTo>
                        <a:lnTo>
                          <a:pt x="0" y="30"/>
                        </a:lnTo>
                        <a:lnTo>
                          <a:pt x="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2" name="Freeform 1910"/>
                  <p:cNvSpPr>
                    <a:spLocks/>
                  </p:cNvSpPr>
                  <p:nvPr/>
                </p:nvSpPr>
                <p:spPr bwMode="auto">
                  <a:xfrm>
                    <a:off x="1298" y="1711"/>
                    <a:ext cx="3" cy="3"/>
                  </a:xfrm>
                  <a:custGeom>
                    <a:avLst/>
                    <a:gdLst>
                      <a:gd name="T0" fmla="*/ 22 w 22"/>
                      <a:gd name="T1" fmla="*/ 0 h 20"/>
                      <a:gd name="T2" fmla="*/ 22 w 22"/>
                      <a:gd name="T3" fmla="*/ 6 h 20"/>
                      <a:gd name="T4" fmla="*/ 15 w 22"/>
                      <a:gd name="T5" fmla="*/ 17 h 20"/>
                      <a:gd name="T6" fmla="*/ 0 w 22"/>
                      <a:gd name="T7" fmla="*/ 20 h 20"/>
                      <a:gd name="T8" fmla="*/ 22 w 22"/>
                      <a:gd name="T9" fmla="*/ 0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0"/>
                        </a:moveTo>
                        <a:lnTo>
                          <a:pt x="22" y="6"/>
                        </a:lnTo>
                        <a:lnTo>
                          <a:pt x="15" y="17"/>
                        </a:lnTo>
                        <a:lnTo>
                          <a:pt x="0" y="20"/>
                        </a:lnTo>
                        <a:lnTo>
                          <a:pt x="2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3" name="Freeform 1911"/>
                  <p:cNvSpPr>
                    <a:spLocks/>
                  </p:cNvSpPr>
                  <p:nvPr/>
                </p:nvSpPr>
                <p:spPr bwMode="auto">
                  <a:xfrm>
                    <a:off x="1279" y="1671"/>
                    <a:ext cx="22" cy="41"/>
                  </a:xfrm>
                  <a:custGeom>
                    <a:avLst/>
                    <a:gdLst>
                      <a:gd name="T0" fmla="*/ 157 w 157"/>
                      <a:gd name="T1" fmla="*/ 242 h 246"/>
                      <a:gd name="T2" fmla="*/ 154 w 157"/>
                      <a:gd name="T3" fmla="*/ 229 h 246"/>
                      <a:gd name="T4" fmla="*/ 150 w 157"/>
                      <a:gd name="T5" fmla="*/ 212 h 246"/>
                      <a:gd name="T6" fmla="*/ 143 w 157"/>
                      <a:gd name="T7" fmla="*/ 195 h 246"/>
                      <a:gd name="T8" fmla="*/ 132 w 157"/>
                      <a:gd name="T9" fmla="*/ 176 h 246"/>
                      <a:gd name="T10" fmla="*/ 121 w 157"/>
                      <a:gd name="T11" fmla="*/ 155 h 246"/>
                      <a:gd name="T12" fmla="*/ 109 w 157"/>
                      <a:gd name="T13" fmla="*/ 135 h 246"/>
                      <a:gd name="T14" fmla="*/ 95 w 157"/>
                      <a:gd name="T15" fmla="*/ 113 h 246"/>
                      <a:gd name="T16" fmla="*/ 81 w 157"/>
                      <a:gd name="T17" fmla="*/ 92 h 246"/>
                      <a:gd name="T18" fmla="*/ 68 w 157"/>
                      <a:gd name="T19" fmla="*/ 70 h 246"/>
                      <a:gd name="T20" fmla="*/ 53 w 157"/>
                      <a:gd name="T21" fmla="*/ 53 h 246"/>
                      <a:gd name="T22" fmla="*/ 41 w 157"/>
                      <a:gd name="T23" fmla="*/ 36 h 246"/>
                      <a:gd name="T24" fmla="*/ 28 w 157"/>
                      <a:gd name="T25" fmla="*/ 22 h 246"/>
                      <a:gd name="T26" fmla="*/ 17 w 157"/>
                      <a:gd name="T27" fmla="*/ 11 h 246"/>
                      <a:gd name="T28" fmla="*/ 10 w 157"/>
                      <a:gd name="T29" fmla="*/ 4 h 246"/>
                      <a:gd name="T30" fmla="*/ 2 w 157"/>
                      <a:gd name="T31" fmla="*/ 0 h 246"/>
                      <a:gd name="T32" fmla="*/ 1 w 157"/>
                      <a:gd name="T33" fmla="*/ 4 h 246"/>
                      <a:gd name="T34" fmla="*/ 3 w 157"/>
                      <a:gd name="T35" fmla="*/ 5 h 246"/>
                      <a:gd name="T36" fmla="*/ 11 w 157"/>
                      <a:gd name="T37" fmla="*/ 10 h 246"/>
                      <a:gd name="T38" fmla="*/ 20 w 157"/>
                      <a:gd name="T39" fmla="*/ 18 h 246"/>
                      <a:gd name="T40" fmla="*/ 30 w 157"/>
                      <a:gd name="T41" fmla="*/ 31 h 246"/>
                      <a:gd name="T42" fmla="*/ 44 w 157"/>
                      <a:gd name="T43" fmla="*/ 45 h 246"/>
                      <a:gd name="T44" fmla="*/ 59 w 157"/>
                      <a:gd name="T45" fmla="*/ 63 h 246"/>
                      <a:gd name="T46" fmla="*/ 72 w 157"/>
                      <a:gd name="T47" fmla="*/ 83 h 246"/>
                      <a:gd name="T48" fmla="*/ 86 w 157"/>
                      <a:gd name="T49" fmla="*/ 104 h 246"/>
                      <a:gd name="T50" fmla="*/ 99 w 157"/>
                      <a:gd name="T51" fmla="*/ 125 h 246"/>
                      <a:gd name="T52" fmla="*/ 113 w 157"/>
                      <a:gd name="T53" fmla="*/ 147 h 246"/>
                      <a:gd name="T54" fmla="*/ 124 w 157"/>
                      <a:gd name="T55" fmla="*/ 168 h 246"/>
                      <a:gd name="T56" fmla="*/ 135 w 157"/>
                      <a:gd name="T57" fmla="*/ 187 h 246"/>
                      <a:gd name="T58" fmla="*/ 144 w 157"/>
                      <a:gd name="T59" fmla="*/ 205 h 246"/>
                      <a:gd name="T60" fmla="*/ 150 w 157"/>
                      <a:gd name="T61" fmla="*/ 223 h 246"/>
                      <a:gd name="T62" fmla="*/ 152 w 157"/>
                      <a:gd name="T63" fmla="*/ 236 h 246"/>
                      <a:gd name="T64" fmla="*/ 152 w 157"/>
                      <a:gd name="T65" fmla="*/ 246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246"/>
                      <a:gd name="T101" fmla="*/ 157 w 15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246">
                        <a:moveTo>
                          <a:pt x="156" y="246"/>
                        </a:moveTo>
                        <a:lnTo>
                          <a:pt x="157" y="242"/>
                        </a:lnTo>
                        <a:lnTo>
                          <a:pt x="156" y="236"/>
                        </a:lnTo>
                        <a:lnTo>
                          <a:pt x="154" y="229"/>
                        </a:lnTo>
                        <a:lnTo>
                          <a:pt x="152" y="220"/>
                        </a:lnTo>
                        <a:lnTo>
                          <a:pt x="150" y="212"/>
                        </a:lnTo>
                        <a:lnTo>
                          <a:pt x="146" y="204"/>
                        </a:lnTo>
                        <a:lnTo>
                          <a:pt x="143" y="195"/>
                        </a:lnTo>
                        <a:lnTo>
                          <a:pt x="139" y="186"/>
                        </a:lnTo>
                        <a:lnTo>
                          <a:pt x="132" y="176"/>
                        </a:lnTo>
                        <a:lnTo>
                          <a:pt x="127" y="166"/>
                        </a:lnTo>
                        <a:lnTo>
                          <a:pt x="121" y="155"/>
                        </a:lnTo>
                        <a:lnTo>
                          <a:pt x="115" y="145"/>
                        </a:lnTo>
                        <a:lnTo>
                          <a:pt x="109" y="135"/>
                        </a:lnTo>
                        <a:lnTo>
                          <a:pt x="101" y="124"/>
                        </a:lnTo>
                        <a:lnTo>
                          <a:pt x="95" y="113"/>
                        </a:lnTo>
                        <a:lnTo>
                          <a:pt x="88" y="102"/>
                        </a:lnTo>
                        <a:lnTo>
                          <a:pt x="81" y="92"/>
                        </a:lnTo>
                        <a:lnTo>
                          <a:pt x="74" y="82"/>
                        </a:lnTo>
                        <a:lnTo>
                          <a:pt x="68" y="70"/>
                        </a:lnTo>
                        <a:lnTo>
                          <a:pt x="61" y="61"/>
                        </a:lnTo>
                        <a:lnTo>
                          <a:pt x="53" y="53"/>
                        </a:lnTo>
                        <a:lnTo>
                          <a:pt x="47" y="44"/>
                        </a:lnTo>
                        <a:lnTo>
                          <a:pt x="41" y="36"/>
                        </a:lnTo>
                        <a:lnTo>
                          <a:pt x="35" y="29"/>
                        </a:lnTo>
                        <a:lnTo>
                          <a:pt x="28" y="22"/>
                        </a:lnTo>
                        <a:lnTo>
                          <a:pt x="23" y="16"/>
                        </a:lnTo>
                        <a:lnTo>
                          <a:pt x="17" y="11"/>
                        </a:lnTo>
                        <a:lnTo>
                          <a:pt x="14" y="7"/>
                        </a:lnTo>
                        <a:lnTo>
                          <a:pt x="10" y="4"/>
                        </a:lnTo>
                        <a:lnTo>
                          <a:pt x="7" y="1"/>
                        </a:lnTo>
                        <a:lnTo>
                          <a:pt x="2" y="0"/>
                        </a:lnTo>
                        <a:lnTo>
                          <a:pt x="0" y="0"/>
                        </a:lnTo>
                        <a:lnTo>
                          <a:pt x="1" y="4"/>
                        </a:lnTo>
                        <a:lnTo>
                          <a:pt x="2" y="4"/>
                        </a:lnTo>
                        <a:lnTo>
                          <a:pt x="3" y="5"/>
                        </a:lnTo>
                        <a:lnTo>
                          <a:pt x="8" y="6"/>
                        </a:lnTo>
                        <a:lnTo>
                          <a:pt x="11" y="10"/>
                        </a:lnTo>
                        <a:lnTo>
                          <a:pt x="15" y="13"/>
                        </a:lnTo>
                        <a:lnTo>
                          <a:pt x="20" y="18"/>
                        </a:lnTo>
                        <a:lnTo>
                          <a:pt x="26" y="24"/>
                        </a:lnTo>
                        <a:lnTo>
                          <a:pt x="30" y="31"/>
                        </a:lnTo>
                        <a:lnTo>
                          <a:pt x="37" y="38"/>
                        </a:lnTo>
                        <a:lnTo>
                          <a:pt x="44" y="45"/>
                        </a:lnTo>
                        <a:lnTo>
                          <a:pt x="50" y="55"/>
                        </a:lnTo>
                        <a:lnTo>
                          <a:pt x="59" y="63"/>
                        </a:lnTo>
                        <a:lnTo>
                          <a:pt x="65" y="73"/>
                        </a:lnTo>
                        <a:lnTo>
                          <a:pt x="72" y="83"/>
                        </a:lnTo>
                        <a:lnTo>
                          <a:pt x="79" y="94"/>
                        </a:lnTo>
                        <a:lnTo>
                          <a:pt x="86" y="104"/>
                        </a:lnTo>
                        <a:lnTo>
                          <a:pt x="92" y="114"/>
                        </a:lnTo>
                        <a:lnTo>
                          <a:pt x="99" y="125"/>
                        </a:lnTo>
                        <a:lnTo>
                          <a:pt x="105" y="136"/>
                        </a:lnTo>
                        <a:lnTo>
                          <a:pt x="113" y="147"/>
                        </a:lnTo>
                        <a:lnTo>
                          <a:pt x="119" y="157"/>
                        </a:lnTo>
                        <a:lnTo>
                          <a:pt x="124" y="168"/>
                        </a:lnTo>
                        <a:lnTo>
                          <a:pt x="130" y="178"/>
                        </a:lnTo>
                        <a:lnTo>
                          <a:pt x="135" y="187"/>
                        </a:lnTo>
                        <a:lnTo>
                          <a:pt x="140" y="197"/>
                        </a:lnTo>
                        <a:lnTo>
                          <a:pt x="144" y="205"/>
                        </a:lnTo>
                        <a:lnTo>
                          <a:pt x="146" y="213"/>
                        </a:lnTo>
                        <a:lnTo>
                          <a:pt x="150" y="223"/>
                        </a:lnTo>
                        <a:lnTo>
                          <a:pt x="151" y="230"/>
                        </a:lnTo>
                        <a:lnTo>
                          <a:pt x="152" y="236"/>
                        </a:lnTo>
                        <a:lnTo>
                          <a:pt x="153" y="242"/>
                        </a:lnTo>
                        <a:lnTo>
                          <a:pt x="152" y="246"/>
                        </a:lnTo>
                        <a:lnTo>
                          <a:pt x="156" y="24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4" name="Freeform 1912"/>
                  <p:cNvSpPr>
                    <a:spLocks/>
                  </p:cNvSpPr>
                  <p:nvPr/>
                </p:nvSpPr>
                <p:spPr bwMode="auto">
                  <a:xfrm>
                    <a:off x="1278" y="1696"/>
                    <a:ext cx="23" cy="18"/>
                  </a:xfrm>
                  <a:custGeom>
                    <a:avLst/>
                    <a:gdLst>
                      <a:gd name="T0" fmla="*/ 1 w 161"/>
                      <a:gd name="T1" fmla="*/ 5 h 109"/>
                      <a:gd name="T2" fmla="*/ 7 w 161"/>
                      <a:gd name="T3" fmla="*/ 17 h 109"/>
                      <a:gd name="T4" fmla="*/ 15 w 161"/>
                      <a:gd name="T5" fmla="*/ 28 h 109"/>
                      <a:gd name="T6" fmla="*/ 25 w 161"/>
                      <a:gd name="T7" fmla="*/ 40 h 109"/>
                      <a:gd name="T8" fmla="*/ 35 w 161"/>
                      <a:gd name="T9" fmla="*/ 52 h 109"/>
                      <a:gd name="T10" fmla="*/ 48 w 161"/>
                      <a:gd name="T11" fmla="*/ 63 h 109"/>
                      <a:gd name="T12" fmla="*/ 61 w 161"/>
                      <a:gd name="T13" fmla="*/ 73 h 109"/>
                      <a:gd name="T14" fmla="*/ 75 w 161"/>
                      <a:gd name="T15" fmla="*/ 83 h 109"/>
                      <a:gd name="T16" fmla="*/ 90 w 161"/>
                      <a:gd name="T17" fmla="*/ 91 h 109"/>
                      <a:gd name="T18" fmla="*/ 101 w 161"/>
                      <a:gd name="T19" fmla="*/ 98 h 109"/>
                      <a:gd name="T20" fmla="*/ 116 w 161"/>
                      <a:gd name="T21" fmla="*/ 103 h 109"/>
                      <a:gd name="T22" fmla="*/ 126 w 161"/>
                      <a:gd name="T23" fmla="*/ 108 h 109"/>
                      <a:gd name="T24" fmla="*/ 137 w 161"/>
                      <a:gd name="T25" fmla="*/ 109 h 109"/>
                      <a:gd name="T26" fmla="*/ 148 w 161"/>
                      <a:gd name="T27" fmla="*/ 108 h 109"/>
                      <a:gd name="T28" fmla="*/ 155 w 161"/>
                      <a:gd name="T29" fmla="*/ 104 h 109"/>
                      <a:gd name="T30" fmla="*/ 159 w 161"/>
                      <a:gd name="T31" fmla="*/ 98 h 109"/>
                      <a:gd name="T32" fmla="*/ 157 w 161"/>
                      <a:gd name="T33" fmla="*/ 93 h 109"/>
                      <a:gd name="T34" fmla="*/ 155 w 161"/>
                      <a:gd name="T35" fmla="*/ 99 h 109"/>
                      <a:gd name="T36" fmla="*/ 150 w 161"/>
                      <a:gd name="T37" fmla="*/ 103 h 109"/>
                      <a:gd name="T38" fmla="*/ 143 w 161"/>
                      <a:gd name="T39" fmla="*/ 105 h 109"/>
                      <a:gd name="T40" fmla="*/ 132 w 161"/>
                      <a:gd name="T41" fmla="*/ 104 h 109"/>
                      <a:gd name="T42" fmla="*/ 123 w 161"/>
                      <a:gd name="T43" fmla="*/ 102 h 109"/>
                      <a:gd name="T44" fmla="*/ 110 w 161"/>
                      <a:gd name="T45" fmla="*/ 98 h 109"/>
                      <a:gd name="T46" fmla="*/ 97 w 161"/>
                      <a:gd name="T47" fmla="*/ 92 h 109"/>
                      <a:gd name="T48" fmla="*/ 84 w 161"/>
                      <a:gd name="T49" fmla="*/ 84 h 109"/>
                      <a:gd name="T50" fmla="*/ 71 w 161"/>
                      <a:gd name="T51" fmla="*/ 76 h 109"/>
                      <a:gd name="T52" fmla="*/ 58 w 161"/>
                      <a:gd name="T53" fmla="*/ 65 h 109"/>
                      <a:gd name="T54" fmla="*/ 45 w 161"/>
                      <a:gd name="T55" fmla="*/ 54 h 109"/>
                      <a:gd name="T56" fmla="*/ 33 w 161"/>
                      <a:gd name="T57" fmla="*/ 44 h 109"/>
                      <a:gd name="T58" fmla="*/ 23 w 161"/>
                      <a:gd name="T59" fmla="*/ 32 h 109"/>
                      <a:gd name="T60" fmla="*/ 15 w 161"/>
                      <a:gd name="T61" fmla="*/ 21 h 109"/>
                      <a:gd name="T62" fmla="*/ 7 w 161"/>
                      <a:gd name="T63" fmla="*/ 10 h 109"/>
                      <a:gd name="T64" fmla="*/ 3 w 161"/>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109"/>
                      <a:gd name="T101" fmla="*/ 161 w 16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109">
                        <a:moveTo>
                          <a:pt x="0" y="1"/>
                        </a:moveTo>
                        <a:lnTo>
                          <a:pt x="1" y="5"/>
                        </a:lnTo>
                        <a:lnTo>
                          <a:pt x="5" y="11"/>
                        </a:lnTo>
                        <a:lnTo>
                          <a:pt x="7" y="17"/>
                        </a:lnTo>
                        <a:lnTo>
                          <a:pt x="12" y="23"/>
                        </a:lnTo>
                        <a:lnTo>
                          <a:pt x="15" y="28"/>
                        </a:lnTo>
                        <a:lnTo>
                          <a:pt x="20" y="34"/>
                        </a:lnTo>
                        <a:lnTo>
                          <a:pt x="25" y="40"/>
                        </a:lnTo>
                        <a:lnTo>
                          <a:pt x="31" y="46"/>
                        </a:lnTo>
                        <a:lnTo>
                          <a:pt x="35" y="52"/>
                        </a:lnTo>
                        <a:lnTo>
                          <a:pt x="42" y="57"/>
                        </a:lnTo>
                        <a:lnTo>
                          <a:pt x="48" y="63"/>
                        </a:lnTo>
                        <a:lnTo>
                          <a:pt x="55" y="67"/>
                        </a:lnTo>
                        <a:lnTo>
                          <a:pt x="61" y="73"/>
                        </a:lnTo>
                        <a:lnTo>
                          <a:pt x="70" y="78"/>
                        </a:lnTo>
                        <a:lnTo>
                          <a:pt x="75" y="83"/>
                        </a:lnTo>
                        <a:lnTo>
                          <a:pt x="83" y="87"/>
                        </a:lnTo>
                        <a:lnTo>
                          <a:pt x="90" y="91"/>
                        </a:lnTo>
                        <a:lnTo>
                          <a:pt x="96" y="95"/>
                        </a:lnTo>
                        <a:lnTo>
                          <a:pt x="101" y="98"/>
                        </a:lnTo>
                        <a:lnTo>
                          <a:pt x="109" y="101"/>
                        </a:lnTo>
                        <a:lnTo>
                          <a:pt x="116" y="103"/>
                        </a:lnTo>
                        <a:lnTo>
                          <a:pt x="122" y="105"/>
                        </a:lnTo>
                        <a:lnTo>
                          <a:pt x="126" y="108"/>
                        </a:lnTo>
                        <a:lnTo>
                          <a:pt x="132" y="108"/>
                        </a:lnTo>
                        <a:lnTo>
                          <a:pt x="137" y="109"/>
                        </a:lnTo>
                        <a:lnTo>
                          <a:pt x="143" y="109"/>
                        </a:lnTo>
                        <a:lnTo>
                          <a:pt x="148" y="108"/>
                        </a:lnTo>
                        <a:lnTo>
                          <a:pt x="151" y="107"/>
                        </a:lnTo>
                        <a:lnTo>
                          <a:pt x="155" y="104"/>
                        </a:lnTo>
                        <a:lnTo>
                          <a:pt x="157" y="102"/>
                        </a:lnTo>
                        <a:lnTo>
                          <a:pt x="159" y="98"/>
                        </a:lnTo>
                        <a:lnTo>
                          <a:pt x="161" y="93"/>
                        </a:lnTo>
                        <a:lnTo>
                          <a:pt x="157" y="93"/>
                        </a:lnTo>
                        <a:lnTo>
                          <a:pt x="156" y="97"/>
                        </a:lnTo>
                        <a:lnTo>
                          <a:pt x="155" y="99"/>
                        </a:lnTo>
                        <a:lnTo>
                          <a:pt x="152" y="102"/>
                        </a:lnTo>
                        <a:lnTo>
                          <a:pt x="150" y="103"/>
                        </a:lnTo>
                        <a:lnTo>
                          <a:pt x="146" y="104"/>
                        </a:lnTo>
                        <a:lnTo>
                          <a:pt x="143" y="105"/>
                        </a:lnTo>
                        <a:lnTo>
                          <a:pt x="137" y="105"/>
                        </a:lnTo>
                        <a:lnTo>
                          <a:pt x="132" y="104"/>
                        </a:lnTo>
                        <a:lnTo>
                          <a:pt x="128" y="104"/>
                        </a:lnTo>
                        <a:lnTo>
                          <a:pt x="123" y="102"/>
                        </a:lnTo>
                        <a:lnTo>
                          <a:pt x="117" y="101"/>
                        </a:lnTo>
                        <a:lnTo>
                          <a:pt x="110" y="98"/>
                        </a:lnTo>
                        <a:lnTo>
                          <a:pt x="104" y="95"/>
                        </a:lnTo>
                        <a:lnTo>
                          <a:pt x="97" y="92"/>
                        </a:lnTo>
                        <a:lnTo>
                          <a:pt x="91" y="89"/>
                        </a:lnTo>
                        <a:lnTo>
                          <a:pt x="84" y="84"/>
                        </a:lnTo>
                        <a:lnTo>
                          <a:pt x="78" y="80"/>
                        </a:lnTo>
                        <a:lnTo>
                          <a:pt x="71" y="76"/>
                        </a:lnTo>
                        <a:lnTo>
                          <a:pt x="65" y="71"/>
                        </a:lnTo>
                        <a:lnTo>
                          <a:pt x="58" y="65"/>
                        </a:lnTo>
                        <a:lnTo>
                          <a:pt x="51" y="59"/>
                        </a:lnTo>
                        <a:lnTo>
                          <a:pt x="45" y="54"/>
                        </a:lnTo>
                        <a:lnTo>
                          <a:pt x="40" y="48"/>
                        </a:lnTo>
                        <a:lnTo>
                          <a:pt x="33" y="44"/>
                        </a:lnTo>
                        <a:lnTo>
                          <a:pt x="28" y="38"/>
                        </a:lnTo>
                        <a:lnTo>
                          <a:pt x="23" y="32"/>
                        </a:lnTo>
                        <a:lnTo>
                          <a:pt x="19" y="27"/>
                        </a:lnTo>
                        <a:lnTo>
                          <a:pt x="15" y="21"/>
                        </a:lnTo>
                        <a:lnTo>
                          <a:pt x="12" y="15"/>
                        </a:lnTo>
                        <a:lnTo>
                          <a:pt x="7" y="10"/>
                        </a:lnTo>
                        <a:lnTo>
                          <a:pt x="5" y="4"/>
                        </a:lnTo>
                        <a:lnTo>
                          <a:pt x="3" y="0"/>
                        </a:lnTo>
                        <a:lnTo>
                          <a:pt x="0"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5" name="Freeform 1913"/>
                  <p:cNvSpPr>
                    <a:spLocks/>
                  </p:cNvSpPr>
                  <p:nvPr/>
                </p:nvSpPr>
                <p:spPr bwMode="auto">
                  <a:xfrm>
                    <a:off x="1277" y="1671"/>
                    <a:ext cx="2" cy="25"/>
                  </a:xfrm>
                  <a:custGeom>
                    <a:avLst/>
                    <a:gdLst>
                      <a:gd name="T0" fmla="*/ 11 w 15"/>
                      <a:gd name="T1" fmla="*/ 3 h 154"/>
                      <a:gd name="T2" fmla="*/ 9 w 15"/>
                      <a:gd name="T3" fmla="*/ 6 h 154"/>
                      <a:gd name="T4" fmla="*/ 6 w 15"/>
                      <a:gd name="T5" fmla="*/ 12 h 154"/>
                      <a:gd name="T6" fmla="*/ 4 w 15"/>
                      <a:gd name="T7" fmla="*/ 19 h 154"/>
                      <a:gd name="T8" fmla="*/ 3 w 15"/>
                      <a:gd name="T9" fmla="*/ 28 h 154"/>
                      <a:gd name="T10" fmla="*/ 2 w 15"/>
                      <a:gd name="T11" fmla="*/ 37 h 154"/>
                      <a:gd name="T12" fmla="*/ 2 w 15"/>
                      <a:gd name="T13" fmla="*/ 48 h 154"/>
                      <a:gd name="T14" fmla="*/ 0 w 15"/>
                      <a:gd name="T15" fmla="*/ 60 h 154"/>
                      <a:gd name="T16" fmla="*/ 0 w 15"/>
                      <a:gd name="T17" fmla="*/ 70 h 154"/>
                      <a:gd name="T18" fmla="*/ 0 w 15"/>
                      <a:gd name="T19" fmla="*/ 85 h 154"/>
                      <a:gd name="T20" fmla="*/ 2 w 15"/>
                      <a:gd name="T21" fmla="*/ 97 h 154"/>
                      <a:gd name="T22" fmla="*/ 2 w 15"/>
                      <a:gd name="T23" fmla="*/ 108 h 154"/>
                      <a:gd name="T24" fmla="*/ 3 w 15"/>
                      <a:gd name="T25" fmla="*/ 119 h 154"/>
                      <a:gd name="T26" fmla="*/ 4 w 15"/>
                      <a:gd name="T27" fmla="*/ 130 h 154"/>
                      <a:gd name="T28" fmla="*/ 5 w 15"/>
                      <a:gd name="T29" fmla="*/ 141 h 154"/>
                      <a:gd name="T30" fmla="*/ 8 w 15"/>
                      <a:gd name="T31" fmla="*/ 149 h 154"/>
                      <a:gd name="T32" fmla="*/ 12 w 15"/>
                      <a:gd name="T33" fmla="*/ 153 h 154"/>
                      <a:gd name="T34" fmla="*/ 10 w 15"/>
                      <a:gd name="T35" fmla="*/ 144 h 154"/>
                      <a:gd name="T36" fmla="*/ 9 w 15"/>
                      <a:gd name="T37" fmla="*/ 135 h 154"/>
                      <a:gd name="T38" fmla="*/ 8 w 15"/>
                      <a:gd name="T39" fmla="*/ 124 h 154"/>
                      <a:gd name="T40" fmla="*/ 6 w 15"/>
                      <a:gd name="T41" fmla="*/ 113 h 154"/>
                      <a:gd name="T42" fmla="*/ 5 w 15"/>
                      <a:gd name="T43" fmla="*/ 101 h 154"/>
                      <a:gd name="T44" fmla="*/ 4 w 15"/>
                      <a:gd name="T45" fmla="*/ 89 h 154"/>
                      <a:gd name="T46" fmla="*/ 4 w 15"/>
                      <a:gd name="T47" fmla="*/ 77 h 154"/>
                      <a:gd name="T48" fmla="*/ 4 w 15"/>
                      <a:gd name="T49" fmla="*/ 66 h 154"/>
                      <a:gd name="T50" fmla="*/ 4 w 15"/>
                      <a:gd name="T51" fmla="*/ 54 h 154"/>
                      <a:gd name="T52" fmla="*/ 5 w 15"/>
                      <a:gd name="T53" fmla="*/ 43 h 154"/>
                      <a:gd name="T54" fmla="*/ 6 w 15"/>
                      <a:gd name="T55" fmla="*/ 34 h 154"/>
                      <a:gd name="T56" fmla="*/ 8 w 15"/>
                      <a:gd name="T57" fmla="*/ 24 h 154"/>
                      <a:gd name="T58" fmla="*/ 9 w 15"/>
                      <a:gd name="T59" fmla="*/ 17 h 154"/>
                      <a:gd name="T60" fmla="*/ 11 w 15"/>
                      <a:gd name="T61" fmla="*/ 11 h 154"/>
                      <a:gd name="T62" fmla="*/ 12 w 15"/>
                      <a:gd name="T63" fmla="*/ 6 h 154"/>
                      <a:gd name="T64" fmla="*/ 15 w 15"/>
                      <a:gd name="T65" fmla="*/ 4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154"/>
                      <a:gd name="T101" fmla="*/ 15 w 15"/>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154">
                        <a:moveTo>
                          <a:pt x="14" y="0"/>
                        </a:moveTo>
                        <a:lnTo>
                          <a:pt x="11" y="3"/>
                        </a:lnTo>
                        <a:lnTo>
                          <a:pt x="10" y="4"/>
                        </a:lnTo>
                        <a:lnTo>
                          <a:pt x="9" y="6"/>
                        </a:lnTo>
                        <a:lnTo>
                          <a:pt x="8" y="9"/>
                        </a:lnTo>
                        <a:lnTo>
                          <a:pt x="6" y="12"/>
                        </a:lnTo>
                        <a:lnTo>
                          <a:pt x="5" y="16"/>
                        </a:lnTo>
                        <a:lnTo>
                          <a:pt x="4" y="19"/>
                        </a:lnTo>
                        <a:lnTo>
                          <a:pt x="4" y="24"/>
                        </a:lnTo>
                        <a:lnTo>
                          <a:pt x="3" y="28"/>
                        </a:lnTo>
                        <a:lnTo>
                          <a:pt x="3" y="32"/>
                        </a:lnTo>
                        <a:lnTo>
                          <a:pt x="2" y="37"/>
                        </a:lnTo>
                        <a:lnTo>
                          <a:pt x="2" y="43"/>
                        </a:lnTo>
                        <a:lnTo>
                          <a:pt x="2" y="48"/>
                        </a:lnTo>
                        <a:lnTo>
                          <a:pt x="0" y="54"/>
                        </a:lnTo>
                        <a:lnTo>
                          <a:pt x="0" y="60"/>
                        </a:lnTo>
                        <a:lnTo>
                          <a:pt x="0" y="66"/>
                        </a:lnTo>
                        <a:lnTo>
                          <a:pt x="0" y="70"/>
                        </a:lnTo>
                        <a:lnTo>
                          <a:pt x="0" y="77"/>
                        </a:lnTo>
                        <a:lnTo>
                          <a:pt x="0" y="85"/>
                        </a:lnTo>
                        <a:lnTo>
                          <a:pt x="0" y="91"/>
                        </a:lnTo>
                        <a:lnTo>
                          <a:pt x="2" y="97"/>
                        </a:lnTo>
                        <a:lnTo>
                          <a:pt x="2" y="102"/>
                        </a:lnTo>
                        <a:lnTo>
                          <a:pt x="2" y="108"/>
                        </a:lnTo>
                        <a:lnTo>
                          <a:pt x="3" y="113"/>
                        </a:lnTo>
                        <a:lnTo>
                          <a:pt x="3" y="119"/>
                        </a:lnTo>
                        <a:lnTo>
                          <a:pt x="4" y="125"/>
                        </a:lnTo>
                        <a:lnTo>
                          <a:pt x="4" y="130"/>
                        </a:lnTo>
                        <a:lnTo>
                          <a:pt x="5" y="136"/>
                        </a:lnTo>
                        <a:lnTo>
                          <a:pt x="5" y="141"/>
                        </a:lnTo>
                        <a:lnTo>
                          <a:pt x="6" y="145"/>
                        </a:lnTo>
                        <a:lnTo>
                          <a:pt x="8" y="149"/>
                        </a:lnTo>
                        <a:lnTo>
                          <a:pt x="9" y="154"/>
                        </a:lnTo>
                        <a:lnTo>
                          <a:pt x="12" y="153"/>
                        </a:lnTo>
                        <a:lnTo>
                          <a:pt x="11" y="149"/>
                        </a:lnTo>
                        <a:lnTo>
                          <a:pt x="10" y="144"/>
                        </a:lnTo>
                        <a:lnTo>
                          <a:pt x="9" y="139"/>
                        </a:lnTo>
                        <a:lnTo>
                          <a:pt x="9" y="135"/>
                        </a:lnTo>
                        <a:lnTo>
                          <a:pt x="8" y="130"/>
                        </a:lnTo>
                        <a:lnTo>
                          <a:pt x="8" y="124"/>
                        </a:lnTo>
                        <a:lnTo>
                          <a:pt x="6" y="119"/>
                        </a:lnTo>
                        <a:lnTo>
                          <a:pt x="6" y="113"/>
                        </a:lnTo>
                        <a:lnTo>
                          <a:pt x="5" y="107"/>
                        </a:lnTo>
                        <a:lnTo>
                          <a:pt x="5" y="101"/>
                        </a:lnTo>
                        <a:lnTo>
                          <a:pt x="5" y="95"/>
                        </a:lnTo>
                        <a:lnTo>
                          <a:pt x="4" y="89"/>
                        </a:lnTo>
                        <a:lnTo>
                          <a:pt x="4" y="83"/>
                        </a:lnTo>
                        <a:lnTo>
                          <a:pt x="4" y="77"/>
                        </a:lnTo>
                        <a:lnTo>
                          <a:pt x="4" y="70"/>
                        </a:lnTo>
                        <a:lnTo>
                          <a:pt x="4" y="66"/>
                        </a:lnTo>
                        <a:lnTo>
                          <a:pt x="4" y="60"/>
                        </a:lnTo>
                        <a:lnTo>
                          <a:pt x="4" y="54"/>
                        </a:lnTo>
                        <a:lnTo>
                          <a:pt x="5" y="48"/>
                        </a:lnTo>
                        <a:lnTo>
                          <a:pt x="5" y="43"/>
                        </a:lnTo>
                        <a:lnTo>
                          <a:pt x="5" y="38"/>
                        </a:lnTo>
                        <a:lnTo>
                          <a:pt x="6" y="34"/>
                        </a:lnTo>
                        <a:lnTo>
                          <a:pt x="6" y="29"/>
                        </a:lnTo>
                        <a:lnTo>
                          <a:pt x="8" y="24"/>
                        </a:lnTo>
                        <a:lnTo>
                          <a:pt x="8" y="20"/>
                        </a:lnTo>
                        <a:lnTo>
                          <a:pt x="9" y="17"/>
                        </a:lnTo>
                        <a:lnTo>
                          <a:pt x="10" y="13"/>
                        </a:lnTo>
                        <a:lnTo>
                          <a:pt x="11" y="11"/>
                        </a:lnTo>
                        <a:lnTo>
                          <a:pt x="12" y="9"/>
                        </a:lnTo>
                        <a:lnTo>
                          <a:pt x="12" y="6"/>
                        </a:lnTo>
                        <a:lnTo>
                          <a:pt x="14" y="5"/>
                        </a:lnTo>
                        <a:lnTo>
                          <a:pt x="15" y="4"/>
                        </a:lnTo>
                        <a:lnTo>
                          <a:pt x="1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6" name="Freeform 1914"/>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FF3300"/>
                  </a:solidFill>
                  <a:ln w="0">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7" name="Freeform 1915"/>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FF3300"/>
                  </a:solidFill>
                  <a:ln w="1588">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8" name="Freeform 1916"/>
                  <p:cNvSpPr>
                    <a:spLocks/>
                  </p:cNvSpPr>
                  <p:nvPr/>
                </p:nvSpPr>
                <p:spPr bwMode="auto">
                  <a:xfrm>
                    <a:off x="1244" y="983"/>
                    <a:ext cx="33" cy="36"/>
                  </a:xfrm>
                  <a:custGeom>
                    <a:avLst/>
                    <a:gdLst>
                      <a:gd name="T0" fmla="*/ 22 w 231"/>
                      <a:gd name="T1" fmla="*/ 176 h 214"/>
                      <a:gd name="T2" fmla="*/ 101 w 231"/>
                      <a:gd name="T3" fmla="*/ 71 h 214"/>
                      <a:gd name="T4" fmla="*/ 143 w 231"/>
                      <a:gd name="T5" fmla="*/ 26 h 214"/>
                      <a:gd name="T6" fmla="*/ 177 w 231"/>
                      <a:gd name="T7" fmla="*/ 1 h 214"/>
                      <a:gd name="T8" fmla="*/ 205 w 231"/>
                      <a:gd name="T9" fmla="*/ 0 h 214"/>
                      <a:gd name="T10" fmla="*/ 231 w 231"/>
                      <a:gd name="T11" fmla="*/ 12 h 214"/>
                      <a:gd name="T12" fmla="*/ 215 w 231"/>
                      <a:gd name="T13" fmla="*/ 25 h 214"/>
                      <a:gd name="T14" fmla="*/ 200 w 231"/>
                      <a:gd name="T15" fmla="*/ 18 h 214"/>
                      <a:gd name="T16" fmla="*/ 182 w 231"/>
                      <a:gd name="T17" fmla="*/ 20 h 214"/>
                      <a:gd name="T18" fmla="*/ 162 w 231"/>
                      <a:gd name="T19" fmla="*/ 32 h 214"/>
                      <a:gd name="T20" fmla="*/ 143 w 231"/>
                      <a:gd name="T21" fmla="*/ 53 h 214"/>
                      <a:gd name="T22" fmla="*/ 108 w 231"/>
                      <a:gd name="T23" fmla="*/ 119 h 214"/>
                      <a:gd name="T24" fmla="*/ 0 w 231"/>
                      <a:gd name="T25" fmla="*/ 214 h 214"/>
                      <a:gd name="T26" fmla="*/ 22 w 231"/>
                      <a:gd name="T27" fmla="*/ 176 h 2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1"/>
                      <a:gd name="T43" fmla="*/ 0 h 214"/>
                      <a:gd name="T44" fmla="*/ 231 w 231"/>
                      <a:gd name="T45" fmla="*/ 214 h 2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1" h="214">
                        <a:moveTo>
                          <a:pt x="22" y="176"/>
                        </a:moveTo>
                        <a:lnTo>
                          <a:pt x="101" y="71"/>
                        </a:lnTo>
                        <a:lnTo>
                          <a:pt x="143" y="26"/>
                        </a:lnTo>
                        <a:lnTo>
                          <a:pt x="177" y="1"/>
                        </a:lnTo>
                        <a:lnTo>
                          <a:pt x="205" y="0"/>
                        </a:lnTo>
                        <a:lnTo>
                          <a:pt x="231" y="12"/>
                        </a:lnTo>
                        <a:lnTo>
                          <a:pt x="215" y="25"/>
                        </a:lnTo>
                        <a:lnTo>
                          <a:pt x="200" y="18"/>
                        </a:lnTo>
                        <a:lnTo>
                          <a:pt x="182" y="20"/>
                        </a:lnTo>
                        <a:lnTo>
                          <a:pt x="162" y="32"/>
                        </a:lnTo>
                        <a:lnTo>
                          <a:pt x="143" y="53"/>
                        </a:lnTo>
                        <a:lnTo>
                          <a:pt x="108" y="119"/>
                        </a:lnTo>
                        <a:lnTo>
                          <a:pt x="0" y="214"/>
                        </a:lnTo>
                        <a:lnTo>
                          <a:pt x="22" y="17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79" name="Freeform 1917"/>
                  <p:cNvSpPr>
                    <a:spLocks/>
                  </p:cNvSpPr>
                  <p:nvPr/>
                </p:nvSpPr>
                <p:spPr bwMode="auto">
                  <a:xfrm>
                    <a:off x="1238" y="983"/>
                    <a:ext cx="43" cy="50"/>
                  </a:xfrm>
                  <a:custGeom>
                    <a:avLst/>
                    <a:gdLst>
                      <a:gd name="T0" fmla="*/ 126 w 297"/>
                      <a:gd name="T1" fmla="*/ 89 h 296"/>
                      <a:gd name="T2" fmla="*/ 60 w 297"/>
                      <a:gd name="T3" fmla="*/ 177 h 296"/>
                      <a:gd name="T4" fmla="*/ 33 w 297"/>
                      <a:gd name="T5" fmla="*/ 222 h 296"/>
                      <a:gd name="T6" fmla="*/ 0 w 297"/>
                      <a:gd name="T7" fmla="*/ 296 h 296"/>
                      <a:gd name="T8" fmla="*/ 118 w 297"/>
                      <a:gd name="T9" fmla="*/ 192 h 296"/>
                      <a:gd name="T10" fmla="*/ 165 w 297"/>
                      <a:gd name="T11" fmla="*/ 79 h 296"/>
                      <a:gd name="T12" fmla="*/ 191 w 297"/>
                      <a:gd name="T13" fmla="*/ 41 h 296"/>
                      <a:gd name="T14" fmla="*/ 220 w 297"/>
                      <a:gd name="T15" fmla="*/ 21 h 296"/>
                      <a:gd name="T16" fmla="*/ 248 w 297"/>
                      <a:gd name="T17" fmla="*/ 22 h 296"/>
                      <a:gd name="T18" fmla="*/ 271 w 297"/>
                      <a:gd name="T19" fmla="*/ 44 h 296"/>
                      <a:gd name="T20" fmla="*/ 278 w 297"/>
                      <a:gd name="T21" fmla="*/ 52 h 296"/>
                      <a:gd name="T22" fmla="*/ 297 w 297"/>
                      <a:gd name="T23" fmla="*/ 37 h 296"/>
                      <a:gd name="T24" fmla="*/ 266 w 297"/>
                      <a:gd name="T25" fmla="*/ 9 h 296"/>
                      <a:gd name="T26" fmla="*/ 229 w 297"/>
                      <a:gd name="T27" fmla="*/ 0 h 296"/>
                      <a:gd name="T28" fmla="*/ 126 w 297"/>
                      <a:gd name="T29" fmla="*/ 89 h 2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296"/>
                      <a:gd name="T47" fmla="*/ 297 w 297"/>
                      <a:gd name="T48" fmla="*/ 296 h 2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296">
                        <a:moveTo>
                          <a:pt x="126" y="89"/>
                        </a:moveTo>
                        <a:lnTo>
                          <a:pt x="60" y="177"/>
                        </a:lnTo>
                        <a:lnTo>
                          <a:pt x="33" y="222"/>
                        </a:lnTo>
                        <a:lnTo>
                          <a:pt x="0" y="296"/>
                        </a:lnTo>
                        <a:lnTo>
                          <a:pt x="118" y="192"/>
                        </a:lnTo>
                        <a:lnTo>
                          <a:pt x="165" y="79"/>
                        </a:lnTo>
                        <a:lnTo>
                          <a:pt x="191" y="41"/>
                        </a:lnTo>
                        <a:lnTo>
                          <a:pt x="220" y="21"/>
                        </a:lnTo>
                        <a:lnTo>
                          <a:pt x="248" y="22"/>
                        </a:lnTo>
                        <a:lnTo>
                          <a:pt x="271" y="44"/>
                        </a:lnTo>
                        <a:lnTo>
                          <a:pt x="278" y="52"/>
                        </a:lnTo>
                        <a:lnTo>
                          <a:pt x="297" y="37"/>
                        </a:lnTo>
                        <a:lnTo>
                          <a:pt x="266" y="9"/>
                        </a:lnTo>
                        <a:lnTo>
                          <a:pt x="229" y="0"/>
                        </a:lnTo>
                        <a:lnTo>
                          <a:pt x="126" y="8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0" name="Freeform 1918"/>
                  <p:cNvSpPr>
                    <a:spLocks/>
                  </p:cNvSpPr>
                  <p:nvPr/>
                </p:nvSpPr>
                <p:spPr bwMode="auto">
                  <a:xfrm>
                    <a:off x="1275" y="985"/>
                    <a:ext cx="9" cy="12"/>
                  </a:xfrm>
                  <a:custGeom>
                    <a:avLst/>
                    <a:gdLst>
                      <a:gd name="T0" fmla="*/ 63 w 63"/>
                      <a:gd name="T1" fmla="*/ 55 h 70"/>
                      <a:gd name="T2" fmla="*/ 44 w 63"/>
                      <a:gd name="T3" fmla="*/ 24 h 70"/>
                      <a:gd name="T4" fmla="*/ 16 w 63"/>
                      <a:gd name="T5" fmla="*/ 0 h 70"/>
                      <a:gd name="T6" fmla="*/ 0 w 63"/>
                      <a:gd name="T7" fmla="*/ 13 h 70"/>
                      <a:gd name="T8" fmla="*/ 18 w 63"/>
                      <a:gd name="T9" fmla="*/ 31 h 70"/>
                      <a:gd name="T10" fmla="*/ 45 w 63"/>
                      <a:gd name="T11" fmla="*/ 70 h 70"/>
                      <a:gd name="T12" fmla="*/ 63 w 63"/>
                      <a:gd name="T13" fmla="*/ 55 h 70"/>
                      <a:gd name="T14" fmla="*/ 0 60000 65536"/>
                      <a:gd name="T15" fmla="*/ 0 60000 65536"/>
                      <a:gd name="T16" fmla="*/ 0 60000 65536"/>
                      <a:gd name="T17" fmla="*/ 0 60000 65536"/>
                      <a:gd name="T18" fmla="*/ 0 60000 65536"/>
                      <a:gd name="T19" fmla="*/ 0 60000 65536"/>
                      <a:gd name="T20" fmla="*/ 0 60000 65536"/>
                      <a:gd name="T21" fmla="*/ 0 w 63"/>
                      <a:gd name="T22" fmla="*/ 0 h 70"/>
                      <a:gd name="T23" fmla="*/ 63 w 6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70">
                        <a:moveTo>
                          <a:pt x="63" y="55"/>
                        </a:moveTo>
                        <a:lnTo>
                          <a:pt x="44" y="24"/>
                        </a:lnTo>
                        <a:lnTo>
                          <a:pt x="16" y="0"/>
                        </a:lnTo>
                        <a:lnTo>
                          <a:pt x="0" y="13"/>
                        </a:lnTo>
                        <a:lnTo>
                          <a:pt x="18" y="31"/>
                        </a:lnTo>
                        <a:lnTo>
                          <a:pt x="45" y="70"/>
                        </a:lnTo>
                        <a:lnTo>
                          <a:pt x="63" y="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1" name="Freeform 1919"/>
                  <p:cNvSpPr>
                    <a:spLocks/>
                  </p:cNvSpPr>
                  <p:nvPr/>
                </p:nvSpPr>
                <p:spPr bwMode="auto">
                  <a:xfrm>
                    <a:off x="1235" y="1003"/>
                    <a:ext cx="24" cy="41"/>
                  </a:xfrm>
                  <a:custGeom>
                    <a:avLst/>
                    <a:gdLst>
                      <a:gd name="T0" fmla="*/ 113 w 167"/>
                      <a:gd name="T1" fmla="*/ 144 h 242"/>
                      <a:gd name="T2" fmla="*/ 167 w 167"/>
                      <a:gd name="T3" fmla="*/ 0 h 242"/>
                      <a:gd name="T4" fmla="*/ 59 w 167"/>
                      <a:gd name="T5" fmla="*/ 95 h 242"/>
                      <a:gd name="T6" fmla="*/ 26 w 167"/>
                      <a:gd name="T7" fmla="*/ 162 h 242"/>
                      <a:gd name="T8" fmla="*/ 0 w 167"/>
                      <a:gd name="T9" fmla="*/ 242 h 242"/>
                      <a:gd name="T10" fmla="*/ 113 w 167"/>
                      <a:gd name="T11" fmla="*/ 144 h 242"/>
                      <a:gd name="T12" fmla="*/ 0 60000 65536"/>
                      <a:gd name="T13" fmla="*/ 0 60000 65536"/>
                      <a:gd name="T14" fmla="*/ 0 60000 65536"/>
                      <a:gd name="T15" fmla="*/ 0 60000 65536"/>
                      <a:gd name="T16" fmla="*/ 0 60000 65536"/>
                      <a:gd name="T17" fmla="*/ 0 60000 65536"/>
                      <a:gd name="T18" fmla="*/ 0 w 167"/>
                      <a:gd name="T19" fmla="*/ 0 h 242"/>
                      <a:gd name="T20" fmla="*/ 167 w 167"/>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167" h="242">
                        <a:moveTo>
                          <a:pt x="113" y="144"/>
                        </a:moveTo>
                        <a:lnTo>
                          <a:pt x="167" y="0"/>
                        </a:lnTo>
                        <a:lnTo>
                          <a:pt x="59" y="95"/>
                        </a:lnTo>
                        <a:lnTo>
                          <a:pt x="26" y="162"/>
                        </a:lnTo>
                        <a:lnTo>
                          <a:pt x="0" y="242"/>
                        </a:lnTo>
                        <a:lnTo>
                          <a:pt x="113" y="14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2" name="Freeform 1920"/>
                  <p:cNvSpPr>
                    <a:spLocks/>
                  </p:cNvSpPr>
                  <p:nvPr/>
                </p:nvSpPr>
                <p:spPr bwMode="auto">
                  <a:xfrm>
                    <a:off x="1278" y="990"/>
                    <a:ext cx="7" cy="13"/>
                  </a:xfrm>
                  <a:custGeom>
                    <a:avLst/>
                    <a:gdLst>
                      <a:gd name="T0" fmla="*/ 19 w 48"/>
                      <a:gd name="T1" fmla="*/ 0 h 80"/>
                      <a:gd name="T2" fmla="*/ 35 w 48"/>
                      <a:gd name="T3" fmla="*/ 27 h 80"/>
                      <a:gd name="T4" fmla="*/ 46 w 48"/>
                      <a:gd name="T5" fmla="*/ 56 h 80"/>
                      <a:gd name="T6" fmla="*/ 48 w 48"/>
                      <a:gd name="T7" fmla="*/ 70 h 80"/>
                      <a:gd name="T8" fmla="*/ 35 w 48"/>
                      <a:gd name="T9" fmla="*/ 80 h 80"/>
                      <a:gd name="T10" fmla="*/ 22 w 48"/>
                      <a:gd name="T11" fmla="*/ 50 h 80"/>
                      <a:gd name="T12" fmla="*/ 0 w 48"/>
                      <a:gd name="T13" fmla="*/ 15 h 80"/>
                      <a:gd name="T14" fmla="*/ 19 w 4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19" y="0"/>
                        </a:moveTo>
                        <a:lnTo>
                          <a:pt x="35" y="27"/>
                        </a:lnTo>
                        <a:lnTo>
                          <a:pt x="46" y="56"/>
                        </a:lnTo>
                        <a:lnTo>
                          <a:pt x="48" y="70"/>
                        </a:lnTo>
                        <a:lnTo>
                          <a:pt x="35" y="80"/>
                        </a:lnTo>
                        <a:lnTo>
                          <a:pt x="22" y="50"/>
                        </a:lnTo>
                        <a:lnTo>
                          <a:pt x="0" y="15"/>
                        </a:lnTo>
                        <a:lnTo>
                          <a:pt x="1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3" name="Freeform 1921"/>
                  <p:cNvSpPr>
                    <a:spLocks/>
                  </p:cNvSpPr>
                  <p:nvPr/>
                </p:nvSpPr>
                <p:spPr bwMode="auto">
                  <a:xfrm>
                    <a:off x="1234" y="1015"/>
                    <a:ext cx="21" cy="38"/>
                  </a:xfrm>
                  <a:custGeom>
                    <a:avLst/>
                    <a:gdLst>
                      <a:gd name="T0" fmla="*/ 84 w 148"/>
                      <a:gd name="T1" fmla="*/ 152 h 225"/>
                      <a:gd name="T2" fmla="*/ 118 w 148"/>
                      <a:gd name="T3" fmla="*/ 80 h 225"/>
                      <a:gd name="T4" fmla="*/ 148 w 148"/>
                      <a:gd name="T5" fmla="*/ 0 h 225"/>
                      <a:gd name="T6" fmla="*/ 30 w 148"/>
                      <a:gd name="T7" fmla="*/ 104 h 225"/>
                      <a:gd name="T8" fmla="*/ 10 w 148"/>
                      <a:gd name="T9" fmla="*/ 164 h 225"/>
                      <a:gd name="T10" fmla="*/ 0 w 148"/>
                      <a:gd name="T11" fmla="*/ 225 h 225"/>
                      <a:gd name="T12" fmla="*/ 84 w 148"/>
                      <a:gd name="T13" fmla="*/ 152 h 225"/>
                      <a:gd name="T14" fmla="*/ 0 60000 65536"/>
                      <a:gd name="T15" fmla="*/ 0 60000 65536"/>
                      <a:gd name="T16" fmla="*/ 0 60000 65536"/>
                      <a:gd name="T17" fmla="*/ 0 60000 65536"/>
                      <a:gd name="T18" fmla="*/ 0 60000 65536"/>
                      <a:gd name="T19" fmla="*/ 0 60000 65536"/>
                      <a:gd name="T20" fmla="*/ 0 60000 65536"/>
                      <a:gd name="T21" fmla="*/ 0 w 148"/>
                      <a:gd name="T22" fmla="*/ 0 h 225"/>
                      <a:gd name="T23" fmla="*/ 148 w 148"/>
                      <a:gd name="T24" fmla="*/ 225 h 2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225">
                        <a:moveTo>
                          <a:pt x="84" y="152"/>
                        </a:moveTo>
                        <a:lnTo>
                          <a:pt x="118" y="80"/>
                        </a:lnTo>
                        <a:lnTo>
                          <a:pt x="148" y="0"/>
                        </a:lnTo>
                        <a:lnTo>
                          <a:pt x="30" y="104"/>
                        </a:lnTo>
                        <a:lnTo>
                          <a:pt x="10" y="164"/>
                        </a:lnTo>
                        <a:lnTo>
                          <a:pt x="0" y="225"/>
                        </a:lnTo>
                        <a:lnTo>
                          <a:pt x="84" y="15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4" name="Freeform 1922"/>
                  <p:cNvSpPr>
                    <a:spLocks/>
                  </p:cNvSpPr>
                  <p:nvPr/>
                </p:nvSpPr>
                <p:spPr bwMode="auto">
                  <a:xfrm>
                    <a:off x="1281" y="995"/>
                    <a:ext cx="6" cy="14"/>
                  </a:xfrm>
                  <a:custGeom>
                    <a:avLst/>
                    <a:gdLst>
                      <a:gd name="T0" fmla="*/ 18 w 45"/>
                      <a:gd name="T1" fmla="*/ 0 h 89"/>
                      <a:gd name="T2" fmla="*/ 26 w 45"/>
                      <a:gd name="T3" fmla="*/ 25 h 89"/>
                      <a:gd name="T4" fmla="*/ 45 w 45"/>
                      <a:gd name="T5" fmla="*/ 72 h 89"/>
                      <a:gd name="T6" fmla="*/ 26 w 45"/>
                      <a:gd name="T7" fmla="*/ 89 h 89"/>
                      <a:gd name="T8" fmla="*/ 18 w 45"/>
                      <a:gd name="T9" fmla="*/ 54 h 89"/>
                      <a:gd name="T10" fmla="*/ 0 w 45"/>
                      <a:gd name="T11" fmla="*/ 15 h 89"/>
                      <a:gd name="T12" fmla="*/ 18 w 45"/>
                      <a:gd name="T13" fmla="*/ 0 h 89"/>
                      <a:gd name="T14" fmla="*/ 0 60000 65536"/>
                      <a:gd name="T15" fmla="*/ 0 60000 65536"/>
                      <a:gd name="T16" fmla="*/ 0 60000 65536"/>
                      <a:gd name="T17" fmla="*/ 0 60000 65536"/>
                      <a:gd name="T18" fmla="*/ 0 60000 65536"/>
                      <a:gd name="T19" fmla="*/ 0 60000 65536"/>
                      <a:gd name="T20" fmla="*/ 0 60000 65536"/>
                      <a:gd name="T21" fmla="*/ 0 w 45"/>
                      <a:gd name="T22" fmla="*/ 0 h 89"/>
                      <a:gd name="T23" fmla="*/ 45 w 45"/>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89">
                        <a:moveTo>
                          <a:pt x="18" y="0"/>
                        </a:moveTo>
                        <a:lnTo>
                          <a:pt x="26" y="25"/>
                        </a:lnTo>
                        <a:lnTo>
                          <a:pt x="45" y="72"/>
                        </a:lnTo>
                        <a:lnTo>
                          <a:pt x="26" y="89"/>
                        </a:lnTo>
                        <a:lnTo>
                          <a:pt x="18" y="54"/>
                        </a:lnTo>
                        <a:lnTo>
                          <a:pt x="0" y="15"/>
                        </a:lnTo>
                        <a:lnTo>
                          <a:pt x="1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5" name="Freeform 1923"/>
                  <p:cNvSpPr>
                    <a:spLocks/>
                  </p:cNvSpPr>
                  <p:nvPr/>
                </p:nvSpPr>
                <p:spPr bwMode="auto">
                  <a:xfrm>
                    <a:off x="1234" y="1027"/>
                    <a:ext cx="18" cy="27"/>
                  </a:xfrm>
                  <a:custGeom>
                    <a:avLst/>
                    <a:gdLst>
                      <a:gd name="T0" fmla="*/ 122 w 122"/>
                      <a:gd name="T1" fmla="*/ 0 h 158"/>
                      <a:gd name="T2" fmla="*/ 96 w 122"/>
                      <a:gd name="T3" fmla="*/ 57 h 158"/>
                      <a:gd name="T4" fmla="*/ 69 w 122"/>
                      <a:gd name="T5" fmla="*/ 106 h 158"/>
                      <a:gd name="T6" fmla="*/ 37 w 122"/>
                      <a:gd name="T7" fmla="*/ 141 h 158"/>
                      <a:gd name="T8" fmla="*/ 0 w 122"/>
                      <a:gd name="T9" fmla="*/ 158 h 158"/>
                      <a:gd name="T10" fmla="*/ 9 w 122"/>
                      <a:gd name="T11" fmla="*/ 98 h 158"/>
                      <a:gd name="T12" fmla="*/ 122 w 122"/>
                      <a:gd name="T13" fmla="*/ 0 h 158"/>
                      <a:gd name="T14" fmla="*/ 0 60000 65536"/>
                      <a:gd name="T15" fmla="*/ 0 60000 65536"/>
                      <a:gd name="T16" fmla="*/ 0 60000 65536"/>
                      <a:gd name="T17" fmla="*/ 0 60000 65536"/>
                      <a:gd name="T18" fmla="*/ 0 60000 65536"/>
                      <a:gd name="T19" fmla="*/ 0 60000 65536"/>
                      <a:gd name="T20" fmla="*/ 0 60000 65536"/>
                      <a:gd name="T21" fmla="*/ 0 w 122"/>
                      <a:gd name="T22" fmla="*/ 0 h 158"/>
                      <a:gd name="T23" fmla="*/ 122 w 122"/>
                      <a:gd name="T24" fmla="*/ 158 h 1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58">
                        <a:moveTo>
                          <a:pt x="122" y="0"/>
                        </a:moveTo>
                        <a:lnTo>
                          <a:pt x="96" y="57"/>
                        </a:lnTo>
                        <a:lnTo>
                          <a:pt x="69" y="106"/>
                        </a:lnTo>
                        <a:lnTo>
                          <a:pt x="37" y="141"/>
                        </a:lnTo>
                        <a:lnTo>
                          <a:pt x="0" y="158"/>
                        </a:lnTo>
                        <a:lnTo>
                          <a:pt x="9" y="98"/>
                        </a:lnTo>
                        <a:lnTo>
                          <a:pt x="12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6" name="Freeform 1924"/>
                  <p:cNvSpPr>
                    <a:spLocks/>
                  </p:cNvSpPr>
                  <p:nvPr/>
                </p:nvSpPr>
                <p:spPr bwMode="auto">
                  <a:xfrm>
                    <a:off x="1283" y="1001"/>
                    <a:ext cx="7" cy="15"/>
                  </a:xfrm>
                  <a:custGeom>
                    <a:avLst/>
                    <a:gdLst>
                      <a:gd name="T0" fmla="*/ 49 w 49"/>
                      <a:gd name="T1" fmla="*/ 64 h 90"/>
                      <a:gd name="T2" fmla="*/ 29 w 49"/>
                      <a:gd name="T3" fmla="*/ 32 h 90"/>
                      <a:gd name="T4" fmla="*/ 13 w 49"/>
                      <a:gd name="T5" fmla="*/ 0 h 90"/>
                      <a:gd name="T6" fmla="*/ 0 w 49"/>
                      <a:gd name="T7" fmla="*/ 10 h 90"/>
                      <a:gd name="T8" fmla="*/ 18 w 49"/>
                      <a:gd name="T9" fmla="*/ 90 h 90"/>
                      <a:gd name="T10" fmla="*/ 49 w 49"/>
                      <a:gd name="T11" fmla="*/ 64 h 90"/>
                      <a:gd name="T12" fmla="*/ 0 60000 65536"/>
                      <a:gd name="T13" fmla="*/ 0 60000 65536"/>
                      <a:gd name="T14" fmla="*/ 0 60000 65536"/>
                      <a:gd name="T15" fmla="*/ 0 60000 65536"/>
                      <a:gd name="T16" fmla="*/ 0 60000 65536"/>
                      <a:gd name="T17" fmla="*/ 0 60000 65536"/>
                      <a:gd name="T18" fmla="*/ 0 w 49"/>
                      <a:gd name="T19" fmla="*/ 0 h 90"/>
                      <a:gd name="T20" fmla="*/ 49 w 4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9" h="90">
                        <a:moveTo>
                          <a:pt x="49" y="64"/>
                        </a:moveTo>
                        <a:lnTo>
                          <a:pt x="29" y="32"/>
                        </a:lnTo>
                        <a:lnTo>
                          <a:pt x="13" y="0"/>
                        </a:lnTo>
                        <a:lnTo>
                          <a:pt x="0" y="10"/>
                        </a:lnTo>
                        <a:lnTo>
                          <a:pt x="18" y="90"/>
                        </a:lnTo>
                        <a:lnTo>
                          <a:pt x="49" y="6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7" name="Freeform 1925"/>
                  <p:cNvSpPr>
                    <a:spLocks/>
                  </p:cNvSpPr>
                  <p:nvPr/>
                </p:nvSpPr>
                <p:spPr bwMode="auto">
                  <a:xfrm>
                    <a:off x="1234" y="1041"/>
                    <a:ext cx="12" cy="13"/>
                  </a:xfrm>
                  <a:custGeom>
                    <a:avLst/>
                    <a:gdLst>
                      <a:gd name="T0" fmla="*/ 84 w 84"/>
                      <a:gd name="T1" fmla="*/ 0 h 78"/>
                      <a:gd name="T2" fmla="*/ 46 w 84"/>
                      <a:gd name="T3" fmla="*/ 53 h 78"/>
                      <a:gd name="T4" fmla="*/ 24 w 84"/>
                      <a:gd name="T5" fmla="*/ 70 h 78"/>
                      <a:gd name="T6" fmla="*/ 0 w 84"/>
                      <a:gd name="T7" fmla="*/ 78 h 78"/>
                      <a:gd name="T8" fmla="*/ 0 w 84"/>
                      <a:gd name="T9" fmla="*/ 73 h 78"/>
                      <a:gd name="T10" fmla="*/ 84 w 84"/>
                      <a:gd name="T11" fmla="*/ 0 h 78"/>
                      <a:gd name="T12" fmla="*/ 0 60000 65536"/>
                      <a:gd name="T13" fmla="*/ 0 60000 65536"/>
                      <a:gd name="T14" fmla="*/ 0 60000 65536"/>
                      <a:gd name="T15" fmla="*/ 0 60000 65536"/>
                      <a:gd name="T16" fmla="*/ 0 60000 65536"/>
                      <a:gd name="T17" fmla="*/ 0 60000 65536"/>
                      <a:gd name="T18" fmla="*/ 0 w 84"/>
                      <a:gd name="T19" fmla="*/ 0 h 78"/>
                      <a:gd name="T20" fmla="*/ 84 w 8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84" h="78">
                        <a:moveTo>
                          <a:pt x="84" y="0"/>
                        </a:moveTo>
                        <a:lnTo>
                          <a:pt x="46" y="53"/>
                        </a:lnTo>
                        <a:lnTo>
                          <a:pt x="24" y="70"/>
                        </a:lnTo>
                        <a:lnTo>
                          <a:pt x="0" y="78"/>
                        </a:lnTo>
                        <a:lnTo>
                          <a:pt x="0" y="73"/>
                        </a:lnTo>
                        <a:lnTo>
                          <a:pt x="8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8" name="Freeform 1926"/>
                  <p:cNvSpPr>
                    <a:spLocks/>
                  </p:cNvSpPr>
                  <p:nvPr/>
                </p:nvSpPr>
                <p:spPr bwMode="auto">
                  <a:xfrm>
                    <a:off x="1285" y="1007"/>
                    <a:ext cx="8" cy="15"/>
                  </a:xfrm>
                  <a:custGeom>
                    <a:avLst/>
                    <a:gdLst>
                      <a:gd name="T0" fmla="*/ 58 w 58"/>
                      <a:gd name="T1" fmla="*/ 60 h 93"/>
                      <a:gd name="T2" fmla="*/ 19 w 58"/>
                      <a:gd name="T3" fmla="*/ 0 h 93"/>
                      <a:gd name="T4" fmla="*/ 0 w 58"/>
                      <a:gd name="T5" fmla="*/ 17 h 93"/>
                      <a:gd name="T6" fmla="*/ 7 w 58"/>
                      <a:gd name="T7" fmla="*/ 54 h 93"/>
                      <a:gd name="T8" fmla="*/ 21 w 58"/>
                      <a:gd name="T9" fmla="*/ 93 h 93"/>
                      <a:gd name="T10" fmla="*/ 58 w 58"/>
                      <a:gd name="T11" fmla="*/ 60 h 93"/>
                      <a:gd name="T12" fmla="*/ 0 60000 65536"/>
                      <a:gd name="T13" fmla="*/ 0 60000 65536"/>
                      <a:gd name="T14" fmla="*/ 0 60000 65536"/>
                      <a:gd name="T15" fmla="*/ 0 60000 65536"/>
                      <a:gd name="T16" fmla="*/ 0 60000 65536"/>
                      <a:gd name="T17" fmla="*/ 0 60000 65536"/>
                      <a:gd name="T18" fmla="*/ 0 w 58"/>
                      <a:gd name="T19" fmla="*/ 0 h 93"/>
                      <a:gd name="T20" fmla="*/ 58 w 5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8" h="93">
                        <a:moveTo>
                          <a:pt x="58" y="60"/>
                        </a:moveTo>
                        <a:lnTo>
                          <a:pt x="19" y="0"/>
                        </a:lnTo>
                        <a:lnTo>
                          <a:pt x="0" y="17"/>
                        </a:lnTo>
                        <a:lnTo>
                          <a:pt x="7" y="54"/>
                        </a:lnTo>
                        <a:lnTo>
                          <a:pt x="21" y="93"/>
                        </a:lnTo>
                        <a:lnTo>
                          <a:pt x="58" y="6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89" name="Freeform 1927"/>
                  <p:cNvSpPr>
                    <a:spLocks/>
                  </p:cNvSpPr>
                  <p:nvPr/>
                </p:nvSpPr>
                <p:spPr bwMode="auto">
                  <a:xfrm>
                    <a:off x="1286" y="1012"/>
                    <a:ext cx="10" cy="15"/>
                  </a:xfrm>
                  <a:custGeom>
                    <a:avLst/>
                    <a:gdLst>
                      <a:gd name="T0" fmla="*/ 72 w 72"/>
                      <a:gd name="T1" fmla="*/ 58 h 94"/>
                      <a:gd name="T2" fmla="*/ 31 w 72"/>
                      <a:gd name="T3" fmla="*/ 0 h 94"/>
                      <a:gd name="T4" fmla="*/ 0 w 72"/>
                      <a:gd name="T5" fmla="*/ 26 h 94"/>
                      <a:gd name="T6" fmla="*/ 13 w 72"/>
                      <a:gd name="T7" fmla="*/ 57 h 94"/>
                      <a:gd name="T8" fmla="*/ 33 w 72"/>
                      <a:gd name="T9" fmla="*/ 94 h 94"/>
                      <a:gd name="T10" fmla="*/ 72 w 72"/>
                      <a:gd name="T11" fmla="*/ 58 h 94"/>
                      <a:gd name="T12" fmla="*/ 0 60000 65536"/>
                      <a:gd name="T13" fmla="*/ 0 60000 65536"/>
                      <a:gd name="T14" fmla="*/ 0 60000 65536"/>
                      <a:gd name="T15" fmla="*/ 0 60000 65536"/>
                      <a:gd name="T16" fmla="*/ 0 60000 65536"/>
                      <a:gd name="T17" fmla="*/ 0 60000 65536"/>
                      <a:gd name="T18" fmla="*/ 0 w 72"/>
                      <a:gd name="T19" fmla="*/ 0 h 94"/>
                      <a:gd name="T20" fmla="*/ 72 w 7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72" h="94">
                        <a:moveTo>
                          <a:pt x="72" y="58"/>
                        </a:moveTo>
                        <a:lnTo>
                          <a:pt x="31" y="0"/>
                        </a:lnTo>
                        <a:lnTo>
                          <a:pt x="0" y="26"/>
                        </a:lnTo>
                        <a:lnTo>
                          <a:pt x="13" y="57"/>
                        </a:lnTo>
                        <a:lnTo>
                          <a:pt x="33" y="94"/>
                        </a:lnTo>
                        <a:lnTo>
                          <a:pt x="72" y="5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0" name="Freeform 1928"/>
                  <p:cNvSpPr>
                    <a:spLocks/>
                  </p:cNvSpPr>
                  <p:nvPr/>
                </p:nvSpPr>
                <p:spPr bwMode="auto">
                  <a:xfrm>
                    <a:off x="1288" y="1017"/>
                    <a:ext cx="10" cy="15"/>
                  </a:xfrm>
                  <a:custGeom>
                    <a:avLst/>
                    <a:gdLst>
                      <a:gd name="T0" fmla="*/ 37 w 73"/>
                      <a:gd name="T1" fmla="*/ 0 h 94"/>
                      <a:gd name="T2" fmla="*/ 61 w 73"/>
                      <a:gd name="T3" fmla="*/ 37 h 94"/>
                      <a:gd name="T4" fmla="*/ 73 w 73"/>
                      <a:gd name="T5" fmla="*/ 65 h 94"/>
                      <a:gd name="T6" fmla="*/ 39 w 73"/>
                      <a:gd name="T7" fmla="*/ 94 h 94"/>
                      <a:gd name="T8" fmla="*/ 23 w 73"/>
                      <a:gd name="T9" fmla="*/ 69 h 94"/>
                      <a:gd name="T10" fmla="*/ 0 w 73"/>
                      <a:gd name="T11" fmla="*/ 33 h 94"/>
                      <a:gd name="T12" fmla="*/ 37 w 73"/>
                      <a:gd name="T13" fmla="*/ 0 h 94"/>
                      <a:gd name="T14" fmla="*/ 0 60000 65536"/>
                      <a:gd name="T15" fmla="*/ 0 60000 65536"/>
                      <a:gd name="T16" fmla="*/ 0 60000 65536"/>
                      <a:gd name="T17" fmla="*/ 0 60000 65536"/>
                      <a:gd name="T18" fmla="*/ 0 60000 65536"/>
                      <a:gd name="T19" fmla="*/ 0 60000 65536"/>
                      <a:gd name="T20" fmla="*/ 0 60000 65536"/>
                      <a:gd name="T21" fmla="*/ 0 w 73"/>
                      <a:gd name="T22" fmla="*/ 0 h 94"/>
                      <a:gd name="T23" fmla="*/ 73 w 73"/>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94">
                        <a:moveTo>
                          <a:pt x="37" y="0"/>
                        </a:moveTo>
                        <a:lnTo>
                          <a:pt x="61" y="37"/>
                        </a:lnTo>
                        <a:lnTo>
                          <a:pt x="73" y="65"/>
                        </a:lnTo>
                        <a:lnTo>
                          <a:pt x="39" y="94"/>
                        </a:lnTo>
                        <a:lnTo>
                          <a:pt x="23" y="69"/>
                        </a:lnTo>
                        <a:lnTo>
                          <a:pt x="0" y="33"/>
                        </a:lnTo>
                        <a:lnTo>
                          <a:pt x="3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1" name="Freeform 1929"/>
                  <p:cNvSpPr>
                    <a:spLocks/>
                  </p:cNvSpPr>
                  <p:nvPr/>
                </p:nvSpPr>
                <p:spPr bwMode="auto">
                  <a:xfrm>
                    <a:off x="1290" y="1022"/>
                    <a:ext cx="11" cy="15"/>
                  </a:xfrm>
                  <a:custGeom>
                    <a:avLst/>
                    <a:gdLst>
                      <a:gd name="T0" fmla="*/ 39 w 72"/>
                      <a:gd name="T1" fmla="*/ 0 h 94"/>
                      <a:gd name="T2" fmla="*/ 42 w 72"/>
                      <a:gd name="T3" fmla="*/ 8 h 94"/>
                      <a:gd name="T4" fmla="*/ 72 w 72"/>
                      <a:gd name="T5" fmla="*/ 67 h 94"/>
                      <a:gd name="T6" fmla="*/ 42 w 72"/>
                      <a:gd name="T7" fmla="*/ 94 h 94"/>
                      <a:gd name="T8" fmla="*/ 4 w 72"/>
                      <a:gd name="T9" fmla="*/ 40 h 94"/>
                      <a:gd name="T10" fmla="*/ 0 w 72"/>
                      <a:gd name="T11" fmla="*/ 36 h 94"/>
                      <a:gd name="T12" fmla="*/ 39 w 72"/>
                      <a:gd name="T13" fmla="*/ 0 h 94"/>
                      <a:gd name="T14" fmla="*/ 0 60000 65536"/>
                      <a:gd name="T15" fmla="*/ 0 60000 65536"/>
                      <a:gd name="T16" fmla="*/ 0 60000 65536"/>
                      <a:gd name="T17" fmla="*/ 0 60000 65536"/>
                      <a:gd name="T18" fmla="*/ 0 60000 65536"/>
                      <a:gd name="T19" fmla="*/ 0 60000 65536"/>
                      <a:gd name="T20" fmla="*/ 0 60000 65536"/>
                      <a:gd name="T21" fmla="*/ 0 w 72"/>
                      <a:gd name="T22" fmla="*/ 0 h 94"/>
                      <a:gd name="T23" fmla="*/ 72 w 72"/>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4">
                        <a:moveTo>
                          <a:pt x="39" y="0"/>
                        </a:moveTo>
                        <a:lnTo>
                          <a:pt x="42" y="8"/>
                        </a:lnTo>
                        <a:lnTo>
                          <a:pt x="72" y="67"/>
                        </a:lnTo>
                        <a:lnTo>
                          <a:pt x="42" y="94"/>
                        </a:lnTo>
                        <a:lnTo>
                          <a:pt x="4" y="40"/>
                        </a:lnTo>
                        <a:lnTo>
                          <a:pt x="0" y="36"/>
                        </a:lnTo>
                        <a:lnTo>
                          <a:pt x="3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2" name="Freeform 1930"/>
                  <p:cNvSpPr>
                    <a:spLocks/>
                  </p:cNvSpPr>
                  <p:nvPr/>
                </p:nvSpPr>
                <p:spPr bwMode="auto">
                  <a:xfrm>
                    <a:off x="1293" y="1027"/>
                    <a:ext cx="11" cy="15"/>
                  </a:xfrm>
                  <a:custGeom>
                    <a:avLst/>
                    <a:gdLst>
                      <a:gd name="T0" fmla="*/ 72 w 72"/>
                      <a:gd name="T1" fmla="*/ 62 h 89"/>
                      <a:gd name="T2" fmla="*/ 34 w 72"/>
                      <a:gd name="T3" fmla="*/ 0 h 89"/>
                      <a:gd name="T4" fmla="*/ 0 w 72"/>
                      <a:gd name="T5" fmla="*/ 29 h 89"/>
                      <a:gd name="T6" fmla="*/ 40 w 72"/>
                      <a:gd name="T7" fmla="*/ 89 h 89"/>
                      <a:gd name="T8" fmla="*/ 72 w 72"/>
                      <a:gd name="T9" fmla="*/ 62 h 89"/>
                      <a:gd name="T10" fmla="*/ 0 60000 65536"/>
                      <a:gd name="T11" fmla="*/ 0 60000 65536"/>
                      <a:gd name="T12" fmla="*/ 0 60000 65536"/>
                      <a:gd name="T13" fmla="*/ 0 60000 65536"/>
                      <a:gd name="T14" fmla="*/ 0 60000 65536"/>
                      <a:gd name="T15" fmla="*/ 0 w 72"/>
                      <a:gd name="T16" fmla="*/ 0 h 89"/>
                      <a:gd name="T17" fmla="*/ 72 w 72"/>
                      <a:gd name="T18" fmla="*/ 89 h 89"/>
                    </a:gdLst>
                    <a:ahLst/>
                    <a:cxnLst>
                      <a:cxn ang="T10">
                        <a:pos x="T0" y="T1"/>
                      </a:cxn>
                      <a:cxn ang="T11">
                        <a:pos x="T2" y="T3"/>
                      </a:cxn>
                      <a:cxn ang="T12">
                        <a:pos x="T4" y="T5"/>
                      </a:cxn>
                      <a:cxn ang="T13">
                        <a:pos x="T6" y="T7"/>
                      </a:cxn>
                      <a:cxn ang="T14">
                        <a:pos x="T8" y="T9"/>
                      </a:cxn>
                    </a:cxnLst>
                    <a:rect l="T15" t="T16" r="T17" b="T18"/>
                    <a:pathLst>
                      <a:path w="72" h="89">
                        <a:moveTo>
                          <a:pt x="72" y="62"/>
                        </a:moveTo>
                        <a:lnTo>
                          <a:pt x="34" y="0"/>
                        </a:lnTo>
                        <a:lnTo>
                          <a:pt x="0" y="29"/>
                        </a:lnTo>
                        <a:lnTo>
                          <a:pt x="40" y="89"/>
                        </a:lnTo>
                        <a:lnTo>
                          <a:pt x="72" y="6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3" name="Freeform 1931"/>
                  <p:cNvSpPr>
                    <a:spLocks/>
                  </p:cNvSpPr>
                  <p:nvPr/>
                </p:nvSpPr>
                <p:spPr bwMode="auto">
                  <a:xfrm>
                    <a:off x="1296" y="1033"/>
                    <a:ext cx="10" cy="15"/>
                  </a:xfrm>
                  <a:custGeom>
                    <a:avLst/>
                    <a:gdLst>
                      <a:gd name="T0" fmla="*/ 70 w 70"/>
                      <a:gd name="T1" fmla="*/ 61 h 91"/>
                      <a:gd name="T2" fmla="*/ 30 w 70"/>
                      <a:gd name="T3" fmla="*/ 0 h 91"/>
                      <a:gd name="T4" fmla="*/ 0 w 70"/>
                      <a:gd name="T5" fmla="*/ 27 h 91"/>
                      <a:gd name="T6" fmla="*/ 36 w 70"/>
                      <a:gd name="T7" fmla="*/ 91 h 91"/>
                      <a:gd name="T8" fmla="*/ 70 w 70"/>
                      <a:gd name="T9" fmla="*/ 61 h 91"/>
                      <a:gd name="T10" fmla="*/ 0 60000 65536"/>
                      <a:gd name="T11" fmla="*/ 0 60000 65536"/>
                      <a:gd name="T12" fmla="*/ 0 60000 65536"/>
                      <a:gd name="T13" fmla="*/ 0 60000 65536"/>
                      <a:gd name="T14" fmla="*/ 0 60000 65536"/>
                      <a:gd name="T15" fmla="*/ 0 w 70"/>
                      <a:gd name="T16" fmla="*/ 0 h 91"/>
                      <a:gd name="T17" fmla="*/ 70 w 70"/>
                      <a:gd name="T18" fmla="*/ 91 h 91"/>
                    </a:gdLst>
                    <a:ahLst/>
                    <a:cxnLst>
                      <a:cxn ang="T10">
                        <a:pos x="T0" y="T1"/>
                      </a:cxn>
                      <a:cxn ang="T11">
                        <a:pos x="T2" y="T3"/>
                      </a:cxn>
                      <a:cxn ang="T12">
                        <a:pos x="T4" y="T5"/>
                      </a:cxn>
                      <a:cxn ang="T13">
                        <a:pos x="T6" y="T7"/>
                      </a:cxn>
                      <a:cxn ang="T14">
                        <a:pos x="T8" y="T9"/>
                      </a:cxn>
                    </a:cxnLst>
                    <a:rect l="T15" t="T16" r="T17" b="T18"/>
                    <a:pathLst>
                      <a:path w="70" h="91">
                        <a:moveTo>
                          <a:pt x="70" y="61"/>
                        </a:moveTo>
                        <a:lnTo>
                          <a:pt x="30" y="0"/>
                        </a:lnTo>
                        <a:lnTo>
                          <a:pt x="0" y="27"/>
                        </a:lnTo>
                        <a:lnTo>
                          <a:pt x="36" y="91"/>
                        </a:lnTo>
                        <a:lnTo>
                          <a:pt x="70"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4" name="Freeform 1932"/>
                  <p:cNvSpPr>
                    <a:spLocks/>
                  </p:cNvSpPr>
                  <p:nvPr/>
                </p:nvSpPr>
                <p:spPr bwMode="auto">
                  <a:xfrm>
                    <a:off x="1299" y="1038"/>
                    <a:ext cx="10" cy="16"/>
                  </a:xfrm>
                  <a:custGeom>
                    <a:avLst/>
                    <a:gdLst>
                      <a:gd name="T0" fmla="*/ 72 w 72"/>
                      <a:gd name="T1" fmla="*/ 61 h 100"/>
                      <a:gd name="T2" fmla="*/ 32 w 72"/>
                      <a:gd name="T3" fmla="*/ 0 h 100"/>
                      <a:gd name="T4" fmla="*/ 0 w 72"/>
                      <a:gd name="T5" fmla="*/ 27 h 100"/>
                      <a:gd name="T6" fmla="*/ 23 w 72"/>
                      <a:gd name="T7" fmla="*/ 75 h 100"/>
                      <a:gd name="T8" fmla="*/ 29 w 72"/>
                      <a:gd name="T9" fmla="*/ 100 h 100"/>
                      <a:gd name="T10" fmla="*/ 72 w 72"/>
                      <a:gd name="T11" fmla="*/ 61 h 100"/>
                      <a:gd name="T12" fmla="*/ 0 60000 65536"/>
                      <a:gd name="T13" fmla="*/ 0 60000 65536"/>
                      <a:gd name="T14" fmla="*/ 0 60000 65536"/>
                      <a:gd name="T15" fmla="*/ 0 60000 65536"/>
                      <a:gd name="T16" fmla="*/ 0 60000 65536"/>
                      <a:gd name="T17" fmla="*/ 0 60000 65536"/>
                      <a:gd name="T18" fmla="*/ 0 w 72"/>
                      <a:gd name="T19" fmla="*/ 0 h 100"/>
                      <a:gd name="T20" fmla="*/ 72 w 72"/>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72" h="100">
                        <a:moveTo>
                          <a:pt x="72" y="61"/>
                        </a:moveTo>
                        <a:lnTo>
                          <a:pt x="32" y="0"/>
                        </a:lnTo>
                        <a:lnTo>
                          <a:pt x="0" y="27"/>
                        </a:lnTo>
                        <a:lnTo>
                          <a:pt x="23" y="75"/>
                        </a:lnTo>
                        <a:lnTo>
                          <a:pt x="29" y="100"/>
                        </a:lnTo>
                        <a:lnTo>
                          <a:pt x="72" y="6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5" name="Freeform 1933"/>
                  <p:cNvSpPr>
                    <a:spLocks/>
                  </p:cNvSpPr>
                  <p:nvPr/>
                </p:nvSpPr>
                <p:spPr bwMode="auto">
                  <a:xfrm>
                    <a:off x="1302" y="1043"/>
                    <a:ext cx="10" cy="17"/>
                  </a:xfrm>
                  <a:custGeom>
                    <a:avLst/>
                    <a:gdLst>
                      <a:gd name="T0" fmla="*/ 34 w 72"/>
                      <a:gd name="T1" fmla="*/ 0 h 106"/>
                      <a:gd name="T2" fmla="*/ 70 w 72"/>
                      <a:gd name="T3" fmla="*/ 59 h 106"/>
                      <a:gd name="T4" fmla="*/ 72 w 72"/>
                      <a:gd name="T5" fmla="*/ 64 h 106"/>
                      <a:gd name="T6" fmla="*/ 25 w 72"/>
                      <a:gd name="T7" fmla="*/ 106 h 106"/>
                      <a:gd name="T8" fmla="*/ 16 w 72"/>
                      <a:gd name="T9" fmla="*/ 95 h 106"/>
                      <a:gd name="T10" fmla="*/ 11 w 72"/>
                      <a:gd name="T11" fmla="*/ 73 h 106"/>
                      <a:gd name="T12" fmla="*/ 0 w 72"/>
                      <a:gd name="T13" fmla="*/ 30 h 106"/>
                      <a:gd name="T14" fmla="*/ 34 w 72"/>
                      <a:gd name="T15" fmla="*/ 0 h 106"/>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6"/>
                      <a:gd name="T26" fmla="*/ 72 w 72"/>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6">
                        <a:moveTo>
                          <a:pt x="34" y="0"/>
                        </a:moveTo>
                        <a:lnTo>
                          <a:pt x="70" y="59"/>
                        </a:lnTo>
                        <a:lnTo>
                          <a:pt x="72" y="64"/>
                        </a:lnTo>
                        <a:lnTo>
                          <a:pt x="25" y="106"/>
                        </a:lnTo>
                        <a:lnTo>
                          <a:pt x="16" y="95"/>
                        </a:lnTo>
                        <a:lnTo>
                          <a:pt x="11" y="73"/>
                        </a:lnTo>
                        <a:lnTo>
                          <a:pt x="0" y="30"/>
                        </a:lnTo>
                        <a:lnTo>
                          <a:pt x="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6" name="Freeform 1934"/>
                  <p:cNvSpPr>
                    <a:spLocks/>
                  </p:cNvSpPr>
                  <p:nvPr/>
                </p:nvSpPr>
                <p:spPr bwMode="auto">
                  <a:xfrm>
                    <a:off x="1303" y="1048"/>
                    <a:ext cx="12" cy="17"/>
                  </a:xfrm>
                  <a:custGeom>
                    <a:avLst/>
                    <a:gdLst>
                      <a:gd name="T0" fmla="*/ 43 w 80"/>
                      <a:gd name="T1" fmla="*/ 0 h 103"/>
                      <a:gd name="T2" fmla="*/ 59 w 80"/>
                      <a:gd name="T3" fmla="*/ 28 h 103"/>
                      <a:gd name="T4" fmla="*/ 80 w 80"/>
                      <a:gd name="T5" fmla="*/ 64 h 103"/>
                      <a:gd name="T6" fmla="*/ 34 w 80"/>
                      <a:gd name="T7" fmla="*/ 103 h 103"/>
                      <a:gd name="T8" fmla="*/ 5 w 80"/>
                      <a:gd name="T9" fmla="*/ 64 h 103"/>
                      <a:gd name="T10" fmla="*/ 0 w 80"/>
                      <a:gd name="T11" fmla="*/ 52 h 103"/>
                      <a:gd name="T12" fmla="*/ 0 w 80"/>
                      <a:gd name="T13" fmla="*/ 39 h 103"/>
                      <a:gd name="T14" fmla="*/ 43 w 80"/>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3"/>
                      <a:gd name="T26" fmla="*/ 80 w 80"/>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3">
                        <a:moveTo>
                          <a:pt x="43" y="0"/>
                        </a:moveTo>
                        <a:lnTo>
                          <a:pt x="59" y="28"/>
                        </a:lnTo>
                        <a:lnTo>
                          <a:pt x="80" y="64"/>
                        </a:lnTo>
                        <a:lnTo>
                          <a:pt x="34" y="103"/>
                        </a:lnTo>
                        <a:lnTo>
                          <a:pt x="5" y="64"/>
                        </a:lnTo>
                        <a:lnTo>
                          <a:pt x="0" y="52"/>
                        </a:lnTo>
                        <a:lnTo>
                          <a:pt x="0" y="39"/>
                        </a:lnTo>
                        <a:lnTo>
                          <a:pt x="4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7" name="Freeform 1935"/>
                  <p:cNvSpPr>
                    <a:spLocks/>
                  </p:cNvSpPr>
                  <p:nvPr/>
                </p:nvSpPr>
                <p:spPr bwMode="auto">
                  <a:xfrm>
                    <a:off x="1305" y="1053"/>
                    <a:ext cx="13" cy="17"/>
                  </a:xfrm>
                  <a:custGeom>
                    <a:avLst/>
                    <a:gdLst>
                      <a:gd name="T0" fmla="*/ 87 w 87"/>
                      <a:gd name="T1" fmla="*/ 59 h 100"/>
                      <a:gd name="T2" fmla="*/ 47 w 87"/>
                      <a:gd name="T3" fmla="*/ 0 h 100"/>
                      <a:gd name="T4" fmla="*/ 0 w 87"/>
                      <a:gd name="T5" fmla="*/ 42 h 100"/>
                      <a:gd name="T6" fmla="*/ 40 w 87"/>
                      <a:gd name="T7" fmla="*/ 100 h 100"/>
                      <a:gd name="T8" fmla="*/ 87 w 87"/>
                      <a:gd name="T9" fmla="*/ 59 h 100"/>
                      <a:gd name="T10" fmla="*/ 0 60000 65536"/>
                      <a:gd name="T11" fmla="*/ 0 60000 65536"/>
                      <a:gd name="T12" fmla="*/ 0 60000 65536"/>
                      <a:gd name="T13" fmla="*/ 0 60000 65536"/>
                      <a:gd name="T14" fmla="*/ 0 60000 65536"/>
                      <a:gd name="T15" fmla="*/ 0 w 87"/>
                      <a:gd name="T16" fmla="*/ 0 h 100"/>
                      <a:gd name="T17" fmla="*/ 87 w 87"/>
                      <a:gd name="T18" fmla="*/ 100 h 100"/>
                    </a:gdLst>
                    <a:ahLst/>
                    <a:cxnLst>
                      <a:cxn ang="T10">
                        <a:pos x="T0" y="T1"/>
                      </a:cxn>
                      <a:cxn ang="T11">
                        <a:pos x="T2" y="T3"/>
                      </a:cxn>
                      <a:cxn ang="T12">
                        <a:pos x="T4" y="T5"/>
                      </a:cxn>
                      <a:cxn ang="T13">
                        <a:pos x="T6" y="T7"/>
                      </a:cxn>
                      <a:cxn ang="T14">
                        <a:pos x="T8" y="T9"/>
                      </a:cxn>
                    </a:cxnLst>
                    <a:rect l="T15" t="T16" r="T17" b="T18"/>
                    <a:pathLst>
                      <a:path w="87" h="100">
                        <a:moveTo>
                          <a:pt x="87" y="59"/>
                        </a:moveTo>
                        <a:lnTo>
                          <a:pt x="47" y="0"/>
                        </a:lnTo>
                        <a:lnTo>
                          <a:pt x="0" y="42"/>
                        </a:lnTo>
                        <a:lnTo>
                          <a:pt x="40" y="100"/>
                        </a:lnTo>
                        <a:lnTo>
                          <a:pt x="87" y="5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8" name="Freeform 1936"/>
                  <p:cNvSpPr>
                    <a:spLocks/>
                  </p:cNvSpPr>
                  <p:nvPr/>
                </p:nvSpPr>
                <p:spPr bwMode="auto">
                  <a:xfrm>
                    <a:off x="1308" y="1059"/>
                    <a:ext cx="13" cy="16"/>
                  </a:xfrm>
                  <a:custGeom>
                    <a:avLst/>
                    <a:gdLst>
                      <a:gd name="T0" fmla="*/ 90 w 90"/>
                      <a:gd name="T1" fmla="*/ 57 h 100"/>
                      <a:gd name="T2" fmla="*/ 46 w 90"/>
                      <a:gd name="T3" fmla="*/ 0 h 100"/>
                      <a:gd name="T4" fmla="*/ 0 w 90"/>
                      <a:gd name="T5" fmla="*/ 39 h 100"/>
                      <a:gd name="T6" fmla="*/ 41 w 90"/>
                      <a:gd name="T7" fmla="*/ 100 h 100"/>
                      <a:gd name="T8" fmla="*/ 90 w 90"/>
                      <a:gd name="T9" fmla="*/ 57 h 100"/>
                      <a:gd name="T10" fmla="*/ 0 60000 65536"/>
                      <a:gd name="T11" fmla="*/ 0 60000 65536"/>
                      <a:gd name="T12" fmla="*/ 0 60000 65536"/>
                      <a:gd name="T13" fmla="*/ 0 60000 65536"/>
                      <a:gd name="T14" fmla="*/ 0 60000 65536"/>
                      <a:gd name="T15" fmla="*/ 0 w 90"/>
                      <a:gd name="T16" fmla="*/ 0 h 100"/>
                      <a:gd name="T17" fmla="*/ 90 w 90"/>
                      <a:gd name="T18" fmla="*/ 100 h 100"/>
                    </a:gdLst>
                    <a:ahLst/>
                    <a:cxnLst>
                      <a:cxn ang="T10">
                        <a:pos x="T0" y="T1"/>
                      </a:cxn>
                      <a:cxn ang="T11">
                        <a:pos x="T2" y="T3"/>
                      </a:cxn>
                      <a:cxn ang="T12">
                        <a:pos x="T4" y="T5"/>
                      </a:cxn>
                      <a:cxn ang="T13">
                        <a:pos x="T6" y="T7"/>
                      </a:cxn>
                      <a:cxn ang="T14">
                        <a:pos x="T8" y="T9"/>
                      </a:cxn>
                    </a:cxnLst>
                    <a:rect l="T15" t="T16" r="T17" b="T18"/>
                    <a:pathLst>
                      <a:path w="90" h="100">
                        <a:moveTo>
                          <a:pt x="90" y="57"/>
                        </a:moveTo>
                        <a:lnTo>
                          <a:pt x="46" y="0"/>
                        </a:lnTo>
                        <a:lnTo>
                          <a:pt x="0" y="39"/>
                        </a:lnTo>
                        <a:lnTo>
                          <a:pt x="41" y="100"/>
                        </a:lnTo>
                        <a:lnTo>
                          <a:pt x="90" y="5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799" name="Freeform 1937"/>
                  <p:cNvSpPr>
                    <a:spLocks/>
                  </p:cNvSpPr>
                  <p:nvPr/>
                </p:nvSpPr>
                <p:spPr bwMode="auto">
                  <a:xfrm>
                    <a:off x="1311" y="1063"/>
                    <a:ext cx="13" cy="17"/>
                  </a:xfrm>
                  <a:custGeom>
                    <a:avLst/>
                    <a:gdLst>
                      <a:gd name="T0" fmla="*/ 92 w 92"/>
                      <a:gd name="T1" fmla="*/ 58 h 103"/>
                      <a:gd name="T2" fmla="*/ 47 w 92"/>
                      <a:gd name="T3" fmla="*/ 0 h 103"/>
                      <a:gd name="T4" fmla="*/ 0 w 92"/>
                      <a:gd name="T5" fmla="*/ 41 h 103"/>
                      <a:gd name="T6" fmla="*/ 42 w 92"/>
                      <a:gd name="T7" fmla="*/ 103 h 103"/>
                      <a:gd name="T8" fmla="*/ 92 w 92"/>
                      <a:gd name="T9" fmla="*/ 58 h 103"/>
                      <a:gd name="T10" fmla="*/ 0 60000 65536"/>
                      <a:gd name="T11" fmla="*/ 0 60000 65536"/>
                      <a:gd name="T12" fmla="*/ 0 60000 65536"/>
                      <a:gd name="T13" fmla="*/ 0 60000 65536"/>
                      <a:gd name="T14" fmla="*/ 0 60000 65536"/>
                      <a:gd name="T15" fmla="*/ 0 w 92"/>
                      <a:gd name="T16" fmla="*/ 0 h 103"/>
                      <a:gd name="T17" fmla="*/ 92 w 92"/>
                      <a:gd name="T18" fmla="*/ 103 h 103"/>
                    </a:gdLst>
                    <a:ahLst/>
                    <a:cxnLst>
                      <a:cxn ang="T10">
                        <a:pos x="T0" y="T1"/>
                      </a:cxn>
                      <a:cxn ang="T11">
                        <a:pos x="T2" y="T3"/>
                      </a:cxn>
                      <a:cxn ang="T12">
                        <a:pos x="T4" y="T5"/>
                      </a:cxn>
                      <a:cxn ang="T13">
                        <a:pos x="T6" y="T7"/>
                      </a:cxn>
                      <a:cxn ang="T14">
                        <a:pos x="T8" y="T9"/>
                      </a:cxn>
                    </a:cxnLst>
                    <a:rect l="T15" t="T16" r="T17" b="T18"/>
                    <a:pathLst>
                      <a:path w="92" h="103">
                        <a:moveTo>
                          <a:pt x="92" y="58"/>
                        </a:moveTo>
                        <a:lnTo>
                          <a:pt x="47" y="0"/>
                        </a:lnTo>
                        <a:lnTo>
                          <a:pt x="0" y="41"/>
                        </a:lnTo>
                        <a:lnTo>
                          <a:pt x="42" y="103"/>
                        </a:lnTo>
                        <a:lnTo>
                          <a:pt x="92" y="5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0" name="Freeform 1938"/>
                  <p:cNvSpPr>
                    <a:spLocks/>
                  </p:cNvSpPr>
                  <p:nvPr/>
                </p:nvSpPr>
                <p:spPr bwMode="auto">
                  <a:xfrm>
                    <a:off x="1314" y="1068"/>
                    <a:ext cx="13" cy="18"/>
                  </a:xfrm>
                  <a:custGeom>
                    <a:avLst/>
                    <a:gdLst>
                      <a:gd name="T0" fmla="*/ 93 w 93"/>
                      <a:gd name="T1" fmla="*/ 58 h 104"/>
                      <a:gd name="T2" fmla="*/ 49 w 93"/>
                      <a:gd name="T3" fmla="*/ 0 h 104"/>
                      <a:gd name="T4" fmla="*/ 0 w 93"/>
                      <a:gd name="T5" fmla="*/ 43 h 104"/>
                      <a:gd name="T6" fmla="*/ 41 w 93"/>
                      <a:gd name="T7" fmla="*/ 104 h 104"/>
                      <a:gd name="T8" fmla="*/ 93 w 93"/>
                      <a:gd name="T9" fmla="*/ 58 h 104"/>
                      <a:gd name="T10" fmla="*/ 0 60000 65536"/>
                      <a:gd name="T11" fmla="*/ 0 60000 65536"/>
                      <a:gd name="T12" fmla="*/ 0 60000 65536"/>
                      <a:gd name="T13" fmla="*/ 0 60000 65536"/>
                      <a:gd name="T14" fmla="*/ 0 60000 65536"/>
                      <a:gd name="T15" fmla="*/ 0 w 93"/>
                      <a:gd name="T16" fmla="*/ 0 h 104"/>
                      <a:gd name="T17" fmla="*/ 93 w 93"/>
                      <a:gd name="T18" fmla="*/ 104 h 104"/>
                    </a:gdLst>
                    <a:ahLst/>
                    <a:cxnLst>
                      <a:cxn ang="T10">
                        <a:pos x="T0" y="T1"/>
                      </a:cxn>
                      <a:cxn ang="T11">
                        <a:pos x="T2" y="T3"/>
                      </a:cxn>
                      <a:cxn ang="T12">
                        <a:pos x="T4" y="T5"/>
                      </a:cxn>
                      <a:cxn ang="T13">
                        <a:pos x="T6" y="T7"/>
                      </a:cxn>
                      <a:cxn ang="T14">
                        <a:pos x="T8" y="T9"/>
                      </a:cxn>
                    </a:cxnLst>
                    <a:rect l="T15" t="T16" r="T17" b="T18"/>
                    <a:pathLst>
                      <a:path w="93" h="104">
                        <a:moveTo>
                          <a:pt x="93" y="58"/>
                        </a:moveTo>
                        <a:lnTo>
                          <a:pt x="49" y="0"/>
                        </a:lnTo>
                        <a:lnTo>
                          <a:pt x="0" y="43"/>
                        </a:lnTo>
                        <a:lnTo>
                          <a:pt x="41" y="104"/>
                        </a:lnTo>
                        <a:lnTo>
                          <a:pt x="93" y="5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1" name="Freeform 1939"/>
                  <p:cNvSpPr>
                    <a:spLocks/>
                  </p:cNvSpPr>
                  <p:nvPr/>
                </p:nvSpPr>
                <p:spPr bwMode="auto">
                  <a:xfrm>
                    <a:off x="1317" y="1073"/>
                    <a:ext cx="13" cy="18"/>
                  </a:xfrm>
                  <a:custGeom>
                    <a:avLst/>
                    <a:gdLst>
                      <a:gd name="T0" fmla="*/ 50 w 92"/>
                      <a:gd name="T1" fmla="*/ 0 h 106"/>
                      <a:gd name="T2" fmla="*/ 73 w 92"/>
                      <a:gd name="T3" fmla="*/ 33 h 106"/>
                      <a:gd name="T4" fmla="*/ 92 w 92"/>
                      <a:gd name="T5" fmla="*/ 59 h 106"/>
                      <a:gd name="T6" fmla="*/ 37 w 92"/>
                      <a:gd name="T7" fmla="*/ 106 h 106"/>
                      <a:gd name="T8" fmla="*/ 0 w 92"/>
                      <a:gd name="T9" fmla="*/ 45 h 106"/>
                      <a:gd name="T10" fmla="*/ 50 w 92"/>
                      <a:gd name="T11" fmla="*/ 0 h 106"/>
                      <a:gd name="T12" fmla="*/ 0 60000 65536"/>
                      <a:gd name="T13" fmla="*/ 0 60000 65536"/>
                      <a:gd name="T14" fmla="*/ 0 60000 65536"/>
                      <a:gd name="T15" fmla="*/ 0 60000 65536"/>
                      <a:gd name="T16" fmla="*/ 0 60000 65536"/>
                      <a:gd name="T17" fmla="*/ 0 60000 65536"/>
                      <a:gd name="T18" fmla="*/ 0 w 92"/>
                      <a:gd name="T19" fmla="*/ 0 h 106"/>
                      <a:gd name="T20" fmla="*/ 92 w 92"/>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92" h="106">
                        <a:moveTo>
                          <a:pt x="50" y="0"/>
                        </a:moveTo>
                        <a:lnTo>
                          <a:pt x="73" y="33"/>
                        </a:lnTo>
                        <a:lnTo>
                          <a:pt x="92" y="59"/>
                        </a:lnTo>
                        <a:lnTo>
                          <a:pt x="37" y="106"/>
                        </a:lnTo>
                        <a:lnTo>
                          <a:pt x="0" y="45"/>
                        </a:lnTo>
                        <a:lnTo>
                          <a:pt x="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2" name="Freeform 1940"/>
                  <p:cNvSpPr>
                    <a:spLocks/>
                  </p:cNvSpPr>
                  <p:nvPr/>
                </p:nvSpPr>
                <p:spPr bwMode="auto">
                  <a:xfrm>
                    <a:off x="1320" y="1078"/>
                    <a:ext cx="13" cy="18"/>
                  </a:xfrm>
                  <a:custGeom>
                    <a:avLst/>
                    <a:gdLst>
                      <a:gd name="T0" fmla="*/ 52 w 94"/>
                      <a:gd name="T1" fmla="*/ 0 h 107"/>
                      <a:gd name="T2" fmla="*/ 53 w 94"/>
                      <a:gd name="T3" fmla="*/ 4 h 107"/>
                      <a:gd name="T4" fmla="*/ 94 w 94"/>
                      <a:gd name="T5" fmla="*/ 57 h 107"/>
                      <a:gd name="T6" fmla="*/ 38 w 94"/>
                      <a:gd name="T7" fmla="*/ 107 h 107"/>
                      <a:gd name="T8" fmla="*/ 0 w 94"/>
                      <a:gd name="T9" fmla="*/ 46 h 107"/>
                      <a:gd name="T10" fmla="*/ 52 w 94"/>
                      <a:gd name="T11" fmla="*/ 0 h 107"/>
                      <a:gd name="T12" fmla="*/ 0 60000 65536"/>
                      <a:gd name="T13" fmla="*/ 0 60000 65536"/>
                      <a:gd name="T14" fmla="*/ 0 60000 65536"/>
                      <a:gd name="T15" fmla="*/ 0 60000 65536"/>
                      <a:gd name="T16" fmla="*/ 0 60000 65536"/>
                      <a:gd name="T17" fmla="*/ 0 60000 65536"/>
                      <a:gd name="T18" fmla="*/ 0 w 94"/>
                      <a:gd name="T19" fmla="*/ 0 h 107"/>
                      <a:gd name="T20" fmla="*/ 94 w 94"/>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94" h="107">
                        <a:moveTo>
                          <a:pt x="52" y="0"/>
                        </a:moveTo>
                        <a:lnTo>
                          <a:pt x="53" y="4"/>
                        </a:lnTo>
                        <a:lnTo>
                          <a:pt x="94" y="57"/>
                        </a:lnTo>
                        <a:lnTo>
                          <a:pt x="38" y="107"/>
                        </a:lnTo>
                        <a:lnTo>
                          <a:pt x="0" y="46"/>
                        </a:lnTo>
                        <a:lnTo>
                          <a:pt x="5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3" name="Freeform 1941"/>
                  <p:cNvSpPr>
                    <a:spLocks/>
                  </p:cNvSpPr>
                  <p:nvPr/>
                </p:nvSpPr>
                <p:spPr bwMode="auto">
                  <a:xfrm>
                    <a:off x="1322" y="1083"/>
                    <a:ext cx="15" cy="18"/>
                  </a:xfrm>
                  <a:custGeom>
                    <a:avLst/>
                    <a:gdLst>
                      <a:gd name="T0" fmla="*/ 101 w 101"/>
                      <a:gd name="T1" fmla="*/ 55 h 109"/>
                      <a:gd name="T2" fmla="*/ 55 w 101"/>
                      <a:gd name="T3" fmla="*/ 0 h 109"/>
                      <a:gd name="T4" fmla="*/ 0 w 101"/>
                      <a:gd name="T5" fmla="*/ 47 h 109"/>
                      <a:gd name="T6" fmla="*/ 39 w 101"/>
                      <a:gd name="T7" fmla="*/ 109 h 109"/>
                      <a:gd name="T8" fmla="*/ 101 w 101"/>
                      <a:gd name="T9" fmla="*/ 55 h 109"/>
                      <a:gd name="T10" fmla="*/ 0 60000 65536"/>
                      <a:gd name="T11" fmla="*/ 0 60000 65536"/>
                      <a:gd name="T12" fmla="*/ 0 60000 65536"/>
                      <a:gd name="T13" fmla="*/ 0 60000 65536"/>
                      <a:gd name="T14" fmla="*/ 0 60000 65536"/>
                      <a:gd name="T15" fmla="*/ 0 w 101"/>
                      <a:gd name="T16" fmla="*/ 0 h 109"/>
                      <a:gd name="T17" fmla="*/ 101 w 101"/>
                      <a:gd name="T18" fmla="*/ 109 h 109"/>
                    </a:gdLst>
                    <a:ahLst/>
                    <a:cxnLst>
                      <a:cxn ang="T10">
                        <a:pos x="T0" y="T1"/>
                      </a:cxn>
                      <a:cxn ang="T11">
                        <a:pos x="T2" y="T3"/>
                      </a:cxn>
                      <a:cxn ang="T12">
                        <a:pos x="T4" y="T5"/>
                      </a:cxn>
                      <a:cxn ang="T13">
                        <a:pos x="T6" y="T7"/>
                      </a:cxn>
                      <a:cxn ang="T14">
                        <a:pos x="T8" y="T9"/>
                      </a:cxn>
                    </a:cxnLst>
                    <a:rect l="T15" t="T16" r="T17" b="T18"/>
                    <a:pathLst>
                      <a:path w="101" h="109">
                        <a:moveTo>
                          <a:pt x="101" y="55"/>
                        </a:moveTo>
                        <a:lnTo>
                          <a:pt x="55" y="0"/>
                        </a:lnTo>
                        <a:lnTo>
                          <a:pt x="0" y="47"/>
                        </a:lnTo>
                        <a:lnTo>
                          <a:pt x="39" y="109"/>
                        </a:lnTo>
                        <a:lnTo>
                          <a:pt x="101" y="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4" name="Freeform 1942"/>
                  <p:cNvSpPr>
                    <a:spLocks/>
                  </p:cNvSpPr>
                  <p:nvPr/>
                </p:nvSpPr>
                <p:spPr bwMode="auto">
                  <a:xfrm>
                    <a:off x="1325" y="1087"/>
                    <a:ext cx="12" cy="20"/>
                  </a:xfrm>
                  <a:custGeom>
                    <a:avLst/>
                    <a:gdLst>
                      <a:gd name="T0" fmla="*/ 56 w 86"/>
                      <a:gd name="T1" fmla="*/ 0 h 116"/>
                      <a:gd name="T2" fmla="*/ 78 w 86"/>
                      <a:gd name="T3" fmla="*/ 24 h 116"/>
                      <a:gd name="T4" fmla="*/ 85 w 86"/>
                      <a:gd name="T5" fmla="*/ 54 h 116"/>
                      <a:gd name="T6" fmla="*/ 86 w 86"/>
                      <a:gd name="T7" fmla="*/ 71 h 116"/>
                      <a:gd name="T8" fmla="*/ 34 w 86"/>
                      <a:gd name="T9" fmla="*/ 116 h 116"/>
                      <a:gd name="T10" fmla="*/ 30 w 86"/>
                      <a:gd name="T11" fmla="*/ 105 h 116"/>
                      <a:gd name="T12" fmla="*/ 0 w 86"/>
                      <a:gd name="T13" fmla="*/ 50 h 116"/>
                      <a:gd name="T14" fmla="*/ 56 w 8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116"/>
                      <a:gd name="T26" fmla="*/ 86 w 8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116">
                        <a:moveTo>
                          <a:pt x="56" y="0"/>
                        </a:moveTo>
                        <a:lnTo>
                          <a:pt x="78" y="24"/>
                        </a:lnTo>
                        <a:lnTo>
                          <a:pt x="85" y="54"/>
                        </a:lnTo>
                        <a:lnTo>
                          <a:pt x="86" y="71"/>
                        </a:lnTo>
                        <a:lnTo>
                          <a:pt x="34" y="116"/>
                        </a:lnTo>
                        <a:lnTo>
                          <a:pt x="30" y="105"/>
                        </a:lnTo>
                        <a:lnTo>
                          <a:pt x="0" y="50"/>
                        </a:lnTo>
                        <a:lnTo>
                          <a:pt x="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5" name="Freeform 1943"/>
                  <p:cNvSpPr>
                    <a:spLocks/>
                  </p:cNvSpPr>
                  <p:nvPr/>
                </p:nvSpPr>
                <p:spPr bwMode="auto">
                  <a:xfrm>
                    <a:off x="1328" y="1092"/>
                    <a:ext cx="10" cy="18"/>
                  </a:xfrm>
                  <a:custGeom>
                    <a:avLst/>
                    <a:gdLst>
                      <a:gd name="T0" fmla="*/ 62 w 73"/>
                      <a:gd name="T1" fmla="*/ 0 h 109"/>
                      <a:gd name="T2" fmla="*/ 67 w 73"/>
                      <a:gd name="T3" fmla="*/ 26 h 109"/>
                      <a:gd name="T4" fmla="*/ 73 w 73"/>
                      <a:gd name="T5" fmla="*/ 63 h 109"/>
                      <a:gd name="T6" fmla="*/ 70 w 73"/>
                      <a:gd name="T7" fmla="*/ 77 h 109"/>
                      <a:gd name="T8" fmla="*/ 58 w 73"/>
                      <a:gd name="T9" fmla="*/ 100 h 109"/>
                      <a:gd name="T10" fmla="*/ 51 w 73"/>
                      <a:gd name="T11" fmla="*/ 106 h 109"/>
                      <a:gd name="T12" fmla="*/ 20 w 73"/>
                      <a:gd name="T13" fmla="*/ 109 h 109"/>
                      <a:gd name="T14" fmla="*/ 20 w 73"/>
                      <a:gd name="T15" fmla="*/ 101 h 109"/>
                      <a:gd name="T16" fmla="*/ 12 w 73"/>
                      <a:gd name="T17" fmla="*/ 77 h 109"/>
                      <a:gd name="T18" fmla="*/ 0 w 73"/>
                      <a:gd name="T19" fmla="*/ 54 h 109"/>
                      <a:gd name="T20" fmla="*/ 62 w 73"/>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09"/>
                      <a:gd name="T35" fmla="*/ 73 w 73"/>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09">
                        <a:moveTo>
                          <a:pt x="62" y="0"/>
                        </a:moveTo>
                        <a:lnTo>
                          <a:pt x="67" y="26"/>
                        </a:lnTo>
                        <a:lnTo>
                          <a:pt x="73" y="63"/>
                        </a:lnTo>
                        <a:lnTo>
                          <a:pt x="70" y="77"/>
                        </a:lnTo>
                        <a:lnTo>
                          <a:pt x="58" y="100"/>
                        </a:lnTo>
                        <a:lnTo>
                          <a:pt x="51" y="106"/>
                        </a:lnTo>
                        <a:lnTo>
                          <a:pt x="20" y="109"/>
                        </a:lnTo>
                        <a:lnTo>
                          <a:pt x="20" y="101"/>
                        </a:lnTo>
                        <a:lnTo>
                          <a:pt x="12" y="77"/>
                        </a:lnTo>
                        <a:lnTo>
                          <a:pt x="0" y="54"/>
                        </a:lnTo>
                        <a:lnTo>
                          <a:pt x="6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6" name="Freeform 1944"/>
                  <p:cNvSpPr>
                    <a:spLocks/>
                  </p:cNvSpPr>
                  <p:nvPr/>
                </p:nvSpPr>
                <p:spPr bwMode="auto">
                  <a:xfrm>
                    <a:off x="1330" y="1099"/>
                    <a:ext cx="8" cy="11"/>
                  </a:xfrm>
                  <a:custGeom>
                    <a:avLst/>
                    <a:gdLst>
                      <a:gd name="T0" fmla="*/ 52 w 57"/>
                      <a:gd name="T1" fmla="*/ 0 h 66"/>
                      <a:gd name="T2" fmla="*/ 57 w 57"/>
                      <a:gd name="T3" fmla="*/ 26 h 66"/>
                      <a:gd name="T4" fmla="*/ 38 w 57"/>
                      <a:gd name="T5" fmla="*/ 63 h 66"/>
                      <a:gd name="T6" fmla="*/ 4 w 57"/>
                      <a:gd name="T7" fmla="*/ 66 h 66"/>
                      <a:gd name="T8" fmla="*/ 0 w 57"/>
                      <a:gd name="T9" fmla="*/ 45 h 66"/>
                      <a:gd name="T10" fmla="*/ 52 w 57"/>
                      <a:gd name="T11" fmla="*/ 0 h 66"/>
                      <a:gd name="T12" fmla="*/ 0 60000 65536"/>
                      <a:gd name="T13" fmla="*/ 0 60000 65536"/>
                      <a:gd name="T14" fmla="*/ 0 60000 65536"/>
                      <a:gd name="T15" fmla="*/ 0 60000 65536"/>
                      <a:gd name="T16" fmla="*/ 0 60000 65536"/>
                      <a:gd name="T17" fmla="*/ 0 60000 65536"/>
                      <a:gd name="T18" fmla="*/ 0 w 57"/>
                      <a:gd name="T19" fmla="*/ 0 h 66"/>
                      <a:gd name="T20" fmla="*/ 57 w 57"/>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57" h="66">
                        <a:moveTo>
                          <a:pt x="52" y="0"/>
                        </a:moveTo>
                        <a:lnTo>
                          <a:pt x="57" y="26"/>
                        </a:lnTo>
                        <a:lnTo>
                          <a:pt x="38" y="63"/>
                        </a:lnTo>
                        <a:lnTo>
                          <a:pt x="4" y="66"/>
                        </a:lnTo>
                        <a:lnTo>
                          <a:pt x="0" y="45"/>
                        </a:lnTo>
                        <a:lnTo>
                          <a:pt x="5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7" name="Freeform 1945"/>
                  <p:cNvSpPr>
                    <a:spLocks/>
                  </p:cNvSpPr>
                  <p:nvPr/>
                </p:nvSpPr>
                <p:spPr bwMode="auto">
                  <a:xfrm>
                    <a:off x="1335" y="1109"/>
                    <a:ext cx="1" cy="1"/>
                  </a:xfrm>
                  <a:custGeom>
                    <a:avLst/>
                    <a:gdLst>
                      <a:gd name="T0" fmla="*/ 7 w 7"/>
                      <a:gd name="T1" fmla="*/ 0 h 6"/>
                      <a:gd name="T2" fmla="*/ 3 w 7"/>
                      <a:gd name="T3" fmla="*/ 6 h 6"/>
                      <a:gd name="T4" fmla="*/ 0 w 7"/>
                      <a:gd name="T5" fmla="*/ 6 h 6"/>
                      <a:gd name="T6" fmla="*/ 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3" y="6"/>
                        </a:lnTo>
                        <a:lnTo>
                          <a:pt x="0" y="6"/>
                        </a:lnTo>
                        <a:lnTo>
                          <a:pt x="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8" name="Freeform 1946"/>
                  <p:cNvSpPr>
                    <a:spLocks/>
                  </p:cNvSpPr>
                  <p:nvPr/>
                </p:nvSpPr>
                <p:spPr bwMode="auto">
                  <a:xfrm>
                    <a:off x="1247" y="983"/>
                    <a:ext cx="22" cy="30"/>
                  </a:xfrm>
                  <a:custGeom>
                    <a:avLst/>
                    <a:gdLst>
                      <a:gd name="T0" fmla="*/ 152 w 158"/>
                      <a:gd name="T1" fmla="*/ 1 h 177"/>
                      <a:gd name="T2" fmla="*/ 144 w 158"/>
                      <a:gd name="T3" fmla="*/ 6 h 177"/>
                      <a:gd name="T4" fmla="*/ 136 w 158"/>
                      <a:gd name="T5" fmla="*/ 12 h 177"/>
                      <a:gd name="T6" fmla="*/ 126 w 158"/>
                      <a:gd name="T7" fmla="*/ 20 h 177"/>
                      <a:gd name="T8" fmla="*/ 117 w 158"/>
                      <a:gd name="T9" fmla="*/ 30 h 177"/>
                      <a:gd name="T10" fmla="*/ 107 w 158"/>
                      <a:gd name="T11" fmla="*/ 40 h 177"/>
                      <a:gd name="T12" fmla="*/ 96 w 158"/>
                      <a:gd name="T13" fmla="*/ 52 h 177"/>
                      <a:gd name="T14" fmla="*/ 86 w 158"/>
                      <a:gd name="T15" fmla="*/ 64 h 177"/>
                      <a:gd name="T16" fmla="*/ 74 w 158"/>
                      <a:gd name="T17" fmla="*/ 77 h 177"/>
                      <a:gd name="T18" fmla="*/ 64 w 158"/>
                      <a:gd name="T19" fmla="*/ 92 h 177"/>
                      <a:gd name="T20" fmla="*/ 52 w 158"/>
                      <a:gd name="T21" fmla="*/ 106 h 177"/>
                      <a:gd name="T22" fmla="*/ 42 w 158"/>
                      <a:gd name="T23" fmla="*/ 120 h 177"/>
                      <a:gd name="T24" fmla="*/ 33 w 158"/>
                      <a:gd name="T25" fmla="*/ 133 h 177"/>
                      <a:gd name="T26" fmla="*/ 22 w 158"/>
                      <a:gd name="T27" fmla="*/ 146 h 177"/>
                      <a:gd name="T28" fmla="*/ 13 w 158"/>
                      <a:gd name="T29" fmla="*/ 158 h 177"/>
                      <a:gd name="T30" fmla="*/ 6 w 158"/>
                      <a:gd name="T31" fmla="*/ 170 h 177"/>
                      <a:gd name="T32" fmla="*/ 3 w 158"/>
                      <a:gd name="T33" fmla="*/ 177 h 177"/>
                      <a:gd name="T34" fmla="*/ 12 w 158"/>
                      <a:gd name="T35" fmla="*/ 166 h 177"/>
                      <a:gd name="T36" fmla="*/ 20 w 158"/>
                      <a:gd name="T37" fmla="*/ 155 h 177"/>
                      <a:gd name="T38" fmla="*/ 30 w 158"/>
                      <a:gd name="T39" fmla="*/ 141 h 177"/>
                      <a:gd name="T40" fmla="*/ 40 w 158"/>
                      <a:gd name="T41" fmla="*/ 128 h 177"/>
                      <a:gd name="T42" fmla="*/ 50 w 158"/>
                      <a:gd name="T43" fmla="*/ 115 h 177"/>
                      <a:gd name="T44" fmla="*/ 61 w 158"/>
                      <a:gd name="T45" fmla="*/ 101 h 177"/>
                      <a:gd name="T46" fmla="*/ 72 w 158"/>
                      <a:gd name="T47" fmla="*/ 87 h 177"/>
                      <a:gd name="T48" fmla="*/ 83 w 158"/>
                      <a:gd name="T49" fmla="*/ 73 h 177"/>
                      <a:gd name="T50" fmla="*/ 93 w 158"/>
                      <a:gd name="T51" fmla="*/ 61 h 177"/>
                      <a:gd name="T52" fmla="*/ 104 w 158"/>
                      <a:gd name="T53" fmla="*/ 49 h 177"/>
                      <a:gd name="T54" fmla="*/ 114 w 158"/>
                      <a:gd name="T55" fmla="*/ 37 h 177"/>
                      <a:gd name="T56" fmla="*/ 124 w 158"/>
                      <a:gd name="T57" fmla="*/ 27 h 177"/>
                      <a:gd name="T58" fmla="*/ 135 w 158"/>
                      <a:gd name="T59" fmla="*/ 19 h 177"/>
                      <a:gd name="T60" fmla="*/ 143 w 158"/>
                      <a:gd name="T61" fmla="*/ 12 h 177"/>
                      <a:gd name="T62" fmla="*/ 150 w 158"/>
                      <a:gd name="T63" fmla="*/ 6 h 177"/>
                      <a:gd name="T64" fmla="*/ 158 w 158"/>
                      <a:gd name="T65" fmla="*/ 3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
                      <a:gd name="T100" fmla="*/ 0 h 177"/>
                      <a:gd name="T101" fmla="*/ 158 w 158"/>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 h="177">
                        <a:moveTo>
                          <a:pt x="157" y="0"/>
                        </a:moveTo>
                        <a:lnTo>
                          <a:pt x="152" y="1"/>
                        </a:lnTo>
                        <a:lnTo>
                          <a:pt x="149" y="3"/>
                        </a:lnTo>
                        <a:lnTo>
                          <a:pt x="144" y="6"/>
                        </a:lnTo>
                        <a:lnTo>
                          <a:pt x="141" y="8"/>
                        </a:lnTo>
                        <a:lnTo>
                          <a:pt x="136" y="12"/>
                        </a:lnTo>
                        <a:lnTo>
                          <a:pt x="132" y="15"/>
                        </a:lnTo>
                        <a:lnTo>
                          <a:pt x="126" y="20"/>
                        </a:lnTo>
                        <a:lnTo>
                          <a:pt x="122" y="25"/>
                        </a:lnTo>
                        <a:lnTo>
                          <a:pt x="117" y="30"/>
                        </a:lnTo>
                        <a:lnTo>
                          <a:pt x="112" y="34"/>
                        </a:lnTo>
                        <a:lnTo>
                          <a:pt x="107" y="40"/>
                        </a:lnTo>
                        <a:lnTo>
                          <a:pt x="100" y="46"/>
                        </a:lnTo>
                        <a:lnTo>
                          <a:pt x="96" y="52"/>
                        </a:lnTo>
                        <a:lnTo>
                          <a:pt x="91" y="58"/>
                        </a:lnTo>
                        <a:lnTo>
                          <a:pt x="86" y="64"/>
                        </a:lnTo>
                        <a:lnTo>
                          <a:pt x="80" y="71"/>
                        </a:lnTo>
                        <a:lnTo>
                          <a:pt x="74" y="77"/>
                        </a:lnTo>
                        <a:lnTo>
                          <a:pt x="68" y="84"/>
                        </a:lnTo>
                        <a:lnTo>
                          <a:pt x="64" y="92"/>
                        </a:lnTo>
                        <a:lnTo>
                          <a:pt x="59" y="99"/>
                        </a:lnTo>
                        <a:lnTo>
                          <a:pt x="52" y="106"/>
                        </a:lnTo>
                        <a:lnTo>
                          <a:pt x="47" y="113"/>
                        </a:lnTo>
                        <a:lnTo>
                          <a:pt x="42" y="120"/>
                        </a:lnTo>
                        <a:lnTo>
                          <a:pt x="38" y="126"/>
                        </a:lnTo>
                        <a:lnTo>
                          <a:pt x="33" y="133"/>
                        </a:lnTo>
                        <a:lnTo>
                          <a:pt x="27" y="139"/>
                        </a:lnTo>
                        <a:lnTo>
                          <a:pt x="22" y="146"/>
                        </a:lnTo>
                        <a:lnTo>
                          <a:pt x="18" y="152"/>
                        </a:lnTo>
                        <a:lnTo>
                          <a:pt x="13" y="158"/>
                        </a:lnTo>
                        <a:lnTo>
                          <a:pt x="9" y="164"/>
                        </a:lnTo>
                        <a:lnTo>
                          <a:pt x="6" y="170"/>
                        </a:lnTo>
                        <a:lnTo>
                          <a:pt x="0" y="176"/>
                        </a:lnTo>
                        <a:lnTo>
                          <a:pt x="3" y="177"/>
                        </a:lnTo>
                        <a:lnTo>
                          <a:pt x="8" y="172"/>
                        </a:lnTo>
                        <a:lnTo>
                          <a:pt x="12" y="166"/>
                        </a:lnTo>
                        <a:lnTo>
                          <a:pt x="16" y="161"/>
                        </a:lnTo>
                        <a:lnTo>
                          <a:pt x="20" y="155"/>
                        </a:lnTo>
                        <a:lnTo>
                          <a:pt x="25" y="149"/>
                        </a:lnTo>
                        <a:lnTo>
                          <a:pt x="30" y="141"/>
                        </a:lnTo>
                        <a:lnTo>
                          <a:pt x="35" y="135"/>
                        </a:lnTo>
                        <a:lnTo>
                          <a:pt x="40" y="128"/>
                        </a:lnTo>
                        <a:lnTo>
                          <a:pt x="45" y="121"/>
                        </a:lnTo>
                        <a:lnTo>
                          <a:pt x="50" y="115"/>
                        </a:lnTo>
                        <a:lnTo>
                          <a:pt x="56" y="108"/>
                        </a:lnTo>
                        <a:lnTo>
                          <a:pt x="61" y="101"/>
                        </a:lnTo>
                        <a:lnTo>
                          <a:pt x="66" y="93"/>
                        </a:lnTo>
                        <a:lnTo>
                          <a:pt x="72" y="87"/>
                        </a:lnTo>
                        <a:lnTo>
                          <a:pt x="77" y="80"/>
                        </a:lnTo>
                        <a:lnTo>
                          <a:pt x="83" y="73"/>
                        </a:lnTo>
                        <a:lnTo>
                          <a:pt x="88" y="67"/>
                        </a:lnTo>
                        <a:lnTo>
                          <a:pt x="93" y="61"/>
                        </a:lnTo>
                        <a:lnTo>
                          <a:pt x="98" y="55"/>
                        </a:lnTo>
                        <a:lnTo>
                          <a:pt x="104" y="49"/>
                        </a:lnTo>
                        <a:lnTo>
                          <a:pt x="110" y="43"/>
                        </a:lnTo>
                        <a:lnTo>
                          <a:pt x="114" y="37"/>
                        </a:lnTo>
                        <a:lnTo>
                          <a:pt x="119" y="32"/>
                        </a:lnTo>
                        <a:lnTo>
                          <a:pt x="124" y="27"/>
                        </a:lnTo>
                        <a:lnTo>
                          <a:pt x="129" y="22"/>
                        </a:lnTo>
                        <a:lnTo>
                          <a:pt x="135" y="19"/>
                        </a:lnTo>
                        <a:lnTo>
                          <a:pt x="138" y="15"/>
                        </a:lnTo>
                        <a:lnTo>
                          <a:pt x="143" y="12"/>
                        </a:lnTo>
                        <a:lnTo>
                          <a:pt x="146" y="8"/>
                        </a:lnTo>
                        <a:lnTo>
                          <a:pt x="150" y="6"/>
                        </a:lnTo>
                        <a:lnTo>
                          <a:pt x="154" y="5"/>
                        </a:lnTo>
                        <a:lnTo>
                          <a:pt x="158" y="3"/>
                        </a:lnTo>
                        <a:lnTo>
                          <a:pt x="15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09" name="Freeform 1947"/>
                  <p:cNvSpPr>
                    <a:spLocks/>
                  </p:cNvSpPr>
                  <p:nvPr/>
                </p:nvSpPr>
                <p:spPr bwMode="auto">
                  <a:xfrm>
                    <a:off x="1269" y="983"/>
                    <a:ext cx="16" cy="16"/>
                  </a:xfrm>
                  <a:custGeom>
                    <a:avLst/>
                    <a:gdLst>
                      <a:gd name="T0" fmla="*/ 109 w 110"/>
                      <a:gd name="T1" fmla="*/ 89 h 95"/>
                      <a:gd name="T2" fmla="*/ 106 w 110"/>
                      <a:gd name="T3" fmla="*/ 80 h 95"/>
                      <a:gd name="T4" fmla="*/ 103 w 110"/>
                      <a:gd name="T5" fmla="*/ 71 h 95"/>
                      <a:gd name="T6" fmla="*/ 98 w 110"/>
                      <a:gd name="T7" fmla="*/ 61 h 95"/>
                      <a:gd name="T8" fmla="*/ 92 w 110"/>
                      <a:gd name="T9" fmla="*/ 52 h 95"/>
                      <a:gd name="T10" fmla="*/ 88 w 110"/>
                      <a:gd name="T11" fmla="*/ 43 h 95"/>
                      <a:gd name="T12" fmla="*/ 80 w 110"/>
                      <a:gd name="T13" fmla="*/ 35 h 95"/>
                      <a:gd name="T14" fmla="*/ 75 w 110"/>
                      <a:gd name="T15" fmla="*/ 28 h 95"/>
                      <a:gd name="T16" fmla="*/ 65 w 110"/>
                      <a:gd name="T17" fmla="*/ 21 h 95"/>
                      <a:gd name="T18" fmla="*/ 58 w 110"/>
                      <a:gd name="T19" fmla="*/ 15 h 95"/>
                      <a:gd name="T20" fmla="*/ 50 w 110"/>
                      <a:gd name="T21" fmla="*/ 9 h 95"/>
                      <a:gd name="T22" fmla="*/ 40 w 110"/>
                      <a:gd name="T23" fmla="*/ 5 h 95"/>
                      <a:gd name="T24" fmla="*/ 32 w 110"/>
                      <a:gd name="T25" fmla="*/ 2 h 95"/>
                      <a:gd name="T26" fmla="*/ 21 w 110"/>
                      <a:gd name="T27" fmla="*/ 0 h 95"/>
                      <a:gd name="T28" fmla="*/ 13 w 110"/>
                      <a:gd name="T29" fmla="*/ 0 h 95"/>
                      <a:gd name="T30" fmla="*/ 4 w 110"/>
                      <a:gd name="T31" fmla="*/ 2 h 95"/>
                      <a:gd name="T32" fmla="*/ 1 w 110"/>
                      <a:gd name="T33" fmla="*/ 6 h 95"/>
                      <a:gd name="T34" fmla="*/ 10 w 110"/>
                      <a:gd name="T35" fmla="*/ 4 h 95"/>
                      <a:gd name="T36" fmla="*/ 18 w 110"/>
                      <a:gd name="T37" fmla="*/ 4 h 95"/>
                      <a:gd name="T38" fmla="*/ 27 w 110"/>
                      <a:gd name="T39" fmla="*/ 4 h 95"/>
                      <a:gd name="T40" fmla="*/ 34 w 110"/>
                      <a:gd name="T41" fmla="*/ 6 h 95"/>
                      <a:gd name="T42" fmla="*/ 43 w 110"/>
                      <a:gd name="T43" fmla="*/ 10 h 95"/>
                      <a:gd name="T44" fmla="*/ 52 w 110"/>
                      <a:gd name="T45" fmla="*/ 15 h 95"/>
                      <a:gd name="T46" fmla="*/ 59 w 110"/>
                      <a:gd name="T47" fmla="*/ 20 h 95"/>
                      <a:gd name="T48" fmla="*/ 66 w 110"/>
                      <a:gd name="T49" fmla="*/ 27 h 95"/>
                      <a:gd name="T50" fmla="*/ 75 w 110"/>
                      <a:gd name="T51" fmla="*/ 34 h 95"/>
                      <a:gd name="T52" fmla="*/ 82 w 110"/>
                      <a:gd name="T53" fmla="*/ 41 h 95"/>
                      <a:gd name="T54" fmla="*/ 86 w 110"/>
                      <a:gd name="T55" fmla="*/ 49 h 95"/>
                      <a:gd name="T56" fmla="*/ 92 w 110"/>
                      <a:gd name="T57" fmla="*/ 58 h 95"/>
                      <a:gd name="T58" fmla="*/ 97 w 110"/>
                      <a:gd name="T59" fmla="*/ 67 h 95"/>
                      <a:gd name="T60" fmla="*/ 102 w 110"/>
                      <a:gd name="T61" fmla="*/ 77 h 95"/>
                      <a:gd name="T62" fmla="*/ 104 w 110"/>
                      <a:gd name="T63" fmla="*/ 85 h 95"/>
                      <a:gd name="T64" fmla="*/ 106 w 110"/>
                      <a:gd name="T65" fmla="*/ 95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95"/>
                      <a:gd name="T101" fmla="*/ 110 w 11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95">
                        <a:moveTo>
                          <a:pt x="110" y="93"/>
                        </a:moveTo>
                        <a:lnTo>
                          <a:pt x="109" y="89"/>
                        </a:lnTo>
                        <a:lnTo>
                          <a:pt x="108" y="84"/>
                        </a:lnTo>
                        <a:lnTo>
                          <a:pt x="106" y="80"/>
                        </a:lnTo>
                        <a:lnTo>
                          <a:pt x="105" y="76"/>
                        </a:lnTo>
                        <a:lnTo>
                          <a:pt x="103" y="71"/>
                        </a:lnTo>
                        <a:lnTo>
                          <a:pt x="101" y="66"/>
                        </a:lnTo>
                        <a:lnTo>
                          <a:pt x="98" y="61"/>
                        </a:lnTo>
                        <a:lnTo>
                          <a:pt x="96" y="56"/>
                        </a:lnTo>
                        <a:lnTo>
                          <a:pt x="92" y="52"/>
                        </a:lnTo>
                        <a:lnTo>
                          <a:pt x="90" y="48"/>
                        </a:lnTo>
                        <a:lnTo>
                          <a:pt x="88" y="43"/>
                        </a:lnTo>
                        <a:lnTo>
                          <a:pt x="84" y="39"/>
                        </a:lnTo>
                        <a:lnTo>
                          <a:pt x="80" y="35"/>
                        </a:lnTo>
                        <a:lnTo>
                          <a:pt x="77" y="31"/>
                        </a:lnTo>
                        <a:lnTo>
                          <a:pt x="75" y="28"/>
                        </a:lnTo>
                        <a:lnTo>
                          <a:pt x="69" y="24"/>
                        </a:lnTo>
                        <a:lnTo>
                          <a:pt x="65" y="21"/>
                        </a:lnTo>
                        <a:lnTo>
                          <a:pt x="62" y="17"/>
                        </a:lnTo>
                        <a:lnTo>
                          <a:pt x="58" y="15"/>
                        </a:lnTo>
                        <a:lnTo>
                          <a:pt x="54" y="11"/>
                        </a:lnTo>
                        <a:lnTo>
                          <a:pt x="50" y="9"/>
                        </a:lnTo>
                        <a:lnTo>
                          <a:pt x="45" y="6"/>
                        </a:lnTo>
                        <a:lnTo>
                          <a:pt x="40" y="5"/>
                        </a:lnTo>
                        <a:lnTo>
                          <a:pt x="36" y="3"/>
                        </a:lnTo>
                        <a:lnTo>
                          <a:pt x="32" y="2"/>
                        </a:lnTo>
                        <a:lnTo>
                          <a:pt x="27" y="0"/>
                        </a:lnTo>
                        <a:lnTo>
                          <a:pt x="21" y="0"/>
                        </a:lnTo>
                        <a:lnTo>
                          <a:pt x="18" y="0"/>
                        </a:lnTo>
                        <a:lnTo>
                          <a:pt x="13" y="0"/>
                        </a:lnTo>
                        <a:lnTo>
                          <a:pt x="8" y="0"/>
                        </a:lnTo>
                        <a:lnTo>
                          <a:pt x="4" y="2"/>
                        </a:lnTo>
                        <a:lnTo>
                          <a:pt x="0" y="3"/>
                        </a:lnTo>
                        <a:lnTo>
                          <a:pt x="1" y="6"/>
                        </a:lnTo>
                        <a:lnTo>
                          <a:pt x="5" y="5"/>
                        </a:lnTo>
                        <a:lnTo>
                          <a:pt x="10" y="4"/>
                        </a:lnTo>
                        <a:lnTo>
                          <a:pt x="13" y="4"/>
                        </a:lnTo>
                        <a:lnTo>
                          <a:pt x="18" y="4"/>
                        </a:lnTo>
                        <a:lnTo>
                          <a:pt x="21" y="4"/>
                        </a:lnTo>
                        <a:lnTo>
                          <a:pt x="27" y="4"/>
                        </a:lnTo>
                        <a:lnTo>
                          <a:pt x="31" y="5"/>
                        </a:lnTo>
                        <a:lnTo>
                          <a:pt x="34" y="6"/>
                        </a:lnTo>
                        <a:lnTo>
                          <a:pt x="39" y="9"/>
                        </a:lnTo>
                        <a:lnTo>
                          <a:pt x="43" y="10"/>
                        </a:lnTo>
                        <a:lnTo>
                          <a:pt x="47" y="12"/>
                        </a:lnTo>
                        <a:lnTo>
                          <a:pt x="52" y="15"/>
                        </a:lnTo>
                        <a:lnTo>
                          <a:pt x="56" y="17"/>
                        </a:lnTo>
                        <a:lnTo>
                          <a:pt x="59" y="20"/>
                        </a:lnTo>
                        <a:lnTo>
                          <a:pt x="63" y="23"/>
                        </a:lnTo>
                        <a:lnTo>
                          <a:pt x="66" y="27"/>
                        </a:lnTo>
                        <a:lnTo>
                          <a:pt x="70" y="30"/>
                        </a:lnTo>
                        <a:lnTo>
                          <a:pt x="75" y="34"/>
                        </a:lnTo>
                        <a:lnTo>
                          <a:pt x="78" y="37"/>
                        </a:lnTo>
                        <a:lnTo>
                          <a:pt x="82" y="41"/>
                        </a:lnTo>
                        <a:lnTo>
                          <a:pt x="84" y="46"/>
                        </a:lnTo>
                        <a:lnTo>
                          <a:pt x="86" y="49"/>
                        </a:lnTo>
                        <a:lnTo>
                          <a:pt x="90" y="54"/>
                        </a:lnTo>
                        <a:lnTo>
                          <a:pt x="92" y="58"/>
                        </a:lnTo>
                        <a:lnTo>
                          <a:pt x="95" y="62"/>
                        </a:lnTo>
                        <a:lnTo>
                          <a:pt x="97" y="67"/>
                        </a:lnTo>
                        <a:lnTo>
                          <a:pt x="98" y="72"/>
                        </a:lnTo>
                        <a:lnTo>
                          <a:pt x="102" y="77"/>
                        </a:lnTo>
                        <a:lnTo>
                          <a:pt x="103" y="80"/>
                        </a:lnTo>
                        <a:lnTo>
                          <a:pt x="104" y="85"/>
                        </a:lnTo>
                        <a:lnTo>
                          <a:pt x="105" y="90"/>
                        </a:lnTo>
                        <a:lnTo>
                          <a:pt x="106" y="95"/>
                        </a:lnTo>
                        <a:lnTo>
                          <a:pt x="110" y="9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0" name="Freeform 1948"/>
                  <p:cNvSpPr>
                    <a:spLocks/>
                  </p:cNvSpPr>
                  <p:nvPr/>
                </p:nvSpPr>
                <p:spPr bwMode="auto">
                  <a:xfrm>
                    <a:off x="1284" y="999"/>
                    <a:ext cx="13" cy="24"/>
                  </a:xfrm>
                  <a:custGeom>
                    <a:avLst/>
                    <a:gdLst>
                      <a:gd name="T0" fmla="*/ 86 w 87"/>
                      <a:gd name="T1" fmla="*/ 142 h 146"/>
                      <a:gd name="T2" fmla="*/ 82 w 87"/>
                      <a:gd name="T3" fmla="*/ 136 h 146"/>
                      <a:gd name="T4" fmla="*/ 79 w 87"/>
                      <a:gd name="T5" fmla="*/ 129 h 146"/>
                      <a:gd name="T6" fmla="*/ 74 w 87"/>
                      <a:gd name="T7" fmla="*/ 122 h 146"/>
                      <a:gd name="T8" fmla="*/ 67 w 87"/>
                      <a:gd name="T9" fmla="*/ 113 h 146"/>
                      <a:gd name="T10" fmla="*/ 61 w 87"/>
                      <a:gd name="T11" fmla="*/ 105 h 146"/>
                      <a:gd name="T12" fmla="*/ 55 w 87"/>
                      <a:gd name="T13" fmla="*/ 97 h 146"/>
                      <a:gd name="T14" fmla="*/ 48 w 87"/>
                      <a:gd name="T15" fmla="*/ 87 h 146"/>
                      <a:gd name="T16" fmla="*/ 42 w 87"/>
                      <a:gd name="T17" fmla="*/ 78 h 146"/>
                      <a:gd name="T18" fmla="*/ 35 w 87"/>
                      <a:gd name="T19" fmla="*/ 68 h 146"/>
                      <a:gd name="T20" fmla="*/ 29 w 87"/>
                      <a:gd name="T21" fmla="*/ 57 h 146"/>
                      <a:gd name="T22" fmla="*/ 23 w 87"/>
                      <a:gd name="T23" fmla="*/ 48 h 146"/>
                      <a:gd name="T24" fmla="*/ 17 w 87"/>
                      <a:gd name="T25" fmla="*/ 37 h 146"/>
                      <a:gd name="T26" fmla="*/ 12 w 87"/>
                      <a:gd name="T27" fmla="*/ 28 h 146"/>
                      <a:gd name="T28" fmla="*/ 8 w 87"/>
                      <a:gd name="T29" fmla="*/ 17 h 146"/>
                      <a:gd name="T30" fmla="*/ 5 w 87"/>
                      <a:gd name="T31" fmla="*/ 6 h 146"/>
                      <a:gd name="T32" fmla="*/ 0 w 87"/>
                      <a:gd name="T33" fmla="*/ 2 h 146"/>
                      <a:gd name="T34" fmla="*/ 3 w 87"/>
                      <a:gd name="T35" fmla="*/ 13 h 146"/>
                      <a:gd name="T36" fmla="*/ 6 w 87"/>
                      <a:gd name="T37" fmla="*/ 23 h 146"/>
                      <a:gd name="T38" fmla="*/ 11 w 87"/>
                      <a:gd name="T39" fmla="*/ 34 h 146"/>
                      <a:gd name="T40" fmla="*/ 16 w 87"/>
                      <a:gd name="T41" fmla="*/ 44 h 146"/>
                      <a:gd name="T42" fmla="*/ 23 w 87"/>
                      <a:gd name="T43" fmla="*/ 55 h 146"/>
                      <a:gd name="T44" fmla="*/ 29 w 87"/>
                      <a:gd name="T45" fmla="*/ 65 h 146"/>
                      <a:gd name="T46" fmla="*/ 35 w 87"/>
                      <a:gd name="T47" fmla="*/ 75 h 146"/>
                      <a:gd name="T48" fmla="*/ 42 w 87"/>
                      <a:gd name="T49" fmla="*/ 85 h 146"/>
                      <a:gd name="T50" fmla="*/ 49 w 87"/>
                      <a:gd name="T51" fmla="*/ 94 h 146"/>
                      <a:gd name="T52" fmla="*/ 55 w 87"/>
                      <a:gd name="T53" fmla="*/ 103 h 146"/>
                      <a:gd name="T54" fmla="*/ 61 w 87"/>
                      <a:gd name="T55" fmla="*/ 112 h 146"/>
                      <a:gd name="T56" fmla="*/ 67 w 87"/>
                      <a:gd name="T57" fmla="*/ 119 h 146"/>
                      <a:gd name="T58" fmla="*/ 73 w 87"/>
                      <a:gd name="T59" fmla="*/ 128 h 146"/>
                      <a:gd name="T60" fmla="*/ 77 w 87"/>
                      <a:gd name="T61" fmla="*/ 135 h 146"/>
                      <a:gd name="T62" fmla="*/ 81 w 87"/>
                      <a:gd name="T63" fmla="*/ 141 h 146"/>
                      <a:gd name="T64" fmla="*/ 83 w 87"/>
                      <a:gd name="T65" fmla="*/ 146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146"/>
                      <a:gd name="T101" fmla="*/ 87 w 87"/>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146">
                        <a:moveTo>
                          <a:pt x="87" y="144"/>
                        </a:moveTo>
                        <a:lnTo>
                          <a:pt x="86" y="142"/>
                        </a:lnTo>
                        <a:lnTo>
                          <a:pt x="83" y="138"/>
                        </a:lnTo>
                        <a:lnTo>
                          <a:pt x="82" y="136"/>
                        </a:lnTo>
                        <a:lnTo>
                          <a:pt x="80" y="132"/>
                        </a:lnTo>
                        <a:lnTo>
                          <a:pt x="79" y="129"/>
                        </a:lnTo>
                        <a:lnTo>
                          <a:pt x="76" y="125"/>
                        </a:lnTo>
                        <a:lnTo>
                          <a:pt x="74" y="122"/>
                        </a:lnTo>
                        <a:lnTo>
                          <a:pt x="70" y="118"/>
                        </a:lnTo>
                        <a:lnTo>
                          <a:pt x="67" y="113"/>
                        </a:lnTo>
                        <a:lnTo>
                          <a:pt x="64" y="110"/>
                        </a:lnTo>
                        <a:lnTo>
                          <a:pt x="61" y="105"/>
                        </a:lnTo>
                        <a:lnTo>
                          <a:pt x="57" y="101"/>
                        </a:lnTo>
                        <a:lnTo>
                          <a:pt x="55" y="97"/>
                        </a:lnTo>
                        <a:lnTo>
                          <a:pt x="51" y="92"/>
                        </a:lnTo>
                        <a:lnTo>
                          <a:pt x="48" y="87"/>
                        </a:lnTo>
                        <a:lnTo>
                          <a:pt x="45" y="82"/>
                        </a:lnTo>
                        <a:lnTo>
                          <a:pt x="42" y="78"/>
                        </a:lnTo>
                        <a:lnTo>
                          <a:pt x="38" y="73"/>
                        </a:lnTo>
                        <a:lnTo>
                          <a:pt x="35" y="68"/>
                        </a:lnTo>
                        <a:lnTo>
                          <a:pt x="32" y="63"/>
                        </a:lnTo>
                        <a:lnTo>
                          <a:pt x="29" y="57"/>
                        </a:lnTo>
                        <a:lnTo>
                          <a:pt x="25" y="53"/>
                        </a:lnTo>
                        <a:lnTo>
                          <a:pt x="23" y="48"/>
                        </a:lnTo>
                        <a:lnTo>
                          <a:pt x="21" y="43"/>
                        </a:lnTo>
                        <a:lnTo>
                          <a:pt x="17" y="37"/>
                        </a:lnTo>
                        <a:lnTo>
                          <a:pt x="14" y="32"/>
                        </a:lnTo>
                        <a:lnTo>
                          <a:pt x="12" y="28"/>
                        </a:lnTo>
                        <a:lnTo>
                          <a:pt x="10" y="22"/>
                        </a:lnTo>
                        <a:lnTo>
                          <a:pt x="8" y="17"/>
                        </a:lnTo>
                        <a:lnTo>
                          <a:pt x="6" y="12"/>
                        </a:lnTo>
                        <a:lnTo>
                          <a:pt x="5" y="6"/>
                        </a:lnTo>
                        <a:lnTo>
                          <a:pt x="4" y="0"/>
                        </a:lnTo>
                        <a:lnTo>
                          <a:pt x="0" y="2"/>
                        </a:lnTo>
                        <a:lnTo>
                          <a:pt x="2" y="6"/>
                        </a:lnTo>
                        <a:lnTo>
                          <a:pt x="3" y="13"/>
                        </a:lnTo>
                        <a:lnTo>
                          <a:pt x="5" y="18"/>
                        </a:lnTo>
                        <a:lnTo>
                          <a:pt x="6" y="23"/>
                        </a:lnTo>
                        <a:lnTo>
                          <a:pt x="9" y="29"/>
                        </a:lnTo>
                        <a:lnTo>
                          <a:pt x="11" y="34"/>
                        </a:lnTo>
                        <a:lnTo>
                          <a:pt x="14" y="40"/>
                        </a:lnTo>
                        <a:lnTo>
                          <a:pt x="16" y="44"/>
                        </a:lnTo>
                        <a:lnTo>
                          <a:pt x="18" y="49"/>
                        </a:lnTo>
                        <a:lnTo>
                          <a:pt x="23" y="55"/>
                        </a:lnTo>
                        <a:lnTo>
                          <a:pt x="25" y="60"/>
                        </a:lnTo>
                        <a:lnTo>
                          <a:pt x="29" y="65"/>
                        </a:lnTo>
                        <a:lnTo>
                          <a:pt x="32" y="69"/>
                        </a:lnTo>
                        <a:lnTo>
                          <a:pt x="35" y="75"/>
                        </a:lnTo>
                        <a:lnTo>
                          <a:pt x="38" y="80"/>
                        </a:lnTo>
                        <a:lnTo>
                          <a:pt x="42" y="85"/>
                        </a:lnTo>
                        <a:lnTo>
                          <a:pt x="47" y="90"/>
                        </a:lnTo>
                        <a:lnTo>
                          <a:pt x="49" y="94"/>
                        </a:lnTo>
                        <a:lnTo>
                          <a:pt x="51" y="99"/>
                        </a:lnTo>
                        <a:lnTo>
                          <a:pt x="55" y="103"/>
                        </a:lnTo>
                        <a:lnTo>
                          <a:pt x="58" y="107"/>
                        </a:lnTo>
                        <a:lnTo>
                          <a:pt x="61" y="112"/>
                        </a:lnTo>
                        <a:lnTo>
                          <a:pt x="64" y="116"/>
                        </a:lnTo>
                        <a:lnTo>
                          <a:pt x="67" y="119"/>
                        </a:lnTo>
                        <a:lnTo>
                          <a:pt x="70" y="124"/>
                        </a:lnTo>
                        <a:lnTo>
                          <a:pt x="73" y="128"/>
                        </a:lnTo>
                        <a:lnTo>
                          <a:pt x="75" y="131"/>
                        </a:lnTo>
                        <a:lnTo>
                          <a:pt x="77" y="135"/>
                        </a:lnTo>
                        <a:lnTo>
                          <a:pt x="79" y="137"/>
                        </a:lnTo>
                        <a:lnTo>
                          <a:pt x="81" y="141"/>
                        </a:lnTo>
                        <a:lnTo>
                          <a:pt x="82" y="143"/>
                        </a:lnTo>
                        <a:lnTo>
                          <a:pt x="83" y="146"/>
                        </a:lnTo>
                        <a:lnTo>
                          <a:pt x="87" y="14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1" name="Freeform 1949"/>
                  <p:cNvSpPr>
                    <a:spLocks/>
                  </p:cNvSpPr>
                  <p:nvPr/>
                </p:nvSpPr>
                <p:spPr bwMode="auto">
                  <a:xfrm>
                    <a:off x="1296" y="1023"/>
                    <a:ext cx="16" cy="30"/>
                  </a:xfrm>
                  <a:custGeom>
                    <a:avLst/>
                    <a:gdLst>
                      <a:gd name="T0" fmla="*/ 109 w 110"/>
                      <a:gd name="T1" fmla="*/ 178 h 181"/>
                      <a:gd name="T2" fmla="*/ 107 w 110"/>
                      <a:gd name="T3" fmla="*/ 173 h 181"/>
                      <a:gd name="T4" fmla="*/ 103 w 110"/>
                      <a:gd name="T5" fmla="*/ 166 h 181"/>
                      <a:gd name="T6" fmla="*/ 97 w 110"/>
                      <a:gd name="T7" fmla="*/ 156 h 181"/>
                      <a:gd name="T8" fmla="*/ 91 w 110"/>
                      <a:gd name="T9" fmla="*/ 147 h 181"/>
                      <a:gd name="T10" fmla="*/ 83 w 110"/>
                      <a:gd name="T11" fmla="*/ 136 h 181"/>
                      <a:gd name="T12" fmla="*/ 76 w 110"/>
                      <a:gd name="T13" fmla="*/ 124 h 181"/>
                      <a:gd name="T14" fmla="*/ 68 w 110"/>
                      <a:gd name="T15" fmla="*/ 112 h 181"/>
                      <a:gd name="T16" fmla="*/ 58 w 110"/>
                      <a:gd name="T17" fmla="*/ 99 h 181"/>
                      <a:gd name="T18" fmla="*/ 50 w 110"/>
                      <a:gd name="T19" fmla="*/ 86 h 181"/>
                      <a:gd name="T20" fmla="*/ 42 w 110"/>
                      <a:gd name="T21" fmla="*/ 72 h 181"/>
                      <a:gd name="T22" fmla="*/ 32 w 110"/>
                      <a:gd name="T23" fmla="*/ 59 h 181"/>
                      <a:gd name="T24" fmla="*/ 25 w 110"/>
                      <a:gd name="T25" fmla="*/ 44 h 181"/>
                      <a:gd name="T26" fmla="*/ 18 w 110"/>
                      <a:gd name="T27" fmla="*/ 31 h 181"/>
                      <a:gd name="T28" fmla="*/ 11 w 110"/>
                      <a:gd name="T29" fmla="*/ 19 h 181"/>
                      <a:gd name="T30" fmla="*/ 5 w 110"/>
                      <a:gd name="T31" fmla="*/ 6 h 181"/>
                      <a:gd name="T32" fmla="*/ 0 w 110"/>
                      <a:gd name="T33" fmla="*/ 2 h 181"/>
                      <a:gd name="T34" fmla="*/ 5 w 110"/>
                      <a:gd name="T35" fmla="*/ 14 h 181"/>
                      <a:gd name="T36" fmla="*/ 11 w 110"/>
                      <a:gd name="T37" fmla="*/ 26 h 181"/>
                      <a:gd name="T38" fmla="*/ 18 w 110"/>
                      <a:gd name="T39" fmla="*/ 40 h 181"/>
                      <a:gd name="T40" fmla="*/ 25 w 110"/>
                      <a:gd name="T41" fmla="*/ 54 h 181"/>
                      <a:gd name="T42" fmla="*/ 33 w 110"/>
                      <a:gd name="T43" fmla="*/ 67 h 181"/>
                      <a:gd name="T44" fmla="*/ 43 w 110"/>
                      <a:gd name="T45" fmla="*/ 81 h 181"/>
                      <a:gd name="T46" fmla="*/ 51 w 110"/>
                      <a:gd name="T47" fmla="*/ 94 h 181"/>
                      <a:gd name="T48" fmla="*/ 60 w 110"/>
                      <a:gd name="T49" fmla="*/ 107 h 181"/>
                      <a:gd name="T50" fmla="*/ 69 w 110"/>
                      <a:gd name="T51" fmla="*/ 121 h 181"/>
                      <a:gd name="T52" fmla="*/ 77 w 110"/>
                      <a:gd name="T53" fmla="*/ 132 h 181"/>
                      <a:gd name="T54" fmla="*/ 84 w 110"/>
                      <a:gd name="T55" fmla="*/ 143 h 181"/>
                      <a:gd name="T56" fmla="*/ 91 w 110"/>
                      <a:gd name="T57" fmla="*/ 154 h 181"/>
                      <a:gd name="T58" fmla="*/ 97 w 110"/>
                      <a:gd name="T59" fmla="*/ 163 h 181"/>
                      <a:gd name="T60" fmla="*/ 102 w 110"/>
                      <a:gd name="T61" fmla="*/ 172 h 181"/>
                      <a:gd name="T62" fmla="*/ 104 w 110"/>
                      <a:gd name="T63" fmla="*/ 178 h 181"/>
                      <a:gd name="T64" fmla="*/ 107 w 110"/>
                      <a:gd name="T65" fmla="*/ 181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81"/>
                      <a:gd name="T101" fmla="*/ 110 w 110"/>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81">
                        <a:moveTo>
                          <a:pt x="110" y="180"/>
                        </a:moveTo>
                        <a:lnTo>
                          <a:pt x="109" y="178"/>
                        </a:lnTo>
                        <a:lnTo>
                          <a:pt x="108" y="175"/>
                        </a:lnTo>
                        <a:lnTo>
                          <a:pt x="107" y="173"/>
                        </a:lnTo>
                        <a:lnTo>
                          <a:pt x="104" y="169"/>
                        </a:lnTo>
                        <a:lnTo>
                          <a:pt x="103" y="166"/>
                        </a:lnTo>
                        <a:lnTo>
                          <a:pt x="100" y="162"/>
                        </a:lnTo>
                        <a:lnTo>
                          <a:pt x="97" y="156"/>
                        </a:lnTo>
                        <a:lnTo>
                          <a:pt x="95" y="152"/>
                        </a:lnTo>
                        <a:lnTo>
                          <a:pt x="91" y="147"/>
                        </a:lnTo>
                        <a:lnTo>
                          <a:pt x="87" y="142"/>
                        </a:lnTo>
                        <a:lnTo>
                          <a:pt x="83" y="136"/>
                        </a:lnTo>
                        <a:lnTo>
                          <a:pt x="80" y="130"/>
                        </a:lnTo>
                        <a:lnTo>
                          <a:pt x="76" y="124"/>
                        </a:lnTo>
                        <a:lnTo>
                          <a:pt x="72" y="118"/>
                        </a:lnTo>
                        <a:lnTo>
                          <a:pt x="68" y="112"/>
                        </a:lnTo>
                        <a:lnTo>
                          <a:pt x="64" y="105"/>
                        </a:lnTo>
                        <a:lnTo>
                          <a:pt x="58" y="99"/>
                        </a:lnTo>
                        <a:lnTo>
                          <a:pt x="55" y="92"/>
                        </a:lnTo>
                        <a:lnTo>
                          <a:pt x="50" y="86"/>
                        </a:lnTo>
                        <a:lnTo>
                          <a:pt x="45" y="79"/>
                        </a:lnTo>
                        <a:lnTo>
                          <a:pt x="42" y="72"/>
                        </a:lnTo>
                        <a:lnTo>
                          <a:pt x="38" y="66"/>
                        </a:lnTo>
                        <a:lnTo>
                          <a:pt x="32" y="59"/>
                        </a:lnTo>
                        <a:lnTo>
                          <a:pt x="29" y="51"/>
                        </a:lnTo>
                        <a:lnTo>
                          <a:pt x="25" y="44"/>
                        </a:lnTo>
                        <a:lnTo>
                          <a:pt x="22" y="38"/>
                        </a:lnTo>
                        <a:lnTo>
                          <a:pt x="18" y="31"/>
                        </a:lnTo>
                        <a:lnTo>
                          <a:pt x="14" y="25"/>
                        </a:lnTo>
                        <a:lnTo>
                          <a:pt x="11" y="19"/>
                        </a:lnTo>
                        <a:lnTo>
                          <a:pt x="7" y="13"/>
                        </a:lnTo>
                        <a:lnTo>
                          <a:pt x="5" y="6"/>
                        </a:lnTo>
                        <a:lnTo>
                          <a:pt x="4" y="0"/>
                        </a:lnTo>
                        <a:lnTo>
                          <a:pt x="0" y="2"/>
                        </a:lnTo>
                        <a:lnTo>
                          <a:pt x="3" y="8"/>
                        </a:lnTo>
                        <a:lnTo>
                          <a:pt x="5" y="14"/>
                        </a:lnTo>
                        <a:lnTo>
                          <a:pt x="7" y="20"/>
                        </a:lnTo>
                        <a:lnTo>
                          <a:pt x="11" y="26"/>
                        </a:lnTo>
                        <a:lnTo>
                          <a:pt x="14" y="34"/>
                        </a:lnTo>
                        <a:lnTo>
                          <a:pt x="18" y="40"/>
                        </a:lnTo>
                        <a:lnTo>
                          <a:pt x="22" y="47"/>
                        </a:lnTo>
                        <a:lnTo>
                          <a:pt x="25" y="54"/>
                        </a:lnTo>
                        <a:lnTo>
                          <a:pt x="30" y="60"/>
                        </a:lnTo>
                        <a:lnTo>
                          <a:pt x="33" y="67"/>
                        </a:lnTo>
                        <a:lnTo>
                          <a:pt x="38" y="74"/>
                        </a:lnTo>
                        <a:lnTo>
                          <a:pt x="43" y="81"/>
                        </a:lnTo>
                        <a:lnTo>
                          <a:pt x="46" y="87"/>
                        </a:lnTo>
                        <a:lnTo>
                          <a:pt x="51" y="94"/>
                        </a:lnTo>
                        <a:lnTo>
                          <a:pt x="56" y="101"/>
                        </a:lnTo>
                        <a:lnTo>
                          <a:pt x="60" y="107"/>
                        </a:lnTo>
                        <a:lnTo>
                          <a:pt x="65" y="115"/>
                        </a:lnTo>
                        <a:lnTo>
                          <a:pt x="69" y="121"/>
                        </a:lnTo>
                        <a:lnTo>
                          <a:pt x="72" y="127"/>
                        </a:lnTo>
                        <a:lnTo>
                          <a:pt x="77" y="132"/>
                        </a:lnTo>
                        <a:lnTo>
                          <a:pt x="81" y="138"/>
                        </a:lnTo>
                        <a:lnTo>
                          <a:pt x="84" y="143"/>
                        </a:lnTo>
                        <a:lnTo>
                          <a:pt x="89" y="149"/>
                        </a:lnTo>
                        <a:lnTo>
                          <a:pt x="91" y="154"/>
                        </a:lnTo>
                        <a:lnTo>
                          <a:pt x="95" y="160"/>
                        </a:lnTo>
                        <a:lnTo>
                          <a:pt x="97" y="163"/>
                        </a:lnTo>
                        <a:lnTo>
                          <a:pt x="100" y="168"/>
                        </a:lnTo>
                        <a:lnTo>
                          <a:pt x="102" y="172"/>
                        </a:lnTo>
                        <a:lnTo>
                          <a:pt x="103" y="174"/>
                        </a:lnTo>
                        <a:lnTo>
                          <a:pt x="104" y="178"/>
                        </a:lnTo>
                        <a:lnTo>
                          <a:pt x="106" y="180"/>
                        </a:lnTo>
                        <a:lnTo>
                          <a:pt x="107" y="181"/>
                        </a:lnTo>
                        <a:lnTo>
                          <a:pt x="110" y="18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2" name="Freeform 1950"/>
                  <p:cNvSpPr>
                    <a:spLocks/>
                  </p:cNvSpPr>
                  <p:nvPr/>
                </p:nvSpPr>
                <p:spPr bwMode="auto">
                  <a:xfrm>
                    <a:off x="1311" y="1052"/>
                    <a:ext cx="16" cy="26"/>
                  </a:xfrm>
                  <a:custGeom>
                    <a:avLst/>
                    <a:gdLst>
                      <a:gd name="T0" fmla="*/ 108 w 112"/>
                      <a:gd name="T1" fmla="*/ 149 h 156"/>
                      <a:gd name="T2" fmla="*/ 100 w 112"/>
                      <a:gd name="T3" fmla="*/ 138 h 156"/>
                      <a:gd name="T4" fmla="*/ 92 w 112"/>
                      <a:gd name="T5" fmla="*/ 126 h 156"/>
                      <a:gd name="T6" fmla="*/ 84 w 112"/>
                      <a:gd name="T7" fmla="*/ 114 h 156"/>
                      <a:gd name="T8" fmla="*/ 75 w 112"/>
                      <a:gd name="T9" fmla="*/ 104 h 156"/>
                      <a:gd name="T10" fmla="*/ 67 w 112"/>
                      <a:gd name="T11" fmla="*/ 92 h 156"/>
                      <a:gd name="T12" fmla="*/ 59 w 112"/>
                      <a:gd name="T13" fmla="*/ 81 h 156"/>
                      <a:gd name="T14" fmla="*/ 49 w 112"/>
                      <a:gd name="T15" fmla="*/ 70 h 156"/>
                      <a:gd name="T16" fmla="*/ 42 w 112"/>
                      <a:gd name="T17" fmla="*/ 61 h 156"/>
                      <a:gd name="T18" fmla="*/ 35 w 112"/>
                      <a:gd name="T19" fmla="*/ 51 h 156"/>
                      <a:gd name="T20" fmla="*/ 27 w 112"/>
                      <a:gd name="T21" fmla="*/ 42 h 156"/>
                      <a:gd name="T22" fmla="*/ 21 w 112"/>
                      <a:gd name="T23" fmla="*/ 32 h 156"/>
                      <a:gd name="T24" fmla="*/ 16 w 112"/>
                      <a:gd name="T25" fmla="*/ 24 h 156"/>
                      <a:gd name="T26" fmla="*/ 12 w 112"/>
                      <a:gd name="T27" fmla="*/ 17 h 156"/>
                      <a:gd name="T28" fmla="*/ 8 w 112"/>
                      <a:gd name="T29" fmla="*/ 9 h 156"/>
                      <a:gd name="T30" fmla="*/ 3 w 112"/>
                      <a:gd name="T31" fmla="*/ 4 h 156"/>
                      <a:gd name="T32" fmla="*/ 0 w 112"/>
                      <a:gd name="T33" fmla="*/ 1 h 156"/>
                      <a:gd name="T34" fmla="*/ 2 w 112"/>
                      <a:gd name="T35" fmla="*/ 7 h 156"/>
                      <a:gd name="T36" fmla="*/ 5 w 112"/>
                      <a:gd name="T37" fmla="*/ 14 h 156"/>
                      <a:gd name="T38" fmla="*/ 10 w 112"/>
                      <a:gd name="T39" fmla="*/ 23 h 156"/>
                      <a:gd name="T40" fmla="*/ 15 w 112"/>
                      <a:gd name="T41" fmla="*/ 30 h 156"/>
                      <a:gd name="T42" fmla="*/ 21 w 112"/>
                      <a:gd name="T43" fmla="*/ 39 h 156"/>
                      <a:gd name="T44" fmla="*/ 27 w 112"/>
                      <a:gd name="T45" fmla="*/ 48 h 156"/>
                      <a:gd name="T46" fmla="*/ 35 w 112"/>
                      <a:gd name="T47" fmla="*/ 58 h 156"/>
                      <a:gd name="T48" fmla="*/ 43 w 112"/>
                      <a:gd name="T49" fmla="*/ 68 h 156"/>
                      <a:gd name="T50" fmla="*/ 51 w 112"/>
                      <a:gd name="T51" fmla="*/ 79 h 156"/>
                      <a:gd name="T52" fmla="*/ 60 w 112"/>
                      <a:gd name="T53" fmla="*/ 89 h 156"/>
                      <a:gd name="T54" fmla="*/ 68 w 112"/>
                      <a:gd name="T55" fmla="*/ 100 h 156"/>
                      <a:gd name="T56" fmla="*/ 77 w 112"/>
                      <a:gd name="T57" fmla="*/ 111 h 156"/>
                      <a:gd name="T58" fmla="*/ 85 w 112"/>
                      <a:gd name="T59" fmla="*/ 121 h 156"/>
                      <a:gd name="T60" fmla="*/ 93 w 112"/>
                      <a:gd name="T61" fmla="*/ 134 h 156"/>
                      <a:gd name="T62" fmla="*/ 101 w 112"/>
                      <a:gd name="T63" fmla="*/ 145 h 156"/>
                      <a:gd name="T64" fmla="*/ 110 w 112"/>
                      <a:gd name="T65" fmla="*/ 156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156"/>
                      <a:gd name="T101" fmla="*/ 112 w 11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156">
                        <a:moveTo>
                          <a:pt x="112" y="155"/>
                        </a:moveTo>
                        <a:lnTo>
                          <a:pt x="108" y="149"/>
                        </a:lnTo>
                        <a:lnTo>
                          <a:pt x="104" y="143"/>
                        </a:lnTo>
                        <a:lnTo>
                          <a:pt x="100" y="138"/>
                        </a:lnTo>
                        <a:lnTo>
                          <a:pt x="97" y="132"/>
                        </a:lnTo>
                        <a:lnTo>
                          <a:pt x="92" y="126"/>
                        </a:lnTo>
                        <a:lnTo>
                          <a:pt x="88" y="120"/>
                        </a:lnTo>
                        <a:lnTo>
                          <a:pt x="84" y="114"/>
                        </a:lnTo>
                        <a:lnTo>
                          <a:pt x="79" y="108"/>
                        </a:lnTo>
                        <a:lnTo>
                          <a:pt x="75" y="104"/>
                        </a:lnTo>
                        <a:lnTo>
                          <a:pt x="71" y="98"/>
                        </a:lnTo>
                        <a:lnTo>
                          <a:pt x="67" y="92"/>
                        </a:lnTo>
                        <a:lnTo>
                          <a:pt x="62" y="87"/>
                        </a:lnTo>
                        <a:lnTo>
                          <a:pt x="59" y="81"/>
                        </a:lnTo>
                        <a:lnTo>
                          <a:pt x="53" y="76"/>
                        </a:lnTo>
                        <a:lnTo>
                          <a:pt x="49" y="70"/>
                        </a:lnTo>
                        <a:lnTo>
                          <a:pt x="46" y="65"/>
                        </a:lnTo>
                        <a:lnTo>
                          <a:pt x="42" y="61"/>
                        </a:lnTo>
                        <a:lnTo>
                          <a:pt x="39" y="56"/>
                        </a:lnTo>
                        <a:lnTo>
                          <a:pt x="35" y="51"/>
                        </a:lnTo>
                        <a:lnTo>
                          <a:pt x="32" y="46"/>
                        </a:lnTo>
                        <a:lnTo>
                          <a:pt x="27" y="42"/>
                        </a:lnTo>
                        <a:lnTo>
                          <a:pt x="25" y="37"/>
                        </a:lnTo>
                        <a:lnTo>
                          <a:pt x="21" y="32"/>
                        </a:lnTo>
                        <a:lnTo>
                          <a:pt x="19" y="29"/>
                        </a:lnTo>
                        <a:lnTo>
                          <a:pt x="16" y="24"/>
                        </a:lnTo>
                        <a:lnTo>
                          <a:pt x="14" y="20"/>
                        </a:lnTo>
                        <a:lnTo>
                          <a:pt x="12" y="17"/>
                        </a:lnTo>
                        <a:lnTo>
                          <a:pt x="9" y="13"/>
                        </a:lnTo>
                        <a:lnTo>
                          <a:pt x="8" y="9"/>
                        </a:lnTo>
                        <a:lnTo>
                          <a:pt x="5" y="6"/>
                        </a:lnTo>
                        <a:lnTo>
                          <a:pt x="3" y="4"/>
                        </a:lnTo>
                        <a:lnTo>
                          <a:pt x="3" y="0"/>
                        </a:lnTo>
                        <a:lnTo>
                          <a:pt x="0" y="1"/>
                        </a:lnTo>
                        <a:lnTo>
                          <a:pt x="1" y="5"/>
                        </a:lnTo>
                        <a:lnTo>
                          <a:pt x="2" y="7"/>
                        </a:lnTo>
                        <a:lnTo>
                          <a:pt x="3" y="11"/>
                        </a:lnTo>
                        <a:lnTo>
                          <a:pt x="5" y="14"/>
                        </a:lnTo>
                        <a:lnTo>
                          <a:pt x="8" y="18"/>
                        </a:lnTo>
                        <a:lnTo>
                          <a:pt x="10" y="23"/>
                        </a:lnTo>
                        <a:lnTo>
                          <a:pt x="13" y="26"/>
                        </a:lnTo>
                        <a:lnTo>
                          <a:pt x="15" y="30"/>
                        </a:lnTo>
                        <a:lnTo>
                          <a:pt x="19" y="34"/>
                        </a:lnTo>
                        <a:lnTo>
                          <a:pt x="21" y="39"/>
                        </a:lnTo>
                        <a:lnTo>
                          <a:pt x="25" y="44"/>
                        </a:lnTo>
                        <a:lnTo>
                          <a:pt x="27" y="48"/>
                        </a:lnTo>
                        <a:lnTo>
                          <a:pt x="32" y="52"/>
                        </a:lnTo>
                        <a:lnTo>
                          <a:pt x="35" y="58"/>
                        </a:lnTo>
                        <a:lnTo>
                          <a:pt x="39" y="63"/>
                        </a:lnTo>
                        <a:lnTo>
                          <a:pt x="43" y="68"/>
                        </a:lnTo>
                        <a:lnTo>
                          <a:pt x="47" y="73"/>
                        </a:lnTo>
                        <a:lnTo>
                          <a:pt x="51" y="79"/>
                        </a:lnTo>
                        <a:lnTo>
                          <a:pt x="54" y="83"/>
                        </a:lnTo>
                        <a:lnTo>
                          <a:pt x="60" y="89"/>
                        </a:lnTo>
                        <a:lnTo>
                          <a:pt x="64" y="94"/>
                        </a:lnTo>
                        <a:lnTo>
                          <a:pt x="68" y="100"/>
                        </a:lnTo>
                        <a:lnTo>
                          <a:pt x="72" y="105"/>
                        </a:lnTo>
                        <a:lnTo>
                          <a:pt x="77" y="111"/>
                        </a:lnTo>
                        <a:lnTo>
                          <a:pt x="80" y="117"/>
                        </a:lnTo>
                        <a:lnTo>
                          <a:pt x="85" y="121"/>
                        </a:lnTo>
                        <a:lnTo>
                          <a:pt x="90" y="128"/>
                        </a:lnTo>
                        <a:lnTo>
                          <a:pt x="93" y="134"/>
                        </a:lnTo>
                        <a:lnTo>
                          <a:pt x="97" y="139"/>
                        </a:lnTo>
                        <a:lnTo>
                          <a:pt x="101" y="145"/>
                        </a:lnTo>
                        <a:lnTo>
                          <a:pt x="105" y="151"/>
                        </a:lnTo>
                        <a:lnTo>
                          <a:pt x="110" y="156"/>
                        </a:lnTo>
                        <a:lnTo>
                          <a:pt x="112" y="1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3" name="Freeform 1951"/>
                  <p:cNvSpPr>
                    <a:spLocks/>
                  </p:cNvSpPr>
                  <p:nvPr/>
                </p:nvSpPr>
                <p:spPr bwMode="auto">
                  <a:xfrm>
                    <a:off x="1327" y="1078"/>
                    <a:ext cx="10" cy="18"/>
                  </a:xfrm>
                  <a:custGeom>
                    <a:avLst/>
                    <a:gdLst>
                      <a:gd name="T0" fmla="*/ 72 w 72"/>
                      <a:gd name="T1" fmla="*/ 104 h 108"/>
                      <a:gd name="T2" fmla="*/ 72 w 72"/>
                      <a:gd name="T3" fmla="*/ 97 h 108"/>
                      <a:gd name="T4" fmla="*/ 71 w 72"/>
                      <a:gd name="T5" fmla="*/ 90 h 108"/>
                      <a:gd name="T6" fmla="*/ 70 w 72"/>
                      <a:gd name="T7" fmla="*/ 85 h 108"/>
                      <a:gd name="T8" fmla="*/ 67 w 72"/>
                      <a:gd name="T9" fmla="*/ 81 h 108"/>
                      <a:gd name="T10" fmla="*/ 65 w 72"/>
                      <a:gd name="T11" fmla="*/ 76 h 108"/>
                      <a:gd name="T12" fmla="*/ 61 w 72"/>
                      <a:gd name="T13" fmla="*/ 71 h 108"/>
                      <a:gd name="T14" fmla="*/ 58 w 72"/>
                      <a:gd name="T15" fmla="*/ 68 h 108"/>
                      <a:gd name="T16" fmla="*/ 54 w 72"/>
                      <a:gd name="T17" fmla="*/ 63 h 108"/>
                      <a:gd name="T18" fmla="*/ 49 w 72"/>
                      <a:gd name="T19" fmla="*/ 58 h 108"/>
                      <a:gd name="T20" fmla="*/ 44 w 72"/>
                      <a:gd name="T21" fmla="*/ 52 h 108"/>
                      <a:gd name="T22" fmla="*/ 38 w 72"/>
                      <a:gd name="T23" fmla="*/ 46 h 108"/>
                      <a:gd name="T24" fmla="*/ 32 w 72"/>
                      <a:gd name="T25" fmla="*/ 38 h 108"/>
                      <a:gd name="T26" fmla="*/ 24 w 72"/>
                      <a:gd name="T27" fmla="*/ 29 h 108"/>
                      <a:gd name="T28" fmla="*/ 15 w 72"/>
                      <a:gd name="T29" fmla="*/ 19 h 108"/>
                      <a:gd name="T30" fmla="*/ 7 w 72"/>
                      <a:gd name="T31" fmla="*/ 7 h 108"/>
                      <a:gd name="T32" fmla="*/ 0 w 72"/>
                      <a:gd name="T33" fmla="*/ 1 h 108"/>
                      <a:gd name="T34" fmla="*/ 8 w 72"/>
                      <a:gd name="T35" fmla="*/ 15 h 108"/>
                      <a:gd name="T36" fmla="*/ 16 w 72"/>
                      <a:gd name="T37" fmla="*/ 26 h 108"/>
                      <a:gd name="T38" fmla="*/ 26 w 72"/>
                      <a:gd name="T39" fmla="*/ 37 h 108"/>
                      <a:gd name="T40" fmla="*/ 32 w 72"/>
                      <a:gd name="T41" fmla="*/ 45 h 108"/>
                      <a:gd name="T42" fmla="*/ 38 w 72"/>
                      <a:gd name="T43" fmla="*/ 52 h 108"/>
                      <a:gd name="T44" fmla="*/ 44 w 72"/>
                      <a:gd name="T45" fmla="*/ 58 h 108"/>
                      <a:gd name="T46" fmla="*/ 49 w 72"/>
                      <a:gd name="T47" fmla="*/ 63 h 108"/>
                      <a:gd name="T48" fmla="*/ 54 w 72"/>
                      <a:gd name="T49" fmla="*/ 68 h 108"/>
                      <a:gd name="T50" fmla="*/ 58 w 72"/>
                      <a:gd name="T51" fmla="*/ 72 h 108"/>
                      <a:gd name="T52" fmla="*/ 60 w 72"/>
                      <a:gd name="T53" fmla="*/ 76 h 108"/>
                      <a:gd name="T54" fmla="*/ 62 w 72"/>
                      <a:gd name="T55" fmla="*/ 79 h 108"/>
                      <a:gd name="T56" fmla="*/ 65 w 72"/>
                      <a:gd name="T57" fmla="*/ 84 h 108"/>
                      <a:gd name="T58" fmla="*/ 66 w 72"/>
                      <a:gd name="T59" fmla="*/ 89 h 108"/>
                      <a:gd name="T60" fmla="*/ 67 w 72"/>
                      <a:gd name="T61" fmla="*/ 94 h 108"/>
                      <a:gd name="T62" fmla="*/ 68 w 72"/>
                      <a:gd name="T63" fmla="*/ 101 h 108"/>
                      <a:gd name="T64" fmla="*/ 68 w 7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108"/>
                      <a:gd name="T101" fmla="*/ 72 w 7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108">
                        <a:moveTo>
                          <a:pt x="72" y="108"/>
                        </a:moveTo>
                        <a:lnTo>
                          <a:pt x="72" y="104"/>
                        </a:lnTo>
                        <a:lnTo>
                          <a:pt x="72" y="100"/>
                        </a:lnTo>
                        <a:lnTo>
                          <a:pt x="72" y="97"/>
                        </a:lnTo>
                        <a:lnTo>
                          <a:pt x="71" y="94"/>
                        </a:lnTo>
                        <a:lnTo>
                          <a:pt x="71" y="90"/>
                        </a:lnTo>
                        <a:lnTo>
                          <a:pt x="70" y="88"/>
                        </a:lnTo>
                        <a:lnTo>
                          <a:pt x="70" y="85"/>
                        </a:lnTo>
                        <a:lnTo>
                          <a:pt x="68" y="83"/>
                        </a:lnTo>
                        <a:lnTo>
                          <a:pt x="67" y="81"/>
                        </a:lnTo>
                        <a:lnTo>
                          <a:pt x="66" y="78"/>
                        </a:lnTo>
                        <a:lnTo>
                          <a:pt x="65" y="76"/>
                        </a:lnTo>
                        <a:lnTo>
                          <a:pt x="64" y="74"/>
                        </a:lnTo>
                        <a:lnTo>
                          <a:pt x="61" y="71"/>
                        </a:lnTo>
                        <a:lnTo>
                          <a:pt x="60" y="70"/>
                        </a:lnTo>
                        <a:lnTo>
                          <a:pt x="58" y="68"/>
                        </a:lnTo>
                        <a:lnTo>
                          <a:pt x="56" y="65"/>
                        </a:lnTo>
                        <a:lnTo>
                          <a:pt x="54" y="63"/>
                        </a:lnTo>
                        <a:lnTo>
                          <a:pt x="52" y="60"/>
                        </a:lnTo>
                        <a:lnTo>
                          <a:pt x="49" y="58"/>
                        </a:lnTo>
                        <a:lnTo>
                          <a:pt x="46" y="56"/>
                        </a:lnTo>
                        <a:lnTo>
                          <a:pt x="44" y="52"/>
                        </a:lnTo>
                        <a:lnTo>
                          <a:pt x="41" y="50"/>
                        </a:lnTo>
                        <a:lnTo>
                          <a:pt x="38" y="46"/>
                        </a:lnTo>
                        <a:lnTo>
                          <a:pt x="35" y="43"/>
                        </a:lnTo>
                        <a:lnTo>
                          <a:pt x="32" y="38"/>
                        </a:lnTo>
                        <a:lnTo>
                          <a:pt x="28" y="34"/>
                        </a:lnTo>
                        <a:lnTo>
                          <a:pt x="24" y="29"/>
                        </a:lnTo>
                        <a:lnTo>
                          <a:pt x="20" y="25"/>
                        </a:lnTo>
                        <a:lnTo>
                          <a:pt x="15" y="19"/>
                        </a:lnTo>
                        <a:lnTo>
                          <a:pt x="12" y="13"/>
                        </a:lnTo>
                        <a:lnTo>
                          <a:pt x="7" y="7"/>
                        </a:lnTo>
                        <a:lnTo>
                          <a:pt x="2" y="0"/>
                        </a:lnTo>
                        <a:lnTo>
                          <a:pt x="0" y="1"/>
                        </a:lnTo>
                        <a:lnTo>
                          <a:pt x="4" y="8"/>
                        </a:lnTo>
                        <a:lnTo>
                          <a:pt x="8" y="15"/>
                        </a:lnTo>
                        <a:lnTo>
                          <a:pt x="13" y="21"/>
                        </a:lnTo>
                        <a:lnTo>
                          <a:pt x="16" y="26"/>
                        </a:lnTo>
                        <a:lnTo>
                          <a:pt x="21" y="32"/>
                        </a:lnTo>
                        <a:lnTo>
                          <a:pt x="26" y="37"/>
                        </a:lnTo>
                        <a:lnTo>
                          <a:pt x="29" y="40"/>
                        </a:lnTo>
                        <a:lnTo>
                          <a:pt x="32" y="45"/>
                        </a:lnTo>
                        <a:lnTo>
                          <a:pt x="35" y="48"/>
                        </a:lnTo>
                        <a:lnTo>
                          <a:pt x="38" y="52"/>
                        </a:lnTo>
                        <a:lnTo>
                          <a:pt x="41" y="54"/>
                        </a:lnTo>
                        <a:lnTo>
                          <a:pt x="44" y="58"/>
                        </a:lnTo>
                        <a:lnTo>
                          <a:pt x="46" y="60"/>
                        </a:lnTo>
                        <a:lnTo>
                          <a:pt x="49" y="63"/>
                        </a:lnTo>
                        <a:lnTo>
                          <a:pt x="52" y="65"/>
                        </a:lnTo>
                        <a:lnTo>
                          <a:pt x="54" y="68"/>
                        </a:lnTo>
                        <a:lnTo>
                          <a:pt x="55" y="70"/>
                        </a:lnTo>
                        <a:lnTo>
                          <a:pt x="58" y="72"/>
                        </a:lnTo>
                        <a:lnTo>
                          <a:pt x="59" y="74"/>
                        </a:lnTo>
                        <a:lnTo>
                          <a:pt x="60" y="76"/>
                        </a:lnTo>
                        <a:lnTo>
                          <a:pt x="61" y="78"/>
                        </a:lnTo>
                        <a:lnTo>
                          <a:pt x="62" y="79"/>
                        </a:lnTo>
                        <a:lnTo>
                          <a:pt x="64" y="82"/>
                        </a:lnTo>
                        <a:lnTo>
                          <a:pt x="65" y="84"/>
                        </a:lnTo>
                        <a:lnTo>
                          <a:pt x="66" y="87"/>
                        </a:lnTo>
                        <a:lnTo>
                          <a:pt x="66" y="89"/>
                        </a:lnTo>
                        <a:lnTo>
                          <a:pt x="67" y="91"/>
                        </a:lnTo>
                        <a:lnTo>
                          <a:pt x="67" y="94"/>
                        </a:lnTo>
                        <a:lnTo>
                          <a:pt x="68" y="97"/>
                        </a:lnTo>
                        <a:lnTo>
                          <a:pt x="68" y="101"/>
                        </a:lnTo>
                        <a:lnTo>
                          <a:pt x="68" y="104"/>
                        </a:lnTo>
                        <a:lnTo>
                          <a:pt x="68" y="108"/>
                        </a:lnTo>
                        <a:lnTo>
                          <a:pt x="72" y="10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4" name="Freeform 1952"/>
                  <p:cNvSpPr>
                    <a:spLocks/>
                  </p:cNvSpPr>
                  <p:nvPr/>
                </p:nvSpPr>
                <p:spPr bwMode="auto">
                  <a:xfrm>
                    <a:off x="1335" y="1096"/>
                    <a:ext cx="3" cy="14"/>
                  </a:xfrm>
                  <a:custGeom>
                    <a:avLst/>
                    <a:gdLst>
                      <a:gd name="T0" fmla="*/ 4 w 23"/>
                      <a:gd name="T1" fmla="*/ 81 h 81"/>
                      <a:gd name="T2" fmla="*/ 9 w 23"/>
                      <a:gd name="T3" fmla="*/ 73 h 81"/>
                      <a:gd name="T4" fmla="*/ 12 w 23"/>
                      <a:gd name="T5" fmla="*/ 65 h 81"/>
                      <a:gd name="T6" fmla="*/ 16 w 23"/>
                      <a:gd name="T7" fmla="*/ 59 h 81"/>
                      <a:gd name="T8" fmla="*/ 19 w 23"/>
                      <a:gd name="T9" fmla="*/ 55 h 81"/>
                      <a:gd name="T10" fmla="*/ 21 w 23"/>
                      <a:gd name="T11" fmla="*/ 50 h 81"/>
                      <a:gd name="T12" fmla="*/ 22 w 23"/>
                      <a:gd name="T13" fmla="*/ 46 h 81"/>
                      <a:gd name="T14" fmla="*/ 22 w 23"/>
                      <a:gd name="T15" fmla="*/ 42 h 81"/>
                      <a:gd name="T16" fmla="*/ 23 w 23"/>
                      <a:gd name="T17" fmla="*/ 38 h 81"/>
                      <a:gd name="T18" fmla="*/ 22 w 23"/>
                      <a:gd name="T19" fmla="*/ 34 h 81"/>
                      <a:gd name="T20" fmla="*/ 22 w 23"/>
                      <a:gd name="T21" fmla="*/ 31 h 81"/>
                      <a:gd name="T22" fmla="*/ 21 w 23"/>
                      <a:gd name="T23" fmla="*/ 27 h 81"/>
                      <a:gd name="T24" fmla="*/ 21 w 23"/>
                      <a:gd name="T25" fmla="*/ 24 h 81"/>
                      <a:gd name="T26" fmla="*/ 19 w 23"/>
                      <a:gd name="T27" fmla="*/ 19 h 81"/>
                      <a:gd name="T28" fmla="*/ 18 w 23"/>
                      <a:gd name="T29" fmla="*/ 14 h 81"/>
                      <a:gd name="T30" fmla="*/ 18 w 23"/>
                      <a:gd name="T31" fmla="*/ 8 h 81"/>
                      <a:gd name="T32" fmla="*/ 16 w 23"/>
                      <a:gd name="T33" fmla="*/ 0 h 81"/>
                      <a:gd name="T34" fmla="*/ 14 w 23"/>
                      <a:gd name="T35" fmla="*/ 4 h 81"/>
                      <a:gd name="T36" fmla="*/ 14 w 23"/>
                      <a:gd name="T37" fmla="*/ 12 h 81"/>
                      <a:gd name="T38" fmla="*/ 15 w 23"/>
                      <a:gd name="T39" fmla="*/ 17 h 81"/>
                      <a:gd name="T40" fmla="*/ 15 w 23"/>
                      <a:gd name="T41" fmla="*/ 21 h 81"/>
                      <a:gd name="T42" fmla="*/ 16 w 23"/>
                      <a:gd name="T43" fmla="*/ 26 h 81"/>
                      <a:gd name="T44" fmla="*/ 18 w 23"/>
                      <a:gd name="T45" fmla="*/ 30 h 81"/>
                      <a:gd name="T46" fmla="*/ 18 w 23"/>
                      <a:gd name="T47" fmla="*/ 33 h 81"/>
                      <a:gd name="T48" fmla="*/ 18 w 23"/>
                      <a:gd name="T49" fmla="*/ 37 h 81"/>
                      <a:gd name="T50" fmla="*/ 19 w 23"/>
                      <a:gd name="T51" fmla="*/ 40 h 81"/>
                      <a:gd name="T52" fmla="*/ 18 w 23"/>
                      <a:gd name="T53" fmla="*/ 44 h 81"/>
                      <a:gd name="T54" fmla="*/ 18 w 23"/>
                      <a:gd name="T55" fmla="*/ 48 h 81"/>
                      <a:gd name="T56" fmla="*/ 16 w 23"/>
                      <a:gd name="T57" fmla="*/ 51 h 81"/>
                      <a:gd name="T58" fmla="*/ 14 w 23"/>
                      <a:gd name="T59" fmla="*/ 56 h 81"/>
                      <a:gd name="T60" fmla="*/ 11 w 23"/>
                      <a:gd name="T61" fmla="*/ 61 h 81"/>
                      <a:gd name="T62" fmla="*/ 8 w 23"/>
                      <a:gd name="T63" fmla="*/ 68 h 81"/>
                      <a:gd name="T64" fmla="*/ 3 w 23"/>
                      <a:gd name="T65" fmla="*/ 75 h 81"/>
                      <a:gd name="T66" fmla="*/ 2 w 23"/>
                      <a:gd name="T67" fmla="*/ 77 h 81"/>
                      <a:gd name="T68" fmla="*/ 3 w 23"/>
                      <a:gd name="T69" fmla="*/ 81 h 81"/>
                      <a:gd name="T70" fmla="*/ 2 w 23"/>
                      <a:gd name="T71" fmla="*/ 81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81"/>
                      <a:gd name="T110" fmla="*/ 23 w 23"/>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81">
                        <a:moveTo>
                          <a:pt x="2" y="81"/>
                        </a:moveTo>
                        <a:lnTo>
                          <a:pt x="4" y="81"/>
                        </a:lnTo>
                        <a:lnTo>
                          <a:pt x="6" y="76"/>
                        </a:lnTo>
                        <a:lnTo>
                          <a:pt x="9" y="73"/>
                        </a:lnTo>
                        <a:lnTo>
                          <a:pt x="11" y="69"/>
                        </a:lnTo>
                        <a:lnTo>
                          <a:pt x="12" y="65"/>
                        </a:lnTo>
                        <a:lnTo>
                          <a:pt x="14" y="63"/>
                        </a:lnTo>
                        <a:lnTo>
                          <a:pt x="16" y="59"/>
                        </a:lnTo>
                        <a:lnTo>
                          <a:pt x="18" y="57"/>
                        </a:lnTo>
                        <a:lnTo>
                          <a:pt x="19" y="55"/>
                        </a:lnTo>
                        <a:lnTo>
                          <a:pt x="19" y="52"/>
                        </a:lnTo>
                        <a:lnTo>
                          <a:pt x="21" y="50"/>
                        </a:lnTo>
                        <a:lnTo>
                          <a:pt x="22" y="48"/>
                        </a:lnTo>
                        <a:lnTo>
                          <a:pt x="22" y="46"/>
                        </a:lnTo>
                        <a:lnTo>
                          <a:pt x="22" y="44"/>
                        </a:lnTo>
                        <a:lnTo>
                          <a:pt x="22" y="42"/>
                        </a:lnTo>
                        <a:lnTo>
                          <a:pt x="23" y="40"/>
                        </a:lnTo>
                        <a:lnTo>
                          <a:pt x="23" y="38"/>
                        </a:lnTo>
                        <a:lnTo>
                          <a:pt x="22" y="37"/>
                        </a:lnTo>
                        <a:lnTo>
                          <a:pt x="22" y="34"/>
                        </a:lnTo>
                        <a:lnTo>
                          <a:pt x="22" y="33"/>
                        </a:lnTo>
                        <a:lnTo>
                          <a:pt x="22" y="31"/>
                        </a:lnTo>
                        <a:lnTo>
                          <a:pt x="22" y="30"/>
                        </a:lnTo>
                        <a:lnTo>
                          <a:pt x="21" y="27"/>
                        </a:lnTo>
                        <a:lnTo>
                          <a:pt x="21" y="26"/>
                        </a:lnTo>
                        <a:lnTo>
                          <a:pt x="21" y="24"/>
                        </a:lnTo>
                        <a:lnTo>
                          <a:pt x="19" y="21"/>
                        </a:lnTo>
                        <a:lnTo>
                          <a:pt x="19" y="19"/>
                        </a:lnTo>
                        <a:lnTo>
                          <a:pt x="19" y="17"/>
                        </a:lnTo>
                        <a:lnTo>
                          <a:pt x="18" y="14"/>
                        </a:lnTo>
                        <a:lnTo>
                          <a:pt x="18" y="11"/>
                        </a:lnTo>
                        <a:lnTo>
                          <a:pt x="18" y="8"/>
                        </a:lnTo>
                        <a:lnTo>
                          <a:pt x="18" y="4"/>
                        </a:lnTo>
                        <a:lnTo>
                          <a:pt x="16" y="0"/>
                        </a:lnTo>
                        <a:lnTo>
                          <a:pt x="12" y="0"/>
                        </a:lnTo>
                        <a:lnTo>
                          <a:pt x="14" y="4"/>
                        </a:lnTo>
                        <a:lnTo>
                          <a:pt x="14" y="8"/>
                        </a:lnTo>
                        <a:lnTo>
                          <a:pt x="14" y="12"/>
                        </a:lnTo>
                        <a:lnTo>
                          <a:pt x="14" y="14"/>
                        </a:lnTo>
                        <a:lnTo>
                          <a:pt x="15" y="17"/>
                        </a:lnTo>
                        <a:lnTo>
                          <a:pt x="15" y="19"/>
                        </a:lnTo>
                        <a:lnTo>
                          <a:pt x="15" y="21"/>
                        </a:lnTo>
                        <a:lnTo>
                          <a:pt x="16" y="24"/>
                        </a:lnTo>
                        <a:lnTo>
                          <a:pt x="16" y="26"/>
                        </a:lnTo>
                        <a:lnTo>
                          <a:pt x="16" y="28"/>
                        </a:lnTo>
                        <a:lnTo>
                          <a:pt x="18" y="30"/>
                        </a:lnTo>
                        <a:lnTo>
                          <a:pt x="18" y="32"/>
                        </a:lnTo>
                        <a:lnTo>
                          <a:pt x="18" y="33"/>
                        </a:lnTo>
                        <a:lnTo>
                          <a:pt x="18" y="36"/>
                        </a:lnTo>
                        <a:lnTo>
                          <a:pt x="18" y="37"/>
                        </a:lnTo>
                        <a:lnTo>
                          <a:pt x="19" y="38"/>
                        </a:lnTo>
                        <a:lnTo>
                          <a:pt x="19" y="40"/>
                        </a:lnTo>
                        <a:lnTo>
                          <a:pt x="18" y="42"/>
                        </a:lnTo>
                        <a:lnTo>
                          <a:pt x="18" y="44"/>
                        </a:lnTo>
                        <a:lnTo>
                          <a:pt x="18" y="45"/>
                        </a:lnTo>
                        <a:lnTo>
                          <a:pt x="18" y="48"/>
                        </a:lnTo>
                        <a:lnTo>
                          <a:pt x="16" y="49"/>
                        </a:lnTo>
                        <a:lnTo>
                          <a:pt x="16" y="51"/>
                        </a:lnTo>
                        <a:lnTo>
                          <a:pt x="15" y="53"/>
                        </a:lnTo>
                        <a:lnTo>
                          <a:pt x="14" y="56"/>
                        </a:lnTo>
                        <a:lnTo>
                          <a:pt x="12" y="58"/>
                        </a:lnTo>
                        <a:lnTo>
                          <a:pt x="11" y="61"/>
                        </a:lnTo>
                        <a:lnTo>
                          <a:pt x="9" y="64"/>
                        </a:lnTo>
                        <a:lnTo>
                          <a:pt x="8" y="68"/>
                        </a:lnTo>
                        <a:lnTo>
                          <a:pt x="5" y="71"/>
                        </a:lnTo>
                        <a:lnTo>
                          <a:pt x="3" y="75"/>
                        </a:lnTo>
                        <a:lnTo>
                          <a:pt x="0" y="79"/>
                        </a:lnTo>
                        <a:lnTo>
                          <a:pt x="2" y="77"/>
                        </a:lnTo>
                        <a:lnTo>
                          <a:pt x="2" y="81"/>
                        </a:lnTo>
                        <a:lnTo>
                          <a:pt x="3" y="81"/>
                        </a:lnTo>
                        <a:lnTo>
                          <a:pt x="4" y="81"/>
                        </a:lnTo>
                        <a:lnTo>
                          <a:pt x="2" y="8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5" name="Freeform 1953"/>
                  <p:cNvSpPr>
                    <a:spLocks/>
                  </p:cNvSpPr>
                  <p:nvPr/>
                </p:nvSpPr>
                <p:spPr bwMode="auto">
                  <a:xfrm>
                    <a:off x="1329" y="1105"/>
                    <a:ext cx="6" cy="6"/>
                  </a:xfrm>
                  <a:custGeom>
                    <a:avLst/>
                    <a:gdLst>
                      <a:gd name="T0" fmla="*/ 0 w 44"/>
                      <a:gd name="T1" fmla="*/ 2 h 36"/>
                      <a:gd name="T2" fmla="*/ 2 w 44"/>
                      <a:gd name="T3" fmla="*/ 6 h 36"/>
                      <a:gd name="T4" fmla="*/ 4 w 44"/>
                      <a:gd name="T5" fmla="*/ 9 h 36"/>
                      <a:gd name="T6" fmla="*/ 5 w 44"/>
                      <a:gd name="T7" fmla="*/ 13 h 36"/>
                      <a:gd name="T8" fmla="*/ 6 w 44"/>
                      <a:gd name="T9" fmla="*/ 17 h 36"/>
                      <a:gd name="T10" fmla="*/ 7 w 44"/>
                      <a:gd name="T11" fmla="*/ 19 h 36"/>
                      <a:gd name="T12" fmla="*/ 7 w 44"/>
                      <a:gd name="T13" fmla="*/ 21 h 36"/>
                      <a:gd name="T14" fmla="*/ 9 w 44"/>
                      <a:gd name="T15" fmla="*/ 24 h 36"/>
                      <a:gd name="T16" fmla="*/ 9 w 44"/>
                      <a:gd name="T17" fmla="*/ 26 h 36"/>
                      <a:gd name="T18" fmla="*/ 9 w 44"/>
                      <a:gd name="T19" fmla="*/ 27 h 36"/>
                      <a:gd name="T20" fmla="*/ 9 w 44"/>
                      <a:gd name="T21" fmla="*/ 29 h 36"/>
                      <a:gd name="T22" fmla="*/ 9 w 44"/>
                      <a:gd name="T23" fmla="*/ 30 h 36"/>
                      <a:gd name="T24" fmla="*/ 9 w 44"/>
                      <a:gd name="T25" fmla="*/ 31 h 36"/>
                      <a:gd name="T26" fmla="*/ 9 w 44"/>
                      <a:gd name="T27" fmla="*/ 32 h 36"/>
                      <a:gd name="T28" fmla="*/ 9 w 44"/>
                      <a:gd name="T29" fmla="*/ 33 h 36"/>
                      <a:gd name="T30" fmla="*/ 10 w 44"/>
                      <a:gd name="T31" fmla="*/ 34 h 36"/>
                      <a:gd name="T32" fmla="*/ 12 w 44"/>
                      <a:gd name="T33" fmla="*/ 36 h 36"/>
                      <a:gd name="T34" fmla="*/ 13 w 44"/>
                      <a:gd name="T35" fmla="*/ 34 h 36"/>
                      <a:gd name="T36" fmla="*/ 14 w 44"/>
                      <a:gd name="T37" fmla="*/ 34 h 36"/>
                      <a:gd name="T38" fmla="*/ 15 w 44"/>
                      <a:gd name="T39" fmla="*/ 34 h 36"/>
                      <a:gd name="T40" fmla="*/ 18 w 44"/>
                      <a:gd name="T41" fmla="*/ 33 h 36"/>
                      <a:gd name="T42" fmla="*/ 19 w 44"/>
                      <a:gd name="T43" fmla="*/ 33 h 36"/>
                      <a:gd name="T44" fmla="*/ 21 w 44"/>
                      <a:gd name="T45" fmla="*/ 33 h 36"/>
                      <a:gd name="T46" fmla="*/ 24 w 44"/>
                      <a:gd name="T47" fmla="*/ 32 h 36"/>
                      <a:gd name="T48" fmla="*/ 27 w 44"/>
                      <a:gd name="T49" fmla="*/ 32 h 36"/>
                      <a:gd name="T50" fmla="*/ 30 w 44"/>
                      <a:gd name="T51" fmla="*/ 32 h 36"/>
                      <a:gd name="T52" fmla="*/ 35 w 44"/>
                      <a:gd name="T53" fmla="*/ 32 h 36"/>
                      <a:gd name="T54" fmla="*/ 39 w 44"/>
                      <a:gd name="T55" fmla="*/ 32 h 36"/>
                      <a:gd name="T56" fmla="*/ 44 w 44"/>
                      <a:gd name="T57" fmla="*/ 31 h 36"/>
                      <a:gd name="T58" fmla="*/ 44 w 44"/>
                      <a:gd name="T59" fmla="*/ 27 h 36"/>
                      <a:gd name="T60" fmla="*/ 39 w 44"/>
                      <a:gd name="T61" fmla="*/ 29 h 36"/>
                      <a:gd name="T62" fmla="*/ 35 w 44"/>
                      <a:gd name="T63" fmla="*/ 29 h 36"/>
                      <a:gd name="T64" fmla="*/ 30 w 44"/>
                      <a:gd name="T65" fmla="*/ 29 h 36"/>
                      <a:gd name="T66" fmla="*/ 26 w 44"/>
                      <a:gd name="T67" fmla="*/ 29 h 36"/>
                      <a:gd name="T68" fmla="*/ 24 w 44"/>
                      <a:gd name="T69" fmla="*/ 29 h 36"/>
                      <a:gd name="T70" fmla="*/ 20 w 44"/>
                      <a:gd name="T71" fmla="*/ 30 h 36"/>
                      <a:gd name="T72" fmla="*/ 19 w 44"/>
                      <a:gd name="T73" fmla="*/ 30 h 36"/>
                      <a:gd name="T74" fmla="*/ 16 w 44"/>
                      <a:gd name="T75" fmla="*/ 30 h 36"/>
                      <a:gd name="T76" fmla="*/ 15 w 44"/>
                      <a:gd name="T77" fmla="*/ 31 h 36"/>
                      <a:gd name="T78" fmla="*/ 13 w 44"/>
                      <a:gd name="T79" fmla="*/ 31 h 36"/>
                      <a:gd name="T80" fmla="*/ 12 w 44"/>
                      <a:gd name="T81" fmla="*/ 32 h 36"/>
                      <a:gd name="T82" fmla="*/ 10 w 44"/>
                      <a:gd name="T83" fmla="*/ 32 h 36"/>
                      <a:gd name="T84" fmla="*/ 12 w 44"/>
                      <a:gd name="T85" fmla="*/ 32 h 36"/>
                      <a:gd name="T86" fmla="*/ 13 w 44"/>
                      <a:gd name="T87" fmla="*/ 33 h 36"/>
                      <a:gd name="T88" fmla="*/ 13 w 44"/>
                      <a:gd name="T89" fmla="*/ 32 h 36"/>
                      <a:gd name="T90" fmla="*/ 13 w 44"/>
                      <a:gd name="T91" fmla="*/ 31 h 36"/>
                      <a:gd name="T92" fmla="*/ 13 w 44"/>
                      <a:gd name="T93" fmla="*/ 30 h 36"/>
                      <a:gd name="T94" fmla="*/ 13 w 44"/>
                      <a:gd name="T95" fmla="*/ 29 h 36"/>
                      <a:gd name="T96" fmla="*/ 13 w 44"/>
                      <a:gd name="T97" fmla="*/ 27 h 36"/>
                      <a:gd name="T98" fmla="*/ 13 w 44"/>
                      <a:gd name="T99" fmla="*/ 26 h 36"/>
                      <a:gd name="T100" fmla="*/ 13 w 44"/>
                      <a:gd name="T101" fmla="*/ 24 h 36"/>
                      <a:gd name="T102" fmla="*/ 12 w 44"/>
                      <a:gd name="T103" fmla="*/ 21 h 36"/>
                      <a:gd name="T104" fmla="*/ 12 w 44"/>
                      <a:gd name="T105" fmla="*/ 19 h 36"/>
                      <a:gd name="T106" fmla="*/ 10 w 44"/>
                      <a:gd name="T107" fmla="*/ 15 h 36"/>
                      <a:gd name="T108" fmla="*/ 9 w 44"/>
                      <a:gd name="T109" fmla="*/ 12 h 36"/>
                      <a:gd name="T110" fmla="*/ 7 w 44"/>
                      <a:gd name="T111" fmla="*/ 8 h 36"/>
                      <a:gd name="T112" fmla="*/ 6 w 44"/>
                      <a:gd name="T113" fmla="*/ 5 h 36"/>
                      <a:gd name="T114" fmla="*/ 4 w 44"/>
                      <a:gd name="T115" fmla="*/ 0 h 36"/>
                      <a:gd name="T116" fmla="*/ 0 w 44"/>
                      <a:gd name="T117" fmla="*/ 2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4"/>
                      <a:gd name="T178" fmla="*/ 0 h 36"/>
                      <a:gd name="T179" fmla="*/ 44 w 4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4" h="36">
                        <a:moveTo>
                          <a:pt x="0" y="2"/>
                        </a:moveTo>
                        <a:lnTo>
                          <a:pt x="2" y="6"/>
                        </a:lnTo>
                        <a:lnTo>
                          <a:pt x="4" y="9"/>
                        </a:lnTo>
                        <a:lnTo>
                          <a:pt x="5" y="13"/>
                        </a:lnTo>
                        <a:lnTo>
                          <a:pt x="6" y="17"/>
                        </a:lnTo>
                        <a:lnTo>
                          <a:pt x="7" y="19"/>
                        </a:lnTo>
                        <a:lnTo>
                          <a:pt x="7" y="21"/>
                        </a:lnTo>
                        <a:lnTo>
                          <a:pt x="9" y="24"/>
                        </a:lnTo>
                        <a:lnTo>
                          <a:pt x="9" y="26"/>
                        </a:lnTo>
                        <a:lnTo>
                          <a:pt x="9" y="27"/>
                        </a:lnTo>
                        <a:lnTo>
                          <a:pt x="9" y="29"/>
                        </a:lnTo>
                        <a:lnTo>
                          <a:pt x="9" y="30"/>
                        </a:lnTo>
                        <a:lnTo>
                          <a:pt x="9" y="31"/>
                        </a:lnTo>
                        <a:lnTo>
                          <a:pt x="9" y="32"/>
                        </a:lnTo>
                        <a:lnTo>
                          <a:pt x="9" y="33"/>
                        </a:lnTo>
                        <a:lnTo>
                          <a:pt x="10" y="34"/>
                        </a:lnTo>
                        <a:lnTo>
                          <a:pt x="12" y="36"/>
                        </a:lnTo>
                        <a:lnTo>
                          <a:pt x="13" y="34"/>
                        </a:lnTo>
                        <a:lnTo>
                          <a:pt x="14" y="34"/>
                        </a:lnTo>
                        <a:lnTo>
                          <a:pt x="15" y="34"/>
                        </a:lnTo>
                        <a:lnTo>
                          <a:pt x="18" y="33"/>
                        </a:lnTo>
                        <a:lnTo>
                          <a:pt x="19" y="33"/>
                        </a:lnTo>
                        <a:lnTo>
                          <a:pt x="21" y="33"/>
                        </a:lnTo>
                        <a:lnTo>
                          <a:pt x="24" y="32"/>
                        </a:lnTo>
                        <a:lnTo>
                          <a:pt x="27" y="32"/>
                        </a:lnTo>
                        <a:lnTo>
                          <a:pt x="30" y="32"/>
                        </a:lnTo>
                        <a:lnTo>
                          <a:pt x="35" y="32"/>
                        </a:lnTo>
                        <a:lnTo>
                          <a:pt x="39" y="32"/>
                        </a:lnTo>
                        <a:lnTo>
                          <a:pt x="44" y="31"/>
                        </a:lnTo>
                        <a:lnTo>
                          <a:pt x="44" y="27"/>
                        </a:lnTo>
                        <a:lnTo>
                          <a:pt x="39" y="29"/>
                        </a:lnTo>
                        <a:lnTo>
                          <a:pt x="35" y="29"/>
                        </a:lnTo>
                        <a:lnTo>
                          <a:pt x="30" y="29"/>
                        </a:lnTo>
                        <a:lnTo>
                          <a:pt x="26" y="29"/>
                        </a:lnTo>
                        <a:lnTo>
                          <a:pt x="24" y="29"/>
                        </a:lnTo>
                        <a:lnTo>
                          <a:pt x="20" y="30"/>
                        </a:lnTo>
                        <a:lnTo>
                          <a:pt x="19" y="30"/>
                        </a:lnTo>
                        <a:lnTo>
                          <a:pt x="16" y="30"/>
                        </a:lnTo>
                        <a:lnTo>
                          <a:pt x="15" y="31"/>
                        </a:lnTo>
                        <a:lnTo>
                          <a:pt x="13" y="31"/>
                        </a:lnTo>
                        <a:lnTo>
                          <a:pt x="12" y="32"/>
                        </a:lnTo>
                        <a:lnTo>
                          <a:pt x="10" y="32"/>
                        </a:lnTo>
                        <a:lnTo>
                          <a:pt x="12" y="32"/>
                        </a:lnTo>
                        <a:lnTo>
                          <a:pt x="13" y="33"/>
                        </a:lnTo>
                        <a:lnTo>
                          <a:pt x="13" y="32"/>
                        </a:lnTo>
                        <a:lnTo>
                          <a:pt x="13" y="31"/>
                        </a:lnTo>
                        <a:lnTo>
                          <a:pt x="13" y="30"/>
                        </a:lnTo>
                        <a:lnTo>
                          <a:pt x="13" y="29"/>
                        </a:lnTo>
                        <a:lnTo>
                          <a:pt x="13" y="27"/>
                        </a:lnTo>
                        <a:lnTo>
                          <a:pt x="13" y="26"/>
                        </a:lnTo>
                        <a:lnTo>
                          <a:pt x="13" y="24"/>
                        </a:lnTo>
                        <a:lnTo>
                          <a:pt x="12" y="21"/>
                        </a:lnTo>
                        <a:lnTo>
                          <a:pt x="12" y="19"/>
                        </a:lnTo>
                        <a:lnTo>
                          <a:pt x="10" y="15"/>
                        </a:lnTo>
                        <a:lnTo>
                          <a:pt x="9" y="12"/>
                        </a:lnTo>
                        <a:lnTo>
                          <a:pt x="7" y="8"/>
                        </a:lnTo>
                        <a:lnTo>
                          <a:pt x="6" y="5"/>
                        </a:lnTo>
                        <a:lnTo>
                          <a:pt x="4"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6" name="Freeform 1954"/>
                  <p:cNvSpPr>
                    <a:spLocks/>
                  </p:cNvSpPr>
                  <p:nvPr/>
                </p:nvSpPr>
                <p:spPr bwMode="auto">
                  <a:xfrm>
                    <a:off x="1304" y="1058"/>
                    <a:ext cx="26" cy="47"/>
                  </a:xfrm>
                  <a:custGeom>
                    <a:avLst/>
                    <a:gdLst>
                      <a:gd name="T0" fmla="*/ 3 w 183"/>
                      <a:gd name="T1" fmla="*/ 6 h 279"/>
                      <a:gd name="T2" fmla="*/ 11 w 183"/>
                      <a:gd name="T3" fmla="*/ 15 h 279"/>
                      <a:gd name="T4" fmla="*/ 20 w 183"/>
                      <a:gd name="T5" fmla="*/ 27 h 279"/>
                      <a:gd name="T6" fmla="*/ 31 w 183"/>
                      <a:gd name="T7" fmla="*/ 43 h 279"/>
                      <a:gd name="T8" fmla="*/ 43 w 183"/>
                      <a:gd name="T9" fmla="*/ 60 h 279"/>
                      <a:gd name="T10" fmla="*/ 56 w 183"/>
                      <a:gd name="T11" fmla="*/ 81 h 279"/>
                      <a:gd name="T12" fmla="*/ 70 w 183"/>
                      <a:gd name="T13" fmla="*/ 102 h 279"/>
                      <a:gd name="T14" fmla="*/ 84 w 183"/>
                      <a:gd name="T15" fmla="*/ 123 h 279"/>
                      <a:gd name="T16" fmla="*/ 100 w 183"/>
                      <a:gd name="T17" fmla="*/ 146 h 279"/>
                      <a:gd name="T18" fmla="*/ 114 w 183"/>
                      <a:gd name="T19" fmla="*/ 169 h 279"/>
                      <a:gd name="T20" fmla="*/ 127 w 183"/>
                      <a:gd name="T21" fmla="*/ 190 h 279"/>
                      <a:gd name="T22" fmla="*/ 141 w 183"/>
                      <a:gd name="T23" fmla="*/ 210 h 279"/>
                      <a:gd name="T24" fmla="*/ 152 w 183"/>
                      <a:gd name="T25" fmla="*/ 229 h 279"/>
                      <a:gd name="T26" fmla="*/ 161 w 183"/>
                      <a:gd name="T27" fmla="*/ 247 h 279"/>
                      <a:gd name="T28" fmla="*/ 171 w 183"/>
                      <a:gd name="T29" fmla="*/ 263 h 279"/>
                      <a:gd name="T30" fmla="*/ 177 w 183"/>
                      <a:gd name="T31" fmla="*/ 275 h 279"/>
                      <a:gd name="T32" fmla="*/ 183 w 183"/>
                      <a:gd name="T33" fmla="*/ 277 h 279"/>
                      <a:gd name="T34" fmla="*/ 178 w 183"/>
                      <a:gd name="T35" fmla="*/ 267 h 279"/>
                      <a:gd name="T36" fmla="*/ 171 w 183"/>
                      <a:gd name="T37" fmla="*/ 253 h 279"/>
                      <a:gd name="T38" fmla="*/ 160 w 183"/>
                      <a:gd name="T39" fmla="*/ 238 h 279"/>
                      <a:gd name="T40" fmla="*/ 149 w 183"/>
                      <a:gd name="T41" fmla="*/ 219 h 279"/>
                      <a:gd name="T42" fmla="*/ 136 w 183"/>
                      <a:gd name="T43" fmla="*/ 198 h 279"/>
                      <a:gd name="T44" fmla="*/ 123 w 183"/>
                      <a:gd name="T45" fmla="*/ 177 h 279"/>
                      <a:gd name="T46" fmla="*/ 109 w 183"/>
                      <a:gd name="T47" fmla="*/ 156 h 279"/>
                      <a:gd name="T48" fmla="*/ 95 w 183"/>
                      <a:gd name="T49" fmla="*/ 133 h 279"/>
                      <a:gd name="T50" fmla="*/ 81 w 183"/>
                      <a:gd name="T51" fmla="*/ 111 h 279"/>
                      <a:gd name="T52" fmla="*/ 67 w 183"/>
                      <a:gd name="T53" fmla="*/ 90 h 279"/>
                      <a:gd name="T54" fmla="*/ 52 w 183"/>
                      <a:gd name="T55" fmla="*/ 69 h 279"/>
                      <a:gd name="T56" fmla="*/ 40 w 183"/>
                      <a:gd name="T57" fmla="*/ 50 h 279"/>
                      <a:gd name="T58" fmla="*/ 28 w 183"/>
                      <a:gd name="T59" fmla="*/ 33 h 279"/>
                      <a:gd name="T60" fmla="*/ 18 w 183"/>
                      <a:gd name="T61" fmla="*/ 19 h 279"/>
                      <a:gd name="T62" fmla="*/ 11 w 183"/>
                      <a:gd name="T63" fmla="*/ 8 h 279"/>
                      <a:gd name="T64" fmla="*/ 3 w 183"/>
                      <a:gd name="T65" fmla="*/ 0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2"/>
                        </a:moveTo>
                        <a:lnTo>
                          <a:pt x="3" y="6"/>
                        </a:lnTo>
                        <a:lnTo>
                          <a:pt x="6" y="9"/>
                        </a:lnTo>
                        <a:lnTo>
                          <a:pt x="11" y="15"/>
                        </a:lnTo>
                        <a:lnTo>
                          <a:pt x="16" y="21"/>
                        </a:lnTo>
                        <a:lnTo>
                          <a:pt x="20" y="27"/>
                        </a:lnTo>
                        <a:lnTo>
                          <a:pt x="25" y="35"/>
                        </a:lnTo>
                        <a:lnTo>
                          <a:pt x="31" y="43"/>
                        </a:lnTo>
                        <a:lnTo>
                          <a:pt x="37" y="52"/>
                        </a:lnTo>
                        <a:lnTo>
                          <a:pt x="43" y="60"/>
                        </a:lnTo>
                        <a:lnTo>
                          <a:pt x="50" y="70"/>
                        </a:lnTo>
                        <a:lnTo>
                          <a:pt x="56" y="81"/>
                        </a:lnTo>
                        <a:lnTo>
                          <a:pt x="64" y="91"/>
                        </a:lnTo>
                        <a:lnTo>
                          <a:pt x="70" y="102"/>
                        </a:lnTo>
                        <a:lnTo>
                          <a:pt x="77" y="113"/>
                        </a:lnTo>
                        <a:lnTo>
                          <a:pt x="84" y="123"/>
                        </a:lnTo>
                        <a:lnTo>
                          <a:pt x="93" y="135"/>
                        </a:lnTo>
                        <a:lnTo>
                          <a:pt x="100" y="146"/>
                        </a:lnTo>
                        <a:lnTo>
                          <a:pt x="106" y="157"/>
                        </a:lnTo>
                        <a:lnTo>
                          <a:pt x="114" y="169"/>
                        </a:lnTo>
                        <a:lnTo>
                          <a:pt x="121" y="179"/>
                        </a:lnTo>
                        <a:lnTo>
                          <a:pt x="127" y="190"/>
                        </a:lnTo>
                        <a:lnTo>
                          <a:pt x="133" y="200"/>
                        </a:lnTo>
                        <a:lnTo>
                          <a:pt x="141" y="210"/>
                        </a:lnTo>
                        <a:lnTo>
                          <a:pt x="146" y="220"/>
                        </a:lnTo>
                        <a:lnTo>
                          <a:pt x="152" y="229"/>
                        </a:lnTo>
                        <a:lnTo>
                          <a:pt x="156" y="239"/>
                        </a:lnTo>
                        <a:lnTo>
                          <a:pt x="161" y="247"/>
                        </a:lnTo>
                        <a:lnTo>
                          <a:pt x="167" y="255"/>
                        </a:lnTo>
                        <a:lnTo>
                          <a:pt x="171" y="263"/>
                        </a:lnTo>
                        <a:lnTo>
                          <a:pt x="174" y="269"/>
                        </a:lnTo>
                        <a:lnTo>
                          <a:pt x="177" y="275"/>
                        </a:lnTo>
                        <a:lnTo>
                          <a:pt x="179" y="279"/>
                        </a:lnTo>
                        <a:lnTo>
                          <a:pt x="183" y="277"/>
                        </a:lnTo>
                        <a:lnTo>
                          <a:pt x="180" y="272"/>
                        </a:lnTo>
                        <a:lnTo>
                          <a:pt x="178" y="267"/>
                        </a:lnTo>
                        <a:lnTo>
                          <a:pt x="174" y="260"/>
                        </a:lnTo>
                        <a:lnTo>
                          <a:pt x="171" y="253"/>
                        </a:lnTo>
                        <a:lnTo>
                          <a:pt x="166" y="246"/>
                        </a:lnTo>
                        <a:lnTo>
                          <a:pt x="160" y="238"/>
                        </a:lnTo>
                        <a:lnTo>
                          <a:pt x="155" y="227"/>
                        </a:lnTo>
                        <a:lnTo>
                          <a:pt x="149" y="219"/>
                        </a:lnTo>
                        <a:lnTo>
                          <a:pt x="143" y="208"/>
                        </a:lnTo>
                        <a:lnTo>
                          <a:pt x="136" y="198"/>
                        </a:lnTo>
                        <a:lnTo>
                          <a:pt x="130" y="188"/>
                        </a:lnTo>
                        <a:lnTo>
                          <a:pt x="123" y="177"/>
                        </a:lnTo>
                        <a:lnTo>
                          <a:pt x="117" y="166"/>
                        </a:lnTo>
                        <a:lnTo>
                          <a:pt x="109" y="156"/>
                        </a:lnTo>
                        <a:lnTo>
                          <a:pt x="102" y="144"/>
                        </a:lnTo>
                        <a:lnTo>
                          <a:pt x="95" y="133"/>
                        </a:lnTo>
                        <a:lnTo>
                          <a:pt x="88" y="122"/>
                        </a:lnTo>
                        <a:lnTo>
                          <a:pt x="81" y="111"/>
                        </a:lnTo>
                        <a:lnTo>
                          <a:pt x="74" y="101"/>
                        </a:lnTo>
                        <a:lnTo>
                          <a:pt x="67" y="90"/>
                        </a:lnTo>
                        <a:lnTo>
                          <a:pt x="60" y="78"/>
                        </a:lnTo>
                        <a:lnTo>
                          <a:pt x="52" y="69"/>
                        </a:lnTo>
                        <a:lnTo>
                          <a:pt x="46" y="59"/>
                        </a:lnTo>
                        <a:lnTo>
                          <a:pt x="40" y="50"/>
                        </a:lnTo>
                        <a:lnTo>
                          <a:pt x="34" y="41"/>
                        </a:lnTo>
                        <a:lnTo>
                          <a:pt x="28" y="33"/>
                        </a:lnTo>
                        <a:lnTo>
                          <a:pt x="23" y="26"/>
                        </a:lnTo>
                        <a:lnTo>
                          <a:pt x="18" y="19"/>
                        </a:lnTo>
                        <a:lnTo>
                          <a:pt x="14" y="13"/>
                        </a:lnTo>
                        <a:lnTo>
                          <a:pt x="11" y="8"/>
                        </a:lnTo>
                        <a:lnTo>
                          <a:pt x="6" y="3"/>
                        </a:lnTo>
                        <a:lnTo>
                          <a:pt x="3"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7" name="Freeform 1955"/>
                  <p:cNvSpPr>
                    <a:spLocks/>
                  </p:cNvSpPr>
                  <p:nvPr/>
                </p:nvSpPr>
                <p:spPr bwMode="auto">
                  <a:xfrm>
                    <a:off x="1290" y="1028"/>
                    <a:ext cx="14" cy="31"/>
                  </a:xfrm>
                  <a:custGeom>
                    <a:avLst/>
                    <a:gdLst>
                      <a:gd name="T0" fmla="*/ 11 w 95"/>
                      <a:gd name="T1" fmla="*/ 17 h 186"/>
                      <a:gd name="T2" fmla="*/ 31 w 95"/>
                      <a:gd name="T3" fmla="*/ 43 h 186"/>
                      <a:gd name="T4" fmla="*/ 46 w 95"/>
                      <a:gd name="T5" fmla="*/ 67 h 186"/>
                      <a:gd name="T6" fmla="*/ 59 w 95"/>
                      <a:gd name="T7" fmla="*/ 87 h 186"/>
                      <a:gd name="T8" fmla="*/ 68 w 95"/>
                      <a:gd name="T9" fmla="*/ 104 h 186"/>
                      <a:gd name="T10" fmla="*/ 75 w 95"/>
                      <a:gd name="T11" fmla="*/ 118 h 186"/>
                      <a:gd name="T12" fmla="*/ 80 w 95"/>
                      <a:gd name="T13" fmla="*/ 131 h 186"/>
                      <a:gd name="T14" fmla="*/ 84 w 95"/>
                      <a:gd name="T15" fmla="*/ 142 h 186"/>
                      <a:gd name="T16" fmla="*/ 85 w 95"/>
                      <a:gd name="T17" fmla="*/ 150 h 186"/>
                      <a:gd name="T18" fmla="*/ 86 w 95"/>
                      <a:gd name="T19" fmla="*/ 156 h 186"/>
                      <a:gd name="T20" fmla="*/ 86 w 95"/>
                      <a:gd name="T21" fmla="*/ 162 h 186"/>
                      <a:gd name="T22" fmla="*/ 86 w 95"/>
                      <a:gd name="T23" fmla="*/ 167 h 186"/>
                      <a:gd name="T24" fmla="*/ 86 w 95"/>
                      <a:gd name="T25" fmla="*/ 171 h 186"/>
                      <a:gd name="T26" fmla="*/ 86 w 95"/>
                      <a:gd name="T27" fmla="*/ 175 h 186"/>
                      <a:gd name="T28" fmla="*/ 89 w 95"/>
                      <a:gd name="T29" fmla="*/ 179 h 186"/>
                      <a:gd name="T30" fmla="*/ 91 w 95"/>
                      <a:gd name="T31" fmla="*/ 184 h 186"/>
                      <a:gd name="T32" fmla="*/ 95 w 95"/>
                      <a:gd name="T33" fmla="*/ 184 h 186"/>
                      <a:gd name="T34" fmla="*/ 92 w 95"/>
                      <a:gd name="T35" fmla="*/ 180 h 186"/>
                      <a:gd name="T36" fmla="*/ 91 w 95"/>
                      <a:gd name="T37" fmla="*/ 177 h 186"/>
                      <a:gd name="T38" fmla="*/ 90 w 95"/>
                      <a:gd name="T39" fmla="*/ 173 h 186"/>
                      <a:gd name="T40" fmla="*/ 90 w 95"/>
                      <a:gd name="T41" fmla="*/ 169 h 186"/>
                      <a:gd name="T42" fmla="*/ 90 w 95"/>
                      <a:gd name="T43" fmla="*/ 165 h 186"/>
                      <a:gd name="T44" fmla="*/ 90 w 95"/>
                      <a:gd name="T45" fmla="*/ 160 h 186"/>
                      <a:gd name="T46" fmla="*/ 90 w 95"/>
                      <a:gd name="T47" fmla="*/ 153 h 186"/>
                      <a:gd name="T48" fmla="*/ 89 w 95"/>
                      <a:gd name="T49" fmla="*/ 146 h 186"/>
                      <a:gd name="T50" fmla="*/ 85 w 95"/>
                      <a:gd name="T51" fmla="*/ 136 h 186"/>
                      <a:gd name="T52" fmla="*/ 82 w 95"/>
                      <a:gd name="T53" fmla="*/ 124 h 186"/>
                      <a:gd name="T54" fmla="*/ 75 w 95"/>
                      <a:gd name="T55" fmla="*/ 110 h 186"/>
                      <a:gd name="T56" fmla="*/ 66 w 95"/>
                      <a:gd name="T57" fmla="*/ 95 h 186"/>
                      <a:gd name="T58" fmla="*/ 56 w 95"/>
                      <a:gd name="T59" fmla="*/ 75 h 186"/>
                      <a:gd name="T60" fmla="*/ 42 w 95"/>
                      <a:gd name="T61" fmla="*/ 54 h 186"/>
                      <a:gd name="T62" fmla="*/ 24 w 95"/>
                      <a:gd name="T63" fmla="*/ 29 h 186"/>
                      <a:gd name="T64" fmla="*/ 4 w 95"/>
                      <a:gd name="T65" fmla="*/ 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86"/>
                      <a:gd name="T101" fmla="*/ 95 w 95"/>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86">
                        <a:moveTo>
                          <a:pt x="0" y="3"/>
                        </a:moveTo>
                        <a:lnTo>
                          <a:pt x="11" y="17"/>
                        </a:lnTo>
                        <a:lnTo>
                          <a:pt x="21" y="31"/>
                        </a:lnTo>
                        <a:lnTo>
                          <a:pt x="31" y="43"/>
                        </a:lnTo>
                        <a:lnTo>
                          <a:pt x="39" y="56"/>
                        </a:lnTo>
                        <a:lnTo>
                          <a:pt x="46" y="67"/>
                        </a:lnTo>
                        <a:lnTo>
                          <a:pt x="53" y="78"/>
                        </a:lnTo>
                        <a:lnTo>
                          <a:pt x="59" y="87"/>
                        </a:lnTo>
                        <a:lnTo>
                          <a:pt x="64" y="96"/>
                        </a:lnTo>
                        <a:lnTo>
                          <a:pt x="68" y="104"/>
                        </a:lnTo>
                        <a:lnTo>
                          <a:pt x="71" y="112"/>
                        </a:lnTo>
                        <a:lnTo>
                          <a:pt x="75" y="118"/>
                        </a:lnTo>
                        <a:lnTo>
                          <a:pt x="78" y="126"/>
                        </a:lnTo>
                        <a:lnTo>
                          <a:pt x="80" y="131"/>
                        </a:lnTo>
                        <a:lnTo>
                          <a:pt x="83" y="137"/>
                        </a:lnTo>
                        <a:lnTo>
                          <a:pt x="84" y="142"/>
                        </a:lnTo>
                        <a:lnTo>
                          <a:pt x="85" y="146"/>
                        </a:lnTo>
                        <a:lnTo>
                          <a:pt x="85" y="150"/>
                        </a:lnTo>
                        <a:lnTo>
                          <a:pt x="86" y="154"/>
                        </a:lnTo>
                        <a:lnTo>
                          <a:pt x="86" y="156"/>
                        </a:lnTo>
                        <a:lnTo>
                          <a:pt x="86" y="160"/>
                        </a:lnTo>
                        <a:lnTo>
                          <a:pt x="86" y="162"/>
                        </a:lnTo>
                        <a:lnTo>
                          <a:pt x="86" y="165"/>
                        </a:lnTo>
                        <a:lnTo>
                          <a:pt x="86" y="167"/>
                        </a:lnTo>
                        <a:lnTo>
                          <a:pt x="86" y="169"/>
                        </a:lnTo>
                        <a:lnTo>
                          <a:pt x="86" y="171"/>
                        </a:lnTo>
                        <a:lnTo>
                          <a:pt x="86" y="173"/>
                        </a:lnTo>
                        <a:lnTo>
                          <a:pt x="86" y="175"/>
                        </a:lnTo>
                        <a:lnTo>
                          <a:pt x="88" y="178"/>
                        </a:lnTo>
                        <a:lnTo>
                          <a:pt x="89" y="179"/>
                        </a:lnTo>
                        <a:lnTo>
                          <a:pt x="89" y="181"/>
                        </a:lnTo>
                        <a:lnTo>
                          <a:pt x="91" y="184"/>
                        </a:lnTo>
                        <a:lnTo>
                          <a:pt x="92" y="186"/>
                        </a:lnTo>
                        <a:lnTo>
                          <a:pt x="95" y="184"/>
                        </a:lnTo>
                        <a:lnTo>
                          <a:pt x="94" y="181"/>
                        </a:lnTo>
                        <a:lnTo>
                          <a:pt x="92" y="180"/>
                        </a:lnTo>
                        <a:lnTo>
                          <a:pt x="91" y="178"/>
                        </a:lnTo>
                        <a:lnTo>
                          <a:pt x="91" y="177"/>
                        </a:lnTo>
                        <a:lnTo>
                          <a:pt x="90" y="174"/>
                        </a:lnTo>
                        <a:lnTo>
                          <a:pt x="90" y="173"/>
                        </a:lnTo>
                        <a:lnTo>
                          <a:pt x="90" y="171"/>
                        </a:lnTo>
                        <a:lnTo>
                          <a:pt x="90" y="169"/>
                        </a:lnTo>
                        <a:lnTo>
                          <a:pt x="90" y="167"/>
                        </a:lnTo>
                        <a:lnTo>
                          <a:pt x="90" y="165"/>
                        </a:lnTo>
                        <a:lnTo>
                          <a:pt x="90" y="162"/>
                        </a:lnTo>
                        <a:lnTo>
                          <a:pt x="90" y="160"/>
                        </a:lnTo>
                        <a:lnTo>
                          <a:pt x="90" y="156"/>
                        </a:lnTo>
                        <a:lnTo>
                          <a:pt x="90" y="153"/>
                        </a:lnTo>
                        <a:lnTo>
                          <a:pt x="89" y="149"/>
                        </a:lnTo>
                        <a:lnTo>
                          <a:pt x="89" y="146"/>
                        </a:lnTo>
                        <a:lnTo>
                          <a:pt x="88" y="141"/>
                        </a:lnTo>
                        <a:lnTo>
                          <a:pt x="85" y="136"/>
                        </a:lnTo>
                        <a:lnTo>
                          <a:pt x="84" y="130"/>
                        </a:lnTo>
                        <a:lnTo>
                          <a:pt x="82" y="124"/>
                        </a:lnTo>
                        <a:lnTo>
                          <a:pt x="79" y="117"/>
                        </a:lnTo>
                        <a:lnTo>
                          <a:pt x="75" y="110"/>
                        </a:lnTo>
                        <a:lnTo>
                          <a:pt x="71" y="103"/>
                        </a:lnTo>
                        <a:lnTo>
                          <a:pt x="66" y="95"/>
                        </a:lnTo>
                        <a:lnTo>
                          <a:pt x="62" y="85"/>
                        </a:lnTo>
                        <a:lnTo>
                          <a:pt x="56" y="75"/>
                        </a:lnTo>
                        <a:lnTo>
                          <a:pt x="49" y="65"/>
                        </a:lnTo>
                        <a:lnTo>
                          <a:pt x="42" y="54"/>
                        </a:lnTo>
                        <a:lnTo>
                          <a:pt x="33" y="42"/>
                        </a:lnTo>
                        <a:lnTo>
                          <a:pt x="24" y="29"/>
                        </a:lnTo>
                        <a:lnTo>
                          <a:pt x="14" y="15"/>
                        </a:lnTo>
                        <a:lnTo>
                          <a:pt x="4"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8" name="Freeform 1956"/>
                  <p:cNvSpPr>
                    <a:spLocks/>
                  </p:cNvSpPr>
                  <p:nvPr/>
                </p:nvSpPr>
                <p:spPr bwMode="auto">
                  <a:xfrm>
                    <a:off x="1277" y="991"/>
                    <a:ext cx="14" cy="37"/>
                  </a:xfrm>
                  <a:custGeom>
                    <a:avLst/>
                    <a:gdLst>
                      <a:gd name="T0" fmla="*/ 8 w 99"/>
                      <a:gd name="T1" fmla="*/ 10 h 227"/>
                      <a:gd name="T2" fmla="*/ 18 w 99"/>
                      <a:gd name="T3" fmla="*/ 27 h 227"/>
                      <a:gd name="T4" fmla="*/ 29 w 99"/>
                      <a:gd name="T5" fmla="*/ 42 h 227"/>
                      <a:gd name="T6" fmla="*/ 36 w 99"/>
                      <a:gd name="T7" fmla="*/ 58 h 227"/>
                      <a:gd name="T8" fmla="*/ 41 w 99"/>
                      <a:gd name="T9" fmla="*/ 72 h 227"/>
                      <a:gd name="T10" fmla="*/ 47 w 99"/>
                      <a:gd name="T11" fmla="*/ 85 h 227"/>
                      <a:gd name="T12" fmla="*/ 50 w 99"/>
                      <a:gd name="T13" fmla="*/ 98 h 227"/>
                      <a:gd name="T14" fmla="*/ 52 w 99"/>
                      <a:gd name="T15" fmla="*/ 110 h 227"/>
                      <a:gd name="T16" fmla="*/ 55 w 99"/>
                      <a:gd name="T17" fmla="*/ 122 h 227"/>
                      <a:gd name="T18" fmla="*/ 56 w 99"/>
                      <a:gd name="T19" fmla="*/ 135 h 227"/>
                      <a:gd name="T20" fmla="*/ 60 w 99"/>
                      <a:gd name="T21" fmla="*/ 147 h 227"/>
                      <a:gd name="T22" fmla="*/ 62 w 99"/>
                      <a:gd name="T23" fmla="*/ 160 h 227"/>
                      <a:gd name="T24" fmla="*/ 67 w 99"/>
                      <a:gd name="T25" fmla="*/ 173 h 227"/>
                      <a:gd name="T26" fmla="*/ 74 w 99"/>
                      <a:gd name="T27" fmla="*/ 188 h 227"/>
                      <a:gd name="T28" fmla="*/ 81 w 99"/>
                      <a:gd name="T29" fmla="*/ 202 h 227"/>
                      <a:gd name="T30" fmla="*/ 90 w 99"/>
                      <a:gd name="T31" fmla="*/ 218 h 227"/>
                      <a:gd name="T32" fmla="*/ 99 w 99"/>
                      <a:gd name="T33" fmla="*/ 224 h 227"/>
                      <a:gd name="T34" fmla="*/ 88 w 99"/>
                      <a:gd name="T35" fmla="*/ 209 h 227"/>
                      <a:gd name="T36" fmla="*/ 80 w 99"/>
                      <a:gd name="T37" fmla="*/ 194 h 227"/>
                      <a:gd name="T38" fmla="*/ 74 w 99"/>
                      <a:gd name="T39" fmla="*/ 179 h 227"/>
                      <a:gd name="T40" fmla="*/ 68 w 99"/>
                      <a:gd name="T41" fmla="*/ 166 h 227"/>
                      <a:gd name="T42" fmla="*/ 64 w 99"/>
                      <a:gd name="T43" fmla="*/ 153 h 227"/>
                      <a:gd name="T44" fmla="*/ 61 w 99"/>
                      <a:gd name="T45" fmla="*/ 141 h 227"/>
                      <a:gd name="T46" fmla="*/ 58 w 99"/>
                      <a:gd name="T47" fmla="*/ 128 h 227"/>
                      <a:gd name="T48" fmla="*/ 57 w 99"/>
                      <a:gd name="T49" fmla="*/ 116 h 227"/>
                      <a:gd name="T50" fmla="*/ 55 w 99"/>
                      <a:gd name="T51" fmla="*/ 103 h 227"/>
                      <a:gd name="T52" fmla="*/ 51 w 99"/>
                      <a:gd name="T53" fmla="*/ 90 h 227"/>
                      <a:gd name="T54" fmla="*/ 48 w 99"/>
                      <a:gd name="T55" fmla="*/ 77 h 227"/>
                      <a:gd name="T56" fmla="*/ 42 w 99"/>
                      <a:gd name="T57" fmla="*/ 64 h 227"/>
                      <a:gd name="T58" fmla="*/ 36 w 99"/>
                      <a:gd name="T59" fmla="*/ 48 h 227"/>
                      <a:gd name="T60" fmla="*/ 28 w 99"/>
                      <a:gd name="T61" fmla="*/ 33 h 227"/>
                      <a:gd name="T62" fmla="*/ 16 w 99"/>
                      <a:gd name="T63" fmla="*/ 16 h 227"/>
                      <a:gd name="T64" fmla="*/ 3 w 99"/>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7"/>
                      <a:gd name="T101" fmla="*/ 99 w 99"/>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7">
                        <a:moveTo>
                          <a:pt x="0" y="2"/>
                        </a:moveTo>
                        <a:lnTo>
                          <a:pt x="8" y="10"/>
                        </a:lnTo>
                        <a:lnTo>
                          <a:pt x="14" y="19"/>
                        </a:lnTo>
                        <a:lnTo>
                          <a:pt x="18" y="27"/>
                        </a:lnTo>
                        <a:lnTo>
                          <a:pt x="24" y="35"/>
                        </a:lnTo>
                        <a:lnTo>
                          <a:pt x="29" y="42"/>
                        </a:lnTo>
                        <a:lnTo>
                          <a:pt x="32" y="50"/>
                        </a:lnTo>
                        <a:lnTo>
                          <a:pt x="36" y="58"/>
                        </a:lnTo>
                        <a:lnTo>
                          <a:pt x="38" y="65"/>
                        </a:lnTo>
                        <a:lnTo>
                          <a:pt x="41" y="72"/>
                        </a:lnTo>
                        <a:lnTo>
                          <a:pt x="43" y="78"/>
                        </a:lnTo>
                        <a:lnTo>
                          <a:pt x="47" y="85"/>
                        </a:lnTo>
                        <a:lnTo>
                          <a:pt x="48" y="91"/>
                        </a:lnTo>
                        <a:lnTo>
                          <a:pt x="50" y="98"/>
                        </a:lnTo>
                        <a:lnTo>
                          <a:pt x="51" y="104"/>
                        </a:lnTo>
                        <a:lnTo>
                          <a:pt x="52" y="110"/>
                        </a:lnTo>
                        <a:lnTo>
                          <a:pt x="54" y="116"/>
                        </a:lnTo>
                        <a:lnTo>
                          <a:pt x="55" y="122"/>
                        </a:lnTo>
                        <a:lnTo>
                          <a:pt x="55" y="129"/>
                        </a:lnTo>
                        <a:lnTo>
                          <a:pt x="56" y="135"/>
                        </a:lnTo>
                        <a:lnTo>
                          <a:pt x="57" y="141"/>
                        </a:lnTo>
                        <a:lnTo>
                          <a:pt x="60" y="147"/>
                        </a:lnTo>
                        <a:lnTo>
                          <a:pt x="61" y="154"/>
                        </a:lnTo>
                        <a:lnTo>
                          <a:pt x="62" y="160"/>
                        </a:lnTo>
                        <a:lnTo>
                          <a:pt x="64" y="167"/>
                        </a:lnTo>
                        <a:lnTo>
                          <a:pt x="67" y="173"/>
                        </a:lnTo>
                        <a:lnTo>
                          <a:pt x="69" y="180"/>
                        </a:lnTo>
                        <a:lnTo>
                          <a:pt x="74" y="188"/>
                        </a:lnTo>
                        <a:lnTo>
                          <a:pt x="77" y="195"/>
                        </a:lnTo>
                        <a:lnTo>
                          <a:pt x="81" y="202"/>
                        </a:lnTo>
                        <a:lnTo>
                          <a:pt x="86" y="210"/>
                        </a:lnTo>
                        <a:lnTo>
                          <a:pt x="90" y="218"/>
                        </a:lnTo>
                        <a:lnTo>
                          <a:pt x="95" y="227"/>
                        </a:lnTo>
                        <a:lnTo>
                          <a:pt x="99" y="224"/>
                        </a:lnTo>
                        <a:lnTo>
                          <a:pt x="93" y="216"/>
                        </a:lnTo>
                        <a:lnTo>
                          <a:pt x="88" y="209"/>
                        </a:lnTo>
                        <a:lnTo>
                          <a:pt x="83" y="201"/>
                        </a:lnTo>
                        <a:lnTo>
                          <a:pt x="80" y="194"/>
                        </a:lnTo>
                        <a:lnTo>
                          <a:pt x="76" y="186"/>
                        </a:lnTo>
                        <a:lnTo>
                          <a:pt x="74" y="179"/>
                        </a:lnTo>
                        <a:lnTo>
                          <a:pt x="70" y="172"/>
                        </a:lnTo>
                        <a:lnTo>
                          <a:pt x="68" y="166"/>
                        </a:lnTo>
                        <a:lnTo>
                          <a:pt x="66" y="159"/>
                        </a:lnTo>
                        <a:lnTo>
                          <a:pt x="64" y="153"/>
                        </a:lnTo>
                        <a:lnTo>
                          <a:pt x="62" y="147"/>
                        </a:lnTo>
                        <a:lnTo>
                          <a:pt x="61" y="141"/>
                        </a:lnTo>
                        <a:lnTo>
                          <a:pt x="60" y="134"/>
                        </a:lnTo>
                        <a:lnTo>
                          <a:pt x="58" y="128"/>
                        </a:lnTo>
                        <a:lnTo>
                          <a:pt x="57" y="122"/>
                        </a:lnTo>
                        <a:lnTo>
                          <a:pt x="57" y="116"/>
                        </a:lnTo>
                        <a:lnTo>
                          <a:pt x="56" y="110"/>
                        </a:lnTo>
                        <a:lnTo>
                          <a:pt x="55" y="103"/>
                        </a:lnTo>
                        <a:lnTo>
                          <a:pt x="52" y="97"/>
                        </a:lnTo>
                        <a:lnTo>
                          <a:pt x="51" y="90"/>
                        </a:lnTo>
                        <a:lnTo>
                          <a:pt x="50" y="84"/>
                        </a:lnTo>
                        <a:lnTo>
                          <a:pt x="48" y="77"/>
                        </a:lnTo>
                        <a:lnTo>
                          <a:pt x="44" y="71"/>
                        </a:lnTo>
                        <a:lnTo>
                          <a:pt x="42" y="64"/>
                        </a:lnTo>
                        <a:lnTo>
                          <a:pt x="40" y="57"/>
                        </a:lnTo>
                        <a:lnTo>
                          <a:pt x="36" y="48"/>
                        </a:lnTo>
                        <a:lnTo>
                          <a:pt x="31" y="40"/>
                        </a:lnTo>
                        <a:lnTo>
                          <a:pt x="28" y="33"/>
                        </a:lnTo>
                        <a:lnTo>
                          <a:pt x="23" y="25"/>
                        </a:lnTo>
                        <a:lnTo>
                          <a:pt x="16" y="16"/>
                        </a:lnTo>
                        <a:lnTo>
                          <a:pt x="10" y="8"/>
                        </a:lnTo>
                        <a:lnTo>
                          <a:pt x="3" y="0"/>
                        </a:lnTo>
                        <a:lnTo>
                          <a:pt x="0"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19" name="Freeform 1957"/>
                  <p:cNvSpPr>
                    <a:spLocks/>
                  </p:cNvSpPr>
                  <p:nvPr/>
                </p:nvSpPr>
                <p:spPr bwMode="auto">
                  <a:xfrm>
                    <a:off x="1270" y="986"/>
                    <a:ext cx="7" cy="5"/>
                  </a:xfrm>
                  <a:custGeom>
                    <a:avLst/>
                    <a:gdLst>
                      <a:gd name="T0" fmla="*/ 2 w 52"/>
                      <a:gd name="T1" fmla="*/ 6 h 29"/>
                      <a:gd name="T2" fmla="*/ 6 w 52"/>
                      <a:gd name="T3" fmla="*/ 5 h 29"/>
                      <a:gd name="T4" fmla="*/ 9 w 52"/>
                      <a:gd name="T5" fmla="*/ 4 h 29"/>
                      <a:gd name="T6" fmla="*/ 13 w 52"/>
                      <a:gd name="T7" fmla="*/ 4 h 29"/>
                      <a:gd name="T8" fmla="*/ 16 w 52"/>
                      <a:gd name="T9" fmla="*/ 5 h 29"/>
                      <a:gd name="T10" fmla="*/ 20 w 52"/>
                      <a:gd name="T11" fmla="*/ 5 h 29"/>
                      <a:gd name="T12" fmla="*/ 23 w 52"/>
                      <a:gd name="T13" fmla="*/ 6 h 29"/>
                      <a:gd name="T14" fmla="*/ 26 w 52"/>
                      <a:gd name="T15" fmla="*/ 7 h 29"/>
                      <a:gd name="T16" fmla="*/ 28 w 52"/>
                      <a:gd name="T17" fmla="*/ 9 h 29"/>
                      <a:gd name="T18" fmla="*/ 31 w 52"/>
                      <a:gd name="T19" fmla="*/ 11 h 29"/>
                      <a:gd name="T20" fmla="*/ 33 w 52"/>
                      <a:gd name="T21" fmla="*/ 12 h 29"/>
                      <a:gd name="T22" fmla="*/ 37 w 52"/>
                      <a:gd name="T23" fmla="*/ 15 h 29"/>
                      <a:gd name="T24" fmla="*/ 39 w 52"/>
                      <a:gd name="T25" fmla="*/ 18 h 29"/>
                      <a:gd name="T26" fmla="*/ 41 w 52"/>
                      <a:gd name="T27" fmla="*/ 21 h 29"/>
                      <a:gd name="T28" fmla="*/ 45 w 52"/>
                      <a:gd name="T29" fmla="*/ 24 h 29"/>
                      <a:gd name="T30" fmla="*/ 48 w 52"/>
                      <a:gd name="T31" fmla="*/ 27 h 29"/>
                      <a:gd name="T32" fmla="*/ 52 w 52"/>
                      <a:gd name="T33" fmla="*/ 27 h 29"/>
                      <a:gd name="T34" fmla="*/ 49 w 52"/>
                      <a:gd name="T35" fmla="*/ 23 h 29"/>
                      <a:gd name="T36" fmla="*/ 47 w 52"/>
                      <a:gd name="T37" fmla="*/ 19 h 29"/>
                      <a:gd name="T38" fmla="*/ 42 w 52"/>
                      <a:gd name="T39" fmla="*/ 17 h 29"/>
                      <a:gd name="T40" fmla="*/ 40 w 52"/>
                      <a:gd name="T41" fmla="*/ 13 h 29"/>
                      <a:gd name="T42" fmla="*/ 38 w 52"/>
                      <a:gd name="T43" fmla="*/ 11 h 29"/>
                      <a:gd name="T44" fmla="*/ 34 w 52"/>
                      <a:gd name="T45" fmla="*/ 9 h 29"/>
                      <a:gd name="T46" fmla="*/ 32 w 52"/>
                      <a:gd name="T47" fmla="*/ 6 h 29"/>
                      <a:gd name="T48" fmla="*/ 28 w 52"/>
                      <a:gd name="T49" fmla="*/ 5 h 29"/>
                      <a:gd name="T50" fmla="*/ 26 w 52"/>
                      <a:gd name="T51" fmla="*/ 4 h 29"/>
                      <a:gd name="T52" fmla="*/ 22 w 52"/>
                      <a:gd name="T53" fmla="*/ 3 h 29"/>
                      <a:gd name="T54" fmla="*/ 18 w 52"/>
                      <a:gd name="T55" fmla="*/ 2 h 29"/>
                      <a:gd name="T56" fmla="*/ 15 w 52"/>
                      <a:gd name="T57" fmla="*/ 0 h 29"/>
                      <a:gd name="T58" fmla="*/ 12 w 52"/>
                      <a:gd name="T59" fmla="*/ 0 h 29"/>
                      <a:gd name="T60" fmla="*/ 8 w 52"/>
                      <a:gd name="T61" fmla="*/ 2 h 29"/>
                      <a:gd name="T62" fmla="*/ 3 w 52"/>
                      <a:gd name="T63" fmla="*/ 2 h 29"/>
                      <a:gd name="T64" fmla="*/ 0 w 52"/>
                      <a:gd name="T65" fmla="*/ 3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9"/>
                      <a:gd name="T101" fmla="*/ 52 w 52"/>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9">
                        <a:moveTo>
                          <a:pt x="1" y="6"/>
                        </a:moveTo>
                        <a:lnTo>
                          <a:pt x="2" y="6"/>
                        </a:lnTo>
                        <a:lnTo>
                          <a:pt x="5" y="5"/>
                        </a:lnTo>
                        <a:lnTo>
                          <a:pt x="6" y="5"/>
                        </a:lnTo>
                        <a:lnTo>
                          <a:pt x="8" y="5"/>
                        </a:lnTo>
                        <a:lnTo>
                          <a:pt x="9" y="4"/>
                        </a:lnTo>
                        <a:lnTo>
                          <a:pt x="12" y="4"/>
                        </a:lnTo>
                        <a:lnTo>
                          <a:pt x="13" y="4"/>
                        </a:lnTo>
                        <a:lnTo>
                          <a:pt x="14" y="4"/>
                        </a:lnTo>
                        <a:lnTo>
                          <a:pt x="16" y="5"/>
                        </a:lnTo>
                        <a:lnTo>
                          <a:pt x="18" y="5"/>
                        </a:lnTo>
                        <a:lnTo>
                          <a:pt x="20" y="5"/>
                        </a:lnTo>
                        <a:lnTo>
                          <a:pt x="21" y="5"/>
                        </a:lnTo>
                        <a:lnTo>
                          <a:pt x="23" y="6"/>
                        </a:lnTo>
                        <a:lnTo>
                          <a:pt x="25" y="6"/>
                        </a:lnTo>
                        <a:lnTo>
                          <a:pt x="26" y="7"/>
                        </a:lnTo>
                        <a:lnTo>
                          <a:pt x="27" y="7"/>
                        </a:lnTo>
                        <a:lnTo>
                          <a:pt x="28" y="9"/>
                        </a:lnTo>
                        <a:lnTo>
                          <a:pt x="29" y="10"/>
                        </a:lnTo>
                        <a:lnTo>
                          <a:pt x="31" y="11"/>
                        </a:lnTo>
                        <a:lnTo>
                          <a:pt x="32" y="11"/>
                        </a:lnTo>
                        <a:lnTo>
                          <a:pt x="33" y="12"/>
                        </a:lnTo>
                        <a:lnTo>
                          <a:pt x="35" y="13"/>
                        </a:lnTo>
                        <a:lnTo>
                          <a:pt x="37" y="15"/>
                        </a:lnTo>
                        <a:lnTo>
                          <a:pt x="38" y="16"/>
                        </a:lnTo>
                        <a:lnTo>
                          <a:pt x="39" y="18"/>
                        </a:lnTo>
                        <a:lnTo>
                          <a:pt x="40" y="19"/>
                        </a:lnTo>
                        <a:lnTo>
                          <a:pt x="41" y="21"/>
                        </a:lnTo>
                        <a:lnTo>
                          <a:pt x="42" y="22"/>
                        </a:lnTo>
                        <a:lnTo>
                          <a:pt x="45" y="24"/>
                        </a:lnTo>
                        <a:lnTo>
                          <a:pt x="47" y="25"/>
                        </a:lnTo>
                        <a:lnTo>
                          <a:pt x="48" y="27"/>
                        </a:lnTo>
                        <a:lnTo>
                          <a:pt x="49" y="29"/>
                        </a:lnTo>
                        <a:lnTo>
                          <a:pt x="52" y="27"/>
                        </a:lnTo>
                        <a:lnTo>
                          <a:pt x="51" y="25"/>
                        </a:lnTo>
                        <a:lnTo>
                          <a:pt x="49" y="23"/>
                        </a:lnTo>
                        <a:lnTo>
                          <a:pt x="48" y="22"/>
                        </a:lnTo>
                        <a:lnTo>
                          <a:pt x="47" y="19"/>
                        </a:lnTo>
                        <a:lnTo>
                          <a:pt x="45" y="18"/>
                        </a:lnTo>
                        <a:lnTo>
                          <a:pt x="42" y="17"/>
                        </a:lnTo>
                        <a:lnTo>
                          <a:pt x="41" y="15"/>
                        </a:lnTo>
                        <a:lnTo>
                          <a:pt x="40" y="13"/>
                        </a:lnTo>
                        <a:lnTo>
                          <a:pt x="39" y="12"/>
                        </a:lnTo>
                        <a:lnTo>
                          <a:pt x="38" y="11"/>
                        </a:lnTo>
                        <a:lnTo>
                          <a:pt x="35" y="10"/>
                        </a:lnTo>
                        <a:lnTo>
                          <a:pt x="34" y="9"/>
                        </a:lnTo>
                        <a:lnTo>
                          <a:pt x="33" y="7"/>
                        </a:lnTo>
                        <a:lnTo>
                          <a:pt x="32" y="6"/>
                        </a:lnTo>
                        <a:lnTo>
                          <a:pt x="31" y="6"/>
                        </a:lnTo>
                        <a:lnTo>
                          <a:pt x="28" y="5"/>
                        </a:lnTo>
                        <a:lnTo>
                          <a:pt x="27" y="4"/>
                        </a:lnTo>
                        <a:lnTo>
                          <a:pt x="26" y="4"/>
                        </a:lnTo>
                        <a:lnTo>
                          <a:pt x="25" y="3"/>
                        </a:lnTo>
                        <a:lnTo>
                          <a:pt x="22" y="3"/>
                        </a:lnTo>
                        <a:lnTo>
                          <a:pt x="21" y="2"/>
                        </a:lnTo>
                        <a:lnTo>
                          <a:pt x="18" y="2"/>
                        </a:lnTo>
                        <a:lnTo>
                          <a:pt x="16" y="2"/>
                        </a:lnTo>
                        <a:lnTo>
                          <a:pt x="15" y="0"/>
                        </a:lnTo>
                        <a:lnTo>
                          <a:pt x="13" y="0"/>
                        </a:lnTo>
                        <a:lnTo>
                          <a:pt x="12" y="0"/>
                        </a:lnTo>
                        <a:lnTo>
                          <a:pt x="9" y="0"/>
                        </a:lnTo>
                        <a:lnTo>
                          <a:pt x="8" y="2"/>
                        </a:lnTo>
                        <a:lnTo>
                          <a:pt x="6" y="2"/>
                        </a:lnTo>
                        <a:lnTo>
                          <a:pt x="3" y="2"/>
                        </a:lnTo>
                        <a:lnTo>
                          <a:pt x="2" y="3"/>
                        </a:lnTo>
                        <a:lnTo>
                          <a:pt x="0" y="3"/>
                        </a:lnTo>
                        <a:lnTo>
                          <a:pt x="1" y="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0" name="Freeform 1958"/>
                  <p:cNvSpPr>
                    <a:spLocks/>
                  </p:cNvSpPr>
                  <p:nvPr/>
                </p:nvSpPr>
                <p:spPr bwMode="auto">
                  <a:xfrm>
                    <a:off x="1234" y="986"/>
                    <a:ext cx="36" cy="68"/>
                  </a:xfrm>
                  <a:custGeom>
                    <a:avLst/>
                    <a:gdLst>
                      <a:gd name="T0" fmla="*/ 2 w 253"/>
                      <a:gd name="T1" fmla="*/ 405 h 405"/>
                      <a:gd name="T2" fmla="*/ 25 w 253"/>
                      <a:gd name="T3" fmla="*/ 398 h 405"/>
                      <a:gd name="T4" fmla="*/ 46 w 253"/>
                      <a:gd name="T5" fmla="*/ 384 h 405"/>
                      <a:gd name="T6" fmla="*/ 64 w 253"/>
                      <a:gd name="T7" fmla="*/ 363 h 405"/>
                      <a:gd name="T8" fmla="*/ 82 w 253"/>
                      <a:gd name="T9" fmla="*/ 338 h 405"/>
                      <a:gd name="T10" fmla="*/ 97 w 253"/>
                      <a:gd name="T11" fmla="*/ 309 h 405"/>
                      <a:gd name="T12" fmla="*/ 111 w 253"/>
                      <a:gd name="T13" fmla="*/ 277 h 405"/>
                      <a:gd name="T14" fmla="*/ 126 w 253"/>
                      <a:gd name="T15" fmla="*/ 242 h 405"/>
                      <a:gd name="T16" fmla="*/ 140 w 253"/>
                      <a:gd name="T17" fmla="*/ 207 h 405"/>
                      <a:gd name="T18" fmla="*/ 152 w 253"/>
                      <a:gd name="T19" fmla="*/ 172 h 405"/>
                      <a:gd name="T20" fmla="*/ 166 w 253"/>
                      <a:gd name="T21" fmla="*/ 138 h 405"/>
                      <a:gd name="T22" fmla="*/ 178 w 253"/>
                      <a:gd name="T23" fmla="*/ 106 h 405"/>
                      <a:gd name="T24" fmla="*/ 192 w 253"/>
                      <a:gd name="T25" fmla="*/ 75 h 405"/>
                      <a:gd name="T26" fmla="*/ 206 w 253"/>
                      <a:gd name="T27" fmla="*/ 49 h 405"/>
                      <a:gd name="T28" fmla="*/ 221 w 253"/>
                      <a:gd name="T29" fmla="*/ 27 h 405"/>
                      <a:gd name="T30" fmla="*/ 236 w 253"/>
                      <a:gd name="T31" fmla="*/ 12 h 405"/>
                      <a:gd name="T32" fmla="*/ 253 w 253"/>
                      <a:gd name="T33" fmla="*/ 3 h 405"/>
                      <a:gd name="T34" fmla="*/ 242 w 253"/>
                      <a:gd name="T35" fmla="*/ 3 h 405"/>
                      <a:gd name="T36" fmla="*/ 226 w 253"/>
                      <a:gd name="T37" fmla="*/ 16 h 405"/>
                      <a:gd name="T38" fmla="*/ 210 w 253"/>
                      <a:gd name="T39" fmla="*/ 35 h 405"/>
                      <a:gd name="T40" fmla="*/ 196 w 253"/>
                      <a:gd name="T41" fmla="*/ 59 h 405"/>
                      <a:gd name="T42" fmla="*/ 182 w 253"/>
                      <a:gd name="T43" fmla="*/ 89 h 405"/>
                      <a:gd name="T44" fmla="*/ 168 w 253"/>
                      <a:gd name="T45" fmla="*/ 120 h 405"/>
                      <a:gd name="T46" fmla="*/ 156 w 253"/>
                      <a:gd name="T47" fmla="*/ 153 h 405"/>
                      <a:gd name="T48" fmla="*/ 142 w 253"/>
                      <a:gd name="T49" fmla="*/ 188 h 405"/>
                      <a:gd name="T50" fmla="*/ 130 w 253"/>
                      <a:gd name="T51" fmla="*/ 224 h 405"/>
                      <a:gd name="T52" fmla="*/ 115 w 253"/>
                      <a:gd name="T53" fmla="*/ 259 h 405"/>
                      <a:gd name="T54" fmla="*/ 102 w 253"/>
                      <a:gd name="T55" fmla="*/ 291 h 405"/>
                      <a:gd name="T56" fmla="*/ 86 w 253"/>
                      <a:gd name="T57" fmla="*/ 322 h 405"/>
                      <a:gd name="T58" fmla="*/ 70 w 253"/>
                      <a:gd name="T59" fmla="*/ 348 h 405"/>
                      <a:gd name="T60" fmla="*/ 52 w 253"/>
                      <a:gd name="T61" fmla="*/ 371 h 405"/>
                      <a:gd name="T62" fmla="*/ 33 w 253"/>
                      <a:gd name="T63" fmla="*/ 389 h 405"/>
                      <a:gd name="T64" fmla="*/ 12 w 253"/>
                      <a:gd name="T65" fmla="*/ 400 h 405"/>
                      <a:gd name="T66" fmla="*/ 3 w 253"/>
                      <a:gd name="T67" fmla="*/ 403 h 405"/>
                      <a:gd name="T68" fmla="*/ 0 w 253"/>
                      <a:gd name="T69" fmla="*/ 405 h 405"/>
                      <a:gd name="T70" fmla="*/ 0 w 253"/>
                      <a:gd name="T71" fmla="*/ 40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3"/>
                      <a:gd name="T109" fmla="*/ 0 h 405"/>
                      <a:gd name="T110" fmla="*/ 253 w 25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3" h="405">
                        <a:moveTo>
                          <a:pt x="0" y="403"/>
                        </a:moveTo>
                        <a:lnTo>
                          <a:pt x="2" y="405"/>
                        </a:lnTo>
                        <a:lnTo>
                          <a:pt x="13" y="403"/>
                        </a:lnTo>
                        <a:lnTo>
                          <a:pt x="25" y="398"/>
                        </a:lnTo>
                        <a:lnTo>
                          <a:pt x="35" y="391"/>
                        </a:lnTo>
                        <a:lnTo>
                          <a:pt x="46" y="384"/>
                        </a:lnTo>
                        <a:lnTo>
                          <a:pt x="54" y="374"/>
                        </a:lnTo>
                        <a:lnTo>
                          <a:pt x="64" y="363"/>
                        </a:lnTo>
                        <a:lnTo>
                          <a:pt x="73" y="351"/>
                        </a:lnTo>
                        <a:lnTo>
                          <a:pt x="82" y="338"/>
                        </a:lnTo>
                        <a:lnTo>
                          <a:pt x="89" y="323"/>
                        </a:lnTo>
                        <a:lnTo>
                          <a:pt x="97" y="309"/>
                        </a:lnTo>
                        <a:lnTo>
                          <a:pt x="105" y="294"/>
                        </a:lnTo>
                        <a:lnTo>
                          <a:pt x="111" y="277"/>
                        </a:lnTo>
                        <a:lnTo>
                          <a:pt x="118" y="260"/>
                        </a:lnTo>
                        <a:lnTo>
                          <a:pt x="126" y="242"/>
                        </a:lnTo>
                        <a:lnTo>
                          <a:pt x="132" y="225"/>
                        </a:lnTo>
                        <a:lnTo>
                          <a:pt x="140" y="207"/>
                        </a:lnTo>
                        <a:lnTo>
                          <a:pt x="146" y="189"/>
                        </a:lnTo>
                        <a:lnTo>
                          <a:pt x="152" y="172"/>
                        </a:lnTo>
                        <a:lnTo>
                          <a:pt x="160" y="154"/>
                        </a:lnTo>
                        <a:lnTo>
                          <a:pt x="166" y="138"/>
                        </a:lnTo>
                        <a:lnTo>
                          <a:pt x="173" y="121"/>
                        </a:lnTo>
                        <a:lnTo>
                          <a:pt x="178" y="106"/>
                        </a:lnTo>
                        <a:lnTo>
                          <a:pt x="186" y="90"/>
                        </a:lnTo>
                        <a:lnTo>
                          <a:pt x="192" y="75"/>
                        </a:lnTo>
                        <a:lnTo>
                          <a:pt x="200" y="62"/>
                        </a:lnTo>
                        <a:lnTo>
                          <a:pt x="206" y="49"/>
                        </a:lnTo>
                        <a:lnTo>
                          <a:pt x="213" y="38"/>
                        </a:lnTo>
                        <a:lnTo>
                          <a:pt x="221" y="27"/>
                        </a:lnTo>
                        <a:lnTo>
                          <a:pt x="228" y="19"/>
                        </a:lnTo>
                        <a:lnTo>
                          <a:pt x="236" y="12"/>
                        </a:lnTo>
                        <a:lnTo>
                          <a:pt x="244" y="7"/>
                        </a:lnTo>
                        <a:lnTo>
                          <a:pt x="253" y="3"/>
                        </a:lnTo>
                        <a:lnTo>
                          <a:pt x="252" y="0"/>
                        </a:lnTo>
                        <a:lnTo>
                          <a:pt x="242" y="3"/>
                        </a:lnTo>
                        <a:lnTo>
                          <a:pt x="234" y="9"/>
                        </a:lnTo>
                        <a:lnTo>
                          <a:pt x="226" y="16"/>
                        </a:lnTo>
                        <a:lnTo>
                          <a:pt x="218" y="26"/>
                        </a:lnTo>
                        <a:lnTo>
                          <a:pt x="210" y="35"/>
                        </a:lnTo>
                        <a:lnTo>
                          <a:pt x="203" y="47"/>
                        </a:lnTo>
                        <a:lnTo>
                          <a:pt x="196" y="59"/>
                        </a:lnTo>
                        <a:lnTo>
                          <a:pt x="188" y="74"/>
                        </a:lnTo>
                        <a:lnTo>
                          <a:pt x="182" y="89"/>
                        </a:lnTo>
                        <a:lnTo>
                          <a:pt x="176" y="104"/>
                        </a:lnTo>
                        <a:lnTo>
                          <a:pt x="168" y="120"/>
                        </a:lnTo>
                        <a:lnTo>
                          <a:pt x="162" y="137"/>
                        </a:lnTo>
                        <a:lnTo>
                          <a:pt x="156" y="153"/>
                        </a:lnTo>
                        <a:lnTo>
                          <a:pt x="149" y="171"/>
                        </a:lnTo>
                        <a:lnTo>
                          <a:pt x="142" y="188"/>
                        </a:lnTo>
                        <a:lnTo>
                          <a:pt x="136" y="206"/>
                        </a:lnTo>
                        <a:lnTo>
                          <a:pt x="130" y="224"/>
                        </a:lnTo>
                        <a:lnTo>
                          <a:pt x="123" y="241"/>
                        </a:lnTo>
                        <a:lnTo>
                          <a:pt x="115" y="259"/>
                        </a:lnTo>
                        <a:lnTo>
                          <a:pt x="109" y="276"/>
                        </a:lnTo>
                        <a:lnTo>
                          <a:pt x="102" y="291"/>
                        </a:lnTo>
                        <a:lnTo>
                          <a:pt x="93" y="307"/>
                        </a:lnTo>
                        <a:lnTo>
                          <a:pt x="86" y="322"/>
                        </a:lnTo>
                        <a:lnTo>
                          <a:pt x="78" y="335"/>
                        </a:lnTo>
                        <a:lnTo>
                          <a:pt x="70" y="348"/>
                        </a:lnTo>
                        <a:lnTo>
                          <a:pt x="60" y="360"/>
                        </a:lnTo>
                        <a:lnTo>
                          <a:pt x="52" y="371"/>
                        </a:lnTo>
                        <a:lnTo>
                          <a:pt x="44" y="382"/>
                        </a:lnTo>
                        <a:lnTo>
                          <a:pt x="33" y="389"/>
                        </a:lnTo>
                        <a:lnTo>
                          <a:pt x="24" y="395"/>
                        </a:lnTo>
                        <a:lnTo>
                          <a:pt x="12" y="400"/>
                        </a:lnTo>
                        <a:lnTo>
                          <a:pt x="2" y="402"/>
                        </a:lnTo>
                        <a:lnTo>
                          <a:pt x="3" y="403"/>
                        </a:lnTo>
                        <a:lnTo>
                          <a:pt x="0" y="403"/>
                        </a:lnTo>
                        <a:lnTo>
                          <a:pt x="0" y="405"/>
                        </a:lnTo>
                        <a:lnTo>
                          <a:pt x="2" y="405"/>
                        </a:lnTo>
                        <a:lnTo>
                          <a:pt x="0" y="40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1" name="Freeform 1959"/>
                  <p:cNvSpPr>
                    <a:spLocks/>
                  </p:cNvSpPr>
                  <p:nvPr/>
                </p:nvSpPr>
                <p:spPr bwMode="auto">
                  <a:xfrm>
                    <a:off x="1234" y="1013"/>
                    <a:ext cx="13" cy="41"/>
                  </a:xfrm>
                  <a:custGeom>
                    <a:avLst/>
                    <a:gdLst>
                      <a:gd name="T0" fmla="*/ 89 w 93"/>
                      <a:gd name="T1" fmla="*/ 2 h 245"/>
                      <a:gd name="T2" fmla="*/ 84 w 93"/>
                      <a:gd name="T3" fmla="*/ 10 h 245"/>
                      <a:gd name="T4" fmla="*/ 78 w 93"/>
                      <a:gd name="T5" fmla="*/ 19 h 245"/>
                      <a:gd name="T6" fmla="*/ 72 w 93"/>
                      <a:gd name="T7" fmla="*/ 30 h 245"/>
                      <a:gd name="T8" fmla="*/ 64 w 93"/>
                      <a:gd name="T9" fmla="*/ 43 h 245"/>
                      <a:gd name="T10" fmla="*/ 57 w 93"/>
                      <a:gd name="T11" fmla="*/ 56 h 245"/>
                      <a:gd name="T12" fmla="*/ 51 w 93"/>
                      <a:gd name="T13" fmla="*/ 72 h 245"/>
                      <a:gd name="T14" fmla="*/ 44 w 93"/>
                      <a:gd name="T15" fmla="*/ 88 h 245"/>
                      <a:gd name="T16" fmla="*/ 35 w 93"/>
                      <a:gd name="T17" fmla="*/ 105 h 245"/>
                      <a:gd name="T18" fmla="*/ 28 w 93"/>
                      <a:gd name="T19" fmla="*/ 123 h 245"/>
                      <a:gd name="T20" fmla="*/ 22 w 93"/>
                      <a:gd name="T21" fmla="*/ 140 h 245"/>
                      <a:gd name="T22" fmla="*/ 15 w 93"/>
                      <a:gd name="T23" fmla="*/ 159 h 245"/>
                      <a:gd name="T24" fmla="*/ 11 w 93"/>
                      <a:gd name="T25" fmla="*/ 179 h 245"/>
                      <a:gd name="T26" fmla="*/ 6 w 93"/>
                      <a:gd name="T27" fmla="*/ 198 h 245"/>
                      <a:gd name="T28" fmla="*/ 2 w 93"/>
                      <a:gd name="T29" fmla="*/ 218 h 245"/>
                      <a:gd name="T30" fmla="*/ 1 w 93"/>
                      <a:gd name="T31" fmla="*/ 236 h 245"/>
                      <a:gd name="T32" fmla="*/ 3 w 93"/>
                      <a:gd name="T33" fmla="*/ 245 h 245"/>
                      <a:gd name="T34" fmla="*/ 5 w 93"/>
                      <a:gd name="T35" fmla="*/ 227 h 245"/>
                      <a:gd name="T36" fmla="*/ 8 w 93"/>
                      <a:gd name="T37" fmla="*/ 207 h 245"/>
                      <a:gd name="T38" fmla="*/ 12 w 93"/>
                      <a:gd name="T39" fmla="*/ 188 h 245"/>
                      <a:gd name="T40" fmla="*/ 17 w 93"/>
                      <a:gd name="T41" fmla="*/ 169 h 245"/>
                      <a:gd name="T42" fmla="*/ 22 w 93"/>
                      <a:gd name="T43" fmla="*/ 151 h 245"/>
                      <a:gd name="T44" fmla="*/ 28 w 93"/>
                      <a:gd name="T45" fmla="*/ 132 h 245"/>
                      <a:gd name="T46" fmla="*/ 35 w 93"/>
                      <a:gd name="T47" fmla="*/ 114 h 245"/>
                      <a:gd name="T48" fmla="*/ 41 w 93"/>
                      <a:gd name="T49" fmla="*/ 98 h 245"/>
                      <a:gd name="T50" fmla="*/ 50 w 93"/>
                      <a:gd name="T51" fmla="*/ 81 h 245"/>
                      <a:gd name="T52" fmla="*/ 57 w 93"/>
                      <a:gd name="T53" fmla="*/ 64 h 245"/>
                      <a:gd name="T54" fmla="*/ 64 w 93"/>
                      <a:gd name="T55" fmla="*/ 51 h 245"/>
                      <a:gd name="T56" fmla="*/ 72 w 93"/>
                      <a:gd name="T57" fmla="*/ 38 h 245"/>
                      <a:gd name="T58" fmla="*/ 78 w 93"/>
                      <a:gd name="T59" fmla="*/ 26 h 245"/>
                      <a:gd name="T60" fmla="*/ 84 w 93"/>
                      <a:gd name="T61" fmla="*/ 17 h 245"/>
                      <a:gd name="T62" fmla="*/ 89 w 93"/>
                      <a:gd name="T63" fmla="*/ 8 h 245"/>
                      <a:gd name="T64" fmla="*/ 93 w 93"/>
                      <a:gd name="T65" fmla="*/ 1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45"/>
                      <a:gd name="T101" fmla="*/ 93 w 93"/>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45">
                        <a:moveTo>
                          <a:pt x="90" y="0"/>
                        </a:moveTo>
                        <a:lnTo>
                          <a:pt x="89" y="2"/>
                        </a:lnTo>
                        <a:lnTo>
                          <a:pt x="86" y="6"/>
                        </a:lnTo>
                        <a:lnTo>
                          <a:pt x="84" y="10"/>
                        </a:lnTo>
                        <a:lnTo>
                          <a:pt x="80" y="14"/>
                        </a:lnTo>
                        <a:lnTo>
                          <a:pt x="78" y="19"/>
                        </a:lnTo>
                        <a:lnTo>
                          <a:pt x="74" y="24"/>
                        </a:lnTo>
                        <a:lnTo>
                          <a:pt x="72" y="30"/>
                        </a:lnTo>
                        <a:lnTo>
                          <a:pt x="67" y="36"/>
                        </a:lnTo>
                        <a:lnTo>
                          <a:pt x="64" y="43"/>
                        </a:lnTo>
                        <a:lnTo>
                          <a:pt x="60" y="49"/>
                        </a:lnTo>
                        <a:lnTo>
                          <a:pt x="57" y="56"/>
                        </a:lnTo>
                        <a:lnTo>
                          <a:pt x="54" y="63"/>
                        </a:lnTo>
                        <a:lnTo>
                          <a:pt x="51" y="72"/>
                        </a:lnTo>
                        <a:lnTo>
                          <a:pt x="47" y="80"/>
                        </a:lnTo>
                        <a:lnTo>
                          <a:pt x="44" y="88"/>
                        </a:lnTo>
                        <a:lnTo>
                          <a:pt x="39" y="96"/>
                        </a:lnTo>
                        <a:lnTo>
                          <a:pt x="35" y="105"/>
                        </a:lnTo>
                        <a:lnTo>
                          <a:pt x="32" y="113"/>
                        </a:lnTo>
                        <a:lnTo>
                          <a:pt x="28" y="123"/>
                        </a:lnTo>
                        <a:lnTo>
                          <a:pt x="25" y="131"/>
                        </a:lnTo>
                        <a:lnTo>
                          <a:pt x="22" y="140"/>
                        </a:lnTo>
                        <a:lnTo>
                          <a:pt x="19" y="150"/>
                        </a:lnTo>
                        <a:lnTo>
                          <a:pt x="15" y="159"/>
                        </a:lnTo>
                        <a:lnTo>
                          <a:pt x="13" y="169"/>
                        </a:lnTo>
                        <a:lnTo>
                          <a:pt x="11" y="179"/>
                        </a:lnTo>
                        <a:lnTo>
                          <a:pt x="8" y="188"/>
                        </a:lnTo>
                        <a:lnTo>
                          <a:pt x="6" y="198"/>
                        </a:lnTo>
                        <a:lnTo>
                          <a:pt x="5" y="207"/>
                        </a:lnTo>
                        <a:lnTo>
                          <a:pt x="2" y="218"/>
                        </a:lnTo>
                        <a:lnTo>
                          <a:pt x="1" y="227"/>
                        </a:lnTo>
                        <a:lnTo>
                          <a:pt x="1" y="236"/>
                        </a:lnTo>
                        <a:lnTo>
                          <a:pt x="0" y="245"/>
                        </a:lnTo>
                        <a:lnTo>
                          <a:pt x="3" y="245"/>
                        </a:lnTo>
                        <a:lnTo>
                          <a:pt x="5" y="237"/>
                        </a:lnTo>
                        <a:lnTo>
                          <a:pt x="5" y="227"/>
                        </a:lnTo>
                        <a:lnTo>
                          <a:pt x="6" y="218"/>
                        </a:lnTo>
                        <a:lnTo>
                          <a:pt x="8" y="207"/>
                        </a:lnTo>
                        <a:lnTo>
                          <a:pt x="9" y="198"/>
                        </a:lnTo>
                        <a:lnTo>
                          <a:pt x="12" y="188"/>
                        </a:lnTo>
                        <a:lnTo>
                          <a:pt x="14" y="179"/>
                        </a:lnTo>
                        <a:lnTo>
                          <a:pt x="17" y="169"/>
                        </a:lnTo>
                        <a:lnTo>
                          <a:pt x="20" y="159"/>
                        </a:lnTo>
                        <a:lnTo>
                          <a:pt x="22" y="151"/>
                        </a:lnTo>
                        <a:lnTo>
                          <a:pt x="26" y="142"/>
                        </a:lnTo>
                        <a:lnTo>
                          <a:pt x="28" y="132"/>
                        </a:lnTo>
                        <a:lnTo>
                          <a:pt x="32" y="124"/>
                        </a:lnTo>
                        <a:lnTo>
                          <a:pt x="35" y="114"/>
                        </a:lnTo>
                        <a:lnTo>
                          <a:pt x="38" y="106"/>
                        </a:lnTo>
                        <a:lnTo>
                          <a:pt x="41" y="98"/>
                        </a:lnTo>
                        <a:lnTo>
                          <a:pt x="46" y="89"/>
                        </a:lnTo>
                        <a:lnTo>
                          <a:pt x="50" y="81"/>
                        </a:lnTo>
                        <a:lnTo>
                          <a:pt x="53" y="74"/>
                        </a:lnTo>
                        <a:lnTo>
                          <a:pt x="57" y="64"/>
                        </a:lnTo>
                        <a:lnTo>
                          <a:pt x="60" y="57"/>
                        </a:lnTo>
                        <a:lnTo>
                          <a:pt x="64" y="51"/>
                        </a:lnTo>
                        <a:lnTo>
                          <a:pt x="67" y="44"/>
                        </a:lnTo>
                        <a:lnTo>
                          <a:pt x="72" y="38"/>
                        </a:lnTo>
                        <a:lnTo>
                          <a:pt x="74" y="32"/>
                        </a:lnTo>
                        <a:lnTo>
                          <a:pt x="78" y="26"/>
                        </a:lnTo>
                        <a:lnTo>
                          <a:pt x="82" y="21"/>
                        </a:lnTo>
                        <a:lnTo>
                          <a:pt x="84" y="17"/>
                        </a:lnTo>
                        <a:lnTo>
                          <a:pt x="86" y="12"/>
                        </a:lnTo>
                        <a:lnTo>
                          <a:pt x="89" y="8"/>
                        </a:lnTo>
                        <a:lnTo>
                          <a:pt x="91" y="5"/>
                        </a:lnTo>
                        <a:lnTo>
                          <a:pt x="93" y="1"/>
                        </a:lnTo>
                        <a:lnTo>
                          <a:pt x="9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2" name="Freeform 1960"/>
                  <p:cNvSpPr>
                    <a:spLocks/>
                  </p:cNvSpPr>
                  <p:nvPr/>
                </p:nvSpPr>
                <p:spPr bwMode="auto">
                  <a:xfrm>
                    <a:off x="1450" y="1093"/>
                    <a:ext cx="18" cy="19"/>
                  </a:xfrm>
                  <a:custGeom>
                    <a:avLst/>
                    <a:gdLst>
                      <a:gd name="T0" fmla="*/ 0 w 127"/>
                      <a:gd name="T1" fmla="*/ 0 h 111"/>
                      <a:gd name="T2" fmla="*/ 55 w 127"/>
                      <a:gd name="T3" fmla="*/ 12 h 111"/>
                      <a:gd name="T4" fmla="*/ 77 w 127"/>
                      <a:gd name="T5" fmla="*/ 24 h 111"/>
                      <a:gd name="T6" fmla="*/ 93 w 127"/>
                      <a:gd name="T7" fmla="*/ 40 h 111"/>
                      <a:gd name="T8" fmla="*/ 127 w 127"/>
                      <a:gd name="T9" fmla="*/ 111 h 111"/>
                      <a:gd name="T10" fmla="*/ 0 w 127"/>
                      <a:gd name="T11" fmla="*/ 0 h 111"/>
                      <a:gd name="T12" fmla="*/ 0 60000 65536"/>
                      <a:gd name="T13" fmla="*/ 0 60000 65536"/>
                      <a:gd name="T14" fmla="*/ 0 60000 65536"/>
                      <a:gd name="T15" fmla="*/ 0 60000 65536"/>
                      <a:gd name="T16" fmla="*/ 0 60000 65536"/>
                      <a:gd name="T17" fmla="*/ 0 60000 65536"/>
                      <a:gd name="T18" fmla="*/ 0 w 127"/>
                      <a:gd name="T19" fmla="*/ 0 h 111"/>
                      <a:gd name="T20" fmla="*/ 127 w 12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27" h="111">
                        <a:moveTo>
                          <a:pt x="0" y="0"/>
                        </a:moveTo>
                        <a:lnTo>
                          <a:pt x="55" y="12"/>
                        </a:lnTo>
                        <a:lnTo>
                          <a:pt x="77" y="24"/>
                        </a:lnTo>
                        <a:lnTo>
                          <a:pt x="93" y="40"/>
                        </a:lnTo>
                        <a:lnTo>
                          <a:pt x="127" y="111"/>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3" name="Freeform 1961"/>
                  <p:cNvSpPr>
                    <a:spLocks/>
                  </p:cNvSpPr>
                  <p:nvPr/>
                </p:nvSpPr>
                <p:spPr bwMode="auto">
                  <a:xfrm>
                    <a:off x="1440" y="1093"/>
                    <a:ext cx="32" cy="32"/>
                  </a:xfrm>
                  <a:custGeom>
                    <a:avLst/>
                    <a:gdLst>
                      <a:gd name="T0" fmla="*/ 0 w 224"/>
                      <a:gd name="T1" fmla="*/ 0 h 195"/>
                      <a:gd name="T2" fmla="*/ 98 w 224"/>
                      <a:gd name="T3" fmla="*/ 6 h 195"/>
                      <a:gd name="T4" fmla="*/ 136 w 224"/>
                      <a:gd name="T5" fmla="*/ 19 h 195"/>
                      <a:gd name="T6" fmla="*/ 164 w 224"/>
                      <a:gd name="T7" fmla="*/ 42 h 195"/>
                      <a:gd name="T8" fmla="*/ 190 w 224"/>
                      <a:gd name="T9" fmla="*/ 94 h 195"/>
                      <a:gd name="T10" fmla="*/ 224 w 224"/>
                      <a:gd name="T11" fmla="*/ 195 h 195"/>
                      <a:gd name="T12" fmla="*/ 0 w 224"/>
                      <a:gd name="T13" fmla="*/ 0 h 195"/>
                      <a:gd name="T14" fmla="*/ 0 60000 65536"/>
                      <a:gd name="T15" fmla="*/ 0 60000 65536"/>
                      <a:gd name="T16" fmla="*/ 0 60000 65536"/>
                      <a:gd name="T17" fmla="*/ 0 60000 65536"/>
                      <a:gd name="T18" fmla="*/ 0 60000 65536"/>
                      <a:gd name="T19" fmla="*/ 0 60000 65536"/>
                      <a:gd name="T20" fmla="*/ 0 60000 65536"/>
                      <a:gd name="T21" fmla="*/ 0 w 224"/>
                      <a:gd name="T22" fmla="*/ 0 h 195"/>
                      <a:gd name="T23" fmla="*/ 224 w 224"/>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95">
                        <a:moveTo>
                          <a:pt x="0" y="0"/>
                        </a:moveTo>
                        <a:lnTo>
                          <a:pt x="98" y="6"/>
                        </a:lnTo>
                        <a:lnTo>
                          <a:pt x="136" y="19"/>
                        </a:lnTo>
                        <a:lnTo>
                          <a:pt x="164" y="42"/>
                        </a:lnTo>
                        <a:lnTo>
                          <a:pt x="190" y="94"/>
                        </a:lnTo>
                        <a:lnTo>
                          <a:pt x="224" y="195"/>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4" name="Freeform 1962"/>
                  <p:cNvSpPr>
                    <a:spLocks/>
                  </p:cNvSpPr>
                  <p:nvPr/>
                </p:nvSpPr>
                <p:spPr bwMode="auto">
                  <a:xfrm>
                    <a:off x="1431" y="1093"/>
                    <a:ext cx="43" cy="45"/>
                  </a:xfrm>
                  <a:custGeom>
                    <a:avLst/>
                    <a:gdLst>
                      <a:gd name="T0" fmla="*/ 0 w 305"/>
                      <a:gd name="T1" fmla="*/ 1 h 268"/>
                      <a:gd name="T2" fmla="*/ 133 w 305"/>
                      <a:gd name="T3" fmla="*/ 0 h 268"/>
                      <a:gd name="T4" fmla="*/ 260 w 305"/>
                      <a:gd name="T5" fmla="*/ 111 h 268"/>
                      <a:gd name="T6" fmla="*/ 305 w 305"/>
                      <a:gd name="T7" fmla="*/ 268 h 268"/>
                      <a:gd name="T8" fmla="*/ 137 w 305"/>
                      <a:gd name="T9" fmla="*/ 120 h 268"/>
                      <a:gd name="T10" fmla="*/ 98 w 305"/>
                      <a:gd name="T11" fmla="*/ 45 h 268"/>
                      <a:gd name="T12" fmla="*/ 84 w 305"/>
                      <a:gd name="T13" fmla="*/ 33 h 268"/>
                      <a:gd name="T14" fmla="*/ 68 w 305"/>
                      <a:gd name="T15" fmla="*/ 28 h 268"/>
                      <a:gd name="T16" fmla="*/ 35 w 305"/>
                      <a:gd name="T17" fmla="*/ 32 h 268"/>
                      <a:gd name="T18" fmla="*/ 0 w 305"/>
                      <a:gd name="T19" fmla="*/ 1 h 2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268"/>
                      <a:gd name="T32" fmla="*/ 305 w 305"/>
                      <a:gd name="T33" fmla="*/ 268 h 2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268">
                        <a:moveTo>
                          <a:pt x="0" y="1"/>
                        </a:moveTo>
                        <a:lnTo>
                          <a:pt x="133" y="0"/>
                        </a:lnTo>
                        <a:lnTo>
                          <a:pt x="260" y="111"/>
                        </a:lnTo>
                        <a:lnTo>
                          <a:pt x="305" y="268"/>
                        </a:lnTo>
                        <a:lnTo>
                          <a:pt x="137" y="120"/>
                        </a:lnTo>
                        <a:lnTo>
                          <a:pt x="98" y="45"/>
                        </a:lnTo>
                        <a:lnTo>
                          <a:pt x="84" y="33"/>
                        </a:lnTo>
                        <a:lnTo>
                          <a:pt x="68" y="28"/>
                        </a:lnTo>
                        <a:lnTo>
                          <a:pt x="35" y="32"/>
                        </a:lnTo>
                        <a:lnTo>
                          <a:pt x="0"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5" name="Freeform 1963"/>
                  <p:cNvSpPr>
                    <a:spLocks/>
                  </p:cNvSpPr>
                  <p:nvPr/>
                </p:nvSpPr>
                <p:spPr bwMode="auto">
                  <a:xfrm>
                    <a:off x="1422" y="1093"/>
                    <a:ext cx="54" cy="57"/>
                  </a:xfrm>
                  <a:custGeom>
                    <a:avLst/>
                    <a:gdLst>
                      <a:gd name="T0" fmla="*/ 0 w 381"/>
                      <a:gd name="T1" fmla="*/ 8 h 342"/>
                      <a:gd name="T2" fmla="*/ 124 w 381"/>
                      <a:gd name="T3" fmla="*/ 0 h 342"/>
                      <a:gd name="T4" fmla="*/ 348 w 381"/>
                      <a:gd name="T5" fmla="*/ 195 h 342"/>
                      <a:gd name="T6" fmla="*/ 381 w 381"/>
                      <a:gd name="T7" fmla="*/ 342 h 342"/>
                      <a:gd name="T8" fmla="*/ 233 w 381"/>
                      <a:gd name="T9" fmla="*/ 213 h 342"/>
                      <a:gd name="T10" fmla="*/ 191 w 381"/>
                      <a:gd name="T11" fmla="*/ 105 h 342"/>
                      <a:gd name="T12" fmla="*/ 160 w 381"/>
                      <a:gd name="T13" fmla="*/ 47 h 342"/>
                      <a:gd name="T14" fmla="*/ 136 w 381"/>
                      <a:gd name="T15" fmla="*/ 32 h 342"/>
                      <a:gd name="T16" fmla="*/ 111 w 381"/>
                      <a:gd name="T17" fmla="*/ 30 h 342"/>
                      <a:gd name="T18" fmla="*/ 51 w 381"/>
                      <a:gd name="T19" fmla="*/ 53 h 342"/>
                      <a:gd name="T20" fmla="*/ 0 w 381"/>
                      <a:gd name="T21" fmla="*/ 8 h 3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342"/>
                      <a:gd name="T35" fmla="*/ 381 w 381"/>
                      <a:gd name="T36" fmla="*/ 342 h 3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342">
                        <a:moveTo>
                          <a:pt x="0" y="8"/>
                        </a:moveTo>
                        <a:lnTo>
                          <a:pt x="124" y="0"/>
                        </a:lnTo>
                        <a:lnTo>
                          <a:pt x="348" y="195"/>
                        </a:lnTo>
                        <a:lnTo>
                          <a:pt x="381" y="342"/>
                        </a:lnTo>
                        <a:lnTo>
                          <a:pt x="233" y="213"/>
                        </a:lnTo>
                        <a:lnTo>
                          <a:pt x="191" y="105"/>
                        </a:lnTo>
                        <a:lnTo>
                          <a:pt x="160" y="47"/>
                        </a:lnTo>
                        <a:lnTo>
                          <a:pt x="136" y="32"/>
                        </a:lnTo>
                        <a:lnTo>
                          <a:pt x="111" y="30"/>
                        </a:lnTo>
                        <a:lnTo>
                          <a:pt x="51" y="53"/>
                        </a:lnTo>
                        <a:lnTo>
                          <a:pt x="0"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6" name="Freeform 1964"/>
                  <p:cNvSpPr>
                    <a:spLocks/>
                  </p:cNvSpPr>
                  <p:nvPr/>
                </p:nvSpPr>
                <p:spPr bwMode="auto">
                  <a:xfrm>
                    <a:off x="1413" y="1093"/>
                    <a:ext cx="23" cy="12"/>
                  </a:xfrm>
                  <a:custGeom>
                    <a:avLst/>
                    <a:gdLst>
                      <a:gd name="T0" fmla="*/ 0 w 162"/>
                      <a:gd name="T1" fmla="*/ 7 h 68"/>
                      <a:gd name="T2" fmla="*/ 127 w 162"/>
                      <a:gd name="T3" fmla="*/ 0 h 68"/>
                      <a:gd name="T4" fmla="*/ 162 w 162"/>
                      <a:gd name="T5" fmla="*/ 31 h 68"/>
                      <a:gd name="T6" fmla="*/ 118 w 162"/>
                      <a:gd name="T7" fmla="*/ 49 h 68"/>
                      <a:gd name="T8" fmla="*/ 69 w 162"/>
                      <a:gd name="T9" fmla="*/ 68 h 68"/>
                      <a:gd name="T10" fmla="*/ 0 w 162"/>
                      <a:gd name="T11" fmla="*/ 7 h 68"/>
                      <a:gd name="T12" fmla="*/ 0 60000 65536"/>
                      <a:gd name="T13" fmla="*/ 0 60000 65536"/>
                      <a:gd name="T14" fmla="*/ 0 60000 65536"/>
                      <a:gd name="T15" fmla="*/ 0 60000 65536"/>
                      <a:gd name="T16" fmla="*/ 0 60000 65536"/>
                      <a:gd name="T17" fmla="*/ 0 60000 65536"/>
                      <a:gd name="T18" fmla="*/ 0 w 162"/>
                      <a:gd name="T19" fmla="*/ 0 h 68"/>
                      <a:gd name="T20" fmla="*/ 162 w 16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2" h="68">
                        <a:moveTo>
                          <a:pt x="0" y="7"/>
                        </a:moveTo>
                        <a:lnTo>
                          <a:pt x="127" y="0"/>
                        </a:lnTo>
                        <a:lnTo>
                          <a:pt x="162" y="31"/>
                        </a:lnTo>
                        <a:lnTo>
                          <a:pt x="118" y="49"/>
                        </a:lnTo>
                        <a:lnTo>
                          <a:pt x="69" y="68"/>
                        </a:lnTo>
                        <a:lnTo>
                          <a:pt x="0" y="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7" name="Freeform 1965"/>
                  <p:cNvSpPr>
                    <a:spLocks/>
                  </p:cNvSpPr>
                  <p:nvPr/>
                </p:nvSpPr>
                <p:spPr bwMode="auto">
                  <a:xfrm>
                    <a:off x="1450" y="1113"/>
                    <a:ext cx="28" cy="48"/>
                  </a:xfrm>
                  <a:custGeom>
                    <a:avLst/>
                    <a:gdLst>
                      <a:gd name="T0" fmla="*/ 67 w 193"/>
                      <a:gd name="T1" fmla="*/ 178 h 288"/>
                      <a:gd name="T2" fmla="*/ 0 w 193"/>
                      <a:gd name="T3" fmla="*/ 0 h 288"/>
                      <a:gd name="T4" fmla="*/ 168 w 193"/>
                      <a:gd name="T5" fmla="*/ 148 h 288"/>
                      <a:gd name="T6" fmla="*/ 193 w 193"/>
                      <a:gd name="T7" fmla="*/ 288 h 288"/>
                      <a:gd name="T8" fmla="*/ 67 w 193"/>
                      <a:gd name="T9" fmla="*/ 178 h 288"/>
                      <a:gd name="T10" fmla="*/ 0 60000 65536"/>
                      <a:gd name="T11" fmla="*/ 0 60000 65536"/>
                      <a:gd name="T12" fmla="*/ 0 60000 65536"/>
                      <a:gd name="T13" fmla="*/ 0 60000 65536"/>
                      <a:gd name="T14" fmla="*/ 0 60000 65536"/>
                      <a:gd name="T15" fmla="*/ 0 w 193"/>
                      <a:gd name="T16" fmla="*/ 0 h 288"/>
                      <a:gd name="T17" fmla="*/ 193 w 193"/>
                      <a:gd name="T18" fmla="*/ 288 h 288"/>
                    </a:gdLst>
                    <a:ahLst/>
                    <a:cxnLst>
                      <a:cxn ang="T10">
                        <a:pos x="T0" y="T1"/>
                      </a:cxn>
                      <a:cxn ang="T11">
                        <a:pos x="T2" y="T3"/>
                      </a:cxn>
                      <a:cxn ang="T12">
                        <a:pos x="T4" y="T5"/>
                      </a:cxn>
                      <a:cxn ang="T13">
                        <a:pos x="T6" y="T7"/>
                      </a:cxn>
                      <a:cxn ang="T14">
                        <a:pos x="T8" y="T9"/>
                      </a:cxn>
                    </a:cxnLst>
                    <a:rect l="T15" t="T16" r="T17" b="T18"/>
                    <a:pathLst>
                      <a:path w="193" h="288">
                        <a:moveTo>
                          <a:pt x="67" y="178"/>
                        </a:moveTo>
                        <a:lnTo>
                          <a:pt x="0" y="0"/>
                        </a:lnTo>
                        <a:lnTo>
                          <a:pt x="168" y="148"/>
                        </a:lnTo>
                        <a:lnTo>
                          <a:pt x="193" y="288"/>
                        </a:lnTo>
                        <a:lnTo>
                          <a:pt x="67" y="17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8" name="Freeform 1966"/>
                  <p:cNvSpPr>
                    <a:spLocks/>
                  </p:cNvSpPr>
                  <p:nvPr/>
                </p:nvSpPr>
                <p:spPr bwMode="auto">
                  <a:xfrm>
                    <a:off x="1404" y="1093"/>
                    <a:ext cx="25" cy="13"/>
                  </a:xfrm>
                  <a:custGeom>
                    <a:avLst/>
                    <a:gdLst>
                      <a:gd name="T0" fmla="*/ 125 w 176"/>
                      <a:gd name="T1" fmla="*/ 5 h 76"/>
                      <a:gd name="T2" fmla="*/ 46 w 176"/>
                      <a:gd name="T3" fmla="*/ 5 h 76"/>
                      <a:gd name="T4" fmla="*/ 19 w 176"/>
                      <a:gd name="T5" fmla="*/ 0 h 76"/>
                      <a:gd name="T6" fmla="*/ 0 w 176"/>
                      <a:gd name="T7" fmla="*/ 13 h 76"/>
                      <a:gd name="T8" fmla="*/ 72 w 176"/>
                      <a:gd name="T9" fmla="*/ 76 h 76"/>
                      <a:gd name="T10" fmla="*/ 96 w 176"/>
                      <a:gd name="T11" fmla="*/ 74 h 76"/>
                      <a:gd name="T12" fmla="*/ 138 w 176"/>
                      <a:gd name="T13" fmla="*/ 64 h 76"/>
                      <a:gd name="T14" fmla="*/ 176 w 176"/>
                      <a:gd name="T15" fmla="*/ 50 h 76"/>
                      <a:gd name="T16" fmla="*/ 125 w 176"/>
                      <a:gd name="T17" fmla="*/ 5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76"/>
                      <a:gd name="T29" fmla="*/ 176 w 17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76">
                        <a:moveTo>
                          <a:pt x="125" y="5"/>
                        </a:moveTo>
                        <a:lnTo>
                          <a:pt x="46" y="5"/>
                        </a:lnTo>
                        <a:lnTo>
                          <a:pt x="19" y="0"/>
                        </a:lnTo>
                        <a:lnTo>
                          <a:pt x="0" y="13"/>
                        </a:lnTo>
                        <a:lnTo>
                          <a:pt x="72" y="76"/>
                        </a:lnTo>
                        <a:lnTo>
                          <a:pt x="96" y="74"/>
                        </a:lnTo>
                        <a:lnTo>
                          <a:pt x="138" y="64"/>
                        </a:lnTo>
                        <a:lnTo>
                          <a:pt x="176" y="50"/>
                        </a:lnTo>
                        <a:lnTo>
                          <a:pt x="125" y="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29" name="Freeform 1967"/>
                  <p:cNvSpPr>
                    <a:spLocks/>
                  </p:cNvSpPr>
                  <p:nvPr/>
                </p:nvSpPr>
                <p:spPr bwMode="auto">
                  <a:xfrm>
                    <a:off x="1455" y="1128"/>
                    <a:ext cx="24" cy="44"/>
                  </a:xfrm>
                  <a:custGeom>
                    <a:avLst/>
                    <a:gdLst>
                      <a:gd name="T0" fmla="*/ 66 w 168"/>
                      <a:gd name="T1" fmla="*/ 174 h 264"/>
                      <a:gd name="T2" fmla="*/ 0 w 168"/>
                      <a:gd name="T3" fmla="*/ 0 h 264"/>
                      <a:gd name="T4" fmla="*/ 148 w 168"/>
                      <a:gd name="T5" fmla="*/ 129 h 264"/>
                      <a:gd name="T6" fmla="*/ 168 w 168"/>
                      <a:gd name="T7" fmla="*/ 264 h 264"/>
                      <a:gd name="T8" fmla="*/ 66 w 168"/>
                      <a:gd name="T9" fmla="*/ 174 h 264"/>
                      <a:gd name="T10" fmla="*/ 0 60000 65536"/>
                      <a:gd name="T11" fmla="*/ 0 60000 65536"/>
                      <a:gd name="T12" fmla="*/ 0 60000 65536"/>
                      <a:gd name="T13" fmla="*/ 0 60000 65536"/>
                      <a:gd name="T14" fmla="*/ 0 60000 65536"/>
                      <a:gd name="T15" fmla="*/ 0 w 168"/>
                      <a:gd name="T16" fmla="*/ 0 h 264"/>
                      <a:gd name="T17" fmla="*/ 168 w 168"/>
                      <a:gd name="T18" fmla="*/ 264 h 264"/>
                    </a:gdLst>
                    <a:ahLst/>
                    <a:cxnLst>
                      <a:cxn ang="T10">
                        <a:pos x="T0" y="T1"/>
                      </a:cxn>
                      <a:cxn ang="T11">
                        <a:pos x="T2" y="T3"/>
                      </a:cxn>
                      <a:cxn ang="T12">
                        <a:pos x="T4" y="T5"/>
                      </a:cxn>
                      <a:cxn ang="T13">
                        <a:pos x="T6" y="T7"/>
                      </a:cxn>
                      <a:cxn ang="T14">
                        <a:pos x="T8" y="T9"/>
                      </a:cxn>
                    </a:cxnLst>
                    <a:rect l="T15" t="T16" r="T17" b="T18"/>
                    <a:pathLst>
                      <a:path w="168" h="264">
                        <a:moveTo>
                          <a:pt x="66" y="174"/>
                        </a:moveTo>
                        <a:lnTo>
                          <a:pt x="0" y="0"/>
                        </a:lnTo>
                        <a:lnTo>
                          <a:pt x="148" y="129"/>
                        </a:lnTo>
                        <a:lnTo>
                          <a:pt x="168" y="264"/>
                        </a:lnTo>
                        <a:lnTo>
                          <a:pt x="66" y="17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0" name="Freeform 1968"/>
                  <p:cNvSpPr>
                    <a:spLocks/>
                  </p:cNvSpPr>
                  <p:nvPr/>
                </p:nvSpPr>
                <p:spPr bwMode="auto">
                  <a:xfrm>
                    <a:off x="1399" y="1093"/>
                    <a:ext cx="23" cy="16"/>
                  </a:xfrm>
                  <a:custGeom>
                    <a:avLst/>
                    <a:gdLst>
                      <a:gd name="T0" fmla="*/ 92 w 161"/>
                      <a:gd name="T1" fmla="*/ 8 h 93"/>
                      <a:gd name="T2" fmla="*/ 78 w 161"/>
                      <a:gd name="T3" fmla="*/ 6 h 93"/>
                      <a:gd name="T4" fmla="*/ 55 w 161"/>
                      <a:gd name="T5" fmla="*/ 0 h 93"/>
                      <a:gd name="T6" fmla="*/ 41 w 161"/>
                      <a:gd name="T7" fmla="*/ 5 h 93"/>
                      <a:gd name="T8" fmla="*/ 0 w 161"/>
                      <a:gd name="T9" fmla="*/ 45 h 93"/>
                      <a:gd name="T10" fmla="*/ 54 w 161"/>
                      <a:gd name="T11" fmla="*/ 93 h 93"/>
                      <a:gd name="T12" fmla="*/ 87 w 161"/>
                      <a:gd name="T13" fmla="*/ 81 h 93"/>
                      <a:gd name="T14" fmla="*/ 128 w 161"/>
                      <a:gd name="T15" fmla="*/ 75 h 93"/>
                      <a:gd name="T16" fmla="*/ 161 w 161"/>
                      <a:gd name="T17" fmla="*/ 69 h 93"/>
                      <a:gd name="T18" fmla="*/ 92 w 161"/>
                      <a:gd name="T19" fmla="*/ 8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93"/>
                      <a:gd name="T32" fmla="*/ 161 w 161"/>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93">
                        <a:moveTo>
                          <a:pt x="92" y="8"/>
                        </a:moveTo>
                        <a:lnTo>
                          <a:pt x="78" y="6"/>
                        </a:lnTo>
                        <a:lnTo>
                          <a:pt x="55" y="0"/>
                        </a:lnTo>
                        <a:lnTo>
                          <a:pt x="41" y="5"/>
                        </a:lnTo>
                        <a:lnTo>
                          <a:pt x="0" y="45"/>
                        </a:lnTo>
                        <a:lnTo>
                          <a:pt x="54" y="93"/>
                        </a:lnTo>
                        <a:lnTo>
                          <a:pt x="87" y="81"/>
                        </a:lnTo>
                        <a:lnTo>
                          <a:pt x="128" y="75"/>
                        </a:lnTo>
                        <a:lnTo>
                          <a:pt x="161" y="69"/>
                        </a:lnTo>
                        <a:lnTo>
                          <a:pt x="92" y="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1" name="Freeform 1969"/>
                  <p:cNvSpPr>
                    <a:spLocks/>
                  </p:cNvSpPr>
                  <p:nvPr/>
                </p:nvSpPr>
                <p:spPr bwMode="auto">
                  <a:xfrm>
                    <a:off x="1460" y="1143"/>
                    <a:ext cx="20" cy="40"/>
                  </a:xfrm>
                  <a:custGeom>
                    <a:avLst/>
                    <a:gdLst>
                      <a:gd name="T0" fmla="*/ 66 w 142"/>
                      <a:gd name="T1" fmla="*/ 175 h 241"/>
                      <a:gd name="T2" fmla="*/ 0 w 142"/>
                      <a:gd name="T3" fmla="*/ 0 h 241"/>
                      <a:gd name="T4" fmla="*/ 126 w 142"/>
                      <a:gd name="T5" fmla="*/ 110 h 241"/>
                      <a:gd name="T6" fmla="*/ 142 w 142"/>
                      <a:gd name="T7" fmla="*/ 241 h 241"/>
                      <a:gd name="T8" fmla="*/ 66 w 142"/>
                      <a:gd name="T9" fmla="*/ 175 h 241"/>
                      <a:gd name="T10" fmla="*/ 0 60000 65536"/>
                      <a:gd name="T11" fmla="*/ 0 60000 65536"/>
                      <a:gd name="T12" fmla="*/ 0 60000 65536"/>
                      <a:gd name="T13" fmla="*/ 0 60000 65536"/>
                      <a:gd name="T14" fmla="*/ 0 60000 65536"/>
                      <a:gd name="T15" fmla="*/ 0 w 142"/>
                      <a:gd name="T16" fmla="*/ 0 h 241"/>
                      <a:gd name="T17" fmla="*/ 142 w 142"/>
                      <a:gd name="T18" fmla="*/ 241 h 241"/>
                    </a:gdLst>
                    <a:ahLst/>
                    <a:cxnLst>
                      <a:cxn ang="T10">
                        <a:pos x="T0" y="T1"/>
                      </a:cxn>
                      <a:cxn ang="T11">
                        <a:pos x="T2" y="T3"/>
                      </a:cxn>
                      <a:cxn ang="T12">
                        <a:pos x="T4" y="T5"/>
                      </a:cxn>
                      <a:cxn ang="T13">
                        <a:pos x="T6" y="T7"/>
                      </a:cxn>
                      <a:cxn ang="T14">
                        <a:pos x="T8" y="T9"/>
                      </a:cxn>
                    </a:cxnLst>
                    <a:rect l="T15" t="T16" r="T17" b="T18"/>
                    <a:pathLst>
                      <a:path w="142" h="241">
                        <a:moveTo>
                          <a:pt x="66" y="175"/>
                        </a:moveTo>
                        <a:lnTo>
                          <a:pt x="0" y="0"/>
                        </a:lnTo>
                        <a:lnTo>
                          <a:pt x="126" y="110"/>
                        </a:lnTo>
                        <a:lnTo>
                          <a:pt x="142" y="241"/>
                        </a:lnTo>
                        <a:lnTo>
                          <a:pt x="66" y="17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2" name="Freeform 1970"/>
                  <p:cNvSpPr>
                    <a:spLocks/>
                  </p:cNvSpPr>
                  <p:nvPr/>
                </p:nvSpPr>
                <p:spPr bwMode="auto">
                  <a:xfrm>
                    <a:off x="1394" y="1096"/>
                    <a:ext cx="20" cy="17"/>
                  </a:xfrm>
                  <a:custGeom>
                    <a:avLst/>
                    <a:gdLst>
                      <a:gd name="T0" fmla="*/ 0 w 140"/>
                      <a:gd name="T1" fmla="*/ 58 h 105"/>
                      <a:gd name="T2" fmla="*/ 68 w 140"/>
                      <a:gd name="T3" fmla="*/ 0 h 105"/>
                      <a:gd name="T4" fmla="*/ 140 w 140"/>
                      <a:gd name="T5" fmla="*/ 63 h 105"/>
                      <a:gd name="T6" fmla="*/ 93 w 140"/>
                      <a:gd name="T7" fmla="*/ 78 h 105"/>
                      <a:gd name="T8" fmla="*/ 54 w 140"/>
                      <a:gd name="T9" fmla="*/ 105 h 105"/>
                      <a:gd name="T10" fmla="*/ 0 w 140"/>
                      <a:gd name="T11" fmla="*/ 58 h 105"/>
                      <a:gd name="T12" fmla="*/ 0 60000 65536"/>
                      <a:gd name="T13" fmla="*/ 0 60000 65536"/>
                      <a:gd name="T14" fmla="*/ 0 60000 65536"/>
                      <a:gd name="T15" fmla="*/ 0 60000 65536"/>
                      <a:gd name="T16" fmla="*/ 0 60000 65536"/>
                      <a:gd name="T17" fmla="*/ 0 60000 65536"/>
                      <a:gd name="T18" fmla="*/ 0 w 140"/>
                      <a:gd name="T19" fmla="*/ 0 h 105"/>
                      <a:gd name="T20" fmla="*/ 140 w 140"/>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40" h="105">
                        <a:moveTo>
                          <a:pt x="0" y="58"/>
                        </a:moveTo>
                        <a:lnTo>
                          <a:pt x="68" y="0"/>
                        </a:lnTo>
                        <a:lnTo>
                          <a:pt x="140" y="63"/>
                        </a:lnTo>
                        <a:lnTo>
                          <a:pt x="93" y="78"/>
                        </a:lnTo>
                        <a:lnTo>
                          <a:pt x="54" y="105"/>
                        </a:lnTo>
                        <a:lnTo>
                          <a:pt x="0" y="5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3" name="Freeform 1971"/>
                  <p:cNvSpPr>
                    <a:spLocks/>
                  </p:cNvSpPr>
                  <p:nvPr/>
                </p:nvSpPr>
                <p:spPr bwMode="auto">
                  <a:xfrm>
                    <a:off x="1465" y="1157"/>
                    <a:ext cx="16" cy="36"/>
                  </a:xfrm>
                  <a:custGeom>
                    <a:avLst/>
                    <a:gdLst>
                      <a:gd name="T0" fmla="*/ 70 w 113"/>
                      <a:gd name="T1" fmla="*/ 179 h 216"/>
                      <a:gd name="T2" fmla="*/ 0 w 113"/>
                      <a:gd name="T3" fmla="*/ 0 h 216"/>
                      <a:gd name="T4" fmla="*/ 102 w 113"/>
                      <a:gd name="T5" fmla="*/ 90 h 216"/>
                      <a:gd name="T6" fmla="*/ 113 w 113"/>
                      <a:gd name="T7" fmla="*/ 216 h 216"/>
                      <a:gd name="T8" fmla="*/ 70 w 113"/>
                      <a:gd name="T9" fmla="*/ 179 h 216"/>
                      <a:gd name="T10" fmla="*/ 0 60000 65536"/>
                      <a:gd name="T11" fmla="*/ 0 60000 65536"/>
                      <a:gd name="T12" fmla="*/ 0 60000 65536"/>
                      <a:gd name="T13" fmla="*/ 0 60000 65536"/>
                      <a:gd name="T14" fmla="*/ 0 60000 65536"/>
                      <a:gd name="T15" fmla="*/ 0 w 113"/>
                      <a:gd name="T16" fmla="*/ 0 h 216"/>
                      <a:gd name="T17" fmla="*/ 113 w 113"/>
                      <a:gd name="T18" fmla="*/ 216 h 216"/>
                    </a:gdLst>
                    <a:ahLst/>
                    <a:cxnLst>
                      <a:cxn ang="T10">
                        <a:pos x="T0" y="T1"/>
                      </a:cxn>
                      <a:cxn ang="T11">
                        <a:pos x="T2" y="T3"/>
                      </a:cxn>
                      <a:cxn ang="T12">
                        <a:pos x="T4" y="T5"/>
                      </a:cxn>
                      <a:cxn ang="T13">
                        <a:pos x="T6" y="T7"/>
                      </a:cxn>
                      <a:cxn ang="T14">
                        <a:pos x="T8" y="T9"/>
                      </a:cxn>
                    </a:cxnLst>
                    <a:rect l="T15" t="T16" r="T17" b="T18"/>
                    <a:pathLst>
                      <a:path w="113" h="216">
                        <a:moveTo>
                          <a:pt x="70" y="179"/>
                        </a:moveTo>
                        <a:lnTo>
                          <a:pt x="0" y="0"/>
                        </a:lnTo>
                        <a:lnTo>
                          <a:pt x="102" y="90"/>
                        </a:lnTo>
                        <a:lnTo>
                          <a:pt x="113" y="216"/>
                        </a:lnTo>
                        <a:lnTo>
                          <a:pt x="70" y="1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4" name="Freeform 1972"/>
                  <p:cNvSpPr>
                    <a:spLocks/>
                  </p:cNvSpPr>
                  <p:nvPr/>
                </p:nvSpPr>
                <p:spPr bwMode="auto">
                  <a:xfrm>
                    <a:off x="1389" y="1101"/>
                    <a:ext cx="18" cy="18"/>
                  </a:xfrm>
                  <a:custGeom>
                    <a:avLst/>
                    <a:gdLst>
                      <a:gd name="T0" fmla="*/ 0 w 128"/>
                      <a:gd name="T1" fmla="*/ 53 h 109"/>
                      <a:gd name="T2" fmla="*/ 74 w 128"/>
                      <a:gd name="T3" fmla="*/ 0 h 109"/>
                      <a:gd name="T4" fmla="*/ 128 w 128"/>
                      <a:gd name="T5" fmla="*/ 48 h 109"/>
                      <a:gd name="T6" fmla="*/ 99 w 128"/>
                      <a:gd name="T7" fmla="*/ 68 h 109"/>
                      <a:gd name="T8" fmla="*/ 69 w 128"/>
                      <a:gd name="T9" fmla="*/ 99 h 109"/>
                      <a:gd name="T10" fmla="*/ 63 w 128"/>
                      <a:gd name="T11" fmla="*/ 109 h 109"/>
                      <a:gd name="T12" fmla="*/ 0 w 128"/>
                      <a:gd name="T13" fmla="*/ 53 h 109"/>
                      <a:gd name="T14" fmla="*/ 0 60000 65536"/>
                      <a:gd name="T15" fmla="*/ 0 60000 65536"/>
                      <a:gd name="T16" fmla="*/ 0 60000 65536"/>
                      <a:gd name="T17" fmla="*/ 0 60000 65536"/>
                      <a:gd name="T18" fmla="*/ 0 60000 65536"/>
                      <a:gd name="T19" fmla="*/ 0 60000 65536"/>
                      <a:gd name="T20" fmla="*/ 0 60000 65536"/>
                      <a:gd name="T21" fmla="*/ 0 w 128"/>
                      <a:gd name="T22" fmla="*/ 0 h 109"/>
                      <a:gd name="T23" fmla="*/ 128 w 128"/>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09">
                        <a:moveTo>
                          <a:pt x="0" y="53"/>
                        </a:moveTo>
                        <a:lnTo>
                          <a:pt x="74" y="0"/>
                        </a:lnTo>
                        <a:lnTo>
                          <a:pt x="128" y="48"/>
                        </a:lnTo>
                        <a:lnTo>
                          <a:pt x="99" y="68"/>
                        </a:lnTo>
                        <a:lnTo>
                          <a:pt x="69" y="99"/>
                        </a:lnTo>
                        <a:lnTo>
                          <a:pt x="63" y="109"/>
                        </a:lnTo>
                        <a:lnTo>
                          <a:pt x="0" y="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5" name="Freeform 1973"/>
                  <p:cNvSpPr>
                    <a:spLocks/>
                  </p:cNvSpPr>
                  <p:nvPr/>
                </p:nvSpPr>
                <p:spPr bwMode="auto">
                  <a:xfrm>
                    <a:off x="1469" y="1172"/>
                    <a:ext cx="12" cy="31"/>
                  </a:xfrm>
                  <a:custGeom>
                    <a:avLst/>
                    <a:gdLst>
                      <a:gd name="T0" fmla="*/ 0 w 83"/>
                      <a:gd name="T1" fmla="*/ 0 h 184"/>
                      <a:gd name="T2" fmla="*/ 47 w 83"/>
                      <a:gd name="T3" fmla="*/ 112 h 184"/>
                      <a:gd name="T4" fmla="*/ 83 w 83"/>
                      <a:gd name="T5" fmla="*/ 184 h 184"/>
                      <a:gd name="T6" fmla="*/ 76 w 83"/>
                      <a:gd name="T7" fmla="*/ 66 h 184"/>
                      <a:gd name="T8" fmla="*/ 0 w 83"/>
                      <a:gd name="T9" fmla="*/ 0 h 184"/>
                      <a:gd name="T10" fmla="*/ 0 60000 65536"/>
                      <a:gd name="T11" fmla="*/ 0 60000 65536"/>
                      <a:gd name="T12" fmla="*/ 0 60000 65536"/>
                      <a:gd name="T13" fmla="*/ 0 60000 65536"/>
                      <a:gd name="T14" fmla="*/ 0 60000 65536"/>
                      <a:gd name="T15" fmla="*/ 0 w 83"/>
                      <a:gd name="T16" fmla="*/ 0 h 184"/>
                      <a:gd name="T17" fmla="*/ 83 w 83"/>
                      <a:gd name="T18" fmla="*/ 184 h 184"/>
                    </a:gdLst>
                    <a:ahLst/>
                    <a:cxnLst>
                      <a:cxn ang="T10">
                        <a:pos x="T0" y="T1"/>
                      </a:cxn>
                      <a:cxn ang="T11">
                        <a:pos x="T2" y="T3"/>
                      </a:cxn>
                      <a:cxn ang="T12">
                        <a:pos x="T4" y="T5"/>
                      </a:cxn>
                      <a:cxn ang="T13">
                        <a:pos x="T6" y="T7"/>
                      </a:cxn>
                      <a:cxn ang="T14">
                        <a:pos x="T8" y="T9"/>
                      </a:cxn>
                    </a:cxnLst>
                    <a:rect l="T15" t="T16" r="T17" b="T18"/>
                    <a:pathLst>
                      <a:path w="83" h="184">
                        <a:moveTo>
                          <a:pt x="0" y="0"/>
                        </a:moveTo>
                        <a:lnTo>
                          <a:pt x="47" y="112"/>
                        </a:lnTo>
                        <a:lnTo>
                          <a:pt x="83" y="184"/>
                        </a:lnTo>
                        <a:lnTo>
                          <a:pt x="76" y="66"/>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6" name="Freeform 1974"/>
                  <p:cNvSpPr>
                    <a:spLocks/>
                  </p:cNvSpPr>
                  <p:nvPr/>
                </p:nvSpPr>
                <p:spPr bwMode="auto">
                  <a:xfrm>
                    <a:off x="1383" y="1105"/>
                    <a:ext cx="19" cy="20"/>
                  </a:xfrm>
                  <a:custGeom>
                    <a:avLst/>
                    <a:gdLst>
                      <a:gd name="T0" fmla="*/ 75 w 130"/>
                      <a:gd name="T1" fmla="*/ 0 h 118"/>
                      <a:gd name="T2" fmla="*/ 35 w 130"/>
                      <a:gd name="T3" fmla="*/ 28 h 118"/>
                      <a:gd name="T4" fmla="*/ 0 w 130"/>
                      <a:gd name="T5" fmla="*/ 52 h 118"/>
                      <a:gd name="T6" fmla="*/ 75 w 130"/>
                      <a:gd name="T7" fmla="*/ 118 h 118"/>
                      <a:gd name="T8" fmla="*/ 107 w 130"/>
                      <a:gd name="T9" fmla="*/ 72 h 118"/>
                      <a:gd name="T10" fmla="*/ 130 w 130"/>
                      <a:gd name="T11" fmla="*/ 47 h 118"/>
                      <a:gd name="T12" fmla="*/ 75 w 130"/>
                      <a:gd name="T13" fmla="*/ 0 h 118"/>
                      <a:gd name="T14" fmla="*/ 0 60000 65536"/>
                      <a:gd name="T15" fmla="*/ 0 60000 65536"/>
                      <a:gd name="T16" fmla="*/ 0 60000 65536"/>
                      <a:gd name="T17" fmla="*/ 0 60000 65536"/>
                      <a:gd name="T18" fmla="*/ 0 60000 65536"/>
                      <a:gd name="T19" fmla="*/ 0 60000 65536"/>
                      <a:gd name="T20" fmla="*/ 0 60000 65536"/>
                      <a:gd name="T21" fmla="*/ 0 w 130"/>
                      <a:gd name="T22" fmla="*/ 0 h 118"/>
                      <a:gd name="T23" fmla="*/ 130 w 13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18">
                        <a:moveTo>
                          <a:pt x="75" y="0"/>
                        </a:moveTo>
                        <a:lnTo>
                          <a:pt x="35" y="28"/>
                        </a:lnTo>
                        <a:lnTo>
                          <a:pt x="0" y="52"/>
                        </a:lnTo>
                        <a:lnTo>
                          <a:pt x="75" y="118"/>
                        </a:lnTo>
                        <a:lnTo>
                          <a:pt x="107" y="72"/>
                        </a:lnTo>
                        <a:lnTo>
                          <a:pt x="130" y="47"/>
                        </a:lnTo>
                        <a:lnTo>
                          <a:pt x="7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7" name="Freeform 1975"/>
                  <p:cNvSpPr>
                    <a:spLocks/>
                  </p:cNvSpPr>
                  <p:nvPr/>
                </p:nvSpPr>
                <p:spPr bwMode="auto">
                  <a:xfrm>
                    <a:off x="1475" y="1187"/>
                    <a:ext cx="6" cy="16"/>
                  </a:xfrm>
                  <a:custGeom>
                    <a:avLst/>
                    <a:gdLst>
                      <a:gd name="T0" fmla="*/ 0 w 46"/>
                      <a:gd name="T1" fmla="*/ 0 h 93"/>
                      <a:gd name="T2" fmla="*/ 46 w 46"/>
                      <a:gd name="T3" fmla="*/ 93 h 93"/>
                      <a:gd name="T4" fmla="*/ 43 w 46"/>
                      <a:gd name="T5" fmla="*/ 37 h 93"/>
                      <a:gd name="T6" fmla="*/ 0 w 46"/>
                      <a:gd name="T7" fmla="*/ 0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0" y="0"/>
                        </a:moveTo>
                        <a:lnTo>
                          <a:pt x="46" y="93"/>
                        </a:lnTo>
                        <a:lnTo>
                          <a:pt x="43" y="37"/>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8" name="Freeform 1976"/>
                  <p:cNvSpPr>
                    <a:spLocks/>
                  </p:cNvSpPr>
                  <p:nvPr/>
                </p:nvSpPr>
                <p:spPr bwMode="auto">
                  <a:xfrm>
                    <a:off x="1379" y="1109"/>
                    <a:ext cx="19" cy="22"/>
                  </a:xfrm>
                  <a:custGeom>
                    <a:avLst/>
                    <a:gdLst>
                      <a:gd name="T0" fmla="*/ 72 w 135"/>
                      <a:gd name="T1" fmla="*/ 0 h 128"/>
                      <a:gd name="T2" fmla="*/ 69 w 135"/>
                      <a:gd name="T3" fmla="*/ 2 h 128"/>
                      <a:gd name="T4" fmla="*/ 0 w 135"/>
                      <a:gd name="T5" fmla="*/ 54 h 128"/>
                      <a:gd name="T6" fmla="*/ 83 w 135"/>
                      <a:gd name="T7" fmla="*/ 128 h 128"/>
                      <a:gd name="T8" fmla="*/ 135 w 135"/>
                      <a:gd name="T9" fmla="*/ 56 h 128"/>
                      <a:gd name="T10" fmla="*/ 72 w 135"/>
                      <a:gd name="T11" fmla="*/ 0 h 128"/>
                      <a:gd name="T12" fmla="*/ 0 60000 65536"/>
                      <a:gd name="T13" fmla="*/ 0 60000 65536"/>
                      <a:gd name="T14" fmla="*/ 0 60000 65536"/>
                      <a:gd name="T15" fmla="*/ 0 60000 65536"/>
                      <a:gd name="T16" fmla="*/ 0 60000 65536"/>
                      <a:gd name="T17" fmla="*/ 0 60000 65536"/>
                      <a:gd name="T18" fmla="*/ 0 w 135"/>
                      <a:gd name="T19" fmla="*/ 0 h 128"/>
                      <a:gd name="T20" fmla="*/ 135 w 135"/>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35" h="128">
                        <a:moveTo>
                          <a:pt x="72" y="0"/>
                        </a:moveTo>
                        <a:lnTo>
                          <a:pt x="69" y="2"/>
                        </a:lnTo>
                        <a:lnTo>
                          <a:pt x="0" y="54"/>
                        </a:lnTo>
                        <a:lnTo>
                          <a:pt x="83" y="128"/>
                        </a:lnTo>
                        <a:lnTo>
                          <a:pt x="135" y="56"/>
                        </a:lnTo>
                        <a:lnTo>
                          <a:pt x="7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39" name="Freeform 1977"/>
                  <p:cNvSpPr>
                    <a:spLocks/>
                  </p:cNvSpPr>
                  <p:nvPr/>
                </p:nvSpPr>
                <p:spPr bwMode="auto">
                  <a:xfrm>
                    <a:off x="1374" y="1114"/>
                    <a:ext cx="20" cy="23"/>
                  </a:xfrm>
                  <a:custGeom>
                    <a:avLst/>
                    <a:gdLst>
                      <a:gd name="T0" fmla="*/ 0 w 142"/>
                      <a:gd name="T1" fmla="*/ 59 h 139"/>
                      <a:gd name="T2" fmla="*/ 67 w 142"/>
                      <a:gd name="T3" fmla="*/ 0 h 139"/>
                      <a:gd name="T4" fmla="*/ 142 w 142"/>
                      <a:gd name="T5" fmla="*/ 66 h 139"/>
                      <a:gd name="T6" fmla="*/ 93 w 142"/>
                      <a:gd name="T7" fmla="*/ 139 h 139"/>
                      <a:gd name="T8" fmla="*/ 0 w 142"/>
                      <a:gd name="T9" fmla="*/ 59 h 139"/>
                      <a:gd name="T10" fmla="*/ 0 60000 65536"/>
                      <a:gd name="T11" fmla="*/ 0 60000 65536"/>
                      <a:gd name="T12" fmla="*/ 0 60000 65536"/>
                      <a:gd name="T13" fmla="*/ 0 60000 65536"/>
                      <a:gd name="T14" fmla="*/ 0 60000 65536"/>
                      <a:gd name="T15" fmla="*/ 0 w 142"/>
                      <a:gd name="T16" fmla="*/ 0 h 139"/>
                      <a:gd name="T17" fmla="*/ 142 w 142"/>
                      <a:gd name="T18" fmla="*/ 139 h 139"/>
                    </a:gdLst>
                    <a:ahLst/>
                    <a:cxnLst>
                      <a:cxn ang="T10">
                        <a:pos x="T0" y="T1"/>
                      </a:cxn>
                      <a:cxn ang="T11">
                        <a:pos x="T2" y="T3"/>
                      </a:cxn>
                      <a:cxn ang="T12">
                        <a:pos x="T4" y="T5"/>
                      </a:cxn>
                      <a:cxn ang="T13">
                        <a:pos x="T6" y="T7"/>
                      </a:cxn>
                      <a:cxn ang="T14">
                        <a:pos x="T8" y="T9"/>
                      </a:cxn>
                    </a:cxnLst>
                    <a:rect l="T15" t="T16" r="T17" b="T18"/>
                    <a:pathLst>
                      <a:path w="142" h="139">
                        <a:moveTo>
                          <a:pt x="0" y="59"/>
                        </a:moveTo>
                        <a:lnTo>
                          <a:pt x="67" y="0"/>
                        </a:lnTo>
                        <a:lnTo>
                          <a:pt x="142" y="66"/>
                        </a:lnTo>
                        <a:lnTo>
                          <a:pt x="93" y="139"/>
                        </a:lnTo>
                        <a:lnTo>
                          <a:pt x="0" y="5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0" name="Freeform 1978"/>
                  <p:cNvSpPr>
                    <a:spLocks/>
                  </p:cNvSpPr>
                  <p:nvPr/>
                </p:nvSpPr>
                <p:spPr bwMode="auto">
                  <a:xfrm>
                    <a:off x="1369" y="1119"/>
                    <a:ext cx="21" cy="24"/>
                  </a:xfrm>
                  <a:custGeom>
                    <a:avLst/>
                    <a:gdLst>
                      <a:gd name="T0" fmla="*/ 0 w 148"/>
                      <a:gd name="T1" fmla="*/ 62 h 149"/>
                      <a:gd name="T2" fmla="*/ 65 w 148"/>
                      <a:gd name="T3" fmla="*/ 0 h 149"/>
                      <a:gd name="T4" fmla="*/ 148 w 148"/>
                      <a:gd name="T5" fmla="*/ 74 h 149"/>
                      <a:gd name="T6" fmla="*/ 101 w 148"/>
                      <a:gd name="T7" fmla="*/ 149 h 149"/>
                      <a:gd name="T8" fmla="*/ 0 w 148"/>
                      <a:gd name="T9" fmla="*/ 62 h 149"/>
                      <a:gd name="T10" fmla="*/ 0 60000 65536"/>
                      <a:gd name="T11" fmla="*/ 0 60000 65536"/>
                      <a:gd name="T12" fmla="*/ 0 60000 65536"/>
                      <a:gd name="T13" fmla="*/ 0 60000 65536"/>
                      <a:gd name="T14" fmla="*/ 0 60000 65536"/>
                      <a:gd name="T15" fmla="*/ 0 w 148"/>
                      <a:gd name="T16" fmla="*/ 0 h 149"/>
                      <a:gd name="T17" fmla="*/ 148 w 148"/>
                      <a:gd name="T18" fmla="*/ 149 h 149"/>
                    </a:gdLst>
                    <a:ahLst/>
                    <a:cxnLst>
                      <a:cxn ang="T10">
                        <a:pos x="T0" y="T1"/>
                      </a:cxn>
                      <a:cxn ang="T11">
                        <a:pos x="T2" y="T3"/>
                      </a:cxn>
                      <a:cxn ang="T12">
                        <a:pos x="T4" y="T5"/>
                      </a:cxn>
                      <a:cxn ang="T13">
                        <a:pos x="T6" y="T7"/>
                      </a:cxn>
                      <a:cxn ang="T14">
                        <a:pos x="T8" y="T9"/>
                      </a:cxn>
                    </a:cxnLst>
                    <a:rect l="T15" t="T16" r="T17" b="T18"/>
                    <a:pathLst>
                      <a:path w="148" h="149">
                        <a:moveTo>
                          <a:pt x="0" y="62"/>
                        </a:moveTo>
                        <a:lnTo>
                          <a:pt x="65" y="0"/>
                        </a:lnTo>
                        <a:lnTo>
                          <a:pt x="148" y="74"/>
                        </a:lnTo>
                        <a:lnTo>
                          <a:pt x="101" y="149"/>
                        </a:lnTo>
                        <a:lnTo>
                          <a:pt x="0" y="6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1" name="Freeform 1979"/>
                  <p:cNvSpPr>
                    <a:spLocks/>
                  </p:cNvSpPr>
                  <p:nvPr/>
                </p:nvSpPr>
                <p:spPr bwMode="auto">
                  <a:xfrm>
                    <a:off x="1365" y="1124"/>
                    <a:ext cx="22" cy="26"/>
                  </a:xfrm>
                  <a:custGeom>
                    <a:avLst/>
                    <a:gdLst>
                      <a:gd name="T0" fmla="*/ 0 w 154"/>
                      <a:gd name="T1" fmla="*/ 63 h 157"/>
                      <a:gd name="T2" fmla="*/ 61 w 154"/>
                      <a:gd name="T3" fmla="*/ 0 h 157"/>
                      <a:gd name="T4" fmla="*/ 154 w 154"/>
                      <a:gd name="T5" fmla="*/ 80 h 157"/>
                      <a:gd name="T6" fmla="*/ 107 w 154"/>
                      <a:gd name="T7" fmla="*/ 157 h 157"/>
                      <a:gd name="T8" fmla="*/ 0 w 154"/>
                      <a:gd name="T9" fmla="*/ 63 h 157"/>
                      <a:gd name="T10" fmla="*/ 0 60000 65536"/>
                      <a:gd name="T11" fmla="*/ 0 60000 65536"/>
                      <a:gd name="T12" fmla="*/ 0 60000 65536"/>
                      <a:gd name="T13" fmla="*/ 0 60000 65536"/>
                      <a:gd name="T14" fmla="*/ 0 60000 65536"/>
                      <a:gd name="T15" fmla="*/ 0 w 154"/>
                      <a:gd name="T16" fmla="*/ 0 h 157"/>
                      <a:gd name="T17" fmla="*/ 154 w 154"/>
                      <a:gd name="T18" fmla="*/ 157 h 157"/>
                    </a:gdLst>
                    <a:ahLst/>
                    <a:cxnLst>
                      <a:cxn ang="T10">
                        <a:pos x="T0" y="T1"/>
                      </a:cxn>
                      <a:cxn ang="T11">
                        <a:pos x="T2" y="T3"/>
                      </a:cxn>
                      <a:cxn ang="T12">
                        <a:pos x="T4" y="T5"/>
                      </a:cxn>
                      <a:cxn ang="T13">
                        <a:pos x="T6" y="T7"/>
                      </a:cxn>
                      <a:cxn ang="T14">
                        <a:pos x="T8" y="T9"/>
                      </a:cxn>
                    </a:cxnLst>
                    <a:rect l="T15" t="T16" r="T17" b="T18"/>
                    <a:pathLst>
                      <a:path w="154" h="157">
                        <a:moveTo>
                          <a:pt x="0" y="63"/>
                        </a:moveTo>
                        <a:lnTo>
                          <a:pt x="61" y="0"/>
                        </a:lnTo>
                        <a:lnTo>
                          <a:pt x="154" y="80"/>
                        </a:lnTo>
                        <a:lnTo>
                          <a:pt x="107" y="157"/>
                        </a:lnTo>
                        <a:lnTo>
                          <a:pt x="0" y="6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2" name="Freeform 1980"/>
                  <p:cNvSpPr>
                    <a:spLocks/>
                  </p:cNvSpPr>
                  <p:nvPr/>
                </p:nvSpPr>
                <p:spPr bwMode="auto">
                  <a:xfrm>
                    <a:off x="1361" y="1129"/>
                    <a:ext cx="23" cy="28"/>
                  </a:xfrm>
                  <a:custGeom>
                    <a:avLst/>
                    <a:gdLst>
                      <a:gd name="T0" fmla="*/ 0 w 159"/>
                      <a:gd name="T1" fmla="*/ 67 h 167"/>
                      <a:gd name="T2" fmla="*/ 58 w 159"/>
                      <a:gd name="T3" fmla="*/ 0 h 167"/>
                      <a:gd name="T4" fmla="*/ 159 w 159"/>
                      <a:gd name="T5" fmla="*/ 87 h 167"/>
                      <a:gd name="T6" fmla="*/ 115 w 159"/>
                      <a:gd name="T7" fmla="*/ 167 h 167"/>
                      <a:gd name="T8" fmla="*/ 0 w 159"/>
                      <a:gd name="T9" fmla="*/ 67 h 167"/>
                      <a:gd name="T10" fmla="*/ 0 60000 65536"/>
                      <a:gd name="T11" fmla="*/ 0 60000 65536"/>
                      <a:gd name="T12" fmla="*/ 0 60000 65536"/>
                      <a:gd name="T13" fmla="*/ 0 60000 65536"/>
                      <a:gd name="T14" fmla="*/ 0 60000 65536"/>
                      <a:gd name="T15" fmla="*/ 0 w 159"/>
                      <a:gd name="T16" fmla="*/ 0 h 167"/>
                      <a:gd name="T17" fmla="*/ 159 w 159"/>
                      <a:gd name="T18" fmla="*/ 167 h 167"/>
                    </a:gdLst>
                    <a:ahLst/>
                    <a:cxnLst>
                      <a:cxn ang="T10">
                        <a:pos x="T0" y="T1"/>
                      </a:cxn>
                      <a:cxn ang="T11">
                        <a:pos x="T2" y="T3"/>
                      </a:cxn>
                      <a:cxn ang="T12">
                        <a:pos x="T4" y="T5"/>
                      </a:cxn>
                      <a:cxn ang="T13">
                        <a:pos x="T6" y="T7"/>
                      </a:cxn>
                      <a:cxn ang="T14">
                        <a:pos x="T8" y="T9"/>
                      </a:cxn>
                    </a:cxnLst>
                    <a:rect l="T15" t="T16" r="T17" b="T18"/>
                    <a:pathLst>
                      <a:path w="159" h="167">
                        <a:moveTo>
                          <a:pt x="0" y="67"/>
                        </a:moveTo>
                        <a:lnTo>
                          <a:pt x="58" y="0"/>
                        </a:lnTo>
                        <a:lnTo>
                          <a:pt x="159" y="87"/>
                        </a:lnTo>
                        <a:lnTo>
                          <a:pt x="115" y="167"/>
                        </a:lnTo>
                        <a:lnTo>
                          <a:pt x="0" y="6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3" name="Freeform 1981"/>
                  <p:cNvSpPr>
                    <a:spLocks/>
                  </p:cNvSpPr>
                  <p:nvPr/>
                </p:nvSpPr>
                <p:spPr bwMode="auto">
                  <a:xfrm>
                    <a:off x="1358" y="1134"/>
                    <a:ext cx="22" cy="29"/>
                  </a:xfrm>
                  <a:custGeom>
                    <a:avLst/>
                    <a:gdLst>
                      <a:gd name="T0" fmla="*/ 50 w 157"/>
                      <a:gd name="T1" fmla="*/ 0 h 174"/>
                      <a:gd name="T2" fmla="*/ 5 w 157"/>
                      <a:gd name="T3" fmla="*/ 61 h 174"/>
                      <a:gd name="T4" fmla="*/ 0 w 157"/>
                      <a:gd name="T5" fmla="*/ 75 h 174"/>
                      <a:gd name="T6" fmla="*/ 115 w 157"/>
                      <a:gd name="T7" fmla="*/ 174 h 174"/>
                      <a:gd name="T8" fmla="*/ 126 w 157"/>
                      <a:gd name="T9" fmla="*/ 153 h 174"/>
                      <a:gd name="T10" fmla="*/ 157 w 157"/>
                      <a:gd name="T11" fmla="*/ 94 h 174"/>
                      <a:gd name="T12" fmla="*/ 50 w 157"/>
                      <a:gd name="T13" fmla="*/ 0 h 174"/>
                      <a:gd name="T14" fmla="*/ 0 60000 65536"/>
                      <a:gd name="T15" fmla="*/ 0 60000 65536"/>
                      <a:gd name="T16" fmla="*/ 0 60000 65536"/>
                      <a:gd name="T17" fmla="*/ 0 60000 65536"/>
                      <a:gd name="T18" fmla="*/ 0 60000 65536"/>
                      <a:gd name="T19" fmla="*/ 0 60000 65536"/>
                      <a:gd name="T20" fmla="*/ 0 60000 65536"/>
                      <a:gd name="T21" fmla="*/ 0 w 157"/>
                      <a:gd name="T22" fmla="*/ 0 h 174"/>
                      <a:gd name="T23" fmla="*/ 157 w 157"/>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74">
                        <a:moveTo>
                          <a:pt x="50" y="0"/>
                        </a:moveTo>
                        <a:lnTo>
                          <a:pt x="5" y="61"/>
                        </a:lnTo>
                        <a:lnTo>
                          <a:pt x="0" y="75"/>
                        </a:lnTo>
                        <a:lnTo>
                          <a:pt x="115" y="174"/>
                        </a:lnTo>
                        <a:lnTo>
                          <a:pt x="126" y="153"/>
                        </a:lnTo>
                        <a:lnTo>
                          <a:pt x="157" y="94"/>
                        </a:lnTo>
                        <a:lnTo>
                          <a:pt x="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4" name="Freeform 1982"/>
                  <p:cNvSpPr>
                    <a:spLocks/>
                  </p:cNvSpPr>
                  <p:nvPr/>
                </p:nvSpPr>
                <p:spPr bwMode="auto">
                  <a:xfrm>
                    <a:off x="1356" y="1140"/>
                    <a:ext cx="21" cy="29"/>
                  </a:xfrm>
                  <a:custGeom>
                    <a:avLst/>
                    <a:gdLst>
                      <a:gd name="T0" fmla="*/ 34 w 149"/>
                      <a:gd name="T1" fmla="*/ 0 h 175"/>
                      <a:gd name="T2" fmla="*/ 18 w 149"/>
                      <a:gd name="T3" fmla="*/ 26 h 175"/>
                      <a:gd name="T4" fmla="*/ 0 w 149"/>
                      <a:gd name="T5" fmla="*/ 87 h 175"/>
                      <a:gd name="T6" fmla="*/ 101 w 149"/>
                      <a:gd name="T7" fmla="*/ 175 h 175"/>
                      <a:gd name="T8" fmla="*/ 139 w 149"/>
                      <a:gd name="T9" fmla="*/ 118 h 175"/>
                      <a:gd name="T10" fmla="*/ 149 w 149"/>
                      <a:gd name="T11" fmla="*/ 100 h 175"/>
                      <a:gd name="T12" fmla="*/ 34 w 149"/>
                      <a:gd name="T13" fmla="*/ 0 h 175"/>
                      <a:gd name="T14" fmla="*/ 0 60000 65536"/>
                      <a:gd name="T15" fmla="*/ 0 60000 65536"/>
                      <a:gd name="T16" fmla="*/ 0 60000 65536"/>
                      <a:gd name="T17" fmla="*/ 0 60000 65536"/>
                      <a:gd name="T18" fmla="*/ 0 60000 65536"/>
                      <a:gd name="T19" fmla="*/ 0 60000 65536"/>
                      <a:gd name="T20" fmla="*/ 0 60000 65536"/>
                      <a:gd name="T21" fmla="*/ 0 w 149"/>
                      <a:gd name="T22" fmla="*/ 0 h 175"/>
                      <a:gd name="T23" fmla="*/ 149 w 149"/>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75">
                        <a:moveTo>
                          <a:pt x="34" y="0"/>
                        </a:moveTo>
                        <a:lnTo>
                          <a:pt x="18" y="26"/>
                        </a:lnTo>
                        <a:lnTo>
                          <a:pt x="0" y="87"/>
                        </a:lnTo>
                        <a:lnTo>
                          <a:pt x="101" y="175"/>
                        </a:lnTo>
                        <a:lnTo>
                          <a:pt x="139" y="118"/>
                        </a:lnTo>
                        <a:lnTo>
                          <a:pt x="149" y="100"/>
                        </a:lnTo>
                        <a:lnTo>
                          <a:pt x="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5" name="Freeform 1983"/>
                  <p:cNvSpPr>
                    <a:spLocks/>
                  </p:cNvSpPr>
                  <p:nvPr/>
                </p:nvSpPr>
                <p:spPr bwMode="auto">
                  <a:xfrm>
                    <a:off x="1354" y="1147"/>
                    <a:ext cx="20" cy="28"/>
                  </a:xfrm>
                  <a:custGeom>
                    <a:avLst/>
                    <a:gdLst>
                      <a:gd name="T0" fmla="*/ 0 w 146"/>
                      <a:gd name="T1" fmla="*/ 91 h 168"/>
                      <a:gd name="T2" fmla="*/ 31 w 146"/>
                      <a:gd name="T3" fmla="*/ 0 h 168"/>
                      <a:gd name="T4" fmla="*/ 146 w 146"/>
                      <a:gd name="T5" fmla="*/ 99 h 168"/>
                      <a:gd name="T6" fmla="*/ 89 w 146"/>
                      <a:gd name="T7" fmla="*/ 168 h 168"/>
                      <a:gd name="T8" fmla="*/ 0 w 146"/>
                      <a:gd name="T9" fmla="*/ 91 h 168"/>
                      <a:gd name="T10" fmla="*/ 0 60000 65536"/>
                      <a:gd name="T11" fmla="*/ 0 60000 65536"/>
                      <a:gd name="T12" fmla="*/ 0 60000 65536"/>
                      <a:gd name="T13" fmla="*/ 0 60000 65536"/>
                      <a:gd name="T14" fmla="*/ 0 60000 65536"/>
                      <a:gd name="T15" fmla="*/ 0 w 146"/>
                      <a:gd name="T16" fmla="*/ 0 h 168"/>
                      <a:gd name="T17" fmla="*/ 146 w 146"/>
                      <a:gd name="T18" fmla="*/ 168 h 168"/>
                    </a:gdLst>
                    <a:ahLst/>
                    <a:cxnLst>
                      <a:cxn ang="T10">
                        <a:pos x="T0" y="T1"/>
                      </a:cxn>
                      <a:cxn ang="T11">
                        <a:pos x="T2" y="T3"/>
                      </a:cxn>
                      <a:cxn ang="T12">
                        <a:pos x="T4" y="T5"/>
                      </a:cxn>
                      <a:cxn ang="T13">
                        <a:pos x="T6" y="T7"/>
                      </a:cxn>
                      <a:cxn ang="T14">
                        <a:pos x="T8" y="T9"/>
                      </a:cxn>
                    </a:cxnLst>
                    <a:rect l="T15" t="T16" r="T17" b="T18"/>
                    <a:pathLst>
                      <a:path w="146" h="168">
                        <a:moveTo>
                          <a:pt x="0" y="91"/>
                        </a:moveTo>
                        <a:lnTo>
                          <a:pt x="31" y="0"/>
                        </a:lnTo>
                        <a:lnTo>
                          <a:pt x="146" y="99"/>
                        </a:lnTo>
                        <a:lnTo>
                          <a:pt x="89" y="168"/>
                        </a:lnTo>
                        <a:lnTo>
                          <a:pt x="0" y="9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6" name="Freeform 1984"/>
                  <p:cNvSpPr>
                    <a:spLocks/>
                  </p:cNvSpPr>
                  <p:nvPr/>
                </p:nvSpPr>
                <p:spPr bwMode="auto">
                  <a:xfrm>
                    <a:off x="1351" y="1154"/>
                    <a:ext cx="20" cy="26"/>
                  </a:xfrm>
                  <a:custGeom>
                    <a:avLst/>
                    <a:gdLst>
                      <a:gd name="T0" fmla="*/ 0 w 137"/>
                      <a:gd name="T1" fmla="*/ 85 h 154"/>
                      <a:gd name="T2" fmla="*/ 36 w 137"/>
                      <a:gd name="T3" fmla="*/ 0 h 154"/>
                      <a:gd name="T4" fmla="*/ 137 w 137"/>
                      <a:gd name="T5" fmla="*/ 88 h 154"/>
                      <a:gd name="T6" fmla="*/ 79 w 137"/>
                      <a:gd name="T7" fmla="*/ 154 h 154"/>
                      <a:gd name="T8" fmla="*/ 0 w 137"/>
                      <a:gd name="T9" fmla="*/ 85 h 154"/>
                      <a:gd name="T10" fmla="*/ 0 60000 65536"/>
                      <a:gd name="T11" fmla="*/ 0 60000 65536"/>
                      <a:gd name="T12" fmla="*/ 0 60000 65536"/>
                      <a:gd name="T13" fmla="*/ 0 60000 65536"/>
                      <a:gd name="T14" fmla="*/ 0 60000 65536"/>
                      <a:gd name="T15" fmla="*/ 0 w 137"/>
                      <a:gd name="T16" fmla="*/ 0 h 154"/>
                      <a:gd name="T17" fmla="*/ 137 w 137"/>
                      <a:gd name="T18" fmla="*/ 154 h 154"/>
                    </a:gdLst>
                    <a:ahLst/>
                    <a:cxnLst>
                      <a:cxn ang="T10">
                        <a:pos x="T0" y="T1"/>
                      </a:cxn>
                      <a:cxn ang="T11">
                        <a:pos x="T2" y="T3"/>
                      </a:cxn>
                      <a:cxn ang="T12">
                        <a:pos x="T4" y="T5"/>
                      </a:cxn>
                      <a:cxn ang="T13">
                        <a:pos x="T6" y="T7"/>
                      </a:cxn>
                      <a:cxn ang="T14">
                        <a:pos x="T8" y="T9"/>
                      </a:cxn>
                    </a:cxnLst>
                    <a:rect l="T15" t="T16" r="T17" b="T18"/>
                    <a:pathLst>
                      <a:path w="137" h="154">
                        <a:moveTo>
                          <a:pt x="0" y="85"/>
                        </a:moveTo>
                        <a:lnTo>
                          <a:pt x="36" y="0"/>
                        </a:lnTo>
                        <a:lnTo>
                          <a:pt x="137" y="88"/>
                        </a:lnTo>
                        <a:lnTo>
                          <a:pt x="79" y="154"/>
                        </a:lnTo>
                        <a:lnTo>
                          <a:pt x="0" y="8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7" name="Freeform 1985"/>
                  <p:cNvSpPr>
                    <a:spLocks/>
                  </p:cNvSpPr>
                  <p:nvPr/>
                </p:nvSpPr>
                <p:spPr bwMode="auto">
                  <a:xfrm>
                    <a:off x="1348" y="1162"/>
                    <a:ext cx="18" cy="24"/>
                  </a:xfrm>
                  <a:custGeom>
                    <a:avLst/>
                    <a:gdLst>
                      <a:gd name="T0" fmla="*/ 0 w 130"/>
                      <a:gd name="T1" fmla="*/ 81 h 145"/>
                      <a:gd name="T2" fmla="*/ 41 w 130"/>
                      <a:gd name="T3" fmla="*/ 0 h 145"/>
                      <a:gd name="T4" fmla="*/ 130 w 130"/>
                      <a:gd name="T5" fmla="*/ 77 h 145"/>
                      <a:gd name="T6" fmla="*/ 73 w 130"/>
                      <a:gd name="T7" fmla="*/ 145 h 145"/>
                      <a:gd name="T8" fmla="*/ 0 w 130"/>
                      <a:gd name="T9" fmla="*/ 81 h 145"/>
                      <a:gd name="T10" fmla="*/ 0 60000 65536"/>
                      <a:gd name="T11" fmla="*/ 0 60000 65536"/>
                      <a:gd name="T12" fmla="*/ 0 60000 65536"/>
                      <a:gd name="T13" fmla="*/ 0 60000 65536"/>
                      <a:gd name="T14" fmla="*/ 0 60000 65536"/>
                      <a:gd name="T15" fmla="*/ 0 w 130"/>
                      <a:gd name="T16" fmla="*/ 0 h 145"/>
                      <a:gd name="T17" fmla="*/ 130 w 130"/>
                      <a:gd name="T18" fmla="*/ 145 h 145"/>
                    </a:gdLst>
                    <a:ahLst/>
                    <a:cxnLst>
                      <a:cxn ang="T10">
                        <a:pos x="T0" y="T1"/>
                      </a:cxn>
                      <a:cxn ang="T11">
                        <a:pos x="T2" y="T3"/>
                      </a:cxn>
                      <a:cxn ang="T12">
                        <a:pos x="T4" y="T5"/>
                      </a:cxn>
                      <a:cxn ang="T13">
                        <a:pos x="T6" y="T7"/>
                      </a:cxn>
                      <a:cxn ang="T14">
                        <a:pos x="T8" y="T9"/>
                      </a:cxn>
                    </a:cxnLst>
                    <a:rect l="T15" t="T16" r="T17" b="T18"/>
                    <a:pathLst>
                      <a:path w="130" h="145">
                        <a:moveTo>
                          <a:pt x="0" y="81"/>
                        </a:moveTo>
                        <a:lnTo>
                          <a:pt x="41" y="0"/>
                        </a:lnTo>
                        <a:lnTo>
                          <a:pt x="130" y="77"/>
                        </a:lnTo>
                        <a:lnTo>
                          <a:pt x="73" y="145"/>
                        </a:lnTo>
                        <a:lnTo>
                          <a:pt x="0" y="8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8" name="Freeform 1986"/>
                  <p:cNvSpPr>
                    <a:spLocks/>
                  </p:cNvSpPr>
                  <p:nvPr/>
                </p:nvSpPr>
                <p:spPr bwMode="auto">
                  <a:xfrm>
                    <a:off x="1344" y="1169"/>
                    <a:ext cx="18" cy="23"/>
                  </a:xfrm>
                  <a:custGeom>
                    <a:avLst/>
                    <a:gdLst>
                      <a:gd name="T0" fmla="*/ 48 w 127"/>
                      <a:gd name="T1" fmla="*/ 0 h 138"/>
                      <a:gd name="T2" fmla="*/ 11 w 127"/>
                      <a:gd name="T3" fmla="*/ 62 h 138"/>
                      <a:gd name="T4" fmla="*/ 0 w 127"/>
                      <a:gd name="T5" fmla="*/ 78 h 138"/>
                      <a:gd name="T6" fmla="*/ 71 w 127"/>
                      <a:gd name="T7" fmla="*/ 138 h 138"/>
                      <a:gd name="T8" fmla="*/ 127 w 127"/>
                      <a:gd name="T9" fmla="*/ 69 h 138"/>
                      <a:gd name="T10" fmla="*/ 48 w 127"/>
                      <a:gd name="T11" fmla="*/ 0 h 138"/>
                      <a:gd name="T12" fmla="*/ 0 60000 65536"/>
                      <a:gd name="T13" fmla="*/ 0 60000 65536"/>
                      <a:gd name="T14" fmla="*/ 0 60000 65536"/>
                      <a:gd name="T15" fmla="*/ 0 60000 65536"/>
                      <a:gd name="T16" fmla="*/ 0 60000 65536"/>
                      <a:gd name="T17" fmla="*/ 0 60000 65536"/>
                      <a:gd name="T18" fmla="*/ 0 w 127"/>
                      <a:gd name="T19" fmla="*/ 0 h 138"/>
                      <a:gd name="T20" fmla="*/ 127 w 127"/>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7" h="138">
                        <a:moveTo>
                          <a:pt x="48" y="0"/>
                        </a:moveTo>
                        <a:lnTo>
                          <a:pt x="11" y="62"/>
                        </a:lnTo>
                        <a:lnTo>
                          <a:pt x="0" y="78"/>
                        </a:lnTo>
                        <a:lnTo>
                          <a:pt x="71" y="138"/>
                        </a:lnTo>
                        <a:lnTo>
                          <a:pt x="127" y="69"/>
                        </a:lnTo>
                        <a:lnTo>
                          <a:pt x="4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49" name="Freeform 1987"/>
                  <p:cNvSpPr>
                    <a:spLocks/>
                  </p:cNvSpPr>
                  <p:nvPr/>
                </p:nvSpPr>
                <p:spPr bwMode="auto">
                  <a:xfrm>
                    <a:off x="1341" y="1175"/>
                    <a:ext cx="17" cy="23"/>
                  </a:xfrm>
                  <a:custGeom>
                    <a:avLst/>
                    <a:gdLst>
                      <a:gd name="T0" fmla="*/ 50 w 123"/>
                      <a:gd name="T1" fmla="*/ 0 h 135"/>
                      <a:gd name="T2" fmla="*/ 36 w 123"/>
                      <a:gd name="T3" fmla="*/ 22 h 135"/>
                      <a:gd name="T4" fmla="*/ 0 w 123"/>
                      <a:gd name="T5" fmla="*/ 73 h 135"/>
                      <a:gd name="T6" fmla="*/ 70 w 123"/>
                      <a:gd name="T7" fmla="*/ 135 h 135"/>
                      <a:gd name="T8" fmla="*/ 123 w 123"/>
                      <a:gd name="T9" fmla="*/ 64 h 135"/>
                      <a:gd name="T10" fmla="*/ 50 w 123"/>
                      <a:gd name="T11" fmla="*/ 0 h 135"/>
                      <a:gd name="T12" fmla="*/ 0 60000 65536"/>
                      <a:gd name="T13" fmla="*/ 0 60000 65536"/>
                      <a:gd name="T14" fmla="*/ 0 60000 65536"/>
                      <a:gd name="T15" fmla="*/ 0 60000 65536"/>
                      <a:gd name="T16" fmla="*/ 0 60000 65536"/>
                      <a:gd name="T17" fmla="*/ 0 60000 65536"/>
                      <a:gd name="T18" fmla="*/ 0 w 123"/>
                      <a:gd name="T19" fmla="*/ 0 h 135"/>
                      <a:gd name="T20" fmla="*/ 123 w 123"/>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23" h="135">
                        <a:moveTo>
                          <a:pt x="50" y="0"/>
                        </a:moveTo>
                        <a:lnTo>
                          <a:pt x="36" y="22"/>
                        </a:lnTo>
                        <a:lnTo>
                          <a:pt x="0" y="73"/>
                        </a:lnTo>
                        <a:lnTo>
                          <a:pt x="70" y="135"/>
                        </a:lnTo>
                        <a:lnTo>
                          <a:pt x="123" y="64"/>
                        </a:lnTo>
                        <a:lnTo>
                          <a:pt x="5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850" name="Freeform 1988"/>
                  <p:cNvSpPr>
                    <a:spLocks/>
                  </p:cNvSpPr>
                  <p:nvPr/>
                </p:nvSpPr>
                <p:spPr bwMode="auto">
                  <a:xfrm>
                    <a:off x="1337" y="1182"/>
                    <a:ext cx="17" cy="22"/>
                  </a:xfrm>
                  <a:custGeom>
                    <a:avLst/>
                    <a:gdLst>
                      <a:gd name="T0" fmla="*/ 0 w 122"/>
                      <a:gd name="T1" fmla="*/ 71 h 133"/>
                      <a:gd name="T2" fmla="*/ 51 w 122"/>
                      <a:gd name="T3" fmla="*/ 0 h 133"/>
                      <a:gd name="T4" fmla="*/ 122 w 122"/>
                      <a:gd name="T5" fmla="*/ 60 h 133"/>
                      <a:gd name="T6" fmla="*/ 70 w 122"/>
                      <a:gd name="T7" fmla="*/ 133 h 133"/>
                      <a:gd name="T8" fmla="*/ 0 w 122"/>
                      <a:gd name="T9" fmla="*/ 71 h 133"/>
                      <a:gd name="T10" fmla="*/ 0 60000 65536"/>
                      <a:gd name="T11" fmla="*/ 0 60000 65536"/>
                      <a:gd name="T12" fmla="*/ 0 60000 65536"/>
                      <a:gd name="T13" fmla="*/ 0 60000 65536"/>
                      <a:gd name="T14" fmla="*/ 0 60000 65536"/>
                      <a:gd name="T15" fmla="*/ 0 w 122"/>
                      <a:gd name="T16" fmla="*/ 0 h 133"/>
                      <a:gd name="T17" fmla="*/ 122 w 122"/>
                      <a:gd name="T18" fmla="*/ 133 h 133"/>
                    </a:gdLst>
                    <a:ahLst/>
                    <a:cxnLst>
                      <a:cxn ang="T10">
                        <a:pos x="T0" y="T1"/>
                      </a:cxn>
                      <a:cxn ang="T11">
                        <a:pos x="T2" y="T3"/>
                      </a:cxn>
                      <a:cxn ang="T12">
                        <a:pos x="T4" y="T5"/>
                      </a:cxn>
                      <a:cxn ang="T13">
                        <a:pos x="T6" y="T7"/>
                      </a:cxn>
                      <a:cxn ang="T14">
                        <a:pos x="T8" y="T9"/>
                      </a:cxn>
                    </a:cxnLst>
                    <a:rect l="T15" t="T16" r="T17" b="T18"/>
                    <a:pathLst>
                      <a:path w="122" h="133">
                        <a:moveTo>
                          <a:pt x="0" y="71"/>
                        </a:moveTo>
                        <a:lnTo>
                          <a:pt x="51" y="0"/>
                        </a:lnTo>
                        <a:lnTo>
                          <a:pt x="122" y="60"/>
                        </a:lnTo>
                        <a:lnTo>
                          <a:pt x="70" y="133"/>
                        </a:lnTo>
                        <a:lnTo>
                          <a:pt x="0" y="7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sp>
              <p:nvSpPr>
                <p:cNvPr id="35566" name="Freeform 1989"/>
                <p:cNvSpPr>
                  <a:spLocks/>
                </p:cNvSpPr>
                <p:nvPr/>
              </p:nvSpPr>
              <p:spPr bwMode="auto">
                <a:xfrm>
                  <a:off x="1333" y="1188"/>
                  <a:ext cx="18" cy="22"/>
                </a:xfrm>
                <a:custGeom>
                  <a:avLst/>
                  <a:gdLst>
                    <a:gd name="T0" fmla="*/ 0 w 120"/>
                    <a:gd name="T1" fmla="*/ 74 h 135"/>
                    <a:gd name="T2" fmla="*/ 50 w 120"/>
                    <a:gd name="T3" fmla="*/ 0 h 135"/>
                    <a:gd name="T4" fmla="*/ 120 w 120"/>
                    <a:gd name="T5" fmla="*/ 62 h 135"/>
                    <a:gd name="T6" fmla="*/ 70 w 120"/>
                    <a:gd name="T7" fmla="*/ 135 h 135"/>
                    <a:gd name="T8" fmla="*/ 0 w 120"/>
                    <a:gd name="T9" fmla="*/ 74 h 135"/>
                    <a:gd name="T10" fmla="*/ 0 60000 65536"/>
                    <a:gd name="T11" fmla="*/ 0 60000 65536"/>
                    <a:gd name="T12" fmla="*/ 0 60000 65536"/>
                    <a:gd name="T13" fmla="*/ 0 60000 65536"/>
                    <a:gd name="T14" fmla="*/ 0 60000 65536"/>
                    <a:gd name="T15" fmla="*/ 0 w 120"/>
                    <a:gd name="T16" fmla="*/ 0 h 135"/>
                    <a:gd name="T17" fmla="*/ 120 w 120"/>
                    <a:gd name="T18" fmla="*/ 135 h 135"/>
                  </a:gdLst>
                  <a:ahLst/>
                  <a:cxnLst>
                    <a:cxn ang="T10">
                      <a:pos x="T0" y="T1"/>
                    </a:cxn>
                    <a:cxn ang="T11">
                      <a:pos x="T2" y="T3"/>
                    </a:cxn>
                    <a:cxn ang="T12">
                      <a:pos x="T4" y="T5"/>
                    </a:cxn>
                    <a:cxn ang="T13">
                      <a:pos x="T6" y="T7"/>
                    </a:cxn>
                    <a:cxn ang="T14">
                      <a:pos x="T8" y="T9"/>
                    </a:cxn>
                  </a:cxnLst>
                  <a:rect l="T15" t="T16" r="T17" b="T18"/>
                  <a:pathLst>
                    <a:path w="120" h="135">
                      <a:moveTo>
                        <a:pt x="0" y="74"/>
                      </a:moveTo>
                      <a:lnTo>
                        <a:pt x="50" y="0"/>
                      </a:lnTo>
                      <a:lnTo>
                        <a:pt x="120" y="62"/>
                      </a:lnTo>
                      <a:lnTo>
                        <a:pt x="70" y="135"/>
                      </a:lnTo>
                      <a:lnTo>
                        <a:pt x="0" y="7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67" name="Freeform 1990"/>
                <p:cNvSpPr>
                  <a:spLocks/>
                </p:cNvSpPr>
                <p:nvPr/>
              </p:nvSpPr>
              <p:spPr bwMode="auto">
                <a:xfrm>
                  <a:off x="1331" y="1194"/>
                  <a:ext cx="16" cy="22"/>
                </a:xfrm>
                <a:custGeom>
                  <a:avLst/>
                  <a:gdLst>
                    <a:gd name="T0" fmla="*/ 0 w 114"/>
                    <a:gd name="T1" fmla="*/ 79 h 136"/>
                    <a:gd name="T2" fmla="*/ 17 w 114"/>
                    <a:gd name="T3" fmla="*/ 43 h 136"/>
                    <a:gd name="T4" fmla="*/ 44 w 114"/>
                    <a:gd name="T5" fmla="*/ 0 h 136"/>
                    <a:gd name="T6" fmla="*/ 114 w 114"/>
                    <a:gd name="T7" fmla="*/ 62 h 136"/>
                    <a:gd name="T8" fmla="*/ 66 w 114"/>
                    <a:gd name="T9" fmla="*/ 136 h 136"/>
                    <a:gd name="T10" fmla="*/ 0 w 114"/>
                    <a:gd name="T11" fmla="*/ 79 h 136"/>
                    <a:gd name="T12" fmla="*/ 0 60000 65536"/>
                    <a:gd name="T13" fmla="*/ 0 60000 65536"/>
                    <a:gd name="T14" fmla="*/ 0 60000 65536"/>
                    <a:gd name="T15" fmla="*/ 0 60000 65536"/>
                    <a:gd name="T16" fmla="*/ 0 60000 65536"/>
                    <a:gd name="T17" fmla="*/ 0 60000 65536"/>
                    <a:gd name="T18" fmla="*/ 0 w 114"/>
                    <a:gd name="T19" fmla="*/ 0 h 136"/>
                    <a:gd name="T20" fmla="*/ 114 w 114"/>
                    <a:gd name="T21" fmla="*/ 136 h 136"/>
                  </a:gdLst>
                  <a:ahLst/>
                  <a:cxnLst>
                    <a:cxn ang="T12">
                      <a:pos x="T0" y="T1"/>
                    </a:cxn>
                    <a:cxn ang="T13">
                      <a:pos x="T2" y="T3"/>
                    </a:cxn>
                    <a:cxn ang="T14">
                      <a:pos x="T4" y="T5"/>
                    </a:cxn>
                    <a:cxn ang="T15">
                      <a:pos x="T6" y="T7"/>
                    </a:cxn>
                    <a:cxn ang="T16">
                      <a:pos x="T8" y="T9"/>
                    </a:cxn>
                    <a:cxn ang="T17">
                      <a:pos x="T10" y="T11"/>
                    </a:cxn>
                  </a:cxnLst>
                  <a:rect l="T18" t="T19" r="T20" b="T21"/>
                  <a:pathLst>
                    <a:path w="114" h="136">
                      <a:moveTo>
                        <a:pt x="0" y="79"/>
                      </a:moveTo>
                      <a:lnTo>
                        <a:pt x="17" y="43"/>
                      </a:lnTo>
                      <a:lnTo>
                        <a:pt x="44" y="0"/>
                      </a:lnTo>
                      <a:lnTo>
                        <a:pt x="114" y="62"/>
                      </a:lnTo>
                      <a:lnTo>
                        <a:pt x="66" y="136"/>
                      </a:lnTo>
                      <a:lnTo>
                        <a:pt x="0" y="7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68" name="Freeform 1991"/>
                <p:cNvSpPr>
                  <a:spLocks/>
                </p:cNvSpPr>
                <p:nvPr/>
              </p:nvSpPr>
              <p:spPr bwMode="auto">
                <a:xfrm>
                  <a:off x="1329" y="1200"/>
                  <a:ext cx="14" cy="23"/>
                </a:xfrm>
                <a:custGeom>
                  <a:avLst/>
                  <a:gdLst>
                    <a:gd name="T0" fmla="*/ 29 w 99"/>
                    <a:gd name="T1" fmla="*/ 0 h 137"/>
                    <a:gd name="T2" fmla="*/ 9 w 99"/>
                    <a:gd name="T3" fmla="*/ 43 h 137"/>
                    <a:gd name="T4" fmla="*/ 0 w 99"/>
                    <a:gd name="T5" fmla="*/ 86 h 137"/>
                    <a:gd name="T6" fmla="*/ 0 w 99"/>
                    <a:gd name="T7" fmla="*/ 92 h 137"/>
                    <a:gd name="T8" fmla="*/ 51 w 99"/>
                    <a:gd name="T9" fmla="*/ 137 h 137"/>
                    <a:gd name="T10" fmla="*/ 99 w 99"/>
                    <a:gd name="T11" fmla="*/ 61 h 137"/>
                    <a:gd name="T12" fmla="*/ 29 w 99"/>
                    <a:gd name="T13" fmla="*/ 0 h 137"/>
                    <a:gd name="T14" fmla="*/ 0 60000 65536"/>
                    <a:gd name="T15" fmla="*/ 0 60000 65536"/>
                    <a:gd name="T16" fmla="*/ 0 60000 65536"/>
                    <a:gd name="T17" fmla="*/ 0 60000 65536"/>
                    <a:gd name="T18" fmla="*/ 0 60000 65536"/>
                    <a:gd name="T19" fmla="*/ 0 60000 65536"/>
                    <a:gd name="T20" fmla="*/ 0 60000 65536"/>
                    <a:gd name="T21" fmla="*/ 0 w 99"/>
                    <a:gd name="T22" fmla="*/ 0 h 137"/>
                    <a:gd name="T23" fmla="*/ 99 w 9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37">
                      <a:moveTo>
                        <a:pt x="29" y="0"/>
                      </a:moveTo>
                      <a:lnTo>
                        <a:pt x="9" y="43"/>
                      </a:lnTo>
                      <a:lnTo>
                        <a:pt x="0" y="86"/>
                      </a:lnTo>
                      <a:lnTo>
                        <a:pt x="0" y="92"/>
                      </a:lnTo>
                      <a:lnTo>
                        <a:pt x="51" y="137"/>
                      </a:lnTo>
                      <a:lnTo>
                        <a:pt x="99" y="61"/>
                      </a:lnTo>
                      <a:lnTo>
                        <a:pt x="2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69" name="Freeform 1992"/>
                <p:cNvSpPr>
                  <a:spLocks/>
                </p:cNvSpPr>
                <p:nvPr/>
              </p:nvSpPr>
              <p:spPr bwMode="auto">
                <a:xfrm>
                  <a:off x="1329" y="1207"/>
                  <a:ext cx="11" cy="18"/>
                </a:xfrm>
                <a:custGeom>
                  <a:avLst/>
                  <a:gdLst>
                    <a:gd name="T0" fmla="*/ 9 w 75"/>
                    <a:gd name="T1" fmla="*/ 0 h 109"/>
                    <a:gd name="T2" fmla="*/ 0 w 75"/>
                    <a:gd name="T3" fmla="*/ 45 h 109"/>
                    <a:gd name="T4" fmla="*/ 0 w 75"/>
                    <a:gd name="T5" fmla="*/ 70 h 109"/>
                    <a:gd name="T6" fmla="*/ 5 w 75"/>
                    <a:gd name="T7" fmla="*/ 73 h 109"/>
                    <a:gd name="T8" fmla="*/ 19 w 75"/>
                    <a:gd name="T9" fmla="*/ 79 h 109"/>
                    <a:gd name="T10" fmla="*/ 44 w 75"/>
                    <a:gd name="T11" fmla="*/ 109 h 109"/>
                    <a:gd name="T12" fmla="*/ 75 w 75"/>
                    <a:gd name="T13" fmla="*/ 57 h 109"/>
                    <a:gd name="T14" fmla="*/ 9 w 75"/>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109"/>
                    <a:gd name="T26" fmla="*/ 75 w 75"/>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109">
                      <a:moveTo>
                        <a:pt x="9" y="0"/>
                      </a:moveTo>
                      <a:lnTo>
                        <a:pt x="0" y="45"/>
                      </a:lnTo>
                      <a:lnTo>
                        <a:pt x="0" y="70"/>
                      </a:lnTo>
                      <a:lnTo>
                        <a:pt x="5" y="73"/>
                      </a:lnTo>
                      <a:lnTo>
                        <a:pt x="19" y="79"/>
                      </a:lnTo>
                      <a:lnTo>
                        <a:pt x="44" y="109"/>
                      </a:lnTo>
                      <a:lnTo>
                        <a:pt x="75" y="57"/>
                      </a:lnTo>
                      <a:lnTo>
                        <a:pt x="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0" name="Freeform 1993"/>
                <p:cNvSpPr>
                  <a:spLocks/>
                </p:cNvSpPr>
                <p:nvPr/>
              </p:nvSpPr>
              <p:spPr bwMode="auto">
                <a:xfrm>
                  <a:off x="1329" y="1215"/>
                  <a:ext cx="8" cy="10"/>
                </a:xfrm>
                <a:custGeom>
                  <a:avLst/>
                  <a:gdLst>
                    <a:gd name="T0" fmla="*/ 0 w 51"/>
                    <a:gd name="T1" fmla="*/ 0 h 58"/>
                    <a:gd name="T2" fmla="*/ 0 w 51"/>
                    <a:gd name="T3" fmla="*/ 20 h 58"/>
                    <a:gd name="T4" fmla="*/ 6 w 51"/>
                    <a:gd name="T5" fmla="*/ 22 h 58"/>
                    <a:gd name="T6" fmla="*/ 19 w 51"/>
                    <a:gd name="T7" fmla="*/ 29 h 58"/>
                    <a:gd name="T8" fmla="*/ 44 w 51"/>
                    <a:gd name="T9" fmla="*/ 58 h 58"/>
                    <a:gd name="T10" fmla="*/ 51 w 51"/>
                    <a:gd name="T11" fmla="*/ 45 h 58"/>
                    <a:gd name="T12" fmla="*/ 0 w 51"/>
                    <a:gd name="T13" fmla="*/ 0 h 58"/>
                    <a:gd name="T14" fmla="*/ 0 60000 65536"/>
                    <a:gd name="T15" fmla="*/ 0 60000 65536"/>
                    <a:gd name="T16" fmla="*/ 0 60000 65536"/>
                    <a:gd name="T17" fmla="*/ 0 60000 65536"/>
                    <a:gd name="T18" fmla="*/ 0 60000 65536"/>
                    <a:gd name="T19" fmla="*/ 0 60000 65536"/>
                    <a:gd name="T20" fmla="*/ 0 60000 65536"/>
                    <a:gd name="T21" fmla="*/ 0 w 51"/>
                    <a:gd name="T22" fmla="*/ 0 h 58"/>
                    <a:gd name="T23" fmla="*/ 51 w 51"/>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58">
                      <a:moveTo>
                        <a:pt x="0" y="0"/>
                      </a:moveTo>
                      <a:lnTo>
                        <a:pt x="0" y="20"/>
                      </a:lnTo>
                      <a:lnTo>
                        <a:pt x="6" y="22"/>
                      </a:lnTo>
                      <a:lnTo>
                        <a:pt x="19" y="29"/>
                      </a:lnTo>
                      <a:lnTo>
                        <a:pt x="44" y="58"/>
                      </a:lnTo>
                      <a:lnTo>
                        <a:pt x="51" y="45"/>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1" name="Freeform 1994"/>
                <p:cNvSpPr>
                  <a:spLocks/>
                </p:cNvSpPr>
                <p:nvPr/>
              </p:nvSpPr>
              <p:spPr bwMode="auto">
                <a:xfrm>
                  <a:off x="1410" y="1092"/>
                  <a:ext cx="53" cy="8"/>
                </a:xfrm>
                <a:custGeom>
                  <a:avLst/>
                  <a:gdLst>
                    <a:gd name="T0" fmla="*/ 6 w 369"/>
                    <a:gd name="T1" fmla="*/ 13 h 47"/>
                    <a:gd name="T2" fmla="*/ 20 w 369"/>
                    <a:gd name="T3" fmla="*/ 16 h 47"/>
                    <a:gd name="T4" fmla="*/ 38 w 369"/>
                    <a:gd name="T5" fmla="*/ 16 h 47"/>
                    <a:gd name="T6" fmla="*/ 60 w 369"/>
                    <a:gd name="T7" fmla="*/ 15 h 47"/>
                    <a:gd name="T8" fmla="*/ 84 w 369"/>
                    <a:gd name="T9" fmla="*/ 12 h 47"/>
                    <a:gd name="T10" fmla="*/ 110 w 369"/>
                    <a:gd name="T11" fmla="*/ 10 h 47"/>
                    <a:gd name="T12" fmla="*/ 138 w 369"/>
                    <a:gd name="T13" fmla="*/ 9 h 47"/>
                    <a:gd name="T14" fmla="*/ 167 w 369"/>
                    <a:gd name="T15" fmla="*/ 6 h 47"/>
                    <a:gd name="T16" fmla="*/ 196 w 369"/>
                    <a:gd name="T17" fmla="*/ 5 h 47"/>
                    <a:gd name="T18" fmla="*/ 226 w 369"/>
                    <a:gd name="T19" fmla="*/ 4 h 47"/>
                    <a:gd name="T20" fmla="*/ 253 w 369"/>
                    <a:gd name="T21" fmla="*/ 5 h 47"/>
                    <a:gd name="T22" fmla="*/ 280 w 369"/>
                    <a:gd name="T23" fmla="*/ 7 h 47"/>
                    <a:gd name="T24" fmla="*/ 305 w 369"/>
                    <a:gd name="T25" fmla="*/ 11 h 47"/>
                    <a:gd name="T26" fmla="*/ 327 w 369"/>
                    <a:gd name="T27" fmla="*/ 18 h 47"/>
                    <a:gd name="T28" fmla="*/ 345 w 369"/>
                    <a:gd name="T29" fmla="*/ 26 h 47"/>
                    <a:gd name="T30" fmla="*/ 360 w 369"/>
                    <a:gd name="T31" fmla="*/ 39 h 47"/>
                    <a:gd name="T32" fmla="*/ 369 w 369"/>
                    <a:gd name="T33" fmla="*/ 44 h 47"/>
                    <a:gd name="T34" fmla="*/ 356 w 369"/>
                    <a:gd name="T35" fmla="*/ 29 h 47"/>
                    <a:gd name="T36" fmla="*/ 338 w 369"/>
                    <a:gd name="T37" fmla="*/ 18 h 47"/>
                    <a:gd name="T38" fmla="*/ 317 w 369"/>
                    <a:gd name="T39" fmla="*/ 11 h 47"/>
                    <a:gd name="T40" fmla="*/ 293 w 369"/>
                    <a:gd name="T41" fmla="*/ 5 h 47"/>
                    <a:gd name="T42" fmla="*/ 267 w 369"/>
                    <a:gd name="T43" fmla="*/ 3 h 47"/>
                    <a:gd name="T44" fmla="*/ 239 w 369"/>
                    <a:gd name="T45" fmla="*/ 0 h 47"/>
                    <a:gd name="T46" fmla="*/ 210 w 369"/>
                    <a:gd name="T47" fmla="*/ 0 h 47"/>
                    <a:gd name="T48" fmla="*/ 182 w 369"/>
                    <a:gd name="T49" fmla="*/ 1 h 47"/>
                    <a:gd name="T50" fmla="*/ 152 w 369"/>
                    <a:gd name="T51" fmla="*/ 4 h 47"/>
                    <a:gd name="T52" fmla="*/ 124 w 369"/>
                    <a:gd name="T53" fmla="*/ 5 h 47"/>
                    <a:gd name="T54" fmla="*/ 96 w 369"/>
                    <a:gd name="T55" fmla="*/ 7 h 47"/>
                    <a:gd name="T56" fmla="*/ 71 w 369"/>
                    <a:gd name="T57" fmla="*/ 10 h 47"/>
                    <a:gd name="T58" fmla="*/ 49 w 369"/>
                    <a:gd name="T59" fmla="*/ 11 h 47"/>
                    <a:gd name="T60" fmla="*/ 29 w 369"/>
                    <a:gd name="T61" fmla="*/ 12 h 47"/>
                    <a:gd name="T62" fmla="*/ 13 w 369"/>
                    <a:gd name="T63" fmla="*/ 11 h 47"/>
                    <a:gd name="T64" fmla="*/ 1 w 369"/>
                    <a:gd name="T65" fmla="*/ 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9"/>
                    <a:gd name="T100" fmla="*/ 0 h 47"/>
                    <a:gd name="T101" fmla="*/ 369 w 36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9" h="47">
                      <a:moveTo>
                        <a:pt x="0" y="12"/>
                      </a:moveTo>
                      <a:lnTo>
                        <a:pt x="6" y="13"/>
                      </a:lnTo>
                      <a:lnTo>
                        <a:pt x="12" y="15"/>
                      </a:lnTo>
                      <a:lnTo>
                        <a:pt x="20" y="16"/>
                      </a:lnTo>
                      <a:lnTo>
                        <a:pt x="29" y="16"/>
                      </a:lnTo>
                      <a:lnTo>
                        <a:pt x="38" y="16"/>
                      </a:lnTo>
                      <a:lnTo>
                        <a:pt x="49" y="15"/>
                      </a:lnTo>
                      <a:lnTo>
                        <a:pt x="60" y="15"/>
                      </a:lnTo>
                      <a:lnTo>
                        <a:pt x="71" y="13"/>
                      </a:lnTo>
                      <a:lnTo>
                        <a:pt x="84" y="12"/>
                      </a:lnTo>
                      <a:lnTo>
                        <a:pt x="98" y="11"/>
                      </a:lnTo>
                      <a:lnTo>
                        <a:pt x="110" y="10"/>
                      </a:lnTo>
                      <a:lnTo>
                        <a:pt x="124" y="9"/>
                      </a:lnTo>
                      <a:lnTo>
                        <a:pt x="138" y="9"/>
                      </a:lnTo>
                      <a:lnTo>
                        <a:pt x="152" y="7"/>
                      </a:lnTo>
                      <a:lnTo>
                        <a:pt x="167" y="6"/>
                      </a:lnTo>
                      <a:lnTo>
                        <a:pt x="182" y="5"/>
                      </a:lnTo>
                      <a:lnTo>
                        <a:pt x="196" y="5"/>
                      </a:lnTo>
                      <a:lnTo>
                        <a:pt x="210" y="4"/>
                      </a:lnTo>
                      <a:lnTo>
                        <a:pt x="226" y="4"/>
                      </a:lnTo>
                      <a:lnTo>
                        <a:pt x="239" y="4"/>
                      </a:lnTo>
                      <a:lnTo>
                        <a:pt x="253" y="5"/>
                      </a:lnTo>
                      <a:lnTo>
                        <a:pt x="266" y="6"/>
                      </a:lnTo>
                      <a:lnTo>
                        <a:pt x="280" y="7"/>
                      </a:lnTo>
                      <a:lnTo>
                        <a:pt x="292" y="9"/>
                      </a:lnTo>
                      <a:lnTo>
                        <a:pt x="305" y="11"/>
                      </a:lnTo>
                      <a:lnTo>
                        <a:pt x="316" y="15"/>
                      </a:lnTo>
                      <a:lnTo>
                        <a:pt x="327" y="18"/>
                      </a:lnTo>
                      <a:lnTo>
                        <a:pt x="336" y="22"/>
                      </a:lnTo>
                      <a:lnTo>
                        <a:pt x="345" y="26"/>
                      </a:lnTo>
                      <a:lnTo>
                        <a:pt x="353" y="33"/>
                      </a:lnTo>
                      <a:lnTo>
                        <a:pt x="360" y="39"/>
                      </a:lnTo>
                      <a:lnTo>
                        <a:pt x="366" y="47"/>
                      </a:lnTo>
                      <a:lnTo>
                        <a:pt x="369" y="44"/>
                      </a:lnTo>
                      <a:lnTo>
                        <a:pt x="363" y="37"/>
                      </a:lnTo>
                      <a:lnTo>
                        <a:pt x="356" y="29"/>
                      </a:lnTo>
                      <a:lnTo>
                        <a:pt x="346" y="23"/>
                      </a:lnTo>
                      <a:lnTo>
                        <a:pt x="338" y="18"/>
                      </a:lnTo>
                      <a:lnTo>
                        <a:pt x="328" y="15"/>
                      </a:lnTo>
                      <a:lnTo>
                        <a:pt x="317" y="11"/>
                      </a:lnTo>
                      <a:lnTo>
                        <a:pt x="305" y="7"/>
                      </a:lnTo>
                      <a:lnTo>
                        <a:pt x="293" y="5"/>
                      </a:lnTo>
                      <a:lnTo>
                        <a:pt x="280" y="4"/>
                      </a:lnTo>
                      <a:lnTo>
                        <a:pt x="267" y="3"/>
                      </a:lnTo>
                      <a:lnTo>
                        <a:pt x="254" y="1"/>
                      </a:lnTo>
                      <a:lnTo>
                        <a:pt x="239" y="0"/>
                      </a:lnTo>
                      <a:lnTo>
                        <a:pt x="226" y="0"/>
                      </a:lnTo>
                      <a:lnTo>
                        <a:pt x="210" y="0"/>
                      </a:lnTo>
                      <a:lnTo>
                        <a:pt x="195" y="1"/>
                      </a:lnTo>
                      <a:lnTo>
                        <a:pt x="182" y="1"/>
                      </a:lnTo>
                      <a:lnTo>
                        <a:pt x="167" y="3"/>
                      </a:lnTo>
                      <a:lnTo>
                        <a:pt x="152" y="4"/>
                      </a:lnTo>
                      <a:lnTo>
                        <a:pt x="138" y="5"/>
                      </a:lnTo>
                      <a:lnTo>
                        <a:pt x="124" y="5"/>
                      </a:lnTo>
                      <a:lnTo>
                        <a:pt x="110" y="6"/>
                      </a:lnTo>
                      <a:lnTo>
                        <a:pt x="96" y="7"/>
                      </a:lnTo>
                      <a:lnTo>
                        <a:pt x="84" y="9"/>
                      </a:lnTo>
                      <a:lnTo>
                        <a:pt x="71" y="10"/>
                      </a:lnTo>
                      <a:lnTo>
                        <a:pt x="60" y="11"/>
                      </a:lnTo>
                      <a:lnTo>
                        <a:pt x="49" y="11"/>
                      </a:lnTo>
                      <a:lnTo>
                        <a:pt x="38" y="12"/>
                      </a:lnTo>
                      <a:lnTo>
                        <a:pt x="29" y="12"/>
                      </a:lnTo>
                      <a:lnTo>
                        <a:pt x="20" y="12"/>
                      </a:lnTo>
                      <a:lnTo>
                        <a:pt x="13" y="11"/>
                      </a:lnTo>
                      <a:lnTo>
                        <a:pt x="7" y="10"/>
                      </a:lnTo>
                      <a:lnTo>
                        <a:pt x="1" y="9"/>
                      </a:lnTo>
                      <a:lnTo>
                        <a:pt x="0" y="1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2" name="Freeform 1995"/>
                <p:cNvSpPr>
                  <a:spLocks/>
                </p:cNvSpPr>
                <p:nvPr/>
              </p:nvSpPr>
              <p:spPr bwMode="auto">
                <a:xfrm>
                  <a:off x="1388" y="1093"/>
                  <a:ext cx="23" cy="17"/>
                </a:xfrm>
                <a:custGeom>
                  <a:avLst/>
                  <a:gdLst>
                    <a:gd name="T0" fmla="*/ 14 w 156"/>
                    <a:gd name="T1" fmla="*/ 95 h 102"/>
                    <a:gd name="T2" fmla="*/ 35 w 156"/>
                    <a:gd name="T3" fmla="*/ 81 h 102"/>
                    <a:gd name="T4" fmla="*/ 54 w 156"/>
                    <a:gd name="T5" fmla="*/ 68 h 102"/>
                    <a:gd name="T6" fmla="*/ 68 w 156"/>
                    <a:gd name="T7" fmla="*/ 56 h 102"/>
                    <a:gd name="T8" fmla="*/ 81 w 156"/>
                    <a:gd name="T9" fmla="*/ 45 h 102"/>
                    <a:gd name="T10" fmla="*/ 91 w 156"/>
                    <a:gd name="T11" fmla="*/ 37 h 102"/>
                    <a:gd name="T12" fmla="*/ 99 w 156"/>
                    <a:gd name="T13" fmla="*/ 28 h 102"/>
                    <a:gd name="T14" fmla="*/ 107 w 156"/>
                    <a:gd name="T15" fmla="*/ 20 h 102"/>
                    <a:gd name="T16" fmla="*/ 112 w 156"/>
                    <a:gd name="T17" fmla="*/ 14 h 102"/>
                    <a:gd name="T18" fmla="*/ 117 w 156"/>
                    <a:gd name="T19" fmla="*/ 9 h 102"/>
                    <a:gd name="T20" fmla="*/ 122 w 156"/>
                    <a:gd name="T21" fmla="*/ 7 h 102"/>
                    <a:gd name="T22" fmla="*/ 126 w 156"/>
                    <a:gd name="T23" fmla="*/ 5 h 102"/>
                    <a:gd name="T24" fmla="*/ 131 w 156"/>
                    <a:gd name="T25" fmla="*/ 3 h 102"/>
                    <a:gd name="T26" fmla="*/ 136 w 156"/>
                    <a:gd name="T27" fmla="*/ 3 h 102"/>
                    <a:gd name="T28" fmla="*/ 142 w 156"/>
                    <a:gd name="T29" fmla="*/ 5 h 102"/>
                    <a:gd name="T30" fmla="*/ 149 w 156"/>
                    <a:gd name="T31" fmla="*/ 7 h 102"/>
                    <a:gd name="T32" fmla="*/ 156 w 156"/>
                    <a:gd name="T33" fmla="*/ 5 h 102"/>
                    <a:gd name="T34" fmla="*/ 147 w 156"/>
                    <a:gd name="T35" fmla="*/ 2 h 102"/>
                    <a:gd name="T36" fmla="*/ 139 w 156"/>
                    <a:gd name="T37" fmla="*/ 0 h 102"/>
                    <a:gd name="T38" fmla="*/ 133 w 156"/>
                    <a:gd name="T39" fmla="*/ 0 h 102"/>
                    <a:gd name="T40" fmla="*/ 127 w 156"/>
                    <a:gd name="T41" fmla="*/ 0 h 102"/>
                    <a:gd name="T42" fmla="*/ 122 w 156"/>
                    <a:gd name="T43" fmla="*/ 2 h 102"/>
                    <a:gd name="T44" fmla="*/ 117 w 156"/>
                    <a:gd name="T45" fmla="*/ 6 h 102"/>
                    <a:gd name="T46" fmla="*/ 112 w 156"/>
                    <a:gd name="T47" fmla="*/ 9 h 102"/>
                    <a:gd name="T48" fmla="*/ 107 w 156"/>
                    <a:gd name="T49" fmla="*/ 14 h 102"/>
                    <a:gd name="T50" fmla="*/ 101 w 156"/>
                    <a:gd name="T51" fmla="*/ 21 h 102"/>
                    <a:gd name="T52" fmla="*/ 93 w 156"/>
                    <a:gd name="T53" fmla="*/ 29 h 102"/>
                    <a:gd name="T54" fmla="*/ 85 w 156"/>
                    <a:gd name="T55" fmla="*/ 38 h 102"/>
                    <a:gd name="T56" fmla="*/ 72 w 156"/>
                    <a:gd name="T57" fmla="*/ 48 h 102"/>
                    <a:gd name="T58" fmla="*/ 59 w 156"/>
                    <a:gd name="T59" fmla="*/ 59 h 102"/>
                    <a:gd name="T60" fmla="*/ 42 w 156"/>
                    <a:gd name="T61" fmla="*/ 71 h 102"/>
                    <a:gd name="T62" fmla="*/ 22 w 156"/>
                    <a:gd name="T63" fmla="*/ 84 h 102"/>
                    <a:gd name="T64" fmla="*/ 0 w 156"/>
                    <a:gd name="T65" fmla="*/ 10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02"/>
                    <a:gd name="T101" fmla="*/ 156 w 156"/>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02">
                      <a:moveTo>
                        <a:pt x="2" y="102"/>
                      </a:moveTo>
                      <a:lnTo>
                        <a:pt x="14" y="95"/>
                      </a:lnTo>
                      <a:lnTo>
                        <a:pt x="26" y="88"/>
                      </a:lnTo>
                      <a:lnTo>
                        <a:pt x="35" y="81"/>
                      </a:lnTo>
                      <a:lnTo>
                        <a:pt x="45" y="73"/>
                      </a:lnTo>
                      <a:lnTo>
                        <a:pt x="54" y="68"/>
                      </a:lnTo>
                      <a:lnTo>
                        <a:pt x="61" y="62"/>
                      </a:lnTo>
                      <a:lnTo>
                        <a:pt x="68" y="56"/>
                      </a:lnTo>
                      <a:lnTo>
                        <a:pt x="74" y="51"/>
                      </a:lnTo>
                      <a:lnTo>
                        <a:pt x="81" y="45"/>
                      </a:lnTo>
                      <a:lnTo>
                        <a:pt x="87" y="40"/>
                      </a:lnTo>
                      <a:lnTo>
                        <a:pt x="91" y="37"/>
                      </a:lnTo>
                      <a:lnTo>
                        <a:pt x="96" y="32"/>
                      </a:lnTo>
                      <a:lnTo>
                        <a:pt x="99" y="28"/>
                      </a:lnTo>
                      <a:lnTo>
                        <a:pt x="104" y="24"/>
                      </a:lnTo>
                      <a:lnTo>
                        <a:pt x="107" y="20"/>
                      </a:lnTo>
                      <a:lnTo>
                        <a:pt x="110" y="16"/>
                      </a:lnTo>
                      <a:lnTo>
                        <a:pt x="112" y="14"/>
                      </a:lnTo>
                      <a:lnTo>
                        <a:pt x="115" y="12"/>
                      </a:lnTo>
                      <a:lnTo>
                        <a:pt x="117" y="9"/>
                      </a:lnTo>
                      <a:lnTo>
                        <a:pt x="119" y="8"/>
                      </a:lnTo>
                      <a:lnTo>
                        <a:pt x="122" y="7"/>
                      </a:lnTo>
                      <a:lnTo>
                        <a:pt x="123" y="6"/>
                      </a:lnTo>
                      <a:lnTo>
                        <a:pt x="126" y="5"/>
                      </a:lnTo>
                      <a:lnTo>
                        <a:pt x="129" y="3"/>
                      </a:lnTo>
                      <a:lnTo>
                        <a:pt x="131" y="3"/>
                      </a:lnTo>
                      <a:lnTo>
                        <a:pt x="133" y="3"/>
                      </a:lnTo>
                      <a:lnTo>
                        <a:pt x="136" y="3"/>
                      </a:lnTo>
                      <a:lnTo>
                        <a:pt x="138" y="3"/>
                      </a:lnTo>
                      <a:lnTo>
                        <a:pt x="142" y="5"/>
                      </a:lnTo>
                      <a:lnTo>
                        <a:pt x="145" y="6"/>
                      </a:lnTo>
                      <a:lnTo>
                        <a:pt x="149" y="7"/>
                      </a:lnTo>
                      <a:lnTo>
                        <a:pt x="155" y="8"/>
                      </a:lnTo>
                      <a:lnTo>
                        <a:pt x="156" y="5"/>
                      </a:lnTo>
                      <a:lnTo>
                        <a:pt x="150" y="3"/>
                      </a:lnTo>
                      <a:lnTo>
                        <a:pt x="147" y="2"/>
                      </a:lnTo>
                      <a:lnTo>
                        <a:pt x="143" y="1"/>
                      </a:lnTo>
                      <a:lnTo>
                        <a:pt x="139" y="0"/>
                      </a:lnTo>
                      <a:lnTo>
                        <a:pt x="136" y="0"/>
                      </a:lnTo>
                      <a:lnTo>
                        <a:pt x="133" y="0"/>
                      </a:lnTo>
                      <a:lnTo>
                        <a:pt x="130" y="0"/>
                      </a:lnTo>
                      <a:lnTo>
                        <a:pt x="127" y="0"/>
                      </a:lnTo>
                      <a:lnTo>
                        <a:pt x="124" y="1"/>
                      </a:lnTo>
                      <a:lnTo>
                        <a:pt x="122" y="2"/>
                      </a:lnTo>
                      <a:lnTo>
                        <a:pt x="119" y="3"/>
                      </a:lnTo>
                      <a:lnTo>
                        <a:pt x="117" y="6"/>
                      </a:lnTo>
                      <a:lnTo>
                        <a:pt x="115" y="7"/>
                      </a:lnTo>
                      <a:lnTo>
                        <a:pt x="112" y="9"/>
                      </a:lnTo>
                      <a:lnTo>
                        <a:pt x="110" y="12"/>
                      </a:lnTo>
                      <a:lnTo>
                        <a:pt x="107" y="14"/>
                      </a:lnTo>
                      <a:lnTo>
                        <a:pt x="105" y="18"/>
                      </a:lnTo>
                      <a:lnTo>
                        <a:pt x="101" y="21"/>
                      </a:lnTo>
                      <a:lnTo>
                        <a:pt x="97" y="25"/>
                      </a:lnTo>
                      <a:lnTo>
                        <a:pt x="93" y="29"/>
                      </a:lnTo>
                      <a:lnTo>
                        <a:pt x="89" y="34"/>
                      </a:lnTo>
                      <a:lnTo>
                        <a:pt x="85" y="38"/>
                      </a:lnTo>
                      <a:lnTo>
                        <a:pt x="79" y="43"/>
                      </a:lnTo>
                      <a:lnTo>
                        <a:pt x="72" y="48"/>
                      </a:lnTo>
                      <a:lnTo>
                        <a:pt x="66" y="53"/>
                      </a:lnTo>
                      <a:lnTo>
                        <a:pt x="59" y="59"/>
                      </a:lnTo>
                      <a:lnTo>
                        <a:pt x="52" y="65"/>
                      </a:lnTo>
                      <a:lnTo>
                        <a:pt x="42" y="71"/>
                      </a:lnTo>
                      <a:lnTo>
                        <a:pt x="33" y="78"/>
                      </a:lnTo>
                      <a:lnTo>
                        <a:pt x="22" y="84"/>
                      </a:lnTo>
                      <a:lnTo>
                        <a:pt x="12" y="91"/>
                      </a:lnTo>
                      <a:lnTo>
                        <a:pt x="0" y="100"/>
                      </a:lnTo>
                      <a:lnTo>
                        <a:pt x="2" y="10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3" name="Freeform 1996"/>
                <p:cNvSpPr>
                  <a:spLocks/>
                </p:cNvSpPr>
                <p:nvPr/>
              </p:nvSpPr>
              <p:spPr bwMode="auto">
                <a:xfrm>
                  <a:off x="1358" y="1110"/>
                  <a:ext cx="31" cy="34"/>
                </a:xfrm>
                <a:custGeom>
                  <a:avLst/>
                  <a:gdLst>
                    <a:gd name="T0" fmla="*/ 4 w 211"/>
                    <a:gd name="T1" fmla="*/ 206 h 208"/>
                    <a:gd name="T2" fmla="*/ 9 w 211"/>
                    <a:gd name="T3" fmla="*/ 200 h 208"/>
                    <a:gd name="T4" fmla="*/ 15 w 211"/>
                    <a:gd name="T5" fmla="*/ 190 h 208"/>
                    <a:gd name="T6" fmla="*/ 23 w 211"/>
                    <a:gd name="T7" fmla="*/ 179 h 208"/>
                    <a:gd name="T8" fmla="*/ 34 w 211"/>
                    <a:gd name="T9" fmla="*/ 166 h 208"/>
                    <a:gd name="T10" fmla="*/ 44 w 211"/>
                    <a:gd name="T11" fmla="*/ 153 h 208"/>
                    <a:gd name="T12" fmla="*/ 59 w 211"/>
                    <a:gd name="T13" fmla="*/ 138 h 208"/>
                    <a:gd name="T14" fmla="*/ 73 w 211"/>
                    <a:gd name="T15" fmla="*/ 122 h 208"/>
                    <a:gd name="T16" fmla="*/ 88 w 211"/>
                    <a:gd name="T17" fmla="*/ 107 h 208"/>
                    <a:gd name="T18" fmla="*/ 104 w 211"/>
                    <a:gd name="T19" fmla="*/ 91 h 208"/>
                    <a:gd name="T20" fmla="*/ 120 w 211"/>
                    <a:gd name="T21" fmla="*/ 75 h 208"/>
                    <a:gd name="T22" fmla="*/ 138 w 211"/>
                    <a:gd name="T23" fmla="*/ 58 h 208"/>
                    <a:gd name="T24" fmla="*/ 154 w 211"/>
                    <a:gd name="T25" fmla="*/ 44 h 208"/>
                    <a:gd name="T26" fmla="*/ 171 w 211"/>
                    <a:gd name="T27" fmla="*/ 31 h 208"/>
                    <a:gd name="T28" fmla="*/ 187 w 211"/>
                    <a:gd name="T29" fmla="*/ 18 h 208"/>
                    <a:gd name="T30" fmla="*/ 203 w 211"/>
                    <a:gd name="T31" fmla="*/ 7 h 208"/>
                    <a:gd name="T32" fmla="*/ 209 w 211"/>
                    <a:gd name="T33" fmla="*/ 0 h 208"/>
                    <a:gd name="T34" fmla="*/ 193 w 211"/>
                    <a:gd name="T35" fmla="*/ 9 h 208"/>
                    <a:gd name="T36" fmla="*/ 177 w 211"/>
                    <a:gd name="T37" fmla="*/ 21 h 208"/>
                    <a:gd name="T38" fmla="*/ 160 w 211"/>
                    <a:gd name="T39" fmla="*/ 34 h 208"/>
                    <a:gd name="T40" fmla="*/ 144 w 211"/>
                    <a:gd name="T41" fmla="*/ 49 h 208"/>
                    <a:gd name="T42" fmla="*/ 126 w 211"/>
                    <a:gd name="T43" fmla="*/ 64 h 208"/>
                    <a:gd name="T44" fmla="*/ 111 w 211"/>
                    <a:gd name="T45" fmla="*/ 81 h 208"/>
                    <a:gd name="T46" fmla="*/ 93 w 211"/>
                    <a:gd name="T47" fmla="*/ 96 h 208"/>
                    <a:gd name="T48" fmla="*/ 78 w 211"/>
                    <a:gd name="T49" fmla="*/ 113 h 208"/>
                    <a:gd name="T50" fmla="*/ 62 w 211"/>
                    <a:gd name="T51" fmla="*/ 128 h 208"/>
                    <a:gd name="T52" fmla="*/ 48 w 211"/>
                    <a:gd name="T53" fmla="*/ 144 h 208"/>
                    <a:gd name="T54" fmla="*/ 36 w 211"/>
                    <a:gd name="T55" fmla="*/ 158 h 208"/>
                    <a:gd name="T56" fmla="*/ 24 w 211"/>
                    <a:gd name="T57" fmla="*/ 171 h 208"/>
                    <a:gd name="T58" fmla="*/ 16 w 211"/>
                    <a:gd name="T59" fmla="*/ 183 h 208"/>
                    <a:gd name="T60" fmla="*/ 9 w 211"/>
                    <a:gd name="T61" fmla="*/ 193 h 208"/>
                    <a:gd name="T62" fmla="*/ 2 w 211"/>
                    <a:gd name="T63" fmla="*/ 201 h 208"/>
                    <a:gd name="T64" fmla="*/ 0 w 211"/>
                    <a:gd name="T65" fmla="*/ 207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08"/>
                    <a:gd name="T101" fmla="*/ 211 w 21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08">
                      <a:moveTo>
                        <a:pt x="3" y="208"/>
                      </a:moveTo>
                      <a:lnTo>
                        <a:pt x="4" y="206"/>
                      </a:lnTo>
                      <a:lnTo>
                        <a:pt x="7" y="203"/>
                      </a:lnTo>
                      <a:lnTo>
                        <a:pt x="9" y="200"/>
                      </a:lnTo>
                      <a:lnTo>
                        <a:pt x="11" y="195"/>
                      </a:lnTo>
                      <a:lnTo>
                        <a:pt x="15" y="190"/>
                      </a:lnTo>
                      <a:lnTo>
                        <a:pt x="18" y="185"/>
                      </a:lnTo>
                      <a:lnTo>
                        <a:pt x="23" y="179"/>
                      </a:lnTo>
                      <a:lnTo>
                        <a:pt x="27" y="173"/>
                      </a:lnTo>
                      <a:lnTo>
                        <a:pt x="34" y="166"/>
                      </a:lnTo>
                      <a:lnTo>
                        <a:pt x="38" y="160"/>
                      </a:lnTo>
                      <a:lnTo>
                        <a:pt x="44" y="153"/>
                      </a:lnTo>
                      <a:lnTo>
                        <a:pt x="52" y="146"/>
                      </a:lnTo>
                      <a:lnTo>
                        <a:pt x="59" y="138"/>
                      </a:lnTo>
                      <a:lnTo>
                        <a:pt x="66" y="131"/>
                      </a:lnTo>
                      <a:lnTo>
                        <a:pt x="73" y="122"/>
                      </a:lnTo>
                      <a:lnTo>
                        <a:pt x="80" y="115"/>
                      </a:lnTo>
                      <a:lnTo>
                        <a:pt x="88" y="107"/>
                      </a:lnTo>
                      <a:lnTo>
                        <a:pt x="95" y="98"/>
                      </a:lnTo>
                      <a:lnTo>
                        <a:pt x="104" y="91"/>
                      </a:lnTo>
                      <a:lnTo>
                        <a:pt x="113" y="83"/>
                      </a:lnTo>
                      <a:lnTo>
                        <a:pt x="120" y="75"/>
                      </a:lnTo>
                      <a:lnTo>
                        <a:pt x="128" y="66"/>
                      </a:lnTo>
                      <a:lnTo>
                        <a:pt x="138" y="58"/>
                      </a:lnTo>
                      <a:lnTo>
                        <a:pt x="146" y="51"/>
                      </a:lnTo>
                      <a:lnTo>
                        <a:pt x="154" y="44"/>
                      </a:lnTo>
                      <a:lnTo>
                        <a:pt x="163" y="37"/>
                      </a:lnTo>
                      <a:lnTo>
                        <a:pt x="171" y="31"/>
                      </a:lnTo>
                      <a:lnTo>
                        <a:pt x="179" y="24"/>
                      </a:lnTo>
                      <a:lnTo>
                        <a:pt x="187" y="18"/>
                      </a:lnTo>
                      <a:lnTo>
                        <a:pt x="196" y="12"/>
                      </a:lnTo>
                      <a:lnTo>
                        <a:pt x="203" y="7"/>
                      </a:lnTo>
                      <a:lnTo>
                        <a:pt x="211" y="2"/>
                      </a:lnTo>
                      <a:lnTo>
                        <a:pt x="209" y="0"/>
                      </a:lnTo>
                      <a:lnTo>
                        <a:pt x="201" y="4"/>
                      </a:lnTo>
                      <a:lnTo>
                        <a:pt x="193" y="9"/>
                      </a:lnTo>
                      <a:lnTo>
                        <a:pt x="185" y="15"/>
                      </a:lnTo>
                      <a:lnTo>
                        <a:pt x="177" y="21"/>
                      </a:lnTo>
                      <a:lnTo>
                        <a:pt x="169" y="27"/>
                      </a:lnTo>
                      <a:lnTo>
                        <a:pt x="160" y="34"/>
                      </a:lnTo>
                      <a:lnTo>
                        <a:pt x="152" y="41"/>
                      </a:lnTo>
                      <a:lnTo>
                        <a:pt x="144" y="49"/>
                      </a:lnTo>
                      <a:lnTo>
                        <a:pt x="135" y="56"/>
                      </a:lnTo>
                      <a:lnTo>
                        <a:pt x="126" y="64"/>
                      </a:lnTo>
                      <a:lnTo>
                        <a:pt x="118" y="71"/>
                      </a:lnTo>
                      <a:lnTo>
                        <a:pt x="111" y="81"/>
                      </a:lnTo>
                      <a:lnTo>
                        <a:pt x="101" y="89"/>
                      </a:lnTo>
                      <a:lnTo>
                        <a:pt x="93" y="96"/>
                      </a:lnTo>
                      <a:lnTo>
                        <a:pt x="86" y="104"/>
                      </a:lnTo>
                      <a:lnTo>
                        <a:pt x="78" y="113"/>
                      </a:lnTo>
                      <a:lnTo>
                        <a:pt x="69" y="120"/>
                      </a:lnTo>
                      <a:lnTo>
                        <a:pt x="62" y="128"/>
                      </a:lnTo>
                      <a:lnTo>
                        <a:pt x="55" y="135"/>
                      </a:lnTo>
                      <a:lnTo>
                        <a:pt x="48" y="144"/>
                      </a:lnTo>
                      <a:lnTo>
                        <a:pt x="42" y="151"/>
                      </a:lnTo>
                      <a:lnTo>
                        <a:pt x="36" y="158"/>
                      </a:lnTo>
                      <a:lnTo>
                        <a:pt x="29" y="164"/>
                      </a:lnTo>
                      <a:lnTo>
                        <a:pt x="24" y="171"/>
                      </a:lnTo>
                      <a:lnTo>
                        <a:pt x="20" y="177"/>
                      </a:lnTo>
                      <a:lnTo>
                        <a:pt x="16" y="183"/>
                      </a:lnTo>
                      <a:lnTo>
                        <a:pt x="11" y="188"/>
                      </a:lnTo>
                      <a:lnTo>
                        <a:pt x="9" y="193"/>
                      </a:lnTo>
                      <a:lnTo>
                        <a:pt x="4" y="197"/>
                      </a:lnTo>
                      <a:lnTo>
                        <a:pt x="2" y="201"/>
                      </a:lnTo>
                      <a:lnTo>
                        <a:pt x="1" y="204"/>
                      </a:lnTo>
                      <a:lnTo>
                        <a:pt x="0" y="207"/>
                      </a:lnTo>
                      <a:lnTo>
                        <a:pt x="3" y="20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4" name="Freeform 1997"/>
                <p:cNvSpPr>
                  <a:spLocks/>
                </p:cNvSpPr>
                <p:nvPr/>
              </p:nvSpPr>
              <p:spPr bwMode="auto">
                <a:xfrm>
                  <a:off x="1346" y="1144"/>
                  <a:ext cx="13" cy="35"/>
                </a:xfrm>
                <a:custGeom>
                  <a:avLst/>
                  <a:gdLst>
                    <a:gd name="T0" fmla="*/ 8 w 93"/>
                    <a:gd name="T1" fmla="*/ 203 h 210"/>
                    <a:gd name="T2" fmla="*/ 17 w 93"/>
                    <a:gd name="T3" fmla="*/ 187 h 210"/>
                    <a:gd name="T4" fmla="*/ 27 w 93"/>
                    <a:gd name="T5" fmla="*/ 171 h 210"/>
                    <a:gd name="T6" fmla="*/ 35 w 93"/>
                    <a:gd name="T7" fmla="*/ 155 h 210"/>
                    <a:gd name="T8" fmla="*/ 42 w 93"/>
                    <a:gd name="T9" fmla="*/ 140 h 210"/>
                    <a:gd name="T10" fmla="*/ 50 w 93"/>
                    <a:gd name="T11" fmla="*/ 125 h 210"/>
                    <a:gd name="T12" fmla="*/ 56 w 93"/>
                    <a:gd name="T13" fmla="*/ 112 h 210"/>
                    <a:gd name="T14" fmla="*/ 62 w 93"/>
                    <a:gd name="T15" fmla="*/ 97 h 210"/>
                    <a:gd name="T16" fmla="*/ 67 w 93"/>
                    <a:gd name="T17" fmla="*/ 84 h 210"/>
                    <a:gd name="T18" fmla="*/ 73 w 93"/>
                    <a:gd name="T19" fmla="*/ 71 h 210"/>
                    <a:gd name="T20" fmla="*/ 76 w 93"/>
                    <a:gd name="T21" fmla="*/ 59 h 210"/>
                    <a:gd name="T22" fmla="*/ 80 w 93"/>
                    <a:gd name="T23" fmla="*/ 47 h 210"/>
                    <a:gd name="T24" fmla="*/ 84 w 93"/>
                    <a:gd name="T25" fmla="*/ 35 h 210"/>
                    <a:gd name="T26" fmla="*/ 87 w 93"/>
                    <a:gd name="T27" fmla="*/ 26 h 210"/>
                    <a:gd name="T28" fmla="*/ 90 w 93"/>
                    <a:gd name="T29" fmla="*/ 15 h 210"/>
                    <a:gd name="T30" fmla="*/ 92 w 93"/>
                    <a:gd name="T31" fmla="*/ 6 h 210"/>
                    <a:gd name="T32" fmla="*/ 90 w 93"/>
                    <a:gd name="T33" fmla="*/ 0 h 210"/>
                    <a:gd name="T34" fmla="*/ 87 w 93"/>
                    <a:gd name="T35" fmla="*/ 9 h 210"/>
                    <a:gd name="T36" fmla="*/ 85 w 93"/>
                    <a:gd name="T37" fmla="*/ 20 h 210"/>
                    <a:gd name="T38" fmla="*/ 81 w 93"/>
                    <a:gd name="T39" fmla="*/ 29 h 210"/>
                    <a:gd name="T40" fmla="*/ 79 w 93"/>
                    <a:gd name="T41" fmla="*/ 40 h 210"/>
                    <a:gd name="T42" fmla="*/ 75 w 93"/>
                    <a:gd name="T43" fmla="*/ 52 h 210"/>
                    <a:gd name="T44" fmla="*/ 72 w 93"/>
                    <a:gd name="T45" fmla="*/ 64 h 210"/>
                    <a:gd name="T46" fmla="*/ 66 w 93"/>
                    <a:gd name="T47" fmla="*/ 76 h 210"/>
                    <a:gd name="T48" fmla="*/ 61 w 93"/>
                    <a:gd name="T49" fmla="*/ 89 h 210"/>
                    <a:gd name="T50" fmla="*/ 56 w 93"/>
                    <a:gd name="T51" fmla="*/ 103 h 210"/>
                    <a:gd name="T52" fmla="*/ 50 w 93"/>
                    <a:gd name="T53" fmla="*/ 116 h 210"/>
                    <a:gd name="T54" fmla="*/ 42 w 93"/>
                    <a:gd name="T55" fmla="*/ 131 h 210"/>
                    <a:gd name="T56" fmla="*/ 36 w 93"/>
                    <a:gd name="T57" fmla="*/ 146 h 210"/>
                    <a:gd name="T58" fmla="*/ 28 w 93"/>
                    <a:gd name="T59" fmla="*/ 162 h 210"/>
                    <a:gd name="T60" fmla="*/ 19 w 93"/>
                    <a:gd name="T61" fmla="*/ 177 h 210"/>
                    <a:gd name="T62" fmla="*/ 9 w 93"/>
                    <a:gd name="T63" fmla="*/ 192 h 210"/>
                    <a:gd name="T64" fmla="*/ 0 w 93"/>
                    <a:gd name="T65" fmla="*/ 20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10"/>
                    <a:gd name="T101" fmla="*/ 93 w 93"/>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10">
                      <a:moveTo>
                        <a:pt x="2" y="210"/>
                      </a:moveTo>
                      <a:lnTo>
                        <a:pt x="8" y="203"/>
                      </a:lnTo>
                      <a:lnTo>
                        <a:pt x="13" y="195"/>
                      </a:lnTo>
                      <a:lnTo>
                        <a:pt x="17" y="187"/>
                      </a:lnTo>
                      <a:lnTo>
                        <a:pt x="23" y="179"/>
                      </a:lnTo>
                      <a:lnTo>
                        <a:pt x="27" y="171"/>
                      </a:lnTo>
                      <a:lnTo>
                        <a:pt x="32" y="164"/>
                      </a:lnTo>
                      <a:lnTo>
                        <a:pt x="35" y="155"/>
                      </a:lnTo>
                      <a:lnTo>
                        <a:pt x="39" y="147"/>
                      </a:lnTo>
                      <a:lnTo>
                        <a:pt x="42" y="140"/>
                      </a:lnTo>
                      <a:lnTo>
                        <a:pt x="47" y="133"/>
                      </a:lnTo>
                      <a:lnTo>
                        <a:pt x="50" y="125"/>
                      </a:lnTo>
                      <a:lnTo>
                        <a:pt x="54" y="118"/>
                      </a:lnTo>
                      <a:lnTo>
                        <a:pt x="56" y="112"/>
                      </a:lnTo>
                      <a:lnTo>
                        <a:pt x="59" y="105"/>
                      </a:lnTo>
                      <a:lnTo>
                        <a:pt x="62" y="97"/>
                      </a:lnTo>
                      <a:lnTo>
                        <a:pt x="65" y="90"/>
                      </a:lnTo>
                      <a:lnTo>
                        <a:pt x="67" y="84"/>
                      </a:lnTo>
                      <a:lnTo>
                        <a:pt x="69" y="77"/>
                      </a:lnTo>
                      <a:lnTo>
                        <a:pt x="73" y="71"/>
                      </a:lnTo>
                      <a:lnTo>
                        <a:pt x="74" y="65"/>
                      </a:lnTo>
                      <a:lnTo>
                        <a:pt x="76" y="59"/>
                      </a:lnTo>
                      <a:lnTo>
                        <a:pt x="79" y="53"/>
                      </a:lnTo>
                      <a:lnTo>
                        <a:pt x="80" y="47"/>
                      </a:lnTo>
                      <a:lnTo>
                        <a:pt x="82" y="41"/>
                      </a:lnTo>
                      <a:lnTo>
                        <a:pt x="84" y="35"/>
                      </a:lnTo>
                      <a:lnTo>
                        <a:pt x="85" y="31"/>
                      </a:lnTo>
                      <a:lnTo>
                        <a:pt x="87" y="26"/>
                      </a:lnTo>
                      <a:lnTo>
                        <a:pt x="88" y="20"/>
                      </a:lnTo>
                      <a:lnTo>
                        <a:pt x="90" y="15"/>
                      </a:lnTo>
                      <a:lnTo>
                        <a:pt x="91" y="11"/>
                      </a:lnTo>
                      <a:lnTo>
                        <a:pt x="92" y="6"/>
                      </a:lnTo>
                      <a:lnTo>
                        <a:pt x="93" y="1"/>
                      </a:lnTo>
                      <a:lnTo>
                        <a:pt x="90" y="0"/>
                      </a:lnTo>
                      <a:lnTo>
                        <a:pt x="88" y="5"/>
                      </a:lnTo>
                      <a:lnTo>
                        <a:pt x="87" y="9"/>
                      </a:lnTo>
                      <a:lnTo>
                        <a:pt x="86" y="15"/>
                      </a:lnTo>
                      <a:lnTo>
                        <a:pt x="85" y="20"/>
                      </a:lnTo>
                      <a:lnTo>
                        <a:pt x="84" y="25"/>
                      </a:lnTo>
                      <a:lnTo>
                        <a:pt x="81" y="29"/>
                      </a:lnTo>
                      <a:lnTo>
                        <a:pt x="80" y="35"/>
                      </a:lnTo>
                      <a:lnTo>
                        <a:pt x="79" y="40"/>
                      </a:lnTo>
                      <a:lnTo>
                        <a:pt x="76" y="46"/>
                      </a:lnTo>
                      <a:lnTo>
                        <a:pt x="75" y="52"/>
                      </a:lnTo>
                      <a:lnTo>
                        <a:pt x="73" y="58"/>
                      </a:lnTo>
                      <a:lnTo>
                        <a:pt x="72" y="64"/>
                      </a:lnTo>
                      <a:lnTo>
                        <a:pt x="68" y="70"/>
                      </a:lnTo>
                      <a:lnTo>
                        <a:pt x="66" y="76"/>
                      </a:lnTo>
                      <a:lnTo>
                        <a:pt x="64" y="83"/>
                      </a:lnTo>
                      <a:lnTo>
                        <a:pt x="61" y="89"/>
                      </a:lnTo>
                      <a:lnTo>
                        <a:pt x="59" y="96"/>
                      </a:lnTo>
                      <a:lnTo>
                        <a:pt x="56" y="103"/>
                      </a:lnTo>
                      <a:lnTo>
                        <a:pt x="53" y="109"/>
                      </a:lnTo>
                      <a:lnTo>
                        <a:pt x="50" y="116"/>
                      </a:lnTo>
                      <a:lnTo>
                        <a:pt x="47" y="124"/>
                      </a:lnTo>
                      <a:lnTo>
                        <a:pt x="42" y="131"/>
                      </a:lnTo>
                      <a:lnTo>
                        <a:pt x="40" y="138"/>
                      </a:lnTo>
                      <a:lnTo>
                        <a:pt x="36" y="146"/>
                      </a:lnTo>
                      <a:lnTo>
                        <a:pt x="32" y="153"/>
                      </a:lnTo>
                      <a:lnTo>
                        <a:pt x="28" y="162"/>
                      </a:lnTo>
                      <a:lnTo>
                        <a:pt x="24" y="170"/>
                      </a:lnTo>
                      <a:lnTo>
                        <a:pt x="19" y="177"/>
                      </a:lnTo>
                      <a:lnTo>
                        <a:pt x="14" y="185"/>
                      </a:lnTo>
                      <a:lnTo>
                        <a:pt x="9" y="192"/>
                      </a:lnTo>
                      <a:lnTo>
                        <a:pt x="4" y="201"/>
                      </a:lnTo>
                      <a:lnTo>
                        <a:pt x="0" y="209"/>
                      </a:lnTo>
                      <a:lnTo>
                        <a:pt x="2" y="21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5" name="Freeform 1998"/>
                <p:cNvSpPr>
                  <a:spLocks/>
                </p:cNvSpPr>
                <p:nvPr/>
              </p:nvSpPr>
              <p:spPr bwMode="auto">
                <a:xfrm>
                  <a:off x="1329" y="1179"/>
                  <a:ext cx="17" cy="35"/>
                </a:xfrm>
                <a:custGeom>
                  <a:avLst/>
                  <a:gdLst>
                    <a:gd name="T0" fmla="*/ 4 w 117"/>
                    <a:gd name="T1" fmla="*/ 205 h 211"/>
                    <a:gd name="T2" fmla="*/ 5 w 117"/>
                    <a:gd name="T3" fmla="*/ 194 h 211"/>
                    <a:gd name="T4" fmla="*/ 7 w 117"/>
                    <a:gd name="T5" fmla="*/ 183 h 211"/>
                    <a:gd name="T6" fmla="*/ 10 w 117"/>
                    <a:gd name="T7" fmla="*/ 173 h 211"/>
                    <a:gd name="T8" fmla="*/ 14 w 117"/>
                    <a:gd name="T9" fmla="*/ 162 h 211"/>
                    <a:gd name="T10" fmla="*/ 18 w 117"/>
                    <a:gd name="T11" fmla="*/ 153 h 211"/>
                    <a:gd name="T12" fmla="*/ 24 w 117"/>
                    <a:gd name="T13" fmla="*/ 142 h 211"/>
                    <a:gd name="T14" fmla="*/ 30 w 117"/>
                    <a:gd name="T15" fmla="*/ 130 h 211"/>
                    <a:gd name="T16" fmla="*/ 38 w 117"/>
                    <a:gd name="T17" fmla="*/ 119 h 211"/>
                    <a:gd name="T18" fmla="*/ 45 w 117"/>
                    <a:gd name="T19" fmla="*/ 107 h 211"/>
                    <a:gd name="T20" fmla="*/ 53 w 117"/>
                    <a:gd name="T21" fmla="*/ 93 h 211"/>
                    <a:gd name="T22" fmla="*/ 64 w 117"/>
                    <a:gd name="T23" fmla="*/ 79 h 211"/>
                    <a:gd name="T24" fmla="*/ 73 w 117"/>
                    <a:gd name="T25" fmla="*/ 65 h 211"/>
                    <a:gd name="T26" fmla="*/ 85 w 117"/>
                    <a:gd name="T27" fmla="*/ 48 h 211"/>
                    <a:gd name="T28" fmla="*/ 97 w 117"/>
                    <a:gd name="T29" fmla="*/ 31 h 211"/>
                    <a:gd name="T30" fmla="*/ 111 w 117"/>
                    <a:gd name="T31" fmla="*/ 12 h 211"/>
                    <a:gd name="T32" fmla="*/ 115 w 117"/>
                    <a:gd name="T33" fmla="*/ 0 h 211"/>
                    <a:gd name="T34" fmla="*/ 100 w 117"/>
                    <a:gd name="T35" fmla="*/ 19 h 211"/>
                    <a:gd name="T36" fmla="*/ 89 w 117"/>
                    <a:gd name="T37" fmla="*/ 37 h 211"/>
                    <a:gd name="T38" fmla="*/ 76 w 117"/>
                    <a:gd name="T39" fmla="*/ 55 h 211"/>
                    <a:gd name="T40" fmla="*/ 65 w 117"/>
                    <a:gd name="T41" fmla="*/ 70 h 211"/>
                    <a:gd name="T42" fmla="*/ 54 w 117"/>
                    <a:gd name="T43" fmla="*/ 85 h 211"/>
                    <a:gd name="T44" fmla="*/ 46 w 117"/>
                    <a:gd name="T45" fmla="*/ 99 h 211"/>
                    <a:gd name="T46" fmla="*/ 38 w 117"/>
                    <a:gd name="T47" fmla="*/ 111 h 211"/>
                    <a:gd name="T48" fmla="*/ 30 w 117"/>
                    <a:gd name="T49" fmla="*/ 123 h 211"/>
                    <a:gd name="T50" fmla="*/ 24 w 117"/>
                    <a:gd name="T51" fmla="*/ 135 h 211"/>
                    <a:gd name="T52" fmla="*/ 18 w 117"/>
                    <a:gd name="T53" fmla="*/ 145 h 211"/>
                    <a:gd name="T54" fmla="*/ 13 w 117"/>
                    <a:gd name="T55" fmla="*/ 156 h 211"/>
                    <a:gd name="T56" fmla="*/ 7 w 117"/>
                    <a:gd name="T57" fmla="*/ 167 h 211"/>
                    <a:gd name="T58" fmla="*/ 5 w 117"/>
                    <a:gd name="T59" fmla="*/ 178 h 211"/>
                    <a:gd name="T60" fmla="*/ 2 w 117"/>
                    <a:gd name="T61" fmla="*/ 188 h 211"/>
                    <a:gd name="T62" fmla="*/ 0 w 117"/>
                    <a:gd name="T63" fmla="*/ 199 h 211"/>
                    <a:gd name="T64" fmla="*/ 0 w 117"/>
                    <a:gd name="T65" fmla="*/ 211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211"/>
                    <a:gd name="T101" fmla="*/ 117 w 117"/>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211">
                      <a:moveTo>
                        <a:pt x="4" y="211"/>
                      </a:moveTo>
                      <a:lnTo>
                        <a:pt x="4" y="205"/>
                      </a:lnTo>
                      <a:lnTo>
                        <a:pt x="4" y="199"/>
                      </a:lnTo>
                      <a:lnTo>
                        <a:pt x="5" y="194"/>
                      </a:lnTo>
                      <a:lnTo>
                        <a:pt x="6" y="188"/>
                      </a:lnTo>
                      <a:lnTo>
                        <a:pt x="7" y="183"/>
                      </a:lnTo>
                      <a:lnTo>
                        <a:pt x="9" y="178"/>
                      </a:lnTo>
                      <a:lnTo>
                        <a:pt x="10" y="173"/>
                      </a:lnTo>
                      <a:lnTo>
                        <a:pt x="12" y="168"/>
                      </a:lnTo>
                      <a:lnTo>
                        <a:pt x="14" y="162"/>
                      </a:lnTo>
                      <a:lnTo>
                        <a:pt x="16" y="157"/>
                      </a:lnTo>
                      <a:lnTo>
                        <a:pt x="18" y="153"/>
                      </a:lnTo>
                      <a:lnTo>
                        <a:pt x="21" y="147"/>
                      </a:lnTo>
                      <a:lnTo>
                        <a:pt x="24" y="142"/>
                      </a:lnTo>
                      <a:lnTo>
                        <a:pt x="26" y="136"/>
                      </a:lnTo>
                      <a:lnTo>
                        <a:pt x="30" y="130"/>
                      </a:lnTo>
                      <a:lnTo>
                        <a:pt x="33" y="125"/>
                      </a:lnTo>
                      <a:lnTo>
                        <a:pt x="38" y="119"/>
                      </a:lnTo>
                      <a:lnTo>
                        <a:pt x="41" y="113"/>
                      </a:lnTo>
                      <a:lnTo>
                        <a:pt x="45" y="107"/>
                      </a:lnTo>
                      <a:lnTo>
                        <a:pt x="48" y="100"/>
                      </a:lnTo>
                      <a:lnTo>
                        <a:pt x="53" y="93"/>
                      </a:lnTo>
                      <a:lnTo>
                        <a:pt x="58" y="86"/>
                      </a:lnTo>
                      <a:lnTo>
                        <a:pt x="64" y="79"/>
                      </a:lnTo>
                      <a:lnTo>
                        <a:pt x="68" y="72"/>
                      </a:lnTo>
                      <a:lnTo>
                        <a:pt x="73" y="65"/>
                      </a:lnTo>
                      <a:lnTo>
                        <a:pt x="79" y="56"/>
                      </a:lnTo>
                      <a:lnTo>
                        <a:pt x="85" y="48"/>
                      </a:lnTo>
                      <a:lnTo>
                        <a:pt x="91" y="39"/>
                      </a:lnTo>
                      <a:lnTo>
                        <a:pt x="97" y="31"/>
                      </a:lnTo>
                      <a:lnTo>
                        <a:pt x="104" y="22"/>
                      </a:lnTo>
                      <a:lnTo>
                        <a:pt x="111" y="12"/>
                      </a:lnTo>
                      <a:lnTo>
                        <a:pt x="117" y="1"/>
                      </a:lnTo>
                      <a:lnTo>
                        <a:pt x="115" y="0"/>
                      </a:lnTo>
                      <a:lnTo>
                        <a:pt x="106" y="10"/>
                      </a:lnTo>
                      <a:lnTo>
                        <a:pt x="100" y="19"/>
                      </a:lnTo>
                      <a:lnTo>
                        <a:pt x="94" y="29"/>
                      </a:lnTo>
                      <a:lnTo>
                        <a:pt x="89" y="37"/>
                      </a:lnTo>
                      <a:lnTo>
                        <a:pt x="82" y="47"/>
                      </a:lnTo>
                      <a:lnTo>
                        <a:pt x="76" y="55"/>
                      </a:lnTo>
                      <a:lnTo>
                        <a:pt x="71" y="62"/>
                      </a:lnTo>
                      <a:lnTo>
                        <a:pt x="65" y="70"/>
                      </a:lnTo>
                      <a:lnTo>
                        <a:pt x="60" y="78"/>
                      </a:lnTo>
                      <a:lnTo>
                        <a:pt x="54" y="85"/>
                      </a:lnTo>
                      <a:lnTo>
                        <a:pt x="51" y="91"/>
                      </a:lnTo>
                      <a:lnTo>
                        <a:pt x="46" y="99"/>
                      </a:lnTo>
                      <a:lnTo>
                        <a:pt x="41" y="105"/>
                      </a:lnTo>
                      <a:lnTo>
                        <a:pt x="38" y="111"/>
                      </a:lnTo>
                      <a:lnTo>
                        <a:pt x="33" y="117"/>
                      </a:lnTo>
                      <a:lnTo>
                        <a:pt x="30" y="123"/>
                      </a:lnTo>
                      <a:lnTo>
                        <a:pt x="26" y="129"/>
                      </a:lnTo>
                      <a:lnTo>
                        <a:pt x="24" y="135"/>
                      </a:lnTo>
                      <a:lnTo>
                        <a:pt x="20" y="139"/>
                      </a:lnTo>
                      <a:lnTo>
                        <a:pt x="18" y="145"/>
                      </a:lnTo>
                      <a:lnTo>
                        <a:pt x="15" y="150"/>
                      </a:lnTo>
                      <a:lnTo>
                        <a:pt x="13" y="156"/>
                      </a:lnTo>
                      <a:lnTo>
                        <a:pt x="10" y="161"/>
                      </a:lnTo>
                      <a:lnTo>
                        <a:pt x="7" y="167"/>
                      </a:lnTo>
                      <a:lnTo>
                        <a:pt x="6" y="172"/>
                      </a:lnTo>
                      <a:lnTo>
                        <a:pt x="5" y="178"/>
                      </a:lnTo>
                      <a:lnTo>
                        <a:pt x="4" y="182"/>
                      </a:lnTo>
                      <a:lnTo>
                        <a:pt x="2" y="188"/>
                      </a:lnTo>
                      <a:lnTo>
                        <a:pt x="1" y="193"/>
                      </a:lnTo>
                      <a:lnTo>
                        <a:pt x="0" y="199"/>
                      </a:lnTo>
                      <a:lnTo>
                        <a:pt x="0" y="205"/>
                      </a:lnTo>
                      <a:lnTo>
                        <a:pt x="0" y="211"/>
                      </a:lnTo>
                      <a:lnTo>
                        <a:pt x="4" y="2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6" name="Freeform 1999"/>
                <p:cNvSpPr>
                  <a:spLocks/>
                </p:cNvSpPr>
                <p:nvPr/>
              </p:nvSpPr>
              <p:spPr bwMode="auto">
                <a:xfrm>
                  <a:off x="1329" y="1214"/>
                  <a:ext cx="7" cy="11"/>
                </a:xfrm>
                <a:custGeom>
                  <a:avLst/>
                  <a:gdLst>
                    <a:gd name="T0" fmla="*/ 47 w 47"/>
                    <a:gd name="T1" fmla="*/ 63 h 66"/>
                    <a:gd name="T2" fmla="*/ 40 w 47"/>
                    <a:gd name="T3" fmla="*/ 52 h 66"/>
                    <a:gd name="T4" fmla="*/ 33 w 47"/>
                    <a:gd name="T5" fmla="*/ 44 h 66"/>
                    <a:gd name="T6" fmla="*/ 27 w 47"/>
                    <a:gd name="T7" fmla="*/ 38 h 66"/>
                    <a:gd name="T8" fmla="*/ 22 w 47"/>
                    <a:gd name="T9" fmla="*/ 33 h 66"/>
                    <a:gd name="T10" fmla="*/ 17 w 47"/>
                    <a:gd name="T11" fmla="*/ 30 h 66"/>
                    <a:gd name="T12" fmla="*/ 14 w 47"/>
                    <a:gd name="T13" fmla="*/ 27 h 66"/>
                    <a:gd name="T14" fmla="*/ 10 w 47"/>
                    <a:gd name="T15" fmla="*/ 27 h 66"/>
                    <a:gd name="T16" fmla="*/ 7 w 47"/>
                    <a:gd name="T17" fmla="*/ 27 h 66"/>
                    <a:gd name="T18" fmla="*/ 5 w 47"/>
                    <a:gd name="T19" fmla="*/ 26 h 66"/>
                    <a:gd name="T20" fmla="*/ 3 w 47"/>
                    <a:gd name="T21" fmla="*/ 23 h 66"/>
                    <a:gd name="T22" fmla="*/ 3 w 47"/>
                    <a:gd name="T23" fmla="*/ 19 h 66"/>
                    <a:gd name="T24" fmla="*/ 3 w 47"/>
                    <a:gd name="T25" fmla="*/ 13 h 66"/>
                    <a:gd name="T26" fmla="*/ 3 w 47"/>
                    <a:gd name="T27" fmla="*/ 5 h 66"/>
                    <a:gd name="T28" fmla="*/ 1 w 47"/>
                    <a:gd name="T29" fmla="*/ 0 h 66"/>
                    <a:gd name="T30" fmla="*/ 0 w 47"/>
                    <a:gd name="T31" fmla="*/ 9 h 66"/>
                    <a:gd name="T32" fmla="*/ 0 w 47"/>
                    <a:gd name="T33" fmla="*/ 17 h 66"/>
                    <a:gd name="T34" fmla="*/ 0 w 47"/>
                    <a:gd name="T35" fmla="*/ 21 h 66"/>
                    <a:gd name="T36" fmla="*/ 1 w 47"/>
                    <a:gd name="T37" fmla="*/ 25 h 66"/>
                    <a:gd name="T38" fmla="*/ 1 w 47"/>
                    <a:gd name="T39" fmla="*/ 27 h 66"/>
                    <a:gd name="T40" fmla="*/ 3 w 47"/>
                    <a:gd name="T41" fmla="*/ 30 h 66"/>
                    <a:gd name="T42" fmla="*/ 6 w 47"/>
                    <a:gd name="T43" fmla="*/ 30 h 66"/>
                    <a:gd name="T44" fmla="*/ 8 w 47"/>
                    <a:gd name="T45" fmla="*/ 31 h 66"/>
                    <a:gd name="T46" fmla="*/ 11 w 47"/>
                    <a:gd name="T47" fmla="*/ 31 h 66"/>
                    <a:gd name="T48" fmla="*/ 14 w 47"/>
                    <a:gd name="T49" fmla="*/ 33 h 66"/>
                    <a:gd name="T50" fmla="*/ 17 w 47"/>
                    <a:gd name="T51" fmla="*/ 34 h 66"/>
                    <a:gd name="T52" fmla="*/ 22 w 47"/>
                    <a:gd name="T53" fmla="*/ 38 h 66"/>
                    <a:gd name="T54" fmla="*/ 27 w 47"/>
                    <a:gd name="T55" fmla="*/ 43 h 66"/>
                    <a:gd name="T56" fmla="*/ 33 w 47"/>
                    <a:gd name="T57" fmla="*/ 50 h 66"/>
                    <a:gd name="T58" fmla="*/ 41 w 47"/>
                    <a:gd name="T59" fmla="*/ 59 h 66"/>
                    <a:gd name="T60" fmla="*/ 47 w 47"/>
                    <a:gd name="T61" fmla="*/ 64 h 66"/>
                    <a:gd name="T62" fmla="*/ 46 w 47"/>
                    <a:gd name="T63" fmla="*/ 66 h 66"/>
                    <a:gd name="T64" fmla="*/ 45 w 47"/>
                    <a:gd name="T65" fmla="*/ 63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66"/>
                    <a:gd name="T101" fmla="*/ 47 w 47"/>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66">
                      <a:moveTo>
                        <a:pt x="45" y="63"/>
                      </a:moveTo>
                      <a:lnTo>
                        <a:pt x="47" y="63"/>
                      </a:lnTo>
                      <a:lnTo>
                        <a:pt x="43" y="57"/>
                      </a:lnTo>
                      <a:lnTo>
                        <a:pt x="40" y="52"/>
                      </a:lnTo>
                      <a:lnTo>
                        <a:pt x="36" y="47"/>
                      </a:lnTo>
                      <a:lnTo>
                        <a:pt x="33" y="44"/>
                      </a:lnTo>
                      <a:lnTo>
                        <a:pt x="29" y="40"/>
                      </a:lnTo>
                      <a:lnTo>
                        <a:pt x="27" y="38"/>
                      </a:lnTo>
                      <a:lnTo>
                        <a:pt x="25" y="35"/>
                      </a:lnTo>
                      <a:lnTo>
                        <a:pt x="22" y="33"/>
                      </a:lnTo>
                      <a:lnTo>
                        <a:pt x="20" y="31"/>
                      </a:lnTo>
                      <a:lnTo>
                        <a:pt x="17" y="30"/>
                      </a:lnTo>
                      <a:lnTo>
                        <a:pt x="15" y="28"/>
                      </a:lnTo>
                      <a:lnTo>
                        <a:pt x="14" y="27"/>
                      </a:lnTo>
                      <a:lnTo>
                        <a:pt x="13" y="27"/>
                      </a:lnTo>
                      <a:lnTo>
                        <a:pt x="10" y="27"/>
                      </a:lnTo>
                      <a:lnTo>
                        <a:pt x="8" y="27"/>
                      </a:lnTo>
                      <a:lnTo>
                        <a:pt x="7" y="27"/>
                      </a:lnTo>
                      <a:lnTo>
                        <a:pt x="6" y="26"/>
                      </a:lnTo>
                      <a:lnTo>
                        <a:pt x="5" y="26"/>
                      </a:lnTo>
                      <a:lnTo>
                        <a:pt x="5" y="25"/>
                      </a:lnTo>
                      <a:lnTo>
                        <a:pt x="3" y="23"/>
                      </a:lnTo>
                      <a:lnTo>
                        <a:pt x="3" y="21"/>
                      </a:lnTo>
                      <a:lnTo>
                        <a:pt x="3" y="19"/>
                      </a:lnTo>
                      <a:lnTo>
                        <a:pt x="3" y="17"/>
                      </a:lnTo>
                      <a:lnTo>
                        <a:pt x="3" y="13"/>
                      </a:lnTo>
                      <a:lnTo>
                        <a:pt x="3" y="9"/>
                      </a:lnTo>
                      <a:lnTo>
                        <a:pt x="3" y="5"/>
                      </a:lnTo>
                      <a:lnTo>
                        <a:pt x="5" y="0"/>
                      </a:lnTo>
                      <a:lnTo>
                        <a:pt x="1" y="0"/>
                      </a:lnTo>
                      <a:lnTo>
                        <a:pt x="1" y="5"/>
                      </a:lnTo>
                      <a:lnTo>
                        <a:pt x="0" y="9"/>
                      </a:lnTo>
                      <a:lnTo>
                        <a:pt x="0" y="13"/>
                      </a:lnTo>
                      <a:lnTo>
                        <a:pt x="0" y="17"/>
                      </a:lnTo>
                      <a:lnTo>
                        <a:pt x="0" y="19"/>
                      </a:lnTo>
                      <a:lnTo>
                        <a:pt x="0" y="21"/>
                      </a:lnTo>
                      <a:lnTo>
                        <a:pt x="0" y="24"/>
                      </a:lnTo>
                      <a:lnTo>
                        <a:pt x="1" y="25"/>
                      </a:lnTo>
                      <a:lnTo>
                        <a:pt x="1" y="26"/>
                      </a:lnTo>
                      <a:lnTo>
                        <a:pt x="1" y="27"/>
                      </a:lnTo>
                      <a:lnTo>
                        <a:pt x="2" y="28"/>
                      </a:lnTo>
                      <a:lnTo>
                        <a:pt x="3" y="30"/>
                      </a:lnTo>
                      <a:lnTo>
                        <a:pt x="5" y="30"/>
                      </a:lnTo>
                      <a:lnTo>
                        <a:pt x="6" y="30"/>
                      </a:lnTo>
                      <a:lnTo>
                        <a:pt x="7" y="31"/>
                      </a:lnTo>
                      <a:lnTo>
                        <a:pt x="8" y="31"/>
                      </a:lnTo>
                      <a:lnTo>
                        <a:pt x="10" y="31"/>
                      </a:lnTo>
                      <a:lnTo>
                        <a:pt x="11" y="31"/>
                      </a:lnTo>
                      <a:lnTo>
                        <a:pt x="13" y="31"/>
                      </a:lnTo>
                      <a:lnTo>
                        <a:pt x="14" y="33"/>
                      </a:lnTo>
                      <a:lnTo>
                        <a:pt x="16" y="33"/>
                      </a:lnTo>
                      <a:lnTo>
                        <a:pt x="17" y="34"/>
                      </a:lnTo>
                      <a:lnTo>
                        <a:pt x="20" y="37"/>
                      </a:lnTo>
                      <a:lnTo>
                        <a:pt x="22" y="38"/>
                      </a:lnTo>
                      <a:lnTo>
                        <a:pt x="25" y="40"/>
                      </a:lnTo>
                      <a:lnTo>
                        <a:pt x="27" y="43"/>
                      </a:lnTo>
                      <a:lnTo>
                        <a:pt x="29" y="46"/>
                      </a:lnTo>
                      <a:lnTo>
                        <a:pt x="33" y="50"/>
                      </a:lnTo>
                      <a:lnTo>
                        <a:pt x="37" y="55"/>
                      </a:lnTo>
                      <a:lnTo>
                        <a:pt x="41" y="59"/>
                      </a:lnTo>
                      <a:lnTo>
                        <a:pt x="45" y="64"/>
                      </a:lnTo>
                      <a:lnTo>
                        <a:pt x="47" y="64"/>
                      </a:lnTo>
                      <a:lnTo>
                        <a:pt x="45" y="64"/>
                      </a:lnTo>
                      <a:lnTo>
                        <a:pt x="46" y="66"/>
                      </a:lnTo>
                      <a:lnTo>
                        <a:pt x="47" y="64"/>
                      </a:lnTo>
                      <a:lnTo>
                        <a:pt x="45" y="6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7" name="Freeform 2000"/>
                <p:cNvSpPr>
                  <a:spLocks/>
                </p:cNvSpPr>
                <p:nvPr/>
              </p:nvSpPr>
              <p:spPr bwMode="auto">
                <a:xfrm>
                  <a:off x="1335" y="1160"/>
                  <a:ext cx="41" cy="65"/>
                </a:xfrm>
                <a:custGeom>
                  <a:avLst/>
                  <a:gdLst>
                    <a:gd name="T0" fmla="*/ 278 w 285"/>
                    <a:gd name="T1" fmla="*/ 8 h 391"/>
                    <a:gd name="T2" fmla="*/ 269 w 285"/>
                    <a:gd name="T3" fmla="*/ 22 h 391"/>
                    <a:gd name="T4" fmla="*/ 259 w 285"/>
                    <a:gd name="T5" fmla="*/ 37 h 391"/>
                    <a:gd name="T6" fmla="*/ 249 w 285"/>
                    <a:gd name="T7" fmla="*/ 50 h 391"/>
                    <a:gd name="T8" fmla="*/ 237 w 285"/>
                    <a:gd name="T9" fmla="*/ 64 h 391"/>
                    <a:gd name="T10" fmla="*/ 226 w 285"/>
                    <a:gd name="T11" fmla="*/ 78 h 391"/>
                    <a:gd name="T12" fmla="*/ 211 w 285"/>
                    <a:gd name="T13" fmla="*/ 94 h 391"/>
                    <a:gd name="T14" fmla="*/ 197 w 285"/>
                    <a:gd name="T15" fmla="*/ 110 h 391"/>
                    <a:gd name="T16" fmla="*/ 181 w 285"/>
                    <a:gd name="T17" fmla="*/ 129 h 391"/>
                    <a:gd name="T18" fmla="*/ 163 w 285"/>
                    <a:gd name="T19" fmla="*/ 150 h 391"/>
                    <a:gd name="T20" fmla="*/ 144 w 285"/>
                    <a:gd name="T21" fmla="*/ 175 h 391"/>
                    <a:gd name="T22" fmla="*/ 123 w 285"/>
                    <a:gd name="T23" fmla="*/ 202 h 391"/>
                    <a:gd name="T24" fmla="*/ 99 w 285"/>
                    <a:gd name="T25" fmla="*/ 235 h 391"/>
                    <a:gd name="T26" fmla="*/ 74 w 285"/>
                    <a:gd name="T27" fmla="*/ 272 h 391"/>
                    <a:gd name="T28" fmla="*/ 46 w 285"/>
                    <a:gd name="T29" fmla="*/ 315 h 391"/>
                    <a:gd name="T30" fmla="*/ 16 w 285"/>
                    <a:gd name="T31" fmla="*/ 364 h 391"/>
                    <a:gd name="T32" fmla="*/ 2 w 285"/>
                    <a:gd name="T33" fmla="*/ 391 h 391"/>
                    <a:gd name="T34" fmla="*/ 34 w 285"/>
                    <a:gd name="T35" fmla="*/ 340 h 391"/>
                    <a:gd name="T36" fmla="*/ 62 w 285"/>
                    <a:gd name="T37" fmla="*/ 295 h 391"/>
                    <a:gd name="T38" fmla="*/ 90 w 285"/>
                    <a:gd name="T39" fmla="*/ 255 h 391"/>
                    <a:gd name="T40" fmla="*/ 113 w 285"/>
                    <a:gd name="T41" fmla="*/ 221 h 391"/>
                    <a:gd name="T42" fmla="*/ 136 w 285"/>
                    <a:gd name="T43" fmla="*/ 190 h 391"/>
                    <a:gd name="T44" fmla="*/ 157 w 285"/>
                    <a:gd name="T45" fmla="*/ 164 h 391"/>
                    <a:gd name="T46" fmla="*/ 175 w 285"/>
                    <a:gd name="T47" fmla="*/ 141 h 391"/>
                    <a:gd name="T48" fmla="*/ 191 w 285"/>
                    <a:gd name="T49" fmla="*/ 121 h 391"/>
                    <a:gd name="T50" fmla="*/ 207 w 285"/>
                    <a:gd name="T51" fmla="*/ 104 h 391"/>
                    <a:gd name="T52" fmla="*/ 222 w 285"/>
                    <a:gd name="T53" fmla="*/ 88 h 391"/>
                    <a:gd name="T54" fmla="*/ 234 w 285"/>
                    <a:gd name="T55" fmla="*/ 73 h 391"/>
                    <a:gd name="T56" fmla="*/ 247 w 285"/>
                    <a:gd name="T57" fmla="*/ 59 h 391"/>
                    <a:gd name="T58" fmla="*/ 256 w 285"/>
                    <a:gd name="T59" fmla="*/ 45 h 391"/>
                    <a:gd name="T60" fmla="*/ 267 w 285"/>
                    <a:gd name="T61" fmla="*/ 32 h 391"/>
                    <a:gd name="T62" fmla="*/ 276 w 285"/>
                    <a:gd name="T63" fmla="*/ 17 h 391"/>
                    <a:gd name="T64" fmla="*/ 285 w 285"/>
                    <a:gd name="T65" fmla="*/ 1 h 3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91"/>
                    <a:gd name="T101" fmla="*/ 285 w 285"/>
                    <a:gd name="T102" fmla="*/ 391 h 3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91">
                      <a:moveTo>
                        <a:pt x="282" y="0"/>
                      </a:moveTo>
                      <a:lnTo>
                        <a:pt x="278" y="8"/>
                      </a:lnTo>
                      <a:lnTo>
                        <a:pt x="274" y="15"/>
                      </a:lnTo>
                      <a:lnTo>
                        <a:pt x="269" y="22"/>
                      </a:lnTo>
                      <a:lnTo>
                        <a:pt x="263" y="29"/>
                      </a:lnTo>
                      <a:lnTo>
                        <a:pt x="259" y="37"/>
                      </a:lnTo>
                      <a:lnTo>
                        <a:pt x="254" y="44"/>
                      </a:lnTo>
                      <a:lnTo>
                        <a:pt x="249" y="50"/>
                      </a:lnTo>
                      <a:lnTo>
                        <a:pt x="243" y="57"/>
                      </a:lnTo>
                      <a:lnTo>
                        <a:pt x="237" y="64"/>
                      </a:lnTo>
                      <a:lnTo>
                        <a:pt x="231" y="71"/>
                      </a:lnTo>
                      <a:lnTo>
                        <a:pt x="226" y="78"/>
                      </a:lnTo>
                      <a:lnTo>
                        <a:pt x="218" y="86"/>
                      </a:lnTo>
                      <a:lnTo>
                        <a:pt x="211" y="94"/>
                      </a:lnTo>
                      <a:lnTo>
                        <a:pt x="204" y="102"/>
                      </a:lnTo>
                      <a:lnTo>
                        <a:pt x="197" y="110"/>
                      </a:lnTo>
                      <a:lnTo>
                        <a:pt x="189" y="119"/>
                      </a:lnTo>
                      <a:lnTo>
                        <a:pt x="181" y="129"/>
                      </a:lnTo>
                      <a:lnTo>
                        <a:pt x="172" y="139"/>
                      </a:lnTo>
                      <a:lnTo>
                        <a:pt x="163" y="150"/>
                      </a:lnTo>
                      <a:lnTo>
                        <a:pt x="153" y="161"/>
                      </a:lnTo>
                      <a:lnTo>
                        <a:pt x="144" y="175"/>
                      </a:lnTo>
                      <a:lnTo>
                        <a:pt x="133" y="188"/>
                      </a:lnTo>
                      <a:lnTo>
                        <a:pt x="123" y="202"/>
                      </a:lnTo>
                      <a:lnTo>
                        <a:pt x="111" y="218"/>
                      </a:lnTo>
                      <a:lnTo>
                        <a:pt x="99" y="235"/>
                      </a:lnTo>
                      <a:lnTo>
                        <a:pt x="86" y="253"/>
                      </a:lnTo>
                      <a:lnTo>
                        <a:pt x="74" y="272"/>
                      </a:lnTo>
                      <a:lnTo>
                        <a:pt x="60" y="292"/>
                      </a:lnTo>
                      <a:lnTo>
                        <a:pt x="46" y="315"/>
                      </a:lnTo>
                      <a:lnTo>
                        <a:pt x="30" y="338"/>
                      </a:lnTo>
                      <a:lnTo>
                        <a:pt x="16" y="364"/>
                      </a:lnTo>
                      <a:lnTo>
                        <a:pt x="0" y="390"/>
                      </a:lnTo>
                      <a:lnTo>
                        <a:pt x="2" y="391"/>
                      </a:lnTo>
                      <a:lnTo>
                        <a:pt x="19" y="365"/>
                      </a:lnTo>
                      <a:lnTo>
                        <a:pt x="34" y="340"/>
                      </a:lnTo>
                      <a:lnTo>
                        <a:pt x="49" y="316"/>
                      </a:lnTo>
                      <a:lnTo>
                        <a:pt x="62" y="295"/>
                      </a:lnTo>
                      <a:lnTo>
                        <a:pt x="77" y="274"/>
                      </a:lnTo>
                      <a:lnTo>
                        <a:pt x="90" y="255"/>
                      </a:lnTo>
                      <a:lnTo>
                        <a:pt x="103" y="238"/>
                      </a:lnTo>
                      <a:lnTo>
                        <a:pt x="113" y="221"/>
                      </a:lnTo>
                      <a:lnTo>
                        <a:pt x="125" y="204"/>
                      </a:lnTo>
                      <a:lnTo>
                        <a:pt x="136" y="190"/>
                      </a:lnTo>
                      <a:lnTo>
                        <a:pt x="147" y="177"/>
                      </a:lnTo>
                      <a:lnTo>
                        <a:pt x="157" y="164"/>
                      </a:lnTo>
                      <a:lnTo>
                        <a:pt x="165" y="152"/>
                      </a:lnTo>
                      <a:lnTo>
                        <a:pt x="175" y="141"/>
                      </a:lnTo>
                      <a:lnTo>
                        <a:pt x="183" y="130"/>
                      </a:lnTo>
                      <a:lnTo>
                        <a:pt x="191" y="121"/>
                      </a:lnTo>
                      <a:lnTo>
                        <a:pt x="199" y="113"/>
                      </a:lnTo>
                      <a:lnTo>
                        <a:pt x="207" y="104"/>
                      </a:lnTo>
                      <a:lnTo>
                        <a:pt x="214" y="96"/>
                      </a:lnTo>
                      <a:lnTo>
                        <a:pt x="222" y="88"/>
                      </a:lnTo>
                      <a:lnTo>
                        <a:pt x="228" y="80"/>
                      </a:lnTo>
                      <a:lnTo>
                        <a:pt x="234" y="73"/>
                      </a:lnTo>
                      <a:lnTo>
                        <a:pt x="240" y="65"/>
                      </a:lnTo>
                      <a:lnTo>
                        <a:pt x="247" y="59"/>
                      </a:lnTo>
                      <a:lnTo>
                        <a:pt x="252" y="52"/>
                      </a:lnTo>
                      <a:lnTo>
                        <a:pt x="256" y="45"/>
                      </a:lnTo>
                      <a:lnTo>
                        <a:pt x="262" y="39"/>
                      </a:lnTo>
                      <a:lnTo>
                        <a:pt x="267" y="32"/>
                      </a:lnTo>
                      <a:lnTo>
                        <a:pt x="272" y="25"/>
                      </a:lnTo>
                      <a:lnTo>
                        <a:pt x="276" y="17"/>
                      </a:lnTo>
                      <a:lnTo>
                        <a:pt x="281" y="9"/>
                      </a:lnTo>
                      <a:lnTo>
                        <a:pt x="285" y="1"/>
                      </a:lnTo>
                      <a:lnTo>
                        <a:pt x="28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8" name="Freeform 2001"/>
                <p:cNvSpPr>
                  <a:spLocks/>
                </p:cNvSpPr>
                <p:nvPr/>
              </p:nvSpPr>
              <p:spPr bwMode="auto">
                <a:xfrm>
                  <a:off x="1376" y="1117"/>
                  <a:ext cx="23" cy="43"/>
                </a:xfrm>
                <a:custGeom>
                  <a:avLst/>
                  <a:gdLst>
                    <a:gd name="T0" fmla="*/ 154 w 165"/>
                    <a:gd name="T1" fmla="*/ 8 h 257"/>
                    <a:gd name="T2" fmla="*/ 142 w 165"/>
                    <a:gd name="T3" fmla="*/ 26 h 257"/>
                    <a:gd name="T4" fmla="*/ 129 w 165"/>
                    <a:gd name="T5" fmla="*/ 43 h 257"/>
                    <a:gd name="T6" fmla="*/ 119 w 165"/>
                    <a:gd name="T7" fmla="*/ 58 h 257"/>
                    <a:gd name="T8" fmla="*/ 108 w 165"/>
                    <a:gd name="T9" fmla="*/ 73 h 257"/>
                    <a:gd name="T10" fmla="*/ 98 w 165"/>
                    <a:gd name="T11" fmla="*/ 89 h 257"/>
                    <a:gd name="T12" fmla="*/ 89 w 165"/>
                    <a:gd name="T13" fmla="*/ 103 h 257"/>
                    <a:gd name="T14" fmla="*/ 78 w 165"/>
                    <a:gd name="T15" fmla="*/ 118 h 257"/>
                    <a:gd name="T16" fmla="*/ 69 w 165"/>
                    <a:gd name="T17" fmla="*/ 133 h 257"/>
                    <a:gd name="T18" fmla="*/ 60 w 165"/>
                    <a:gd name="T19" fmla="*/ 147 h 257"/>
                    <a:gd name="T20" fmla="*/ 51 w 165"/>
                    <a:gd name="T21" fmla="*/ 163 h 257"/>
                    <a:gd name="T22" fmla="*/ 43 w 165"/>
                    <a:gd name="T23" fmla="*/ 179 h 257"/>
                    <a:gd name="T24" fmla="*/ 32 w 165"/>
                    <a:gd name="T25" fmla="*/ 195 h 257"/>
                    <a:gd name="T26" fmla="*/ 24 w 165"/>
                    <a:gd name="T27" fmla="*/ 212 h 257"/>
                    <a:gd name="T28" fmla="*/ 14 w 165"/>
                    <a:gd name="T29" fmla="*/ 228 h 257"/>
                    <a:gd name="T30" fmla="*/ 5 w 165"/>
                    <a:gd name="T31" fmla="*/ 246 h 257"/>
                    <a:gd name="T32" fmla="*/ 3 w 165"/>
                    <a:gd name="T33" fmla="*/ 257 h 257"/>
                    <a:gd name="T34" fmla="*/ 13 w 165"/>
                    <a:gd name="T35" fmla="*/ 239 h 257"/>
                    <a:gd name="T36" fmla="*/ 23 w 165"/>
                    <a:gd name="T37" fmla="*/ 221 h 257"/>
                    <a:gd name="T38" fmla="*/ 31 w 165"/>
                    <a:gd name="T39" fmla="*/ 204 h 257"/>
                    <a:gd name="T40" fmla="*/ 42 w 165"/>
                    <a:gd name="T41" fmla="*/ 189 h 257"/>
                    <a:gd name="T42" fmla="*/ 50 w 165"/>
                    <a:gd name="T43" fmla="*/ 172 h 257"/>
                    <a:gd name="T44" fmla="*/ 58 w 165"/>
                    <a:gd name="T45" fmla="*/ 157 h 257"/>
                    <a:gd name="T46" fmla="*/ 68 w 165"/>
                    <a:gd name="T47" fmla="*/ 141 h 257"/>
                    <a:gd name="T48" fmla="*/ 77 w 165"/>
                    <a:gd name="T49" fmla="*/ 127 h 257"/>
                    <a:gd name="T50" fmla="*/ 86 w 165"/>
                    <a:gd name="T51" fmla="*/ 113 h 257"/>
                    <a:gd name="T52" fmla="*/ 96 w 165"/>
                    <a:gd name="T53" fmla="*/ 97 h 257"/>
                    <a:gd name="T54" fmla="*/ 106 w 165"/>
                    <a:gd name="T55" fmla="*/ 83 h 257"/>
                    <a:gd name="T56" fmla="*/ 116 w 165"/>
                    <a:gd name="T57" fmla="*/ 68 h 257"/>
                    <a:gd name="T58" fmla="*/ 127 w 165"/>
                    <a:gd name="T59" fmla="*/ 52 h 257"/>
                    <a:gd name="T60" fmla="*/ 140 w 165"/>
                    <a:gd name="T61" fmla="*/ 37 h 257"/>
                    <a:gd name="T62" fmla="*/ 150 w 165"/>
                    <a:gd name="T63" fmla="*/ 19 h 257"/>
                    <a:gd name="T64" fmla="*/ 165 w 165"/>
                    <a:gd name="T65" fmla="*/ 2 h 2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57"/>
                    <a:gd name="T101" fmla="*/ 165 w 165"/>
                    <a:gd name="T102" fmla="*/ 257 h 2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57">
                      <a:moveTo>
                        <a:pt x="160" y="0"/>
                      </a:moveTo>
                      <a:lnTo>
                        <a:pt x="154" y="8"/>
                      </a:lnTo>
                      <a:lnTo>
                        <a:pt x="148" y="18"/>
                      </a:lnTo>
                      <a:lnTo>
                        <a:pt x="142" y="26"/>
                      </a:lnTo>
                      <a:lnTo>
                        <a:pt x="135" y="34"/>
                      </a:lnTo>
                      <a:lnTo>
                        <a:pt x="129" y="43"/>
                      </a:lnTo>
                      <a:lnTo>
                        <a:pt x="124" y="51"/>
                      </a:lnTo>
                      <a:lnTo>
                        <a:pt x="119" y="58"/>
                      </a:lnTo>
                      <a:lnTo>
                        <a:pt x="114" y="66"/>
                      </a:lnTo>
                      <a:lnTo>
                        <a:pt x="108" y="73"/>
                      </a:lnTo>
                      <a:lnTo>
                        <a:pt x="103" y="81"/>
                      </a:lnTo>
                      <a:lnTo>
                        <a:pt x="98" y="89"/>
                      </a:lnTo>
                      <a:lnTo>
                        <a:pt x="92" y="96"/>
                      </a:lnTo>
                      <a:lnTo>
                        <a:pt x="89" y="103"/>
                      </a:lnTo>
                      <a:lnTo>
                        <a:pt x="83" y="110"/>
                      </a:lnTo>
                      <a:lnTo>
                        <a:pt x="78" y="118"/>
                      </a:lnTo>
                      <a:lnTo>
                        <a:pt x="74" y="125"/>
                      </a:lnTo>
                      <a:lnTo>
                        <a:pt x="69" y="133"/>
                      </a:lnTo>
                      <a:lnTo>
                        <a:pt x="65" y="140"/>
                      </a:lnTo>
                      <a:lnTo>
                        <a:pt x="60" y="147"/>
                      </a:lnTo>
                      <a:lnTo>
                        <a:pt x="55" y="155"/>
                      </a:lnTo>
                      <a:lnTo>
                        <a:pt x="51" y="163"/>
                      </a:lnTo>
                      <a:lnTo>
                        <a:pt x="46" y="170"/>
                      </a:lnTo>
                      <a:lnTo>
                        <a:pt x="43" y="179"/>
                      </a:lnTo>
                      <a:lnTo>
                        <a:pt x="38" y="186"/>
                      </a:lnTo>
                      <a:lnTo>
                        <a:pt x="32" y="195"/>
                      </a:lnTo>
                      <a:lnTo>
                        <a:pt x="29" y="203"/>
                      </a:lnTo>
                      <a:lnTo>
                        <a:pt x="24" y="212"/>
                      </a:lnTo>
                      <a:lnTo>
                        <a:pt x="19" y="220"/>
                      </a:lnTo>
                      <a:lnTo>
                        <a:pt x="14" y="228"/>
                      </a:lnTo>
                      <a:lnTo>
                        <a:pt x="10" y="237"/>
                      </a:lnTo>
                      <a:lnTo>
                        <a:pt x="5" y="246"/>
                      </a:lnTo>
                      <a:lnTo>
                        <a:pt x="0" y="256"/>
                      </a:lnTo>
                      <a:lnTo>
                        <a:pt x="3" y="257"/>
                      </a:lnTo>
                      <a:lnTo>
                        <a:pt x="7" y="247"/>
                      </a:lnTo>
                      <a:lnTo>
                        <a:pt x="13" y="239"/>
                      </a:lnTo>
                      <a:lnTo>
                        <a:pt x="18" y="229"/>
                      </a:lnTo>
                      <a:lnTo>
                        <a:pt x="23" y="221"/>
                      </a:lnTo>
                      <a:lnTo>
                        <a:pt x="28" y="213"/>
                      </a:lnTo>
                      <a:lnTo>
                        <a:pt x="31" y="204"/>
                      </a:lnTo>
                      <a:lnTo>
                        <a:pt x="37" y="196"/>
                      </a:lnTo>
                      <a:lnTo>
                        <a:pt x="42" y="189"/>
                      </a:lnTo>
                      <a:lnTo>
                        <a:pt x="45" y="181"/>
                      </a:lnTo>
                      <a:lnTo>
                        <a:pt x="50" y="172"/>
                      </a:lnTo>
                      <a:lnTo>
                        <a:pt x="54" y="164"/>
                      </a:lnTo>
                      <a:lnTo>
                        <a:pt x="58" y="157"/>
                      </a:lnTo>
                      <a:lnTo>
                        <a:pt x="64" y="150"/>
                      </a:lnTo>
                      <a:lnTo>
                        <a:pt x="68" y="141"/>
                      </a:lnTo>
                      <a:lnTo>
                        <a:pt x="72" y="134"/>
                      </a:lnTo>
                      <a:lnTo>
                        <a:pt x="77" y="127"/>
                      </a:lnTo>
                      <a:lnTo>
                        <a:pt x="81" y="120"/>
                      </a:lnTo>
                      <a:lnTo>
                        <a:pt x="86" y="113"/>
                      </a:lnTo>
                      <a:lnTo>
                        <a:pt x="91" y="106"/>
                      </a:lnTo>
                      <a:lnTo>
                        <a:pt x="96" y="97"/>
                      </a:lnTo>
                      <a:lnTo>
                        <a:pt x="101" y="90"/>
                      </a:lnTo>
                      <a:lnTo>
                        <a:pt x="106" y="83"/>
                      </a:lnTo>
                      <a:lnTo>
                        <a:pt x="110" y="76"/>
                      </a:lnTo>
                      <a:lnTo>
                        <a:pt x="116" y="68"/>
                      </a:lnTo>
                      <a:lnTo>
                        <a:pt x="122" y="60"/>
                      </a:lnTo>
                      <a:lnTo>
                        <a:pt x="127" y="52"/>
                      </a:lnTo>
                      <a:lnTo>
                        <a:pt x="133" y="45"/>
                      </a:lnTo>
                      <a:lnTo>
                        <a:pt x="140" y="37"/>
                      </a:lnTo>
                      <a:lnTo>
                        <a:pt x="145" y="27"/>
                      </a:lnTo>
                      <a:lnTo>
                        <a:pt x="150" y="19"/>
                      </a:lnTo>
                      <a:lnTo>
                        <a:pt x="156" y="11"/>
                      </a:lnTo>
                      <a:lnTo>
                        <a:pt x="165" y="2"/>
                      </a:lnTo>
                      <a:lnTo>
                        <a:pt x="16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79" name="Freeform 2002"/>
                <p:cNvSpPr>
                  <a:spLocks/>
                </p:cNvSpPr>
                <p:nvPr/>
              </p:nvSpPr>
              <p:spPr bwMode="auto">
                <a:xfrm>
                  <a:off x="1399" y="1105"/>
                  <a:ext cx="19" cy="12"/>
                </a:xfrm>
                <a:custGeom>
                  <a:avLst/>
                  <a:gdLst>
                    <a:gd name="T0" fmla="*/ 127 w 134"/>
                    <a:gd name="T1" fmla="*/ 2 h 73"/>
                    <a:gd name="T2" fmla="*/ 117 w 134"/>
                    <a:gd name="T3" fmla="*/ 3 h 73"/>
                    <a:gd name="T4" fmla="*/ 106 w 134"/>
                    <a:gd name="T5" fmla="*/ 4 h 73"/>
                    <a:gd name="T6" fmla="*/ 96 w 134"/>
                    <a:gd name="T7" fmla="*/ 6 h 73"/>
                    <a:gd name="T8" fmla="*/ 87 w 134"/>
                    <a:gd name="T9" fmla="*/ 9 h 73"/>
                    <a:gd name="T10" fmla="*/ 78 w 134"/>
                    <a:gd name="T11" fmla="*/ 11 h 73"/>
                    <a:gd name="T12" fmla="*/ 70 w 134"/>
                    <a:gd name="T13" fmla="*/ 15 h 73"/>
                    <a:gd name="T14" fmla="*/ 61 w 134"/>
                    <a:gd name="T15" fmla="*/ 18 h 73"/>
                    <a:gd name="T16" fmla="*/ 54 w 134"/>
                    <a:gd name="T17" fmla="*/ 22 h 73"/>
                    <a:gd name="T18" fmla="*/ 45 w 134"/>
                    <a:gd name="T19" fmla="*/ 27 h 73"/>
                    <a:gd name="T20" fmla="*/ 39 w 134"/>
                    <a:gd name="T21" fmla="*/ 33 h 73"/>
                    <a:gd name="T22" fmla="*/ 32 w 134"/>
                    <a:gd name="T23" fmla="*/ 37 h 73"/>
                    <a:gd name="T24" fmla="*/ 24 w 134"/>
                    <a:gd name="T25" fmla="*/ 45 h 73"/>
                    <a:gd name="T26" fmla="*/ 18 w 134"/>
                    <a:gd name="T27" fmla="*/ 51 h 73"/>
                    <a:gd name="T28" fmla="*/ 11 w 134"/>
                    <a:gd name="T29" fmla="*/ 59 h 73"/>
                    <a:gd name="T30" fmla="*/ 5 w 134"/>
                    <a:gd name="T31" fmla="*/ 67 h 73"/>
                    <a:gd name="T32" fmla="*/ 5 w 134"/>
                    <a:gd name="T33" fmla="*/ 73 h 73"/>
                    <a:gd name="T34" fmla="*/ 11 w 134"/>
                    <a:gd name="T35" fmla="*/ 65 h 73"/>
                    <a:gd name="T36" fmla="*/ 17 w 134"/>
                    <a:gd name="T37" fmla="*/ 57 h 73"/>
                    <a:gd name="T38" fmla="*/ 24 w 134"/>
                    <a:gd name="T39" fmla="*/ 49 h 73"/>
                    <a:gd name="T40" fmla="*/ 31 w 134"/>
                    <a:gd name="T41" fmla="*/ 43 h 73"/>
                    <a:gd name="T42" fmla="*/ 38 w 134"/>
                    <a:gd name="T43" fmla="*/ 37 h 73"/>
                    <a:gd name="T44" fmla="*/ 44 w 134"/>
                    <a:gd name="T45" fmla="*/ 33 h 73"/>
                    <a:gd name="T46" fmla="*/ 51 w 134"/>
                    <a:gd name="T47" fmla="*/ 28 h 73"/>
                    <a:gd name="T48" fmla="*/ 59 w 134"/>
                    <a:gd name="T49" fmla="*/ 23 h 73"/>
                    <a:gd name="T50" fmla="*/ 67 w 134"/>
                    <a:gd name="T51" fmla="*/ 20 h 73"/>
                    <a:gd name="T52" fmla="*/ 75 w 134"/>
                    <a:gd name="T53" fmla="*/ 16 h 73"/>
                    <a:gd name="T54" fmla="*/ 84 w 134"/>
                    <a:gd name="T55" fmla="*/ 14 h 73"/>
                    <a:gd name="T56" fmla="*/ 92 w 134"/>
                    <a:gd name="T57" fmla="*/ 11 h 73"/>
                    <a:gd name="T58" fmla="*/ 102 w 134"/>
                    <a:gd name="T59" fmla="*/ 9 h 73"/>
                    <a:gd name="T60" fmla="*/ 112 w 134"/>
                    <a:gd name="T61" fmla="*/ 6 h 73"/>
                    <a:gd name="T62" fmla="*/ 122 w 134"/>
                    <a:gd name="T63" fmla="*/ 5 h 73"/>
                    <a:gd name="T64" fmla="*/ 134 w 134"/>
                    <a:gd name="T65" fmla="*/ 4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73"/>
                    <a:gd name="T101" fmla="*/ 134 w 13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73">
                      <a:moveTo>
                        <a:pt x="134" y="0"/>
                      </a:moveTo>
                      <a:lnTo>
                        <a:pt x="127" y="2"/>
                      </a:lnTo>
                      <a:lnTo>
                        <a:pt x="122" y="2"/>
                      </a:lnTo>
                      <a:lnTo>
                        <a:pt x="117" y="3"/>
                      </a:lnTo>
                      <a:lnTo>
                        <a:pt x="111" y="3"/>
                      </a:lnTo>
                      <a:lnTo>
                        <a:pt x="106" y="4"/>
                      </a:lnTo>
                      <a:lnTo>
                        <a:pt x="101" y="5"/>
                      </a:lnTo>
                      <a:lnTo>
                        <a:pt x="96" y="6"/>
                      </a:lnTo>
                      <a:lnTo>
                        <a:pt x="92" y="8"/>
                      </a:lnTo>
                      <a:lnTo>
                        <a:pt x="87" y="9"/>
                      </a:lnTo>
                      <a:lnTo>
                        <a:pt x="83" y="10"/>
                      </a:lnTo>
                      <a:lnTo>
                        <a:pt x="78" y="11"/>
                      </a:lnTo>
                      <a:lnTo>
                        <a:pt x="73" y="12"/>
                      </a:lnTo>
                      <a:lnTo>
                        <a:pt x="70" y="15"/>
                      </a:lnTo>
                      <a:lnTo>
                        <a:pt x="65" y="16"/>
                      </a:lnTo>
                      <a:lnTo>
                        <a:pt x="61" y="18"/>
                      </a:lnTo>
                      <a:lnTo>
                        <a:pt x="58" y="20"/>
                      </a:lnTo>
                      <a:lnTo>
                        <a:pt x="54" y="22"/>
                      </a:lnTo>
                      <a:lnTo>
                        <a:pt x="50" y="24"/>
                      </a:lnTo>
                      <a:lnTo>
                        <a:pt x="45" y="27"/>
                      </a:lnTo>
                      <a:lnTo>
                        <a:pt x="41" y="29"/>
                      </a:lnTo>
                      <a:lnTo>
                        <a:pt x="39" y="33"/>
                      </a:lnTo>
                      <a:lnTo>
                        <a:pt x="35" y="35"/>
                      </a:lnTo>
                      <a:lnTo>
                        <a:pt x="32" y="37"/>
                      </a:lnTo>
                      <a:lnTo>
                        <a:pt x="27" y="41"/>
                      </a:lnTo>
                      <a:lnTo>
                        <a:pt x="24" y="45"/>
                      </a:lnTo>
                      <a:lnTo>
                        <a:pt x="20" y="47"/>
                      </a:lnTo>
                      <a:lnTo>
                        <a:pt x="18" y="51"/>
                      </a:lnTo>
                      <a:lnTo>
                        <a:pt x="14" y="54"/>
                      </a:lnTo>
                      <a:lnTo>
                        <a:pt x="11" y="59"/>
                      </a:lnTo>
                      <a:lnTo>
                        <a:pt x="7" y="62"/>
                      </a:lnTo>
                      <a:lnTo>
                        <a:pt x="5" y="67"/>
                      </a:lnTo>
                      <a:lnTo>
                        <a:pt x="0" y="71"/>
                      </a:lnTo>
                      <a:lnTo>
                        <a:pt x="5" y="73"/>
                      </a:lnTo>
                      <a:lnTo>
                        <a:pt x="7" y="68"/>
                      </a:lnTo>
                      <a:lnTo>
                        <a:pt x="11" y="65"/>
                      </a:lnTo>
                      <a:lnTo>
                        <a:pt x="13" y="61"/>
                      </a:lnTo>
                      <a:lnTo>
                        <a:pt x="17" y="57"/>
                      </a:lnTo>
                      <a:lnTo>
                        <a:pt x="20" y="53"/>
                      </a:lnTo>
                      <a:lnTo>
                        <a:pt x="24" y="49"/>
                      </a:lnTo>
                      <a:lnTo>
                        <a:pt x="26" y="47"/>
                      </a:lnTo>
                      <a:lnTo>
                        <a:pt x="31" y="43"/>
                      </a:lnTo>
                      <a:lnTo>
                        <a:pt x="34" y="41"/>
                      </a:lnTo>
                      <a:lnTo>
                        <a:pt x="38" y="37"/>
                      </a:lnTo>
                      <a:lnTo>
                        <a:pt x="40" y="35"/>
                      </a:lnTo>
                      <a:lnTo>
                        <a:pt x="44" y="33"/>
                      </a:lnTo>
                      <a:lnTo>
                        <a:pt x="47" y="30"/>
                      </a:lnTo>
                      <a:lnTo>
                        <a:pt x="51" y="28"/>
                      </a:lnTo>
                      <a:lnTo>
                        <a:pt x="55" y="26"/>
                      </a:lnTo>
                      <a:lnTo>
                        <a:pt x="59" y="23"/>
                      </a:lnTo>
                      <a:lnTo>
                        <a:pt x="63" y="21"/>
                      </a:lnTo>
                      <a:lnTo>
                        <a:pt x="67" y="20"/>
                      </a:lnTo>
                      <a:lnTo>
                        <a:pt x="71" y="17"/>
                      </a:lnTo>
                      <a:lnTo>
                        <a:pt x="75" y="16"/>
                      </a:lnTo>
                      <a:lnTo>
                        <a:pt x="80" y="15"/>
                      </a:lnTo>
                      <a:lnTo>
                        <a:pt x="84" y="14"/>
                      </a:lnTo>
                      <a:lnTo>
                        <a:pt x="89" y="12"/>
                      </a:lnTo>
                      <a:lnTo>
                        <a:pt x="92" y="11"/>
                      </a:lnTo>
                      <a:lnTo>
                        <a:pt x="97" y="10"/>
                      </a:lnTo>
                      <a:lnTo>
                        <a:pt x="102" y="9"/>
                      </a:lnTo>
                      <a:lnTo>
                        <a:pt x="108" y="8"/>
                      </a:lnTo>
                      <a:lnTo>
                        <a:pt x="112" y="6"/>
                      </a:lnTo>
                      <a:lnTo>
                        <a:pt x="117" y="6"/>
                      </a:lnTo>
                      <a:lnTo>
                        <a:pt x="122" y="5"/>
                      </a:lnTo>
                      <a:lnTo>
                        <a:pt x="128" y="5"/>
                      </a:lnTo>
                      <a:lnTo>
                        <a:pt x="134" y="4"/>
                      </a:lnTo>
                      <a:lnTo>
                        <a:pt x="13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0" name="Freeform 2003"/>
                <p:cNvSpPr>
                  <a:spLocks/>
                </p:cNvSpPr>
                <p:nvPr/>
              </p:nvSpPr>
              <p:spPr bwMode="auto">
                <a:xfrm>
                  <a:off x="1418" y="1097"/>
                  <a:ext cx="27" cy="9"/>
                </a:xfrm>
                <a:custGeom>
                  <a:avLst/>
                  <a:gdLst>
                    <a:gd name="T0" fmla="*/ 185 w 190"/>
                    <a:gd name="T1" fmla="*/ 14 h 51"/>
                    <a:gd name="T2" fmla="*/ 177 w 190"/>
                    <a:gd name="T3" fmla="*/ 7 h 51"/>
                    <a:gd name="T4" fmla="*/ 168 w 190"/>
                    <a:gd name="T5" fmla="*/ 3 h 51"/>
                    <a:gd name="T6" fmla="*/ 158 w 190"/>
                    <a:gd name="T7" fmla="*/ 0 h 51"/>
                    <a:gd name="T8" fmla="*/ 149 w 190"/>
                    <a:gd name="T9" fmla="*/ 0 h 51"/>
                    <a:gd name="T10" fmla="*/ 137 w 190"/>
                    <a:gd name="T11" fmla="*/ 2 h 51"/>
                    <a:gd name="T12" fmla="*/ 127 w 190"/>
                    <a:gd name="T13" fmla="*/ 6 h 51"/>
                    <a:gd name="T14" fmla="*/ 116 w 190"/>
                    <a:gd name="T15" fmla="*/ 9 h 51"/>
                    <a:gd name="T16" fmla="*/ 104 w 190"/>
                    <a:gd name="T17" fmla="*/ 14 h 51"/>
                    <a:gd name="T18" fmla="*/ 92 w 190"/>
                    <a:gd name="T19" fmla="*/ 19 h 51"/>
                    <a:gd name="T20" fmla="*/ 79 w 190"/>
                    <a:gd name="T21" fmla="*/ 25 h 51"/>
                    <a:gd name="T22" fmla="*/ 66 w 190"/>
                    <a:gd name="T23" fmla="*/ 30 h 51"/>
                    <a:gd name="T24" fmla="*/ 53 w 190"/>
                    <a:gd name="T25" fmla="*/ 36 h 51"/>
                    <a:gd name="T26" fmla="*/ 37 w 190"/>
                    <a:gd name="T27" fmla="*/ 40 h 51"/>
                    <a:gd name="T28" fmla="*/ 23 w 190"/>
                    <a:gd name="T29" fmla="*/ 44 h 51"/>
                    <a:gd name="T30" fmla="*/ 7 w 190"/>
                    <a:gd name="T31" fmla="*/ 46 h 51"/>
                    <a:gd name="T32" fmla="*/ 0 w 190"/>
                    <a:gd name="T33" fmla="*/ 51 h 51"/>
                    <a:gd name="T34" fmla="*/ 15 w 190"/>
                    <a:gd name="T35" fmla="*/ 49 h 51"/>
                    <a:gd name="T36" fmla="*/ 32 w 190"/>
                    <a:gd name="T37" fmla="*/ 45 h 51"/>
                    <a:gd name="T38" fmla="*/ 47 w 190"/>
                    <a:gd name="T39" fmla="*/ 42 h 51"/>
                    <a:gd name="T40" fmla="*/ 60 w 190"/>
                    <a:gd name="T41" fmla="*/ 36 h 51"/>
                    <a:gd name="T42" fmla="*/ 74 w 190"/>
                    <a:gd name="T43" fmla="*/ 31 h 51"/>
                    <a:gd name="T44" fmla="*/ 87 w 190"/>
                    <a:gd name="T45" fmla="*/ 25 h 51"/>
                    <a:gd name="T46" fmla="*/ 100 w 190"/>
                    <a:gd name="T47" fmla="*/ 20 h 51"/>
                    <a:gd name="T48" fmla="*/ 111 w 190"/>
                    <a:gd name="T49" fmla="*/ 15 h 51"/>
                    <a:gd name="T50" fmla="*/ 121 w 190"/>
                    <a:gd name="T51" fmla="*/ 11 h 51"/>
                    <a:gd name="T52" fmla="*/ 133 w 190"/>
                    <a:gd name="T53" fmla="*/ 7 h 51"/>
                    <a:gd name="T54" fmla="*/ 143 w 190"/>
                    <a:gd name="T55" fmla="*/ 5 h 51"/>
                    <a:gd name="T56" fmla="*/ 153 w 190"/>
                    <a:gd name="T57" fmla="*/ 5 h 51"/>
                    <a:gd name="T58" fmla="*/ 162 w 190"/>
                    <a:gd name="T59" fmla="*/ 6 h 51"/>
                    <a:gd name="T60" fmla="*/ 170 w 190"/>
                    <a:gd name="T61" fmla="*/ 8 h 51"/>
                    <a:gd name="T62" fmla="*/ 179 w 190"/>
                    <a:gd name="T63" fmla="*/ 13 h 51"/>
                    <a:gd name="T64" fmla="*/ 186 w 190"/>
                    <a:gd name="T65" fmla="*/ 21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190" y="19"/>
                      </a:moveTo>
                      <a:lnTo>
                        <a:pt x="185" y="14"/>
                      </a:lnTo>
                      <a:lnTo>
                        <a:pt x="182" y="11"/>
                      </a:lnTo>
                      <a:lnTo>
                        <a:pt x="177" y="7"/>
                      </a:lnTo>
                      <a:lnTo>
                        <a:pt x="171" y="5"/>
                      </a:lnTo>
                      <a:lnTo>
                        <a:pt x="168" y="3"/>
                      </a:lnTo>
                      <a:lnTo>
                        <a:pt x="163" y="2"/>
                      </a:lnTo>
                      <a:lnTo>
                        <a:pt x="158" y="0"/>
                      </a:lnTo>
                      <a:lnTo>
                        <a:pt x="153" y="0"/>
                      </a:lnTo>
                      <a:lnTo>
                        <a:pt x="149" y="0"/>
                      </a:lnTo>
                      <a:lnTo>
                        <a:pt x="143" y="0"/>
                      </a:lnTo>
                      <a:lnTo>
                        <a:pt x="137" y="2"/>
                      </a:lnTo>
                      <a:lnTo>
                        <a:pt x="132" y="3"/>
                      </a:lnTo>
                      <a:lnTo>
                        <a:pt x="127" y="6"/>
                      </a:lnTo>
                      <a:lnTo>
                        <a:pt x="120" y="7"/>
                      </a:lnTo>
                      <a:lnTo>
                        <a:pt x="116" y="9"/>
                      </a:lnTo>
                      <a:lnTo>
                        <a:pt x="110" y="12"/>
                      </a:lnTo>
                      <a:lnTo>
                        <a:pt x="104" y="14"/>
                      </a:lnTo>
                      <a:lnTo>
                        <a:pt x="99" y="17"/>
                      </a:lnTo>
                      <a:lnTo>
                        <a:pt x="92" y="19"/>
                      </a:lnTo>
                      <a:lnTo>
                        <a:pt x="86" y="22"/>
                      </a:lnTo>
                      <a:lnTo>
                        <a:pt x="79" y="25"/>
                      </a:lnTo>
                      <a:lnTo>
                        <a:pt x="73" y="27"/>
                      </a:lnTo>
                      <a:lnTo>
                        <a:pt x="66" y="30"/>
                      </a:lnTo>
                      <a:lnTo>
                        <a:pt x="59" y="33"/>
                      </a:lnTo>
                      <a:lnTo>
                        <a:pt x="53" y="36"/>
                      </a:lnTo>
                      <a:lnTo>
                        <a:pt x="45" y="38"/>
                      </a:lnTo>
                      <a:lnTo>
                        <a:pt x="37" y="40"/>
                      </a:lnTo>
                      <a:lnTo>
                        <a:pt x="30" y="42"/>
                      </a:lnTo>
                      <a:lnTo>
                        <a:pt x="23" y="44"/>
                      </a:lnTo>
                      <a:lnTo>
                        <a:pt x="15" y="45"/>
                      </a:lnTo>
                      <a:lnTo>
                        <a:pt x="7" y="46"/>
                      </a:lnTo>
                      <a:lnTo>
                        <a:pt x="0" y="47"/>
                      </a:lnTo>
                      <a:lnTo>
                        <a:pt x="0" y="51"/>
                      </a:lnTo>
                      <a:lnTo>
                        <a:pt x="8" y="50"/>
                      </a:lnTo>
                      <a:lnTo>
                        <a:pt x="15" y="49"/>
                      </a:lnTo>
                      <a:lnTo>
                        <a:pt x="24" y="47"/>
                      </a:lnTo>
                      <a:lnTo>
                        <a:pt x="32" y="45"/>
                      </a:lnTo>
                      <a:lnTo>
                        <a:pt x="39" y="44"/>
                      </a:lnTo>
                      <a:lnTo>
                        <a:pt x="47" y="42"/>
                      </a:lnTo>
                      <a:lnTo>
                        <a:pt x="54" y="39"/>
                      </a:lnTo>
                      <a:lnTo>
                        <a:pt x="60" y="36"/>
                      </a:lnTo>
                      <a:lnTo>
                        <a:pt x="67" y="33"/>
                      </a:lnTo>
                      <a:lnTo>
                        <a:pt x="74" y="31"/>
                      </a:lnTo>
                      <a:lnTo>
                        <a:pt x="81" y="28"/>
                      </a:lnTo>
                      <a:lnTo>
                        <a:pt x="87" y="25"/>
                      </a:lnTo>
                      <a:lnTo>
                        <a:pt x="93" y="22"/>
                      </a:lnTo>
                      <a:lnTo>
                        <a:pt x="100" y="20"/>
                      </a:lnTo>
                      <a:lnTo>
                        <a:pt x="106" y="18"/>
                      </a:lnTo>
                      <a:lnTo>
                        <a:pt x="111" y="15"/>
                      </a:lnTo>
                      <a:lnTo>
                        <a:pt x="117" y="13"/>
                      </a:lnTo>
                      <a:lnTo>
                        <a:pt x="121" y="11"/>
                      </a:lnTo>
                      <a:lnTo>
                        <a:pt x="128" y="8"/>
                      </a:lnTo>
                      <a:lnTo>
                        <a:pt x="133" y="7"/>
                      </a:lnTo>
                      <a:lnTo>
                        <a:pt x="138" y="6"/>
                      </a:lnTo>
                      <a:lnTo>
                        <a:pt x="143" y="5"/>
                      </a:lnTo>
                      <a:lnTo>
                        <a:pt x="149" y="5"/>
                      </a:lnTo>
                      <a:lnTo>
                        <a:pt x="153" y="5"/>
                      </a:lnTo>
                      <a:lnTo>
                        <a:pt x="157" y="5"/>
                      </a:lnTo>
                      <a:lnTo>
                        <a:pt x="162" y="6"/>
                      </a:lnTo>
                      <a:lnTo>
                        <a:pt x="166" y="7"/>
                      </a:lnTo>
                      <a:lnTo>
                        <a:pt x="170" y="8"/>
                      </a:lnTo>
                      <a:lnTo>
                        <a:pt x="176" y="11"/>
                      </a:lnTo>
                      <a:lnTo>
                        <a:pt x="179" y="13"/>
                      </a:lnTo>
                      <a:lnTo>
                        <a:pt x="183" y="17"/>
                      </a:lnTo>
                      <a:lnTo>
                        <a:pt x="186" y="21"/>
                      </a:lnTo>
                      <a:lnTo>
                        <a:pt x="190" y="1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1" name="Freeform 2004"/>
                <p:cNvSpPr>
                  <a:spLocks/>
                </p:cNvSpPr>
                <p:nvPr/>
              </p:nvSpPr>
              <p:spPr bwMode="auto">
                <a:xfrm>
                  <a:off x="1444" y="1100"/>
                  <a:ext cx="37" cy="103"/>
                </a:xfrm>
                <a:custGeom>
                  <a:avLst/>
                  <a:gdLst>
                    <a:gd name="T0" fmla="*/ 259 w 259"/>
                    <a:gd name="T1" fmla="*/ 613 h 614"/>
                    <a:gd name="T2" fmla="*/ 248 w 259"/>
                    <a:gd name="T3" fmla="*/ 593 h 614"/>
                    <a:gd name="T4" fmla="*/ 233 w 259"/>
                    <a:gd name="T5" fmla="*/ 563 h 614"/>
                    <a:gd name="T6" fmla="*/ 218 w 259"/>
                    <a:gd name="T7" fmla="*/ 528 h 614"/>
                    <a:gd name="T8" fmla="*/ 200 w 259"/>
                    <a:gd name="T9" fmla="*/ 488 h 614"/>
                    <a:gd name="T10" fmla="*/ 183 w 259"/>
                    <a:gd name="T11" fmla="*/ 443 h 614"/>
                    <a:gd name="T12" fmla="*/ 165 w 259"/>
                    <a:gd name="T13" fmla="*/ 394 h 614"/>
                    <a:gd name="T14" fmla="*/ 146 w 259"/>
                    <a:gd name="T15" fmla="*/ 344 h 614"/>
                    <a:gd name="T16" fmla="*/ 126 w 259"/>
                    <a:gd name="T17" fmla="*/ 294 h 614"/>
                    <a:gd name="T18" fmla="*/ 107 w 259"/>
                    <a:gd name="T19" fmla="*/ 243 h 614"/>
                    <a:gd name="T20" fmla="*/ 89 w 259"/>
                    <a:gd name="T21" fmla="*/ 194 h 614"/>
                    <a:gd name="T22" fmla="*/ 71 w 259"/>
                    <a:gd name="T23" fmla="*/ 147 h 614"/>
                    <a:gd name="T24" fmla="*/ 55 w 259"/>
                    <a:gd name="T25" fmla="*/ 105 h 614"/>
                    <a:gd name="T26" fmla="*/ 39 w 259"/>
                    <a:gd name="T27" fmla="*/ 68 h 614"/>
                    <a:gd name="T28" fmla="*/ 25 w 259"/>
                    <a:gd name="T29" fmla="*/ 37 h 614"/>
                    <a:gd name="T30" fmla="*/ 15 w 259"/>
                    <a:gd name="T31" fmla="*/ 14 h 614"/>
                    <a:gd name="T32" fmla="*/ 4 w 259"/>
                    <a:gd name="T33" fmla="*/ 0 h 614"/>
                    <a:gd name="T34" fmla="*/ 5 w 259"/>
                    <a:gd name="T35" fmla="*/ 8 h 614"/>
                    <a:gd name="T36" fmla="*/ 17 w 259"/>
                    <a:gd name="T37" fmla="*/ 26 h 614"/>
                    <a:gd name="T38" fmla="*/ 29 w 259"/>
                    <a:gd name="T39" fmla="*/ 54 h 614"/>
                    <a:gd name="T40" fmla="*/ 44 w 259"/>
                    <a:gd name="T41" fmla="*/ 87 h 614"/>
                    <a:gd name="T42" fmla="*/ 58 w 259"/>
                    <a:gd name="T43" fmla="*/ 126 h 614"/>
                    <a:gd name="T44" fmla="*/ 76 w 259"/>
                    <a:gd name="T45" fmla="*/ 171 h 614"/>
                    <a:gd name="T46" fmla="*/ 95 w 259"/>
                    <a:gd name="T47" fmla="*/ 219 h 614"/>
                    <a:gd name="T48" fmla="*/ 114 w 259"/>
                    <a:gd name="T49" fmla="*/ 269 h 614"/>
                    <a:gd name="T50" fmla="*/ 132 w 259"/>
                    <a:gd name="T51" fmla="*/ 320 h 614"/>
                    <a:gd name="T52" fmla="*/ 152 w 259"/>
                    <a:gd name="T53" fmla="*/ 371 h 614"/>
                    <a:gd name="T54" fmla="*/ 171 w 259"/>
                    <a:gd name="T55" fmla="*/ 420 h 614"/>
                    <a:gd name="T56" fmla="*/ 190 w 259"/>
                    <a:gd name="T57" fmla="*/ 468 h 614"/>
                    <a:gd name="T58" fmla="*/ 206 w 259"/>
                    <a:gd name="T59" fmla="*/ 510 h 614"/>
                    <a:gd name="T60" fmla="*/ 223 w 259"/>
                    <a:gd name="T61" fmla="*/ 547 h 614"/>
                    <a:gd name="T62" fmla="*/ 237 w 259"/>
                    <a:gd name="T63" fmla="*/ 581 h 614"/>
                    <a:gd name="T64" fmla="*/ 251 w 259"/>
                    <a:gd name="T65" fmla="*/ 606 h 614"/>
                    <a:gd name="T66" fmla="*/ 259 w 259"/>
                    <a:gd name="T67" fmla="*/ 613 h 6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9"/>
                    <a:gd name="T103" fmla="*/ 0 h 614"/>
                    <a:gd name="T104" fmla="*/ 259 w 259"/>
                    <a:gd name="T105" fmla="*/ 614 h 6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9" h="614">
                      <a:moveTo>
                        <a:pt x="256" y="614"/>
                      </a:moveTo>
                      <a:lnTo>
                        <a:pt x="259" y="613"/>
                      </a:lnTo>
                      <a:lnTo>
                        <a:pt x="254" y="603"/>
                      </a:lnTo>
                      <a:lnTo>
                        <a:pt x="248" y="593"/>
                      </a:lnTo>
                      <a:lnTo>
                        <a:pt x="242" y="579"/>
                      </a:lnTo>
                      <a:lnTo>
                        <a:pt x="233" y="563"/>
                      </a:lnTo>
                      <a:lnTo>
                        <a:pt x="226" y="546"/>
                      </a:lnTo>
                      <a:lnTo>
                        <a:pt x="218" y="528"/>
                      </a:lnTo>
                      <a:lnTo>
                        <a:pt x="209" y="509"/>
                      </a:lnTo>
                      <a:lnTo>
                        <a:pt x="200" y="488"/>
                      </a:lnTo>
                      <a:lnTo>
                        <a:pt x="192" y="466"/>
                      </a:lnTo>
                      <a:lnTo>
                        <a:pt x="183" y="443"/>
                      </a:lnTo>
                      <a:lnTo>
                        <a:pt x="174" y="419"/>
                      </a:lnTo>
                      <a:lnTo>
                        <a:pt x="165" y="394"/>
                      </a:lnTo>
                      <a:lnTo>
                        <a:pt x="155" y="370"/>
                      </a:lnTo>
                      <a:lnTo>
                        <a:pt x="146" y="344"/>
                      </a:lnTo>
                      <a:lnTo>
                        <a:pt x="135" y="319"/>
                      </a:lnTo>
                      <a:lnTo>
                        <a:pt x="126" y="294"/>
                      </a:lnTo>
                      <a:lnTo>
                        <a:pt x="117" y="268"/>
                      </a:lnTo>
                      <a:lnTo>
                        <a:pt x="107" y="243"/>
                      </a:lnTo>
                      <a:lnTo>
                        <a:pt x="99" y="218"/>
                      </a:lnTo>
                      <a:lnTo>
                        <a:pt x="89" y="194"/>
                      </a:lnTo>
                      <a:lnTo>
                        <a:pt x="80" y="170"/>
                      </a:lnTo>
                      <a:lnTo>
                        <a:pt x="71" y="147"/>
                      </a:lnTo>
                      <a:lnTo>
                        <a:pt x="63" y="125"/>
                      </a:lnTo>
                      <a:lnTo>
                        <a:pt x="55" y="105"/>
                      </a:lnTo>
                      <a:lnTo>
                        <a:pt x="47" y="86"/>
                      </a:lnTo>
                      <a:lnTo>
                        <a:pt x="39" y="68"/>
                      </a:lnTo>
                      <a:lnTo>
                        <a:pt x="32" y="52"/>
                      </a:lnTo>
                      <a:lnTo>
                        <a:pt x="25" y="37"/>
                      </a:lnTo>
                      <a:lnTo>
                        <a:pt x="19" y="25"/>
                      </a:lnTo>
                      <a:lnTo>
                        <a:pt x="15" y="14"/>
                      </a:lnTo>
                      <a:lnTo>
                        <a:pt x="8" y="6"/>
                      </a:lnTo>
                      <a:lnTo>
                        <a:pt x="4" y="0"/>
                      </a:lnTo>
                      <a:lnTo>
                        <a:pt x="0" y="2"/>
                      </a:lnTo>
                      <a:lnTo>
                        <a:pt x="5" y="8"/>
                      </a:lnTo>
                      <a:lnTo>
                        <a:pt x="10" y="17"/>
                      </a:lnTo>
                      <a:lnTo>
                        <a:pt x="17" y="26"/>
                      </a:lnTo>
                      <a:lnTo>
                        <a:pt x="22" y="39"/>
                      </a:lnTo>
                      <a:lnTo>
                        <a:pt x="29" y="54"/>
                      </a:lnTo>
                      <a:lnTo>
                        <a:pt x="36" y="69"/>
                      </a:lnTo>
                      <a:lnTo>
                        <a:pt x="44" y="87"/>
                      </a:lnTo>
                      <a:lnTo>
                        <a:pt x="51" y="106"/>
                      </a:lnTo>
                      <a:lnTo>
                        <a:pt x="58" y="126"/>
                      </a:lnTo>
                      <a:lnTo>
                        <a:pt x="68" y="149"/>
                      </a:lnTo>
                      <a:lnTo>
                        <a:pt x="76" y="171"/>
                      </a:lnTo>
                      <a:lnTo>
                        <a:pt x="86" y="195"/>
                      </a:lnTo>
                      <a:lnTo>
                        <a:pt x="95" y="219"/>
                      </a:lnTo>
                      <a:lnTo>
                        <a:pt x="103" y="244"/>
                      </a:lnTo>
                      <a:lnTo>
                        <a:pt x="114" y="269"/>
                      </a:lnTo>
                      <a:lnTo>
                        <a:pt x="123" y="295"/>
                      </a:lnTo>
                      <a:lnTo>
                        <a:pt x="132" y="320"/>
                      </a:lnTo>
                      <a:lnTo>
                        <a:pt x="142" y="345"/>
                      </a:lnTo>
                      <a:lnTo>
                        <a:pt x="152" y="371"/>
                      </a:lnTo>
                      <a:lnTo>
                        <a:pt x="160" y="395"/>
                      </a:lnTo>
                      <a:lnTo>
                        <a:pt x="171" y="420"/>
                      </a:lnTo>
                      <a:lnTo>
                        <a:pt x="179" y="445"/>
                      </a:lnTo>
                      <a:lnTo>
                        <a:pt x="190" y="468"/>
                      </a:lnTo>
                      <a:lnTo>
                        <a:pt x="198" y="489"/>
                      </a:lnTo>
                      <a:lnTo>
                        <a:pt x="206" y="510"/>
                      </a:lnTo>
                      <a:lnTo>
                        <a:pt x="213" y="530"/>
                      </a:lnTo>
                      <a:lnTo>
                        <a:pt x="223" y="547"/>
                      </a:lnTo>
                      <a:lnTo>
                        <a:pt x="230" y="564"/>
                      </a:lnTo>
                      <a:lnTo>
                        <a:pt x="237" y="581"/>
                      </a:lnTo>
                      <a:lnTo>
                        <a:pt x="244" y="594"/>
                      </a:lnTo>
                      <a:lnTo>
                        <a:pt x="251" y="606"/>
                      </a:lnTo>
                      <a:lnTo>
                        <a:pt x="256" y="614"/>
                      </a:lnTo>
                      <a:lnTo>
                        <a:pt x="259" y="613"/>
                      </a:lnTo>
                      <a:lnTo>
                        <a:pt x="256" y="61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2" name="Freeform 2005"/>
                <p:cNvSpPr>
                  <a:spLocks/>
                </p:cNvSpPr>
                <p:nvPr/>
              </p:nvSpPr>
              <p:spPr bwMode="auto">
                <a:xfrm>
                  <a:off x="1463" y="1100"/>
                  <a:ext cx="18" cy="103"/>
                </a:xfrm>
                <a:custGeom>
                  <a:avLst/>
                  <a:gdLst>
                    <a:gd name="T0" fmla="*/ 3 w 130"/>
                    <a:gd name="T1" fmla="*/ 6 h 619"/>
                    <a:gd name="T2" fmla="*/ 10 w 130"/>
                    <a:gd name="T3" fmla="*/ 18 h 619"/>
                    <a:gd name="T4" fmla="*/ 18 w 130"/>
                    <a:gd name="T5" fmla="*/ 33 h 619"/>
                    <a:gd name="T6" fmla="*/ 26 w 130"/>
                    <a:gd name="T7" fmla="*/ 54 h 619"/>
                    <a:gd name="T8" fmla="*/ 36 w 130"/>
                    <a:gd name="T9" fmla="*/ 78 h 619"/>
                    <a:gd name="T10" fmla="*/ 45 w 130"/>
                    <a:gd name="T11" fmla="*/ 106 h 619"/>
                    <a:gd name="T12" fmla="*/ 55 w 130"/>
                    <a:gd name="T13" fmla="*/ 138 h 619"/>
                    <a:gd name="T14" fmla="*/ 65 w 130"/>
                    <a:gd name="T15" fmla="*/ 174 h 619"/>
                    <a:gd name="T16" fmla="*/ 75 w 130"/>
                    <a:gd name="T17" fmla="*/ 212 h 619"/>
                    <a:gd name="T18" fmla="*/ 84 w 130"/>
                    <a:gd name="T19" fmla="*/ 255 h 619"/>
                    <a:gd name="T20" fmla="*/ 94 w 130"/>
                    <a:gd name="T21" fmla="*/ 302 h 619"/>
                    <a:gd name="T22" fmla="*/ 102 w 130"/>
                    <a:gd name="T23" fmla="*/ 351 h 619"/>
                    <a:gd name="T24" fmla="*/ 109 w 130"/>
                    <a:gd name="T25" fmla="*/ 405 h 619"/>
                    <a:gd name="T26" fmla="*/ 116 w 130"/>
                    <a:gd name="T27" fmla="*/ 462 h 619"/>
                    <a:gd name="T28" fmla="*/ 122 w 130"/>
                    <a:gd name="T29" fmla="*/ 521 h 619"/>
                    <a:gd name="T30" fmla="*/ 126 w 130"/>
                    <a:gd name="T31" fmla="*/ 586 h 619"/>
                    <a:gd name="T32" fmla="*/ 130 w 130"/>
                    <a:gd name="T33" fmla="*/ 618 h 619"/>
                    <a:gd name="T34" fmla="*/ 127 w 130"/>
                    <a:gd name="T35" fmla="*/ 552 h 619"/>
                    <a:gd name="T36" fmla="*/ 123 w 130"/>
                    <a:gd name="T37" fmla="*/ 492 h 619"/>
                    <a:gd name="T38" fmla="*/ 117 w 130"/>
                    <a:gd name="T39" fmla="*/ 433 h 619"/>
                    <a:gd name="T40" fmla="*/ 109 w 130"/>
                    <a:gd name="T41" fmla="*/ 377 h 619"/>
                    <a:gd name="T42" fmla="*/ 101 w 130"/>
                    <a:gd name="T43" fmla="*/ 326 h 619"/>
                    <a:gd name="T44" fmla="*/ 93 w 130"/>
                    <a:gd name="T45" fmla="*/ 278 h 619"/>
                    <a:gd name="T46" fmla="*/ 83 w 130"/>
                    <a:gd name="T47" fmla="*/ 232 h 619"/>
                    <a:gd name="T48" fmla="*/ 74 w 130"/>
                    <a:gd name="T49" fmla="*/ 192 h 619"/>
                    <a:gd name="T50" fmla="*/ 64 w 130"/>
                    <a:gd name="T51" fmla="*/ 155 h 619"/>
                    <a:gd name="T52" fmla="*/ 54 w 130"/>
                    <a:gd name="T53" fmla="*/ 119 h 619"/>
                    <a:gd name="T54" fmla="*/ 44 w 130"/>
                    <a:gd name="T55" fmla="*/ 91 h 619"/>
                    <a:gd name="T56" fmla="*/ 35 w 130"/>
                    <a:gd name="T57" fmla="*/ 64 h 619"/>
                    <a:gd name="T58" fmla="*/ 25 w 130"/>
                    <a:gd name="T59" fmla="*/ 42 h 619"/>
                    <a:gd name="T60" fmla="*/ 17 w 130"/>
                    <a:gd name="T61" fmla="*/ 24 h 619"/>
                    <a:gd name="T62" fmla="*/ 10 w 130"/>
                    <a:gd name="T63" fmla="*/ 10 h 619"/>
                    <a:gd name="T64" fmla="*/ 3 w 130"/>
                    <a:gd name="T65" fmla="*/ 0 h 6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619"/>
                    <a:gd name="T101" fmla="*/ 130 w 130"/>
                    <a:gd name="T102" fmla="*/ 619 h 6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619">
                      <a:moveTo>
                        <a:pt x="0" y="3"/>
                      </a:moveTo>
                      <a:lnTo>
                        <a:pt x="3" y="6"/>
                      </a:lnTo>
                      <a:lnTo>
                        <a:pt x="6" y="12"/>
                      </a:lnTo>
                      <a:lnTo>
                        <a:pt x="10" y="18"/>
                      </a:lnTo>
                      <a:lnTo>
                        <a:pt x="13" y="25"/>
                      </a:lnTo>
                      <a:lnTo>
                        <a:pt x="18" y="33"/>
                      </a:lnTo>
                      <a:lnTo>
                        <a:pt x="22" y="43"/>
                      </a:lnTo>
                      <a:lnTo>
                        <a:pt x="26" y="54"/>
                      </a:lnTo>
                      <a:lnTo>
                        <a:pt x="30" y="66"/>
                      </a:lnTo>
                      <a:lnTo>
                        <a:pt x="36" y="78"/>
                      </a:lnTo>
                      <a:lnTo>
                        <a:pt x="40" y="91"/>
                      </a:lnTo>
                      <a:lnTo>
                        <a:pt x="45" y="106"/>
                      </a:lnTo>
                      <a:lnTo>
                        <a:pt x="50" y="120"/>
                      </a:lnTo>
                      <a:lnTo>
                        <a:pt x="55" y="138"/>
                      </a:lnTo>
                      <a:lnTo>
                        <a:pt x="61" y="155"/>
                      </a:lnTo>
                      <a:lnTo>
                        <a:pt x="65" y="174"/>
                      </a:lnTo>
                      <a:lnTo>
                        <a:pt x="70" y="193"/>
                      </a:lnTo>
                      <a:lnTo>
                        <a:pt x="75" y="212"/>
                      </a:lnTo>
                      <a:lnTo>
                        <a:pt x="80" y="233"/>
                      </a:lnTo>
                      <a:lnTo>
                        <a:pt x="84" y="255"/>
                      </a:lnTo>
                      <a:lnTo>
                        <a:pt x="89" y="278"/>
                      </a:lnTo>
                      <a:lnTo>
                        <a:pt x="94" y="302"/>
                      </a:lnTo>
                      <a:lnTo>
                        <a:pt x="97" y="326"/>
                      </a:lnTo>
                      <a:lnTo>
                        <a:pt x="102" y="351"/>
                      </a:lnTo>
                      <a:lnTo>
                        <a:pt x="106" y="377"/>
                      </a:lnTo>
                      <a:lnTo>
                        <a:pt x="109" y="405"/>
                      </a:lnTo>
                      <a:lnTo>
                        <a:pt x="114" y="433"/>
                      </a:lnTo>
                      <a:lnTo>
                        <a:pt x="116" y="462"/>
                      </a:lnTo>
                      <a:lnTo>
                        <a:pt x="120" y="492"/>
                      </a:lnTo>
                      <a:lnTo>
                        <a:pt x="122" y="521"/>
                      </a:lnTo>
                      <a:lnTo>
                        <a:pt x="123" y="552"/>
                      </a:lnTo>
                      <a:lnTo>
                        <a:pt x="126" y="586"/>
                      </a:lnTo>
                      <a:lnTo>
                        <a:pt x="127" y="619"/>
                      </a:lnTo>
                      <a:lnTo>
                        <a:pt x="130" y="618"/>
                      </a:lnTo>
                      <a:lnTo>
                        <a:pt x="129" y="586"/>
                      </a:lnTo>
                      <a:lnTo>
                        <a:pt x="127" y="552"/>
                      </a:lnTo>
                      <a:lnTo>
                        <a:pt x="126" y="521"/>
                      </a:lnTo>
                      <a:lnTo>
                        <a:pt x="123" y="492"/>
                      </a:lnTo>
                      <a:lnTo>
                        <a:pt x="120" y="462"/>
                      </a:lnTo>
                      <a:lnTo>
                        <a:pt x="117" y="433"/>
                      </a:lnTo>
                      <a:lnTo>
                        <a:pt x="114" y="405"/>
                      </a:lnTo>
                      <a:lnTo>
                        <a:pt x="109" y="377"/>
                      </a:lnTo>
                      <a:lnTo>
                        <a:pt x="106" y="351"/>
                      </a:lnTo>
                      <a:lnTo>
                        <a:pt x="101" y="326"/>
                      </a:lnTo>
                      <a:lnTo>
                        <a:pt x="97" y="301"/>
                      </a:lnTo>
                      <a:lnTo>
                        <a:pt x="93" y="278"/>
                      </a:lnTo>
                      <a:lnTo>
                        <a:pt x="89" y="254"/>
                      </a:lnTo>
                      <a:lnTo>
                        <a:pt x="83" y="232"/>
                      </a:lnTo>
                      <a:lnTo>
                        <a:pt x="78" y="212"/>
                      </a:lnTo>
                      <a:lnTo>
                        <a:pt x="74" y="192"/>
                      </a:lnTo>
                      <a:lnTo>
                        <a:pt x="69" y="173"/>
                      </a:lnTo>
                      <a:lnTo>
                        <a:pt x="64" y="155"/>
                      </a:lnTo>
                      <a:lnTo>
                        <a:pt x="58" y="137"/>
                      </a:lnTo>
                      <a:lnTo>
                        <a:pt x="54" y="119"/>
                      </a:lnTo>
                      <a:lnTo>
                        <a:pt x="49" y="105"/>
                      </a:lnTo>
                      <a:lnTo>
                        <a:pt x="44" y="91"/>
                      </a:lnTo>
                      <a:lnTo>
                        <a:pt x="39" y="76"/>
                      </a:lnTo>
                      <a:lnTo>
                        <a:pt x="35" y="64"/>
                      </a:lnTo>
                      <a:lnTo>
                        <a:pt x="29" y="53"/>
                      </a:lnTo>
                      <a:lnTo>
                        <a:pt x="25" y="42"/>
                      </a:lnTo>
                      <a:lnTo>
                        <a:pt x="20" y="32"/>
                      </a:lnTo>
                      <a:lnTo>
                        <a:pt x="17" y="24"/>
                      </a:lnTo>
                      <a:lnTo>
                        <a:pt x="13" y="17"/>
                      </a:lnTo>
                      <a:lnTo>
                        <a:pt x="10" y="10"/>
                      </a:lnTo>
                      <a:lnTo>
                        <a:pt x="6" y="5"/>
                      </a:lnTo>
                      <a:lnTo>
                        <a:pt x="3" y="0"/>
                      </a:lnTo>
                      <a:lnTo>
                        <a:pt x="0"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3" name="Freeform 2006"/>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FF3300"/>
                </a:solidFill>
                <a:ln w="1588">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4" name="Freeform 2007"/>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5" name="Freeform 2008"/>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6" name="Freeform 2009"/>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7" name="Freeform 2010"/>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8" name="Freeform 2011"/>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89" name="Freeform 2012"/>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0" name="Freeform 2013"/>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1" name="Freeform 2014"/>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2" name="Freeform 2015"/>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3" name="Freeform 2016"/>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4" name="Freeform 2017"/>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5" name="Line 2018"/>
                <p:cNvSpPr>
                  <a:spLocks noChangeShapeType="1"/>
                </p:cNvSpPr>
                <p:nvPr/>
              </p:nvSpPr>
              <p:spPr bwMode="auto">
                <a:xfrm flipV="1">
                  <a:off x="1341" y="959"/>
                  <a:ext cx="35" cy="46"/>
                </a:xfrm>
                <a:prstGeom prst="line">
                  <a:avLst/>
                </a:prstGeom>
                <a:noFill/>
                <a:ln w="4763">
                  <a:solidFill>
                    <a:srgbClr val="FF3300"/>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5596" name="Line 2019"/>
                <p:cNvSpPr>
                  <a:spLocks noChangeShapeType="1"/>
                </p:cNvSpPr>
                <p:nvPr/>
              </p:nvSpPr>
              <p:spPr bwMode="auto">
                <a:xfrm flipH="1" flipV="1">
                  <a:off x="1264" y="981"/>
                  <a:ext cx="60" cy="24"/>
                </a:xfrm>
                <a:prstGeom prst="line">
                  <a:avLst/>
                </a:prstGeom>
                <a:noFill/>
                <a:ln w="4763">
                  <a:solidFill>
                    <a:srgbClr val="FF3300"/>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5597" name="Freeform 2020"/>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8" name="Freeform 2021"/>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99" name="Freeform 2022"/>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0" name="Freeform 2023"/>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1" name="Freeform 2024"/>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2" name="Freeform 2025"/>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3" name="Freeform 2026"/>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4" name="Freeform 2027"/>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FF3300"/>
                </a:solidFill>
                <a:ln w="4763">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5" name="Freeform 2028"/>
                <p:cNvSpPr>
                  <a:spLocks/>
                </p:cNvSpPr>
                <p:nvPr/>
              </p:nvSpPr>
              <p:spPr bwMode="auto">
                <a:xfrm>
                  <a:off x="1191" y="2167"/>
                  <a:ext cx="6" cy="6"/>
                </a:xfrm>
                <a:custGeom>
                  <a:avLst/>
                  <a:gdLst>
                    <a:gd name="T0" fmla="*/ 44 w 44"/>
                    <a:gd name="T1" fmla="*/ 41 h 41"/>
                    <a:gd name="T2" fmla="*/ 0 w 44"/>
                    <a:gd name="T3" fmla="*/ 41 h 41"/>
                    <a:gd name="T4" fmla="*/ 32 w 44"/>
                    <a:gd name="T5" fmla="*/ 0 h 41"/>
                    <a:gd name="T6" fmla="*/ 36 w 44"/>
                    <a:gd name="T7" fmla="*/ 16 h 41"/>
                    <a:gd name="T8" fmla="*/ 44 w 44"/>
                    <a:gd name="T9" fmla="*/ 41 h 41"/>
                    <a:gd name="T10" fmla="*/ 0 60000 65536"/>
                    <a:gd name="T11" fmla="*/ 0 60000 65536"/>
                    <a:gd name="T12" fmla="*/ 0 60000 65536"/>
                    <a:gd name="T13" fmla="*/ 0 60000 65536"/>
                    <a:gd name="T14" fmla="*/ 0 60000 65536"/>
                    <a:gd name="T15" fmla="*/ 0 w 44"/>
                    <a:gd name="T16" fmla="*/ 0 h 41"/>
                    <a:gd name="T17" fmla="*/ 44 w 44"/>
                    <a:gd name="T18" fmla="*/ 41 h 41"/>
                  </a:gdLst>
                  <a:ahLst/>
                  <a:cxnLst>
                    <a:cxn ang="T10">
                      <a:pos x="T0" y="T1"/>
                    </a:cxn>
                    <a:cxn ang="T11">
                      <a:pos x="T2" y="T3"/>
                    </a:cxn>
                    <a:cxn ang="T12">
                      <a:pos x="T4" y="T5"/>
                    </a:cxn>
                    <a:cxn ang="T13">
                      <a:pos x="T6" y="T7"/>
                    </a:cxn>
                    <a:cxn ang="T14">
                      <a:pos x="T8" y="T9"/>
                    </a:cxn>
                  </a:cxnLst>
                  <a:rect l="T15" t="T16" r="T17" b="T18"/>
                  <a:pathLst>
                    <a:path w="44" h="41">
                      <a:moveTo>
                        <a:pt x="44" y="41"/>
                      </a:moveTo>
                      <a:lnTo>
                        <a:pt x="0" y="41"/>
                      </a:lnTo>
                      <a:lnTo>
                        <a:pt x="32" y="0"/>
                      </a:lnTo>
                      <a:lnTo>
                        <a:pt x="36" y="16"/>
                      </a:lnTo>
                      <a:lnTo>
                        <a:pt x="44" y="4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6" name="Freeform 2029"/>
                <p:cNvSpPr>
                  <a:spLocks/>
                </p:cNvSpPr>
                <p:nvPr/>
              </p:nvSpPr>
              <p:spPr bwMode="auto">
                <a:xfrm>
                  <a:off x="1195" y="2159"/>
                  <a:ext cx="8" cy="14"/>
                </a:xfrm>
                <a:custGeom>
                  <a:avLst/>
                  <a:gdLst>
                    <a:gd name="T0" fmla="*/ 12 w 55"/>
                    <a:gd name="T1" fmla="*/ 88 h 88"/>
                    <a:gd name="T2" fmla="*/ 55 w 55"/>
                    <a:gd name="T3" fmla="*/ 88 h 88"/>
                    <a:gd name="T4" fmla="*/ 45 w 55"/>
                    <a:gd name="T5" fmla="*/ 53 h 88"/>
                    <a:gd name="T6" fmla="*/ 32 w 55"/>
                    <a:gd name="T7" fmla="*/ 0 h 88"/>
                    <a:gd name="T8" fmla="*/ 0 w 55"/>
                    <a:gd name="T9" fmla="*/ 47 h 88"/>
                    <a:gd name="T10" fmla="*/ 4 w 55"/>
                    <a:gd name="T11" fmla="*/ 63 h 88"/>
                    <a:gd name="T12" fmla="*/ 12 w 55"/>
                    <a:gd name="T13" fmla="*/ 88 h 88"/>
                    <a:gd name="T14" fmla="*/ 0 60000 65536"/>
                    <a:gd name="T15" fmla="*/ 0 60000 65536"/>
                    <a:gd name="T16" fmla="*/ 0 60000 65536"/>
                    <a:gd name="T17" fmla="*/ 0 60000 65536"/>
                    <a:gd name="T18" fmla="*/ 0 60000 65536"/>
                    <a:gd name="T19" fmla="*/ 0 60000 65536"/>
                    <a:gd name="T20" fmla="*/ 0 60000 65536"/>
                    <a:gd name="T21" fmla="*/ 0 w 55"/>
                    <a:gd name="T22" fmla="*/ 0 h 88"/>
                    <a:gd name="T23" fmla="*/ 55 w 55"/>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88">
                      <a:moveTo>
                        <a:pt x="12" y="88"/>
                      </a:moveTo>
                      <a:lnTo>
                        <a:pt x="55" y="88"/>
                      </a:lnTo>
                      <a:lnTo>
                        <a:pt x="45" y="53"/>
                      </a:lnTo>
                      <a:lnTo>
                        <a:pt x="32" y="0"/>
                      </a:lnTo>
                      <a:lnTo>
                        <a:pt x="0" y="47"/>
                      </a:lnTo>
                      <a:lnTo>
                        <a:pt x="4" y="63"/>
                      </a:lnTo>
                      <a:lnTo>
                        <a:pt x="12" y="8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7" name="Freeform 2030"/>
                <p:cNvSpPr>
                  <a:spLocks/>
                </p:cNvSpPr>
                <p:nvPr/>
              </p:nvSpPr>
              <p:spPr bwMode="auto">
                <a:xfrm>
                  <a:off x="1200" y="2148"/>
                  <a:ext cx="9" cy="25"/>
                </a:xfrm>
                <a:custGeom>
                  <a:avLst/>
                  <a:gdLst>
                    <a:gd name="T0" fmla="*/ 23 w 66"/>
                    <a:gd name="T1" fmla="*/ 151 h 151"/>
                    <a:gd name="T2" fmla="*/ 66 w 66"/>
                    <a:gd name="T3" fmla="*/ 150 h 151"/>
                    <a:gd name="T4" fmla="*/ 55 w 66"/>
                    <a:gd name="T5" fmla="*/ 106 h 151"/>
                    <a:gd name="T6" fmla="*/ 42 w 66"/>
                    <a:gd name="T7" fmla="*/ 53 h 151"/>
                    <a:gd name="T8" fmla="*/ 32 w 66"/>
                    <a:gd name="T9" fmla="*/ 0 h 151"/>
                    <a:gd name="T10" fmla="*/ 0 w 66"/>
                    <a:gd name="T11" fmla="*/ 63 h 151"/>
                    <a:gd name="T12" fmla="*/ 13 w 66"/>
                    <a:gd name="T13" fmla="*/ 116 h 151"/>
                    <a:gd name="T14" fmla="*/ 23 w 66"/>
                    <a:gd name="T15" fmla="*/ 151 h 151"/>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151"/>
                    <a:gd name="T26" fmla="*/ 66 w 66"/>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151">
                      <a:moveTo>
                        <a:pt x="23" y="151"/>
                      </a:moveTo>
                      <a:lnTo>
                        <a:pt x="66" y="150"/>
                      </a:lnTo>
                      <a:lnTo>
                        <a:pt x="55" y="106"/>
                      </a:lnTo>
                      <a:lnTo>
                        <a:pt x="42" y="53"/>
                      </a:lnTo>
                      <a:lnTo>
                        <a:pt x="32" y="0"/>
                      </a:lnTo>
                      <a:lnTo>
                        <a:pt x="0" y="63"/>
                      </a:lnTo>
                      <a:lnTo>
                        <a:pt x="13" y="116"/>
                      </a:lnTo>
                      <a:lnTo>
                        <a:pt x="23" y="15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8" name="Freeform 2031"/>
                <p:cNvSpPr>
                  <a:spLocks/>
                </p:cNvSpPr>
                <p:nvPr/>
              </p:nvSpPr>
              <p:spPr bwMode="auto">
                <a:xfrm>
                  <a:off x="1204" y="2132"/>
                  <a:ext cx="12" cy="41"/>
                </a:xfrm>
                <a:custGeom>
                  <a:avLst/>
                  <a:gdLst>
                    <a:gd name="T0" fmla="*/ 34 w 79"/>
                    <a:gd name="T1" fmla="*/ 247 h 247"/>
                    <a:gd name="T2" fmla="*/ 79 w 79"/>
                    <a:gd name="T3" fmla="*/ 247 h 247"/>
                    <a:gd name="T4" fmla="*/ 78 w 79"/>
                    <a:gd name="T5" fmla="*/ 244 h 247"/>
                    <a:gd name="T6" fmla="*/ 63 w 79"/>
                    <a:gd name="T7" fmla="*/ 193 h 247"/>
                    <a:gd name="T8" fmla="*/ 51 w 79"/>
                    <a:gd name="T9" fmla="*/ 142 h 247"/>
                    <a:gd name="T10" fmla="*/ 40 w 79"/>
                    <a:gd name="T11" fmla="*/ 91 h 247"/>
                    <a:gd name="T12" fmla="*/ 34 w 79"/>
                    <a:gd name="T13" fmla="*/ 36 h 247"/>
                    <a:gd name="T14" fmla="*/ 32 w 79"/>
                    <a:gd name="T15" fmla="*/ 0 h 247"/>
                    <a:gd name="T16" fmla="*/ 0 w 79"/>
                    <a:gd name="T17" fmla="*/ 98 h 247"/>
                    <a:gd name="T18" fmla="*/ 10 w 79"/>
                    <a:gd name="T19" fmla="*/ 150 h 247"/>
                    <a:gd name="T20" fmla="*/ 23 w 79"/>
                    <a:gd name="T21" fmla="*/ 203 h 247"/>
                    <a:gd name="T22" fmla="*/ 34 w 79"/>
                    <a:gd name="T23" fmla="*/ 247 h 2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47"/>
                    <a:gd name="T38" fmla="*/ 79 w 79"/>
                    <a:gd name="T39" fmla="*/ 247 h 2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47">
                      <a:moveTo>
                        <a:pt x="34" y="247"/>
                      </a:moveTo>
                      <a:lnTo>
                        <a:pt x="79" y="247"/>
                      </a:lnTo>
                      <a:lnTo>
                        <a:pt x="78" y="244"/>
                      </a:lnTo>
                      <a:lnTo>
                        <a:pt x="63" y="193"/>
                      </a:lnTo>
                      <a:lnTo>
                        <a:pt x="51" y="142"/>
                      </a:lnTo>
                      <a:lnTo>
                        <a:pt x="40" y="91"/>
                      </a:lnTo>
                      <a:lnTo>
                        <a:pt x="34" y="36"/>
                      </a:lnTo>
                      <a:lnTo>
                        <a:pt x="32" y="0"/>
                      </a:lnTo>
                      <a:lnTo>
                        <a:pt x="0" y="98"/>
                      </a:lnTo>
                      <a:lnTo>
                        <a:pt x="10" y="150"/>
                      </a:lnTo>
                      <a:lnTo>
                        <a:pt x="23" y="203"/>
                      </a:lnTo>
                      <a:lnTo>
                        <a:pt x="34" y="24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09" name="Freeform 2032"/>
                <p:cNvSpPr>
                  <a:spLocks/>
                </p:cNvSpPr>
                <p:nvPr/>
              </p:nvSpPr>
              <p:spPr bwMode="auto">
                <a:xfrm>
                  <a:off x="1209" y="2122"/>
                  <a:ext cx="13" cy="51"/>
                </a:xfrm>
                <a:custGeom>
                  <a:avLst/>
                  <a:gdLst>
                    <a:gd name="T0" fmla="*/ 47 w 92"/>
                    <a:gd name="T1" fmla="*/ 311 h 311"/>
                    <a:gd name="T2" fmla="*/ 92 w 92"/>
                    <a:gd name="T3" fmla="*/ 311 h 311"/>
                    <a:gd name="T4" fmla="*/ 85 w 92"/>
                    <a:gd name="T5" fmla="*/ 295 h 311"/>
                    <a:gd name="T6" fmla="*/ 72 w 92"/>
                    <a:gd name="T7" fmla="*/ 246 h 311"/>
                    <a:gd name="T8" fmla="*/ 60 w 92"/>
                    <a:gd name="T9" fmla="*/ 198 h 311"/>
                    <a:gd name="T10" fmla="*/ 51 w 92"/>
                    <a:gd name="T11" fmla="*/ 146 h 311"/>
                    <a:gd name="T12" fmla="*/ 45 w 92"/>
                    <a:gd name="T13" fmla="*/ 96 h 311"/>
                    <a:gd name="T14" fmla="*/ 39 w 92"/>
                    <a:gd name="T15" fmla="*/ 45 h 311"/>
                    <a:gd name="T16" fmla="*/ 38 w 92"/>
                    <a:gd name="T17" fmla="*/ 0 h 311"/>
                    <a:gd name="T18" fmla="*/ 14 w 92"/>
                    <a:gd name="T19" fmla="*/ 31 h 311"/>
                    <a:gd name="T20" fmla="*/ 0 w 92"/>
                    <a:gd name="T21" fmla="*/ 64 h 311"/>
                    <a:gd name="T22" fmla="*/ 2 w 92"/>
                    <a:gd name="T23" fmla="*/ 100 h 311"/>
                    <a:gd name="T24" fmla="*/ 8 w 92"/>
                    <a:gd name="T25" fmla="*/ 155 h 311"/>
                    <a:gd name="T26" fmla="*/ 19 w 92"/>
                    <a:gd name="T27" fmla="*/ 206 h 311"/>
                    <a:gd name="T28" fmla="*/ 31 w 92"/>
                    <a:gd name="T29" fmla="*/ 257 h 311"/>
                    <a:gd name="T30" fmla="*/ 46 w 92"/>
                    <a:gd name="T31" fmla="*/ 308 h 311"/>
                    <a:gd name="T32" fmla="*/ 47 w 92"/>
                    <a:gd name="T33" fmla="*/ 311 h 3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311"/>
                    <a:gd name="T53" fmla="*/ 92 w 92"/>
                    <a:gd name="T54" fmla="*/ 311 h 3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311">
                      <a:moveTo>
                        <a:pt x="47" y="311"/>
                      </a:moveTo>
                      <a:lnTo>
                        <a:pt x="92" y="311"/>
                      </a:lnTo>
                      <a:lnTo>
                        <a:pt x="85" y="295"/>
                      </a:lnTo>
                      <a:lnTo>
                        <a:pt x="72" y="246"/>
                      </a:lnTo>
                      <a:lnTo>
                        <a:pt x="60" y="198"/>
                      </a:lnTo>
                      <a:lnTo>
                        <a:pt x="51" y="146"/>
                      </a:lnTo>
                      <a:lnTo>
                        <a:pt x="45" y="96"/>
                      </a:lnTo>
                      <a:lnTo>
                        <a:pt x="39" y="45"/>
                      </a:lnTo>
                      <a:lnTo>
                        <a:pt x="38" y="0"/>
                      </a:lnTo>
                      <a:lnTo>
                        <a:pt x="14" y="31"/>
                      </a:lnTo>
                      <a:lnTo>
                        <a:pt x="0" y="64"/>
                      </a:lnTo>
                      <a:lnTo>
                        <a:pt x="2" y="100"/>
                      </a:lnTo>
                      <a:lnTo>
                        <a:pt x="8" y="155"/>
                      </a:lnTo>
                      <a:lnTo>
                        <a:pt x="19" y="206"/>
                      </a:lnTo>
                      <a:lnTo>
                        <a:pt x="31" y="257"/>
                      </a:lnTo>
                      <a:lnTo>
                        <a:pt x="46" y="308"/>
                      </a:lnTo>
                      <a:lnTo>
                        <a:pt x="47" y="31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0" name="Freeform 2033"/>
                <p:cNvSpPr>
                  <a:spLocks/>
                </p:cNvSpPr>
                <p:nvPr/>
              </p:nvSpPr>
              <p:spPr bwMode="auto">
                <a:xfrm>
                  <a:off x="1214" y="2117"/>
                  <a:ext cx="14" cy="56"/>
                </a:xfrm>
                <a:custGeom>
                  <a:avLst/>
                  <a:gdLst>
                    <a:gd name="T0" fmla="*/ 54 w 97"/>
                    <a:gd name="T1" fmla="*/ 338 h 338"/>
                    <a:gd name="T2" fmla="*/ 97 w 97"/>
                    <a:gd name="T3" fmla="*/ 336 h 338"/>
                    <a:gd name="T4" fmla="*/ 89 w 97"/>
                    <a:gd name="T5" fmla="*/ 310 h 338"/>
                    <a:gd name="T6" fmla="*/ 75 w 97"/>
                    <a:gd name="T7" fmla="*/ 264 h 338"/>
                    <a:gd name="T8" fmla="*/ 64 w 97"/>
                    <a:gd name="T9" fmla="*/ 216 h 338"/>
                    <a:gd name="T10" fmla="*/ 55 w 97"/>
                    <a:gd name="T11" fmla="*/ 168 h 338"/>
                    <a:gd name="T12" fmla="*/ 47 w 97"/>
                    <a:gd name="T13" fmla="*/ 119 h 338"/>
                    <a:gd name="T14" fmla="*/ 44 w 97"/>
                    <a:gd name="T15" fmla="*/ 70 h 338"/>
                    <a:gd name="T16" fmla="*/ 43 w 97"/>
                    <a:gd name="T17" fmla="*/ 19 h 338"/>
                    <a:gd name="T18" fmla="*/ 44 w 97"/>
                    <a:gd name="T19" fmla="*/ 0 h 338"/>
                    <a:gd name="T20" fmla="*/ 0 w 97"/>
                    <a:gd name="T21" fmla="*/ 27 h 338"/>
                    <a:gd name="T22" fmla="*/ 1 w 97"/>
                    <a:gd name="T23" fmla="*/ 72 h 338"/>
                    <a:gd name="T24" fmla="*/ 7 w 97"/>
                    <a:gd name="T25" fmla="*/ 123 h 338"/>
                    <a:gd name="T26" fmla="*/ 13 w 97"/>
                    <a:gd name="T27" fmla="*/ 173 h 338"/>
                    <a:gd name="T28" fmla="*/ 22 w 97"/>
                    <a:gd name="T29" fmla="*/ 225 h 338"/>
                    <a:gd name="T30" fmla="*/ 34 w 97"/>
                    <a:gd name="T31" fmla="*/ 273 h 338"/>
                    <a:gd name="T32" fmla="*/ 47 w 97"/>
                    <a:gd name="T33" fmla="*/ 322 h 338"/>
                    <a:gd name="T34" fmla="*/ 54 w 97"/>
                    <a:gd name="T35" fmla="*/ 338 h 3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338"/>
                    <a:gd name="T56" fmla="*/ 97 w 97"/>
                    <a:gd name="T57" fmla="*/ 338 h 3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338">
                      <a:moveTo>
                        <a:pt x="54" y="338"/>
                      </a:moveTo>
                      <a:lnTo>
                        <a:pt x="97" y="336"/>
                      </a:lnTo>
                      <a:lnTo>
                        <a:pt x="89" y="310"/>
                      </a:lnTo>
                      <a:lnTo>
                        <a:pt x="75" y="264"/>
                      </a:lnTo>
                      <a:lnTo>
                        <a:pt x="64" y="216"/>
                      </a:lnTo>
                      <a:lnTo>
                        <a:pt x="55" y="168"/>
                      </a:lnTo>
                      <a:lnTo>
                        <a:pt x="47" y="119"/>
                      </a:lnTo>
                      <a:lnTo>
                        <a:pt x="44" y="70"/>
                      </a:lnTo>
                      <a:lnTo>
                        <a:pt x="43" y="19"/>
                      </a:lnTo>
                      <a:lnTo>
                        <a:pt x="44" y="0"/>
                      </a:lnTo>
                      <a:lnTo>
                        <a:pt x="0" y="27"/>
                      </a:lnTo>
                      <a:lnTo>
                        <a:pt x="1" y="72"/>
                      </a:lnTo>
                      <a:lnTo>
                        <a:pt x="7" y="123"/>
                      </a:lnTo>
                      <a:lnTo>
                        <a:pt x="13" y="173"/>
                      </a:lnTo>
                      <a:lnTo>
                        <a:pt x="22" y="225"/>
                      </a:lnTo>
                      <a:lnTo>
                        <a:pt x="34" y="273"/>
                      </a:lnTo>
                      <a:lnTo>
                        <a:pt x="47" y="322"/>
                      </a:lnTo>
                      <a:lnTo>
                        <a:pt x="54" y="338"/>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1" name="Freeform 2034"/>
                <p:cNvSpPr>
                  <a:spLocks/>
                </p:cNvSpPr>
                <p:nvPr/>
              </p:nvSpPr>
              <p:spPr bwMode="auto">
                <a:xfrm>
                  <a:off x="1221" y="2114"/>
                  <a:ext cx="14" cy="59"/>
                </a:xfrm>
                <a:custGeom>
                  <a:avLst/>
                  <a:gdLst>
                    <a:gd name="T0" fmla="*/ 54 w 99"/>
                    <a:gd name="T1" fmla="*/ 353 h 353"/>
                    <a:gd name="T2" fmla="*/ 99 w 99"/>
                    <a:gd name="T3" fmla="*/ 353 h 353"/>
                    <a:gd name="T4" fmla="*/ 86 w 99"/>
                    <a:gd name="T5" fmla="*/ 314 h 353"/>
                    <a:gd name="T6" fmla="*/ 73 w 99"/>
                    <a:gd name="T7" fmla="*/ 270 h 353"/>
                    <a:gd name="T8" fmla="*/ 62 w 99"/>
                    <a:gd name="T9" fmla="*/ 226 h 353"/>
                    <a:gd name="T10" fmla="*/ 53 w 99"/>
                    <a:gd name="T11" fmla="*/ 179 h 353"/>
                    <a:gd name="T12" fmla="*/ 47 w 99"/>
                    <a:gd name="T13" fmla="*/ 132 h 353"/>
                    <a:gd name="T14" fmla="*/ 43 w 99"/>
                    <a:gd name="T15" fmla="*/ 84 h 353"/>
                    <a:gd name="T16" fmla="*/ 42 w 99"/>
                    <a:gd name="T17" fmla="*/ 36 h 353"/>
                    <a:gd name="T18" fmla="*/ 43 w 99"/>
                    <a:gd name="T19" fmla="*/ 0 h 353"/>
                    <a:gd name="T20" fmla="*/ 1 w 99"/>
                    <a:gd name="T21" fmla="*/ 17 h 353"/>
                    <a:gd name="T22" fmla="*/ 0 w 99"/>
                    <a:gd name="T23" fmla="*/ 36 h 353"/>
                    <a:gd name="T24" fmla="*/ 1 w 99"/>
                    <a:gd name="T25" fmla="*/ 87 h 353"/>
                    <a:gd name="T26" fmla="*/ 4 w 99"/>
                    <a:gd name="T27" fmla="*/ 136 h 353"/>
                    <a:gd name="T28" fmla="*/ 12 w 99"/>
                    <a:gd name="T29" fmla="*/ 185 h 353"/>
                    <a:gd name="T30" fmla="*/ 21 w 99"/>
                    <a:gd name="T31" fmla="*/ 233 h 353"/>
                    <a:gd name="T32" fmla="*/ 32 w 99"/>
                    <a:gd name="T33" fmla="*/ 281 h 353"/>
                    <a:gd name="T34" fmla="*/ 46 w 99"/>
                    <a:gd name="T35" fmla="*/ 327 h 353"/>
                    <a:gd name="T36" fmla="*/ 54 w 99"/>
                    <a:gd name="T37" fmla="*/ 353 h 3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353"/>
                    <a:gd name="T59" fmla="*/ 99 w 99"/>
                    <a:gd name="T60" fmla="*/ 353 h 3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353">
                      <a:moveTo>
                        <a:pt x="54" y="353"/>
                      </a:moveTo>
                      <a:lnTo>
                        <a:pt x="99" y="353"/>
                      </a:lnTo>
                      <a:lnTo>
                        <a:pt x="86" y="314"/>
                      </a:lnTo>
                      <a:lnTo>
                        <a:pt x="73" y="270"/>
                      </a:lnTo>
                      <a:lnTo>
                        <a:pt x="62" y="226"/>
                      </a:lnTo>
                      <a:lnTo>
                        <a:pt x="53" y="179"/>
                      </a:lnTo>
                      <a:lnTo>
                        <a:pt x="47" y="132"/>
                      </a:lnTo>
                      <a:lnTo>
                        <a:pt x="43" y="84"/>
                      </a:lnTo>
                      <a:lnTo>
                        <a:pt x="42" y="36"/>
                      </a:lnTo>
                      <a:lnTo>
                        <a:pt x="43" y="0"/>
                      </a:lnTo>
                      <a:lnTo>
                        <a:pt x="1" y="17"/>
                      </a:lnTo>
                      <a:lnTo>
                        <a:pt x="0" y="36"/>
                      </a:lnTo>
                      <a:lnTo>
                        <a:pt x="1" y="87"/>
                      </a:lnTo>
                      <a:lnTo>
                        <a:pt x="4" y="136"/>
                      </a:lnTo>
                      <a:lnTo>
                        <a:pt x="12" y="185"/>
                      </a:lnTo>
                      <a:lnTo>
                        <a:pt x="21" y="233"/>
                      </a:lnTo>
                      <a:lnTo>
                        <a:pt x="32" y="281"/>
                      </a:lnTo>
                      <a:lnTo>
                        <a:pt x="46" y="327"/>
                      </a:lnTo>
                      <a:lnTo>
                        <a:pt x="54" y="35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2" name="Freeform 2035"/>
                <p:cNvSpPr>
                  <a:spLocks/>
                </p:cNvSpPr>
                <p:nvPr/>
              </p:nvSpPr>
              <p:spPr bwMode="auto">
                <a:xfrm>
                  <a:off x="1227" y="2112"/>
                  <a:ext cx="14" cy="61"/>
                </a:xfrm>
                <a:custGeom>
                  <a:avLst/>
                  <a:gdLst>
                    <a:gd name="T0" fmla="*/ 44 w 102"/>
                    <a:gd name="T1" fmla="*/ 0 h 366"/>
                    <a:gd name="T2" fmla="*/ 32 w 102"/>
                    <a:gd name="T3" fmla="*/ 4 h 366"/>
                    <a:gd name="T4" fmla="*/ 1 w 102"/>
                    <a:gd name="T5" fmla="*/ 13 h 366"/>
                    <a:gd name="T6" fmla="*/ 0 w 102"/>
                    <a:gd name="T7" fmla="*/ 49 h 366"/>
                    <a:gd name="T8" fmla="*/ 1 w 102"/>
                    <a:gd name="T9" fmla="*/ 97 h 366"/>
                    <a:gd name="T10" fmla="*/ 5 w 102"/>
                    <a:gd name="T11" fmla="*/ 145 h 366"/>
                    <a:gd name="T12" fmla="*/ 11 w 102"/>
                    <a:gd name="T13" fmla="*/ 192 h 366"/>
                    <a:gd name="T14" fmla="*/ 20 w 102"/>
                    <a:gd name="T15" fmla="*/ 239 h 366"/>
                    <a:gd name="T16" fmla="*/ 31 w 102"/>
                    <a:gd name="T17" fmla="*/ 283 h 366"/>
                    <a:gd name="T18" fmla="*/ 44 w 102"/>
                    <a:gd name="T19" fmla="*/ 327 h 366"/>
                    <a:gd name="T20" fmla="*/ 57 w 102"/>
                    <a:gd name="T21" fmla="*/ 366 h 366"/>
                    <a:gd name="T22" fmla="*/ 102 w 102"/>
                    <a:gd name="T23" fmla="*/ 365 h 366"/>
                    <a:gd name="T24" fmla="*/ 99 w 102"/>
                    <a:gd name="T25" fmla="*/ 358 h 366"/>
                    <a:gd name="T26" fmla="*/ 84 w 102"/>
                    <a:gd name="T27" fmla="*/ 315 h 366"/>
                    <a:gd name="T28" fmla="*/ 72 w 102"/>
                    <a:gd name="T29" fmla="*/ 274 h 366"/>
                    <a:gd name="T30" fmla="*/ 60 w 102"/>
                    <a:gd name="T31" fmla="*/ 231 h 366"/>
                    <a:gd name="T32" fmla="*/ 53 w 102"/>
                    <a:gd name="T33" fmla="*/ 186 h 366"/>
                    <a:gd name="T34" fmla="*/ 47 w 102"/>
                    <a:gd name="T35" fmla="*/ 142 h 366"/>
                    <a:gd name="T36" fmla="*/ 44 w 102"/>
                    <a:gd name="T37" fmla="*/ 96 h 366"/>
                    <a:gd name="T38" fmla="*/ 42 w 102"/>
                    <a:gd name="T39" fmla="*/ 49 h 366"/>
                    <a:gd name="T40" fmla="*/ 44 w 102"/>
                    <a:gd name="T41" fmla="*/ 4 h 366"/>
                    <a:gd name="T42" fmla="*/ 44 w 102"/>
                    <a:gd name="T43" fmla="*/ 0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366"/>
                    <a:gd name="T68" fmla="*/ 102 w 102"/>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366">
                      <a:moveTo>
                        <a:pt x="44" y="0"/>
                      </a:moveTo>
                      <a:lnTo>
                        <a:pt x="32" y="4"/>
                      </a:lnTo>
                      <a:lnTo>
                        <a:pt x="1" y="13"/>
                      </a:lnTo>
                      <a:lnTo>
                        <a:pt x="0" y="49"/>
                      </a:lnTo>
                      <a:lnTo>
                        <a:pt x="1" y="97"/>
                      </a:lnTo>
                      <a:lnTo>
                        <a:pt x="5" y="145"/>
                      </a:lnTo>
                      <a:lnTo>
                        <a:pt x="11" y="192"/>
                      </a:lnTo>
                      <a:lnTo>
                        <a:pt x="20" y="239"/>
                      </a:lnTo>
                      <a:lnTo>
                        <a:pt x="31" y="283"/>
                      </a:lnTo>
                      <a:lnTo>
                        <a:pt x="44" y="327"/>
                      </a:lnTo>
                      <a:lnTo>
                        <a:pt x="57" y="366"/>
                      </a:lnTo>
                      <a:lnTo>
                        <a:pt x="102" y="365"/>
                      </a:lnTo>
                      <a:lnTo>
                        <a:pt x="99" y="358"/>
                      </a:lnTo>
                      <a:lnTo>
                        <a:pt x="84" y="315"/>
                      </a:lnTo>
                      <a:lnTo>
                        <a:pt x="72" y="274"/>
                      </a:lnTo>
                      <a:lnTo>
                        <a:pt x="60" y="231"/>
                      </a:lnTo>
                      <a:lnTo>
                        <a:pt x="53" y="186"/>
                      </a:lnTo>
                      <a:lnTo>
                        <a:pt x="47" y="142"/>
                      </a:lnTo>
                      <a:lnTo>
                        <a:pt x="44" y="96"/>
                      </a:lnTo>
                      <a:lnTo>
                        <a:pt x="42" y="49"/>
                      </a:lnTo>
                      <a:lnTo>
                        <a:pt x="44" y="4"/>
                      </a:lnTo>
                      <a:lnTo>
                        <a:pt x="4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3" name="Freeform 2036"/>
                <p:cNvSpPr>
                  <a:spLocks/>
                </p:cNvSpPr>
                <p:nvPr/>
              </p:nvSpPr>
              <p:spPr bwMode="auto">
                <a:xfrm>
                  <a:off x="1233" y="2110"/>
                  <a:ext cx="15" cy="63"/>
                </a:xfrm>
                <a:custGeom>
                  <a:avLst/>
                  <a:gdLst>
                    <a:gd name="T0" fmla="*/ 44 w 105"/>
                    <a:gd name="T1" fmla="*/ 0 h 375"/>
                    <a:gd name="T2" fmla="*/ 2 w 105"/>
                    <a:gd name="T3" fmla="*/ 10 h 375"/>
                    <a:gd name="T4" fmla="*/ 2 w 105"/>
                    <a:gd name="T5" fmla="*/ 14 h 375"/>
                    <a:gd name="T6" fmla="*/ 0 w 105"/>
                    <a:gd name="T7" fmla="*/ 59 h 375"/>
                    <a:gd name="T8" fmla="*/ 2 w 105"/>
                    <a:gd name="T9" fmla="*/ 106 h 375"/>
                    <a:gd name="T10" fmla="*/ 5 w 105"/>
                    <a:gd name="T11" fmla="*/ 152 h 375"/>
                    <a:gd name="T12" fmla="*/ 11 w 105"/>
                    <a:gd name="T13" fmla="*/ 196 h 375"/>
                    <a:gd name="T14" fmla="*/ 18 w 105"/>
                    <a:gd name="T15" fmla="*/ 241 h 375"/>
                    <a:gd name="T16" fmla="*/ 30 w 105"/>
                    <a:gd name="T17" fmla="*/ 284 h 375"/>
                    <a:gd name="T18" fmla="*/ 42 w 105"/>
                    <a:gd name="T19" fmla="*/ 325 h 375"/>
                    <a:gd name="T20" fmla="*/ 57 w 105"/>
                    <a:gd name="T21" fmla="*/ 368 h 375"/>
                    <a:gd name="T22" fmla="*/ 60 w 105"/>
                    <a:gd name="T23" fmla="*/ 375 h 375"/>
                    <a:gd name="T24" fmla="*/ 105 w 105"/>
                    <a:gd name="T25" fmla="*/ 375 h 375"/>
                    <a:gd name="T26" fmla="*/ 95 w 105"/>
                    <a:gd name="T27" fmla="*/ 353 h 375"/>
                    <a:gd name="T28" fmla="*/ 82 w 105"/>
                    <a:gd name="T29" fmla="*/ 313 h 375"/>
                    <a:gd name="T30" fmla="*/ 70 w 105"/>
                    <a:gd name="T31" fmla="*/ 273 h 375"/>
                    <a:gd name="T32" fmla="*/ 61 w 105"/>
                    <a:gd name="T33" fmla="*/ 232 h 375"/>
                    <a:gd name="T34" fmla="*/ 53 w 105"/>
                    <a:gd name="T35" fmla="*/ 190 h 375"/>
                    <a:gd name="T36" fmla="*/ 47 w 105"/>
                    <a:gd name="T37" fmla="*/ 147 h 375"/>
                    <a:gd name="T38" fmla="*/ 43 w 105"/>
                    <a:gd name="T39" fmla="*/ 104 h 375"/>
                    <a:gd name="T40" fmla="*/ 42 w 105"/>
                    <a:gd name="T41" fmla="*/ 59 h 375"/>
                    <a:gd name="T42" fmla="*/ 43 w 105"/>
                    <a:gd name="T43" fmla="*/ 15 h 375"/>
                    <a:gd name="T44" fmla="*/ 44 w 105"/>
                    <a:gd name="T45" fmla="*/ 0 h 3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375"/>
                    <a:gd name="T71" fmla="*/ 105 w 105"/>
                    <a:gd name="T72" fmla="*/ 375 h 3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375">
                      <a:moveTo>
                        <a:pt x="44" y="0"/>
                      </a:moveTo>
                      <a:lnTo>
                        <a:pt x="2" y="10"/>
                      </a:lnTo>
                      <a:lnTo>
                        <a:pt x="2" y="14"/>
                      </a:lnTo>
                      <a:lnTo>
                        <a:pt x="0" y="59"/>
                      </a:lnTo>
                      <a:lnTo>
                        <a:pt x="2" y="106"/>
                      </a:lnTo>
                      <a:lnTo>
                        <a:pt x="5" y="152"/>
                      </a:lnTo>
                      <a:lnTo>
                        <a:pt x="11" y="196"/>
                      </a:lnTo>
                      <a:lnTo>
                        <a:pt x="18" y="241"/>
                      </a:lnTo>
                      <a:lnTo>
                        <a:pt x="30" y="284"/>
                      </a:lnTo>
                      <a:lnTo>
                        <a:pt x="42" y="325"/>
                      </a:lnTo>
                      <a:lnTo>
                        <a:pt x="57" y="368"/>
                      </a:lnTo>
                      <a:lnTo>
                        <a:pt x="60" y="375"/>
                      </a:lnTo>
                      <a:lnTo>
                        <a:pt x="105" y="375"/>
                      </a:lnTo>
                      <a:lnTo>
                        <a:pt x="95" y="353"/>
                      </a:lnTo>
                      <a:lnTo>
                        <a:pt x="82" y="313"/>
                      </a:lnTo>
                      <a:lnTo>
                        <a:pt x="70" y="273"/>
                      </a:lnTo>
                      <a:lnTo>
                        <a:pt x="61" y="232"/>
                      </a:lnTo>
                      <a:lnTo>
                        <a:pt x="53" y="190"/>
                      </a:lnTo>
                      <a:lnTo>
                        <a:pt x="47" y="147"/>
                      </a:lnTo>
                      <a:lnTo>
                        <a:pt x="43" y="104"/>
                      </a:lnTo>
                      <a:lnTo>
                        <a:pt x="42" y="59"/>
                      </a:lnTo>
                      <a:lnTo>
                        <a:pt x="43" y="15"/>
                      </a:lnTo>
                      <a:lnTo>
                        <a:pt x="4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4" name="Freeform 2037"/>
                <p:cNvSpPr>
                  <a:spLocks/>
                </p:cNvSpPr>
                <p:nvPr/>
              </p:nvSpPr>
              <p:spPr bwMode="auto">
                <a:xfrm>
                  <a:off x="1239" y="2109"/>
                  <a:ext cx="15" cy="64"/>
                </a:xfrm>
                <a:custGeom>
                  <a:avLst/>
                  <a:gdLst>
                    <a:gd name="T0" fmla="*/ 46 w 108"/>
                    <a:gd name="T1" fmla="*/ 0 h 383"/>
                    <a:gd name="T2" fmla="*/ 2 w 108"/>
                    <a:gd name="T3" fmla="*/ 8 h 383"/>
                    <a:gd name="T4" fmla="*/ 1 w 108"/>
                    <a:gd name="T5" fmla="*/ 23 h 383"/>
                    <a:gd name="T6" fmla="*/ 0 w 108"/>
                    <a:gd name="T7" fmla="*/ 67 h 383"/>
                    <a:gd name="T8" fmla="*/ 1 w 108"/>
                    <a:gd name="T9" fmla="*/ 112 h 383"/>
                    <a:gd name="T10" fmla="*/ 5 w 108"/>
                    <a:gd name="T11" fmla="*/ 155 h 383"/>
                    <a:gd name="T12" fmla="*/ 11 w 108"/>
                    <a:gd name="T13" fmla="*/ 198 h 383"/>
                    <a:gd name="T14" fmla="*/ 19 w 108"/>
                    <a:gd name="T15" fmla="*/ 240 h 383"/>
                    <a:gd name="T16" fmla="*/ 28 w 108"/>
                    <a:gd name="T17" fmla="*/ 281 h 383"/>
                    <a:gd name="T18" fmla="*/ 40 w 108"/>
                    <a:gd name="T19" fmla="*/ 321 h 383"/>
                    <a:gd name="T20" fmla="*/ 53 w 108"/>
                    <a:gd name="T21" fmla="*/ 361 h 383"/>
                    <a:gd name="T22" fmla="*/ 63 w 108"/>
                    <a:gd name="T23" fmla="*/ 383 h 383"/>
                    <a:gd name="T24" fmla="*/ 108 w 108"/>
                    <a:gd name="T25" fmla="*/ 382 h 383"/>
                    <a:gd name="T26" fmla="*/ 93 w 108"/>
                    <a:gd name="T27" fmla="*/ 348 h 383"/>
                    <a:gd name="T28" fmla="*/ 81 w 108"/>
                    <a:gd name="T29" fmla="*/ 309 h 383"/>
                    <a:gd name="T30" fmla="*/ 69 w 108"/>
                    <a:gd name="T31" fmla="*/ 271 h 383"/>
                    <a:gd name="T32" fmla="*/ 59 w 108"/>
                    <a:gd name="T33" fmla="*/ 232 h 383"/>
                    <a:gd name="T34" fmla="*/ 52 w 108"/>
                    <a:gd name="T35" fmla="*/ 192 h 383"/>
                    <a:gd name="T36" fmla="*/ 47 w 108"/>
                    <a:gd name="T37" fmla="*/ 151 h 383"/>
                    <a:gd name="T38" fmla="*/ 44 w 108"/>
                    <a:gd name="T39" fmla="*/ 109 h 383"/>
                    <a:gd name="T40" fmla="*/ 43 w 108"/>
                    <a:gd name="T41" fmla="*/ 67 h 383"/>
                    <a:gd name="T42" fmla="*/ 44 w 108"/>
                    <a:gd name="T43" fmla="*/ 25 h 383"/>
                    <a:gd name="T44" fmla="*/ 46 w 108"/>
                    <a:gd name="T45" fmla="*/ 0 h 3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8"/>
                    <a:gd name="T70" fmla="*/ 0 h 383"/>
                    <a:gd name="T71" fmla="*/ 108 w 108"/>
                    <a:gd name="T72" fmla="*/ 383 h 3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8" h="383">
                      <a:moveTo>
                        <a:pt x="46" y="0"/>
                      </a:moveTo>
                      <a:lnTo>
                        <a:pt x="2" y="8"/>
                      </a:lnTo>
                      <a:lnTo>
                        <a:pt x="1" y="23"/>
                      </a:lnTo>
                      <a:lnTo>
                        <a:pt x="0" y="67"/>
                      </a:lnTo>
                      <a:lnTo>
                        <a:pt x="1" y="112"/>
                      </a:lnTo>
                      <a:lnTo>
                        <a:pt x="5" y="155"/>
                      </a:lnTo>
                      <a:lnTo>
                        <a:pt x="11" y="198"/>
                      </a:lnTo>
                      <a:lnTo>
                        <a:pt x="19" y="240"/>
                      </a:lnTo>
                      <a:lnTo>
                        <a:pt x="28" y="281"/>
                      </a:lnTo>
                      <a:lnTo>
                        <a:pt x="40" y="321"/>
                      </a:lnTo>
                      <a:lnTo>
                        <a:pt x="53" y="361"/>
                      </a:lnTo>
                      <a:lnTo>
                        <a:pt x="63" y="383"/>
                      </a:lnTo>
                      <a:lnTo>
                        <a:pt x="108" y="382"/>
                      </a:lnTo>
                      <a:lnTo>
                        <a:pt x="93" y="348"/>
                      </a:lnTo>
                      <a:lnTo>
                        <a:pt x="81" y="309"/>
                      </a:lnTo>
                      <a:lnTo>
                        <a:pt x="69" y="271"/>
                      </a:lnTo>
                      <a:lnTo>
                        <a:pt x="59" y="232"/>
                      </a:lnTo>
                      <a:lnTo>
                        <a:pt x="52" y="192"/>
                      </a:lnTo>
                      <a:lnTo>
                        <a:pt x="47" y="151"/>
                      </a:lnTo>
                      <a:lnTo>
                        <a:pt x="44" y="109"/>
                      </a:lnTo>
                      <a:lnTo>
                        <a:pt x="43" y="67"/>
                      </a:lnTo>
                      <a:lnTo>
                        <a:pt x="44" y="25"/>
                      </a:lnTo>
                      <a:lnTo>
                        <a:pt x="4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5" name="Freeform 2038"/>
                <p:cNvSpPr>
                  <a:spLocks/>
                </p:cNvSpPr>
                <p:nvPr/>
              </p:nvSpPr>
              <p:spPr bwMode="auto">
                <a:xfrm>
                  <a:off x="1245" y="2108"/>
                  <a:ext cx="15" cy="65"/>
                </a:xfrm>
                <a:custGeom>
                  <a:avLst/>
                  <a:gdLst>
                    <a:gd name="T0" fmla="*/ 46 w 110"/>
                    <a:gd name="T1" fmla="*/ 0 h 389"/>
                    <a:gd name="T2" fmla="*/ 3 w 110"/>
                    <a:gd name="T3" fmla="*/ 7 h 389"/>
                    <a:gd name="T4" fmla="*/ 1 w 110"/>
                    <a:gd name="T5" fmla="*/ 32 h 389"/>
                    <a:gd name="T6" fmla="*/ 0 w 110"/>
                    <a:gd name="T7" fmla="*/ 74 h 389"/>
                    <a:gd name="T8" fmla="*/ 1 w 110"/>
                    <a:gd name="T9" fmla="*/ 116 h 389"/>
                    <a:gd name="T10" fmla="*/ 4 w 110"/>
                    <a:gd name="T11" fmla="*/ 158 h 389"/>
                    <a:gd name="T12" fmla="*/ 9 w 110"/>
                    <a:gd name="T13" fmla="*/ 199 h 389"/>
                    <a:gd name="T14" fmla="*/ 16 w 110"/>
                    <a:gd name="T15" fmla="*/ 239 h 389"/>
                    <a:gd name="T16" fmla="*/ 26 w 110"/>
                    <a:gd name="T17" fmla="*/ 278 h 389"/>
                    <a:gd name="T18" fmla="*/ 38 w 110"/>
                    <a:gd name="T19" fmla="*/ 316 h 389"/>
                    <a:gd name="T20" fmla="*/ 50 w 110"/>
                    <a:gd name="T21" fmla="*/ 355 h 389"/>
                    <a:gd name="T22" fmla="*/ 65 w 110"/>
                    <a:gd name="T23" fmla="*/ 389 h 389"/>
                    <a:gd name="T24" fmla="*/ 110 w 110"/>
                    <a:gd name="T25" fmla="*/ 388 h 389"/>
                    <a:gd name="T26" fmla="*/ 105 w 110"/>
                    <a:gd name="T27" fmla="*/ 375 h 389"/>
                    <a:gd name="T28" fmla="*/ 90 w 110"/>
                    <a:gd name="T29" fmla="*/ 340 h 389"/>
                    <a:gd name="T30" fmla="*/ 78 w 110"/>
                    <a:gd name="T31" fmla="*/ 305 h 389"/>
                    <a:gd name="T32" fmla="*/ 66 w 110"/>
                    <a:gd name="T33" fmla="*/ 268 h 389"/>
                    <a:gd name="T34" fmla="*/ 58 w 110"/>
                    <a:gd name="T35" fmla="*/ 230 h 389"/>
                    <a:gd name="T36" fmla="*/ 50 w 110"/>
                    <a:gd name="T37" fmla="*/ 192 h 389"/>
                    <a:gd name="T38" fmla="*/ 46 w 110"/>
                    <a:gd name="T39" fmla="*/ 153 h 389"/>
                    <a:gd name="T40" fmla="*/ 42 w 110"/>
                    <a:gd name="T41" fmla="*/ 114 h 389"/>
                    <a:gd name="T42" fmla="*/ 41 w 110"/>
                    <a:gd name="T43" fmla="*/ 74 h 389"/>
                    <a:gd name="T44" fmla="*/ 42 w 110"/>
                    <a:gd name="T45" fmla="*/ 34 h 389"/>
                    <a:gd name="T46" fmla="*/ 46 w 110"/>
                    <a:gd name="T47" fmla="*/ 0 h 3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0"/>
                    <a:gd name="T73" fmla="*/ 0 h 389"/>
                    <a:gd name="T74" fmla="*/ 110 w 110"/>
                    <a:gd name="T75" fmla="*/ 389 h 3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0" h="389">
                      <a:moveTo>
                        <a:pt x="46" y="0"/>
                      </a:moveTo>
                      <a:lnTo>
                        <a:pt x="3" y="7"/>
                      </a:lnTo>
                      <a:lnTo>
                        <a:pt x="1" y="32"/>
                      </a:lnTo>
                      <a:lnTo>
                        <a:pt x="0" y="74"/>
                      </a:lnTo>
                      <a:lnTo>
                        <a:pt x="1" y="116"/>
                      </a:lnTo>
                      <a:lnTo>
                        <a:pt x="4" y="158"/>
                      </a:lnTo>
                      <a:lnTo>
                        <a:pt x="9" y="199"/>
                      </a:lnTo>
                      <a:lnTo>
                        <a:pt x="16" y="239"/>
                      </a:lnTo>
                      <a:lnTo>
                        <a:pt x="26" y="278"/>
                      </a:lnTo>
                      <a:lnTo>
                        <a:pt x="38" y="316"/>
                      </a:lnTo>
                      <a:lnTo>
                        <a:pt x="50" y="355"/>
                      </a:lnTo>
                      <a:lnTo>
                        <a:pt x="65" y="389"/>
                      </a:lnTo>
                      <a:lnTo>
                        <a:pt x="110" y="388"/>
                      </a:lnTo>
                      <a:lnTo>
                        <a:pt x="105" y="375"/>
                      </a:lnTo>
                      <a:lnTo>
                        <a:pt x="90" y="340"/>
                      </a:lnTo>
                      <a:lnTo>
                        <a:pt x="78" y="305"/>
                      </a:lnTo>
                      <a:lnTo>
                        <a:pt x="66" y="268"/>
                      </a:lnTo>
                      <a:lnTo>
                        <a:pt x="58" y="230"/>
                      </a:lnTo>
                      <a:lnTo>
                        <a:pt x="50" y="192"/>
                      </a:lnTo>
                      <a:lnTo>
                        <a:pt x="46" y="153"/>
                      </a:lnTo>
                      <a:lnTo>
                        <a:pt x="42" y="114"/>
                      </a:lnTo>
                      <a:lnTo>
                        <a:pt x="41" y="74"/>
                      </a:lnTo>
                      <a:lnTo>
                        <a:pt x="42" y="34"/>
                      </a:lnTo>
                      <a:lnTo>
                        <a:pt x="4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6" name="Freeform 2039"/>
                <p:cNvSpPr>
                  <a:spLocks/>
                </p:cNvSpPr>
                <p:nvPr/>
              </p:nvSpPr>
              <p:spPr bwMode="auto">
                <a:xfrm>
                  <a:off x="1251" y="2107"/>
                  <a:ext cx="16" cy="65"/>
                </a:xfrm>
                <a:custGeom>
                  <a:avLst/>
                  <a:gdLst>
                    <a:gd name="T0" fmla="*/ 47 w 115"/>
                    <a:gd name="T1" fmla="*/ 0 h 395"/>
                    <a:gd name="T2" fmla="*/ 5 w 115"/>
                    <a:gd name="T3" fmla="*/ 7 h 395"/>
                    <a:gd name="T4" fmla="*/ 1 w 115"/>
                    <a:gd name="T5" fmla="*/ 41 h 395"/>
                    <a:gd name="T6" fmla="*/ 0 w 115"/>
                    <a:gd name="T7" fmla="*/ 81 h 395"/>
                    <a:gd name="T8" fmla="*/ 1 w 115"/>
                    <a:gd name="T9" fmla="*/ 121 h 395"/>
                    <a:gd name="T10" fmla="*/ 5 w 115"/>
                    <a:gd name="T11" fmla="*/ 160 h 395"/>
                    <a:gd name="T12" fmla="*/ 9 w 115"/>
                    <a:gd name="T13" fmla="*/ 199 h 395"/>
                    <a:gd name="T14" fmla="*/ 17 w 115"/>
                    <a:gd name="T15" fmla="*/ 237 h 395"/>
                    <a:gd name="T16" fmla="*/ 25 w 115"/>
                    <a:gd name="T17" fmla="*/ 275 h 395"/>
                    <a:gd name="T18" fmla="*/ 37 w 115"/>
                    <a:gd name="T19" fmla="*/ 312 h 395"/>
                    <a:gd name="T20" fmla="*/ 49 w 115"/>
                    <a:gd name="T21" fmla="*/ 347 h 395"/>
                    <a:gd name="T22" fmla="*/ 64 w 115"/>
                    <a:gd name="T23" fmla="*/ 382 h 395"/>
                    <a:gd name="T24" fmla="*/ 69 w 115"/>
                    <a:gd name="T25" fmla="*/ 395 h 395"/>
                    <a:gd name="T26" fmla="*/ 115 w 115"/>
                    <a:gd name="T27" fmla="*/ 394 h 395"/>
                    <a:gd name="T28" fmla="*/ 102 w 115"/>
                    <a:gd name="T29" fmla="*/ 366 h 395"/>
                    <a:gd name="T30" fmla="*/ 89 w 115"/>
                    <a:gd name="T31" fmla="*/ 333 h 395"/>
                    <a:gd name="T32" fmla="*/ 77 w 115"/>
                    <a:gd name="T33" fmla="*/ 300 h 395"/>
                    <a:gd name="T34" fmla="*/ 66 w 115"/>
                    <a:gd name="T35" fmla="*/ 265 h 395"/>
                    <a:gd name="T36" fmla="*/ 58 w 115"/>
                    <a:gd name="T37" fmla="*/ 228 h 395"/>
                    <a:gd name="T38" fmla="*/ 51 w 115"/>
                    <a:gd name="T39" fmla="*/ 193 h 395"/>
                    <a:gd name="T40" fmla="*/ 46 w 115"/>
                    <a:gd name="T41" fmla="*/ 157 h 395"/>
                    <a:gd name="T42" fmla="*/ 44 w 115"/>
                    <a:gd name="T43" fmla="*/ 120 h 395"/>
                    <a:gd name="T44" fmla="*/ 43 w 115"/>
                    <a:gd name="T45" fmla="*/ 81 h 395"/>
                    <a:gd name="T46" fmla="*/ 44 w 115"/>
                    <a:gd name="T47" fmla="*/ 44 h 395"/>
                    <a:gd name="T48" fmla="*/ 46 w 115"/>
                    <a:gd name="T49" fmla="*/ 7 h 395"/>
                    <a:gd name="T50" fmla="*/ 47 w 115"/>
                    <a:gd name="T51" fmla="*/ 0 h 3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5"/>
                    <a:gd name="T79" fmla="*/ 0 h 395"/>
                    <a:gd name="T80" fmla="*/ 115 w 115"/>
                    <a:gd name="T81" fmla="*/ 395 h 3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5" h="395">
                      <a:moveTo>
                        <a:pt x="47" y="0"/>
                      </a:moveTo>
                      <a:lnTo>
                        <a:pt x="5" y="7"/>
                      </a:lnTo>
                      <a:lnTo>
                        <a:pt x="1" y="41"/>
                      </a:lnTo>
                      <a:lnTo>
                        <a:pt x="0" y="81"/>
                      </a:lnTo>
                      <a:lnTo>
                        <a:pt x="1" y="121"/>
                      </a:lnTo>
                      <a:lnTo>
                        <a:pt x="5" y="160"/>
                      </a:lnTo>
                      <a:lnTo>
                        <a:pt x="9" y="199"/>
                      </a:lnTo>
                      <a:lnTo>
                        <a:pt x="17" y="237"/>
                      </a:lnTo>
                      <a:lnTo>
                        <a:pt x="25" y="275"/>
                      </a:lnTo>
                      <a:lnTo>
                        <a:pt x="37" y="312"/>
                      </a:lnTo>
                      <a:lnTo>
                        <a:pt x="49" y="347"/>
                      </a:lnTo>
                      <a:lnTo>
                        <a:pt x="64" y="382"/>
                      </a:lnTo>
                      <a:lnTo>
                        <a:pt x="69" y="395"/>
                      </a:lnTo>
                      <a:lnTo>
                        <a:pt x="115" y="394"/>
                      </a:lnTo>
                      <a:lnTo>
                        <a:pt x="102" y="366"/>
                      </a:lnTo>
                      <a:lnTo>
                        <a:pt x="89" y="333"/>
                      </a:lnTo>
                      <a:lnTo>
                        <a:pt x="77" y="300"/>
                      </a:lnTo>
                      <a:lnTo>
                        <a:pt x="66" y="265"/>
                      </a:lnTo>
                      <a:lnTo>
                        <a:pt x="58" y="228"/>
                      </a:lnTo>
                      <a:lnTo>
                        <a:pt x="51" y="193"/>
                      </a:lnTo>
                      <a:lnTo>
                        <a:pt x="46" y="157"/>
                      </a:lnTo>
                      <a:lnTo>
                        <a:pt x="44" y="120"/>
                      </a:lnTo>
                      <a:lnTo>
                        <a:pt x="43" y="81"/>
                      </a:lnTo>
                      <a:lnTo>
                        <a:pt x="44" y="44"/>
                      </a:lnTo>
                      <a:lnTo>
                        <a:pt x="46" y="7"/>
                      </a:lnTo>
                      <a:lnTo>
                        <a:pt x="47"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7" name="Freeform 2040"/>
                <p:cNvSpPr>
                  <a:spLocks/>
                </p:cNvSpPr>
                <p:nvPr/>
              </p:nvSpPr>
              <p:spPr bwMode="auto">
                <a:xfrm>
                  <a:off x="1257" y="2106"/>
                  <a:ext cx="17" cy="66"/>
                </a:xfrm>
                <a:custGeom>
                  <a:avLst/>
                  <a:gdLst>
                    <a:gd name="T0" fmla="*/ 48 w 118"/>
                    <a:gd name="T1" fmla="*/ 0 h 399"/>
                    <a:gd name="T2" fmla="*/ 4 w 118"/>
                    <a:gd name="T3" fmla="*/ 5 h 399"/>
                    <a:gd name="T4" fmla="*/ 3 w 118"/>
                    <a:gd name="T5" fmla="*/ 12 h 399"/>
                    <a:gd name="T6" fmla="*/ 1 w 118"/>
                    <a:gd name="T7" fmla="*/ 49 h 399"/>
                    <a:gd name="T8" fmla="*/ 0 w 118"/>
                    <a:gd name="T9" fmla="*/ 86 h 399"/>
                    <a:gd name="T10" fmla="*/ 1 w 118"/>
                    <a:gd name="T11" fmla="*/ 125 h 399"/>
                    <a:gd name="T12" fmla="*/ 3 w 118"/>
                    <a:gd name="T13" fmla="*/ 162 h 399"/>
                    <a:gd name="T14" fmla="*/ 8 w 118"/>
                    <a:gd name="T15" fmla="*/ 198 h 399"/>
                    <a:gd name="T16" fmla="*/ 15 w 118"/>
                    <a:gd name="T17" fmla="*/ 233 h 399"/>
                    <a:gd name="T18" fmla="*/ 23 w 118"/>
                    <a:gd name="T19" fmla="*/ 270 h 399"/>
                    <a:gd name="T20" fmla="*/ 34 w 118"/>
                    <a:gd name="T21" fmla="*/ 305 h 399"/>
                    <a:gd name="T22" fmla="*/ 46 w 118"/>
                    <a:gd name="T23" fmla="*/ 338 h 399"/>
                    <a:gd name="T24" fmla="*/ 59 w 118"/>
                    <a:gd name="T25" fmla="*/ 371 h 399"/>
                    <a:gd name="T26" fmla="*/ 72 w 118"/>
                    <a:gd name="T27" fmla="*/ 399 h 399"/>
                    <a:gd name="T28" fmla="*/ 118 w 118"/>
                    <a:gd name="T29" fmla="*/ 397 h 399"/>
                    <a:gd name="T30" fmla="*/ 113 w 118"/>
                    <a:gd name="T31" fmla="*/ 386 h 399"/>
                    <a:gd name="T32" fmla="*/ 98 w 118"/>
                    <a:gd name="T33" fmla="*/ 356 h 399"/>
                    <a:gd name="T34" fmla="*/ 86 w 118"/>
                    <a:gd name="T35" fmla="*/ 325 h 399"/>
                    <a:gd name="T36" fmla="*/ 74 w 118"/>
                    <a:gd name="T37" fmla="*/ 293 h 399"/>
                    <a:gd name="T38" fmla="*/ 65 w 118"/>
                    <a:gd name="T39" fmla="*/ 259 h 399"/>
                    <a:gd name="T40" fmla="*/ 56 w 118"/>
                    <a:gd name="T41" fmla="*/ 225 h 399"/>
                    <a:gd name="T42" fmla="*/ 50 w 118"/>
                    <a:gd name="T43" fmla="*/ 192 h 399"/>
                    <a:gd name="T44" fmla="*/ 46 w 118"/>
                    <a:gd name="T45" fmla="*/ 157 h 399"/>
                    <a:gd name="T46" fmla="*/ 43 w 118"/>
                    <a:gd name="T47" fmla="*/ 123 h 399"/>
                    <a:gd name="T48" fmla="*/ 42 w 118"/>
                    <a:gd name="T49" fmla="*/ 86 h 399"/>
                    <a:gd name="T50" fmla="*/ 43 w 118"/>
                    <a:gd name="T51" fmla="*/ 50 h 399"/>
                    <a:gd name="T52" fmla="*/ 46 w 118"/>
                    <a:gd name="T53" fmla="*/ 15 h 399"/>
                    <a:gd name="T54" fmla="*/ 48 w 118"/>
                    <a:gd name="T55" fmla="*/ 0 h 3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8"/>
                    <a:gd name="T85" fmla="*/ 0 h 399"/>
                    <a:gd name="T86" fmla="*/ 118 w 118"/>
                    <a:gd name="T87" fmla="*/ 399 h 3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8" h="399">
                      <a:moveTo>
                        <a:pt x="48" y="0"/>
                      </a:moveTo>
                      <a:lnTo>
                        <a:pt x="4" y="5"/>
                      </a:lnTo>
                      <a:lnTo>
                        <a:pt x="3" y="12"/>
                      </a:lnTo>
                      <a:lnTo>
                        <a:pt x="1" y="49"/>
                      </a:lnTo>
                      <a:lnTo>
                        <a:pt x="0" y="86"/>
                      </a:lnTo>
                      <a:lnTo>
                        <a:pt x="1" y="125"/>
                      </a:lnTo>
                      <a:lnTo>
                        <a:pt x="3" y="162"/>
                      </a:lnTo>
                      <a:lnTo>
                        <a:pt x="8" y="198"/>
                      </a:lnTo>
                      <a:lnTo>
                        <a:pt x="15" y="233"/>
                      </a:lnTo>
                      <a:lnTo>
                        <a:pt x="23" y="270"/>
                      </a:lnTo>
                      <a:lnTo>
                        <a:pt x="34" y="305"/>
                      </a:lnTo>
                      <a:lnTo>
                        <a:pt x="46" y="338"/>
                      </a:lnTo>
                      <a:lnTo>
                        <a:pt x="59" y="371"/>
                      </a:lnTo>
                      <a:lnTo>
                        <a:pt x="72" y="399"/>
                      </a:lnTo>
                      <a:lnTo>
                        <a:pt x="118" y="397"/>
                      </a:lnTo>
                      <a:lnTo>
                        <a:pt x="113" y="386"/>
                      </a:lnTo>
                      <a:lnTo>
                        <a:pt x="98" y="356"/>
                      </a:lnTo>
                      <a:lnTo>
                        <a:pt x="86" y="325"/>
                      </a:lnTo>
                      <a:lnTo>
                        <a:pt x="74" y="293"/>
                      </a:lnTo>
                      <a:lnTo>
                        <a:pt x="65" y="259"/>
                      </a:lnTo>
                      <a:lnTo>
                        <a:pt x="56" y="225"/>
                      </a:lnTo>
                      <a:lnTo>
                        <a:pt x="50" y="192"/>
                      </a:lnTo>
                      <a:lnTo>
                        <a:pt x="46" y="157"/>
                      </a:lnTo>
                      <a:lnTo>
                        <a:pt x="43" y="123"/>
                      </a:lnTo>
                      <a:lnTo>
                        <a:pt x="42" y="86"/>
                      </a:lnTo>
                      <a:lnTo>
                        <a:pt x="43" y="50"/>
                      </a:lnTo>
                      <a:lnTo>
                        <a:pt x="46" y="15"/>
                      </a:lnTo>
                      <a:lnTo>
                        <a:pt x="4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8" name="Freeform 2041"/>
                <p:cNvSpPr>
                  <a:spLocks/>
                </p:cNvSpPr>
                <p:nvPr/>
              </p:nvSpPr>
              <p:spPr bwMode="auto">
                <a:xfrm>
                  <a:off x="1462" y="2153"/>
                  <a:ext cx="5" cy="4"/>
                </a:xfrm>
                <a:custGeom>
                  <a:avLst/>
                  <a:gdLst>
                    <a:gd name="T0" fmla="*/ 8 w 37"/>
                    <a:gd name="T1" fmla="*/ 0 h 22"/>
                    <a:gd name="T2" fmla="*/ 37 w 37"/>
                    <a:gd name="T3" fmla="*/ 18 h 22"/>
                    <a:gd name="T4" fmla="*/ 0 w 37"/>
                    <a:gd name="T5" fmla="*/ 22 h 22"/>
                    <a:gd name="T6" fmla="*/ 5 w 37"/>
                    <a:gd name="T7" fmla="*/ 10 h 22"/>
                    <a:gd name="T8" fmla="*/ 8 w 37"/>
                    <a:gd name="T9" fmla="*/ 0 h 22"/>
                    <a:gd name="T10" fmla="*/ 0 60000 65536"/>
                    <a:gd name="T11" fmla="*/ 0 60000 65536"/>
                    <a:gd name="T12" fmla="*/ 0 60000 65536"/>
                    <a:gd name="T13" fmla="*/ 0 60000 65536"/>
                    <a:gd name="T14" fmla="*/ 0 60000 65536"/>
                    <a:gd name="T15" fmla="*/ 0 w 37"/>
                    <a:gd name="T16" fmla="*/ 0 h 22"/>
                    <a:gd name="T17" fmla="*/ 37 w 37"/>
                    <a:gd name="T18" fmla="*/ 22 h 22"/>
                  </a:gdLst>
                  <a:ahLst/>
                  <a:cxnLst>
                    <a:cxn ang="T10">
                      <a:pos x="T0" y="T1"/>
                    </a:cxn>
                    <a:cxn ang="T11">
                      <a:pos x="T2" y="T3"/>
                    </a:cxn>
                    <a:cxn ang="T12">
                      <a:pos x="T4" y="T5"/>
                    </a:cxn>
                    <a:cxn ang="T13">
                      <a:pos x="T6" y="T7"/>
                    </a:cxn>
                    <a:cxn ang="T14">
                      <a:pos x="T8" y="T9"/>
                    </a:cxn>
                  </a:cxnLst>
                  <a:rect l="T15" t="T16" r="T17" b="T18"/>
                  <a:pathLst>
                    <a:path w="37" h="22">
                      <a:moveTo>
                        <a:pt x="8" y="0"/>
                      </a:moveTo>
                      <a:lnTo>
                        <a:pt x="37" y="18"/>
                      </a:lnTo>
                      <a:lnTo>
                        <a:pt x="0" y="22"/>
                      </a:lnTo>
                      <a:lnTo>
                        <a:pt x="5" y="10"/>
                      </a:lnTo>
                      <a:lnTo>
                        <a:pt x="8"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19" name="Freeform 2042"/>
                <p:cNvSpPr>
                  <a:spLocks/>
                </p:cNvSpPr>
                <p:nvPr/>
              </p:nvSpPr>
              <p:spPr bwMode="auto">
                <a:xfrm>
                  <a:off x="1263" y="2105"/>
                  <a:ext cx="17" cy="67"/>
                </a:xfrm>
                <a:custGeom>
                  <a:avLst/>
                  <a:gdLst>
                    <a:gd name="T0" fmla="*/ 49 w 123"/>
                    <a:gd name="T1" fmla="*/ 0 h 402"/>
                    <a:gd name="T2" fmla="*/ 6 w 123"/>
                    <a:gd name="T3" fmla="*/ 5 h 402"/>
                    <a:gd name="T4" fmla="*/ 4 w 123"/>
                    <a:gd name="T5" fmla="*/ 20 h 402"/>
                    <a:gd name="T6" fmla="*/ 1 w 123"/>
                    <a:gd name="T7" fmla="*/ 55 h 402"/>
                    <a:gd name="T8" fmla="*/ 0 w 123"/>
                    <a:gd name="T9" fmla="*/ 91 h 402"/>
                    <a:gd name="T10" fmla="*/ 1 w 123"/>
                    <a:gd name="T11" fmla="*/ 128 h 402"/>
                    <a:gd name="T12" fmla="*/ 4 w 123"/>
                    <a:gd name="T13" fmla="*/ 162 h 402"/>
                    <a:gd name="T14" fmla="*/ 8 w 123"/>
                    <a:gd name="T15" fmla="*/ 197 h 402"/>
                    <a:gd name="T16" fmla="*/ 14 w 123"/>
                    <a:gd name="T17" fmla="*/ 230 h 402"/>
                    <a:gd name="T18" fmla="*/ 23 w 123"/>
                    <a:gd name="T19" fmla="*/ 264 h 402"/>
                    <a:gd name="T20" fmla="*/ 32 w 123"/>
                    <a:gd name="T21" fmla="*/ 298 h 402"/>
                    <a:gd name="T22" fmla="*/ 44 w 123"/>
                    <a:gd name="T23" fmla="*/ 330 h 402"/>
                    <a:gd name="T24" fmla="*/ 56 w 123"/>
                    <a:gd name="T25" fmla="*/ 361 h 402"/>
                    <a:gd name="T26" fmla="*/ 71 w 123"/>
                    <a:gd name="T27" fmla="*/ 391 h 402"/>
                    <a:gd name="T28" fmla="*/ 76 w 123"/>
                    <a:gd name="T29" fmla="*/ 402 h 402"/>
                    <a:gd name="T30" fmla="*/ 123 w 123"/>
                    <a:gd name="T31" fmla="*/ 401 h 402"/>
                    <a:gd name="T32" fmla="*/ 109 w 123"/>
                    <a:gd name="T33" fmla="*/ 374 h 402"/>
                    <a:gd name="T34" fmla="*/ 96 w 123"/>
                    <a:gd name="T35" fmla="*/ 345 h 402"/>
                    <a:gd name="T36" fmla="*/ 83 w 123"/>
                    <a:gd name="T37" fmla="*/ 316 h 402"/>
                    <a:gd name="T38" fmla="*/ 72 w 123"/>
                    <a:gd name="T39" fmla="*/ 286 h 402"/>
                    <a:gd name="T40" fmla="*/ 63 w 123"/>
                    <a:gd name="T41" fmla="*/ 255 h 402"/>
                    <a:gd name="T42" fmla="*/ 56 w 123"/>
                    <a:gd name="T43" fmla="*/ 223 h 402"/>
                    <a:gd name="T44" fmla="*/ 50 w 123"/>
                    <a:gd name="T45" fmla="*/ 191 h 402"/>
                    <a:gd name="T46" fmla="*/ 46 w 123"/>
                    <a:gd name="T47" fmla="*/ 159 h 402"/>
                    <a:gd name="T48" fmla="*/ 44 w 123"/>
                    <a:gd name="T49" fmla="*/ 125 h 402"/>
                    <a:gd name="T50" fmla="*/ 42 w 123"/>
                    <a:gd name="T51" fmla="*/ 91 h 402"/>
                    <a:gd name="T52" fmla="*/ 44 w 123"/>
                    <a:gd name="T53" fmla="*/ 57 h 402"/>
                    <a:gd name="T54" fmla="*/ 46 w 123"/>
                    <a:gd name="T55" fmla="*/ 25 h 402"/>
                    <a:gd name="T56" fmla="*/ 49 w 123"/>
                    <a:gd name="T57" fmla="*/ 0 h 4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402"/>
                    <a:gd name="T89" fmla="*/ 123 w 123"/>
                    <a:gd name="T90" fmla="*/ 402 h 4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402">
                      <a:moveTo>
                        <a:pt x="49" y="0"/>
                      </a:moveTo>
                      <a:lnTo>
                        <a:pt x="6" y="5"/>
                      </a:lnTo>
                      <a:lnTo>
                        <a:pt x="4" y="20"/>
                      </a:lnTo>
                      <a:lnTo>
                        <a:pt x="1" y="55"/>
                      </a:lnTo>
                      <a:lnTo>
                        <a:pt x="0" y="91"/>
                      </a:lnTo>
                      <a:lnTo>
                        <a:pt x="1" y="128"/>
                      </a:lnTo>
                      <a:lnTo>
                        <a:pt x="4" y="162"/>
                      </a:lnTo>
                      <a:lnTo>
                        <a:pt x="8" y="197"/>
                      </a:lnTo>
                      <a:lnTo>
                        <a:pt x="14" y="230"/>
                      </a:lnTo>
                      <a:lnTo>
                        <a:pt x="23" y="264"/>
                      </a:lnTo>
                      <a:lnTo>
                        <a:pt x="32" y="298"/>
                      </a:lnTo>
                      <a:lnTo>
                        <a:pt x="44" y="330"/>
                      </a:lnTo>
                      <a:lnTo>
                        <a:pt x="56" y="361"/>
                      </a:lnTo>
                      <a:lnTo>
                        <a:pt x="71" y="391"/>
                      </a:lnTo>
                      <a:lnTo>
                        <a:pt x="76" y="402"/>
                      </a:lnTo>
                      <a:lnTo>
                        <a:pt x="123" y="401"/>
                      </a:lnTo>
                      <a:lnTo>
                        <a:pt x="109" y="374"/>
                      </a:lnTo>
                      <a:lnTo>
                        <a:pt x="96" y="345"/>
                      </a:lnTo>
                      <a:lnTo>
                        <a:pt x="83" y="316"/>
                      </a:lnTo>
                      <a:lnTo>
                        <a:pt x="72" y="286"/>
                      </a:lnTo>
                      <a:lnTo>
                        <a:pt x="63" y="255"/>
                      </a:lnTo>
                      <a:lnTo>
                        <a:pt x="56" y="223"/>
                      </a:lnTo>
                      <a:lnTo>
                        <a:pt x="50" y="191"/>
                      </a:lnTo>
                      <a:lnTo>
                        <a:pt x="46" y="159"/>
                      </a:lnTo>
                      <a:lnTo>
                        <a:pt x="44" y="125"/>
                      </a:lnTo>
                      <a:lnTo>
                        <a:pt x="42" y="91"/>
                      </a:lnTo>
                      <a:lnTo>
                        <a:pt x="44" y="57"/>
                      </a:lnTo>
                      <a:lnTo>
                        <a:pt x="46" y="25"/>
                      </a:lnTo>
                      <a:lnTo>
                        <a:pt x="4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0" name="Freeform 2043"/>
                <p:cNvSpPr>
                  <a:spLocks/>
                </p:cNvSpPr>
                <p:nvPr/>
              </p:nvSpPr>
              <p:spPr bwMode="auto">
                <a:xfrm>
                  <a:off x="1455" y="2149"/>
                  <a:ext cx="8" cy="8"/>
                </a:xfrm>
                <a:custGeom>
                  <a:avLst/>
                  <a:gdLst>
                    <a:gd name="T0" fmla="*/ 54 w 54"/>
                    <a:gd name="T1" fmla="*/ 25 h 51"/>
                    <a:gd name="T2" fmla="*/ 18 w 54"/>
                    <a:gd name="T3" fmla="*/ 0 h 51"/>
                    <a:gd name="T4" fmla="*/ 11 w 54"/>
                    <a:gd name="T5" fmla="*/ 23 h 51"/>
                    <a:gd name="T6" fmla="*/ 0 w 54"/>
                    <a:gd name="T7" fmla="*/ 51 h 51"/>
                    <a:gd name="T8" fmla="*/ 46 w 54"/>
                    <a:gd name="T9" fmla="*/ 47 h 51"/>
                    <a:gd name="T10" fmla="*/ 51 w 54"/>
                    <a:gd name="T11" fmla="*/ 35 h 51"/>
                    <a:gd name="T12" fmla="*/ 54 w 54"/>
                    <a:gd name="T13" fmla="*/ 25 h 51"/>
                    <a:gd name="T14" fmla="*/ 0 60000 65536"/>
                    <a:gd name="T15" fmla="*/ 0 60000 65536"/>
                    <a:gd name="T16" fmla="*/ 0 60000 65536"/>
                    <a:gd name="T17" fmla="*/ 0 60000 65536"/>
                    <a:gd name="T18" fmla="*/ 0 60000 65536"/>
                    <a:gd name="T19" fmla="*/ 0 60000 65536"/>
                    <a:gd name="T20" fmla="*/ 0 60000 65536"/>
                    <a:gd name="T21" fmla="*/ 0 w 54"/>
                    <a:gd name="T22" fmla="*/ 0 h 51"/>
                    <a:gd name="T23" fmla="*/ 54 w 54"/>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51">
                      <a:moveTo>
                        <a:pt x="54" y="25"/>
                      </a:moveTo>
                      <a:lnTo>
                        <a:pt x="18" y="0"/>
                      </a:lnTo>
                      <a:lnTo>
                        <a:pt x="11" y="23"/>
                      </a:lnTo>
                      <a:lnTo>
                        <a:pt x="0" y="51"/>
                      </a:lnTo>
                      <a:lnTo>
                        <a:pt x="46" y="47"/>
                      </a:lnTo>
                      <a:lnTo>
                        <a:pt x="51" y="35"/>
                      </a:lnTo>
                      <a:lnTo>
                        <a:pt x="54" y="2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1" name="Freeform 2044"/>
                <p:cNvSpPr>
                  <a:spLocks/>
                </p:cNvSpPr>
                <p:nvPr/>
              </p:nvSpPr>
              <p:spPr bwMode="auto">
                <a:xfrm>
                  <a:off x="1269" y="2104"/>
                  <a:ext cx="18" cy="68"/>
                </a:xfrm>
                <a:custGeom>
                  <a:avLst/>
                  <a:gdLst>
                    <a:gd name="T0" fmla="*/ 49 w 127"/>
                    <a:gd name="T1" fmla="*/ 0 h 404"/>
                    <a:gd name="T2" fmla="*/ 7 w 127"/>
                    <a:gd name="T3" fmla="*/ 3 h 404"/>
                    <a:gd name="T4" fmla="*/ 4 w 127"/>
                    <a:gd name="T5" fmla="*/ 28 h 404"/>
                    <a:gd name="T6" fmla="*/ 2 w 127"/>
                    <a:gd name="T7" fmla="*/ 60 h 404"/>
                    <a:gd name="T8" fmla="*/ 0 w 127"/>
                    <a:gd name="T9" fmla="*/ 94 h 404"/>
                    <a:gd name="T10" fmla="*/ 2 w 127"/>
                    <a:gd name="T11" fmla="*/ 128 h 404"/>
                    <a:gd name="T12" fmla="*/ 4 w 127"/>
                    <a:gd name="T13" fmla="*/ 162 h 404"/>
                    <a:gd name="T14" fmla="*/ 8 w 127"/>
                    <a:gd name="T15" fmla="*/ 194 h 404"/>
                    <a:gd name="T16" fmla="*/ 14 w 127"/>
                    <a:gd name="T17" fmla="*/ 226 h 404"/>
                    <a:gd name="T18" fmla="*/ 21 w 127"/>
                    <a:gd name="T19" fmla="*/ 258 h 404"/>
                    <a:gd name="T20" fmla="*/ 30 w 127"/>
                    <a:gd name="T21" fmla="*/ 289 h 404"/>
                    <a:gd name="T22" fmla="*/ 41 w 127"/>
                    <a:gd name="T23" fmla="*/ 319 h 404"/>
                    <a:gd name="T24" fmla="*/ 54 w 127"/>
                    <a:gd name="T25" fmla="*/ 348 h 404"/>
                    <a:gd name="T26" fmla="*/ 67 w 127"/>
                    <a:gd name="T27" fmla="*/ 377 h 404"/>
                    <a:gd name="T28" fmla="*/ 81 w 127"/>
                    <a:gd name="T29" fmla="*/ 404 h 404"/>
                    <a:gd name="T30" fmla="*/ 127 w 127"/>
                    <a:gd name="T31" fmla="*/ 403 h 404"/>
                    <a:gd name="T32" fmla="*/ 118 w 127"/>
                    <a:gd name="T33" fmla="*/ 385 h 404"/>
                    <a:gd name="T34" fmla="*/ 105 w 127"/>
                    <a:gd name="T35" fmla="*/ 359 h 404"/>
                    <a:gd name="T36" fmla="*/ 92 w 127"/>
                    <a:gd name="T37" fmla="*/ 332 h 404"/>
                    <a:gd name="T38" fmla="*/ 81 w 127"/>
                    <a:gd name="T39" fmla="*/ 304 h 404"/>
                    <a:gd name="T40" fmla="*/ 71 w 127"/>
                    <a:gd name="T41" fmla="*/ 277 h 404"/>
                    <a:gd name="T42" fmla="*/ 62 w 127"/>
                    <a:gd name="T43" fmla="*/ 246 h 404"/>
                    <a:gd name="T44" fmla="*/ 55 w 127"/>
                    <a:gd name="T45" fmla="*/ 218 h 404"/>
                    <a:gd name="T46" fmla="*/ 49 w 127"/>
                    <a:gd name="T47" fmla="*/ 188 h 404"/>
                    <a:gd name="T48" fmla="*/ 46 w 127"/>
                    <a:gd name="T49" fmla="*/ 157 h 404"/>
                    <a:gd name="T50" fmla="*/ 43 w 127"/>
                    <a:gd name="T51" fmla="*/ 126 h 404"/>
                    <a:gd name="T52" fmla="*/ 42 w 127"/>
                    <a:gd name="T53" fmla="*/ 94 h 404"/>
                    <a:gd name="T54" fmla="*/ 43 w 127"/>
                    <a:gd name="T55" fmla="*/ 63 h 404"/>
                    <a:gd name="T56" fmla="*/ 46 w 127"/>
                    <a:gd name="T57" fmla="*/ 32 h 404"/>
                    <a:gd name="T58" fmla="*/ 49 w 127"/>
                    <a:gd name="T59" fmla="*/ 2 h 404"/>
                    <a:gd name="T60" fmla="*/ 49 w 127"/>
                    <a:gd name="T61" fmla="*/ 0 h 4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7"/>
                    <a:gd name="T94" fmla="*/ 0 h 404"/>
                    <a:gd name="T95" fmla="*/ 127 w 127"/>
                    <a:gd name="T96" fmla="*/ 404 h 4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7" h="404">
                      <a:moveTo>
                        <a:pt x="49" y="0"/>
                      </a:moveTo>
                      <a:lnTo>
                        <a:pt x="7" y="3"/>
                      </a:lnTo>
                      <a:lnTo>
                        <a:pt x="4" y="28"/>
                      </a:lnTo>
                      <a:lnTo>
                        <a:pt x="2" y="60"/>
                      </a:lnTo>
                      <a:lnTo>
                        <a:pt x="0" y="94"/>
                      </a:lnTo>
                      <a:lnTo>
                        <a:pt x="2" y="128"/>
                      </a:lnTo>
                      <a:lnTo>
                        <a:pt x="4" y="162"/>
                      </a:lnTo>
                      <a:lnTo>
                        <a:pt x="8" y="194"/>
                      </a:lnTo>
                      <a:lnTo>
                        <a:pt x="14" y="226"/>
                      </a:lnTo>
                      <a:lnTo>
                        <a:pt x="21" y="258"/>
                      </a:lnTo>
                      <a:lnTo>
                        <a:pt x="30" y="289"/>
                      </a:lnTo>
                      <a:lnTo>
                        <a:pt x="41" y="319"/>
                      </a:lnTo>
                      <a:lnTo>
                        <a:pt x="54" y="348"/>
                      </a:lnTo>
                      <a:lnTo>
                        <a:pt x="67" y="377"/>
                      </a:lnTo>
                      <a:lnTo>
                        <a:pt x="81" y="404"/>
                      </a:lnTo>
                      <a:lnTo>
                        <a:pt x="127" y="403"/>
                      </a:lnTo>
                      <a:lnTo>
                        <a:pt x="118" y="385"/>
                      </a:lnTo>
                      <a:lnTo>
                        <a:pt x="105" y="359"/>
                      </a:lnTo>
                      <a:lnTo>
                        <a:pt x="92" y="332"/>
                      </a:lnTo>
                      <a:lnTo>
                        <a:pt x="81" y="304"/>
                      </a:lnTo>
                      <a:lnTo>
                        <a:pt x="71" y="277"/>
                      </a:lnTo>
                      <a:lnTo>
                        <a:pt x="62" y="246"/>
                      </a:lnTo>
                      <a:lnTo>
                        <a:pt x="55" y="218"/>
                      </a:lnTo>
                      <a:lnTo>
                        <a:pt x="49" y="188"/>
                      </a:lnTo>
                      <a:lnTo>
                        <a:pt x="46" y="157"/>
                      </a:lnTo>
                      <a:lnTo>
                        <a:pt x="43" y="126"/>
                      </a:lnTo>
                      <a:lnTo>
                        <a:pt x="42" y="94"/>
                      </a:lnTo>
                      <a:lnTo>
                        <a:pt x="43" y="63"/>
                      </a:lnTo>
                      <a:lnTo>
                        <a:pt x="46" y="32"/>
                      </a:lnTo>
                      <a:lnTo>
                        <a:pt x="49" y="2"/>
                      </a:lnTo>
                      <a:lnTo>
                        <a:pt x="4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2" name="Freeform 2045"/>
                <p:cNvSpPr>
                  <a:spLocks/>
                </p:cNvSpPr>
                <p:nvPr/>
              </p:nvSpPr>
              <p:spPr bwMode="auto">
                <a:xfrm>
                  <a:off x="1449" y="2144"/>
                  <a:ext cx="9" cy="14"/>
                </a:xfrm>
                <a:custGeom>
                  <a:avLst/>
                  <a:gdLst>
                    <a:gd name="T0" fmla="*/ 65 w 65"/>
                    <a:gd name="T1" fmla="*/ 31 h 87"/>
                    <a:gd name="T2" fmla="*/ 28 w 65"/>
                    <a:gd name="T3" fmla="*/ 0 h 87"/>
                    <a:gd name="T4" fmla="*/ 26 w 65"/>
                    <a:gd name="T5" fmla="*/ 11 h 87"/>
                    <a:gd name="T6" fmla="*/ 18 w 65"/>
                    <a:gd name="T7" fmla="*/ 42 h 87"/>
                    <a:gd name="T8" fmla="*/ 8 w 65"/>
                    <a:gd name="T9" fmla="*/ 69 h 87"/>
                    <a:gd name="T10" fmla="*/ 0 w 65"/>
                    <a:gd name="T11" fmla="*/ 87 h 87"/>
                    <a:gd name="T12" fmla="*/ 47 w 65"/>
                    <a:gd name="T13" fmla="*/ 82 h 87"/>
                    <a:gd name="T14" fmla="*/ 58 w 65"/>
                    <a:gd name="T15" fmla="*/ 54 h 87"/>
                    <a:gd name="T16" fmla="*/ 65 w 65"/>
                    <a:gd name="T17" fmla="*/ 3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87"/>
                    <a:gd name="T29" fmla="*/ 65 w 65"/>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87">
                      <a:moveTo>
                        <a:pt x="65" y="31"/>
                      </a:moveTo>
                      <a:lnTo>
                        <a:pt x="28" y="0"/>
                      </a:lnTo>
                      <a:lnTo>
                        <a:pt x="26" y="11"/>
                      </a:lnTo>
                      <a:lnTo>
                        <a:pt x="18" y="42"/>
                      </a:lnTo>
                      <a:lnTo>
                        <a:pt x="8" y="69"/>
                      </a:lnTo>
                      <a:lnTo>
                        <a:pt x="0" y="87"/>
                      </a:lnTo>
                      <a:lnTo>
                        <a:pt x="47" y="82"/>
                      </a:lnTo>
                      <a:lnTo>
                        <a:pt x="58" y="54"/>
                      </a:lnTo>
                      <a:lnTo>
                        <a:pt x="65" y="3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3" name="Freeform 2046"/>
                <p:cNvSpPr>
                  <a:spLocks/>
                </p:cNvSpPr>
                <p:nvPr/>
              </p:nvSpPr>
              <p:spPr bwMode="auto">
                <a:xfrm>
                  <a:off x="1275" y="2104"/>
                  <a:ext cx="19" cy="68"/>
                </a:xfrm>
                <a:custGeom>
                  <a:avLst/>
                  <a:gdLst>
                    <a:gd name="T0" fmla="*/ 51 w 133"/>
                    <a:gd name="T1" fmla="*/ 0 h 407"/>
                    <a:gd name="T2" fmla="*/ 7 w 133"/>
                    <a:gd name="T3" fmla="*/ 4 h 407"/>
                    <a:gd name="T4" fmla="*/ 7 w 133"/>
                    <a:gd name="T5" fmla="*/ 6 h 407"/>
                    <a:gd name="T6" fmla="*/ 4 w 133"/>
                    <a:gd name="T7" fmla="*/ 36 h 407"/>
                    <a:gd name="T8" fmla="*/ 1 w 133"/>
                    <a:gd name="T9" fmla="*/ 67 h 407"/>
                    <a:gd name="T10" fmla="*/ 0 w 133"/>
                    <a:gd name="T11" fmla="*/ 98 h 407"/>
                    <a:gd name="T12" fmla="*/ 1 w 133"/>
                    <a:gd name="T13" fmla="*/ 130 h 407"/>
                    <a:gd name="T14" fmla="*/ 4 w 133"/>
                    <a:gd name="T15" fmla="*/ 161 h 407"/>
                    <a:gd name="T16" fmla="*/ 7 w 133"/>
                    <a:gd name="T17" fmla="*/ 192 h 407"/>
                    <a:gd name="T18" fmla="*/ 13 w 133"/>
                    <a:gd name="T19" fmla="*/ 222 h 407"/>
                    <a:gd name="T20" fmla="*/ 20 w 133"/>
                    <a:gd name="T21" fmla="*/ 250 h 407"/>
                    <a:gd name="T22" fmla="*/ 29 w 133"/>
                    <a:gd name="T23" fmla="*/ 281 h 407"/>
                    <a:gd name="T24" fmla="*/ 39 w 133"/>
                    <a:gd name="T25" fmla="*/ 308 h 407"/>
                    <a:gd name="T26" fmla="*/ 50 w 133"/>
                    <a:gd name="T27" fmla="*/ 336 h 407"/>
                    <a:gd name="T28" fmla="*/ 63 w 133"/>
                    <a:gd name="T29" fmla="*/ 363 h 407"/>
                    <a:gd name="T30" fmla="*/ 76 w 133"/>
                    <a:gd name="T31" fmla="*/ 389 h 407"/>
                    <a:gd name="T32" fmla="*/ 85 w 133"/>
                    <a:gd name="T33" fmla="*/ 407 h 407"/>
                    <a:gd name="T34" fmla="*/ 133 w 133"/>
                    <a:gd name="T35" fmla="*/ 404 h 407"/>
                    <a:gd name="T36" fmla="*/ 127 w 133"/>
                    <a:gd name="T37" fmla="*/ 394 h 407"/>
                    <a:gd name="T38" fmla="*/ 114 w 133"/>
                    <a:gd name="T39" fmla="*/ 370 h 407"/>
                    <a:gd name="T40" fmla="*/ 101 w 133"/>
                    <a:gd name="T41" fmla="*/ 345 h 407"/>
                    <a:gd name="T42" fmla="*/ 89 w 133"/>
                    <a:gd name="T43" fmla="*/ 320 h 407"/>
                    <a:gd name="T44" fmla="*/ 78 w 133"/>
                    <a:gd name="T45" fmla="*/ 295 h 407"/>
                    <a:gd name="T46" fmla="*/ 69 w 133"/>
                    <a:gd name="T47" fmla="*/ 269 h 407"/>
                    <a:gd name="T48" fmla="*/ 62 w 133"/>
                    <a:gd name="T49" fmla="*/ 241 h 407"/>
                    <a:gd name="T50" fmla="*/ 55 w 133"/>
                    <a:gd name="T51" fmla="*/ 213 h 407"/>
                    <a:gd name="T52" fmla="*/ 49 w 133"/>
                    <a:gd name="T53" fmla="*/ 186 h 407"/>
                    <a:gd name="T54" fmla="*/ 45 w 133"/>
                    <a:gd name="T55" fmla="*/ 157 h 407"/>
                    <a:gd name="T56" fmla="*/ 43 w 133"/>
                    <a:gd name="T57" fmla="*/ 129 h 407"/>
                    <a:gd name="T58" fmla="*/ 43 w 133"/>
                    <a:gd name="T59" fmla="*/ 98 h 407"/>
                    <a:gd name="T60" fmla="*/ 43 w 133"/>
                    <a:gd name="T61" fmla="*/ 69 h 407"/>
                    <a:gd name="T62" fmla="*/ 45 w 133"/>
                    <a:gd name="T63" fmla="*/ 41 h 407"/>
                    <a:gd name="T64" fmla="*/ 49 w 133"/>
                    <a:gd name="T65" fmla="*/ 12 h 407"/>
                    <a:gd name="T66" fmla="*/ 51 w 133"/>
                    <a:gd name="T67" fmla="*/ 0 h 4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3"/>
                    <a:gd name="T103" fmla="*/ 0 h 407"/>
                    <a:gd name="T104" fmla="*/ 133 w 133"/>
                    <a:gd name="T105" fmla="*/ 407 h 4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3" h="407">
                      <a:moveTo>
                        <a:pt x="51" y="0"/>
                      </a:moveTo>
                      <a:lnTo>
                        <a:pt x="7" y="4"/>
                      </a:lnTo>
                      <a:lnTo>
                        <a:pt x="7" y="6"/>
                      </a:lnTo>
                      <a:lnTo>
                        <a:pt x="4" y="36"/>
                      </a:lnTo>
                      <a:lnTo>
                        <a:pt x="1" y="67"/>
                      </a:lnTo>
                      <a:lnTo>
                        <a:pt x="0" y="98"/>
                      </a:lnTo>
                      <a:lnTo>
                        <a:pt x="1" y="130"/>
                      </a:lnTo>
                      <a:lnTo>
                        <a:pt x="4" y="161"/>
                      </a:lnTo>
                      <a:lnTo>
                        <a:pt x="7" y="192"/>
                      </a:lnTo>
                      <a:lnTo>
                        <a:pt x="13" y="222"/>
                      </a:lnTo>
                      <a:lnTo>
                        <a:pt x="20" y="250"/>
                      </a:lnTo>
                      <a:lnTo>
                        <a:pt x="29" y="281"/>
                      </a:lnTo>
                      <a:lnTo>
                        <a:pt x="39" y="308"/>
                      </a:lnTo>
                      <a:lnTo>
                        <a:pt x="50" y="336"/>
                      </a:lnTo>
                      <a:lnTo>
                        <a:pt x="63" y="363"/>
                      </a:lnTo>
                      <a:lnTo>
                        <a:pt x="76" y="389"/>
                      </a:lnTo>
                      <a:lnTo>
                        <a:pt x="85" y="407"/>
                      </a:lnTo>
                      <a:lnTo>
                        <a:pt x="133" y="404"/>
                      </a:lnTo>
                      <a:lnTo>
                        <a:pt x="127" y="394"/>
                      </a:lnTo>
                      <a:lnTo>
                        <a:pt x="114" y="370"/>
                      </a:lnTo>
                      <a:lnTo>
                        <a:pt x="101" y="345"/>
                      </a:lnTo>
                      <a:lnTo>
                        <a:pt x="89" y="320"/>
                      </a:lnTo>
                      <a:lnTo>
                        <a:pt x="78" y="295"/>
                      </a:lnTo>
                      <a:lnTo>
                        <a:pt x="69" y="269"/>
                      </a:lnTo>
                      <a:lnTo>
                        <a:pt x="62" y="241"/>
                      </a:lnTo>
                      <a:lnTo>
                        <a:pt x="55" y="213"/>
                      </a:lnTo>
                      <a:lnTo>
                        <a:pt x="49" y="186"/>
                      </a:lnTo>
                      <a:lnTo>
                        <a:pt x="45" y="157"/>
                      </a:lnTo>
                      <a:lnTo>
                        <a:pt x="43" y="129"/>
                      </a:lnTo>
                      <a:lnTo>
                        <a:pt x="43" y="98"/>
                      </a:lnTo>
                      <a:lnTo>
                        <a:pt x="43" y="69"/>
                      </a:lnTo>
                      <a:lnTo>
                        <a:pt x="45" y="41"/>
                      </a:lnTo>
                      <a:lnTo>
                        <a:pt x="49" y="12"/>
                      </a:lnTo>
                      <a:lnTo>
                        <a:pt x="5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4" name="Freeform 2047"/>
                <p:cNvSpPr>
                  <a:spLocks/>
                </p:cNvSpPr>
                <p:nvPr/>
              </p:nvSpPr>
              <p:spPr bwMode="auto">
                <a:xfrm>
                  <a:off x="1442" y="2138"/>
                  <a:ext cx="11" cy="21"/>
                </a:xfrm>
                <a:custGeom>
                  <a:avLst/>
                  <a:gdLst>
                    <a:gd name="T0" fmla="*/ 75 w 75"/>
                    <a:gd name="T1" fmla="*/ 35 h 127"/>
                    <a:gd name="T2" fmla="*/ 41 w 75"/>
                    <a:gd name="T3" fmla="*/ 0 h 127"/>
                    <a:gd name="T4" fmla="*/ 39 w 75"/>
                    <a:gd name="T5" fmla="*/ 9 h 127"/>
                    <a:gd name="T6" fmla="*/ 33 w 75"/>
                    <a:gd name="T7" fmla="*/ 37 h 127"/>
                    <a:gd name="T8" fmla="*/ 23 w 75"/>
                    <a:gd name="T9" fmla="*/ 65 h 127"/>
                    <a:gd name="T10" fmla="*/ 15 w 75"/>
                    <a:gd name="T11" fmla="*/ 91 h 127"/>
                    <a:gd name="T12" fmla="*/ 6 w 75"/>
                    <a:gd name="T13" fmla="*/ 116 h 127"/>
                    <a:gd name="T14" fmla="*/ 0 w 75"/>
                    <a:gd name="T15" fmla="*/ 127 h 127"/>
                    <a:gd name="T16" fmla="*/ 47 w 75"/>
                    <a:gd name="T17" fmla="*/ 122 h 127"/>
                    <a:gd name="T18" fmla="*/ 55 w 75"/>
                    <a:gd name="T19" fmla="*/ 104 h 127"/>
                    <a:gd name="T20" fmla="*/ 65 w 75"/>
                    <a:gd name="T21" fmla="*/ 77 h 127"/>
                    <a:gd name="T22" fmla="*/ 73 w 75"/>
                    <a:gd name="T23" fmla="*/ 46 h 127"/>
                    <a:gd name="T24" fmla="*/ 75 w 75"/>
                    <a:gd name="T25" fmla="*/ 35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7"/>
                    <a:gd name="T41" fmla="*/ 75 w 75"/>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7">
                      <a:moveTo>
                        <a:pt x="75" y="35"/>
                      </a:moveTo>
                      <a:lnTo>
                        <a:pt x="41" y="0"/>
                      </a:lnTo>
                      <a:lnTo>
                        <a:pt x="39" y="9"/>
                      </a:lnTo>
                      <a:lnTo>
                        <a:pt x="33" y="37"/>
                      </a:lnTo>
                      <a:lnTo>
                        <a:pt x="23" y="65"/>
                      </a:lnTo>
                      <a:lnTo>
                        <a:pt x="15" y="91"/>
                      </a:lnTo>
                      <a:lnTo>
                        <a:pt x="6" y="116"/>
                      </a:lnTo>
                      <a:lnTo>
                        <a:pt x="0" y="127"/>
                      </a:lnTo>
                      <a:lnTo>
                        <a:pt x="47" y="122"/>
                      </a:lnTo>
                      <a:lnTo>
                        <a:pt x="55" y="104"/>
                      </a:lnTo>
                      <a:lnTo>
                        <a:pt x="65" y="77"/>
                      </a:lnTo>
                      <a:lnTo>
                        <a:pt x="73" y="46"/>
                      </a:lnTo>
                      <a:lnTo>
                        <a:pt x="75" y="3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5" name="Freeform 2048"/>
                <p:cNvSpPr>
                  <a:spLocks/>
                </p:cNvSpPr>
                <p:nvPr/>
              </p:nvSpPr>
              <p:spPr bwMode="auto">
                <a:xfrm>
                  <a:off x="1281" y="2103"/>
                  <a:ext cx="20" cy="68"/>
                </a:xfrm>
                <a:custGeom>
                  <a:avLst/>
                  <a:gdLst>
                    <a:gd name="T0" fmla="*/ 52 w 139"/>
                    <a:gd name="T1" fmla="*/ 0 h 406"/>
                    <a:gd name="T2" fmla="*/ 8 w 139"/>
                    <a:gd name="T3" fmla="*/ 2 h 406"/>
                    <a:gd name="T4" fmla="*/ 6 w 139"/>
                    <a:gd name="T5" fmla="*/ 14 h 406"/>
                    <a:gd name="T6" fmla="*/ 2 w 139"/>
                    <a:gd name="T7" fmla="*/ 43 h 406"/>
                    <a:gd name="T8" fmla="*/ 0 w 139"/>
                    <a:gd name="T9" fmla="*/ 71 h 406"/>
                    <a:gd name="T10" fmla="*/ 0 w 139"/>
                    <a:gd name="T11" fmla="*/ 100 h 406"/>
                    <a:gd name="T12" fmla="*/ 0 w 139"/>
                    <a:gd name="T13" fmla="*/ 131 h 406"/>
                    <a:gd name="T14" fmla="*/ 2 w 139"/>
                    <a:gd name="T15" fmla="*/ 159 h 406"/>
                    <a:gd name="T16" fmla="*/ 6 w 139"/>
                    <a:gd name="T17" fmla="*/ 188 h 406"/>
                    <a:gd name="T18" fmla="*/ 12 w 139"/>
                    <a:gd name="T19" fmla="*/ 215 h 406"/>
                    <a:gd name="T20" fmla="*/ 19 w 139"/>
                    <a:gd name="T21" fmla="*/ 243 h 406"/>
                    <a:gd name="T22" fmla="*/ 26 w 139"/>
                    <a:gd name="T23" fmla="*/ 271 h 406"/>
                    <a:gd name="T24" fmla="*/ 35 w 139"/>
                    <a:gd name="T25" fmla="*/ 297 h 406"/>
                    <a:gd name="T26" fmla="*/ 46 w 139"/>
                    <a:gd name="T27" fmla="*/ 322 h 406"/>
                    <a:gd name="T28" fmla="*/ 58 w 139"/>
                    <a:gd name="T29" fmla="*/ 347 h 406"/>
                    <a:gd name="T30" fmla="*/ 71 w 139"/>
                    <a:gd name="T31" fmla="*/ 372 h 406"/>
                    <a:gd name="T32" fmla="*/ 84 w 139"/>
                    <a:gd name="T33" fmla="*/ 396 h 406"/>
                    <a:gd name="T34" fmla="*/ 90 w 139"/>
                    <a:gd name="T35" fmla="*/ 406 h 406"/>
                    <a:gd name="T36" fmla="*/ 139 w 139"/>
                    <a:gd name="T37" fmla="*/ 404 h 406"/>
                    <a:gd name="T38" fmla="*/ 133 w 139"/>
                    <a:gd name="T39" fmla="*/ 396 h 406"/>
                    <a:gd name="T40" fmla="*/ 120 w 139"/>
                    <a:gd name="T41" fmla="*/ 375 h 406"/>
                    <a:gd name="T42" fmla="*/ 106 w 139"/>
                    <a:gd name="T43" fmla="*/ 353 h 406"/>
                    <a:gd name="T44" fmla="*/ 94 w 139"/>
                    <a:gd name="T45" fmla="*/ 331 h 406"/>
                    <a:gd name="T46" fmla="*/ 84 w 139"/>
                    <a:gd name="T47" fmla="*/ 307 h 406"/>
                    <a:gd name="T48" fmla="*/ 74 w 139"/>
                    <a:gd name="T49" fmla="*/ 283 h 406"/>
                    <a:gd name="T50" fmla="*/ 66 w 139"/>
                    <a:gd name="T51" fmla="*/ 257 h 406"/>
                    <a:gd name="T52" fmla="*/ 59 w 139"/>
                    <a:gd name="T53" fmla="*/ 232 h 406"/>
                    <a:gd name="T54" fmla="*/ 53 w 139"/>
                    <a:gd name="T55" fmla="*/ 207 h 406"/>
                    <a:gd name="T56" fmla="*/ 48 w 139"/>
                    <a:gd name="T57" fmla="*/ 181 h 406"/>
                    <a:gd name="T58" fmla="*/ 45 w 139"/>
                    <a:gd name="T59" fmla="*/ 154 h 406"/>
                    <a:gd name="T60" fmla="*/ 41 w 139"/>
                    <a:gd name="T61" fmla="*/ 128 h 406"/>
                    <a:gd name="T62" fmla="*/ 41 w 139"/>
                    <a:gd name="T63" fmla="*/ 100 h 406"/>
                    <a:gd name="T64" fmla="*/ 41 w 139"/>
                    <a:gd name="T65" fmla="*/ 72 h 406"/>
                    <a:gd name="T66" fmla="*/ 45 w 139"/>
                    <a:gd name="T67" fmla="*/ 46 h 406"/>
                    <a:gd name="T68" fmla="*/ 48 w 139"/>
                    <a:gd name="T69" fmla="*/ 20 h 406"/>
                    <a:gd name="T70" fmla="*/ 52 w 139"/>
                    <a:gd name="T71" fmla="*/ 0 h 4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9"/>
                    <a:gd name="T109" fmla="*/ 0 h 406"/>
                    <a:gd name="T110" fmla="*/ 139 w 139"/>
                    <a:gd name="T111" fmla="*/ 406 h 4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9" h="406">
                      <a:moveTo>
                        <a:pt x="52" y="0"/>
                      </a:moveTo>
                      <a:lnTo>
                        <a:pt x="8" y="2"/>
                      </a:lnTo>
                      <a:lnTo>
                        <a:pt x="6" y="14"/>
                      </a:lnTo>
                      <a:lnTo>
                        <a:pt x="2" y="43"/>
                      </a:lnTo>
                      <a:lnTo>
                        <a:pt x="0" y="71"/>
                      </a:lnTo>
                      <a:lnTo>
                        <a:pt x="0" y="100"/>
                      </a:lnTo>
                      <a:lnTo>
                        <a:pt x="0" y="131"/>
                      </a:lnTo>
                      <a:lnTo>
                        <a:pt x="2" y="159"/>
                      </a:lnTo>
                      <a:lnTo>
                        <a:pt x="6" y="188"/>
                      </a:lnTo>
                      <a:lnTo>
                        <a:pt x="12" y="215"/>
                      </a:lnTo>
                      <a:lnTo>
                        <a:pt x="19" y="243"/>
                      </a:lnTo>
                      <a:lnTo>
                        <a:pt x="26" y="271"/>
                      </a:lnTo>
                      <a:lnTo>
                        <a:pt x="35" y="297"/>
                      </a:lnTo>
                      <a:lnTo>
                        <a:pt x="46" y="322"/>
                      </a:lnTo>
                      <a:lnTo>
                        <a:pt x="58" y="347"/>
                      </a:lnTo>
                      <a:lnTo>
                        <a:pt x="71" y="372"/>
                      </a:lnTo>
                      <a:lnTo>
                        <a:pt x="84" y="396"/>
                      </a:lnTo>
                      <a:lnTo>
                        <a:pt x="90" y="406"/>
                      </a:lnTo>
                      <a:lnTo>
                        <a:pt x="139" y="404"/>
                      </a:lnTo>
                      <a:lnTo>
                        <a:pt x="133" y="396"/>
                      </a:lnTo>
                      <a:lnTo>
                        <a:pt x="120" y="375"/>
                      </a:lnTo>
                      <a:lnTo>
                        <a:pt x="106" y="353"/>
                      </a:lnTo>
                      <a:lnTo>
                        <a:pt x="94" y="331"/>
                      </a:lnTo>
                      <a:lnTo>
                        <a:pt x="84" y="307"/>
                      </a:lnTo>
                      <a:lnTo>
                        <a:pt x="74" y="283"/>
                      </a:lnTo>
                      <a:lnTo>
                        <a:pt x="66" y="257"/>
                      </a:lnTo>
                      <a:lnTo>
                        <a:pt x="59" y="232"/>
                      </a:lnTo>
                      <a:lnTo>
                        <a:pt x="53" y="207"/>
                      </a:lnTo>
                      <a:lnTo>
                        <a:pt x="48" y="181"/>
                      </a:lnTo>
                      <a:lnTo>
                        <a:pt x="45" y="154"/>
                      </a:lnTo>
                      <a:lnTo>
                        <a:pt x="41" y="128"/>
                      </a:lnTo>
                      <a:lnTo>
                        <a:pt x="41" y="100"/>
                      </a:lnTo>
                      <a:lnTo>
                        <a:pt x="41" y="72"/>
                      </a:lnTo>
                      <a:lnTo>
                        <a:pt x="45" y="46"/>
                      </a:lnTo>
                      <a:lnTo>
                        <a:pt x="48" y="20"/>
                      </a:lnTo>
                      <a:lnTo>
                        <a:pt x="5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6" name="Freeform 2049"/>
                <p:cNvSpPr>
                  <a:spLocks/>
                </p:cNvSpPr>
                <p:nvPr/>
              </p:nvSpPr>
              <p:spPr bwMode="auto">
                <a:xfrm>
                  <a:off x="1435" y="2129"/>
                  <a:ext cx="13" cy="31"/>
                </a:xfrm>
                <a:custGeom>
                  <a:avLst/>
                  <a:gdLst>
                    <a:gd name="T0" fmla="*/ 91 w 91"/>
                    <a:gd name="T1" fmla="*/ 55 h 187"/>
                    <a:gd name="T2" fmla="*/ 57 w 91"/>
                    <a:gd name="T3" fmla="*/ 0 h 187"/>
                    <a:gd name="T4" fmla="*/ 57 w 91"/>
                    <a:gd name="T5" fmla="*/ 3 h 187"/>
                    <a:gd name="T6" fmla="*/ 52 w 91"/>
                    <a:gd name="T7" fmla="*/ 30 h 187"/>
                    <a:gd name="T8" fmla="*/ 47 w 91"/>
                    <a:gd name="T9" fmla="*/ 56 h 187"/>
                    <a:gd name="T10" fmla="*/ 41 w 91"/>
                    <a:gd name="T11" fmla="*/ 81 h 187"/>
                    <a:gd name="T12" fmla="*/ 34 w 91"/>
                    <a:gd name="T13" fmla="*/ 106 h 187"/>
                    <a:gd name="T14" fmla="*/ 25 w 91"/>
                    <a:gd name="T15" fmla="*/ 132 h 187"/>
                    <a:gd name="T16" fmla="*/ 15 w 91"/>
                    <a:gd name="T17" fmla="*/ 156 h 187"/>
                    <a:gd name="T18" fmla="*/ 5 w 91"/>
                    <a:gd name="T19" fmla="*/ 180 h 187"/>
                    <a:gd name="T20" fmla="*/ 0 w 91"/>
                    <a:gd name="T21" fmla="*/ 187 h 187"/>
                    <a:gd name="T22" fmla="*/ 50 w 91"/>
                    <a:gd name="T23" fmla="*/ 182 h 187"/>
                    <a:gd name="T24" fmla="*/ 56 w 91"/>
                    <a:gd name="T25" fmla="*/ 171 h 187"/>
                    <a:gd name="T26" fmla="*/ 65 w 91"/>
                    <a:gd name="T27" fmla="*/ 146 h 187"/>
                    <a:gd name="T28" fmla="*/ 75 w 91"/>
                    <a:gd name="T29" fmla="*/ 120 h 187"/>
                    <a:gd name="T30" fmla="*/ 83 w 91"/>
                    <a:gd name="T31" fmla="*/ 92 h 187"/>
                    <a:gd name="T32" fmla="*/ 89 w 91"/>
                    <a:gd name="T33" fmla="*/ 64 h 187"/>
                    <a:gd name="T34" fmla="*/ 91 w 91"/>
                    <a:gd name="T35" fmla="*/ 55 h 1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1"/>
                    <a:gd name="T55" fmla="*/ 0 h 187"/>
                    <a:gd name="T56" fmla="*/ 91 w 91"/>
                    <a:gd name="T57" fmla="*/ 187 h 1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1" h="187">
                      <a:moveTo>
                        <a:pt x="91" y="55"/>
                      </a:moveTo>
                      <a:lnTo>
                        <a:pt x="57" y="0"/>
                      </a:lnTo>
                      <a:lnTo>
                        <a:pt x="57" y="3"/>
                      </a:lnTo>
                      <a:lnTo>
                        <a:pt x="52" y="30"/>
                      </a:lnTo>
                      <a:lnTo>
                        <a:pt x="47" y="56"/>
                      </a:lnTo>
                      <a:lnTo>
                        <a:pt x="41" y="81"/>
                      </a:lnTo>
                      <a:lnTo>
                        <a:pt x="34" y="106"/>
                      </a:lnTo>
                      <a:lnTo>
                        <a:pt x="25" y="132"/>
                      </a:lnTo>
                      <a:lnTo>
                        <a:pt x="15" y="156"/>
                      </a:lnTo>
                      <a:lnTo>
                        <a:pt x="5" y="180"/>
                      </a:lnTo>
                      <a:lnTo>
                        <a:pt x="0" y="187"/>
                      </a:lnTo>
                      <a:lnTo>
                        <a:pt x="50" y="182"/>
                      </a:lnTo>
                      <a:lnTo>
                        <a:pt x="56" y="171"/>
                      </a:lnTo>
                      <a:lnTo>
                        <a:pt x="65" y="146"/>
                      </a:lnTo>
                      <a:lnTo>
                        <a:pt x="75" y="120"/>
                      </a:lnTo>
                      <a:lnTo>
                        <a:pt x="83" y="92"/>
                      </a:lnTo>
                      <a:lnTo>
                        <a:pt x="89" y="64"/>
                      </a:lnTo>
                      <a:lnTo>
                        <a:pt x="91" y="5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7" name="Freeform 2050"/>
                <p:cNvSpPr>
                  <a:spLocks/>
                </p:cNvSpPr>
                <p:nvPr/>
              </p:nvSpPr>
              <p:spPr bwMode="auto">
                <a:xfrm>
                  <a:off x="1287" y="2103"/>
                  <a:ext cx="21" cy="68"/>
                </a:xfrm>
                <a:custGeom>
                  <a:avLst/>
                  <a:gdLst>
                    <a:gd name="T0" fmla="*/ 53 w 149"/>
                    <a:gd name="T1" fmla="*/ 0 h 407"/>
                    <a:gd name="T2" fmla="*/ 11 w 149"/>
                    <a:gd name="T3" fmla="*/ 3 h 407"/>
                    <a:gd name="T4" fmla="*/ 7 w 149"/>
                    <a:gd name="T5" fmla="*/ 23 h 407"/>
                    <a:gd name="T6" fmla="*/ 4 w 149"/>
                    <a:gd name="T7" fmla="*/ 49 h 407"/>
                    <a:gd name="T8" fmla="*/ 0 w 149"/>
                    <a:gd name="T9" fmla="*/ 75 h 407"/>
                    <a:gd name="T10" fmla="*/ 0 w 149"/>
                    <a:gd name="T11" fmla="*/ 103 h 407"/>
                    <a:gd name="T12" fmla="*/ 0 w 149"/>
                    <a:gd name="T13" fmla="*/ 131 h 407"/>
                    <a:gd name="T14" fmla="*/ 4 w 149"/>
                    <a:gd name="T15" fmla="*/ 157 h 407"/>
                    <a:gd name="T16" fmla="*/ 7 w 149"/>
                    <a:gd name="T17" fmla="*/ 184 h 407"/>
                    <a:gd name="T18" fmla="*/ 12 w 149"/>
                    <a:gd name="T19" fmla="*/ 210 h 407"/>
                    <a:gd name="T20" fmla="*/ 18 w 149"/>
                    <a:gd name="T21" fmla="*/ 235 h 407"/>
                    <a:gd name="T22" fmla="*/ 25 w 149"/>
                    <a:gd name="T23" fmla="*/ 260 h 407"/>
                    <a:gd name="T24" fmla="*/ 33 w 149"/>
                    <a:gd name="T25" fmla="*/ 286 h 407"/>
                    <a:gd name="T26" fmla="*/ 43 w 149"/>
                    <a:gd name="T27" fmla="*/ 310 h 407"/>
                    <a:gd name="T28" fmla="*/ 53 w 149"/>
                    <a:gd name="T29" fmla="*/ 334 h 407"/>
                    <a:gd name="T30" fmla="*/ 65 w 149"/>
                    <a:gd name="T31" fmla="*/ 356 h 407"/>
                    <a:gd name="T32" fmla="*/ 79 w 149"/>
                    <a:gd name="T33" fmla="*/ 378 h 407"/>
                    <a:gd name="T34" fmla="*/ 92 w 149"/>
                    <a:gd name="T35" fmla="*/ 399 h 407"/>
                    <a:gd name="T36" fmla="*/ 98 w 149"/>
                    <a:gd name="T37" fmla="*/ 407 h 407"/>
                    <a:gd name="T38" fmla="*/ 149 w 149"/>
                    <a:gd name="T39" fmla="*/ 405 h 407"/>
                    <a:gd name="T40" fmla="*/ 142 w 149"/>
                    <a:gd name="T41" fmla="*/ 396 h 407"/>
                    <a:gd name="T42" fmla="*/ 127 w 149"/>
                    <a:gd name="T43" fmla="*/ 376 h 407"/>
                    <a:gd name="T44" fmla="*/ 115 w 149"/>
                    <a:gd name="T45" fmla="*/ 356 h 407"/>
                    <a:gd name="T46" fmla="*/ 102 w 149"/>
                    <a:gd name="T47" fmla="*/ 336 h 407"/>
                    <a:gd name="T48" fmla="*/ 91 w 149"/>
                    <a:gd name="T49" fmla="*/ 316 h 407"/>
                    <a:gd name="T50" fmla="*/ 82 w 149"/>
                    <a:gd name="T51" fmla="*/ 294 h 407"/>
                    <a:gd name="T52" fmla="*/ 72 w 149"/>
                    <a:gd name="T53" fmla="*/ 272 h 407"/>
                    <a:gd name="T54" fmla="*/ 64 w 149"/>
                    <a:gd name="T55" fmla="*/ 248 h 407"/>
                    <a:gd name="T56" fmla="*/ 58 w 149"/>
                    <a:gd name="T57" fmla="*/ 225 h 407"/>
                    <a:gd name="T58" fmla="*/ 51 w 149"/>
                    <a:gd name="T59" fmla="*/ 201 h 407"/>
                    <a:gd name="T60" fmla="*/ 47 w 149"/>
                    <a:gd name="T61" fmla="*/ 178 h 407"/>
                    <a:gd name="T62" fmla="*/ 44 w 149"/>
                    <a:gd name="T63" fmla="*/ 154 h 407"/>
                    <a:gd name="T64" fmla="*/ 41 w 149"/>
                    <a:gd name="T65" fmla="*/ 129 h 407"/>
                    <a:gd name="T66" fmla="*/ 41 w 149"/>
                    <a:gd name="T67" fmla="*/ 103 h 407"/>
                    <a:gd name="T68" fmla="*/ 41 w 149"/>
                    <a:gd name="T69" fmla="*/ 78 h 407"/>
                    <a:gd name="T70" fmla="*/ 44 w 149"/>
                    <a:gd name="T71" fmla="*/ 53 h 407"/>
                    <a:gd name="T72" fmla="*/ 47 w 149"/>
                    <a:gd name="T73" fmla="*/ 29 h 407"/>
                    <a:gd name="T74" fmla="*/ 51 w 149"/>
                    <a:gd name="T75" fmla="*/ 5 h 407"/>
                    <a:gd name="T76" fmla="*/ 53 w 149"/>
                    <a:gd name="T77" fmla="*/ 0 h 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9"/>
                    <a:gd name="T118" fmla="*/ 0 h 407"/>
                    <a:gd name="T119" fmla="*/ 149 w 149"/>
                    <a:gd name="T120" fmla="*/ 407 h 4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9" h="407">
                      <a:moveTo>
                        <a:pt x="53" y="0"/>
                      </a:moveTo>
                      <a:lnTo>
                        <a:pt x="11" y="3"/>
                      </a:lnTo>
                      <a:lnTo>
                        <a:pt x="7" y="23"/>
                      </a:lnTo>
                      <a:lnTo>
                        <a:pt x="4" y="49"/>
                      </a:lnTo>
                      <a:lnTo>
                        <a:pt x="0" y="75"/>
                      </a:lnTo>
                      <a:lnTo>
                        <a:pt x="0" y="103"/>
                      </a:lnTo>
                      <a:lnTo>
                        <a:pt x="0" y="131"/>
                      </a:lnTo>
                      <a:lnTo>
                        <a:pt x="4" y="157"/>
                      </a:lnTo>
                      <a:lnTo>
                        <a:pt x="7" y="184"/>
                      </a:lnTo>
                      <a:lnTo>
                        <a:pt x="12" y="210"/>
                      </a:lnTo>
                      <a:lnTo>
                        <a:pt x="18" y="235"/>
                      </a:lnTo>
                      <a:lnTo>
                        <a:pt x="25" y="260"/>
                      </a:lnTo>
                      <a:lnTo>
                        <a:pt x="33" y="286"/>
                      </a:lnTo>
                      <a:lnTo>
                        <a:pt x="43" y="310"/>
                      </a:lnTo>
                      <a:lnTo>
                        <a:pt x="53" y="334"/>
                      </a:lnTo>
                      <a:lnTo>
                        <a:pt x="65" y="356"/>
                      </a:lnTo>
                      <a:lnTo>
                        <a:pt x="79" y="378"/>
                      </a:lnTo>
                      <a:lnTo>
                        <a:pt x="92" y="399"/>
                      </a:lnTo>
                      <a:lnTo>
                        <a:pt x="98" y="407"/>
                      </a:lnTo>
                      <a:lnTo>
                        <a:pt x="149" y="405"/>
                      </a:lnTo>
                      <a:lnTo>
                        <a:pt x="142" y="396"/>
                      </a:lnTo>
                      <a:lnTo>
                        <a:pt x="127" y="376"/>
                      </a:lnTo>
                      <a:lnTo>
                        <a:pt x="115" y="356"/>
                      </a:lnTo>
                      <a:lnTo>
                        <a:pt x="102" y="336"/>
                      </a:lnTo>
                      <a:lnTo>
                        <a:pt x="91" y="316"/>
                      </a:lnTo>
                      <a:lnTo>
                        <a:pt x="82" y="294"/>
                      </a:lnTo>
                      <a:lnTo>
                        <a:pt x="72" y="272"/>
                      </a:lnTo>
                      <a:lnTo>
                        <a:pt x="64" y="248"/>
                      </a:lnTo>
                      <a:lnTo>
                        <a:pt x="58" y="225"/>
                      </a:lnTo>
                      <a:lnTo>
                        <a:pt x="51" y="201"/>
                      </a:lnTo>
                      <a:lnTo>
                        <a:pt x="47" y="178"/>
                      </a:lnTo>
                      <a:lnTo>
                        <a:pt x="44" y="154"/>
                      </a:lnTo>
                      <a:lnTo>
                        <a:pt x="41" y="129"/>
                      </a:lnTo>
                      <a:lnTo>
                        <a:pt x="41" y="103"/>
                      </a:lnTo>
                      <a:lnTo>
                        <a:pt x="41" y="78"/>
                      </a:lnTo>
                      <a:lnTo>
                        <a:pt x="44" y="53"/>
                      </a:lnTo>
                      <a:lnTo>
                        <a:pt x="47" y="29"/>
                      </a:lnTo>
                      <a:lnTo>
                        <a:pt x="51" y="5"/>
                      </a:lnTo>
                      <a:lnTo>
                        <a:pt x="53"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8" name="Freeform 2051"/>
                <p:cNvSpPr>
                  <a:spLocks/>
                </p:cNvSpPr>
                <p:nvPr/>
              </p:nvSpPr>
              <p:spPr bwMode="auto">
                <a:xfrm>
                  <a:off x="1437" y="2114"/>
                  <a:ext cx="3" cy="6"/>
                </a:xfrm>
                <a:custGeom>
                  <a:avLst/>
                  <a:gdLst>
                    <a:gd name="T0" fmla="*/ 0 w 22"/>
                    <a:gd name="T1" fmla="*/ 0 h 38"/>
                    <a:gd name="T2" fmla="*/ 22 w 22"/>
                    <a:gd name="T3" fmla="*/ 38 h 38"/>
                    <a:gd name="T4" fmla="*/ 2 w 22"/>
                    <a:gd name="T5" fmla="*/ 38 h 38"/>
                    <a:gd name="T6" fmla="*/ 0 w 22"/>
                    <a:gd name="T7" fmla="*/ 13 h 38"/>
                    <a:gd name="T8" fmla="*/ 0 w 22"/>
                    <a:gd name="T9" fmla="*/ 0 h 38"/>
                    <a:gd name="T10" fmla="*/ 0 60000 65536"/>
                    <a:gd name="T11" fmla="*/ 0 60000 65536"/>
                    <a:gd name="T12" fmla="*/ 0 60000 65536"/>
                    <a:gd name="T13" fmla="*/ 0 60000 65536"/>
                    <a:gd name="T14" fmla="*/ 0 60000 65536"/>
                    <a:gd name="T15" fmla="*/ 0 w 22"/>
                    <a:gd name="T16" fmla="*/ 0 h 38"/>
                    <a:gd name="T17" fmla="*/ 22 w 22"/>
                    <a:gd name="T18" fmla="*/ 38 h 38"/>
                  </a:gdLst>
                  <a:ahLst/>
                  <a:cxnLst>
                    <a:cxn ang="T10">
                      <a:pos x="T0" y="T1"/>
                    </a:cxn>
                    <a:cxn ang="T11">
                      <a:pos x="T2" y="T3"/>
                    </a:cxn>
                    <a:cxn ang="T12">
                      <a:pos x="T4" y="T5"/>
                    </a:cxn>
                    <a:cxn ang="T13">
                      <a:pos x="T6" y="T7"/>
                    </a:cxn>
                    <a:cxn ang="T14">
                      <a:pos x="T8" y="T9"/>
                    </a:cxn>
                  </a:cxnLst>
                  <a:rect l="T15" t="T16" r="T17" b="T18"/>
                  <a:pathLst>
                    <a:path w="22" h="38">
                      <a:moveTo>
                        <a:pt x="0" y="0"/>
                      </a:moveTo>
                      <a:lnTo>
                        <a:pt x="22" y="38"/>
                      </a:lnTo>
                      <a:lnTo>
                        <a:pt x="2" y="38"/>
                      </a:lnTo>
                      <a:lnTo>
                        <a:pt x="0" y="13"/>
                      </a:lnTo>
                      <a:lnTo>
                        <a:pt x="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29" name="Freeform 2052"/>
                <p:cNvSpPr>
                  <a:spLocks/>
                </p:cNvSpPr>
                <p:nvPr/>
              </p:nvSpPr>
              <p:spPr bwMode="auto">
                <a:xfrm>
                  <a:off x="1428" y="2120"/>
                  <a:ext cx="15" cy="41"/>
                </a:xfrm>
                <a:custGeom>
                  <a:avLst/>
                  <a:gdLst>
                    <a:gd name="T0" fmla="*/ 107 w 107"/>
                    <a:gd name="T1" fmla="*/ 51 h 242"/>
                    <a:gd name="T2" fmla="*/ 87 w 107"/>
                    <a:gd name="T3" fmla="*/ 0 h 242"/>
                    <a:gd name="T4" fmla="*/ 67 w 107"/>
                    <a:gd name="T5" fmla="*/ 0 h 242"/>
                    <a:gd name="T6" fmla="*/ 65 w 107"/>
                    <a:gd name="T7" fmla="*/ 26 h 242"/>
                    <a:gd name="T8" fmla="*/ 64 w 107"/>
                    <a:gd name="T9" fmla="*/ 51 h 242"/>
                    <a:gd name="T10" fmla="*/ 61 w 107"/>
                    <a:gd name="T11" fmla="*/ 75 h 242"/>
                    <a:gd name="T12" fmla="*/ 57 w 107"/>
                    <a:gd name="T13" fmla="*/ 98 h 242"/>
                    <a:gd name="T14" fmla="*/ 50 w 107"/>
                    <a:gd name="T15" fmla="*/ 122 h 242"/>
                    <a:gd name="T16" fmla="*/ 44 w 107"/>
                    <a:gd name="T17" fmla="*/ 145 h 242"/>
                    <a:gd name="T18" fmla="*/ 36 w 107"/>
                    <a:gd name="T19" fmla="*/ 169 h 242"/>
                    <a:gd name="T20" fmla="*/ 26 w 107"/>
                    <a:gd name="T21" fmla="*/ 191 h 242"/>
                    <a:gd name="T22" fmla="*/ 17 w 107"/>
                    <a:gd name="T23" fmla="*/ 213 h 242"/>
                    <a:gd name="T24" fmla="*/ 6 w 107"/>
                    <a:gd name="T25" fmla="*/ 233 h 242"/>
                    <a:gd name="T26" fmla="*/ 0 w 107"/>
                    <a:gd name="T27" fmla="*/ 242 h 242"/>
                    <a:gd name="T28" fmla="*/ 50 w 107"/>
                    <a:gd name="T29" fmla="*/ 238 h 242"/>
                    <a:gd name="T30" fmla="*/ 55 w 107"/>
                    <a:gd name="T31" fmla="*/ 231 h 242"/>
                    <a:gd name="T32" fmla="*/ 65 w 107"/>
                    <a:gd name="T33" fmla="*/ 207 h 242"/>
                    <a:gd name="T34" fmla="*/ 75 w 107"/>
                    <a:gd name="T35" fmla="*/ 183 h 242"/>
                    <a:gd name="T36" fmla="*/ 84 w 107"/>
                    <a:gd name="T37" fmla="*/ 157 h 242"/>
                    <a:gd name="T38" fmla="*/ 91 w 107"/>
                    <a:gd name="T39" fmla="*/ 132 h 242"/>
                    <a:gd name="T40" fmla="*/ 97 w 107"/>
                    <a:gd name="T41" fmla="*/ 107 h 242"/>
                    <a:gd name="T42" fmla="*/ 102 w 107"/>
                    <a:gd name="T43" fmla="*/ 81 h 242"/>
                    <a:gd name="T44" fmla="*/ 107 w 107"/>
                    <a:gd name="T45" fmla="*/ 54 h 242"/>
                    <a:gd name="T46" fmla="*/ 107 w 107"/>
                    <a:gd name="T47" fmla="*/ 51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7"/>
                    <a:gd name="T73" fmla="*/ 0 h 242"/>
                    <a:gd name="T74" fmla="*/ 107 w 107"/>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7" h="242">
                      <a:moveTo>
                        <a:pt x="107" y="51"/>
                      </a:moveTo>
                      <a:lnTo>
                        <a:pt x="87" y="0"/>
                      </a:lnTo>
                      <a:lnTo>
                        <a:pt x="67" y="0"/>
                      </a:lnTo>
                      <a:lnTo>
                        <a:pt x="65" y="26"/>
                      </a:lnTo>
                      <a:lnTo>
                        <a:pt x="64" y="51"/>
                      </a:lnTo>
                      <a:lnTo>
                        <a:pt x="61" y="75"/>
                      </a:lnTo>
                      <a:lnTo>
                        <a:pt x="57" y="98"/>
                      </a:lnTo>
                      <a:lnTo>
                        <a:pt x="50" y="122"/>
                      </a:lnTo>
                      <a:lnTo>
                        <a:pt x="44" y="145"/>
                      </a:lnTo>
                      <a:lnTo>
                        <a:pt x="36" y="169"/>
                      </a:lnTo>
                      <a:lnTo>
                        <a:pt x="26" y="191"/>
                      </a:lnTo>
                      <a:lnTo>
                        <a:pt x="17" y="213"/>
                      </a:lnTo>
                      <a:lnTo>
                        <a:pt x="6" y="233"/>
                      </a:lnTo>
                      <a:lnTo>
                        <a:pt x="0" y="242"/>
                      </a:lnTo>
                      <a:lnTo>
                        <a:pt x="50" y="238"/>
                      </a:lnTo>
                      <a:lnTo>
                        <a:pt x="55" y="231"/>
                      </a:lnTo>
                      <a:lnTo>
                        <a:pt x="65" y="207"/>
                      </a:lnTo>
                      <a:lnTo>
                        <a:pt x="75" y="183"/>
                      </a:lnTo>
                      <a:lnTo>
                        <a:pt x="84" y="157"/>
                      </a:lnTo>
                      <a:lnTo>
                        <a:pt x="91" y="132"/>
                      </a:lnTo>
                      <a:lnTo>
                        <a:pt x="97" y="107"/>
                      </a:lnTo>
                      <a:lnTo>
                        <a:pt x="102" y="81"/>
                      </a:lnTo>
                      <a:lnTo>
                        <a:pt x="107" y="54"/>
                      </a:lnTo>
                      <a:lnTo>
                        <a:pt x="107" y="5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0" name="Freeform 2053"/>
                <p:cNvSpPr>
                  <a:spLocks/>
                </p:cNvSpPr>
                <p:nvPr/>
              </p:nvSpPr>
              <p:spPr bwMode="auto">
                <a:xfrm>
                  <a:off x="1293" y="2103"/>
                  <a:ext cx="23" cy="68"/>
                </a:xfrm>
                <a:custGeom>
                  <a:avLst/>
                  <a:gdLst>
                    <a:gd name="T0" fmla="*/ 55 w 161"/>
                    <a:gd name="T1" fmla="*/ 0 h 406"/>
                    <a:gd name="T2" fmla="*/ 12 w 161"/>
                    <a:gd name="T3" fmla="*/ 1 h 406"/>
                    <a:gd name="T4" fmla="*/ 10 w 161"/>
                    <a:gd name="T5" fmla="*/ 6 h 406"/>
                    <a:gd name="T6" fmla="*/ 6 w 161"/>
                    <a:gd name="T7" fmla="*/ 30 h 406"/>
                    <a:gd name="T8" fmla="*/ 3 w 161"/>
                    <a:gd name="T9" fmla="*/ 54 h 406"/>
                    <a:gd name="T10" fmla="*/ 0 w 161"/>
                    <a:gd name="T11" fmla="*/ 79 h 406"/>
                    <a:gd name="T12" fmla="*/ 0 w 161"/>
                    <a:gd name="T13" fmla="*/ 104 h 406"/>
                    <a:gd name="T14" fmla="*/ 0 w 161"/>
                    <a:gd name="T15" fmla="*/ 130 h 406"/>
                    <a:gd name="T16" fmla="*/ 3 w 161"/>
                    <a:gd name="T17" fmla="*/ 155 h 406"/>
                    <a:gd name="T18" fmla="*/ 6 w 161"/>
                    <a:gd name="T19" fmla="*/ 179 h 406"/>
                    <a:gd name="T20" fmla="*/ 10 w 161"/>
                    <a:gd name="T21" fmla="*/ 202 h 406"/>
                    <a:gd name="T22" fmla="*/ 17 w 161"/>
                    <a:gd name="T23" fmla="*/ 226 h 406"/>
                    <a:gd name="T24" fmla="*/ 23 w 161"/>
                    <a:gd name="T25" fmla="*/ 249 h 406"/>
                    <a:gd name="T26" fmla="*/ 31 w 161"/>
                    <a:gd name="T27" fmla="*/ 273 h 406"/>
                    <a:gd name="T28" fmla="*/ 41 w 161"/>
                    <a:gd name="T29" fmla="*/ 295 h 406"/>
                    <a:gd name="T30" fmla="*/ 50 w 161"/>
                    <a:gd name="T31" fmla="*/ 317 h 406"/>
                    <a:gd name="T32" fmla="*/ 61 w 161"/>
                    <a:gd name="T33" fmla="*/ 337 h 406"/>
                    <a:gd name="T34" fmla="*/ 74 w 161"/>
                    <a:gd name="T35" fmla="*/ 357 h 406"/>
                    <a:gd name="T36" fmla="*/ 86 w 161"/>
                    <a:gd name="T37" fmla="*/ 377 h 406"/>
                    <a:gd name="T38" fmla="*/ 101 w 161"/>
                    <a:gd name="T39" fmla="*/ 397 h 406"/>
                    <a:gd name="T40" fmla="*/ 108 w 161"/>
                    <a:gd name="T41" fmla="*/ 406 h 406"/>
                    <a:gd name="T42" fmla="*/ 161 w 161"/>
                    <a:gd name="T43" fmla="*/ 404 h 406"/>
                    <a:gd name="T44" fmla="*/ 148 w 161"/>
                    <a:gd name="T45" fmla="*/ 389 h 406"/>
                    <a:gd name="T46" fmla="*/ 134 w 161"/>
                    <a:gd name="T47" fmla="*/ 373 h 406"/>
                    <a:gd name="T48" fmla="*/ 122 w 161"/>
                    <a:gd name="T49" fmla="*/ 355 h 406"/>
                    <a:gd name="T50" fmla="*/ 109 w 161"/>
                    <a:gd name="T51" fmla="*/ 337 h 406"/>
                    <a:gd name="T52" fmla="*/ 99 w 161"/>
                    <a:gd name="T53" fmla="*/ 318 h 406"/>
                    <a:gd name="T54" fmla="*/ 89 w 161"/>
                    <a:gd name="T55" fmla="*/ 299 h 406"/>
                    <a:gd name="T56" fmla="*/ 79 w 161"/>
                    <a:gd name="T57" fmla="*/ 280 h 406"/>
                    <a:gd name="T58" fmla="*/ 70 w 161"/>
                    <a:gd name="T59" fmla="*/ 258 h 406"/>
                    <a:gd name="T60" fmla="*/ 64 w 161"/>
                    <a:gd name="T61" fmla="*/ 237 h 406"/>
                    <a:gd name="T62" fmla="*/ 57 w 161"/>
                    <a:gd name="T63" fmla="*/ 216 h 406"/>
                    <a:gd name="T64" fmla="*/ 51 w 161"/>
                    <a:gd name="T65" fmla="*/ 194 h 406"/>
                    <a:gd name="T66" fmla="*/ 48 w 161"/>
                    <a:gd name="T67" fmla="*/ 173 h 406"/>
                    <a:gd name="T68" fmla="*/ 45 w 161"/>
                    <a:gd name="T69" fmla="*/ 150 h 406"/>
                    <a:gd name="T70" fmla="*/ 43 w 161"/>
                    <a:gd name="T71" fmla="*/ 127 h 406"/>
                    <a:gd name="T72" fmla="*/ 43 w 161"/>
                    <a:gd name="T73" fmla="*/ 104 h 406"/>
                    <a:gd name="T74" fmla="*/ 43 w 161"/>
                    <a:gd name="T75" fmla="*/ 81 h 406"/>
                    <a:gd name="T76" fmla="*/ 45 w 161"/>
                    <a:gd name="T77" fmla="*/ 59 h 406"/>
                    <a:gd name="T78" fmla="*/ 48 w 161"/>
                    <a:gd name="T79" fmla="*/ 36 h 406"/>
                    <a:gd name="T80" fmla="*/ 51 w 161"/>
                    <a:gd name="T81" fmla="*/ 14 h 406"/>
                    <a:gd name="T82" fmla="*/ 55 w 161"/>
                    <a:gd name="T83" fmla="*/ 0 h 4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406"/>
                    <a:gd name="T128" fmla="*/ 161 w 161"/>
                    <a:gd name="T129" fmla="*/ 406 h 4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406">
                      <a:moveTo>
                        <a:pt x="55" y="0"/>
                      </a:moveTo>
                      <a:lnTo>
                        <a:pt x="12" y="1"/>
                      </a:lnTo>
                      <a:lnTo>
                        <a:pt x="10" y="6"/>
                      </a:lnTo>
                      <a:lnTo>
                        <a:pt x="6" y="30"/>
                      </a:lnTo>
                      <a:lnTo>
                        <a:pt x="3" y="54"/>
                      </a:lnTo>
                      <a:lnTo>
                        <a:pt x="0" y="79"/>
                      </a:lnTo>
                      <a:lnTo>
                        <a:pt x="0" y="104"/>
                      </a:lnTo>
                      <a:lnTo>
                        <a:pt x="0" y="130"/>
                      </a:lnTo>
                      <a:lnTo>
                        <a:pt x="3" y="155"/>
                      </a:lnTo>
                      <a:lnTo>
                        <a:pt x="6" y="179"/>
                      </a:lnTo>
                      <a:lnTo>
                        <a:pt x="10" y="202"/>
                      </a:lnTo>
                      <a:lnTo>
                        <a:pt x="17" y="226"/>
                      </a:lnTo>
                      <a:lnTo>
                        <a:pt x="23" y="249"/>
                      </a:lnTo>
                      <a:lnTo>
                        <a:pt x="31" y="273"/>
                      </a:lnTo>
                      <a:lnTo>
                        <a:pt x="41" y="295"/>
                      </a:lnTo>
                      <a:lnTo>
                        <a:pt x="50" y="317"/>
                      </a:lnTo>
                      <a:lnTo>
                        <a:pt x="61" y="337"/>
                      </a:lnTo>
                      <a:lnTo>
                        <a:pt x="74" y="357"/>
                      </a:lnTo>
                      <a:lnTo>
                        <a:pt x="86" y="377"/>
                      </a:lnTo>
                      <a:lnTo>
                        <a:pt x="101" y="397"/>
                      </a:lnTo>
                      <a:lnTo>
                        <a:pt x="108" y="406"/>
                      </a:lnTo>
                      <a:lnTo>
                        <a:pt x="161" y="404"/>
                      </a:lnTo>
                      <a:lnTo>
                        <a:pt x="148" y="389"/>
                      </a:lnTo>
                      <a:lnTo>
                        <a:pt x="134" y="373"/>
                      </a:lnTo>
                      <a:lnTo>
                        <a:pt x="122" y="355"/>
                      </a:lnTo>
                      <a:lnTo>
                        <a:pt x="109" y="337"/>
                      </a:lnTo>
                      <a:lnTo>
                        <a:pt x="99" y="318"/>
                      </a:lnTo>
                      <a:lnTo>
                        <a:pt x="89" y="299"/>
                      </a:lnTo>
                      <a:lnTo>
                        <a:pt x="79" y="280"/>
                      </a:lnTo>
                      <a:lnTo>
                        <a:pt x="70" y="258"/>
                      </a:lnTo>
                      <a:lnTo>
                        <a:pt x="64" y="237"/>
                      </a:lnTo>
                      <a:lnTo>
                        <a:pt x="57" y="216"/>
                      </a:lnTo>
                      <a:lnTo>
                        <a:pt x="51" y="194"/>
                      </a:lnTo>
                      <a:lnTo>
                        <a:pt x="48" y="173"/>
                      </a:lnTo>
                      <a:lnTo>
                        <a:pt x="45" y="150"/>
                      </a:lnTo>
                      <a:lnTo>
                        <a:pt x="43" y="127"/>
                      </a:lnTo>
                      <a:lnTo>
                        <a:pt x="43" y="104"/>
                      </a:lnTo>
                      <a:lnTo>
                        <a:pt x="43" y="81"/>
                      </a:lnTo>
                      <a:lnTo>
                        <a:pt x="45" y="59"/>
                      </a:lnTo>
                      <a:lnTo>
                        <a:pt x="48" y="36"/>
                      </a:lnTo>
                      <a:lnTo>
                        <a:pt x="51" y="14"/>
                      </a:lnTo>
                      <a:lnTo>
                        <a:pt x="55"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1" name="Freeform 2054"/>
                <p:cNvSpPr>
                  <a:spLocks/>
                </p:cNvSpPr>
                <p:nvPr/>
              </p:nvSpPr>
              <p:spPr bwMode="auto">
                <a:xfrm>
                  <a:off x="1420" y="2110"/>
                  <a:ext cx="17" cy="51"/>
                </a:xfrm>
                <a:custGeom>
                  <a:avLst/>
                  <a:gdLst>
                    <a:gd name="T0" fmla="*/ 118 w 120"/>
                    <a:gd name="T1" fmla="*/ 25 h 310"/>
                    <a:gd name="T2" fmla="*/ 100 w 120"/>
                    <a:gd name="T3" fmla="*/ 10 h 310"/>
                    <a:gd name="T4" fmla="*/ 72 w 120"/>
                    <a:gd name="T5" fmla="*/ 0 h 310"/>
                    <a:gd name="T6" fmla="*/ 75 w 120"/>
                    <a:gd name="T7" fmla="*/ 18 h 310"/>
                    <a:gd name="T8" fmla="*/ 77 w 120"/>
                    <a:gd name="T9" fmla="*/ 40 h 310"/>
                    <a:gd name="T10" fmla="*/ 77 w 120"/>
                    <a:gd name="T11" fmla="*/ 63 h 310"/>
                    <a:gd name="T12" fmla="*/ 120 w 120"/>
                    <a:gd name="T13" fmla="*/ 63 h 310"/>
                    <a:gd name="T14" fmla="*/ 118 w 120"/>
                    <a:gd name="T15" fmla="*/ 89 h 310"/>
                    <a:gd name="T16" fmla="*/ 117 w 120"/>
                    <a:gd name="T17" fmla="*/ 114 h 310"/>
                    <a:gd name="T18" fmla="*/ 114 w 120"/>
                    <a:gd name="T19" fmla="*/ 138 h 310"/>
                    <a:gd name="T20" fmla="*/ 110 w 120"/>
                    <a:gd name="T21" fmla="*/ 161 h 310"/>
                    <a:gd name="T22" fmla="*/ 103 w 120"/>
                    <a:gd name="T23" fmla="*/ 185 h 310"/>
                    <a:gd name="T24" fmla="*/ 97 w 120"/>
                    <a:gd name="T25" fmla="*/ 208 h 310"/>
                    <a:gd name="T26" fmla="*/ 89 w 120"/>
                    <a:gd name="T27" fmla="*/ 232 h 310"/>
                    <a:gd name="T28" fmla="*/ 79 w 120"/>
                    <a:gd name="T29" fmla="*/ 254 h 310"/>
                    <a:gd name="T30" fmla="*/ 70 w 120"/>
                    <a:gd name="T31" fmla="*/ 276 h 310"/>
                    <a:gd name="T32" fmla="*/ 59 w 120"/>
                    <a:gd name="T33" fmla="*/ 296 h 310"/>
                    <a:gd name="T34" fmla="*/ 53 w 120"/>
                    <a:gd name="T35" fmla="*/ 305 h 310"/>
                    <a:gd name="T36" fmla="*/ 0 w 120"/>
                    <a:gd name="T37" fmla="*/ 310 h 310"/>
                    <a:gd name="T38" fmla="*/ 11 w 120"/>
                    <a:gd name="T39" fmla="*/ 296 h 310"/>
                    <a:gd name="T40" fmla="*/ 21 w 120"/>
                    <a:gd name="T41" fmla="*/ 277 h 310"/>
                    <a:gd name="T42" fmla="*/ 32 w 120"/>
                    <a:gd name="T43" fmla="*/ 258 h 310"/>
                    <a:gd name="T44" fmla="*/ 42 w 120"/>
                    <a:gd name="T45" fmla="*/ 239 h 310"/>
                    <a:gd name="T46" fmla="*/ 49 w 120"/>
                    <a:gd name="T47" fmla="*/ 217 h 310"/>
                    <a:gd name="T48" fmla="*/ 57 w 120"/>
                    <a:gd name="T49" fmla="*/ 196 h 310"/>
                    <a:gd name="T50" fmla="*/ 63 w 120"/>
                    <a:gd name="T51" fmla="*/ 175 h 310"/>
                    <a:gd name="T52" fmla="*/ 68 w 120"/>
                    <a:gd name="T53" fmla="*/ 153 h 310"/>
                    <a:gd name="T54" fmla="*/ 72 w 120"/>
                    <a:gd name="T55" fmla="*/ 132 h 310"/>
                    <a:gd name="T56" fmla="*/ 75 w 120"/>
                    <a:gd name="T57" fmla="*/ 109 h 310"/>
                    <a:gd name="T58" fmla="*/ 77 w 120"/>
                    <a:gd name="T59" fmla="*/ 86 h 310"/>
                    <a:gd name="T60" fmla="*/ 77 w 120"/>
                    <a:gd name="T61" fmla="*/ 63 h 310"/>
                    <a:gd name="T62" fmla="*/ 120 w 120"/>
                    <a:gd name="T63" fmla="*/ 63 h 310"/>
                    <a:gd name="T64" fmla="*/ 118 w 120"/>
                    <a:gd name="T65" fmla="*/ 38 h 310"/>
                    <a:gd name="T66" fmla="*/ 118 w 120"/>
                    <a:gd name="T67" fmla="*/ 25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310"/>
                    <a:gd name="T104" fmla="*/ 120 w 120"/>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310">
                      <a:moveTo>
                        <a:pt x="118" y="25"/>
                      </a:moveTo>
                      <a:lnTo>
                        <a:pt x="100" y="10"/>
                      </a:lnTo>
                      <a:lnTo>
                        <a:pt x="72" y="0"/>
                      </a:lnTo>
                      <a:lnTo>
                        <a:pt x="75" y="18"/>
                      </a:lnTo>
                      <a:lnTo>
                        <a:pt x="77" y="40"/>
                      </a:lnTo>
                      <a:lnTo>
                        <a:pt x="77" y="63"/>
                      </a:lnTo>
                      <a:lnTo>
                        <a:pt x="120" y="63"/>
                      </a:lnTo>
                      <a:lnTo>
                        <a:pt x="118" y="89"/>
                      </a:lnTo>
                      <a:lnTo>
                        <a:pt x="117" y="114"/>
                      </a:lnTo>
                      <a:lnTo>
                        <a:pt x="114" y="138"/>
                      </a:lnTo>
                      <a:lnTo>
                        <a:pt x="110" y="161"/>
                      </a:lnTo>
                      <a:lnTo>
                        <a:pt x="103" y="185"/>
                      </a:lnTo>
                      <a:lnTo>
                        <a:pt x="97" y="208"/>
                      </a:lnTo>
                      <a:lnTo>
                        <a:pt x="89" y="232"/>
                      </a:lnTo>
                      <a:lnTo>
                        <a:pt x="79" y="254"/>
                      </a:lnTo>
                      <a:lnTo>
                        <a:pt x="70" y="276"/>
                      </a:lnTo>
                      <a:lnTo>
                        <a:pt x="59" y="296"/>
                      </a:lnTo>
                      <a:lnTo>
                        <a:pt x="53" y="305"/>
                      </a:lnTo>
                      <a:lnTo>
                        <a:pt x="0" y="310"/>
                      </a:lnTo>
                      <a:lnTo>
                        <a:pt x="11" y="296"/>
                      </a:lnTo>
                      <a:lnTo>
                        <a:pt x="21" y="277"/>
                      </a:lnTo>
                      <a:lnTo>
                        <a:pt x="32" y="258"/>
                      </a:lnTo>
                      <a:lnTo>
                        <a:pt x="42" y="239"/>
                      </a:lnTo>
                      <a:lnTo>
                        <a:pt x="49" y="217"/>
                      </a:lnTo>
                      <a:lnTo>
                        <a:pt x="57" y="196"/>
                      </a:lnTo>
                      <a:lnTo>
                        <a:pt x="63" y="175"/>
                      </a:lnTo>
                      <a:lnTo>
                        <a:pt x="68" y="153"/>
                      </a:lnTo>
                      <a:lnTo>
                        <a:pt x="72" y="132"/>
                      </a:lnTo>
                      <a:lnTo>
                        <a:pt x="75" y="109"/>
                      </a:lnTo>
                      <a:lnTo>
                        <a:pt x="77" y="86"/>
                      </a:lnTo>
                      <a:lnTo>
                        <a:pt x="77" y="63"/>
                      </a:lnTo>
                      <a:lnTo>
                        <a:pt x="120" y="63"/>
                      </a:lnTo>
                      <a:lnTo>
                        <a:pt x="118" y="38"/>
                      </a:lnTo>
                      <a:lnTo>
                        <a:pt x="118" y="25"/>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2" name="Freeform 2055"/>
                <p:cNvSpPr>
                  <a:spLocks/>
                </p:cNvSpPr>
                <p:nvPr/>
              </p:nvSpPr>
              <p:spPr bwMode="auto">
                <a:xfrm>
                  <a:off x="1299" y="2103"/>
                  <a:ext cx="25" cy="67"/>
                </a:xfrm>
                <a:custGeom>
                  <a:avLst/>
                  <a:gdLst>
                    <a:gd name="T0" fmla="*/ 56 w 175"/>
                    <a:gd name="T1" fmla="*/ 0 h 405"/>
                    <a:gd name="T2" fmla="*/ 12 w 175"/>
                    <a:gd name="T3" fmla="*/ 1 h 405"/>
                    <a:gd name="T4" fmla="*/ 8 w 175"/>
                    <a:gd name="T5" fmla="*/ 15 h 405"/>
                    <a:gd name="T6" fmla="*/ 5 w 175"/>
                    <a:gd name="T7" fmla="*/ 37 h 405"/>
                    <a:gd name="T8" fmla="*/ 2 w 175"/>
                    <a:gd name="T9" fmla="*/ 60 h 405"/>
                    <a:gd name="T10" fmla="*/ 0 w 175"/>
                    <a:gd name="T11" fmla="*/ 82 h 405"/>
                    <a:gd name="T12" fmla="*/ 0 w 175"/>
                    <a:gd name="T13" fmla="*/ 105 h 405"/>
                    <a:gd name="T14" fmla="*/ 0 w 175"/>
                    <a:gd name="T15" fmla="*/ 128 h 405"/>
                    <a:gd name="T16" fmla="*/ 2 w 175"/>
                    <a:gd name="T17" fmla="*/ 151 h 405"/>
                    <a:gd name="T18" fmla="*/ 5 w 175"/>
                    <a:gd name="T19" fmla="*/ 174 h 405"/>
                    <a:gd name="T20" fmla="*/ 8 w 175"/>
                    <a:gd name="T21" fmla="*/ 195 h 405"/>
                    <a:gd name="T22" fmla="*/ 14 w 175"/>
                    <a:gd name="T23" fmla="*/ 217 h 405"/>
                    <a:gd name="T24" fmla="*/ 21 w 175"/>
                    <a:gd name="T25" fmla="*/ 238 h 405"/>
                    <a:gd name="T26" fmla="*/ 27 w 175"/>
                    <a:gd name="T27" fmla="*/ 259 h 405"/>
                    <a:gd name="T28" fmla="*/ 36 w 175"/>
                    <a:gd name="T29" fmla="*/ 281 h 405"/>
                    <a:gd name="T30" fmla="*/ 46 w 175"/>
                    <a:gd name="T31" fmla="*/ 300 h 405"/>
                    <a:gd name="T32" fmla="*/ 56 w 175"/>
                    <a:gd name="T33" fmla="*/ 319 h 405"/>
                    <a:gd name="T34" fmla="*/ 66 w 175"/>
                    <a:gd name="T35" fmla="*/ 338 h 405"/>
                    <a:gd name="T36" fmla="*/ 79 w 175"/>
                    <a:gd name="T37" fmla="*/ 356 h 405"/>
                    <a:gd name="T38" fmla="*/ 91 w 175"/>
                    <a:gd name="T39" fmla="*/ 374 h 405"/>
                    <a:gd name="T40" fmla="*/ 105 w 175"/>
                    <a:gd name="T41" fmla="*/ 390 h 405"/>
                    <a:gd name="T42" fmla="*/ 118 w 175"/>
                    <a:gd name="T43" fmla="*/ 405 h 405"/>
                    <a:gd name="T44" fmla="*/ 175 w 175"/>
                    <a:gd name="T45" fmla="*/ 401 h 405"/>
                    <a:gd name="T46" fmla="*/ 164 w 175"/>
                    <a:gd name="T47" fmla="*/ 393 h 405"/>
                    <a:gd name="T48" fmla="*/ 151 w 175"/>
                    <a:gd name="T49" fmla="*/ 378 h 405"/>
                    <a:gd name="T50" fmla="*/ 137 w 175"/>
                    <a:gd name="T51" fmla="*/ 364 h 405"/>
                    <a:gd name="T52" fmla="*/ 125 w 175"/>
                    <a:gd name="T53" fmla="*/ 349 h 405"/>
                    <a:gd name="T54" fmla="*/ 114 w 175"/>
                    <a:gd name="T55" fmla="*/ 333 h 405"/>
                    <a:gd name="T56" fmla="*/ 103 w 175"/>
                    <a:gd name="T57" fmla="*/ 316 h 405"/>
                    <a:gd name="T58" fmla="*/ 92 w 175"/>
                    <a:gd name="T59" fmla="*/ 300 h 405"/>
                    <a:gd name="T60" fmla="*/ 83 w 175"/>
                    <a:gd name="T61" fmla="*/ 282 h 405"/>
                    <a:gd name="T62" fmla="*/ 74 w 175"/>
                    <a:gd name="T63" fmla="*/ 263 h 405"/>
                    <a:gd name="T64" fmla="*/ 66 w 175"/>
                    <a:gd name="T65" fmla="*/ 245 h 405"/>
                    <a:gd name="T66" fmla="*/ 60 w 175"/>
                    <a:gd name="T67" fmla="*/ 226 h 405"/>
                    <a:gd name="T68" fmla="*/ 54 w 175"/>
                    <a:gd name="T69" fmla="*/ 207 h 405"/>
                    <a:gd name="T70" fmla="*/ 51 w 175"/>
                    <a:gd name="T71" fmla="*/ 188 h 405"/>
                    <a:gd name="T72" fmla="*/ 47 w 175"/>
                    <a:gd name="T73" fmla="*/ 168 h 405"/>
                    <a:gd name="T74" fmla="*/ 43 w 175"/>
                    <a:gd name="T75" fmla="*/ 147 h 405"/>
                    <a:gd name="T76" fmla="*/ 42 w 175"/>
                    <a:gd name="T77" fmla="*/ 127 h 405"/>
                    <a:gd name="T78" fmla="*/ 42 w 175"/>
                    <a:gd name="T79" fmla="*/ 105 h 405"/>
                    <a:gd name="T80" fmla="*/ 42 w 175"/>
                    <a:gd name="T81" fmla="*/ 85 h 405"/>
                    <a:gd name="T82" fmla="*/ 43 w 175"/>
                    <a:gd name="T83" fmla="*/ 63 h 405"/>
                    <a:gd name="T84" fmla="*/ 47 w 175"/>
                    <a:gd name="T85" fmla="*/ 43 h 405"/>
                    <a:gd name="T86" fmla="*/ 51 w 175"/>
                    <a:gd name="T87" fmla="*/ 24 h 405"/>
                    <a:gd name="T88" fmla="*/ 54 w 175"/>
                    <a:gd name="T89" fmla="*/ 4 h 405"/>
                    <a:gd name="T90" fmla="*/ 56 w 175"/>
                    <a:gd name="T91" fmla="*/ 0 h 4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405"/>
                    <a:gd name="T140" fmla="*/ 175 w 175"/>
                    <a:gd name="T141" fmla="*/ 405 h 4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405">
                      <a:moveTo>
                        <a:pt x="56" y="0"/>
                      </a:moveTo>
                      <a:lnTo>
                        <a:pt x="12" y="1"/>
                      </a:lnTo>
                      <a:lnTo>
                        <a:pt x="8" y="15"/>
                      </a:lnTo>
                      <a:lnTo>
                        <a:pt x="5" y="37"/>
                      </a:lnTo>
                      <a:lnTo>
                        <a:pt x="2" y="60"/>
                      </a:lnTo>
                      <a:lnTo>
                        <a:pt x="0" y="82"/>
                      </a:lnTo>
                      <a:lnTo>
                        <a:pt x="0" y="105"/>
                      </a:lnTo>
                      <a:lnTo>
                        <a:pt x="0" y="128"/>
                      </a:lnTo>
                      <a:lnTo>
                        <a:pt x="2" y="151"/>
                      </a:lnTo>
                      <a:lnTo>
                        <a:pt x="5" y="174"/>
                      </a:lnTo>
                      <a:lnTo>
                        <a:pt x="8" y="195"/>
                      </a:lnTo>
                      <a:lnTo>
                        <a:pt x="14" y="217"/>
                      </a:lnTo>
                      <a:lnTo>
                        <a:pt x="21" y="238"/>
                      </a:lnTo>
                      <a:lnTo>
                        <a:pt x="27" y="259"/>
                      </a:lnTo>
                      <a:lnTo>
                        <a:pt x="36" y="281"/>
                      </a:lnTo>
                      <a:lnTo>
                        <a:pt x="46" y="300"/>
                      </a:lnTo>
                      <a:lnTo>
                        <a:pt x="56" y="319"/>
                      </a:lnTo>
                      <a:lnTo>
                        <a:pt x="66" y="338"/>
                      </a:lnTo>
                      <a:lnTo>
                        <a:pt x="79" y="356"/>
                      </a:lnTo>
                      <a:lnTo>
                        <a:pt x="91" y="374"/>
                      </a:lnTo>
                      <a:lnTo>
                        <a:pt x="105" y="390"/>
                      </a:lnTo>
                      <a:lnTo>
                        <a:pt x="118" y="405"/>
                      </a:lnTo>
                      <a:lnTo>
                        <a:pt x="175" y="401"/>
                      </a:lnTo>
                      <a:lnTo>
                        <a:pt x="164" y="393"/>
                      </a:lnTo>
                      <a:lnTo>
                        <a:pt x="151" y="378"/>
                      </a:lnTo>
                      <a:lnTo>
                        <a:pt x="137" y="364"/>
                      </a:lnTo>
                      <a:lnTo>
                        <a:pt x="125" y="349"/>
                      </a:lnTo>
                      <a:lnTo>
                        <a:pt x="114" y="333"/>
                      </a:lnTo>
                      <a:lnTo>
                        <a:pt x="103" y="316"/>
                      </a:lnTo>
                      <a:lnTo>
                        <a:pt x="92" y="300"/>
                      </a:lnTo>
                      <a:lnTo>
                        <a:pt x="83" y="282"/>
                      </a:lnTo>
                      <a:lnTo>
                        <a:pt x="74" y="263"/>
                      </a:lnTo>
                      <a:lnTo>
                        <a:pt x="66" y="245"/>
                      </a:lnTo>
                      <a:lnTo>
                        <a:pt x="60" y="226"/>
                      </a:lnTo>
                      <a:lnTo>
                        <a:pt x="54" y="207"/>
                      </a:lnTo>
                      <a:lnTo>
                        <a:pt x="51" y="188"/>
                      </a:lnTo>
                      <a:lnTo>
                        <a:pt x="47" y="168"/>
                      </a:lnTo>
                      <a:lnTo>
                        <a:pt x="43" y="147"/>
                      </a:lnTo>
                      <a:lnTo>
                        <a:pt x="42" y="127"/>
                      </a:lnTo>
                      <a:lnTo>
                        <a:pt x="42" y="105"/>
                      </a:lnTo>
                      <a:lnTo>
                        <a:pt x="42" y="85"/>
                      </a:lnTo>
                      <a:lnTo>
                        <a:pt x="43" y="63"/>
                      </a:lnTo>
                      <a:lnTo>
                        <a:pt x="47" y="43"/>
                      </a:lnTo>
                      <a:lnTo>
                        <a:pt x="51" y="24"/>
                      </a:lnTo>
                      <a:lnTo>
                        <a:pt x="54" y="4"/>
                      </a:lnTo>
                      <a:lnTo>
                        <a:pt x="56"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3" name="Freeform 2056"/>
                <p:cNvSpPr>
                  <a:spLocks/>
                </p:cNvSpPr>
                <p:nvPr/>
              </p:nvSpPr>
              <p:spPr bwMode="auto">
                <a:xfrm>
                  <a:off x="1412" y="2108"/>
                  <a:ext cx="19" cy="54"/>
                </a:xfrm>
                <a:custGeom>
                  <a:avLst/>
                  <a:gdLst>
                    <a:gd name="T0" fmla="*/ 127 w 132"/>
                    <a:gd name="T1" fmla="*/ 9 h 324"/>
                    <a:gd name="T2" fmla="*/ 84 w 132"/>
                    <a:gd name="T3" fmla="*/ 0 h 324"/>
                    <a:gd name="T4" fmla="*/ 86 w 132"/>
                    <a:gd name="T5" fmla="*/ 10 h 324"/>
                    <a:gd name="T6" fmla="*/ 88 w 132"/>
                    <a:gd name="T7" fmla="*/ 30 h 324"/>
                    <a:gd name="T8" fmla="*/ 91 w 132"/>
                    <a:gd name="T9" fmla="*/ 52 h 324"/>
                    <a:gd name="T10" fmla="*/ 91 w 132"/>
                    <a:gd name="T11" fmla="*/ 72 h 324"/>
                    <a:gd name="T12" fmla="*/ 132 w 132"/>
                    <a:gd name="T13" fmla="*/ 72 h 324"/>
                    <a:gd name="T14" fmla="*/ 132 w 132"/>
                    <a:gd name="T15" fmla="*/ 95 h 324"/>
                    <a:gd name="T16" fmla="*/ 130 w 132"/>
                    <a:gd name="T17" fmla="*/ 118 h 324"/>
                    <a:gd name="T18" fmla="*/ 127 w 132"/>
                    <a:gd name="T19" fmla="*/ 141 h 324"/>
                    <a:gd name="T20" fmla="*/ 123 w 132"/>
                    <a:gd name="T21" fmla="*/ 162 h 324"/>
                    <a:gd name="T22" fmla="*/ 118 w 132"/>
                    <a:gd name="T23" fmla="*/ 184 h 324"/>
                    <a:gd name="T24" fmla="*/ 112 w 132"/>
                    <a:gd name="T25" fmla="*/ 205 h 324"/>
                    <a:gd name="T26" fmla="*/ 104 w 132"/>
                    <a:gd name="T27" fmla="*/ 226 h 324"/>
                    <a:gd name="T28" fmla="*/ 97 w 132"/>
                    <a:gd name="T29" fmla="*/ 248 h 324"/>
                    <a:gd name="T30" fmla="*/ 87 w 132"/>
                    <a:gd name="T31" fmla="*/ 267 h 324"/>
                    <a:gd name="T32" fmla="*/ 76 w 132"/>
                    <a:gd name="T33" fmla="*/ 286 h 324"/>
                    <a:gd name="T34" fmla="*/ 66 w 132"/>
                    <a:gd name="T35" fmla="*/ 305 h 324"/>
                    <a:gd name="T36" fmla="*/ 55 w 132"/>
                    <a:gd name="T37" fmla="*/ 319 h 324"/>
                    <a:gd name="T38" fmla="*/ 0 w 132"/>
                    <a:gd name="T39" fmla="*/ 324 h 324"/>
                    <a:gd name="T40" fmla="*/ 7 w 132"/>
                    <a:gd name="T41" fmla="*/ 316 h 324"/>
                    <a:gd name="T42" fmla="*/ 18 w 132"/>
                    <a:gd name="T43" fmla="*/ 300 h 324"/>
                    <a:gd name="T44" fmla="*/ 29 w 132"/>
                    <a:gd name="T45" fmla="*/ 283 h 324"/>
                    <a:gd name="T46" fmla="*/ 40 w 132"/>
                    <a:gd name="T47" fmla="*/ 267 h 324"/>
                    <a:gd name="T48" fmla="*/ 49 w 132"/>
                    <a:gd name="T49" fmla="*/ 249 h 324"/>
                    <a:gd name="T50" fmla="*/ 56 w 132"/>
                    <a:gd name="T51" fmla="*/ 230 h 324"/>
                    <a:gd name="T52" fmla="*/ 65 w 132"/>
                    <a:gd name="T53" fmla="*/ 212 h 324"/>
                    <a:gd name="T54" fmla="*/ 72 w 132"/>
                    <a:gd name="T55" fmla="*/ 193 h 324"/>
                    <a:gd name="T56" fmla="*/ 76 w 132"/>
                    <a:gd name="T57" fmla="*/ 174 h 324"/>
                    <a:gd name="T58" fmla="*/ 81 w 132"/>
                    <a:gd name="T59" fmla="*/ 155 h 324"/>
                    <a:gd name="T60" fmla="*/ 86 w 132"/>
                    <a:gd name="T61" fmla="*/ 135 h 324"/>
                    <a:gd name="T62" fmla="*/ 88 w 132"/>
                    <a:gd name="T63" fmla="*/ 114 h 324"/>
                    <a:gd name="T64" fmla="*/ 91 w 132"/>
                    <a:gd name="T65" fmla="*/ 94 h 324"/>
                    <a:gd name="T66" fmla="*/ 91 w 132"/>
                    <a:gd name="T67" fmla="*/ 72 h 324"/>
                    <a:gd name="T68" fmla="*/ 132 w 132"/>
                    <a:gd name="T69" fmla="*/ 72 h 324"/>
                    <a:gd name="T70" fmla="*/ 132 w 132"/>
                    <a:gd name="T71" fmla="*/ 49 h 324"/>
                    <a:gd name="T72" fmla="*/ 130 w 132"/>
                    <a:gd name="T73" fmla="*/ 27 h 324"/>
                    <a:gd name="T74" fmla="*/ 127 w 132"/>
                    <a:gd name="T75" fmla="*/ 9 h 3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324"/>
                    <a:gd name="T116" fmla="*/ 132 w 132"/>
                    <a:gd name="T117" fmla="*/ 324 h 3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324">
                      <a:moveTo>
                        <a:pt x="127" y="9"/>
                      </a:moveTo>
                      <a:lnTo>
                        <a:pt x="84" y="0"/>
                      </a:lnTo>
                      <a:lnTo>
                        <a:pt x="86" y="10"/>
                      </a:lnTo>
                      <a:lnTo>
                        <a:pt x="88" y="30"/>
                      </a:lnTo>
                      <a:lnTo>
                        <a:pt x="91" y="52"/>
                      </a:lnTo>
                      <a:lnTo>
                        <a:pt x="91" y="72"/>
                      </a:lnTo>
                      <a:lnTo>
                        <a:pt x="132" y="72"/>
                      </a:lnTo>
                      <a:lnTo>
                        <a:pt x="132" y="95"/>
                      </a:lnTo>
                      <a:lnTo>
                        <a:pt x="130" y="118"/>
                      </a:lnTo>
                      <a:lnTo>
                        <a:pt x="127" y="141"/>
                      </a:lnTo>
                      <a:lnTo>
                        <a:pt x="123" y="162"/>
                      </a:lnTo>
                      <a:lnTo>
                        <a:pt x="118" y="184"/>
                      </a:lnTo>
                      <a:lnTo>
                        <a:pt x="112" y="205"/>
                      </a:lnTo>
                      <a:lnTo>
                        <a:pt x="104" y="226"/>
                      </a:lnTo>
                      <a:lnTo>
                        <a:pt x="97" y="248"/>
                      </a:lnTo>
                      <a:lnTo>
                        <a:pt x="87" y="267"/>
                      </a:lnTo>
                      <a:lnTo>
                        <a:pt x="76" y="286"/>
                      </a:lnTo>
                      <a:lnTo>
                        <a:pt x="66" y="305"/>
                      </a:lnTo>
                      <a:lnTo>
                        <a:pt x="55" y="319"/>
                      </a:lnTo>
                      <a:lnTo>
                        <a:pt x="0" y="324"/>
                      </a:lnTo>
                      <a:lnTo>
                        <a:pt x="7" y="316"/>
                      </a:lnTo>
                      <a:lnTo>
                        <a:pt x="18" y="300"/>
                      </a:lnTo>
                      <a:lnTo>
                        <a:pt x="29" y="283"/>
                      </a:lnTo>
                      <a:lnTo>
                        <a:pt x="40" y="267"/>
                      </a:lnTo>
                      <a:lnTo>
                        <a:pt x="49" y="249"/>
                      </a:lnTo>
                      <a:lnTo>
                        <a:pt x="56" y="230"/>
                      </a:lnTo>
                      <a:lnTo>
                        <a:pt x="65" y="212"/>
                      </a:lnTo>
                      <a:lnTo>
                        <a:pt x="72" y="193"/>
                      </a:lnTo>
                      <a:lnTo>
                        <a:pt x="76" y="174"/>
                      </a:lnTo>
                      <a:lnTo>
                        <a:pt x="81" y="155"/>
                      </a:lnTo>
                      <a:lnTo>
                        <a:pt x="86" y="135"/>
                      </a:lnTo>
                      <a:lnTo>
                        <a:pt x="88" y="114"/>
                      </a:lnTo>
                      <a:lnTo>
                        <a:pt x="91" y="94"/>
                      </a:lnTo>
                      <a:lnTo>
                        <a:pt x="91" y="72"/>
                      </a:lnTo>
                      <a:lnTo>
                        <a:pt x="132" y="72"/>
                      </a:lnTo>
                      <a:lnTo>
                        <a:pt x="132" y="49"/>
                      </a:lnTo>
                      <a:lnTo>
                        <a:pt x="130" y="27"/>
                      </a:lnTo>
                      <a:lnTo>
                        <a:pt x="127" y="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4" name="Freeform 2057"/>
                <p:cNvSpPr>
                  <a:spLocks/>
                </p:cNvSpPr>
                <p:nvPr/>
              </p:nvSpPr>
              <p:spPr bwMode="auto">
                <a:xfrm>
                  <a:off x="1305" y="2103"/>
                  <a:ext cx="27" cy="67"/>
                </a:xfrm>
                <a:custGeom>
                  <a:avLst/>
                  <a:gdLst>
                    <a:gd name="T0" fmla="*/ 59 w 193"/>
                    <a:gd name="T1" fmla="*/ 0 h 401"/>
                    <a:gd name="T2" fmla="*/ 14 w 193"/>
                    <a:gd name="T3" fmla="*/ 0 h 401"/>
                    <a:gd name="T4" fmla="*/ 12 w 193"/>
                    <a:gd name="T5" fmla="*/ 4 h 401"/>
                    <a:gd name="T6" fmla="*/ 9 w 193"/>
                    <a:gd name="T7" fmla="*/ 24 h 401"/>
                    <a:gd name="T8" fmla="*/ 5 w 193"/>
                    <a:gd name="T9" fmla="*/ 43 h 401"/>
                    <a:gd name="T10" fmla="*/ 1 w 193"/>
                    <a:gd name="T11" fmla="*/ 63 h 401"/>
                    <a:gd name="T12" fmla="*/ 0 w 193"/>
                    <a:gd name="T13" fmla="*/ 85 h 401"/>
                    <a:gd name="T14" fmla="*/ 0 w 193"/>
                    <a:gd name="T15" fmla="*/ 105 h 401"/>
                    <a:gd name="T16" fmla="*/ 0 w 193"/>
                    <a:gd name="T17" fmla="*/ 127 h 401"/>
                    <a:gd name="T18" fmla="*/ 1 w 193"/>
                    <a:gd name="T19" fmla="*/ 147 h 401"/>
                    <a:gd name="T20" fmla="*/ 5 w 193"/>
                    <a:gd name="T21" fmla="*/ 168 h 401"/>
                    <a:gd name="T22" fmla="*/ 9 w 193"/>
                    <a:gd name="T23" fmla="*/ 188 h 401"/>
                    <a:gd name="T24" fmla="*/ 12 w 193"/>
                    <a:gd name="T25" fmla="*/ 207 h 401"/>
                    <a:gd name="T26" fmla="*/ 18 w 193"/>
                    <a:gd name="T27" fmla="*/ 226 h 401"/>
                    <a:gd name="T28" fmla="*/ 24 w 193"/>
                    <a:gd name="T29" fmla="*/ 245 h 401"/>
                    <a:gd name="T30" fmla="*/ 32 w 193"/>
                    <a:gd name="T31" fmla="*/ 263 h 401"/>
                    <a:gd name="T32" fmla="*/ 41 w 193"/>
                    <a:gd name="T33" fmla="*/ 282 h 401"/>
                    <a:gd name="T34" fmla="*/ 50 w 193"/>
                    <a:gd name="T35" fmla="*/ 300 h 401"/>
                    <a:gd name="T36" fmla="*/ 61 w 193"/>
                    <a:gd name="T37" fmla="*/ 316 h 401"/>
                    <a:gd name="T38" fmla="*/ 72 w 193"/>
                    <a:gd name="T39" fmla="*/ 333 h 401"/>
                    <a:gd name="T40" fmla="*/ 83 w 193"/>
                    <a:gd name="T41" fmla="*/ 349 h 401"/>
                    <a:gd name="T42" fmla="*/ 95 w 193"/>
                    <a:gd name="T43" fmla="*/ 364 h 401"/>
                    <a:gd name="T44" fmla="*/ 109 w 193"/>
                    <a:gd name="T45" fmla="*/ 378 h 401"/>
                    <a:gd name="T46" fmla="*/ 122 w 193"/>
                    <a:gd name="T47" fmla="*/ 393 h 401"/>
                    <a:gd name="T48" fmla="*/ 133 w 193"/>
                    <a:gd name="T49" fmla="*/ 401 h 401"/>
                    <a:gd name="T50" fmla="*/ 193 w 193"/>
                    <a:gd name="T51" fmla="*/ 399 h 401"/>
                    <a:gd name="T52" fmla="*/ 180 w 193"/>
                    <a:gd name="T53" fmla="*/ 388 h 401"/>
                    <a:gd name="T54" fmla="*/ 166 w 193"/>
                    <a:gd name="T55" fmla="*/ 376 h 401"/>
                    <a:gd name="T56" fmla="*/ 152 w 193"/>
                    <a:gd name="T57" fmla="*/ 364 h 401"/>
                    <a:gd name="T58" fmla="*/ 140 w 193"/>
                    <a:gd name="T59" fmla="*/ 352 h 401"/>
                    <a:gd name="T60" fmla="*/ 128 w 193"/>
                    <a:gd name="T61" fmla="*/ 339 h 401"/>
                    <a:gd name="T62" fmla="*/ 117 w 193"/>
                    <a:gd name="T63" fmla="*/ 325 h 401"/>
                    <a:gd name="T64" fmla="*/ 107 w 193"/>
                    <a:gd name="T65" fmla="*/ 311 h 401"/>
                    <a:gd name="T66" fmla="*/ 96 w 193"/>
                    <a:gd name="T67" fmla="*/ 296 h 401"/>
                    <a:gd name="T68" fmla="*/ 88 w 193"/>
                    <a:gd name="T69" fmla="*/ 281 h 401"/>
                    <a:gd name="T70" fmla="*/ 80 w 193"/>
                    <a:gd name="T71" fmla="*/ 264 h 401"/>
                    <a:gd name="T72" fmla="*/ 72 w 193"/>
                    <a:gd name="T73" fmla="*/ 248 h 401"/>
                    <a:gd name="T74" fmla="*/ 64 w 193"/>
                    <a:gd name="T75" fmla="*/ 231 h 401"/>
                    <a:gd name="T76" fmla="*/ 59 w 193"/>
                    <a:gd name="T77" fmla="*/ 214 h 401"/>
                    <a:gd name="T78" fmla="*/ 54 w 193"/>
                    <a:gd name="T79" fmla="*/ 198 h 401"/>
                    <a:gd name="T80" fmla="*/ 49 w 193"/>
                    <a:gd name="T81" fmla="*/ 180 h 401"/>
                    <a:gd name="T82" fmla="*/ 46 w 193"/>
                    <a:gd name="T83" fmla="*/ 162 h 401"/>
                    <a:gd name="T84" fmla="*/ 43 w 193"/>
                    <a:gd name="T85" fmla="*/ 143 h 401"/>
                    <a:gd name="T86" fmla="*/ 42 w 193"/>
                    <a:gd name="T87" fmla="*/ 125 h 401"/>
                    <a:gd name="T88" fmla="*/ 42 w 193"/>
                    <a:gd name="T89" fmla="*/ 105 h 401"/>
                    <a:gd name="T90" fmla="*/ 42 w 193"/>
                    <a:gd name="T91" fmla="*/ 86 h 401"/>
                    <a:gd name="T92" fmla="*/ 43 w 193"/>
                    <a:gd name="T93" fmla="*/ 68 h 401"/>
                    <a:gd name="T94" fmla="*/ 46 w 193"/>
                    <a:gd name="T95" fmla="*/ 50 h 401"/>
                    <a:gd name="T96" fmla="*/ 49 w 193"/>
                    <a:gd name="T97" fmla="*/ 32 h 401"/>
                    <a:gd name="T98" fmla="*/ 54 w 193"/>
                    <a:gd name="T99" fmla="*/ 14 h 401"/>
                    <a:gd name="T100" fmla="*/ 59 w 193"/>
                    <a:gd name="T101" fmla="*/ 0 h 4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3"/>
                    <a:gd name="T154" fmla="*/ 0 h 401"/>
                    <a:gd name="T155" fmla="*/ 193 w 193"/>
                    <a:gd name="T156" fmla="*/ 401 h 4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3" h="401">
                      <a:moveTo>
                        <a:pt x="59" y="0"/>
                      </a:moveTo>
                      <a:lnTo>
                        <a:pt x="14" y="0"/>
                      </a:lnTo>
                      <a:lnTo>
                        <a:pt x="12" y="4"/>
                      </a:lnTo>
                      <a:lnTo>
                        <a:pt x="9" y="24"/>
                      </a:lnTo>
                      <a:lnTo>
                        <a:pt x="5" y="43"/>
                      </a:lnTo>
                      <a:lnTo>
                        <a:pt x="1" y="63"/>
                      </a:lnTo>
                      <a:lnTo>
                        <a:pt x="0" y="85"/>
                      </a:lnTo>
                      <a:lnTo>
                        <a:pt x="0" y="105"/>
                      </a:lnTo>
                      <a:lnTo>
                        <a:pt x="0" y="127"/>
                      </a:lnTo>
                      <a:lnTo>
                        <a:pt x="1" y="147"/>
                      </a:lnTo>
                      <a:lnTo>
                        <a:pt x="5" y="168"/>
                      </a:lnTo>
                      <a:lnTo>
                        <a:pt x="9" y="188"/>
                      </a:lnTo>
                      <a:lnTo>
                        <a:pt x="12" y="207"/>
                      </a:lnTo>
                      <a:lnTo>
                        <a:pt x="18" y="226"/>
                      </a:lnTo>
                      <a:lnTo>
                        <a:pt x="24" y="245"/>
                      </a:lnTo>
                      <a:lnTo>
                        <a:pt x="32" y="263"/>
                      </a:lnTo>
                      <a:lnTo>
                        <a:pt x="41" y="282"/>
                      </a:lnTo>
                      <a:lnTo>
                        <a:pt x="50" y="300"/>
                      </a:lnTo>
                      <a:lnTo>
                        <a:pt x="61" y="316"/>
                      </a:lnTo>
                      <a:lnTo>
                        <a:pt x="72" y="333"/>
                      </a:lnTo>
                      <a:lnTo>
                        <a:pt x="83" y="349"/>
                      </a:lnTo>
                      <a:lnTo>
                        <a:pt x="95" y="364"/>
                      </a:lnTo>
                      <a:lnTo>
                        <a:pt x="109" y="378"/>
                      </a:lnTo>
                      <a:lnTo>
                        <a:pt x="122" y="393"/>
                      </a:lnTo>
                      <a:lnTo>
                        <a:pt x="133" y="401"/>
                      </a:lnTo>
                      <a:lnTo>
                        <a:pt x="193" y="399"/>
                      </a:lnTo>
                      <a:lnTo>
                        <a:pt x="180" y="388"/>
                      </a:lnTo>
                      <a:lnTo>
                        <a:pt x="166" y="376"/>
                      </a:lnTo>
                      <a:lnTo>
                        <a:pt x="152" y="364"/>
                      </a:lnTo>
                      <a:lnTo>
                        <a:pt x="140" y="352"/>
                      </a:lnTo>
                      <a:lnTo>
                        <a:pt x="128" y="339"/>
                      </a:lnTo>
                      <a:lnTo>
                        <a:pt x="117" y="325"/>
                      </a:lnTo>
                      <a:lnTo>
                        <a:pt x="107" y="311"/>
                      </a:lnTo>
                      <a:lnTo>
                        <a:pt x="96" y="296"/>
                      </a:lnTo>
                      <a:lnTo>
                        <a:pt x="88" y="281"/>
                      </a:lnTo>
                      <a:lnTo>
                        <a:pt x="80" y="264"/>
                      </a:lnTo>
                      <a:lnTo>
                        <a:pt x="72" y="248"/>
                      </a:lnTo>
                      <a:lnTo>
                        <a:pt x="64" y="231"/>
                      </a:lnTo>
                      <a:lnTo>
                        <a:pt x="59" y="214"/>
                      </a:lnTo>
                      <a:lnTo>
                        <a:pt x="54" y="198"/>
                      </a:lnTo>
                      <a:lnTo>
                        <a:pt x="49" y="180"/>
                      </a:lnTo>
                      <a:lnTo>
                        <a:pt x="46" y="162"/>
                      </a:lnTo>
                      <a:lnTo>
                        <a:pt x="43" y="143"/>
                      </a:lnTo>
                      <a:lnTo>
                        <a:pt x="42" y="125"/>
                      </a:lnTo>
                      <a:lnTo>
                        <a:pt x="42" y="105"/>
                      </a:lnTo>
                      <a:lnTo>
                        <a:pt x="42" y="86"/>
                      </a:lnTo>
                      <a:lnTo>
                        <a:pt x="43" y="68"/>
                      </a:lnTo>
                      <a:lnTo>
                        <a:pt x="46" y="50"/>
                      </a:lnTo>
                      <a:lnTo>
                        <a:pt x="49" y="32"/>
                      </a:lnTo>
                      <a:lnTo>
                        <a:pt x="54" y="14"/>
                      </a:lnTo>
                      <a:lnTo>
                        <a:pt x="59"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5" name="Freeform 2058"/>
                <p:cNvSpPr>
                  <a:spLocks/>
                </p:cNvSpPr>
                <p:nvPr/>
              </p:nvSpPr>
              <p:spPr bwMode="auto">
                <a:xfrm>
                  <a:off x="1403" y="2107"/>
                  <a:ext cx="22" cy="56"/>
                </a:xfrm>
                <a:custGeom>
                  <a:avLst/>
                  <a:gdLst>
                    <a:gd name="T0" fmla="*/ 101 w 152"/>
                    <a:gd name="T1" fmla="*/ 0 h 334"/>
                    <a:gd name="T2" fmla="*/ 113 w 152"/>
                    <a:gd name="T3" fmla="*/ 1 h 334"/>
                    <a:gd name="T4" fmla="*/ 145 w 152"/>
                    <a:gd name="T5" fmla="*/ 4 h 334"/>
                    <a:gd name="T6" fmla="*/ 147 w 152"/>
                    <a:gd name="T7" fmla="*/ 14 h 334"/>
                    <a:gd name="T8" fmla="*/ 149 w 152"/>
                    <a:gd name="T9" fmla="*/ 34 h 334"/>
                    <a:gd name="T10" fmla="*/ 152 w 152"/>
                    <a:gd name="T11" fmla="*/ 56 h 334"/>
                    <a:gd name="T12" fmla="*/ 152 w 152"/>
                    <a:gd name="T13" fmla="*/ 76 h 334"/>
                    <a:gd name="T14" fmla="*/ 109 w 152"/>
                    <a:gd name="T15" fmla="*/ 76 h 334"/>
                    <a:gd name="T16" fmla="*/ 109 w 152"/>
                    <a:gd name="T17" fmla="*/ 96 h 334"/>
                    <a:gd name="T18" fmla="*/ 107 w 152"/>
                    <a:gd name="T19" fmla="*/ 114 h 334"/>
                    <a:gd name="T20" fmla="*/ 105 w 152"/>
                    <a:gd name="T21" fmla="*/ 133 h 334"/>
                    <a:gd name="T22" fmla="*/ 102 w 152"/>
                    <a:gd name="T23" fmla="*/ 151 h 334"/>
                    <a:gd name="T24" fmla="*/ 97 w 152"/>
                    <a:gd name="T25" fmla="*/ 169 h 334"/>
                    <a:gd name="T26" fmla="*/ 91 w 152"/>
                    <a:gd name="T27" fmla="*/ 185 h 334"/>
                    <a:gd name="T28" fmla="*/ 87 w 152"/>
                    <a:gd name="T29" fmla="*/ 202 h 334"/>
                    <a:gd name="T30" fmla="*/ 79 w 152"/>
                    <a:gd name="T31" fmla="*/ 219 h 334"/>
                    <a:gd name="T32" fmla="*/ 72 w 152"/>
                    <a:gd name="T33" fmla="*/ 235 h 334"/>
                    <a:gd name="T34" fmla="*/ 63 w 152"/>
                    <a:gd name="T35" fmla="*/ 252 h 334"/>
                    <a:gd name="T36" fmla="*/ 55 w 152"/>
                    <a:gd name="T37" fmla="*/ 267 h 334"/>
                    <a:gd name="T38" fmla="*/ 44 w 152"/>
                    <a:gd name="T39" fmla="*/ 282 h 334"/>
                    <a:gd name="T40" fmla="*/ 33 w 152"/>
                    <a:gd name="T41" fmla="*/ 296 h 334"/>
                    <a:gd name="T42" fmla="*/ 23 w 152"/>
                    <a:gd name="T43" fmla="*/ 310 h 334"/>
                    <a:gd name="T44" fmla="*/ 11 w 152"/>
                    <a:gd name="T45" fmla="*/ 323 h 334"/>
                    <a:gd name="T46" fmla="*/ 0 w 152"/>
                    <a:gd name="T47" fmla="*/ 334 h 334"/>
                    <a:gd name="T48" fmla="*/ 61 w 152"/>
                    <a:gd name="T49" fmla="*/ 328 h 334"/>
                    <a:gd name="T50" fmla="*/ 68 w 152"/>
                    <a:gd name="T51" fmla="*/ 320 h 334"/>
                    <a:gd name="T52" fmla="*/ 79 w 152"/>
                    <a:gd name="T53" fmla="*/ 304 h 334"/>
                    <a:gd name="T54" fmla="*/ 90 w 152"/>
                    <a:gd name="T55" fmla="*/ 287 h 334"/>
                    <a:gd name="T56" fmla="*/ 101 w 152"/>
                    <a:gd name="T57" fmla="*/ 271 h 334"/>
                    <a:gd name="T58" fmla="*/ 110 w 152"/>
                    <a:gd name="T59" fmla="*/ 253 h 334"/>
                    <a:gd name="T60" fmla="*/ 117 w 152"/>
                    <a:gd name="T61" fmla="*/ 234 h 334"/>
                    <a:gd name="T62" fmla="*/ 126 w 152"/>
                    <a:gd name="T63" fmla="*/ 216 h 334"/>
                    <a:gd name="T64" fmla="*/ 133 w 152"/>
                    <a:gd name="T65" fmla="*/ 197 h 334"/>
                    <a:gd name="T66" fmla="*/ 137 w 152"/>
                    <a:gd name="T67" fmla="*/ 178 h 334"/>
                    <a:gd name="T68" fmla="*/ 142 w 152"/>
                    <a:gd name="T69" fmla="*/ 159 h 334"/>
                    <a:gd name="T70" fmla="*/ 147 w 152"/>
                    <a:gd name="T71" fmla="*/ 139 h 334"/>
                    <a:gd name="T72" fmla="*/ 149 w 152"/>
                    <a:gd name="T73" fmla="*/ 118 h 334"/>
                    <a:gd name="T74" fmla="*/ 152 w 152"/>
                    <a:gd name="T75" fmla="*/ 98 h 334"/>
                    <a:gd name="T76" fmla="*/ 152 w 152"/>
                    <a:gd name="T77" fmla="*/ 76 h 334"/>
                    <a:gd name="T78" fmla="*/ 109 w 152"/>
                    <a:gd name="T79" fmla="*/ 76 h 334"/>
                    <a:gd name="T80" fmla="*/ 109 w 152"/>
                    <a:gd name="T81" fmla="*/ 57 h 334"/>
                    <a:gd name="T82" fmla="*/ 107 w 152"/>
                    <a:gd name="T83" fmla="*/ 39 h 334"/>
                    <a:gd name="T84" fmla="*/ 105 w 152"/>
                    <a:gd name="T85" fmla="*/ 21 h 334"/>
                    <a:gd name="T86" fmla="*/ 102 w 152"/>
                    <a:gd name="T87" fmla="*/ 3 h 334"/>
                    <a:gd name="T88" fmla="*/ 101 w 152"/>
                    <a:gd name="T89" fmla="*/ 0 h 3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334"/>
                    <a:gd name="T137" fmla="*/ 152 w 152"/>
                    <a:gd name="T138" fmla="*/ 334 h 3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334">
                      <a:moveTo>
                        <a:pt x="101" y="0"/>
                      </a:moveTo>
                      <a:lnTo>
                        <a:pt x="113" y="1"/>
                      </a:lnTo>
                      <a:lnTo>
                        <a:pt x="145" y="4"/>
                      </a:lnTo>
                      <a:lnTo>
                        <a:pt x="147" y="14"/>
                      </a:lnTo>
                      <a:lnTo>
                        <a:pt x="149" y="34"/>
                      </a:lnTo>
                      <a:lnTo>
                        <a:pt x="152" y="56"/>
                      </a:lnTo>
                      <a:lnTo>
                        <a:pt x="152" y="76"/>
                      </a:lnTo>
                      <a:lnTo>
                        <a:pt x="109" y="76"/>
                      </a:lnTo>
                      <a:lnTo>
                        <a:pt x="109" y="96"/>
                      </a:lnTo>
                      <a:lnTo>
                        <a:pt x="107" y="114"/>
                      </a:lnTo>
                      <a:lnTo>
                        <a:pt x="105" y="133"/>
                      </a:lnTo>
                      <a:lnTo>
                        <a:pt x="102" y="151"/>
                      </a:lnTo>
                      <a:lnTo>
                        <a:pt x="97" y="169"/>
                      </a:lnTo>
                      <a:lnTo>
                        <a:pt x="91" y="185"/>
                      </a:lnTo>
                      <a:lnTo>
                        <a:pt x="87" y="202"/>
                      </a:lnTo>
                      <a:lnTo>
                        <a:pt x="79" y="219"/>
                      </a:lnTo>
                      <a:lnTo>
                        <a:pt x="72" y="235"/>
                      </a:lnTo>
                      <a:lnTo>
                        <a:pt x="63" y="252"/>
                      </a:lnTo>
                      <a:lnTo>
                        <a:pt x="55" y="267"/>
                      </a:lnTo>
                      <a:lnTo>
                        <a:pt x="44" y="282"/>
                      </a:lnTo>
                      <a:lnTo>
                        <a:pt x="33" y="296"/>
                      </a:lnTo>
                      <a:lnTo>
                        <a:pt x="23" y="310"/>
                      </a:lnTo>
                      <a:lnTo>
                        <a:pt x="11" y="323"/>
                      </a:lnTo>
                      <a:lnTo>
                        <a:pt x="0" y="334"/>
                      </a:lnTo>
                      <a:lnTo>
                        <a:pt x="61" y="328"/>
                      </a:lnTo>
                      <a:lnTo>
                        <a:pt x="68" y="320"/>
                      </a:lnTo>
                      <a:lnTo>
                        <a:pt x="79" y="304"/>
                      </a:lnTo>
                      <a:lnTo>
                        <a:pt x="90" y="287"/>
                      </a:lnTo>
                      <a:lnTo>
                        <a:pt x="101" y="271"/>
                      </a:lnTo>
                      <a:lnTo>
                        <a:pt x="110" y="253"/>
                      </a:lnTo>
                      <a:lnTo>
                        <a:pt x="117" y="234"/>
                      </a:lnTo>
                      <a:lnTo>
                        <a:pt x="126" y="216"/>
                      </a:lnTo>
                      <a:lnTo>
                        <a:pt x="133" y="197"/>
                      </a:lnTo>
                      <a:lnTo>
                        <a:pt x="137" y="178"/>
                      </a:lnTo>
                      <a:lnTo>
                        <a:pt x="142" y="159"/>
                      </a:lnTo>
                      <a:lnTo>
                        <a:pt x="147" y="139"/>
                      </a:lnTo>
                      <a:lnTo>
                        <a:pt x="149" y="118"/>
                      </a:lnTo>
                      <a:lnTo>
                        <a:pt x="152" y="98"/>
                      </a:lnTo>
                      <a:lnTo>
                        <a:pt x="152" y="76"/>
                      </a:lnTo>
                      <a:lnTo>
                        <a:pt x="109" y="76"/>
                      </a:lnTo>
                      <a:lnTo>
                        <a:pt x="109" y="57"/>
                      </a:lnTo>
                      <a:lnTo>
                        <a:pt x="107" y="39"/>
                      </a:lnTo>
                      <a:lnTo>
                        <a:pt x="105" y="21"/>
                      </a:lnTo>
                      <a:lnTo>
                        <a:pt x="102" y="3"/>
                      </a:lnTo>
                      <a:lnTo>
                        <a:pt x="101"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6" name="Freeform 2059"/>
                <p:cNvSpPr>
                  <a:spLocks/>
                </p:cNvSpPr>
                <p:nvPr/>
              </p:nvSpPr>
              <p:spPr bwMode="auto">
                <a:xfrm>
                  <a:off x="1311" y="2102"/>
                  <a:ext cx="32" cy="67"/>
                </a:xfrm>
                <a:custGeom>
                  <a:avLst/>
                  <a:gdLst>
                    <a:gd name="T0" fmla="*/ 60 w 223"/>
                    <a:gd name="T1" fmla="*/ 0 h 400"/>
                    <a:gd name="T2" fmla="*/ 17 w 223"/>
                    <a:gd name="T3" fmla="*/ 0 h 400"/>
                    <a:gd name="T4" fmla="*/ 12 w 223"/>
                    <a:gd name="T5" fmla="*/ 15 h 400"/>
                    <a:gd name="T6" fmla="*/ 7 w 223"/>
                    <a:gd name="T7" fmla="*/ 33 h 400"/>
                    <a:gd name="T8" fmla="*/ 4 w 223"/>
                    <a:gd name="T9" fmla="*/ 51 h 400"/>
                    <a:gd name="T10" fmla="*/ 1 w 223"/>
                    <a:gd name="T11" fmla="*/ 69 h 400"/>
                    <a:gd name="T12" fmla="*/ 0 w 223"/>
                    <a:gd name="T13" fmla="*/ 87 h 400"/>
                    <a:gd name="T14" fmla="*/ 0 w 223"/>
                    <a:gd name="T15" fmla="*/ 106 h 400"/>
                    <a:gd name="T16" fmla="*/ 0 w 223"/>
                    <a:gd name="T17" fmla="*/ 126 h 400"/>
                    <a:gd name="T18" fmla="*/ 1 w 223"/>
                    <a:gd name="T19" fmla="*/ 144 h 400"/>
                    <a:gd name="T20" fmla="*/ 4 w 223"/>
                    <a:gd name="T21" fmla="*/ 163 h 400"/>
                    <a:gd name="T22" fmla="*/ 7 w 223"/>
                    <a:gd name="T23" fmla="*/ 181 h 400"/>
                    <a:gd name="T24" fmla="*/ 12 w 223"/>
                    <a:gd name="T25" fmla="*/ 199 h 400"/>
                    <a:gd name="T26" fmla="*/ 17 w 223"/>
                    <a:gd name="T27" fmla="*/ 215 h 400"/>
                    <a:gd name="T28" fmla="*/ 22 w 223"/>
                    <a:gd name="T29" fmla="*/ 232 h 400"/>
                    <a:gd name="T30" fmla="*/ 30 w 223"/>
                    <a:gd name="T31" fmla="*/ 249 h 400"/>
                    <a:gd name="T32" fmla="*/ 38 w 223"/>
                    <a:gd name="T33" fmla="*/ 265 h 400"/>
                    <a:gd name="T34" fmla="*/ 46 w 223"/>
                    <a:gd name="T35" fmla="*/ 282 h 400"/>
                    <a:gd name="T36" fmla="*/ 54 w 223"/>
                    <a:gd name="T37" fmla="*/ 297 h 400"/>
                    <a:gd name="T38" fmla="*/ 65 w 223"/>
                    <a:gd name="T39" fmla="*/ 312 h 400"/>
                    <a:gd name="T40" fmla="*/ 75 w 223"/>
                    <a:gd name="T41" fmla="*/ 326 h 400"/>
                    <a:gd name="T42" fmla="*/ 86 w 223"/>
                    <a:gd name="T43" fmla="*/ 340 h 400"/>
                    <a:gd name="T44" fmla="*/ 98 w 223"/>
                    <a:gd name="T45" fmla="*/ 353 h 400"/>
                    <a:gd name="T46" fmla="*/ 110 w 223"/>
                    <a:gd name="T47" fmla="*/ 365 h 400"/>
                    <a:gd name="T48" fmla="*/ 124 w 223"/>
                    <a:gd name="T49" fmla="*/ 377 h 400"/>
                    <a:gd name="T50" fmla="*/ 138 w 223"/>
                    <a:gd name="T51" fmla="*/ 389 h 400"/>
                    <a:gd name="T52" fmla="*/ 151 w 223"/>
                    <a:gd name="T53" fmla="*/ 400 h 400"/>
                    <a:gd name="T54" fmla="*/ 223 w 223"/>
                    <a:gd name="T55" fmla="*/ 395 h 400"/>
                    <a:gd name="T56" fmla="*/ 219 w 223"/>
                    <a:gd name="T57" fmla="*/ 393 h 400"/>
                    <a:gd name="T58" fmla="*/ 203 w 223"/>
                    <a:gd name="T59" fmla="*/ 385 h 400"/>
                    <a:gd name="T60" fmla="*/ 190 w 223"/>
                    <a:gd name="T61" fmla="*/ 376 h 400"/>
                    <a:gd name="T62" fmla="*/ 177 w 223"/>
                    <a:gd name="T63" fmla="*/ 368 h 400"/>
                    <a:gd name="T64" fmla="*/ 165 w 223"/>
                    <a:gd name="T65" fmla="*/ 358 h 400"/>
                    <a:gd name="T66" fmla="*/ 153 w 223"/>
                    <a:gd name="T67" fmla="*/ 347 h 400"/>
                    <a:gd name="T68" fmla="*/ 141 w 223"/>
                    <a:gd name="T69" fmla="*/ 337 h 400"/>
                    <a:gd name="T70" fmla="*/ 129 w 223"/>
                    <a:gd name="T71" fmla="*/ 326 h 400"/>
                    <a:gd name="T72" fmla="*/ 119 w 223"/>
                    <a:gd name="T73" fmla="*/ 314 h 400"/>
                    <a:gd name="T74" fmla="*/ 109 w 223"/>
                    <a:gd name="T75" fmla="*/ 302 h 400"/>
                    <a:gd name="T76" fmla="*/ 99 w 223"/>
                    <a:gd name="T77" fmla="*/ 289 h 400"/>
                    <a:gd name="T78" fmla="*/ 91 w 223"/>
                    <a:gd name="T79" fmla="*/ 276 h 400"/>
                    <a:gd name="T80" fmla="*/ 82 w 223"/>
                    <a:gd name="T81" fmla="*/ 262 h 400"/>
                    <a:gd name="T82" fmla="*/ 75 w 223"/>
                    <a:gd name="T83" fmla="*/ 247 h 400"/>
                    <a:gd name="T84" fmla="*/ 69 w 223"/>
                    <a:gd name="T85" fmla="*/ 233 h 400"/>
                    <a:gd name="T86" fmla="*/ 63 w 223"/>
                    <a:gd name="T87" fmla="*/ 219 h 400"/>
                    <a:gd name="T88" fmla="*/ 57 w 223"/>
                    <a:gd name="T89" fmla="*/ 203 h 400"/>
                    <a:gd name="T90" fmla="*/ 52 w 223"/>
                    <a:gd name="T91" fmla="*/ 188 h 400"/>
                    <a:gd name="T92" fmla="*/ 48 w 223"/>
                    <a:gd name="T93" fmla="*/ 172 h 400"/>
                    <a:gd name="T94" fmla="*/ 46 w 223"/>
                    <a:gd name="T95" fmla="*/ 157 h 400"/>
                    <a:gd name="T96" fmla="*/ 44 w 223"/>
                    <a:gd name="T97" fmla="*/ 140 h 400"/>
                    <a:gd name="T98" fmla="*/ 43 w 223"/>
                    <a:gd name="T99" fmla="*/ 123 h 400"/>
                    <a:gd name="T100" fmla="*/ 43 w 223"/>
                    <a:gd name="T101" fmla="*/ 106 h 400"/>
                    <a:gd name="T102" fmla="*/ 43 w 223"/>
                    <a:gd name="T103" fmla="*/ 89 h 400"/>
                    <a:gd name="T104" fmla="*/ 44 w 223"/>
                    <a:gd name="T105" fmla="*/ 72 h 400"/>
                    <a:gd name="T106" fmla="*/ 46 w 223"/>
                    <a:gd name="T107" fmla="*/ 57 h 400"/>
                    <a:gd name="T108" fmla="*/ 48 w 223"/>
                    <a:gd name="T109" fmla="*/ 40 h 400"/>
                    <a:gd name="T110" fmla="*/ 52 w 223"/>
                    <a:gd name="T111" fmla="*/ 25 h 400"/>
                    <a:gd name="T112" fmla="*/ 57 w 223"/>
                    <a:gd name="T113" fmla="*/ 9 h 400"/>
                    <a:gd name="T114" fmla="*/ 60 w 223"/>
                    <a:gd name="T115" fmla="*/ 0 h 4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3"/>
                    <a:gd name="T175" fmla="*/ 0 h 400"/>
                    <a:gd name="T176" fmla="*/ 223 w 223"/>
                    <a:gd name="T177" fmla="*/ 400 h 4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3" h="400">
                      <a:moveTo>
                        <a:pt x="60" y="0"/>
                      </a:moveTo>
                      <a:lnTo>
                        <a:pt x="17" y="0"/>
                      </a:lnTo>
                      <a:lnTo>
                        <a:pt x="12" y="15"/>
                      </a:lnTo>
                      <a:lnTo>
                        <a:pt x="7" y="33"/>
                      </a:lnTo>
                      <a:lnTo>
                        <a:pt x="4" y="51"/>
                      </a:lnTo>
                      <a:lnTo>
                        <a:pt x="1" y="69"/>
                      </a:lnTo>
                      <a:lnTo>
                        <a:pt x="0" y="87"/>
                      </a:lnTo>
                      <a:lnTo>
                        <a:pt x="0" y="106"/>
                      </a:lnTo>
                      <a:lnTo>
                        <a:pt x="0" y="126"/>
                      </a:lnTo>
                      <a:lnTo>
                        <a:pt x="1" y="144"/>
                      </a:lnTo>
                      <a:lnTo>
                        <a:pt x="4" y="163"/>
                      </a:lnTo>
                      <a:lnTo>
                        <a:pt x="7" y="181"/>
                      </a:lnTo>
                      <a:lnTo>
                        <a:pt x="12" y="199"/>
                      </a:lnTo>
                      <a:lnTo>
                        <a:pt x="17" y="215"/>
                      </a:lnTo>
                      <a:lnTo>
                        <a:pt x="22" y="232"/>
                      </a:lnTo>
                      <a:lnTo>
                        <a:pt x="30" y="249"/>
                      </a:lnTo>
                      <a:lnTo>
                        <a:pt x="38" y="265"/>
                      </a:lnTo>
                      <a:lnTo>
                        <a:pt x="46" y="282"/>
                      </a:lnTo>
                      <a:lnTo>
                        <a:pt x="54" y="297"/>
                      </a:lnTo>
                      <a:lnTo>
                        <a:pt x="65" y="312"/>
                      </a:lnTo>
                      <a:lnTo>
                        <a:pt x="75" y="326"/>
                      </a:lnTo>
                      <a:lnTo>
                        <a:pt x="86" y="340"/>
                      </a:lnTo>
                      <a:lnTo>
                        <a:pt x="98" y="353"/>
                      </a:lnTo>
                      <a:lnTo>
                        <a:pt x="110" y="365"/>
                      </a:lnTo>
                      <a:lnTo>
                        <a:pt x="124" y="377"/>
                      </a:lnTo>
                      <a:lnTo>
                        <a:pt x="138" y="389"/>
                      </a:lnTo>
                      <a:lnTo>
                        <a:pt x="151" y="400"/>
                      </a:lnTo>
                      <a:lnTo>
                        <a:pt x="223" y="395"/>
                      </a:lnTo>
                      <a:lnTo>
                        <a:pt x="219" y="393"/>
                      </a:lnTo>
                      <a:lnTo>
                        <a:pt x="203" y="385"/>
                      </a:lnTo>
                      <a:lnTo>
                        <a:pt x="190" y="376"/>
                      </a:lnTo>
                      <a:lnTo>
                        <a:pt x="177" y="368"/>
                      </a:lnTo>
                      <a:lnTo>
                        <a:pt x="165" y="358"/>
                      </a:lnTo>
                      <a:lnTo>
                        <a:pt x="153" y="347"/>
                      </a:lnTo>
                      <a:lnTo>
                        <a:pt x="141" y="337"/>
                      </a:lnTo>
                      <a:lnTo>
                        <a:pt x="129" y="326"/>
                      </a:lnTo>
                      <a:lnTo>
                        <a:pt x="119" y="314"/>
                      </a:lnTo>
                      <a:lnTo>
                        <a:pt x="109" y="302"/>
                      </a:lnTo>
                      <a:lnTo>
                        <a:pt x="99" y="289"/>
                      </a:lnTo>
                      <a:lnTo>
                        <a:pt x="91" y="276"/>
                      </a:lnTo>
                      <a:lnTo>
                        <a:pt x="82" y="262"/>
                      </a:lnTo>
                      <a:lnTo>
                        <a:pt x="75" y="247"/>
                      </a:lnTo>
                      <a:lnTo>
                        <a:pt x="69" y="233"/>
                      </a:lnTo>
                      <a:lnTo>
                        <a:pt x="63" y="219"/>
                      </a:lnTo>
                      <a:lnTo>
                        <a:pt x="57" y="203"/>
                      </a:lnTo>
                      <a:lnTo>
                        <a:pt x="52" y="188"/>
                      </a:lnTo>
                      <a:lnTo>
                        <a:pt x="48" y="172"/>
                      </a:lnTo>
                      <a:lnTo>
                        <a:pt x="46" y="157"/>
                      </a:lnTo>
                      <a:lnTo>
                        <a:pt x="44" y="140"/>
                      </a:lnTo>
                      <a:lnTo>
                        <a:pt x="43" y="123"/>
                      </a:lnTo>
                      <a:lnTo>
                        <a:pt x="43" y="106"/>
                      </a:lnTo>
                      <a:lnTo>
                        <a:pt x="43" y="89"/>
                      </a:lnTo>
                      <a:lnTo>
                        <a:pt x="44" y="72"/>
                      </a:lnTo>
                      <a:lnTo>
                        <a:pt x="46" y="57"/>
                      </a:lnTo>
                      <a:lnTo>
                        <a:pt x="48" y="40"/>
                      </a:lnTo>
                      <a:lnTo>
                        <a:pt x="52" y="25"/>
                      </a:lnTo>
                      <a:lnTo>
                        <a:pt x="57" y="9"/>
                      </a:lnTo>
                      <a:lnTo>
                        <a:pt x="60"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7" name="Freeform 2060"/>
                <p:cNvSpPr>
                  <a:spLocks/>
                </p:cNvSpPr>
                <p:nvPr/>
              </p:nvSpPr>
              <p:spPr bwMode="auto">
                <a:xfrm>
                  <a:off x="1393" y="2107"/>
                  <a:ext cx="26" cy="57"/>
                </a:xfrm>
                <a:custGeom>
                  <a:avLst/>
                  <a:gdLst>
                    <a:gd name="T0" fmla="*/ 173 w 181"/>
                    <a:gd name="T1" fmla="*/ 3 h 343"/>
                    <a:gd name="T2" fmla="*/ 129 w 181"/>
                    <a:gd name="T3" fmla="*/ 0 h 343"/>
                    <a:gd name="T4" fmla="*/ 133 w 181"/>
                    <a:gd name="T5" fmla="*/ 13 h 343"/>
                    <a:gd name="T6" fmla="*/ 135 w 181"/>
                    <a:gd name="T7" fmla="*/ 30 h 343"/>
                    <a:gd name="T8" fmla="*/ 137 w 181"/>
                    <a:gd name="T9" fmla="*/ 45 h 343"/>
                    <a:gd name="T10" fmla="*/ 139 w 181"/>
                    <a:gd name="T11" fmla="*/ 62 h 343"/>
                    <a:gd name="T12" fmla="*/ 139 w 181"/>
                    <a:gd name="T13" fmla="*/ 79 h 343"/>
                    <a:gd name="T14" fmla="*/ 181 w 181"/>
                    <a:gd name="T15" fmla="*/ 79 h 343"/>
                    <a:gd name="T16" fmla="*/ 181 w 181"/>
                    <a:gd name="T17" fmla="*/ 99 h 343"/>
                    <a:gd name="T18" fmla="*/ 179 w 181"/>
                    <a:gd name="T19" fmla="*/ 117 h 343"/>
                    <a:gd name="T20" fmla="*/ 177 w 181"/>
                    <a:gd name="T21" fmla="*/ 136 h 343"/>
                    <a:gd name="T22" fmla="*/ 174 w 181"/>
                    <a:gd name="T23" fmla="*/ 154 h 343"/>
                    <a:gd name="T24" fmla="*/ 169 w 181"/>
                    <a:gd name="T25" fmla="*/ 172 h 343"/>
                    <a:gd name="T26" fmla="*/ 163 w 181"/>
                    <a:gd name="T27" fmla="*/ 188 h 343"/>
                    <a:gd name="T28" fmla="*/ 159 w 181"/>
                    <a:gd name="T29" fmla="*/ 205 h 343"/>
                    <a:gd name="T30" fmla="*/ 151 w 181"/>
                    <a:gd name="T31" fmla="*/ 222 h 343"/>
                    <a:gd name="T32" fmla="*/ 144 w 181"/>
                    <a:gd name="T33" fmla="*/ 238 h 343"/>
                    <a:gd name="T34" fmla="*/ 135 w 181"/>
                    <a:gd name="T35" fmla="*/ 255 h 343"/>
                    <a:gd name="T36" fmla="*/ 127 w 181"/>
                    <a:gd name="T37" fmla="*/ 270 h 343"/>
                    <a:gd name="T38" fmla="*/ 116 w 181"/>
                    <a:gd name="T39" fmla="*/ 285 h 343"/>
                    <a:gd name="T40" fmla="*/ 105 w 181"/>
                    <a:gd name="T41" fmla="*/ 299 h 343"/>
                    <a:gd name="T42" fmla="*/ 95 w 181"/>
                    <a:gd name="T43" fmla="*/ 313 h 343"/>
                    <a:gd name="T44" fmla="*/ 83 w 181"/>
                    <a:gd name="T45" fmla="*/ 326 h 343"/>
                    <a:gd name="T46" fmla="*/ 72 w 181"/>
                    <a:gd name="T47" fmla="*/ 337 h 343"/>
                    <a:gd name="T48" fmla="*/ 0 w 181"/>
                    <a:gd name="T49" fmla="*/ 343 h 343"/>
                    <a:gd name="T50" fmla="*/ 4 w 181"/>
                    <a:gd name="T51" fmla="*/ 341 h 343"/>
                    <a:gd name="T52" fmla="*/ 17 w 181"/>
                    <a:gd name="T53" fmla="*/ 331 h 343"/>
                    <a:gd name="T54" fmla="*/ 28 w 181"/>
                    <a:gd name="T55" fmla="*/ 320 h 343"/>
                    <a:gd name="T56" fmla="*/ 40 w 181"/>
                    <a:gd name="T57" fmla="*/ 310 h 343"/>
                    <a:gd name="T58" fmla="*/ 52 w 181"/>
                    <a:gd name="T59" fmla="*/ 299 h 343"/>
                    <a:gd name="T60" fmla="*/ 62 w 181"/>
                    <a:gd name="T61" fmla="*/ 287 h 343"/>
                    <a:gd name="T62" fmla="*/ 72 w 181"/>
                    <a:gd name="T63" fmla="*/ 275 h 343"/>
                    <a:gd name="T64" fmla="*/ 82 w 181"/>
                    <a:gd name="T65" fmla="*/ 262 h 343"/>
                    <a:gd name="T66" fmla="*/ 90 w 181"/>
                    <a:gd name="T67" fmla="*/ 249 h 343"/>
                    <a:gd name="T68" fmla="*/ 98 w 181"/>
                    <a:gd name="T69" fmla="*/ 235 h 343"/>
                    <a:gd name="T70" fmla="*/ 105 w 181"/>
                    <a:gd name="T71" fmla="*/ 220 h 343"/>
                    <a:gd name="T72" fmla="*/ 113 w 181"/>
                    <a:gd name="T73" fmla="*/ 206 h 343"/>
                    <a:gd name="T74" fmla="*/ 119 w 181"/>
                    <a:gd name="T75" fmla="*/ 192 h 343"/>
                    <a:gd name="T76" fmla="*/ 124 w 181"/>
                    <a:gd name="T77" fmla="*/ 176 h 343"/>
                    <a:gd name="T78" fmla="*/ 129 w 181"/>
                    <a:gd name="T79" fmla="*/ 161 h 343"/>
                    <a:gd name="T80" fmla="*/ 133 w 181"/>
                    <a:gd name="T81" fmla="*/ 145 h 343"/>
                    <a:gd name="T82" fmla="*/ 135 w 181"/>
                    <a:gd name="T83" fmla="*/ 130 h 343"/>
                    <a:gd name="T84" fmla="*/ 137 w 181"/>
                    <a:gd name="T85" fmla="*/ 113 h 343"/>
                    <a:gd name="T86" fmla="*/ 139 w 181"/>
                    <a:gd name="T87" fmla="*/ 96 h 343"/>
                    <a:gd name="T88" fmla="*/ 139 w 181"/>
                    <a:gd name="T89" fmla="*/ 79 h 343"/>
                    <a:gd name="T90" fmla="*/ 181 w 181"/>
                    <a:gd name="T91" fmla="*/ 79 h 343"/>
                    <a:gd name="T92" fmla="*/ 181 w 181"/>
                    <a:gd name="T93" fmla="*/ 60 h 343"/>
                    <a:gd name="T94" fmla="*/ 179 w 181"/>
                    <a:gd name="T95" fmla="*/ 42 h 343"/>
                    <a:gd name="T96" fmla="*/ 177 w 181"/>
                    <a:gd name="T97" fmla="*/ 24 h 343"/>
                    <a:gd name="T98" fmla="*/ 174 w 181"/>
                    <a:gd name="T99" fmla="*/ 6 h 343"/>
                    <a:gd name="T100" fmla="*/ 173 w 181"/>
                    <a:gd name="T101" fmla="*/ 3 h 3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
                    <a:gd name="T154" fmla="*/ 0 h 343"/>
                    <a:gd name="T155" fmla="*/ 181 w 181"/>
                    <a:gd name="T156" fmla="*/ 343 h 3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 h="343">
                      <a:moveTo>
                        <a:pt x="173" y="3"/>
                      </a:moveTo>
                      <a:lnTo>
                        <a:pt x="129" y="0"/>
                      </a:lnTo>
                      <a:lnTo>
                        <a:pt x="133" y="13"/>
                      </a:lnTo>
                      <a:lnTo>
                        <a:pt x="135" y="30"/>
                      </a:lnTo>
                      <a:lnTo>
                        <a:pt x="137" y="45"/>
                      </a:lnTo>
                      <a:lnTo>
                        <a:pt x="139" y="62"/>
                      </a:lnTo>
                      <a:lnTo>
                        <a:pt x="139" y="79"/>
                      </a:lnTo>
                      <a:lnTo>
                        <a:pt x="181" y="79"/>
                      </a:lnTo>
                      <a:lnTo>
                        <a:pt x="181" y="99"/>
                      </a:lnTo>
                      <a:lnTo>
                        <a:pt x="179" y="117"/>
                      </a:lnTo>
                      <a:lnTo>
                        <a:pt x="177" y="136"/>
                      </a:lnTo>
                      <a:lnTo>
                        <a:pt x="174" y="154"/>
                      </a:lnTo>
                      <a:lnTo>
                        <a:pt x="169" y="172"/>
                      </a:lnTo>
                      <a:lnTo>
                        <a:pt x="163" y="188"/>
                      </a:lnTo>
                      <a:lnTo>
                        <a:pt x="159" y="205"/>
                      </a:lnTo>
                      <a:lnTo>
                        <a:pt x="151" y="222"/>
                      </a:lnTo>
                      <a:lnTo>
                        <a:pt x="144" y="238"/>
                      </a:lnTo>
                      <a:lnTo>
                        <a:pt x="135" y="255"/>
                      </a:lnTo>
                      <a:lnTo>
                        <a:pt x="127" y="270"/>
                      </a:lnTo>
                      <a:lnTo>
                        <a:pt x="116" y="285"/>
                      </a:lnTo>
                      <a:lnTo>
                        <a:pt x="105" y="299"/>
                      </a:lnTo>
                      <a:lnTo>
                        <a:pt x="95" y="313"/>
                      </a:lnTo>
                      <a:lnTo>
                        <a:pt x="83" y="326"/>
                      </a:lnTo>
                      <a:lnTo>
                        <a:pt x="72" y="337"/>
                      </a:lnTo>
                      <a:lnTo>
                        <a:pt x="0" y="343"/>
                      </a:lnTo>
                      <a:lnTo>
                        <a:pt x="4" y="341"/>
                      </a:lnTo>
                      <a:lnTo>
                        <a:pt x="17" y="331"/>
                      </a:lnTo>
                      <a:lnTo>
                        <a:pt x="28" y="320"/>
                      </a:lnTo>
                      <a:lnTo>
                        <a:pt x="40" y="310"/>
                      </a:lnTo>
                      <a:lnTo>
                        <a:pt x="52" y="299"/>
                      </a:lnTo>
                      <a:lnTo>
                        <a:pt x="62" y="287"/>
                      </a:lnTo>
                      <a:lnTo>
                        <a:pt x="72" y="275"/>
                      </a:lnTo>
                      <a:lnTo>
                        <a:pt x="82" y="262"/>
                      </a:lnTo>
                      <a:lnTo>
                        <a:pt x="90" y="249"/>
                      </a:lnTo>
                      <a:lnTo>
                        <a:pt x="98" y="235"/>
                      </a:lnTo>
                      <a:lnTo>
                        <a:pt x="105" y="220"/>
                      </a:lnTo>
                      <a:lnTo>
                        <a:pt x="113" y="206"/>
                      </a:lnTo>
                      <a:lnTo>
                        <a:pt x="119" y="192"/>
                      </a:lnTo>
                      <a:lnTo>
                        <a:pt x="124" y="176"/>
                      </a:lnTo>
                      <a:lnTo>
                        <a:pt x="129" y="161"/>
                      </a:lnTo>
                      <a:lnTo>
                        <a:pt x="133" y="145"/>
                      </a:lnTo>
                      <a:lnTo>
                        <a:pt x="135" y="130"/>
                      </a:lnTo>
                      <a:lnTo>
                        <a:pt x="137" y="113"/>
                      </a:lnTo>
                      <a:lnTo>
                        <a:pt x="139" y="96"/>
                      </a:lnTo>
                      <a:lnTo>
                        <a:pt x="139" y="79"/>
                      </a:lnTo>
                      <a:lnTo>
                        <a:pt x="181" y="79"/>
                      </a:lnTo>
                      <a:lnTo>
                        <a:pt x="181" y="60"/>
                      </a:lnTo>
                      <a:lnTo>
                        <a:pt x="179" y="42"/>
                      </a:lnTo>
                      <a:lnTo>
                        <a:pt x="177" y="24"/>
                      </a:lnTo>
                      <a:lnTo>
                        <a:pt x="174" y="6"/>
                      </a:lnTo>
                      <a:lnTo>
                        <a:pt x="173"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8" name="Freeform 2061"/>
                <p:cNvSpPr>
                  <a:spLocks/>
                </p:cNvSpPr>
                <p:nvPr/>
              </p:nvSpPr>
              <p:spPr bwMode="auto">
                <a:xfrm>
                  <a:off x="1317" y="2102"/>
                  <a:ext cx="41" cy="66"/>
                </a:xfrm>
                <a:custGeom>
                  <a:avLst/>
                  <a:gdLst>
                    <a:gd name="T0" fmla="*/ 17 w 291"/>
                    <a:gd name="T1" fmla="*/ 0 h 395"/>
                    <a:gd name="T2" fmla="*/ 9 w 291"/>
                    <a:gd name="T3" fmla="*/ 25 h 395"/>
                    <a:gd name="T4" fmla="*/ 3 w 291"/>
                    <a:gd name="T5" fmla="*/ 57 h 395"/>
                    <a:gd name="T6" fmla="*/ 0 w 291"/>
                    <a:gd name="T7" fmla="*/ 89 h 395"/>
                    <a:gd name="T8" fmla="*/ 0 w 291"/>
                    <a:gd name="T9" fmla="*/ 123 h 395"/>
                    <a:gd name="T10" fmla="*/ 3 w 291"/>
                    <a:gd name="T11" fmla="*/ 157 h 395"/>
                    <a:gd name="T12" fmla="*/ 9 w 291"/>
                    <a:gd name="T13" fmla="*/ 188 h 395"/>
                    <a:gd name="T14" fmla="*/ 20 w 291"/>
                    <a:gd name="T15" fmla="*/ 219 h 395"/>
                    <a:gd name="T16" fmla="*/ 32 w 291"/>
                    <a:gd name="T17" fmla="*/ 247 h 395"/>
                    <a:gd name="T18" fmla="*/ 48 w 291"/>
                    <a:gd name="T19" fmla="*/ 276 h 395"/>
                    <a:gd name="T20" fmla="*/ 66 w 291"/>
                    <a:gd name="T21" fmla="*/ 302 h 395"/>
                    <a:gd name="T22" fmla="*/ 86 w 291"/>
                    <a:gd name="T23" fmla="*/ 326 h 395"/>
                    <a:gd name="T24" fmla="*/ 110 w 291"/>
                    <a:gd name="T25" fmla="*/ 347 h 395"/>
                    <a:gd name="T26" fmla="*/ 134 w 291"/>
                    <a:gd name="T27" fmla="*/ 368 h 395"/>
                    <a:gd name="T28" fmla="*/ 160 w 291"/>
                    <a:gd name="T29" fmla="*/ 385 h 395"/>
                    <a:gd name="T30" fmla="*/ 180 w 291"/>
                    <a:gd name="T31" fmla="*/ 395 h 395"/>
                    <a:gd name="T32" fmla="*/ 276 w 291"/>
                    <a:gd name="T33" fmla="*/ 385 h 395"/>
                    <a:gd name="T34" fmla="*/ 249 w 291"/>
                    <a:gd name="T35" fmla="*/ 378 h 395"/>
                    <a:gd name="T36" fmla="*/ 222 w 291"/>
                    <a:gd name="T37" fmla="*/ 369 h 395"/>
                    <a:gd name="T38" fmla="*/ 196 w 291"/>
                    <a:gd name="T39" fmla="*/ 357 h 395"/>
                    <a:gd name="T40" fmla="*/ 171 w 291"/>
                    <a:gd name="T41" fmla="*/ 343 h 395"/>
                    <a:gd name="T42" fmla="*/ 149 w 291"/>
                    <a:gd name="T43" fmla="*/ 327 h 395"/>
                    <a:gd name="T44" fmla="*/ 127 w 291"/>
                    <a:gd name="T45" fmla="*/ 308 h 395"/>
                    <a:gd name="T46" fmla="*/ 108 w 291"/>
                    <a:gd name="T47" fmla="*/ 288 h 395"/>
                    <a:gd name="T48" fmla="*/ 91 w 291"/>
                    <a:gd name="T49" fmla="*/ 265 h 395"/>
                    <a:gd name="T50" fmla="*/ 76 w 291"/>
                    <a:gd name="T51" fmla="*/ 241 h 395"/>
                    <a:gd name="T52" fmla="*/ 63 w 291"/>
                    <a:gd name="T53" fmla="*/ 218 h 395"/>
                    <a:gd name="T54" fmla="*/ 54 w 291"/>
                    <a:gd name="T55" fmla="*/ 191 h 395"/>
                    <a:gd name="T56" fmla="*/ 47 w 291"/>
                    <a:gd name="T57" fmla="*/ 164 h 395"/>
                    <a:gd name="T58" fmla="*/ 42 w 291"/>
                    <a:gd name="T59" fmla="*/ 135 h 395"/>
                    <a:gd name="T60" fmla="*/ 41 w 291"/>
                    <a:gd name="T61" fmla="*/ 106 h 395"/>
                    <a:gd name="T62" fmla="*/ 42 w 291"/>
                    <a:gd name="T63" fmla="*/ 77 h 395"/>
                    <a:gd name="T64" fmla="*/ 47 w 291"/>
                    <a:gd name="T65" fmla="*/ 49 h 395"/>
                    <a:gd name="T66" fmla="*/ 54 w 291"/>
                    <a:gd name="T67" fmla="*/ 21 h 395"/>
                    <a:gd name="T68" fmla="*/ 62 w 291"/>
                    <a:gd name="T69" fmla="*/ 0 h 3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1"/>
                    <a:gd name="T106" fmla="*/ 0 h 395"/>
                    <a:gd name="T107" fmla="*/ 291 w 291"/>
                    <a:gd name="T108" fmla="*/ 395 h 3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1" h="395">
                      <a:moveTo>
                        <a:pt x="62" y="0"/>
                      </a:moveTo>
                      <a:lnTo>
                        <a:pt x="17" y="0"/>
                      </a:lnTo>
                      <a:lnTo>
                        <a:pt x="14" y="9"/>
                      </a:lnTo>
                      <a:lnTo>
                        <a:pt x="9" y="25"/>
                      </a:lnTo>
                      <a:lnTo>
                        <a:pt x="5" y="40"/>
                      </a:lnTo>
                      <a:lnTo>
                        <a:pt x="3" y="57"/>
                      </a:lnTo>
                      <a:lnTo>
                        <a:pt x="1" y="72"/>
                      </a:lnTo>
                      <a:lnTo>
                        <a:pt x="0" y="89"/>
                      </a:lnTo>
                      <a:lnTo>
                        <a:pt x="0" y="106"/>
                      </a:lnTo>
                      <a:lnTo>
                        <a:pt x="0" y="123"/>
                      </a:lnTo>
                      <a:lnTo>
                        <a:pt x="1" y="140"/>
                      </a:lnTo>
                      <a:lnTo>
                        <a:pt x="3" y="157"/>
                      </a:lnTo>
                      <a:lnTo>
                        <a:pt x="5" y="172"/>
                      </a:lnTo>
                      <a:lnTo>
                        <a:pt x="9" y="188"/>
                      </a:lnTo>
                      <a:lnTo>
                        <a:pt x="14" y="203"/>
                      </a:lnTo>
                      <a:lnTo>
                        <a:pt x="20" y="219"/>
                      </a:lnTo>
                      <a:lnTo>
                        <a:pt x="26" y="233"/>
                      </a:lnTo>
                      <a:lnTo>
                        <a:pt x="32" y="247"/>
                      </a:lnTo>
                      <a:lnTo>
                        <a:pt x="39" y="262"/>
                      </a:lnTo>
                      <a:lnTo>
                        <a:pt x="48" y="276"/>
                      </a:lnTo>
                      <a:lnTo>
                        <a:pt x="56" y="289"/>
                      </a:lnTo>
                      <a:lnTo>
                        <a:pt x="66" y="302"/>
                      </a:lnTo>
                      <a:lnTo>
                        <a:pt x="76" y="314"/>
                      </a:lnTo>
                      <a:lnTo>
                        <a:pt x="86" y="326"/>
                      </a:lnTo>
                      <a:lnTo>
                        <a:pt x="98" y="337"/>
                      </a:lnTo>
                      <a:lnTo>
                        <a:pt x="110" y="347"/>
                      </a:lnTo>
                      <a:lnTo>
                        <a:pt x="122" y="358"/>
                      </a:lnTo>
                      <a:lnTo>
                        <a:pt x="134" y="368"/>
                      </a:lnTo>
                      <a:lnTo>
                        <a:pt x="147" y="376"/>
                      </a:lnTo>
                      <a:lnTo>
                        <a:pt x="160" y="385"/>
                      </a:lnTo>
                      <a:lnTo>
                        <a:pt x="176" y="393"/>
                      </a:lnTo>
                      <a:lnTo>
                        <a:pt x="180" y="395"/>
                      </a:lnTo>
                      <a:lnTo>
                        <a:pt x="291" y="388"/>
                      </a:lnTo>
                      <a:lnTo>
                        <a:pt x="276" y="385"/>
                      </a:lnTo>
                      <a:lnTo>
                        <a:pt x="262" y="382"/>
                      </a:lnTo>
                      <a:lnTo>
                        <a:pt x="249" y="378"/>
                      </a:lnTo>
                      <a:lnTo>
                        <a:pt x="235" y="373"/>
                      </a:lnTo>
                      <a:lnTo>
                        <a:pt x="222" y="369"/>
                      </a:lnTo>
                      <a:lnTo>
                        <a:pt x="208" y="363"/>
                      </a:lnTo>
                      <a:lnTo>
                        <a:pt x="196" y="357"/>
                      </a:lnTo>
                      <a:lnTo>
                        <a:pt x="183" y="350"/>
                      </a:lnTo>
                      <a:lnTo>
                        <a:pt x="171" y="343"/>
                      </a:lnTo>
                      <a:lnTo>
                        <a:pt x="159" y="335"/>
                      </a:lnTo>
                      <a:lnTo>
                        <a:pt x="149" y="327"/>
                      </a:lnTo>
                      <a:lnTo>
                        <a:pt x="138" y="317"/>
                      </a:lnTo>
                      <a:lnTo>
                        <a:pt x="127" y="308"/>
                      </a:lnTo>
                      <a:lnTo>
                        <a:pt x="117" y="298"/>
                      </a:lnTo>
                      <a:lnTo>
                        <a:pt x="108" y="288"/>
                      </a:lnTo>
                      <a:lnTo>
                        <a:pt x="100" y="277"/>
                      </a:lnTo>
                      <a:lnTo>
                        <a:pt x="91" y="265"/>
                      </a:lnTo>
                      <a:lnTo>
                        <a:pt x="84" y="253"/>
                      </a:lnTo>
                      <a:lnTo>
                        <a:pt x="76" y="241"/>
                      </a:lnTo>
                      <a:lnTo>
                        <a:pt x="70" y="230"/>
                      </a:lnTo>
                      <a:lnTo>
                        <a:pt x="63" y="218"/>
                      </a:lnTo>
                      <a:lnTo>
                        <a:pt x="59" y="204"/>
                      </a:lnTo>
                      <a:lnTo>
                        <a:pt x="54" y="191"/>
                      </a:lnTo>
                      <a:lnTo>
                        <a:pt x="50" y="178"/>
                      </a:lnTo>
                      <a:lnTo>
                        <a:pt x="47" y="164"/>
                      </a:lnTo>
                      <a:lnTo>
                        <a:pt x="43" y="150"/>
                      </a:lnTo>
                      <a:lnTo>
                        <a:pt x="42" y="135"/>
                      </a:lnTo>
                      <a:lnTo>
                        <a:pt x="41" y="121"/>
                      </a:lnTo>
                      <a:lnTo>
                        <a:pt x="41" y="106"/>
                      </a:lnTo>
                      <a:lnTo>
                        <a:pt x="41" y="91"/>
                      </a:lnTo>
                      <a:lnTo>
                        <a:pt x="42" y="77"/>
                      </a:lnTo>
                      <a:lnTo>
                        <a:pt x="43" y="63"/>
                      </a:lnTo>
                      <a:lnTo>
                        <a:pt x="47" y="49"/>
                      </a:lnTo>
                      <a:lnTo>
                        <a:pt x="50" y="35"/>
                      </a:lnTo>
                      <a:lnTo>
                        <a:pt x="54" y="21"/>
                      </a:lnTo>
                      <a:lnTo>
                        <a:pt x="59" y="8"/>
                      </a:lnTo>
                      <a:lnTo>
                        <a:pt x="62"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39" name="Freeform 2062"/>
                <p:cNvSpPr>
                  <a:spLocks/>
                </p:cNvSpPr>
                <p:nvPr/>
              </p:nvSpPr>
              <p:spPr bwMode="auto">
                <a:xfrm>
                  <a:off x="1377" y="2106"/>
                  <a:ext cx="36" cy="60"/>
                </a:xfrm>
                <a:custGeom>
                  <a:avLst/>
                  <a:gdLst>
                    <a:gd name="T0" fmla="*/ 239 w 249"/>
                    <a:gd name="T1" fmla="*/ 3 h 354"/>
                    <a:gd name="T2" fmla="*/ 194 w 249"/>
                    <a:gd name="T3" fmla="*/ 0 h 354"/>
                    <a:gd name="T4" fmla="*/ 198 w 249"/>
                    <a:gd name="T5" fmla="*/ 11 h 354"/>
                    <a:gd name="T6" fmla="*/ 200 w 249"/>
                    <a:gd name="T7" fmla="*/ 25 h 354"/>
                    <a:gd name="T8" fmla="*/ 203 w 249"/>
                    <a:gd name="T9" fmla="*/ 39 h 354"/>
                    <a:gd name="T10" fmla="*/ 206 w 249"/>
                    <a:gd name="T11" fmla="*/ 53 h 354"/>
                    <a:gd name="T12" fmla="*/ 207 w 249"/>
                    <a:gd name="T13" fmla="*/ 67 h 354"/>
                    <a:gd name="T14" fmla="*/ 207 w 249"/>
                    <a:gd name="T15" fmla="*/ 82 h 354"/>
                    <a:gd name="T16" fmla="*/ 249 w 249"/>
                    <a:gd name="T17" fmla="*/ 82 h 354"/>
                    <a:gd name="T18" fmla="*/ 249 w 249"/>
                    <a:gd name="T19" fmla="*/ 99 h 354"/>
                    <a:gd name="T20" fmla="*/ 247 w 249"/>
                    <a:gd name="T21" fmla="*/ 116 h 354"/>
                    <a:gd name="T22" fmla="*/ 245 w 249"/>
                    <a:gd name="T23" fmla="*/ 133 h 354"/>
                    <a:gd name="T24" fmla="*/ 243 w 249"/>
                    <a:gd name="T25" fmla="*/ 148 h 354"/>
                    <a:gd name="T26" fmla="*/ 239 w 249"/>
                    <a:gd name="T27" fmla="*/ 164 h 354"/>
                    <a:gd name="T28" fmla="*/ 234 w 249"/>
                    <a:gd name="T29" fmla="*/ 179 h 354"/>
                    <a:gd name="T30" fmla="*/ 229 w 249"/>
                    <a:gd name="T31" fmla="*/ 195 h 354"/>
                    <a:gd name="T32" fmla="*/ 223 w 249"/>
                    <a:gd name="T33" fmla="*/ 209 h 354"/>
                    <a:gd name="T34" fmla="*/ 215 w 249"/>
                    <a:gd name="T35" fmla="*/ 223 h 354"/>
                    <a:gd name="T36" fmla="*/ 208 w 249"/>
                    <a:gd name="T37" fmla="*/ 238 h 354"/>
                    <a:gd name="T38" fmla="*/ 200 w 249"/>
                    <a:gd name="T39" fmla="*/ 252 h 354"/>
                    <a:gd name="T40" fmla="*/ 192 w 249"/>
                    <a:gd name="T41" fmla="*/ 265 h 354"/>
                    <a:gd name="T42" fmla="*/ 182 w 249"/>
                    <a:gd name="T43" fmla="*/ 278 h 354"/>
                    <a:gd name="T44" fmla="*/ 172 w 249"/>
                    <a:gd name="T45" fmla="*/ 290 h 354"/>
                    <a:gd name="T46" fmla="*/ 162 w 249"/>
                    <a:gd name="T47" fmla="*/ 302 h 354"/>
                    <a:gd name="T48" fmla="*/ 150 w 249"/>
                    <a:gd name="T49" fmla="*/ 313 h 354"/>
                    <a:gd name="T50" fmla="*/ 138 w 249"/>
                    <a:gd name="T51" fmla="*/ 323 h 354"/>
                    <a:gd name="T52" fmla="*/ 127 w 249"/>
                    <a:gd name="T53" fmla="*/ 334 h 354"/>
                    <a:gd name="T54" fmla="*/ 114 w 249"/>
                    <a:gd name="T55" fmla="*/ 344 h 354"/>
                    <a:gd name="T56" fmla="*/ 110 w 249"/>
                    <a:gd name="T57" fmla="*/ 346 h 354"/>
                    <a:gd name="T58" fmla="*/ 0 w 249"/>
                    <a:gd name="T59" fmla="*/ 354 h 354"/>
                    <a:gd name="T60" fmla="*/ 13 w 249"/>
                    <a:gd name="T61" fmla="*/ 349 h 354"/>
                    <a:gd name="T62" fmla="*/ 27 w 249"/>
                    <a:gd name="T63" fmla="*/ 345 h 354"/>
                    <a:gd name="T64" fmla="*/ 39 w 249"/>
                    <a:gd name="T65" fmla="*/ 339 h 354"/>
                    <a:gd name="T66" fmla="*/ 53 w 249"/>
                    <a:gd name="T67" fmla="*/ 333 h 354"/>
                    <a:gd name="T68" fmla="*/ 65 w 249"/>
                    <a:gd name="T69" fmla="*/ 326 h 354"/>
                    <a:gd name="T70" fmla="*/ 77 w 249"/>
                    <a:gd name="T71" fmla="*/ 319 h 354"/>
                    <a:gd name="T72" fmla="*/ 89 w 249"/>
                    <a:gd name="T73" fmla="*/ 311 h 354"/>
                    <a:gd name="T74" fmla="*/ 101 w 249"/>
                    <a:gd name="T75" fmla="*/ 303 h 354"/>
                    <a:gd name="T76" fmla="*/ 110 w 249"/>
                    <a:gd name="T77" fmla="*/ 293 h 354"/>
                    <a:gd name="T78" fmla="*/ 120 w 249"/>
                    <a:gd name="T79" fmla="*/ 284 h 354"/>
                    <a:gd name="T80" fmla="*/ 130 w 249"/>
                    <a:gd name="T81" fmla="*/ 274 h 354"/>
                    <a:gd name="T82" fmla="*/ 140 w 249"/>
                    <a:gd name="T83" fmla="*/ 264 h 354"/>
                    <a:gd name="T84" fmla="*/ 148 w 249"/>
                    <a:gd name="T85" fmla="*/ 253 h 354"/>
                    <a:gd name="T86" fmla="*/ 157 w 249"/>
                    <a:gd name="T87" fmla="*/ 241 h 354"/>
                    <a:gd name="T88" fmla="*/ 165 w 249"/>
                    <a:gd name="T89" fmla="*/ 229 h 354"/>
                    <a:gd name="T90" fmla="*/ 170 w 249"/>
                    <a:gd name="T91" fmla="*/ 217 h 354"/>
                    <a:gd name="T92" fmla="*/ 179 w 249"/>
                    <a:gd name="T93" fmla="*/ 206 h 354"/>
                    <a:gd name="T94" fmla="*/ 183 w 249"/>
                    <a:gd name="T95" fmla="*/ 194 h 354"/>
                    <a:gd name="T96" fmla="*/ 189 w 249"/>
                    <a:gd name="T97" fmla="*/ 180 h 354"/>
                    <a:gd name="T98" fmla="*/ 193 w 249"/>
                    <a:gd name="T99" fmla="*/ 167 h 354"/>
                    <a:gd name="T100" fmla="*/ 198 w 249"/>
                    <a:gd name="T101" fmla="*/ 154 h 354"/>
                    <a:gd name="T102" fmla="*/ 200 w 249"/>
                    <a:gd name="T103" fmla="*/ 140 h 354"/>
                    <a:gd name="T104" fmla="*/ 203 w 249"/>
                    <a:gd name="T105" fmla="*/ 126 h 354"/>
                    <a:gd name="T106" fmla="*/ 206 w 249"/>
                    <a:gd name="T107" fmla="*/ 111 h 354"/>
                    <a:gd name="T108" fmla="*/ 207 w 249"/>
                    <a:gd name="T109" fmla="*/ 97 h 354"/>
                    <a:gd name="T110" fmla="*/ 207 w 249"/>
                    <a:gd name="T111" fmla="*/ 82 h 354"/>
                    <a:gd name="T112" fmla="*/ 249 w 249"/>
                    <a:gd name="T113" fmla="*/ 82 h 354"/>
                    <a:gd name="T114" fmla="*/ 249 w 249"/>
                    <a:gd name="T115" fmla="*/ 65 h 354"/>
                    <a:gd name="T116" fmla="*/ 247 w 249"/>
                    <a:gd name="T117" fmla="*/ 48 h 354"/>
                    <a:gd name="T118" fmla="*/ 245 w 249"/>
                    <a:gd name="T119" fmla="*/ 33 h 354"/>
                    <a:gd name="T120" fmla="*/ 243 w 249"/>
                    <a:gd name="T121" fmla="*/ 16 h 354"/>
                    <a:gd name="T122" fmla="*/ 239 w 249"/>
                    <a:gd name="T123" fmla="*/ 3 h 3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9"/>
                    <a:gd name="T187" fmla="*/ 0 h 354"/>
                    <a:gd name="T188" fmla="*/ 249 w 249"/>
                    <a:gd name="T189" fmla="*/ 354 h 3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9" h="354">
                      <a:moveTo>
                        <a:pt x="239" y="3"/>
                      </a:moveTo>
                      <a:lnTo>
                        <a:pt x="194" y="0"/>
                      </a:lnTo>
                      <a:lnTo>
                        <a:pt x="198" y="11"/>
                      </a:lnTo>
                      <a:lnTo>
                        <a:pt x="200" y="25"/>
                      </a:lnTo>
                      <a:lnTo>
                        <a:pt x="203" y="39"/>
                      </a:lnTo>
                      <a:lnTo>
                        <a:pt x="206" y="53"/>
                      </a:lnTo>
                      <a:lnTo>
                        <a:pt x="207" y="67"/>
                      </a:lnTo>
                      <a:lnTo>
                        <a:pt x="207" y="82"/>
                      </a:lnTo>
                      <a:lnTo>
                        <a:pt x="249" y="82"/>
                      </a:lnTo>
                      <a:lnTo>
                        <a:pt x="249" y="99"/>
                      </a:lnTo>
                      <a:lnTo>
                        <a:pt x="247" y="116"/>
                      </a:lnTo>
                      <a:lnTo>
                        <a:pt x="245" y="133"/>
                      </a:lnTo>
                      <a:lnTo>
                        <a:pt x="243" y="148"/>
                      </a:lnTo>
                      <a:lnTo>
                        <a:pt x="239" y="164"/>
                      </a:lnTo>
                      <a:lnTo>
                        <a:pt x="234" y="179"/>
                      </a:lnTo>
                      <a:lnTo>
                        <a:pt x="229" y="195"/>
                      </a:lnTo>
                      <a:lnTo>
                        <a:pt x="223" y="209"/>
                      </a:lnTo>
                      <a:lnTo>
                        <a:pt x="215" y="223"/>
                      </a:lnTo>
                      <a:lnTo>
                        <a:pt x="208" y="238"/>
                      </a:lnTo>
                      <a:lnTo>
                        <a:pt x="200" y="252"/>
                      </a:lnTo>
                      <a:lnTo>
                        <a:pt x="192" y="265"/>
                      </a:lnTo>
                      <a:lnTo>
                        <a:pt x="182" y="278"/>
                      </a:lnTo>
                      <a:lnTo>
                        <a:pt x="172" y="290"/>
                      </a:lnTo>
                      <a:lnTo>
                        <a:pt x="162" y="302"/>
                      </a:lnTo>
                      <a:lnTo>
                        <a:pt x="150" y="313"/>
                      </a:lnTo>
                      <a:lnTo>
                        <a:pt x="138" y="323"/>
                      </a:lnTo>
                      <a:lnTo>
                        <a:pt x="127" y="334"/>
                      </a:lnTo>
                      <a:lnTo>
                        <a:pt x="114" y="344"/>
                      </a:lnTo>
                      <a:lnTo>
                        <a:pt x="110" y="346"/>
                      </a:lnTo>
                      <a:lnTo>
                        <a:pt x="0" y="354"/>
                      </a:lnTo>
                      <a:lnTo>
                        <a:pt x="13" y="349"/>
                      </a:lnTo>
                      <a:lnTo>
                        <a:pt x="27" y="345"/>
                      </a:lnTo>
                      <a:lnTo>
                        <a:pt x="39" y="339"/>
                      </a:lnTo>
                      <a:lnTo>
                        <a:pt x="53" y="333"/>
                      </a:lnTo>
                      <a:lnTo>
                        <a:pt x="65" y="326"/>
                      </a:lnTo>
                      <a:lnTo>
                        <a:pt x="77" y="319"/>
                      </a:lnTo>
                      <a:lnTo>
                        <a:pt x="89" y="311"/>
                      </a:lnTo>
                      <a:lnTo>
                        <a:pt x="101" y="303"/>
                      </a:lnTo>
                      <a:lnTo>
                        <a:pt x="110" y="293"/>
                      </a:lnTo>
                      <a:lnTo>
                        <a:pt x="120" y="284"/>
                      </a:lnTo>
                      <a:lnTo>
                        <a:pt x="130" y="274"/>
                      </a:lnTo>
                      <a:lnTo>
                        <a:pt x="140" y="264"/>
                      </a:lnTo>
                      <a:lnTo>
                        <a:pt x="148" y="253"/>
                      </a:lnTo>
                      <a:lnTo>
                        <a:pt x="157" y="241"/>
                      </a:lnTo>
                      <a:lnTo>
                        <a:pt x="165" y="229"/>
                      </a:lnTo>
                      <a:lnTo>
                        <a:pt x="170" y="217"/>
                      </a:lnTo>
                      <a:lnTo>
                        <a:pt x="179" y="206"/>
                      </a:lnTo>
                      <a:lnTo>
                        <a:pt x="183" y="194"/>
                      </a:lnTo>
                      <a:lnTo>
                        <a:pt x="189" y="180"/>
                      </a:lnTo>
                      <a:lnTo>
                        <a:pt x="193" y="167"/>
                      </a:lnTo>
                      <a:lnTo>
                        <a:pt x="198" y="154"/>
                      </a:lnTo>
                      <a:lnTo>
                        <a:pt x="200" y="140"/>
                      </a:lnTo>
                      <a:lnTo>
                        <a:pt x="203" y="126"/>
                      </a:lnTo>
                      <a:lnTo>
                        <a:pt x="206" y="111"/>
                      </a:lnTo>
                      <a:lnTo>
                        <a:pt x="207" y="97"/>
                      </a:lnTo>
                      <a:lnTo>
                        <a:pt x="207" y="82"/>
                      </a:lnTo>
                      <a:lnTo>
                        <a:pt x="249" y="82"/>
                      </a:lnTo>
                      <a:lnTo>
                        <a:pt x="249" y="65"/>
                      </a:lnTo>
                      <a:lnTo>
                        <a:pt x="247" y="48"/>
                      </a:lnTo>
                      <a:lnTo>
                        <a:pt x="245" y="33"/>
                      </a:lnTo>
                      <a:lnTo>
                        <a:pt x="243" y="16"/>
                      </a:lnTo>
                      <a:lnTo>
                        <a:pt x="239" y="3"/>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0" name="Freeform 2063"/>
                <p:cNvSpPr>
                  <a:spLocks/>
                </p:cNvSpPr>
                <p:nvPr/>
              </p:nvSpPr>
              <p:spPr bwMode="auto">
                <a:xfrm>
                  <a:off x="1323" y="2102"/>
                  <a:ext cx="84" cy="65"/>
                </a:xfrm>
                <a:custGeom>
                  <a:avLst/>
                  <a:gdLst>
                    <a:gd name="T0" fmla="*/ 18 w 590"/>
                    <a:gd name="T1" fmla="*/ 8 h 388"/>
                    <a:gd name="T2" fmla="*/ 6 w 590"/>
                    <a:gd name="T3" fmla="*/ 49 h 388"/>
                    <a:gd name="T4" fmla="*/ 0 w 590"/>
                    <a:gd name="T5" fmla="*/ 91 h 388"/>
                    <a:gd name="T6" fmla="*/ 1 w 590"/>
                    <a:gd name="T7" fmla="*/ 135 h 388"/>
                    <a:gd name="T8" fmla="*/ 9 w 590"/>
                    <a:gd name="T9" fmla="*/ 178 h 388"/>
                    <a:gd name="T10" fmla="*/ 22 w 590"/>
                    <a:gd name="T11" fmla="*/ 218 h 388"/>
                    <a:gd name="T12" fmla="*/ 43 w 590"/>
                    <a:gd name="T13" fmla="*/ 253 h 388"/>
                    <a:gd name="T14" fmla="*/ 67 w 590"/>
                    <a:gd name="T15" fmla="*/ 288 h 388"/>
                    <a:gd name="T16" fmla="*/ 97 w 590"/>
                    <a:gd name="T17" fmla="*/ 317 h 388"/>
                    <a:gd name="T18" fmla="*/ 130 w 590"/>
                    <a:gd name="T19" fmla="*/ 343 h 388"/>
                    <a:gd name="T20" fmla="*/ 167 w 590"/>
                    <a:gd name="T21" fmla="*/ 363 h 388"/>
                    <a:gd name="T22" fmla="*/ 208 w 590"/>
                    <a:gd name="T23" fmla="*/ 378 h 388"/>
                    <a:gd name="T24" fmla="*/ 250 w 590"/>
                    <a:gd name="T25" fmla="*/ 388 h 388"/>
                    <a:gd name="T26" fmla="*/ 410 w 590"/>
                    <a:gd name="T27" fmla="*/ 369 h 388"/>
                    <a:gd name="T28" fmla="*/ 448 w 590"/>
                    <a:gd name="T29" fmla="*/ 350 h 388"/>
                    <a:gd name="T30" fmla="*/ 484 w 590"/>
                    <a:gd name="T31" fmla="*/ 327 h 388"/>
                    <a:gd name="T32" fmla="*/ 513 w 590"/>
                    <a:gd name="T33" fmla="*/ 298 h 388"/>
                    <a:gd name="T34" fmla="*/ 540 w 590"/>
                    <a:gd name="T35" fmla="*/ 265 h 388"/>
                    <a:gd name="T36" fmla="*/ 562 w 590"/>
                    <a:gd name="T37" fmla="*/ 230 h 388"/>
                    <a:gd name="T38" fmla="*/ 576 w 590"/>
                    <a:gd name="T39" fmla="*/ 191 h 388"/>
                    <a:gd name="T40" fmla="*/ 586 w 590"/>
                    <a:gd name="T41" fmla="*/ 150 h 388"/>
                    <a:gd name="T42" fmla="*/ 590 w 590"/>
                    <a:gd name="T43" fmla="*/ 106 h 388"/>
                    <a:gd name="T44" fmla="*/ 546 w 590"/>
                    <a:gd name="T45" fmla="*/ 81 h 388"/>
                    <a:gd name="T46" fmla="*/ 540 w 590"/>
                    <a:gd name="T47" fmla="*/ 45 h 388"/>
                    <a:gd name="T48" fmla="*/ 531 w 590"/>
                    <a:gd name="T49" fmla="*/ 20 h 388"/>
                    <a:gd name="T50" fmla="*/ 583 w 590"/>
                    <a:gd name="T51" fmla="*/ 49 h 388"/>
                    <a:gd name="T52" fmla="*/ 590 w 590"/>
                    <a:gd name="T53" fmla="*/ 91 h 388"/>
                    <a:gd name="T54" fmla="*/ 548 w 590"/>
                    <a:gd name="T55" fmla="*/ 119 h 388"/>
                    <a:gd name="T56" fmla="*/ 543 w 590"/>
                    <a:gd name="T57" fmla="*/ 156 h 388"/>
                    <a:gd name="T58" fmla="*/ 532 w 590"/>
                    <a:gd name="T59" fmla="*/ 190 h 388"/>
                    <a:gd name="T60" fmla="*/ 518 w 590"/>
                    <a:gd name="T61" fmla="*/ 222 h 388"/>
                    <a:gd name="T62" fmla="*/ 498 w 590"/>
                    <a:gd name="T63" fmla="*/ 252 h 388"/>
                    <a:gd name="T64" fmla="*/ 473 w 590"/>
                    <a:gd name="T65" fmla="*/ 279 h 388"/>
                    <a:gd name="T66" fmla="*/ 446 w 590"/>
                    <a:gd name="T67" fmla="*/ 302 h 388"/>
                    <a:gd name="T68" fmla="*/ 416 w 590"/>
                    <a:gd name="T69" fmla="*/ 321 h 388"/>
                    <a:gd name="T70" fmla="*/ 381 w 590"/>
                    <a:gd name="T71" fmla="*/ 337 h 388"/>
                    <a:gd name="T72" fmla="*/ 345 w 590"/>
                    <a:gd name="T73" fmla="*/ 346 h 388"/>
                    <a:gd name="T74" fmla="*/ 309 w 590"/>
                    <a:gd name="T75" fmla="*/ 351 h 388"/>
                    <a:gd name="T76" fmla="*/ 270 w 590"/>
                    <a:gd name="T77" fmla="*/ 350 h 388"/>
                    <a:gd name="T78" fmla="*/ 232 w 590"/>
                    <a:gd name="T79" fmla="*/ 343 h 388"/>
                    <a:gd name="T80" fmla="*/ 196 w 590"/>
                    <a:gd name="T81" fmla="*/ 332 h 388"/>
                    <a:gd name="T82" fmla="*/ 164 w 590"/>
                    <a:gd name="T83" fmla="*/ 315 h 388"/>
                    <a:gd name="T84" fmla="*/ 135 w 590"/>
                    <a:gd name="T85" fmla="*/ 295 h 388"/>
                    <a:gd name="T86" fmla="*/ 109 w 590"/>
                    <a:gd name="T87" fmla="*/ 271 h 388"/>
                    <a:gd name="T88" fmla="*/ 85 w 590"/>
                    <a:gd name="T89" fmla="*/ 243 h 388"/>
                    <a:gd name="T90" fmla="*/ 67 w 590"/>
                    <a:gd name="T91" fmla="*/ 212 h 388"/>
                    <a:gd name="T92" fmla="*/ 54 w 590"/>
                    <a:gd name="T93" fmla="*/ 179 h 388"/>
                    <a:gd name="T94" fmla="*/ 45 w 590"/>
                    <a:gd name="T95" fmla="*/ 144 h 388"/>
                    <a:gd name="T96" fmla="*/ 43 w 590"/>
                    <a:gd name="T97" fmla="*/ 106 h 388"/>
                    <a:gd name="T98" fmla="*/ 45 w 590"/>
                    <a:gd name="T99" fmla="*/ 69 h 388"/>
                    <a:gd name="T100" fmla="*/ 54 w 590"/>
                    <a:gd name="T101" fmla="*/ 34 h 388"/>
                    <a:gd name="T102" fmla="*/ 67 w 590"/>
                    <a:gd name="T103" fmla="*/ 1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0"/>
                    <a:gd name="T157" fmla="*/ 0 h 388"/>
                    <a:gd name="T158" fmla="*/ 590 w 590"/>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0" h="388">
                      <a:moveTo>
                        <a:pt x="67" y="1"/>
                      </a:moveTo>
                      <a:lnTo>
                        <a:pt x="21" y="0"/>
                      </a:lnTo>
                      <a:lnTo>
                        <a:pt x="18" y="8"/>
                      </a:lnTo>
                      <a:lnTo>
                        <a:pt x="13" y="21"/>
                      </a:lnTo>
                      <a:lnTo>
                        <a:pt x="9" y="35"/>
                      </a:lnTo>
                      <a:lnTo>
                        <a:pt x="6" y="49"/>
                      </a:lnTo>
                      <a:lnTo>
                        <a:pt x="2" y="63"/>
                      </a:lnTo>
                      <a:lnTo>
                        <a:pt x="1" y="77"/>
                      </a:lnTo>
                      <a:lnTo>
                        <a:pt x="0" y="91"/>
                      </a:lnTo>
                      <a:lnTo>
                        <a:pt x="0" y="106"/>
                      </a:lnTo>
                      <a:lnTo>
                        <a:pt x="0" y="121"/>
                      </a:lnTo>
                      <a:lnTo>
                        <a:pt x="1" y="135"/>
                      </a:lnTo>
                      <a:lnTo>
                        <a:pt x="2" y="150"/>
                      </a:lnTo>
                      <a:lnTo>
                        <a:pt x="6" y="164"/>
                      </a:lnTo>
                      <a:lnTo>
                        <a:pt x="9" y="178"/>
                      </a:lnTo>
                      <a:lnTo>
                        <a:pt x="13" y="191"/>
                      </a:lnTo>
                      <a:lnTo>
                        <a:pt x="18" y="204"/>
                      </a:lnTo>
                      <a:lnTo>
                        <a:pt x="22" y="218"/>
                      </a:lnTo>
                      <a:lnTo>
                        <a:pt x="29" y="230"/>
                      </a:lnTo>
                      <a:lnTo>
                        <a:pt x="35" y="241"/>
                      </a:lnTo>
                      <a:lnTo>
                        <a:pt x="43" y="253"/>
                      </a:lnTo>
                      <a:lnTo>
                        <a:pt x="50" y="265"/>
                      </a:lnTo>
                      <a:lnTo>
                        <a:pt x="59" y="277"/>
                      </a:lnTo>
                      <a:lnTo>
                        <a:pt x="67" y="288"/>
                      </a:lnTo>
                      <a:lnTo>
                        <a:pt x="76" y="298"/>
                      </a:lnTo>
                      <a:lnTo>
                        <a:pt x="86" y="308"/>
                      </a:lnTo>
                      <a:lnTo>
                        <a:pt x="97" y="317"/>
                      </a:lnTo>
                      <a:lnTo>
                        <a:pt x="108" y="327"/>
                      </a:lnTo>
                      <a:lnTo>
                        <a:pt x="118" y="335"/>
                      </a:lnTo>
                      <a:lnTo>
                        <a:pt x="130" y="343"/>
                      </a:lnTo>
                      <a:lnTo>
                        <a:pt x="142" y="350"/>
                      </a:lnTo>
                      <a:lnTo>
                        <a:pt x="155" y="357"/>
                      </a:lnTo>
                      <a:lnTo>
                        <a:pt x="167" y="363"/>
                      </a:lnTo>
                      <a:lnTo>
                        <a:pt x="181" y="369"/>
                      </a:lnTo>
                      <a:lnTo>
                        <a:pt x="194" y="373"/>
                      </a:lnTo>
                      <a:lnTo>
                        <a:pt x="208" y="378"/>
                      </a:lnTo>
                      <a:lnTo>
                        <a:pt x="221" y="382"/>
                      </a:lnTo>
                      <a:lnTo>
                        <a:pt x="235" y="385"/>
                      </a:lnTo>
                      <a:lnTo>
                        <a:pt x="250" y="388"/>
                      </a:lnTo>
                      <a:lnTo>
                        <a:pt x="383" y="378"/>
                      </a:lnTo>
                      <a:lnTo>
                        <a:pt x="396" y="373"/>
                      </a:lnTo>
                      <a:lnTo>
                        <a:pt x="410" y="369"/>
                      </a:lnTo>
                      <a:lnTo>
                        <a:pt x="422" y="363"/>
                      </a:lnTo>
                      <a:lnTo>
                        <a:pt x="436" y="357"/>
                      </a:lnTo>
                      <a:lnTo>
                        <a:pt x="448" y="350"/>
                      </a:lnTo>
                      <a:lnTo>
                        <a:pt x="460" y="343"/>
                      </a:lnTo>
                      <a:lnTo>
                        <a:pt x="472" y="335"/>
                      </a:lnTo>
                      <a:lnTo>
                        <a:pt x="484" y="327"/>
                      </a:lnTo>
                      <a:lnTo>
                        <a:pt x="493" y="317"/>
                      </a:lnTo>
                      <a:lnTo>
                        <a:pt x="503" y="308"/>
                      </a:lnTo>
                      <a:lnTo>
                        <a:pt x="513" y="298"/>
                      </a:lnTo>
                      <a:lnTo>
                        <a:pt x="523" y="288"/>
                      </a:lnTo>
                      <a:lnTo>
                        <a:pt x="531" y="277"/>
                      </a:lnTo>
                      <a:lnTo>
                        <a:pt x="540" y="265"/>
                      </a:lnTo>
                      <a:lnTo>
                        <a:pt x="548" y="253"/>
                      </a:lnTo>
                      <a:lnTo>
                        <a:pt x="553" y="241"/>
                      </a:lnTo>
                      <a:lnTo>
                        <a:pt x="562" y="230"/>
                      </a:lnTo>
                      <a:lnTo>
                        <a:pt x="566" y="218"/>
                      </a:lnTo>
                      <a:lnTo>
                        <a:pt x="572" y="204"/>
                      </a:lnTo>
                      <a:lnTo>
                        <a:pt x="576" y="191"/>
                      </a:lnTo>
                      <a:lnTo>
                        <a:pt x="581" y="178"/>
                      </a:lnTo>
                      <a:lnTo>
                        <a:pt x="583" y="164"/>
                      </a:lnTo>
                      <a:lnTo>
                        <a:pt x="586" y="150"/>
                      </a:lnTo>
                      <a:lnTo>
                        <a:pt x="589" y="135"/>
                      </a:lnTo>
                      <a:lnTo>
                        <a:pt x="590" y="121"/>
                      </a:lnTo>
                      <a:lnTo>
                        <a:pt x="590" y="106"/>
                      </a:lnTo>
                      <a:lnTo>
                        <a:pt x="548" y="106"/>
                      </a:lnTo>
                      <a:lnTo>
                        <a:pt x="548" y="94"/>
                      </a:lnTo>
                      <a:lnTo>
                        <a:pt x="546" y="81"/>
                      </a:lnTo>
                      <a:lnTo>
                        <a:pt x="545" y="69"/>
                      </a:lnTo>
                      <a:lnTo>
                        <a:pt x="543" y="57"/>
                      </a:lnTo>
                      <a:lnTo>
                        <a:pt x="540" y="45"/>
                      </a:lnTo>
                      <a:lnTo>
                        <a:pt x="537" y="34"/>
                      </a:lnTo>
                      <a:lnTo>
                        <a:pt x="532" y="22"/>
                      </a:lnTo>
                      <a:lnTo>
                        <a:pt x="531" y="20"/>
                      </a:lnTo>
                      <a:lnTo>
                        <a:pt x="577" y="24"/>
                      </a:lnTo>
                      <a:lnTo>
                        <a:pt x="581" y="35"/>
                      </a:lnTo>
                      <a:lnTo>
                        <a:pt x="583" y="49"/>
                      </a:lnTo>
                      <a:lnTo>
                        <a:pt x="586" y="63"/>
                      </a:lnTo>
                      <a:lnTo>
                        <a:pt x="589" y="77"/>
                      </a:lnTo>
                      <a:lnTo>
                        <a:pt x="590" y="91"/>
                      </a:lnTo>
                      <a:lnTo>
                        <a:pt x="590" y="106"/>
                      </a:lnTo>
                      <a:lnTo>
                        <a:pt x="548" y="106"/>
                      </a:lnTo>
                      <a:lnTo>
                        <a:pt x="548" y="119"/>
                      </a:lnTo>
                      <a:lnTo>
                        <a:pt x="546" y="132"/>
                      </a:lnTo>
                      <a:lnTo>
                        <a:pt x="545" y="144"/>
                      </a:lnTo>
                      <a:lnTo>
                        <a:pt x="543" y="156"/>
                      </a:lnTo>
                      <a:lnTo>
                        <a:pt x="540" y="168"/>
                      </a:lnTo>
                      <a:lnTo>
                        <a:pt x="537" y="179"/>
                      </a:lnTo>
                      <a:lnTo>
                        <a:pt x="532" y="190"/>
                      </a:lnTo>
                      <a:lnTo>
                        <a:pt x="527" y="201"/>
                      </a:lnTo>
                      <a:lnTo>
                        <a:pt x="523" y="212"/>
                      </a:lnTo>
                      <a:lnTo>
                        <a:pt x="518" y="222"/>
                      </a:lnTo>
                      <a:lnTo>
                        <a:pt x="512" y="233"/>
                      </a:lnTo>
                      <a:lnTo>
                        <a:pt x="504" y="243"/>
                      </a:lnTo>
                      <a:lnTo>
                        <a:pt x="498" y="252"/>
                      </a:lnTo>
                      <a:lnTo>
                        <a:pt x="491" y="262"/>
                      </a:lnTo>
                      <a:lnTo>
                        <a:pt x="481" y="271"/>
                      </a:lnTo>
                      <a:lnTo>
                        <a:pt x="473" y="279"/>
                      </a:lnTo>
                      <a:lnTo>
                        <a:pt x="465" y="288"/>
                      </a:lnTo>
                      <a:lnTo>
                        <a:pt x="455" y="295"/>
                      </a:lnTo>
                      <a:lnTo>
                        <a:pt x="446" y="302"/>
                      </a:lnTo>
                      <a:lnTo>
                        <a:pt x="436" y="309"/>
                      </a:lnTo>
                      <a:lnTo>
                        <a:pt x="426" y="315"/>
                      </a:lnTo>
                      <a:lnTo>
                        <a:pt x="416" y="321"/>
                      </a:lnTo>
                      <a:lnTo>
                        <a:pt x="404" y="327"/>
                      </a:lnTo>
                      <a:lnTo>
                        <a:pt x="394" y="332"/>
                      </a:lnTo>
                      <a:lnTo>
                        <a:pt x="381" y="337"/>
                      </a:lnTo>
                      <a:lnTo>
                        <a:pt x="370" y="340"/>
                      </a:lnTo>
                      <a:lnTo>
                        <a:pt x="358" y="343"/>
                      </a:lnTo>
                      <a:lnTo>
                        <a:pt x="345" y="346"/>
                      </a:lnTo>
                      <a:lnTo>
                        <a:pt x="333" y="348"/>
                      </a:lnTo>
                      <a:lnTo>
                        <a:pt x="320" y="350"/>
                      </a:lnTo>
                      <a:lnTo>
                        <a:pt x="309" y="351"/>
                      </a:lnTo>
                      <a:lnTo>
                        <a:pt x="294" y="351"/>
                      </a:lnTo>
                      <a:lnTo>
                        <a:pt x="283" y="351"/>
                      </a:lnTo>
                      <a:lnTo>
                        <a:pt x="270" y="350"/>
                      </a:lnTo>
                      <a:lnTo>
                        <a:pt x="257" y="348"/>
                      </a:lnTo>
                      <a:lnTo>
                        <a:pt x="244" y="346"/>
                      </a:lnTo>
                      <a:lnTo>
                        <a:pt x="232" y="343"/>
                      </a:lnTo>
                      <a:lnTo>
                        <a:pt x="220" y="340"/>
                      </a:lnTo>
                      <a:lnTo>
                        <a:pt x="208" y="337"/>
                      </a:lnTo>
                      <a:lnTo>
                        <a:pt x="196" y="332"/>
                      </a:lnTo>
                      <a:lnTo>
                        <a:pt x="186" y="327"/>
                      </a:lnTo>
                      <a:lnTo>
                        <a:pt x="174" y="321"/>
                      </a:lnTo>
                      <a:lnTo>
                        <a:pt x="164" y="315"/>
                      </a:lnTo>
                      <a:lnTo>
                        <a:pt x="153" y="309"/>
                      </a:lnTo>
                      <a:lnTo>
                        <a:pt x="143" y="302"/>
                      </a:lnTo>
                      <a:lnTo>
                        <a:pt x="135" y="295"/>
                      </a:lnTo>
                      <a:lnTo>
                        <a:pt x="124" y="288"/>
                      </a:lnTo>
                      <a:lnTo>
                        <a:pt x="116" y="279"/>
                      </a:lnTo>
                      <a:lnTo>
                        <a:pt x="109" y="271"/>
                      </a:lnTo>
                      <a:lnTo>
                        <a:pt x="99" y="262"/>
                      </a:lnTo>
                      <a:lnTo>
                        <a:pt x="92" y="252"/>
                      </a:lnTo>
                      <a:lnTo>
                        <a:pt x="85" y="243"/>
                      </a:lnTo>
                      <a:lnTo>
                        <a:pt x="78" y="233"/>
                      </a:lnTo>
                      <a:lnTo>
                        <a:pt x="72" y="222"/>
                      </a:lnTo>
                      <a:lnTo>
                        <a:pt x="67" y="212"/>
                      </a:lnTo>
                      <a:lnTo>
                        <a:pt x="63" y="201"/>
                      </a:lnTo>
                      <a:lnTo>
                        <a:pt x="58" y="190"/>
                      </a:lnTo>
                      <a:lnTo>
                        <a:pt x="54" y="179"/>
                      </a:lnTo>
                      <a:lnTo>
                        <a:pt x="50" y="168"/>
                      </a:lnTo>
                      <a:lnTo>
                        <a:pt x="47" y="156"/>
                      </a:lnTo>
                      <a:lnTo>
                        <a:pt x="45" y="144"/>
                      </a:lnTo>
                      <a:lnTo>
                        <a:pt x="44" y="132"/>
                      </a:lnTo>
                      <a:lnTo>
                        <a:pt x="43" y="119"/>
                      </a:lnTo>
                      <a:lnTo>
                        <a:pt x="43" y="106"/>
                      </a:lnTo>
                      <a:lnTo>
                        <a:pt x="43" y="94"/>
                      </a:lnTo>
                      <a:lnTo>
                        <a:pt x="44" y="81"/>
                      </a:lnTo>
                      <a:lnTo>
                        <a:pt x="45" y="69"/>
                      </a:lnTo>
                      <a:lnTo>
                        <a:pt x="47" y="57"/>
                      </a:lnTo>
                      <a:lnTo>
                        <a:pt x="50" y="45"/>
                      </a:lnTo>
                      <a:lnTo>
                        <a:pt x="54" y="34"/>
                      </a:lnTo>
                      <a:lnTo>
                        <a:pt x="58" y="22"/>
                      </a:lnTo>
                      <a:lnTo>
                        <a:pt x="63" y="12"/>
                      </a:lnTo>
                      <a:lnTo>
                        <a:pt x="67"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1" name="Freeform 2064"/>
                <p:cNvSpPr>
                  <a:spLocks/>
                </p:cNvSpPr>
                <p:nvPr/>
              </p:nvSpPr>
              <p:spPr bwMode="auto">
                <a:xfrm>
                  <a:off x="1329" y="2103"/>
                  <a:ext cx="72" cy="58"/>
                </a:xfrm>
                <a:custGeom>
                  <a:avLst/>
                  <a:gdLst>
                    <a:gd name="T0" fmla="*/ 20 w 505"/>
                    <a:gd name="T1" fmla="*/ 11 h 350"/>
                    <a:gd name="T2" fmla="*/ 7 w 505"/>
                    <a:gd name="T3" fmla="*/ 44 h 350"/>
                    <a:gd name="T4" fmla="*/ 1 w 505"/>
                    <a:gd name="T5" fmla="*/ 80 h 350"/>
                    <a:gd name="T6" fmla="*/ 0 w 505"/>
                    <a:gd name="T7" fmla="*/ 118 h 350"/>
                    <a:gd name="T8" fmla="*/ 4 w 505"/>
                    <a:gd name="T9" fmla="*/ 155 h 350"/>
                    <a:gd name="T10" fmla="*/ 15 w 505"/>
                    <a:gd name="T11" fmla="*/ 189 h 350"/>
                    <a:gd name="T12" fmla="*/ 29 w 505"/>
                    <a:gd name="T13" fmla="*/ 221 h 350"/>
                    <a:gd name="T14" fmla="*/ 49 w 505"/>
                    <a:gd name="T15" fmla="*/ 251 h 350"/>
                    <a:gd name="T16" fmla="*/ 73 w 505"/>
                    <a:gd name="T17" fmla="*/ 278 h 350"/>
                    <a:gd name="T18" fmla="*/ 100 w 505"/>
                    <a:gd name="T19" fmla="*/ 301 h 350"/>
                    <a:gd name="T20" fmla="*/ 131 w 505"/>
                    <a:gd name="T21" fmla="*/ 320 h 350"/>
                    <a:gd name="T22" fmla="*/ 165 w 505"/>
                    <a:gd name="T23" fmla="*/ 336 h 350"/>
                    <a:gd name="T24" fmla="*/ 201 w 505"/>
                    <a:gd name="T25" fmla="*/ 345 h 350"/>
                    <a:gd name="T26" fmla="*/ 240 w 505"/>
                    <a:gd name="T27" fmla="*/ 350 h 350"/>
                    <a:gd name="T28" fmla="*/ 277 w 505"/>
                    <a:gd name="T29" fmla="*/ 349 h 350"/>
                    <a:gd name="T30" fmla="*/ 315 w 505"/>
                    <a:gd name="T31" fmla="*/ 343 h 350"/>
                    <a:gd name="T32" fmla="*/ 351 w 505"/>
                    <a:gd name="T33" fmla="*/ 331 h 350"/>
                    <a:gd name="T34" fmla="*/ 383 w 505"/>
                    <a:gd name="T35" fmla="*/ 314 h 350"/>
                    <a:gd name="T36" fmla="*/ 412 w 505"/>
                    <a:gd name="T37" fmla="*/ 294 h 350"/>
                    <a:gd name="T38" fmla="*/ 438 w 505"/>
                    <a:gd name="T39" fmla="*/ 270 h 350"/>
                    <a:gd name="T40" fmla="*/ 461 w 505"/>
                    <a:gd name="T41" fmla="*/ 242 h 350"/>
                    <a:gd name="T42" fmla="*/ 480 w 505"/>
                    <a:gd name="T43" fmla="*/ 211 h 350"/>
                    <a:gd name="T44" fmla="*/ 494 w 505"/>
                    <a:gd name="T45" fmla="*/ 178 h 350"/>
                    <a:gd name="T46" fmla="*/ 502 w 505"/>
                    <a:gd name="T47" fmla="*/ 143 h 350"/>
                    <a:gd name="T48" fmla="*/ 505 w 505"/>
                    <a:gd name="T49" fmla="*/ 105 h 350"/>
                    <a:gd name="T50" fmla="*/ 461 w 505"/>
                    <a:gd name="T51" fmla="*/ 85 h 350"/>
                    <a:gd name="T52" fmla="*/ 456 w 505"/>
                    <a:gd name="T53" fmla="*/ 55 h 350"/>
                    <a:gd name="T54" fmla="*/ 447 w 505"/>
                    <a:gd name="T55" fmla="*/ 26 h 350"/>
                    <a:gd name="T56" fmla="*/ 488 w 505"/>
                    <a:gd name="T57" fmla="*/ 19 h 350"/>
                    <a:gd name="T58" fmla="*/ 497 w 505"/>
                    <a:gd name="T59" fmla="*/ 44 h 350"/>
                    <a:gd name="T60" fmla="*/ 503 w 505"/>
                    <a:gd name="T61" fmla="*/ 80 h 350"/>
                    <a:gd name="T62" fmla="*/ 462 w 505"/>
                    <a:gd name="T63" fmla="*/ 105 h 350"/>
                    <a:gd name="T64" fmla="*/ 460 w 505"/>
                    <a:gd name="T65" fmla="*/ 137 h 350"/>
                    <a:gd name="T66" fmla="*/ 454 w 505"/>
                    <a:gd name="T67" fmla="*/ 167 h 350"/>
                    <a:gd name="T68" fmla="*/ 442 w 505"/>
                    <a:gd name="T69" fmla="*/ 194 h 350"/>
                    <a:gd name="T70" fmla="*/ 426 w 505"/>
                    <a:gd name="T71" fmla="*/ 219 h 350"/>
                    <a:gd name="T72" fmla="*/ 408 w 505"/>
                    <a:gd name="T73" fmla="*/ 242 h 350"/>
                    <a:gd name="T74" fmla="*/ 385 w 505"/>
                    <a:gd name="T75" fmla="*/ 262 h 350"/>
                    <a:gd name="T76" fmla="*/ 360 w 505"/>
                    <a:gd name="T77" fmla="*/ 280 h 350"/>
                    <a:gd name="T78" fmla="*/ 333 w 505"/>
                    <a:gd name="T79" fmla="*/ 294 h 350"/>
                    <a:gd name="T80" fmla="*/ 305 w 505"/>
                    <a:gd name="T81" fmla="*/ 303 h 350"/>
                    <a:gd name="T82" fmla="*/ 274 w 505"/>
                    <a:gd name="T83" fmla="*/ 308 h 350"/>
                    <a:gd name="T84" fmla="*/ 242 w 505"/>
                    <a:gd name="T85" fmla="*/ 309 h 350"/>
                    <a:gd name="T86" fmla="*/ 209 w 505"/>
                    <a:gd name="T87" fmla="*/ 306 h 350"/>
                    <a:gd name="T88" fmla="*/ 179 w 505"/>
                    <a:gd name="T89" fmla="*/ 297 h 350"/>
                    <a:gd name="T90" fmla="*/ 151 w 505"/>
                    <a:gd name="T91" fmla="*/ 284 h 350"/>
                    <a:gd name="T92" fmla="*/ 126 w 505"/>
                    <a:gd name="T93" fmla="*/ 269 h 350"/>
                    <a:gd name="T94" fmla="*/ 102 w 505"/>
                    <a:gd name="T95" fmla="*/ 249 h 350"/>
                    <a:gd name="T96" fmla="*/ 82 w 505"/>
                    <a:gd name="T97" fmla="*/ 227 h 350"/>
                    <a:gd name="T98" fmla="*/ 67 w 505"/>
                    <a:gd name="T99" fmla="*/ 202 h 350"/>
                    <a:gd name="T100" fmla="*/ 54 w 505"/>
                    <a:gd name="T101" fmla="*/ 176 h 350"/>
                    <a:gd name="T102" fmla="*/ 46 w 505"/>
                    <a:gd name="T103" fmla="*/ 146 h 350"/>
                    <a:gd name="T104" fmla="*/ 42 w 505"/>
                    <a:gd name="T105" fmla="*/ 116 h 350"/>
                    <a:gd name="T106" fmla="*/ 42 w 505"/>
                    <a:gd name="T107" fmla="*/ 85 h 350"/>
                    <a:gd name="T108" fmla="*/ 48 w 505"/>
                    <a:gd name="T109" fmla="*/ 55 h 350"/>
                    <a:gd name="T110" fmla="*/ 58 w 505"/>
                    <a:gd name="T111" fmla="*/ 26 h 350"/>
                    <a:gd name="T112" fmla="*/ 72 w 505"/>
                    <a:gd name="T113" fmla="*/ 1 h 3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5"/>
                    <a:gd name="T172" fmla="*/ 0 h 350"/>
                    <a:gd name="T173" fmla="*/ 505 w 505"/>
                    <a:gd name="T174" fmla="*/ 350 h 3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5" h="350">
                      <a:moveTo>
                        <a:pt x="72" y="1"/>
                      </a:moveTo>
                      <a:lnTo>
                        <a:pt x="24" y="0"/>
                      </a:lnTo>
                      <a:lnTo>
                        <a:pt x="20" y="11"/>
                      </a:lnTo>
                      <a:lnTo>
                        <a:pt x="15" y="21"/>
                      </a:lnTo>
                      <a:lnTo>
                        <a:pt x="11" y="33"/>
                      </a:lnTo>
                      <a:lnTo>
                        <a:pt x="7" y="44"/>
                      </a:lnTo>
                      <a:lnTo>
                        <a:pt x="4" y="56"/>
                      </a:lnTo>
                      <a:lnTo>
                        <a:pt x="2" y="68"/>
                      </a:lnTo>
                      <a:lnTo>
                        <a:pt x="1" y="80"/>
                      </a:lnTo>
                      <a:lnTo>
                        <a:pt x="0" y="93"/>
                      </a:lnTo>
                      <a:lnTo>
                        <a:pt x="0" y="105"/>
                      </a:lnTo>
                      <a:lnTo>
                        <a:pt x="0" y="118"/>
                      </a:lnTo>
                      <a:lnTo>
                        <a:pt x="1" y="131"/>
                      </a:lnTo>
                      <a:lnTo>
                        <a:pt x="2" y="143"/>
                      </a:lnTo>
                      <a:lnTo>
                        <a:pt x="4" y="155"/>
                      </a:lnTo>
                      <a:lnTo>
                        <a:pt x="7" y="167"/>
                      </a:lnTo>
                      <a:lnTo>
                        <a:pt x="11" y="178"/>
                      </a:lnTo>
                      <a:lnTo>
                        <a:pt x="15" y="189"/>
                      </a:lnTo>
                      <a:lnTo>
                        <a:pt x="20" y="200"/>
                      </a:lnTo>
                      <a:lnTo>
                        <a:pt x="24" y="211"/>
                      </a:lnTo>
                      <a:lnTo>
                        <a:pt x="29" y="221"/>
                      </a:lnTo>
                      <a:lnTo>
                        <a:pt x="35" y="232"/>
                      </a:lnTo>
                      <a:lnTo>
                        <a:pt x="42" y="242"/>
                      </a:lnTo>
                      <a:lnTo>
                        <a:pt x="49" y="251"/>
                      </a:lnTo>
                      <a:lnTo>
                        <a:pt x="56" y="261"/>
                      </a:lnTo>
                      <a:lnTo>
                        <a:pt x="66" y="270"/>
                      </a:lnTo>
                      <a:lnTo>
                        <a:pt x="73" y="278"/>
                      </a:lnTo>
                      <a:lnTo>
                        <a:pt x="81" y="287"/>
                      </a:lnTo>
                      <a:lnTo>
                        <a:pt x="92" y="294"/>
                      </a:lnTo>
                      <a:lnTo>
                        <a:pt x="100" y="301"/>
                      </a:lnTo>
                      <a:lnTo>
                        <a:pt x="110" y="308"/>
                      </a:lnTo>
                      <a:lnTo>
                        <a:pt x="121" y="314"/>
                      </a:lnTo>
                      <a:lnTo>
                        <a:pt x="131" y="320"/>
                      </a:lnTo>
                      <a:lnTo>
                        <a:pt x="143" y="326"/>
                      </a:lnTo>
                      <a:lnTo>
                        <a:pt x="153" y="331"/>
                      </a:lnTo>
                      <a:lnTo>
                        <a:pt x="165" y="336"/>
                      </a:lnTo>
                      <a:lnTo>
                        <a:pt x="177" y="339"/>
                      </a:lnTo>
                      <a:lnTo>
                        <a:pt x="189" y="343"/>
                      </a:lnTo>
                      <a:lnTo>
                        <a:pt x="201" y="345"/>
                      </a:lnTo>
                      <a:lnTo>
                        <a:pt x="214" y="347"/>
                      </a:lnTo>
                      <a:lnTo>
                        <a:pt x="227" y="349"/>
                      </a:lnTo>
                      <a:lnTo>
                        <a:pt x="240" y="350"/>
                      </a:lnTo>
                      <a:lnTo>
                        <a:pt x="251" y="350"/>
                      </a:lnTo>
                      <a:lnTo>
                        <a:pt x="266" y="350"/>
                      </a:lnTo>
                      <a:lnTo>
                        <a:pt x="277" y="349"/>
                      </a:lnTo>
                      <a:lnTo>
                        <a:pt x="290" y="347"/>
                      </a:lnTo>
                      <a:lnTo>
                        <a:pt x="302" y="345"/>
                      </a:lnTo>
                      <a:lnTo>
                        <a:pt x="315" y="343"/>
                      </a:lnTo>
                      <a:lnTo>
                        <a:pt x="327" y="339"/>
                      </a:lnTo>
                      <a:lnTo>
                        <a:pt x="338" y="336"/>
                      </a:lnTo>
                      <a:lnTo>
                        <a:pt x="351" y="331"/>
                      </a:lnTo>
                      <a:lnTo>
                        <a:pt x="361" y="326"/>
                      </a:lnTo>
                      <a:lnTo>
                        <a:pt x="373" y="320"/>
                      </a:lnTo>
                      <a:lnTo>
                        <a:pt x="383" y="314"/>
                      </a:lnTo>
                      <a:lnTo>
                        <a:pt x="393" y="308"/>
                      </a:lnTo>
                      <a:lnTo>
                        <a:pt x="403" y="301"/>
                      </a:lnTo>
                      <a:lnTo>
                        <a:pt x="412" y="294"/>
                      </a:lnTo>
                      <a:lnTo>
                        <a:pt x="422" y="287"/>
                      </a:lnTo>
                      <a:lnTo>
                        <a:pt x="430" y="278"/>
                      </a:lnTo>
                      <a:lnTo>
                        <a:pt x="438" y="270"/>
                      </a:lnTo>
                      <a:lnTo>
                        <a:pt x="448" y="261"/>
                      </a:lnTo>
                      <a:lnTo>
                        <a:pt x="455" y="251"/>
                      </a:lnTo>
                      <a:lnTo>
                        <a:pt x="461" y="242"/>
                      </a:lnTo>
                      <a:lnTo>
                        <a:pt x="469" y="232"/>
                      </a:lnTo>
                      <a:lnTo>
                        <a:pt x="475" y="221"/>
                      </a:lnTo>
                      <a:lnTo>
                        <a:pt x="480" y="211"/>
                      </a:lnTo>
                      <a:lnTo>
                        <a:pt x="484" y="200"/>
                      </a:lnTo>
                      <a:lnTo>
                        <a:pt x="489" y="189"/>
                      </a:lnTo>
                      <a:lnTo>
                        <a:pt x="494" y="178"/>
                      </a:lnTo>
                      <a:lnTo>
                        <a:pt x="497" y="167"/>
                      </a:lnTo>
                      <a:lnTo>
                        <a:pt x="500" y="155"/>
                      </a:lnTo>
                      <a:lnTo>
                        <a:pt x="502" y="143"/>
                      </a:lnTo>
                      <a:lnTo>
                        <a:pt x="503" y="131"/>
                      </a:lnTo>
                      <a:lnTo>
                        <a:pt x="505" y="118"/>
                      </a:lnTo>
                      <a:lnTo>
                        <a:pt x="505" y="105"/>
                      </a:lnTo>
                      <a:lnTo>
                        <a:pt x="462" y="105"/>
                      </a:lnTo>
                      <a:lnTo>
                        <a:pt x="462" y="94"/>
                      </a:lnTo>
                      <a:lnTo>
                        <a:pt x="461" y="85"/>
                      </a:lnTo>
                      <a:lnTo>
                        <a:pt x="460" y="74"/>
                      </a:lnTo>
                      <a:lnTo>
                        <a:pt x="458" y="64"/>
                      </a:lnTo>
                      <a:lnTo>
                        <a:pt x="456" y="55"/>
                      </a:lnTo>
                      <a:lnTo>
                        <a:pt x="454" y="45"/>
                      </a:lnTo>
                      <a:lnTo>
                        <a:pt x="450" y="36"/>
                      </a:lnTo>
                      <a:lnTo>
                        <a:pt x="447" y="26"/>
                      </a:lnTo>
                      <a:lnTo>
                        <a:pt x="442" y="18"/>
                      </a:lnTo>
                      <a:lnTo>
                        <a:pt x="442" y="17"/>
                      </a:lnTo>
                      <a:lnTo>
                        <a:pt x="488" y="19"/>
                      </a:lnTo>
                      <a:lnTo>
                        <a:pt x="489" y="21"/>
                      </a:lnTo>
                      <a:lnTo>
                        <a:pt x="494" y="33"/>
                      </a:lnTo>
                      <a:lnTo>
                        <a:pt x="497" y="44"/>
                      </a:lnTo>
                      <a:lnTo>
                        <a:pt x="500" y="56"/>
                      </a:lnTo>
                      <a:lnTo>
                        <a:pt x="502" y="68"/>
                      </a:lnTo>
                      <a:lnTo>
                        <a:pt x="503" y="80"/>
                      </a:lnTo>
                      <a:lnTo>
                        <a:pt x="505" y="93"/>
                      </a:lnTo>
                      <a:lnTo>
                        <a:pt x="505" y="105"/>
                      </a:lnTo>
                      <a:lnTo>
                        <a:pt x="462" y="105"/>
                      </a:lnTo>
                      <a:lnTo>
                        <a:pt x="462" y="116"/>
                      </a:lnTo>
                      <a:lnTo>
                        <a:pt x="461" y="126"/>
                      </a:lnTo>
                      <a:lnTo>
                        <a:pt x="460" y="137"/>
                      </a:lnTo>
                      <a:lnTo>
                        <a:pt x="458" y="146"/>
                      </a:lnTo>
                      <a:lnTo>
                        <a:pt x="456" y="157"/>
                      </a:lnTo>
                      <a:lnTo>
                        <a:pt x="454" y="167"/>
                      </a:lnTo>
                      <a:lnTo>
                        <a:pt x="450" y="176"/>
                      </a:lnTo>
                      <a:lnTo>
                        <a:pt x="447" y="184"/>
                      </a:lnTo>
                      <a:lnTo>
                        <a:pt x="442" y="194"/>
                      </a:lnTo>
                      <a:lnTo>
                        <a:pt x="437" y="202"/>
                      </a:lnTo>
                      <a:lnTo>
                        <a:pt x="432" y="211"/>
                      </a:lnTo>
                      <a:lnTo>
                        <a:pt x="426" y="219"/>
                      </a:lnTo>
                      <a:lnTo>
                        <a:pt x="420" y="227"/>
                      </a:lnTo>
                      <a:lnTo>
                        <a:pt x="414" y="234"/>
                      </a:lnTo>
                      <a:lnTo>
                        <a:pt x="408" y="242"/>
                      </a:lnTo>
                      <a:lnTo>
                        <a:pt x="400" y="249"/>
                      </a:lnTo>
                      <a:lnTo>
                        <a:pt x="394" y="256"/>
                      </a:lnTo>
                      <a:lnTo>
                        <a:pt x="385" y="262"/>
                      </a:lnTo>
                      <a:lnTo>
                        <a:pt x="378" y="269"/>
                      </a:lnTo>
                      <a:lnTo>
                        <a:pt x="370" y="275"/>
                      </a:lnTo>
                      <a:lnTo>
                        <a:pt x="360" y="280"/>
                      </a:lnTo>
                      <a:lnTo>
                        <a:pt x="352" y="284"/>
                      </a:lnTo>
                      <a:lnTo>
                        <a:pt x="344" y="289"/>
                      </a:lnTo>
                      <a:lnTo>
                        <a:pt x="333" y="294"/>
                      </a:lnTo>
                      <a:lnTo>
                        <a:pt x="325" y="297"/>
                      </a:lnTo>
                      <a:lnTo>
                        <a:pt x="315" y="300"/>
                      </a:lnTo>
                      <a:lnTo>
                        <a:pt x="305" y="303"/>
                      </a:lnTo>
                      <a:lnTo>
                        <a:pt x="295" y="306"/>
                      </a:lnTo>
                      <a:lnTo>
                        <a:pt x="283" y="307"/>
                      </a:lnTo>
                      <a:lnTo>
                        <a:pt x="274" y="308"/>
                      </a:lnTo>
                      <a:lnTo>
                        <a:pt x="262" y="309"/>
                      </a:lnTo>
                      <a:lnTo>
                        <a:pt x="251" y="309"/>
                      </a:lnTo>
                      <a:lnTo>
                        <a:pt x="242" y="309"/>
                      </a:lnTo>
                      <a:lnTo>
                        <a:pt x="230" y="308"/>
                      </a:lnTo>
                      <a:lnTo>
                        <a:pt x="221" y="307"/>
                      </a:lnTo>
                      <a:lnTo>
                        <a:pt x="209" y="306"/>
                      </a:lnTo>
                      <a:lnTo>
                        <a:pt x="199" y="303"/>
                      </a:lnTo>
                      <a:lnTo>
                        <a:pt x="190" y="300"/>
                      </a:lnTo>
                      <a:lnTo>
                        <a:pt x="179" y="297"/>
                      </a:lnTo>
                      <a:lnTo>
                        <a:pt x="170" y="294"/>
                      </a:lnTo>
                      <a:lnTo>
                        <a:pt x="160" y="289"/>
                      </a:lnTo>
                      <a:lnTo>
                        <a:pt x="151" y="284"/>
                      </a:lnTo>
                      <a:lnTo>
                        <a:pt x="143" y="280"/>
                      </a:lnTo>
                      <a:lnTo>
                        <a:pt x="133" y="275"/>
                      </a:lnTo>
                      <a:lnTo>
                        <a:pt x="126" y="269"/>
                      </a:lnTo>
                      <a:lnTo>
                        <a:pt x="118" y="262"/>
                      </a:lnTo>
                      <a:lnTo>
                        <a:pt x="110" y="256"/>
                      </a:lnTo>
                      <a:lnTo>
                        <a:pt x="102" y="249"/>
                      </a:lnTo>
                      <a:lnTo>
                        <a:pt x="96" y="242"/>
                      </a:lnTo>
                      <a:lnTo>
                        <a:pt x="89" y="234"/>
                      </a:lnTo>
                      <a:lnTo>
                        <a:pt x="82" y="227"/>
                      </a:lnTo>
                      <a:lnTo>
                        <a:pt x="78" y="219"/>
                      </a:lnTo>
                      <a:lnTo>
                        <a:pt x="72" y="211"/>
                      </a:lnTo>
                      <a:lnTo>
                        <a:pt x="67" y="202"/>
                      </a:lnTo>
                      <a:lnTo>
                        <a:pt x="62" y="194"/>
                      </a:lnTo>
                      <a:lnTo>
                        <a:pt x="58" y="184"/>
                      </a:lnTo>
                      <a:lnTo>
                        <a:pt x="54" y="176"/>
                      </a:lnTo>
                      <a:lnTo>
                        <a:pt x="50" y="167"/>
                      </a:lnTo>
                      <a:lnTo>
                        <a:pt x="48" y="157"/>
                      </a:lnTo>
                      <a:lnTo>
                        <a:pt x="46" y="146"/>
                      </a:lnTo>
                      <a:lnTo>
                        <a:pt x="44" y="137"/>
                      </a:lnTo>
                      <a:lnTo>
                        <a:pt x="42" y="126"/>
                      </a:lnTo>
                      <a:lnTo>
                        <a:pt x="42" y="116"/>
                      </a:lnTo>
                      <a:lnTo>
                        <a:pt x="42" y="105"/>
                      </a:lnTo>
                      <a:lnTo>
                        <a:pt x="42" y="94"/>
                      </a:lnTo>
                      <a:lnTo>
                        <a:pt x="42" y="85"/>
                      </a:lnTo>
                      <a:lnTo>
                        <a:pt x="44" y="74"/>
                      </a:lnTo>
                      <a:lnTo>
                        <a:pt x="46" y="64"/>
                      </a:lnTo>
                      <a:lnTo>
                        <a:pt x="48" y="55"/>
                      </a:lnTo>
                      <a:lnTo>
                        <a:pt x="50" y="45"/>
                      </a:lnTo>
                      <a:lnTo>
                        <a:pt x="54" y="36"/>
                      </a:lnTo>
                      <a:lnTo>
                        <a:pt x="58" y="26"/>
                      </a:lnTo>
                      <a:lnTo>
                        <a:pt x="62" y="18"/>
                      </a:lnTo>
                      <a:lnTo>
                        <a:pt x="67" y="8"/>
                      </a:lnTo>
                      <a:lnTo>
                        <a:pt x="72"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2" name="Freeform 2065"/>
                <p:cNvSpPr>
                  <a:spLocks/>
                </p:cNvSpPr>
                <p:nvPr/>
              </p:nvSpPr>
              <p:spPr bwMode="auto">
                <a:xfrm>
                  <a:off x="1335" y="2103"/>
                  <a:ext cx="60" cy="51"/>
                </a:xfrm>
                <a:custGeom>
                  <a:avLst/>
                  <a:gdLst>
                    <a:gd name="T0" fmla="*/ 25 w 420"/>
                    <a:gd name="T1" fmla="*/ 7 h 308"/>
                    <a:gd name="T2" fmla="*/ 12 w 420"/>
                    <a:gd name="T3" fmla="*/ 35 h 308"/>
                    <a:gd name="T4" fmla="*/ 4 w 420"/>
                    <a:gd name="T5" fmla="*/ 63 h 308"/>
                    <a:gd name="T6" fmla="*/ 0 w 420"/>
                    <a:gd name="T7" fmla="*/ 93 h 308"/>
                    <a:gd name="T8" fmla="*/ 0 w 420"/>
                    <a:gd name="T9" fmla="*/ 125 h 308"/>
                    <a:gd name="T10" fmla="*/ 6 w 420"/>
                    <a:gd name="T11" fmla="*/ 156 h 308"/>
                    <a:gd name="T12" fmla="*/ 16 w 420"/>
                    <a:gd name="T13" fmla="*/ 183 h 308"/>
                    <a:gd name="T14" fmla="*/ 30 w 420"/>
                    <a:gd name="T15" fmla="*/ 210 h 308"/>
                    <a:gd name="T16" fmla="*/ 47 w 420"/>
                    <a:gd name="T17" fmla="*/ 233 h 308"/>
                    <a:gd name="T18" fmla="*/ 68 w 420"/>
                    <a:gd name="T19" fmla="*/ 255 h 308"/>
                    <a:gd name="T20" fmla="*/ 91 w 420"/>
                    <a:gd name="T21" fmla="*/ 274 h 308"/>
                    <a:gd name="T22" fmla="*/ 118 w 420"/>
                    <a:gd name="T23" fmla="*/ 288 h 308"/>
                    <a:gd name="T24" fmla="*/ 148 w 420"/>
                    <a:gd name="T25" fmla="*/ 299 h 308"/>
                    <a:gd name="T26" fmla="*/ 179 w 420"/>
                    <a:gd name="T27" fmla="*/ 306 h 308"/>
                    <a:gd name="T28" fmla="*/ 209 w 420"/>
                    <a:gd name="T29" fmla="*/ 308 h 308"/>
                    <a:gd name="T30" fmla="*/ 241 w 420"/>
                    <a:gd name="T31" fmla="*/ 306 h 308"/>
                    <a:gd name="T32" fmla="*/ 273 w 420"/>
                    <a:gd name="T33" fmla="*/ 299 h 308"/>
                    <a:gd name="T34" fmla="*/ 302 w 420"/>
                    <a:gd name="T35" fmla="*/ 288 h 308"/>
                    <a:gd name="T36" fmla="*/ 328 w 420"/>
                    <a:gd name="T37" fmla="*/ 274 h 308"/>
                    <a:gd name="T38" fmla="*/ 352 w 420"/>
                    <a:gd name="T39" fmla="*/ 255 h 308"/>
                    <a:gd name="T40" fmla="*/ 372 w 420"/>
                    <a:gd name="T41" fmla="*/ 233 h 308"/>
                    <a:gd name="T42" fmla="*/ 390 w 420"/>
                    <a:gd name="T43" fmla="*/ 210 h 308"/>
                    <a:gd name="T44" fmla="*/ 405 w 420"/>
                    <a:gd name="T45" fmla="*/ 183 h 308"/>
                    <a:gd name="T46" fmla="*/ 414 w 420"/>
                    <a:gd name="T47" fmla="*/ 156 h 308"/>
                    <a:gd name="T48" fmla="*/ 419 w 420"/>
                    <a:gd name="T49" fmla="*/ 125 h 308"/>
                    <a:gd name="T50" fmla="*/ 378 w 420"/>
                    <a:gd name="T51" fmla="*/ 104 h 308"/>
                    <a:gd name="T52" fmla="*/ 377 w 420"/>
                    <a:gd name="T53" fmla="*/ 79 h 308"/>
                    <a:gd name="T54" fmla="*/ 370 w 420"/>
                    <a:gd name="T55" fmla="*/ 56 h 308"/>
                    <a:gd name="T56" fmla="*/ 362 w 420"/>
                    <a:gd name="T57" fmla="*/ 33 h 308"/>
                    <a:gd name="T58" fmla="*/ 350 w 420"/>
                    <a:gd name="T59" fmla="*/ 13 h 308"/>
                    <a:gd name="T60" fmla="*/ 400 w 420"/>
                    <a:gd name="T61" fmla="*/ 17 h 308"/>
                    <a:gd name="T62" fmla="*/ 412 w 420"/>
                    <a:gd name="T63" fmla="*/ 44 h 308"/>
                    <a:gd name="T64" fmla="*/ 418 w 420"/>
                    <a:gd name="T65" fmla="*/ 73 h 308"/>
                    <a:gd name="T66" fmla="*/ 420 w 420"/>
                    <a:gd name="T67" fmla="*/ 104 h 308"/>
                    <a:gd name="T68" fmla="*/ 378 w 420"/>
                    <a:gd name="T69" fmla="*/ 121 h 308"/>
                    <a:gd name="T70" fmla="*/ 374 w 420"/>
                    <a:gd name="T71" fmla="*/ 145 h 308"/>
                    <a:gd name="T72" fmla="*/ 366 w 420"/>
                    <a:gd name="T73" fmla="*/ 168 h 308"/>
                    <a:gd name="T74" fmla="*/ 355 w 420"/>
                    <a:gd name="T75" fmla="*/ 189 h 308"/>
                    <a:gd name="T76" fmla="*/ 340 w 420"/>
                    <a:gd name="T77" fmla="*/ 208 h 308"/>
                    <a:gd name="T78" fmla="*/ 324 w 420"/>
                    <a:gd name="T79" fmla="*/ 225 h 308"/>
                    <a:gd name="T80" fmla="*/ 304 w 420"/>
                    <a:gd name="T81" fmla="*/ 239 h 308"/>
                    <a:gd name="T82" fmla="*/ 283 w 420"/>
                    <a:gd name="T83" fmla="*/ 251 h 308"/>
                    <a:gd name="T84" fmla="*/ 260 w 420"/>
                    <a:gd name="T85" fmla="*/ 260 h 308"/>
                    <a:gd name="T86" fmla="*/ 235 w 420"/>
                    <a:gd name="T87" fmla="*/ 264 h 308"/>
                    <a:gd name="T88" fmla="*/ 209 w 420"/>
                    <a:gd name="T89" fmla="*/ 268 h 308"/>
                    <a:gd name="T90" fmla="*/ 185 w 420"/>
                    <a:gd name="T91" fmla="*/ 264 h 308"/>
                    <a:gd name="T92" fmla="*/ 160 w 420"/>
                    <a:gd name="T93" fmla="*/ 260 h 308"/>
                    <a:gd name="T94" fmla="*/ 136 w 420"/>
                    <a:gd name="T95" fmla="*/ 251 h 308"/>
                    <a:gd name="T96" fmla="*/ 115 w 420"/>
                    <a:gd name="T97" fmla="*/ 239 h 308"/>
                    <a:gd name="T98" fmla="*/ 97 w 420"/>
                    <a:gd name="T99" fmla="*/ 225 h 308"/>
                    <a:gd name="T100" fmla="*/ 81 w 420"/>
                    <a:gd name="T101" fmla="*/ 208 h 308"/>
                    <a:gd name="T102" fmla="*/ 65 w 420"/>
                    <a:gd name="T103" fmla="*/ 189 h 308"/>
                    <a:gd name="T104" fmla="*/ 54 w 420"/>
                    <a:gd name="T105" fmla="*/ 168 h 308"/>
                    <a:gd name="T106" fmla="*/ 47 w 420"/>
                    <a:gd name="T107" fmla="*/ 145 h 308"/>
                    <a:gd name="T108" fmla="*/ 42 w 420"/>
                    <a:gd name="T109" fmla="*/ 121 h 308"/>
                    <a:gd name="T110" fmla="*/ 42 w 420"/>
                    <a:gd name="T111" fmla="*/ 95 h 308"/>
                    <a:gd name="T112" fmla="*/ 45 w 420"/>
                    <a:gd name="T113" fmla="*/ 72 h 308"/>
                    <a:gd name="T114" fmla="*/ 52 w 420"/>
                    <a:gd name="T115" fmla="*/ 48 h 308"/>
                    <a:gd name="T116" fmla="*/ 62 w 420"/>
                    <a:gd name="T117" fmla="*/ 26 h 308"/>
                    <a:gd name="T118" fmla="*/ 76 w 420"/>
                    <a:gd name="T119" fmla="*/ 7 h 3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0"/>
                    <a:gd name="T181" fmla="*/ 0 h 308"/>
                    <a:gd name="T182" fmla="*/ 420 w 420"/>
                    <a:gd name="T183" fmla="*/ 308 h 3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0" h="308">
                      <a:moveTo>
                        <a:pt x="81" y="1"/>
                      </a:moveTo>
                      <a:lnTo>
                        <a:pt x="30" y="0"/>
                      </a:lnTo>
                      <a:lnTo>
                        <a:pt x="25" y="7"/>
                      </a:lnTo>
                      <a:lnTo>
                        <a:pt x="20" y="17"/>
                      </a:lnTo>
                      <a:lnTo>
                        <a:pt x="16" y="25"/>
                      </a:lnTo>
                      <a:lnTo>
                        <a:pt x="12" y="35"/>
                      </a:lnTo>
                      <a:lnTo>
                        <a:pt x="8" y="44"/>
                      </a:lnTo>
                      <a:lnTo>
                        <a:pt x="6" y="54"/>
                      </a:lnTo>
                      <a:lnTo>
                        <a:pt x="4" y="63"/>
                      </a:lnTo>
                      <a:lnTo>
                        <a:pt x="2" y="73"/>
                      </a:lnTo>
                      <a:lnTo>
                        <a:pt x="0" y="84"/>
                      </a:lnTo>
                      <a:lnTo>
                        <a:pt x="0" y="93"/>
                      </a:lnTo>
                      <a:lnTo>
                        <a:pt x="0" y="104"/>
                      </a:lnTo>
                      <a:lnTo>
                        <a:pt x="0" y="115"/>
                      </a:lnTo>
                      <a:lnTo>
                        <a:pt x="0" y="125"/>
                      </a:lnTo>
                      <a:lnTo>
                        <a:pt x="2" y="136"/>
                      </a:lnTo>
                      <a:lnTo>
                        <a:pt x="4" y="145"/>
                      </a:lnTo>
                      <a:lnTo>
                        <a:pt x="6" y="156"/>
                      </a:lnTo>
                      <a:lnTo>
                        <a:pt x="8" y="166"/>
                      </a:lnTo>
                      <a:lnTo>
                        <a:pt x="12" y="175"/>
                      </a:lnTo>
                      <a:lnTo>
                        <a:pt x="16" y="183"/>
                      </a:lnTo>
                      <a:lnTo>
                        <a:pt x="20" y="193"/>
                      </a:lnTo>
                      <a:lnTo>
                        <a:pt x="25" y="201"/>
                      </a:lnTo>
                      <a:lnTo>
                        <a:pt x="30" y="210"/>
                      </a:lnTo>
                      <a:lnTo>
                        <a:pt x="36" y="218"/>
                      </a:lnTo>
                      <a:lnTo>
                        <a:pt x="40" y="226"/>
                      </a:lnTo>
                      <a:lnTo>
                        <a:pt x="47" y="233"/>
                      </a:lnTo>
                      <a:lnTo>
                        <a:pt x="54" y="241"/>
                      </a:lnTo>
                      <a:lnTo>
                        <a:pt x="60" y="248"/>
                      </a:lnTo>
                      <a:lnTo>
                        <a:pt x="68" y="255"/>
                      </a:lnTo>
                      <a:lnTo>
                        <a:pt x="76" y="261"/>
                      </a:lnTo>
                      <a:lnTo>
                        <a:pt x="84" y="268"/>
                      </a:lnTo>
                      <a:lnTo>
                        <a:pt x="91" y="274"/>
                      </a:lnTo>
                      <a:lnTo>
                        <a:pt x="101" y="279"/>
                      </a:lnTo>
                      <a:lnTo>
                        <a:pt x="109" y="283"/>
                      </a:lnTo>
                      <a:lnTo>
                        <a:pt x="118" y="288"/>
                      </a:lnTo>
                      <a:lnTo>
                        <a:pt x="128" y="293"/>
                      </a:lnTo>
                      <a:lnTo>
                        <a:pt x="137" y="296"/>
                      </a:lnTo>
                      <a:lnTo>
                        <a:pt x="148" y="299"/>
                      </a:lnTo>
                      <a:lnTo>
                        <a:pt x="157" y="302"/>
                      </a:lnTo>
                      <a:lnTo>
                        <a:pt x="167" y="305"/>
                      </a:lnTo>
                      <a:lnTo>
                        <a:pt x="179" y="306"/>
                      </a:lnTo>
                      <a:lnTo>
                        <a:pt x="188" y="307"/>
                      </a:lnTo>
                      <a:lnTo>
                        <a:pt x="200" y="308"/>
                      </a:lnTo>
                      <a:lnTo>
                        <a:pt x="209" y="308"/>
                      </a:lnTo>
                      <a:lnTo>
                        <a:pt x="220" y="308"/>
                      </a:lnTo>
                      <a:lnTo>
                        <a:pt x="232" y="307"/>
                      </a:lnTo>
                      <a:lnTo>
                        <a:pt x="241" y="306"/>
                      </a:lnTo>
                      <a:lnTo>
                        <a:pt x="253" y="305"/>
                      </a:lnTo>
                      <a:lnTo>
                        <a:pt x="263" y="302"/>
                      </a:lnTo>
                      <a:lnTo>
                        <a:pt x="273" y="299"/>
                      </a:lnTo>
                      <a:lnTo>
                        <a:pt x="283" y="296"/>
                      </a:lnTo>
                      <a:lnTo>
                        <a:pt x="291" y="293"/>
                      </a:lnTo>
                      <a:lnTo>
                        <a:pt x="302" y="288"/>
                      </a:lnTo>
                      <a:lnTo>
                        <a:pt x="310" y="283"/>
                      </a:lnTo>
                      <a:lnTo>
                        <a:pt x="318" y="279"/>
                      </a:lnTo>
                      <a:lnTo>
                        <a:pt x="328" y="274"/>
                      </a:lnTo>
                      <a:lnTo>
                        <a:pt x="336" y="268"/>
                      </a:lnTo>
                      <a:lnTo>
                        <a:pt x="343" y="261"/>
                      </a:lnTo>
                      <a:lnTo>
                        <a:pt x="352" y="255"/>
                      </a:lnTo>
                      <a:lnTo>
                        <a:pt x="358" y="248"/>
                      </a:lnTo>
                      <a:lnTo>
                        <a:pt x="366" y="241"/>
                      </a:lnTo>
                      <a:lnTo>
                        <a:pt x="372" y="233"/>
                      </a:lnTo>
                      <a:lnTo>
                        <a:pt x="378" y="226"/>
                      </a:lnTo>
                      <a:lnTo>
                        <a:pt x="384" y="218"/>
                      </a:lnTo>
                      <a:lnTo>
                        <a:pt x="390" y="210"/>
                      </a:lnTo>
                      <a:lnTo>
                        <a:pt x="395" y="201"/>
                      </a:lnTo>
                      <a:lnTo>
                        <a:pt x="400" y="193"/>
                      </a:lnTo>
                      <a:lnTo>
                        <a:pt x="405" y="183"/>
                      </a:lnTo>
                      <a:lnTo>
                        <a:pt x="408" y="175"/>
                      </a:lnTo>
                      <a:lnTo>
                        <a:pt x="412" y="166"/>
                      </a:lnTo>
                      <a:lnTo>
                        <a:pt x="414" y="156"/>
                      </a:lnTo>
                      <a:lnTo>
                        <a:pt x="416" y="145"/>
                      </a:lnTo>
                      <a:lnTo>
                        <a:pt x="418" y="136"/>
                      </a:lnTo>
                      <a:lnTo>
                        <a:pt x="419" y="125"/>
                      </a:lnTo>
                      <a:lnTo>
                        <a:pt x="420" y="115"/>
                      </a:lnTo>
                      <a:lnTo>
                        <a:pt x="420" y="104"/>
                      </a:lnTo>
                      <a:lnTo>
                        <a:pt x="378" y="104"/>
                      </a:lnTo>
                      <a:lnTo>
                        <a:pt x="378" y="95"/>
                      </a:lnTo>
                      <a:lnTo>
                        <a:pt x="378" y="87"/>
                      </a:lnTo>
                      <a:lnTo>
                        <a:pt x="377" y="79"/>
                      </a:lnTo>
                      <a:lnTo>
                        <a:pt x="375" y="72"/>
                      </a:lnTo>
                      <a:lnTo>
                        <a:pt x="374" y="63"/>
                      </a:lnTo>
                      <a:lnTo>
                        <a:pt x="370" y="56"/>
                      </a:lnTo>
                      <a:lnTo>
                        <a:pt x="368" y="48"/>
                      </a:lnTo>
                      <a:lnTo>
                        <a:pt x="366" y="41"/>
                      </a:lnTo>
                      <a:lnTo>
                        <a:pt x="362" y="33"/>
                      </a:lnTo>
                      <a:lnTo>
                        <a:pt x="358" y="26"/>
                      </a:lnTo>
                      <a:lnTo>
                        <a:pt x="355" y="20"/>
                      </a:lnTo>
                      <a:lnTo>
                        <a:pt x="350" y="13"/>
                      </a:lnTo>
                      <a:lnTo>
                        <a:pt x="350" y="12"/>
                      </a:lnTo>
                      <a:lnTo>
                        <a:pt x="400" y="16"/>
                      </a:lnTo>
                      <a:lnTo>
                        <a:pt x="400" y="17"/>
                      </a:lnTo>
                      <a:lnTo>
                        <a:pt x="405" y="25"/>
                      </a:lnTo>
                      <a:lnTo>
                        <a:pt x="408" y="35"/>
                      </a:lnTo>
                      <a:lnTo>
                        <a:pt x="412" y="44"/>
                      </a:lnTo>
                      <a:lnTo>
                        <a:pt x="414" y="54"/>
                      </a:lnTo>
                      <a:lnTo>
                        <a:pt x="416" y="63"/>
                      </a:lnTo>
                      <a:lnTo>
                        <a:pt x="418" y="73"/>
                      </a:lnTo>
                      <a:lnTo>
                        <a:pt x="419" y="84"/>
                      </a:lnTo>
                      <a:lnTo>
                        <a:pt x="420" y="93"/>
                      </a:lnTo>
                      <a:lnTo>
                        <a:pt x="420" y="104"/>
                      </a:lnTo>
                      <a:lnTo>
                        <a:pt x="378" y="104"/>
                      </a:lnTo>
                      <a:lnTo>
                        <a:pt x="378" y="112"/>
                      </a:lnTo>
                      <a:lnTo>
                        <a:pt x="378" y="121"/>
                      </a:lnTo>
                      <a:lnTo>
                        <a:pt x="377" y="130"/>
                      </a:lnTo>
                      <a:lnTo>
                        <a:pt x="375" y="138"/>
                      </a:lnTo>
                      <a:lnTo>
                        <a:pt x="374" y="145"/>
                      </a:lnTo>
                      <a:lnTo>
                        <a:pt x="370" y="154"/>
                      </a:lnTo>
                      <a:lnTo>
                        <a:pt x="368" y="161"/>
                      </a:lnTo>
                      <a:lnTo>
                        <a:pt x="366" y="168"/>
                      </a:lnTo>
                      <a:lnTo>
                        <a:pt x="362" y="175"/>
                      </a:lnTo>
                      <a:lnTo>
                        <a:pt x="358" y="182"/>
                      </a:lnTo>
                      <a:lnTo>
                        <a:pt x="355" y="189"/>
                      </a:lnTo>
                      <a:lnTo>
                        <a:pt x="350" y="195"/>
                      </a:lnTo>
                      <a:lnTo>
                        <a:pt x="344" y="201"/>
                      </a:lnTo>
                      <a:lnTo>
                        <a:pt x="340" y="208"/>
                      </a:lnTo>
                      <a:lnTo>
                        <a:pt x="335" y="213"/>
                      </a:lnTo>
                      <a:lnTo>
                        <a:pt x="329" y="219"/>
                      </a:lnTo>
                      <a:lnTo>
                        <a:pt x="324" y="225"/>
                      </a:lnTo>
                      <a:lnTo>
                        <a:pt x="317" y="230"/>
                      </a:lnTo>
                      <a:lnTo>
                        <a:pt x="311" y="235"/>
                      </a:lnTo>
                      <a:lnTo>
                        <a:pt x="304" y="239"/>
                      </a:lnTo>
                      <a:lnTo>
                        <a:pt x="298" y="243"/>
                      </a:lnTo>
                      <a:lnTo>
                        <a:pt x="290" y="248"/>
                      </a:lnTo>
                      <a:lnTo>
                        <a:pt x="283" y="251"/>
                      </a:lnTo>
                      <a:lnTo>
                        <a:pt x="276" y="254"/>
                      </a:lnTo>
                      <a:lnTo>
                        <a:pt x="267" y="257"/>
                      </a:lnTo>
                      <a:lnTo>
                        <a:pt x="260" y="260"/>
                      </a:lnTo>
                      <a:lnTo>
                        <a:pt x="252" y="262"/>
                      </a:lnTo>
                      <a:lnTo>
                        <a:pt x="244" y="263"/>
                      </a:lnTo>
                      <a:lnTo>
                        <a:pt x="235" y="264"/>
                      </a:lnTo>
                      <a:lnTo>
                        <a:pt x="227" y="267"/>
                      </a:lnTo>
                      <a:lnTo>
                        <a:pt x="218" y="268"/>
                      </a:lnTo>
                      <a:lnTo>
                        <a:pt x="209" y="268"/>
                      </a:lnTo>
                      <a:lnTo>
                        <a:pt x="201" y="268"/>
                      </a:lnTo>
                      <a:lnTo>
                        <a:pt x="192" y="267"/>
                      </a:lnTo>
                      <a:lnTo>
                        <a:pt x="185" y="264"/>
                      </a:lnTo>
                      <a:lnTo>
                        <a:pt x="176" y="263"/>
                      </a:lnTo>
                      <a:lnTo>
                        <a:pt x="167" y="262"/>
                      </a:lnTo>
                      <a:lnTo>
                        <a:pt x="160" y="260"/>
                      </a:lnTo>
                      <a:lnTo>
                        <a:pt x="153" y="257"/>
                      </a:lnTo>
                      <a:lnTo>
                        <a:pt x="144" y="254"/>
                      </a:lnTo>
                      <a:lnTo>
                        <a:pt x="136" y="251"/>
                      </a:lnTo>
                      <a:lnTo>
                        <a:pt x="130" y="248"/>
                      </a:lnTo>
                      <a:lnTo>
                        <a:pt x="123" y="243"/>
                      </a:lnTo>
                      <a:lnTo>
                        <a:pt x="115" y="239"/>
                      </a:lnTo>
                      <a:lnTo>
                        <a:pt x="109" y="235"/>
                      </a:lnTo>
                      <a:lnTo>
                        <a:pt x="103" y="230"/>
                      </a:lnTo>
                      <a:lnTo>
                        <a:pt x="97" y="225"/>
                      </a:lnTo>
                      <a:lnTo>
                        <a:pt x="90" y="219"/>
                      </a:lnTo>
                      <a:lnTo>
                        <a:pt x="85" y="213"/>
                      </a:lnTo>
                      <a:lnTo>
                        <a:pt x="81" y="208"/>
                      </a:lnTo>
                      <a:lnTo>
                        <a:pt x="76" y="201"/>
                      </a:lnTo>
                      <a:lnTo>
                        <a:pt x="71" y="195"/>
                      </a:lnTo>
                      <a:lnTo>
                        <a:pt x="65" y="189"/>
                      </a:lnTo>
                      <a:lnTo>
                        <a:pt x="62" y="182"/>
                      </a:lnTo>
                      <a:lnTo>
                        <a:pt x="58" y="175"/>
                      </a:lnTo>
                      <a:lnTo>
                        <a:pt x="54" y="168"/>
                      </a:lnTo>
                      <a:lnTo>
                        <a:pt x="52" y="161"/>
                      </a:lnTo>
                      <a:lnTo>
                        <a:pt x="50" y="154"/>
                      </a:lnTo>
                      <a:lnTo>
                        <a:pt x="47" y="145"/>
                      </a:lnTo>
                      <a:lnTo>
                        <a:pt x="45" y="138"/>
                      </a:lnTo>
                      <a:lnTo>
                        <a:pt x="43" y="130"/>
                      </a:lnTo>
                      <a:lnTo>
                        <a:pt x="42" y="121"/>
                      </a:lnTo>
                      <a:lnTo>
                        <a:pt x="42" y="112"/>
                      </a:lnTo>
                      <a:lnTo>
                        <a:pt x="42" y="104"/>
                      </a:lnTo>
                      <a:lnTo>
                        <a:pt x="42" y="95"/>
                      </a:lnTo>
                      <a:lnTo>
                        <a:pt x="42" y="87"/>
                      </a:lnTo>
                      <a:lnTo>
                        <a:pt x="43" y="79"/>
                      </a:lnTo>
                      <a:lnTo>
                        <a:pt x="45" y="72"/>
                      </a:lnTo>
                      <a:lnTo>
                        <a:pt x="47" y="63"/>
                      </a:lnTo>
                      <a:lnTo>
                        <a:pt x="50" y="56"/>
                      </a:lnTo>
                      <a:lnTo>
                        <a:pt x="52" y="48"/>
                      </a:lnTo>
                      <a:lnTo>
                        <a:pt x="54" y="41"/>
                      </a:lnTo>
                      <a:lnTo>
                        <a:pt x="58" y="33"/>
                      </a:lnTo>
                      <a:lnTo>
                        <a:pt x="62" y="26"/>
                      </a:lnTo>
                      <a:lnTo>
                        <a:pt x="65" y="20"/>
                      </a:lnTo>
                      <a:lnTo>
                        <a:pt x="71" y="13"/>
                      </a:lnTo>
                      <a:lnTo>
                        <a:pt x="76" y="7"/>
                      </a:lnTo>
                      <a:lnTo>
                        <a:pt x="81" y="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3" name="Freeform 2066"/>
                <p:cNvSpPr>
                  <a:spLocks/>
                </p:cNvSpPr>
                <p:nvPr/>
              </p:nvSpPr>
              <p:spPr bwMode="auto">
                <a:xfrm>
                  <a:off x="1341" y="2103"/>
                  <a:ext cx="48" cy="44"/>
                </a:xfrm>
                <a:custGeom>
                  <a:avLst/>
                  <a:gdLst>
                    <a:gd name="T0" fmla="*/ 29 w 336"/>
                    <a:gd name="T1" fmla="*/ 12 h 267"/>
                    <a:gd name="T2" fmla="*/ 12 w 336"/>
                    <a:gd name="T3" fmla="*/ 40 h 267"/>
                    <a:gd name="T4" fmla="*/ 3 w 336"/>
                    <a:gd name="T5" fmla="*/ 71 h 267"/>
                    <a:gd name="T6" fmla="*/ 0 w 336"/>
                    <a:gd name="T7" fmla="*/ 103 h 267"/>
                    <a:gd name="T8" fmla="*/ 3 w 336"/>
                    <a:gd name="T9" fmla="*/ 137 h 267"/>
                    <a:gd name="T10" fmla="*/ 12 w 336"/>
                    <a:gd name="T11" fmla="*/ 167 h 267"/>
                    <a:gd name="T12" fmla="*/ 29 w 336"/>
                    <a:gd name="T13" fmla="*/ 194 h 267"/>
                    <a:gd name="T14" fmla="*/ 48 w 336"/>
                    <a:gd name="T15" fmla="*/ 218 h 267"/>
                    <a:gd name="T16" fmla="*/ 73 w 336"/>
                    <a:gd name="T17" fmla="*/ 238 h 267"/>
                    <a:gd name="T18" fmla="*/ 101 w 336"/>
                    <a:gd name="T19" fmla="*/ 253 h 267"/>
                    <a:gd name="T20" fmla="*/ 134 w 336"/>
                    <a:gd name="T21" fmla="*/ 262 h 267"/>
                    <a:gd name="T22" fmla="*/ 167 w 336"/>
                    <a:gd name="T23" fmla="*/ 267 h 267"/>
                    <a:gd name="T24" fmla="*/ 202 w 336"/>
                    <a:gd name="T25" fmla="*/ 262 h 267"/>
                    <a:gd name="T26" fmla="*/ 234 w 336"/>
                    <a:gd name="T27" fmla="*/ 253 h 267"/>
                    <a:gd name="T28" fmla="*/ 262 w 336"/>
                    <a:gd name="T29" fmla="*/ 238 h 267"/>
                    <a:gd name="T30" fmla="*/ 287 w 336"/>
                    <a:gd name="T31" fmla="*/ 218 h 267"/>
                    <a:gd name="T32" fmla="*/ 308 w 336"/>
                    <a:gd name="T33" fmla="*/ 194 h 267"/>
                    <a:gd name="T34" fmla="*/ 324 w 336"/>
                    <a:gd name="T35" fmla="*/ 167 h 267"/>
                    <a:gd name="T36" fmla="*/ 333 w 336"/>
                    <a:gd name="T37" fmla="*/ 137 h 267"/>
                    <a:gd name="T38" fmla="*/ 336 w 336"/>
                    <a:gd name="T39" fmla="*/ 103 h 267"/>
                    <a:gd name="T40" fmla="*/ 293 w 336"/>
                    <a:gd name="T41" fmla="*/ 85 h 267"/>
                    <a:gd name="T42" fmla="*/ 287 w 336"/>
                    <a:gd name="T43" fmla="*/ 61 h 267"/>
                    <a:gd name="T44" fmla="*/ 276 w 336"/>
                    <a:gd name="T45" fmla="*/ 40 h 267"/>
                    <a:gd name="T46" fmla="*/ 262 w 336"/>
                    <a:gd name="T47" fmla="*/ 22 h 267"/>
                    <a:gd name="T48" fmla="*/ 247 w 336"/>
                    <a:gd name="T49" fmla="*/ 9 h 267"/>
                    <a:gd name="T50" fmla="*/ 316 w 336"/>
                    <a:gd name="T51" fmla="*/ 25 h 267"/>
                    <a:gd name="T52" fmla="*/ 328 w 336"/>
                    <a:gd name="T53" fmla="*/ 55 h 267"/>
                    <a:gd name="T54" fmla="*/ 336 w 336"/>
                    <a:gd name="T55" fmla="*/ 86 h 267"/>
                    <a:gd name="T56" fmla="*/ 294 w 336"/>
                    <a:gd name="T57" fmla="*/ 109 h 267"/>
                    <a:gd name="T58" fmla="*/ 290 w 336"/>
                    <a:gd name="T59" fmla="*/ 135 h 267"/>
                    <a:gd name="T60" fmla="*/ 282 w 336"/>
                    <a:gd name="T61" fmla="*/ 156 h 267"/>
                    <a:gd name="T62" fmla="*/ 269 w 336"/>
                    <a:gd name="T63" fmla="*/ 176 h 267"/>
                    <a:gd name="T64" fmla="*/ 253 w 336"/>
                    <a:gd name="T65" fmla="*/ 194 h 267"/>
                    <a:gd name="T66" fmla="*/ 234 w 336"/>
                    <a:gd name="T67" fmla="*/ 207 h 267"/>
                    <a:gd name="T68" fmla="*/ 211 w 336"/>
                    <a:gd name="T69" fmla="*/ 218 h 267"/>
                    <a:gd name="T70" fmla="*/ 188 w 336"/>
                    <a:gd name="T71" fmla="*/ 224 h 267"/>
                    <a:gd name="T72" fmla="*/ 161 w 336"/>
                    <a:gd name="T73" fmla="*/ 225 h 267"/>
                    <a:gd name="T74" fmla="*/ 137 w 336"/>
                    <a:gd name="T75" fmla="*/ 222 h 267"/>
                    <a:gd name="T76" fmla="*/ 113 w 336"/>
                    <a:gd name="T77" fmla="*/ 213 h 267"/>
                    <a:gd name="T78" fmla="*/ 92 w 336"/>
                    <a:gd name="T79" fmla="*/ 201 h 267"/>
                    <a:gd name="T80" fmla="*/ 74 w 336"/>
                    <a:gd name="T81" fmla="*/ 186 h 267"/>
                    <a:gd name="T82" fmla="*/ 60 w 336"/>
                    <a:gd name="T83" fmla="*/ 167 h 267"/>
                    <a:gd name="T84" fmla="*/ 49 w 336"/>
                    <a:gd name="T85" fmla="*/ 145 h 267"/>
                    <a:gd name="T86" fmla="*/ 43 w 336"/>
                    <a:gd name="T87" fmla="*/ 123 h 267"/>
                    <a:gd name="T88" fmla="*/ 42 w 336"/>
                    <a:gd name="T89" fmla="*/ 97 h 267"/>
                    <a:gd name="T90" fmla="*/ 46 w 336"/>
                    <a:gd name="T91" fmla="*/ 73 h 267"/>
                    <a:gd name="T92" fmla="*/ 55 w 336"/>
                    <a:gd name="T93" fmla="*/ 50 h 267"/>
                    <a:gd name="T94" fmla="*/ 67 w 336"/>
                    <a:gd name="T95" fmla="*/ 30 h 267"/>
                    <a:gd name="T96" fmla="*/ 83 w 336"/>
                    <a:gd name="T97" fmla="*/ 13 h 267"/>
                    <a:gd name="T98" fmla="*/ 98 w 336"/>
                    <a:gd name="T99" fmla="*/ 2 h 2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6"/>
                    <a:gd name="T151" fmla="*/ 0 h 267"/>
                    <a:gd name="T152" fmla="*/ 336 w 336"/>
                    <a:gd name="T153" fmla="*/ 267 h 2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6" h="267">
                      <a:moveTo>
                        <a:pt x="98" y="2"/>
                      </a:moveTo>
                      <a:lnTo>
                        <a:pt x="39" y="0"/>
                      </a:lnTo>
                      <a:lnTo>
                        <a:pt x="34" y="6"/>
                      </a:lnTo>
                      <a:lnTo>
                        <a:pt x="29" y="12"/>
                      </a:lnTo>
                      <a:lnTo>
                        <a:pt x="23" y="19"/>
                      </a:lnTo>
                      <a:lnTo>
                        <a:pt x="20" y="25"/>
                      </a:lnTo>
                      <a:lnTo>
                        <a:pt x="16" y="32"/>
                      </a:lnTo>
                      <a:lnTo>
                        <a:pt x="12" y="40"/>
                      </a:lnTo>
                      <a:lnTo>
                        <a:pt x="10" y="47"/>
                      </a:lnTo>
                      <a:lnTo>
                        <a:pt x="8" y="55"/>
                      </a:lnTo>
                      <a:lnTo>
                        <a:pt x="5" y="62"/>
                      </a:lnTo>
                      <a:lnTo>
                        <a:pt x="3" y="71"/>
                      </a:lnTo>
                      <a:lnTo>
                        <a:pt x="1" y="78"/>
                      </a:lnTo>
                      <a:lnTo>
                        <a:pt x="0" y="86"/>
                      </a:lnTo>
                      <a:lnTo>
                        <a:pt x="0" y="94"/>
                      </a:lnTo>
                      <a:lnTo>
                        <a:pt x="0" y="103"/>
                      </a:lnTo>
                      <a:lnTo>
                        <a:pt x="0" y="111"/>
                      </a:lnTo>
                      <a:lnTo>
                        <a:pt x="0" y="120"/>
                      </a:lnTo>
                      <a:lnTo>
                        <a:pt x="1" y="129"/>
                      </a:lnTo>
                      <a:lnTo>
                        <a:pt x="3" y="137"/>
                      </a:lnTo>
                      <a:lnTo>
                        <a:pt x="5" y="144"/>
                      </a:lnTo>
                      <a:lnTo>
                        <a:pt x="8" y="153"/>
                      </a:lnTo>
                      <a:lnTo>
                        <a:pt x="10" y="160"/>
                      </a:lnTo>
                      <a:lnTo>
                        <a:pt x="12" y="167"/>
                      </a:lnTo>
                      <a:lnTo>
                        <a:pt x="16" y="174"/>
                      </a:lnTo>
                      <a:lnTo>
                        <a:pt x="20" y="181"/>
                      </a:lnTo>
                      <a:lnTo>
                        <a:pt x="23" y="188"/>
                      </a:lnTo>
                      <a:lnTo>
                        <a:pt x="29" y="194"/>
                      </a:lnTo>
                      <a:lnTo>
                        <a:pt x="34" y="200"/>
                      </a:lnTo>
                      <a:lnTo>
                        <a:pt x="39" y="207"/>
                      </a:lnTo>
                      <a:lnTo>
                        <a:pt x="43" y="212"/>
                      </a:lnTo>
                      <a:lnTo>
                        <a:pt x="48" y="218"/>
                      </a:lnTo>
                      <a:lnTo>
                        <a:pt x="55" y="224"/>
                      </a:lnTo>
                      <a:lnTo>
                        <a:pt x="61" y="229"/>
                      </a:lnTo>
                      <a:lnTo>
                        <a:pt x="67" y="234"/>
                      </a:lnTo>
                      <a:lnTo>
                        <a:pt x="73" y="238"/>
                      </a:lnTo>
                      <a:lnTo>
                        <a:pt x="81" y="242"/>
                      </a:lnTo>
                      <a:lnTo>
                        <a:pt x="88" y="247"/>
                      </a:lnTo>
                      <a:lnTo>
                        <a:pt x="94" y="250"/>
                      </a:lnTo>
                      <a:lnTo>
                        <a:pt x="101" y="253"/>
                      </a:lnTo>
                      <a:lnTo>
                        <a:pt x="111" y="256"/>
                      </a:lnTo>
                      <a:lnTo>
                        <a:pt x="118" y="259"/>
                      </a:lnTo>
                      <a:lnTo>
                        <a:pt x="125" y="261"/>
                      </a:lnTo>
                      <a:lnTo>
                        <a:pt x="134" y="262"/>
                      </a:lnTo>
                      <a:lnTo>
                        <a:pt x="143" y="263"/>
                      </a:lnTo>
                      <a:lnTo>
                        <a:pt x="150" y="266"/>
                      </a:lnTo>
                      <a:lnTo>
                        <a:pt x="159" y="267"/>
                      </a:lnTo>
                      <a:lnTo>
                        <a:pt x="167" y="267"/>
                      </a:lnTo>
                      <a:lnTo>
                        <a:pt x="176" y="267"/>
                      </a:lnTo>
                      <a:lnTo>
                        <a:pt x="185" y="266"/>
                      </a:lnTo>
                      <a:lnTo>
                        <a:pt x="193" y="263"/>
                      </a:lnTo>
                      <a:lnTo>
                        <a:pt x="202" y="262"/>
                      </a:lnTo>
                      <a:lnTo>
                        <a:pt x="210" y="261"/>
                      </a:lnTo>
                      <a:lnTo>
                        <a:pt x="218" y="259"/>
                      </a:lnTo>
                      <a:lnTo>
                        <a:pt x="225" y="256"/>
                      </a:lnTo>
                      <a:lnTo>
                        <a:pt x="234" y="253"/>
                      </a:lnTo>
                      <a:lnTo>
                        <a:pt x="241" y="250"/>
                      </a:lnTo>
                      <a:lnTo>
                        <a:pt x="248" y="247"/>
                      </a:lnTo>
                      <a:lnTo>
                        <a:pt x="256" y="242"/>
                      </a:lnTo>
                      <a:lnTo>
                        <a:pt x="262" y="238"/>
                      </a:lnTo>
                      <a:lnTo>
                        <a:pt x="269" y="234"/>
                      </a:lnTo>
                      <a:lnTo>
                        <a:pt x="275" y="229"/>
                      </a:lnTo>
                      <a:lnTo>
                        <a:pt x="282" y="224"/>
                      </a:lnTo>
                      <a:lnTo>
                        <a:pt x="287" y="218"/>
                      </a:lnTo>
                      <a:lnTo>
                        <a:pt x="293" y="212"/>
                      </a:lnTo>
                      <a:lnTo>
                        <a:pt x="298" y="207"/>
                      </a:lnTo>
                      <a:lnTo>
                        <a:pt x="302" y="200"/>
                      </a:lnTo>
                      <a:lnTo>
                        <a:pt x="308" y="194"/>
                      </a:lnTo>
                      <a:lnTo>
                        <a:pt x="313" y="188"/>
                      </a:lnTo>
                      <a:lnTo>
                        <a:pt x="316" y="181"/>
                      </a:lnTo>
                      <a:lnTo>
                        <a:pt x="320" y="174"/>
                      </a:lnTo>
                      <a:lnTo>
                        <a:pt x="324" y="167"/>
                      </a:lnTo>
                      <a:lnTo>
                        <a:pt x="326" y="160"/>
                      </a:lnTo>
                      <a:lnTo>
                        <a:pt x="328" y="153"/>
                      </a:lnTo>
                      <a:lnTo>
                        <a:pt x="332" y="144"/>
                      </a:lnTo>
                      <a:lnTo>
                        <a:pt x="333" y="137"/>
                      </a:lnTo>
                      <a:lnTo>
                        <a:pt x="335" y="129"/>
                      </a:lnTo>
                      <a:lnTo>
                        <a:pt x="336" y="120"/>
                      </a:lnTo>
                      <a:lnTo>
                        <a:pt x="336" y="111"/>
                      </a:lnTo>
                      <a:lnTo>
                        <a:pt x="336" y="103"/>
                      </a:lnTo>
                      <a:lnTo>
                        <a:pt x="294" y="103"/>
                      </a:lnTo>
                      <a:lnTo>
                        <a:pt x="294" y="97"/>
                      </a:lnTo>
                      <a:lnTo>
                        <a:pt x="294" y="91"/>
                      </a:lnTo>
                      <a:lnTo>
                        <a:pt x="293" y="85"/>
                      </a:lnTo>
                      <a:lnTo>
                        <a:pt x="292" y="79"/>
                      </a:lnTo>
                      <a:lnTo>
                        <a:pt x="290" y="73"/>
                      </a:lnTo>
                      <a:lnTo>
                        <a:pt x="289" y="67"/>
                      </a:lnTo>
                      <a:lnTo>
                        <a:pt x="287" y="61"/>
                      </a:lnTo>
                      <a:lnTo>
                        <a:pt x="284" y="55"/>
                      </a:lnTo>
                      <a:lnTo>
                        <a:pt x="282" y="50"/>
                      </a:lnTo>
                      <a:lnTo>
                        <a:pt x="279" y="46"/>
                      </a:lnTo>
                      <a:lnTo>
                        <a:pt x="276" y="40"/>
                      </a:lnTo>
                      <a:lnTo>
                        <a:pt x="273" y="35"/>
                      </a:lnTo>
                      <a:lnTo>
                        <a:pt x="269" y="30"/>
                      </a:lnTo>
                      <a:lnTo>
                        <a:pt x="266" y="25"/>
                      </a:lnTo>
                      <a:lnTo>
                        <a:pt x="262" y="22"/>
                      </a:lnTo>
                      <a:lnTo>
                        <a:pt x="257" y="17"/>
                      </a:lnTo>
                      <a:lnTo>
                        <a:pt x="253" y="13"/>
                      </a:lnTo>
                      <a:lnTo>
                        <a:pt x="248" y="10"/>
                      </a:lnTo>
                      <a:lnTo>
                        <a:pt x="247" y="9"/>
                      </a:lnTo>
                      <a:lnTo>
                        <a:pt x="308" y="11"/>
                      </a:lnTo>
                      <a:lnTo>
                        <a:pt x="308" y="12"/>
                      </a:lnTo>
                      <a:lnTo>
                        <a:pt x="313" y="19"/>
                      </a:lnTo>
                      <a:lnTo>
                        <a:pt x="316" y="25"/>
                      </a:lnTo>
                      <a:lnTo>
                        <a:pt x="320" y="32"/>
                      </a:lnTo>
                      <a:lnTo>
                        <a:pt x="324" y="40"/>
                      </a:lnTo>
                      <a:lnTo>
                        <a:pt x="326" y="47"/>
                      </a:lnTo>
                      <a:lnTo>
                        <a:pt x="328" y="55"/>
                      </a:lnTo>
                      <a:lnTo>
                        <a:pt x="332" y="62"/>
                      </a:lnTo>
                      <a:lnTo>
                        <a:pt x="333" y="71"/>
                      </a:lnTo>
                      <a:lnTo>
                        <a:pt x="335" y="78"/>
                      </a:lnTo>
                      <a:lnTo>
                        <a:pt x="336" y="86"/>
                      </a:lnTo>
                      <a:lnTo>
                        <a:pt x="336" y="94"/>
                      </a:lnTo>
                      <a:lnTo>
                        <a:pt x="336" y="103"/>
                      </a:lnTo>
                      <a:lnTo>
                        <a:pt x="294" y="103"/>
                      </a:lnTo>
                      <a:lnTo>
                        <a:pt x="294" y="109"/>
                      </a:lnTo>
                      <a:lnTo>
                        <a:pt x="294" y="116"/>
                      </a:lnTo>
                      <a:lnTo>
                        <a:pt x="293" y="123"/>
                      </a:lnTo>
                      <a:lnTo>
                        <a:pt x="292" y="129"/>
                      </a:lnTo>
                      <a:lnTo>
                        <a:pt x="290" y="135"/>
                      </a:lnTo>
                      <a:lnTo>
                        <a:pt x="289" y="140"/>
                      </a:lnTo>
                      <a:lnTo>
                        <a:pt x="287" y="145"/>
                      </a:lnTo>
                      <a:lnTo>
                        <a:pt x="284" y="151"/>
                      </a:lnTo>
                      <a:lnTo>
                        <a:pt x="282" y="156"/>
                      </a:lnTo>
                      <a:lnTo>
                        <a:pt x="279" y="162"/>
                      </a:lnTo>
                      <a:lnTo>
                        <a:pt x="276" y="167"/>
                      </a:lnTo>
                      <a:lnTo>
                        <a:pt x="273" y="172"/>
                      </a:lnTo>
                      <a:lnTo>
                        <a:pt x="269" y="176"/>
                      </a:lnTo>
                      <a:lnTo>
                        <a:pt x="266" y="181"/>
                      </a:lnTo>
                      <a:lnTo>
                        <a:pt x="262" y="186"/>
                      </a:lnTo>
                      <a:lnTo>
                        <a:pt x="257" y="190"/>
                      </a:lnTo>
                      <a:lnTo>
                        <a:pt x="253" y="194"/>
                      </a:lnTo>
                      <a:lnTo>
                        <a:pt x="248" y="198"/>
                      </a:lnTo>
                      <a:lnTo>
                        <a:pt x="243" y="201"/>
                      </a:lnTo>
                      <a:lnTo>
                        <a:pt x="238" y="205"/>
                      </a:lnTo>
                      <a:lnTo>
                        <a:pt x="234" y="207"/>
                      </a:lnTo>
                      <a:lnTo>
                        <a:pt x="228" y="211"/>
                      </a:lnTo>
                      <a:lnTo>
                        <a:pt x="223" y="213"/>
                      </a:lnTo>
                      <a:lnTo>
                        <a:pt x="217" y="216"/>
                      </a:lnTo>
                      <a:lnTo>
                        <a:pt x="211" y="218"/>
                      </a:lnTo>
                      <a:lnTo>
                        <a:pt x="206" y="219"/>
                      </a:lnTo>
                      <a:lnTo>
                        <a:pt x="199" y="222"/>
                      </a:lnTo>
                      <a:lnTo>
                        <a:pt x="193" y="223"/>
                      </a:lnTo>
                      <a:lnTo>
                        <a:pt x="188" y="224"/>
                      </a:lnTo>
                      <a:lnTo>
                        <a:pt x="182" y="224"/>
                      </a:lnTo>
                      <a:lnTo>
                        <a:pt x="175" y="225"/>
                      </a:lnTo>
                      <a:lnTo>
                        <a:pt x="167" y="225"/>
                      </a:lnTo>
                      <a:lnTo>
                        <a:pt x="161" y="225"/>
                      </a:lnTo>
                      <a:lnTo>
                        <a:pt x="156" y="224"/>
                      </a:lnTo>
                      <a:lnTo>
                        <a:pt x="149" y="224"/>
                      </a:lnTo>
                      <a:lnTo>
                        <a:pt x="143" y="223"/>
                      </a:lnTo>
                      <a:lnTo>
                        <a:pt x="137" y="222"/>
                      </a:lnTo>
                      <a:lnTo>
                        <a:pt x="131" y="219"/>
                      </a:lnTo>
                      <a:lnTo>
                        <a:pt x="124" y="218"/>
                      </a:lnTo>
                      <a:lnTo>
                        <a:pt x="119" y="216"/>
                      </a:lnTo>
                      <a:lnTo>
                        <a:pt x="113" y="213"/>
                      </a:lnTo>
                      <a:lnTo>
                        <a:pt x="108" y="211"/>
                      </a:lnTo>
                      <a:lnTo>
                        <a:pt x="102" y="207"/>
                      </a:lnTo>
                      <a:lnTo>
                        <a:pt x="97" y="205"/>
                      </a:lnTo>
                      <a:lnTo>
                        <a:pt x="92" y="201"/>
                      </a:lnTo>
                      <a:lnTo>
                        <a:pt x="88" y="198"/>
                      </a:lnTo>
                      <a:lnTo>
                        <a:pt x="83" y="194"/>
                      </a:lnTo>
                      <a:lnTo>
                        <a:pt x="79" y="190"/>
                      </a:lnTo>
                      <a:lnTo>
                        <a:pt x="74" y="186"/>
                      </a:lnTo>
                      <a:lnTo>
                        <a:pt x="71" y="181"/>
                      </a:lnTo>
                      <a:lnTo>
                        <a:pt x="67" y="176"/>
                      </a:lnTo>
                      <a:lnTo>
                        <a:pt x="63" y="172"/>
                      </a:lnTo>
                      <a:lnTo>
                        <a:pt x="60" y="167"/>
                      </a:lnTo>
                      <a:lnTo>
                        <a:pt x="57" y="162"/>
                      </a:lnTo>
                      <a:lnTo>
                        <a:pt x="55" y="156"/>
                      </a:lnTo>
                      <a:lnTo>
                        <a:pt x="50" y="151"/>
                      </a:lnTo>
                      <a:lnTo>
                        <a:pt x="49" y="145"/>
                      </a:lnTo>
                      <a:lnTo>
                        <a:pt x="47" y="140"/>
                      </a:lnTo>
                      <a:lnTo>
                        <a:pt x="46" y="135"/>
                      </a:lnTo>
                      <a:lnTo>
                        <a:pt x="44" y="129"/>
                      </a:lnTo>
                      <a:lnTo>
                        <a:pt x="43" y="123"/>
                      </a:lnTo>
                      <a:lnTo>
                        <a:pt x="42" y="116"/>
                      </a:lnTo>
                      <a:lnTo>
                        <a:pt x="42" y="109"/>
                      </a:lnTo>
                      <a:lnTo>
                        <a:pt x="41" y="103"/>
                      </a:lnTo>
                      <a:lnTo>
                        <a:pt x="42" y="97"/>
                      </a:lnTo>
                      <a:lnTo>
                        <a:pt x="42" y="91"/>
                      </a:lnTo>
                      <a:lnTo>
                        <a:pt x="43" y="85"/>
                      </a:lnTo>
                      <a:lnTo>
                        <a:pt x="44" y="79"/>
                      </a:lnTo>
                      <a:lnTo>
                        <a:pt x="46" y="73"/>
                      </a:lnTo>
                      <a:lnTo>
                        <a:pt x="47" y="67"/>
                      </a:lnTo>
                      <a:lnTo>
                        <a:pt x="49" y="61"/>
                      </a:lnTo>
                      <a:lnTo>
                        <a:pt x="50" y="55"/>
                      </a:lnTo>
                      <a:lnTo>
                        <a:pt x="55" y="50"/>
                      </a:lnTo>
                      <a:lnTo>
                        <a:pt x="57" y="46"/>
                      </a:lnTo>
                      <a:lnTo>
                        <a:pt x="60" y="40"/>
                      </a:lnTo>
                      <a:lnTo>
                        <a:pt x="63" y="35"/>
                      </a:lnTo>
                      <a:lnTo>
                        <a:pt x="67" y="30"/>
                      </a:lnTo>
                      <a:lnTo>
                        <a:pt x="71" y="25"/>
                      </a:lnTo>
                      <a:lnTo>
                        <a:pt x="74" y="22"/>
                      </a:lnTo>
                      <a:lnTo>
                        <a:pt x="79" y="17"/>
                      </a:lnTo>
                      <a:lnTo>
                        <a:pt x="83" y="13"/>
                      </a:lnTo>
                      <a:lnTo>
                        <a:pt x="88" y="10"/>
                      </a:lnTo>
                      <a:lnTo>
                        <a:pt x="92" y="5"/>
                      </a:lnTo>
                      <a:lnTo>
                        <a:pt x="97" y="3"/>
                      </a:lnTo>
                      <a:lnTo>
                        <a:pt x="98" y="2"/>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4" name="Freeform 2067"/>
                <p:cNvSpPr>
                  <a:spLocks/>
                </p:cNvSpPr>
                <p:nvPr/>
              </p:nvSpPr>
              <p:spPr bwMode="auto">
                <a:xfrm>
                  <a:off x="1347" y="2103"/>
                  <a:ext cx="36" cy="38"/>
                </a:xfrm>
                <a:custGeom>
                  <a:avLst/>
                  <a:gdLst>
                    <a:gd name="T0" fmla="*/ 51 w 253"/>
                    <a:gd name="T1" fmla="*/ 3 h 223"/>
                    <a:gd name="T2" fmla="*/ 33 w 253"/>
                    <a:gd name="T3" fmla="*/ 20 h 223"/>
                    <a:gd name="T4" fmla="*/ 19 w 253"/>
                    <a:gd name="T5" fmla="*/ 38 h 223"/>
                    <a:gd name="T6" fmla="*/ 8 w 253"/>
                    <a:gd name="T7" fmla="*/ 59 h 223"/>
                    <a:gd name="T8" fmla="*/ 2 w 253"/>
                    <a:gd name="T9" fmla="*/ 83 h 223"/>
                    <a:gd name="T10" fmla="*/ 1 w 253"/>
                    <a:gd name="T11" fmla="*/ 107 h 223"/>
                    <a:gd name="T12" fmla="*/ 5 w 253"/>
                    <a:gd name="T13" fmla="*/ 133 h 223"/>
                    <a:gd name="T14" fmla="*/ 14 w 253"/>
                    <a:gd name="T15" fmla="*/ 154 h 223"/>
                    <a:gd name="T16" fmla="*/ 26 w 253"/>
                    <a:gd name="T17" fmla="*/ 174 h 223"/>
                    <a:gd name="T18" fmla="*/ 42 w 253"/>
                    <a:gd name="T19" fmla="*/ 192 h 223"/>
                    <a:gd name="T20" fmla="*/ 61 w 253"/>
                    <a:gd name="T21" fmla="*/ 205 h 223"/>
                    <a:gd name="T22" fmla="*/ 83 w 253"/>
                    <a:gd name="T23" fmla="*/ 216 h 223"/>
                    <a:gd name="T24" fmla="*/ 108 w 253"/>
                    <a:gd name="T25" fmla="*/ 222 h 223"/>
                    <a:gd name="T26" fmla="*/ 134 w 253"/>
                    <a:gd name="T27" fmla="*/ 223 h 223"/>
                    <a:gd name="T28" fmla="*/ 158 w 253"/>
                    <a:gd name="T29" fmla="*/ 220 h 223"/>
                    <a:gd name="T30" fmla="*/ 182 w 253"/>
                    <a:gd name="T31" fmla="*/ 211 h 223"/>
                    <a:gd name="T32" fmla="*/ 202 w 253"/>
                    <a:gd name="T33" fmla="*/ 199 h 223"/>
                    <a:gd name="T34" fmla="*/ 221 w 253"/>
                    <a:gd name="T35" fmla="*/ 184 h 223"/>
                    <a:gd name="T36" fmla="*/ 235 w 253"/>
                    <a:gd name="T37" fmla="*/ 165 h 223"/>
                    <a:gd name="T38" fmla="*/ 246 w 253"/>
                    <a:gd name="T39" fmla="*/ 143 h 223"/>
                    <a:gd name="T40" fmla="*/ 252 w 253"/>
                    <a:gd name="T41" fmla="*/ 121 h 223"/>
                    <a:gd name="T42" fmla="*/ 210 w 253"/>
                    <a:gd name="T43" fmla="*/ 101 h 223"/>
                    <a:gd name="T44" fmla="*/ 209 w 253"/>
                    <a:gd name="T45" fmla="*/ 84 h 223"/>
                    <a:gd name="T46" fmla="*/ 205 w 253"/>
                    <a:gd name="T47" fmla="*/ 70 h 223"/>
                    <a:gd name="T48" fmla="*/ 197 w 253"/>
                    <a:gd name="T49" fmla="*/ 56 h 223"/>
                    <a:gd name="T50" fmla="*/ 186 w 253"/>
                    <a:gd name="T51" fmla="*/ 44 h 223"/>
                    <a:gd name="T52" fmla="*/ 174 w 253"/>
                    <a:gd name="T53" fmla="*/ 34 h 223"/>
                    <a:gd name="T54" fmla="*/ 160 w 253"/>
                    <a:gd name="T55" fmla="*/ 27 h 223"/>
                    <a:gd name="T56" fmla="*/ 144 w 253"/>
                    <a:gd name="T57" fmla="*/ 22 h 223"/>
                    <a:gd name="T58" fmla="*/ 126 w 253"/>
                    <a:gd name="T59" fmla="*/ 20 h 223"/>
                    <a:gd name="T60" fmla="*/ 110 w 253"/>
                    <a:gd name="T61" fmla="*/ 22 h 223"/>
                    <a:gd name="T62" fmla="*/ 94 w 253"/>
                    <a:gd name="T63" fmla="*/ 27 h 223"/>
                    <a:gd name="T64" fmla="*/ 79 w 253"/>
                    <a:gd name="T65" fmla="*/ 34 h 223"/>
                    <a:gd name="T66" fmla="*/ 67 w 253"/>
                    <a:gd name="T67" fmla="*/ 44 h 223"/>
                    <a:gd name="T68" fmla="*/ 57 w 253"/>
                    <a:gd name="T69" fmla="*/ 56 h 223"/>
                    <a:gd name="T70" fmla="*/ 50 w 253"/>
                    <a:gd name="T71" fmla="*/ 70 h 223"/>
                    <a:gd name="T72" fmla="*/ 45 w 253"/>
                    <a:gd name="T73" fmla="*/ 84 h 223"/>
                    <a:gd name="T74" fmla="*/ 42 w 253"/>
                    <a:gd name="T75" fmla="*/ 101 h 223"/>
                    <a:gd name="T76" fmla="*/ 45 w 253"/>
                    <a:gd name="T77" fmla="*/ 118 h 223"/>
                    <a:gd name="T78" fmla="*/ 50 w 253"/>
                    <a:gd name="T79" fmla="*/ 134 h 223"/>
                    <a:gd name="T80" fmla="*/ 57 w 253"/>
                    <a:gd name="T81" fmla="*/ 147 h 223"/>
                    <a:gd name="T82" fmla="*/ 67 w 253"/>
                    <a:gd name="T83" fmla="*/ 159 h 223"/>
                    <a:gd name="T84" fmla="*/ 79 w 253"/>
                    <a:gd name="T85" fmla="*/ 169 h 223"/>
                    <a:gd name="T86" fmla="*/ 94 w 253"/>
                    <a:gd name="T87" fmla="*/ 177 h 223"/>
                    <a:gd name="T88" fmla="*/ 110 w 253"/>
                    <a:gd name="T89" fmla="*/ 182 h 223"/>
                    <a:gd name="T90" fmla="*/ 126 w 253"/>
                    <a:gd name="T91" fmla="*/ 183 h 223"/>
                    <a:gd name="T92" fmla="*/ 144 w 253"/>
                    <a:gd name="T93" fmla="*/ 182 h 223"/>
                    <a:gd name="T94" fmla="*/ 160 w 253"/>
                    <a:gd name="T95" fmla="*/ 177 h 223"/>
                    <a:gd name="T96" fmla="*/ 174 w 253"/>
                    <a:gd name="T97" fmla="*/ 169 h 223"/>
                    <a:gd name="T98" fmla="*/ 186 w 253"/>
                    <a:gd name="T99" fmla="*/ 159 h 223"/>
                    <a:gd name="T100" fmla="*/ 197 w 253"/>
                    <a:gd name="T101" fmla="*/ 147 h 223"/>
                    <a:gd name="T102" fmla="*/ 205 w 253"/>
                    <a:gd name="T103" fmla="*/ 134 h 223"/>
                    <a:gd name="T104" fmla="*/ 209 w 253"/>
                    <a:gd name="T105" fmla="*/ 118 h 223"/>
                    <a:gd name="T106" fmla="*/ 210 w 253"/>
                    <a:gd name="T107" fmla="*/ 101 h 223"/>
                    <a:gd name="T108" fmla="*/ 252 w 253"/>
                    <a:gd name="T109" fmla="*/ 83 h 223"/>
                    <a:gd name="T110" fmla="*/ 246 w 253"/>
                    <a:gd name="T111" fmla="*/ 59 h 223"/>
                    <a:gd name="T112" fmla="*/ 235 w 253"/>
                    <a:gd name="T113" fmla="*/ 38 h 223"/>
                    <a:gd name="T114" fmla="*/ 221 w 253"/>
                    <a:gd name="T115" fmla="*/ 20 h 223"/>
                    <a:gd name="T116" fmla="*/ 206 w 253"/>
                    <a:gd name="T117" fmla="*/ 7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
                    <a:gd name="T178" fmla="*/ 0 h 223"/>
                    <a:gd name="T179" fmla="*/ 253 w 253"/>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 h="223">
                      <a:moveTo>
                        <a:pt x="206" y="7"/>
                      </a:moveTo>
                      <a:lnTo>
                        <a:pt x="57" y="0"/>
                      </a:lnTo>
                      <a:lnTo>
                        <a:pt x="56" y="1"/>
                      </a:lnTo>
                      <a:lnTo>
                        <a:pt x="51" y="3"/>
                      </a:lnTo>
                      <a:lnTo>
                        <a:pt x="47" y="8"/>
                      </a:lnTo>
                      <a:lnTo>
                        <a:pt x="42" y="11"/>
                      </a:lnTo>
                      <a:lnTo>
                        <a:pt x="38" y="15"/>
                      </a:lnTo>
                      <a:lnTo>
                        <a:pt x="33" y="20"/>
                      </a:lnTo>
                      <a:lnTo>
                        <a:pt x="30" y="23"/>
                      </a:lnTo>
                      <a:lnTo>
                        <a:pt x="26" y="28"/>
                      </a:lnTo>
                      <a:lnTo>
                        <a:pt x="22" y="33"/>
                      </a:lnTo>
                      <a:lnTo>
                        <a:pt x="19" y="38"/>
                      </a:lnTo>
                      <a:lnTo>
                        <a:pt x="16" y="44"/>
                      </a:lnTo>
                      <a:lnTo>
                        <a:pt x="14" y="48"/>
                      </a:lnTo>
                      <a:lnTo>
                        <a:pt x="9" y="53"/>
                      </a:lnTo>
                      <a:lnTo>
                        <a:pt x="8" y="59"/>
                      </a:lnTo>
                      <a:lnTo>
                        <a:pt x="6" y="65"/>
                      </a:lnTo>
                      <a:lnTo>
                        <a:pt x="5" y="71"/>
                      </a:lnTo>
                      <a:lnTo>
                        <a:pt x="3" y="77"/>
                      </a:lnTo>
                      <a:lnTo>
                        <a:pt x="2" y="83"/>
                      </a:lnTo>
                      <a:lnTo>
                        <a:pt x="1" y="89"/>
                      </a:lnTo>
                      <a:lnTo>
                        <a:pt x="1" y="95"/>
                      </a:lnTo>
                      <a:lnTo>
                        <a:pt x="0" y="101"/>
                      </a:lnTo>
                      <a:lnTo>
                        <a:pt x="1" y="107"/>
                      </a:lnTo>
                      <a:lnTo>
                        <a:pt x="1" y="114"/>
                      </a:lnTo>
                      <a:lnTo>
                        <a:pt x="2" y="121"/>
                      </a:lnTo>
                      <a:lnTo>
                        <a:pt x="3" y="127"/>
                      </a:lnTo>
                      <a:lnTo>
                        <a:pt x="5" y="133"/>
                      </a:lnTo>
                      <a:lnTo>
                        <a:pt x="6" y="138"/>
                      </a:lnTo>
                      <a:lnTo>
                        <a:pt x="8" y="143"/>
                      </a:lnTo>
                      <a:lnTo>
                        <a:pt x="9" y="149"/>
                      </a:lnTo>
                      <a:lnTo>
                        <a:pt x="14" y="154"/>
                      </a:lnTo>
                      <a:lnTo>
                        <a:pt x="16" y="160"/>
                      </a:lnTo>
                      <a:lnTo>
                        <a:pt x="19" y="165"/>
                      </a:lnTo>
                      <a:lnTo>
                        <a:pt x="22" y="170"/>
                      </a:lnTo>
                      <a:lnTo>
                        <a:pt x="26" y="174"/>
                      </a:lnTo>
                      <a:lnTo>
                        <a:pt x="30" y="179"/>
                      </a:lnTo>
                      <a:lnTo>
                        <a:pt x="33" y="184"/>
                      </a:lnTo>
                      <a:lnTo>
                        <a:pt x="38" y="188"/>
                      </a:lnTo>
                      <a:lnTo>
                        <a:pt x="42" y="192"/>
                      </a:lnTo>
                      <a:lnTo>
                        <a:pt x="47" y="196"/>
                      </a:lnTo>
                      <a:lnTo>
                        <a:pt x="51" y="199"/>
                      </a:lnTo>
                      <a:lnTo>
                        <a:pt x="56" y="203"/>
                      </a:lnTo>
                      <a:lnTo>
                        <a:pt x="61" y="205"/>
                      </a:lnTo>
                      <a:lnTo>
                        <a:pt x="67" y="209"/>
                      </a:lnTo>
                      <a:lnTo>
                        <a:pt x="72" y="211"/>
                      </a:lnTo>
                      <a:lnTo>
                        <a:pt x="78" y="214"/>
                      </a:lnTo>
                      <a:lnTo>
                        <a:pt x="83" y="216"/>
                      </a:lnTo>
                      <a:lnTo>
                        <a:pt x="90" y="217"/>
                      </a:lnTo>
                      <a:lnTo>
                        <a:pt x="96" y="220"/>
                      </a:lnTo>
                      <a:lnTo>
                        <a:pt x="102" y="221"/>
                      </a:lnTo>
                      <a:lnTo>
                        <a:pt x="108" y="222"/>
                      </a:lnTo>
                      <a:lnTo>
                        <a:pt x="115" y="223"/>
                      </a:lnTo>
                      <a:lnTo>
                        <a:pt x="120" y="223"/>
                      </a:lnTo>
                      <a:lnTo>
                        <a:pt x="126" y="223"/>
                      </a:lnTo>
                      <a:lnTo>
                        <a:pt x="134" y="223"/>
                      </a:lnTo>
                      <a:lnTo>
                        <a:pt x="141" y="223"/>
                      </a:lnTo>
                      <a:lnTo>
                        <a:pt x="147" y="222"/>
                      </a:lnTo>
                      <a:lnTo>
                        <a:pt x="152" y="221"/>
                      </a:lnTo>
                      <a:lnTo>
                        <a:pt x="158" y="220"/>
                      </a:lnTo>
                      <a:lnTo>
                        <a:pt x="165" y="217"/>
                      </a:lnTo>
                      <a:lnTo>
                        <a:pt x="170" y="216"/>
                      </a:lnTo>
                      <a:lnTo>
                        <a:pt x="176" y="214"/>
                      </a:lnTo>
                      <a:lnTo>
                        <a:pt x="182" y="211"/>
                      </a:lnTo>
                      <a:lnTo>
                        <a:pt x="187" y="209"/>
                      </a:lnTo>
                      <a:lnTo>
                        <a:pt x="193" y="205"/>
                      </a:lnTo>
                      <a:lnTo>
                        <a:pt x="197" y="203"/>
                      </a:lnTo>
                      <a:lnTo>
                        <a:pt x="202" y="199"/>
                      </a:lnTo>
                      <a:lnTo>
                        <a:pt x="207" y="196"/>
                      </a:lnTo>
                      <a:lnTo>
                        <a:pt x="212" y="192"/>
                      </a:lnTo>
                      <a:lnTo>
                        <a:pt x="216" y="188"/>
                      </a:lnTo>
                      <a:lnTo>
                        <a:pt x="221" y="184"/>
                      </a:lnTo>
                      <a:lnTo>
                        <a:pt x="225" y="179"/>
                      </a:lnTo>
                      <a:lnTo>
                        <a:pt x="228" y="174"/>
                      </a:lnTo>
                      <a:lnTo>
                        <a:pt x="232" y="170"/>
                      </a:lnTo>
                      <a:lnTo>
                        <a:pt x="235" y="165"/>
                      </a:lnTo>
                      <a:lnTo>
                        <a:pt x="238" y="160"/>
                      </a:lnTo>
                      <a:lnTo>
                        <a:pt x="241" y="154"/>
                      </a:lnTo>
                      <a:lnTo>
                        <a:pt x="243" y="149"/>
                      </a:lnTo>
                      <a:lnTo>
                        <a:pt x="246" y="143"/>
                      </a:lnTo>
                      <a:lnTo>
                        <a:pt x="248" y="138"/>
                      </a:lnTo>
                      <a:lnTo>
                        <a:pt x="249" y="133"/>
                      </a:lnTo>
                      <a:lnTo>
                        <a:pt x="251" y="127"/>
                      </a:lnTo>
                      <a:lnTo>
                        <a:pt x="252" y="121"/>
                      </a:lnTo>
                      <a:lnTo>
                        <a:pt x="253" y="114"/>
                      </a:lnTo>
                      <a:lnTo>
                        <a:pt x="253" y="107"/>
                      </a:lnTo>
                      <a:lnTo>
                        <a:pt x="253" y="101"/>
                      </a:lnTo>
                      <a:lnTo>
                        <a:pt x="210" y="101"/>
                      </a:lnTo>
                      <a:lnTo>
                        <a:pt x="210" y="97"/>
                      </a:lnTo>
                      <a:lnTo>
                        <a:pt x="210" y="92"/>
                      </a:lnTo>
                      <a:lnTo>
                        <a:pt x="210" y="89"/>
                      </a:lnTo>
                      <a:lnTo>
                        <a:pt x="209" y="84"/>
                      </a:lnTo>
                      <a:lnTo>
                        <a:pt x="208" y="81"/>
                      </a:lnTo>
                      <a:lnTo>
                        <a:pt x="207" y="77"/>
                      </a:lnTo>
                      <a:lnTo>
                        <a:pt x="206" y="73"/>
                      </a:lnTo>
                      <a:lnTo>
                        <a:pt x="205" y="70"/>
                      </a:lnTo>
                      <a:lnTo>
                        <a:pt x="203" y="66"/>
                      </a:lnTo>
                      <a:lnTo>
                        <a:pt x="201" y="63"/>
                      </a:lnTo>
                      <a:lnTo>
                        <a:pt x="199" y="59"/>
                      </a:lnTo>
                      <a:lnTo>
                        <a:pt x="197" y="56"/>
                      </a:lnTo>
                      <a:lnTo>
                        <a:pt x="195" y="52"/>
                      </a:lnTo>
                      <a:lnTo>
                        <a:pt x="193" y="50"/>
                      </a:lnTo>
                      <a:lnTo>
                        <a:pt x="190" y="46"/>
                      </a:lnTo>
                      <a:lnTo>
                        <a:pt x="186" y="44"/>
                      </a:lnTo>
                      <a:lnTo>
                        <a:pt x="183" y="41"/>
                      </a:lnTo>
                      <a:lnTo>
                        <a:pt x="181" y="39"/>
                      </a:lnTo>
                      <a:lnTo>
                        <a:pt x="177" y="36"/>
                      </a:lnTo>
                      <a:lnTo>
                        <a:pt x="174" y="34"/>
                      </a:lnTo>
                      <a:lnTo>
                        <a:pt x="171" y="32"/>
                      </a:lnTo>
                      <a:lnTo>
                        <a:pt x="168" y="29"/>
                      </a:lnTo>
                      <a:lnTo>
                        <a:pt x="164" y="28"/>
                      </a:lnTo>
                      <a:lnTo>
                        <a:pt x="160" y="27"/>
                      </a:lnTo>
                      <a:lnTo>
                        <a:pt x="156" y="25"/>
                      </a:lnTo>
                      <a:lnTo>
                        <a:pt x="152" y="23"/>
                      </a:lnTo>
                      <a:lnTo>
                        <a:pt x="148" y="22"/>
                      </a:lnTo>
                      <a:lnTo>
                        <a:pt x="144" y="22"/>
                      </a:lnTo>
                      <a:lnTo>
                        <a:pt x="141" y="21"/>
                      </a:lnTo>
                      <a:lnTo>
                        <a:pt x="135" y="21"/>
                      </a:lnTo>
                      <a:lnTo>
                        <a:pt x="131" y="20"/>
                      </a:lnTo>
                      <a:lnTo>
                        <a:pt x="126" y="20"/>
                      </a:lnTo>
                      <a:lnTo>
                        <a:pt x="123" y="20"/>
                      </a:lnTo>
                      <a:lnTo>
                        <a:pt x="118" y="21"/>
                      </a:lnTo>
                      <a:lnTo>
                        <a:pt x="115" y="21"/>
                      </a:lnTo>
                      <a:lnTo>
                        <a:pt x="110" y="22"/>
                      </a:lnTo>
                      <a:lnTo>
                        <a:pt x="105" y="22"/>
                      </a:lnTo>
                      <a:lnTo>
                        <a:pt x="102" y="23"/>
                      </a:lnTo>
                      <a:lnTo>
                        <a:pt x="98" y="25"/>
                      </a:lnTo>
                      <a:lnTo>
                        <a:pt x="94" y="27"/>
                      </a:lnTo>
                      <a:lnTo>
                        <a:pt x="91" y="28"/>
                      </a:lnTo>
                      <a:lnTo>
                        <a:pt x="86" y="29"/>
                      </a:lnTo>
                      <a:lnTo>
                        <a:pt x="83" y="32"/>
                      </a:lnTo>
                      <a:lnTo>
                        <a:pt x="79" y="34"/>
                      </a:lnTo>
                      <a:lnTo>
                        <a:pt x="77" y="36"/>
                      </a:lnTo>
                      <a:lnTo>
                        <a:pt x="73" y="39"/>
                      </a:lnTo>
                      <a:lnTo>
                        <a:pt x="71" y="41"/>
                      </a:lnTo>
                      <a:lnTo>
                        <a:pt x="67" y="44"/>
                      </a:lnTo>
                      <a:lnTo>
                        <a:pt x="65" y="46"/>
                      </a:lnTo>
                      <a:lnTo>
                        <a:pt x="61" y="50"/>
                      </a:lnTo>
                      <a:lnTo>
                        <a:pt x="59" y="52"/>
                      </a:lnTo>
                      <a:lnTo>
                        <a:pt x="57" y="56"/>
                      </a:lnTo>
                      <a:lnTo>
                        <a:pt x="54" y="59"/>
                      </a:lnTo>
                      <a:lnTo>
                        <a:pt x="53" y="63"/>
                      </a:lnTo>
                      <a:lnTo>
                        <a:pt x="51" y="66"/>
                      </a:lnTo>
                      <a:lnTo>
                        <a:pt x="50" y="70"/>
                      </a:lnTo>
                      <a:lnTo>
                        <a:pt x="48" y="73"/>
                      </a:lnTo>
                      <a:lnTo>
                        <a:pt x="47" y="77"/>
                      </a:lnTo>
                      <a:lnTo>
                        <a:pt x="46" y="81"/>
                      </a:lnTo>
                      <a:lnTo>
                        <a:pt x="45" y="84"/>
                      </a:lnTo>
                      <a:lnTo>
                        <a:pt x="44" y="89"/>
                      </a:lnTo>
                      <a:lnTo>
                        <a:pt x="44" y="92"/>
                      </a:lnTo>
                      <a:lnTo>
                        <a:pt x="44" y="97"/>
                      </a:lnTo>
                      <a:lnTo>
                        <a:pt x="42" y="101"/>
                      </a:lnTo>
                      <a:lnTo>
                        <a:pt x="44" y="106"/>
                      </a:lnTo>
                      <a:lnTo>
                        <a:pt x="44" y="109"/>
                      </a:lnTo>
                      <a:lnTo>
                        <a:pt x="44" y="113"/>
                      </a:lnTo>
                      <a:lnTo>
                        <a:pt x="45" y="118"/>
                      </a:lnTo>
                      <a:lnTo>
                        <a:pt x="46" y="122"/>
                      </a:lnTo>
                      <a:lnTo>
                        <a:pt x="47" y="126"/>
                      </a:lnTo>
                      <a:lnTo>
                        <a:pt x="48" y="129"/>
                      </a:lnTo>
                      <a:lnTo>
                        <a:pt x="50" y="134"/>
                      </a:lnTo>
                      <a:lnTo>
                        <a:pt x="51" y="138"/>
                      </a:lnTo>
                      <a:lnTo>
                        <a:pt x="53" y="141"/>
                      </a:lnTo>
                      <a:lnTo>
                        <a:pt x="54" y="143"/>
                      </a:lnTo>
                      <a:lnTo>
                        <a:pt x="57" y="147"/>
                      </a:lnTo>
                      <a:lnTo>
                        <a:pt x="59" y="151"/>
                      </a:lnTo>
                      <a:lnTo>
                        <a:pt x="61" y="153"/>
                      </a:lnTo>
                      <a:lnTo>
                        <a:pt x="65" y="157"/>
                      </a:lnTo>
                      <a:lnTo>
                        <a:pt x="67" y="159"/>
                      </a:lnTo>
                      <a:lnTo>
                        <a:pt x="71" y="161"/>
                      </a:lnTo>
                      <a:lnTo>
                        <a:pt x="73" y="165"/>
                      </a:lnTo>
                      <a:lnTo>
                        <a:pt x="77" y="167"/>
                      </a:lnTo>
                      <a:lnTo>
                        <a:pt x="79" y="169"/>
                      </a:lnTo>
                      <a:lnTo>
                        <a:pt x="83" y="171"/>
                      </a:lnTo>
                      <a:lnTo>
                        <a:pt x="86" y="173"/>
                      </a:lnTo>
                      <a:lnTo>
                        <a:pt x="91" y="174"/>
                      </a:lnTo>
                      <a:lnTo>
                        <a:pt x="94" y="177"/>
                      </a:lnTo>
                      <a:lnTo>
                        <a:pt x="98" y="178"/>
                      </a:lnTo>
                      <a:lnTo>
                        <a:pt x="102" y="179"/>
                      </a:lnTo>
                      <a:lnTo>
                        <a:pt x="105" y="180"/>
                      </a:lnTo>
                      <a:lnTo>
                        <a:pt x="110" y="182"/>
                      </a:lnTo>
                      <a:lnTo>
                        <a:pt x="115" y="182"/>
                      </a:lnTo>
                      <a:lnTo>
                        <a:pt x="118" y="183"/>
                      </a:lnTo>
                      <a:lnTo>
                        <a:pt x="123" y="183"/>
                      </a:lnTo>
                      <a:lnTo>
                        <a:pt x="126" y="183"/>
                      </a:lnTo>
                      <a:lnTo>
                        <a:pt x="131" y="183"/>
                      </a:lnTo>
                      <a:lnTo>
                        <a:pt x="135" y="183"/>
                      </a:lnTo>
                      <a:lnTo>
                        <a:pt x="141" y="182"/>
                      </a:lnTo>
                      <a:lnTo>
                        <a:pt x="144" y="182"/>
                      </a:lnTo>
                      <a:lnTo>
                        <a:pt x="148" y="180"/>
                      </a:lnTo>
                      <a:lnTo>
                        <a:pt x="152" y="179"/>
                      </a:lnTo>
                      <a:lnTo>
                        <a:pt x="156" y="178"/>
                      </a:lnTo>
                      <a:lnTo>
                        <a:pt x="160" y="177"/>
                      </a:lnTo>
                      <a:lnTo>
                        <a:pt x="164" y="174"/>
                      </a:lnTo>
                      <a:lnTo>
                        <a:pt x="168" y="173"/>
                      </a:lnTo>
                      <a:lnTo>
                        <a:pt x="171" y="171"/>
                      </a:lnTo>
                      <a:lnTo>
                        <a:pt x="174" y="169"/>
                      </a:lnTo>
                      <a:lnTo>
                        <a:pt x="177" y="167"/>
                      </a:lnTo>
                      <a:lnTo>
                        <a:pt x="181" y="165"/>
                      </a:lnTo>
                      <a:lnTo>
                        <a:pt x="183" y="161"/>
                      </a:lnTo>
                      <a:lnTo>
                        <a:pt x="186" y="159"/>
                      </a:lnTo>
                      <a:lnTo>
                        <a:pt x="190" y="157"/>
                      </a:lnTo>
                      <a:lnTo>
                        <a:pt x="193" y="153"/>
                      </a:lnTo>
                      <a:lnTo>
                        <a:pt x="195" y="151"/>
                      </a:lnTo>
                      <a:lnTo>
                        <a:pt x="197" y="147"/>
                      </a:lnTo>
                      <a:lnTo>
                        <a:pt x="199" y="143"/>
                      </a:lnTo>
                      <a:lnTo>
                        <a:pt x="201" y="141"/>
                      </a:lnTo>
                      <a:lnTo>
                        <a:pt x="203" y="138"/>
                      </a:lnTo>
                      <a:lnTo>
                        <a:pt x="205" y="134"/>
                      </a:lnTo>
                      <a:lnTo>
                        <a:pt x="206" y="129"/>
                      </a:lnTo>
                      <a:lnTo>
                        <a:pt x="207" y="126"/>
                      </a:lnTo>
                      <a:lnTo>
                        <a:pt x="208" y="122"/>
                      </a:lnTo>
                      <a:lnTo>
                        <a:pt x="209" y="118"/>
                      </a:lnTo>
                      <a:lnTo>
                        <a:pt x="210" y="113"/>
                      </a:lnTo>
                      <a:lnTo>
                        <a:pt x="210" y="109"/>
                      </a:lnTo>
                      <a:lnTo>
                        <a:pt x="210" y="106"/>
                      </a:lnTo>
                      <a:lnTo>
                        <a:pt x="210" y="101"/>
                      </a:lnTo>
                      <a:lnTo>
                        <a:pt x="253" y="101"/>
                      </a:lnTo>
                      <a:lnTo>
                        <a:pt x="253" y="95"/>
                      </a:lnTo>
                      <a:lnTo>
                        <a:pt x="253" y="89"/>
                      </a:lnTo>
                      <a:lnTo>
                        <a:pt x="252" y="83"/>
                      </a:lnTo>
                      <a:lnTo>
                        <a:pt x="251" y="77"/>
                      </a:lnTo>
                      <a:lnTo>
                        <a:pt x="249" y="71"/>
                      </a:lnTo>
                      <a:lnTo>
                        <a:pt x="248" y="65"/>
                      </a:lnTo>
                      <a:lnTo>
                        <a:pt x="246" y="59"/>
                      </a:lnTo>
                      <a:lnTo>
                        <a:pt x="243" y="53"/>
                      </a:lnTo>
                      <a:lnTo>
                        <a:pt x="241" y="48"/>
                      </a:lnTo>
                      <a:lnTo>
                        <a:pt x="238" y="44"/>
                      </a:lnTo>
                      <a:lnTo>
                        <a:pt x="235" y="38"/>
                      </a:lnTo>
                      <a:lnTo>
                        <a:pt x="232" y="33"/>
                      </a:lnTo>
                      <a:lnTo>
                        <a:pt x="228" y="28"/>
                      </a:lnTo>
                      <a:lnTo>
                        <a:pt x="225" y="23"/>
                      </a:lnTo>
                      <a:lnTo>
                        <a:pt x="221" y="20"/>
                      </a:lnTo>
                      <a:lnTo>
                        <a:pt x="216" y="15"/>
                      </a:lnTo>
                      <a:lnTo>
                        <a:pt x="212" y="11"/>
                      </a:lnTo>
                      <a:lnTo>
                        <a:pt x="207" y="8"/>
                      </a:lnTo>
                      <a:lnTo>
                        <a:pt x="206" y="7"/>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5" name="Freeform 2068"/>
                <p:cNvSpPr>
                  <a:spLocks/>
                </p:cNvSpPr>
                <p:nvPr/>
              </p:nvSpPr>
              <p:spPr bwMode="auto">
                <a:xfrm>
                  <a:off x="1353" y="2107"/>
                  <a:ext cx="24" cy="27"/>
                </a:xfrm>
                <a:custGeom>
                  <a:avLst/>
                  <a:gdLst>
                    <a:gd name="T0" fmla="*/ 168 w 168"/>
                    <a:gd name="T1" fmla="*/ 72 h 163"/>
                    <a:gd name="T2" fmla="*/ 166 w 168"/>
                    <a:gd name="T3" fmla="*/ 61 h 163"/>
                    <a:gd name="T4" fmla="*/ 163 w 168"/>
                    <a:gd name="T5" fmla="*/ 50 h 163"/>
                    <a:gd name="T6" fmla="*/ 157 w 168"/>
                    <a:gd name="T7" fmla="*/ 39 h 163"/>
                    <a:gd name="T8" fmla="*/ 151 w 168"/>
                    <a:gd name="T9" fmla="*/ 30 h 163"/>
                    <a:gd name="T10" fmla="*/ 141 w 168"/>
                    <a:gd name="T11" fmla="*/ 21 h 163"/>
                    <a:gd name="T12" fmla="*/ 132 w 168"/>
                    <a:gd name="T13" fmla="*/ 14 h 163"/>
                    <a:gd name="T14" fmla="*/ 122 w 168"/>
                    <a:gd name="T15" fmla="*/ 8 h 163"/>
                    <a:gd name="T16" fmla="*/ 110 w 168"/>
                    <a:gd name="T17" fmla="*/ 3 h 163"/>
                    <a:gd name="T18" fmla="*/ 99 w 168"/>
                    <a:gd name="T19" fmla="*/ 1 h 163"/>
                    <a:gd name="T20" fmla="*/ 84 w 168"/>
                    <a:gd name="T21" fmla="*/ 0 h 163"/>
                    <a:gd name="T22" fmla="*/ 73 w 168"/>
                    <a:gd name="T23" fmla="*/ 1 h 163"/>
                    <a:gd name="T24" fmla="*/ 60 w 168"/>
                    <a:gd name="T25" fmla="*/ 3 h 163"/>
                    <a:gd name="T26" fmla="*/ 49 w 168"/>
                    <a:gd name="T27" fmla="*/ 8 h 163"/>
                    <a:gd name="T28" fmla="*/ 37 w 168"/>
                    <a:gd name="T29" fmla="*/ 14 h 163"/>
                    <a:gd name="T30" fmla="*/ 29 w 168"/>
                    <a:gd name="T31" fmla="*/ 21 h 163"/>
                    <a:gd name="T32" fmla="*/ 19 w 168"/>
                    <a:gd name="T33" fmla="*/ 30 h 163"/>
                    <a:gd name="T34" fmla="*/ 12 w 168"/>
                    <a:gd name="T35" fmla="*/ 39 h 163"/>
                    <a:gd name="T36" fmla="*/ 8 w 168"/>
                    <a:gd name="T37" fmla="*/ 50 h 163"/>
                    <a:gd name="T38" fmla="*/ 4 w 168"/>
                    <a:gd name="T39" fmla="*/ 61 h 163"/>
                    <a:gd name="T40" fmla="*/ 2 w 168"/>
                    <a:gd name="T41" fmla="*/ 72 h 163"/>
                    <a:gd name="T42" fmla="*/ 2 w 168"/>
                    <a:gd name="T43" fmla="*/ 86 h 163"/>
                    <a:gd name="T44" fmla="*/ 3 w 168"/>
                    <a:gd name="T45" fmla="*/ 98 h 163"/>
                    <a:gd name="T46" fmla="*/ 6 w 168"/>
                    <a:gd name="T47" fmla="*/ 109 h 163"/>
                    <a:gd name="T48" fmla="*/ 11 w 168"/>
                    <a:gd name="T49" fmla="*/ 121 h 163"/>
                    <a:gd name="T50" fmla="*/ 17 w 168"/>
                    <a:gd name="T51" fmla="*/ 131 h 163"/>
                    <a:gd name="T52" fmla="*/ 25 w 168"/>
                    <a:gd name="T53" fmla="*/ 139 h 163"/>
                    <a:gd name="T54" fmla="*/ 35 w 168"/>
                    <a:gd name="T55" fmla="*/ 147 h 163"/>
                    <a:gd name="T56" fmla="*/ 44 w 168"/>
                    <a:gd name="T57" fmla="*/ 153 h 163"/>
                    <a:gd name="T58" fmla="*/ 56 w 168"/>
                    <a:gd name="T59" fmla="*/ 158 h 163"/>
                    <a:gd name="T60" fmla="*/ 68 w 168"/>
                    <a:gd name="T61" fmla="*/ 162 h 163"/>
                    <a:gd name="T62" fmla="*/ 81 w 168"/>
                    <a:gd name="T63" fmla="*/ 163 h 163"/>
                    <a:gd name="T64" fmla="*/ 93 w 168"/>
                    <a:gd name="T65" fmla="*/ 163 h 163"/>
                    <a:gd name="T66" fmla="*/ 106 w 168"/>
                    <a:gd name="T67" fmla="*/ 160 h 163"/>
                    <a:gd name="T68" fmla="*/ 118 w 168"/>
                    <a:gd name="T69" fmla="*/ 157 h 163"/>
                    <a:gd name="T70" fmla="*/ 129 w 168"/>
                    <a:gd name="T71" fmla="*/ 151 h 163"/>
                    <a:gd name="T72" fmla="*/ 139 w 168"/>
                    <a:gd name="T73" fmla="*/ 145 h 163"/>
                    <a:gd name="T74" fmla="*/ 148 w 168"/>
                    <a:gd name="T75" fmla="*/ 137 h 163"/>
                    <a:gd name="T76" fmla="*/ 155 w 168"/>
                    <a:gd name="T77" fmla="*/ 127 h 163"/>
                    <a:gd name="T78" fmla="*/ 161 w 168"/>
                    <a:gd name="T79" fmla="*/ 118 h 163"/>
                    <a:gd name="T80" fmla="*/ 165 w 168"/>
                    <a:gd name="T81" fmla="*/ 106 h 163"/>
                    <a:gd name="T82" fmla="*/ 168 w 168"/>
                    <a:gd name="T83" fmla="*/ 93 h 163"/>
                    <a:gd name="T84" fmla="*/ 168 w 168"/>
                    <a:gd name="T85" fmla="*/ 81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63"/>
                    <a:gd name="T131" fmla="*/ 168 w 168"/>
                    <a:gd name="T132" fmla="*/ 163 h 1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63">
                      <a:moveTo>
                        <a:pt x="168" y="81"/>
                      </a:moveTo>
                      <a:lnTo>
                        <a:pt x="168" y="77"/>
                      </a:lnTo>
                      <a:lnTo>
                        <a:pt x="168" y="72"/>
                      </a:lnTo>
                      <a:lnTo>
                        <a:pt x="168" y="69"/>
                      </a:lnTo>
                      <a:lnTo>
                        <a:pt x="167" y="64"/>
                      </a:lnTo>
                      <a:lnTo>
                        <a:pt x="166" y="61"/>
                      </a:lnTo>
                      <a:lnTo>
                        <a:pt x="165" y="57"/>
                      </a:lnTo>
                      <a:lnTo>
                        <a:pt x="164" y="53"/>
                      </a:lnTo>
                      <a:lnTo>
                        <a:pt x="163" y="50"/>
                      </a:lnTo>
                      <a:lnTo>
                        <a:pt x="161" y="46"/>
                      </a:lnTo>
                      <a:lnTo>
                        <a:pt x="159" y="43"/>
                      </a:lnTo>
                      <a:lnTo>
                        <a:pt x="157" y="39"/>
                      </a:lnTo>
                      <a:lnTo>
                        <a:pt x="155" y="36"/>
                      </a:lnTo>
                      <a:lnTo>
                        <a:pt x="153" y="32"/>
                      </a:lnTo>
                      <a:lnTo>
                        <a:pt x="151" y="30"/>
                      </a:lnTo>
                      <a:lnTo>
                        <a:pt x="148" y="26"/>
                      </a:lnTo>
                      <a:lnTo>
                        <a:pt x="144" y="24"/>
                      </a:lnTo>
                      <a:lnTo>
                        <a:pt x="141" y="21"/>
                      </a:lnTo>
                      <a:lnTo>
                        <a:pt x="139" y="19"/>
                      </a:lnTo>
                      <a:lnTo>
                        <a:pt x="135" y="16"/>
                      </a:lnTo>
                      <a:lnTo>
                        <a:pt x="132" y="14"/>
                      </a:lnTo>
                      <a:lnTo>
                        <a:pt x="129" y="12"/>
                      </a:lnTo>
                      <a:lnTo>
                        <a:pt x="126" y="9"/>
                      </a:lnTo>
                      <a:lnTo>
                        <a:pt x="122" y="8"/>
                      </a:lnTo>
                      <a:lnTo>
                        <a:pt x="118" y="7"/>
                      </a:lnTo>
                      <a:lnTo>
                        <a:pt x="114" y="5"/>
                      </a:lnTo>
                      <a:lnTo>
                        <a:pt x="110" y="3"/>
                      </a:lnTo>
                      <a:lnTo>
                        <a:pt x="106" y="2"/>
                      </a:lnTo>
                      <a:lnTo>
                        <a:pt x="102" y="2"/>
                      </a:lnTo>
                      <a:lnTo>
                        <a:pt x="99" y="1"/>
                      </a:lnTo>
                      <a:lnTo>
                        <a:pt x="93" y="1"/>
                      </a:lnTo>
                      <a:lnTo>
                        <a:pt x="89" y="0"/>
                      </a:lnTo>
                      <a:lnTo>
                        <a:pt x="84" y="0"/>
                      </a:lnTo>
                      <a:lnTo>
                        <a:pt x="81" y="0"/>
                      </a:lnTo>
                      <a:lnTo>
                        <a:pt x="76" y="1"/>
                      </a:lnTo>
                      <a:lnTo>
                        <a:pt x="73" y="1"/>
                      </a:lnTo>
                      <a:lnTo>
                        <a:pt x="68" y="2"/>
                      </a:lnTo>
                      <a:lnTo>
                        <a:pt x="63" y="2"/>
                      </a:lnTo>
                      <a:lnTo>
                        <a:pt x="60" y="3"/>
                      </a:lnTo>
                      <a:lnTo>
                        <a:pt x="56" y="5"/>
                      </a:lnTo>
                      <a:lnTo>
                        <a:pt x="52" y="7"/>
                      </a:lnTo>
                      <a:lnTo>
                        <a:pt x="49" y="8"/>
                      </a:lnTo>
                      <a:lnTo>
                        <a:pt x="44" y="9"/>
                      </a:lnTo>
                      <a:lnTo>
                        <a:pt x="41" y="12"/>
                      </a:lnTo>
                      <a:lnTo>
                        <a:pt x="37" y="14"/>
                      </a:lnTo>
                      <a:lnTo>
                        <a:pt x="35" y="16"/>
                      </a:lnTo>
                      <a:lnTo>
                        <a:pt x="31" y="19"/>
                      </a:lnTo>
                      <a:lnTo>
                        <a:pt x="29" y="21"/>
                      </a:lnTo>
                      <a:lnTo>
                        <a:pt x="25" y="24"/>
                      </a:lnTo>
                      <a:lnTo>
                        <a:pt x="23" y="26"/>
                      </a:lnTo>
                      <a:lnTo>
                        <a:pt x="19" y="30"/>
                      </a:lnTo>
                      <a:lnTo>
                        <a:pt x="17" y="32"/>
                      </a:lnTo>
                      <a:lnTo>
                        <a:pt x="15" y="36"/>
                      </a:lnTo>
                      <a:lnTo>
                        <a:pt x="12" y="39"/>
                      </a:lnTo>
                      <a:lnTo>
                        <a:pt x="11" y="43"/>
                      </a:lnTo>
                      <a:lnTo>
                        <a:pt x="9" y="46"/>
                      </a:lnTo>
                      <a:lnTo>
                        <a:pt x="8" y="50"/>
                      </a:lnTo>
                      <a:lnTo>
                        <a:pt x="6" y="53"/>
                      </a:lnTo>
                      <a:lnTo>
                        <a:pt x="5" y="57"/>
                      </a:lnTo>
                      <a:lnTo>
                        <a:pt x="4" y="61"/>
                      </a:lnTo>
                      <a:lnTo>
                        <a:pt x="3" y="64"/>
                      </a:lnTo>
                      <a:lnTo>
                        <a:pt x="2" y="69"/>
                      </a:lnTo>
                      <a:lnTo>
                        <a:pt x="2" y="72"/>
                      </a:lnTo>
                      <a:lnTo>
                        <a:pt x="2" y="77"/>
                      </a:lnTo>
                      <a:lnTo>
                        <a:pt x="0" y="81"/>
                      </a:lnTo>
                      <a:lnTo>
                        <a:pt x="2" y="86"/>
                      </a:lnTo>
                      <a:lnTo>
                        <a:pt x="2" y="89"/>
                      </a:lnTo>
                      <a:lnTo>
                        <a:pt x="2" y="93"/>
                      </a:lnTo>
                      <a:lnTo>
                        <a:pt x="3" y="98"/>
                      </a:lnTo>
                      <a:lnTo>
                        <a:pt x="4" y="102"/>
                      </a:lnTo>
                      <a:lnTo>
                        <a:pt x="5" y="106"/>
                      </a:lnTo>
                      <a:lnTo>
                        <a:pt x="6" y="109"/>
                      </a:lnTo>
                      <a:lnTo>
                        <a:pt x="8" y="114"/>
                      </a:lnTo>
                      <a:lnTo>
                        <a:pt x="9" y="118"/>
                      </a:lnTo>
                      <a:lnTo>
                        <a:pt x="11" y="121"/>
                      </a:lnTo>
                      <a:lnTo>
                        <a:pt x="12" y="123"/>
                      </a:lnTo>
                      <a:lnTo>
                        <a:pt x="15" y="127"/>
                      </a:lnTo>
                      <a:lnTo>
                        <a:pt x="17" y="131"/>
                      </a:lnTo>
                      <a:lnTo>
                        <a:pt x="19" y="133"/>
                      </a:lnTo>
                      <a:lnTo>
                        <a:pt x="23" y="137"/>
                      </a:lnTo>
                      <a:lnTo>
                        <a:pt x="25" y="139"/>
                      </a:lnTo>
                      <a:lnTo>
                        <a:pt x="29" y="141"/>
                      </a:lnTo>
                      <a:lnTo>
                        <a:pt x="31" y="145"/>
                      </a:lnTo>
                      <a:lnTo>
                        <a:pt x="35" y="147"/>
                      </a:lnTo>
                      <a:lnTo>
                        <a:pt x="37" y="149"/>
                      </a:lnTo>
                      <a:lnTo>
                        <a:pt x="41" y="151"/>
                      </a:lnTo>
                      <a:lnTo>
                        <a:pt x="44" y="153"/>
                      </a:lnTo>
                      <a:lnTo>
                        <a:pt x="49" y="154"/>
                      </a:lnTo>
                      <a:lnTo>
                        <a:pt x="52" y="157"/>
                      </a:lnTo>
                      <a:lnTo>
                        <a:pt x="56" y="158"/>
                      </a:lnTo>
                      <a:lnTo>
                        <a:pt x="60" y="159"/>
                      </a:lnTo>
                      <a:lnTo>
                        <a:pt x="63" y="160"/>
                      </a:lnTo>
                      <a:lnTo>
                        <a:pt x="68" y="162"/>
                      </a:lnTo>
                      <a:lnTo>
                        <a:pt x="73" y="162"/>
                      </a:lnTo>
                      <a:lnTo>
                        <a:pt x="76" y="163"/>
                      </a:lnTo>
                      <a:lnTo>
                        <a:pt x="81" y="163"/>
                      </a:lnTo>
                      <a:lnTo>
                        <a:pt x="84" y="163"/>
                      </a:lnTo>
                      <a:lnTo>
                        <a:pt x="89" y="163"/>
                      </a:lnTo>
                      <a:lnTo>
                        <a:pt x="93" y="163"/>
                      </a:lnTo>
                      <a:lnTo>
                        <a:pt x="99" y="162"/>
                      </a:lnTo>
                      <a:lnTo>
                        <a:pt x="102" y="162"/>
                      </a:lnTo>
                      <a:lnTo>
                        <a:pt x="106" y="160"/>
                      </a:lnTo>
                      <a:lnTo>
                        <a:pt x="110" y="159"/>
                      </a:lnTo>
                      <a:lnTo>
                        <a:pt x="114" y="158"/>
                      </a:lnTo>
                      <a:lnTo>
                        <a:pt x="118" y="157"/>
                      </a:lnTo>
                      <a:lnTo>
                        <a:pt x="122" y="154"/>
                      </a:lnTo>
                      <a:lnTo>
                        <a:pt x="126" y="153"/>
                      </a:lnTo>
                      <a:lnTo>
                        <a:pt x="129" y="151"/>
                      </a:lnTo>
                      <a:lnTo>
                        <a:pt x="132" y="149"/>
                      </a:lnTo>
                      <a:lnTo>
                        <a:pt x="135" y="147"/>
                      </a:lnTo>
                      <a:lnTo>
                        <a:pt x="139" y="145"/>
                      </a:lnTo>
                      <a:lnTo>
                        <a:pt x="141" y="141"/>
                      </a:lnTo>
                      <a:lnTo>
                        <a:pt x="144" y="139"/>
                      </a:lnTo>
                      <a:lnTo>
                        <a:pt x="148" y="137"/>
                      </a:lnTo>
                      <a:lnTo>
                        <a:pt x="151" y="133"/>
                      </a:lnTo>
                      <a:lnTo>
                        <a:pt x="153" y="131"/>
                      </a:lnTo>
                      <a:lnTo>
                        <a:pt x="155" y="127"/>
                      </a:lnTo>
                      <a:lnTo>
                        <a:pt x="157" y="123"/>
                      </a:lnTo>
                      <a:lnTo>
                        <a:pt x="159" y="121"/>
                      </a:lnTo>
                      <a:lnTo>
                        <a:pt x="161" y="118"/>
                      </a:lnTo>
                      <a:lnTo>
                        <a:pt x="163" y="114"/>
                      </a:lnTo>
                      <a:lnTo>
                        <a:pt x="164" y="109"/>
                      </a:lnTo>
                      <a:lnTo>
                        <a:pt x="165" y="106"/>
                      </a:lnTo>
                      <a:lnTo>
                        <a:pt x="166" y="102"/>
                      </a:lnTo>
                      <a:lnTo>
                        <a:pt x="167" y="98"/>
                      </a:lnTo>
                      <a:lnTo>
                        <a:pt x="168" y="93"/>
                      </a:lnTo>
                      <a:lnTo>
                        <a:pt x="168" y="89"/>
                      </a:lnTo>
                      <a:lnTo>
                        <a:pt x="168" y="86"/>
                      </a:lnTo>
                      <a:lnTo>
                        <a:pt x="168" y="8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6" name="Freeform 2069"/>
                <p:cNvSpPr>
                  <a:spLocks/>
                </p:cNvSpPr>
                <p:nvPr/>
              </p:nvSpPr>
              <p:spPr bwMode="auto">
                <a:xfrm>
                  <a:off x="1359" y="2113"/>
                  <a:ext cx="12" cy="14"/>
                </a:xfrm>
                <a:custGeom>
                  <a:avLst/>
                  <a:gdLst>
                    <a:gd name="T0" fmla="*/ 85 w 85"/>
                    <a:gd name="T1" fmla="*/ 37 h 82"/>
                    <a:gd name="T2" fmla="*/ 84 w 85"/>
                    <a:gd name="T3" fmla="*/ 31 h 82"/>
                    <a:gd name="T4" fmla="*/ 83 w 85"/>
                    <a:gd name="T5" fmla="*/ 25 h 82"/>
                    <a:gd name="T6" fmla="*/ 78 w 85"/>
                    <a:gd name="T7" fmla="*/ 21 h 82"/>
                    <a:gd name="T8" fmla="*/ 76 w 85"/>
                    <a:gd name="T9" fmla="*/ 16 h 82"/>
                    <a:gd name="T10" fmla="*/ 71 w 85"/>
                    <a:gd name="T11" fmla="*/ 11 h 82"/>
                    <a:gd name="T12" fmla="*/ 66 w 85"/>
                    <a:gd name="T13" fmla="*/ 7 h 82"/>
                    <a:gd name="T14" fmla="*/ 61 w 85"/>
                    <a:gd name="T15" fmla="*/ 5 h 82"/>
                    <a:gd name="T16" fmla="*/ 55 w 85"/>
                    <a:gd name="T17" fmla="*/ 3 h 82"/>
                    <a:gd name="T18" fmla="*/ 50 w 85"/>
                    <a:gd name="T19" fmla="*/ 1 h 82"/>
                    <a:gd name="T20" fmla="*/ 42 w 85"/>
                    <a:gd name="T21" fmla="*/ 0 h 82"/>
                    <a:gd name="T22" fmla="*/ 36 w 85"/>
                    <a:gd name="T23" fmla="*/ 1 h 82"/>
                    <a:gd name="T24" fmla="*/ 31 w 85"/>
                    <a:gd name="T25" fmla="*/ 3 h 82"/>
                    <a:gd name="T26" fmla="*/ 25 w 85"/>
                    <a:gd name="T27" fmla="*/ 5 h 82"/>
                    <a:gd name="T28" fmla="*/ 19 w 85"/>
                    <a:gd name="T29" fmla="*/ 7 h 82"/>
                    <a:gd name="T30" fmla="*/ 15 w 85"/>
                    <a:gd name="T31" fmla="*/ 11 h 82"/>
                    <a:gd name="T32" fmla="*/ 10 w 85"/>
                    <a:gd name="T33" fmla="*/ 16 h 82"/>
                    <a:gd name="T34" fmla="*/ 7 w 85"/>
                    <a:gd name="T35" fmla="*/ 21 h 82"/>
                    <a:gd name="T36" fmla="*/ 5 w 85"/>
                    <a:gd name="T37" fmla="*/ 25 h 82"/>
                    <a:gd name="T38" fmla="*/ 1 w 85"/>
                    <a:gd name="T39" fmla="*/ 31 h 82"/>
                    <a:gd name="T40" fmla="*/ 1 w 85"/>
                    <a:gd name="T41" fmla="*/ 37 h 82"/>
                    <a:gd name="T42" fmla="*/ 0 w 85"/>
                    <a:gd name="T43" fmla="*/ 43 h 82"/>
                    <a:gd name="T44" fmla="*/ 1 w 85"/>
                    <a:gd name="T45" fmla="*/ 49 h 82"/>
                    <a:gd name="T46" fmla="*/ 2 w 85"/>
                    <a:gd name="T47" fmla="*/ 56 h 82"/>
                    <a:gd name="T48" fmla="*/ 7 w 85"/>
                    <a:gd name="T49" fmla="*/ 61 h 82"/>
                    <a:gd name="T50" fmla="*/ 9 w 85"/>
                    <a:gd name="T51" fmla="*/ 66 h 82"/>
                    <a:gd name="T52" fmla="*/ 13 w 85"/>
                    <a:gd name="T53" fmla="*/ 70 h 82"/>
                    <a:gd name="T54" fmla="*/ 18 w 85"/>
                    <a:gd name="T55" fmla="*/ 74 h 82"/>
                    <a:gd name="T56" fmla="*/ 22 w 85"/>
                    <a:gd name="T57" fmla="*/ 78 h 82"/>
                    <a:gd name="T58" fmla="*/ 28 w 85"/>
                    <a:gd name="T59" fmla="*/ 80 h 82"/>
                    <a:gd name="T60" fmla="*/ 35 w 85"/>
                    <a:gd name="T61" fmla="*/ 81 h 82"/>
                    <a:gd name="T62" fmla="*/ 41 w 85"/>
                    <a:gd name="T63" fmla="*/ 82 h 82"/>
                    <a:gd name="T64" fmla="*/ 47 w 85"/>
                    <a:gd name="T65" fmla="*/ 82 h 82"/>
                    <a:gd name="T66" fmla="*/ 53 w 85"/>
                    <a:gd name="T67" fmla="*/ 81 h 82"/>
                    <a:gd name="T68" fmla="*/ 60 w 85"/>
                    <a:gd name="T69" fmla="*/ 79 h 82"/>
                    <a:gd name="T70" fmla="*/ 65 w 85"/>
                    <a:gd name="T71" fmla="*/ 76 h 82"/>
                    <a:gd name="T72" fmla="*/ 70 w 85"/>
                    <a:gd name="T73" fmla="*/ 73 h 82"/>
                    <a:gd name="T74" fmla="*/ 74 w 85"/>
                    <a:gd name="T75" fmla="*/ 69 h 82"/>
                    <a:gd name="T76" fmla="*/ 78 w 85"/>
                    <a:gd name="T77" fmla="*/ 64 h 82"/>
                    <a:gd name="T78" fmla="*/ 81 w 85"/>
                    <a:gd name="T79" fmla="*/ 60 h 82"/>
                    <a:gd name="T80" fmla="*/ 84 w 85"/>
                    <a:gd name="T81" fmla="*/ 53 h 82"/>
                    <a:gd name="T82" fmla="*/ 85 w 85"/>
                    <a:gd name="T83" fmla="*/ 47 h 82"/>
                    <a:gd name="T84" fmla="*/ 85 w 85"/>
                    <a:gd name="T85" fmla="*/ 41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2"/>
                    <a:gd name="T131" fmla="*/ 85 w 8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2">
                      <a:moveTo>
                        <a:pt x="85" y="41"/>
                      </a:moveTo>
                      <a:lnTo>
                        <a:pt x="85" y="38"/>
                      </a:lnTo>
                      <a:lnTo>
                        <a:pt x="85" y="37"/>
                      </a:lnTo>
                      <a:lnTo>
                        <a:pt x="85" y="35"/>
                      </a:lnTo>
                      <a:lnTo>
                        <a:pt x="85" y="32"/>
                      </a:lnTo>
                      <a:lnTo>
                        <a:pt x="84" y="31"/>
                      </a:lnTo>
                      <a:lnTo>
                        <a:pt x="84" y="29"/>
                      </a:lnTo>
                      <a:lnTo>
                        <a:pt x="83" y="26"/>
                      </a:lnTo>
                      <a:lnTo>
                        <a:pt x="83" y="25"/>
                      </a:lnTo>
                      <a:lnTo>
                        <a:pt x="81" y="23"/>
                      </a:lnTo>
                      <a:lnTo>
                        <a:pt x="80" y="22"/>
                      </a:lnTo>
                      <a:lnTo>
                        <a:pt x="78" y="21"/>
                      </a:lnTo>
                      <a:lnTo>
                        <a:pt x="78" y="18"/>
                      </a:lnTo>
                      <a:lnTo>
                        <a:pt x="77" y="17"/>
                      </a:lnTo>
                      <a:lnTo>
                        <a:pt x="76" y="16"/>
                      </a:lnTo>
                      <a:lnTo>
                        <a:pt x="74" y="13"/>
                      </a:lnTo>
                      <a:lnTo>
                        <a:pt x="72" y="12"/>
                      </a:lnTo>
                      <a:lnTo>
                        <a:pt x="71" y="11"/>
                      </a:lnTo>
                      <a:lnTo>
                        <a:pt x="70" y="10"/>
                      </a:lnTo>
                      <a:lnTo>
                        <a:pt x="68" y="9"/>
                      </a:lnTo>
                      <a:lnTo>
                        <a:pt x="66" y="7"/>
                      </a:lnTo>
                      <a:lnTo>
                        <a:pt x="65" y="6"/>
                      </a:lnTo>
                      <a:lnTo>
                        <a:pt x="64" y="5"/>
                      </a:lnTo>
                      <a:lnTo>
                        <a:pt x="61" y="5"/>
                      </a:lnTo>
                      <a:lnTo>
                        <a:pt x="60" y="4"/>
                      </a:lnTo>
                      <a:lnTo>
                        <a:pt x="58" y="3"/>
                      </a:lnTo>
                      <a:lnTo>
                        <a:pt x="55" y="3"/>
                      </a:lnTo>
                      <a:lnTo>
                        <a:pt x="53" y="1"/>
                      </a:lnTo>
                      <a:lnTo>
                        <a:pt x="51" y="1"/>
                      </a:lnTo>
                      <a:lnTo>
                        <a:pt x="50" y="1"/>
                      </a:lnTo>
                      <a:lnTo>
                        <a:pt x="47" y="0"/>
                      </a:lnTo>
                      <a:lnTo>
                        <a:pt x="45" y="0"/>
                      </a:lnTo>
                      <a:lnTo>
                        <a:pt x="42" y="0"/>
                      </a:lnTo>
                      <a:lnTo>
                        <a:pt x="41" y="0"/>
                      </a:lnTo>
                      <a:lnTo>
                        <a:pt x="39" y="0"/>
                      </a:lnTo>
                      <a:lnTo>
                        <a:pt x="36" y="1"/>
                      </a:lnTo>
                      <a:lnTo>
                        <a:pt x="35" y="1"/>
                      </a:lnTo>
                      <a:lnTo>
                        <a:pt x="33" y="1"/>
                      </a:lnTo>
                      <a:lnTo>
                        <a:pt x="31" y="3"/>
                      </a:lnTo>
                      <a:lnTo>
                        <a:pt x="28" y="3"/>
                      </a:lnTo>
                      <a:lnTo>
                        <a:pt x="26" y="4"/>
                      </a:lnTo>
                      <a:lnTo>
                        <a:pt x="25" y="5"/>
                      </a:lnTo>
                      <a:lnTo>
                        <a:pt x="22" y="5"/>
                      </a:lnTo>
                      <a:lnTo>
                        <a:pt x="21" y="6"/>
                      </a:lnTo>
                      <a:lnTo>
                        <a:pt x="19" y="7"/>
                      </a:lnTo>
                      <a:lnTo>
                        <a:pt x="18" y="9"/>
                      </a:lnTo>
                      <a:lnTo>
                        <a:pt x="16" y="10"/>
                      </a:lnTo>
                      <a:lnTo>
                        <a:pt x="15" y="11"/>
                      </a:lnTo>
                      <a:lnTo>
                        <a:pt x="13" y="12"/>
                      </a:lnTo>
                      <a:lnTo>
                        <a:pt x="12" y="13"/>
                      </a:lnTo>
                      <a:lnTo>
                        <a:pt x="10" y="16"/>
                      </a:lnTo>
                      <a:lnTo>
                        <a:pt x="9" y="17"/>
                      </a:lnTo>
                      <a:lnTo>
                        <a:pt x="8" y="18"/>
                      </a:lnTo>
                      <a:lnTo>
                        <a:pt x="7" y="21"/>
                      </a:lnTo>
                      <a:lnTo>
                        <a:pt x="7" y="22"/>
                      </a:lnTo>
                      <a:lnTo>
                        <a:pt x="6" y="23"/>
                      </a:lnTo>
                      <a:lnTo>
                        <a:pt x="5" y="25"/>
                      </a:lnTo>
                      <a:lnTo>
                        <a:pt x="2" y="26"/>
                      </a:lnTo>
                      <a:lnTo>
                        <a:pt x="2" y="29"/>
                      </a:lnTo>
                      <a:lnTo>
                        <a:pt x="1" y="31"/>
                      </a:lnTo>
                      <a:lnTo>
                        <a:pt x="1" y="32"/>
                      </a:lnTo>
                      <a:lnTo>
                        <a:pt x="1" y="35"/>
                      </a:lnTo>
                      <a:lnTo>
                        <a:pt x="1" y="37"/>
                      </a:lnTo>
                      <a:lnTo>
                        <a:pt x="0" y="38"/>
                      </a:lnTo>
                      <a:lnTo>
                        <a:pt x="0" y="41"/>
                      </a:lnTo>
                      <a:lnTo>
                        <a:pt x="0" y="43"/>
                      </a:lnTo>
                      <a:lnTo>
                        <a:pt x="1" y="46"/>
                      </a:lnTo>
                      <a:lnTo>
                        <a:pt x="1" y="47"/>
                      </a:lnTo>
                      <a:lnTo>
                        <a:pt x="1" y="49"/>
                      </a:lnTo>
                      <a:lnTo>
                        <a:pt x="1" y="52"/>
                      </a:lnTo>
                      <a:lnTo>
                        <a:pt x="2" y="53"/>
                      </a:lnTo>
                      <a:lnTo>
                        <a:pt x="2" y="56"/>
                      </a:lnTo>
                      <a:lnTo>
                        <a:pt x="5" y="57"/>
                      </a:lnTo>
                      <a:lnTo>
                        <a:pt x="6" y="60"/>
                      </a:lnTo>
                      <a:lnTo>
                        <a:pt x="7" y="61"/>
                      </a:lnTo>
                      <a:lnTo>
                        <a:pt x="7" y="63"/>
                      </a:lnTo>
                      <a:lnTo>
                        <a:pt x="8" y="64"/>
                      </a:lnTo>
                      <a:lnTo>
                        <a:pt x="9" y="66"/>
                      </a:lnTo>
                      <a:lnTo>
                        <a:pt x="10" y="68"/>
                      </a:lnTo>
                      <a:lnTo>
                        <a:pt x="12" y="69"/>
                      </a:lnTo>
                      <a:lnTo>
                        <a:pt x="13" y="70"/>
                      </a:lnTo>
                      <a:lnTo>
                        <a:pt x="15" y="72"/>
                      </a:lnTo>
                      <a:lnTo>
                        <a:pt x="16" y="73"/>
                      </a:lnTo>
                      <a:lnTo>
                        <a:pt x="18" y="74"/>
                      </a:lnTo>
                      <a:lnTo>
                        <a:pt x="19" y="75"/>
                      </a:lnTo>
                      <a:lnTo>
                        <a:pt x="21" y="76"/>
                      </a:lnTo>
                      <a:lnTo>
                        <a:pt x="22" y="78"/>
                      </a:lnTo>
                      <a:lnTo>
                        <a:pt x="25" y="79"/>
                      </a:lnTo>
                      <a:lnTo>
                        <a:pt x="26" y="79"/>
                      </a:lnTo>
                      <a:lnTo>
                        <a:pt x="28" y="80"/>
                      </a:lnTo>
                      <a:lnTo>
                        <a:pt x="31" y="81"/>
                      </a:lnTo>
                      <a:lnTo>
                        <a:pt x="33" y="81"/>
                      </a:lnTo>
                      <a:lnTo>
                        <a:pt x="35" y="81"/>
                      </a:lnTo>
                      <a:lnTo>
                        <a:pt x="36" y="82"/>
                      </a:lnTo>
                      <a:lnTo>
                        <a:pt x="39" y="82"/>
                      </a:lnTo>
                      <a:lnTo>
                        <a:pt x="41" y="82"/>
                      </a:lnTo>
                      <a:lnTo>
                        <a:pt x="42" y="82"/>
                      </a:lnTo>
                      <a:lnTo>
                        <a:pt x="45" y="82"/>
                      </a:lnTo>
                      <a:lnTo>
                        <a:pt x="47" y="82"/>
                      </a:lnTo>
                      <a:lnTo>
                        <a:pt x="50" y="82"/>
                      </a:lnTo>
                      <a:lnTo>
                        <a:pt x="51" y="81"/>
                      </a:lnTo>
                      <a:lnTo>
                        <a:pt x="53" y="81"/>
                      </a:lnTo>
                      <a:lnTo>
                        <a:pt x="55" y="81"/>
                      </a:lnTo>
                      <a:lnTo>
                        <a:pt x="58" y="80"/>
                      </a:lnTo>
                      <a:lnTo>
                        <a:pt x="60" y="79"/>
                      </a:lnTo>
                      <a:lnTo>
                        <a:pt x="61" y="79"/>
                      </a:lnTo>
                      <a:lnTo>
                        <a:pt x="64" y="78"/>
                      </a:lnTo>
                      <a:lnTo>
                        <a:pt x="65" y="76"/>
                      </a:lnTo>
                      <a:lnTo>
                        <a:pt x="66" y="75"/>
                      </a:lnTo>
                      <a:lnTo>
                        <a:pt x="68" y="74"/>
                      </a:lnTo>
                      <a:lnTo>
                        <a:pt x="70" y="73"/>
                      </a:lnTo>
                      <a:lnTo>
                        <a:pt x="71" y="72"/>
                      </a:lnTo>
                      <a:lnTo>
                        <a:pt x="72" y="70"/>
                      </a:lnTo>
                      <a:lnTo>
                        <a:pt x="74" y="69"/>
                      </a:lnTo>
                      <a:lnTo>
                        <a:pt x="76" y="68"/>
                      </a:lnTo>
                      <a:lnTo>
                        <a:pt x="77" y="66"/>
                      </a:lnTo>
                      <a:lnTo>
                        <a:pt x="78" y="64"/>
                      </a:lnTo>
                      <a:lnTo>
                        <a:pt x="78" y="63"/>
                      </a:lnTo>
                      <a:lnTo>
                        <a:pt x="80" y="61"/>
                      </a:lnTo>
                      <a:lnTo>
                        <a:pt x="81" y="60"/>
                      </a:lnTo>
                      <a:lnTo>
                        <a:pt x="83" y="57"/>
                      </a:lnTo>
                      <a:lnTo>
                        <a:pt x="83" y="56"/>
                      </a:lnTo>
                      <a:lnTo>
                        <a:pt x="84" y="53"/>
                      </a:lnTo>
                      <a:lnTo>
                        <a:pt x="84" y="52"/>
                      </a:lnTo>
                      <a:lnTo>
                        <a:pt x="85" y="49"/>
                      </a:lnTo>
                      <a:lnTo>
                        <a:pt x="85" y="47"/>
                      </a:lnTo>
                      <a:lnTo>
                        <a:pt x="85" y="46"/>
                      </a:lnTo>
                      <a:lnTo>
                        <a:pt x="85" y="43"/>
                      </a:lnTo>
                      <a:lnTo>
                        <a:pt x="85" y="41"/>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7" name="Freeform 2070"/>
                <p:cNvSpPr>
                  <a:spLocks/>
                </p:cNvSpPr>
                <p:nvPr/>
              </p:nvSpPr>
              <p:spPr bwMode="auto">
                <a:xfrm>
                  <a:off x="1231" y="2102"/>
                  <a:ext cx="189" cy="11"/>
                </a:xfrm>
                <a:custGeom>
                  <a:avLst/>
                  <a:gdLst>
                    <a:gd name="T0" fmla="*/ 1259 w 1319"/>
                    <a:gd name="T1" fmla="*/ 26 h 63"/>
                    <a:gd name="T2" fmla="*/ 1144 w 1319"/>
                    <a:gd name="T3" fmla="*/ 17 h 63"/>
                    <a:gd name="T4" fmla="*/ 1034 w 1319"/>
                    <a:gd name="T5" fmla="*/ 11 h 63"/>
                    <a:gd name="T6" fmla="*/ 929 w 1319"/>
                    <a:gd name="T7" fmla="*/ 7 h 63"/>
                    <a:gd name="T8" fmla="*/ 830 w 1319"/>
                    <a:gd name="T9" fmla="*/ 3 h 63"/>
                    <a:gd name="T10" fmla="*/ 734 w 1319"/>
                    <a:gd name="T11" fmla="*/ 1 h 63"/>
                    <a:gd name="T12" fmla="*/ 646 w 1319"/>
                    <a:gd name="T13" fmla="*/ 0 h 63"/>
                    <a:gd name="T14" fmla="*/ 559 w 1319"/>
                    <a:gd name="T15" fmla="*/ 0 h 63"/>
                    <a:gd name="T16" fmla="*/ 479 w 1319"/>
                    <a:gd name="T17" fmla="*/ 2 h 63"/>
                    <a:gd name="T18" fmla="*/ 403 w 1319"/>
                    <a:gd name="T19" fmla="*/ 4 h 63"/>
                    <a:gd name="T20" fmla="*/ 330 w 1319"/>
                    <a:gd name="T21" fmla="*/ 9 h 63"/>
                    <a:gd name="T22" fmla="*/ 261 w 1319"/>
                    <a:gd name="T23" fmla="*/ 15 h 63"/>
                    <a:gd name="T24" fmla="*/ 197 w 1319"/>
                    <a:gd name="T25" fmla="*/ 22 h 63"/>
                    <a:gd name="T26" fmla="*/ 136 w 1319"/>
                    <a:gd name="T27" fmla="*/ 32 h 63"/>
                    <a:gd name="T28" fmla="*/ 79 w 1319"/>
                    <a:gd name="T29" fmla="*/ 41 h 63"/>
                    <a:gd name="T30" fmla="*/ 26 w 1319"/>
                    <a:gd name="T31" fmla="*/ 53 h 63"/>
                    <a:gd name="T32" fmla="*/ 1 w 1319"/>
                    <a:gd name="T33" fmla="*/ 63 h 63"/>
                    <a:gd name="T34" fmla="*/ 53 w 1319"/>
                    <a:gd name="T35" fmla="*/ 51 h 63"/>
                    <a:gd name="T36" fmla="*/ 108 w 1319"/>
                    <a:gd name="T37" fmla="*/ 40 h 63"/>
                    <a:gd name="T38" fmla="*/ 168 w 1319"/>
                    <a:gd name="T39" fmla="*/ 31 h 63"/>
                    <a:gd name="T40" fmla="*/ 229 w 1319"/>
                    <a:gd name="T41" fmla="*/ 22 h 63"/>
                    <a:gd name="T42" fmla="*/ 297 w 1319"/>
                    <a:gd name="T43" fmla="*/ 15 h 63"/>
                    <a:gd name="T44" fmla="*/ 367 w 1319"/>
                    <a:gd name="T45" fmla="*/ 10 h 63"/>
                    <a:gd name="T46" fmla="*/ 439 w 1319"/>
                    <a:gd name="T47" fmla="*/ 7 h 63"/>
                    <a:gd name="T48" fmla="*/ 519 w 1319"/>
                    <a:gd name="T49" fmla="*/ 4 h 63"/>
                    <a:gd name="T50" fmla="*/ 602 w 1319"/>
                    <a:gd name="T51" fmla="*/ 3 h 63"/>
                    <a:gd name="T52" fmla="*/ 688 w 1319"/>
                    <a:gd name="T53" fmla="*/ 3 h 63"/>
                    <a:gd name="T54" fmla="*/ 782 w 1319"/>
                    <a:gd name="T55" fmla="*/ 6 h 63"/>
                    <a:gd name="T56" fmla="*/ 879 w 1319"/>
                    <a:gd name="T57" fmla="*/ 8 h 63"/>
                    <a:gd name="T58" fmla="*/ 980 w 1319"/>
                    <a:gd name="T59" fmla="*/ 13 h 63"/>
                    <a:gd name="T60" fmla="*/ 1088 w 1319"/>
                    <a:gd name="T61" fmla="*/ 19 h 63"/>
                    <a:gd name="T62" fmla="*/ 1201 w 1319"/>
                    <a:gd name="T63" fmla="*/ 25 h 63"/>
                    <a:gd name="T64" fmla="*/ 1319 w 1319"/>
                    <a:gd name="T65" fmla="*/ 33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9"/>
                    <a:gd name="T100" fmla="*/ 0 h 63"/>
                    <a:gd name="T101" fmla="*/ 1319 w 1319"/>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9" h="63">
                      <a:moveTo>
                        <a:pt x="1319" y="29"/>
                      </a:moveTo>
                      <a:lnTo>
                        <a:pt x="1259" y="26"/>
                      </a:lnTo>
                      <a:lnTo>
                        <a:pt x="1201" y="21"/>
                      </a:lnTo>
                      <a:lnTo>
                        <a:pt x="1144" y="17"/>
                      </a:lnTo>
                      <a:lnTo>
                        <a:pt x="1088" y="15"/>
                      </a:lnTo>
                      <a:lnTo>
                        <a:pt x="1034" y="11"/>
                      </a:lnTo>
                      <a:lnTo>
                        <a:pt x="982" y="9"/>
                      </a:lnTo>
                      <a:lnTo>
                        <a:pt x="929" y="7"/>
                      </a:lnTo>
                      <a:lnTo>
                        <a:pt x="879" y="4"/>
                      </a:lnTo>
                      <a:lnTo>
                        <a:pt x="830" y="3"/>
                      </a:lnTo>
                      <a:lnTo>
                        <a:pt x="782" y="2"/>
                      </a:lnTo>
                      <a:lnTo>
                        <a:pt x="734" y="1"/>
                      </a:lnTo>
                      <a:lnTo>
                        <a:pt x="688" y="0"/>
                      </a:lnTo>
                      <a:lnTo>
                        <a:pt x="646" y="0"/>
                      </a:lnTo>
                      <a:lnTo>
                        <a:pt x="602" y="0"/>
                      </a:lnTo>
                      <a:lnTo>
                        <a:pt x="559" y="0"/>
                      </a:lnTo>
                      <a:lnTo>
                        <a:pt x="519" y="1"/>
                      </a:lnTo>
                      <a:lnTo>
                        <a:pt x="479" y="2"/>
                      </a:lnTo>
                      <a:lnTo>
                        <a:pt x="439" y="3"/>
                      </a:lnTo>
                      <a:lnTo>
                        <a:pt x="403" y="4"/>
                      </a:lnTo>
                      <a:lnTo>
                        <a:pt x="367" y="7"/>
                      </a:lnTo>
                      <a:lnTo>
                        <a:pt x="330" y="9"/>
                      </a:lnTo>
                      <a:lnTo>
                        <a:pt x="297" y="11"/>
                      </a:lnTo>
                      <a:lnTo>
                        <a:pt x="261" y="15"/>
                      </a:lnTo>
                      <a:lnTo>
                        <a:pt x="229" y="19"/>
                      </a:lnTo>
                      <a:lnTo>
                        <a:pt x="197" y="22"/>
                      </a:lnTo>
                      <a:lnTo>
                        <a:pt x="167" y="27"/>
                      </a:lnTo>
                      <a:lnTo>
                        <a:pt x="136" y="32"/>
                      </a:lnTo>
                      <a:lnTo>
                        <a:pt x="108" y="36"/>
                      </a:lnTo>
                      <a:lnTo>
                        <a:pt x="79" y="41"/>
                      </a:lnTo>
                      <a:lnTo>
                        <a:pt x="52" y="47"/>
                      </a:lnTo>
                      <a:lnTo>
                        <a:pt x="26" y="53"/>
                      </a:lnTo>
                      <a:lnTo>
                        <a:pt x="0" y="59"/>
                      </a:lnTo>
                      <a:lnTo>
                        <a:pt x="1" y="63"/>
                      </a:lnTo>
                      <a:lnTo>
                        <a:pt x="26" y="57"/>
                      </a:lnTo>
                      <a:lnTo>
                        <a:pt x="53" y="51"/>
                      </a:lnTo>
                      <a:lnTo>
                        <a:pt x="80" y="45"/>
                      </a:lnTo>
                      <a:lnTo>
                        <a:pt x="108" y="40"/>
                      </a:lnTo>
                      <a:lnTo>
                        <a:pt x="137" y="34"/>
                      </a:lnTo>
                      <a:lnTo>
                        <a:pt x="168" y="31"/>
                      </a:lnTo>
                      <a:lnTo>
                        <a:pt x="199" y="26"/>
                      </a:lnTo>
                      <a:lnTo>
                        <a:pt x="229" y="22"/>
                      </a:lnTo>
                      <a:lnTo>
                        <a:pt x="263" y="19"/>
                      </a:lnTo>
                      <a:lnTo>
                        <a:pt x="297" y="15"/>
                      </a:lnTo>
                      <a:lnTo>
                        <a:pt x="331" y="13"/>
                      </a:lnTo>
                      <a:lnTo>
                        <a:pt x="367" y="10"/>
                      </a:lnTo>
                      <a:lnTo>
                        <a:pt x="403" y="8"/>
                      </a:lnTo>
                      <a:lnTo>
                        <a:pt x="439" y="7"/>
                      </a:lnTo>
                      <a:lnTo>
                        <a:pt x="479" y="6"/>
                      </a:lnTo>
                      <a:lnTo>
                        <a:pt x="519" y="4"/>
                      </a:lnTo>
                      <a:lnTo>
                        <a:pt x="559" y="3"/>
                      </a:lnTo>
                      <a:lnTo>
                        <a:pt x="602" y="3"/>
                      </a:lnTo>
                      <a:lnTo>
                        <a:pt x="646" y="3"/>
                      </a:lnTo>
                      <a:lnTo>
                        <a:pt x="688" y="3"/>
                      </a:lnTo>
                      <a:lnTo>
                        <a:pt x="734" y="4"/>
                      </a:lnTo>
                      <a:lnTo>
                        <a:pt x="782" y="6"/>
                      </a:lnTo>
                      <a:lnTo>
                        <a:pt x="829" y="7"/>
                      </a:lnTo>
                      <a:lnTo>
                        <a:pt x="879" y="8"/>
                      </a:lnTo>
                      <a:lnTo>
                        <a:pt x="929" y="10"/>
                      </a:lnTo>
                      <a:lnTo>
                        <a:pt x="980" y="13"/>
                      </a:lnTo>
                      <a:lnTo>
                        <a:pt x="1034" y="15"/>
                      </a:lnTo>
                      <a:lnTo>
                        <a:pt x="1088" y="19"/>
                      </a:lnTo>
                      <a:lnTo>
                        <a:pt x="1144" y="21"/>
                      </a:lnTo>
                      <a:lnTo>
                        <a:pt x="1201" y="25"/>
                      </a:lnTo>
                      <a:lnTo>
                        <a:pt x="1259" y="29"/>
                      </a:lnTo>
                      <a:lnTo>
                        <a:pt x="1319" y="33"/>
                      </a:lnTo>
                      <a:lnTo>
                        <a:pt x="1319" y="29"/>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8" name="Freeform 2071"/>
                <p:cNvSpPr>
                  <a:spLocks/>
                </p:cNvSpPr>
                <p:nvPr/>
              </p:nvSpPr>
              <p:spPr bwMode="auto">
                <a:xfrm>
                  <a:off x="1420" y="2107"/>
                  <a:ext cx="47" cy="49"/>
                </a:xfrm>
                <a:custGeom>
                  <a:avLst/>
                  <a:gdLst>
                    <a:gd name="T0" fmla="*/ 334 w 334"/>
                    <a:gd name="T1" fmla="*/ 292 h 294"/>
                    <a:gd name="T2" fmla="*/ 285 w 334"/>
                    <a:gd name="T3" fmla="*/ 261 h 294"/>
                    <a:gd name="T4" fmla="*/ 247 w 334"/>
                    <a:gd name="T5" fmla="*/ 230 h 294"/>
                    <a:gd name="T6" fmla="*/ 217 w 334"/>
                    <a:gd name="T7" fmla="*/ 203 h 294"/>
                    <a:gd name="T8" fmla="*/ 194 w 334"/>
                    <a:gd name="T9" fmla="*/ 178 h 294"/>
                    <a:gd name="T10" fmla="*/ 177 w 334"/>
                    <a:gd name="T11" fmla="*/ 153 h 294"/>
                    <a:gd name="T12" fmla="*/ 165 w 334"/>
                    <a:gd name="T13" fmla="*/ 130 h 294"/>
                    <a:gd name="T14" fmla="*/ 156 w 334"/>
                    <a:gd name="T15" fmla="*/ 110 h 294"/>
                    <a:gd name="T16" fmla="*/ 149 w 334"/>
                    <a:gd name="T17" fmla="*/ 90 h 294"/>
                    <a:gd name="T18" fmla="*/ 143 w 334"/>
                    <a:gd name="T19" fmla="*/ 72 h 294"/>
                    <a:gd name="T20" fmla="*/ 136 w 334"/>
                    <a:gd name="T21" fmla="*/ 56 h 294"/>
                    <a:gd name="T22" fmla="*/ 126 w 334"/>
                    <a:gd name="T23" fmla="*/ 42 h 294"/>
                    <a:gd name="T24" fmla="*/ 113 w 334"/>
                    <a:gd name="T25" fmla="*/ 30 h 294"/>
                    <a:gd name="T26" fmla="*/ 95 w 334"/>
                    <a:gd name="T27" fmla="*/ 19 h 294"/>
                    <a:gd name="T28" fmla="*/ 72 w 334"/>
                    <a:gd name="T29" fmla="*/ 11 h 294"/>
                    <a:gd name="T30" fmla="*/ 41 w 334"/>
                    <a:gd name="T31" fmla="*/ 5 h 294"/>
                    <a:gd name="T32" fmla="*/ 0 w 334"/>
                    <a:gd name="T33" fmla="*/ 0 h 294"/>
                    <a:gd name="T34" fmla="*/ 21 w 334"/>
                    <a:gd name="T35" fmla="*/ 6 h 294"/>
                    <a:gd name="T36" fmla="*/ 55 w 334"/>
                    <a:gd name="T37" fmla="*/ 11 h 294"/>
                    <a:gd name="T38" fmla="*/ 82 w 334"/>
                    <a:gd name="T39" fmla="*/ 18 h 294"/>
                    <a:gd name="T40" fmla="*/ 103 w 334"/>
                    <a:gd name="T41" fmla="*/ 28 h 294"/>
                    <a:gd name="T42" fmla="*/ 118 w 334"/>
                    <a:gd name="T43" fmla="*/ 38 h 294"/>
                    <a:gd name="T44" fmla="*/ 127 w 334"/>
                    <a:gd name="T45" fmla="*/ 52 h 294"/>
                    <a:gd name="T46" fmla="*/ 137 w 334"/>
                    <a:gd name="T47" fmla="*/ 66 h 294"/>
                    <a:gd name="T48" fmla="*/ 143 w 334"/>
                    <a:gd name="T49" fmla="*/ 81 h 294"/>
                    <a:gd name="T50" fmla="*/ 149 w 334"/>
                    <a:gd name="T51" fmla="*/ 101 h 294"/>
                    <a:gd name="T52" fmla="*/ 156 w 334"/>
                    <a:gd name="T53" fmla="*/ 122 h 294"/>
                    <a:gd name="T54" fmla="*/ 167 w 334"/>
                    <a:gd name="T55" fmla="*/ 143 h 294"/>
                    <a:gd name="T56" fmla="*/ 181 w 334"/>
                    <a:gd name="T57" fmla="*/ 167 h 294"/>
                    <a:gd name="T58" fmla="*/ 201 w 334"/>
                    <a:gd name="T59" fmla="*/ 192 h 294"/>
                    <a:gd name="T60" fmla="*/ 228 w 334"/>
                    <a:gd name="T61" fmla="*/ 219 h 294"/>
                    <a:gd name="T62" fmla="*/ 263 w 334"/>
                    <a:gd name="T63" fmla="*/ 249 h 294"/>
                    <a:gd name="T64" fmla="*/ 306 w 334"/>
                    <a:gd name="T65" fmla="*/ 279 h 294"/>
                    <a:gd name="T66" fmla="*/ 333 w 334"/>
                    <a:gd name="T67" fmla="*/ 291 h 2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
                    <a:gd name="T103" fmla="*/ 0 h 294"/>
                    <a:gd name="T104" fmla="*/ 334 w 334"/>
                    <a:gd name="T105" fmla="*/ 294 h 29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 h="294">
                      <a:moveTo>
                        <a:pt x="333" y="294"/>
                      </a:moveTo>
                      <a:lnTo>
                        <a:pt x="334" y="292"/>
                      </a:lnTo>
                      <a:lnTo>
                        <a:pt x="308" y="275"/>
                      </a:lnTo>
                      <a:lnTo>
                        <a:pt x="285" y="261"/>
                      </a:lnTo>
                      <a:lnTo>
                        <a:pt x="266" y="245"/>
                      </a:lnTo>
                      <a:lnTo>
                        <a:pt x="247" y="230"/>
                      </a:lnTo>
                      <a:lnTo>
                        <a:pt x="230" y="217"/>
                      </a:lnTo>
                      <a:lnTo>
                        <a:pt x="217" y="203"/>
                      </a:lnTo>
                      <a:lnTo>
                        <a:pt x="204" y="190"/>
                      </a:lnTo>
                      <a:lnTo>
                        <a:pt x="194" y="178"/>
                      </a:lnTo>
                      <a:lnTo>
                        <a:pt x="184" y="165"/>
                      </a:lnTo>
                      <a:lnTo>
                        <a:pt x="177" y="153"/>
                      </a:lnTo>
                      <a:lnTo>
                        <a:pt x="170" y="142"/>
                      </a:lnTo>
                      <a:lnTo>
                        <a:pt x="165" y="130"/>
                      </a:lnTo>
                      <a:lnTo>
                        <a:pt x="160" y="120"/>
                      </a:lnTo>
                      <a:lnTo>
                        <a:pt x="156" y="110"/>
                      </a:lnTo>
                      <a:lnTo>
                        <a:pt x="152" y="100"/>
                      </a:lnTo>
                      <a:lnTo>
                        <a:pt x="149" y="90"/>
                      </a:lnTo>
                      <a:lnTo>
                        <a:pt x="146" y="80"/>
                      </a:lnTo>
                      <a:lnTo>
                        <a:pt x="143" y="72"/>
                      </a:lnTo>
                      <a:lnTo>
                        <a:pt x="139" y="63"/>
                      </a:lnTo>
                      <a:lnTo>
                        <a:pt x="136" y="56"/>
                      </a:lnTo>
                      <a:lnTo>
                        <a:pt x="131" y="49"/>
                      </a:lnTo>
                      <a:lnTo>
                        <a:pt x="126" y="42"/>
                      </a:lnTo>
                      <a:lnTo>
                        <a:pt x="120" y="36"/>
                      </a:lnTo>
                      <a:lnTo>
                        <a:pt x="113" y="30"/>
                      </a:lnTo>
                      <a:lnTo>
                        <a:pt x="105" y="24"/>
                      </a:lnTo>
                      <a:lnTo>
                        <a:pt x="95" y="19"/>
                      </a:lnTo>
                      <a:lnTo>
                        <a:pt x="85" y="16"/>
                      </a:lnTo>
                      <a:lnTo>
                        <a:pt x="72" y="11"/>
                      </a:lnTo>
                      <a:lnTo>
                        <a:pt x="56" y="9"/>
                      </a:lnTo>
                      <a:lnTo>
                        <a:pt x="41" y="5"/>
                      </a:lnTo>
                      <a:lnTo>
                        <a:pt x="21" y="3"/>
                      </a:lnTo>
                      <a:lnTo>
                        <a:pt x="0" y="0"/>
                      </a:lnTo>
                      <a:lnTo>
                        <a:pt x="0" y="4"/>
                      </a:lnTo>
                      <a:lnTo>
                        <a:pt x="21" y="6"/>
                      </a:lnTo>
                      <a:lnTo>
                        <a:pt x="40" y="9"/>
                      </a:lnTo>
                      <a:lnTo>
                        <a:pt x="55" y="11"/>
                      </a:lnTo>
                      <a:lnTo>
                        <a:pt x="71" y="15"/>
                      </a:lnTo>
                      <a:lnTo>
                        <a:pt x="82" y="18"/>
                      </a:lnTo>
                      <a:lnTo>
                        <a:pt x="94" y="23"/>
                      </a:lnTo>
                      <a:lnTo>
                        <a:pt x="103" y="28"/>
                      </a:lnTo>
                      <a:lnTo>
                        <a:pt x="112" y="33"/>
                      </a:lnTo>
                      <a:lnTo>
                        <a:pt x="118" y="38"/>
                      </a:lnTo>
                      <a:lnTo>
                        <a:pt x="123" y="44"/>
                      </a:lnTo>
                      <a:lnTo>
                        <a:pt x="127" y="52"/>
                      </a:lnTo>
                      <a:lnTo>
                        <a:pt x="132" y="58"/>
                      </a:lnTo>
                      <a:lnTo>
                        <a:pt x="137" y="66"/>
                      </a:lnTo>
                      <a:lnTo>
                        <a:pt x="139" y="73"/>
                      </a:lnTo>
                      <a:lnTo>
                        <a:pt x="143" y="81"/>
                      </a:lnTo>
                      <a:lnTo>
                        <a:pt x="145" y="91"/>
                      </a:lnTo>
                      <a:lnTo>
                        <a:pt x="149" y="101"/>
                      </a:lnTo>
                      <a:lnTo>
                        <a:pt x="152" y="111"/>
                      </a:lnTo>
                      <a:lnTo>
                        <a:pt x="156" y="122"/>
                      </a:lnTo>
                      <a:lnTo>
                        <a:pt x="162" y="132"/>
                      </a:lnTo>
                      <a:lnTo>
                        <a:pt x="167" y="143"/>
                      </a:lnTo>
                      <a:lnTo>
                        <a:pt x="173" y="155"/>
                      </a:lnTo>
                      <a:lnTo>
                        <a:pt x="181" y="167"/>
                      </a:lnTo>
                      <a:lnTo>
                        <a:pt x="191" y="179"/>
                      </a:lnTo>
                      <a:lnTo>
                        <a:pt x="201" y="192"/>
                      </a:lnTo>
                      <a:lnTo>
                        <a:pt x="214" y="205"/>
                      </a:lnTo>
                      <a:lnTo>
                        <a:pt x="228" y="219"/>
                      </a:lnTo>
                      <a:lnTo>
                        <a:pt x="244" y="234"/>
                      </a:lnTo>
                      <a:lnTo>
                        <a:pt x="263" y="249"/>
                      </a:lnTo>
                      <a:lnTo>
                        <a:pt x="283" y="263"/>
                      </a:lnTo>
                      <a:lnTo>
                        <a:pt x="306" y="279"/>
                      </a:lnTo>
                      <a:lnTo>
                        <a:pt x="332" y="294"/>
                      </a:lnTo>
                      <a:lnTo>
                        <a:pt x="333" y="291"/>
                      </a:lnTo>
                      <a:lnTo>
                        <a:pt x="333" y="294"/>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49" name="Freeform 2072"/>
                <p:cNvSpPr>
                  <a:spLocks/>
                </p:cNvSpPr>
                <p:nvPr/>
              </p:nvSpPr>
              <p:spPr bwMode="auto">
                <a:xfrm>
                  <a:off x="1190" y="2156"/>
                  <a:ext cx="277" cy="18"/>
                </a:xfrm>
                <a:custGeom>
                  <a:avLst/>
                  <a:gdLst>
                    <a:gd name="T0" fmla="*/ 4 w 1939"/>
                    <a:gd name="T1" fmla="*/ 108 h 108"/>
                    <a:gd name="T2" fmla="*/ 151 w 1939"/>
                    <a:gd name="T3" fmla="*/ 108 h 108"/>
                    <a:gd name="T4" fmla="*/ 292 w 1939"/>
                    <a:gd name="T5" fmla="*/ 107 h 108"/>
                    <a:gd name="T6" fmla="*/ 426 w 1939"/>
                    <a:gd name="T7" fmla="*/ 104 h 108"/>
                    <a:gd name="T8" fmla="*/ 554 w 1939"/>
                    <a:gd name="T9" fmla="*/ 101 h 108"/>
                    <a:gd name="T10" fmla="*/ 677 w 1939"/>
                    <a:gd name="T11" fmla="*/ 97 h 108"/>
                    <a:gd name="T12" fmla="*/ 797 w 1939"/>
                    <a:gd name="T13" fmla="*/ 91 h 108"/>
                    <a:gd name="T14" fmla="*/ 914 w 1939"/>
                    <a:gd name="T15" fmla="*/ 87 h 108"/>
                    <a:gd name="T16" fmla="*/ 1027 w 1939"/>
                    <a:gd name="T17" fmla="*/ 81 h 108"/>
                    <a:gd name="T18" fmla="*/ 1140 w 1939"/>
                    <a:gd name="T19" fmla="*/ 74 h 108"/>
                    <a:gd name="T20" fmla="*/ 1251 w 1939"/>
                    <a:gd name="T21" fmla="*/ 65 h 108"/>
                    <a:gd name="T22" fmla="*/ 1363 w 1939"/>
                    <a:gd name="T23" fmla="*/ 57 h 108"/>
                    <a:gd name="T24" fmla="*/ 1474 w 1939"/>
                    <a:gd name="T25" fmla="*/ 47 h 108"/>
                    <a:gd name="T26" fmla="*/ 1586 w 1939"/>
                    <a:gd name="T27" fmla="*/ 38 h 108"/>
                    <a:gd name="T28" fmla="*/ 1701 w 1939"/>
                    <a:gd name="T29" fmla="*/ 27 h 108"/>
                    <a:gd name="T30" fmla="*/ 1820 w 1939"/>
                    <a:gd name="T31" fmla="*/ 16 h 108"/>
                    <a:gd name="T32" fmla="*/ 1939 w 1939"/>
                    <a:gd name="T33" fmla="*/ 3 h 108"/>
                    <a:gd name="T34" fmla="*/ 1879 w 1939"/>
                    <a:gd name="T35" fmla="*/ 7 h 108"/>
                    <a:gd name="T36" fmla="*/ 1759 w 1939"/>
                    <a:gd name="T37" fmla="*/ 18 h 108"/>
                    <a:gd name="T38" fmla="*/ 1643 w 1939"/>
                    <a:gd name="T39" fmla="*/ 29 h 108"/>
                    <a:gd name="T40" fmla="*/ 1530 w 1939"/>
                    <a:gd name="T41" fmla="*/ 39 h 108"/>
                    <a:gd name="T42" fmla="*/ 1418 w 1939"/>
                    <a:gd name="T43" fmla="*/ 49 h 108"/>
                    <a:gd name="T44" fmla="*/ 1306 w 1939"/>
                    <a:gd name="T45" fmla="*/ 58 h 108"/>
                    <a:gd name="T46" fmla="*/ 1195 w 1939"/>
                    <a:gd name="T47" fmla="*/ 66 h 108"/>
                    <a:gd name="T48" fmla="*/ 1084 w 1939"/>
                    <a:gd name="T49" fmla="*/ 74 h 108"/>
                    <a:gd name="T50" fmla="*/ 971 w 1939"/>
                    <a:gd name="T51" fmla="*/ 80 h 108"/>
                    <a:gd name="T52" fmla="*/ 856 w 1939"/>
                    <a:gd name="T53" fmla="*/ 85 h 108"/>
                    <a:gd name="T54" fmla="*/ 738 w 1939"/>
                    <a:gd name="T55" fmla="*/ 90 h 108"/>
                    <a:gd name="T56" fmla="*/ 617 w 1939"/>
                    <a:gd name="T57" fmla="*/ 96 h 108"/>
                    <a:gd name="T58" fmla="*/ 490 w 1939"/>
                    <a:gd name="T59" fmla="*/ 100 h 108"/>
                    <a:gd name="T60" fmla="*/ 359 w 1939"/>
                    <a:gd name="T61" fmla="*/ 102 h 108"/>
                    <a:gd name="T62" fmla="*/ 222 w 1939"/>
                    <a:gd name="T63" fmla="*/ 103 h 108"/>
                    <a:gd name="T64" fmla="*/ 79 w 1939"/>
                    <a:gd name="T65" fmla="*/ 104 h 108"/>
                    <a:gd name="T66" fmla="*/ 6 w 1939"/>
                    <a:gd name="T67" fmla="*/ 108 h 108"/>
                    <a:gd name="T68" fmla="*/ 0 w 1939"/>
                    <a:gd name="T69" fmla="*/ 108 h 108"/>
                    <a:gd name="T70" fmla="*/ 3 w 1939"/>
                    <a:gd name="T71" fmla="*/ 106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9"/>
                    <a:gd name="T109" fmla="*/ 0 h 108"/>
                    <a:gd name="T110" fmla="*/ 1939 w 1939"/>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9" h="108">
                      <a:moveTo>
                        <a:pt x="3" y="106"/>
                      </a:moveTo>
                      <a:lnTo>
                        <a:pt x="4" y="108"/>
                      </a:lnTo>
                      <a:lnTo>
                        <a:pt x="79" y="108"/>
                      </a:lnTo>
                      <a:lnTo>
                        <a:pt x="151" y="108"/>
                      </a:lnTo>
                      <a:lnTo>
                        <a:pt x="222" y="107"/>
                      </a:lnTo>
                      <a:lnTo>
                        <a:pt x="292" y="107"/>
                      </a:lnTo>
                      <a:lnTo>
                        <a:pt x="359" y="106"/>
                      </a:lnTo>
                      <a:lnTo>
                        <a:pt x="426" y="104"/>
                      </a:lnTo>
                      <a:lnTo>
                        <a:pt x="490" y="103"/>
                      </a:lnTo>
                      <a:lnTo>
                        <a:pt x="554" y="101"/>
                      </a:lnTo>
                      <a:lnTo>
                        <a:pt x="617" y="100"/>
                      </a:lnTo>
                      <a:lnTo>
                        <a:pt x="677" y="97"/>
                      </a:lnTo>
                      <a:lnTo>
                        <a:pt x="738" y="95"/>
                      </a:lnTo>
                      <a:lnTo>
                        <a:pt x="797" y="91"/>
                      </a:lnTo>
                      <a:lnTo>
                        <a:pt x="856" y="89"/>
                      </a:lnTo>
                      <a:lnTo>
                        <a:pt x="914" y="87"/>
                      </a:lnTo>
                      <a:lnTo>
                        <a:pt x="971" y="83"/>
                      </a:lnTo>
                      <a:lnTo>
                        <a:pt x="1027" y="81"/>
                      </a:lnTo>
                      <a:lnTo>
                        <a:pt x="1084" y="77"/>
                      </a:lnTo>
                      <a:lnTo>
                        <a:pt x="1140" y="74"/>
                      </a:lnTo>
                      <a:lnTo>
                        <a:pt x="1195" y="70"/>
                      </a:lnTo>
                      <a:lnTo>
                        <a:pt x="1251" y="65"/>
                      </a:lnTo>
                      <a:lnTo>
                        <a:pt x="1306" y="62"/>
                      </a:lnTo>
                      <a:lnTo>
                        <a:pt x="1363" y="57"/>
                      </a:lnTo>
                      <a:lnTo>
                        <a:pt x="1418" y="52"/>
                      </a:lnTo>
                      <a:lnTo>
                        <a:pt x="1474" y="47"/>
                      </a:lnTo>
                      <a:lnTo>
                        <a:pt x="1530" y="43"/>
                      </a:lnTo>
                      <a:lnTo>
                        <a:pt x="1586" y="38"/>
                      </a:lnTo>
                      <a:lnTo>
                        <a:pt x="1643" y="33"/>
                      </a:lnTo>
                      <a:lnTo>
                        <a:pt x="1701" y="27"/>
                      </a:lnTo>
                      <a:lnTo>
                        <a:pt x="1759" y="21"/>
                      </a:lnTo>
                      <a:lnTo>
                        <a:pt x="1820" y="16"/>
                      </a:lnTo>
                      <a:lnTo>
                        <a:pt x="1879" y="10"/>
                      </a:lnTo>
                      <a:lnTo>
                        <a:pt x="1939" y="3"/>
                      </a:lnTo>
                      <a:lnTo>
                        <a:pt x="1939" y="0"/>
                      </a:lnTo>
                      <a:lnTo>
                        <a:pt x="1879" y="7"/>
                      </a:lnTo>
                      <a:lnTo>
                        <a:pt x="1818" y="13"/>
                      </a:lnTo>
                      <a:lnTo>
                        <a:pt x="1759" y="18"/>
                      </a:lnTo>
                      <a:lnTo>
                        <a:pt x="1701" y="24"/>
                      </a:lnTo>
                      <a:lnTo>
                        <a:pt x="1643" y="29"/>
                      </a:lnTo>
                      <a:lnTo>
                        <a:pt x="1586" y="34"/>
                      </a:lnTo>
                      <a:lnTo>
                        <a:pt x="1530" y="39"/>
                      </a:lnTo>
                      <a:lnTo>
                        <a:pt x="1473" y="44"/>
                      </a:lnTo>
                      <a:lnTo>
                        <a:pt x="1418" y="49"/>
                      </a:lnTo>
                      <a:lnTo>
                        <a:pt x="1362" y="53"/>
                      </a:lnTo>
                      <a:lnTo>
                        <a:pt x="1306" y="58"/>
                      </a:lnTo>
                      <a:lnTo>
                        <a:pt x="1251" y="62"/>
                      </a:lnTo>
                      <a:lnTo>
                        <a:pt x="1195" y="66"/>
                      </a:lnTo>
                      <a:lnTo>
                        <a:pt x="1140" y="70"/>
                      </a:lnTo>
                      <a:lnTo>
                        <a:pt x="1084" y="74"/>
                      </a:lnTo>
                      <a:lnTo>
                        <a:pt x="1027" y="77"/>
                      </a:lnTo>
                      <a:lnTo>
                        <a:pt x="971" y="80"/>
                      </a:lnTo>
                      <a:lnTo>
                        <a:pt x="914" y="83"/>
                      </a:lnTo>
                      <a:lnTo>
                        <a:pt x="856" y="85"/>
                      </a:lnTo>
                      <a:lnTo>
                        <a:pt x="797" y="88"/>
                      </a:lnTo>
                      <a:lnTo>
                        <a:pt x="738" y="90"/>
                      </a:lnTo>
                      <a:lnTo>
                        <a:pt x="677" y="93"/>
                      </a:lnTo>
                      <a:lnTo>
                        <a:pt x="617" y="96"/>
                      </a:lnTo>
                      <a:lnTo>
                        <a:pt x="554" y="97"/>
                      </a:lnTo>
                      <a:lnTo>
                        <a:pt x="490" y="100"/>
                      </a:lnTo>
                      <a:lnTo>
                        <a:pt x="426" y="101"/>
                      </a:lnTo>
                      <a:lnTo>
                        <a:pt x="359" y="102"/>
                      </a:lnTo>
                      <a:lnTo>
                        <a:pt x="291" y="103"/>
                      </a:lnTo>
                      <a:lnTo>
                        <a:pt x="222" y="103"/>
                      </a:lnTo>
                      <a:lnTo>
                        <a:pt x="151" y="104"/>
                      </a:lnTo>
                      <a:lnTo>
                        <a:pt x="79" y="104"/>
                      </a:lnTo>
                      <a:lnTo>
                        <a:pt x="4" y="104"/>
                      </a:lnTo>
                      <a:lnTo>
                        <a:pt x="6" y="108"/>
                      </a:lnTo>
                      <a:lnTo>
                        <a:pt x="3" y="106"/>
                      </a:lnTo>
                      <a:lnTo>
                        <a:pt x="0" y="108"/>
                      </a:lnTo>
                      <a:lnTo>
                        <a:pt x="4" y="108"/>
                      </a:lnTo>
                      <a:lnTo>
                        <a:pt x="3" y="106"/>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650" name="Freeform 2073"/>
                <p:cNvSpPr>
                  <a:spLocks/>
                </p:cNvSpPr>
                <p:nvPr/>
              </p:nvSpPr>
              <p:spPr bwMode="auto">
                <a:xfrm>
                  <a:off x="1191" y="2112"/>
                  <a:ext cx="40" cy="62"/>
                </a:xfrm>
                <a:custGeom>
                  <a:avLst/>
                  <a:gdLst>
                    <a:gd name="T0" fmla="*/ 263 w 285"/>
                    <a:gd name="T1" fmla="*/ 6 h 369"/>
                    <a:gd name="T2" fmla="*/ 228 w 285"/>
                    <a:gd name="T3" fmla="*/ 19 h 369"/>
                    <a:gd name="T4" fmla="*/ 199 w 285"/>
                    <a:gd name="T5" fmla="*/ 32 h 369"/>
                    <a:gd name="T6" fmla="*/ 176 w 285"/>
                    <a:gd name="T7" fmla="*/ 47 h 369"/>
                    <a:gd name="T8" fmla="*/ 159 w 285"/>
                    <a:gd name="T9" fmla="*/ 64 h 369"/>
                    <a:gd name="T10" fmla="*/ 146 w 285"/>
                    <a:gd name="T11" fmla="*/ 81 h 369"/>
                    <a:gd name="T12" fmla="*/ 135 w 285"/>
                    <a:gd name="T13" fmla="*/ 100 h 369"/>
                    <a:gd name="T14" fmla="*/ 127 w 285"/>
                    <a:gd name="T15" fmla="*/ 120 h 369"/>
                    <a:gd name="T16" fmla="*/ 120 w 285"/>
                    <a:gd name="T17" fmla="*/ 142 h 369"/>
                    <a:gd name="T18" fmla="*/ 113 w 285"/>
                    <a:gd name="T19" fmla="*/ 166 h 369"/>
                    <a:gd name="T20" fmla="*/ 104 w 285"/>
                    <a:gd name="T21" fmla="*/ 191 h 369"/>
                    <a:gd name="T22" fmla="*/ 95 w 285"/>
                    <a:gd name="T23" fmla="*/ 218 h 369"/>
                    <a:gd name="T24" fmla="*/ 82 w 285"/>
                    <a:gd name="T25" fmla="*/ 248 h 369"/>
                    <a:gd name="T26" fmla="*/ 64 w 285"/>
                    <a:gd name="T27" fmla="*/ 279 h 369"/>
                    <a:gd name="T28" fmla="*/ 44 w 285"/>
                    <a:gd name="T29" fmla="*/ 311 h 369"/>
                    <a:gd name="T30" fmla="*/ 16 w 285"/>
                    <a:gd name="T31" fmla="*/ 346 h 369"/>
                    <a:gd name="T32" fmla="*/ 3 w 285"/>
                    <a:gd name="T33" fmla="*/ 369 h 369"/>
                    <a:gd name="T34" fmla="*/ 33 w 285"/>
                    <a:gd name="T35" fmla="*/ 331 h 369"/>
                    <a:gd name="T36" fmla="*/ 58 w 285"/>
                    <a:gd name="T37" fmla="*/ 296 h 369"/>
                    <a:gd name="T38" fmla="*/ 77 w 285"/>
                    <a:gd name="T39" fmla="*/ 264 h 369"/>
                    <a:gd name="T40" fmla="*/ 91 w 285"/>
                    <a:gd name="T41" fmla="*/ 233 h 369"/>
                    <a:gd name="T42" fmla="*/ 103 w 285"/>
                    <a:gd name="T43" fmla="*/ 205 h 369"/>
                    <a:gd name="T44" fmla="*/ 111 w 285"/>
                    <a:gd name="T45" fmla="*/ 179 h 369"/>
                    <a:gd name="T46" fmla="*/ 120 w 285"/>
                    <a:gd name="T47" fmla="*/ 155 h 369"/>
                    <a:gd name="T48" fmla="*/ 127 w 285"/>
                    <a:gd name="T49" fmla="*/ 132 h 369"/>
                    <a:gd name="T50" fmla="*/ 134 w 285"/>
                    <a:gd name="T51" fmla="*/ 111 h 369"/>
                    <a:gd name="T52" fmla="*/ 142 w 285"/>
                    <a:gd name="T53" fmla="*/ 92 h 369"/>
                    <a:gd name="T54" fmla="*/ 154 w 285"/>
                    <a:gd name="T55" fmla="*/ 75 h 369"/>
                    <a:gd name="T56" fmla="*/ 170 w 285"/>
                    <a:gd name="T57" fmla="*/ 57 h 369"/>
                    <a:gd name="T58" fmla="*/ 188 w 285"/>
                    <a:gd name="T59" fmla="*/ 42 h 369"/>
                    <a:gd name="T60" fmla="*/ 214 w 285"/>
                    <a:gd name="T61" fmla="*/ 29 h 369"/>
                    <a:gd name="T62" fmla="*/ 246 w 285"/>
                    <a:gd name="T63" fmla="*/ 16 h 369"/>
                    <a:gd name="T64" fmla="*/ 285 w 285"/>
                    <a:gd name="T65" fmla="*/ 4 h 3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69"/>
                    <a:gd name="T101" fmla="*/ 285 w 285"/>
                    <a:gd name="T102" fmla="*/ 369 h 3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69">
                      <a:moveTo>
                        <a:pt x="284" y="0"/>
                      </a:moveTo>
                      <a:lnTo>
                        <a:pt x="263" y="6"/>
                      </a:lnTo>
                      <a:lnTo>
                        <a:pt x="244" y="12"/>
                      </a:lnTo>
                      <a:lnTo>
                        <a:pt x="228" y="19"/>
                      </a:lnTo>
                      <a:lnTo>
                        <a:pt x="212" y="25"/>
                      </a:lnTo>
                      <a:lnTo>
                        <a:pt x="199" y="32"/>
                      </a:lnTo>
                      <a:lnTo>
                        <a:pt x="187" y="39"/>
                      </a:lnTo>
                      <a:lnTo>
                        <a:pt x="176" y="47"/>
                      </a:lnTo>
                      <a:lnTo>
                        <a:pt x="167" y="55"/>
                      </a:lnTo>
                      <a:lnTo>
                        <a:pt x="159" y="64"/>
                      </a:lnTo>
                      <a:lnTo>
                        <a:pt x="152" y="73"/>
                      </a:lnTo>
                      <a:lnTo>
                        <a:pt x="146" y="81"/>
                      </a:lnTo>
                      <a:lnTo>
                        <a:pt x="140" y="90"/>
                      </a:lnTo>
                      <a:lnTo>
                        <a:pt x="135" y="100"/>
                      </a:lnTo>
                      <a:lnTo>
                        <a:pt x="130" y="110"/>
                      </a:lnTo>
                      <a:lnTo>
                        <a:pt x="127" y="120"/>
                      </a:lnTo>
                      <a:lnTo>
                        <a:pt x="123" y="131"/>
                      </a:lnTo>
                      <a:lnTo>
                        <a:pt x="120" y="142"/>
                      </a:lnTo>
                      <a:lnTo>
                        <a:pt x="115" y="154"/>
                      </a:lnTo>
                      <a:lnTo>
                        <a:pt x="113" y="166"/>
                      </a:lnTo>
                      <a:lnTo>
                        <a:pt x="108" y="177"/>
                      </a:lnTo>
                      <a:lnTo>
                        <a:pt x="104" y="191"/>
                      </a:lnTo>
                      <a:lnTo>
                        <a:pt x="99" y="204"/>
                      </a:lnTo>
                      <a:lnTo>
                        <a:pt x="95" y="218"/>
                      </a:lnTo>
                      <a:lnTo>
                        <a:pt x="88" y="232"/>
                      </a:lnTo>
                      <a:lnTo>
                        <a:pt x="82" y="248"/>
                      </a:lnTo>
                      <a:lnTo>
                        <a:pt x="75" y="262"/>
                      </a:lnTo>
                      <a:lnTo>
                        <a:pt x="64" y="279"/>
                      </a:lnTo>
                      <a:lnTo>
                        <a:pt x="55" y="294"/>
                      </a:lnTo>
                      <a:lnTo>
                        <a:pt x="44" y="311"/>
                      </a:lnTo>
                      <a:lnTo>
                        <a:pt x="30" y="329"/>
                      </a:lnTo>
                      <a:lnTo>
                        <a:pt x="16" y="346"/>
                      </a:lnTo>
                      <a:lnTo>
                        <a:pt x="0" y="367"/>
                      </a:lnTo>
                      <a:lnTo>
                        <a:pt x="3" y="369"/>
                      </a:lnTo>
                      <a:lnTo>
                        <a:pt x="19" y="349"/>
                      </a:lnTo>
                      <a:lnTo>
                        <a:pt x="33" y="331"/>
                      </a:lnTo>
                      <a:lnTo>
                        <a:pt x="46" y="313"/>
                      </a:lnTo>
                      <a:lnTo>
                        <a:pt x="58" y="296"/>
                      </a:lnTo>
                      <a:lnTo>
                        <a:pt x="69" y="280"/>
                      </a:lnTo>
                      <a:lnTo>
                        <a:pt x="77" y="264"/>
                      </a:lnTo>
                      <a:lnTo>
                        <a:pt x="85" y="249"/>
                      </a:lnTo>
                      <a:lnTo>
                        <a:pt x="91" y="233"/>
                      </a:lnTo>
                      <a:lnTo>
                        <a:pt x="98" y="219"/>
                      </a:lnTo>
                      <a:lnTo>
                        <a:pt x="103" y="205"/>
                      </a:lnTo>
                      <a:lnTo>
                        <a:pt x="108" y="192"/>
                      </a:lnTo>
                      <a:lnTo>
                        <a:pt x="111" y="179"/>
                      </a:lnTo>
                      <a:lnTo>
                        <a:pt x="115" y="167"/>
                      </a:lnTo>
                      <a:lnTo>
                        <a:pt x="120" y="155"/>
                      </a:lnTo>
                      <a:lnTo>
                        <a:pt x="123" y="143"/>
                      </a:lnTo>
                      <a:lnTo>
                        <a:pt x="127" y="132"/>
                      </a:lnTo>
                      <a:lnTo>
                        <a:pt x="130" y="121"/>
                      </a:lnTo>
                      <a:lnTo>
                        <a:pt x="134" y="111"/>
                      </a:lnTo>
                      <a:lnTo>
                        <a:pt x="137" y="101"/>
                      </a:lnTo>
                      <a:lnTo>
                        <a:pt x="142" y="92"/>
                      </a:lnTo>
                      <a:lnTo>
                        <a:pt x="149" y="83"/>
                      </a:lnTo>
                      <a:lnTo>
                        <a:pt x="154" y="75"/>
                      </a:lnTo>
                      <a:lnTo>
                        <a:pt x="161" y="67"/>
                      </a:lnTo>
                      <a:lnTo>
                        <a:pt x="170" y="57"/>
                      </a:lnTo>
                      <a:lnTo>
                        <a:pt x="179" y="50"/>
                      </a:lnTo>
                      <a:lnTo>
                        <a:pt x="188" y="42"/>
                      </a:lnTo>
                      <a:lnTo>
                        <a:pt x="201" y="36"/>
                      </a:lnTo>
                      <a:lnTo>
                        <a:pt x="214" y="29"/>
                      </a:lnTo>
                      <a:lnTo>
                        <a:pt x="230" y="22"/>
                      </a:lnTo>
                      <a:lnTo>
                        <a:pt x="246" y="16"/>
                      </a:lnTo>
                      <a:lnTo>
                        <a:pt x="264" y="10"/>
                      </a:lnTo>
                      <a:lnTo>
                        <a:pt x="285" y="4"/>
                      </a:lnTo>
                      <a:lnTo>
                        <a:pt x="284" y="0"/>
                      </a:lnTo>
                      <a:close/>
                    </a:path>
                  </a:pathLst>
                </a:custGeom>
                <a:solidFill>
                  <a:srgbClr val="FF3300"/>
                </a:solidFill>
                <a:ln w="9525">
                  <a:solidFill>
                    <a:srgbClr val="FF3300"/>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sp>
          <p:nvSpPr>
            <p:cNvPr id="34827" name="Rectangle 2074"/>
            <p:cNvSpPr>
              <a:spLocks noChangeArrowheads="1"/>
            </p:cNvSpPr>
            <p:nvPr/>
          </p:nvSpPr>
          <p:spPr bwMode="auto">
            <a:xfrm>
              <a:off x="2528" y="1351"/>
              <a:ext cx="30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eaLnBrk="0" fontAlgn="base" hangingPunct="0">
                <a:spcBef>
                  <a:spcPct val="0"/>
                </a:spcBef>
                <a:spcAft>
                  <a:spcPct val="0"/>
                </a:spcAft>
              </a:pPr>
              <a:r>
                <a:rPr lang="pt-BR" altLang="pt-BR" sz="3200" b="1">
                  <a:solidFill>
                    <a:srgbClr val="000000"/>
                  </a:solidFill>
                  <a:latin typeface="Times New Roman" panose="02020603050405020304" pitchFamily="18" charset="0"/>
                </a:rPr>
                <a:t>X</a:t>
              </a:r>
              <a:endParaRPr lang="pt-BR" altLang="pt-BR" sz="2400" b="1">
                <a:solidFill>
                  <a:srgbClr val="000000"/>
                </a:solidFill>
                <a:latin typeface="Times New Roman" panose="02020603050405020304" pitchFamily="18" charset="0"/>
              </a:endParaRPr>
            </a:p>
          </p:txBody>
        </p:sp>
        <p:sp>
          <p:nvSpPr>
            <p:cNvPr id="34828" name="AutoShape 2075"/>
            <p:cNvSpPr>
              <a:spLocks noChangeArrowheads="1"/>
            </p:cNvSpPr>
            <p:nvPr/>
          </p:nvSpPr>
          <p:spPr bwMode="auto">
            <a:xfrm rot="16200000" flipV="1">
              <a:off x="2988" y="1845"/>
              <a:ext cx="543" cy="306"/>
            </a:xfrm>
            <a:prstGeom prst="curvedDownArrow">
              <a:avLst>
                <a:gd name="adj1" fmla="val 35490"/>
                <a:gd name="adj2" fmla="val 70980"/>
                <a:gd name="adj3" fmla="val 33333"/>
              </a:avLst>
            </a:prstGeom>
            <a:solidFill>
              <a:schemeClr val="accent1"/>
            </a:solidFill>
            <a:ln w="9525">
              <a:solidFill>
                <a:schemeClr val="tx1"/>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29" name="Rectangle 2076"/>
            <p:cNvSpPr>
              <a:spLocks noChangeArrowheads="1"/>
            </p:cNvSpPr>
            <p:nvPr/>
          </p:nvSpPr>
          <p:spPr bwMode="auto">
            <a:xfrm>
              <a:off x="3525" y="1514"/>
              <a:ext cx="38" cy="260"/>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30" name="Rectangle 2077"/>
            <p:cNvSpPr>
              <a:spLocks noChangeArrowheads="1"/>
            </p:cNvSpPr>
            <p:nvPr/>
          </p:nvSpPr>
          <p:spPr bwMode="auto">
            <a:xfrm>
              <a:off x="3591" y="1514"/>
              <a:ext cx="37" cy="260"/>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31" name="Rectangle 2078"/>
            <p:cNvSpPr>
              <a:spLocks noChangeArrowheads="1"/>
            </p:cNvSpPr>
            <p:nvPr/>
          </p:nvSpPr>
          <p:spPr bwMode="auto">
            <a:xfrm>
              <a:off x="3749" y="1433"/>
              <a:ext cx="32" cy="341"/>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nvGrpSpPr>
            <p:cNvPr id="34832" name="Group 2079"/>
            <p:cNvGrpSpPr>
              <a:grpSpLocks/>
            </p:cNvGrpSpPr>
            <p:nvPr/>
          </p:nvGrpSpPr>
          <p:grpSpPr bwMode="auto">
            <a:xfrm>
              <a:off x="2399" y="3103"/>
              <a:ext cx="394" cy="1046"/>
              <a:chOff x="990" y="802"/>
              <a:chExt cx="612" cy="1372"/>
            </a:xfrm>
          </p:grpSpPr>
          <p:grpSp>
            <p:nvGrpSpPr>
              <p:cNvPr id="34873" name="Group 2080"/>
              <p:cNvGrpSpPr>
                <a:grpSpLocks/>
              </p:cNvGrpSpPr>
              <p:nvPr/>
            </p:nvGrpSpPr>
            <p:grpSpPr bwMode="auto">
              <a:xfrm>
                <a:off x="990" y="1287"/>
                <a:ext cx="563" cy="678"/>
                <a:chOff x="990" y="1287"/>
                <a:chExt cx="563" cy="678"/>
              </a:xfrm>
            </p:grpSpPr>
            <p:sp>
              <p:nvSpPr>
                <p:cNvPr id="35362" name="Freeform 2081"/>
                <p:cNvSpPr>
                  <a:spLocks/>
                </p:cNvSpPr>
                <p:nvPr/>
              </p:nvSpPr>
              <p:spPr bwMode="auto">
                <a:xfrm>
                  <a:off x="1261" y="1769"/>
                  <a:ext cx="22" cy="24"/>
                </a:xfrm>
                <a:custGeom>
                  <a:avLst/>
                  <a:gdLst>
                    <a:gd name="T0" fmla="*/ 155 w 155"/>
                    <a:gd name="T1" fmla="*/ 108 h 142"/>
                    <a:gd name="T2" fmla="*/ 73 w 155"/>
                    <a:gd name="T3" fmla="*/ 0 h 142"/>
                    <a:gd name="T4" fmla="*/ 0 w 155"/>
                    <a:gd name="T5" fmla="*/ 63 h 142"/>
                    <a:gd name="T6" fmla="*/ 65 w 155"/>
                    <a:gd name="T7" fmla="*/ 115 h 142"/>
                    <a:gd name="T8" fmla="*/ 116 w 155"/>
                    <a:gd name="T9" fmla="*/ 142 h 142"/>
                    <a:gd name="T10" fmla="*/ 155 w 155"/>
                    <a:gd name="T11" fmla="*/ 108 h 142"/>
                    <a:gd name="T12" fmla="*/ 0 60000 65536"/>
                    <a:gd name="T13" fmla="*/ 0 60000 65536"/>
                    <a:gd name="T14" fmla="*/ 0 60000 65536"/>
                    <a:gd name="T15" fmla="*/ 0 60000 65536"/>
                    <a:gd name="T16" fmla="*/ 0 60000 65536"/>
                    <a:gd name="T17" fmla="*/ 0 60000 65536"/>
                    <a:gd name="T18" fmla="*/ 0 w 155"/>
                    <a:gd name="T19" fmla="*/ 0 h 142"/>
                    <a:gd name="T20" fmla="*/ 155 w 155"/>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55" h="142">
                      <a:moveTo>
                        <a:pt x="155" y="108"/>
                      </a:moveTo>
                      <a:lnTo>
                        <a:pt x="73" y="0"/>
                      </a:lnTo>
                      <a:lnTo>
                        <a:pt x="0" y="63"/>
                      </a:lnTo>
                      <a:lnTo>
                        <a:pt x="65" y="115"/>
                      </a:lnTo>
                      <a:lnTo>
                        <a:pt x="116" y="142"/>
                      </a:lnTo>
                      <a:lnTo>
                        <a:pt x="155"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3" name="Freeform 2082"/>
                <p:cNvSpPr>
                  <a:spLocks/>
                </p:cNvSpPr>
                <p:nvPr/>
              </p:nvSpPr>
              <p:spPr bwMode="auto">
                <a:xfrm>
                  <a:off x="1268" y="1778"/>
                  <a:ext cx="21" cy="22"/>
                </a:xfrm>
                <a:custGeom>
                  <a:avLst/>
                  <a:gdLst>
                    <a:gd name="T0" fmla="*/ 148 w 148"/>
                    <a:gd name="T1" fmla="*/ 105 h 130"/>
                    <a:gd name="T2" fmla="*/ 61 w 148"/>
                    <a:gd name="T3" fmla="*/ 0 h 130"/>
                    <a:gd name="T4" fmla="*/ 0 w 148"/>
                    <a:gd name="T5" fmla="*/ 54 h 130"/>
                    <a:gd name="T6" fmla="*/ 13 w 148"/>
                    <a:gd name="T7" fmla="*/ 61 h 130"/>
                    <a:gd name="T8" fmla="*/ 111 w 148"/>
                    <a:gd name="T9" fmla="*/ 121 h 130"/>
                    <a:gd name="T10" fmla="*/ 119 w 148"/>
                    <a:gd name="T11" fmla="*/ 130 h 130"/>
                    <a:gd name="T12" fmla="*/ 148 w 148"/>
                    <a:gd name="T13" fmla="*/ 105 h 130"/>
                    <a:gd name="T14" fmla="*/ 0 60000 65536"/>
                    <a:gd name="T15" fmla="*/ 0 60000 65536"/>
                    <a:gd name="T16" fmla="*/ 0 60000 65536"/>
                    <a:gd name="T17" fmla="*/ 0 60000 65536"/>
                    <a:gd name="T18" fmla="*/ 0 60000 65536"/>
                    <a:gd name="T19" fmla="*/ 0 60000 65536"/>
                    <a:gd name="T20" fmla="*/ 0 60000 65536"/>
                    <a:gd name="T21" fmla="*/ 0 w 148"/>
                    <a:gd name="T22" fmla="*/ 0 h 130"/>
                    <a:gd name="T23" fmla="*/ 148 w 148"/>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130">
                      <a:moveTo>
                        <a:pt x="148" y="105"/>
                      </a:moveTo>
                      <a:lnTo>
                        <a:pt x="61" y="0"/>
                      </a:lnTo>
                      <a:lnTo>
                        <a:pt x="0" y="54"/>
                      </a:lnTo>
                      <a:lnTo>
                        <a:pt x="13" y="61"/>
                      </a:lnTo>
                      <a:lnTo>
                        <a:pt x="111" y="121"/>
                      </a:lnTo>
                      <a:lnTo>
                        <a:pt x="119" y="130"/>
                      </a:lnTo>
                      <a:lnTo>
                        <a:pt x="148" y="1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4" name="Freeform 2083"/>
                <p:cNvSpPr>
                  <a:spLocks/>
                </p:cNvSpPr>
                <p:nvPr/>
              </p:nvSpPr>
              <p:spPr bwMode="auto">
                <a:xfrm>
                  <a:off x="1277" y="1787"/>
                  <a:ext cx="19" cy="26"/>
                </a:xfrm>
                <a:custGeom>
                  <a:avLst/>
                  <a:gdLst>
                    <a:gd name="T0" fmla="*/ 133 w 133"/>
                    <a:gd name="T1" fmla="*/ 96 h 157"/>
                    <a:gd name="T2" fmla="*/ 39 w 133"/>
                    <a:gd name="T3" fmla="*/ 0 h 157"/>
                    <a:gd name="T4" fmla="*/ 0 w 133"/>
                    <a:gd name="T5" fmla="*/ 34 h 157"/>
                    <a:gd name="T6" fmla="*/ 47 w 133"/>
                    <a:gd name="T7" fmla="*/ 67 h 157"/>
                    <a:gd name="T8" fmla="*/ 55 w 133"/>
                    <a:gd name="T9" fmla="*/ 79 h 157"/>
                    <a:gd name="T10" fmla="*/ 61 w 133"/>
                    <a:gd name="T11" fmla="*/ 100 h 157"/>
                    <a:gd name="T12" fmla="*/ 66 w 133"/>
                    <a:gd name="T13" fmla="*/ 157 h 157"/>
                    <a:gd name="T14" fmla="*/ 133 w 133"/>
                    <a:gd name="T15" fmla="*/ 96 h 157"/>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57"/>
                    <a:gd name="T26" fmla="*/ 133 w 133"/>
                    <a:gd name="T27" fmla="*/ 157 h 1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57">
                      <a:moveTo>
                        <a:pt x="133" y="96"/>
                      </a:moveTo>
                      <a:lnTo>
                        <a:pt x="39" y="0"/>
                      </a:lnTo>
                      <a:lnTo>
                        <a:pt x="0" y="34"/>
                      </a:lnTo>
                      <a:lnTo>
                        <a:pt x="47" y="67"/>
                      </a:lnTo>
                      <a:lnTo>
                        <a:pt x="55" y="79"/>
                      </a:lnTo>
                      <a:lnTo>
                        <a:pt x="61" y="100"/>
                      </a:lnTo>
                      <a:lnTo>
                        <a:pt x="66" y="157"/>
                      </a:lnTo>
                      <a:lnTo>
                        <a:pt x="133"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5" name="Freeform 2084"/>
                <p:cNvSpPr>
                  <a:spLocks/>
                </p:cNvSpPr>
                <p:nvPr/>
              </p:nvSpPr>
              <p:spPr bwMode="auto">
                <a:xfrm>
                  <a:off x="1285" y="1796"/>
                  <a:ext cx="19" cy="31"/>
                </a:xfrm>
                <a:custGeom>
                  <a:avLst/>
                  <a:gdLst>
                    <a:gd name="T0" fmla="*/ 134 w 134"/>
                    <a:gd name="T1" fmla="*/ 87 h 187"/>
                    <a:gd name="T2" fmla="*/ 78 w 134"/>
                    <a:gd name="T3" fmla="*/ 45 h 187"/>
                    <a:gd name="T4" fmla="*/ 29 w 134"/>
                    <a:gd name="T5" fmla="*/ 0 h 187"/>
                    <a:gd name="T6" fmla="*/ 0 w 134"/>
                    <a:gd name="T7" fmla="*/ 25 h 187"/>
                    <a:gd name="T8" fmla="*/ 7 w 134"/>
                    <a:gd name="T9" fmla="*/ 61 h 187"/>
                    <a:gd name="T10" fmla="*/ 11 w 134"/>
                    <a:gd name="T11" fmla="*/ 105 h 187"/>
                    <a:gd name="T12" fmla="*/ 20 w 134"/>
                    <a:gd name="T13" fmla="*/ 187 h 187"/>
                    <a:gd name="T14" fmla="*/ 134 w 134"/>
                    <a:gd name="T15" fmla="*/ 87 h 187"/>
                    <a:gd name="T16" fmla="*/ 0 60000 65536"/>
                    <a:gd name="T17" fmla="*/ 0 60000 65536"/>
                    <a:gd name="T18" fmla="*/ 0 60000 65536"/>
                    <a:gd name="T19" fmla="*/ 0 60000 65536"/>
                    <a:gd name="T20" fmla="*/ 0 60000 65536"/>
                    <a:gd name="T21" fmla="*/ 0 60000 65536"/>
                    <a:gd name="T22" fmla="*/ 0 60000 65536"/>
                    <a:gd name="T23" fmla="*/ 0 60000 65536"/>
                    <a:gd name="T24" fmla="*/ 0 w 134"/>
                    <a:gd name="T25" fmla="*/ 0 h 187"/>
                    <a:gd name="T26" fmla="*/ 134 w 134"/>
                    <a:gd name="T27" fmla="*/ 187 h 1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4" h="187">
                      <a:moveTo>
                        <a:pt x="134" y="87"/>
                      </a:moveTo>
                      <a:lnTo>
                        <a:pt x="78" y="45"/>
                      </a:lnTo>
                      <a:lnTo>
                        <a:pt x="29" y="0"/>
                      </a:lnTo>
                      <a:lnTo>
                        <a:pt x="0" y="25"/>
                      </a:lnTo>
                      <a:lnTo>
                        <a:pt x="7" y="61"/>
                      </a:lnTo>
                      <a:lnTo>
                        <a:pt x="11" y="105"/>
                      </a:lnTo>
                      <a:lnTo>
                        <a:pt x="20" y="187"/>
                      </a:lnTo>
                      <a:lnTo>
                        <a:pt x="134"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6" name="Freeform 2085"/>
                <p:cNvSpPr>
                  <a:spLocks/>
                </p:cNvSpPr>
                <p:nvPr/>
              </p:nvSpPr>
              <p:spPr bwMode="auto">
                <a:xfrm>
                  <a:off x="1287" y="1803"/>
                  <a:ext cx="26" cy="30"/>
                </a:xfrm>
                <a:custGeom>
                  <a:avLst/>
                  <a:gdLst>
                    <a:gd name="T0" fmla="*/ 187 w 187"/>
                    <a:gd name="T1" fmla="*/ 78 h 178"/>
                    <a:gd name="T2" fmla="*/ 122 w 187"/>
                    <a:gd name="T3" fmla="*/ 42 h 178"/>
                    <a:gd name="T4" fmla="*/ 67 w 187"/>
                    <a:gd name="T5" fmla="*/ 0 h 178"/>
                    <a:gd name="T6" fmla="*/ 0 w 187"/>
                    <a:gd name="T7" fmla="*/ 61 h 178"/>
                    <a:gd name="T8" fmla="*/ 7 w 187"/>
                    <a:gd name="T9" fmla="*/ 130 h 178"/>
                    <a:gd name="T10" fmla="*/ 14 w 187"/>
                    <a:gd name="T11" fmla="*/ 153 h 178"/>
                    <a:gd name="T12" fmla="*/ 26 w 187"/>
                    <a:gd name="T13" fmla="*/ 160 h 178"/>
                    <a:gd name="T14" fmla="*/ 44 w 187"/>
                    <a:gd name="T15" fmla="*/ 163 h 178"/>
                    <a:gd name="T16" fmla="*/ 71 w 187"/>
                    <a:gd name="T17" fmla="*/ 178 h 178"/>
                    <a:gd name="T18" fmla="*/ 187 w 187"/>
                    <a:gd name="T19" fmla="*/ 78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178"/>
                    <a:gd name="T32" fmla="*/ 187 w 187"/>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178">
                      <a:moveTo>
                        <a:pt x="187" y="78"/>
                      </a:moveTo>
                      <a:lnTo>
                        <a:pt x="122" y="42"/>
                      </a:lnTo>
                      <a:lnTo>
                        <a:pt x="67" y="0"/>
                      </a:lnTo>
                      <a:lnTo>
                        <a:pt x="0" y="61"/>
                      </a:lnTo>
                      <a:lnTo>
                        <a:pt x="7" y="130"/>
                      </a:lnTo>
                      <a:lnTo>
                        <a:pt x="14" y="153"/>
                      </a:lnTo>
                      <a:lnTo>
                        <a:pt x="26" y="160"/>
                      </a:lnTo>
                      <a:lnTo>
                        <a:pt x="44" y="163"/>
                      </a:lnTo>
                      <a:lnTo>
                        <a:pt x="71" y="178"/>
                      </a:lnTo>
                      <a:lnTo>
                        <a:pt x="187" y="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7" name="Freeform 2086"/>
                <p:cNvSpPr>
                  <a:spLocks/>
                </p:cNvSpPr>
                <p:nvPr/>
              </p:nvSpPr>
              <p:spPr bwMode="auto">
                <a:xfrm>
                  <a:off x="1288" y="1810"/>
                  <a:ext cx="27" cy="31"/>
                </a:xfrm>
                <a:custGeom>
                  <a:avLst/>
                  <a:gdLst>
                    <a:gd name="T0" fmla="*/ 114 w 191"/>
                    <a:gd name="T1" fmla="*/ 0 h 182"/>
                    <a:gd name="T2" fmla="*/ 191 w 191"/>
                    <a:gd name="T3" fmla="*/ 42 h 182"/>
                    <a:gd name="T4" fmla="*/ 185 w 191"/>
                    <a:gd name="T5" fmla="*/ 119 h 182"/>
                    <a:gd name="T6" fmla="*/ 112 w 191"/>
                    <a:gd name="T7" fmla="*/ 182 h 182"/>
                    <a:gd name="T8" fmla="*/ 56 w 191"/>
                    <a:gd name="T9" fmla="*/ 132 h 182"/>
                    <a:gd name="T10" fmla="*/ 33 w 191"/>
                    <a:gd name="T11" fmla="*/ 120 h 182"/>
                    <a:gd name="T12" fmla="*/ 17 w 191"/>
                    <a:gd name="T13" fmla="*/ 118 h 182"/>
                    <a:gd name="T14" fmla="*/ 7 w 191"/>
                    <a:gd name="T15" fmla="*/ 113 h 182"/>
                    <a:gd name="T16" fmla="*/ 0 w 191"/>
                    <a:gd name="T17" fmla="*/ 100 h 182"/>
                    <a:gd name="T18" fmla="*/ 114 w 191"/>
                    <a:gd name="T19" fmla="*/ 0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1"/>
                    <a:gd name="T31" fmla="*/ 0 h 182"/>
                    <a:gd name="T32" fmla="*/ 191 w 191"/>
                    <a:gd name="T33" fmla="*/ 182 h 1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1" h="182">
                      <a:moveTo>
                        <a:pt x="114" y="0"/>
                      </a:moveTo>
                      <a:lnTo>
                        <a:pt x="191" y="42"/>
                      </a:lnTo>
                      <a:lnTo>
                        <a:pt x="185" y="119"/>
                      </a:lnTo>
                      <a:lnTo>
                        <a:pt x="112" y="182"/>
                      </a:lnTo>
                      <a:lnTo>
                        <a:pt x="56" y="132"/>
                      </a:lnTo>
                      <a:lnTo>
                        <a:pt x="33" y="120"/>
                      </a:lnTo>
                      <a:lnTo>
                        <a:pt x="17" y="118"/>
                      </a:lnTo>
                      <a:lnTo>
                        <a:pt x="7" y="113"/>
                      </a:lnTo>
                      <a:lnTo>
                        <a:pt x="0" y="100"/>
                      </a:lnTo>
                      <a:lnTo>
                        <a:pt x="1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8" name="Freeform 2087"/>
                <p:cNvSpPr>
                  <a:spLocks/>
                </p:cNvSpPr>
                <p:nvPr/>
              </p:nvSpPr>
              <p:spPr bwMode="auto">
                <a:xfrm>
                  <a:off x="1297" y="1816"/>
                  <a:ext cx="18" cy="34"/>
                </a:xfrm>
                <a:custGeom>
                  <a:avLst/>
                  <a:gdLst>
                    <a:gd name="T0" fmla="*/ 116 w 129"/>
                    <a:gd name="T1" fmla="*/ 0 h 202"/>
                    <a:gd name="T2" fmla="*/ 129 w 129"/>
                    <a:gd name="T3" fmla="*/ 6 h 202"/>
                    <a:gd name="T4" fmla="*/ 123 w 129"/>
                    <a:gd name="T5" fmla="*/ 59 h 202"/>
                    <a:gd name="T6" fmla="*/ 122 w 129"/>
                    <a:gd name="T7" fmla="*/ 173 h 202"/>
                    <a:gd name="T8" fmla="*/ 90 w 129"/>
                    <a:gd name="T9" fmla="*/ 202 h 202"/>
                    <a:gd name="T10" fmla="*/ 46 w 129"/>
                    <a:gd name="T11" fmla="*/ 142 h 202"/>
                    <a:gd name="T12" fmla="*/ 0 w 129"/>
                    <a:gd name="T13" fmla="*/ 100 h 202"/>
                    <a:gd name="T14" fmla="*/ 116 w 129"/>
                    <a:gd name="T15" fmla="*/ 0 h 202"/>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202"/>
                    <a:gd name="T26" fmla="*/ 129 w 129"/>
                    <a:gd name="T27" fmla="*/ 202 h 2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202">
                      <a:moveTo>
                        <a:pt x="116" y="0"/>
                      </a:moveTo>
                      <a:lnTo>
                        <a:pt x="129" y="6"/>
                      </a:lnTo>
                      <a:lnTo>
                        <a:pt x="123" y="59"/>
                      </a:lnTo>
                      <a:lnTo>
                        <a:pt x="122" y="173"/>
                      </a:lnTo>
                      <a:lnTo>
                        <a:pt x="90" y="202"/>
                      </a:lnTo>
                      <a:lnTo>
                        <a:pt x="46" y="142"/>
                      </a:lnTo>
                      <a:lnTo>
                        <a:pt x="0" y="100"/>
                      </a:lnTo>
                      <a:lnTo>
                        <a:pt x="1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9" name="Freeform 2088"/>
                <p:cNvSpPr>
                  <a:spLocks/>
                </p:cNvSpPr>
                <p:nvPr/>
              </p:nvSpPr>
              <p:spPr bwMode="auto">
                <a:xfrm>
                  <a:off x="1304" y="1830"/>
                  <a:ext cx="10" cy="31"/>
                </a:xfrm>
                <a:custGeom>
                  <a:avLst/>
                  <a:gdLst>
                    <a:gd name="T0" fmla="*/ 72 w 73"/>
                    <a:gd name="T1" fmla="*/ 181 h 187"/>
                    <a:gd name="T2" fmla="*/ 73 w 73"/>
                    <a:gd name="T3" fmla="*/ 0 h 187"/>
                    <a:gd name="T4" fmla="*/ 0 w 73"/>
                    <a:gd name="T5" fmla="*/ 63 h 187"/>
                    <a:gd name="T6" fmla="*/ 40 w 73"/>
                    <a:gd name="T7" fmla="*/ 119 h 187"/>
                    <a:gd name="T8" fmla="*/ 65 w 73"/>
                    <a:gd name="T9" fmla="*/ 187 h 187"/>
                    <a:gd name="T10" fmla="*/ 72 w 73"/>
                    <a:gd name="T11" fmla="*/ 181 h 187"/>
                    <a:gd name="T12" fmla="*/ 0 60000 65536"/>
                    <a:gd name="T13" fmla="*/ 0 60000 65536"/>
                    <a:gd name="T14" fmla="*/ 0 60000 65536"/>
                    <a:gd name="T15" fmla="*/ 0 60000 65536"/>
                    <a:gd name="T16" fmla="*/ 0 60000 65536"/>
                    <a:gd name="T17" fmla="*/ 0 60000 65536"/>
                    <a:gd name="T18" fmla="*/ 0 w 73"/>
                    <a:gd name="T19" fmla="*/ 0 h 187"/>
                    <a:gd name="T20" fmla="*/ 73 w 73"/>
                    <a:gd name="T21" fmla="*/ 187 h 187"/>
                  </a:gdLst>
                  <a:ahLst/>
                  <a:cxnLst>
                    <a:cxn ang="T12">
                      <a:pos x="T0" y="T1"/>
                    </a:cxn>
                    <a:cxn ang="T13">
                      <a:pos x="T2" y="T3"/>
                    </a:cxn>
                    <a:cxn ang="T14">
                      <a:pos x="T4" y="T5"/>
                    </a:cxn>
                    <a:cxn ang="T15">
                      <a:pos x="T6" y="T7"/>
                    </a:cxn>
                    <a:cxn ang="T16">
                      <a:pos x="T8" y="T9"/>
                    </a:cxn>
                    <a:cxn ang="T17">
                      <a:pos x="T10" y="T11"/>
                    </a:cxn>
                  </a:cxnLst>
                  <a:rect l="T18" t="T19" r="T20" b="T21"/>
                  <a:pathLst>
                    <a:path w="73" h="187">
                      <a:moveTo>
                        <a:pt x="72" y="181"/>
                      </a:moveTo>
                      <a:lnTo>
                        <a:pt x="73" y="0"/>
                      </a:lnTo>
                      <a:lnTo>
                        <a:pt x="0" y="63"/>
                      </a:lnTo>
                      <a:lnTo>
                        <a:pt x="40" y="119"/>
                      </a:lnTo>
                      <a:lnTo>
                        <a:pt x="65" y="187"/>
                      </a:lnTo>
                      <a:lnTo>
                        <a:pt x="72" y="1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0" name="Freeform 2089"/>
                <p:cNvSpPr>
                  <a:spLocks/>
                </p:cNvSpPr>
                <p:nvPr/>
              </p:nvSpPr>
              <p:spPr bwMode="auto">
                <a:xfrm>
                  <a:off x="1310" y="1845"/>
                  <a:ext cx="4" cy="24"/>
                </a:xfrm>
                <a:custGeom>
                  <a:avLst/>
                  <a:gdLst>
                    <a:gd name="T0" fmla="*/ 32 w 32"/>
                    <a:gd name="T1" fmla="*/ 0 h 142"/>
                    <a:gd name="T2" fmla="*/ 32 w 32"/>
                    <a:gd name="T3" fmla="*/ 106 h 142"/>
                    <a:gd name="T4" fmla="*/ 30 w 32"/>
                    <a:gd name="T5" fmla="*/ 136 h 142"/>
                    <a:gd name="T6" fmla="*/ 30 w 32"/>
                    <a:gd name="T7" fmla="*/ 142 h 142"/>
                    <a:gd name="T8" fmla="*/ 29 w 32"/>
                    <a:gd name="T9" fmla="*/ 140 h 142"/>
                    <a:gd name="T10" fmla="*/ 21 w 32"/>
                    <a:gd name="T11" fmla="*/ 82 h 142"/>
                    <a:gd name="T12" fmla="*/ 0 w 32"/>
                    <a:gd name="T13" fmla="*/ 29 h 142"/>
                    <a:gd name="T14" fmla="*/ 32 w 32"/>
                    <a:gd name="T15" fmla="*/ 0 h 142"/>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142"/>
                    <a:gd name="T26" fmla="*/ 32 w 32"/>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142">
                      <a:moveTo>
                        <a:pt x="32" y="0"/>
                      </a:moveTo>
                      <a:lnTo>
                        <a:pt x="32" y="106"/>
                      </a:lnTo>
                      <a:lnTo>
                        <a:pt x="30" y="136"/>
                      </a:lnTo>
                      <a:lnTo>
                        <a:pt x="30" y="142"/>
                      </a:lnTo>
                      <a:lnTo>
                        <a:pt x="29" y="140"/>
                      </a:lnTo>
                      <a:lnTo>
                        <a:pt x="21" y="82"/>
                      </a:lnTo>
                      <a:lnTo>
                        <a:pt x="0" y="29"/>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1" name="Freeform 2090"/>
                <p:cNvSpPr>
                  <a:spLocks/>
                </p:cNvSpPr>
                <p:nvPr/>
              </p:nvSpPr>
              <p:spPr bwMode="auto">
                <a:xfrm>
                  <a:off x="1313" y="1860"/>
                  <a:ext cx="1" cy="9"/>
                </a:xfrm>
                <a:custGeom>
                  <a:avLst/>
                  <a:gdLst>
                    <a:gd name="T0" fmla="*/ 7 w 7"/>
                    <a:gd name="T1" fmla="*/ 0 h 50"/>
                    <a:gd name="T2" fmla="*/ 5 w 7"/>
                    <a:gd name="T3" fmla="*/ 41 h 50"/>
                    <a:gd name="T4" fmla="*/ 5 w 7"/>
                    <a:gd name="T5" fmla="*/ 50 h 50"/>
                    <a:gd name="T6" fmla="*/ 4 w 7"/>
                    <a:gd name="T7" fmla="*/ 49 h 50"/>
                    <a:gd name="T8" fmla="*/ 0 w 7"/>
                    <a:gd name="T9" fmla="*/ 6 h 50"/>
                    <a:gd name="T10" fmla="*/ 7 w 7"/>
                    <a:gd name="T11" fmla="*/ 0 h 50"/>
                    <a:gd name="T12" fmla="*/ 0 60000 65536"/>
                    <a:gd name="T13" fmla="*/ 0 60000 65536"/>
                    <a:gd name="T14" fmla="*/ 0 60000 65536"/>
                    <a:gd name="T15" fmla="*/ 0 60000 65536"/>
                    <a:gd name="T16" fmla="*/ 0 60000 65536"/>
                    <a:gd name="T17" fmla="*/ 0 60000 65536"/>
                    <a:gd name="T18" fmla="*/ 0 w 7"/>
                    <a:gd name="T19" fmla="*/ 0 h 50"/>
                    <a:gd name="T20" fmla="*/ 7 w 7"/>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 h="50">
                      <a:moveTo>
                        <a:pt x="7" y="0"/>
                      </a:moveTo>
                      <a:lnTo>
                        <a:pt x="5" y="41"/>
                      </a:lnTo>
                      <a:lnTo>
                        <a:pt x="5" y="50"/>
                      </a:lnTo>
                      <a:lnTo>
                        <a:pt x="4" y="49"/>
                      </a:lnTo>
                      <a:lnTo>
                        <a:pt x="0" y="6"/>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2" name="Freeform 2091"/>
                <p:cNvSpPr>
                  <a:spLocks/>
                </p:cNvSpPr>
                <p:nvPr/>
              </p:nvSpPr>
              <p:spPr bwMode="auto">
                <a:xfrm>
                  <a:off x="1113" y="1678"/>
                  <a:ext cx="26" cy="4"/>
                </a:xfrm>
                <a:custGeom>
                  <a:avLst/>
                  <a:gdLst>
                    <a:gd name="T0" fmla="*/ 181 w 187"/>
                    <a:gd name="T1" fmla="*/ 17 h 22"/>
                    <a:gd name="T2" fmla="*/ 170 w 187"/>
                    <a:gd name="T3" fmla="*/ 16 h 22"/>
                    <a:gd name="T4" fmla="*/ 158 w 187"/>
                    <a:gd name="T5" fmla="*/ 14 h 22"/>
                    <a:gd name="T6" fmla="*/ 148 w 187"/>
                    <a:gd name="T7" fmla="*/ 12 h 22"/>
                    <a:gd name="T8" fmla="*/ 137 w 187"/>
                    <a:gd name="T9" fmla="*/ 11 h 22"/>
                    <a:gd name="T10" fmla="*/ 124 w 187"/>
                    <a:gd name="T11" fmla="*/ 8 h 22"/>
                    <a:gd name="T12" fmla="*/ 113 w 187"/>
                    <a:gd name="T13" fmla="*/ 6 h 22"/>
                    <a:gd name="T14" fmla="*/ 100 w 187"/>
                    <a:gd name="T15" fmla="*/ 4 h 22"/>
                    <a:gd name="T16" fmla="*/ 90 w 187"/>
                    <a:gd name="T17" fmla="*/ 2 h 22"/>
                    <a:gd name="T18" fmla="*/ 77 w 187"/>
                    <a:gd name="T19" fmla="*/ 1 h 22"/>
                    <a:gd name="T20" fmla="*/ 65 w 187"/>
                    <a:gd name="T21" fmla="*/ 0 h 22"/>
                    <a:gd name="T22" fmla="*/ 52 w 187"/>
                    <a:gd name="T23" fmla="*/ 0 h 22"/>
                    <a:gd name="T24" fmla="*/ 41 w 187"/>
                    <a:gd name="T25" fmla="*/ 0 h 22"/>
                    <a:gd name="T26" fmla="*/ 28 w 187"/>
                    <a:gd name="T27" fmla="*/ 1 h 22"/>
                    <a:gd name="T28" fmla="*/ 18 w 187"/>
                    <a:gd name="T29" fmla="*/ 4 h 22"/>
                    <a:gd name="T30" fmla="*/ 5 w 187"/>
                    <a:gd name="T31" fmla="*/ 7 h 22"/>
                    <a:gd name="T32" fmla="*/ 1 w 187"/>
                    <a:gd name="T33" fmla="*/ 12 h 22"/>
                    <a:gd name="T34" fmla="*/ 13 w 187"/>
                    <a:gd name="T35" fmla="*/ 8 h 22"/>
                    <a:gd name="T36" fmla="*/ 24 w 187"/>
                    <a:gd name="T37" fmla="*/ 6 h 22"/>
                    <a:gd name="T38" fmla="*/ 35 w 187"/>
                    <a:gd name="T39" fmla="*/ 5 h 22"/>
                    <a:gd name="T40" fmla="*/ 47 w 187"/>
                    <a:gd name="T41" fmla="*/ 4 h 22"/>
                    <a:gd name="T42" fmla="*/ 59 w 187"/>
                    <a:gd name="T43" fmla="*/ 4 h 22"/>
                    <a:gd name="T44" fmla="*/ 71 w 187"/>
                    <a:gd name="T45" fmla="*/ 5 h 22"/>
                    <a:gd name="T46" fmla="*/ 82 w 187"/>
                    <a:gd name="T47" fmla="*/ 5 h 22"/>
                    <a:gd name="T48" fmla="*/ 94 w 187"/>
                    <a:gd name="T49" fmla="*/ 7 h 22"/>
                    <a:gd name="T50" fmla="*/ 106 w 187"/>
                    <a:gd name="T51" fmla="*/ 8 h 22"/>
                    <a:gd name="T52" fmla="*/ 118 w 187"/>
                    <a:gd name="T53" fmla="*/ 11 h 22"/>
                    <a:gd name="T54" fmla="*/ 130 w 187"/>
                    <a:gd name="T55" fmla="*/ 13 h 22"/>
                    <a:gd name="T56" fmla="*/ 142 w 187"/>
                    <a:gd name="T57" fmla="*/ 14 h 22"/>
                    <a:gd name="T58" fmla="*/ 152 w 187"/>
                    <a:gd name="T59" fmla="*/ 17 h 22"/>
                    <a:gd name="T60" fmla="*/ 164 w 187"/>
                    <a:gd name="T61" fmla="*/ 19 h 22"/>
                    <a:gd name="T62" fmla="*/ 175 w 187"/>
                    <a:gd name="T63" fmla="*/ 20 h 22"/>
                    <a:gd name="T64" fmla="*/ 185 w 187"/>
                    <a:gd name="T65" fmla="*/ 22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22"/>
                    <a:gd name="T101" fmla="*/ 187 w 187"/>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22">
                      <a:moveTo>
                        <a:pt x="187" y="18"/>
                      </a:moveTo>
                      <a:lnTo>
                        <a:pt x="181" y="17"/>
                      </a:lnTo>
                      <a:lnTo>
                        <a:pt x="175" y="17"/>
                      </a:lnTo>
                      <a:lnTo>
                        <a:pt x="170" y="16"/>
                      </a:lnTo>
                      <a:lnTo>
                        <a:pt x="165" y="16"/>
                      </a:lnTo>
                      <a:lnTo>
                        <a:pt x="158" y="14"/>
                      </a:lnTo>
                      <a:lnTo>
                        <a:pt x="154" y="13"/>
                      </a:lnTo>
                      <a:lnTo>
                        <a:pt x="148" y="12"/>
                      </a:lnTo>
                      <a:lnTo>
                        <a:pt x="143" y="11"/>
                      </a:lnTo>
                      <a:lnTo>
                        <a:pt x="137" y="11"/>
                      </a:lnTo>
                      <a:lnTo>
                        <a:pt x="130" y="10"/>
                      </a:lnTo>
                      <a:lnTo>
                        <a:pt x="124" y="8"/>
                      </a:lnTo>
                      <a:lnTo>
                        <a:pt x="119" y="7"/>
                      </a:lnTo>
                      <a:lnTo>
                        <a:pt x="113" y="6"/>
                      </a:lnTo>
                      <a:lnTo>
                        <a:pt x="106" y="5"/>
                      </a:lnTo>
                      <a:lnTo>
                        <a:pt x="100" y="4"/>
                      </a:lnTo>
                      <a:lnTo>
                        <a:pt x="94" y="4"/>
                      </a:lnTo>
                      <a:lnTo>
                        <a:pt x="90" y="2"/>
                      </a:lnTo>
                      <a:lnTo>
                        <a:pt x="84" y="1"/>
                      </a:lnTo>
                      <a:lnTo>
                        <a:pt x="77" y="1"/>
                      </a:lnTo>
                      <a:lnTo>
                        <a:pt x="71" y="1"/>
                      </a:lnTo>
                      <a:lnTo>
                        <a:pt x="65" y="0"/>
                      </a:lnTo>
                      <a:lnTo>
                        <a:pt x="59" y="0"/>
                      </a:lnTo>
                      <a:lnTo>
                        <a:pt x="52" y="0"/>
                      </a:lnTo>
                      <a:lnTo>
                        <a:pt x="47" y="0"/>
                      </a:lnTo>
                      <a:lnTo>
                        <a:pt x="41" y="0"/>
                      </a:lnTo>
                      <a:lnTo>
                        <a:pt x="35" y="1"/>
                      </a:lnTo>
                      <a:lnTo>
                        <a:pt x="28" y="1"/>
                      </a:lnTo>
                      <a:lnTo>
                        <a:pt x="22" y="2"/>
                      </a:lnTo>
                      <a:lnTo>
                        <a:pt x="18" y="4"/>
                      </a:lnTo>
                      <a:lnTo>
                        <a:pt x="12" y="5"/>
                      </a:lnTo>
                      <a:lnTo>
                        <a:pt x="5" y="7"/>
                      </a:lnTo>
                      <a:lnTo>
                        <a:pt x="0" y="8"/>
                      </a:lnTo>
                      <a:lnTo>
                        <a:pt x="1" y="12"/>
                      </a:lnTo>
                      <a:lnTo>
                        <a:pt x="6" y="11"/>
                      </a:lnTo>
                      <a:lnTo>
                        <a:pt x="13" y="8"/>
                      </a:lnTo>
                      <a:lnTo>
                        <a:pt x="18" y="7"/>
                      </a:lnTo>
                      <a:lnTo>
                        <a:pt x="24" y="6"/>
                      </a:lnTo>
                      <a:lnTo>
                        <a:pt x="29" y="5"/>
                      </a:lnTo>
                      <a:lnTo>
                        <a:pt x="35" y="5"/>
                      </a:lnTo>
                      <a:lnTo>
                        <a:pt x="41" y="4"/>
                      </a:lnTo>
                      <a:lnTo>
                        <a:pt x="47" y="4"/>
                      </a:lnTo>
                      <a:lnTo>
                        <a:pt x="52" y="4"/>
                      </a:lnTo>
                      <a:lnTo>
                        <a:pt x="59" y="4"/>
                      </a:lnTo>
                      <a:lnTo>
                        <a:pt x="65" y="4"/>
                      </a:lnTo>
                      <a:lnTo>
                        <a:pt x="71" y="5"/>
                      </a:lnTo>
                      <a:lnTo>
                        <a:pt x="77" y="5"/>
                      </a:lnTo>
                      <a:lnTo>
                        <a:pt x="82" y="5"/>
                      </a:lnTo>
                      <a:lnTo>
                        <a:pt x="88" y="6"/>
                      </a:lnTo>
                      <a:lnTo>
                        <a:pt x="94" y="7"/>
                      </a:lnTo>
                      <a:lnTo>
                        <a:pt x="100" y="7"/>
                      </a:lnTo>
                      <a:lnTo>
                        <a:pt x="106" y="8"/>
                      </a:lnTo>
                      <a:lnTo>
                        <a:pt x="112" y="10"/>
                      </a:lnTo>
                      <a:lnTo>
                        <a:pt x="118" y="11"/>
                      </a:lnTo>
                      <a:lnTo>
                        <a:pt x="124" y="12"/>
                      </a:lnTo>
                      <a:lnTo>
                        <a:pt x="130" y="13"/>
                      </a:lnTo>
                      <a:lnTo>
                        <a:pt x="136" y="13"/>
                      </a:lnTo>
                      <a:lnTo>
                        <a:pt x="142" y="14"/>
                      </a:lnTo>
                      <a:lnTo>
                        <a:pt x="148" y="16"/>
                      </a:lnTo>
                      <a:lnTo>
                        <a:pt x="152" y="17"/>
                      </a:lnTo>
                      <a:lnTo>
                        <a:pt x="158" y="18"/>
                      </a:lnTo>
                      <a:lnTo>
                        <a:pt x="164" y="19"/>
                      </a:lnTo>
                      <a:lnTo>
                        <a:pt x="170" y="19"/>
                      </a:lnTo>
                      <a:lnTo>
                        <a:pt x="175" y="20"/>
                      </a:lnTo>
                      <a:lnTo>
                        <a:pt x="180" y="20"/>
                      </a:lnTo>
                      <a:lnTo>
                        <a:pt x="185" y="22"/>
                      </a:lnTo>
                      <a:lnTo>
                        <a:pt x="187"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3" name="Freeform 2092"/>
                <p:cNvSpPr>
                  <a:spLocks/>
                </p:cNvSpPr>
                <p:nvPr/>
              </p:nvSpPr>
              <p:spPr bwMode="auto">
                <a:xfrm>
                  <a:off x="1139" y="1681"/>
                  <a:ext cx="28" cy="4"/>
                </a:xfrm>
                <a:custGeom>
                  <a:avLst/>
                  <a:gdLst>
                    <a:gd name="T0" fmla="*/ 190 w 196"/>
                    <a:gd name="T1" fmla="*/ 16 h 27"/>
                    <a:gd name="T2" fmla="*/ 179 w 196"/>
                    <a:gd name="T3" fmla="*/ 20 h 27"/>
                    <a:gd name="T4" fmla="*/ 167 w 196"/>
                    <a:gd name="T5" fmla="*/ 21 h 27"/>
                    <a:gd name="T6" fmla="*/ 157 w 196"/>
                    <a:gd name="T7" fmla="*/ 22 h 27"/>
                    <a:gd name="T8" fmla="*/ 145 w 196"/>
                    <a:gd name="T9" fmla="*/ 24 h 27"/>
                    <a:gd name="T10" fmla="*/ 134 w 196"/>
                    <a:gd name="T11" fmla="*/ 22 h 27"/>
                    <a:gd name="T12" fmla="*/ 122 w 196"/>
                    <a:gd name="T13" fmla="*/ 21 h 27"/>
                    <a:gd name="T14" fmla="*/ 110 w 196"/>
                    <a:gd name="T15" fmla="*/ 20 h 27"/>
                    <a:gd name="T16" fmla="*/ 99 w 196"/>
                    <a:gd name="T17" fmla="*/ 18 h 27"/>
                    <a:gd name="T18" fmla="*/ 87 w 196"/>
                    <a:gd name="T19" fmla="*/ 14 h 27"/>
                    <a:gd name="T20" fmla="*/ 74 w 196"/>
                    <a:gd name="T21" fmla="*/ 12 h 27"/>
                    <a:gd name="T22" fmla="*/ 62 w 196"/>
                    <a:gd name="T23" fmla="*/ 9 h 27"/>
                    <a:gd name="T24" fmla="*/ 48 w 196"/>
                    <a:gd name="T25" fmla="*/ 7 h 27"/>
                    <a:gd name="T26" fmla="*/ 36 w 196"/>
                    <a:gd name="T27" fmla="*/ 5 h 27"/>
                    <a:gd name="T28" fmla="*/ 22 w 196"/>
                    <a:gd name="T29" fmla="*/ 2 h 27"/>
                    <a:gd name="T30" fmla="*/ 8 w 196"/>
                    <a:gd name="T31" fmla="*/ 1 h 27"/>
                    <a:gd name="T32" fmla="*/ 0 w 196"/>
                    <a:gd name="T33" fmla="*/ 4 h 27"/>
                    <a:gd name="T34" fmla="*/ 15 w 196"/>
                    <a:gd name="T35" fmla="*/ 5 h 27"/>
                    <a:gd name="T36" fmla="*/ 29 w 196"/>
                    <a:gd name="T37" fmla="*/ 7 h 27"/>
                    <a:gd name="T38" fmla="*/ 41 w 196"/>
                    <a:gd name="T39" fmla="*/ 9 h 27"/>
                    <a:gd name="T40" fmla="*/ 55 w 196"/>
                    <a:gd name="T41" fmla="*/ 12 h 27"/>
                    <a:gd name="T42" fmla="*/ 67 w 196"/>
                    <a:gd name="T43" fmla="*/ 14 h 27"/>
                    <a:gd name="T44" fmla="*/ 80 w 196"/>
                    <a:gd name="T45" fmla="*/ 18 h 27"/>
                    <a:gd name="T46" fmla="*/ 92 w 196"/>
                    <a:gd name="T47" fmla="*/ 20 h 27"/>
                    <a:gd name="T48" fmla="*/ 105 w 196"/>
                    <a:gd name="T49" fmla="*/ 22 h 27"/>
                    <a:gd name="T50" fmla="*/ 116 w 196"/>
                    <a:gd name="T51" fmla="*/ 25 h 27"/>
                    <a:gd name="T52" fmla="*/ 128 w 196"/>
                    <a:gd name="T53" fmla="*/ 26 h 27"/>
                    <a:gd name="T54" fmla="*/ 139 w 196"/>
                    <a:gd name="T55" fmla="*/ 26 h 27"/>
                    <a:gd name="T56" fmla="*/ 152 w 196"/>
                    <a:gd name="T57" fmla="*/ 27 h 27"/>
                    <a:gd name="T58" fmla="*/ 163 w 196"/>
                    <a:gd name="T59" fmla="*/ 26 h 27"/>
                    <a:gd name="T60" fmla="*/ 173 w 196"/>
                    <a:gd name="T61" fmla="*/ 25 h 27"/>
                    <a:gd name="T62" fmla="*/ 185 w 196"/>
                    <a:gd name="T63" fmla="*/ 21 h 27"/>
                    <a:gd name="T64" fmla="*/ 196 w 196"/>
                    <a:gd name="T65" fmla="*/ 18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7"/>
                    <a:gd name="T101" fmla="*/ 196 w 196"/>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7">
                      <a:moveTo>
                        <a:pt x="194" y="13"/>
                      </a:moveTo>
                      <a:lnTo>
                        <a:pt x="190" y="16"/>
                      </a:lnTo>
                      <a:lnTo>
                        <a:pt x="184" y="18"/>
                      </a:lnTo>
                      <a:lnTo>
                        <a:pt x="179" y="20"/>
                      </a:lnTo>
                      <a:lnTo>
                        <a:pt x="173" y="21"/>
                      </a:lnTo>
                      <a:lnTo>
                        <a:pt x="167" y="21"/>
                      </a:lnTo>
                      <a:lnTo>
                        <a:pt x="163" y="22"/>
                      </a:lnTo>
                      <a:lnTo>
                        <a:pt x="157" y="22"/>
                      </a:lnTo>
                      <a:lnTo>
                        <a:pt x="152" y="24"/>
                      </a:lnTo>
                      <a:lnTo>
                        <a:pt x="145" y="24"/>
                      </a:lnTo>
                      <a:lnTo>
                        <a:pt x="140" y="22"/>
                      </a:lnTo>
                      <a:lnTo>
                        <a:pt x="134" y="22"/>
                      </a:lnTo>
                      <a:lnTo>
                        <a:pt x="128" y="22"/>
                      </a:lnTo>
                      <a:lnTo>
                        <a:pt x="122" y="21"/>
                      </a:lnTo>
                      <a:lnTo>
                        <a:pt x="116" y="21"/>
                      </a:lnTo>
                      <a:lnTo>
                        <a:pt x="110" y="20"/>
                      </a:lnTo>
                      <a:lnTo>
                        <a:pt x="105" y="19"/>
                      </a:lnTo>
                      <a:lnTo>
                        <a:pt x="99" y="18"/>
                      </a:lnTo>
                      <a:lnTo>
                        <a:pt x="93" y="16"/>
                      </a:lnTo>
                      <a:lnTo>
                        <a:pt x="87" y="14"/>
                      </a:lnTo>
                      <a:lnTo>
                        <a:pt x="81" y="13"/>
                      </a:lnTo>
                      <a:lnTo>
                        <a:pt x="74" y="12"/>
                      </a:lnTo>
                      <a:lnTo>
                        <a:pt x="68" y="11"/>
                      </a:lnTo>
                      <a:lnTo>
                        <a:pt x="62" y="9"/>
                      </a:lnTo>
                      <a:lnTo>
                        <a:pt x="56" y="8"/>
                      </a:lnTo>
                      <a:lnTo>
                        <a:pt x="48" y="7"/>
                      </a:lnTo>
                      <a:lnTo>
                        <a:pt x="42" y="6"/>
                      </a:lnTo>
                      <a:lnTo>
                        <a:pt x="36" y="5"/>
                      </a:lnTo>
                      <a:lnTo>
                        <a:pt x="29" y="4"/>
                      </a:lnTo>
                      <a:lnTo>
                        <a:pt x="22" y="2"/>
                      </a:lnTo>
                      <a:lnTo>
                        <a:pt x="15" y="1"/>
                      </a:lnTo>
                      <a:lnTo>
                        <a:pt x="8" y="1"/>
                      </a:lnTo>
                      <a:lnTo>
                        <a:pt x="2" y="0"/>
                      </a:lnTo>
                      <a:lnTo>
                        <a:pt x="0" y="4"/>
                      </a:lnTo>
                      <a:lnTo>
                        <a:pt x="8" y="4"/>
                      </a:lnTo>
                      <a:lnTo>
                        <a:pt x="15" y="5"/>
                      </a:lnTo>
                      <a:lnTo>
                        <a:pt x="21" y="6"/>
                      </a:lnTo>
                      <a:lnTo>
                        <a:pt x="29" y="7"/>
                      </a:lnTo>
                      <a:lnTo>
                        <a:pt x="35" y="8"/>
                      </a:lnTo>
                      <a:lnTo>
                        <a:pt x="41" y="9"/>
                      </a:lnTo>
                      <a:lnTo>
                        <a:pt x="48" y="11"/>
                      </a:lnTo>
                      <a:lnTo>
                        <a:pt x="55" y="12"/>
                      </a:lnTo>
                      <a:lnTo>
                        <a:pt x="61" y="13"/>
                      </a:lnTo>
                      <a:lnTo>
                        <a:pt x="67" y="14"/>
                      </a:lnTo>
                      <a:lnTo>
                        <a:pt x="73" y="16"/>
                      </a:lnTo>
                      <a:lnTo>
                        <a:pt x="80" y="18"/>
                      </a:lnTo>
                      <a:lnTo>
                        <a:pt x="86" y="19"/>
                      </a:lnTo>
                      <a:lnTo>
                        <a:pt x="92" y="20"/>
                      </a:lnTo>
                      <a:lnTo>
                        <a:pt x="98" y="21"/>
                      </a:lnTo>
                      <a:lnTo>
                        <a:pt x="105" y="22"/>
                      </a:lnTo>
                      <a:lnTo>
                        <a:pt x="110" y="24"/>
                      </a:lnTo>
                      <a:lnTo>
                        <a:pt x="116" y="25"/>
                      </a:lnTo>
                      <a:lnTo>
                        <a:pt x="121" y="25"/>
                      </a:lnTo>
                      <a:lnTo>
                        <a:pt x="128" y="26"/>
                      </a:lnTo>
                      <a:lnTo>
                        <a:pt x="134" y="26"/>
                      </a:lnTo>
                      <a:lnTo>
                        <a:pt x="139" y="26"/>
                      </a:lnTo>
                      <a:lnTo>
                        <a:pt x="145" y="27"/>
                      </a:lnTo>
                      <a:lnTo>
                        <a:pt x="152" y="27"/>
                      </a:lnTo>
                      <a:lnTo>
                        <a:pt x="157" y="26"/>
                      </a:lnTo>
                      <a:lnTo>
                        <a:pt x="163" y="26"/>
                      </a:lnTo>
                      <a:lnTo>
                        <a:pt x="168" y="25"/>
                      </a:lnTo>
                      <a:lnTo>
                        <a:pt x="173" y="25"/>
                      </a:lnTo>
                      <a:lnTo>
                        <a:pt x="180" y="24"/>
                      </a:lnTo>
                      <a:lnTo>
                        <a:pt x="185" y="21"/>
                      </a:lnTo>
                      <a:lnTo>
                        <a:pt x="191" y="20"/>
                      </a:lnTo>
                      <a:lnTo>
                        <a:pt x="196" y="18"/>
                      </a:lnTo>
                      <a:lnTo>
                        <a:pt x="194"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4" name="Freeform 2093"/>
                <p:cNvSpPr>
                  <a:spLocks/>
                </p:cNvSpPr>
                <p:nvPr/>
              </p:nvSpPr>
              <p:spPr bwMode="auto">
                <a:xfrm>
                  <a:off x="1167" y="1676"/>
                  <a:ext cx="31" cy="8"/>
                </a:xfrm>
                <a:custGeom>
                  <a:avLst/>
                  <a:gdLst>
                    <a:gd name="T0" fmla="*/ 214 w 219"/>
                    <a:gd name="T1" fmla="*/ 2 h 47"/>
                    <a:gd name="T2" fmla="*/ 204 w 219"/>
                    <a:gd name="T3" fmla="*/ 0 h 47"/>
                    <a:gd name="T4" fmla="*/ 192 w 219"/>
                    <a:gd name="T5" fmla="*/ 0 h 47"/>
                    <a:gd name="T6" fmla="*/ 179 w 219"/>
                    <a:gd name="T7" fmla="*/ 2 h 47"/>
                    <a:gd name="T8" fmla="*/ 165 w 219"/>
                    <a:gd name="T9" fmla="*/ 4 h 47"/>
                    <a:gd name="T10" fmla="*/ 149 w 219"/>
                    <a:gd name="T11" fmla="*/ 5 h 47"/>
                    <a:gd name="T12" fmla="*/ 133 w 219"/>
                    <a:gd name="T13" fmla="*/ 9 h 47"/>
                    <a:gd name="T14" fmla="*/ 117 w 219"/>
                    <a:gd name="T15" fmla="*/ 11 h 47"/>
                    <a:gd name="T16" fmla="*/ 101 w 219"/>
                    <a:gd name="T17" fmla="*/ 15 h 47"/>
                    <a:gd name="T18" fmla="*/ 86 w 219"/>
                    <a:gd name="T19" fmla="*/ 18 h 47"/>
                    <a:gd name="T20" fmla="*/ 69 w 219"/>
                    <a:gd name="T21" fmla="*/ 22 h 47"/>
                    <a:gd name="T22" fmla="*/ 54 w 219"/>
                    <a:gd name="T23" fmla="*/ 27 h 47"/>
                    <a:gd name="T24" fmla="*/ 41 w 219"/>
                    <a:gd name="T25" fmla="*/ 30 h 47"/>
                    <a:gd name="T26" fmla="*/ 27 w 219"/>
                    <a:gd name="T27" fmla="*/ 34 h 47"/>
                    <a:gd name="T28" fmla="*/ 16 w 219"/>
                    <a:gd name="T29" fmla="*/ 37 h 47"/>
                    <a:gd name="T30" fmla="*/ 5 w 219"/>
                    <a:gd name="T31" fmla="*/ 41 h 47"/>
                    <a:gd name="T32" fmla="*/ 2 w 219"/>
                    <a:gd name="T33" fmla="*/ 47 h 47"/>
                    <a:gd name="T34" fmla="*/ 12 w 219"/>
                    <a:gd name="T35" fmla="*/ 42 h 47"/>
                    <a:gd name="T36" fmla="*/ 22 w 219"/>
                    <a:gd name="T37" fmla="*/ 38 h 47"/>
                    <a:gd name="T38" fmla="*/ 35 w 219"/>
                    <a:gd name="T39" fmla="*/ 35 h 47"/>
                    <a:gd name="T40" fmla="*/ 48 w 219"/>
                    <a:gd name="T41" fmla="*/ 31 h 47"/>
                    <a:gd name="T42" fmla="*/ 63 w 219"/>
                    <a:gd name="T43" fmla="*/ 28 h 47"/>
                    <a:gd name="T44" fmla="*/ 77 w 219"/>
                    <a:gd name="T45" fmla="*/ 24 h 47"/>
                    <a:gd name="T46" fmla="*/ 94 w 219"/>
                    <a:gd name="T47" fmla="*/ 19 h 47"/>
                    <a:gd name="T48" fmla="*/ 110 w 219"/>
                    <a:gd name="T49" fmla="*/ 16 h 47"/>
                    <a:gd name="T50" fmla="*/ 126 w 219"/>
                    <a:gd name="T51" fmla="*/ 13 h 47"/>
                    <a:gd name="T52" fmla="*/ 142 w 219"/>
                    <a:gd name="T53" fmla="*/ 10 h 47"/>
                    <a:gd name="T54" fmla="*/ 157 w 219"/>
                    <a:gd name="T55" fmla="*/ 8 h 47"/>
                    <a:gd name="T56" fmla="*/ 172 w 219"/>
                    <a:gd name="T57" fmla="*/ 6 h 47"/>
                    <a:gd name="T58" fmla="*/ 186 w 219"/>
                    <a:gd name="T59" fmla="*/ 5 h 47"/>
                    <a:gd name="T60" fmla="*/ 198 w 219"/>
                    <a:gd name="T61" fmla="*/ 4 h 47"/>
                    <a:gd name="T62" fmla="*/ 209 w 219"/>
                    <a:gd name="T63" fmla="*/ 4 h 47"/>
                    <a:gd name="T64" fmla="*/ 218 w 219"/>
                    <a:gd name="T65" fmla="*/ 5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7"/>
                    <a:gd name="T101" fmla="*/ 219 w 21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7">
                      <a:moveTo>
                        <a:pt x="219" y="2"/>
                      </a:moveTo>
                      <a:lnTo>
                        <a:pt x="214" y="2"/>
                      </a:lnTo>
                      <a:lnTo>
                        <a:pt x="209" y="0"/>
                      </a:lnTo>
                      <a:lnTo>
                        <a:pt x="204" y="0"/>
                      </a:lnTo>
                      <a:lnTo>
                        <a:pt x="198" y="0"/>
                      </a:lnTo>
                      <a:lnTo>
                        <a:pt x="192" y="0"/>
                      </a:lnTo>
                      <a:lnTo>
                        <a:pt x="186" y="2"/>
                      </a:lnTo>
                      <a:lnTo>
                        <a:pt x="179" y="2"/>
                      </a:lnTo>
                      <a:lnTo>
                        <a:pt x="172" y="3"/>
                      </a:lnTo>
                      <a:lnTo>
                        <a:pt x="165" y="4"/>
                      </a:lnTo>
                      <a:lnTo>
                        <a:pt x="157" y="4"/>
                      </a:lnTo>
                      <a:lnTo>
                        <a:pt x="149" y="5"/>
                      </a:lnTo>
                      <a:lnTo>
                        <a:pt x="142" y="6"/>
                      </a:lnTo>
                      <a:lnTo>
                        <a:pt x="133" y="9"/>
                      </a:lnTo>
                      <a:lnTo>
                        <a:pt x="126" y="10"/>
                      </a:lnTo>
                      <a:lnTo>
                        <a:pt x="117" y="11"/>
                      </a:lnTo>
                      <a:lnTo>
                        <a:pt x="109" y="13"/>
                      </a:lnTo>
                      <a:lnTo>
                        <a:pt x="101" y="15"/>
                      </a:lnTo>
                      <a:lnTo>
                        <a:pt x="93" y="16"/>
                      </a:lnTo>
                      <a:lnTo>
                        <a:pt x="86" y="18"/>
                      </a:lnTo>
                      <a:lnTo>
                        <a:pt x="76" y="21"/>
                      </a:lnTo>
                      <a:lnTo>
                        <a:pt x="69" y="22"/>
                      </a:lnTo>
                      <a:lnTo>
                        <a:pt x="62" y="24"/>
                      </a:lnTo>
                      <a:lnTo>
                        <a:pt x="54" y="27"/>
                      </a:lnTo>
                      <a:lnTo>
                        <a:pt x="47" y="28"/>
                      </a:lnTo>
                      <a:lnTo>
                        <a:pt x="41" y="30"/>
                      </a:lnTo>
                      <a:lnTo>
                        <a:pt x="33" y="31"/>
                      </a:lnTo>
                      <a:lnTo>
                        <a:pt x="27" y="34"/>
                      </a:lnTo>
                      <a:lnTo>
                        <a:pt x="21" y="36"/>
                      </a:lnTo>
                      <a:lnTo>
                        <a:pt x="16" y="37"/>
                      </a:lnTo>
                      <a:lnTo>
                        <a:pt x="11" y="40"/>
                      </a:lnTo>
                      <a:lnTo>
                        <a:pt x="5" y="41"/>
                      </a:lnTo>
                      <a:lnTo>
                        <a:pt x="0" y="42"/>
                      </a:lnTo>
                      <a:lnTo>
                        <a:pt x="2" y="47"/>
                      </a:lnTo>
                      <a:lnTo>
                        <a:pt x="6" y="45"/>
                      </a:lnTo>
                      <a:lnTo>
                        <a:pt x="12" y="42"/>
                      </a:lnTo>
                      <a:lnTo>
                        <a:pt x="17" y="41"/>
                      </a:lnTo>
                      <a:lnTo>
                        <a:pt x="22" y="38"/>
                      </a:lnTo>
                      <a:lnTo>
                        <a:pt x="28" y="37"/>
                      </a:lnTo>
                      <a:lnTo>
                        <a:pt x="35" y="35"/>
                      </a:lnTo>
                      <a:lnTo>
                        <a:pt x="41" y="34"/>
                      </a:lnTo>
                      <a:lnTo>
                        <a:pt x="48" y="31"/>
                      </a:lnTo>
                      <a:lnTo>
                        <a:pt x="55" y="29"/>
                      </a:lnTo>
                      <a:lnTo>
                        <a:pt x="63" y="28"/>
                      </a:lnTo>
                      <a:lnTo>
                        <a:pt x="70" y="25"/>
                      </a:lnTo>
                      <a:lnTo>
                        <a:pt x="77" y="24"/>
                      </a:lnTo>
                      <a:lnTo>
                        <a:pt x="87" y="22"/>
                      </a:lnTo>
                      <a:lnTo>
                        <a:pt x="94" y="19"/>
                      </a:lnTo>
                      <a:lnTo>
                        <a:pt x="102" y="18"/>
                      </a:lnTo>
                      <a:lnTo>
                        <a:pt x="110" y="16"/>
                      </a:lnTo>
                      <a:lnTo>
                        <a:pt x="119" y="15"/>
                      </a:lnTo>
                      <a:lnTo>
                        <a:pt x="126" y="13"/>
                      </a:lnTo>
                      <a:lnTo>
                        <a:pt x="135" y="12"/>
                      </a:lnTo>
                      <a:lnTo>
                        <a:pt x="142" y="10"/>
                      </a:lnTo>
                      <a:lnTo>
                        <a:pt x="149" y="9"/>
                      </a:lnTo>
                      <a:lnTo>
                        <a:pt x="157" y="8"/>
                      </a:lnTo>
                      <a:lnTo>
                        <a:pt x="165" y="6"/>
                      </a:lnTo>
                      <a:lnTo>
                        <a:pt x="172" y="6"/>
                      </a:lnTo>
                      <a:lnTo>
                        <a:pt x="179" y="5"/>
                      </a:lnTo>
                      <a:lnTo>
                        <a:pt x="186" y="5"/>
                      </a:lnTo>
                      <a:lnTo>
                        <a:pt x="192" y="4"/>
                      </a:lnTo>
                      <a:lnTo>
                        <a:pt x="198" y="4"/>
                      </a:lnTo>
                      <a:lnTo>
                        <a:pt x="204" y="4"/>
                      </a:lnTo>
                      <a:lnTo>
                        <a:pt x="209" y="4"/>
                      </a:lnTo>
                      <a:lnTo>
                        <a:pt x="214" y="5"/>
                      </a:lnTo>
                      <a:lnTo>
                        <a:pt x="218" y="5"/>
                      </a:lnTo>
                      <a:lnTo>
                        <a:pt x="219"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5" name="Freeform 2094"/>
                <p:cNvSpPr>
                  <a:spLocks/>
                </p:cNvSpPr>
                <p:nvPr/>
              </p:nvSpPr>
              <p:spPr bwMode="auto">
                <a:xfrm>
                  <a:off x="1198" y="1676"/>
                  <a:ext cx="16" cy="20"/>
                </a:xfrm>
                <a:custGeom>
                  <a:avLst/>
                  <a:gdLst>
                    <a:gd name="T0" fmla="*/ 110 w 111"/>
                    <a:gd name="T1" fmla="*/ 114 h 119"/>
                    <a:gd name="T2" fmla="*/ 106 w 111"/>
                    <a:gd name="T3" fmla="*/ 110 h 119"/>
                    <a:gd name="T4" fmla="*/ 104 w 111"/>
                    <a:gd name="T5" fmla="*/ 104 h 119"/>
                    <a:gd name="T6" fmla="*/ 101 w 111"/>
                    <a:gd name="T7" fmla="*/ 97 h 119"/>
                    <a:gd name="T8" fmla="*/ 96 w 111"/>
                    <a:gd name="T9" fmla="*/ 89 h 119"/>
                    <a:gd name="T10" fmla="*/ 91 w 111"/>
                    <a:gd name="T11" fmla="*/ 80 h 119"/>
                    <a:gd name="T12" fmla="*/ 85 w 111"/>
                    <a:gd name="T13" fmla="*/ 71 h 119"/>
                    <a:gd name="T14" fmla="*/ 80 w 111"/>
                    <a:gd name="T15" fmla="*/ 63 h 119"/>
                    <a:gd name="T16" fmla="*/ 74 w 111"/>
                    <a:gd name="T17" fmla="*/ 53 h 119"/>
                    <a:gd name="T18" fmla="*/ 66 w 111"/>
                    <a:gd name="T19" fmla="*/ 43 h 119"/>
                    <a:gd name="T20" fmla="*/ 59 w 111"/>
                    <a:gd name="T21" fmla="*/ 34 h 119"/>
                    <a:gd name="T22" fmla="*/ 51 w 111"/>
                    <a:gd name="T23" fmla="*/ 26 h 119"/>
                    <a:gd name="T24" fmla="*/ 40 w 111"/>
                    <a:gd name="T25" fmla="*/ 17 h 119"/>
                    <a:gd name="T26" fmla="*/ 31 w 111"/>
                    <a:gd name="T27" fmla="*/ 11 h 119"/>
                    <a:gd name="T28" fmla="*/ 20 w 111"/>
                    <a:gd name="T29" fmla="*/ 6 h 119"/>
                    <a:gd name="T30" fmla="*/ 7 w 111"/>
                    <a:gd name="T31" fmla="*/ 2 h 119"/>
                    <a:gd name="T32" fmla="*/ 0 w 111"/>
                    <a:gd name="T33" fmla="*/ 3 h 119"/>
                    <a:gd name="T34" fmla="*/ 12 w 111"/>
                    <a:gd name="T35" fmla="*/ 7 h 119"/>
                    <a:gd name="T36" fmla="*/ 24 w 111"/>
                    <a:gd name="T37" fmla="*/ 11 h 119"/>
                    <a:gd name="T38" fmla="*/ 34 w 111"/>
                    <a:gd name="T39" fmla="*/ 17 h 119"/>
                    <a:gd name="T40" fmla="*/ 44 w 111"/>
                    <a:gd name="T41" fmla="*/ 25 h 119"/>
                    <a:gd name="T42" fmla="*/ 52 w 111"/>
                    <a:gd name="T43" fmla="*/ 32 h 119"/>
                    <a:gd name="T44" fmla="*/ 60 w 111"/>
                    <a:gd name="T45" fmla="*/ 40 h 119"/>
                    <a:gd name="T46" fmla="*/ 69 w 111"/>
                    <a:gd name="T47" fmla="*/ 51 h 119"/>
                    <a:gd name="T48" fmla="*/ 74 w 111"/>
                    <a:gd name="T49" fmla="*/ 59 h 119"/>
                    <a:gd name="T50" fmla="*/ 80 w 111"/>
                    <a:gd name="T51" fmla="*/ 68 h 119"/>
                    <a:gd name="T52" fmla="*/ 85 w 111"/>
                    <a:gd name="T53" fmla="*/ 78 h 119"/>
                    <a:gd name="T54" fmla="*/ 90 w 111"/>
                    <a:gd name="T55" fmla="*/ 86 h 119"/>
                    <a:gd name="T56" fmla="*/ 95 w 111"/>
                    <a:gd name="T57" fmla="*/ 95 h 119"/>
                    <a:gd name="T58" fmla="*/ 99 w 111"/>
                    <a:gd name="T59" fmla="*/ 102 h 119"/>
                    <a:gd name="T60" fmla="*/ 102 w 111"/>
                    <a:gd name="T61" fmla="*/ 109 h 119"/>
                    <a:gd name="T62" fmla="*/ 105 w 111"/>
                    <a:gd name="T63" fmla="*/ 114 h 119"/>
                    <a:gd name="T64" fmla="*/ 109 w 111"/>
                    <a:gd name="T65" fmla="*/ 119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19"/>
                    <a:gd name="T101" fmla="*/ 111 w 111"/>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19">
                      <a:moveTo>
                        <a:pt x="111" y="116"/>
                      </a:moveTo>
                      <a:lnTo>
                        <a:pt x="110" y="114"/>
                      </a:lnTo>
                      <a:lnTo>
                        <a:pt x="109" y="113"/>
                      </a:lnTo>
                      <a:lnTo>
                        <a:pt x="106" y="110"/>
                      </a:lnTo>
                      <a:lnTo>
                        <a:pt x="105" y="107"/>
                      </a:lnTo>
                      <a:lnTo>
                        <a:pt x="104" y="104"/>
                      </a:lnTo>
                      <a:lnTo>
                        <a:pt x="102" y="101"/>
                      </a:lnTo>
                      <a:lnTo>
                        <a:pt x="101" y="97"/>
                      </a:lnTo>
                      <a:lnTo>
                        <a:pt x="98" y="93"/>
                      </a:lnTo>
                      <a:lnTo>
                        <a:pt x="96" y="89"/>
                      </a:lnTo>
                      <a:lnTo>
                        <a:pt x="95" y="85"/>
                      </a:lnTo>
                      <a:lnTo>
                        <a:pt x="91" y="80"/>
                      </a:lnTo>
                      <a:lnTo>
                        <a:pt x="89" y="76"/>
                      </a:lnTo>
                      <a:lnTo>
                        <a:pt x="85" y="71"/>
                      </a:lnTo>
                      <a:lnTo>
                        <a:pt x="83" y="67"/>
                      </a:lnTo>
                      <a:lnTo>
                        <a:pt x="80" y="63"/>
                      </a:lnTo>
                      <a:lnTo>
                        <a:pt x="77" y="58"/>
                      </a:lnTo>
                      <a:lnTo>
                        <a:pt x="74" y="53"/>
                      </a:lnTo>
                      <a:lnTo>
                        <a:pt x="71" y="48"/>
                      </a:lnTo>
                      <a:lnTo>
                        <a:pt x="66" y="43"/>
                      </a:lnTo>
                      <a:lnTo>
                        <a:pt x="63" y="38"/>
                      </a:lnTo>
                      <a:lnTo>
                        <a:pt x="59" y="34"/>
                      </a:lnTo>
                      <a:lnTo>
                        <a:pt x="56" y="29"/>
                      </a:lnTo>
                      <a:lnTo>
                        <a:pt x="51" y="26"/>
                      </a:lnTo>
                      <a:lnTo>
                        <a:pt x="46" y="21"/>
                      </a:lnTo>
                      <a:lnTo>
                        <a:pt x="40" y="17"/>
                      </a:lnTo>
                      <a:lnTo>
                        <a:pt x="36" y="14"/>
                      </a:lnTo>
                      <a:lnTo>
                        <a:pt x="31" y="11"/>
                      </a:lnTo>
                      <a:lnTo>
                        <a:pt x="26" y="8"/>
                      </a:lnTo>
                      <a:lnTo>
                        <a:pt x="20" y="6"/>
                      </a:lnTo>
                      <a:lnTo>
                        <a:pt x="13" y="3"/>
                      </a:lnTo>
                      <a:lnTo>
                        <a:pt x="7" y="2"/>
                      </a:lnTo>
                      <a:lnTo>
                        <a:pt x="1" y="0"/>
                      </a:lnTo>
                      <a:lnTo>
                        <a:pt x="0" y="3"/>
                      </a:lnTo>
                      <a:lnTo>
                        <a:pt x="6" y="6"/>
                      </a:lnTo>
                      <a:lnTo>
                        <a:pt x="12" y="7"/>
                      </a:lnTo>
                      <a:lnTo>
                        <a:pt x="19" y="9"/>
                      </a:lnTo>
                      <a:lnTo>
                        <a:pt x="24" y="11"/>
                      </a:lnTo>
                      <a:lnTo>
                        <a:pt x="30" y="14"/>
                      </a:lnTo>
                      <a:lnTo>
                        <a:pt x="34" y="17"/>
                      </a:lnTo>
                      <a:lnTo>
                        <a:pt x="39" y="21"/>
                      </a:lnTo>
                      <a:lnTo>
                        <a:pt x="44" y="25"/>
                      </a:lnTo>
                      <a:lnTo>
                        <a:pt x="48" y="28"/>
                      </a:lnTo>
                      <a:lnTo>
                        <a:pt x="52" y="32"/>
                      </a:lnTo>
                      <a:lnTo>
                        <a:pt x="57" y="36"/>
                      </a:lnTo>
                      <a:lnTo>
                        <a:pt x="60" y="40"/>
                      </a:lnTo>
                      <a:lnTo>
                        <a:pt x="64" y="46"/>
                      </a:lnTo>
                      <a:lnTo>
                        <a:pt x="69" y="51"/>
                      </a:lnTo>
                      <a:lnTo>
                        <a:pt x="71" y="55"/>
                      </a:lnTo>
                      <a:lnTo>
                        <a:pt x="74" y="59"/>
                      </a:lnTo>
                      <a:lnTo>
                        <a:pt x="77" y="64"/>
                      </a:lnTo>
                      <a:lnTo>
                        <a:pt x="80" y="68"/>
                      </a:lnTo>
                      <a:lnTo>
                        <a:pt x="83" y="73"/>
                      </a:lnTo>
                      <a:lnTo>
                        <a:pt x="85" y="78"/>
                      </a:lnTo>
                      <a:lnTo>
                        <a:pt x="88" y="82"/>
                      </a:lnTo>
                      <a:lnTo>
                        <a:pt x="90" y="86"/>
                      </a:lnTo>
                      <a:lnTo>
                        <a:pt x="92" y="91"/>
                      </a:lnTo>
                      <a:lnTo>
                        <a:pt x="95" y="95"/>
                      </a:lnTo>
                      <a:lnTo>
                        <a:pt x="97" y="98"/>
                      </a:lnTo>
                      <a:lnTo>
                        <a:pt x="99" y="102"/>
                      </a:lnTo>
                      <a:lnTo>
                        <a:pt x="101" y="105"/>
                      </a:lnTo>
                      <a:lnTo>
                        <a:pt x="102" y="109"/>
                      </a:lnTo>
                      <a:lnTo>
                        <a:pt x="104" y="111"/>
                      </a:lnTo>
                      <a:lnTo>
                        <a:pt x="105" y="114"/>
                      </a:lnTo>
                      <a:lnTo>
                        <a:pt x="106" y="116"/>
                      </a:lnTo>
                      <a:lnTo>
                        <a:pt x="109" y="119"/>
                      </a:lnTo>
                      <a:lnTo>
                        <a:pt x="111" y="11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6" name="Freeform 2095"/>
                <p:cNvSpPr>
                  <a:spLocks/>
                </p:cNvSpPr>
                <p:nvPr/>
              </p:nvSpPr>
              <p:spPr bwMode="auto">
                <a:xfrm>
                  <a:off x="1213" y="1696"/>
                  <a:ext cx="15" cy="22"/>
                </a:xfrm>
                <a:custGeom>
                  <a:avLst/>
                  <a:gdLst>
                    <a:gd name="T0" fmla="*/ 96 w 104"/>
                    <a:gd name="T1" fmla="*/ 125 h 132"/>
                    <a:gd name="T2" fmla="*/ 82 w 104"/>
                    <a:gd name="T3" fmla="*/ 117 h 132"/>
                    <a:gd name="T4" fmla="*/ 71 w 104"/>
                    <a:gd name="T5" fmla="*/ 108 h 132"/>
                    <a:gd name="T6" fmla="*/ 61 w 104"/>
                    <a:gd name="T7" fmla="*/ 100 h 132"/>
                    <a:gd name="T8" fmla="*/ 53 w 104"/>
                    <a:gd name="T9" fmla="*/ 93 h 132"/>
                    <a:gd name="T10" fmla="*/ 47 w 104"/>
                    <a:gd name="T11" fmla="*/ 85 h 132"/>
                    <a:gd name="T12" fmla="*/ 42 w 104"/>
                    <a:gd name="T13" fmla="*/ 77 h 132"/>
                    <a:gd name="T14" fmla="*/ 39 w 104"/>
                    <a:gd name="T15" fmla="*/ 69 h 132"/>
                    <a:gd name="T16" fmla="*/ 35 w 104"/>
                    <a:gd name="T17" fmla="*/ 62 h 132"/>
                    <a:gd name="T18" fmla="*/ 32 w 104"/>
                    <a:gd name="T19" fmla="*/ 55 h 132"/>
                    <a:gd name="T20" fmla="*/ 29 w 104"/>
                    <a:gd name="T21" fmla="*/ 47 h 132"/>
                    <a:gd name="T22" fmla="*/ 27 w 104"/>
                    <a:gd name="T23" fmla="*/ 39 h 132"/>
                    <a:gd name="T24" fmla="*/ 24 w 104"/>
                    <a:gd name="T25" fmla="*/ 31 h 132"/>
                    <a:gd name="T26" fmla="*/ 19 w 104"/>
                    <a:gd name="T27" fmla="*/ 23 h 132"/>
                    <a:gd name="T28" fmla="*/ 14 w 104"/>
                    <a:gd name="T29" fmla="*/ 13 h 132"/>
                    <a:gd name="T30" fmla="*/ 6 w 104"/>
                    <a:gd name="T31" fmla="*/ 5 h 132"/>
                    <a:gd name="T32" fmla="*/ 0 w 104"/>
                    <a:gd name="T33" fmla="*/ 3 h 132"/>
                    <a:gd name="T34" fmla="*/ 7 w 104"/>
                    <a:gd name="T35" fmla="*/ 11 h 132"/>
                    <a:gd name="T36" fmla="*/ 14 w 104"/>
                    <a:gd name="T37" fmla="*/ 20 h 132"/>
                    <a:gd name="T38" fmla="*/ 18 w 104"/>
                    <a:gd name="T39" fmla="*/ 29 h 132"/>
                    <a:gd name="T40" fmla="*/ 21 w 104"/>
                    <a:gd name="T41" fmla="*/ 36 h 132"/>
                    <a:gd name="T42" fmla="*/ 25 w 104"/>
                    <a:gd name="T43" fmla="*/ 44 h 132"/>
                    <a:gd name="T44" fmla="*/ 27 w 104"/>
                    <a:gd name="T45" fmla="*/ 51 h 132"/>
                    <a:gd name="T46" fmla="*/ 29 w 104"/>
                    <a:gd name="T47" fmla="*/ 60 h 132"/>
                    <a:gd name="T48" fmla="*/ 33 w 104"/>
                    <a:gd name="T49" fmla="*/ 67 h 132"/>
                    <a:gd name="T50" fmla="*/ 38 w 104"/>
                    <a:gd name="T51" fmla="*/ 75 h 132"/>
                    <a:gd name="T52" fmla="*/ 41 w 104"/>
                    <a:gd name="T53" fmla="*/ 83 h 132"/>
                    <a:gd name="T54" fmla="*/ 47 w 104"/>
                    <a:gd name="T55" fmla="*/ 90 h 132"/>
                    <a:gd name="T56" fmla="*/ 54 w 104"/>
                    <a:gd name="T57" fmla="*/ 99 h 132"/>
                    <a:gd name="T58" fmla="*/ 64 w 104"/>
                    <a:gd name="T59" fmla="*/ 107 h 132"/>
                    <a:gd name="T60" fmla="*/ 73 w 104"/>
                    <a:gd name="T61" fmla="*/ 116 h 132"/>
                    <a:gd name="T62" fmla="*/ 87 w 104"/>
                    <a:gd name="T63" fmla="*/ 124 h 132"/>
                    <a:gd name="T64" fmla="*/ 102 w 104"/>
                    <a:gd name="T65" fmla="*/ 132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32"/>
                    <a:gd name="T101" fmla="*/ 104 w 104"/>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32">
                      <a:moveTo>
                        <a:pt x="104" y="130"/>
                      </a:moveTo>
                      <a:lnTo>
                        <a:pt x="96" y="125"/>
                      </a:lnTo>
                      <a:lnTo>
                        <a:pt x="88" y="120"/>
                      </a:lnTo>
                      <a:lnTo>
                        <a:pt x="82" y="117"/>
                      </a:lnTo>
                      <a:lnTo>
                        <a:pt x="76" y="112"/>
                      </a:lnTo>
                      <a:lnTo>
                        <a:pt x="71" y="108"/>
                      </a:lnTo>
                      <a:lnTo>
                        <a:pt x="66" y="104"/>
                      </a:lnTo>
                      <a:lnTo>
                        <a:pt x="61" y="100"/>
                      </a:lnTo>
                      <a:lnTo>
                        <a:pt x="57" y="96"/>
                      </a:lnTo>
                      <a:lnTo>
                        <a:pt x="53" y="93"/>
                      </a:lnTo>
                      <a:lnTo>
                        <a:pt x="50" y="89"/>
                      </a:lnTo>
                      <a:lnTo>
                        <a:pt x="47" y="85"/>
                      </a:lnTo>
                      <a:lnTo>
                        <a:pt x="45" y="81"/>
                      </a:lnTo>
                      <a:lnTo>
                        <a:pt x="42" y="77"/>
                      </a:lnTo>
                      <a:lnTo>
                        <a:pt x="41" y="74"/>
                      </a:lnTo>
                      <a:lnTo>
                        <a:pt x="39" y="69"/>
                      </a:lnTo>
                      <a:lnTo>
                        <a:pt x="38" y="66"/>
                      </a:lnTo>
                      <a:lnTo>
                        <a:pt x="35" y="62"/>
                      </a:lnTo>
                      <a:lnTo>
                        <a:pt x="33" y="59"/>
                      </a:lnTo>
                      <a:lnTo>
                        <a:pt x="32" y="55"/>
                      </a:lnTo>
                      <a:lnTo>
                        <a:pt x="31" y="50"/>
                      </a:lnTo>
                      <a:lnTo>
                        <a:pt x="29" y="47"/>
                      </a:lnTo>
                      <a:lnTo>
                        <a:pt x="28" y="43"/>
                      </a:lnTo>
                      <a:lnTo>
                        <a:pt x="27" y="39"/>
                      </a:lnTo>
                      <a:lnTo>
                        <a:pt x="25" y="35"/>
                      </a:lnTo>
                      <a:lnTo>
                        <a:pt x="24" y="31"/>
                      </a:lnTo>
                      <a:lnTo>
                        <a:pt x="21" y="26"/>
                      </a:lnTo>
                      <a:lnTo>
                        <a:pt x="19" y="23"/>
                      </a:lnTo>
                      <a:lnTo>
                        <a:pt x="16" y="18"/>
                      </a:lnTo>
                      <a:lnTo>
                        <a:pt x="14" y="13"/>
                      </a:lnTo>
                      <a:lnTo>
                        <a:pt x="10" y="10"/>
                      </a:lnTo>
                      <a:lnTo>
                        <a:pt x="6" y="5"/>
                      </a:lnTo>
                      <a:lnTo>
                        <a:pt x="2" y="0"/>
                      </a:lnTo>
                      <a:lnTo>
                        <a:pt x="0" y="3"/>
                      </a:lnTo>
                      <a:lnTo>
                        <a:pt x="3" y="7"/>
                      </a:lnTo>
                      <a:lnTo>
                        <a:pt x="7" y="11"/>
                      </a:lnTo>
                      <a:lnTo>
                        <a:pt x="10" y="16"/>
                      </a:lnTo>
                      <a:lnTo>
                        <a:pt x="14" y="20"/>
                      </a:lnTo>
                      <a:lnTo>
                        <a:pt x="16" y="24"/>
                      </a:lnTo>
                      <a:lnTo>
                        <a:pt x="18" y="29"/>
                      </a:lnTo>
                      <a:lnTo>
                        <a:pt x="20" y="32"/>
                      </a:lnTo>
                      <a:lnTo>
                        <a:pt x="21" y="36"/>
                      </a:lnTo>
                      <a:lnTo>
                        <a:pt x="24" y="41"/>
                      </a:lnTo>
                      <a:lnTo>
                        <a:pt x="25" y="44"/>
                      </a:lnTo>
                      <a:lnTo>
                        <a:pt x="26" y="48"/>
                      </a:lnTo>
                      <a:lnTo>
                        <a:pt x="27" y="51"/>
                      </a:lnTo>
                      <a:lnTo>
                        <a:pt x="28" y="56"/>
                      </a:lnTo>
                      <a:lnTo>
                        <a:pt x="29" y="60"/>
                      </a:lnTo>
                      <a:lnTo>
                        <a:pt x="32" y="63"/>
                      </a:lnTo>
                      <a:lnTo>
                        <a:pt x="33" y="67"/>
                      </a:lnTo>
                      <a:lnTo>
                        <a:pt x="35" y="70"/>
                      </a:lnTo>
                      <a:lnTo>
                        <a:pt x="38" y="75"/>
                      </a:lnTo>
                      <a:lnTo>
                        <a:pt x="40" y="80"/>
                      </a:lnTo>
                      <a:lnTo>
                        <a:pt x="41" y="83"/>
                      </a:lnTo>
                      <a:lnTo>
                        <a:pt x="45" y="87"/>
                      </a:lnTo>
                      <a:lnTo>
                        <a:pt x="47" y="90"/>
                      </a:lnTo>
                      <a:lnTo>
                        <a:pt x="51" y="95"/>
                      </a:lnTo>
                      <a:lnTo>
                        <a:pt x="54" y="99"/>
                      </a:lnTo>
                      <a:lnTo>
                        <a:pt x="58" y="102"/>
                      </a:lnTo>
                      <a:lnTo>
                        <a:pt x="64" y="107"/>
                      </a:lnTo>
                      <a:lnTo>
                        <a:pt x="68" y="111"/>
                      </a:lnTo>
                      <a:lnTo>
                        <a:pt x="73" y="116"/>
                      </a:lnTo>
                      <a:lnTo>
                        <a:pt x="79" y="119"/>
                      </a:lnTo>
                      <a:lnTo>
                        <a:pt x="87" y="124"/>
                      </a:lnTo>
                      <a:lnTo>
                        <a:pt x="94" y="127"/>
                      </a:lnTo>
                      <a:lnTo>
                        <a:pt x="102" y="132"/>
                      </a:lnTo>
                      <a:lnTo>
                        <a:pt x="104" y="1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7" name="Freeform 2096"/>
                <p:cNvSpPr>
                  <a:spLocks/>
                </p:cNvSpPr>
                <p:nvPr/>
              </p:nvSpPr>
              <p:spPr bwMode="auto">
                <a:xfrm>
                  <a:off x="1228" y="1717"/>
                  <a:ext cx="29" cy="23"/>
                </a:xfrm>
                <a:custGeom>
                  <a:avLst/>
                  <a:gdLst>
                    <a:gd name="T0" fmla="*/ 187 w 203"/>
                    <a:gd name="T1" fmla="*/ 132 h 139"/>
                    <a:gd name="T2" fmla="*/ 158 w 203"/>
                    <a:gd name="T3" fmla="*/ 124 h 139"/>
                    <a:gd name="T4" fmla="*/ 134 w 203"/>
                    <a:gd name="T5" fmla="*/ 116 h 139"/>
                    <a:gd name="T6" fmla="*/ 115 w 203"/>
                    <a:gd name="T7" fmla="*/ 108 h 139"/>
                    <a:gd name="T8" fmla="*/ 99 w 203"/>
                    <a:gd name="T9" fmla="*/ 100 h 139"/>
                    <a:gd name="T10" fmla="*/ 87 w 203"/>
                    <a:gd name="T11" fmla="*/ 91 h 139"/>
                    <a:gd name="T12" fmla="*/ 78 w 203"/>
                    <a:gd name="T13" fmla="*/ 82 h 139"/>
                    <a:gd name="T14" fmla="*/ 69 w 203"/>
                    <a:gd name="T15" fmla="*/ 74 h 139"/>
                    <a:gd name="T16" fmla="*/ 63 w 203"/>
                    <a:gd name="T17" fmla="*/ 65 h 139"/>
                    <a:gd name="T18" fmla="*/ 58 w 203"/>
                    <a:gd name="T19" fmla="*/ 56 h 139"/>
                    <a:gd name="T20" fmla="*/ 52 w 203"/>
                    <a:gd name="T21" fmla="*/ 47 h 139"/>
                    <a:gd name="T22" fmla="*/ 47 w 203"/>
                    <a:gd name="T23" fmla="*/ 39 h 139"/>
                    <a:gd name="T24" fmla="*/ 40 w 203"/>
                    <a:gd name="T25" fmla="*/ 30 h 139"/>
                    <a:gd name="T26" fmla="*/ 32 w 203"/>
                    <a:gd name="T27" fmla="*/ 21 h 139"/>
                    <a:gd name="T28" fmla="*/ 22 w 203"/>
                    <a:gd name="T29" fmla="*/ 12 h 139"/>
                    <a:gd name="T30" fmla="*/ 10 w 203"/>
                    <a:gd name="T31" fmla="*/ 3 h 139"/>
                    <a:gd name="T32" fmla="*/ 0 w 203"/>
                    <a:gd name="T33" fmla="*/ 2 h 139"/>
                    <a:gd name="T34" fmla="*/ 14 w 203"/>
                    <a:gd name="T35" fmla="*/ 11 h 139"/>
                    <a:gd name="T36" fmla="*/ 24 w 203"/>
                    <a:gd name="T37" fmla="*/ 19 h 139"/>
                    <a:gd name="T38" fmla="*/ 34 w 203"/>
                    <a:gd name="T39" fmla="*/ 27 h 139"/>
                    <a:gd name="T40" fmla="*/ 41 w 203"/>
                    <a:gd name="T41" fmla="*/ 37 h 139"/>
                    <a:gd name="T42" fmla="*/ 47 w 203"/>
                    <a:gd name="T43" fmla="*/ 45 h 139"/>
                    <a:gd name="T44" fmla="*/ 52 w 203"/>
                    <a:gd name="T45" fmla="*/ 53 h 139"/>
                    <a:gd name="T46" fmla="*/ 56 w 203"/>
                    <a:gd name="T47" fmla="*/ 63 h 139"/>
                    <a:gd name="T48" fmla="*/ 63 w 203"/>
                    <a:gd name="T49" fmla="*/ 71 h 139"/>
                    <a:gd name="T50" fmla="*/ 70 w 203"/>
                    <a:gd name="T51" fmla="*/ 80 h 139"/>
                    <a:gd name="T52" fmla="*/ 79 w 203"/>
                    <a:gd name="T53" fmla="*/ 90 h 139"/>
                    <a:gd name="T54" fmla="*/ 91 w 203"/>
                    <a:gd name="T55" fmla="*/ 99 h 139"/>
                    <a:gd name="T56" fmla="*/ 105 w 203"/>
                    <a:gd name="T57" fmla="*/ 107 h 139"/>
                    <a:gd name="T58" fmla="*/ 123 w 203"/>
                    <a:gd name="T59" fmla="*/ 115 h 139"/>
                    <a:gd name="T60" fmla="*/ 145 w 203"/>
                    <a:gd name="T61" fmla="*/ 124 h 139"/>
                    <a:gd name="T62" fmla="*/ 171 w 203"/>
                    <a:gd name="T63" fmla="*/ 131 h 139"/>
                    <a:gd name="T64" fmla="*/ 202 w 203"/>
                    <a:gd name="T65" fmla="*/ 139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139"/>
                    <a:gd name="T101" fmla="*/ 203 w 20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139">
                      <a:moveTo>
                        <a:pt x="203" y="135"/>
                      </a:moveTo>
                      <a:lnTo>
                        <a:pt x="187" y="132"/>
                      </a:lnTo>
                      <a:lnTo>
                        <a:pt x="172" y="127"/>
                      </a:lnTo>
                      <a:lnTo>
                        <a:pt x="158" y="124"/>
                      </a:lnTo>
                      <a:lnTo>
                        <a:pt x="146" y="120"/>
                      </a:lnTo>
                      <a:lnTo>
                        <a:pt x="134" y="116"/>
                      </a:lnTo>
                      <a:lnTo>
                        <a:pt x="124" y="112"/>
                      </a:lnTo>
                      <a:lnTo>
                        <a:pt x="115" y="108"/>
                      </a:lnTo>
                      <a:lnTo>
                        <a:pt x="106" y="104"/>
                      </a:lnTo>
                      <a:lnTo>
                        <a:pt x="99" y="100"/>
                      </a:lnTo>
                      <a:lnTo>
                        <a:pt x="93" y="96"/>
                      </a:lnTo>
                      <a:lnTo>
                        <a:pt x="87" y="91"/>
                      </a:lnTo>
                      <a:lnTo>
                        <a:pt x="81" y="87"/>
                      </a:lnTo>
                      <a:lnTo>
                        <a:pt x="78" y="82"/>
                      </a:lnTo>
                      <a:lnTo>
                        <a:pt x="73" y="78"/>
                      </a:lnTo>
                      <a:lnTo>
                        <a:pt x="69" y="74"/>
                      </a:lnTo>
                      <a:lnTo>
                        <a:pt x="67" y="69"/>
                      </a:lnTo>
                      <a:lnTo>
                        <a:pt x="63" y="65"/>
                      </a:lnTo>
                      <a:lnTo>
                        <a:pt x="61" y="61"/>
                      </a:lnTo>
                      <a:lnTo>
                        <a:pt x="58" y="56"/>
                      </a:lnTo>
                      <a:lnTo>
                        <a:pt x="55" y="52"/>
                      </a:lnTo>
                      <a:lnTo>
                        <a:pt x="52" y="47"/>
                      </a:lnTo>
                      <a:lnTo>
                        <a:pt x="49" y="43"/>
                      </a:lnTo>
                      <a:lnTo>
                        <a:pt x="47" y="39"/>
                      </a:lnTo>
                      <a:lnTo>
                        <a:pt x="43" y="34"/>
                      </a:lnTo>
                      <a:lnTo>
                        <a:pt x="40" y="30"/>
                      </a:lnTo>
                      <a:lnTo>
                        <a:pt x="36" y="25"/>
                      </a:lnTo>
                      <a:lnTo>
                        <a:pt x="32" y="21"/>
                      </a:lnTo>
                      <a:lnTo>
                        <a:pt x="27" y="17"/>
                      </a:lnTo>
                      <a:lnTo>
                        <a:pt x="22" y="12"/>
                      </a:lnTo>
                      <a:lnTo>
                        <a:pt x="16" y="8"/>
                      </a:lnTo>
                      <a:lnTo>
                        <a:pt x="10" y="3"/>
                      </a:lnTo>
                      <a:lnTo>
                        <a:pt x="2" y="0"/>
                      </a:lnTo>
                      <a:lnTo>
                        <a:pt x="0" y="2"/>
                      </a:lnTo>
                      <a:lnTo>
                        <a:pt x="7" y="7"/>
                      </a:lnTo>
                      <a:lnTo>
                        <a:pt x="14" y="11"/>
                      </a:lnTo>
                      <a:lnTo>
                        <a:pt x="20" y="15"/>
                      </a:lnTo>
                      <a:lnTo>
                        <a:pt x="24" y="19"/>
                      </a:lnTo>
                      <a:lnTo>
                        <a:pt x="29" y="24"/>
                      </a:lnTo>
                      <a:lnTo>
                        <a:pt x="34" y="27"/>
                      </a:lnTo>
                      <a:lnTo>
                        <a:pt x="37" y="32"/>
                      </a:lnTo>
                      <a:lnTo>
                        <a:pt x="41" y="37"/>
                      </a:lnTo>
                      <a:lnTo>
                        <a:pt x="43" y="40"/>
                      </a:lnTo>
                      <a:lnTo>
                        <a:pt x="47" y="45"/>
                      </a:lnTo>
                      <a:lnTo>
                        <a:pt x="49" y="50"/>
                      </a:lnTo>
                      <a:lnTo>
                        <a:pt x="52" y="53"/>
                      </a:lnTo>
                      <a:lnTo>
                        <a:pt x="54" y="58"/>
                      </a:lnTo>
                      <a:lnTo>
                        <a:pt x="56" y="63"/>
                      </a:lnTo>
                      <a:lnTo>
                        <a:pt x="61" y="67"/>
                      </a:lnTo>
                      <a:lnTo>
                        <a:pt x="63" y="71"/>
                      </a:lnTo>
                      <a:lnTo>
                        <a:pt x="67" y="76"/>
                      </a:lnTo>
                      <a:lnTo>
                        <a:pt x="70" y="80"/>
                      </a:lnTo>
                      <a:lnTo>
                        <a:pt x="74" y="84"/>
                      </a:lnTo>
                      <a:lnTo>
                        <a:pt x="79" y="90"/>
                      </a:lnTo>
                      <a:lnTo>
                        <a:pt x="86" y="94"/>
                      </a:lnTo>
                      <a:lnTo>
                        <a:pt x="91" y="99"/>
                      </a:lnTo>
                      <a:lnTo>
                        <a:pt x="98" y="103"/>
                      </a:lnTo>
                      <a:lnTo>
                        <a:pt x="105" y="107"/>
                      </a:lnTo>
                      <a:lnTo>
                        <a:pt x="114" y="112"/>
                      </a:lnTo>
                      <a:lnTo>
                        <a:pt x="123" y="115"/>
                      </a:lnTo>
                      <a:lnTo>
                        <a:pt x="132" y="119"/>
                      </a:lnTo>
                      <a:lnTo>
                        <a:pt x="145" y="124"/>
                      </a:lnTo>
                      <a:lnTo>
                        <a:pt x="157" y="127"/>
                      </a:lnTo>
                      <a:lnTo>
                        <a:pt x="171" y="131"/>
                      </a:lnTo>
                      <a:lnTo>
                        <a:pt x="186" y="135"/>
                      </a:lnTo>
                      <a:lnTo>
                        <a:pt x="202" y="139"/>
                      </a:lnTo>
                      <a:lnTo>
                        <a:pt x="203" y="1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8" name="Freeform 2097"/>
                <p:cNvSpPr>
                  <a:spLocks/>
                </p:cNvSpPr>
                <p:nvPr/>
              </p:nvSpPr>
              <p:spPr bwMode="auto">
                <a:xfrm>
                  <a:off x="1257" y="1740"/>
                  <a:ext cx="7" cy="18"/>
                </a:xfrm>
                <a:custGeom>
                  <a:avLst/>
                  <a:gdLst>
                    <a:gd name="T0" fmla="*/ 49 w 52"/>
                    <a:gd name="T1" fmla="*/ 103 h 109"/>
                    <a:gd name="T2" fmla="*/ 46 w 52"/>
                    <a:gd name="T3" fmla="*/ 96 h 109"/>
                    <a:gd name="T4" fmla="*/ 45 w 52"/>
                    <a:gd name="T5" fmla="*/ 89 h 109"/>
                    <a:gd name="T6" fmla="*/ 43 w 52"/>
                    <a:gd name="T7" fmla="*/ 81 h 109"/>
                    <a:gd name="T8" fmla="*/ 42 w 52"/>
                    <a:gd name="T9" fmla="*/ 73 h 109"/>
                    <a:gd name="T10" fmla="*/ 42 w 52"/>
                    <a:gd name="T11" fmla="*/ 66 h 109"/>
                    <a:gd name="T12" fmla="*/ 42 w 52"/>
                    <a:gd name="T13" fmla="*/ 58 h 109"/>
                    <a:gd name="T14" fmla="*/ 41 w 52"/>
                    <a:gd name="T15" fmla="*/ 49 h 109"/>
                    <a:gd name="T16" fmla="*/ 41 w 52"/>
                    <a:gd name="T17" fmla="*/ 42 h 109"/>
                    <a:gd name="T18" fmla="*/ 40 w 52"/>
                    <a:gd name="T19" fmla="*/ 35 h 109"/>
                    <a:gd name="T20" fmla="*/ 38 w 52"/>
                    <a:gd name="T21" fmla="*/ 28 h 109"/>
                    <a:gd name="T22" fmla="*/ 35 w 52"/>
                    <a:gd name="T23" fmla="*/ 21 h 109"/>
                    <a:gd name="T24" fmla="*/ 29 w 52"/>
                    <a:gd name="T25" fmla="*/ 15 h 109"/>
                    <a:gd name="T26" fmla="*/ 23 w 52"/>
                    <a:gd name="T27" fmla="*/ 10 h 109"/>
                    <a:gd name="T28" fmla="*/ 16 w 52"/>
                    <a:gd name="T29" fmla="*/ 5 h 109"/>
                    <a:gd name="T30" fmla="*/ 6 w 52"/>
                    <a:gd name="T31" fmla="*/ 2 h 109"/>
                    <a:gd name="T32" fmla="*/ 0 w 52"/>
                    <a:gd name="T33" fmla="*/ 4 h 109"/>
                    <a:gd name="T34" fmla="*/ 10 w 52"/>
                    <a:gd name="T35" fmla="*/ 6 h 109"/>
                    <a:gd name="T36" fmla="*/ 19 w 52"/>
                    <a:gd name="T37" fmla="*/ 10 h 109"/>
                    <a:gd name="T38" fmla="*/ 25 w 52"/>
                    <a:gd name="T39" fmla="*/ 15 h 109"/>
                    <a:gd name="T40" fmla="*/ 29 w 52"/>
                    <a:gd name="T41" fmla="*/ 20 h 109"/>
                    <a:gd name="T42" fmla="*/ 33 w 52"/>
                    <a:gd name="T43" fmla="*/ 25 h 109"/>
                    <a:gd name="T44" fmla="*/ 35 w 52"/>
                    <a:gd name="T45" fmla="*/ 33 h 109"/>
                    <a:gd name="T46" fmla="*/ 38 w 52"/>
                    <a:gd name="T47" fmla="*/ 39 h 109"/>
                    <a:gd name="T48" fmla="*/ 38 w 52"/>
                    <a:gd name="T49" fmla="*/ 46 h 109"/>
                    <a:gd name="T50" fmla="*/ 39 w 52"/>
                    <a:gd name="T51" fmla="*/ 54 h 109"/>
                    <a:gd name="T52" fmla="*/ 39 w 52"/>
                    <a:gd name="T53" fmla="*/ 61 h 109"/>
                    <a:gd name="T54" fmla="*/ 39 w 52"/>
                    <a:gd name="T55" fmla="*/ 70 h 109"/>
                    <a:gd name="T56" fmla="*/ 39 w 52"/>
                    <a:gd name="T57" fmla="*/ 78 h 109"/>
                    <a:gd name="T58" fmla="*/ 40 w 52"/>
                    <a:gd name="T59" fmla="*/ 85 h 109"/>
                    <a:gd name="T60" fmla="*/ 42 w 52"/>
                    <a:gd name="T61" fmla="*/ 93 h 109"/>
                    <a:gd name="T62" fmla="*/ 45 w 52"/>
                    <a:gd name="T63" fmla="*/ 102 h 109"/>
                    <a:gd name="T64" fmla="*/ 48 w 52"/>
                    <a:gd name="T65" fmla="*/ 109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52" y="106"/>
                      </a:moveTo>
                      <a:lnTo>
                        <a:pt x="49" y="103"/>
                      </a:lnTo>
                      <a:lnTo>
                        <a:pt x="48" y="99"/>
                      </a:lnTo>
                      <a:lnTo>
                        <a:pt x="46" y="96"/>
                      </a:lnTo>
                      <a:lnTo>
                        <a:pt x="45" y="92"/>
                      </a:lnTo>
                      <a:lnTo>
                        <a:pt x="45" y="89"/>
                      </a:lnTo>
                      <a:lnTo>
                        <a:pt x="43" y="85"/>
                      </a:lnTo>
                      <a:lnTo>
                        <a:pt x="43" y="81"/>
                      </a:lnTo>
                      <a:lnTo>
                        <a:pt x="42" y="77"/>
                      </a:lnTo>
                      <a:lnTo>
                        <a:pt x="42" y="73"/>
                      </a:lnTo>
                      <a:lnTo>
                        <a:pt x="42" y="70"/>
                      </a:lnTo>
                      <a:lnTo>
                        <a:pt x="42" y="66"/>
                      </a:lnTo>
                      <a:lnTo>
                        <a:pt x="42" y="61"/>
                      </a:lnTo>
                      <a:lnTo>
                        <a:pt x="42" y="58"/>
                      </a:lnTo>
                      <a:lnTo>
                        <a:pt x="42" y="54"/>
                      </a:lnTo>
                      <a:lnTo>
                        <a:pt x="41" y="49"/>
                      </a:lnTo>
                      <a:lnTo>
                        <a:pt x="41" y="46"/>
                      </a:lnTo>
                      <a:lnTo>
                        <a:pt x="41" y="42"/>
                      </a:lnTo>
                      <a:lnTo>
                        <a:pt x="41" y="39"/>
                      </a:lnTo>
                      <a:lnTo>
                        <a:pt x="40" y="35"/>
                      </a:lnTo>
                      <a:lnTo>
                        <a:pt x="39" y="31"/>
                      </a:lnTo>
                      <a:lnTo>
                        <a:pt x="38" y="28"/>
                      </a:lnTo>
                      <a:lnTo>
                        <a:pt x="36" y="24"/>
                      </a:lnTo>
                      <a:lnTo>
                        <a:pt x="35" y="21"/>
                      </a:lnTo>
                      <a:lnTo>
                        <a:pt x="32" y="18"/>
                      </a:lnTo>
                      <a:lnTo>
                        <a:pt x="29" y="15"/>
                      </a:lnTo>
                      <a:lnTo>
                        <a:pt x="27" y="12"/>
                      </a:lnTo>
                      <a:lnTo>
                        <a:pt x="23" y="10"/>
                      </a:lnTo>
                      <a:lnTo>
                        <a:pt x="21" y="8"/>
                      </a:lnTo>
                      <a:lnTo>
                        <a:pt x="16" y="5"/>
                      </a:lnTo>
                      <a:lnTo>
                        <a:pt x="12" y="3"/>
                      </a:lnTo>
                      <a:lnTo>
                        <a:pt x="6" y="2"/>
                      </a:lnTo>
                      <a:lnTo>
                        <a:pt x="1" y="0"/>
                      </a:lnTo>
                      <a:lnTo>
                        <a:pt x="0" y="4"/>
                      </a:lnTo>
                      <a:lnTo>
                        <a:pt x="5" y="5"/>
                      </a:lnTo>
                      <a:lnTo>
                        <a:pt x="10" y="6"/>
                      </a:lnTo>
                      <a:lnTo>
                        <a:pt x="15" y="9"/>
                      </a:lnTo>
                      <a:lnTo>
                        <a:pt x="19" y="10"/>
                      </a:lnTo>
                      <a:lnTo>
                        <a:pt x="22" y="12"/>
                      </a:lnTo>
                      <a:lnTo>
                        <a:pt x="25" y="15"/>
                      </a:lnTo>
                      <a:lnTo>
                        <a:pt x="27" y="17"/>
                      </a:lnTo>
                      <a:lnTo>
                        <a:pt x="29" y="20"/>
                      </a:lnTo>
                      <a:lnTo>
                        <a:pt x="31" y="23"/>
                      </a:lnTo>
                      <a:lnTo>
                        <a:pt x="33" y="25"/>
                      </a:lnTo>
                      <a:lnTo>
                        <a:pt x="35" y="29"/>
                      </a:lnTo>
                      <a:lnTo>
                        <a:pt x="35" y="33"/>
                      </a:lnTo>
                      <a:lnTo>
                        <a:pt x="36" y="35"/>
                      </a:lnTo>
                      <a:lnTo>
                        <a:pt x="38" y="39"/>
                      </a:lnTo>
                      <a:lnTo>
                        <a:pt x="38" y="42"/>
                      </a:lnTo>
                      <a:lnTo>
                        <a:pt x="38" y="46"/>
                      </a:lnTo>
                      <a:lnTo>
                        <a:pt x="38" y="51"/>
                      </a:lnTo>
                      <a:lnTo>
                        <a:pt x="39" y="54"/>
                      </a:lnTo>
                      <a:lnTo>
                        <a:pt x="39" y="58"/>
                      </a:lnTo>
                      <a:lnTo>
                        <a:pt x="39" y="61"/>
                      </a:lnTo>
                      <a:lnTo>
                        <a:pt x="39" y="66"/>
                      </a:lnTo>
                      <a:lnTo>
                        <a:pt x="39" y="70"/>
                      </a:lnTo>
                      <a:lnTo>
                        <a:pt x="39" y="73"/>
                      </a:lnTo>
                      <a:lnTo>
                        <a:pt x="39" y="78"/>
                      </a:lnTo>
                      <a:lnTo>
                        <a:pt x="40" y="81"/>
                      </a:lnTo>
                      <a:lnTo>
                        <a:pt x="40" y="85"/>
                      </a:lnTo>
                      <a:lnTo>
                        <a:pt x="41" y="89"/>
                      </a:lnTo>
                      <a:lnTo>
                        <a:pt x="42" y="93"/>
                      </a:lnTo>
                      <a:lnTo>
                        <a:pt x="43" y="97"/>
                      </a:lnTo>
                      <a:lnTo>
                        <a:pt x="45" y="102"/>
                      </a:lnTo>
                      <a:lnTo>
                        <a:pt x="46" y="105"/>
                      </a:lnTo>
                      <a:lnTo>
                        <a:pt x="48" y="109"/>
                      </a:lnTo>
                      <a:lnTo>
                        <a:pt x="52"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79" name="Freeform 2098"/>
                <p:cNvSpPr>
                  <a:spLocks/>
                </p:cNvSpPr>
                <p:nvPr/>
              </p:nvSpPr>
              <p:spPr bwMode="auto">
                <a:xfrm>
                  <a:off x="1264" y="1757"/>
                  <a:ext cx="51" cy="61"/>
                </a:xfrm>
                <a:custGeom>
                  <a:avLst/>
                  <a:gdLst>
                    <a:gd name="T0" fmla="*/ 361 w 361"/>
                    <a:gd name="T1" fmla="*/ 357 h 361"/>
                    <a:gd name="T2" fmla="*/ 330 w 361"/>
                    <a:gd name="T3" fmla="*/ 342 h 361"/>
                    <a:gd name="T4" fmla="*/ 302 w 361"/>
                    <a:gd name="T5" fmla="*/ 326 h 361"/>
                    <a:gd name="T6" fmla="*/ 276 w 361"/>
                    <a:gd name="T7" fmla="*/ 310 h 361"/>
                    <a:gd name="T8" fmla="*/ 251 w 361"/>
                    <a:gd name="T9" fmla="*/ 292 h 361"/>
                    <a:gd name="T10" fmla="*/ 227 w 361"/>
                    <a:gd name="T11" fmla="*/ 273 h 361"/>
                    <a:gd name="T12" fmla="*/ 205 w 361"/>
                    <a:gd name="T13" fmla="*/ 254 h 361"/>
                    <a:gd name="T14" fmla="*/ 185 w 361"/>
                    <a:gd name="T15" fmla="*/ 234 h 361"/>
                    <a:gd name="T16" fmla="*/ 165 w 361"/>
                    <a:gd name="T17" fmla="*/ 212 h 361"/>
                    <a:gd name="T18" fmla="*/ 144 w 361"/>
                    <a:gd name="T19" fmla="*/ 190 h 361"/>
                    <a:gd name="T20" fmla="*/ 124 w 361"/>
                    <a:gd name="T21" fmla="*/ 167 h 361"/>
                    <a:gd name="T22" fmla="*/ 106 w 361"/>
                    <a:gd name="T23" fmla="*/ 142 h 361"/>
                    <a:gd name="T24" fmla="*/ 85 w 361"/>
                    <a:gd name="T25" fmla="*/ 115 h 361"/>
                    <a:gd name="T26" fmla="*/ 66 w 361"/>
                    <a:gd name="T27" fmla="*/ 88 h 361"/>
                    <a:gd name="T28" fmla="*/ 46 w 361"/>
                    <a:gd name="T29" fmla="*/ 60 h 361"/>
                    <a:gd name="T30" fmla="*/ 25 w 361"/>
                    <a:gd name="T31" fmla="*/ 31 h 361"/>
                    <a:gd name="T32" fmla="*/ 4 w 361"/>
                    <a:gd name="T33" fmla="*/ 0 h 361"/>
                    <a:gd name="T34" fmla="*/ 12 w 361"/>
                    <a:gd name="T35" fmla="*/ 18 h 361"/>
                    <a:gd name="T36" fmla="*/ 32 w 361"/>
                    <a:gd name="T37" fmla="*/ 48 h 361"/>
                    <a:gd name="T38" fmla="*/ 53 w 361"/>
                    <a:gd name="T39" fmla="*/ 77 h 361"/>
                    <a:gd name="T40" fmla="*/ 74 w 361"/>
                    <a:gd name="T41" fmla="*/ 104 h 361"/>
                    <a:gd name="T42" fmla="*/ 92 w 361"/>
                    <a:gd name="T43" fmla="*/ 130 h 361"/>
                    <a:gd name="T44" fmla="*/ 113 w 361"/>
                    <a:gd name="T45" fmla="*/ 156 h 361"/>
                    <a:gd name="T46" fmla="*/ 132 w 361"/>
                    <a:gd name="T47" fmla="*/ 180 h 361"/>
                    <a:gd name="T48" fmla="*/ 152 w 361"/>
                    <a:gd name="T49" fmla="*/ 204 h 361"/>
                    <a:gd name="T50" fmla="*/ 172 w 361"/>
                    <a:gd name="T51" fmla="*/ 225 h 361"/>
                    <a:gd name="T52" fmla="*/ 192 w 361"/>
                    <a:gd name="T53" fmla="*/ 247 h 361"/>
                    <a:gd name="T54" fmla="*/ 214 w 361"/>
                    <a:gd name="T55" fmla="*/ 266 h 361"/>
                    <a:gd name="T56" fmla="*/ 236 w 361"/>
                    <a:gd name="T57" fmla="*/ 285 h 361"/>
                    <a:gd name="T58" fmla="*/ 260 w 361"/>
                    <a:gd name="T59" fmla="*/ 304 h 361"/>
                    <a:gd name="T60" fmla="*/ 287 w 361"/>
                    <a:gd name="T61" fmla="*/ 322 h 361"/>
                    <a:gd name="T62" fmla="*/ 314 w 361"/>
                    <a:gd name="T63" fmla="*/ 337 h 361"/>
                    <a:gd name="T64" fmla="*/ 344 w 361"/>
                    <a:gd name="T65" fmla="*/ 353 h 361"/>
                    <a:gd name="T66" fmla="*/ 360 w 361"/>
                    <a:gd name="T67" fmla="*/ 357 h 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1"/>
                    <a:gd name="T103" fmla="*/ 0 h 361"/>
                    <a:gd name="T104" fmla="*/ 361 w 361"/>
                    <a:gd name="T105" fmla="*/ 361 h 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1" h="361">
                      <a:moveTo>
                        <a:pt x="360" y="361"/>
                      </a:moveTo>
                      <a:lnTo>
                        <a:pt x="361" y="357"/>
                      </a:lnTo>
                      <a:lnTo>
                        <a:pt x="347" y="350"/>
                      </a:lnTo>
                      <a:lnTo>
                        <a:pt x="330" y="342"/>
                      </a:lnTo>
                      <a:lnTo>
                        <a:pt x="317" y="335"/>
                      </a:lnTo>
                      <a:lnTo>
                        <a:pt x="302" y="326"/>
                      </a:lnTo>
                      <a:lnTo>
                        <a:pt x="290" y="318"/>
                      </a:lnTo>
                      <a:lnTo>
                        <a:pt x="276" y="310"/>
                      </a:lnTo>
                      <a:lnTo>
                        <a:pt x="263" y="301"/>
                      </a:lnTo>
                      <a:lnTo>
                        <a:pt x="251" y="292"/>
                      </a:lnTo>
                      <a:lnTo>
                        <a:pt x="238" y="283"/>
                      </a:lnTo>
                      <a:lnTo>
                        <a:pt x="227" y="273"/>
                      </a:lnTo>
                      <a:lnTo>
                        <a:pt x="217" y="263"/>
                      </a:lnTo>
                      <a:lnTo>
                        <a:pt x="205" y="254"/>
                      </a:lnTo>
                      <a:lnTo>
                        <a:pt x="194" y="243"/>
                      </a:lnTo>
                      <a:lnTo>
                        <a:pt x="185" y="234"/>
                      </a:lnTo>
                      <a:lnTo>
                        <a:pt x="174" y="223"/>
                      </a:lnTo>
                      <a:lnTo>
                        <a:pt x="165" y="212"/>
                      </a:lnTo>
                      <a:lnTo>
                        <a:pt x="154" y="201"/>
                      </a:lnTo>
                      <a:lnTo>
                        <a:pt x="144" y="190"/>
                      </a:lnTo>
                      <a:lnTo>
                        <a:pt x="134" y="178"/>
                      </a:lnTo>
                      <a:lnTo>
                        <a:pt x="124" y="167"/>
                      </a:lnTo>
                      <a:lnTo>
                        <a:pt x="115" y="154"/>
                      </a:lnTo>
                      <a:lnTo>
                        <a:pt x="106" y="142"/>
                      </a:lnTo>
                      <a:lnTo>
                        <a:pt x="96" y="128"/>
                      </a:lnTo>
                      <a:lnTo>
                        <a:pt x="85" y="115"/>
                      </a:lnTo>
                      <a:lnTo>
                        <a:pt x="76" y="102"/>
                      </a:lnTo>
                      <a:lnTo>
                        <a:pt x="66" y="88"/>
                      </a:lnTo>
                      <a:lnTo>
                        <a:pt x="56" y="74"/>
                      </a:lnTo>
                      <a:lnTo>
                        <a:pt x="46" y="60"/>
                      </a:lnTo>
                      <a:lnTo>
                        <a:pt x="37" y="46"/>
                      </a:lnTo>
                      <a:lnTo>
                        <a:pt x="25" y="31"/>
                      </a:lnTo>
                      <a:lnTo>
                        <a:pt x="14" y="16"/>
                      </a:lnTo>
                      <a:lnTo>
                        <a:pt x="4" y="0"/>
                      </a:lnTo>
                      <a:lnTo>
                        <a:pt x="0" y="3"/>
                      </a:lnTo>
                      <a:lnTo>
                        <a:pt x="12" y="18"/>
                      </a:lnTo>
                      <a:lnTo>
                        <a:pt x="23" y="34"/>
                      </a:lnTo>
                      <a:lnTo>
                        <a:pt x="32" y="48"/>
                      </a:lnTo>
                      <a:lnTo>
                        <a:pt x="43" y="62"/>
                      </a:lnTo>
                      <a:lnTo>
                        <a:pt x="53" y="77"/>
                      </a:lnTo>
                      <a:lnTo>
                        <a:pt x="64" y="91"/>
                      </a:lnTo>
                      <a:lnTo>
                        <a:pt x="74" y="104"/>
                      </a:lnTo>
                      <a:lnTo>
                        <a:pt x="82" y="117"/>
                      </a:lnTo>
                      <a:lnTo>
                        <a:pt x="92" y="130"/>
                      </a:lnTo>
                      <a:lnTo>
                        <a:pt x="102" y="144"/>
                      </a:lnTo>
                      <a:lnTo>
                        <a:pt x="113" y="156"/>
                      </a:lnTo>
                      <a:lnTo>
                        <a:pt x="122" y="168"/>
                      </a:lnTo>
                      <a:lnTo>
                        <a:pt x="132" y="180"/>
                      </a:lnTo>
                      <a:lnTo>
                        <a:pt x="142" y="192"/>
                      </a:lnTo>
                      <a:lnTo>
                        <a:pt x="152" y="204"/>
                      </a:lnTo>
                      <a:lnTo>
                        <a:pt x="161" y="215"/>
                      </a:lnTo>
                      <a:lnTo>
                        <a:pt x="172" y="225"/>
                      </a:lnTo>
                      <a:lnTo>
                        <a:pt x="181" y="236"/>
                      </a:lnTo>
                      <a:lnTo>
                        <a:pt x="192" y="247"/>
                      </a:lnTo>
                      <a:lnTo>
                        <a:pt x="202" y="256"/>
                      </a:lnTo>
                      <a:lnTo>
                        <a:pt x="214" y="266"/>
                      </a:lnTo>
                      <a:lnTo>
                        <a:pt x="225" y="275"/>
                      </a:lnTo>
                      <a:lnTo>
                        <a:pt x="236" y="285"/>
                      </a:lnTo>
                      <a:lnTo>
                        <a:pt x="249" y="295"/>
                      </a:lnTo>
                      <a:lnTo>
                        <a:pt x="260" y="304"/>
                      </a:lnTo>
                      <a:lnTo>
                        <a:pt x="273" y="313"/>
                      </a:lnTo>
                      <a:lnTo>
                        <a:pt x="287" y="322"/>
                      </a:lnTo>
                      <a:lnTo>
                        <a:pt x="301" y="330"/>
                      </a:lnTo>
                      <a:lnTo>
                        <a:pt x="314" y="337"/>
                      </a:lnTo>
                      <a:lnTo>
                        <a:pt x="329" y="345"/>
                      </a:lnTo>
                      <a:lnTo>
                        <a:pt x="344" y="353"/>
                      </a:lnTo>
                      <a:lnTo>
                        <a:pt x="360" y="361"/>
                      </a:lnTo>
                      <a:lnTo>
                        <a:pt x="360" y="357"/>
                      </a:lnTo>
                      <a:lnTo>
                        <a:pt x="360" y="3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0" name="Freeform 2099"/>
                <p:cNvSpPr>
                  <a:spLocks/>
                </p:cNvSpPr>
                <p:nvPr/>
              </p:nvSpPr>
              <p:spPr bwMode="auto">
                <a:xfrm>
                  <a:off x="1313" y="1817"/>
                  <a:ext cx="2" cy="52"/>
                </a:xfrm>
                <a:custGeom>
                  <a:avLst/>
                  <a:gdLst>
                    <a:gd name="T0" fmla="*/ 1 w 13"/>
                    <a:gd name="T1" fmla="*/ 311 h 311"/>
                    <a:gd name="T2" fmla="*/ 6 w 13"/>
                    <a:gd name="T3" fmla="*/ 309 h 311"/>
                    <a:gd name="T4" fmla="*/ 6 w 13"/>
                    <a:gd name="T5" fmla="*/ 300 h 311"/>
                    <a:gd name="T6" fmla="*/ 6 w 13"/>
                    <a:gd name="T7" fmla="*/ 285 h 311"/>
                    <a:gd name="T8" fmla="*/ 6 w 13"/>
                    <a:gd name="T9" fmla="*/ 265 h 311"/>
                    <a:gd name="T10" fmla="*/ 7 w 13"/>
                    <a:gd name="T11" fmla="*/ 241 h 311"/>
                    <a:gd name="T12" fmla="*/ 7 w 13"/>
                    <a:gd name="T13" fmla="*/ 212 h 311"/>
                    <a:gd name="T14" fmla="*/ 6 w 13"/>
                    <a:gd name="T15" fmla="*/ 183 h 311"/>
                    <a:gd name="T16" fmla="*/ 7 w 13"/>
                    <a:gd name="T17" fmla="*/ 153 h 311"/>
                    <a:gd name="T18" fmla="*/ 7 w 13"/>
                    <a:gd name="T19" fmla="*/ 123 h 311"/>
                    <a:gd name="T20" fmla="*/ 7 w 13"/>
                    <a:gd name="T21" fmla="*/ 94 h 311"/>
                    <a:gd name="T22" fmla="*/ 7 w 13"/>
                    <a:gd name="T23" fmla="*/ 66 h 311"/>
                    <a:gd name="T24" fmla="*/ 8 w 13"/>
                    <a:gd name="T25" fmla="*/ 43 h 311"/>
                    <a:gd name="T26" fmla="*/ 9 w 13"/>
                    <a:gd name="T27" fmla="*/ 24 h 311"/>
                    <a:gd name="T28" fmla="*/ 11 w 13"/>
                    <a:gd name="T29" fmla="*/ 11 h 311"/>
                    <a:gd name="T30" fmla="*/ 13 w 13"/>
                    <a:gd name="T31" fmla="*/ 4 h 311"/>
                    <a:gd name="T32" fmla="*/ 12 w 13"/>
                    <a:gd name="T33" fmla="*/ 0 h 311"/>
                    <a:gd name="T34" fmla="*/ 8 w 13"/>
                    <a:gd name="T35" fmla="*/ 5 h 311"/>
                    <a:gd name="T36" fmla="*/ 7 w 13"/>
                    <a:gd name="T37" fmla="*/ 16 h 311"/>
                    <a:gd name="T38" fmla="*/ 5 w 13"/>
                    <a:gd name="T39" fmla="*/ 33 h 311"/>
                    <a:gd name="T40" fmla="*/ 5 w 13"/>
                    <a:gd name="T41" fmla="*/ 54 h 311"/>
                    <a:gd name="T42" fmla="*/ 3 w 13"/>
                    <a:gd name="T43" fmla="*/ 80 h 311"/>
                    <a:gd name="T44" fmla="*/ 3 w 13"/>
                    <a:gd name="T45" fmla="*/ 109 h 311"/>
                    <a:gd name="T46" fmla="*/ 3 w 13"/>
                    <a:gd name="T47" fmla="*/ 137 h 311"/>
                    <a:gd name="T48" fmla="*/ 3 w 13"/>
                    <a:gd name="T49" fmla="*/ 168 h 311"/>
                    <a:gd name="T50" fmla="*/ 2 w 13"/>
                    <a:gd name="T51" fmla="*/ 198 h 311"/>
                    <a:gd name="T52" fmla="*/ 3 w 13"/>
                    <a:gd name="T53" fmla="*/ 228 h 311"/>
                    <a:gd name="T54" fmla="*/ 2 w 13"/>
                    <a:gd name="T55" fmla="*/ 253 h 311"/>
                    <a:gd name="T56" fmla="*/ 2 w 13"/>
                    <a:gd name="T57" fmla="*/ 275 h 311"/>
                    <a:gd name="T58" fmla="*/ 2 w 13"/>
                    <a:gd name="T59" fmla="*/ 293 h 311"/>
                    <a:gd name="T60" fmla="*/ 2 w 13"/>
                    <a:gd name="T61" fmla="*/ 305 h 311"/>
                    <a:gd name="T62" fmla="*/ 1 w 13"/>
                    <a:gd name="T63" fmla="*/ 310 h 311"/>
                    <a:gd name="T64" fmla="*/ 3 w 13"/>
                    <a:gd name="T65" fmla="*/ 309 h 3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11"/>
                    <a:gd name="T101" fmla="*/ 13 w 13"/>
                    <a:gd name="T102" fmla="*/ 311 h 3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11">
                      <a:moveTo>
                        <a:pt x="0" y="309"/>
                      </a:moveTo>
                      <a:lnTo>
                        <a:pt x="1" y="311"/>
                      </a:lnTo>
                      <a:lnTo>
                        <a:pt x="5" y="311"/>
                      </a:lnTo>
                      <a:lnTo>
                        <a:pt x="6" y="309"/>
                      </a:lnTo>
                      <a:lnTo>
                        <a:pt x="6" y="305"/>
                      </a:lnTo>
                      <a:lnTo>
                        <a:pt x="6" y="300"/>
                      </a:lnTo>
                      <a:lnTo>
                        <a:pt x="6" y="293"/>
                      </a:lnTo>
                      <a:lnTo>
                        <a:pt x="6" y="285"/>
                      </a:lnTo>
                      <a:lnTo>
                        <a:pt x="6" y="275"/>
                      </a:lnTo>
                      <a:lnTo>
                        <a:pt x="6" y="265"/>
                      </a:lnTo>
                      <a:lnTo>
                        <a:pt x="6" y="253"/>
                      </a:lnTo>
                      <a:lnTo>
                        <a:pt x="7" y="241"/>
                      </a:lnTo>
                      <a:lnTo>
                        <a:pt x="7" y="228"/>
                      </a:lnTo>
                      <a:lnTo>
                        <a:pt x="7" y="212"/>
                      </a:lnTo>
                      <a:lnTo>
                        <a:pt x="6" y="198"/>
                      </a:lnTo>
                      <a:lnTo>
                        <a:pt x="6" y="183"/>
                      </a:lnTo>
                      <a:lnTo>
                        <a:pt x="7" y="168"/>
                      </a:lnTo>
                      <a:lnTo>
                        <a:pt x="7" y="153"/>
                      </a:lnTo>
                      <a:lnTo>
                        <a:pt x="7" y="137"/>
                      </a:lnTo>
                      <a:lnTo>
                        <a:pt x="7" y="123"/>
                      </a:lnTo>
                      <a:lnTo>
                        <a:pt x="7" y="109"/>
                      </a:lnTo>
                      <a:lnTo>
                        <a:pt x="7" y="94"/>
                      </a:lnTo>
                      <a:lnTo>
                        <a:pt x="7" y="80"/>
                      </a:lnTo>
                      <a:lnTo>
                        <a:pt x="7" y="66"/>
                      </a:lnTo>
                      <a:lnTo>
                        <a:pt x="8" y="54"/>
                      </a:lnTo>
                      <a:lnTo>
                        <a:pt x="8" y="43"/>
                      </a:lnTo>
                      <a:lnTo>
                        <a:pt x="8" y="33"/>
                      </a:lnTo>
                      <a:lnTo>
                        <a:pt x="9" y="24"/>
                      </a:lnTo>
                      <a:lnTo>
                        <a:pt x="11" y="17"/>
                      </a:lnTo>
                      <a:lnTo>
                        <a:pt x="11" y="11"/>
                      </a:lnTo>
                      <a:lnTo>
                        <a:pt x="12" y="6"/>
                      </a:lnTo>
                      <a:lnTo>
                        <a:pt x="13" y="4"/>
                      </a:lnTo>
                      <a:lnTo>
                        <a:pt x="12" y="4"/>
                      </a:lnTo>
                      <a:lnTo>
                        <a:pt x="12" y="0"/>
                      </a:lnTo>
                      <a:lnTo>
                        <a:pt x="9" y="2"/>
                      </a:lnTo>
                      <a:lnTo>
                        <a:pt x="8" y="5"/>
                      </a:lnTo>
                      <a:lnTo>
                        <a:pt x="7" y="10"/>
                      </a:lnTo>
                      <a:lnTo>
                        <a:pt x="7" y="16"/>
                      </a:lnTo>
                      <a:lnTo>
                        <a:pt x="6" y="24"/>
                      </a:lnTo>
                      <a:lnTo>
                        <a:pt x="5" y="33"/>
                      </a:lnTo>
                      <a:lnTo>
                        <a:pt x="5" y="43"/>
                      </a:lnTo>
                      <a:lnTo>
                        <a:pt x="5" y="54"/>
                      </a:lnTo>
                      <a:lnTo>
                        <a:pt x="3" y="66"/>
                      </a:lnTo>
                      <a:lnTo>
                        <a:pt x="3" y="80"/>
                      </a:lnTo>
                      <a:lnTo>
                        <a:pt x="3" y="94"/>
                      </a:lnTo>
                      <a:lnTo>
                        <a:pt x="3" y="109"/>
                      </a:lnTo>
                      <a:lnTo>
                        <a:pt x="3" y="123"/>
                      </a:lnTo>
                      <a:lnTo>
                        <a:pt x="3" y="137"/>
                      </a:lnTo>
                      <a:lnTo>
                        <a:pt x="3" y="153"/>
                      </a:lnTo>
                      <a:lnTo>
                        <a:pt x="3" y="168"/>
                      </a:lnTo>
                      <a:lnTo>
                        <a:pt x="2" y="183"/>
                      </a:lnTo>
                      <a:lnTo>
                        <a:pt x="2" y="198"/>
                      </a:lnTo>
                      <a:lnTo>
                        <a:pt x="3" y="212"/>
                      </a:lnTo>
                      <a:lnTo>
                        <a:pt x="3" y="228"/>
                      </a:lnTo>
                      <a:lnTo>
                        <a:pt x="3" y="241"/>
                      </a:lnTo>
                      <a:lnTo>
                        <a:pt x="2" y="253"/>
                      </a:lnTo>
                      <a:lnTo>
                        <a:pt x="2" y="265"/>
                      </a:lnTo>
                      <a:lnTo>
                        <a:pt x="2" y="275"/>
                      </a:lnTo>
                      <a:lnTo>
                        <a:pt x="2" y="285"/>
                      </a:lnTo>
                      <a:lnTo>
                        <a:pt x="2" y="293"/>
                      </a:lnTo>
                      <a:lnTo>
                        <a:pt x="2" y="300"/>
                      </a:lnTo>
                      <a:lnTo>
                        <a:pt x="2" y="305"/>
                      </a:lnTo>
                      <a:lnTo>
                        <a:pt x="2" y="309"/>
                      </a:lnTo>
                      <a:lnTo>
                        <a:pt x="1" y="310"/>
                      </a:lnTo>
                      <a:lnTo>
                        <a:pt x="5" y="310"/>
                      </a:lnTo>
                      <a:lnTo>
                        <a:pt x="3" y="309"/>
                      </a:lnTo>
                      <a:lnTo>
                        <a:pt x="0" y="30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1" name="Freeform 2100"/>
                <p:cNvSpPr>
                  <a:spLocks/>
                </p:cNvSpPr>
                <p:nvPr/>
              </p:nvSpPr>
              <p:spPr bwMode="auto">
                <a:xfrm>
                  <a:off x="1290" y="1829"/>
                  <a:ext cx="24" cy="40"/>
                </a:xfrm>
                <a:custGeom>
                  <a:avLst/>
                  <a:gdLst>
                    <a:gd name="T0" fmla="*/ 5 w 165"/>
                    <a:gd name="T1" fmla="*/ 5 h 235"/>
                    <a:gd name="T2" fmla="*/ 11 w 165"/>
                    <a:gd name="T3" fmla="*/ 6 h 235"/>
                    <a:gd name="T4" fmla="*/ 20 w 165"/>
                    <a:gd name="T5" fmla="*/ 10 h 235"/>
                    <a:gd name="T6" fmla="*/ 32 w 165"/>
                    <a:gd name="T7" fmla="*/ 16 h 235"/>
                    <a:gd name="T8" fmla="*/ 45 w 165"/>
                    <a:gd name="T9" fmla="*/ 24 h 235"/>
                    <a:gd name="T10" fmla="*/ 58 w 165"/>
                    <a:gd name="T11" fmla="*/ 35 h 235"/>
                    <a:gd name="T12" fmla="*/ 72 w 165"/>
                    <a:gd name="T13" fmla="*/ 47 h 235"/>
                    <a:gd name="T14" fmla="*/ 86 w 165"/>
                    <a:gd name="T15" fmla="*/ 61 h 235"/>
                    <a:gd name="T16" fmla="*/ 99 w 165"/>
                    <a:gd name="T17" fmla="*/ 76 h 235"/>
                    <a:gd name="T18" fmla="*/ 113 w 165"/>
                    <a:gd name="T19" fmla="*/ 94 h 235"/>
                    <a:gd name="T20" fmla="*/ 125 w 165"/>
                    <a:gd name="T21" fmla="*/ 113 h 235"/>
                    <a:gd name="T22" fmla="*/ 137 w 165"/>
                    <a:gd name="T23" fmla="*/ 132 h 235"/>
                    <a:gd name="T24" fmla="*/ 145 w 165"/>
                    <a:gd name="T25" fmla="*/ 155 h 235"/>
                    <a:gd name="T26" fmla="*/ 153 w 165"/>
                    <a:gd name="T27" fmla="*/ 176 h 235"/>
                    <a:gd name="T28" fmla="*/ 160 w 165"/>
                    <a:gd name="T29" fmla="*/ 199 h 235"/>
                    <a:gd name="T30" fmla="*/ 162 w 165"/>
                    <a:gd name="T31" fmla="*/ 223 h 235"/>
                    <a:gd name="T32" fmla="*/ 165 w 165"/>
                    <a:gd name="T33" fmla="*/ 235 h 235"/>
                    <a:gd name="T34" fmla="*/ 164 w 165"/>
                    <a:gd name="T35" fmla="*/ 211 h 235"/>
                    <a:gd name="T36" fmla="*/ 161 w 165"/>
                    <a:gd name="T37" fmla="*/ 187 h 235"/>
                    <a:gd name="T38" fmla="*/ 153 w 165"/>
                    <a:gd name="T39" fmla="*/ 164 h 235"/>
                    <a:gd name="T40" fmla="*/ 144 w 165"/>
                    <a:gd name="T41" fmla="*/ 142 h 235"/>
                    <a:gd name="T42" fmla="*/ 135 w 165"/>
                    <a:gd name="T43" fmla="*/ 120 h 235"/>
                    <a:gd name="T44" fmla="*/ 122 w 165"/>
                    <a:gd name="T45" fmla="*/ 101 h 235"/>
                    <a:gd name="T46" fmla="*/ 110 w 165"/>
                    <a:gd name="T47" fmla="*/ 83 h 235"/>
                    <a:gd name="T48" fmla="*/ 96 w 165"/>
                    <a:gd name="T49" fmla="*/ 67 h 235"/>
                    <a:gd name="T50" fmla="*/ 81 w 165"/>
                    <a:gd name="T51" fmla="*/ 51 h 235"/>
                    <a:gd name="T52" fmla="*/ 67 w 165"/>
                    <a:gd name="T53" fmla="*/ 38 h 235"/>
                    <a:gd name="T54" fmla="*/ 54 w 165"/>
                    <a:gd name="T55" fmla="*/ 26 h 235"/>
                    <a:gd name="T56" fmla="*/ 40 w 165"/>
                    <a:gd name="T57" fmla="*/ 17 h 235"/>
                    <a:gd name="T58" fmla="*/ 28 w 165"/>
                    <a:gd name="T59" fmla="*/ 10 h 235"/>
                    <a:gd name="T60" fmla="*/ 16 w 165"/>
                    <a:gd name="T61" fmla="*/ 4 h 235"/>
                    <a:gd name="T62" fmla="*/ 7 w 165"/>
                    <a:gd name="T63" fmla="*/ 0 h 235"/>
                    <a:gd name="T64" fmla="*/ 0 w 165"/>
                    <a:gd name="T65" fmla="*/ 0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35"/>
                    <a:gd name="T101" fmla="*/ 165 w 165"/>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35">
                      <a:moveTo>
                        <a:pt x="0" y="5"/>
                      </a:moveTo>
                      <a:lnTo>
                        <a:pt x="5" y="5"/>
                      </a:lnTo>
                      <a:lnTo>
                        <a:pt x="7" y="5"/>
                      </a:lnTo>
                      <a:lnTo>
                        <a:pt x="11" y="6"/>
                      </a:lnTo>
                      <a:lnTo>
                        <a:pt x="15" y="7"/>
                      </a:lnTo>
                      <a:lnTo>
                        <a:pt x="20" y="10"/>
                      </a:lnTo>
                      <a:lnTo>
                        <a:pt x="26" y="12"/>
                      </a:lnTo>
                      <a:lnTo>
                        <a:pt x="32" y="16"/>
                      </a:lnTo>
                      <a:lnTo>
                        <a:pt x="38" y="19"/>
                      </a:lnTo>
                      <a:lnTo>
                        <a:pt x="45" y="24"/>
                      </a:lnTo>
                      <a:lnTo>
                        <a:pt x="51" y="29"/>
                      </a:lnTo>
                      <a:lnTo>
                        <a:pt x="58" y="35"/>
                      </a:lnTo>
                      <a:lnTo>
                        <a:pt x="65" y="41"/>
                      </a:lnTo>
                      <a:lnTo>
                        <a:pt x="72" y="47"/>
                      </a:lnTo>
                      <a:lnTo>
                        <a:pt x="79" y="54"/>
                      </a:lnTo>
                      <a:lnTo>
                        <a:pt x="86" y="61"/>
                      </a:lnTo>
                      <a:lnTo>
                        <a:pt x="93" y="69"/>
                      </a:lnTo>
                      <a:lnTo>
                        <a:pt x="99" y="76"/>
                      </a:lnTo>
                      <a:lnTo>
                        <a:pt x="106" y="86"/>
                      </a:lnTo>
                      <a:lnTo>
                        <a:pt x="113" y="94"/>
                      </a:lnTo>
                      <a:lnTo>
                        <a:pt x="119" y="104"/>
                      </a:lnTo>
                      <a:lnTo>
                        <a:pt x="125" y="113"/>
                      </a:lnTo>
                      <a:lnTo>
                        <a:pt x="131" y="123"/>
                      </a:lnTo>
                      <a:lnTo>
                        <a:pt x="137" y="132"/>
                      </a:lnTo>
                      <a:lnTo>
                        <a:pt x="142" y="143"/>
                      </a:lnTo>
                      <a:lnTo>
                        <a:pt x="145" y="155"/>
                      </a:lnTo>
                      <a:lnTo>
                        <a:pt x="150" y="166"/>
                      </a:lnTo>
                      <a:lnTo>
                        <a:pt x="153" y="176"/>
                      </a:lnTo>
                      <a:lnTo>
                        <a:pt x="157" y="188"/>
                      </a:lnTo>
                      <a:lnTo>
                        <a:pt x="160" y="199"/>
                      </a:lnTo>
                      <a:lnTo>
                        <a:pt x="161" y="211"/>
                      </a:lnTo>
                      <a:lnTo>
                        <a:pt x="162" y="223"/>
                      </a:lnTo>
                      <a:lnTo>
                        <a:pt x="162" y="235"/>
                      </a:lnTo>
                      <a:lnTo>
                        <a:pt x="165" y="235"/>
                      </a:lnTo>
                      <a:lnTo>
                        <a:pt x="165" y="223"/>
                      </a:lnTo>
                      <a:lnTo>
                        <a:pt x="164" y="211"/>
                      </a:lnTo>
                      <a:lnTo>
                        <a:pt x="163" y="199"/>
                      </a:lnTo>
                      <a:lnTo>
                        <a:pt x="161" y="187"/>
                      </a:lnTo>
                      <a:lnTo>
                        <a:pt x="157" y="176"/>
                      </a:lnTo>
                      <a:lnTo>
                        <a:pt x="153" y="164"/>
                      </a:lnTo>
                      <a:lnTo>
                        <a:pt x="149" y="154"/>
                      </a:lnTo>
                      <a:lnTo>
                        <a:pt x="144" y="142"/>
                      </a:lnTo>
                      <a:lnTo>
                        <a:pt x="139" y="131"/>
                      </a:lnTo>
                      <a:lnTo>
                        <a:pt x="135" y="120"/>
                      </a:lnTo>
                      <a:lnTo>
                        <a:pt x="128" y="111"/>
                      </a:lnTo>
                      <a:lnTo>
                        <a:pt x="122" y="101"/>
                      </a:lnTo>
                      <a:lnTo>
                        <a:pt x="116" y="92"/>
                      </a:lnTo>
                      <a:lnTo>
                        <a:pt x="110" y="83"/>
                      </a:lnTo>
                      <a:lnTo>
                        <a:pt x="102" y="75"/>
                      </a:lnTo>
                      <a:lnTo>
                        <a:pt x="96" y="67"/>
                      </a:lnTo>
                      <a:lnTo>
                        <a:pt x="89" y="58"/>
                      </a:lnTo>
                      <a:lnTo>
                        <a:pt x="81" y="51"/>
                      </a:lnTo>
                      <a:lnTo>
                        <a:pt x="74" y="44"/>
                      </a:lnTo>
                      <a:lnTo>
                        <a:pt x="67" y="38"/>
                      </a:lnTo>
                      <a:lnTo>
                        <a:pt x="60" y="32"/>
                      </a:lnTo>
                      <a:lnTo>
                        <a:pt x="54" y="26"/>
                      </a:lnTo>
                      <a:lnTo>
                        <a:pt x="46" y="22"/>
                      </a:lnTo>
                      <a:lnTo>
                        <a:pt x="40" y="17"/>
                      </a:lnTo>
                      <a:lnTo>
                        <a:pt x="34" y="12"/>
                      </a:lnTo>
                      <a:lnTo>
                        <a:pt x="28" y="10"/>
                      </a:lnTo>
                      <a:lnTo>
                        <a:pt x="21" y="6"/>
                      </a:lnTo>
                      <a:lnTo>
                        <a:pt x="16" y="4"/>
                      </a:lnTo>
                      <a:lnTo>
                        <a:pt x="12" y="1"/>
                      </a:lnTo>
                      <a:lnTo>
                        <a:pt x="7" y="0"/>
                      </a:lnTo>
                      <a:lnTo>
                        <a:pt x="5" y="0"/>
                      </a:lnTo>
                      <a:lnTo>
                        <a:pt x="0" y="0"/>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2" name="Freeform 2101"/>
                <p:cNvSpPr>
                  <a:spLocks/>
                </p:cNvSpPr>
                <p:nvPr/>
              </p:nvSpPr>
              <p:spPr bwMode="auto">
                <a:xfrm>
                  <a:off x="1284" y="1798"/>
                  <a:ext cx="6" cy="32"/>
                </a:xfrm>
                <a:custGeom>
                  <a:avLst/>
                  <a:gdLst>
                    <a:gd name="T0" fmla="*/ 2 w 46"/>
                    <a:gd name="T1" fmla="*/ 5 h 192"/>
                    <a:gd name="T2" fmla="*/ 7 w 46"/>
                    <a:gd name="T3" fmla="*/ 12 h 192"/>
                    <a:gd name="T4" fmla="*/ 10 w 46"/>
                    <a:gd name="T5" fmla="*/ 22 h 192"/>
                    <a:gd name="T6" fmla="*/ 13 w 46"/>
                    <a:gd name="T7" fmla="*/ 35 h 192"/>
                    <a:gd name="T8" fmla="*/ 15 w 46"/>
                    <a:gd name="T9" fmla="*/ 50 h 192"/>
                    <a:gd name="T10" fmla="*/ 16 w 46"/>
                    <a:gd name="T11" fmla="*/ 66 h 192"/>
                    <a:gd name="T12" fmla="*/ 18 w 46"/>
                    <a:gd name="T13" fmla="*/ 82 h 192"/>
                    <a:gd name="T14" fmla="*/ 19 w 46"/>
                    <a:gd name="T15" fmla="*/ 99 h 192"/>
                    <a:gd name="T16" fmla="*/ 20 w 46"/>
                    <a:gd name="T17" fmla="*/ 116 h 192"/>
                    <a:gd name="T18" fmla="*/ 20 w 46"/>
                    <a:gd name="T19" fmla="*/ 132 h 192"/>
                    <a:gd name="T20" fmla="*/ 22 w 46"/>
                    <a:gd name="T21" fmla="*/ 148 h 192"/>
                    <a:gd name="T22" fmla="*/ 25 w 46"/>
                    <a:gd name="T23" fmla="*/ 161 h 192"/>
                    <a:gd name="T24" fmla="*/ 27 w 46"/>
                    <a:gd name="T25" fmla="*/ 173 h 192"/>
                    <a:gd name="T26" fmla="*/ 31 w 46"/>
                    <a:gd name="T27" fmla="*/ 183 h 192"/>
                    <a:gd name="T28" fmla="*/ 35 w 46"/>
                    <a:gd name="T29" fmla="*/ 188 h 192"/>
                    <a:gd name="T30" fmla="*/ 42 w 46"/>
                    <a:gd name="T31" fmla="*/ 192 h 192"/>
                    <a:gd name="T32" fmla="*/ 46 w 46"/>
                    <a:gd name="T33" fmla="*/ 187 h 192"/>
                    <a:gd name="T34" fmla="*/ 40 w 46"/>
                    <a:gd name="T35" fmla="*/ 187 h 192"/>
                    <a:gd name="T36" fmla="*/ 36 w 46"/>
                    <a:gd name="T37" fmla="*/ 184 h 192"/>
                    <a:gd name="T38" fmla="*/ 32 w 46"/>
                    <a:gd name="T39" fmla="*/ 177 h 192"/>
                    <a:gd name="T40" fmla="*/ 29 w 46"/>
                    <a:gd name="T41" fmla="*/ 167 h 192"/>
                    <a:gd name="T42" fmla="*/ 27 w 46"/>
                    <a:gd name="T43" fmla="*/ 154 h 192"/>
                    <a:gd name="T44" fmla="*/ 26 w 46"/>
                    <a:gd name="T45" fmla="*/ 140 h 192"/>
                    <a:gd name="T46" fmla="*/ 25 w 46"/>
                    <a:gd name="T47" fmla="*/ 124 h 192"/>
                    <a:gd name="T48" fmla="*/ 22 w 46"/>
                    <a:gd name="T49" fmla="*/ 107 h 192"/>
                    <a:gd name="T50" fmla="*/ 21 w 46"/>
                    <a:gd name="T51" fmla="*/ 91 h 192"/>
                    <a:gd name="T52" fmla="*/ 21 w 46"/>
                    <a:gd name="T53" fmla="*/ 73 h 192"/>
                    <a:gd name="T54" fmla="*/ 20 w 46"/>
                    <a:gd name="T55" fmla="*/ 57 h 192"/>
                    <a:gd name="T56" fmla="*/ 18 w 46"/>
                    <a:gd name="T57" fmla="*/ 41 h 192"/>
                    <a:gd name="T58" fmla="*/ 15 w 46"/>
                    <a:gd name="T59" fmla="*/ 27 h 192"/>
                    <a:gd name="T60" fmla="*/ 13 w 46"/>
                    <a:gd name="T61" fmla="*/ 16 h 192"/>
                    <a:gd name="T62" fmla="*/ 8 w 46"/>
                    <a:gd name="T63" fmla="*/ 6 h 192"/>
                    <a:gd name="T64" fmla="*/ 2 w 46"/>
                    <a:gd name="T65" fmla="*/ 0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92"/>
                    <a:gd name="T101" fmla="*/ 46 w 46"/>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92">
                      <a:moveTo>
                        <a:pt x="0" y="3"/>
                      </a:moveTo>
                      <a:lnTo>
                        <a:pt x="2" y="5"/>
                      </a:lnTo>
                      <a:lnTo>
                        <a:pt x="4" y="8"/>
                      </a:lnTo>
                      <a:lnTo>
                        <a:pt x="7" y="12"/>
                      </a:lnTo>
                      <a:lnTo>
                        <a:pt x="9" y="17"/>
                      </a:lnTo>
                      <a:lnTo>
                        <a:pt x="10" y="22"/>
                      </a:lnTo>
                      <a:lnTo>
                        <a:pt x="12" y="28"/>
                      </a:lnTo>
                      <a:lnTo>
                        <a:pt x="13" y="35"/>
                      </a:lnTo>
                      <a:lnTo>
                        <a:pt x="14" y="41"/>
                      </a:lnTo>
                      <a:lnTo>
                        <a:pt x="15" y="50"/>
                      </a:lnTo>
                      <a:lnTo>
                        <a:pt x="16" y="57"/>
                      </a:lnTo>
                      <a:lnTo>
                        <a:pt x="16" y="66"/>
                      </a:lnTo>
                      <a:lnTo>
                        <a:pt x="18" y="74"/>
                      </a:lnTo>
                      <a:lnTo>
                        <a:pt x="18" y="82"/>
                      </a:lnTo>
                      <a:lnTo>
                        <a:pt x="18" y="91"/>
                      </a:lnTo>
                      <a:lnTo>
                        <a:pt x="19" y="99"/>
                      </a:lnTo>
                      <a:lnTo>
                        <a:pt x="19" y="107"/>
                      </a:lnTo>
                      <a:lnTo>
                        <a:pt x="20" y="116"/>
                      </a:lnTo>
                      <a:lnTo>
                        <a:pt x="20" y="124"/>
                      </a:lnTo>
                      <a:lnTo>
                        <a:pt x="20" y="132"/>
                      </a:lnTo>
                      <a:lnTo>
                        <a:pt x="21" y="140"/>
                      </a:lnTo>
                      <a:lnTo>
                        <a:pt x="22" y="148"/>
                      </a:lnTo>
                      <a:lnTo>
                        <a:pt x="22" y="154"/>
                      </a:lnTo>
                      <a:lnTo>
                        <a:pt x="25" y="161"/>
                      </a:lnTo>
                      <a:lnTo>
                        <a:pt x="26" y="167"/>
                      </a:lnTo>
                      <a:lnTo>
                        <a:pt x="27" y="173"/>
                      </a:lnTo>
                      <a:lnTo>
                        <a:pt x="29" y="178"/>
                      </a:lnTo>
                      <a:lnTo>
                        <a:pt x="31" y="183"/>
                      </a:lnTo>
                      <a:lnTo>
                        <a:pt x="33" y="186"/>
                      </a:lnTo>
                      <a:lnTo>
                        <a:pt x="35" y="188"/>
                      </a:lnTo>
                      <a:lnTo>
                        <a:pt x="39" y="192"/>
                      </a:lnTo>
                      <a:lnTo>
                        <a:pt x="42" y="192"/>
                      </a:lnTo>
                      <a:lnTo>
                        <a:pt x="46" y="192"/>
                      </a:lnTo>
                      <a:lnTo>
                        <a:pt x="46" y="187"/>
                      </a:lnTo>
                      <a:lnTo>
                        <a:pt x="42" y="187"/>
                      </a:lnTo>
                      <a:lnTo>
                        <a:pt x="40" y="187"/>
                      </a:lnTo>
                      <a:lnTo>
                        <a:pt x="38" y="186"/>
                      </a:lnTo>
                      <a:lnTo>
                        <a:pt x="36" y="184"/>
                      </a:lnTo>
                      <a:lnTo>
                        <a:pt x="34" y="180"/>
                      </a:lnTo>
                      <a:lnTo>
                        <a:pt x="32" y="177"/>
                      </a:lnTo>
                      <a:lnTo>
                        <a:pt x="31" y="172"/>
                      </a:lnTo>
                      <a:lnTo>
                        <a:pt x="29" y="167"/>
                      </a:lnTo>
                      <a:lnTo>
                        <a:pt x="28" y="161"/>
                      </a:lnTo>
                      <a:lnTo>
                        <a:pt x="27" y="154"/>
                      </a:lnTo>
                      <a:lnTo>
                        <a:pt x="27" y="147"/>
                      </a:lnTo>
                      <a:lnTo>
                        <a:pt x="26" y="140"/>
                      </a:lnTo>
                      <a:lnTo>
                        <a:pt x="25" y="132"/>
                      </a:lnTo>
                      <a:lnTo>
                        <a:pt x="25" y="124"/>
                      </a:lnTo>
                      <a:lnTo>
                        <a:pt x="25" y="116"/>
                      </a:lnTo>
                      <a:lnTo>
                        <a:pt x="22" y="107"/>
                      </a:lnTo>
                      <a:lnTo>
                        <a:pt x="22" y="99"/>
                      </a:lnTo>
                      <a:lnTo>
                        <a:pt x="21" y="91"/>
                      </a:lnTo>
                      <a:lnTo>
                        <a:pt x="21" y="81"/>
                      </a:lnTo>
                      <a:lnTo>
                        <a:pt x="21" y="73"/>
                      </a:lnTo>
                      <a:lnTo>
                        <a:pt x="20" y="66"/>
                      </a:lnTo>
                      <a:lnTo>
                        <a:pt x="20" y="57"/>
                      </a:lnTo>
                      <a:lnTo>
                        <a:pt x="19" y="49"/>
                      </a:lnTo>
                      <a:lnTo>
                        <a:pt x="18" y="41"/>
                      </a:lnTo>
                      <a:lnTo>
                        <a:pt x="16" y="34"/>
                      </a:lnTo>
                      <a:lnTo>
                        <a:pt x="15" y="27"/>
                      </a:lnTo>
                      <a:lnTo>
                        <a:pt x="14" y="21"/>
                      </a:lnTo>
                      <a:lnTo>
                        <a:pt x="13" y="16"/>
                      </a:lnTo>
                      <a:lnTo>
                        <a:pt x="10" y="11"/>
                      </a:lnTo>
                      <a:lnTo>
                        <a:pt x="8" y="6"/>
                      </a:lnTo>
                      <a:lnTo>
                        <a:pt x="6" y="3"/>
                      </a:lnTo>
                      <a:lnTo>
                        <a:pt x="2"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3" name="Freeform 2102"/>
                <p:cNvSpPr>
                  <a:spLocks/>
                </p:cNvSpPr>
                <p:nvPr/>
              </p:nvSpPr>
              <p:spPr bwMode="auto">
                <a:xfrm>
                  <a:off x="1270" y="1788"/>
                  <a:ext cx="14" cy="11"/>
                </a:xfrm>
                <a:custGeom>
                  <a:avLst/>
                  <a:gdLst>
                    <a:gd name="T0" fmla="*/ 2 w 100"/>
                    <a:gd name="T1" fmla="*/ 4 h 63"/>
                    <a:gd name="T2" fmla="*/ 7 w 100"/>
                    <a:gd name="T3" fmla="*/ 7 h 63"/>
                    <a:gd name="T4" fmla="*/ 11 w 100"/>
                    <a:gd name="T5" fmla="*/ 9 h 63"/>
                    <a:gd name="T6" fmla="*/ 16 w 100"/>
                    <a:gd name="T7" fmla="*/ 12 h 63"/>
                    <a:gd name="T8" fmla="*/ 22 w 100"/>
                    <a:gd name="T9" fmla="*/ 14 h 63"/>
                    <a:gd name="T10" fmla="*/ 28 w 100"/>
                    <a:gd name="T11" fmla="*/ 17 h 63"/>
                    <a:gd name="T12" fmla="*/ 34 w 100"/>
                    <a:gd name="T13" fmla="*/ 21 h 63"/>
                    <a:gd name="T14" fmla="*/ 39 w 100"/>
                    <a:gd name="T15" fmla="*/ 25 h 63"/>
                    <a:gd name="T16" fmla="*/ 47 w 100"/>
                    <a:gd name="T17" fmla="*/ 28 h 63"/>
                    <a:gd name="T18" fmla="*/ 53 w 100"/>
                    <a:gd name="T19" fmla="*/ 33 h 63"/>
                    <a:gd name="T20" fmla="*/ 59 w 100"/>
                    <a:gd name="T21" fmla="*/ 37 h 63"/>
                    <a:gd name="T22" fmla="*/ 66 w 100"/>
                    <a:gd name="T23" fmla="*/ 41 h 63"/>
                    <a:gd name="T24" fmla="*/ 73 w 100"/>
                    <a:gd name="T25" fmla="*/ 46 h 63"/>
                    <a:gd name="T26" fmla="*/ 80 w 100"/>
                    <a:gd name="T27" fmla="*/ 51 h 63"/>
                    <a:gd name="T28" fmla="*/ 87 w 100"/>
                    <a:gd name="T29" fmla="*/ 56 h 63"/>
                    <a:gd name="T30" fmla="*/ 93 w 100"/>
                    <a:gd name="T31" fmla="*/ 60 h 63"/>
                    <a:gd name="T32" fmla="*/ 100 w 100"/>
                    <a:gd name="T33" fmla="*/ 60 h 63"/>
                    <a:gd name="T34" fmla="*/ 92 w 100"/>
                    <a:gd name="T35" fmla="*/ 54 h 63"/>
                    <a:gd name="T36" fmla="*/ 85 w 100"/>
                    <a:gd name="T37" fmla="*/ 50 h 63"/>
                    <a:gd name="T38" fmla="*/ 79 w 100"/>
                    <a:gd name="T39" fmla="*/ 45 h 63"/>
                    <a:gd name="T40" fmla="*/ 72 w 100"/>
                    <a:gd name="T41" fmla="*/ 40 h 63"/>
                    <a:gd name="T42" fmla="*/ 64 w 100"/>
                    <a:gd name="T43" fmla="*/ 37 h 63"/>
                    <a:gd name="T44" fmla="*/ 58 w 100"/>
                    <a:gd name="T45" fmla="*/ 32 h 63"/>
                    <a:gd name="T46" fmla="*/ 52 w 100"/>
                    <a:gd name="T47" fmla="*/ 28 h 63"/>
                    <a:gd name="T48" fmla="*/ 46 w 100"/>
                    <a:gd name="T49" fmla="*/ 23 h 63"/>
                    <a:gd name="T50" fmla="*/ 39 w 100"/>
                    <a:gd name="T51" fmla="*/ 20 h 63"/>
                    <a:gd name="T52" fmla="*/ 33 w 100"/>
                    <a:gd name="T53" fmla="*/ 16 h 63"/>
                    <a:gd name="T54" fmla="*/ 27 w 100"/>
                    <a:gd name="T55" fmla="*/ 13 h 63"/>
                    <a:gd name="T56" fmla="*/ 21 w 100"/>
                    <a:gd name="T57" fmla="*/ 9 h 63"/>
                    <a:gd name="T58" fmla="*/ 15 w 100"/>
                    <a:gd name="T59" fmla="*/ 7 h 63"/>
                    <a:gd name="T60" fmla="*/ 10 w 100"/>
                    <a:gd name="T61" fmla="*/ 4 h 63"/>
                    <a:gd name="T62" fmla="*/ 6 w 100"/>
                    <a:gd name="T63" fmla="*/ 2 h 63"/>
                    <a:gd name="T64" fmla="*/ 1 w 100"/>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0"/>
                    <a:gd name="T100" fmla="*/ 0 h 63"/>
                    <a:gd name="T101" fmla="*/ 100 w 100"/>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0" h="63">
                      <a:moveTo>
                        <a:pt x="0" y="3"/>
                      </a:moveTo>
                      <a:lnTo>
                        <a:pt x="2" y="4"/>
                      </a:lnTo>
                      <a:lnTo>
                        <a:pt x="4" y="6"/>
                      </a:lnTo>
                      <a:lnTo>
                        <a:pt x="7" y="7"/>
                      </a:lnTo>
                      <a:lnTo>
                        <a:pt x="9" y="8"/>
                      </a:lnTo>
                      <a:lnTo>
                        <a:pt x="11" y="9"/>
                      </a:lnTo>
                      <a:lnTo>
                        <a:pt x="14" y="10"/>
                      </a:lnTo>
                      <a:lnTo>
                        <a:pt x="16" y="12"/>
                      </a:lnTo>
                      <a:lnTo>
                        <a:pt x="19" y="13"/>
                      </a:lnTo>
                      <a:lnTo>
                        <a:pt x="22" y="14"/>
                      </a:lnTo>
                      <a:lnTo>
                        <a:pt x="24" y="16"/>
                      </a:lnTo>
                      <a:lnTo>
                        <a:pt x="28" y="17"/>
                      </a:lnTo>
                      <a:lnTo>
                        <a:pt x="30" y="19"/>
                      </a:lnTo>
                      <a:lnTo>
                        <a:pt x="34" y="21"/>
                      </a:lnTo>
                      <a:lnTo>
                        <a:pt x="36" y="22"/>
                      </a:lnTo>
                      <a:lnTo>
                        <a:pt x="39" y="25"/>
                      </a:lnTo>
                      <a:lnTo>
                        <a:pt x="42" y="27"/>
                      </a:lnTo>
                      <a:lnTo>
                        <a:pt x="47" y="28"/>
                      </a:lnTo>
                      <a:lnTo>
                        <a:pt x="49" y="31"/>
                      </a:lnTo>
                      <a:lnTo>
                        <a:pt x="53" y="33"/>
                      </a:lnTo>
                      <a:lnTo>
                        <a:pt x="55" y="35"/>
                      </a:lnTo>
                      <a:lnTo>
                        <a:pt x="59" y="37"/>
                      </a:lnTo>
                      <a:lnTo>
                        <a:pt x="62" y="39"/>
                      </a:lnTo>
                      <a:lnTo>
                        <a:pt x="66" y="41"/>
                      </a:lnTo>
                      <a:lnTo>
                        <a:pt x="68" y="44"/>
                      </a:lnTo>
                      <a:lnTo>
                        <a:pt x="73" y="46"/>
                      </a:lnTo>
                      <a:lnTo>
                        <a:pt x="76" y="48"/>
                      </a:lnTo>
                      <a:lnTo>
                        <a:pt x="80" y="51"/>
                      </a:lnTo>
                      <a:lnTo>
                        <a:pt x="84" y="53"/>
                      </a:lnTo>
                      <a:lnTo>
                        <a:pt x="87" y="56"/>
                      </a:lnTo>
                      <a:lnTo>
                        <a:pt x="90" y="58"/>
                      </a:lnTo>
                      <a:lnTo>
                        <a:pt x="93" y="60"/>
                      </a:lnTo>
                      <a:lnTo>
                        <a:pt x="98" y="63"/>
                      </a:lnTo>
                      <a:lnTo>
                        <a:pt x="100" y="60"/>
                      </a:lnTo>
                      <a:lnTo>
                        <a:pt x="97" y="57"/>
                      </a:lnTo>
                      <a:lnTo>
                        <a:pt x="92" y="54"/>
                      </a:lnTo>
                      <a:lnTo>
                        <a:pt x="88" y="52"/>
                      </a:lnTo>
                      <a:lnTo>
                        <a:pt x="85" y="50"/>
                      </a:lnTo>
                      <a:lnTo>
                        <a:pt x="81" y="47"/>
                      </a:lnTo>
                      <a:lnTo>
                        <a:pt x="79" y="45"/>
                      </a:lnTo>
                      <a:lnTo>
                        <a:pt x="75" y="43"/>
                      </a:lnTo>
                      <a:lnTo>
                        <a:pt x="72" y="40"/>
                      </a:lnTo>
                      <a:lnTo>
                        <a:pt x="67" y="39"/>
                      </a:lnTo>
                      <a:lnTo>
                        <a:pt x="64" y="37"/>
                      </a:lnTo>
                      <a:lnTo>
                        <a:pt x="61" y="34"/>
                      </a:lnTo>
                      <a:lnTo>
                        <a:pt x="58" y="32"/>
                      </a:lnTo>
                      <a:lnTo>
                        <a:pt x="54" y="29"/>
                      </a:lnTo>
                      <a:lnTo>
                        <a:pt x="52" y="28"/>
                      </a:lnTo>
                      <a:lnTo>
                        <a:pt x="48" y="26"/>
                      </a:lnTo>
                      <a:lnTo>
                        <a:pt x="46" y="23"/>
                      </a:lnTo>
                      <a:lnTo>
                        <a:pt x="41" y="22"/>
                      </a:lnTo>
                      <a:lnTo>
                        <a:pt x="39" y="20"/>
                      </a:lnTo>
                      <a:lnTo>
                        <a:pt x="35" y="17"/>
                      </a:lnTo>
                      <a:lnTo>
                        <a:pt x="33" y="16"/>
                      </a:lnTo>
                      <a:lnTo>
                        <a:pt x="29" y="14"/>
                      </a:lnTo>
                      <a:lnTo>
                        <a:pt x="27" y="13"/>
                      </a:lnTo>
                      <a:lnTo>
                        <a:pt x="24" y="12"/>
                      </a:lnTo>
                      <a:lnTo>
                        <a:pt x="21" y="9"/>
                      </a:lnTo>
                      <a:lnTo>
                        <a:pt x="17" y="8"/>
                      </a:lnTo>
                      <a:lnTo>
                        <a:pt x="15" y="7"/>
                      </a:lnTo>
                      <a:lnTo>
                        <a:pt x="13" y="6"/>
                      </a:lnTo>
                      <a:lnTo>
                        <a:pt x="10" y="4"/>
                      </a:lnTo>
                      <a:lnTo>
                        <a:pt x="8" y="3"/>
                      </a:lnTo>
                      <a:lnTo>
                        <a:pt x="6" y="2"/>
                      </a:lnTo>
                      <a:lnTo>
                        <a:pt x="3"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4" name="Freeform 2103"/>
                <p:cNvSpPr>
                  <a:spLocks/>
                </p:cNvSpPr>
                <p:nvPr/>
              </p:nvSpPr>
              <p:spPr bwMode="auto">
                <a:xfrm>
                  <a:off x="1236" y="1751"/>
                  <a:ext cx="34" cy="38"/>
                </a:xfrm>
                <a:custGeom>
                  <a:avLst/>
                  <a:gdLst>
                    <a:gd name="T0" fmla="*/ 5 w 240"/>
                    <a:gd name="T1" fmla="*/ 6 h 227"/>
                    <a:gd name="T2" fmla="*/ 16 w 240"/>
                    <a:gd name="T3" fmla="*/ 17 h 227"/>
                    <a:gd name="T4" fmla="*/ 28 w 240"/>
                    <a:gd name="T5" fmla="*/ 29 h 227"/>
                    <a:gd name="T6" fmla="*/ 44 w 240"/>
                    <a:gd name="T7" fmla="*/ 44 h 227"/>
                    <a:gd name="T8" fmla="*/ 59 w 240"/>
                    <a:gd name="T9" fmla="*/ 61 h 227"/>
                    <a:gd name="T10" fmla="*/ 75 w 240"/>
                    <a:gd name="T11" fmla="*/ 77 h 227"/>
                    <a:gd name="T12" fmla="*/ 93 w 240"/>
                    <a:gd name="T13" fmla="*/ 95 h 227"/>
                    <a:gd name="T14" fmla="*/ 112 w 240"/>
                    <a:gd name="T15" fmla="*/ 114 h 227"/>
                    <a:gd name="T16" fmla="*/ 129 w 240"/>
                    <a:gd name="T17" fmla="*/ 132 h 227"/>
                    <a:gd name="T18" fmla="*/ 148 w 240"/>
                    <a:gd name="T19" fmla="*/ 150 h 227"/>
                    <a:gd name="T20" fmla="*/ 165 w 240"/>
                    <a:gd name="T21" fmla="*/ 167 h 227"/>
                    <a:gd name="T22" fmla="*/ 181 w 240"/>
                    <a:gd name="T23" fmla="*/ 183 h 227"/>
                    <a:gd name="T24" fmla="*/ 197 w 240"/>
                    <a:gd name="T25" fmla="*/ 197 h 227"/>
                    <a:gd name="T26" fmla="*/ 211 w 240"/>
                    <a:gd name="T27" fmla="*/ 209 h 227"/>
                    <a:gd name="T28" fmla="*/ 223 w 240"/>
                    <a:gd name="T29" fmla="*/ 219 h 227"/>
                    <a:gd name="T30" fmla="*/ 234 w 240"/>
                    <a:gd name="T31" fmla="*/ 225 h 227"/>
                    <a:gd name="T32" fmla="*/ 240 w 240"/>
                    <a:gd name="T33" fmla="*/ 224 h 227"/>
                    <a:gd name="T34" fmla="*/ 230 w 240"/>
                    <a:gd name="T35" fmla="*/ 219 h 227"/>
                    <a:gd name="T36" fmla="*/ 220 w 240"/>
                    <a:gd name="T37" fmla="*/ 212 h 227"/>
                    <a:gd name="T38" fmla="*/ 206 w 240"/>
                    <a:gd name="T39" fmla="*/ 201 h 227"/>
                    <a:gd name="T40" fmla="*/ 192 w 240"/>
                    <a:gd name="T41" fmla="*/ 188 h 227"/>
                    <a:gd name="T42" fmla="*/ 176 w 240"/>
                    <a:gd name="T43" fmla="*/ 171 h 227"/>
                    <a:gd name="T44" fmla="*/ 159 w 240"/>
                    <a:gd name="T45" fmla="*/ 156 h 227"/>
                    <a:gd name="T46" fmla="*/ 142 w 240"/>
                    <a:gd name="T47" fmla="*/ 138 h 227"/>
                    <a:gd name="T48" fmla="*/ 123 w 240"/>
                    <a:gd name="T49" fmla="*/ 120 h 227"/>
                    <a:gd name="T50" fmla="*/ 105 w 240"/>
                    <a:gd name="T51" fmla="*/ 102 h 227"/>
                    <a:gd name="T52" fmla="*/ 87 w 240"/>
                    <a:gd name="T53" fmla="*/ 84 h 227"/>
                    <a:gd name="T54" fmla="*/ 70 w 240"/>
                    <a:gd name="T55" fmla="*/ 67 h 227"/>
                    <a:gd name="T56" fmla="*/ 53 w 240"/>
                    <a:gd name="T57" fmla="*/ 50 h 227"/>
                    <a:gd name="T58" fmla="*/ 39 w 240"/>
                    <a:gd name="T59" fmla="*/ 33 h 227"/>
                    <a:gd name="T60" fmla="*/ 25 w 240"/>
                    <a:gd name="T61" fmla="*/ 20 h 227"/>
                    <a:gd name="T62" fmla="*/ 13 w 240"/>
                    <a:gd name="T63" fmla="*/ 8 h 227"/>
                    <a:gd name="T64" fmla="*/ 2 w 240"/>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227"/>
                    <a:gd name="T101" fmla="*/ 240 w 240"/>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227">
                      <a:moveTo>
                        <a:pt x="0" y="2"/>
                      </a:moveTo>
                      <a:lnTo>
                        <a:pt x="5" y="6"/>
                      </a:lnTo>
                      <a:lnTo>
                        <a:pt x="10" y="11"/>
                      </a:lnTo>
                      <a:lnTo>
                        <a:pt x="16" y="17"/>
                      </a:lnTo>
                      <a:lnTo>
                        <a:pt x="22" y="23"/>
                      </a:lnTo>
                      <a:lnTo>
                        <a:pt x="28" y="29"/>
                      </a:lnTo>
                      <a:lnTo>
                        <a:pt x="36" y="37"/>
                      </a:lnTo>
                      <a:lnTo>
                        <a:pt x="44" y="44"/>
                      </a:lnTo>
                      <a:lnTo>
                        <a:pt x="51" y="52"/>
                      </a:lnTo>
                      <a:lnTo>
                        <a:pt x="59" y="61"/>
                      </a:lnTo>
                      <a:lnTo>
                        <a:pt x="67" y="69"/>
                      </a:lnTo>
                      <a:lnTo>
                        <a:pt x="75" y="77"/>
                      </a:lnTo>
                      <a:lnTo>
                        <a:pt x="85" y="87"/>
                      </a:lnTo>
                      <a:lnTo>
                        <a:pt x="93" y="95"/>
                      </a:lnTo>
                      <a:lnTo>
                        <a:pt x="102" y="105"/>
                      </a:lnTo>
                      <a:lnTo>
                        <a:pt x="112" y="114"/>
                      </a:lnTo>
                      <a:lnTo>
                        <a:pt x="120" y="123"/>
                      </a:lnTo>
                      <a:lnTo>
                        <a:pt x="129" y="132"/>
                      </a:lnTo>
                      <a:lnTo>
                        <a:pt x="139" y="140"/>
                      </a:lnTo>
                      <a:lnTo>
                        <a:pt x="148" y="150"/>
                      </a:lnTo>
                      <a:lnTo>
                        <a:pt x="156" y="158"/>
                      </a:lnTo>
                      <a:lnTo>
                        <a:pt x="165" y="167"/>
                      </a:lnTo>
                      <a:lnTo>
                        <a:pt x="174" y="175"/>
                      </a:lnTo>
                      <a:lnTo>
                        <a:pt x="181" y="183"/>
                      </a:lnTo>
                      <a:lnTo>
                        <a:pt x="190" y="190"/>
                      </a:lnTo>
                      <a:lnTo>
                        <a:pt x="197" y="197"/>
                      </a:lnTo>
                      <a:lnTo>
                        <a:pt x="203" y="203"/>
                      </a:lnTo>
                      <a:lnTo>
                        <a:pt x="211" y="209"/>
                      </a:lnTo>
                      <a:lnTo>
                        <a:pt x="217" y="214"/>
                      </a:lnTo>
                      <a:lnTo>
                        <a:pt x="223" y="219"/>
                      </a:lnTo>
                      <a:lnTo>
                        <a:pt x="228" y="222"/>
                      </a:lnTo>
                      <a:lnTo>
                        <a:pt x="234" y="225"/>
                      </a:lnTo>
                      <a:lnTo>
                        <a:pt x="239" y="227"/>
                      </a:lnTo>
                      <a:lnTo>
                        <a:pt x="240" y="224"/>
                      </a:lnTo>
                      <a:lnTo>
                        <a:pt x="236" y="222"/>
                      </a:lnTo>
                      <a:lnTo>
                        <a:pt x="230" y="219"/>
                      </a:lnTo>
                      <a:lnTo>
                        <a:pt x="226" y="215"/>
                      </a:lnTo>
                      <a:lnTo>
                        <a:pt x="220" y="212"/>
                      </a:lnTo>
                      <a:lnTo>
                        <a:pt x="214" y="206"/>
                      </a:lnTo>
                      <a:lnTo>
                        <a:pt x="206" y="201"/>
                      </a:lnTo>
                      <a:lnTo>
                        <a:pt x="200" y="195"/>
                      </a:lnTo>
                      <a:lnTo>
                        <a:pt x="192" y="188"/>
                      </a:lnTo>
                      <a:lnTo>
                        <a:pt x="184" y="181"/>
                      </a:lnTo>
                      <a:lnTo>
                        <a:pt x="176" y="171"/>
                      </a:lnTo>
                      <a:lnTo>
                        <a:pt x="168" y="164"/>
                      </a:lnTo>
                      <a:lnTo>
                        <a:pt x="159" y="156"/>
                      </a:lnTo>
                      <a:lnTo>
                        <a:pt x="150" y="148"/>
                      </a:lnTo>
                      <a:lnTo>
                        <a:pt x="142" y="138"/>
                      </a:lnTo>
                      <a:lnTo>
                        <a:pt x="131" y="130"/>
                      </a:lnTo>
                      <a:lnTo>
                        <a:pt x="123" y="120"/>
                      </a:lnTo>
                      <a:lnTo>
                        <a:pt x="114" y="112"/>
                      </a:lnTo>
                      <a:lnTo>
                        <a:pt x="105" y="102"/>
                      </a:lnTo>
                      <a:lnTo>
                        <a:pt x="96" y="93"/>
                      </a:lnTo>
                      <a:lnTo>
                        <a:pt x="87" y="84"/>
                      </a:lnTo>
                      <a:lnTo>
                        <a:pt x="78" y="75"/>
                      </a:lnTo>
                      <a:lnTo>
                        <a:pt x="70" y="67"/>
                      </a:lnTo>
                      <a:lnTo>
                        <a:pt x="62" y="58"/>
                      </a:lnTo>
                      <a:lnTo>
                        <a:pt x="53" y="50"/>
                      </a:lnTo>
                      <a:lnTo>
                        <a:pt x="46" y="42"/>
                      </a:lnTo>
                      <a:lnTo>
                        <a:pt x="39" y="33"/>
                      </a:lnTo>
                      <a:lnTo>
                        <a:pt x="32" y="26"/>
                      </a:lnTo>
                      <a:lnTo>
                        <a:pt x="25" y="20"/>
                      </a:lnTo>
                      <a:lnTo>
                        <a:pt x="19" y="14"/>
                      </a:lnTo>
                      <a:lnTo>
                        <a:pt x="13" y="8"/>
                      </a:lnTo>
                      <a:lnTo>
                        <a:pt x="8" y="4"/>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5" name="Freeform 2104"/>
                <p:cNvSpPr>
                  <a:spLocks/>
                </p:cNvSpPr>
                <p:nvPr/>
              </p:nvSpPr>
              <p:spPr bwMode="auto">
                <a:xfrm>
                  <a:off x="1217" y="1711"/>
                  <a:ext cx="19" cy="40"/>
                </a:xfrm>
                <a:custGeom>
                  <a:avLst/>
                  <a:gdLst>
                    <a:gd name="T0" fmla="*/ 4 w 135"/>
                    <a:gd name="T1" fmla="*/ 8 h 243"/>
                    <a:gd name="T2" fmla="*/ 13 w 135"/>
                    <a:gd name="T3" fmla="*/ 20 h 243"/>
                    <a:gd name="T4" fmla="*/ 22 w 135"/>
                    <a:gd name="T5" fmla="*/ 33 h 243"/>
                    <a:gd name="T6" fmla="*/ 29 w 135"/>
                    <a:gd name="T7" fmla="*/ 47 h 243"/>
                    <a:gd name="T8" fmla="*/ 36 w 135"/>
                    <a:gd name="T9" fmla="*/ 62 h 243"/>
                    <a:gd name="T10" fmla="*/ 44 w 135"/>
                    <a:gd name="T11" fmla="*/ 79 h 243"/>
                    <a:gd name="T12" fmla="*/ 51 w 135"/>
                    <a:gd name="T13" fmla="*/ 96 h 243"/>
                    <a:gd name="T14" fmla="*/ 58 w 135"/>
                    <a:gd name="T15" fmla="*/ 114 h 243"/>
                    <a:gd name="T16" fmla="*/ 66 w 135"/>
                    <a:gd name="T17" fmla="*/ 133 h 243"/>
                    <a:gd name="T18" fmla="*/ 74 w 135"/>
                    <a:gd name="T19" fmla="*/ 150 h 243"/>
                    <a:gd name="T20" fmla="*/ 81 w 135"/>
                    <a:gd name="T21" fmla="*/ 167 h 243"/>
                    <a:gd name="T22" fmla="*/ 90 w 135"/>
                    <a:gd name="T23" fmla="*/ 184 h 243"/>
                    <a:gd name="T24" fmla="*/ 98 w 135"/>
                    <a:gd name="T25" fmla="*/ 199 h 243"/>
                    <a:gd name="T26" fmla="*/ 107 w 135"/>
                    <a:gd name="T27" fmla="*/ 214 h 243"/>
                    <a:gd name="T28" fmla="*/ 117 w 135"/>
                    <a:gd name="T29" fmla="*/ 227 h 243"/>
                    <a:gd name="T30" fmla="*/ 128 w 135"/>
                    <a:gd name="T31" fmla="*/ 239 h 243"/>
                    <a:gd name="T32" fmla="*/ 135 w 135"/>
                    <a:gd name="T33" fmla="*/ 241 h 243"/>
                    <a:gd name="T34" fmla="*/ 126 w 135"/>
                    <a:gd name="T35" fmla="*/ 230 h 243"/>
                    <a:gd name="T36" fmla="*/ 116 w 135"/>
                    <a:gd name="T37" fmla="*/ 218 h 243"/>
                    <a:gd name="T38" fmla="*/ 106 w 135"/>
                    <a:gd name="T39" fmla="*/ 205 h 243"/>
                    <a:gd name="T40" fmla="*/ 97 w 135"/>
                    <a:gd name="T41" fmla="*/ 190 h 243"/>
                    <a:gd name="T42" fmla="*/ 89 w 135"/>
                    <a:gd name="T43" fmla="*/ 174 h 243"/>
                    <a:gd name="T44" fmla="*/ 81 w 135"/>
                    <a:gd name="T45" fmla="*/ 158 h 243"/>
                    <a:gd name="T46" fmla="*/ 74 w 135"/>
                    <a:gd name="T47" fmla="*/ 140 h 243"/>
                    <a:gd name="T48" fmla="*/ 66 w 135"/>
                    <a:gd name="T49" fmla="*/ 121 h 243"/>
                    <a:gd name="T50" fmla="*/ 58 w 135"/>
                    <a:gd name="T51" fmla="*/ 104 h 243"/>
                    <a:gd name="T52" fmla="*/ 51 w 135"/>
                    <a:gd name="T53" fmla="*/ 86 h 243"/>
                    <a:gd name="T54" fmla="*/ 44 w 135"/>
                    <a:gd name="T55" fmla="*/ 70 h 243"/>
                    <a:gd name="T56" fmla="*/ 36 w 135"/>
                    <a:gd name="T57" fmla="*/ 53 h 243"/>
                    <a:gd name="T58" fmla="*/ 28 w 135"/>
                    <a:gd name="T59" fmla="*/ 37 h 243"/>
                    <a:gd name="T60" fmla="*/ 20 w 135"/>
                    <a:gd name="T61" fmla="*/ 24 h 243"/>
                    <a:gd name="T62" fmla="*/ 11 w 135"/>
                    <a:gd name="T63" fmla="*/ 11 h 243"/>
                    <a:gd name="T64" fmla="*/ 3 w 135"/>
                    <a:gd name="T65" fmla="*/ 0 h 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243"/>
                    <a:gd name="T101" fmla="*/ 135 w 135"/>
                    <a:gd name="T102" fmla="*/ 243 h 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243">
                      <a:moveTo>
                        <a:pt x="0" y="3"/>
                      </a:moveTo>
                      <a:lnTo>
                        <a:pt x="4" y="8"/>
                      </a:lnTo>
                      <a:lnTo>
                        <a:pt x="9" y="14"/>
                      </a:lnTo>
                      <a:lnTo>
                        <a:pt x="13" y="20"/>
                      </a:lnTo>
                      <a:lnTo>
                        <a:pt x="17" y="26"/>
                      </a:lnTo>
                      <a:lnTo>
                        <a:pt x="22" y="33"/>
                      </a:lnTo>
                      <a:lnTo>
                        <a:pt x="25" y="40"/>
                      </a:lnTo>
                      <a:lnTo>
                        <a:pt x="29" y="47"/>
                      </a:lnTo>
                      <a:lnTo>
                        <a:pt x="32" y="54"/>
                      </a:lnTo>
                      <a:lnTo>
                        <a:pt x="36" y="62"/>
                      </a:lnTo>
                      <a:lnTo>
                        <a:pt x="40" y="71"/>
                      </a:lnTo>
                      <a:lnTo>
                        <a:pt x="44" y="79"/>
                      </a:lnTo>
                      <a:lnTo>
                        <a:pt x="48" y="87"/>
                      </a:lnTo>
                      <a:lnTo>
                        <a:pt x="51" y="96"/>
                      </a:lnTo>
                      <a:lnTo>
                        <a:pt x="55" y="105"/>
                      </a:lnTo>
                      <a:lnTo>
                        <a:pt x="58" y="114"/>
                      </a:lnTo>
                      <a:lnTo>
                        <a:pt x="62" y="122"/>
                      </a:lnTo>
                      <a:lnTo>
                        <a:pt x="66" y="133"/>
                      </a:lnTo>
                      <a:lnTo>
                        <a:pt x="70" y="141"/>
                      </a:lnTo>
                      <a:lnTo>
                        <a:pt x="74" y="150"/>
                      </a:lnTo>
                      <a:lnTo>
                        <a:pt x="77" y="159"/>
                      </a:lnTo>
                      <a:lnTo>
                        <a:pt x="81" y="167"/>
                      </a:lnTo>
                      <a:lnTo>
                        <a:pt x="86" y="175"/>
                      </a:lnTo>
                      <a:lnTo>
                        <a:pt x="90" y="184"/>
                      </a:lnTo>
                      <a:lnTo>
                        <a:pt x="94" y="191"/>
                      </a:lnTo>
                      <a:lnTo>
                        <a:pt x="98" y="199"/>
                      </a:lnTo>
                      <a:lnTo>
                        <a:pt x="103" y="206"/>
                      </a:lnTo>
                      <a:lnTo>
                        <a:pt x="107" y="214"/>
                      </a:lnTo>
                      <a:lnTo>
                        <a:pt x="112" y="221"/>
                      </a:lnTo>
                      <a:lnTo>
                        <a:pt x="117" y="227"/>
                      </a:lnTo>
                      <a:lnTo>
                        <a:pt x="122" y="233"/>
                      </a:lnTo>
                      <a:lnTo>
                        <a:pt x="128" y="239"/>
                      </a:lnTo>
                      <a:lnTo>
                        <a:pt x="133" y="243"/>
                      </a:lnTo>
                      <a:lnTo>
                        <a:pt x="135" y="241"/>
                      </a:lnTo>
                      <a:lnTo>
                        <a:pt x="130" y="236"/>
                      </a:lnTo>
                      <a:lnTo>
                        <a:pt x="126" y="230"/>
                      </a:lnTo>
                      <a:lnTo>
                        <a:pt x="121" y="224"/>
                      </a:lnTo>
                      <a:lnTo>
                        <a:pt x="116" y="218"/>
                      </a:lnTo>
                      <a:lnTo>
                        <a:pt x="110" y="211"/>
                      </a:lnTo>
                      <a:lnTo>
                        <a:pt x="106" y="205"/>
                      </a:lnTo>
                      <a:lnTo>
                        <a:pt x="101" y="197"/>
                      </a:lnTo>
                      <a:lnTo>
                        <a:pt x="97" y="190"/>
                      </a:lnTo>
                      <a:lnTo>
                        <a:pt x="94" y="181"/>
                      </a:lnTo>
                      <a:lnTo>
                        <a:pt x="89" y="174"/>
                      </a:lnTo>
                      <a:lnTo>
                        <a:pt x="84" y="166"/>
                      </a:lnTo>
                      <a:lnTo>
                        <a:pt x="81" y="158"/>
                      </a:lnTo>
                      <a:lnTo>
                        <a:pt x="77" y="148"/>
                      </a:lnTo>
                      <a:lnTo>
                        <a:pt x="74" y="140"/>
                      </a:lnTo>
                      <a:lnTo>
                        <a:pt x="70" y="131"/>
                      </a:lnTo>
                      <a:lnTo>
                        <a:pt x="66" y="121"/>
                      </a:lnTo>
                      <a:lnTo>
                        <a:pt x="62" y="113"/>
                      </a:lnTo>
                      <a:lnTo>
                        <a:pt x="58" y="104"/>
                      </a:lnTo>
                      <a:lnTo>
                        <a:pt x="55" y="95"/>
                      </a:lnTo>
                      <a:lnTo>
                        <a:pt x="51" y="86"/>
                      </a:lnTo>
                      <a:lnTo>
                        <a:pt x="48" y="78"/>
                      </a:lnTo>
                      <a:lnTo>
                        <a:pt x="44" y="70"/>
                      </a:lnTo>
                      <a:lnTo>
                        <a:pt x="40" y="61"/>
                      </a:lnTo>
                      <a:lnTo>
                        <a:pt x="36" y="53"/>
                      </a:lnTo>
                      <a:lnTo>
                        <a:pt x="32" y="46"/>
                      </a:lnTo>
                      <a:lnTo>
                        <a:pt x="28" y="37"/>
                      </a:lnTo>
                      <a:lnTo>
                        <a:pt x="24" y="30"/>
                      </a:lnTo>
                      <a:lnTo>
                        <a:pt x="20" y="24"/>
                      </a:lnTo>
                      <a:lnTo>
                        <a:pt x="17" y="17"/>
                      </a:lnTo>
                      <a:lnTo>
                        <a:pt x="11" y="11"/>
                      </a:lnTo>
                      <a:lnTo>
                        <a:pt x="7"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6" name="Freeform 2105"/>
                <p:cNvSpPr>
                  <a:spLocks/>
                </p:cNvSpPr>
                <p:nvPr/>
              </p:nvSpPr>
              <p:spPr bwMode="auto">
                <a:xfrm>
                  <a:off x="1198" y="1700"/>
                  <a:ext cx="19" cy="11"/>
                </a:xfrm>
                <a:custGeom>
                  <a:avLst/>
                  <a:gdLst>
                    <a:gd name="T0" fmla="*/ 6 w 135"/>
                    <a:gd name="T1" fmla="*/ 4 h 65"/>
                    <a:gd name="T2" fmla="*/ 19 w 135"/>
                    <a:gd name="T3" fmla="*/ 5 h 65"/>
                    <a:gd name="T4" fmla="*/ 28 w 135"/>
                    <a:gd name="T5" fmla="*/ 8 h 65"/>
                    <a:gd name="T6" fmla="*/ 38 w 135"/>
                    <a:gd name="T7" fmla="*/ 9 h 65"/>
                    <a:gd name="T8" fmla="*/ 48 w 135"/>
                    <a:gd name="T9" fmla="*/ 11 h 65"/>
                    <a:gd name="T10" fmla="*/ 55 w 135"/>
                    <a:gd name="T11" fmla="*/ 13 h 65"/>
                    <a:gd name="T12" fmla="*/ 64 w 135"/>
                    <a:gd name="T13" fmla="*/ 15 h 65"/>
                    <a:gd name="T14" fmla="*/ 72 w 135"/>
                    <a:gd name="T15" fmla="*/ 19 h 65"/>
                    <a:gd name="T16" fmla="*/ 79 w 135"/>
                    <a:gd name="T17" fmla="*/ 21 h 65"/>
                    <a:gd name="T18" fmla="*/ 85 w 135"/>
                    <a:gd name="T19" fmla="*/ 25 h 65"/>
                    <a:gd name="T20" fmla="*/ 91 w 135"/>
                    <a:gd name="T21" fmla="*/ 28 h 65"/>
                    <a:gd name="T22" fmla="*/ 99 w 135"/>
                    <a:gd name="T23" fmla="*/ 33 h 65"/>
                    <a:gd name="T24" fmla="*/ 105 w 135"/>
                    <a:gd name="T25" fmla="*/ 39 h 65"/>
                    <a:gd name="T26" fmla="*/ 112 w 135"/>
                    <a:gd name="T27" fmla="*/ 46 h 65"/>
                    <a:gd name="T28" fmla="*/ 120 w 135"/>
                    <a:gd name="T29" fmla="*/ 53 h 65"/>
                    <a:gd name="T30" fmla="*/ 128 w 135"/>
                    <a:gd name="T31" fmla="*/ 60 h 65"/>
                    <a:gd name="T32" fmla="*/ 135 w 135"/>
                    <a:gd name="T33" fmla="*/ 62 h 65"/>
                    <a:gd name="T34" fmla="*/ 126 w 135"/>
                    <a:gd name="T35" fmla="*/ 54 h 65"/>
                    <a:gd name="T36" fmla="*/ 118 w 135"/>
                    <a:gd name="T37" fmla="*/ 46 h 65"/>
                    <a:gd name="T38" fmla="*/ 111 w 135"/>
                    <a:gd name="T39" fmla="*/ 39 h 65"/>
                    <a:gd name="T40" fmla="*/ 105 w 135"/>
                    <a:gd name="T41" fmla="*/ 33 h 65"/>
                    <a:gd name="T42" fmla="*/ 98 w 135"/>
                    <a:gd name="T43" fmla="*/ 28 h 65"/>
                    <a:gd name="T44" fmla="*/ 90 w 135"/>
                    <a:gd name="T45" fmla="*/ 23 h 65"/>
                    <a:gd name="T46" fmla="*/ 84 w 135"/>
                    <a:gd name="T47" fmla="*/ 20 h 65"/>
                    <a:gd name="T48" fmla="*/ 77 w 135"/>
                    <a:gd name="T49" fmla="*/ 16 h 65"/>
                    <a:gd name="T50" fmla="*/ 70 w 135"/>
                    <a:gd name="T51" fmla="*/ 14 h 65"/>
                    <a:gd name="T52" fmla="*/ 61 w 135"/>
                    <a:gd name="T53" fmla="*/ 11 h 65"/>
                    <a:gd name="T54" fmla="*/ 53 w 135"/>
                    <a:gd name="T55" fmla="*/ 9 h 65"/>
                    <a:gd name="T56" fmla="*/ 45 w 135"/>
                    <a:gd name="T57" fmla="*/ 7 h 65"/>
                    <a:gd name="T58" fmla="*/ 34 w 135"/>
                    <a:gd name="T59" fmla="*/ 5 h 65"/>
                    <a:gd name="T60" fmla="*/ 25 w 135"/>
                    <a:gd name="T61" fmla="*/ 3 h 65"/>
                    <a:gd name="T62" fmla="*/ 13 w 135"/>
                    <a:gd name="T63" fmla="*/ 2 h 65"/>
                    <a:gd name="T64" fmla="*/ 1 w 135"/>
                    <a:gd name="T65" fmla="*/ 0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65"/>
                    <a:gd name="T101" fmla="*/ 135 w 135"/>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65">
                      <a:moveTo>
                        <a:pt x="0" y="3"/>
                      </a:moveTo>
                      <a:lnTo>
                        <a:pt x="6" y="4"/>
                      </a:lnTo>
                      <a:lnTo>
                        <a:pt x="12" y="5"/>
                      </a:lnTo>
                      <a:lnTo>
                        <a:pt x="19" y="5"/>
                      </a:lnTo>
                      <a:lnTo>
                        <a:pt x="23" y="7"/>
                      </a:lnTo>
                      <a:lnTo>
                        <a:pt x="28" y="8"/>
                      </a:lnTo>
                      <a:lnTo>
                        <a:pt x="33" y="8"/>
                      </a:lnTo>
                      <a:lnTo>
                        <a:pt x="38" y="9"/>
                      </a:lnTo>
                      <a:lnTo>
                        <a:pt x="44" y="10"/>
                      </a:lnTo>
                      <a:lnTo>
                        <a:pt x="48" y="11"/>
                      </a:lnTo>
                      <a:lnTo>
                        <a:pt x="52" y="13"/>
                      </a:lnTo>
                      <a:lnTo>
                        <a:pt x="55" y="13"/>
                      </a:lnTo>
                      <a:lnTo>
                        <a:pt x="60" y="14"/>
                      </a:lnTo>
                      <a:lnTo>
                        <a:pt x="64" y="15"/>
                      </a:lnTo>
                      <a:lnTo>
                        <a:pt x="67" y="16"/>
                      </a:lnTo>
                      <a:lnTo>
                        <a:pt x="72" y="19"/>
                      </a:lnTo>
                      <a:lnTo>
                        <a:pt x="75" y="20"/>
                      </a:lnTo>
                      <a:lnTo>
                        <a:pt x="79" y="21"/>
                      </a:lnTo>
                      <a:lnTo>
                        <a:pt x="81" y="22"/>
                      </a:lnTo>
                      <a:lnTo>
                        <a:pt x="85" y="25"/>
                      </a:lnTo>
                      <a:lnTo>
                        <a:pt x="89" y="26"/>
                      </a:lnTo>
                      <a:lnTo>
                        <a:pt x="91" y="28"/>
                      </a:lnTo>
                      <a:lnTo>
                        <a:pt x="96" y="31"/>
                      </a:lnTo>
                      <a:lnTo>
                        <a:pt x="99" y="33"/>
                      </a:lnTo>
                      <a:lnTo>
                        <a:pt x="103" y="35"/>
                      </a:lnTo>
                      <a:lnTo>
                        <a:pt x="105" y="39"/>
                      </a:lnTo>
                      <a:lnTo>
                        <a:pt x="109" y="41"/>
                      </a:lnTo>
                      <a:lnTo>
                        <a:pt x="112" y="46"/>
                      </a:lnTo>
                      <a:lnTo>
                        <a:pt x="116" y="48"/>
                      </a:lnTo>
                      <a:lnTo>
                        <a:pt x="120" y="53"/>
                      </a:lnTo>
                      <a:lnTo>
                        <a:pt x="124" y="57"/>
                      </a:lnTo>
                      <a:lnTo>
                        <a:pt x="128" y="60"/>
                      </a:lnTo>
                      <a:lnTo>
                        <a:pt x="132" y="65"/>
                      </a:lnTo>
                      <a:lnTo>
                        <a:pt x="135" y="62"/>
                      </a:lnTo>
                      <a:lnTo>
                        <a:pt x="131" y="58"/>
                      </a:lnTo>
                      <a:lnTo>
                        <a:pt x="126" y="54"/>
                      </a:lnTo>
                      <a:lnTo>
                        <a:pt x="123" y="49"/>
                      </a:lnTo>
                      <a:lnTo>
                        <a:pt x="118" y="46"/>
                      </a:lnTo>
                      <a:lnTo>
                        <a:pt x="115" y="41"/>
                      </a:lnTo>
                      <a:lnTo>
                        <a:pt x="111" y="39"/>
                      </a:lnTo>
                      <a:lnTo>
                        <a:pt x="107" y="35"/>
                      </a:lnTo>
                      <a:lnTo>
                        <a:pt x="105" y="33"/>
                      </a:lnTo>
                      <a:lnTo>
                        <a:pt x="102" y="31"/>
                      </a:lnTo>
                      <a:lnTo>
                        <a:pt x="98" y="28"/>
                      </a:lnTo>
                      <a:lnTo>
                        <a:pt x="93" y="26"/>
                      </a:lnTo>
                      <a:lnTo>
                        <a:pt x="90" y="23"/>
                      </a:lnTo>
                      <a:lnTo>
                        <a:pt x="87" y="21"/>
                      </a:lnTo>
                      <a:lnTo>
                        <a:pt x="84" y="20"/>
                      </a:lnTo>
                      <a:lnTo>
                        <a:pt x="80" y="17"/>
                      </a:lnTo>
                      <a:lnTo>
                        <a:pt x="77" y="16"/>
                      </a:lnTo>
                      <a:lnTo>
                        <a:pt x="73" y="15"/>
                      </a:lnTo>
                      <a:lnTo>
                        <a:pt x="70" y="14"/>
                      </a:lnTo>
                      <a:lnTo>
                        <a:pt x="65" y="13"/>
                      </a:lnTo>
                      <a:lnTo>
                        <a:pt x="61" y="11"/>
                      </a:lnTo>
                      <a:lnTo>
                        <a:pt x="57" y="10"/>
                      </a:lnTo>
                      <a:lnTo>
                        <a:pt x="53" y="9"/>
                      </a:lnTo>
                      <a:lnTo>
                        <a:pt x="48" y="8"/>
                      </a:lnTo>
                      <a:lnTo>
                        <a:pt x="45" y="7"/>
                      </a:lnTo>
                      <a:lnTo>
                        <a:pt x="39" y="5"/>
                      </a:lnTo>
                      <a:lnTo>
                        <a:pt x="34" y="5"/>
                      </a:lnTo>
                      <a:lnTo>
                        <a:pt x="29" y="4"/>
                      </a:lnTo>
                      <a:lnTo>
                        <a:pt x="25" y="3"/>
                      </a:lnTo>
                      <a:lnTo>
                        <a:pt x="19" y="2"/>
                      </a:lnTo>
                      <a:lnTo>
                        <a:pt x="13" y="2"/>
                      </a:lnTo>
                      <a:lnTo>
                        <a:pt x="7"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7" name="Freeform 2106"/>
                <p:cNvSpPr>
                  <a:spLocks/>
                </p:cNvSpPr>
                <p:nvPr/>
              </p:nvSpPr>
              <p:spPr bwMode="auto">
                <a:xfrm>
                  <a:off x="1170" y="1700"/>
                  <a:ext cx="28" cy="2"/>
                </a:xfrm>
                <a:custGeom>
                  <a:avLst/>
                  <a:gdLst>
                    <a:gd name="T0" fmla="*/ 5 w 196"/>
                    <a:gd name="T1" fmla="*/ 10 h 12"/>
                    <a:gd name="T2" fmla="*/ 17 w 196"/>
                    <a:gd name="T3" fmla="*/ 11 h 12"/>
                    <a:gd name="T4" fmla="*/ 29 w 196"/>
                    <a:gd name="T5" fmla="*/ 11 h 12"/>
                    <a:gd name="T6" fmla="*/ 42 w 196"/>
                    <a:gd name="T7" fmla="*/ 12 h 12"/>
                    <a:gd name="T8" fmla="*/ 55 w 196"/>
                    <a:gd name="T9" fmla="*/ 11 h 12"/>
                    <a:gd name="T10" fmla="*/ 68 w 196"/>
                    <a:gd name="T11" fmla="*/ 11 h 12"/>
                    <a:gd name="T12" fmla="*/ 81 w 196"/>
                    <a:gd name="T13" fmla="*/ 10 h 12"/>
                    <a:gd name="T14" fmla="*/ 95 w 196"/>
                    <a:gd name="T15" fmla="*/ 9 h 12"/>
                    <a:gd name="T16" fmla="*/ 107 w 196"/>
                    <a:gd name="T17" fmla="*/ 7 h 12"/>
                    <a:gd name="T18" fmla="*/ 122 w 196"/>
                    <a:gd name="T19" fmla="*/ 6 h 12"/>
                    <a:gd name="T20" fmla="*/ 133 w 196"/>
                    <a:gd name="T21" fmla="*/ 5 h 12"/>
                    <a:gd name="T22" fmla="*/ 146 w 196"/>
                    <a:gd name="T23" fmla="*/ 4 h 12"/>
                    <a:gd name="T24" fmla="*/ 158 w 196"/>
                    <a:gd name="T25" fmla="*/ 4 h 12"/>
                    <a:gd name="T26" fmla="*/ 170 w 196"/>
                    <a:gd name="T27" fmla="*/ 4 h 12"/>
                    <a:gd name="T28" fmla="*/ 181 w 196"/>
                    <a:gd name="T29" fmla="*/ 4 h 12"/>
                    <a:gd name="T30" fmla="*/ 190 w 196"/>
                    <a:gd name="T31" fmla="*/ 4 h 12"/>
                    <a:gd name="T32" fmla="*/ 196 w 196"/>
                    <a:gd name="T33" fmla="*/ 2 h 12"/>
                    <a:gd name="T34" fmla="*/ 185 w 196"/>
                    <a:gd name="T35" fmla="*/ 0 h 12"/>
                    <a:gd name="T36" fmla="*/ 175 w 196"/>
                    <a:gd name="T37" fmla="*/ 0 h 12"/>
                    <a:gd name="T38" fmla="*/ 164 w 196"/>
                    <a:gd name="T39" fmla="*/ 0 h 12"/>
                    <a:gd name="T40" fmla="*/ 152 w 196"/>
                    <a:gd name="T41" fmla="*/ 0 h 12"/>
                    <a:gd name="T42" fmla="*/ 140 w 196"/>
                    <a:gd name="T43" fmla="*/ 2 h 12"/>
                    <a:gd name="T44" fmla="*/ 127 w 196"/>
                    <a:gd name="T45" fmla="*/ 3 h 12"/>
                    <a:gd name="T46" fmla="*/ 114 w 196"/>
                    <a:gd name="T47" fmla="*/ 4 h 12"/>
                    <a:gd name="T48" fmla="*/ 101 w 196"/>
                    <a:gd name="T49" fmla="*/ 5 h 12"/>
                    <a:gd name="T50" fmla="*/ 88 w 196"/>
                    <a:gd name="T51" fmla="*/ 6 h 12"/>
                    <a:gd name="T52" fmla="*/ 74 w 196"/>
                    <a:gd name="T53" fmla="*/ 7 h 12"/>
                    <a:gd name="T54" fmla="*/ 62 w 196"/>
                    <a:gd name="T55" fmla="*/ 7 h 12"/>
                    <a:gd name="T56" fmla="*/ 48 w 196"/>
                    <a:gd name="T57" fmla="*/ 9 h 12"/>
                    <a:gd name="T58" fmla="*/ 35 w 196"/>
                    <a:gd name="T59" fmla="*/ 9 h 12"/>
                    <a:gd name="T60" fmla="*/ 23 w 196"/>
                    <a:gd name="T61" fmla="*/ 7 h 12"/>
                    <a:gd name="T62" fmla="*/ 13 w 196"/>
                    <a:gd name="T63" fmla="*/ 6 h 12"/>
                    <a:gd name="T64" fmla="*/ 0 w 196"/>
                    <a:gd name="T65" fmla="*/ 5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12"/>
                    <a:gd name="T101" fmla="*/ 196 w 196"/>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12">
                      <a:moveTo>
                        <a:pt x="0" y="9"/>
                      </a:moveTo>
                      <a:lnTo>
                        <a:pt x="5" y="10"/>
                      </a:lnTo>
                      <a:lnTo>
                        <a:pt x="11" y="10"/>
                      </a:lnTo>
                      <a:lnTo>
                        <a:pt x="17" y="11"/>
                      </a:lnTo>
                      <a:lnTo>
                        <a:pt x="23" y="11"/>
                      </a:lnTo>
                      <a:lnTo>
                        <a:pt x="29" y="11"/>
                      </a:lnTo>
                      <a:lnTo>
                        <a:pt x="35" y="12"/>
                      </a:lnTo>
                      <a:lnTo>
                        <a:pt x="42" y="12"/>
                      </a:lnTo>
                      <a:lnTo>
                        <a:pt x="48" y="12"/>
                      </a:lnTo>
                      <a:lnTo>
                        <a:pt x="55" y="11"/>
                      </a:lnTo>
                      <a:lnTo>
                        <a:pt x="62" y="11"/>
                      </a:lnTo>
                      <a:lnTo>
                        <a:pt x="68" y="11"/>
                      </a:lnTo>
                      <a:lnTo>
                        <a:pt x="75" y="10"/>
                      </a:lnTo>
                      <a:lnTo>
                        <a:pt x="81" y="10"/>
                      </a:lnTo>
                      <a:lnTo>
                        <a:pt x="88" y="10"/>
                      </a:lnTo>
                      <a:lnTo>
                        <a:pt x="95" y="9"/>
                      </a:lnTo>
                      <a:lnTo>
                        <a:pt x="101" y="9"/>
                      </a:lnTo>
                      <a:lnTo>
                        <a:pt x="107" y="7"/>
                      </a:lnTo>
                      <a:lnTo>
                        <a:pt x="116" y="7"/>
                      </a:lnTo>
                      <a:lnTo>
                        <a:pt x="122" y="6"/>
                      </a:lnTo>
                      <a:lnTo>
                        <a:pt x="127" y="6"/>
                      </a:lnTo>
                      <a:lnTo>
                        <a:pt x="133" y="5"/>
                      </a:lnTo>
                      <a:lnTo>
                        <a:pt x="140" y="5"/>
                      </a:lnTo>
                      <a:lnTo>
                        <a:pt x="146" y="4"/>
                      </a:lnTo>
                      <a:lnTo>
                        <a:pt x="152" y="4"/>
                      </a:lnTo>
                      <a:lnTo>
                        <a:pt x="158" y="4"/>
                      </a:lnTo>
                      <a:lnTo>
                        <a:pt x="164" y="4"/>
                      </a:lnTo>
                      <a:lnTo>
                        <a:pt x="170" y="4"/>
                      </a:lnTo>
                      <a:lnTo>
                        <a:pt x="175" y="4"/>
                      </a:lnTo>
                      <a:lnTo>
                        <a:pt x="181" y="4"/>
                      </a:lnTo>
                      <a:lnTo>
                        <a:pt x="185" y="4"/>
                      </a:lnTo>
                      <a:lnTo>
                        <a:pt x="190" y="4"/>
                      </a:lnTo>
                      <a:lnTo>
                        <a:pt x="195" y="5"/>
                      </a:lnTo>
                      <a:lnTo>
                        <a:pt x="196" y="2"/>
                      </a:lnTo>
                      <a:lnTo>
                        <a:pt x="191" y="0"/>
                      </a:lnTo>
                      <a:lnTo>
                        <a:pt x="185" y="0"/>
                      </a:lnTo>
                      <a:lnTo>
                        <a:pt x="181" y="0"/>
                      </a:lnTo>
                      <a:lnTo>
                        <a:pt x="175" y="0"/>
                      </a:lnTo>
                      <a:lnTo>
                        <a:pt x="170" y="0"/>
                      </a:lnTo>
                      <a:lnTo>
                        <a:pt x="164" y="0"/>
                      </a:lnTo>
                      <a:lnTo>
                        <a:pt x="158" y="0"/>
                      </a:lnTo>
                      <a:lnTo>
                        <a:pt x="152" y="0"/>
                      </a:lnTo>
                      <a:lnTo>
                        <a:pt x="146" y="0"/>
                      </a:lnTo>
                      <a:lnTo>
                        <a:pt x="140" y="2"/>
                      </a:lnTo>
                      <a:lnTo>
                        <a:pt x="133" y="2"/>
                      </a:lnTo>
                      <a:lnTo>
                        <a:pt x="127" y="3"/>
                      </a:lnTo>
                      <a:lnTo>
                        <a:pt x="122" y="3"/>
                      </a:lnTo>
                      <a:lnTo>
                        <a:pt x="114" y="4"/>
                      </a:lnTo>
                      <a:lnTo>
                        <a:pt x="107" y="4"/>
                      </a:lnTo>
                      <a:lnTo>
                        <a:pt x="101" y="5"/>
                      </a:lnTo>
                      <a:lnTo>
                        <a:pt x="95" y="5"/>
                      </a:lnTo>
                      <a:lnTo>
                        <a:pt x="88" y="6"/>
                      </a:lnTo>
                      <a:lnTo>
                        <a:pt x="81" y="6"/>
                      </a:lnTo>
                      <a:lnTo>
                        <a:pt x="74" y="7"/>
                      </a:lnTo>
                      <a:lnTo>
                        <a:pt x="68" y="7"/>
                      </a:lnTo>
                      <a:lnTo>
                        <a:pt x="62" y="7"/>
                      </a:lnTo>
                      <a:lnTo>
                        <a:pt x="55" y="7"/>
                      </a:lnTo>
                      <a:lnTo>
                        <a:pt x="48" y="9"/>
                      </a:lnTo>
                      <a:lnTo>
                        <a:pt x="42" y="9"/>
                      </a:lnTo>
                      <a:lnTo>
                        <a:pt x="35" y="9"/>
                      </a:lnTo>
                      <a:lnTo>
                        <a:pt x="29" y="7"/>
                      </a:lnTo>
                      <a:lnTo>
                        <a:pt x="23" y="7"/>
                      </a:lnTo>
                      <a:lnTo>
                        <a:pt x="17" y="7"/>
                      </a:lnTo>
                      <a:lnTo>
                        <a:pt x="13" y="6"/>
                      </a:lnTo>
                      <a:lnTo>
                        <a:pt x="6" y="6"/>
                      </a:lnTo>
                      <a:lnTo>
                        <a:pt x="0" y="5"/>
                      </a:lnTo>
                      <a:lnTo>
                        <a:pt x="0"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8" name="Freeform 2107"/>
                <p:cNvSpPr>
                  <a:spLocks/>
                </p:cNvSpPr>
                <p:nvPr/>
              </p:nvSpPr>
              <p:spPr bwMode="auto">
                <a:xfrm>
                  <a:off x="1153" y="1696"/>
                  <a:ext cx="17" cy="6"/>
                </a:xfrm>
                <a:custGeom>
                  <a:avLst/>
                  <a:gdLst>
                    <a:gd name="T0" fmla="*/ 6 w 120"/>
                    <a:gd name="T1" fmla="*/ 5 h 34"/>
                    <a:gd name="T2" fmla="*/ 16 w 120"/>
                    <a:gd name="T3" fmla="*/ 5 h 34"/>
                    <a:gd name="T4" fmla="*/ 25 w 120"/>
                    <a:gd name="T5" fmla="*/ 6 h 34"/>
                    <a:gd name="T6" fmla="*/ 33 w 120"/>
                    <a:gd name="T7" fmla="*/ 7 h 34"/>
                    <a:gd name="T8" fmla="*/ 40 w 120"/>
                    <a:gd name="T9" fmla="*/ 9 h 34"/>
                    <a:gd name="T10" fmla="*/ 48 w 120"/>
                    <a:gd name="T11" fmla="*/ 11 h 34"/>
                    <a:gd name="T12" fmla="*/ 54 w 120"/>
                    <a:gd name="T13" fmla="*/ 12 h 34"/>
                    <a:gd name="T14" fmla="*/ 61 w 120"/>
                    <a:gd name="T15" fmla="*/ 15 h 34"/>
                    <a:gd name="T16" fmla="*/ 67 w 120"/>
                    <a:gd name="T17" fmla="*/ 17 h 34"/>
                    <a:gd name="T18" fmla="*/ 72 w 120"/>
                    <a:gd name="T19" fmla="*/ 19 h 34"/>
                    <a:gd name="T20" fmla="*/ 78 w 120"/>
                    <a:gd name="T21" fmla="*/ 22 h 34"/>
                    <a:gd name="T22" fmla="*/ 85 w 120"/>
                    <a:gd name="T23" fmla="*/ 24 h 34"/>
                    <a:gd name="T24" fmla="*/ 91 w 120"/>
                    <a:gd name="T25" fmla="*/ 27 h 34"/>
                    <a:gd name="T26" fmla="*/ 98 w 120"/>
                    <a:gd name="T27" fmla="*/ 28 h 34"/>
                    <a:gd name="T28" fmla="*/ 107 w 120"/>
                    <a:gd name="T29" fmla="*/ 30 h 34"/>
                    <a:gd name="T30" fmla="*/ 115 w 120"/>
                    <a:gd name="T31" fmla="*/ 32 h 34"/>
                    <a:gd name="T32" fmla="*/ 120 w 120"/>
                    <a:gd name="T33" fmla="*/ 30 h 34"/>
                    <a:gd name="T34" fmla="*/ 111 w 120"/>
                    <a:gd name="T35" fmla="*/ 28 h 34"/>
                    <a:gd name="T36" fmla="*/ 103 w 120"/>
                    <a:gd name="T37" fmla="*/ 27 h 34"/>
                    <a:gd name="T38" fmla="*/ 96 w 120"/>
                    <a:gd name="T39" fmla="*/ 24 h 34"/>
                    <a:gd name="T40" fmla="*/ 89 w 120"/>
                    <a:gd name="T41" fmla="*/ 22 h 34"/>
                    <a:gd name="T42" fmla="*/ 83 w 120"/>
                    <a:gd name="T43" fmla="*/ 19 h 34"/>
                    <a:gd name="T44" fmla="*/ 76 w 120"/>
                    <a:gd name="T45" fmla="*/ 17 h 34"/>
                    <a:gd name="T46" fmla="*/ 70 w 120"/>
                    <a:gd name="T47" fmla="*/ 15 h 34"/>
                    <a:gd name="T48" fmla="*/ 65 w 120"/>
                    <a:gd name="T49" fmla="*/ 12 h 34"/>
                    <a:gd name="T50" fmla="*/ 59 w 120"/>
                    <a:gd name="T51" fmla="*/ 10 h 34"/>
                    <a:gd name="T52" fmla="*/ 52 w 120"/>
                    <a:gd name="T53" fmla="*/ 9 h 34"/>
                    <a:gd name="T54" fmla="*/ 45 w 120"/>
                    <a:gd name="T55" fmla="*/ 6 h 34"/>
                    <a:gd name="T56" fmla="*/ 38 w 120"/>
                    <a:gd name="T57" fmla="*/ 5 h 34"/>
                    <a:gd name="T58" fmla="*/ 31 w 120"/>
                    <a:gd name="T59" fmla="*/ 4 h 34"/>
                    <a:gd name="T60" fmla="*/ 20 w 120"/>
                    <a:gd name="T61" fmla="*/ 3 h 34"/>
                    <a:gd name="T62" fmla="*/ 12 w 120"/>
                    <a:gd name="T63" fmla="*/ 2 h 34"/>
                    <a:gd name="T64" fmla="*/ 0 w 120"/>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34"/>
                    <a:gd name="T101" fmla="*/ 120 w 12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34">
                      <a:moveTo>
                        <a:pt x="0" y="4"/>
                      </a:moveTo>
                      <a:lnTo>
                        <a:pt x="6" y="5"/>
                      </a:lnTo>
                      <a:lnTo>
                        <a:pt x="11" y="5"/>
                      </a:lnTo>
                      <a:lnTo>
                        <a:pt x="16" y="5"/>
                      </a:lnTo>
                      <a:lnTo>
                        <a:pt x="20" y="6"/>
                      </a:lnTo>
                      <a:lnTo>
                        <a:pt x="25" y="6"/>
                      </a:lnTo>
                      <a:lnTo>
                        <a:pt x="30" y="7"/>
                      </a:lnTo>
                      <a:lnTo>
                        <a:pt x="33" y="7"/>
                      </a:lnTo>
                      <a:lnTo>
                        <a:pt x="37" y="9"/>
                      </a:lnTo>
                      <a:lnTo>
                        <a:pt x="40" y="9"/>
                      </a:lnTo>
                      <a:lnTo>
                        <a:pt x="44" y="10"/>
                      </a:lnTo>
                      <a:lnTo>
                        <a:pt x="48" y="11"/>
                      </a:lnTo>
                      <a:lnTo>
                        <a:pt x="51" y="12"/>
                      </a:lnTo>
                      <a:lnTo>
                        <a:pt x="54" y="12"/>
                      </a:lnTo>
                      <a:lnTo>
                        <a:pt x="58" y="13"/>
                      </a:lnTo>
                      <a:lnTo>
                        <a:pt x="61" y="15"/>
                      </a:lnTo>
                      <a:lnTo>
                        <a:pt x="64" y="16"/>
                      </a:lnTo>
                      <a:lnTo>
                        <a:pt x="67" y="17"/>
                      </a:lnTo>
                      <a:lnTo>
                        <a:pt x="69" y="18"/>
                      </a:lnTo>
                      <a:lnTo>
                        <a:pt x="72" y="19"/>
                      </a:lnTo>
                      <a:lnTo>
                        <a:pt x="75" y="21"/>
                      </a:lnTo>
                      <a:lnTo>
                        <a:pt x="78" y="22"/>
                      </a:lnTo>
                      <a:lnTo>
                        <a:pt x="82" y="23"/>
                      </a:lnTo>
                      <a:lnTo>
                        <a:pt x="85" y="24"/>
                      </a:lnTo>
                      <a:lnTo>
                        <a:pt x="88" y="25"/>
                      </a:lnTo>
                      <a:lnTo>
                        <a:pt x="91" y="27"/>
                      </a:lnTo>
                      <a:lnTo>
                        <a:pt x="95" y="28"/>
                      </a:lnTo>
                      <a:lnTo>
                        <a:pt x="98" y="28"/>
                      </a:lnTo>
                      <a:lnTo>
                        <a:pt x="102" y="29"/>
                      </a:lnTo>
                      <a:lnTo>
                        <a:pt x="107" y="30"/>
                      </a:lnTo>
                      <a:lnTo>
                        <a:pt x="111" y="31"/>
                      </a:lnTo>
                      <a:lnTo>
                        <a:pt x="115" y="32"/>
                      </a:lnTo>
                      <a:lnTo>
                        <a:pt x="120" y="34"/>
                      </a:lnTo>
                      <a:lnTo>
                        <a:pt x="120" y="30"/>
                      </a:lnTo>
                      <a:lnTo>
                        <a:pt x="116" y="29"/>
                      </a:lnTo>
                      <a:lnTo>
                        <a:pt x="111" y="28"/>
                      </a:lnTo>
                      <a:lnTo>
                        <a:pt x="108" y="27"/>
                      </a:lnTo>
                      <a:lnTo>
                        <a:pt x="103" y="27"/>
                      </a:lnTo>
                      <a:lnTo>
                        <a:pt x="100" y="25"/>
                      </a:lnTo>
                      <a:lnTo>
                        <a:pt x="96" y="24"/>
                      </a:lnTo>
                      <a:lnTo>
                        <a:pt x="93" y="23"/>
                      </a:lnTo>
                      <a:lnTo>
                        <a:pt x="89" y="22"/>
                      </a:lnTo>
                      <a:lnTo>
                        <a:pt x="87" y="21"/>
                      </a:lnTo>
                      <a:lnTo>
                        <a:pt x="83" y="19"/>
                      </a:lnTo>
                      <a:lnTo>
                        <a:pt x="81" y="18"/>
                      </a:lnTo>
                      <a:lnTo>
                        <a:pt x="76" y="17"/>
                      </a:lnTo>
                      <a:lnTo>
                        <a:pt x="74" y="16"/>
                      </a:lnTo>
                      <a:lnTo>
                        <a:pt x="70" y="15"/>
                      </a:lnTo>
                      <a:lnTo>
                        <a:pt x="68" y="13"/>
                      </a:lnTo>
                      <a:lnTo>
                        <a:pt x="65" y="12"/>
                      </a:lnTo>
                      <a:lnTo>
                        <a:pt x="62" y="11"/>
                      </a:lnTo>
                      <a:lnTo>
                        <a:pt x="59" y="10"/>
                      </a:lnTo>
                      <a:lnTo>
                        <a:pt x="56" y="10"/>
                      </a:lnTo>
                      <a:lnTo>
                        <a:pt x="52" y="9"/>
                      </a:lnTo>
                      <a:lnTo>
                        <a:pt x="49" y="7"/>
                      </a:lnTo>
                      <a:lnTo>
                        <a:pt x="45" y="6"/>
                      </a:lnTo>
                      <a:lnTo>
                        <a:pt x="42" y="5"/>
                      </a:lnTo>
                      <a:lnTo>
                        <a:pt x="38" y="5"/>
                      </a:lnTo>
                      <a:lnTo>
                        <a:pt x="35" y="4"/>
                      </a:lnTo>
                      <a:lnTo>
                        <a:pt x="31" y="4"/>
                      </a:lnTo>
                      <a:lnTo>
                        <a:pt x="25" y="3"/>
                      </a:lnTo>
                      <a:lnTo>
                        <a:pt x="20" y="3"/>
                      </a:lnTo>
                      <a:lnTo>
                        <a:pt x="17" y="2"/>
                      </a:lnTo>
                      <a:lnTo>
                        <a:pt x="12" y="2"/>
                      </a:lnTo>
                      <a:lnTo>
                        <a:pt x="6"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89" name="Freeform 2108"/>
                <p:cNvSpPr>
                  <a:spLocks/>
                </p:cNvSpPr>
                <p:nvPr/>
              </p:nvSpPr>
              <p:spPr bwMode="auto">
                <a:xfrm>
                  <a:off x="1135" y="1688"/>
                  <a:ext cx="18" cy="9"/>
                </a:xfrm>
                <a:custGeom>
                  <a:avLst/>
                  <a:gdLst>
                    <a:gd name="T0" fmla="*/ 5 w 124"/>
                    <a:gd name="T1" fmla="*/ 5 h 49"/>
                    <a:gd name="T2" fmla="*/ 11 w 124"/>
                    <a:gd name="T3" fmla="*/ 4 h 49"/>
                    <a:gd name="T4" fmla="*/ 17 w 124"/>
                    <a:gd name="T5" fmla="*/ 4 h 49"/>
                    <a:gd name="T6" fmla="*/ 23 w 124"/>
                    <a:gd name="T7" fmla="*/ 5 h 49"/>
                    <a:gd name="T8" fmla="*/ 31 w 124"/>
                    <a:gd name="T9" fmla="*/ 7 h 49"/>
                    <a:gd name="T10" fmla="*/ 38 w 124"/>
                    <a:gd name="T11" fmla="*/ 10 h 49"/>
                    <a:gd name="T12" fmla="*/ 46 w 124"/>
                    <a:gd name="T13" fmla="*/ 14 h 49"/>
                    <a:gd name="T14" fmla="*/ 54 w 124"/>
                    <a:gd name="T15" fmla="*/ 18 h 49"/>
                    <a:gd name="T16" fmla="*/ 63 w 124"/>
                    <a:gd name="T17" fmla="*/ 23 h 49"/>
                    <a:gd name="T18" fmla="*/ 71 w 124"/>
                    <a:gd name="T19" fmla="*/ 29 h 49"/>
                    <a:gd name="T20" fmla="*/ 80 w 124"/>
                    <a:gd name="T21" fmla="*/ 33 h 49"/>
                    <a:gd name="T22" fmla="*/ 89 w 124"/>
                    <a:gd name="T23" fmla="*/ 37 h 49"/>
                    <a:gd name="T24" fmla="*/ 97 w 124"/>
                    <a:gd name="T25" fmla="*/ 42 h 49"/>
                    <a:gd name="T26" fmla="*/ 105 w 124"/>
                    <a:gd name="T27" fmla="*/ 45 h 49"/>
                    <a:gd name="T28" fmla="*/ 114 w 124"/>
                    <a:gd name="T29" fmla="*/ 48 h 49"/>
                    <a:gd name="T30" fmla="*/ 121 w 124"/>
                    <a:gd name="T31" fmla="*/ 49 h 49"/>
                    <a:gd name="T32" fmla="*/ 124 w 124"/>
                    <a:gd name="T33" fmla="*/ 45 h 49"/>
                    <a:gd name="T34" fmla="*/ 117 w 124"/>
                    <a:gd name="T35" fmla="*/ 45 h 49"/>
                    <a:gd name="T36" fmla="*/ 110 w 124"/>
                    <a:gd name="T37" fmla="*/ 43 h 49"/>
                    <a:gd name="T38" fmla="*/ 102 w 124"/>
                    <a:gd name="T39" fmla="*/ 41 h 49"/>
                    <a:gd name="T40" fmla="*/ 95 w 124"/>
                    <a:gd name="T41" fmla="*/ 37 h 49"/>
                    <a:gd name="T42" fmla="*/ 86 w 124"/>
                    <a:gd name="T43" fmla="*/ 32 h 49"/>
                    <a:gd name="T44" fmla="*/ 78 w 124"/>
                    <a:gd name="T45" fmla="*/ 27 h 49"/>
                    <a:gd name="T46" fmla="*/ 69 w 124"/>
                    <a:gd name="T47" fmla="*/ 23 h 49"/>
                    <a:gd name="T48" fmla="*/ 60 w 124"/>
                    <a:gd name="T49" fmla="*/ 18 h 49"/>
                    <a:gd name="T50" fmla="*/ 53 w 124"/>
                    <a:gd name="T51" fmla="*/ 13 h 49"/>
                    <a:gd name="T52" fmla="*/ 44 w 124"/>
                    <a:gd name="T53" fmla="*/ 8 h 49"/>
                    <a:gd name="T54" fmla="*/ 36 w 124"/>
                    <a:gd name="T55" fmla="*/ 5 h 49"/>
                    <a:gd name="T56" fmla="*/ 28 w 124"/>
                    <a:gd name="T57" fmla="*/ 2 h 49"/>
                    <a:gd name="T58" fmla="*/ 20 w 124"/>
                    <a:gd name="T59" fmla="*/ 0 h 49"/>
                    <a:gd name="T60" fmla="*/ 13 w 124"/>
                    <a:gd name="T61" fmla="*/ 0 h 49"/>
                    <a:gd name="T62" fmla="*/ 7 w 124"/>
                    <a:gd name="T63" fmla="*/ 0 h 49"/>
                    <a:gd name="T64" fmla="*/ 0 w 124"/>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49"/>
                    <a:gd name="T101" fmla="*/ 124 w 124"/>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49">
                      <a:moveTo>
                        <a:pt x="1" y="6"/>
                      </a:moveTo>
                      <a:lnTo>
                        <a:pt x="5" y="5"/>
                      </a:lnTo>
                      <a:lnTo>
                        <a:pt x="7" y="4"/>
                      </a:lnTo>
                      <a:lnTo>
                        <a:pt x="11" y="4"/>
                      </a:lnTo>
                      <a:lnTo>
                        <a:pt x="13" y="4"/>
                      </a:lnTo>
                      <a:lnTo>
                        <a:pt x="17" y="4"/>
                      </a:lnTo>
                      <a:lnTo>
                        <a:pt x="19" y="4"/>
                      </a:lnTo>
                      <a:lnTo>
                        <a:pt x="23" y="5"/>
                      </a:lnTo>
                      <a:lnTo>
                        <a:pt x="26" y="6"/>
                      </a:lnTo>
                      <a:lnTo>
                        <a:pt x="31" y="7"/>
                      </a:lnTo>
                      <a:lnTo>
                        <a:pt x="34" y="8"/>
                      </a:lnTo>
                      <a:lnTo>
                        <a:pt x="38" y="10"/>
                      </a:lnTo>
                      <a:lnTo>
                        <a:pt x="43" y="12"/>
                      </a:lnTo>
                      <a:lnTo>
                        <a:pt x="46" y="14"/>
                      </a:lnTo>
                      <a:lnTo>
                        <a:pt x="50" y="16"/>
                      </a:lnTo>
                      <a:lnTo>
                        <a:pt x="54" y="18"/>
                      </a:lnTo>
                      <a:lnTo>
                        <a:pt x="59" y="20"/>
                      </a:lnTo>
                      <a:lnTo>
                        <a:pt x="63" y="23"/>
                      </a:lnTo>
                      <a:lnTo>
                        <a:pt x="68" y="25"/>
                      </a:lnTo>
                      <a:lnTo>
                        <a:pt x="71" y="29"/>
                      </a:lnTo>
                      <a:lnTo>
                        <a:pt x="76" y="31"/>
                      </a:lnTo>
                      <a:lnTo>
                        <a:pt x="80" y="33"/>
                      </a:lnTo>
                      <a:lnTo>
                        <a:pt x="84" y="36"/>
                      </a:lnTo>
                      <a:lnTo>
                        <a:pt x="89" y="37"/>
                      </a:lnTo>
                      <a:lnTo>
                        <a:pt x="92" y="39"/>
                      </a:lnTo>
                      <a:lnTo>
                        <a:pt x="97" y="42"/>
                      </a:lnTo>
                      <a:lnTo>
                        <a:pt x="101" y="43"/>
                      </a:lnTo>
                      <a:lnTo>
                        <a:pt x="105" y="45"/>
                      </a:lnTo>
                      <a:lnTo>
                        <a:pt x="109" y="47"/>
                      </a:lnTo>
                      <a:lnTo>
                        <a:pt x="114" y="48"/>
                      </a:lnTo>
                      <a:lnTo>
                        <a:pt x="117" y="49"/>
                      </a:lnTo>
                      <a:lnTo>
                        <a:pt x="121" y="49"/>
                      </a:lnTo>
                      <a:lnTo>
                        <a:pt x="124" y="49"/>
                      </a:lnTo>
                      <a:lnTo>
                        <a:pt x="124" y="45"/>
                      </a:lnTo>
                      <a:lnTo>
                        <a:pt x="121" y="45"/>
                      </a:lnTo>
                      <a:lnTo>
                        <a:pt x="117" y="45"/>
                      </a:lnTo>
                      <a:lnTo>
                        <a:pt x="114" y="44"/>
                      </a:lnTo>
                      <a:lnTo>
                        <a:pt x="110" y="43"/>
                      </a:lnTo>
                      <a:lnTo>
                        <a:pt x="106" y="42"/>
                      </a:lnTo>
                      <a:lnTo>
                        <a:pt x="102" y="41"/>
                      </a:lnTo>
                      <a:lnTo>
                        <a:pt x="98" y="38"/>
                      </a:lnTo>
                      <a:lnTo>
                        <a:pt x="95" y="37"/>
                      </a:lnTo>
                      <a:lnTo>
                        <a:pt x="90" y="35"/>
                      </a:lnTo>
                      <a:lnTo>
                        <a:pt x="86" y="32"/>
                      </a:lnTo>
                      <a:lnTo>
                        <a:pt x="83" y="30"/>
                      </a:lnTo>
                      <a:lnTo>
                        <a:pt x="78" y="27"/>
                      </a:lnTo>
                      <a:lnTo>
                        <a:pt x="74" y="25"/>
                      </a:lnTo>
                      <a:lnTo>
                        <a:pt x="69" y="23"/>
                      </a:lnTo>
                      <a:lnTo>
                        <a:pt x="65" y="20"/>
                      </a:lnTo>
                      <a:lnTo>
                        <a:pt x="60" y="18"/>
                      </a:lnTo>
                      <a:lnTo>
                        <a:pt x="57" y="16"/>
                      </a:lnTo>
                      <a:lnTo>
                        <a:pt x="53" y="13"/>
                      </a:lnTo>
                      <a:lnTo>
                        <a:pt x="47" y="11"/>
                      </a:lnTo>
                      <a:lnTo>
                        <a:pt x="44" y="8"/>
                      </a:lnTo>
                      <a:lnTo>
                        <a:pt x="40" y="7"/>
                      </a:lnTo>
                      <a:lnTo>
                        <a:pt x="36" y="5"/>
                      </a:lnTo>
                      <a:lnTo>
                        <a:pt x="32" y="4"/>
                      </a:lnTo>
                      <a:lnTo>
                        <a:pt x="28" y="2"/>
                      </a:lnTo>
                      <a:lnTo>
                        <a:pt x="24" y="1"/>
                      </a:lnTo>
                      <a:lnTo>
                        <a:pt x="20" y="0"/>
                      </a:lnTo>
                      <a:lnTo>
                        <a:pt x="17" y="0"/>
                      </a:lnTo>
                      <a:lnTo>
                        <a:pt x="13" y="0"/>
                      </a:lnTo>
                      <a:lnTo>
                        <a:pt x="10" y="0"/>
                      </a:lnTo>
                      <a:lnTo>
                        <a:pt x="7" y="0"/>
                      </a:lnTo>
                      <a:lnTo>
                        <a:pt x="4" y="1"/>
                      </a:lnTo>
                      <a:lnTo>
                        <a:pt x="0" y="4"/>
                      </a:lnTo>
                      <a:lnTo>
                        <a:pt x="1" y="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0" name="Freeform 2109"/>
                <p:cNvSpPr>
                  <a:spLocks/>
                </p:cNvSpPr>
                <p:nvPr/>
              </p:nvSpPr>
              <p:spPr bwMode="auto">
                <a:xfrm>
                  <a:off x="1095" y="1689"/>
                  <a:ext cx="40" cy="10"/>
                </a:xfrm>
                <a:custGeom>
                  <a:avLst/>
                  <a:gdLst>
                    <a:gd name="T0" fmla="*/ 6 w 281"/>
                    <a:gd name="T1" fmla="*/ 57 h 58"/>
                    <a:gd name="T2" fmla="*/ 18 w 281"/>
                    <a:gd name="T3" fmla="*/ 58 h 58"/>
                    <a:gd name="T4" fmla="*/ 31 w 281"/>
                    <a:gd name="T5" fmla="*/ 58 h 58"/>
                    <a:gd name="T6" fmla="*/ 45 w 281"/>
                    <a:gd name="T7" fmla="*/ 58 h 58"/>
                    <a:gd name="T8" fmla="*/ 61 w 281"/>
                    <a:gd name="T9" fmla="*/ 58 h 58"/>
                    <a:gd name="T10" fmla="*/ 78 w 281"/>
                    <a:gd name="T11" fmla="*/ 57 h 58"/>
                    <a:gd name="T12" fmla="*/ 97 w 281"/>
                    <a:gd name="T13" fmla="*/ 56 h 58"/>
                    <a:gd name="T14" fmla="*/ 116 w 281"/>
                    <a:gd name="T15" fmla="*/ 53 h 58"/>
                    <a:gd name="T16" fmla="*/ 136 w 281"/>
                    <a:gd name="T17" fmla="*/ 51 h 58"/>
                    <a:gd name="T18" fmla="*/ 156 w 281"/>
                    <a:gd name="T19" fmla="*/ 47 h 58"/>
                    <a:gd name="T20" fmla="*/ 175 w 281"/>
                    <a:gd name="T21" fmla="*/ 44 h 58"/>
                    <a:gd name="T22" fmla="*/ 196 w 281"/>
                    <a:gd name="T23" fmla="*/ 39 h 58"/>
                    <a:gd name="T24" fmla="*/ 216 w 281"/>
                    <a:gd name="T25" fmla="*/ 32 h 58"/>
                    <a:gd name="T26" fmla="*/ 236 w 281"/>
                    <a:gd name="T27" fmla="*/ 25 h 58"/>
                    <a:gd name="T28" fmla="*/ 254 w 281"/>
                    <a:gd name="T29" fmla="*/ 17 h 58"/>
                    <a:gd name="T30" fmla="*/ 273 w 281"/>
                    <a:gd name="T31" fmla="*/ 8 h 58"/>
                    <a:gd name="T32" fmla="*/ 280 w 281"/>
                    <a:gd name="T33" fmla="*/ 0 h 58"/>
                    <a:gd name="T34" fmla="*/ 262 w 281"/>
                    <a:gd name="T35" fmla="*/ 9 h 58"/>
                    <a:gd name="T36" fmla="*/ 243 w 281"/>
                    <a:gd name="T37" fmla="*/ 17 h 58"/>
                    <a:gd name="T38" fmla="*/ 225 w 281"/>
                    <a:gd name="T39" fmla="*/ 26 h 58"/>
                    <a:gd name="T40" fmla="*/ 205 w 281"/>
                    <a:gd name="T41" fmla="*/ 32 h 58"/>
                    <a:gd name="T42" fmla="*/ 185 w 281"/>
                    <a:gd name="T43" fmla="*/ 38 h 58"/>
                    <a:gd name="T44" fmla="*/ 165 w 281"/>
                    <a:gd name="T45" fmla="*/ 43 h 58"/>
                    <a:gd name="T46" fmla="*/ 145 w 281"/>
                    <a:gd name="T47" fmla="*/ 46 h 58"/>
                    <a:gd name="T48" fmla="*/ 125 w 281"/>
                    <a:gd name="T49" fmla="*/ 48 h 58"/>
                    <a:gd name="T50" fmla="*/ 106 w 281"/>
                    <a:gd name="T51" fmla="*/ 51 h 58"/>
                    <a:gd name="T52" fmla="*/ 87 w 281"/>
                    <a:gd name="T53" fmla="*/ 53 h 58"/>
                    <a:gd name="T54" fmla="*/ 70 w 281"/>
                    <a:gd name="T55" fmla="*/ 53 h 58"/>
                    <a:gd name="T56" fmla="*/ 53 w 281"/>
                    <a:gd name="T57" fmla="*/ 54 h 58"/>
                    <a:gd name="T58" fmla="*/ 38 w 281"/>
                    <a:gd name="T59" fmla="*/ 54 h 58"/>
                    <a:gd name="T60" fmla="*/ 24 w 281"/>
                    <a:gd name="T61" fmla="*/ 54 h 58"/>
                    <a:gd name="T62" fmla="*/ 12 w 281"/>
                    <a:gd name="T63" fmla="*/ 53 h 58"/>
                    <a:gd name="T64" fmla="*/ 0 w 281"/>
                    <a:gd name="T65" fmla="*/ 53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58"/>
                    <a:gd name="T101" fmla="*/ 281 w 281"/>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58">
                      <a:moveTo>
                        <a:pt x="0" y="57"/>
                      </a:moveTo>
                      <a:lnTo>
                        <a:pt x="6" y="57"/>
                      </a:lnTo>
                      <a:lnTo>
                        <a:pt x="12" y="57"/>
                      </a:lnTo>
                      <a:lnTo>
                        <a:pt x="18" y="58"/>
                      </a:lnTo>
                      <a:lnTo>
                        <a:pt x="24" y="58"/>
                      </a:lnTo>
                      <a:lnTo>
                        <a:pt x="31" y="58"/>
                      </a:lnTo>
                      <a:lnTo>
                        <a:pt x="38" y="58"/>
                      </a:lnTo>
                      <a:lnTo>
                        <a:pt x="45" y="58"/>
                      </a:lnTo>
                      <a:lnTo>
                        <a:pt x="53" y="58"/>
                      </a:lnTo>
                      <a:lnTo>
                        <a:pt x="61" y="58"/>
                      </a:lnTo>
                      <a:lnTo>
                        <a:pt x="70" y="57"/>
                      </a:lnTo>
                      <a:lnTo>
                        <a:pt x="78" y="57"/>
                      </a:lnTo>
                      <a:lnTo>
                        <a:pt x="89" y="57"/>
                      </a:lnTo>
                      <a:lnTo>
                        <a:pt x="97" y="56"/>
                      </a:lnTo>
                      <a:lnTo>
                        <a:pt x="107" y="54"/>
                      </a:lnTo>
                      <a:lnTo>
                        <a:pt x="116" y="53"/>
                      </a:lnTo>
                      <a:lnTo>
                        <a:pt x="125" y="52"/>
                      </a:lnTo>
                      <a:lnTo>
                        <a:pt x="136" y="51"/>
                      </a:lnTo>
                      <a:lnTo>
                        <a:pt x="145" y="50"/>
                      </a:lnTo>
                      <a:lnTo>
                        <a:pt x="156" y="47"/>
                      </a:lnTo>
                      <a:lnTo>
                        <a:pt x="165" y="46"/>
                      </a:lnTo>
                      <a:lnTo>
                        <a:pt x="175" y="44"/>
                      </a:lnTo>
                      <a:lnTo>
                        <a:pt x="187" y="41"/>
                      </a:lnTo>
                      <a:lnTo>
                        <a:pt x="196" y="39"/>
                      </a:lnTo>
                      <a:lnTo>
                        <a:pt x="207" y="35"/>
                      </a:lnTo>
                      <a:lnTo>
                        <a:pt x="216" y="32"/>
                      </a:lnTo>
                      <a:lnTo>
                        <a:pt x="226" y="29"/>
                      </a:lnTo>
                      <a:lnTo>
                        <a:pt x="236" y="25"/>
                      </a:lnTo>
                      <a:lnTo>
                        <a:pt x="245" y="21"/>
                      </a:lnTo>
                      <a:lnTo>
                        <a:pt x="254" y="17"/>
                      </a:lnTo>
                      <a:lnTo>
                        <a:pt x="265" y="13"/>
                      </a:lnTo>
                      <a:lnTo>
                        <a:pt x="273" y="8"/>
                      </a:lnTo>
                      <a:lnTo>
                        <a:pt x="281" y="2"/>
                      </a:lnTo>
                      <a:lnTo>
                        <a:pt x="280" y="0"/>
                      </a:lnTo>
                      <a:lnTo>
                        <a:pt x="271" y="4"/>
                      </a:lnTo>
                      <a:lnTo>
                        <a:pt x="262" y="9"/>
                      </a:lnTo>
                      <a:lnTo>
                        <a:pt x="253" y="14"/>
                      </a:lnTo>
                      <a:lnTo>
                        <a:pt x="243" y="17"/>
                      </a:lnTo>
                      <a:lnTo>
                        <a:pt x="234" y="22"/>
                      </a:lnTo>
                      <a:lnTo>
                        <a:pt x="225" y="26"/>
                      </a:lnTo>
                      <a:lnTo>
                        <a:pt x="215" y="29"/>
                      </a:lnTo>
                      <a:lnTo>
                        <a:pt x="205" y="32"/>
                      </a:lnTo>
                      <a:lnTo>
                        <a:pt x="195" y="35"/>
                      </a:lnTo>
                      <a:lnTo>
                        <a:pt x="185" y="38"/>
                      </a:lnTo>
                      <a:lnTo>
                        <a:pt x="175" y="40"/>
                      </a:lnTo>
                      <a:lnTo>
                        <a:pt x="165" y="43"/>
                      </a:lnTo>
                      <a:lnTo>
                        <a:pt x="156" y="44"/>
                      </a:lnTo>
                      <a:lnTo>
                        <a:pt x="145" y="46"/>
                      </a:lnTo>
                      <a:lnTo>
                        <a:pt x="136" y="47"/>
                      </a:lnTo>
                      <a:lnTo>
                        <a:pt x="125" y="48"/>
                      </a:lnTo>
                      <a:lnTo>
                        <a:pt x="116" y="50"/>
                      </a:lnTo>
                      <a:lnTo>
                        <a:pt x="106" y="51"/>
                      </a:lnTo>
                      <a:lnTo>
                        <a:pt x="97" y="52"/>
                      </a:lnTo>
                      <a:lnTo>
                        <a:pt x="87" y="53"/>
                      </a:lnTo>
                      <a:lnTo>
                        <a:pt x="78" y="53"/>
                      </a:lnTo>
                      <a:lnTo>
                        <a:pt x="70" y="53"/>
                      </a:lnTo>
                      <a:lnTo>
                        <a:pt x="61" y="54"/>
                      </a:lnTo>
                      <a:lnTo>
                        <a:pt x="53" y="54"/>
                      </a:lnTo>
                      <a:lnTo>
                        <a:pt x="45" y="54"/>
                      </a:lnTo>
                      <a:lnTo>
                        <a:pt x="38" y="54"/>
                      </a:lnTo>
                      <a:lnTo>
                        <a:pt x="32" y="54"/>
                      </a:lnTo>
                      <a:lnTo>
                        <a:pt x="24" y="54"/>
                      </a:lnTo>
                      <a:lnTo>
                        <a:pt x="18" y="54"/>
                      </a:lnTo>
                      <a:lnTo>
                        <a:pt x="12" y="53"/>
                      </a:lnTo>
                      <a:lnTo>
                        <a:pt x="6" y="53"/>
                      </a:lnTo>
                      <a:lnTo>
                        <a:pt x="0" y="53"/>
                      </a:lnTo>
                      <a:lnTo>
                        <a:pt x="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1" name="Freeform 2110"/>
                <p:cNvSpPr>
                  <a:spLocks/>
                </p:cNvSpPr>
                <p:nvPr/>
              </p:nvSpPr>
              <p:spPr bwMode="auto">
                <a:xfrm>
                  <a:off x="1068" y="1698"/>
                  <a:ext cx="27" cy="13"/>
                </a:xfrm>
                <a:custGeom>
                  <a:avLst/>
                  <a:gdLst>
                    <a:gd name="T0" fmla="*/ 3 w 188"/>
                    <a:gd name="T1" fmla="*/ 81 h 81"/>
                    <a:gd name="T2" fmla="*/ 23 w 188"/>
                    <a:gd name="T3" fmla="*/ 79 h 81"/>
                    <a:gd name="T4" fmla="*/ 41 w 188"/>
                    <a:gd name="T5" fmla="*/ 75 h 81"/>
                    <a:gd name="T6" fmla="*/ 57 w 188"/>
                    <a:gd name="T7" fmla="*/ 70 h 81"/>
                    <a:gd name="T8" fmla="*/ 71 w 188"/>
                    <a:gd name="T9" fmla="*/ 66 h 81"/>
                    <a:gd name="T10" fmla="*/ 83 w 188"/>
                    <a:gd name="T11" fmla="*/ 57 h 81"/>
                    <a:gd name="T12" fmla="*/ 93 w 188"/>
                    <a:gd name="T13" fmla="*/ 51 h 81"/>
                    <a:gd name="T14" fmla="*/ 103 w 188"/>
                    <a:gd name="T15" fmla="*/ 44 h 81"/>
                    <a:gd name="T16" fmla="*/ 112 w 188"/>
                    <a:gd name="T17" fmla="*/ 37 h 81"/>
                    <a:gd name="T18" fmla="*/ 122 w 188"/>
                    <a:gd name="T19" fmla="*/ 30 h 81"/>
                    <a:gd name="T20" fmla="*/ 130 w 188"/>
                    <a:gd name="T21" fmla="*/ 23 h 81"/>
                    <a:gd name="T22" fmla="*/ 138 w 188"/>
                    <a:gd name="T23" fmla="*/ 17 h 81"/>
                    <a:gd name="T24" fmla="*/ 146 w 188"/>
                    <a:gd name="T25" fmla="*/ 12 h 81"/>
                    <a:gd name="T26" fmla="*/ 156 w 188"/>
                    <a:gd name="T27" fmla="*/ 9 h 81"/>
                    <a:gd name="T28" fmla="*/ 165 w 188"/>
                    <a:gd name="T29" fmla="*/ 5 h 81"/>
                    <a:gd name="T30" fmla="*/ 176 w 188"/>
                    <a:gd name="T31" fmla="*/ 4 h 81"/>
                    <a:gd name="T32" fmla="*/ 188 w 188"/>
                    <a:gd name="T33" fmla="*/ 4 h 81"/>
                    <a:gd name="T34" fmla="*/ 182 w 188"/>
                    <a:gd name="T35" fmla="*/ 0 h 81"/>
                    <a:gd name="T36" fmla="*/ 170 w 188"/>
                    <a:gd name="T37" fmla="*/ 0 h 81"/>
                    <a:gd name="T38" fmla="*/ 160 w 188"/>
                    <a:gd name="T39" fmla="*/ 3 h 81"/>
                    <a:gd name="T40" fmla="*/ 150 w 188"/>
                    <a:gd name="T41" fmla="*/ 6 h 81"/>
                    <a:gd name="T42" fmla="*/ 139 w 188"/>
                    <a:gd name="T43" fmla="*/ 12 h 81"/>
                    <a:gd name="T44" fmla="*/ 131 w 188"/>
                    <a:gd name="T45" fmla="*/ 17 h 81"/>
                    <a:gd name="T46" fmla="*/ 124 w 188"/>
                    <a:gd name="T47" fmla="*/ 24 h 81"/>
                    <a:gd name="T48" fmla="*/ 115 w 188"/>
                    <a:gd name="T49" fmla="*/ 30 h 81"/>
                    <a:gd name="T50" fmla="*/ 105 w 188"/>
                    <a:gd name="T51" fmla="*/ 37 h 81"/>
                    <a:gd name="T52" fmla="*/ 97 w 188"/>
                    <a:gd name="T53" fmla="*/ 44 h 81"/>
                    <a:gd name="T54" fmla="*/ 85 w 188"/>
                    <a:gd name="T55" fmla="*/ 51 h 81"/>
                    <a:gd name="T56" fmla="*/ 74 w 188"/>
                    <a:gd name="T57" fmla="*/ 57 h 81"/>
                    <a:gd name="T58" fmla="*/ 61 w 188"/>
                    <a:gd name="T59" fmla="*/ 64 h 81"/>
                    <a:gd name="T60" fmla="*/ 48 w 188"/>
                    <a:gd name="T61" fmla="*/ 69 h 81"/>
                    <a:gd name="T62" fmla="*/ 32 w 188"/>
                    <a:gd name="T63" fmla="*/ 74 h 81"/>
                    <a:gd name="T64" fmla="*/ 13 w 188"/>
                    <a:gd name="T65" fmla="*/ 76 h 81"/>
                    <a:gd name="T66" fmla="*/ 6 w 188"/>
                    <a:gd name="T67" fmla="*/ 80 h 81"/>
                    <a:gd name="T68" fmla="*/ 0 w 188"/>
                    <a:gd name="T69" fmla="*/ 81 h 81"/>
                    <a:gd name="T70" fmla="*/ 2 w 188"/>
                    <a:gd name="T71" fmla="*/ 79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
                    <a:gd name="T109" fmla="*/ 0 h 81"/>
                    <a:gd name="T110" fmla="*/ 188 w 18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 h="81">
                      <a:moveTo>
                        <a:pt x="2" y="79"/>
                      </a:moveTo>
                      <a:lnTo>
                        <a:pt x="3" y="81"/>
                      </a:lnTo>
                      <a:lnTo>
                        <a:pt x="13" y="80"/>
                      </a:lnTo>
                      <a:lnTo>
                        <a:pt x="23" y="79"/>
                      </a:lnTo>
                      <a:lnTo>
                        <a:pt x="32" y="77"/>
                      </a:lnTo>
                      <a:lnTo>
                        <a:pt x="41" y="75"/>
                      </a:lnTo>
                      <a:lnTo>
                        <a:pt x="49" y="73"/>
                      </a:lnTo>
                      <a:lnTo>
                        <a:pt x="57" y="70"/>
                      </a:lnTo>
                      <a:lnTo>
                        <a:pt x="63" y="68"/>
                      </a:lnTo>
                      <a:lnTo>
                        <a:pt x="71" y="66"/>
                      </a:lnTo>
                      <a:lnTo>
                        <a:pt x="77" y="62"/>
                      </a:lnTo>
                      <a:lnTo>
                        <a:pt x="83" y="57"/>
                      </a:lnTo>
                      <a:lnTo>
                        <a:pt x="87" y="54"/>
                      </a:lnTo>
                      <a:lnTo>
                        <a:pt x="93" y="51"/>
                      </a:lnTo>
                      <a:lnTo>
                        <a:pt x="99" y="48"/>
                      </a:lnTo>
                      <a:lnTo>
                        <a:pt x="103" y="44"/>
                      </a:lnTo>
                      <a:lnTo>
                        <a:pt x="107" y="41"/>
                      </a:lnTo>
                      <a:lnTo>
                        <a:pt x="112" y="37"/>
                      </a:lnTo>
                      <a:lnTo>
                        <a:pt x="117" y="34"/>
                      </a:lnTo>
                      <a:lnTo>
                        <a:pt x="122" y="30"/>
                      </a:lnTo>
                      <a:lnTo>
                        <a:pt x="125" y="26"/>
                      </a:lnTo>
                      <a:lnTo>
                        <a:pt x="130" y="23"/>
                      </a:lnTo>
                      <a:lnTo>
                        <a:pt x="133" y="20"/>
                      </a:lnTo>
                      <a:lnTo>
                        <a:pt x="138" y="17"/>
                      </a:lnTo>
                      <a:lnTo>
                        <a:pt x="143" y="15"/>
                      </a:lnTo>
                      <a:lnTo>
                        <a:pt x="146" y="12"/>
                      </a:lnTo>
                      <a:lnTo>
                        <a:pt x="151" y="10"/>
                      </a:lnTo>
                      <a:lnTo>
                        <a:pt x="156" y="9"/>
                      </a:lnTo>
                      <a:lnTo>
                        <a:pt x="161" y="6"/>
                      </a:lnTo>
                      <a:lnTo>
                        <a:pt x="165" y="5"/>
                      </a:lnTo>
                      <a:lnTo>
                        <a:pt x="171" y="4"/>
                      </a:lnTo>
                      <a:lnTo>
                        <a:pt x="176" y="4"/>
                      </a:lnTo>
                      <a:lnTo>
                        <a:pt x="182" y="4"/>
                      </a:lnTo>
                      <a:lnTo>
                        <a:pt x="188" y="4"/>
                      </a:lnTo>
                      <a:lnTo>
                        <a:pt x="188" y="0"/>
                      </a:lnTo>
                      <a:lnTo>
                        <a:pt x="182" y="0"/>
                      </a:lnTo>
                      <a:lnTo>
                        <a:pt x="176" y="0"/>
                      </a:lnTo>
                      <a:lnTo>
                        <a:pt x="170" y="0"/>
                      </a:lnTo>
                      <a:lnTo>
                        <a:pt x="164" y="1"/>
                      </a:lnTo>
                      <a:lnTo>
                        <a:pt x="160" y="3"/>
                      </a:lnTo>
                      <a:lnTo>
                        <a:pt x="155" y="5"/>
                      </a:lnTo>
                      <a:lnTo>
                        <a:pt x="150" y="6"/>
                      </a:lnTo>
                      <a:lnTo>
                        <a:pt x="145" y="9"/>
                      </a:lnTo>
                      <a:lnTo>
                        <a:pt x="139" y="12"/>
                      </a:lnTo>
                      <a:lnTo>
                        <a:pt x="136" y="15"/>
                      </a:lnTo>
                      <a:lnTo>
                        <a:pt x="131" y="17"/>
                      </a:lnTo>
                      <a:lnTo>
                        <a:pt x="128" y="20"/>
                      </a:lnTo>
                      <a:lnTo>
                        <a:pt x="124" y="24"/>
                      </a:lnTo>
                      <a:lnTo>
                        <a:pt x="119" y="26"/>
                      </a:lnTo>
                      <a:lnTo>
                        <a:pt x="115" y="30"/>
                      </a:lnTo>
                      <a:lnTo>
                        <a:pt x="110" y="34"/>
                      </a:lnTo>
                      <a:lnTo>
                        <a:pt x="105" y="37"/>
                      </a:lnTo>
                      <a:lnTo>
                        <a:pt x="102" y="41"/>
                      </a:lnTo>
                      <a:lnTo>
                        <a:pt x="97" y="44"/>
                      </a:lnTo>
                      <a:lnTo>
                        <a:pt x="92" y="48"/>
                      </a:lnTo>
                      <a:lnTo>
                        <a:pt x="85" y="51"/>
                      </a:lnTo>
                      <a:lnTo>
                        <a:pt x="80" y="55"/>
                      </a:lnTo>
                      <a:lnTo>
                        <a:pt x="74" y="57"/>
                      </a:lnTo>
                      <a:lnTo>
                        <a:pt x="68" y="62"/>
                      </a:lnTo>
                      <a:lnTo>
                        <a:pt x="61" y="64"/>
                      </a:lnTo>
                      <a:lnTo>
                        <a:pt x="55" y="67"/>
                      </a:lnTo>
                      <a:lnTo>
                        <a:pt x="48" y="69"/>
                      </a:lnTo>
                      <a:lnTo>
                        <a:pt x="39" y="72"/>
                      </a:lnTo>
                      <a:lnTo>
                        <a:pt x="32" y="74"/>
                      </a:lnTo>
                      <a:lnTo>
                        <a:pt x="23" y="75"/>
                      </a:lnTo>
                      <a:lnTo>
                        <a:pt x="13" y="76"/>
                      </a:lnTo>
                      <a:lnTo>
                        <a:pt x="3" y="77"/>
                      </a:lnTo>
                      <a:lnTo>
                        <a:pt x="6" y="80"/>
                      </a:lnTo>
                      <a:lnTo>
                        <a:pt x="2" y="79"/>
                      </a:lnTo>
                      <a:lnTo>
                        <a:pt x="0" y="81"/>
                      </a:lnTo>
                      <a:lnTo>
                        <a:pt x="3" y="81"/>
                      </a:lnTo>
                      <a:lnTo>
                        <a:pt x="2"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2" name="Freeform 2111"/>
                <p:cNvSpPr>
                  <a:spLocks/>
                </p:cNvSpPr>
                <p:nvPr/>
              </p:nvSpPr>
              <p:spPr bwMode="auto">
                <a:xfrm>
                  <a:off x="1068" y="1679"/>
                  <a:ext cx="45" cy="32"/>
                </a:xfrm>
                <a:custGeom>
                  <a:avLst/>
                  <a:gdLst>
                    <a:gd name="T0" fmla="*/ 304 w 310"/>
                    <a:gd name="T1" fmla="*/ 3 h 192"/>
                    <a:gd name="T2" fmla="*/ 292 w 310"/>
                    <a:gd name="T3" fmla="*/ 6 h 192"/>
                    <a:gd name="T4" fmla="*/ 277 w 310"/>
                    <a:gd name="T5" fmla="*/ 11 h 192"/>
                    <a:gd name="T6" fmla="*/ 260 w 310"/>
                    <a:gd name="T7" fmla="*/ 17 h 192"/>
                    <a:gd name="T8" fmla="*/ 243 w 310"/>
                    <a:gd name="T9" fmla="*/ 23 h 192"/>
                    <a:gd name="T10" fmla="*/ 222 w 310"/>
                    <a:gd name="T11" fmla="*/ 31 h 192"/>
                    <a:gd name="T12" fmla="*/ 201 w 310"/>
                    <a:gd name="T13" fmla="*/ 40 h 192"/>
                    <a:gd name="T14" fmla="*/ 179 w 310"/>
                    <a:gd name="T15" fmla="*/ 49 h 192"/>
                    <a:gd name="T16" fmla="*/ 155 w 310"/>
                    <a:gd name="T17" fmla="*/ 60 h 192"/>
                    <a:gd name="T18" fmla="*/ 133 w 310"/>
                    <a:gd name="T19" fmla="*/ 72 h 192"/>
                    <a:gd name="T20" fmla="*/ 109 w 310"/>
                    <a:gd name="T21" fmla="*/ 86 h 192"/>
                    <a:gd name="T22" fmla="*/ 87 w 310"/>
                    <a:gd name="T23" fmla="*/ 100 h 192"/>
                    <a:gd name="T24" fmla="*/ 66 w 310"/>
                    <a:gd name="T25" fmla="*/ 117 h 192"/>
                    <a:gd name="T26" fmla="*/ 45 w 310"/>
                    <a:gd name="T27" fmla="*/ 135 h 192"/>
                    <a:gd name="T28" fmla="*/ 26 w 310"/>
                    <a:gd name="T29" fmla="*/ 155 h 192"/>
                    <a:gd name="T30" fmla="*/ 7 w 310"/>
                    <a:gd name="T31" fmla="*/ 179 h 192"/>
                    <a:gd name="T32" fmla="*/ 4 w 310"/>
                    <a:gd name="T33" fmla="*/ 192 h 192"/>
                    <a:gd name="T34" fmla="*/ 20 w 310"/>
                    <a:gd name="T35" fmla="*/ 168 h 192"/>
                    <a:gd name="T36" fmla="*/ 37 w 310"/>
                    <a:gd name="T37" fmla="*/ 148 h 192"/>
                    <a:gd name="T38" fmla="*/ 57 w 310"/>
                    <a:gd name="T39" fmla="*/ 129 h 192"/>
                    <a:gd name="T40" fmla="*/ 78 w 310"/>
                    <a:gd name="T41" fmla="*/ 111 h 192"/>
                    <a:gd name="T42" fmla="*/ 101 w 310"/>
                    <a:gd name="T43" fmla="*/ 96 h 192"/>
                    <a:gd name="T44" fmla="*/ 123 w 310"/>
                    <a:gd name="T45" fmla="*/ 81 h 192"/>
                    <a:gd name="T46" fmla="*/ 147 w 310"/>
                    <a:gd name="T47" fmla="*/ 69 h 192"/>
                    <a:gd name="T48" fmla="*/ 169 w 310"/>
                    <a:gd name="T49" fmla="*/ 57 h 192"/>
                    <a:gd name="T50" fmla="*/ 192 w 310"/>
                    <a:gd name="T51" fmla="*/ 48 h 192"/>
                    <a:gd name="T52" fmla="*/ 212 w 310"/>
                    <a:gd name="T53" fmla="*/ 38 h 192"/>
                    <a:gd name="T54" fmla="*/ 233 w 310"/>
                    <a:gd name="T55" fmla="*/ 31 h 192"/>
                    <a:gd name="T56" fmla="*/ 253 w 310"/>
                    <a:gd name="T57" fmla="*/ 23 h 192"/>
                    <a:gd name="T58" fmla="*/ 271 w 310"/>
                    <a:gd name="T59" fmla="*/ 17 h 192"/>
                    <a:gd name="T60" fmla="*/ 285 w 310"/>
                    <a:gd name="T61" fmla="*/ 12 h 192"/>
                    <a:gd name="T62" fmla="*/ 299 w 310"/>
                    <a:gd name="T63" fmla="*/ 8 h 192"/>
                    <a:gd name="T64" fmla="*/ 310 w 310"/>
                    <a:gd name="T65" fmla="*/ 4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92"/>
                    <a:gd name="T101" fmla="*/ 310 w 310"/>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92">
                      <a:moveTo>
                        <a:pt x="309" y="0"/>
                      </a:moveTo>
                      <a:lnTo>
                        <a:pt x="304" y="3"/>
                      </a:lnTo>
                      <a:lnTo>
                        <a:pt x="298" y="4"/>
                      </a:lnTo>
                      <a:lnTo>
                        <a:pt x="292" y="6"/>
                      </a:lnTo>
                      <a:lnTo>
                        <a:pt x="285" y="9"/>
                      </a:lnTo>
                      <a:lnTo>
                        <a:pt x="277" y="11"/>
                      </a:lnTo>
                      <a:lnTo>
                        <a:pt x="270" y="14"/>
                      </a:lnTo>
                      <a:lnTo>
                        <a:pt x="260" y="17"/>
                      </a:lnTo>
                      <a:lnTo>
                        <a:pt x="252" y="19"/>
                      </a:lnTo>
                      <a:lnTo>
                        <a:pt x="243" y="23"/>
                      </a:lnTo>
                      <a:lnTo>
                        <a:pt x="232" y="28"/>
                      </a:lnTo>
                      <a:lnTo>
                        <a:pt x="222" y="31"/>
                      </a:lnTo>
                      <a:lnTo>
                        <a:pt x="211" y="36"/>
                      </a:lnTo>
                      <a:lnTo>
                        <a:pt x="201" y="40"/>
                      </a:lnTo>
                      <a:lnTo>
                        <a:pt x="190" y="44"/>
                      </a:lnTo>
                      <a:lnTo>
                        <a:pt x="179" y="49"/>
                      </a:lnTo>
                      <a:lnTo>
                        <a:pt x="168" y="54"/>
                      </a:lnTo>
                      <a:lnTo>
                        <a:pt x="155" y="60"/>
                      </a:lnTo>
                      <a:lnTo>
                        <a:pt x="144" y="66"/>
                      </a:lnTo>
                      <a:lnTo>
                        <a:pt x="133" y="72"/>
                      </a:lnTo>
                      <a:lnTo>
                        <a:pt x="122" y="79"/>
                      </a:lnTo>
                      <a:lnTo>
                        <a:pt x="109" y="86"/>
                      </a:lnTo>
                      <a:lnTo>
                        <a:pt x="98" y="93"/>
                      </a:lnTo>
                      <a:lnTo>
                        <a:pt x="87" y="100"/>
                      </a:lnTo>
                      <a:lnTo>
                        <a:pt x="77" y="109"/>
                      </a:lnTo>
                      <a:lnTo>
                        <a:pt x="66" y="117"/>
                      </a:lnTo>
                      <a:lnTo>
                        <a:pt x="55" y="127"/>
                      </a:lnTo>
                      <a:lnTo>
                        <a:pt x="45" y="135"/>
                      </a:lnTo>
                      <a:lnTo>
                        <a:pt x="35" y="146"/>
                      </a:lnTo>
                      <a:lnTo>
                        <a:pt x="26" y="155"/>
                      </a:lnTo>
                      <a:lnTo>
                        <a:pt x="17" y="166"/>
                      </a:lnTo>
                      <a:lnTo>
                        <a:pt x="7" y="179"/>
                      </a:lnTo>
                      <a:lnTo>
                        <a:pt x="0" y="191"/>
                      </a:lnTo>
                      <a:lnTo>
                        <a:pt x="4" y="192"/>
                      </a:lnTo>
                      <a:lnTo>
                        <a:pt x="11" y="180"/>
                      </a:lnTo>
                      <a:lnTo>
                        <a:pt x="20" y="168"/>
                      </a:lnTo>
                      <a:lnTo>
                        <a:pt x="29" y="158"/>
                      </a:lnTo>
                      <a:lnTo>
                        <a:pt x="37" y="148"/>
                      </a:lnTo>
                      <a:lnTo>
                        <a:pt x="47" y="138"/>
                      </a:lnTo>
                      <a:lnTo>
                        <a:pt x="57" y="129"/>
                      </a:lnTo>
                      <a:lnTo>
                        <a:pt x="69" y="119"/>
                      </a:lnTo>
                      <a:lnTo>
                        <a:pt x="78" y="111"/>
                      </a:lnTo>
                      <a:lnTo>
                        <a:pt x="90" y="104"/>
                      </a:lnTo>
                      <a:lnTo>
                        <a:pt x="101" y="96"/>
                      </a:lnTo>
                      <a:lnTo>
                        <a:pt x="111" y="88"/>
                      </a:lnTo>
                      <a:lnTo>
                        <a:pt x="123" y="81"/>
                      </a:lnTo>
                      <a:lnTo>
                        <a:pt x="134" y="75"/>
                      </a:lnTo>
                      <a:lnTo>
                        <a:pt x="147" y="69"/>
                      </a:lnTo>
                      <a:lnTo>
                        <a:pt x="158" y="63"/>
                      </a:lnTo>
                      <a:lnTo>
                        <a:pt x="169" y="57"/>
                      </a:lnTo>
                      <a:lnTo>
                        <a:pt x="180" y="53"/>
                      </a:lnTo>
                      <a:lnTo>
                        <a:pt x="192" y="48"/>
                      </a:lnTo>
                      <a:lnTo>
                        <a:pt x="202" y="43"/>
                      </a:lnTo>
                      <a:lnTo>
                        <a:pt x="212" y="38"/>
                      </a:lnTo>
                      <a:lnTo>
                        <a:pt x="224" y="35"/>
                      </a:lnTo>
                      <a:lnTo>
                        <a:pt x="233" y="31"/>
                      </a:lnTo>
                      <a:lnTo>
                        <a:pt x="244" y="28"/>
                      </a:lnTo>
                      <a:lnTo>
                        <a:pt x="253" y="23"/>
                      </a:lnTo>
                      <a:lnTo>
                        <a:pt x="262" y="21"/>
                      </a:lnTo>
                      <a:lnTo>
                        <a:pt x="271" y="17"/>
                      </a:lnTo>
                      <a:lnTo>
                        <a:pt x="278" y="15"/>
                      </a:lnTo>
                      <a:lnTo>
                        <a:pt x="285" y="12"/>
                      </a:lnTo>
                      <a:lnTo>
                        <a:pt x="293" y="10"/>
                      </a:lnTo>
                      <a:lnTo>
                        <a:pt x="299" y="8"/>
                      </a:lnTo>
                      <a:lnTo>
                        <a:pt x="305" y="6"/>
                      </a:lnTo>
                      <a:lnTo>
                        <a:pt x="310" y="4"/>
                      </a:lnTo>
                      <a:lnTo>
                        <a:pt x="30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3" name="Freeform 2112"/>
                <p:cNvSpPr>
                  <a:spLocks/>
                </p:cNvSpPr>
                <p:nvPr/>
              </p:nvSpPr>
              <p:spPr bwMode="auto">
                <a:xfrm>
                  <a:off x="1506" y="1839"/>
                  <a:ext cx="31" cy="32"/>
                </a:xfrm>
                <a:custGeom>
                  <a:avLst/>
                  <a:gdLst>
                    <a:gd name="T0" fmla="*/ 0 w 216"/>
                    <a:gd name="T1" fmla="*/ 0 h 190"/>
                    <a:gd name="T2" fmla="*/ 111 w 216"/>
                    <a:gd name="T3" fmla="*/ 40 h 190"/>
                    <a:gd name="T4" fmla="*/ 133 w 216"/>
                    <a:gd name="T5" fmla="*/ 54 h 190"/>
                    <a:gd name="T6" fmla="*/ 158 w 216"/>
                    <a:gd name="T7" fmla="*/ 87 h 190"/>
                    <a:gd name="T8" fmla="*/ 216 w 216"/>
                    <a:gd name="T9" fmla="*/ 190 h 190"/>
                    <a:gd name="T10" fmla="*/ 0 w 216"/>
                    <a:gd name="T11" fmla="*/ 0 h 190"/>
                    <a:gd name="T12" fmla="*/ 0 60000 65536"/>
                    <a:gd name="T13" fmla="*/ 0 60000 65536"/>
                    <a:gd name="T14" fmla="*/ 0 60000 65536"/>
                    <a:gd name="T15" fmla="*/ 0 60000 65536"/>
                    <a:gd name="T16" fmla="*/ 0 60000 65536"/>
                    <a:gd name="T17" fmla="*/ 0 60000 65536"/>
                    <a:gd name="T18" fmla="*/ 0 w 216"/>
                    <a:gd name="T19" fmla="*/ 0 h 190"/>
                    <a:gd name="T20" fmla="*/ 216 w 216"/>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216" h="190">
                      <a:moveTo>
                        <a:pt x="0" y="0"/>
                      </a:moveTo>
                      <a:lnTo>
                        <a:pt x="111" y="40"/>
                      </a:lnTo>
                      <a:lnTo>
                        <a:pt x="133" y="54"/>
                      </a:lnTo>
                      <a:lnTo>
                        <a:pt x="158" y="87"/>
                      </a:lnTo>
                      <a:lnTo>
                        <a:pt x="216" y="190"/>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4" name="Freeform 2113"/>
                <p:cNvSpPr>
                  <a:spLocks/>
                </p:cNvSpPr>
                <p:nvPr/>
              </p:nvSpPr>
              <p:spPr bwMode="auto">
                <a:xfrm>
                  <a:off x="1482" y="1828"/>
                  <a:ext cx="65" cy="66"/>
                </a:xfrm>
                <a:custGeom>
                  <a:avLst/>
                  <a:gdLst>
                    <a:gd name="T0" fmla="*/ 0 w 452"/>
                    <a:gd name="T1" fmla="*/ 0 h 396"/>
                    <a:gd name="T2" fmla="*/ 161 w 452"/>
                    <a:gd name="T3" fmla="*/ 65 h 396"/>
                    <a:gd name="T4" fmla="*/ 275 w 452"/>
                    <a:gd name="T5" fmla="*/ 105 h 396"/>
                    <a:gd name="T6" fmla="*/ 293 w 452"/>
                    <a:gd name="T7" fmla="*/ 114 h 396"/>
                    <a:gd name="T8" fmla="*/ 312 w 452"/>
                    <a:gd name="T9" fmla="*/ 137 h 396"/>
                    <a:gd name="T10" fmla="*/ 355 w 452"/>
                    <a:gd name="T11" fmla="*/ 207 h 396"/>
                    <a:gd name="T12" fmla="*/ 452 w 452"/>
                    <a:gd name="T13" fmla="*/ 396 h 396"/>
                    <a:gd name="T14" fmla="*/ 257 w 452"/>
                    <a:gd name="T15" fmla="*/ 225 h 396"/>
                    <a:gd name="T16" fmla="*/ 256 w 452"/>
                    <a:gd name="T17" fmla="*/ 203 h 396"/>
                    <a:gd name="T18" fmla="*/ 258 w 452"/>
                    <a:gd name="T19" fmla="*/ 189 h 396"/>
                    <a:gd name="T20" fmla="*/ 254 w 452"/>
                    <a:gd name="T21" fmla="*/ 172 h 396"/>
                    <a:gd name="T22" fmla="*/ 229 w 452"/>
                    <a:gd name="T23" fmla="*/ 149 h 396"/>
                    <a:gd name="T24" fmla="*/ 177 w 452"/>
                    <a:gd name="T25" fmla="*/ 119 h 396"/>
                    <a:gd name="T26" fmla="*/ 109 w 452"/>
                    <a:gd name="T27" fmla="*/ 95 h 396"/>
                    <a:gd name="T28" fmla="*/ 0 w 452"/>
                    <a:gd name="T29" fmla="*/ 0 h 3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2"/>
                    <a:gd name="T46" fmla="*/ 0 h 396"/>
                    <a:gd name="T47" fmla="*/ 452 w 452"/>
                    <a:gd name="T48" fmla="*/ 396 h 3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2" h="396">
                      <a:moveTo>
                        <a:pt x="0" y="0"/>
                      </a:moveTo>
                      <a:lnTo>
                        <a:pt x="161" y="65"/>
                      </a:lnTo>
                      <a:lnTo>
                        <a:pt x="275" y="105"/>
                      </a:lnTo>
                      <a:lnTo>
                        <a:pt x="293" y="114"/>
                      </a:lnTo>
                      <a:lnTo>
                        <a:pt x="312" y="137"/>
                      </a:lnTo>
                      <a:lnTo>
                        <a:pt x="355" y="207"/>
                      </a:lnTo>
                      <a:lnTo>
                        <a:pt x="452" y="396"/>
                      </a:lnTo>
                      <a:lnTo>
                        <a:pt x="257" y="225"/>
                      </a:lnTo>
                      <a:lnTo>
                        <a:pt x="256" y="203"/>
                      </a:lnTo>
                      <a:lnTo>
                        <a:pt x="258" y="189"/>
                      </a:lnTo>
                      <a:lnTo>
                        <a:pt x="254" y="172"/>
                      </a:lnTo>
                      <a:lnTo>
                        <a:pt x="229" y="149"/>
                      </a:lnTo>
                      <a:lnTo>
                        <a:pt x="177" y="119"/>
                      </a:lnTo>
                      <a:lnTo>
                        <a:pt x="109" y="9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5" name="Freeform 2114"/>
                <p:cNvSpPr>
                  <a:spLocks/>
                </p:cNvSpPr>
                <p:nvPr/>
              </p:nvSpPr>
              <p:spPr bwMode="auto">
                <a:xfrm>
                  <a:off x="1461" y="1819"/>
                  <a:ext cx="92" cy="87"/>
                </a:xfrm>
                <a:custGeom>
                  <a:avLst/>
                  <a:gdLst>
                    <a:gd name="T0" fmla="*/ 0 w 647"/>
                    <a:gd name="T1" fmla="*/ 0 h 523"/>
                    <a:gd name="T2" fmla="*/ 134 w 647"/>
                    <a:gd name="T3" fmla="*/ 48 h 523"/>
                    <a:gd name="T4" fmla="*/ 316 w 647"/>
                    <a:gd name="T5" fmla="*/ 121 h 523"/>
                    <a:gd name="T6" fmla="*/ 532 w 647"/>
                    <a:gd name="T7" fmla="*/ 311 h 523"/>
                    <a:gd name="T8" fmla="*/ 589 w 647"/>
                    <a:gd name="T9" fmla="*/ 421 h 523"/>
                    <a:gd name="T10" fmla="*/ 647 w 647"/>
                    <a:gd name="T11" fmla="*/ 523 h 523"/>
                    <a:gd name="T12" fmla="*/ 531 w 647"/>
                    <a:gd name="T13" fmla="*/ 425 h 523"/>
                    <a:gd name="T14" fmla="*/ 460 w 647"/>
                    <a:gd name="T15" fmla="*/ 353 h 523"/>
                    <a:gd name="T16" fmla="*/ 421 w 647"/>
                    <a:gd name="T17" fmla="*/ 307 h 523"/>
                    <a:gd name="T18" fmla="*/ 408 w 647"/>
                    <a:gd name="T19" fmla="*/ 277 h 523"/>
                    <a:gd name="T20" fmla="*/ 410 w 647"/>
                    <a:gd name="T21" fmla="*/ 244 h 523"/>
                    <a:gd name="T22" fmla="*/ 404 w 647"/>
                    <a:gd name="T23" fmla="*/ 228 h 523"/>
                    <a:gd name="T24" fmla="*/ 381 w 647"/>
                    <a:gd name="T25" fmla="*/ 205 h 523"/>
                    <a:gd name="T26" fmla="*/ 335 w 647"/>
                    <a:gd name="T27" fmla="*/ 177 h 523"/>
                    <a:gd name="T28" fmla="*/ 274 w 647"/>
                    <a:gd name="T29" fmla="*/ 156 h 523"/>
                    <a:gd name="T30" fmla="*/ 164 w 647"/>
                    <a:gd name="T31" fmla="*/ 133 h 523"/>
                    <a:gd name="T32" fmla="*/ 149 w 647"/>
                    <a:gd name="T33" fmla="*/ 131 h 523"/>
                    <a:gd name="T34" fmla="*/ 0 w 647"/>
                    <a:gd name="T35" fmla="*/ 0 h 5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7"/>
                    <a:gd name="T55" fmla="*/ 0 h 523"/>
                    <a:gd name="T56" fmla="*/ 647 w 647"/>
                    <a:gd name="T57" fmla="*/ 523 h 5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7" h="523">
                      <a:moveTo>
                        <a:pt x="0" y="0"/>
                      </a:moveTo>
                      <a:lnTo>
                        <a:pt x="134" y="48"/>
                      </a:lnTo>
                      <a:lnTo>
                        <a:pt x="316" y="121"/>
                      </a:lnTo>
                      <a:lnTo>
                        <a:pt x="532" y="311"/>
                      </a:lnTo>
                      <a:lnTo>
                        <a:pt x="589" y="421"/>
                      </a:lnTo>
                      <a:lnTo>
                        <a:pt x="647" y="523"/>
                      </a:lnTo>
                      <a:lnTo>
                        <a:pt x="531" y="425"/>
                      </a:lnTo>
                      <a:lnTo>
                        <a:pt x="460" y="353"/>
                      </a:lnTo>
                      <a:lnTo>
                        <a:pt x="421" y="307"/>
                      </a:lnTo>
                      <a:lnTo>
                        <a:pt x="408" y="277"/>
                      </a:lnTo>
                      <a:lnTo>
                        <a:pt x="410" y="244"/>
                      </a:lnTo>
                      <a:lnTo>
                        <a:pt x="404" y="228"/>
                      </a:lnTo>
                      <a:lnTo>
                        <a:pt x="381" y="205"/>
                      </a:lnTo>
                      <a:lnTo>
                        <a:pt x="335" y="177"/>
                      </a:lnTo>
                      <a:lnTo>
                        <a:pt x="274" y="156"/>
                      </a:lnTo>
                      <a:lnTo>
                        <a:pt x="164" y="133"/>
                      </a:lnTo>
                      <a:lnTo>
                        <a:pt x="149" y="13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6" name="Freeform 2115"/>
                <p:cNvSpPr>
                  <a:spLocks/>
                </p:cNvSpPr>
                <p:nvPr/>
              </p:nvSpPr>
              <p:spPr bwMode="auto">
                <a:xfrm>
                  <a:off x="1443" y="1814"/>
                  <a:ext cx="55" cy="30"/>
                </a:xfrm>
                <a:custGeom>
                  <a:avLst/>
                  <a:gdLst>
                    <a:gd name="T0" fmla="*/ 272 w 381"/>
                    <a:gd name="T1" fmla="*/ 82 h 177"/>
                    <a:gd name="T2" fmla="*/ 167 w 381"/>
                    <a:gd name="T3" fmla="*/ 41 h 177"/>
                    <a:gd name="T4" fmla="*/ 109 w 381"/>
                    <a:gd name="T5" fmla="*/ 25 h 177"/>
                    <a:gd name="T6" fmla="*/ 54 w 381"/>
                    <a:gd name="T7" fmla="*/ 16 h 177"/>
                    <a:gd name="T8" fmla="*/ 0 w 381"/>
                    <a:gd name="T9" fmla="*/ 0 h 177"/>
                    <a:gd name="T10" fmla="*/ 77 w 381"/>
                    <a:gd name="T11" fmla="*/ 66 h 177"/>
                    <a:gd name="T12" fmla="*/ 113 w 381"/>
                    <a:gd name="T13" fmla="*/ 63 h 177"/>
                    <a:gd name="T14" fmla="*/ 132 w 381"/>
                    <a:gd name="T15" fmla="*/ 64 h 177"/>
                    <a:gd name="T16" fmla="*/ 152 w 381"/>
                    <a:gd name="T17" fmla="*/ 75 h 177"/>
                    <a:gd name="T18" fmla="*/ 193 w 381"/>
                    <a:gd name="T19" fmla="*/ 108 h 177"/>
                    <a:gd name="T20" fmla="*/ 239 w 381"/>
                    <a:gd name="T21" fmla="*/ 143 h 177"/>
                    <a:gd name="T22" fmla="*/ 262 w 381"/>
                    <a:gd name="T23" fmla="*/ 154 h 177"/>
                    <a:gd name="T24" fmla="*/ 284 w 381"/>
                    <a:gd name="T25" fmla="*/ 159 h 177"/>
                    <a:gd name="T26" fmla="*/ 381 w 381"/>
                    <a:gd name="T27" fmla="*/ 177 h 177"/>
                    <a:gd name="T28" fmla="*/ 272 w 381"/>
                    <a:gd name="T29" fmla="*/ 82 h 1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1"/>
                    <a:gd name="T46" fmla="*/ 0 h 177"/>
                    <a:gd name="T47" fmla="*/ 381 w 381"/>
                    <a:gd name="T48" fmla="*/ 177 h 1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1" h="177">
                      <a:moveTo>
                        <a:pt x="272" y="82"/>
                      </a:moveTo>
                      <a:lnTo>
                        <a:pt x="167" y="41"/>
                      </a:lnTo>
                      <a:lnTo>
                        <a:pt x="109" y="25"/>
                      </a:lnTo>
                      <a:lnTo>
                        <a:pt x="54" y="16"/>
                      </a:lnTo>
                      <a:lnTo>
                        <a:pt x="0" y="0"/>
                      </a:lnTo>
                      <a:lnTo>
                        <a:pt x="77" y="66"/>
                      </a:lnTo>
                      <a:lnTo>
                        <a:pt x="113" y="63"/>
                      </a:lnTo>
                      <a:lnTo>
                        <a:pt x="132" y="64"/>
                      </a:lnTo>
                      <a:lnTo>
                        <a:pt x="152" y="75"/>
                      </a:lnTo>
                      <a:lnTo>
                        <a:pt x="193" y="108"/>
                      </a:lnTo>
                      <a:lnTo>
                        <a:pt x="239" y="143"/>
                      </a:lnTo>
                      <a:lnTo>
                        <a:pt x="262" y="154"/>
                      </a:lnTo>
                      <a:lnTo>
                        <a:pt x="284" y="159"/>
                      </a:lnTo>
                      <a:lnTo>
                        <a:pt x="381" y="177"/>
                      </a:lnTo>
                      <a:lnTo>
                        <a:pt x="272"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7" name="Freeform 2116"/>
                <p:cNvSpPr>
                  <a:spLocks/>
                </p:cNvSpPr>
                <p:nvPr/>
              </p:nvSpPr>
              <p:spPr bwMode="auto">
                <a:xfrm>
                  <a:off x="1519" y="1865"/>
                  <a:ext cx="34" cy="41"/>
                </a:xfrm>
                <a:custGeom>
                  <a:avLst/>
                  <a:gdLst>
                    <a:gd name="T0" fmla="*/ 0 w 238"/>
                    <a:gd name="T1" fmla="*/ 0 h 242"/>
                    <a:gd name="T2" fmla="*/ 16 w 238"/>
                    <a:gd name="T3" fmla="*/ 30 h 242"/>
                    <a:gd name="T4" fmla="*/ 55 w 238"/>
                    <a:gd name="T5" fmla="*/ 77 h 242"/>
                    <a:gd name="T6" fmla="*/ 125 w 238"/>
                    <a:gd name="T7" fmla="*/ 146 h 242"/>
                    <a:gd name="T8" fmla="*/ 238 w 238"/>
                    <a:gd name="T9" fmla="*/ 242 h 242"/>
                    <a:gd name="T10" fmla="*/ 195 w 238"/>
                    <a:gd name="T11" fmla="*/ 171 h 242"/>
                    <a:gd name="T12" fmla="*/ 0 w 238"/>
                    <a:gd name="T13" fmla="*/ 0 h 242"/>
                    <a:gd name="T14" fmla="*/ 0 60000 65536"/>
                    <a:gd name="T15" fmla="*/ 0 60000 65536"/>
                    <a:gd name="T16" fmla="*/ 0 60000 65536"/>
                    <a:gd name="T17" fmla="*/ 0 60000 65536"/>
                    <a:gd name="T18" fmla="*/ 0 60000 65536"/>
                    <a:gd name="T19" fmla="*/ 0 60000 65536"/>
                    <a:gd name="T20" fmla="*/ 0 60000 65536"/>
                    <a:gd name="T21" fmla="*/ 0 w 238"/>
                    <a:gd name="T22" fmla="*/ 0 h 242"/>
                    <a:gd name="T23" fmla="*/ 238 w 238"/>
                    <a:gd name="T24" fmla="*/ 242 h 2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 h="242">
                      <a:moveTo>
                        <a:pt x="0" y="0"/>
                      </a:moveTo>
                      <a:lnTo>
                        <a:pt x="16" y="30"/>
                      </a:lnTo>
                      <a:lnTo>
                        <a:pt x="55" y="77"/>
                      </a:lnTo>
                      <a:lnTo>
                        <a:pt x="125" y="146"/>
                      </a:lnTo>
                      <a:lnTo>
                        <a:pt x="238" y="242"/>
                      </a:lnTo>
                      <a:lnTo>
                        <a:pt x="195" y="17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8" name="Freeform 2117"/>
                <p:cNvSpPr>
                  <a:spLocks/>
                </p:cNvSpPr>
                <p:nvPr/>
              </p:nvSpPr>
              <p:spPr bwMode="auto">
                <a:xfrm>
                  <a:off x="1429" y="1813"/>
                  <a:ext cx="53" cy="27"/>
                </a:xfrm>
                <a:custGeom>
                  <a:avLst/>
                  <a:gdLst>
                    <a:gd name="T0" fmla="*/ 219 w 368"/>
                    <a:gd name="T1" fmla="*/ 36 h 167"/>
                    <a:gd name="T2" fmla="*/ 208 w 368"/>
                    <a:gd name="T3" fmla="*/ 35 h 167"/>
                    <a:gd name="T4" fmla="*/ 157 w 368"/>
                    <a:gd name="T5" fmla="*/ 28 h 167"/>
                    <a:gd name="T6" fmla="*/ 111 w 368"/>
                    <a:gd name="T7" fmla="*/ 13 h 167"/>
                    <a:gd name="T8" fmla="*/ 61 w 368"/>
                    <a:gd name="T9" fmla="*/ 1 h 167"/>
                    <a:gd name="T10" fmla="*/ 0 w 368"/>
                    <a:gd name="T11" fmla="*/ 0 h 167"/>
                    <a:gd name="T12" fmla="*/ 90 w 368"/>
                    <a:gd name="T13" fmla="*/ 79 h 167"/>
                    <a:gd name="T14" fmla="*/ 212 w 368"/>
                    <a:gd name="T15" fmla="*/ 73 h 167"/>
                    <a:gd name="T16" fmla="*/ 230 w 368"/>
                    <a:gd name="T17" fmla="*/ 74 h 167"/>
                    <a:gd name="T18" fmla="*/ 247 w 368"/>
                    <a:gd name="T19" fmla="*/ 82 h 167"/>
                    <a:gd name="T20" fmla="*/ 285 w 368"/>
                    <a:gd name="T21" fmla="*/ 112 h 167"/>
                    <a:gd name="T22" fmla="*/ 327 w 368"/>
                    <a:gd name="T23" fmla="*/ 145 h 167"/>
                    <a:gd name="T24" fmla="*/ 368 w 368"/>
                    <a:gd name="T25" fmla="*/ 167 h 167"/>
                    <a:gd name="T26" fmla="*/ 219 w 368"/>
                    <a:gd name="T27" fmla="*/ 36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167"/>
                    <a:gd name="T44" fmla="*/ 368 w 368"/>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167">
                      <a:moveTo>
                        <a:pt x="219" y="36"/>
                      </a:moveTo>
                      <a:lnTo>
                        <a:pt x="208" y="35"/>
                      </a:lnTo>
                      <a:lnTo>
                        <a:pt x="157" y="28"/>
                      </a:lnTo>
                      <a:lnTo>
                        <a:pt x="111" y="13"/>
                      </a:lnTo>
                      <a:lnTo>
                        <a:pt x="61" y="1"/>
                      </a:lnTo>
                      <a:lnTo>
                        <a:pt x="0" y="0"/>
                      </a:lnTo>
                      <a:lnTo>
                        <a:pt x="90" y="79"/>
                      </a:lnTo>
                      <a:lnTo>
                        <a:pt x="212" y="73"/>
                      </a:lnTo>
                      <a:lnTo>
                        <a:pt x="230" y="74"/>
                      </a:lnTo>
                      <a:lnTo>
                        <a:pt x="247" y="82"/>
                      </a:lnTo>
                      <a:lnTo>
                        <a:pt x="285" y="112"/>
                      </a:lnTo>
                      <a:lnTo>
                        <a:pt x="327" y="145"/>
                      </a:lnTo>
                      <a:lnTo>
                        <a:pt x="368" y="167"/>
                      </a:lnTo>
                      <a:lnTo>
                        <a:pt x="219" y="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99" name="Freeform 2118"/>
                <p:cNvSpPr>
                  <a:spLocks/>
                </p:cNvSpPr>
                <p:nvPr/>
              </p:nvSpPr>
              <p:spPr bwMode="auto">
                <a:xfrm>
                  <a:off x="1421" y="1812"/>
                  <a:ext cx="33" cy="16"/>
                </a:xfrm>
                <a:custGeom>
                  <a:avLst/>
                  <a:gdLst>
                    <a:gd name="T0" fmla="*/ 160 w 237"/>
                    <a:gd name="T1" fmla="*/ 11 h 94"/>
                    <a:gd name="T2" fmla="*/ 107 w 237"/>
                    <a:gd name="T3" fmla="*/ 0 h 94"/>
                    <a:gd name="T4" fmla="*/ 41 w 237"/>
                    <a:gd name="T5" fmla="*/ 5 h 94"/>
                    <a:gd name="T6" fmla="*/ 19 w 237"/>
                    <a:gd name="T7" fmla="*/ 12 h 94"/>
                    <a:gd name="T8" fmla="*/ 0 w 237"/>
                    <a:gd name="T9" fmla="*/ 25 h 94"/>
                    <a:gd name="T10" fmla="*/ 80 w 237"/>
                    <a:gd name="T11" fmla="*/ 94 h 94"/>
                    <a:gd name="T12" fmla="*/ 114 w 237"/>
                    <a:gd name="T13" fmla="*/ 85 h 94"/>
                    <a:gd name="T14" fmla="*/ 155 w 237"/>
                    <a:gd name="T15" fmla="*/ 80 h 94"/>
                    <a:gd name="T16" fmla="*/ 237 w 237"/>
                    <a:gd name="T17" fmla="*/ 77 h 94"/>
                    <a:gd name="T18" fmla="*/ 160 w 237"/>
                    <a:gd name="T19" fmla="*/ 1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7"/>
                    <a:gd name="T31" fmla="*/ 0 h 94"/>
                    <a:gd name="T32" fmla="*/ 237 w 237"/>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7" h="94">
                      <a:moveTo>
                        <a:pt x="160" y="11"/>
                      </a:moveTo>
                      <a:lnTo>
                        <a:pt x="107" y="0"/>
                      </a:lnTo>
                      <a:lnTo>
                        <a:pt x="41" y="5"/>
                      </a:lnTo>
                      <a:lnTo>
                        <a:pt x="19" y="12"/>
                      </a:lnTo>
                      <a:lnTo>
                        <a:pt x="0" y="25"/>
                      </a:lnTo>
                      <a:lnTo>
                        <a:pt x="80" y="94"/>
                      </a:lnTo>
                      <a:lnTo>
                        <a:pt x="114" y="85"/>
                      </a:lnTo>
                      <a:lnTo>
                        <a:pt x="155" y="80"/>
                      </a:lnTo>
                      <a:lnTo>
                        <a:pt x="237" y="77"/>
                      </a:lnTo>
                      <a:lnTo>
                        <a:pt x="160"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0" name="Freeform 2119"/>
                <p:cNvSpPr>
                  <a:spLocks/>
                </p:cNvSpPr>
                <p:nvPr/>
              </p:nvSpPr>
              <p:spPr bwMode="auto">
                <a:xfrm>
                  <a:off x="1415" y="1813"/>
                  <a:ext cx="27" cy="22"/>
                </a:xfrm>
                <a:custGeom>
                  <a:avLst/>
                  <a:gdLst>
                    <a:gd name="T0" fmla="*/ 97 w 187"/>
                    <a:gd name="T1" fmla="*/ 0 h 135"/>
                    <a:gd name="T2" fmla="*/ 77 w 187"/>
                    <a:gd name="T3" fmla="*/ 4 h 135"/>
                    <a:gd name="T4" fmla="*/ 53 w 187"/>
                    <a:gd name="T5" fmla="*/ 12 h 135"/>
                    <a:gd name="T6" fmla="*/ 33 w 187"/>
                    <a:gd name="T7" fmla="*/ 26 h 135"/>
                    <a:gd name="T8" fmla="*/ 0 w 187"/>
                    <a:gd name="T9" fmla="*/ 70 h 135"/>
                    <a:gd name="T10" fmla="*/ 74 w 187"/>
                    <a:gd name="T11" fmla="*/ 135 h 135"/>
                    <a:gd name="T12" fmla="*/ 83 w 187"/>
                    <a:gd name="T13" fmla="*/ 120 h 135"/>
                    <a:gd name="T14" fmla="*/ 101 w 187"/>
                    <a:gd name="T15" fmla="*/ 101 h 135"/>
                    <a:gd name="T16" fmla="*/ 126 w 187"/>
                    <a:gd name="T17" fmla="*/ 90 h 135"/>
                    <a:gd name="T18" fmla="*/ 187 w 187"/>
                    <a:gd name="T19" fmla="*/ 79 h 135"/>
                    <a:gd name="T20" fmla="*/ 97 w 187"/>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7"/>
                    <a:gd name="T34" fmla="*/ 0 h 135"/>
                    <a:gd name="T35" fmla="*/ 187 w 187"/>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7" h="135">
                      <a:moveTo>
                        <a:pt x="97" y="0"/>
                      </a:moveTo>
                      <a:lnTo>
                        <a:pt x="77" y="4"/>
                      </a:lnTo>
                      <a:lnTo>
                        <a:pt x="53" y="12"/>
                      </a:lnTo>
                      <a:lnTo>
                        <a:pt x="33" y="26"/>
                      </a:lnTo>
                      <a:lnTo>
                        <a:pt x="0" y="70"/>
                      </a:lnTo>
                      <a:lnTo>
                        <a:pt x="74" y="135"/>
                      </a:lnTo>
                      <a:lnTo>
                        <a:pt x="83" y="120"/>
                      </a:lnTo>
                      <a:lnTo>
                        <a:pt x="101" y="101"/>
                      </a:lnTo>
                      <a:lnTo>
                        <a:pt x="126" y="90"/>
                      </a:lnTo>
                      <a:lnTo>
                        <a:pt x="187" y="79"/>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1" name="Freeform 2120"/>
                <p:cNvSpPr>
                  <a:spLocks/>
                </p:cNvSpPr>
                <p:nvPr/>
              </p:nvSpPr>
              <p:spPr bwMode="auto">
                <a:xfrm>
                  <a:off x="1411" y="1817"/>
                  <a:ext cx="21" cy="25"/>
                </a:xfrm>
                <a:custGeom>
                  <a:avLst/>
                  <a:gdLst>
                    <a:gd name="T0" fmla="*/ 0 w 144"/>
                    <a:gd name="T1" fmla="*/ 100 h 154"/>
                    <a:gd name="T2" fmla="*/ 31 w 144"/>
                    <a:gd name="T3" fmla="*/ 43 h 154"/>
                    <a:gd name="T4" fmla="*/ 64 w 144"/>
                    <a:gd name="T5" fmla="*/ 0 h 154"/>
                    <a:gd name="T6" fmla="*/ 144 w 144"/>
                    <a:gd name="T7" fmla="*/ 69 h 154"/>
                    <a:gd name="T8" fmla="*/ 111 w 144"/>
                    <a:gd name="T9" fmla="*/ 96 h 154"/>
                    <a:gd name="T10" fmla="*/ 63 w 144"/>
                    <a:gd name="T11" fmla="*/ 154 h 154"/>
                    <a:gd name="T12" fmla="*/ 0 w 144"/>
                    <a:gd name="T13" fmla="*/ 100 h 154"/>
                    <a:gd name="T14" fmla="*/ 0 60000 65536"/>
                    <a:gd name="T15" fmla="*/ 0 60000 65536"/>
                    <a:gd name="T16" fmla="*/ 0 60000 65536"/>
                    <a:gd name="T17" fmla="*/ 0 60000 65536"/>
                    <a:gd name="T18" fmla="*/ 0 60000 65536"/>
                    <a:gd name="T19" fmla="*/ 0 60000 65536"/>
                    <a:gd name="T20" fmla="*/ 0 60000 65536"/>
                    <a:gd name="T21" fmla="*/ 0 w 144"/>
                    <a:gd name="T22" fmla="*/ 0 h 154"/>
                    <a:gd name="T23" fmla="*/ 144 w 144"/>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54">
                      <a:moveTo>
                        <a:pt x="0" y="100"/>
                      </a:moveTo>
                      <a:lnTo>
                        <a:pt x="31" y="43"/>
                      </a:lnTo>
                      <a:lnTo>
                        <a:pt x="64" y="0"/>
                      </a:lnTo>
                      <a:lnTo>
                        <a:pt x="144" y="69"/>
                      </a:lnTo>
                      <a:lnTo>
                        <a:pt x="111" y="96"/>
                      </a:lnTo>
                      <a:lnTo>
                        <a:pt x="63" y="154"/>
                      </a:lnTo>
                      <a:lnTo>
                        <a:pt x="0" y="1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2" name="Freeform 2121"/>
                <p:cNvSpPr>
                  <a:spLocks/>
                </p:cNvSpPr>
                <p:nvPr/>
              </p:nvSpPr>
              <p:spPr bwMode="auto">
                <a:xfrm>
                  <a:off x="1407" y="1824"/>
                  <a:ext cx="19" cy="25"/>
                </a:xfrm>
                <a:custGeom>
                  <a:avLst/>
                  <a:gdLst>
                    <a:gd name="T0" fmla="*/ 0 w 133"/>
                    <a:gd name="T1" fmla="*/ 103 h 148"/>
                    <a:gd name="T2" fmla="*/ 59 w 133"/>
                    <a:gd name="T3" fmla="*/ 0 h 148"/>
                    <a:gd name="T4" fmla="*/ 133 w 133"/>
                    <a:gd name="T5" fmla="*/ 65 h 148"/>
                    <a:gd name="T6" fmla="*/ 51 w 133"/>
                    <a:gd name="T7" fmla="*/ 148 h 148"/>
                    <a:gd name="T8" fmla="*/ 0 w 133"/>
                    <a:gd name="T9" fmla="*/ 103 h 148"/>
                    <a:gd name="T10" fmla="*/ 0 60000 65536"/>
                    <a:gd name="T11" fmla="*/ 0 60000 65536"/>
                    <a:gd name="T12" fmla="*/ 0 60000 65536"/>
                    <a:gd name="T13" fmla="*/ 0 60000 65536"/>
                    <a:gd name="T14" fmla="*/ 0 60000 65536"/>
                    <a:gd name="T15" fmla="*/ 0 w 133"/>
                    <a:gd name="T16" fmla="*/ 0 h 148"/>
                    <a:gd name="T17" fmla="*/ 133 w 133"/>
                    <a:gd name="T18" fmla="*/ 148 h 148"/>
                  </a:gdLst>
                  <a:ahLst/>
                  <a:cxnLst>
                    <a:cxn ang="T10">
                      <a:pos x="T0" y="T1"/>
                    </a:cxn>
                    <a:cxn ang="T11">
                      <a:pos x="T2" y="T3"/>
                    </a:cxn>
                    <a:cxn ang="T12">
                      <a:pos x="T4" y="T5"/>
                    </a:cxn>
                    <a:cxn ang="T13">
                      <a:pos x="T6" y="T7"/>
                    </a:cxn>
                    <a:cxn ang="T14">
                      <a:pos x="T8" y="T9"/>
                    </a:cxn>
                  </a:cxnLst>
                  <a:rect l="T15" t="T16" r="T17" b="T18"/>
                  <a:pathLst>
                    <a:path w="133" h="148">
                      <a:moveTo>
                        <a:pt x="0" y="103"/>
                      </a:moveTo>
                      <a:lnTo>
                        <a:pt x="59" y="0"/>
                      </a:lnTo>
                      <a:lnTo>
                        <a:pt x="133" y="65"/>
                      </a:lnTo>
                      <a:lnTo>
                        <a:pt x="51" y="148"/>
                      </a:lnTo>
                      <a:lnTo>
                        <a:pt x="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3" name="Freeform 2122"/>
                <p:cNvSpPr>
                  <a:spLocks/>
                </p:cNvSpPr>
                <p:nvPr/>
              </p:nvSpPr>
              <p:spPr bwMode="auto">
                <a:xfrm>
                  <a:off x="1401" y="1833"/>
                  <a:ext cx="19" cy="22"/>
                </a:xfrm>
                <a:custGeom>
                  <a:avLst/>
                  <a:gdLst>
                    <a:gd name="T0" fmla="*/ 0 w 133"/>
                    <a:gd name="T1" fmla="*/ 93 h 133"/>
                    <a:gd name="T2" fmla="*/ 40 w 133"/>
                    <a:gd name="T3" fmla="*/ 48 h 133"/>
                    <a:gd name="T4" fmla="*/ 70 w 133"/>
                    <a:gd name="T5" fmla="*/ 0 h 133"/>
                    <a:gd name="T6" fmla="*/ 133 w 133"/>
                    <a:gd name="T7" fmla="*/ 54 h 133"/>
                    <a:gd name="T8" fmla="*/ 46 w 133"/>
                    <a:gd name="T9" fmla="*/ 133 h 133"/>
                    <a:gd name="T10" fmla="*/ 0 w 133"/>
                    <a:gd name="T11" fmla="*/ 93 h 133"/>
                    <a:gd name="T12" fmla="*/ 0 60000 65536"/>
                    <a:gd name="T13" fmla="*/ 0 60000 65536"/>
                    <a:gd name="T14" fmla="*/ 0 60000 65536"/>
                    <a:gd name="T15" fmla="*/ 0 60000 65536"/>
                    <a:gd name="T16" fmla="*/ 0 60000 65536"/>
                    <a:gd name="T17" fmla="*/ 0 60000 65536"/>
                    <a:gd name="T18" fmla="*/ 0 w 133"/>
                    <a:gd name="T19" fmla="*/ 0 h 133"/>
                    <a:gd name="T20" fmla="*/ 133 w 133"/>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33" h="133">
                      <a:moveTo>
                        <a:pt x="0" y="93"/>
                      </a:moveTo>
                      <a:lnTo>
                        <a:pt x="40" y="48"/>
                      </a:lnTo>
                      <a:lnTo>
                        <a:pt x="70" y="0"/>
                      </a:lnTo>
                      <a:lnTo>
                        <a:pt x="133" y="54"/>
                      </a:lnTo>
                      <a:lnTo>
                        <a:pt x="46" y="133"/>
                      </a:lnTo>
                      <a:lnTo>
                        <a:pt x="0" y="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4" name="Freeform 2123"/>
                <p:cNvSpPr>
                  <a:spLocks/>
                </p:cNvSpPr>
                <p:nvPr/>
              </p:nvSpPr>
              <p:spPr bwMode="auto">
                <a:xfrm>
                  <a:off x="1395" y="1841"/>
                  <a:ext cx="19" cy="21"/>
                </a:xfrm>
                <a:custGeom>
                  <a:avLst/>
                  <a:gdLst>
                    <a:gd name="T0" fmla="*/ 0 w 138"/>
                    <a:gd name="T1" fmla="*/ 79 h 121"/>
                    <a:gd name="T2" fmla="*/ 49 w 138"/>
                    <a:gd name="T3" fmla="*/ 43 h 121"/>
                    <a:gd name="T4" fmla="*/ 87 w 138"/>
                    <a:gd name="T5" fmla="*/ 0 h 121"/>
                    <a:gd name="T6" fmla="*/ 138 w 138"/>
                    <a:gd name="T7" fmla="*/ 45 h 121"/>
                    <a:gd name="T8" fmla="*/ 48 w 138"/>
                    <a:gd name="T9" fmla="*/ 121 h 121"/>
                    <a:gd name="T10" fmla="*/ 0 w 138"/>
                    <a:gd name="T11" fmla="*/ 79 h 121"/>
                    <a:gd name="T12" fmla="*/ 0 60000 65536"/>
                    <a:gd name="T13" fmla="*/ 0 60000 65536"/>
                    <a:gd name="T14" fmla="*/ 0 60000 65536"/>
                    <a:gd name="T15" fmla="*/ 0 60000 65536"/>
                    <a:gd name="T16" fmla="*/ 0 60000 65536"/>
                    <a:gd name="T17" fmla="*/ 0 60000 65536"/>
                    <a:gd name="T18" fmla="*/ 0 w 138"/>
                    <a:gd name="T19" fmla="*/ 0 h 121"/>
                    <a:gd name="T20" fmla="*/ 138 w 138"/>
                    <a:gd name="T21" fmla="*/ 121 h 121"/>
                  </a:gdLst>
                  <a:ahLst/>
                  <a:cxnLst>
                    <a:cxn ang="T12">
                      <a:pos x="T0" y="T1"/>
                    </a:cxn>
                    <a:cxn ang="T13">
                      <a:pos x="T2" y="T3"/>
                    </a:cxn>
                    <a:cxn ang="T14">
                      <a:pos x="T4" y="T5"/>
                    </a:cxn>
                    <a:cxn ang="T15">
                      <a:pos x="T6" y="T7"/>
                    </a:cxn>
                    <a:cxn ang="T16">
                      <a:pos x="T8" y="T9"/>
                    </a:cxn>
                    <a:cxn ang="T17">
                      <a:pos x="T10" y="T11"/>
                    </a:cxn>
                  </a:cxnLst>
                  <a:rect l="T18" t="T19" r="T20" b="T21"/>
                  <a:pathLst>
                    <a:path w="138" h="121">
                      <a:moveTo>
                        <a:pt x="0" y="79"/>
                      </a:moveTo>
                      <a:lnTo>
                        <a:pt x="49" y="43"/>
                      </a:lnTo>
                      <a:lnTo>
                        <a:pt x="87" y="0"/>
                      </a:lnTo>
                      <a:lnTo>
                        <a:pt x="138" y="45"/>
                      </a:lnTo>
                      <a:lnTo>
                        <a:pt x="48" y="121"/>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5" name="Freeform 2124"/>
                <p:cNvSpPr>
                  <a:spLocks/>
                </p:cNvSpPr>
                <p:nvPr/>
              </p:nvSpPr>
              <p:spPr bwMode="auto">
                <a:xfrm>
                  <a:off x="1387" y="1849"/>
                  <a:ext cx="21" cy="19"/>
                </a:xfrm>
                <a:custGeom>
                  <a:avLst/>
                  <a:gdLst>
                    <a:gd name="T0" fmla="*/ 104 w 150"/>
                    <a:gd name="T1" fmla="*/ 0 h 114"/>
                    <a:gd name="T2" fmla="*/ 51 w 150"/>
                    <a:gd name="T3" fmla="*/ 38 h 114"/>
                    <a:gd name="T4" fmla="*/ 0 w 150"/>
                    <a:gd name="T5" fmla="*/ 64 h 114"/>
                    <a:gd name="T6" fmla="*/ 58 w 150"/>
                    <a:gd name="T7" fmla="*/ 114 h 114"/>
                    <a:gd name="T8" fmla="*/ 150 w 150"/>
                    <a:gd name="T9" fmla="*/ 40 h 114"/>
                    <a:gd name="T10" fmla="*/ 104 w 150"/>
                    <a:gd name="T11" fmla="*/ 0 h 114"/>
                    <a:gd name="T12" fmla="*/ 0 60000 65536"/>
                    <a:gd name="T13" fmla="*/ 0 60000 65536"/>
                    <a:gd name="T14" fmla="*/ 0 60000 65536"/>
                    <a:gd name="T15" fmla="*/ 0 60000 65536"/>
                    <a:gd name="T16" fmla="*/ 0 60000 65536"/>
                    <a:gd name="T17" fmla="*/ 0 60000 65536"/>
                    <a:gd name="T18" fmla="*/ 0 w 150"/>
                    <a:gd name="T19" fmla="*/ 0 h 114"/>
                    <a:gd name="T20" fmla="*/ 150 w 150"/>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50" h="114">
                      <a:moveTo>
                        <a:pt x="104" y="0"/>
                      </a:moveTo>
                      <a:lnTo>
                        <a:pt x="51" y="38"/>
                      </a:lnTo>
                      <a:lnTo>
                        <a:pt x="0" y="64"/>
                      </a:lnTo>
                      <a:lnTo>
                        <a:pt x="58" y="114"/>
                      </a:lnTo>
                      <a:lnTo>
                        <a:pt x="150" y="40"/>
                      </a:lnTo>
                      <a:lnTo>
                        <a:pt x="10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6" name="Freeform 2125"/>
                <p:cNvSpPr>
                  <a:spLocks/>
                </p:cNvSpPr>
                <p:nvPr/>
              </p:nvSpPr>
              <p:spPr bwMode="auto">
                <a:xfrm>
                  <a:off x="1379" y="1855"/>
                  <a:ext cx="22" cy="19"/>
                </a:xfrm>
                <a:custGeom>
                  <a:avLst/>
                  <a:gdLst>
                    <a:gd name="T0" fmla="*/ 110 w 158"/>
                    <a:gd name="T1" fmla="*/ 0 h 117"/>
                    <a:gd name="T2" fmla="*/ 105 w 158"/>
                    <a:gd name="T3" fmla="*/ 3 h 117"/>
                    <a:gd name="T4" fmla="*/ 0 w 158"/>
                    <a:gd name="T5" fmla="*/ 59 h 117"/>
                    <a:gd name="T6" fmla="*/ 67 w 158"/>
                    <a:gd name="T7" fmla="*/ 117 h 117"/>
                    <a:gd name="T8" fmla="*/ 73 w 158"/>
                    <a:gd name="T9" fmla="*/ 112 h 117"/>
                    <a:gd name="T10" fmla="*/ 158 w 158"/>
                    <a:gd name="T11" fmla="*/ 42 h 117"/>
                    <a:gd name="T12" fmla="*/ 110 w 158"/>
                    <a:gd name="T13" fmla="*/ 0 h 117"/>
                    <a:gd name="T14" fmla="*/ 0 60000 65536"/>
                    <a:gd name="T15" fmla="*/ 0 60000 65536"/>
                    <a:gd name="T16" fmla="*/ 0 60000 65536"/>
                    <a:gd name="T17" fmla="*/ 0 60000 65536"/>
                    <a:gd name="T18" fmla="*/ 0 60000 65536"/>
                    <a:gd name="T19" fmla="*/ 0 60000 65536"/>
                    <a:gd name="T20" fmla="*/ 0 60000 65536"/>
                    <a:gd name="T21" fmla="*/ 0 w 158"/>
                    <a:gd name="T22" fmla="*/ 0 h 117"/>
                    <a:gd name="T23" fmla="*/ 158 w 158"/>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 h="117">
                      <a:moveTo>
                        <a:pt x="110" y="0"/>
                      </a:moveTo>
                      <a:lnTo>
                        <a:pt x="105" y="3"/>
                      </a:lnTo>
                      <a:lnTo>
                        <a:pt x="0" y="59"/>
                      </a:lnTo>
                      <a:lnTo>
                        <a:pt x="67" y="117"/>
                      </a:lnTo>
                      <a:lnTo>
                        <a:pt x="73" y="112"/>
                      </a:lnTo>
                      <a:lnTo>
                        <a:pt x="158" y="42"/>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7" name="Freeform 2126"/>
                <p:cNvSpPr>
                  <a:spLocks/>
                </p:cNvSpPr>
                <p:nvPr/>
              </p:nvSpPr>
              <p:spPr bwMode="auto">
                <a:xfrm>
                  <a:off x="1371" y="1859"/>
                  <a:ext cx="24" cy="19"/>
                </a:xfrm>
                <a:custGeom>
                  <a:avLst/>
                  <a:gdLst>
                    <a:gd name="T0" fmla="*/ 0 w 166"/>
                    <a:gd name="T1" fmla="*/ 61 h 112"/>
                    <a:gd name="T2" fmla="*/ 108 w 166"/>
                    <a:gd name="T3" fmla="*/ 0 h 112"/>
                    <a:gd name="T4" fmla="*/ 166 w 166"/>
                    <a:gd name="T5" fmla="*/ 50 h 112"/>
                    <a:gd name="T6" fmla="*/ 127 w 166"/>
                    <a:gd name="T7" fmla="*/ 83 h 112"/>
                    <a:gd name="T8" fmla="*/ 95 w 166"/>
                    <a:gd name="T9" fmla="*/ 102 h 112"/>
                    <a:gd name="T10" fmla="*/ 60 w 166"/>
                    <a:gd name="T11" fmla="*/ 112 h 112"/>
                    <a:gd name="T12" fmla="*/ 0 w 166"/>
                    <a:gd name="T13" fmla="*/ 61 h 112"/>
                    <a:gd name="T14" fmla="*/ 0 60000 65536"/>
                    <a:gd name="T15" fmla="*/ 0 60000 65536"/>
                    <a:gd name="T16" fmla="*/ 0 60000 65536"/>
                    <a:gd name="T17" fmla="*/ 0 60000 65536"/>
                    <a:gd name="T18" fmla="*/ 0 60000 65536"/>
                    <a:gd name="T19" fmla="*/ 0 60000 65536"/>
                    <a:gd name="T20" fmla="*/ 0 60000 65536"/>
                    <a:gd name="T21" fmla="*/ 0 w 166"/>
                    <a:gd name="T22" fmla="*/ 0 h 112"/>
                    <a:gd name="T23" fmla="*/ 166 w 166"/>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12">
                      <a:moveTo>
                        <a:pt x="0" y="61"/>
                      </a:moveTo>
                      <a:lnTo>
                        <a:pt x="108" y="0"/>
                      </a:lnTo>
                      <a:lnTo>
                        <a:pt x="166" y="50"/>
                      </a:lnTo>
                      <a:lnTo>
                        <a:pt x="127" y="83"/>
                      </a:lnTo>
                      <a:lnTo>
                        <a:pt x="95" y="102"/>
                      </a:lnTo>
                      <a:lnTo>
                        <a:pt x="60" y="112"/>
                      </a:lnTo>
                      <a:lnTo>
                        <a:pt x="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8" name="Freeform 2127"/>
                <p:cNvSpPr>
                  <a:spLocks/>
                </p:cNvSpPr>
                <p:nvPr/>
              </p:nvSpPr>
              <p:spPr bwMode="auto">
                <a:xfrm>
                  <a:off x="1364" y="1864"/>
                  <a:ext cx="24" cy="16"/>
                </a:xfrm>
                <a:custGeom>
                  <a:avLst/>
                  <a:gdLst>
                    <a:gd name="T0" fmla="*/ 0 w 173"/>
                    <a:gd name="T1" fmla="*/ 62 h 95"/>
                    <a:gd name="T2" fmla="*/ 106 w 173"/>
                    <a:gd name="T3" fmla="*/ 0 h 95"/>
                    <a:gd name="T4" fmla="*/ 173 w 173"/>
                    <a:gd name="T5" fmla="*/ 58 h 95"/>
                    <a:gd name="T6" fmla="*/ 140 w 173"/>
                    <a:gd name="T7" fmla="*/ 75 h 95"/>
                    <a:gd name="T8" fmla="*/ 104 w 173"/>
                    <a:gd name="T9" fmla="*/ 83 h 95"/>
                    <a:gd name="T10" fmla="*/ 37 w 173"/>
                    <a:gd name="T11" fmla="*/ 95 h 95"/>
                    <a:gd name="T12" fmla="*/ 0 w 173"/>
                    <a:gd name="T13" fmla="*/ 62 h 95"/>
                    <a:gd name="T14" fmla="*/ 0 60000 65536"/>
                    <a:gd name="T15" fmla="*/ 0 60000 65536"/>
                    <a:gd name="T16" fmla="*/ 0 60000 65536"/>
                    <a:gd name="T17" fmla="*/ 0 60000 65536"/>
                    <a:gd name="T18" fmla="*/ 0 60000 65536"/>
                    <a:gd name="T19" fmla="*/ 0 60000 65536"/>
                    <a:gd name="T20" fmla="*/ 0 60000 65536"/>
                    <a:gd name="T21" fmla="*/ 0 w 173"/>
                    <a:gd name="T22" fmla="*/ 0 h 95"/>
                    <a:gd name="T23" fmla="*/ 173 w 173"/>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95">
                      <a:moveTo>
                        <a:pt x="0" y="62"/>
                      </a:moveTo>
                      <a:lnTo>
                        <a:pt x="106" y="0"/>
                      </a:lnTo>
                      <a:lnTo>
                        <a:pt x="173" y="58"/>
                      </a:lnTo>
                      <a:lnTo>
                        <a:pt x="140" y="75"/>
                      </a:lnTo>
                      <a:lnTo>
                        <a:pt x="104" y="83"/>
                      </a:lnTo>
                      <a:lnTo>
                        <a:pt x="37" y="95"/>
                      </a:lnTo>
                      <a:lnTo>
                        <a:pt x="0"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09" name="Freeform 2128"/>
                <p:cNvSpPr>
                  <a:spLocks/>
                </p:cNvSpPr>
                <p:nvPr/>
              </p:nvSpPr>
              <p:spPr bwMode="auto">
                <a:xfrm>
                  <a:off x="1357" y="1870"/>
                  <a:ext cx="23" cy="17"/>
                </a:xfrm>
                <a:custGeom>
                  <a:avLst/>
                  <a:gdLst>
                    <a:gd name="T0" fmla="*/ 0 w 161"/>
                    <a:gd name="T1" fmla="*/ 66 h 103"/>
                    <a:gd name="T2" fmla="*/ 101 w 161"/>
                    <a:gd name="T3" fmla="*/ 0 h 103"/>
                    <a:gd name="T4" fmla="*/ 161 w 161"/>
                    <a:gd name="T5" fmla="*/ 51 h 103"/>
                    <a:gd name="T6" fmla="*/ 114 w 161"/>
                    <a:gd name="T7" fmla="*/ 59 h 103"/>
                    <a:gd name="T8" fmla="*/ 74 w 161"/>
                    <a:gd name="T9" fmla="*/ 69 h 103"/>
                    <a:gd name="T10" fmla="*/ 42 w 161"/>
                    <a:gd name="T11" fmla="*/ 103 h 103"/>
                    <a:gd name="T12" fmla="*/ 0 w 161"/>
                    <a:gd name="T13" fmla="*/ 66 h 103"/>
                    <a:gd name="T14" fmla="*/ 0 60000 65536"/>
                    <a:gd name="T15" fmla="*/ 0 60000 65536"/>
                    <a:gd name="T16" fmla="*/ 0 60000 65536"/>
                    <a:gd name="T17" fmla="*/ 0 60000 65536"/>
                    <a:gd name="T18" fmla="*/ 0 60000 65536"/>
                    <a:gd name="T19" fmla="*/ 0 60000 65536"/>
                    <a:gd name="T20" fmla="*/ 0 60000 65536"/>
                    <a:gd name="T21" fmla="*/ 0 w 161"/>
                    <a:gd name="T22" fmla="*/ 0 h 103"/>
                    <a:gd name="T23" fmla="*/ 161 w 161"/>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1" h="103">
                      <a:moveTo>
                        <a:pt x="0" y="66"/>
                      </a:moveTo>
                      <a:lnTo>
                        <a:pt x="101" y="0"/>
                      </a:lnTo>
                      <a:lnTo>
                        <a:pt x="161" y="51"/>
                      </a:lnTo>
                      <a:lnTo>
                        <a:pt x="114" y="59"/>
                      </a:lnTo>
                      <a:lnTo>
                        <a:pt x="74" y="69"/>
                      </a:lnTo>
                      <a:lnTo>
                        <a:pt x="42" y="103"/>
                      </a:lnTo>
                      <a:lnTo>
                        <a:pt x="0"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0" name="Freeform 2129"/>
                <p:cNvSpPr>
                  <a:spLocks/>
                </p:cNvSpPr>
                <p:nvPr/>
              </p:nvSpPr>
              <p:spPr bwMode="auto">
                <a:xfrm>
                  <a:off x="1351" y="1875"/>
                  <a:ext cx="18" cy="20"/>
                </a:xfrm>
                <a:custGeom>
                  <a:avLst/>
                  <a:gdLst>
                    <a:gd name="T0" fmla="*/ 86 w 123"/>
                    <a:gd name="T1" fmla="*/ 0 h 120"/>
                    <a:gd name="T2" fmla="*/ 20 w 123"/>
                    <a:gd name="T3" fmla="*/ 51 h 120"/>
                    <a:gd name="T4" fmla="*/ 0 w 123"/>
                    <a:gd name="T5" fmla="*/ 81 h 120"/>
                    <a:gd name="T6" fmla="*/ 45 w 123"/>
                    <a:gd name="T7" fmla="*/ 120 h 120"/>
                    <a:gd name="T8" fmla="*/ 111 w 123"/>
                    <a:gd name="T9" fmla="*/ 38 h 120"/>
                    <a:gd name="T10" fmla="*/ 123 w 123"/>
                    <a:gd name="T11" fmla="*/ 33 h 120"/>
                    <a:gd name="T12" fmla="*/ 86 w 123"/>
                    <a:gd name="T13" fmla="*/ 0 h 120"/>
                    <a:gd name="T14" fmla="*/ 0 60000 65536"/>
                    <a:gd name="T15" fmla="*/ 0 60000 65536"/>
                    <a:gd name="T16" fmla="*/ 0 60000 65536"/>
                    <a:gd name="T17" fmla="*/ 0 60000 65536"/>
                    <a:gd name="T18" fmla="*/ 0 60000 65536"/>
                    <a:gd name="T19" fmla="*/ 0 60000 65536"/>
                    <a:gd name="T20" fmla="*/ 0 60000 65536"/>
                    <a:gd name="T21" fmla="*/ 0 w 123"/>
                    <a:gd name="T22" fmla="*/ 0 h 120"/>
                    <a:gd name="T23" fmla="*/ 123 w 123"/>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20">
                      <a:moveTo>
                        <a:pt x="86" y="0"/>
                      </a:moveTo>
                      <a:lnTo>
                        <a:pt x="20" y="51"/>
                      </a:lnTo>
                      <a:lnTo>
                        <a:pt x="0" y="81"/>
                      </a:lnTo>
                      <a:lnTo>
                        <a:pt x="45" y="120"/>
                      </a:lnTo>
                      <a:lnTo>
                        <a:pt x="111" y="38"/>
                      </a:lnTo>
                      <a:lnTo>
                        <a:pt x="123" y="33"/>
                      </a:lnTo>
                      <a:lnTo>
                        <a:pt x="8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1" name="Freeform 2130"/>
                <p:cNvSpPr>
                  <a:spLocks/>
                </p:cNvSpPr>
                <p:nvPr/>
              </p:nvSpPr>
              <p:spPr bwMode="auto">
                <a:xfrm>
                  <a:off x="1347" y="1881"/>
                  <a:ext cx="16" cy="22"/>
                </a:xfrm>
                <a:custGeom>
                  <a:avLst/>
                  <a:gdLst>
                    <a:gd name="T0" fmla="*/ 67 w 109"/>
                    <a:gd name="T1" fmla="*/ 0 h 134"/>
                    <a:gd name="T2" fmla="*/ 50 w 109"/>
                    <a:gd name="T3" fmla="*/ 16 h 134"/>
                    <a:gd name="T4" fmla="*/ 0 w 109"/>
                    <a:gd name="T5" fmla="*/ 97 h 134"/>
                    <a:gd name="T6" fmla="*/ 43 w 109"/>
                    <a:gd name="T7" fmla="*/ 134 h 134"/>
                    <a:gd name="T8" fmla="*/ 109 w 109"/>
                    <a:gd name="T9" fmla="*/ 37 h 134"/>
                    <a:gd name="T10" fmla="*/ 67 w 109"/>
                    <a:gd name="T11" fmla="*/ 0 h 134"/>
                    <a:gd name="T12" fmla="*/ 0 60000 65536"/>
                    <a:gd name="T13" fmla="*/ 0 60000 65536"/>
                    <a:gd name="T14" fmla="*/ 0 60000 65536"/>
                    <a:gd name="T15" fmla="*/ 0 60000 65536"/>
                    <a:gd name="T16" fmla="*/ 0 60000 65536"/>
                    <a:gd name="T17" fmla="*/ 0 60000 65536"/>
                    <a:gd name="T18" fmla="*/ 0 w 109"/>
                    <a:gd name="T19" fmla="*/ 0 h 134"/>
                    <a:gd name="T20" fmla="*/ 109 w 109"/>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09" h="134">
                      <a:moveTo>
                        <a:pt x="67" y="0"/>
                      </a:moveTo>
                      <a:lnTo>
                        <a:pt x="50" y="16"/>
                      </a:lnTo>
                      <a:lnTo>
                        <a:pt x="0" y="97"/>
                      </a:lnTo>
                      <a:lnTo>
                        <a:pt x="43" y="134"/>
                      </a:lnTo>
                      <a:lnTo>
                        <a:pt x="109" y="37"/>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2" name="Freeform 2131"/>
                <p:cNvSpPr>
                  <a:spLocks/>
                </p:cNvSpPr>
                <p:nvPr/>
              </p:nvSpPr>
              <p:spPr bwMode="auto">
                <a:xfrm>
                  <a:off x="1344" y="1888"/>
                  <a:ext cx="14" cy="23"/>
                </a:xfrm>
                <a:custGeom>
                  <a:avLst/>
                  <a:gdLst>
                    <a:gd name="T0" fmla="*/ 0 w 99"/>
                    <a:gd name="T1" fmla="*/ 107 h 139"/>
                    <a:gd name="T2" fmla="*/ 10 w 99"/>
                    <a:gd name="T3" fmla="*/ 95 h 139"/>
                    <a:gd name="T4" fmla="*/ 15 w 99"/>
                    <a:gd name="T5" fmla="*/ 77 h 139"/>
                    <a:gd name="T6" fmla="*/ 26 w 99"/>
                    <a:gd name="T7" fmla="*/ 48 h 139"/>
                    <a:gd name="T8" fmla="*/ 54 w 99"/>
                    <a:gd name="T9" fmla="*/ 0 h 139"/>
                    <a:gd name="T10" fmla="*/ 99 w 99"/>
                    <a:gd name="T11" fmla="*/ 39 h 139"/>
                    <a:gd name="T12" fmla="*/ 36 w 99"/>
                    <a:gd name="T13" fmla="*/ 139 h 139"/>
                    <a:gd name="T14" fmla="*/ 0 w 99"/>
                    <a:gd name="T15" fmla="*/ 107 h 139"/>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139"/>
                    <a:gd name="T26" fmla="*/ 99 w 99"/>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139">
                      <a:moveTo>
                        <a:pt x="0" y="107"/>
                      </a:moveTo>
                      <a:lnTo>
                        <a:pt x="10" y="95"/>
                      </a:lnTo>
                      <a:lnTo>
                        <a:pt x="15" y="77"/>
                      </a:lnTo>
                      <a:lnTo>
                        <a:pt x="26" y="48"/>
                      </a:lnTo>
                      <a:lnTo>
                        <a:pt x="54" y="0"/>
                      </a:lnTo>
                      <a:lnTo>
                        <a:pt x="99" y="39"/>
                      </a:lnTo>
                      <a:lnTo>
                        <a:pt x="36" y="139"/>
                      </a:lnTo>
                      <a:lnTo>
                        <a:pt x="0" y="1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3" name="Freeform 2132"/>
                <p:cNvSpPr>
                  <a:spLocks/>
                </p:cNvSpPr>
                <p:nvPr/>
              </p:nvSpPr>
              <p:spPr bwMode="auto">
                <a:xfrm>
                  <a:off x="1336" y="1897"/>
                  <a:ext cx="17" cy="23"/>
                </a:xfrm>
                <a:custGeom>
                  <a:avLst/>
                  <a:gdLst>
                    <a:gd name="T0" fmla="*/ 0 w 123"/>
                    <a:gd name="T1" fmla="*/ 84 h 139"/>
                    <a:gd name="T2" fmla="*/ 45 w 123"/>
                    <a:gd name="T3" fmla="*/ 63 h 139"/>
                    <a:gd name="T4" fmla="*/ 62 w 123"/>
                    <a:gd name="T5" fmla="*/ 48 h 139"/>
                    <a:gd name="T6" fmla="*/ 80 w 123"/>
                    <a:gd name="T7" fmla="*/ 0 h 139"/>
                    <a:gd name="T8" fmla="*/ 123 w 123"/>
                    <a:gd name="T9" fmla="*/ 37 h 139"/>
                    <a:gd name="T10" fmla="*/ 64 w 123"/>
                    <a:gd name="T11" fmla="*/ 139 h 139"/>
                    <a:gd name="T12" fmla="*/ 0 w 123"/>
                    <a:gd name="T13" fmla="*/ 84 h 139"/>
                    <a:gd name="T14" fmla="*/ 0 60000 65536"/>
                    <a:gd name="T15" fmla="*/ 0 60000 65536"/>
                    <a:gd name="T16" fmla="*/ 0 60000 65536"/>
                    <a:gd name="T17" fmla="*/ 0 60000 65536"/>
                    <a:gd name="T18" fmla="*/ 0 60000 65536"/>
                    <a:gd name="T19" fmla="*/ 0 60000 65536"/>
                    <a:gd name="T20" fmla="*/ 0 60000 65536"/>
                    <a:gd name="T21" fmla="*/ 0 w 123"/>
                    <a:gd name="T22" fmla="*/ 0 h 139"/>
                    <a:gd name="T23" fmla="*/ 123 w 123"/>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139">
                      <a:moveTo>
                        <a:pt x="0" y="84"/>
                      </a:moveTo>
                      <a:lnTo>
                        <a:pt x="45" y="63"/>
                      </a:lnTo>
                      <a:lnTo>
                        <a:pt x="62" y="48"/>
                      </a:lnTo>
                      <a:lnTo>
                        <a:pt x="80" y="0"/>
                      </a:lnTo>
                      <a:lnTo>
                        <a:pt x="123" y="37"/>
                      </a:lnTo>
                      <a:lnTo>
                        <a:pt x="64" y="139"/>
                      </a:lnTo>
                      <a:lnTo>
                        <a:pt x="0"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4" name="Freeform 2133"/>
                <p:cNvSpPr>
                  <a:spLocks/>
                </p:cNvSpPr>
                <p:nvPr/>
              </p:nvSpPr>
              <p:spPr bwMode="auto">
                <a:xfrm>
                  <a:off x="1330" y="1906"/>
                  <a:ext cx="19" cy="23"/>
                </a:xfrm>
                <a:custGeom>
                  <a:avLst/>
                  <a:gdLst>
                    <a:gd name="T0" fmla="*/ 93 w 129"/>
                    <a:gd name="T1" fmla="*/ 0 h 138"/>
                    <a:gd name="T2" fmla="*/ 0 w 129"/>
                    <a:gd name="T3" fmla="*/ 45 h 138"/>
                    <a:gd name="T4" fmla="*/ 5 w 129"/>
                    <a:gd name="T5" fmla="*/ 77 h 138"/>
                    <a:gd name="T6" fmla="*/ 74 w 129"/>
                    <a:gd name="T7" fmla="*/ 138 h 138"/>
                    <a:gd name="T8" fmla="*/ 129 w 129"/>
                    <a:gd name="T9" fmla="*/ 32 h 138"/>
                    <a:gd name="T10" fmla="*/ 93 w 129"/>
                    <a:gd name="T11" fmla="*/ 0 h 138"/>
                    <a:gd name="T12" fmla="*/ 0 60000 65536"/>
                    <a:gd name="T13" fmla="*/ 0 60000 65536"/>
                    <a:gd name="T14" fmla="*/ 0 60000 65536"/>
                    <a:gd name="T15" fmla="*/ 0 60000 65536"/>
                    <a:gd name="T16" fmla="*/ 0 60000 65536"/>
                    <a:gd name="T17" fmla="*/ 0 60000 65536"/>
                    <a:gd name="T18" fmla="*/ 0 w 129"/>
                    <a:gd name="T19" fmla="*/ 0 h 138"/>
                    <a:gd name="T20" fmla="*/ 129 w 129"/>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9" h="138">
                      <a:moveTo>
                        <a:pt x="93" y="0"/>
                      </a:moveTo>
                      <a:lnTo>
                        <a:pt x="0" y="45"/>
                      </a:lnTo>
                      <a:lnTo>
                        <a:pt x="5" y="77"/>
                      </a:lnTo>
                      <a:lnTo>
                        <a:pt x="74" y="138"/>
                      </a:lnTo>
                      <a:lnTo>
                        <a:pt x="129" y="3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5" name="Freeform 2134"/>
                <p:cNvSpPr>
                  <a:spLocks/>
                </p:cNvSpPr>
                <p:nvPr/>
              </p:nvSpPr>
              <p:spPr bwMode="auto">
                <a:xfrm>
                  <a:off x="1330" y="1911"/>
                  <a:ext cx="15" cy="27"/>
                </a:xfrm>
                <a:custGeom>
                  <a:avLst/>
                  <a:gdLst>
                    <a:gd name="T0" fmla="*/ 37 w 101"/>
                    <a:gd name="T1" fmla="*/ 0 h 166"/>
                    <a:gd name="T2" fmla="*/ 0 w 101"/>
                    <a:gd name="T3" fmla="*/ 17 h 166"/>
                    <a:gd name="T4" fmla="*/ 5 w 101"/>
                    <a:gd name="T5" fmla="*/ 50 h 166"/>
                    <a:gd name="T6" fmla="*/ 7 w 101"/>
                    <a:gd name="T7" fmla="*/ 129 h 166"/>
                    <a:gd name="T8" fmla="*/ 51 w 101"/>
                    <a:gd name="T9" fmla="*/ 166 h 166"/>
                    <a:gd name="T10" fmla="*/ 101 w 101"/>
                    <a:gd name="T11" fmla="*/ 55 h 166"/>
                    <a:gd name="T12" fmla="*/ 37 w 101"/>
                    <a:gd name="T13" fmla="*/ 0 h 166"/>
                    <a:gd name="T14" fmla="*/ 0 60000 65536"/>
                    <a:gd name="T15" fmla="*/ 0 60000 65536"/>
                    <a:gd name="T16" fmla="*/ 0 60000 65536"/>
                    <a:gd name="T17" fmla="*/ 0 60000 65536"/>
                    <a:gd name="T18" fmla="*/ 0 60000 65536"/>
                    <a:gd name="T19" fmla="*/ 0 60000 65536"/>
                    <a:gd name="T20" fmla="*/ 0 60000 65536"/>
                    <a:gd name="T21" fmla="*/ 0 w 101"/>
                    <a:gd name="T22" fmla="*/ 0 h 166"/>
                    <a:gd name="T23" fmla="*/ 101 w 10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66">
                      <a:moveTo>
                        <a:pt x="37" y="0"/>
                      </a:moveTo>
                      <a:lnTo>
                        <a:pt x="0" y="17"/>
                      </a:lnTo>
                      <a:lnTo>
                        <a:pt x="5" y="50"/>
                      </a:lnTo>
                      <a:lnTo>
                        <a:pt x="7" y="129"/>
                      </a:lnTo>
                      <a:lnTo>
                        <a:pt x="51" y="166"/>
                      </a:lnTo>
                      <a:lnTo>
                        <a:pt x="101" y="55"/>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6" name="Freeform 2135"/>
                <p:cNvSpPr>
                  <a:spLocks/>
                </p:cNvSpPr>
                <p:nvPr/>
              </p:nvSpPr>
              <p:spPr bwMode="auto">
                <a:xfrm>
                  <a:off x="1331" y="1919"/>
                  <a:ext cx="10" cy="29"/>
                </a:xfrm>
                <a:custGeom>
                  <a:avLst/>
                  <a:gdLst>
                    <a:gd name="T0" fmla="*/ 2 w 69"/>
                    <a:gd name="T1" fmla="*/ 157 h 176"/>
                    <a:gd name="T2" fmla="*/ 0 w 69"/>
                    <a:gd name="T3" fmla="*/ 0 h 176"/>
                    <a:gd name="T4" fmla="*/ 69 w 69"/>
                    <a:gd name="T5" fmla="*/ 61 h 176"/>
                    <a:gd name="T6" fmla="*/ 25 w 69"/>
                    <a:gd name="T7" fmla="*/ 176 h 176"/>
                    <a:gd name="T8" fmla="*/ 2 w 69"/>
                    <a:gd name="T9" fmla="*/ 157 h 176"/>
                    <a:gd name="T10" fmla="*/ 0 60000 65536"/>
                    <a:gd name="T11" fmla="*/ 0 60000 65536"/>
                    <a:gd name="T12" fmla="*/ 0 60000 65536"/>
                    <a:gd name="T13" fmla="*/ 0 60000 65536"/>
                    <a:gd name="T14" fmla="*/ 0 60000 65536"/>
                    <a:gd name="T15" fmla="*/ 0 w 69"/>
                    <a:gd name="T16" fmla="*/ 0 h 176"/>
                    <a:gd name="T17" fmla="*/ 69 w 69"/>
                    <a:gd name="T18" fmla="*/ 176 h 176"/>
                  </a:gdLst>
                  <a:ahLst/>
                  <a:cxnLst>
                    <a:cxn ang="T10">
                      <a:pos x="T0" y="T1"/>
                    </a:cxn>
                    <a:cxn ang="T11">
                      <a:pos x="T2" y="T3"/>
                    </a:cxn>
                    <a:cxn ang="T12">
                      <a:pos x="T4" y="T5"/>
                    </a:cxn>
                    <a:cxn ang="T13">
                      <a:pos x="T6" y="T7"/>
                    </a:cxn>
                    <a:cxn ang="T14">
                      <a:pos x="T8" y="T9"/>
                    </a:cxn>
                  </a:cxnLst>
                  <a:rect l="T15" t="T16" r="T17" b="T18"/>
                  <a:pathLst>
                    <a:path w="69" h="176">
                      <a:moveTo>
                        <a:pt x="2" y="157"/>
                      </a:moveTo>
                      <a:lnTo>
                        <a:pt x="0" y="0"/>
                      </a:lnTo>
                      <a:lnTo>
                        <a:pt x="69" y="61"/>
                      </a:lnTo>
                      <a:lnTo>
                        <a:pt x="25" y="176"/>
                      </a:lnTo>
                      <a:lnTo>
                        <a:pt x="2" y="1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7" name="Freeform 2136"/>
                <p:cNvSpPr>
                  <a:spLocks/>
                </p:cNvSpPr>
                <p:nvPr/>
              </p:nvSpPr>
              <p:spPr bwMode="auto">
                <a:xfrm>
                  <a:off x="1331" y="1932"/>
                  <a:ext cx="7" cy="27"/>
                </a:xfrm>
                <a:custGeom>
                  <a:avLst/>
                  <a:gdLst>
                    <a:gd name="T0" fmla="*/ 0 w 44"/>
                    <a:gd name="T1" fmla="*/ 156 h 162"/>
                    <a:gd name="T2" fmla="*/ 0 w 44"/>
                    <a:gd name="T3" fmla="*/ 0 h 162"/>
                    <a:gd name="T4" fmla="*/ 44 w 44"/>
                    <a:gd name="T5" fmla="*/ 37 h 162"/>
                    <a:gd name="T6" fmla="*/ 8 w 44"/>
                    <a:gd name="T7" fmla="*/ 162 h 162"/>
                    <a:gd name="T8" fmla="*/ 0 w 44"/>
                    <a:gd name="T9" fmla="*/ 156 h 162"/>
                    <a:gd name="T10" fmla="*/ 0 60000 65536"/>
                    <a:gd name="T11" fmla="*/ 0 60000 65536"/>
                    <a:gd name="T12" fmla="*/ 0 60000 65536"/>
                    <a:gd name="T13" fmla="*/ 0 60000 65536"/>
                    <a:gd name="T14" fmla="*/ 0 60000 65536"/>
                    <a:gd name="T15" fmla="*/ 0 w 44"/>
                    <a:gd name="T16" fmla="*/ 0 h 162"/>
                    <a:gd name="T17" fmla="*/ 44 w 44"/>
                    <a:gd name="T18" fmla="*/ 162 h 162"/>
                  </a:gdLst>
                  <a:ahLst/>
                  <a:cxnLst>
                    <a:cxn ang="T10">
                      <a:pos x="T0" y="T1"/>
                    </a:cxn>
                    <a:cxn ang="T11">
                      <a:pos x="T2" y="T3"/>
                    </a:cxn>
                    <a:cxn ang="T12">
                      <a:pos x="T4" y="T5"/>
                    </a:cxn>
                    <a:cxn ang="T13">
                      <a:pos x="T6" y="T7"/>
                    </a:cxn>
                    <a:cxn ang="T14">
                      <a:pos x="T8" y="T9"/>
                    </a:cxn>
                  </a:cxnLst>
                  <a:rect l="T15" t="T16" r="T17" b="T18"/>
                  <a:pathLst>
                    <a:path w="44" h="162">
                      <a:moveTo>
                        <a:pt x="0" y="156"/>
                      </a:moveTo>
                      <a:lnTo>
                        <a:pt x="0" y="0"/>
                      </a:lnTo>
                      <a:lnTo>
                        <a:pt x="44" y="37"/>
                      </a:lnTo>
                      <a:lnTo>
                        <a:pt x="8" y="162"/>
                      </a:lnTo>
                      <a:lnTo>
                        <a:pt x="0" y="1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8" name="Freeform 2137"/>
                <p:cNvSpPr>
                  <a:spLocks/>
                </p:cNvSpPr>
                <p:nvPr/>
              </p:nvSpPr>
              <p:spPr bwMode="auto">
                <a:xfrm>
                  <a:off x="1331" y="1945"/>
                  <a:ext cx="4" cy="19"/>
                </a:xfrm>
                <a:custGeom>
                  <a:avLst/>
                  <a:gdLst>
                    <a:gd name="T0" fmla="*/ 0 w 23"/>
                    <a:gd name="T1" fmla="*/ 0 h 114"/>
                    <a:gd name="T2" fmla="*/ 0 w 23"/>
                    <a:gd name="T3" fmla="*/ 89 h 114"/>
                    <a:gd name="T4" fmla="*/ 2 w 23"/>
                    <a:gd name="T5" fmla="*/ 113 h 114"/>
                    <a:gd name="T6" fmla="*/ 3 w 23"/>
                    <a:gd name="T7" fmla="*/ 114 h 114"/>
                    <a:gd name="T8" fmla="*/ 23 w 23"/>
                    <a:gd name="T9" fmla="*/ 19 h 114"/>
                    <a:gd name="T10" fmla="*/ 0 w 23"/>
                    <a:gd name="T11" fmla="*/ 0 h 114"/>
                    <a:gd name="T12" fmla="*/ 0 60000 65536"/>
                    <a:gd name="T13" fmla="*/ 0 60000 65536"/>
                    <a:gd name="T14" fmla="*/ 0 60000 65536"/>
                    <a:gd name="T15" fmla="*/ 0 60000 65536"/>
                    <a:gd name="T16" fmla="*/ 0 60000 65536"/>
                    <a:gd name="T17" fmla="*/ 0 60000 65536"/>
                    <a:gd name="T18" fmla="*/ 0 w 23"/>
                    <a:gd name="T19" fmla="*/ 0 h 114"/>
                    <a:gd name="T20" fmla="*/ 23 w 23"/>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23" h="114">
                      <a:moveTo>
                        <a:pt x="0" y="0"/>
                      </a:moveTo>
                      <a:lnTo>
                        <a:pt x="0" y="89"/>
                      </a:lnTo>
                      <a:lnTo>
                        <a:pt x="2" y="113"/>
                      </a:lnTo>
                      <a:lnTo>
                        <a:pt x="3" y="114"/>
                      </a:lnTo>
                      <a:lnTo>
                        <a:pt x="23" y="19"/>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19" name="Freeform 2138"/>
                <p:cNvSpPr>
                  <a:spLocks/>
                </p:cNvSpPr>
                <p:nvPr/>
              </p:nvSpPr>
              <p:spPr bwMode="auto">
                <a:xfrm>
                  <a:off x="1331" y="1958"/>
                  <a:ext cx="2" cy="7"/>
                </a:xfrm>
                <a:custGeom>
                  <a:avLst/>
                  <a:gdLst>
                    <a:gd name="T0" fmla="*/ 0 w 8"/>
                    <a:gd name="T1" fmla="*/ 0 h 38"/>
                    <a:gd name="T2" fmla="*/ 2 w 8"/>
                    <a:gd name="T3" fmla="*/ 31 h 38"/>
                    <a:gd name="T4" fmla="*/ 2 w 8"/>
                    <a:gd name="T5" fmla="*/ 38 h 38"/>
                    <a:gd name="T6" fmla="*/ 3 w 8"/>
                    <a:gd name="T7" fmla="*/ 35 h 38"/>
                    <a:gd name="T8" fmla="*/ 8 w 8"/>
                    <a:gd name="T9" fmla="*/ 6 h 38"/>
                    <a:gd name="T10" fmla="*/ 0 w 8"/>
                    <a:gd name="T11" fmla="*/ 0 h 38"/>
                    <a:gd name="T12" fmla="*/ 0 60000 65536"/>
                    <a:gd name="T13" fmla="*/ 0 60000 65536"/>
                    <a:gd name="T14" fmla="*/ 0 60000 65536"/>
                    <a:gd name="T15" fmla="*/ 0 60000 65536"/>
                    <a:gd name="T16" fmla="*/ 0 60000 65536"/>
                    <a:gd name="T17" fmla="*/ 0 60000 65536"/>
                    <a:gd name="T18" fmla="*/ 0 w 8"/>
                    <a:gd name="T19" fmla="*/ 0 h 38"/>
                    <a:gd name="T20" fmla="*/ 8 w 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 h="38">
                      <a:moveTo>
                        <a:pt x="0" y="0"/>
                      </a:moveTo>
                      <a:lnTo>
                        <a:pt x="2" y="31"/>
                      </a:lnTo>
                      <a:lnTo>
                        <a:pt x="2" y="38"/>
                      </a:lnTo>
                      <a:lnTo>
                        <a:pt x="3" y="35"/>
                      </a:lnTo>
                      <a:lnTo>
                        <a:pt x="8" y="6"/>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0" name="Freeform 2139"/>
                <p:cNvSpPr>
                  <a:spLocks/>
                </p:cNvSpPr>
                <p:nvPr/>
              </p:nvSpPr>
              <p:spPr bwMode="auto">
                <a:xfrm>
                  <a:off x="1459" y="1818"/>
                  <a:ext cx="63" cy="28"/>
                </a:xfrm>
                <a:custGeom>
                  <a:avLst/>
                  <a:gdLst>
                    <a:gd name="T0" fmla="*/ 4 w 438"/>
                    <a:gd name="T1" fmla="*/ 5 h 166"/>
                    <a:gd name="T2" fmla="*/ 18 w 438"/>
                    <a:gd name="T3" fmla="*/ 8 h 166"/>
                    <a:gd name="T4" fmla="*/ 37 w 438"/>
                    <a:gd name="T5" fmla="*/ 13 h 166"/>
                    <a:gd name="T6" fmla="*/ 61 w 438"/>
                    <a:gd name="T7" fmla="*/ 22 h 166"/>
                    <a:gd name="T8" fmla="*/ 89 w 438"/>
                    <a:gd name="T9" fmla="*/ 33 h 166"/>
                    <a:gd name="T10" fmla="*/ 120 w 438"/>
                    <a:gd name="T11" fmla="*/ 44 h 166"/>
                    <a:gd name="T12" fmla="*/ 153 w 438"/>
                    <a:gd name="T13" fmla="*/ 58 h 166"/>
                    <a:gd name="T14" fmla="*/ 188 w 438"/>
                    <a:gd name="T15" fmla="*/ 73 h 166"/>
                    <a:gd name="T16" fmla="*/ 224 w 438"/>
                    <a:gd name="T17" fmla="*/ 87 h 166"/>
                    <a:gd name="T18" fmla="*/ 258 w 438"/>
                    <a:gd name="T19" fmla="*/ 101 h 166"/>
                    <a:gd name="T20" fmla="*/ 294 w 438"/>
                    <a:gd name="T21" fmla="*/ 115 h 166"/>
                    <a:gd name="T22" fmla="*/ 327 w 438"/>
                    <a:gd name="T23" fmla="*/ 128 h 166"/>
                    <a:gd name="T24" fmla="*/ 359 w 438"/>
                    <a:gd name="T25" fmla="*/ 140 h 166"/>
                    <a:gd name="T26" fmla="*/ 386 w 438"/>
                    <a:gd name="T27" fmla="*/ 150 h 166"/>
                    <a:gd name="T28" fmla="*/ 411 w 438"/>
                    <a:gd name="T29" fmla="*/ 159 h 166"/>
                    <a:gd name="T30" fmla="*/ 430 w 438"/>
                    <a:gd name="T31" fmla="*/ 165 h 166"/>
                    <a:gd name="T32" fmla="*/ 438 w 438"/>
                    <a:gd name="T33" fmla="*/ 163 h 166"/>
                    <a:gd name="T34" fmla="*/ 422 w 438"/>
                    <a:gd name="T35" fmla="*/ 159 h 166"/>
                    <a:gd name="T36" fmla="*/ 400 w 438"/>
                    <a:gd name="T37" fmla="*/ 151 h 166"/>
                    <a:gd name="T38" fmla="*/ 374 w 438"/>
                    <a:gd name="T39" fmla="*/ 142 h 166"/>
                    <a:gd name="T40" fmla="*/ 344 w 438"/>
                    <a:gd name="T41" fmla="*/ 131 h 166"/>
                    <a:gd name="T42" fmla="*/ 311 w 438"/>
                    <a:gd name="T43" fmla="*/ 118 h 166"/>
                    <a:gd name="T44" fmla="*/ 278 w 438"/>
                    <a:gd name="T45" fmla="*/ 105 h 166"/>
                    <a:gd name="T46" fmla="*/ 243 w 438"/>
                    <a:gd name="T47" fmla="*/ 91 h 166"/>
                    <a:gd name="T48" fmla="*/ 206 w 438"/>
                    <a:gd name="T49" fmla="*/ 76 h 166"/>
                    <a:gd name="T50" fmla="*/ 172 w 438"/>
                    <a:gd name="T51" fmla="*/ 61 h 166"/>
                    <a:gd name="T52" fmla="*/ 137 w 438"/>
                    <a:gd name="T53" fmla="*/ 48 h 166"/>
                    <a:gd name="T54" fmla="*/ 104 w 438"/>
                    <a:gd name="T55" fmla="*/ 35 h 166"/>
                    <a:gd name="T56" fmla="*/ 75 w 438"/>
                    <a:gd name="T57" fmla="*/ 24 h 166"/>
                    <a:gd name="T58" fmla="*/ 49 w 438"/>
                    <a:gd name="T59" fmla="*/ 15 h 166"/>
                    <a:gd name="T60" fmla="*/ 28 w 438"/>
                    <a:gd name="T61" fmla="*/ 8 h 166"/>
                    <a:gd name="T62" fmla="*/ 12 w 438"/>
                    <a:gd name="T63" fmla="*/ 3 h 166"/>
                    <a:gd name="T64" fmla="*/ 0 w 438"/>
                    <a:gd name="T65" fmla="*/ 0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
                    <a:gd name="T100" fmla="*/ 0 h 166"/>
                    <a:gd name="T101" fmla="*/ 438 w 438"/>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 h="166">
                      <a:moveTo>
                        <a:pt x="0" y="4"/>
                      </a:moveTo>
                      <a:lnTo>
                        <a:pt x="4" y="5"/>
                      </a:lnTo>
                      <a:lnTo>
                        <a:pt x="11" y="6"/>
                      </a:lnTo>
                      <a:lnTo>
                        <a:pt x="18" y="8"/>
                      </a:lnTo>
                      <a:lnTo>
                        <a:pt x="26" y="11"/>
                      </a:lnTo>
                      <a:lnTo>
                        <a:pt x="37" y="13"/>
                      </a:lnTo>
                      <a:lnTo>
                        <a:pt x="48" y="18"/>
                      </a:lnTo>
                      <a:lnTo>
                        <a:pt x="61" y="22"/>
                      </a:lnTo>
                      <a:lnTo>
                        <a:pt x="74" y="27"/>
                      </a:lnTo>
                      <a:lnTo>
                        <a:pt x="89" y="33"/>
                      </a:lnTo>
                      <a:lnTo>
                        <a:pt x="103" y="38"/>
                      </a:lnTo>
                      <a:lnTo>
                        <a:pt x="120" y="44"/>
                      </a:lnTo>
                      <a:lnTo>
                        <a:pt x="135" y="50"/>
                      </a:lnTo>
                      <a:lnTo>
                        <a:pt x="153" y="58"/>
                      </a:lnTo>
                      <a:lnTo>
                        <a:pt x="171" y="65"/>
                      </a:lnTo>
                      <a:lnTo>
                        <a:pt x="188" y="73"/>
                      </a:lnTo>
                      <a:lnTo>
                        <a:pt x="205" y="80"/>
                      </a:lnTo>
                      <a:lnTo>
                        <a:pt x="224" y="87"/>
                      </a:lnTo>
                      <a:lnTo>
                        <a:pt x="242" y="94"/>
                      </a:lnTo>
                      <a:lnTo>
                        <a:pt x="258" y="101"/>
                      </a:lnTo>
                      <a:lnTo>
                        <a:pt x="277" y="107"/>
                      </a:lnTo>
                      <a:lnTo>
                        <a:pt x="294" y="115"/>
                      </a:lnTo>
                      <a:lnTo>
                        <a:pt x="310" y="122"/>
                      </a:lnTo>
                      <a:lnTo>
                        <a:pt x="327" y="128"/>
                      </a:lnTo>
                      <a:lnTo>
                        <a:pt x="343" y="134"/>
                      </a:lnTo>
                      <a:lnTo>
                        <a:pt x="359" y="140"/>
                      </a:lnTo>
                      <a:lnTo>
                        <a:pt x="373" y="146"/>
                      </a:lnTo>
                      <a:lnTo>
                        <a:pt x="386" y="150"/>
                      </a:lnTo>
                      <a:lnTo>
                        <a:pt x="399" y="155"/>
                      </a:lnTo>
                      <a:lnTo>
                        <a:pt x="411" y="159"/>
                      </a:lnTo>
                      <a:lnTo>
                        <a:pt x="421" y="162"/>
                      </a:lnTo>
                      <a:lnTo>
                        <a:pt x="430" y="165"/>
                      </a:lnTo>
                      <a:lnTo>
                        <a:pt x="438" y="166"/>
                      </a:lnTo>
                      <a:lnTo>
                        <a:pt x="438" y="163"/>
                      </a:lnTo>
                      <a:lnTo>
                        <a:pt x="431" y="161"/>
                      </a:lnTo>
                      <a:lnTo>
                        <a:pt x="422" y="159"/>
                      </a:lnTo>
                      <a:lnTo>
                        <a:pt x="411" y="155"/>
                      </a:lnTo>
                      <a:lnTo>
                        <a:pt x="400" y="151"/>
                      </a:lnTo>
                      <a:lnTo>
                        <a:pt x="387" y="147"/>
                      </a:lnTo>
                      <a:lnTo>
                        <a:pt x="374" y="142"/>
                      </a:lnTo>
                      <a:lnTo>
                        <a:pt x="360" y="136"/>
                      </a:lnTo>
                      <a:lnTo>
                        <a:pt x="344" y="131"/>
                      </a:lnTo>
                      <a:lnTo>
                        <a:pt x="329" y="124"/>
                      </a:lnTo>
                      <a:lnTo>
                        <a:pt x="311" y="118"/>
                      </a:lnTo>
                      <a:lnTo>
                        <a:pt x="296" y="111"/>
                      </a:lnTo>
                      <a:lnTo>
                        <a:pt x="278" y="105"/>
                      </a:lnTo>
                      <a:lnTo>
                        <a:pt x="259" y="98"/>
                      </a:lnTo>
                      <a:lnTo>
                        <a:pt x="243" y="91"/>
                      </a:lnTo>
                      <a:lnTo>
                        <a:pt x="225" y="84"/>
                      </a:lnTo>
                      <a:lnTo>
                        <a:pt x="206" y="76"/>
                      </a:lnTo>
                      <a:lnTo>
                        <a:pt x="189" y="68"/>
                      </a:lnTo>
                      <a:lnTo>
                        <a:pt x="172" y="61"/>
                      </a:lnTo>
                      <a:lnTo>
                        <a:pt x="154" y="54"/>
                      </a:lnTo>
                      <a:lnTo>
                        <a:pt x="137" y="48"/>
                      </a:lnTo>
                      <a:lnTo>
                        <a:pt x="121" y="41"/>
                      </a:lnTo>
                      <a:lnTo>
                        <a:pt x="104" y="35"/>
                      </a:lnTo>
                      <a:lnTo>
                        <a:pt x="90" y="29"/>
                      </a:lnTo>
                      <a:lnTo>
                        <a:pt x="75" y="24"/>
                      </a:lnTo>
                      <a:lnTo>
                        <a:pt x="63" y="18"/>
                      </a:lnTo>
                      <a:lnTo>
                        <a:pt x="49" y="15"/>
                      </a:lnTo>
                      <a:lnTo>
                        <a:pt x="38" y="10"/>
                      </a:lnTo>
                      <a:lnTo>
                        <a:pt x="28" y="8"/>
                      </a:lnTo>
                      <a:lnTo>
                        <a:pt x="19" y="4"/>
                      </a:lnTo>
                      <a:lnTo>
                        <a:pt x="12" y="3"/>
                      </a:lnTo>
                      <a:lnTo>
                        <a:pt x="5"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1" name="Freeform 2140"/>
                <p:cNvSpPr>
                  <a:spLocks/>
                </p:cNvSpPr>
                <p:nvPr/>
              </p:nvSpPr>
              <p:spPr bwMode="auto">
                <a:xfrm>
                  <a:off x="1426" y="1812"/>
                  <a:ext cx="33" cy="7"/>
                </a:xfrm>
                <a:custGeom>
                  <a:avLst/>
                  <a:gdLst>
                    <a:gd name="T0" fmla="*/ 12 w 229"/>
                    <a:gd name="T1" fmla="*/ 7 h 39"/>
                    <a:gd name="T2" fmla="*/ 28 w 229"/>
                    <a:gd name="T3" fmla="*/ 4 h 39"/>
                    <a:gd name="T4" fmla="*/ 46 w 229"/>
                    <a:gd name="T5" fmla="*/ 3 h 39"/>
                    <a:gd name="T6" fmla="*/ 61 w 229"/>
                    <a:gd name="T7" fmla="*/ 3 h 39"/>
                    <a:gd name="T8" fmla="*/ 77 w 229"/>
                    <a:gd name="T9" fmla="*/ 6 h 39"/>
                    <a:gd name="T10" fmla="*/ 92 w 229"/>
                    <a:gd name="T11" fmla="*/ 8 h 39"/>
                    <a:gd name="T12" fmla="*/ 105 w 229"/>
                    <a:gd name="T13" fmla="*/ 10 h 39"/>
                    <a:gd name="T14" fmla="*/ 118 w 229"/>
                    <a:gd name="T15" fmla="*/ 14 h 39"/>
                    <a:gd name="T16" fmla="*/ 131 w 229"/>
                    <a:gd name="T17" fmla="*/ 17 h 39"/>
                    <a:gd name="T18" fmla="*/ 144 w 229"/>
                    <a:gd name="T19" fmla="*/ 22 h 39"/>
                    <a:gd name="T20" fmla="*/ 156 w 229"/>
                    <a:gd name="T21" fmla="*/ 26 h 39"/>
                    <a:gd name="T22" fmla="*/ 169 w 229"/>
                    <a:gd name="T23" fmla="*/ 29 h 39"/>
                    <a:gd name="T24" fmla="*/ 181 w 229"/>
                    <a:gd name="T25" fmla="*/ 33 h 39"/>
                    <a:gd name="T26" fmla="*/ 195 w 229"/>
                    <a:gd name="T27" fmla="*/ 37 h 39"/>
                    <a:gd name="T28" fmla="*/ 208 w 229"/>
                    <a:gd name="T29" fmla="*/ 38 h 39"/>
                    <a:gd name="T30" fmla="*/ 222 w 229"/>
                    <a:gd name="T31" fmla="*/ 39 h 39"/>
                    <a:gd name="T32" fmla="*/ 229 w 229"/>
                    <a:gd name="T33" fmla="*/ 35 h 39"/>
                    <a:gd name="T34" fmla="*/ 215 w 229"/>
                    <a:gd name="T35" fmla="*/ 35 h 39"/>
                    <a:gd name="T36" fmla="*/ 202 w 229"/>
                    <a:gd name="T37" fmla="*/ 34 h 39"/>
                    <a:gd name="T38" fmla="*/ 189 w 229"/>
                    <a:gd name="T39" fmla="*/ 32 h 39"/>
                    <a:gd name="T40" fmla="*/ 176 w 229"/>
                    <a:gd name="T41" fmla="*/ 28 h 39"/>
                    <a:gd name="T42" fmla="*/ 164 w 229"/>
                    <a:gd name="T43" fmla="*/ 25 h 39"/>
                    <a:gd name="T44" fmla="*/ 151 w 229"/>
                    <a:gd name="T45" fmla="*/ 21 h 39"/>
                    <a:gd name="T46" fmla="*/ 139 w 229"/>
                    <a:gd name="T47" fmla="*/ 16 h 39"/>
                    <a:gd name="T48" fmla="*/ 126 w 229"/>
                    <a:gd name="T49" fmla="*/ 13 h 39"/>
                    <a:gd name="T50" fmla="*/ 113 w 229"/>
                    <a:gd name="T51" fmla="*/ 9 h 39"/>
                    <a:gd name="T52" fmla="*/ 99 w 229"/>
                    <a:gd name="T53" fmla="*/ 6 h 39"/>
                    <a:gd name="T54" fmla="*/ 84 w 229"/>
                    <a:gd name="T55" fmla="*/ 3 h 39"/>
                    <a:gd name="T56" fmla="*/ 70 w 229"/>
                    <a:gd name="T57" fmla="*/ 1 h 39"/>
                    <a:gd name="T58" fmla="*/ 54 w 229"/>
                    <a:gd name="T59" fmla="*/ 0 h 39"/>
                    <a:gd name="T60" fmla="*/ 38 w 229"/>
                    <a:gd name="T61" fmla="*/ 0 h 39"/>
                    <a:gd name="T62" fmla="*/ 20 w 229"/>
                    <a:gd name="T63" fmla="*/ 2 h 39"/>
                    <a:gd name="T64" fmla="*/ 0 w 229"/>
                    <a:gd name="T65" fmla="*/ 4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39"/>
                    <a:gd name="T101" fmla="*/ 229 w 229"/>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39">
                      <a:moveTo>
                        <a:pt x="1" y="8"/>
                      </a:moveTo>
                      <a:lnTo>
                        <a:pt x="12" y="7"/>
                      </a:lnTo>
                      <a:lnTo>
                        <a:pt x="20" y="6"/>
                      </a:lnTo>
                      <a:lnTo>
                        <a:pt x="28" y="4"/>
                      </a:lnTo>
                      <a:lnTo>
                        <a:pt x="38" y="3"/>
                      </a:lnTo>
                      <a:lnTo>
                        <a:pt x="46" y="3"/>
                      </a:lnTo>
                      <a:lnTo>
                        <a:pt x="54" y="3"/>
                      </a:lnTo>
                      <a:lnTo>
                        <a:pt x="61" y="3"/>
                      </a:lnTo>
                      <a:lnTo>
                        <a:pt x="70" y="4"/>
                      </a:lnTo>
                      <a:lnTo>
                        <a:pt x="77" y="6"/>
                      </a:lnTo>
                      <a:lnTo>
                        <a:pt x="84" y="7"/>
                      </a:lnTo>
                      <a:lnTo>
                        <a:pt x="92" y="8"/>
                      </a:lnTo>
                      <a:lnTo>
                        <a:pt x="98" y="9"/>
                      </a:lnTo>
                      <a:lnTo>
                        <a:pt x="105" y="10"/>
                      </a:lnTo>
                      <a:lnTo>
                        <a:pt x="111" y="13"/>
                      </a:lnTo>
                      <a:lnTo>
                        <a:pt x="118" y="14"/>
                      </a:lnTo>
                      <a:lnTo>
                        <a:pt x="125" y="16"/>
                      </a:lnTo>
                      <a:lnTo>
                        <a:pt x="131" y="17"/>
                      </a:lnTo>
                      <a:lnTo>
                        <a:pt x="137" y="20"/>
                      </a:lnTo>
                      <a:lnTo>
                        <a:pt x="144" y="22"/>
                      </a:lnTo>
                      <a:lnTo>
                        <a:pt x="150" y="25"/>
                      </a:lnTo>
                      <a:lnTo>
                        <a:pt x="156" y="26"/>
                      </a:lnTo>
                      <a:lnTo>
                        <a:pt x="162" y="28"/>
                      </a:lnTo>
                      <a:lnTo>
                        <a:pt x="169" y="29"/>
                      </a:lnTo>
                      <a:lnTo>
                        <a:pt x="175" y="32"/>
                      </a:lnTo>
                      <a:lnTo>
                        <a:pt x="181" y="33"/>
                      </a:lnTo>
                      <a:lnTo>
                        <a:pt x="189" y="35"/>
                      </a:lnTo>
                      <a:lnTo>
                        <a:pt x="195" y="37"/>
                      </a:lnTo>
                      <a:lnTo>
                        <a:pt x="201" y="38"/>
                      </a:lnTo>
                      <a:lnTo>
                        <a:pt x="208" y="38"/>
                      </a:lnTo>
                      <a:lnTo>
                        <a:pt x="215" y="39"/>
                      </a:lnTo>
                      <a:lnTo>
                        <a:pt x="222" y="39"/>
                      </a:lnTo>
                      <a:lnTo>
                        <a:pt x="229" y="39"/>
                      </a:lnTo>
                      <a:lnTo>
                        <a:pt x="229" y="35"/>
                      </a:lnTo>
                      <a:lnTo>
                        <a:pt x="222" y="35"/>
                      </a:lnTo>
                      <a:lnTo>
                        <a:pt x="215" y="35"/>
                      </a:lnTo>
                      <a:lnTo>
                        <a:pt x="208" y="34"/>
                      </a:lnTo>
                      <a:lnTo>
                        <a:pt x="202" y="34"/>
                      </a:lnTo>
                      <a:lnTo>
                        <a:pt x="196" y="33"/>
                      </a:lnTo>
                      <a:lnTo>
                        <a:pt x="189" y="32"/>
                      </a:lnTo>
                      <a:lnTo>
                        <a:pt x="182" y="29"/>
                      </a:lnTo>
                      <a:lnTo>
                        <a:pt x="176" y="28"/>
                      </a:lnTo>
                      <a:lnTo>
                        <a:pt x="170" y="27"/>
                      </a:lnTo>
                      <a:lnTo>
                        <a:pt x="164" y="25"/>
                      </a:lnTo>
                      <a:lnTo>
                        <a:pt x="157" y="22"/>
                      </a:lnTo>
                      <a:lnTo>
                        <a:pt x="151" y="21"/>
                      </a:lnTo>
                      <a:lnTo>
                        <a:pt x="145" y="19"/>
                      </a:lnTo>
                      <a:lnTo>
                        <a:pt x="139" y="16"/>
                      </a:lnTo>
                      <a:lnTo>
                        <a:pt x="132" y="15"/>
                      </a:lnTo>
                      <a:lnTo>
                        <a:pt x="126" y="13"/>
                      </a:lnTo>
                      <a:lnTo>
                        <a:pt x="119" y="10"/>
                      </a:lnTo>
                      <a:lnTo>
                        <a:pt x="113" y="9"/>
                      </a:lnTo>
                      <a:lnTo>
                        <a:pt x="105" y="7"/>
                      </a:lnTo>
                      <a:lnTo>
                        <a:pt x="99" y="6"/>
                      </a:lnTo>
                      <a:lnTo>
                        <a:pt x="92" y="4"/>
                      </a:lnTo>
                      <a:lnTo>
                        <a:pt x="84" y="3"/>
                      </a:lnTo>
                      <a:lnTo>
                        <a:pt x="77" y="2"/>
                      </a:lnTo>
                      <a:lnTo>
                        <a:pt x="70" y="1"/>
                      </a:lnTo>
                      <a:lnTo>
                        <a:pt x="61" y="1"/>
                      </a:lnTo>
                      <a:lnTo>
                        <a:pt x="54" y="0"/>
                      </a:lnTo>
                      <a:lnTo>
                        <a:pt x="46" y="0"/>
                      </a:lnTo>
                      <a:lnTo>
                        <a:pt x="38" y="0"/>
                      </a:lnTo>
                      <a:lnTo>
                        <a:pt x="28" y="1"/>
                      </a:lnTo>
                      <a:lnTo>
                        <a:pt x="20" y="2"/>
                      </a:lnTo>
                      <a:lnTo>
                        <a:pt x="9" y="3"/>
                      </a:lnTo>
                      <a:lnTo>
                        <a:pt x="0" y="4"/>
                      </a:lnTo>
                      <a:lnTo>
                        <a:pt x="1"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2" name="Freeform 2141"/>
                <p:cNvSpPr>
                  <a:spLocks/>
                </p:cNvSpPr>
                <p:nvPr/>
              </p:nvSpPr>
              <p:spPr bwMode="auto">
                <a:xfrm>
                  <a:off x="1394" y="1813"/>
                  <a:ext cx="32" cy="42"/>
                </a:xfrm>
                <a:custGeom>
                  <a:avLst/>
                  <a:gdLst>
                    <a:gd name="T0" fmla="*/ 15 w 229"/>
                    <a:gd name="T1" fmla="*/ 247 h 255"/>
                    <a:gd name="T2" fmla="*/ 36 w 229"/>
                    <a:gd name="T3" fmla="*/ 231 h 255"/>
                    <a:gd name="T4" fmla="*/ 58 w 229"/>
                    <a:gd name="T5" fmla="*/ 215 h 255"/>
                    <a:gd name="T6" fmla="*/ 75 w 229"/>
                    <a:gd name="T7" fmla="*/ 197 h 255"/>
                    <a:gd name="T8" fmla="*/ 92 w 229"/>
                    <a:gd name="T9" fmla="*/ 178 h 255"/>
                    <a:gd name="T10" fmla="*/ 105 w 229"/>
                    <a:gd name="T11" fmla="*/ 157 h 255"/>
                    <a:gd name="T12" fmla="*/ 118 w 229"/>
                    <a:gd name="T13" fmla="*/ 138 h 255"/>
                    <a:gd name="T14" fmla="*/ 129 w 229"/>
                    <a:gd name="T15" fmla="*/ 118 h 255"/>
                    <a:gd name="T16" fmla="*/ 139 w 229"/>
                    <a:gd name="T17" fmla="*/ 98 h 255"/>
                    <a:gd name="T18" fmla="*/ 149 w 229"/>
                    <a:gd name="T19" fmla="*/ 80 h 255"/>
                    <a:gd name="T20" fmla="*/ 159 w 229"/>
                    <a:gd name="T21" fmla="*/ 62 h 255"/>
                    <a:gd name="T22" fmla="*/ 170 w 229"/>
                    <a:gd name="T23" fmla="*/ 47 h 255"/>
                    <a:gd name="T24" fmla="*/ 181 w 229"/>
                    <a:gd name="T25" fmla="*/ 34 h 255"/>
                    <a:gd name="T26" fmla="*/ 194 w 229"/>
                    <a:gd name="T27" fmla="*/ 22 h 255"/>
                    <a:gd name="T28" fmla="*/ 205 w 229"/>
                    <a:gd name="T29" fmla="*/ 12 h 255"/>
                    <a:gd name="T30" fmla="*/ 221 w 229"/>
                    <a:gd name="T31" fmla="*/ 6 h 255"/>
                    <a:gd name="T32" fmla="*/ 228 w 229"/>
                    <a:gd name="T33" fmla="*/ 0 h 255"/>
                    <a:gd name="T34" fmla="*/ 211 w 229"/>
                    <a:gd name="T35" fmla="*/ 5 h 255"/>
                    <a:gd name="T36" fmla="*/ 197 w 229"/>
                    <a:gd name="T37" fmla="*/ 13 h 255"/>
                    <a:gd name="T38" fmla="*/ 183 w 229"/>
                    <a:gd name="T39" fmla="*/ 24 h 255"/>
                    <a:gd name="T40" fmla="*/ 172 w 229"/>
                    <a:gd name="T41" fmla="*/ 37 h 255"/>
                    <a:gd name="T42" fmla="*/ 161 w 229"/>
                    <a:gd name="T43" fmla="*/ 53 h 255"/>
                    <a:gd name="T44" fmla="*/ 151 w 229"/>
                    <a:gd name="T45" fmla="*/ 69 h 255"/>
                    <a:gd name="T46" fmla="*/ 142 w 229"/>
                    <a:gd name="T47" fmla="*/ 87 h 255"/>
                    <a:gd name="T48" fmla="*/ 130 w 229"/>
                    <a:gd name="T49" fmla="*/ 107 h 255"/>
                    <a:gd name="T50" fmla="*/ 120 w 229"/>
                    <a:gd name="T51" fmla="*/ 126 h 255"/>
                    <a:gd name="T52" fmla="*/ 107 w 229"/>
                    <a:gd name="T53" fmla="*/ 146 h 255"/>
                    <a:gd name="T54" fmla="*/ 95 w 229"/>
                    <a:gd name="T55" fmla="*/ 166 h 255"/>
                    <a:gd name="T56" fmla="*/ 80 w 229"/>
                    <a:gd name="T57" fmla="*/ 185 h 255"/>
                    <a:gd name="T58" fmla="*/ 65 w 229"/>
                    <a:gd name="T59" fmla="*/ 204 h 255"/>
                    <a:gd name="T60" fmla="*/ 46 w 229"/>
                    <a:gd name="T61" fmla="*/ 221 h 255"/>
                    <a:gd name="T62" fmla="*/ 24 w 229"/>
                    <a:gd name="T63" fmla="*/ 237 h 255"/>
                    <a:gd name="T64" fmla="*/ 0 w 229"/>
                    <a:gd name="T65" fmla="*/ 253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255"/>
                    <a:gd name="T101" fmla="*/ 229 w 229"/>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255">
                      <a:moveTo>
                        <a:pt x="1" y="255"/>
                      </a:moveTo>
                      <a:lnTo>
                        <a:pt x="15" y="247"/>
                      </a:lnTo>
                      <a:lnTo>
                        <a:pt x="26" y="240"/>
                      </a:lnTo>
                      <a:lnTo>
                        <a:pt x="36" y="231"/>
                      </a:lnTo>
                      <a:lnTo>
                        <a:pt x="48" y="223"/>
                      </a:lnTo>
                      <a:lnTo>
                        <a:pt x="58" y="215"/>
                      </a:lnTo>
                      <a:lnTo>
                        <a:pt x="67" y="206"/>
                      </a:lnTo>
                      <a:lnTo>
                        <a:pt x="75" y="197"/>
                      </a:lnTo>
                      <a:lnTo>
                        <a:pt x="82" y="187"/>
                      </a:lnTo>
                      <a:lnTo>
                        <a:pt x="92" y="178"/>
                      </a:lnTo>
                      <a:lnTo>
                        <a:pt x="98" y="168"/>
                      </a:lnTo>
                      <a:lnTo>
                        <a:pt x="105" y="157"/>
                      </a:lnTo>
                      <a:lnTo>
                        <a:pt x="111" y="148"/>
                      </a:lnTo>
                      <a:lnTo>
                        <a:pt x="118" y="138"/>
                      </a:lnTo>
                      <a:lnTo>
                        <a:pt x="123" y="128"/>
                      </a:lnTo>
                      <a:lnTo>
                        <a:pt x="129" y="118"/>
                      </a:lnTo>
                      <a:lnTo>
                        <a:pt x="133" y="109"/>
                      </a:lnTo>
                      <a:lnTo>
                        <a:pt x="139" y="98"/>
                      </a:lnTo>
                      <a:lnTo>
                        <a:pt x="144" y="89"/>
                      </a:lnTo>
                      <a:lnTo>
                        <a:pt x="149" y="80"/>
                      </a:lnTo>
                      <a:lnTo>
                        <a:pt x="153" y="71"/>
                      </a:lnTo>
                      <a:lnTo>
                        <a:pt x="159" y="62"/>
                      </a:lnTo>
                      <a:lnTo>
                        <a:pt x="165" y="55"/>
                      </a:lnTo>
                      <a:lnTo>
                        <a:pt x="170" y="47"/>
                      </a:lnTo>
                      <a:lnTo>
                        <a:pt x="175" y="40"/>
                      </a:lnTo>
                      <a:lnTo>
                        <a:pt x="181" y="34"/>
                      </a:lnTo>
                      <a:lnTo>
                        <a:pt x="187" y="27"/>
                      </a:lnTo>
                      <a:lnTo>
                        <a:pt x="194" y="22"/>
                      </a:lnTo>
                      <a:lnTo>
                        <a:pt x="200" y="17"/>
                      </a:lnTo>
                      <a:lnTo>
                        <a:pt x="205" y="12"/>
                      </a:lnTo>
                      <a:lnTo>
                        <a:pt x="213" y="9"/>
                      </a:lnTo>
                      <a:lnTo>
                        <a:pt x="221" y="6"/>
                      </a:lnTo>
                      <a:lnTo>
                        <a:pt x="229" y="4"/>
                      </a:lnTo>
                      <a:lnTo>
                        <a:pt x="228" y="0"/>
                      </a:lnTo>
                      <a:lnTo>
                        <a:pt x="220" y="3"/>
                      </a:lnTo>
                      <a:lnTo>
                        <a:pt x="211" y="5"/>
                      </a:lnTo>
                      <a:lnTo>
                        <a:pt x="204" y="10"/>
                      </a:lnTo>
                      <a:lnTo>
                        <a:pt x="197" y="13"/>
                      </a:lnTo>
                      <a:lnTo>
                        <a:pt x="191" y="19"/>
                      </a:lnTo>
                      <a:lnTo>
                        <a:pt x="183" y="24"/>
                      </a:lnTo>
                      <a:lnTo>
                        <a:pt x="178" y="31"/>
                      </a:lnTo>
                      <a:lnTo>
                        <a:pt x="172" y="37"/>
                      </a:lnTo>
                      <a:lnTo>
                        <a:pt x="166" y="44"/>
                      </a:lnTo>
                      <a:lnTo>
                        <a:pt x="161" y="53"/>
                      </a:lnTo>
                      <a:lnTo>
                        <a:pt x="156" y="61"/>
                      </a:lnTo>
                      <a:lnTo>
                        <a:pt x="151" y="69"/>
                      </a:lnTo>
                      <a:lnTo>
                        <a:pt x="146" y="78"/>
                      </a:lnTo>
                      <a:lnTo>
                        <a:pt x="142" y="87"/>
                      </a:lnTo>
                      <a:lnTo>
                        <a:pt x="136" y="97"/>
                      </a:lnTo>
                      <a:lnTo>
                        <a:pt x="130" y="107"/>
                      </a:lnTo>
                      <a:lnTo>
                        <a:pt x="125" y="117"/>
                      </a:lnTo>
                      <a:lnTo>
                        <a:pt x="120" y="126"/>
                      </a:lnTo>
                      <a:lnTo>
                        <a:pt x="114" y="136"/>
                      </a:lnTo>
                      <a:lnTo>
                        <a:pt x="107" y="146"/>
                      </a:lnTo>
                      <a:lnTo>
                        <a:pt x="101" y="156"/>
                      </a:lnTo>
                      <a:lnTo>
                        <a:pt x="95" y="166"/>
                      </a:lnTo>
                      <a:lnTo>
                        <a:pt x="88" y="175"/>
                      </a:lnTo>
                      <a:lnTo>
                        <a:pt x="80" y="185"/>
                      </a:lnTo>
                      <a:lnTo>
                        <a:pt x="73" y="194"/>
                      </a:lnTo>
                      <a:lnTo>
                        <a:pt x="65" y="204"/>
                      </a:lnTo>
                      <a:lnTo>
                        <a:pt x="55" y="212"/>
                      </a:lnTo>
                      <a:lnTo>
                        <a:pt x="46" y="221"/>
                      </a:lnTo>
                      <a:lnTo>
                        <a:pt x="34" y="229"/>
                      </a:lnTo>
                      <a:lnTo>
                        <a:pt x="24" y="237"/>
                      </a:lnTo>
                      <a:lnTo>
                        <a:pt x="13" y="244"/>
                      </a:lnTo>
                      <a:lnTo>
                        <a:pt x="0" y="253"/>
                      </a:lnTo>
                      <a:lnTo>
                        <a:pt x="1" y="2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3" name="Freeform 2142"/>
                <p:cNvSpPr>
                  <a:spLocks/>
                </p:cNvSpPr>
                <p:nvPr/>
              </p:nvSpPr>
              <p:spPr bwMode="auto">
                <a:xfrm>
                  <a:off x="1354" y="1855"/>
                  <a:ext cx="40" cy="28"/>
                </a:xfrm>
                <a:custGeom>
                  <a:avLst/>
                  <a:gdLst>
                    <a:gd name="T0" fmla="*/ 6 w 278"/>
                    <a:gd name="T1" fmla="*/ 167 h 171"/>
                    <a:gd name="T2" fmla="*/ 14 w 278"/>
                    <a:gd name="T3" fmla="*/ 159 h 171"/>
                    <a:gd name="T4" fmla="*/ 26 w 278"/>
                    <a:gd name="T5" fmla="*/ 150 h 171"/>
                    <a:gd name="T6" fmla="*/ 40 w 278"/>
                    <a:gd name="T7" fmla="*/ 139 h 171"/>
                    <a:gd name="T8" fmla="*/ 57 w 278"/>
                    <a:gd name="T9" fmla="*/ 127 h 171"/>
                    <a:gd name="T10" fmla="*/ 76 w 278"/>
                    <a:gd name="T11" fmla="*/ 115 h 171"/>
                    <a:gd name="T12" fmla="*/ 97 w 278"/>
                    <a:gd name="T13" fmla="*/ 103 h 171"/>
                    <a:gd name="T14" fmla="*/ 118 w 278"/>
                    <a:gd name="T15" fmla="*/ 90 h 171"/>
                    <a:gd name="T16" fmla="*/ 141 w 278"/>
                    <a:gd name="T17" fmla="*/ 77 h 171"/>
                    <a:gd name="T18" fmla="*/ 163 w 278"/>
                    <a:gd name="T19" fmla="*/ 65 h 171"/>
                    <a:gd name="T20" fmla="*/ 183 w 278"/>
                    <a:gd name="T21" fmla="*/ 53 h 171"/>
                    <a:gd name="T22" fmla="*/ 205 w 278"/>
                    <a:gd name="T23" fmla="*/ 41 h 171"/>
                    <a:gd name="T24" fmla="*/ 225 w 278"/>
                    <a:gd name="T25" fmla="*/ 31 h 171"/>
                    <a:gd name="T26" fmla="*/ 243 w 278"/>
                    <a:gd name="T27" fmla="*/ 21 h 171"/>
                    <a:gd name="T28" fmla="*/ 259 w 278"/>
                    <a:gd name="T29" fmla="*/ 13 h 171"/>
                    <a:gd name="T30" fmla="*/ 273 w 278"/>
                    <a:gd name="T31" fmla="*/ 6 h 171"/>
                    <a:gd name="T32" fmla="*/ 277 w 278"/>
                    <a:gd name="T33" fmla="*/ 0 h 171"/>
                    <a:gd name="T34" fmla="*/ 265 w 278"/>
                    <a:gd name="T35" fmla="*/ 6 h 171"/>
                    <a:gd name="T36" fmla="*/ 249 w 278"/>
                    <a:gd name="T37" fmla="*/ 14 h 171"/>
                    <a:gd name="T38" fmla="*/ 232 w 278"/>
                    <a:gd name="T39" fmla="*/ 22 h 171"/>
                    <a:gd name="T40" fmla="*/ 214 w 278"/>
                    <a:gd name="T41" fmla="*/ 33 h 171"/>
                    <a:gd name="T42" fmla="*/ 193 w 278"/>
                    <a:gd name="T43" fmla="*/ 44 h 171"/>
                    <a:gd name="T44" fmla="*/ 171 w 278"/>
                    <a:gd name="T45" fmla="*/ 56 h 171"/>
                    <a:gd name="T46" fmla="*/ 149 w 278"/>
                    <a:gd name="T47" fmla="*/ 69 h 171"/>
                    <a:gd name="T48" fmla="*/ 126 w 278"/>
                    <a:gd name="T49" fmla="*/ 81 h 171"/>
                    <a:gd name="T50" fmla="*/ 105 w 278"/>
                    <a:gd name="T51" fmla="*/ 94 h 171"/>
                    <a:gd name="T52" fmla="*/ 84 w 278"/>
                    <a:gd name="T53" fmla="*/ 106 h 171"/>
                    <a:gd name="T54" fmla="*/ 65 w 278"/>
                    <a:gd name="T55" fmla="*/ 119 h 171"/>
                    <a:gd name="T56" fmla="*/ 46 w 278"/>
                    <a:gd name="T57" fmla="*/ 129 h 171"/>
                    <a:gd name="T58" fmla="*/ 30 w 278"/>
                    <a:gd name="T59" fmla="*/ 142 h 171"/>
                    <a:gd name="T60" fmla="*/ 18 w 278"/>
                    <a:gd name="T61" fmla="*/ 152 h 171"/>
                    <a:gd name="T62" fmla="*/ 6 w 278"/>
                    <a:gd name="T63" fmla="*/ 160 h 171"/>
                    <a:gd name="T64" fmla="*/ 0 w 278"/>
                    <a:gd name="T65" fmla="*/ 169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71"/>
                    <a:gd name="T101" fmla="*/ 278 w 278"/>
                    <a:gd name="T102" fmla="*/ 171 h 1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71">
                      <a:moveTo>
                        <a:pt x="2" y="171"/>
                      </a:moveTo>
                      <a:lnTo>
                        <a:pt x="6" y="167"/>
                      </a:lnTo>
                      <a:lnTo>
                        <a:pt x="9" y="164"/>
                      </a:lnTo>
                      <a:lnTo>
                        <a:pt x="14" y="159"/>
                      </a:lnTo>
                      <a:lnTo>
                        <a:pt x="20" y="154"/>
                      </a:lnTo>
                      <a:lnTo>
                        <a:pt x="26" y="150"/>
                      </a:lnTo>
                      <a:lnTo>
                        <a:pt x="32" y="145"/>
                      </a:lnTo>
                      <a:lnTo>
                        <a:pt x="40" y="139"/>
                      </a:lnTo>
                      <a:lnTo>
                        <a:pt x="48" y="133"/>
                      </a:lnTo>
                      <a:lnTo>
                        <a:pt x="57" y="127"/>
                      </a:lnTo>
                      <a:lnTo>
                        <a:pt x="66" y="121"/>
                      </a:lnTo>
                      <a:lnTo>
                        <a:pt x="76" y="115"/>
                      </a:lnTo>
                      <a:lnTo>
                        <a:pt x="85" y="109"/>
                      </a:lnTo>
                      <a:lnTo>
                        <a:pt x="97" y="103"/>
                      </a:lnTo>
                      <a:lnTo>
                        <a:pt x="106" y="96"/>
                      </a:lnTo>
                      <a:lnTo>
                        <a:pt x="118" y="90"/>
                      </a:lnTo>
                      <a:lnTo>
                        <a:pt x="129" y="84"/>
                      </a:lnTo>
                      <a:lnTo>
                        <a:pt x="141" y="77"/>
                      </a:lnTo>
                      <a:lnTo>
                        <a:pt x="151" y="71"/>
                      </a:lnTo>
                      <a:lnTo>
                        <a:pt x="163" y="65"/>
                      </a:lnTo>
                      <a:lnTo>
                        <a:pt x="173" y="59"/>
                      </a:lnTo>
                      <a:lnTo>
                        <a:pt x="183" y="53"/>
                      </a:lnTo>
                      <a:lnTo>
                        <a:pt x="195" y="47"/>
                      </a:lnTo>
                      <a:lnTo>
                        <a:pt x="205" y="41"/>
                      </a:lnTo>
                      <a:lnTo>
                        <a:pt x="215" y="37"/>
                      </a:lnTo>
                      <a:lnTo>
                        <a:pt x="225" y="31"/>
                      </a:lnTo>
                      <a:lnTo>
                        <a:pt x="234" y="26"/>
                      </a:lnTo>
                      <a:lnTo>
                        <a:pt x="243" y="21"/>
                      </a:lnTo>
                      <a:lnTo>
                        <a:pt x="252" y="16"/>
                      </a:lnTo>
                      <a:lnTo>
                        <a:pt x="259" y="13"/>
                      </a:lnTo>
                      <a:lnTo>
                        <a:pt x="267" y="9"/>
                      </a:lnTo>
                      <a:lnTo>
                        <a:pt x="273" y="6"/>
                      </a:lnTo>
                      <a:lnTo>
                        <a:pt x="278" y="2"/>
                      </a:lnTo>
                      <a:lnTo>
                        <a:pt x="277" y="0"/>
                      </a:lnTo>
                      <a:lnTo>
                        <a:pt x="271" y="2"/>
                      </a:lnTo>
                      <a:lnTo>
                        <a:pt x="265" y="6"/>
                      </a:lnTo>
                      <a:lnTo>
                        <a:pt x="257" y="9"/>
                      </a:lnTo>
                      <a:lnTo>
                        <a:pt x="249" y="14"/>
                      </a:lnTo>
                      <a:lnTo>
                        <a:pt x="241" y="17"/>
                      </a:lnTo>
                      <a:lnTo>
                        <a:pt x="232" y="22"/>
                      </a:lnTo>
                      <a:lnTo>
                        <a:pt x="223" y="28"/>
                      </a:lnTo>
                      <a:lnTo>
                        <a:pt x="214" y="33"/>
                      </a:lnTo>
                      <a:lnTo>
                        <a:pt x="203" y="39"/>
                      </a:lnTo>
                      <a:lnTo>
                        <a:pt x="193" y="44"/>
                      </a:lnTo>
                      <a:lnTo>
                        <a:pt x="182" y="50"/>
                      </a:lnTo>
                      <a:lnTo>
                        <a:pt x="171" y="56"/>
                      </a:lnTo>
                      <a:lnTo>
                        <a:pt x="160" y="62"/>
                      </a:lnTo>
                      <a:lnTo>
                        <a:pt x="149" y="69"/>
                      </a:lnTo>
                      <a:lnTo>
                        <a:pt x="138" y="75"/>
                      </a:lnTo>
                      <a:lnTo>
                        <a:pt x="126" y="81"/>
                      </a:lnTo>
                      <a:lnTo>
                        <a:pt x="116" y="88"/>
                      </a:lnTo>
                      <a:lnTo>
                        <a:pt x="105" y="94"/>
                      </a:lnTo>
                      <a:lnTo>
                        <a:pt x="95" y="100"/>
                      </a:lnTo>
                      <a:lnTo>
                        <a:pt x="84" y="106"/>
                      </a:lnTo>
                      <a:lnTo>
                        <a:pt x="74" y="113"/>
                      </a:lnTo>
                      <a:lnTo>
                        <a:pt x="65" y="119"/>
                      </a:lnTo>
                      <a:lnTo>
                        <a:pt x="54" y="125"/>
                      </a:lnTo>
                      <a:lnTo>
                        <a:pt x="46" y="129"/>
                      </a:lnTo>
                      <a:lnTo>
                        <a:pt x="39" y="135"/>
                      </a:lnTo>
                      <a:lnTo>
                        <a:pt x="30" y="142"/>
                      </a:lnTo>
                      <a:lnTo>
                        <a:pt x="24" y="147"/>
                      </a:lnTo>
                      <a:lnTo>
                        <a:pt x="18" y="152"/>
                      </a:lnTo>
                      <a:lnTo>
                        <a:pt x="12" y="157"/>
                      </a:lnTo>
                      <a:lnTo>
                        <a:pt x="6" y="160"/>
                      </a:lnTo>
                      <a:lnTo>
                        <a:pt x="2" y="165"/>
                      </a:lnTo>
                      <a:lnTo>
                        <a:pt x="0" y="169"/>
                      </a:lnTo>
                      <a:lnTo>
                        <a:pt x="2" y="17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4" name="Freeform 2143"/>
                <p:cNvSpPr>
                  <a:spLocks/>
                </p:cNvSpPr>
                <p:nvPr/>
              </p:nvSpPr>
              <p:spPr bwMode="auto">
                <a:xfrm>
                  <a:off x="1330" y="1883"/>
                  <a:ext cx="24" cy="31"/>
                </a:xfrm>
                <a:custGeom>
                  <a:avLst/>
                  <a:gdLst>
                    <a:gd name="T0" fmla="*/ 2 w 170"/>
                    <a:gd name="T1" fmla="*/ 184 h 185"/>
                    <a:gd name="T2" fmla="*/ 31 w 170"/>
                    <a:gd name="T3" fmla="*/ 172 h 185"/>
                    <a:gd name="T4" fmla="*/ 54 w 170"/>
                    <a:gd name="T5" fmla="*/ 161 h 185"/>
                    <a:gd name="T6" fmla="*/ 70 w 170"/>
                    <a:gd name="T7" fmla="*/ 153 h 185"/>
                    <a:gd name="T8" fmla="*/ 84 w 170"/>
                    <a:gd name="T9" fmla="*/ 147 h 185"/>
                    <a:gd name="T10" fmla="*/ 92 w 170"/>
                    <a:gd name="T11" fmla="*/ 141 h 185"/>
                    <a:gd name="T12" fmla="*/ 99 w 170"/>
                    <a:gd name="T13" fmla="*/ 136 h 185"/>
                    <a:gd name="T14" fmla="*/ 104 w 170"/>
                    <a:gd name="T15" fmla="*/ 132 h 185"/>
                    <a:gd name="T16" fmla="*/ 106 w 170"/>
                    <a:gd name="T17" fmla="*/ 126 h 185"/>
                    <a:gd name="T18" fmla="*/ 109 w 170"/>
                    <a:gd name="T19" fmla="*/ 120 h 185"/>
                    <a:gd name="T20" fmla="*/ 111 w 170"/>
                    <a:gd name="T21" fmla="*/ 110 h 185"/>
                    <a:gd name="T22" fmla="*/ 115 w 170"/>
                    <a:gd name="T23" fmla="*/ 101 h 185"/>
                    <a:gd name="T24" fmla="*/ 118 w 170"/>
                    <a:gd name="T25" fmla="*/ 89 h 185"/>
                    <a:gd name="T26" fmla="*/ 125 w 170"/>
                    <a:gd name="T27" fmla="*/ 73 h 185"/>
                    <a:gd name="T28" fmla="*/ 137 w 170"/>
                    <a:gd name="T29" fmla="*/ 53 h 185"/>
                    <a:gd name="T30" fmla="*/ 151 w 170"/>
                    <a:gd name="T31" fmla="*/ 29 h 185"/>
                    <a:gd name="T32" fmla="*/ 170 w 170"/>
                    <a:gd name="T33" fmla="*/ 2 h 185"/>
                    <a:gd name="T34" fmla="*/ 158 w 170"/>
                    <a:gd name="T35" fmla="*/ 14 h 185"/>
                    <a:gd name="T36" fmla="*/ 141 w 170"/>
                    <a:gd name="T37" fmla="*/ 40 h 185"/>
                    <a:gd name="T38" fmla="*/ 129 w 170"/>
                    <a:gd name="T39" fmla="*/ 62 h 185"/>
                    <a:gd name="T40" fmla="*/ 118 w 170"/>
                    <a:gd name="T41" fmla="*/ 79 h 185"/>
                    <a:gd name="T42" fmla="*/ 112 w 170"/>
                    <a:gd name="T43" fmla="*/ 94 h 185"/>
                    <a:gd name="T44" fmla="*/ 109 w 170"/>
                    <a:gd name="T45" fmla="*/ 106 h 185"/>
                    <a:gd name="T46" fmla="*/ 106 w 170"/>
                    <a:gd name="T47" fmla="*/ 114 h 185"/>
                    <a:gd name="T48" fmla="*/ 104 w 170"/>
                    <a:gd name="T49" fmla="*/ 122 h 185"/>
                    <a:gd name="T50" fmla="*/ 103 w 170"/>
                    <a:gd name="T51" fmla="*/ 127 h 185"/>
                    <a:gd name="T52" fmla="*/ 98 w 170"/>
                    <a:gd name="T53" fmla="*/ 132 h 185"/>
                    <a:gd name="T54" fmla="*/ 93 w 170"/>
                    <a:gd name="T55" fmla="*/ 136 h 185"/>
                    <a:gd name="T56" fmla="*/ 86 w 170"/>
                    <a:gd name="T57" fmla="*/ 141 h 185"/>
                    <a:gd name="T58" fmla="*/ 76 w 170"/>
                    <a:gd name="T59" fmla="*/ 147 h 185"/>
                    <a:gd name="T60" fmla="*/ 61 w 170"/>
                    <a:gd name="T61" fmla="*/ 154 h 185"/>
                    <a:gd name="T62" fmla="*/ 41 w 170"/>
                    <a:gd name="T63" fmla="*/ 163 h 185"/>
                    <a:gd name="T64" fmla="*/ 15 w 170"/>
                    <a:gd name="T65" fmla="*/ 175 h 185"/>
                    <a:gd name="T66" fmla="*/ 2 w 170"/>
                    <a:gd name="T67" fmla="*/ 18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
                    <a:gd name="T103" fmla="*/ 0 h 185"/>
                    <a:gd name="T104" fmla="*/ 170 w 170"/>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 h="185">
                      <a:moveTo>
                        <a:pt x="2" y="182"/>
                      </a:moveTo>
                      <a:lnTo>
                        <a:pt x="2" y="184"/>
                      </a:lnTo>
                      <a:lnTo>
                        <a:pt x="18" y="178"/>
                      </a:lnTo>
                      <a:lnTo>
                        <a:pt x="31" y="172"/>
                      </a:lnTo>
                      <a:lnTo>
                        <a:pt x="43" y="166"/>
                      </a:lnTo>
                      <a:lnTo>
                        <a:pt x="54" y="161"/>
                      </a:lnTo>
                      <a:lnTo>
                        <a:pt x="63" y="157"/>
                      </a:lnTo>
                      <a:lnTo>
                        <a:pt x="70" y="153"/>
                      </a:lnTo>
                      <a:lnTo>
                        <a:pt x="78" y="150"/>
                      </a:lnTo>
                      <a:lnTo>
                        <a:pt x="84" y="147"/>
                      </a:lnTo>
                      <a:lnTo>
                        <a:pt x="89" y="144"/>
                      </a:lnTo>
                      <a:lnTo>
                        <a:pt x="92" y="141"/>
                      </a:lnTo>
                      <a:lnTo>
                        <a:pt x="96" y="139"/>
                      </a:lnTo>
                      <a:lnTo>
                        <a:pt x="99" y="136"/>
                      </a:lnTo>
                      <a:lnTo>
                        <a:pt x="101" y="134"/>
                      </a:lnTo>
                      <a:lnTo>
                        <a:pt x="104" y="132"/>
                      </a:lnTo>
                      <a:lnTo>
                        <a:pt x="105" y="129"/>
                      </a:lnTo>
                      <a:lnTo>
                        <a:pt x="106" y="126"/>
                      </a:lnTo>
                      <a:lnTo>
                        <a:pt x="108" y="123"/>
                      </a:lnTo>
                      <a:lnTo>
                        <a:pt x="109" y="120"/>
                      </a:lnTo>
                      <a:lnTo>
                        <a:pt x="110" y="115"/>
                      </a:lnTo>
                      <a:lnTo>
                        <a:pt x="111" y="110"/>
                      </a:lnTo>
                      <a:lnTo>
                        <a:pt x="112" y="107"/>
                      </a:lnTo>
                      <a:lnTo>
                        <a:pt x="115" y="101"/>
                      </a:lnTo>
                      <a:lnTo>
                        <a:pt x="116" y="95"/>
                      </a:lnTo>
                      <a:lnTo>
                        <a:pt x="118" y="89"/>
                      </a:lnTo>
                      <a:lnTo>
                        <a:pt x="122" y="82"/>
                      </a:lnTo>
                      <a:lnTo>
                        <a:pt x="125" y="73"/>
                      </a:lnTo>
                      <a:lnTo>
                        <a:pt x="131" y="64"/>
                      </a:lnTo>
                      <a:lnTo>
                        <a:pt x="137" y="53"/>
                      </a:lnTo>
                      <a:lnTo>
                        <a:pt x="143" y="43"/>
                      </a:lnTo>
                      <a:lnTo>
                        <a:pt x="151" y="29"/>
                      </a:lnTo>
                      <a:lnTo>
                        <a:pt x="161" y="16"/>
                      </a:lnTo>
                      <a:lnTo>
                        <a:pt x="170" y="2"/>
                      </a:lnTo>
                      <a:lnTo>
                        <a:pt x="168" y="0"/>
                      </a:lnTo>
                      <a:lnTo>
                        <a:pt x="158" y="14"/>
                      </a:lnTo>
                      <a:lnTo>
                        <a:pt x="148" y="28"/>
                      </a:lnTo>
                      <a:lnTo>
                        <a:pt x="141" y="40"/>
                      </a:lnTo>
                      <a:lnTo>
                        <a:pt x="134" y="52"/>
                      </a:lnTo>
                      <a:lnTo>
                        <a:pt x="129" y="62"/>
                      </a:lnTo>
                      <a:lnTo>
                        <a:pt x="123" y="71"/>
                      </a:lnTo>
                      <a:lnTo>
                        <a:pt x="118" y="79"/>
                      </a:lnTo>
                      <a:lnTo>
                        <a:pt x="116" y="88"/>
                      </a:lnTo>
                      <a:lnTo>
                        <a:pt x="112" y="94"/>
                      </a:lnTo>
                      <a:lnTo>
                        <a:pt x="111" y="100"/>
                      </a:lnTo>
                      <a:lnTo>
                        <a:pt x="109" y="106"/>
                      </a:lnTo>
                      <a:lnTo>
                        <a:pt x="108" y="110"/>
                      </a:lnTo>
                      <a:lnTo>
                        <a:pt x="106" y="114"/>
                      </a:lnTo>
                      <a:lnTo>
                        <a:pt x="105" y="119"/>
                      </a:lnTo>
                      <a:lnTo>
                        <a:pt x="104" y="122"/>
                      </a:lnTo>
                      <a:lnTo>
                        <a:pt x="104" y="125"/>
                      </a:lnTo>
                      <a:lnTo>
                        <a:pt x="103" y="127"/>
                      </a:lnTo>
                      <a:lnTo>
                        <a:pt x="101" y="129"/>
                      </a:lnTo>
                      <a:lnTo>
                        <a:pt x="98" y="132"/>
                      </a:lnTo>
                      <a:lnTo>
                        <a:pt x="96" y="134"/>
                      </a:lnTo>
                      <a:lnTo>
                        <a:pt x="93" y="136"/>
                      </a:lnTo>
                      <a:lnTo>
                        <a:pt x="91" y="139"/>
                      </a:lnTo>
                      <a:lnTo>
                        <a:pt x="86" y="141"/>
                      </a:lnTo>
                      <a:lnTo>
                        <a:pt x="82" y="144"/>
                      </a:lnTo>
                      <a:lnTo>
                        <a:pt x="76" y="147"/>
                      </a:lnTo>
                      <a:lnTo>
                        <a:pt x="69" y="150"/>
                      </a:lnTo>
                      <a:lnTo>
                        <a:pt x="61" y="154"/>
                      </a:lnTo>
                      <a:lnTo>
                        <a:pt x="51" y="158"/>
                      </a:lnTo>
                      <a:lnTo>
                        <a:pt x="41" y="163"/>
                      </a:lnTo>
                      <a:lnTo>
                        <a:pt x="29" y="169"/>
                      </a:lnTo>
                      <a:lnTo>
                        <a:pt x="15" y="175"/>
                      </a:lnTo>
                      <a:lnTo>
                        <a:pt x="0" y="182"/>
                      </a:lnTo>
                      <a:lnTo>
                        <a:pt x="2" y="185"/>
                      </a:lnTo>
                      <a:lnTo>
                        <a:pt x="2" y="1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5" name="Freeform 2144"/>
                <p:cNvSpPr>
                  <a:spLocks/>
                </p:cNvSpPr>
                <p:nvPr/>
              </p:nvSpPr>
              <p:spPr bwMode="auto">
                <a:xfrm>
                  <a:off x="1330" y="1913"/>
                  <a:ext cx="2" cy="52"/>
                </a:xfrm>
                <a:custGeom>
                  <a:avLst/>
                  <a:gdLst>
                    <a:gd name="T0" fmla="*/ 11 w 14"/>
                    <a:gd name="T1" fmla="*/ 306 h 307"/>
                    <a:gd name="T2" fmla="*/ 13 w 14"/>
                    <a:gd name="T3" fmla="*/ 304 h 307"/>
                    <a:gd name="T4" fmla="*/ 12 w 14"/>
                    <a:gd name="T5" fmla="*/ 296 h 307"/>
                    <a:gd name="T6" fmla="*/ 12 w 14"/>
                    <a:gd name="T7" fmla="*/ 281 h 307"/>
                    <a:gd name="T8" fmla="*/ 12 w 14"/>
                    <a:gd name="T9" fmla="*/ 260 h 307"/>
                    <a:gd name="T10" fmla="*/ 12 w 14"/>
                    <a:gd name="T11" fmla="*/ 236 h 307"/>
                    <a:gd name="T12" fmla="*/ 12 w 14"/>
                    <a:gd name="T13" fmla="*/ 209 h 307"/>
                    <a:gd name="T14" fmla="*/ 12 w 14"/>
                    <a:gd name="T15" fmla="*/ 181 h 307"/>
                    <a:gd name="T16" fmla="*/ 12 w 14"/>
                    <a:gd name="T17" fmla="*/ 151 h 307"/>
                    <a:gd name="T18" fmla="*/ 12 w 14"/>
                    <a:gd name="T19" fmla="*/ 121 h 307"/>
                    <a:gd name="T20" fmla="*/ 11 w 14"/>
                    <a:gd name="T21" fmla="*/ 92 h 307"/>
                    <a:gd name="T22" fmla="*/ 11 w 14"/>
                    <a:gd name="T23" fmla="*/ 65 h 307"/>
                    <a:gd name="T24" fmla="*/ 9 w 14"/>
                    <a:gd name="T25" fmla="*/ 41 h 307"/>
                    <a:gd name="T26" fmla="*/ 8 w 14"/>
                    <a:gd name="T27" fmla="*/ 22 h 307"/>
                    <a:gd name="T28" fmla="*/ 7 w 14"/>
                    <a:gd name="T29" fmla="*/ 9 h 307"/>
                    <a:gd name="T30" fmla="*/ 5 w 14"/>
                    <a:gd name="T31" fmla="*/ 1 h 307"/>
                    <a:gd name="T32" fmla="*/ 2 w 14"/>
                    <a:gd name="T33" fmla="*/ 3 h 307"/>
                    <a:gd name="T34" fmla="*/ 2 w 14"/>
                    <a:gd name="T35" fmla="*/ 6 h 307"/>
                    <a:gd name="T36" fmla="*/ 5 w 14"/>
                    <a:gd name="T37" fmla="*/ 15 h 307"/>
                    <a:gd name="T38" fmla="*/ 6 w 14"/>
                    <a:gd name="T39" fmla="*/ 32 h 307"/>
                    <a:gd name="T40" fmla="*/ 7 w 14"/>
                    <a:gd name="T41" fmla="*/ 53 h 307"/>
                    <a:gd name="T42" fmla="*/ 7 w 14"/>
                    <a:gd name="T43" fmla="*/ 77 h 307"/>
                    <a:gd name="T44" fmla="*/ 7 w 14"/>
                    <a:gd name="T45" fmla="*/ 107 h 307"/>
                    <a:gd name="T46" fmla="*/ 8 w 14"/>
                    <a:gd name="T47" fmla="*/ 135 h 307"/>
                    <a:gd name="T48" fmla="*/ 8 w 14"/>
                    <a:gd name="T49" fmla="*/ 165 h 307"/>
                    <a:gd name="T50" fmla="*/ 8 w 14"/>
                    <a:gd name="T51" fmla="*/ 195 h 307"/>
                    <a:gd name="T52" fmla="*/ 8 w 14"/>
                    <a:gd name="T53" fmla="*/ 222 h 307"/>
                    <a:gd name="T54" fmla="*/ 8 w 14"/>
                    <a:gd name="T55" fmla="*/ 250 h 307"/>
                    <a:gd name="T56" fmla="*/ 8 w 14"/>
                    <a:gd name="T57" fmla="*/ 271 h 307"/>
                    <a:gd name="T58" fmla="*/ 8 w 14"/>
                    <a:gd name="T59" fmla="*/ 289 h 307"/>
                    <a:gd name="T60" fmla="*/ 8 w 14"/>
                    <a:gd name="T61" fmla="*/ 301 h 307"/>
                    <a:gd name="T62" fmla="*/ 9 w 14"/>
                    <a:gd name="T63" fmla="*/ 307 h 307"/>
                    <a:gd name="T64" fmla="*/ 14 w 14"/>
                    <a:gd name="T65" fmla="*/ 304 h 3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07"/>
                    <a:gd name="T101" fmla="*/ 14 w 14"/>
                    <a:gd name="T102" fmla="*/ 307 h 3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07">
                      <a:moveTo>
                        <a:pt x="11" y="304"/>
                      </a:moveTo>
                      <a:lnTo>
                        <a:pt x="11" y="306"/>
                      </a:lnTo>
                      <a:lnTo>
                        <a:pt x="13" y="306"/>
                      </a:lnTo>
                      <a:lnTo>
                        <a:pt x="13" y="304"/>
                      </a:lnTo>
                      <a:lnTo>
                        <a:pt x="12" y="301"/>
                      </a:lnTo>
                      <a:lnTo>
                        <a:pt x="12" y="296"/>
                      </a:lnTo>
                      <a:lnTo>
                        <a:pt x="12" y="289"/>
                      </a:lnTo>
                      <a:lnTo>
                        <a:pt x="12" y="281"/>
                      </a:lnTo>
                      <a:lnTo>
                        <a:pt x="12" y="271"/>
                      </a:lnTo>
                      <a:lnTo>
                        <a:pt x="12" y="260"/>
                      </a:lnTo>
                      <a:lnTo>
                        <a:pt x="12" y="250"/>
                      </a:lnTo>
                      <a:lnTo>
                        <a:pt x="12" y="236"/>
                      </a:lnTo>
                      <a:lnTo>
                        <a:pt x="12" y="222"/>
                      </a:lnTo>
                      <a:lnTo>
                        <a:pt x="12" y="209"/>
                      </a:lnTo>
                      <a:lnTo>
                        <a:pt x="12" y="195"/>
                      </a:lnTo>
                      <a:lnTo>
                        <a:pt x="12" y="181"/>
                      </a:lnTo>
                      <a:lnTo>
                        <a:pt x="12" y="165"/>
                      </a:lnTo>
                      <a:lnTo>
                        <a:pt x="12" y="151"/>
                      </a:lnTo>
                      <a:lnTo>
                        <a:pt x="12" y="135"/>
                      </a:lnTo>
                      <a:lnTo>
                        <a:pt x="12" y="121"/>
                      </a:lnTo>
                      <a:lnTo>
                        <a:pt x="11" y="107"/>
                      </a:lnTo>
                      <a:lnTo>
                        <a:pt x="11" y="92"/>
                      </a:lnTo>
                      <a:lnTo>
                        <a:pt x="11" y="77"/>
                      </a:lnTo>
                      <a:lnTo>
                        <a:pt x="11" y="65"/>
                      </a:lnTo>
                      <a:lnTo>
                        <a:pt x="11" y="53"/>
                      </a:lnTo>
                      <a:lnTo>
                        <a:pt x="9" y="41"/>
                      </a:lnTo>
                      <a:lnTo>
                        <a:pt x="9" y="32"/>
                      </a:lnTo>
                      <a:lnTo>
                        <a:pt x="8" y="22"/>
                      </a:lnTo>
                      <a:lnTo>
                        <a:pt x="8" y="15"/>
                      </a:lnTo>
                      <a:lnTo>
                        <a:pt x="7" y="9"/>
                      </a:lnTo>
                      <a:lnTo>
                        <a:pt x="6" y="4"/>
                      </a:lnTo>
                      <a:lnTo>
                        <a:pt x="5" y="1"/>
                      </a:lnTo>
                      <a:lnTo>
                        <a:pt x="2" y="0"/>
                      </a:lnTo>
                      <a:lnTo>
                        <a:pt x="2" y="3"/>
                      </a:lnTo>
                      <a:lnTo>
                        <a:pt x="0" y="3"/>
                      </a:lnTo>
                      <a:lnTo>
                        <a:pt x="2" y="6"/>
                      </a:lnTo>
                      <a:lnTo>
                        <a:pt x="3" y="9"/>
                      </a:lnTo>
                      <a:lnTo>
                        <a:pt x="5" y="15"/>
                      </a:lnTo>
                      <a:lnTo>
                        <a:pt x="5" y="24"/>
                      </a:lnTo>
                      <a:lnTo>
                        <a:pt x="6" y="32"/>
                      </a:lnTo>
                      <a:lnTo>
                        <a:pt x="6" y="41"/>
                      </a:lnTo>
                      <a:lnTo>
                        <a:pt x="7" y="53"/>
                      </a:lnTo>
                      <a:lnTo>
                        <a:pt x="7" y="65"/>
                      </a:lnTo>
                      <a:lnTo>
                        <a:pt x="7" y="77"/>
                      </a:lnTo>
                      <a:lnTo>
                        <a:pt x="7" y="92"/>
                      </a:lnTo>
                      <a:lnTo>
                        <a:pt x="7" y="107"/>
                      </a:lnTo>
                      <a:lnTo>
                        <a:pt x="8" y="121"/>
                      </a:lnTo>
                      <a:lnTo>
                        <a:pt x="8" y="135"/>
                      </a:lnTo>
                      <a:lnTo>
                        <a:pt x="8" y="151"/>
                      </a:lnTo>
                      <a:lnTo>
                        <a:pt x="8" y="165"/>
                      </a:lnTo>
                      <a:lnTo>
                        <a:pt x="8" y="181"/>
                      </a:lnTo>
                      <a:lnTo>
                        <a:pt x="8" y="195"/>
                      </a:lnTo>
                      <a:lnTo>
                        <a:pt x="8" y="209"/>
                      </a:lnTo>
                      <a:lnTo>
                        <a:pt x="8" y="222"/>
                      </a:lnTo>
                      <a:lnTo>
                        <a:pt x="8" y="236"/>
                      </a:lnTo>
                      <a:lnTo>
                        <a:pt x="8" y="250"/>
                      </a:lnTo>
                      <a:lnTo>
                        <a:pt x="8" y="260"/>
                      </a:lnTo>
                      <a:lnTo>
                        <a:pt x="8" y="271"/>
                      </a:lnTo>
                      <a:lnTo>
                        <a:pt x="8" y="281"/>
                      </a:lnTo>
                      <a:lnTo>
                        <a:pt x="8" y="289"/>
                      </a:lnTo>
                      <a:lnTo>
                        <a:pt x="8" y="296"/>
                      </a:lnTo>
                      <a:lnTo>
                        <a:pt x="8" y="301"/>
                      </a:lnTo>
                      <a:lnTo>
                        <a:pt x="9" y="304"/>
                      </a:lnTo>
                      <a:lnTo>
                        <a:pt x="9" y="307"/>
                      </a:lnTo>
                      <a:lnTo>
                        <a:pt x="13" y="307"/>
                      </a:lnTo>
                      <a:lnTo>
                        <a:pt x="14" y="304"/>
                      </a:lnTo>
                      <a:lnTo>
                        <a:pt x="11" y="3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6" name="Freeform 2145"/>
                <p:cNvSpPr>
                  <a:spLocks/>
                </p:cNvSpPr>
                <p:nvPr/>
              </p:nvSpPr>
              <p:spPr bwMode="auto">
                <a:xfrm>
                  <a:off x="1332" y="1881"/>
                  <a:ext cx="35" cy="83"/>
                </a:xfrm>
                <a:custGeom>
                  <a:avLst/>
                  <a:gdLst>
                    <a:gd name="T0" fmla="*/ 247 w 250"/>
                    <a:gd name="T1" fmla="*/ 3 h 501"/>
                    <a:gd name="T2" fmla="*/ 239 w 250"/>
                    <a:gd name="T3" fmla="*/ 9 h 501"/>
                    <a:gd name="T4" fmla="*/ 229 w 250"/>
                    <a:gd name="T5" fmla="*/ 22 h 501"/>
                    <a:gd name="T6" fmla="*/ 215 w 250"/>
                    <a:gd name="T7" fmla="*/ 38 h 501"/>
                    <a:gd name="T8" fmla="*/ 199 w 250"/>
                    <a:gd name="T9" fmla="*/ 60 h 501"/>
                    <a:gd name="T10" fmla="*/ 181 w 250"/>
                    <a:gd name="T11" fmla="*/ 86 h 501"/>
                    <a:gd name="T12" fmla="*/ 161 w 250"/>
                    <a:gd name="T13" fmla="*/ 115 h 501"/>
                    <a:gd name="T14" fmla="*/ 139 w 250"/>
                    <a:gd name="T15" fmla="*/ 149 h 501"/>
                    <a:gd name="T16" fmla="*/ 119 w 250"/>
                    <a:gd name="T17" fmla="*/ 184 h 501"/>
                    <a:gd name="T18" fmla="*/ 98 w 250"/>
                    <a:gd name="T19" fmla="*/ 222 h 501"/>
                    <a:gd name="T20" fmla="*/ 76 w 250"/>
                    <a:gd name="T21" fmla="*/ 262 h 501"/>
                    <a:gd name="T22" fmla="*/ 56 w 250"/>
                    <a:gd name="T23" fmla="*/ 305 h 501"/>
                    <a:gd name="T24" fmla="*/ 39 w 250"/>
                    <a:gd name="T25" fmla="*/ 347 h 501"/>
                    <a:gd name="T26" fmla="*/ 24 w 250"/>
                    <a:gd name="T27" fmla="*/ 391 h 501"/>
                    <a:gd name="T28" fmla="*/ 12 w 250"/>
                    <a:gd name="T29" fmla="*/ 436 h 501"/>
                    <a:gd name="T30" fmla="*/ 2 w 250"/>
                    <a:gd name="T31" fmla="*/ 479 h 501"/>
                    <a:gd name="T32" fmla="*/ 3 w 250"/>
                    <a:gd name="T33" fmla="*/ 501 h 501"/>
                    <a:gd name="T34" fmla="*/ 10 w 250"/>
                    <a:gd name="T35" fmla="*/ 458 h 501"/>
                    <a:gd name="T36" fmla="*/ 21 w 250"/>
                    <a:gd name="T37" fmla="*/ 413 h 501"/>
                    <a:gd name="T38" fmla="*/ 34 w 250"/>
                    <a:gd name="T39" fmla="*/ 370 h 501"/>
                    <a:gd name="T40" fmla="*/ 52 w 250"/>
                    <a:gd name="T41" fmla="*/ 326 h 501"/>
                    <a:gd name="T42" fmla="*/ 71 w 250"/>
                    <a:gd name="T43" fmla="*/ 285 h 501"/>
                    <a:gd name="T44" fmla="*/ 90 w 250"/>
                    <a:gd name="T45" fmla="*/ 243 h 501"/>
                    <a:gd name="T46" fmla="*/ 111 w 250"/>
                    <a:gd name="T47" fmla="*/ 204 h 501"/>
                    <a:gd name="T48" fmla="*/ 132 w 250"/>
                    <a:gd name="T49" fmla="*/ 168 h 501"/>
                    <a:gd name="T50" fmla="*/ 153 w 250"/>
                    <a:gd name="T51" fmla="*/ 134 h 501"/>
                    <a:gd name="T52" fmla="*/ 175 w 250"/>
                    <a:gd name="T53" fmla="*/ 102 h 501"/>
                    <a:gd name="T54" fmla="*/ 194 w 250"/>
                    <a:gd name="T55" fmla="*/ 74 h 501"/>
                    <a:gd name="T56" fmla="*/ 210 w 250"/>
                    <a:gd name="T57" fmla="*/ 50 h 501"/>
                    <a:gd name="T58" fmla="*/ 225 w 250"/>
                    <a:gd name="T59" fmla="*/ 31 h 501"/>
                    <a:gd name="T60" fmla="*/ 237 w 250"/>
                    <a:gd name="T61" fmla="*/ 17 h 501"/>
                    <a:gd name="T62" fmla="*/ 247 w 250"/>
                    <a:gd name="T63" fmla="*/ 7 h 501"/>
                    <a:gd name="T64" fmla="*/ 250 w 250"/>
                    <a:gd name="T65" fmla="*/ 4 h 5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01"/>
                    <a:gd name="T101" fmla="*/ 250 w 250"/>
                    <a:gd name="T102" fmla="*/ 501 h 5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01">
                      <a:moveTo>
                        <a:pt x="249" y="0"/>
                      </a:moveTo>
                      <a:lnTo>
                        <a:pt x="247" y="3"/>
                      </a:lnTo>
                      <a:lnTo>
                        <a:pt x="242" y="5"/>
                      </a:lnTo>
                      <a:lnTo>
                        <a:pt x="239" y="9"/>
                      </a:lnTo>
                      <a:lnTo>
                        <a:pt x="235" y="15"/>
                      </a:lnTo>
                      <a:lnTo>
                        <a:pt x="229" y="22"/>
                      </a:lnTo>
                      <a:lnTo>
                        <a:pt x="223" y="29"/>
                      </a:lnTo>
                      <a:lnTo>
                        <a:pt x="215" y="38"/>
                      </a:lnTo>
                      <a:lnTo>
                        <a:pt x="208" y="49"/>
                      </a:lnTo>
                      <a:lnTo>
                        <a:pt x="199" y="60"/>
                      </a:lnTo>
                      <a:lnTo>
                        <a:pt x="190" y="72"/>
                      </a:lnTo>
                      <a:lnTo>
                        <a:pt x="181" y="86"/>
                      </a:lnTo>
                      <a:lnTo>
                        <a:pt x="171" y="100"/>
                      </a:lnTo>
                      <a:lnTo>
                        <a:pt x="161" y="115"/>
                      </a:lnTo>
                      <a:lnTo>
                        <a:pt x="151" y="131"/>
                      </a:lnTo>
                      <a:lnTo>
                        <a:pt x="139" y="149"/>
                      </a:lnTo>
                      <a:lnTo>
                        <a:pt x="129" y="166"/>
                      </a:lnTo>
                      <a:lnTo>
                        <a:pt x="119" y="184"/>
                      </a:lnTo>
                      <a:lnTo>
                        <a:pt x="107" y="203"/>
                      </a:lnTo>
                      <a:lnTo>
                        <a:pt x="98" y="222"/>
                      </a:lnTo>
                      <a:lnTo>
                        <a:pt x="86" y="242"/>
                      </a:lnTo>
                      <a:lnTo>
                        <a:pt x="76" y="262"/>
                      </a:lnTo>
                      <a:lnTo>
                        <a:pt x="67" y="284"/>
                      </a:lnTo>
                      <a:lnTo>
                        <a:pt x="56" y="305"/>
                      </a:lnTo>
                      <a:lnTo>
                        <a:pt x="48" y="325"/>
                      </a:lnTo>
                      <a:lnTo>
                        <a:pt x="39" y="347"/>
                      </a:lnTo>
                      <a:lnTo>
                        <a:pt x="32" y="369"/>
                      </a:lnTo>
                      <a:lnTo>
                        <a:pt x="24" y="391"/>
                      </a:lnTo>
                      <a:lnTo>
                        <a:pt x="17" y="412"/>
                      </a:lnTo>
                      <a:lnTo>
                        <a:pt x="12" y="436"/>
                      </a:lnTo>
                      <a:lnTo>
                        <a:pt x="7" y="457"/>
                      </a:lnTo>
                      <a:lnTo>
                        <a:pt x="2" y="479"/>
                      </a:lnTo>
                      <a:lnTo>
                        <a:pt x="0" y="501"/>
                      </a:lnTo>
                      <a:lnTo>
                        <a:pt x="3" y="501"/>
                      </a:lnTo>
                      <a:lnTo>
                        <a:pt x="6" y="480"/>
                      </a:lnTo>
                      <a:lnTo>
                        <a:pt x="10" y="458"/>
                      </a:lnTo>
                      <a:lnTo>
                        <a:pt x="14" y="436"/>
                      </a:lnTo>
                      <a:lnTo>
                        <a:pt x="21" y="413"/>
                      </a:lnTo>
                      <a:lnTo>
                        <a:pt x="27" y="392"/>
                      </a:lnTo>
                      <a:lnTo>
                        <a:pt x="34" y="370"/>
                      </a:lnTo>
                      <a:lnTo>
                        <a:pt x="43" y="348"/>
                      </a:lnTo>
                      <a:lnTo>
                        <a:pt x="52" y="326"/>
                      </a:lnTo>
                      <a:lnTo>
                        <a:pt x="60" y="306"/>
                      </a:lnTo>
                      <a:lnTo>
                        <a:pt x="71" y="285"/>
                      </a:lnTo>
                      <a:lnTo>
                        <a:pt x="80" y="263"/>
                      </a:lnTo>
                      <a:lnTo>
                        <a:pt x="90" y="243"/>
                      </a:lnTo>
                      <a:lnTo>
                        <a:pt x="100" y="224"/>
                      </a:lnTo>
                      <a:lnTo>
                        <a:pt x="111" y="204"/>
                      </a:lnTo>
                      <a:lnTo>
                        <a:pt x="121" y="186"/>
                      </a:lnTo>
                      <a:lnTo>
                        <a:pt x="132" y="168"/>
                      </a:lnTo>
                      <a:lnTo>
                        <a:pt x="144" y="150"/>
                      </a:lnTo>
                      <a:lnTo>
                        <a:pt x="153" y="134"/>
                      </a:lnTo>
                      <a:lnTo>
                        <a:pt x="163" y="117"/>
                      </a:lnTo>
                      <a:lnTo>
                        <a:pt x="175" y="102"/>
                      </a:lnTo>
                      <a:lnTo>
                        <a:pt x="184" y="87"/>
                      </a:lnTo>
                      <a:lnTo>
                        <a:pt x="194" y="74"/>
                      </a:lnTo>
                      <a:lnTo>
                        <a:pt x="202" y="62"/>
                      </a:lnTo>
                      <a:lnTo>
                        <a:pt x="210" y="50"/>
                      </a:lnTo>
                      <a:lnTo>
                        <a:pt x="217" y="41"/>
                      </a:lnTo>
                      <a:lnTo>
                        <a:pt x="225" y="31"/>
                      </a:lnTo>
                      <a:lnTo>
                        <a:pt x="231" y="24"/>
                      </a:lnTo>
                      <a:lnTo>
                        <a:pt x="237" y="17"/>
                      </a:lnTo>
                      <a:lnTo>
                        <a:pt x="242" y="11"/>
                      </a:lnTo>
                      <a:lnTo>
                        <a:pt x="247" y="7"/>
                      </a:lnTo>
                      <a:lnTo>
                        <a:pt x="249" y="5"/>
                      </a:lnTo>
                      <a:lnTo>
                        <a:pt x="250" y="4"/>
                      </a:lnTo>
                      <a:lnTo>
                        <a:pt x="2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7" name="Freeform 2146"/>
                <p:cNvSpPr>
                  <a:spLocks/>
                </p:cNvSpPr>
                <p:nvPr/>
              </p:nvSpPr>
              <p:spPr bwMode="auto">
                <a:xfrm>
                  <a:off x="1367" y="1873"/>
                  <a:ext cx="22" cy="8"/>
                </a:xfrm>
                <a:custGeom>
                  <a:avLst/>
                  <a:gdLst>
                    <a:gd name="T0" fmla="*/ 148 w 155"/>
                    <a:gd name="T1" fmla="*/ 4 h 49"/>
                    <a:gd name="T2" fmla="*/ 139 w 155"/>
                    <a:gd name="T3" fmla="*/ 10 h 49"/>
                    <a:gd name="T4" fmla="*/ 129 w 155"/>
                    <a:gd name="T5" fmla="*/ 15 h 49"/>
                    <a:gd name="T6" fmla="*/ 120 w 155"/>
                    <a:gd name="T7" fmla="*/ 19 h 49"/>
                    <a:gd name="T8" fmla="*/ 110 w 155"/>
                    <a:gd name="T9" fmla="*/ 23 h 49"/>
                    <a:gd name="T10" fmla="*/ 101 w 155"/>
                    <a:gd name="T11" fmla="*/ 25 h 49"/>
                    <a:gd name="T12" fmla="*/ 90 w 155"/>
                    <a:gd name="T13" fmla="*/ 28 h 49"/>
                    <a:gd name="T14" fmla="*/ 81 w 155"/>
                    <a:gd name="T15" fmla="*/ 30 h 49"/>
                    <a:gd name="T16" fmla="*/ 69 w 155"/>
                    <a:gd name="T17" fmla="*/ 31 h 49"/>
                    <a:gd name="T18" fmla="*/ 59 w 155"/>
                    <a:gd name="T19" fmla="*/ 33 h 49"/>
                    <a:gd name="T20" fmla="*/ 50 w 155"/>
                    <a:gd name="T21" fmla="*/ 35 h 49"/>
                    <a:gd name="T22" fmla="*/ 39 w 155"/>
                    <a:gd name="T23" fmla="*/ 36 h 49"/>
                    <a:gd name="T24" fmla="*/ 30 w 155"/>
                    <a:gd name="T25" fmla="*/ 38 h 49"/>
                    <a:gd name="T26" fmla="*/ 21 w 155"/>
                    <a:gd name="T27" fmla="*/ 39 h 49"/>
                    <a:gd name="T28" fmla="*/ 12 w 155"/>
                    <a:gd name="T29" fmla="*/ 42 h 49"/>
                    <a:gd name="T30" fmla="*/ 4 w 155"/>
                    <a:gd name="T31" fmla="*/ 44 h 49"/>
                    <a:gd name="T32" fmla="*/ 1 w 155"/>
                    <a:gd name="T33" fmla="*/ 49 h 49"/>
                    <a:gd name="T34" fmla="*/ 8 w 155"/>
                    <a:gd name="T35" fmla="*/ 47 h 49"/>
                    <a:gd name="T36" fmla="*/ 17 w 155"/>
                    <a:gd name="T37" fmla="*/ 44 h 49"/>
                    <a:gd name="T38" fmla="*/ 26 w 155"/>
                    <a:gd name="T39" fmla="*/ 42 h 49"/>
                    <a:gd name="T40" fmla="*/ 36 w 155"/>
                    <a:gd name="T41" fmla="*/ 41 h 49"/>
                    <a:gd name="T42" fmla="*/ 46 w 155"/>
                    <a:gd name="T43" fmla="*/ 39 h 49"/>
                    <a:gd name="T44" fmla="*/ 56 w 155"/>
                    <a:gd name="T45" fmla="*/ 38 h 49"/>
                    <a:gd name="T46" fmla="*/ 65 w 155"/>
                    <a:gd name="T47" fmla="*/ 37 h 49"/>
                    <a:gd name="T48" fmla="*/ 76 w 155"/>
                    <a:gd name="T49" fmla="*/ 35 h 49"/>
                    <a:gd name="T50" fmla="*/ 85 w 155"/>
                    <a:gd name="T51" fmla="*/ 33 h 49"/>
                    <a:gd name="T52" fmla="*/ 96 w 155"/>
                    <a:gd name="T53" fmla="*/ 30 h 49"/>
                    <a:gd name="T54" fmla="*/ 107 w 155"/>
                    <a:gd name="T55" fmla="*/ 28 h 49"/>
                    <a:gd name="T56" fmla="*/ 116 w 155"/>
                    <a:gd name="T57" fmla="*/ 24 h 49"/>
                    <a:gd name="T58" fmla="*/ 127 w 155"/>
                    <a:gd name="T59" fmla="*/ 20 h 49"/>
                    <a:gd name="T60" fmla="*/ 136 w 155"/>
                    <a:gd name="T61" fmla="*/ 16 h 49"/>
                    <a:gd name="T62" fmla="*/ 145 w 155"/>
                    <a:gd name="T63" fmla="*/ 10 h 49"/>
                    <a:gd name="T64" fmla="*/ 155 w 155"/>
                    <a:gd name="T65" fmla="*/ 3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5"/>
                    <a:gd name="T100" fmla="*/ 0 h 49"/>
                    <a:gd name="T101" fmla="*/ 155 w 15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5" h="49">
                      <a:moveTo>
                        <a:pt x="153" y="0"/>
                      </a:moveTo>
                      <a:lnTo>
                        <a:pt x="148" y="4"/>
                      </a:lnTo>
                      <a:lnTo>
                        <a:pt x="143" y="6"/>
                      </a:lnTo>
                      <a:lnTo>
                        <a:pt x="139" y="10"/>
                      </a:lnTo>
                      <a:lnTo>
                        <a:pt x="134" y="12"/>
                      </a:lnTo>
                      <a:lnTo>
                        <a:pt x="129" y="15"/>
                      </a:lnTo>
                      <a:lnTo>
                        <a:pt x="125" y="17"/>
                      </a:lnTo>
                      <a:lnTo>
                        <a:pt x="120" y="19"/>
                      </a:lnTo>
                      <a:lnTo>
                        <a:pt x="115" y="20"/>
                      </a:lnTo>
                      <a:lnTo>
                        <a:pt x="110" y="23"/>
                      </a:lnTo>
                      <a:lnTo>
                        <a:pt x="105" y="24"/>
                      </a:lnTo>
                      <a:lnTo>
                        <a:pt x="101" y="25"/>
                      </a:lnTo>
                      <a:lnTo>
                        <a:pt x="96" y="26"/>
                      </a:lnTo>
                      <a:lnTo>
                        <a:pt x="90" y="28"/>
                      </a:lnTo>
                      <a:lnTo>
                        <a:pt x="85" y="29"/>
                      </a:lnTo>
                      <a:lnTo>
                        <a:pt x="81" y="30"/>
                      </a:lnTo>
                      <a:lnTo>
                        <a:pt x="75" y="30"/>
                      </a:lnTo>
                      <a:lnTo>
                        <a:pt x="69" y="31"/>
                      </a:lnTo>
                      <a:lnTo>
                        <a:pt x="64" y="33"/>
                      </a:lnTo>
                      <a:lnTo>
                        <a:pt x="59" y="33"/>
                      </a:lnTo>
                      <a:lnTo>
                        <a:pt x="55" y="35"/>
                      </a:lnTo>
                      <a:lnTo>
                        <a:pt x="50" y="35"/>
                      </a:lnTo>
                      <a:lnTo>
                        <a:pt x="44" y="36"/>
                      </a:lnTo>
                      <a:lnTo>
                        <a:pt x="39" y="36"/>
                      </a:lnTo>
                      <a:lnTo>
                        <a:pt x="34" y="37"/>
                      </a:lnTo>
                      <a:lnTo>
                        <a:pt x="30" y="38"/>
                      </a:lnTo>
                      <a:lnTo>
                        <a:pt x="26" y="38"/>
                      </a:lnTo>
                      <a:lnTo>
                        <a:pt x="21" y="39"/>
                      </a:lnTo>
                      <a:lnTo>
                        <a:pt x="16" y="41"/>
                      </a:lnTo>
                      <a:lnTo>
                        <a:pt x="12" y="42"/>
                      </a:lnTo>
                      <a:lnTo>
                        <a:pt x="7" y="43"/>
                      </a:lnTo>
                      <a:lnTo>
                        <a:pt x="4" y="44"/>
                      </a:lnTo>
                      <a:lnTo>
                        <a:pt x="0" y="45"/>
                      </a:lnTo>
                      <a:lnTo>
                        <a:pt x="1" y="49"/>
                      </a:lnTo>
                      <a:lnTo>
                        <a:pt x="5" y="48"/>
                      </a:lnTo>
                      <a:lnTo>
                        <a:pt x="8" y="47"/>
                      </a:lnTo>
                      <a:lnTo>
                        <a:pt x="13" y="45"/>
                      </a:lnTo>
                      <a:lnTo>
                        <a:pt x="17" y="44"/>
                      </a:lnTo>
                      <a:lnTo>
                        <a:pt x="23" y="43"/>
                      </a:lnTo>
                      <a:lnTo>
                        <a:pt x="26" y="42"/>
                      </a:lnTo>
                      <a:lnTo>
                        <a:pt x="31" y="42"/>
                      </a:lnTo>
                      <a:lnTo>
                        <a:pt x="36" y="41"/>
                      </a:lnTo>
                      <a:lnTo>
                        <a:pt x="40" y="39"/>
                      </a:lnTo>
                      <a:lnTo>
                        <a:pt x="46" y="39"/>
                      </a:lnTo>
                      <a:lnTo>
                        <a:pt x="50" y="38"/>
                      </a:lnTo>
                      <a:lnTo>
                        <a:pt x="56" y="38"/>
                      </a:lnTo>
                      <a:lnTo>
                        <a:pt x="61" y="37"/>
                      </a:lnTo>
                      <a:lnTo>
                        <a:pt x="65" y="37"/>
                      </a:lnTo>
                      <a:lnTo>
                        <a:pt x="71" y="36"/>
                      </a:lnTo>
                      <a:lnTo>
                        <a:pt x="76" y="35"/>
                      </a:lnTo>
                      <a:lnTo>
                        <a:pt x="81" y="35"/>
                      </a:lnTo>
                      <a:lnTo>
                        <a:pt x="85" y="33"/>
                      </a:lnTo>
                      <a:lnTo>
                        <a:pt x="90" y="31"/>
                      </a:lnTo>
                      <a:lnTo>
                        <a:pt x="96" y="30"/>
                      </a:lnTo>
                      <a:lnTo>
                        <a:pt x="102" y="29"/>
                      </a:lnTo>
                      <a:lnTo>
                        <a:pt x="107" y="28"/>
                      </a:lnTo>
                      <a:lnTo>
                        <a:pt x="111" y="26"/>
                      </a:lnTo>
                      <a:lnTo>
                        <a:pt x="116" y="24"/>
                      </a:lnTo>
                      <a:lnTo>
                        <a:pt x="122" y="23"/>
                      </a:lnTo>
                      <a:lnTo>
                        <a:pt x="127" y="20"/>
                      </a:lnTo>
                      <a:lnTo>
                        <a:pt x="131" y="18"/>
                      </a:lnTo>
                      <a:lnTo>
                        <a:pt x="136" y="16"/>
                      </a:lnTo>
                      <a:lnTo>
                        <a:pt x="141" y="12"/>
                      </a:lnTo>
                      <a:lnTo>
                        <a:pt x="145" y="10"/>
                      </a:lnTo>
                      <a:lnTo>
                        <a:pt x="150" y="6"/>
                      </a:lnTo>
                      <a:lnTo>
                        <a:pt x="155" y="3"/>
                      </a:lnTo>
                      <a:lnTo>
                        <a:pt x="1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8" name="Freeform 2147"/>
                <p:cNvSpPr>
                  <a:spLocks/>
                </p:cNvSpPr>
                <p:nvPr/>
              </p:nvSpPr>
              <p:spPr bwMode="auto">
                <a:xfrm>
                  <a:off x="1389" y="1832"/>
                  <a:ext cx="38" cy="42"/>
                </a:xfrm>
                <a:custGeom>
                  <a:avLst/>
                  <a:gdLst>
                    <a:gd name="T0" fmla="*/ 261 w 268"/>
                    <a:gd name="T1" fmla="*/ 7 h 247"/>
                    <a:gd name="T2" fmla="*/ 252 w 268"/>
                    <a:gd name="T3" fmla="*/ 22 h 247"/>
                    <a:gd name="T4" fmla="*/ 237 w 268"/>
                    <a:gd name="T5" fmla="*/ 36 h 247"/>
                    <a:gd name="T6" fmla="*/ 223 w 268"/>
                    <a:gd name="T7" fmla="*/ 53 h 247"/>
                    <a:gd name="T8" fmla="*/ 205 w 268"/>
                    <a:gd name="T9" fmla="*/ 69 h 247"/>
                    <a:gd name="T10" fmla="*/ 187 w 268"/>
                    <a:gd name="T11" fmla="*/ 86 h 247"/>
                    <a:gd name="T12" fmla="*/ 168 w 268"/>
                    <a:gd name="T13" fmla="*/ 104 h 247"/>
                    <a:gd name="T14" fmla="*/ 149 w 268"/>
                    <a:gd name="T15" fmla="*/ 120 h 247"/>
                    <a:gd name="T16" fmla="*/ 129 w 268"/>
                    <a:gd name="T17" fmla="*/ 138 h 247"/>
                    <a:gd name="T18" fmla="*/ 107 w 268"/>
                    <a:gd name="T19" fmla="*/ 155 h 247"/>
                    <a:gd name="T20" fmla="*/ 87 w 268"/>
                    <a:gd name="T21" fmla="*/ 172 h 247"/>
                    <a:gd name="T22" fmla="*/ 68 w 268"/>
                    <a:gd name="T23" fmla="*/ 187 h 247"/>
                    <a:gd name="T24" fmla="*/ 51 w 268"/>
                    <a:gd name="T25" fmla="*/ 201 h 247"/>
                    <a:gd name="T26" fmla="*/ 33 w 268"/>
                    <a:gd name="T27" fmla="*/ 216 h 247"/>
                    <a:gd name="T28" fmla="*/ 19 w 268"/>
                    <a:gd name="T29" fmla="*/ 228 h 247"/>
                    <a:gd name="T30" fmla="*/ 4 w 268"/>
                    <a:gd name="T31" fmla="*/ 239 h 247"/>
                    <a:gd name="T32" fmla="*/ 2 w 268"/>
                    <a:gd name="T33" fmla="*/ 247 h 247"/>
                    <a:gd name="T34" fmla="*/ 13 w 268"/>
                    <a:gd name="T35" fmla="*/ 237 h 247"/>
                    <a:gd name="T36" fmla="*/ 28 w 268"/>
                    <a:gd name="T37" fmla="*/ 225 h 247"/>
                    <a:gd name="T38" fmla="*/ 45 w 268"/>
                    <a:gd name="T39" fmla="*/ 212 h 247"/>
                    <a:gd name="T40" fmla="*/ 61 w 268"/>
                    <a:gd name="T41" fmla="*/ 198 h 247"/>
                    <a:gd name="T42" fmla="*/ 80 w 268"/>
                    <a:gd name="T43" fmla="*/ 182 h 247"/>
                    <a:gd name="T44" fmla="*/ 100 w 268"/>
                    <a:gd name="T45" fmla="*/ 167 h 247"/>
                    <a:gd name="T46" fmla="*/ 120 w 268"/>
                    <a:gd name="T47" fmla="*/ 150 h 247"/>
                    <a:gd name="T48" fmla="*/ 141 w 268"/>
                    <a:gd name="T49" fmla="*/ 132 h 247"/>
                    <a:gd name="T50" fmla="*/ 161 w 268"/>
                    <a:gd name="T51" fmla="*/ 115 h 247"/>
                    <a:gd name="T52" fmla="*/ 181 w 268"/>
                    <a:gd name="T53" fmla="*/ 97 h 247"/>
                    <a:gd name="T54" fmla="*/ 200 w 268"/>
                    <a:gd name="T55" fmla="*/ 80 h 247"/>
                    <a:gd name="T56" fmla="*/ 216 w 268"/>
                    <a:gd name="T57" fmla="*/ 63 h 247"/>
                    <a:gd name="T58" fmla="*/ 233 w 268"/>
                    <a:gd name="T59" fmla="*/ 47 h 247"/>
                    <a:gd name="T60" fmla="*/ 248 w 268"/>
                    <a:gd name="T61" fmla="*/ 31 h 247"/>
                    <a:gd name="T62" fmla="*/ 260 w 268"/>
                    <a:gd name="T63" fmla="*/ 16 h 247"/>
                    <a:gd name="T64" fmla="*/ 268 w 268"/>
                    <a:gd name="T65" fmla="*/ 3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8"/>
                    <a:gd name="T100" fmla="*/ 0 h 247"/>
                    <a:gd name="T101" fmla="*/ 268 w 268"/>
                    <a:gd name="T102" fmla="*/ 247 h 2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8" h="247">
                      <a:moveTo>
                        <a:pt x="266" y="0"/>
                      </a:moveTo>
                      <a:lnTo>
                        <a:pt x="261" y="7"/>
                      </a:lnTo>
                      <a:lnTo>
                        <a:pt x="256" y="14"/>
                      </a:lnTo>
                      <a:lnTo>
                        <a:pt x="252" y="22"/>
                      </a:lnTo>
                      <a:lnTo>
                        <a:pt x="243" y="29"/>
                      </a:lnTo>
                      <a:lnTo>
                        <a:pt x="237" y="36"/>
                      </a:lnTo>
                      <a:lnTo>
                        <a:pt x="230" y="44"/>
                      </a:lnTo>
                      <a:lnTo>
                        <a:pt x="223" y="53"/>
                      </a:lnTo>
                      <a:lnTo>
                        <a:pt x="214" y="61"/>
                      </a:lnTo>
                      <a:lnTo>
                        <a:pt x="205" y="69"/>
                      </a:lnTo>
                      <a:lnTo>
                        <a:pt x="197" y="78"/>
                      </a:lnTo>
                      <a:lnTo>
                        <a:pt x="187" y="86"/>
                      </a:lnTo>
                      <a:lnTo>
                        <a:pt x="178" y="94"/>
                      </a:lnTo>
                      <a:lnTo>
                        <a:pt x="168" y="104"/>
                      </a:lnTo>
                      <a:lnTo>
                        <a:pt x="158" y="112"/>
                      </a:lnTo>
                      <a:lnTo>
                        <a:pt x="149" y="120"/>
                      </a:lnTo>
                      <a:lnTo>
                        <a:pt x="138" y="129"/>
                      </a:lnTo>
                      <a:lnTo>
                        <a:pt x="129" y="138"/>
                      </a:lnTo>
                      <a:lnTo>
                        <a:pt x="118" y="147"/>
                      </a:lnTo>
                      <a:lnTo>
                        <a:pt x="107" y="155"/>
                      </a:lnTo>
                      <a:lnTo>
                        <a:pt x="98" y="163"/>
                      </a:lnTo>
                      <a:lnTo>
                        <a:pt x="87" y="172"/>
                      </a:lnTo>
                      <a:lnTo>
                        <a:pt x="79" y="180"/>
                      </a:lnTo>
                      <a:lnTo>
                        <a:pt x="68" y="187"/>
                      </a:lnTo>
                      <a:lnTo>
                        <a:pt x="59" y="194"/>
                      </a:lnTo>
                      <a:lnTo>
                        <a:pt x="51" y="201"/>
                      </a:lnTo>
                      <a:lnTo>
                        <a:pt x="41" y="208"/>
                      </a:lnTo>
                      <a:lnTo>
                        <a:pt x="33" y="216"/>
                      </a:lnTo>
                      <a:lnTo>
                        <a:pt x="26" y="222"/>
                      </a:lnTo>
                      <a:lnTo>
                        <a:pt x="19" y="228"/>
                      </a:lnTo>
                      <a:lnTo>
                        <a:pt x="12" y="234"/>
                      </a:lnTo>
                      <a:lnTo>
                        <a:pt x="4" y="239"/>
                      </a:lnTo>
                      <a:lnTo>
                        <a:pt x="0" y="244"/>
                      </a:lnTo>
                      <a:lnTo>
                        <a:pt x="2" y="247"/>
                      </a:lnTo>
                      <a:lnTo>
                        <a:pt x="7" y="242"/>
                      </a:lnTo>
                      <a:lnTo>
                        <a:pt x="13" y="237"/>
                      </a:lnTo>
                      <a:lnTo>
                        <a:pt x="21" y="231"/>
                      </a:lnTo>
                      <a:lnTo>
                        <a:pt x="28" y="225"/>
                      </a:lnTo>
                      <a:lnTo>
                        <a:pt x="35" y="218"/>
                      </a:lnTo>
                      <a:lnTo>
                        <a:pt x="45" y="212"/>
                      </a:lnTo>
                      <a:lnTo>
                        <a:pt x="53" y="205"/>
                      </a:lnTo>
                      <a:lnTo>
                        <a:pt x="61" y="198"/>
                      </a:lnTo>
                      <a:lnTo>
                        <a:pt x="72" y="189"/>
                      </a:lnTo>
                      <a:lnTo>
                        <a:pt x="80" y="182"/>
                      </a:lnTo>
                      <a:lnTo>
                        <a:pt x="90" y="174"/>
                      </a:lnTo>
                      <a:lnTo>
                        <a:pt x="100" y="167"/>
                      </a:lnTo>
                      <a:lnTo>
                        <a:pt x="110" y="158"/>
                      </a:lnTo>
                      <a:lnTo>
                        <a:pt x="120" y="150"/>
                      </a:lnTo>
                      <a:lnTo>
                        <a:pt x="131" y="142"/>
                      </a:lnTo>
                      <a:lnTo>
                        <a:pt x="141" y="132"/>
                      </a:lnTo>
                      <a:lnTo>
                        <a:pt x="151" y="123"/>
                      </a:lnTo>
                      <a:lnTo>
                        <a:pt x="161" y="115"/>
                      </a:lnTo>
                      <a:lnTo>
                        <a:pt x="171" y="106"/>
                      </a:lnTo>
                      <a:lnTo>
                        <a:pt x="181" y="97"/>
                      </a:lnTo>
                      <a:lnTo>
                        <a:pt x="189" y="88"/>
                      </a:lnTo>
                      <a:lnTo>
                        <a:pt x="200" y="80"/>
                      </a:lnTo>
                      <a:lnTo>
                        <a:pt x="208" y="72"/>
                      </a:lnTo>
                      <a:lnTo>
                        <a:pt x="216" y="63"/>
                      </a:lnTo>
                      <a:lnTo>
                        <a:pt x="226" y="55"/>
                      </a:lnTo>
                      <a:lnTo>
                        <a:pt x="233" y="47"/>
                      </a:lnTo>
                      <a:lnTo>
                        <a:pt x="240" y="38"/>
                      </a:lnTo>
                      <a:lnTo>
                        <a:pt x="248" y="31"/>
                      </a:lnTo>
                      <a:lnTo>
                        <a:pt x="254" y="24"/>
                      </a:lnTo>
                      <a:lnTo>
                        <a:pt x="260" y="16"/>
                      </a:lnTo>
                      <a:lnTo>
                        <a:pt x="265" y="8"/>
                      </a:lnTo>
                      <a:lnTo>
                        <a:pt x="268" y="3"/>
                      </a:lnTo>
                      <a:lnTo>
                        <a:pt x="2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29" name="Freeform 2148"/>
                <p:cNvSpPr>
                  <a:spLocks/>
                </p:cNvSpPr>
                <p:nvPr/>
              </p:nvSpPr>
              <p:spPr bwMode="auto">
                <a:xfrm>
                  <a:off x="1427" y="1824"/>
                  <a:ext cx="33" cy="9"/>
                </a:xfrm>
                <a:custGeom>
                  <a:avLst/>
                  <a:gdLst>
                    <a:gd name="T0" fmla="*/ 220 w 227"/>
                    <a:gd name="T1" fmla="*/ 2 h 52"/>
                    <a:gd name="T2" fmla="*/ 206 w 227"/>
                    <a:gd name="T3" fmla="*/ 3 h 52"/>
                    <a:gd name="T4" fmla="*/ 191 w 227"/>
                    <a:gd name="T5" fmla="*/ 4 h 52"/>
                    <a:gd name="T6" fmla="*/ 175 w 227"/>
                    <a:gd name="T7" fmla="*/ 5 h 52"/>
                    <a:gd name="T8" fmla="*/ 159 w 227"/>
                    <a:gd name="T9" fmla="*/ 5 h 52"/>
                    <a:gd name="T10" fmla="*/ 143 w 227"/>
                    <a:gd name="T11" fmla="*/ 5 h 52"/>
                    <a:gd name="T12" fmla="*/ 126 w 227"/>
                    <a:gd name="T13" fmla="*/ 6 h 52"/>
                    <a:gd name="T14" fmla="*/ 110 w 227"/>
                    <a:gd name="T15" fmla="*/ 6 h 52"/>
                    <a:gd name="T16" fmla="*/ 93 w 227"/>
                    <a:gd name="T17" fmla="*/ 8 h 52"/>
                    <a:gd name="T18" fmla="*/ 77 w 227"/>
                    <a:gd name="T19" fmla="*/ 10 h 52"/>
                    <a:gd name="T20" fmla="*/ 62 w 227"/>
                    <a:gd name="T21" fmla="*/ 12 h 52"/>
                    <a:gd name="T22" fmla="*/ 48 w 227"/>
                    <a:gd name="T23" fmla="*/ 16 h 52"/>
                    <a:gd name="T24" fmla="*/ 35 w 227"/>
                    <a:gd name="T25" fmla="*/ 21 h 52"/>
                    <a:gd name="T26" fmla="*/ 22 w 227"/>
                    <a:gd name="T27" fmla="*/ 27 h 52"/>
                    <a:gd name="T28" fmla="*/ 13 w 227"/>
                    <a:gd name="T29" fmla="*/ 35 h 52"/>
                    <a:gd name="T30" fmla="*/ 3 w 227"/>
                    <a:gd name="T31" fmla="*/ 44 h 52"/>
                    <a:gd name="T32" fmla="*/ 2 w 227"/>
                    <a:gd name="T33" fmla="*/ 52 h 52"/>
                    <a:gd name="T34" fmla="*/ 10 w 227"/>
                    <a:gd name="T35" fmla="*/ 42 h 52"/>
                    <a:gd name="T36" fmla="*/ 20 w 227"/>
                    <a:gd name="T37" fmla="*/ 35 h 52"/>
                    <a:gd name="T38" fmla="*/ 29 w 227"/>
                    <a:gd name="T39" fmla="*/ 27 h 52"/>
                    <a:gd name="T40" fmla="*/ 42 w 227"/>
                    <a:gd name="T41" fmla="*/ 22 h 52"/>
                    <a:gd name="T42" fmla="*/ 55 w 227"/>
                    <a:gd name="T43" fmla="*/ 18 h 52"/>
                    <a:gd name="T44" fmla="*/ 71 w 227"/>
                    <a:gd name="T45" fmla="*/ 15 h 52"/>
                    <a:gd name="T46" fmla="*/ 86 w 227"/>
                    <a:gd name="T47" fmla="*/ 12 h 52"/>
                    <a:gd name="T48" fmla="*/ 102 w 227"/>
                    <a:gd name="T49" fmla="*/ 11 h 52"/>
                    <a:gd name="T50" fmla="*/ 118 w 227"/>
                    <a:gd name="T51" fmla="*/ 10 h 52"/>
                    <a:gd name="T52" fmla="*/ 135 w 227"/>
                    <a:gd name="T53" fmla="*/ 9 h 52"/>
                    <a:gd name="T54" fmla="*/ 151 w 227"/>
                    <a:gd name="T55" fmla="*/ 9 h 52"/>
                    <a:gd name="T56" fmla="*/ 168 w 227"/>
                    <a:gd name="T57" fmla="*/ 9 h 52"/>
                    <a:gd name="T58" fmla="*/ 184 w 227"/>
                    <a:gd name="T59" fmla="*/ 8 h 52"/>
                    <a:gd name="T60" fmla="*/ 199 w 227"/>
                    <a:gd name="T61" fmla="*/ 8 h 52"/>
                    <a:gd name="T62" fmla="*/ 214 w 227"/>
                    <a:gd name="T63" fmla="*/ 6 h 52"/>
                    <a:gd name="T64" fmla="*/ 227 w 227"/>
                    <a:gd name="T65" fmla="*/ 4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52"/>
                    <a:gd name="T101" fmla="*/ 227 w 227"/>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52">
                      <a:moveTo>
                        <a:pt x="226" y="0"/>
                      </a:moveTo>
                      <a:lnTo>
                        <a:pt x="220" y="2"/>
                      </a:lnTo>
                      <a:lnTo>
                        <a:pt x="214" y="3"/>
                      </a:lnTo>
                      <a:lnTo>
                        <a:pt x="206" y="3"/>
                      </a:lnTo>
                      <a:lnTo>
                        <a:pt x="199" y="4"/>
                      </a:lnTo>
                      <a:lnTo>
                        <a:pt x="191" y="4"/>
                      </a:lnTo>
                      <a:lnTo>
                        <a:pt x="184" y="4"/>
                      </a:lnTo>
                      <a:lnTo>
                        <a:pt x="175" y="5"/>
                      </a:lnTo>
                      <a:lnTo>
                        <a:pt x="168" y="5"/>
                      </a:lnTo>
                      <a:lnTo>
                        <a:pt x="159" y="5"/>
                      </a:lnTo>
                      <a:lnTo>
                        <a:pt x="151" y="5"/>
                      </a:lnTo>
                      <a:lnTo>
                        <a:pt x="143" y="5"/>
                      </a:lnTo>
                      <a:lnTo>
                        <a:pt x="135" y="5"/>
                      </a:lnTo>
                      <a:lnTo>
                        <a:pt x="126" y="6"/>
                      </a:lnTo>
                      <a:lnTo>
                        <a:pt x="118" y="6"/>
                      </a:lnTo>
                      <a:lnTo>
                        <a:pt x="110" y="6"/>
                      </a:lnTo>
                      <a:lnTo>
                        <a:pt x="102" y="8"/>
                      </a:lnTo>
                      <a:lnTo>
                        <a:pt x="93" y="8"/>
                      </a:lnTo>
                      <a:lnTo>
                        <a:pt x="86" y="9"/>
                      </a:lnTo>
                      <a:lnTo>
                        <a:pt x="77" y="10"/>
                      </a:lnTo>
                      <a:lnTo>
                        <a:pt x="70" y="11"/>
                      </a:lnTo>
                      <a:lnTo>
                        <a:pt x="62" y="12"/>
                      </a:lnTo>
                      <a:lnTo>
                        <a:pt x="54" y="15"/>
                      </a:lnTo>
                      <a:lnTo>
                        <a:pt x="48" y="16"/>
                      </a:lnTo>
                      <a:lnTo>
                        <a:pt x="41" y="18"/>
                      </a:lnTo>
                      <a:lnTo>
                        <a:pt x="35" y="21"/>
                      </a:lnTo>
                      <a:lnTo>
                        <a:pt x="28" y="24"/>
                      </a:lnTo>
                      <a:lnTo>
                        <a:pt x="22" y="27"/>
                      </a:lnTo>
                      <a:lnTo>
                        <a:pt x="18" y="30"/>
                      </a:lnTo>
                      <a:lnTo>
                        <a:pt x="13" y="35"/>
                      </a:lnTo>
                      <a:lnTo>
                        <a:pt x="8" y="40"/>
                      </a:lnTo>
                      <a:lnTo>
                        <a:pt x="3" y="44"/>
                      </a:lnTo>
                      <a:lnTo>
                        <a:pt x="0" y="49"/>
                      </a:lnTo>
                      <a:lnTo>
                        <a:pt x="2" y="52"/>
                      </a:lnTo>
                      <a:lnTo>
                        <a:pt x="7" y="47"/>
                      </a:lnTo>
                      <a:lnTo>
                        <a:pt x="10" y="42"/>
                      </a:lnTo>
                      <a:lnTo>
                        <a:pt x="15" y="38"/>
                      </a:lnTo>
                      <a:lnTo>
                        <a:pt x="20" y="35"/>
                      </a:lnTo>
                      <a:lnTo>
                        <a:pt x="25" y="30"/>
                      </a:lnTo>
                      <a:lnTo>
                        <a:pt x="29" y="27"/>
                      </a:lnTo>
                      <a:lnTo>
                        <a:pt x="36" y="24"/>
                      </a:lnTo>
                      <a:lnTo>
                        <a:pt x="42" y="22"/>
                      </a:lnTo>
                      <a:lnTo>
                        <a:pt x="48" y="20"/>
                      </a:lnTo>
                      <a:lnTo>
                        <a:pt x="55" y="18"/>
                      </a:lnTo>
                      <a:lnTo>
                        <a:pt x="64" y="16"/>
                      </a:lnTo>
                      <a:lnTo>
                        <a:pt x="71" y="15"/>
                      </a:lnTo>
                      <a:lnTo>
                        <a:pt x="78" y="14"/>
                      </a:lnTo>
                      <a:lnTo>
                        <a:pt x="86" y="12"/>
                      </a:lnTo>
                      <a:lnTo>
                        <a:pt x="93" y="11"/>
                      </a:lnTo>
                      <a:lnTo>
                        <a:pt x="102" y="11"/>
                      </a:lnTo>
                      <a:lnTo>
                        <a:pt x="110" y="10"/>
                      </a:lnTo>
                      <a:lnTo>
                        <a:pt x="118" y="10"/>
                      </a:lnTo>
                      <a:lnTo>
                        <a:pt x="126" y="10"/>
                      </a:lnTo>
                      <a:lnTo>
                        <a:pt x="135" y="9"/>
                      </a:lnTo>
                      <a:lnTo>
                        <a:pt x="143" y="9"/>
                      </a:lnTo>
                      <a:lnTo>
                        <a:pt x="151" y="9"/>
                      </a:lnTo>
                      <a:lnTo>
                        <a:pt x="159" y="9"/>
                      </a:lnTo>
                      <a:lnTo>
                        <a:pt x="168" y="9"/>
                      </a:lnTo>
                      <a:lnTo>
                        <a:pt x="176" y="9"/>
                      </a:lnTo>
                      <a:lnTo>
                        <a:pt x="184" y="8"/>
                      </a:lnTo>
                      <a:lnTo>
                        <a:pt x="191" y="8"/>
                      </a:lnTo>
                      <a:lnTo>
                        <a:pt x="199" y="8"/>
                      </a:lnTo>
                      <a:lnTo>
                        <a:pt x="206" y="6"/>
                      </a:lnTo>
                      <a:lnTo>
                        <a:pt x="214" y="6"/>
                      </a:lnTo>
                      <a:lnTo>
                        <a:pt x="221" y="5"/>
                      </a:lnTo>
                      <a:lnTo>
                        <a:pt x="227" y="4"/>
                      </a:lnTo>
                      <a:lnTo>
                        <a:pt x="22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0" name="Freeform 2149"/>
                <p:cNvSpPr>
                  <a:spLocks/>
                </p:cNvSpPr>
                <p:nvPr/>
              </p:nvSpPr>
              <p:spPr bwMode="auto">
                <a:xfrm>
                  <a:off x="1459" y="1824"/>
                  <a:ext cx="25" cy="17"/>
                </a:xfrm>
                <a:custGeom>
                  <a:avLst/>
                  <a:gdLst>
                    <a:gd name="T0" fmla="*/ 168 w 172"/>
                    <a:gd name="T1" fmla="*/ 97 h 102"/>
                    <a:gd name="T2" fmla="*/ 156 w 172"/>
                    <a:gd name="T3" fmla="*/ 94 h 102"/>
                    <a:gd name="T4" fmla="*/ 145 w 172"/>
                    <a:gd name="T5" fmla="*/ 91 h 102"/>
                    <a:gd name="T6" fmla="*/ 134 w 172"/>
                    <a:gd name="T7" fmla="*/ 85 h 102"/>
                    <a:gd name="T8" fmla="*/ 123 w 172"/>
                    <a:gd name="T9" fmla="*/ 78 h 102"/>
                    <a:gd name="T10" fmla="*/ 112 w 172"/>
                    <a:gd name="T11" fmla="*/ 69 h 102"/>
                    <a:gd name="T12" fmla="*/ 100 w 172"/>
                    <a:gd name="T13" fmla="*/ 61 h 102"/>
                    <a:gd name="T14" fmla="*/ 90 w 172"/>
                    <a:gd name="T15" fmla="*/ 52 h 102"/>
                    <a:gd name="T16" fmla="*/ 78 w 172"/>
                    <a:gd name="T17" fmla="*/ 42 h 102"/>
                    <a:gd name="T18" fmla="*/ 67 w 172"/>
                    <a:gd name="T19" fmla="*/ 34 h 102"/>
                    <a:gd name="T20" fmla="*/ 58 w 172"/>
                    <a:gd name="T21" fmla="*/ 24 h 102"/>
                    <a:gd name="T22" fmla="*/ 46 w 172"/>
                    <a:gd name="T23" fmla="*/ 16 h 102"/>
                    <a:gd name="T24" fmla="*/ 36 w 172"/>
                    <a:gd name="T25" fmla="*/ 10 h 102"/>
                    <a:gd name="T26" fmla="*/ 25 w 172"/>
                    <a:gd name="T27" fmla="*/ 5 h 102"/>
                    <a:gd name="T28" fmla="*/ 15 w 172"/>
                    <a:gd name="T29" fmla="*/ 2 h 102"/>
                    <a:gd name="T30" fmla="*/ 4 w 172"/>
                    <a:gd name="T31" fmla="*/ 0 h 102"/>
                    <a:gd name="T32" fmla="*/ 1 w 172"/>
                    <a:gd name="T33" fmla="*/ 4 h 102"/>
                    <a:gd name="T34" fmla="*/ 10 w 172"/>
                    <a:gd name="T35" fmla="*/ 4 h 102"/>
                    <a:gd name="T36" fmla="*/ 19 w 172"/>
                    <a:gd name="T37" fmla="*/ 6 h 102"/>
                    <a:gd name="T38" fmla="*/ 28 w 172"/>
                    <a:gd name="T39" fmla="*/ 10 h 102"/>
                    <a:gd name="T40" fmla="*/ 39 w 172"/>
                    <a:gd name="T41" fmla="*/ 16 h 102"/>
                    <a:gd name="T42" fmla="*/ 49 w 172"/>
                    <a:gd name="T43" fmla="*/ 23 h 102"/>
                    <a:gd name="T44" fmla="*/ 60 w 172"/>
                    <a:gd name="T45" fmla="*/ 30 h 102"/>
                    <a:gd name="T46" fmla="*/ 71 w 172"/>
                    <a:gd name="T47" fmla="*/ 41 h 102"/>
                    <a:gd name="T48" fmla="*/ 80 w 172"/>
                    <a:gd name="T49" fmla="*/ 49 h 102"/>
                    <a:gd name="T50" fmla="*/ 92 w 172"/>
                    <a:gd name="T51" fmla="*/ 59 h 102"/>
                    <a:gd name="T52" fmla="*/ 103 w 172"/>
                    <a:gd name="T53" fmla="*/ 68 h 102"/>
                    <a:gd name="T54" fmla="*/ 116 w 172"/>
                    <a:gd name="T55" fmla="*/ 77 h 102"/>
                    <a:gd name="T56" fmla="*/ 126 w 172"/>
                    <a:gd name="T57" fmla="*/ 85 h 102"/>
                    <a:gd name="T58" fmla="*/ 138 w 172"/>
                    <a:gd name="T59" fmla="*/ 91 h 102"/>
                    <a:gd name="T60" fmla="*/ 149 w 172"/>
                    <a:gd name="T61" fmla="*/ 97 h 102"/>
                    <a:gd name="T62" fmla="*/ 162 w 172"/>
                    <a:gd name="T63" fmla="*/ 100 h 102"/>
                    <a:gd name="T64" fmla="*/ 172 w 172"/>
                    <a:gd name="T65" fmla="*/ 102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102"/>
                    <a:gd name="T101" fmla="*/ 172 w 17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102">
                      <a:moveTo>
                        <a:pt x="172" y="98"/>
                      </a:moveTo>
                      <a:lnTo>
                        <a:pt x="168" y="97"/>
                      </a:lnTo>
                      <a:lnTo>
                        <a:pt x="163" y="97"/>
                      </a:lnTo>
                      <a:lnTo>
                        <a:pt x="156" y="94"/>
                      </a:lnTo>
                      <a:lnTo>
                        <a:pt x="151" y="93"/>
                      </a:lnTo>
                      <a:lnTo>
                        <a:pt x="145" y="91"/>
                      </a:lnTo>
                      <a:lnTo>
                        <a:pt x="140" y="88"/>
                      </a:lnTo>
                      <a:lnTo>
                        <a:pt x="134" y="85"/>
                      </a:lnTo>
                      <a:lnTo>
                        <a:pt x="127" y="81"/>
                      </a:lnTo>
                      <a:lnTo>
                        <a:pt x="123" y="78"/>
                      </a:lnTo>
                      <a:lnTo>
                        <a:pt x="117" y="74"/>
                      </a:lnTo>
                      <a:lnTo>
                        <a:pt x="112" y="69"/>
                      </a:lnTo>
                      <a:lnTo>
                        <a:pt x="105" y="65"/>
                      </a:lnTo>
                      <a:lnTo>
                        <a:pt x="100" y="61"/>
                      </a:lnTo>
                      <a:lnTo>
                        <a:pt x="94" y="56"/>
                      </a:lnTo>
                      <a:lnTo>
                        <a:pt x="90" y="52"/>
                      </a:lnTo>
                      <a:lnTo>
                        <a:pt x="84" y="47"/>
                      </a:lnTo>
                      <a:lnTo>
                        <a:pt x="78" y="42"/>
                      </a:lnTo>
                      <a:lnTo>
                        <a:pt x="73" y="37"/>
                      </a:lnTo>
                      <a:lnTo>
                        <a:pt x="67" y="34"/>
                      </a:lnTo>
                      <a:lnTo>
                        <a:pt x="62" y="28"/>
                      </a:lnTo>
                      <a:lnTo>
                        <a:pt x="58" y="24"/>
                      </a:lnTo>
                      <a:lnTo>
                        <a:pt x="51" y="20"/>
                      </a:lnTo>
                      <a:lnTo>
                        <a:pt x="46" y="16"/>
                      </a:lnTo>
                      <a:lnTo>
                        <a:pt x="41" y="12"/>
                      </a:lnTo>
                      <a:lnTo>
                        <a:pt x="36" y="10"/>
                      </a:lnTo>
                      <a:lnTo>
                        <a:pt x="31" y="6"/>
                      </a:lnTo>
                      <a:lnTo>
                        <a:pt x="25" y="5"/>
                      </a:lnTo>
                      <a:lnTo>
                        <a:pt x="20" y="3"/>
                      </a:lnTo>
                      <a:lnTo>
                        <a:pt x="15" y="2"/>
                      </a:lnTo>
                      <a:lnTo>
                        <a:pt x="10" y="0"/>
                      </a:lnTo>
                      <a:lnTo>
                        <a:pt x="4" y="0"/>
                      </a:lnTo>
                      <a:lnTo>
                        <a:pt x="0" y="0"/>
                      </a:lnTo>
                      <a:lnTo>
                        <a:pt x="1" y="4"/>
                      </a:lnTo>
                      <a:lnTo>
                        <a:pt x="4" y="4"/>
                      </a:lnTo>
                      <a:lnTo>
                        <a:pt x="10" y="4"/>
                      </a:lnTo>
                      <a:lnTo>
                        <a:pt x="15" y="5"/>
                      </a:lnTo>
                      <a:lnTo>
                        <a:pt x="19" y="6"/>
                      </a:lnTo>
                      <a:lnTo>
                        <a:pt x="23" y="8"/>
                      </a:lnTo>
                      <a:lnTo>
                        <a:pt x="28" y="10"/>
                      </a:lnTo>
                      <a:lnTo>
                        <a:pt x="34" y="12"/>
                      </a:lnTo>
                      <a:lnTo>
                        <a:pt x="39" y="16"/>
                      </a:lnTo>
                      <a:lnTo>
                        <a:pt x="43" y="20"/>
                      </a:lnTo>
                      <a:lnTo>
                        <a:pt x="49" y="23"/>
                      </a:lnTo>
                      <a:lnTo>
                        <a:pt x="54" y="27"/>
                      </a:lnTo>
                      <a:lnTo>
                        <a:pt x="60" y="30"/>
                      </a:lnTo>
                      <a:lnTo>
                        <a:pt x="65" y="36"/>
                      </a:lnTo>
                      <a:lnTo>
                        <a:pt x="71" y="41"/>
                      </a:lnTo>
                      <a:lnTo>
                        <a:pt x="75" y="44"/>
                      </a:lnTo>
                      <a:lnTo>
                        <a:pt x="80" y="49"/>
                      </a:lnTo>
                      <a:lnTo>
                        <a:pt x="87" y="54"/>
                      </a:lnTo>
                      <a:lnTo>
                        <a:pt x="92" y="59"/>
                      </a:lnTo>
                      <a:lnTo>
                        <a:pt x="98" y="63"/>
                      </a:lnTo>
                      <a:lnTo>
                        <a:pt x="103" y="68"/>
                      </a:lnTo>
                      <a:lnTo>
                        <a:pt x="110" y="72"/>
                      </a:lnTo>
                      <a:lnTo>
                        <a:pt x="116" y="77"/>
                      </a:lnTo>
                      <a:lnTo>
                        <a:pt x="120" y="80"/>
                      </a:lnTo>
                      <a:lnTo>
                        <a:pt x="126" y="85"/>
                      </a:lnTo>
                      <a:lnTo>
                        <a:pt x="131" y="88"/>
                      </a:lnTo>
                      <a:lnTo>
                        <a:pt x="138" y="91"/>
                      </a:lnTo>
                      <a:lnTo>
                        <a:pt x="144" y="94"/>
                      </a:lnTo>
                      <a:lnTo>
                        <a:pt x="149" y="97"/>
                      </a:lnTo>
                      <a:lnTo>
                        <a:pt x="155" y="98"/>
                      </a:lnTo>
                      <a:lnTo>
                        <a:pt x="162" y="100"/>
                      </a:lnTo>
                      <a:lnTo>
                        <a:pt x="168" y="100"/>
                      </a:lnTo>
                      <a:lnTo>
                        <a:pt x="172" y="102"/>
                      </a:lnTo>
                      <a:lnTo>
                        <a:pt x="172"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1" name="Freeform 2150"/>
                <p:cNvSpPr>
                  <a:spLocks/>
                </p:cNvSpPr>
                <p:nvPr/>
              </p:nvSpPr>
              <p:spPr bwMode="auto">
                <a:xfrm>
                  <a:off x="1484" y="1841"/>
                  <a:ext cx="31" cy="12"/>
                </a:xfrm>
                <a:custGeom>
                  <a:avLst/>
                  <a:gdLst>
                    <a:gd name="T0" fmla="*/ 212 w 218"/>
                    <a:gd name="T1" fmla="*/ 68 h 74"/>
                    <a:gd name="T2" fmla="*/ 203 w 218"/>
                    <a:gd name="T3" fmla="*/ 61 h 74"/>
                    <a:gd name="T4" fmla="*/ 191 w 218"/>
                    <a:gd name="T5" fmla="*/ 54 h 74"/>
                    <a:gd name="T6" fmla="*/ 178 w 218"/>
                    <a:gd name="T7" fmla="*/ 48 h 74"/>
                    <a:gd name="T8" fmla="*/ 165 w 218"/>
                    <a:gd name="T9" fmla="*/ 42 h 74"/>
                    <a:gd name="T10" fmla="*/ 151 w 218"/>
                    <a:gd name="T11" fmla="*/ 36 h 74"/>
                    <a:gd name="T12" fmla="*/ 134 w 218"/>
                    <a:gd name="T13" fmla="*/ 30 h 74"/>
                    <a:gd name="T14" fmla="*/ 120 w 218"/>
                    <a:gd name="T15" fmla="*/ 24 h 74"/>
                    <a:gd name="T16" fmla="*/ 104 w 218"/>
                    <a:gd name="T17" fmla="*/ 19 h 74"/>
                    <a:gd name="T18" fmla="*/ 89 w 218"/>
                    <a:gd name="T19" fmla="*/ 15 h 74"/>
                    <a:gd name="T20" fmla="*/ 74 w 218"/>
                    <a:gd name="T21" fmla="*/ 11 h 74"/>
                    <a:gd name="T22" fmla="*/ 58 w 218"/>
                    <a:gd name="T23" fmla="*/ 7 h 74"/>
                    <a:gd name="T24" fmla="*/ 44 w 218"/>
                    <a:gd name="T25" fmla="*/ 5 h 74"/>
                    <a:gd name="T26" fmla="*/ 30 w 218"/>
                    <a:gd name="T27" fmla="*/ 2 h 74"/>
                    <a:gd name="T28" fmla="*/ 18 w 218"/>
                    <a:gd name="T29" fmla="*/ 1 h 74"/>
                    <a:gd name="T30" fmla="*/ 6 w 218"/>
                    <a:gd name="T31" fmla="*/ 0 h 74"/>
                    <a:gd name="T32" fmla="*/ 0 w 218"/>
                    <a:gd name="T33" fmla="*/ 4 h 74"/>
                    <a:gd name="T34" fmla="*/ 11 w 218"/>
                    <a:gd name="T35" fmla="*/ 4 h 74"/>
                    <a:gd name="T36" fmla="*/ 24 w 218"/>
                    <a:gd name="T37" fmla="*/ 5 h 74"/>
                    <a:gd name="T38" fmla="*/ 36 w 218"/>
                    <a:gd name="T39" fmla="*/ 7 h 74"/>
                    <a:gd name="T40" fmla="*/ 50 w 218"/>
                    <a:gd name="T41" fmla="*/ 10 h 74"/>
                    <a:gd name="T42" fmla="*/ 65 w 218"/>
                    <a:gd name="T43" fmla="*/ 13 h 74"/>
                    <a:gd name="T44" fmla="*/ 80 w 218"/>
                    <a:gd name="T45" fmla="*/ 17 h 74"/>
                    <a:gd name="T46" fmla="*/ 96 w 218"/>
                    <a:gd name="T47" fmla="*/ 20 h 74"/>
                    <a:gd name="T48" fmla="*/ 110 w 218"/>
                    <a:gd name="T49" fmla="*/ 25 h 74"/>
                    <a:gd name="T50" fmla="*/ 126 w 218"/>
                    <a:gd name="T51" fmla="*/ 30 h 74"/>
                    <a:gd name="T52" fmla="*/ 141 w 218"/>
                    <a:gd name="T53" fmla="*/ 36 h 74"/>
                    <a:gd name="T54" fmla="*/ 155 w 218"/>
                    <a:gd name="T55" fmla="*/ 42 h 74"/>
                    <a:gd name="T56" fmla="*/ 169 w 218"/>
                    <a:gd name="T57" fmla="*/ 48 h 74"/>
                    <a:gd name="T58" fmla="*/ 183 w 218"/>
                    <a:gd name="T59" fmla="*/ 54 h 74"/>
                    <a:gd name="T60" fmla="*/ 195 w 218"/>
                    <a:gd name="T61" fmla="*/ 61 h 74"/>
                    <a:gd name="T62" fmla="*/ 205 w 218"/>
                    <a:gd name="T63" fmla="*/ 67 h 74"/>
                    <a:gd name="T64" fmla="*/ 215 w 218"/>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74"/>
                    <a:gd name="T101" fmla="*/ 218 w 218"/>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74">
                      <a:moveTo>
                        <a:pt x="218" y="70"/>
                      </a:moveTo>
                      <a:lnTo>
                        <a:pt x="212" y="68"/>
                      </a:lnTo>
                      <a:lnTo>
                        <a:pt x="207" y="64"/>
                      </a:lnTo>
                      <a:lnTo>
                        <a:pt x="203" y="61"/>
                      </a:lnTo>
                      <a:lnTo>
                        <a:pt x="197" y="57"/>
                      </a:lnTo>
                      <a:lnTo>
                        <a:pt x="191" y="54"/>
                      </a:lnTo>
                      <a:lnTo>
                        <a:pt x="184" y="50"/>
                      </a:lnTo>
                      <a:lnTo>
                        <a:pt x="178" y="48"/>
                      </a:lnTo>
                      <a:lnTo>
                        <a:pt x="172" y="44"/>
                      </a:lnTo>
                      <a:lnTo>
                        <a:pt x="165" y="42"/>
                      </a:lnTo>
                      <a:lnTo>
                        <a:pt x="156" y="38"/>
                      </a:lnTo>
                      <a:lnTo>
                        <a:pt x="151" y="36"/>
                      </a:lnTo>
                      <a:lnTo>
                        <a:pt x="143" y="32"/>
                      </a:lnTo>
                      <a:lnTo>
                        <a:pt x="134" y="30"/>
                      </a:lnTo>
                      <a:lnTo>
                        <a:pt x="127" y="27"/>
                      </a:lnTo>
                      <a:lnTo>
                        <a:pt x="120" y="24"/>
                      </a:lnTo>
                      <a:lnTo>
                        <a:pt x="112" y="21"/>
                      </a:lnTo>
                      <a:lnTo>
                        <a:pt x="104" y="19"/>
                      </a:lnTo>
                      <a:lnTo>
                        <a:pt x="96" y="17"/>
                      </a:lnTo>
                      <a:lnTo>
                        <a:pt x="89" y="15"/>
                      </a:lnTo>
                      <a:lnTo>
                        <a:pt x="81" y="13"/>
                      </a:lnTo>
                      <a:lnTo>
                        <a:pt x="74" y="11"/>
                      </a:lnTo>
                      <a:lnTo>
                        <a:pt x="67" y="10"/>
                      </a:lnTo>
                      <a:lnTo>
                        <a:pt x="58" y="7"/>
                      </a:lnTo>
                      <a:lnTo>
                        <a:pt x="51" y="6"/>
                      </a:lnTo>
                      <a:lnTo>
                        <a:pt x="44" y="5"/>
                      </a:lnTo>
                      <a:lnTo>
                        <a:pt x="38" y="4"/>
                      </a:lnTo>
                      <a:lnTo>
                        <a:pt x="30" y="2"/>
                      </a:lnTo>
                      <a:lnTo>
                        <a:pt x="24" y="1"/>
                      </a:lnTo>
                      <a:lnTo>
                        <a:pt x="18" y="1"/>
                      </a:lnTo>
                      <a:lnTo>
                        <a:pt x="11" y="0"/>
                      </a:lnTo>
                      <a:lnTo>
                        <a:pt x="6" y="0"/>
                      </a:lnTo>
                      <a:lnTo>
                        <a:pt x="0" y="0"/>
                      </a:lnTo>
                      <a:lnTo>
                        <a:pt x="0" y="4"/>
                      </a:lnTo>
                      <a:lnTo>
                        <a:pt x="6" y="4"/>
                      </a:lnTo>
                      <a:lnTo>
                        <a:pt x="11" y="4"/>
                      </a:lnTo>
                      <a:lnTo>
                        <a:pt x="18" y="5"/>
                      </a:lnTo>
                      <a:lnTo>
                        <a:pt x="24" y="5"/>
                      </a:lnTo>
                      <a:lnTo>
                        <a:pt x="30" y="6"/>
                      </a:lnTo>
                      <a:lnTo>
                        <a:pt x="36" y="7"/>
                      </a:lnTo>
                      <a:lnTo>
                        <a:pt x="44" y="8"/>
                      </a:lnTo>
                      <a:lnTo>
                        <a:pt x="50" y="10"/>
                      </a:lnTo>
                      <a:lnTo>
                        <a:pt x="57" y="11"/>
                      </a:lnTo>
                      <a:lnTo>
                        <a:pt x="65" y="13"/>
                      </a:lnTo>
                      <a:lnTo>
                        <a:pt x="72" y="14"/>
                      </a:lnTo>
                      <a:lnTo>
                        <a:pt x="80" y="17"/>
                      </a:lnTo>
                      <a:lnTo>
                        <a:pt x="87" y="18"/>
                      </a:lnTo>
                      <a:lnTo>
                        <a:pt x="96" y="20"/>
                      </a:lnTo>
                      <a:lnTo>
                        <a:pt x="103" y="23"/>
                      </a:lnTo>
                      <a:lnTo>
                        <a:pt x="110" y="25"/>
                      </a:lnTo>
                      <a:lnTo>
                        <a:pt x="119" y="27"/>
                      </a:lnTo>
                      <a:lnTo>
                        <a:pt x="126" y="30"/>
                      </a:lnTo>
                      <a:lnTo>
                        <a:pt x="133" y="33"/>
                      </a:lnTo>
                      <a:lnTo>
                        <a:pt x="141" y="36"/>
                      </a:lnTo>
                      <a:lnTo>
                        <a:pt x="148" y="38"/>
                      </a:lnTo>
                      <a:lnTo>
                        <a:pt x="155" y="42"/>
                      </a:lnTo>
                      <a:lnTo>
                        <a:pt x="162" y="44"/>
                      </a:lnTo>
                      <a:lnTo>
                        <a:pt x="169" y="48"/>
                      </a:lnTo>
                      <a:lnTo>
                        <a:pt x="177" y="50"/>
                      </a:lnTo>
                      <a:lnTo>
                        <a:pt x="183" y="54"/>
                      </a:lnTo>
                      <a:lnTo>
                        <a:pt x="188" y="57"/>
                      </a:lnTo>
                      <a:lnTo>
                        <a:pt x="195" y="61"/>
                      </a:lnTo>
                      <a:lnTo>
                        <a:pt x="200" y="63"/>
                      </a:lnTo>
                      <a:lnTo>
                        <a:pt x="205" y="67"/>
                      </a:lnTo>
                      <a:lnTo>
                        <a:pt x="210" y="70"/>
                      </a:lnTo>
                      <a:lnTo>
                        <a:pt x="215" y="74"/>
                      </a:lnTo>
                      <a:lnTo>
                        <a:pt x="218" y="7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2" name="Freeform 2151"/>
                <p:cNvSpPr>
                  <a:spLocks/>
                </p:cNvSpPr>
                <p:nvPr/>
              </p:nvSpPr>
              <p:spPr bwMode="auto">
                <a:xfrm>
                  <a:off x="1515" y="1852"/>
                  <a:ext cx="38" cy="54"/>
                </a:xfrm>
                <a:custGeom>
                  <a:avLst/>
                  <a:gdLst>
                    <a:gd name="T0" fmla="*/ 269 w 269"/>
                    <a:gd name="T1" fmla="*/ 320 h 324"/>
                    <a:gd name="T2" fmla="*/ 205 w 269"/>
                    <a:gd name="T3" fmla="*/ 267 h 324"/>
                    <a:gd name="T4" fmla="*/ 153 w 269"/>
                    <a:gd name="T5" fmla="*/ 222 h 324"/>
                    <a:gd name="T6" fmla="*/ 113 w 269"/>
                    <a:gd name="T7" fmla="*/ 183 h 324"/>
                    <a:gd name="T8" fmla="*/ 82 w 269"/>
                    <a:gd name="T9" fmla="*/ 150 h 324"/>
                    <a:gd name="T10" fmla="*/ 60 w 269"/>
                    <a:gd name="T11" fmla="*/ 125 h 324"/>
                    <a:gd name="T12" fmla="*/ 44 w 269"/>
                    <a:gd name="T13" fmla="*/ 104 h 324"/>
                    <a:gd name="T14" fmla="*/ 35 w 269"/>
                    <a:gd name="T15" fmla="*/ 87 h 324"/>
                    <a:gd name="T16" fmla="*/ 31 w 269"/>
                    <a:gd name="T17" fmla="*/ 75 h 324"/>
                    <a:gd name="T18" fmla="*/ 30 w 269"/>
                    <a:gd name="T19" fmla="*/ 64 h 324"/>
                    <a:gd name="T20" fmla="*/ 30 w 269"/>
                    <a:gd name="T21" fmla="*/ 56 h 324"/>
                    <a:gd name="T22" fmla="*/ 31 w 269"/>
                    <a:gd name="T23" fmla="*/ 49 h 324"/>
                    <a:gd name="T24" fmla="*/ 32 w 269"/>
                    <a:gd name="T25" fmla="*/ 42 h 324"/>
                    <a:gd name="T26" fmla="*/ 31 w 269"/>
                    <a:gd name="T27" fmla="*/ 33 h 324"/>
                    <a:gd name="T28" fmla="*/ 27 w 269"/>
                    <a:gd name="T29" fmla="*/ 25 h 324"/>
                    <a:gd name="T30" fmla="*/ 17 w 269"/>
                    <a:gd name="T31" fmla="*/ 14 h 324"/>
                    <a:gd name="T32" fmla="*/ 3 w 269"/>
                    <a:gd name="T33" fmla="*/ 0 h 324"/>
                    <a:gd name="T34" fmla="*/ 9 w 269"/>
                    <a:gd name="T35" fmla="*/ 10 h 324"/>
                    <a:gd name="T36" fmla="*/ 20 w 269"/>
                    <a:gd name="T37" fmla="*/ 23 h 324"/>
                    <a:gd name="T38" fmla="*/ 27 w 269"/>
                    <a:gd name="T39" fmla="*/ 31 h 324"/>
                    <a:gd name="T40" fmla="*/ 29 w 269"/>
                    <a:gd name="T41" fmla="*/ 38 h 324"/>
                    <a:gd name="T42" fmla="*/ 29 w 269"/>
                    <a:gd name="T43" fmla="*/ 45 h 324"/>
                    <a:gd name="T44" fmla="*/ 28 w 269"/>
                    <a:gd name="T45" fmla="*/ 51 h 324"/>
                    <a:gd name="T46" fmla="*/ 27 w 269"/>
                    <a:gd name="T47" fmla="*/ 60 h 324"/>
                    <a:gd name="T48" fmla="*/ 27 w 269"/>
                    <a:gd name="T49" fmla="*/ 69 h 324"/>
                    <a:gd name="T50" fmla="*/ 29 w 269"/>
                    <a:gd name="T51" fmla="*/ 82 h 324"/>
                    <a:gd name="T52" fmla="*/ 36 w 269"/>
                    <a:gd name="T53" fmla="*/ 97 h 324"/>
                    <a:gd name="T54" fmla="*/ 48 w 269"/>
                    <a:gd name="T55" fmla="*/ 116 h 324"/>
                    <a:gd name="T56" fmla="*/ 67 w 269"/>
                    <a:gd name="T57" fmla="*/ 140 h 324"/>
                    <a:gd name="T58" fmla="*/ 93 w 269"/>
                    <a:gd name="T59" fmla="*/ 169 h 324"/>
                    <a:gd name="T60" fmla="*/ 129 w 269"/>
                    <a:gd name="T61" fmla="*/ 204 h 324"/>
                    <a:gd name="T62" fmla="*/ 174 w 269"/>
                    <a:gd name="T63" fmla="*/ 245 h 324"/>
                    <a:gd name="T64" fmla="*/ 234 w 269"/>
                    <a:gd name="T65" fmla="*/ 294 h 324"/>
                    <a:gd name="T66" fmla="*/ 269 w 269"/>
                    <a:gd name="T67" fmla="*/ 321 h 3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24"/>
                    <a:gd name="T104" fmla="*/ 269 w 269"/>
                    <a:gd name="T105" fmla="*/ 324 h 3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24">
                      <a:moveTo>
                        <a:pt x="267" y="323"/>
                      </a:moveTo>
                      <a:lnTo>
                        <a:pt x="269" y="320"/>
                      </a:lnTo>
                      <a:lnTo>
                        <a:pt x="236" y="292"/>
                      </a:lnTo>
                      <a:lnTo>
                        <a:pt x="205" y="267"/>
                      </a:lnTo>
                      <a:lnTo>
                        <a:pt x="178" y="243"/>
                      </a:lnTo>
                      <a:lnTo>
                        <a:pt x="153" y="222"/>
                      </a:lnTo>
                      <a:lnTo>
                        <a:pt x="132" y="201"/>
                      </a:lnTo>
                      <a:lnTo>
                        <a:pt x="113" y="183"/>
                      </a:lnTo>
                      <a:lnTo>
                        <a:pt x="95" y="167"/>
                      </a:lnTo>
                      <a:lnTo>
                        <a:pt x="82" y="150"/>
                      </a:lnTo>
                      <a:lnTo>
                        <a:pt x="69" y="137"/>
                      </a:lnTo>
                      <a:lnTo>
                        <a:pt x="60" y="125"/>
                      </a:lnTo>
                      <a:lnTo>
                        <a:pt x="51" y="115"/>
                      </a:lnTo>
                      <a:lnTo>
                        <a:pt x="44" y="104"/>
                      </a:lnTo>
                      <a:lnTo>
                        <a:pt x="38" y="95"/>
                      </a:lnTo>
                      <a:lnTo>
                        <a:pt x="35" y="87"/>
                      </a:lnTo>
                      <a:lnTo>
                        <a:pt x="32" y="81"/>
                      </a:lnTo>
                      <a:lnTo>
                        <a:pt x="31" y="75"/>
                      </a:lnTo>
                      <a:lnTo>
                        <a:pt x="30" y="69"/>
                      </a:lnTo>
                      <a:lnTo>
                        <a:pt x="30" y="64"/>
                      </a:lnTo>
                      <a:lnTo>
                        <a:pt x="30" y="60"/>
                      </a:lnTo>
                      <a:lnTo>
                        <a:pt x="30" y="56"/>
                      </a:lnTo>
                      <a:lnTo>
                        <a:pt x="31" y="53"/>
                      </a:lnTo>
                      <a:lnTo>
                        <a:pt x="31" y="49"/>
                      </a:lnTo>
                      <a:lnTo>
                        <a:pt x="32" y="45"/>
                      </a:lnTo>
                      <a:lnTo>
                        <a:pt x="32" y="42"/>
                      </a:lnTo>
                      <a:lnTo>
                        <a:pt x="32" y="38"/>
                      </a:lnTo>
                      <a:lnTo>
                        <a:pt x="31" y="33"/>
                      </a:lnTo>
                      <a:lnTo>
                        <a:pt x="30" y="30"/>
                      </a:lnTo>
                      <a:lnTo>
                        <a:pt x="27" y="25"/>
                      </a:lnTo>
                      <a:lnTo>
                        <a:pt x="22" y="20"/>
                      </a:lnTo>
                      <a:lnTo>
                        <a:pt x="17" y="14"/>
                      </a:lnTo>
                      <a:lnTo>
                        <a:pt x="11" y="7"/>
                      </a:lnTo>
                      <a:lnTo>
                        <a:pt x="3" y="0"/>
                      </a:lnTo>
                      <a:lnTo>
                        <a:pt x="0" y="4"/>
                      </a:lnTo>
                      <a:lnTo>
                        <a:pt x="9" y="10"/>
                      </a:lnTo>
                      <a:lnTo>
                        <a:pt x="15" y="17"/>
                      </a:lnTo>
                      <a:lnTo>
                        <a:pt x="20" y="23"/>
                      </a:lnTo>
                      <a:lnTo>
                        <a:pt x="23" y="28"/>
                      </a:lnTo>
                      <a:lnTo>
                        <a:pt x="27" y="31"/>
                      </a:lnTo>
                      <a:lnTo>
                        <a:pt x="28" y="35"/>
                      </a:lnTo>
                      <a:lnTo>
                        <a:pt x="29" y="38"/>
                      </a:lnTo>
                      <a:lnTo>
                        <a:pt x="29" y="42"/>
                      </a:lnTo>
                      <a:lnTo>
                        <a:pt x="29" y="45"/>
                      </a:lnTo>
                      <a:lnTo>
                        <a:pt x="28" y="48"/>
                      </a:lnTo>
                      <a:lnTo>
                        <a:pt x="28" y="51"/>
                      </a:lnTo>
                      <a:lnTo>
                        <a:pt x="27" y="56"/>
                      </a:lnTo>
                      <a:lnTo>
                        <a:pt x="27" y="60"/>
                      </a:lnTo>
                      <a:lnTo>
                        <a:pt x="27" y="64"/>
                      </a:lnTo>
                      <a:lnTo>
                        <a:pt x="27" y="69"/>
                      </a:lnTo>
                      <a:lnTo>
                        <a:pt x="28" y="75"/>
                      </a:lnTo>
                      <a:lnTo>
                        <a:pt x="29" y="82"/>
                      </a:lnTo>
                      <a:lnTo>
                        <a:pt x="32" y="89"/>
                      </a:lnTo>
                      <a:lnTo>
                        <a:pt x="36" y="97"/>
                      </a:lnTo>
                      <a:lnTo>
                        <a:pt x="41" y="106"/>
                      </a:lnTo>
                      <a:lnTo>
                        <a:pt x="48" y="116"/>
                      </a:lnTo>
                      <a:lnTo>
                        <a:pt x="56" y="128"/>
                      </a:lnTo>
                      <a:lnTo>
                        <a:pt x="67" y="140"/>
                      </a:lnTo>
                      <a:lnTo>
                        <a:pt x="79" y="153"/>
                      </a:lnTo>
                      <a:lnTo>
                        <a:pt x="93" y="169"/>
                      </a:lnTo>
                      <a:lnTo>
                        <a:pt x="109" y="186"/>
                      </a:lnTo>
                      <a:lnTo>
                        <a:pt x="129" y="204"/>
                      </a:lnTo>
                      <a:lnTo>
                        <a:pt x="150" y="224"/>
                      </a:lnTo>
                      <a:lnTo>
                        <a:pt x="174" y="245"/>
                      </a:lnTo>
                      <a:lnTo>
                        <a:pt x="203" y="269"/>
                      </a:lnTo>
                      <a:lnTo>
                        <a:pt x="234" y="294"/>
                      </a:lnTo>
                      <a:lnTo>
                        <a:pt x="267" y="324"/>
                      </a:lnTo>
                      <a:lnTo>
                        <a:pt x="269" y="321"/>
                      </a:lnTo>
                      <a:lnTo>
                        <a:pt x="267" y="3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3" name="Freeform 2152"/>
                <p:cNvSpPr>
                  <a:spLocks/>
                </p:cNvSpPr>
                <p:nvPr/>
              </p:nvSpPr>
              <p:spPr bwMode="auto">
                <a:xfrm>
                  <a:off x="1522" y="1845"/>
                  <a:ext cx="31" cy="61"/>
                </a:xfrm>
                <a:custGeom>
                  <a:avLst/>
                  <a:gdLst>
                    <a:gd name="T0" fmla="*/ 5 w 221"/>
                    <a:gd name="T1" fmla="*/ 5 h 366"/>
                    <a:gd name="T2" fmla="*/ 14 w 221"/>
                    <a:gd name="T3" fmla="*/ 11 h 366"/>
                    <a:gd name="T4" fmla="*/ 25 w 221"/>
                    <a:gd name="T5" fmla="*/ 22 h 366"/>
                    <a:gd name="T6" fmla="*/ 38 w 221"/>
                    <a:gd name="T7" fmla="*/ 37 h 366"/>
                    <a:gd name="T8" fmla="*/ 50 w 221"/>
                    <a:gd name="T9" fmla="*/ 56 h 366"/>
                    <a:gd name="T10" fmla="*/ 63 w 221"/>
                    <a:gd name="T11" fmla="*/ 78 h 366"/>
                    <a:gd name="T12" fmla="*/ 76 w 221"/>
                    <a:gd name="T13" fmla="*/ 101 h 366"/>
                    <a:gd name="T14" fmla="*/ 90 w 221"/>
                    <a:gd name="T15" fmla="*/ 127 h 366"/>
                    <a:gd name="T16" fmla="*/ 105 w 221"/>
                    <a:gd name="T17" fmla="*/ 154 h 366"/>
                    <a:gd name="T18" fmla="*/ 118 w 221"/>
                    <a:gd name="T19" fmla="*/ 183 h 366"/>
                    <a:gd name="T20" fmla="*/ 133 w 221"/>
                    <a:gd name="T21" fmla="*/ 212 h 366"/>
                    <a:gd name="T22" fmla="*/ 149 w 221"/>
                    <a:gd name="T23" fmla="*/ 242 h 366"/>
                    <a:gd name="T24" fmla="*/ 164 w 221"/>
                    <a:gd name="T25" fmla="*/ 271 h 366"/>
                    <a:gd name="T26" fmla="*/ 180 w 221"/>
                    <a:gd name="T27" fmla="*/ 299 h 366"/>
                    <a:gd name="T28" fmla="*/ 195 w 221"/>
                    <a:gd name="T29" fmla="*/ 327 h 366"/>
                    <a:gd name="T30" fmla="*/ 210 w 221"/>
                    <a:gd name="T31" fmla="*/ 354 h 366"/>
                    <a:gd name="T32" fmla="*/ 221 w 221"/>
                    <a:gd name="T33" fmla="*/ 364 h 366"/>
                    <a:gd name="T34" fmla="*/ 207 w 221"/>
                    <a:gd name="T35" fmla="*/ 338 h 366"/>
                    <a:gd name="T36" fmla="*/ 190 w 221"/>
                    <a:gd name="T37" fmla="*/ 311 h 366"/>
                    <a:gd name="T38" fmla="*/ 175 w 221"/>
                    <a:gd name="T39" fmla="*/ 284 h 366"/>
                    <a:gd name="T40" fmla="*/ 159 w 221"/>
                    <a:gd name="T41" fmla="*/ 255 h 366"/>
                    <a:gd name="T42" fmla="*/ 144 w 221"/>
                    <a:gd name="T43" fmla="*/ 225 h 366"/>
                    <a:gd name="T44" fmla="*/ 130 w 221"/>
                    <a:gd name="T45" fmla="*/ 196 h 366"/>
                    <a:gd name="T46" fmla="*/ 115 w 221"/>
                    <a:gd name="T47" fmla="*/ 167 h 366"/>
                    <a:gd name="T48" fmla="*/ 99 w 221"/>
                    <a:gd name="T49" fmla="*/ 138 h 366"/>
                    <a:gd name="T50" fmla="*/ 86 w 221"/>
                    <a:gd name="T51" fmla="*/ 112 h 366"/>
                    <a:gd name="T52" fmla="*/ 72 w 221"/>
                    <a:gd name="T53" fmla="*/ 87 h 366"/>
                    <a:gd name="T54" fmla="*/ 59 w 221"/>
                    <a:gd name="T55" fmla="*/ 65 h 366"/>
                    <a:gd name="T56" fmla="*/ 46 w 221"/>
                    <a:gd name="T57" fmla="*/ 44 h 366"/>
                    <a:gd name="T58" fmla="*/ 34 w 221"/>
                    <a:gd name="T59" fmla="*/ 27 h 366"/>
                    <a:gd name="T60" fmla="*/ 22 w 221"/>
                    <a:gd name="T61" fmla="*/ 14 h 366"/>
                    <a:gd name="T62" fmla="*/ 12 w 221"/>
                    <a:gd name="T63" fmla="*/ 5 h 366"/>
                    <a:gd name="T64" fmla="*/ 0 w 221"/>
                    <a:gd name="T65" fmla="*/ 0 h 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366"/>
                    <a:gd name="T101" fmla="*/ 221 w 221"/>
                    <a:gd name="T102" fmla="*/ 366 h 3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366">
                      <a:moveTo>
                        <a:pt x="0" y="3"/>
                      </a:moveTo>
                      <a:lnTo>
                        <a:pt x="5" y="5"/>
                      </a:lnTo>
                      <a:lnTo>
                        <a:pt x="9" y="8"/>
                      </a:lnTo>
                      <a:lnTo>
                        <a:pt x="14" y="11"/>
                      </a:lnTo>
                      <a:lnTo>
                        <a:pt x="20" y="16"/>
                      </a:lnTo>
                      <a:lnTo>
                        <a:pt x="25" y="22"/>
                      </a:lnTo>
                      <a:lnTo>
                        <a:pt x="32" y="29"/>
                      </a:lnTo>
                      <a:lnTo>
                        <a:pt x="38" y="37"/>
                      </a:lnTo>
                      <a:lnTo>
                        <a:pt x="42" y="46"/>
                      </a:lnTo>
                      <a:lnTo>
                        <a:pt x="50" y="56"/>
                      </a:lnTo>
                      <a:lnTo>
                        <a:pt x="57" y="67"/>
                      </a:lnTo>
                      <a:lnTo>
                        <a:pt x="63" y="78"/>
                      </a:lnTo>
                      <a:lnTo>
                        <a:pt x="68" y="90"/>
                      </a:lnTo>
                      <a:lnTo>
                        <a:pt x="76" y="101"/>
                      </a:lnTo>
                      <a:lnTo>
                        <a:pt x="83" y="113"/>
                      </a:lnTo>
                      <a:lnTo>
                        <a:pt x="90" y="127"/>
                      </a:lnTo>
                      <a:lnTo>
                        <a:pt x="97" y="141"/>
                      </a:lnTo>
                      <a:lnTo>
                        <a:pt x="105" y="154"/>
                      </a:lnTo>
                      <a:lnTo>
                        <a:pt x="111" y="168"/>
                      </a:lnTo>
                      <a:lnTo>
                        <a:pt x="118" y="183"/>
                      </a:lnTo>
                      <a:lnTo>
                        <a:pt x="125" y="197"/>
                      </a:lnTo>
                      <a:lnTo>
                        <a:pt x="133" y="212"/>
                      </a:lnTo>
                      <a:lnTo>
                        <a:pt x="141" y="228"/>
                      </a:lnTo>
                      <a:lnTo>
                        <a:pt x="149" y="242"/>
                      </a:lnTo>
                      <a:lnTo>
                        <a:pt x="157" y="256"/>
                      </a:lnTo>
                      <a:lnTo>
                        <a:pt x="164" y="271"/>
                      </a:lnTo>
                      <a:lnTo>
                        <a:pt x="171" y="285"/>
                      </a:lnTo>
                      <a:lnTo>
                        <a:pt x="180" y="299"/>
                      </a:lnTo>
                      <a:lnTo>
                        <a:pt x="188" y="313"/>
                      </a:lnTo>
                      <a:lnTo>
                        <a:pt x="195" y="327"/>
                      </a:lnTo>
                      <a:lnTo>
                        <a:pt x="202" y="340"/>
                      </a:lnTo>
                      <a:lnTo>
                        <a:pt x="210" y="354"/>
                      </a:lnTo>
                      <a:lnTo>
                        <a:pt x="219" y="366"/>
                      </a:lnTo>
                      <a:lnTo>
                        <a:pt x="221" y="364"/>
                      </a:lnTo>
                      <a:lnTo>
                        <a:pt x="214" y="351"/>
                      </a:lnTo>
                      <a:lnTo>
                        <a:pt x="207" y="338"/>
                      </a:lnTo>
                      <a:lnTo>
                        <a:pt x="197" y="325"/>
                      </a:lnTo>
                      <a:lnTo>
                        <a:pt x="190" y="311"/>
                      </a:lnTo>
                      <a:lnTo>
                        <a:pt x="183" y="298"/>
                      </a:lnTo>
                      <a:lnTo>
                        <a:pt x="175" y="284"/>
                      </a:lnTo>
                      <a:lnTo>
                        <a:pt x="168" y="269"/>
                      </a:lnTo>
                      <a:lnTo>
                        <a:pt x="159" y="255"/>
                      </a:lnTo>
                      <a:lnTo>
                        <a:pt x="151" y="241"/>
                      </a:lnTo>
                      <a:lnTo>
                        <a:pt x="144" y="225"/>
                      </a:lnTo>
                      <a:lnTo>
                        <a:pt x="137" y="211"/>
                      </a:lnTo>
                      <a:lnTo>
                        <a:pt x="130" y="196"/>
                      </a:lnTo>
                      <a:lnTo>
                        <a:pt x="122" y="181"/>
                      </a:lnTo>
                      <a:lnTo>
                        <a:pt x="115" y="167"/>
                      </a:lnTo>
                      <a:lnTo>
                        <a:pt x="107" y="153"/>
                      </a:lnTo>
                      <a:lnTo>
                        <a:pt x="99" y="138"/>
                      </a:lnTo>
                      <a:lnTo>
                        <a:pt x="93" y="125"/>
                      </a:lnTo>
                      <a:lnTo>
                        <a:pt x="86" y="112"/>
                      </a:lnTo>
                      <a:lnTo>
                        <a:pt x="79" y="99"/>
                      </a:lnTo>
                      <a:lnTo>
                        <a:pt x="72" y="87"/>
                      </a:lnTo>
                      <a:lnTo>
                        <a:pt x="66" y="75"/>
                      </a:lnTo>
                      <a:lnTo>
                        <a:pt x="59" y="65"/>
                      </a:lnTo>
                      <a:lnTo>
                        <a:pt x="53" y="55"/>
                      </a:lnTo>
                      <a:lnTo>
                        <a:pt x="46" y="44"/>
                      </a:lnTo>
                      <a:lnTo>
                        <a:pt x="40" y="35"/>
                      </a:lnTo>
                      <a:lnTo>
                        <a:pt x="34" y="27"/>
                      </a:lnTo>
                      <a:lnTo>
                        <a:pt x="28" y="21"/>
                      </a:lnTo>
                      <a:lnTo>
                        <a:pt x="22" y="14"/>
                      </a:lnTo>
                      <a:lnTo>
                        <a:pt x="16" y="9"/>
                      </a:lnTo>
                      <a:lnTo>
                        <a:pt x="12" y="5"/>
                      </a:lnTo>
                      <a:lnTo>
                        <a:pt x="6" y="2"/>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4" name="Freeform 2153"/>
                <p:cNvSpPr>
                  <a:spLocks/>
                </p:cNvSpPr>
                <p:nvPr/>
              </p:nvSpPr>
              <p:spPr bwMode="auto">
                <a:xfrm>
                  <a:off x="1231" y="1572"/>
                  <a:ext cx="7" cy="8"/>
                </a:xfrm>
                <a:custGeom>
                  <a:avLst/>
                  <a:gdLst>
                    <a:gd name="T0" fmla="*/ 47 w 47"/>
                    <a:gd name="T1" fmla="*/ 11 h 48"/>
                    <a:gd name="T2" fmla="*/ 21 w 47"/>
                    <a:gd name="T3" fmla="*/ 0 h 48"/>
                    <a:gd name="T4" fmla="*/ 5 w 47"/>
                    <a:gd name="T5" fmla="*/ 4 h 48"/>
                    <a:gd name="T6" fmla="*/ 0 w 47"/>
                    <a:gd name="T7" fmla="*/ 21 h 48"/>
                    <a:gd name="T8" fmla="*/ 4 w 47"/>
                    <a:gd name="T9" fmla="*/ 48 h 48"/>
                    <a:gd name="T10" fmla="*/ 47 w 47"/>
                    <a:gd name="T11" fmla="*/ 11 h 48"/>
                    <a:gd name="T12" fmla="*/ 0 60000 65536"/>
                    <a:gd name="T13" fmla="*/ 0 60000 65536"/>
                    <a:gd name="T14" fmla="*/ 0 60000 65536"/>
                    <a:gd name="T15" fmla="*/ 0 60000 65536"/>
                    <a:gd name="T16" fmla="*/ 0 60000 65536"/>
                    <a:gd name="T17" fmla="*/ 0 60000 65536"/>
                    <a:gd name="T18" fmla="*/ 0 w 47"/>
                    <a:gd name="T19" fmla="*/ 0 h 48"/>
                    <a:gd name="T20" fmla="*/ 47 w 4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7" h="48">
                      <a:moveTo>
                        <a:pt x="47" y="11"/>
                      </a:moveTo>
                      <a:lnTo>
                        <a:pt x="21" y="0"/>
                      </a:lnTo>
                      <a:lnTo>
                        <a:pt x="5" y="4"/>
                      </a:lnTo>
                      <a:lnTo>
                        <a:pt x="0" y="21"/>
                      </a:lnTo>
                      <a:lnTo>
                        <a:pt x="4" y="48"/>
                      </a:lnTo>
                      <a:lnTo>
                        <a:pt x="47"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5" name="Freeform 2154"/>
                <p:cNvSpPr>
                  <a:spLocks/>
                </p:cNvSpPr>
                <p:nvPr/>
              </p:nvSpPr>
              <p:spPr bwMode="auto">
                <a:xfrm>
                  <a:off x="1231" y="1572"/>
                  <a:ext cx="12" cy="14"/>
                </a:xfrm>
                <a:custGeom>
                  <a:avLst/>
                  <a:gdLst>
                    <a:gd name="T0" fmla="*/ 80 w 80"/>
                    <a:gd name="T1" fmla="*/ 31 h 87"/>
                    <a:gd name="T2" fmla="*/ 31 w 80"/>
                    <a:gd name="T3" fmla="*/ 4 h 87"/>
                    <a:gd name="T4" fmla="*/ 15 w 80"/>
                    <a:gd name="T5" fmla="*/ 0 h 87"/>
                    <a:gd name="T6" fmla="*/ 4 w 80"/>
                    <a:gd name="T7" fmla="*/ 4 h 87"/>
                    <a:gd name="T8" fmla="*/ 0 w 80"/>
                    <a:gd name="T9" fmla="*/ 34 h 87"/>
                    <a:gd name="T10" fmla="*/ 17 w 80"/>
                    <a:gd name="T11" fmla="*/ 87 h 87"/>
                    <a:gd name="T12" fmla="*/ 80 w 80"/>
                    <a:gd name="T13" fmla="*/ 31 h 87"/>
                    <a:gd name="T14" fmla="*/ 0 60000 65536"/>
                    <a:gd name="T15" fmla="*/ 0 60000 65536"/>
                    <a:gd name="T16" fmla="*/ 0 60000 65536"/>
                    <a:gd name="T17" fmla="*/ 0 60000 65536"/>
                    <a:gd name="T18" fmla="*/ 0 60000 65536"/>
                    <a:gd name="T19" fmla="*/ 0 60000 65536"/>
                    <a:gd name="T20" fmla="*/ 0 60000 65536"/>
                    <a:gd name="T21" fmla="*/ 0 w 80"/>
                    <a:gd name="T22" fmla="*/ 0 h 87"/>
                    <a:gd name="T23" fmla="*/ 80 w 8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87">
                      <a:moveTo>
                        <a:pt x="80" y="31"/>
                      </a:moveTo>
                      <a:lnTo>
                        <a:pt x="31" y="4"/>
                      </a:lnTo>
                      <a:lnTo>
                        <a:pt x="15" y="0"/>
                      </a:lnTo>
                      <a:lnTo>
                        <a:pt x="4" y="4"/>
                      </a:lnTo>
                      <a:lnTo>
                        <a:pt x="0" y="34"/>
                      </a:lnTo>
                      <a:lnTo>
                        <a:pt x="17" y="87"/>
                      </a:lnTo>
                      <a:lnTo>
                        <a:pt x="80" y="3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6" name="Freeform 2155"/>
                <p:cNvSpPr>
                  <a:spLocks/>
                </p:cNvSpPr>
                <p:nvPr/>
              </p:nvSpPr>
              <p:spPr bwMode="auto">
                <a:xfrm>
                  <a:off x="1232" y="1574"/>
                  <a:ext cx="15" cy="18"/>
                </a:xfrm>
                <a:custGeom>
                  <a:avLst/>
                  <a:gdLst>
                    <a:gd name="T0" fmla="*/ 107 w 107"/>
                    <a:gd name="T1" fmla="*/ 43 h 112"/>
                    <a:gd name="T2" fmla="*/ 43 w 107"/>
                    <a:gd name="T3" fmla="*/ 0 h 112"/>
                    <a:gd name="T4" fmla="*/ 0 w 107"/>
                    <a:gd name="T5" fmla="*/ 37 h 112"/>
                    <a:gd name="T6" fmla="*/ 29 w 107"/>
                    <a:gd name="T7" fmla="*/ 112 h 112"/>
                    <a:gd name="T8" fmla="*/ 107 w 107"/>
                    <a:gd name="T9" fmla="*/ 43 h 112"/>
                    <a:gd name="T10" fmla="*/ 0 60000 65536"/>
                    <a:gd name="T11" fmla="*/ 0 60000 65536"/>
                    <a:gd name="T12" fmla="*/ 0 60000 65536"/>
                    <a:gd name="T13" fmla="*/ 0 60000 65536"/>
                    <a:gd name="T14" fmla="*/ 0 60000 65536"/>
                    <a:gd name="T15" fmla="*/ 0 w 107"/>
                    <a:gd name="T16" fmla="*/ 0 h 112"/>
                    <a:gd name="T17" fmla="*/ 107 w 107"/>
                    <a:gd name="T18" fmla="*/ 112 h 112"/>
                  </a:gdLst>
                  <a:ahLst/>
                  <a:cxnLst>
                    <a:cxn ang="T10">
                      <a:pos x="T0" y="T1"/>
                    </a:cxn>
                    <a:cxn ang="T11">
                      <a:pos x="T2" y="T3"/>
                    </a:cxn>
                    <a:cxn ang="T12">
                      <a:pos x="T4" y="T5"/>
                    </a:cxn>
                    <a:cxn ang="T13">
                      <a:pos x="T6" y="T7"/>
                    </a:cxn>
                    <a:cxn ang="T14">
                      <a:pos x="T8" y="T9"/>
                    </a:cxn>
                  </a:cxnLst>
                  <a:rect l="T15" t="T16" r="T17" b="T18"/>
                  <a:pathLst>
                    <a:path w="107" h="112">
                      <a:moveTo>
                        <a:pt x="107" y="43"/>
                      </a:moveTo>
                      <a:lnTo>
                        <a:pt x="43" y="0"/>
                      </a:lnTo>
                      <a:lnTo>
                        <a:pt x="0" y="37"/>
                      </a:lnTo>
                      <a:lnTo>
                        <a:pt x="29" y="112"/>
                      </a:lnTo>
                      <a:lnTo>
                        <a:pt x="107" y="4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7" name="Freeform 2156"/>
                <p:cNvSpPr>
                  <a:spLocks/>
                </p:cNvSpPr>
                <p:nvPr/>
              </p:nvSpPr>
              <p:spPr bwMode="auto">
                <a:xfrm>
                  <a:off x="1234" y="1577"/>
                  <a:ext cx="18" cy="21"/>
                </a:xfrm>
                <a:custGeom>
                  <a:avLst/>
                  <a:gdLst>
                    <a:gd name="T0" fmla="*/ 124 w 124"/>
                    <a:gd name="T1" fmla="*/ 47 h 125"/>
                    <a:gd name="T2" fmla="*/ 63 w 124"/>
                    <a:gd name="T3" fmla="*/ 0 h 125"/>
                    <a:gd name="T4" fmla="*/ 0 w 124"/>
                    <a:gd name="T5" fmla="*/ 56 h 125"/>
                    <a:gd name="T6" fmla="*/ 33 w 124"/>
                    <a:gd name="T7" fmla="*/ 125 h 125"/>
                    <a:gd name="T8" fmla="*/ 124 w 124"/>
                    <a:gd name="T9" fmla="*/ 47 h 125"/>
                    <a:gd name="T10" fmla="*/ 0 60000 65536"/>
                    <a:gd name="T11" fmla="*/ 0 60000 65536"/>
                    <a:gd name="T12" fmla="*/ 0 60000 65536"/>
                    <a:gd name="T13" fmla="*/ 0 60000 65536"/>
                    <a:gd name="T14" fmla="*/ 0 60000 65536"/>
                    <a:gd name="T15" fmla="*/ 0 w 124"/>
                    <a:gd name="T16" fmla="*/ 0 h 125"/>
                    <a:gd name="T17" fmla="*/ 124 w 124"/>
                    <a:gd name="T18" fmla="*/ 125 h 125"/>
                  </a:gdLst>
                  <a:ahLst/>
                  <a:cxnLst>
                    <a:cxn ang="T10">
                      <a:pos x="T0" y="T1"/>
                    </a:cxn>
                    <a:cxn ang="T11">
                      <a:pos x="T2" y="T3"/>
                    </a:cxn>
                    <a:cxn ang="T12">
                      <a:pos x="T4" y="T5"/>
                    </a:cxn>
                    <a:cxn ang="T13">
                      <a:pos x="T6" y="T7"/>
                    </a:cxn>
                    <a:cxn ang="T14">
                      <a:pos x="T8" y="T9"/>
                    </a:cxn>
                  </a:cxnLst>
                  <a:rect l="T15" t="T16" r="T17" b="T18"/>
                  <a:pathLst>
                    <a:path w="124" h="125">
                      <a:moveTo>
                        <a:pt x="124" y="47"/>
                      </a:moveTo>
                      <a:lnTo>
                        <a:pt x="63" y="0"/>
                      </a:lnTo>
                      <a:lnTo>
                        <a:pt x="0" y="56"/>
                      </a:lnTo>
                      <a:lnTo>
                        <a:pt x="33" y="125"/>
                      </a:lnTo>
                      <a:lnTo>
                        <a:pt x="124" y="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8" name="Freeform 2157"/>
                <p:cNvSpPr>
                  <a:spLocks/>
                </p:cNvSpPr>
                <p:nvPr/>
              </p:nvSpPr>
              <p:spPr bwMode="auto">
                <a:xfrm>
                  <a:off x="1236" y="1581"/>
                  <a:ext cx="20" cy="22"/>
                </a:xfrm>
                <a:custGeom>
                  <a:avLst/>
                  <a:gdLst>
                    <a:gd name="T0" fmla="*/ 137 w 137"/>
                    <a:gd name="T1" fmla="*/ 49 h 136"/>
                    <a:gd name="T2" fmla="*/ 78 w 137"/>
                    <a:gd name="T3" fmla="*/ 0 h 136"/>
                    <a:gd name="T4" fmla="*/ 0 w 137"/>
                    <a:gd name="T5" fmla="*/ 69 h 136"/>
                    <a:gd name="T6" fmla="*/ 37 w 137"/>
                    <a:gd name="T7" fmla="*/ 136 h 136"/>
                    <a:gd name="T8" fmla="*/ 137 w 137"/>
                    <a:gd name="T9" fmla="*/ 49 h 136"/>
                    <a:gd name="T10" fmla="*/ 0 60000 65536"/>
                    <a:gd name="T11" fmla="*/ 0 60000 65536"/>
                    <a:gd name="T12" fmla="*/ 0 60000 65536"/>
                    <a:gd name="T13" fmla="*/ 0 60000 65536"/>
                    <a:gd name="T14" fmla="*/ 0 60000 65536"/>
                    <a:gd name="T15" fmla="*/ 0 w 137"/>
                    <a:gd name="T16" fmla="*/ 0 h 136"/>
                    <a:gd name="T17" fmla="*/ 137 w 137"/>
                    <a:gd name="T18" fmla="*/ 136 h 136"/>
                  </a:gdLst>
                  <a:ahLst/>
                  <a:cxnLst>
                    <a:cxn ang="T10">
                      <a:pos x="T0" y="T1"/>
                    </a:cxn>
                    <a:cxn ang="T11">
                      <a:pos x="T2" y="T3"/>
                    </a:cxn>
                    <a:cxn ang="T12">
                      <a:pos x="T4" y="T5"/>
                    </a:cxn>
                    <a:cxn ang="T13">
                      <a:pos x="T6" y="T7"/>
                    </a:cxn>
                    <a:cxn ang="T14">
                      <a:pos x="T8" y="T9"/>
                    </a:cxn>
                  </a:cxnLst>
                  <a:rect l="T15" t="T16" r="T17" b="T18"/>
                  <a:pathLst>
                    <a:path w="137" h="136">
                      <a:moveTo>
                        <a:pt x="137" y="49"/>
                      </a:moveTo>
                      <a:lnTo>
                        <a:pt x="78" y="0"/>
                      </a:lnTo>
                      <a:lnTo>
                        <a:pt x="0" y="69"/>
                      </a:lnTo>
                      <a:lnTo>
                        <a:pt x="37" y="136"/>
                      </a:lnTo>
                      <a:lnTo>
                        <a:pt x="13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39" name="Freeform 2158"/>
                <p:cNvSpPr>
                  <a:spLocks/>
                </p:cNvSpPr>
                <p:nvPr/>
              </p:nvSpPr>
              <p:spPr bwMode="auto">
                <a:xfrm>
                  <a:off x="1239" y="1585"/>
                  <a:ext cx="21" cy="24"/>
                </a:xfrm>
                <a:custGeom>
                  <a:avLst/>
                  <a:gdLst>
                    <a:gd name="T0" fmla="*/ 148 w 148"/>
                    <a:gd name="T1" fmla="*/ 50 h 145"/>
                    <a:gd name="T2" fmla="*/ 91 w 148"/>
                    <a:gd name="T3" fmla="*/ 0 h 145"/>
                    <a:gd name="T4" fmla="*/ 0 w 148"/>
                    <a:gd name="T5" fmla="*/ 78 h 145"/>
                    <a:gd name="T6" fmla="*/ 39 w 148"/>
                    <a:gd name="T7" fmla="*/ 145 h 145"/>
                    <a:gd name="T8" fmla="*/ 148 w 148"/>
                    <a:gd name="T9" fmla="*/ 50 h 145"/>
                    <a:gd name="T10" fmla="*/ 0 60000 65536"/>
                    <a:gd name="T11" fmla="*/ 0 60000 65536"/>
                    <a:gd name="T12" fmla="*/ 0 60000 65536"/>
                    <a:gd name="T13" fmla="*/ 0 60000 65536"/>
                    <a:gd name="T14" fmla="*/ 0 60000 65536"/>
                    <a:gd name="T15" fmla="*/ 0 w 148"/>
                    <a:gd name="T16" fmla="*/ 0 h 145"/>
                    <a:gd name="T17" fmla="*/ 148 w 148"/>
                    <a:gd name="T18" fmla="*/ 145 h 145"/>
                  </a:gdLst>
                  <a:ahLst/>
                  <a:cxnLst>
                    <a:cxn ang="T10">
                      <a:pos x="T0" y="T1"/>
                    </a:cxn>
                    <a:cxn ang="T11">
                      <a:pos x="T2" y="T3"/>
                    </a:cxn>
                    <a:cxn ang="T12">
                      <a:pos x="T4" y="T5"/>
                    </a:cxn>
                    <a:cxn ang="T13">
                      <a:pos x="T6" y="T7"/>
                    </a:cxn>
                    <a:cxn ang="T14">
                      <a:pos x="T8" y="T9"/>
                    </a:cxn>
                  </a:cxnLst>
                  <a:rect l="T15" t="T16" r="T17" b="T18"/>
                  <a:pathLst>
                    <a:path w="148" h="145">
                      <a:moveTo>
                        <a:pt x="148" y="50"/>
                      </a:moveTo>
                      <a:lnTo>
                        <a:pt x="91" y="0"/>
                      </a:lnTo>
                      <a:lnTo>
                        <a:pt x="0" y="78"/>
                      </a:lnTo>
                      <a:lnTo>
                        <a:pt x="39" y="145"/>
                      </a:lnTo>
                      <a:lnTo>
                        <a:pt x="148"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0" name="Freeform 2159"/>
                <p:cNvSpPr>
                  <a:spLocks/>
                </p:cNvSpPr>
                <p:nvPr/>
              </p:nvSpPr>
              <p:spPr bwMode="auto">
                <a:xfrm>
                  <a:off x="1241" y="1589"/>
                  <a:ext cx="23" cy="25"/>
                </a:xfrm>
                <a:custGeom>
                  <a:avLst/>
                  <a:gdLst>
                    <a:gd name="T0" fmla="*/ 157 w 157"/>
                    <a:gd name="T1" fmla="*/ 50 h 153"/>
                    <a:gd name="T2" fmla="*/ 100 w 157"/>
                    <a:gd name="T3" fmla="*/ 0 h 153"/>
                    <a:gd name="T4" fmla="*/ 0 w 157"/>
                    <a:gd name="T5" fmla="*/ 87 h 153"/>
                    <a:gd name="T6" fmla="*/ 39 w 157"/>
                    <a:gd name="T7" fmla="*/ 153 h 153"/>
                    <a:gd name="T8" fmla="*/ 157 w 157"/>
                    <a:gd name="T9" fmla="*/ 50 h 153"/>
                    <a:gd name="T10" fmla="*/ 0 60000 65536"/>
                    <a:gd name="T11" fmla="*/ 0 60000 65536"/>
                    <a:gd name="T12" fmla="*/ 0 60000 65536"/>
                    <a:gd name="T13" fmla="*/ 0 60000 65536"/>
                    <a:gd name="T14" fmla="*/ 0 60000 65536"/>
                    <a:gd name="T15" fmla="*/ 0 w 157"/>
                    <a:gd name="T16" fmla="*/ 0 h 153"/>
                    <a:gd name="T17" fmla="*/ 157 w 157"/>
                    <a:gd name="T18" fmla="*/ 153 h 153"/>
                  </a:gdLst>
                  <a:ahLst/>
                  <a:cxnLst>
                    <a:cxn ang="T10">
                      <a:pos x="T0" y="T1"/>
                    </a:cxn>
                    <a:cxn ang="T11">
                      <a:pos x="T2" y="T3"/>
                    </a:cxn>
                    <a:cxn ang="T12">
                      <a:pos x="T4" y="T5"/>
                    </a:cxn>
                    <a:cxn ang="T13">
                      <a:pos x="T6" y="T7"/>
                    </a:cxn>
                    <a:cxn ang="T14">
                      <a:pos x="T8" y="T9"/>
                    </a:cxn>
                  </a:cxnLst>
                  <a:rect l="T15" t="T16" r="T17" b="T18"/>
                  <a:pathLst>
                    <a:path w="157" h="153">
                      <a:moveTo>
                        <a:pt x="157" y="50"/>
                      </a:moveTo>
                      <a:lnTo>
                        <a:pt x="100" y="0"/>
                      </a:lnTo>
                      <a:lnTo>
                        <a:pt x="0" y="87"/>
                      </a:lnTo>
                      <a:lnTo>
                        <a:pt x="39" y="153"/>
                      </a:lnTo>
                      <a:lnTo>
                        <a:pt x="157"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1" name="Freeform 2160"/>
                <p:cNvSpPr>
                  <a:spLocks/>
                </p:cNvSpPr>
                <p:nvPr/>
              </p:nvSpPr>
              <p:spPr bwMode="auto">
                <a:xfrm>
                  <a:off x="1244" y="1593"/>
                  <a:ext cx="24" cy="27"/>
                </a:xfrm>
                <a:custGeom>
                  <a:avLst/>
                  <a:gdLst>
                    <a:gd name="T0" fmla="*/ 164 w 164"/>
                    <a:gd name="T1" fmla="*/ 50 h 160"/>
                    <a:gd name="T2" fmla="*/ 109 w 164"/>
                    <a:gd name="T3" fmla="*/ 0 h 160"/>
                    <a:gd name="T4" fmla="*/ 0 w 164"/>
                    <a:gd name="T5" fmla="*/ 95 h 160"/>
                    <a:gd name="T6" fmla="*/ 39 w 164"/>
                    <a:gd name="T7" fmla="*/ 160 h 160"/>
                    <a:gd name="T8" fmla="*/ 164 w 164"/>
                    <a:gd name="T9" fmla="*/ 50 h 160"/>
                    <a:gd name="T10" fmla="*/ 0 60000 65536"/>
                    <a:gd name="T11" fmla="*/ 0 60000 65536"/>
                    <a:gd name="T12" fmla="*/ 0 60000 65536"/>
                    <a:gd name="T13" fmla="*/ 0 60000 65536"/>
                    <a:gd name="T14" fmla="*/ 0 60000 65536"/>
                    <a:gd name="T15" fmla="*/ 0 w 164"/>
                    <a:gd name="T16" fmla="*/ 0 h 160"/>
                    <a:gd name="T17" fmla="*/ 164 w 164"/>
                    <a:gd name="T18" fmla="*/ 160 h 160"/>
                  </a:gdLst>
                  <a:ahLst/>
                  <a:cxnLst>
                    <a:cxn ang="T10">
                      <a:pos x="T0" y="T1"/>
                    </a:cxn>
                    <a:cxn ang="T11">
                      <a:pos x="T2" y="T3"/>
                    </a:cxn>
                    <a:cxn ang="T12">
                      <a:pos x="T4" y="T5"/>
                    </a:cxn>
                    <a:cxn ang="T13">
                      <a:pos x="T6" y="T7"/>
                    </a:cxn>
                    <a:cxn ang="T14">
                      <a:pos x="T8" y="T9"/>
                    </a:cxn>
                  </a:cxnLst>
                  <a:rect l="T15" t="T16" r="T17" b="T18"/>
                  <a:pathLst>
                    <a:path w="164" h="160">
                      <a:moveTo>
                        <a:pt x="164" y="50"/>
                      </a:moveTo>
                      <a:lnTo>
                        <a:pt x="109" y="0"/>
                      </a:lnTo>
                      <a:lnTo>
                        <a:pt x="0" y="95"/>
                      </a:lnTo>
                      <a:lnTo>
                        <a:pt x="39" y="160"/>
                      </a:lnTo>
                      <a:lnTo>
                        <a:pt x="164" y="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2" name="Freeform 2161"/>
                <p:cNvSpPr>
                  <a:spLocks/>
                </p:cNvSpPr>
                <p:nvPr/>
              </p:nvSpPr>
              <p:spPr bwMode="auto">
                <a:xfrm>
                  <a:off x="1247" y="1597"/>
                  <a:ext cx="25" cy="28"/>
                </a:xfrm>
                <a:custGeom>
                  <a:avLst/>
                  <a:gdLst>
                    <a:gd name="T0" fmla="*/ 173 w 173"/>
                    <a:gd name="T1" fmla="*/ 51 h 166"/>
                    <a:gd name="T2" fmla="*/ 118 w 173"/>
                    <a:gd name="T3" fmla="*/ 0 h 166"/>
                    <a:gd name="T4" fmla="*/ 0 w 173"/>
                    <a:gd name="T5" fmla="*/ 103 h 166"/>
                    <a:gd name="T6" fmla="*/ 41 w 173"/>
                    <a:gd name="T7" fmla="*/ 166 h 166"/>
                    <a:gd name="T8" fmla="*/ 173 w 173"/>
                    <a:gd name="T9" fmla="*/ 51 h 166"/>
                    <a:gd name="T10" fmla="*/ 0 60000 65536"/>
                    <a:gd name="T11" fmla="*/ 0 60000 65536"/>
                    <a:gd name="T12" fmla="*/ 0 60000 65536"/>
                    <a:gd name="T13" fmla="*/ 0 60000 65536"/>
                    <a:gd name="T14" fmla="*/ 0 60000 65536"/>
                    <a:gd name="T15" fmla="*/ 0 w 173"/>
                    <a:gd name="T16" fmla="*/ 0 h 166"/>
                    <a:gd name="T17" fmla="*/ 173 w 173"/>
                    <a:gd name="T18" fmla="*/ 166 h 166"/>
                  </a:gdLst>
                  <a:ahLst/>
                  <a:cxnLst>
                    <a:cxn ang="T10">
                      <a:pos x="T0" y="T1"/>
                    </a:cxn>
                    <a:cxn ang="T11">
                      <a:pos x="T2" y="T3"/>
                    </a:cxn>
                    <a:cxn ang="T12">
                      <a:pos x="T4" y="T5"/>
                    </a:cxn>
                    <a:cxn ang="T13">
                      <a:pos x="T6" y="T7"/>
                    </a:cxn>
                    <a:cxn ang="T14">
                      <a:pos x="T8" y="T9"/>
                    </a:cxn>
                  </a:cxnLst>
                  <a:rect l="T15" t="T16" r="T17" b="T18"/>
                  <a:pathLst>
                    <a:path w="173" h="166">
                      <a:moveTo>
                        <a:pt x="173" y="51"/>
                      </a:moveTo>
                      <a:lnTo>
                        <a:pt x="118" y="0"/>
                      </a:lnTo>
                      <a:lnTo>
                        <a:pt x="0" y="103"/>
                      </a:lnTo>
                      <a:lnTo>
                        <a:pt x="41" y="166"/>
                      </a:lnTo>
                      <a:lnTo>
                        <a:pt x="173" y="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3" name="Freeform 2162"/>
                <p:cNvSpPr>
                  <a:spLocks/>
                </p:cNvSpPr>
                <p:nvPr/>
              </p:nvSpPr>
              <p:spPr bwMode="auto">
                <a:xfrm>
                  <a:off x="1250" y="1601"/>
                  <a:ext cx="25" cy="29"/>
                </a:xfrm>
                <a:custGeom>
                  <a:avLst/>
                  <a:gdLst>
                    <a:gd name="T0" fmla="*/ 180 w 180"/>
                    <a:gd name="T1" fmla="*/ 53 h 172"/>
                    <a:gd name="T2" fmla="*/ 125 w 180"/>
                    <a:gd name="T3" fmla="*/ 0 h 172"/>
                    <a:gd name="T4" fmla="*/ 0 w 180"/>
                    <a:gd name="T5" fmla="*/ 110 h 172"/>
                    <a:gd name="T6" fmla="*/ 43 w 180"/>
                    <a:gd name="T7" fmla="*/ 172 h 172"/>
                    <a:gd name="T8" fmla="*/ 180 w 180"/>
                    <a:gd name="T9" fmla="*/ 53 h 172"/>
                    <a:gd name="T10" fmla="*/ 0 60000 65536"/>
                    <a:gd name="T11" fmla="*/ 0 60000 65536"/>
                    <a:gd name="T12" fmla="*/ 0 60000 65536"/>
                    <a:gd name="T13" fmla="*/ 0 60000 65536"/>
                    <a:gd name="T14" fmla="*/ 0 60000 65536"/>
                    <a:gd name="T15" fmla="*/ 0 w 180"/>
                    <a:gd name="T16" fmla="*/ 0 h 172"/>
                    <a:gd name="T17" fmla="*/ 180 w 180"/>
                    <a:gd name="T18" fmla="*/ 172 h 172"/>
                  </a:gdLst>
                  <a:ahLst/>
                  <a:cxnLst>
                    <a:cxn ang="T10">
                      <a:pos x="T0" y="T1"/>
                    </a:cxn>
                    <a:cxn ang="T11">
                      <a:pos x="T2" y="T3"/>
                    </a:cxn>
                    <a:cxn ang="T12">
                      <a:pos x="T4" y="T5"/>
                    </a:cxn>
                    <a:cxn ang="T13">
                      <a:pos x="T6" y="T7"/>
                    </a:cxn>
                    <a:cxn ang="T14">
                      <a:pos x="T8" y="T9"/>
                    </a:cxn>
                  </a:cxnLst>
                  <a:rect l="T15" t="T16" r="T17" b="T18"/>
                  <a:pathLst>
                    <a:path w="180" h="172">
                      <a:moveTo>
                        <a:pt x="180" y="53"/>
                      </a:moveTo>
                      <a:lnTo>
                        <a:pt x="125" y="0"/>
                      </a:lnTo>
                      <a:lnTo>
                        <a:pt x="0" y="110"/>
                      </a:lnTo>
                      <a:lnTo>
                        <a:pt x="43" y="172"/>
                      </a:lnTo>
                      <a:lnTo>
                        <a:pt x="18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4" name="Freeform 2163"/>
                <p:cNvSpPr>
                  <a:spLocks/>
                </p:cNvSpPr>
                <p:nvPr/>
              </p:nvSpPr>
              <p:spPr bwMode="auto">
                <a:xfrm>
                  <a:off x="1253" y="1606"/>
                  <a:ext cx="26" cy="29"/>
                </a:xfrm>
                <a:custGeom>
                  <a:avLst/>
                  <a:gdLst>
                    <a:gd name="T0" fmla="*/ 185 w 185"/>
                    <a:gd name="T1" fmla="*/ 53 h 178"/>
                    <a:gd name="T2" fmla="*/ 132 w 185"/>
                    <a:gd name="T3" fmla="*/ 0 h 178"/>
                    <a:gd name="T4" fmla="*/ 0 w 185"/>
                    <a:gd name="T5" fmla="*/ 115 h 178"/>
                    <a:gd name="T6" fmla="*/ 43 w 185"/>
                    <a:gd name="T7" fmla="*/ 178 h 178"/>
                    <a:gd name="T8" fmla="*/ 185 w 185"/>
                    <a:gd name="T9" fmla="*/ 53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185" y="53"/>
                      </a:moveTo>
                      <a:lnTo>
                        <a:pt x="132" y="0"/>
                      </a:lnTo>
                      <a:lnTo>
                        <a:pt x="0" y="115"/>
                      </a:lnTo>
                      <a:lnTo>
                        <a:pt x="43" y="178"/>
                      </a:lnTo>
                      <a:lnTo>
                        <a:pt x="185"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5" name="Freeform 2164"/>
                <p:cNvSpPr>
                  <a:spLocks/>
                </p:cNvSpPr>
                <p:nvPr/>
              </p:nvSpPr>
              <p:spPr bwMode="auto">
                <a:xfrm>
                  <a:off x="1256" y="1610"/>
                  <a:ext cx="27" cy="30"/>
                </a:xfrm>
                <a:custGeom>
                  <a:avLst/>
                  <a:gdLst>
                    <a:gd name="T0" fmla="*/ 190 w 190"/>
                    <a:gd name="T1" fmla="*/ 53 h 181"/>
                    <a:gd name="T2" fmla="*/ 137 w 190"/>
                    <a:gd name="T3" fmla="*/ 0 h 181"/>
                    <a:gd name="T4" fmla="*/ 0 w 190"/>
                    <a:gd name="T5" fmla="*/ 119 h 181"/>
                    <a:gd name="T6" fmla="*/ 43 w 190"/>
                    <a:gd name="T7" fmla="*/ 181 h 181"/>
                    <a:gd name="T8" fmla="*/ 190 w 190"/>
                    <a:gd name="T9" fmla="*/ 53 h 181"/>
                    <a:gd name="T10" fmla="*/ 0 60000 65536"/>
                    <a:gd name="T11" fmla="*/ 0 60000 65536"/>
                    <a:gd name="T12" fmla="*/ 0 60000 65536"/>
                    <a:gd name="T13" fmla="*/ 0 60000 65536"/>
                    <a:gd name="T14" fmla="*/ 0 60000 65536"/>
                    <a:gd name="T15" fmla="*/ 0 w 190"/>
                    <a:gd name="T16" fmla="*/ 0 h 181"/>
                    <a:gd name="T17" fmla="*/ 190 w 190"/>
                    <a:gd name="T18" fmla="*/ 181 h 181"/>
                  </a:gdLst>
                  <a:ahLst/>
                  <a:cxnLst>
                    <a:cxn ang="T10">
                      <a:pos x="T0" y="T1"/>
                    </a:cxn>
                    <a:cxn ang="T11">
                      <a:pos x="T2" y="T3"/>
                    </a:cxn>
                    <a:cxn ang="T12">
                      <a:pos x="T4" y="T5"/>
                    </a:cxn>
                    <a:cxn ang="T13">
                      <a:pos x="T6" y="T7"/>
                    </a:cxn>
                    <a:cxn ang="T14">
                      <a:pos x="T8" y="T9"/>
                    </a:cxn>
                  </a:cxnLst>
                  <a:rect l="T15" t="T16" r="T17" b="T18"/>
                  <a:pathLst>
                    <a:path w="190" h="181">
                      <a:moveTo>
                        <a:pt x="190" y="53"/>
                      </a:moveTo>
                      <a:lnTo>
                        <a:pt x="137" y="0"/>
                      </a:lnTo>
                      <a:lnTo>
                        <a:pt x="0" y="119"/>
                      </a:lnTo>
                      <a:lnTo>
                        <a:pt x="43" y="181"/>
                      </a:lnTo>
                      <a:lnTo>
                        <a:pt x="19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6" name="Freeform 2165"/>
                <p:cNvSpPr>
                  <a:spLocks/>
                </p:cNvSpPr>
                <p:nvPr/>
              </p:nvSpPr>
              <p:spPr bwMode="auto">
                <a:xfrm>
                  <a:off x="1259" y="1614"/>
                  <a:ext cx="28" cy="31"/>
                </a:xfrm>
                <a:custGeom>
                  <a:avLst/>
                  <a:gdLst>
                    <a:gd name="T0" fmla="*/ 195 w 195"/>
                    <a:gd name="T1" fmla="*/ 54 h 186"/>
                    <a:gd name="T2" fmla="*/ 142 w 195"/>
                    <a:gd name="T3" fmla="*/ 0 h 186"/>
                    <a:gd name="T4" fmla="*/ 0 w 195"/>
                    <a:gd name="T5" fmla="*/ 125 h 186"/>
                    <a:gd name="T6" fmla="*/ 44 w 195"/>
                    <a:gd name="T7" fmla="*/ 186 h 186"/>
                    <a:gd name="T8" fmla="*/ 195 w 195"/>
                    <a:gd name="T9" fmla="*/ 54 h 186"/>
                    <a:gd name="T10" fmla="*/ 0 60000 65536"/>
                    <a:gd name="T11" fmla="*/ 0 60000 65536"/>
                    <a:gd name="T12" fmla="*/ 0 60000 65536"/>
                    <a:gd name="T13" fmla="*/ 0 60000 65536"/>
                    <a:gd name="T14" fmla="*/ 0 60000 65536"/>
                    <a:gd name="T15" fmla="*/ 0 w 195"/>
                    <a:gd name="T16" fmla="*/ 0 h 186"/>
                    <a:gd name="T17" fmla="*/ 195 w 195"/>
                    <a:gd name="T18" fmla="*/ 186 h 186"/>
                  </a:gdLst>
                  <a:ahLst/>
                  <a:cxnLst>
                    <a:cxn ang="T10">
                      <a:pos x="T0" y="T1"/>
                    </a:cxn>
                    <a:cxn ang="T11">
                      <a:pos x="T2" y="T3"/>
                    </a:cxn>
                    <a:cxn ang="T12">
                      <a:pos x="T4" y="T5"/>
                    </a:cxn>
                    <a:cxn ang="T13">
                      <a:pos x="T6" y="T7"/>
                    </a:cxn>
                    <a:cxn ang="T14">
                      <a:pos x="T8" y="T9"/>
                    </a:cxn>
                  </a:cxnLst>
                  <a:rect l="T15" t="T16" r="T17" b="T18"/>
                  <a:pathLst>
                    <a:path w="195" h="186">
                      <a:moveTo>
                        <a:pt x="195" y="54"/>
                      </a:moveTo>
                      <a:lnTo>
                        <a:pt x="142" y="0"/>
                      </a:lnTo>
                      <a:lnTo>
                        <a:pt x="0" y="125"/>
                      </a:lnTo>
                      <a:lnTo>
                        <a:pt x="44" y="186"/>
                      </a:lnTo>
                      <a:lnTo>
                        <a:pt x="195"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7" name="Freeform 2166"/>
                <p:cNvSpPr>
                  <a:spLocks/>
                </p:cNvSpPr>
                <p:nvPr/>
              </p:nvSpPr>
              <p:spPr bwMode="auto">
                <a:xfrm>
                  <a:off x="1262" y="1619"/>
                  <a:ext cx="28" cy="32"/>
                </a:xfrm>
                <a:custGeom>
                  <a:avLst/>
                  <a:gdLst>
                    <a:gd name="T0" fmla="*/ 199 w 199"/>
                    <a:gd name="T1" fmla="*/ 53 h 189"/>
                    <a:gd name="T2" fmla="*/ 147 w 199"/>
                    <a:gd name="T3" fmla="*/ 0 h 189"/>
                    <a:gd name="T4" fmla="*/ 0 w 199"/>
                    <a:gd name="T5" fmla="*/ 128 h 189"/>
                    <a:gd name="T6" fmla="*/ 44 w 199"/>
                    <a:gd name="T7" fmla="*/ 189 h 189"/>
                    <a:gd name="T8" fmla="*/ 199 w 199"/>
                    <a:gd name="T9" fmla="*/ 53 h 189"/>
                    <a:gd name="T10" fmla="*/ 0 60000 65536"/>
                    <a:gd name="T11" fmla="*/ 0 60000 65536"/>
                    <a:gd name="T12" fmla="*/ 0 60000 65536"/>
                    <a:gd name="T13" fmla="*/ 0 60000 65536"/>
                    <a:gd name="T14" fmla="*/ 0 60000 65536"/>
                    <a:gd name="T15" fmla="*/ 0 w 199"/>
                    <a:gd name="T16" fmla="*/ 0 h 189"/>
                    <a:gd name="T17" fmla="*/ 199 w 199"/>
                    <a:gd name="T18" fmla="*/ 189 h 189"/>
                  </a:gdLst>
                  <a:ahLst/>
                  <a:cxnLst>
                    <a:cxn ang="T10">
                      <a:pos x="T0" y="T1"/>
                    </a:cxn>
                    <a:cxn ang="T11">
                      <a:pos x="T2" y="T3"/>
                    </a:cxn>
                    <a:cxn ang="T12">
                      <a:pos x="T4" y="T5"/>
                    </a:cxn>
                    <a:cxn ang="T13">
                      <a:pos x="T6" y="T7"/>
                    </a:cxn>
                    <a:cxn ang="T14">
                      <a:pos x="T8" y="T9"/>
                    </a:cxn>
                  </a:cxnLst>
                  <a:rect l="T15" t="T16" r="T17" b="T18"/>
                  <a:pathLst>
                    <a:path w="199" h="189">
                      <a:moveTo>
                        <a:pt x="199" y="53"/>
                      </a:moveTo>
                      <a:lnTo>
                        <a:pt x="147" y="0"/>
                      </a:lnTo>
                      <a:lnTo>
                        <a:pt x="0" y="128"/>
                      </a:lnTo>
                      <a:lnTo>
                        <a:pt x="44" y="189"/>
                      </a:lnTo>
                      <a:lnTo>
                        <a:pt x="199"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8" name="Freeform 2167"/>
                <p:cNvSpPr>
                  <a:spLocks/>
                </p:cNvSpPr>
                <p:nvPr/>
              </p:nvSpPr>
              <p:spPr bwMode="auto">
                <a:xfrm>
                  <a:off x="1265" y="1624"/>
                  <a:ext cx="29" cy="32"/>
                </a:xfrm>
                <a:custGeom>
                  <a:avLst/>
                  <a:gdLst>
                    <a:gd name="T0" fmla="*/ 201 w 201"/>
                    <a:gd name="T1" fmla="*/ 54 h 192"/>
                    <a:gd name="T2" fmla="*/ 151 w 201"/>
                    <a:gd name="T3" fmla="*/ 0 h 192"/>
                    <a:gd name="T4" fmla="*/ 0 w 201"/>
                    <a:gd name="T5" fmla="*/ 132 h 192"/>
                    <a:gd name="T6" fmla="*/ 45 w 201"/>
                    <a:gd name="T7" fmla="*/ 192 h 192"/>
                    <a:gd name="T8" fmla="*/ 201 w 201"/>
                    <a:gd name="T9" fmla="*/ 54 h 192"/>
                    <a:gd name="T10" fmla="*/ 0 60000 65536"/>
                    <a:gd name="T11" fmla="*/ 0 60000 65536"/>
                    <a:gd name="T12" fmla="*/ 0 60000 65536"/>
                    <a:gd name="T13" fmla="*/ 0 60000 65536"/>
                    <a:gd name="T14" fmla="*/ 0 60000 65536"/>
                    <a:gd name="T15" fmla="*/ 0 w 201"/>
                    <a:gd name="T16" fmla="*/ 0 h 192"/>
                    <a:gd name="T17" fmla="*/ 201 w 201"/>
                    <a:gd name="T18" fmla="*/ 192 h 192"/>
                  </a:gdLst>
                  <a:ahLst/>
                  <a:cxnLst>
                    <a:cxn ang="T10">
                      <a:pos x="T0" y="T1"/>
                    </a:cxn>
                    <a:cxn ang="T11">
                      <a:pos x="T2" y="T3"/>
                    </a:cxn>
                    <a:cxn ang="T12">
                      <a:pos x="T4" y="T5"/>
                    </a:cxn>
                    <a:cxn ang="T13">
                      <a:pos x="T6" y="T7"/>
                    </a:cxn>
                    <a:cxn ang="T14">
                      <a:pos x="T8" y="T9"/>
                    </a:cxn>
                  </a:cxnLst>
                  <a:rect l="T15" t="T16" r="T17" b="T18"/>
                  <a:pathLst>
                    <a:path w="201" h="192">
                      <a:moveTo>
                        <a:pt x="201" y="54"/>
                      </a:moveTo>
                      <a:lnTo>
                        <a:pt x="151" y="0"/>
                      </a:lnTo>
                      <a:lnTo>
                        <a:pt x="0" y="132"/>
                      </a:lnTo>
                      <a:lnTo>
                        <a:pt x="45" y="192"/>
                      </a:lnTo>
                      <a:lnTo>
                        <a:pt x="201" y="5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49" name="Freeform 2168"/>
                <p:cNvSpPr>
                  <a:spLocks/>
                </p:cNvSpPr>
                <p:nvPr/>
              </p:nvSpPr>
              <p:spPr bwMode="auto">
                <a:xfrm>
                  <a:off x="1268" y="1628"/>
                  <a:ext cx="30" cy="32"/>
                </a:xfrm>
                <a:custGeom>
                  <a:avLst/>
                  <a:gdLst>
                    <a:gd name="T0" fmla="*/ 205 w 205"/>
                    <a:gd name="T1" fmla="*/ 56 h 195"/>
                    <a:gd name="T2" fmla="*/ 155 w 205"/>
                    <a:gd name="T3" fmla="*/ 0 h 195"/>
                    <a:gd name="T4" fmla="*/ 0 w 205"/>
                    <a:gd name="T5" fmla="*/ 136 h 195"/>
                    <a:gd name="T6" fmla="*/ 46 w 205"/>
                    <a:gd name="T7" fmla="*/ 195 h 195"/>
                    <a:gd name="T8" fmla="*/ 205 w 205"/>
                    <a:gd name="T9" fmla="*/ 56 h 195"/>
                    <a:gd name="T10" fmla="*/ 0 60000 65536"/>
                    <a:gd name="T11" fmla="*/ 0 60000 65536"/>
                    <a:gd name="T12" fmla="*/ 0 60000 65536"/>
                    <a:gd name="T13" fmla="*/ 0 60000 65536"/>
                    <a:gd name="T14" fmla="*/ 0 60000 65536"/>
                    <a:gd name="T15" fmla="*/ 0 w 205"/>
                    <a:gd name="T16" fmla="*/ 0 h 195"/>
                    <a:gd name="T17" fmla="*/ 205 w 205"/>
                    <a:gd name="T18" fmla="*/ 195 h 195"/>
                  </a:gdLst>
                  <a:ahLst/>
                  <a:cxnLst>
                    <a:cxn ang="T10">
                      <a:pos x="T0" y="T1"/>
                    </a:cxn>
                    <a:cxn ang="T11">
                      <a:pos x="T2" y="T3"/>
                    </a:cxn>
                    <a:cxn ang="T12">
                      <a:pos x="T4" y="T5"/>
                    </a:cxn>
                    <a:cxn ang="T13">
                      <a:pos x="T6" y="T7"/>
                    </a:cxn>
                    <a:cxn ang="T14">
                      <a:pos x="T8" y="T9"/>
                    </a:cxn>
                  </a:cxnLst>
                  <a:rect l="T15" t="T16" r="T17" b="T18"/>
                  <a:pathLst>
                    <a:path w="205" h="195">
                      <a:moveTo>
                        <a:pt x="205" y="56"/>
                      </a:moveTo>
                      <a:lnTo>
                        <a:pt x="155" y="0"/>
                      </a:lnTo>
                      <a:lnTo>
                        <a:pt x="0" y="136"/>
                      </a:lnTo>
                      <a:lnTo>
                        <a:pt x="46" y="195"/>
                      </a:lnTo>
                      <a:lnTo>
                        <a:pt x="205"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0" name="Freeform 2169"/>
                <p:cNvSpPr>
                  <a:spLocks/>
                </p:cNvSpPr>
                <p:nvPr/>
              </p:nvSpPr>
              <p:spPr bwMode="auto">
                <a:xfrm>
                  <a:off x="1272" y="1633"/>
                  <a:ext cx="29" cy="32"/>
                </a:xfrm>
                <a:custGeom>
                  <a:avLst/>
                  <a:gdLst>
                    <a:gd name="T0" fmla="*/ 207 w 207"/>
                    <a:gd name="T1" fmla="*/ 55 h 196"/>
                    <a:gd name="T2" fmla="*/ 156 w 207"/>
                    <a:gd name="T3" fmla="*/ 0 h 196"/>
                    <a:gd name="T4" fmla="*/ 0 w 207"/>
                    <a:gd name="T5" fmla="*/ 138 h 196"/>
                    <a:gd name="T6" fmla="*/ 47 w 207"/>
                    <a:gd name="T7" fmla="*/ 196 h 196"/>
                    <a:gd name="T8" fmla="*/ 207 w 207"/>
                    <a:gd name="T9" fmla="*/ 55 h 196"/>
                    <a:gd name="T10" fmla="*/ 0 60000 65536"/>
                    <a:gd name="T11" fmla="*/ 0 60000 65536"/>
                    <a:gd name="T12" fmla="*/ 0 60000 65536"/>
                    <a:gd name="T13" fmla="*/ 0 60000 65536"/>
                    <a:gd name="T14" fmla="*/ 0 60000 65536"/>
                    <a:gd name="T15" fmla="*/ 0 w 207"/>
                    <a:gd name="T16" fmla="*/ 0 h 196"/>
                    <a:gd name="T17" fmla="*/ 207 w 207"/>
                    <a:gd name="T18" fmla="*/ 196 h 196"/>
                  </a:gdLst>
                  <a:ahLst/>
                  <a:cxnLst>
                    <a:cxn ang="T10">
                      <a:pos x="T0" y="T1"/>
                    </a:cxn>
                    <a:cxn ang="T11">
                      <a:pos x="T2" y="T3"/>
                    </a:cxn>
                    <a:cxn ang="T12">
                      <a:pos x="T4" y="T5"/>
                    </a:cxn>
                    <a:cxn ang="T13">
                      <a:pos x="T6" y="T7"/>
                    </a:cxn>
                    <a:cxn ang="T14">
                      <a:pos x="T8" y="T9"/>
                    </a:cxn>
                  </a:cxnLst>
                  <a:rect l="T15" t="T16" r="T17" b="T18"/>
                  <a:pathLst>
                    <a:path w="207" h="196">
                      <a:moveTo>
                        <a:pt x="207" y="55"/>
                      </a:moveTo>
                      <a:lnTo>
                        <a:pt x="156" y="0"/>
                      </a:lnTo>
                      <a:lnTo>
                        <a:pt x="0" y="138"/>
                      </a:lnTo>
                      <a:lnTo>
                        <a:pt x="47" y="196"/>
                      </a:lnTo>
                      <a:lnTo>
                        <a:pt x="207"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1" name="Freeform 2170"/>
                <p:cNvSpPr>
                  <a:spLocks/>
                </p:cNvSpPr>
                <p:nvPr/>
              </p:nvSpPr>
              <p:spPr bwMode="auto">
                <a:xfrm>
                  <a:off x="1275" y="1637"/>
                  <a:ext cx="30" cy="33"/>
                </a:xfrm>
                <a:custGeom>
                  <a:avLst/>
                  <a:gdLst>
                    <a:gd name="T0" fmla="*/ 209 w 209"/>
                    <a:gd name="T1" fmla="*/ 56 h 196"/>
                    <a:gd name="T2" fmla="*/ 159 w 209"/>
                    <a:gd name="T3" fmla="*/ 0 h 196"/>
                    <a:gd name="T4" fmla="*/ 0 w 209"/>
                    <a:gd name="T5" fmla="*/ 139 h 196"/>
                    <a:gd name="T6" fmla="*/ 49 w 209"/>
                    <a:gd name="T7" fmla="*/ 196 h 196"/>
                    <a:gd name="T8" fmla="*/ 209 w 209"/>
                    <a:gd name="T9" fmla="*/ 56 h 196"/>
                    <a:gd name="T10" fmla="*/ 0 60000 65536"/>
                    <a:gd name="T11" fmla="*/ 0 60000 65536"/>
                    <a:gd name="T12" fmla="*/ 0 60000 65536"/>
                    <a:gd name="T13" fmla="*/ 0 60000 65536"/>
                    <a:gd name="T14" fmla="*/ 0 60000 65536"/>
                    <a:gd name="T15" fmla="*/ 0 w 209"/>
                    <a:gd name="T16" fmla="*/ 0 h 196"/>
                    <a:gd name="T17" fmla="*/ 209 w 209"/>
                    <a:gd name="T18" fmla="*/ 196 h 196"/>
                  </a:gdLst>
                  <a:ahLst/>
                  <a:cxnLst>
                    <a:cxn ang="T10">
                      <a:pos x="T0" y="T1"/>
                    </a:cxn>
                    <a:cxn ang="T11">
                      <a:pos x="T2" y="T3"/>
                    </a:cxn>
                    <a:cxn ang="T12">
                      <a:pos x="T4" y="T5"/>
                    </a:cxn>
                    <a:cxn ang="T13">
                      <a:pos x="T6" y="T7"/>
                    </a:cxn>
                    <a:cxn ang="T14">
                      <a:pos x="T8" y="T9"/>
                    </a:cxn>
                  </a:cxnLst>
                  <a:rect l="T15" t="T16" r="T17" b="T18"/>
                  <a:pathLst>
                    <a:path w="209" h="196">
                      <a:moveTo>
                        <a:pt x="209" y="56"/>
                      </a:moveTo>
                      <a:lnTo>
                        <a:pt x="159" y="0"/>
                      </a:lnTo>
                      <a:lnTo>
                        <a:pt x="0" y="139"/>
                      </a:lnTo>
                      <a:lnTo>
                        <a:pt x="49" y="196"/>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2" name="Freeform 2171"/>
                <p:cNvSpPr>
                  <a:spLocks/>
                </p:cNvSpPr>
                <p:nvPr/>
              </p:nvSpPr>
              <p:spPr bwMode="auto">
                <a:xfrm>
                  <a:off x="1278" y="1642"/>
                  <a:ext cx="30" cy="33"/>
                </a:xfrm>
                <a:custGeom>
                  <a:avLst/>
                  <a:gdLst>
                    <a:gd name="T0" fmla="*/ 209 w 209"/>
                    <a:gd name="T1" fmla="*/ 56 h 198"/>
                    <a:gd name="T2" fmla="*/ 160 w 209"/>
                    <a:gd name="T3" fmla="*/ 0 h 198"/>
                    <a:gd name="T4" fmla="*/ 0 w 209"/>
                    <a:gd name="T5" fmla="*/ 141 h 198"/>
                    <a:gd name="T6" fmla="*/ 50 w 209"/>
                    <a:gd name="T7" fmla="*/ 198 h 198"/>
                    <a:gd name="T8" fmla="*/ 209 w 209"/>
                    <a:gd name="T9" fmla="*/ 56 h 198"/>
                    <a:gd name="T10" fmla="*/ 0 60000 65536"/>
                    <a:gd name="T11" fmla="*/ 0 60000 65536"/>
                    <a:gd name="T12" fmla="*/ 0 60000 65536"/>
                    <a:gd name="T13" fmla="*/ 0 60000 65536"/>
                    <a:gd name="T14" fmla="*/ 0 60000 65536"/>
                    <a:gd name="T15" fmla="*/ 0 w 209"/>
                    <a:gd name="T16" fmla="*/ 0 h 198"/>
                    <a:gd name="T17" fmla="*/ 209 w 209"/>
                    <a:gd name="T18" fmla="*/ 198 h 198"/>
                  </a:gdLst>
                  <a:ahLst/>
                  <a:cxnLst>
                    <a:cxn ang="T10">
                      <a:pos x="T0" y="T1"/>
                    </a:cxn>
                    <a:cxn ang="T11">
                      <a:pos x="T2" y="T3"/>
                    </a:cxn>
                    <a:cxn ang="T12">
                      <a:pos x="T4" y="T5"/>
                    </a:cxn>
                    <a:cxn ang="T13">
                      <a:pos x="T6" y="T7"/>
                    </a:cxn>
                    <a:cxn ang="T14">
                      <a:pos x="T8" y="T9"/>
                    </a:cxn>
                  </a:cxnLst>
                  <a:rect l="T15" t="T16" r="T17" b="T18"/>
                  <a:pathLst>
                    <a:path w="209" h="198">
                      <a:moveTo>
                        <a:pt x="209" y="56"/>
                      </a:moveTo>
                      <a:lnTo>
                        <a:pt x="160" y="0"/>
                      </a:lnTo>
                      <a:lnTo>
                        <a:pt x="0" y="141"/>
                      </a:lnTo>
                      <a:lnTo>
                        <a:pt x="50" y="198"/>
                      </a:lnTo>
                      <a:lnTo>
                        <a:pt x="209" y="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3" name="Freeform 2172"/>
                <p:cNvSpPr>
                  <a:spLocks/>
                </p:cNvSpPr>
                <p:nvPr/>
              </p:nvSpPr>
              <p:spPr bwMode="auto">
                <a:xfrm>
                  <a:off x="1282" y="1646"/>
                  <a:ext cx="30" cy="33"/>
                </a:xfrm>
                <a:custGeom>
                  <a:avLst/>
                  <a:gdLst>
                    <a:gd name="T0" fmla="*/ 208 w 208"/>
                    <a:gd name="T1" fmla="*/ 57 h 196"/>
                    <a:gd name="T2" fmla="*/ 160 w 208"/>
                    <a:gd name="T3" fmla="*/ 0 h 196"/>
                    <a:gd name="T4" fmla="*/ 0 w 208"/>
                    <a:gd name="T5" fmla="*/ 140 h 196"/>
                    <a:gd name="T6" fmla="*/ 49 w 208"/>
                    <a:gd name="T7" fmla="*/ 196 h 196"/>
                    <a:gd name="T8" fmla="*/ 208 w 208"/>
                    <a:gd name="T9" fmla="*/ 57 h 196"/>
                    <a:gd name="T10" fmla="*/ 0 60000 65536"/>
                    <a:gd name="T11" fmla="*/ 0 60000 65536"/>
                    <a:gd name="T12" fmla="*/ 0 60000 65536"/>
                    <a:gd name="T13" fmla="*/ 0 60000 65536"/>
                    <a:gd name="T14" fmla="*/ 0 60000 65536"/>
                    <a:gd name="T15" fmla="*/ 0 w 208"/>
                    <a:gd name="T16" fmla="*/ 0 h 196"/>
                    <a:gd name="T17" fmla="*/ 208 w 208"/>
                    <a:gd name="T18" fmla="*/ 196 h 196"/>
                  </a:gdLst>
                  <a:ahLst/>
                  <a:cxnLst>
                    <a:cxn ang="T10">
                      <a:pos x="T0" y="T1"/>
                    </a:cxn>
                    <a:cxn ang="T11">
                      <a:pos x="T2" y="T3"/>
                    </a:cxn>
                    <a:cxn ang="T12">
                      <a:pos x="T4" y="T5"/>
                    </a:cxn>
                    <a:cxn ang="T13">
                      <a:pos x="T6" y="T7"/>
                    </a:cxn>
                    <a:cxn ang="T14">
                      <a:pos x="T8" y="T9"/>
                    </a:cxn>
                  </a:cxnLst>
                  <a:rect l="T15" t="T16" r="T17" b="T18"/>
                  <a:pathLst>
                    <a:path w="208" h="196">
                      <a:moveTo>
                        <a:pt x="208" y="57"/>
                      </a:moveTo>
                      <a:lnTo>
                        <a:pt x="160" y="0"/>
                      </a:lnTo>
                      <a:lnTo>
                        <a:pt x="0" y="140"/>
                      </a:lnTo>
                      <a:lnTo>
                        <a:pt x="49" y="196"/>
                      </a:lnTo>
                      <a:lnTo>
                        <a:pt x="208"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4" name="Freeform 2173"/>
                <p:cNvSpPr>
                  <a:spLocks/>
                </p:cNvSpPr>
                <p:nvPr/>
              </p:nvSpPr>
              <p:spPr bwMode="auto">
                <a:xfrm>
                  <a:off x="1285" y="1651"/>
                  <a:ext cx="30" cy="33"/>
                </a:xfrm>
                <a:custGeom>
                  <a:avLst/>
                  <a:gdLst>
                    <a:gd name="T0" fmla="*/ 205 w 205"/>
                    <a:gd name="T1" fmla="*/ 60 h 198"/>
                    <a:gd name="T2" fmla="*/ 159 w 205"/>
                    <a:gd name="T3" fmla="*/ 0 h 198"/>
                    <a:gd name="T4" fmla="*/ 0 w 205"/>
                    <a:gd name="T5" fmla="*/ 142 h 198"/>
                    <a:gd name="T6" fmla="*/ 49 w 205"/>
                    <a:gd name="T7" fmla="*/ 198 h 198"/>
                    <a:gd name="T8" fmla="*/ 205 w 205"/>
                    <a:gd name="T9" fmla="*/ 60 h 198"/>
                    <a:gd name="T10" fmla="*/ 0 60000 65536"/>
                    <a:gd name="T11" fmla="*/ 0 60000 65536"/>
                    <a:gd name="T12" fmla="*/ 0 60000 65536"/>
                    <a:gd name="T13" fmla="*/ 0 60000 65536"/>
                    <a:gd name="T14" fmla="*/ 0 60000 65536"/>
                    <a:gd name="T15" fmla="*/ 0 w 205"/>
                    <a:gd name="T16" fmla="*/ 0 h 198"/>
                    <a:gd name="T17" fmla="*/ 205 w 205"/>
                    <a:gd name="T18" fmla="*/ 198 h 198"/>
                  </a:gdLst>
                  <a:ahLst/>
                  <a:cxnLst>
                    <a:cxn ang="T10">
                      <a:pos x="T0" y="T1"/>
                    </a:cxn>
                    <a:cxn ang="T11">
                      <a:pos x="T2" y="T3"/>
                    </a:cxn>
                    <a:cxn ang="T12">
                      <a:pos x="T4" y="T5"/>
                    </a:cxn>
                    <a:cxn ang="T13">
                      <a:pos x="T6" y="T7"/>
                    </a:cxn>
                    <a:cxn ang="T14">
                      <a:pos x="T8" y="T9"/>
                    </a:cxn>
                  </a:cxnLst>
                  <a:rect l="T15" t="T16" r="T17" b="T18"/>
                  <a:pathLst>
                    <a:path w="205" h="198">
                      <a:moveTo>
                        <a:pt x="205" y="60"/>
                      </a:moveTo>
                      <a:lnTo>
                        <a:pt x="159" y="0"/>
                      </a:lnTo>
                      <a:lnTo>
                        <a:pt x="0" y="142"/>
                      </a:lnTo>
                      <a:lnTo>
                        <a:pt x="49" y="198"/>
                      </a:lnTo>
                      <a:lnTo>
                        <a:pt x="205" y="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5" name="Freeform 2174"/>
                <p:cNvSpPr>
                  <a:spLocks/>
                </p:cNvSpPr>
                <p:nvPr/>
              </p:nvSpPr>
              <p:spPr bwMode="auto">
                <a:xfrm>
                  <a:off x="1289" y="1656"/>
                  <a:ext cx="29" cy="32"/>
                </a:xfrm>
                <a:custGeom>
                  <a:avLst/>
                  <a:gdLst>
                    <a:gd name="T0" fmla="*/ 201 w 201"/>
                    <a:gd name="T1" fmla="*/ 62 h 194"/>
                    <a:gd name="T2" fmla="*/ 159 w 201"/>
                    <a:gd name="T3" fmla="*/ 0 h 194"/>
                    <a:gd name="T4" fmla="*/ 0 w 201"/>
                    <a:gd name="T5" fmla="*/ 139 h 194"/>
                    <a:gd name="T6" fmla="*/ 51 w 201"/>
                    <a:gd name="T7" fmla="*/ 194 h 194"/>
                    <a:gd name="T8" fmla="*/ 201 w 201"/>
                    <a:gd name="T9" fmla="*/ 62 h 194"/>
                    <a:gd name="T10" fmla="*/ 0 60000 65536"/>
                    <a:gd name="T11" fmla="*/ 0 60000 65536"/>
                    <a:gd name="T12" fmla="*/ 0 60000 65536"/>
                    <a:gd name="T13" fmla="*/ 0 60000 65536"/>
                    <a:gd name="T14" fmla="*/ 0 60000 65536"/>
                    <a:gd name="T15" fmla="*/ 0 w 201"/>
                    <a:gd name="T16" fmla="*/ 0 h 194"/>
                    <a:gd name="T17" fmla="*/ 201 w 201"/>
                    <a:gd name="T18" fmla="*/ 194 h 194"/>
                  </a:gdLst>
                  <a:ahLst/>
                  <a:cxnLst>
                    <a:cxn ang="T10">
                      <a:pos x="T0" y="T1"/>
                    </a:cxn>
                    <a:cxn ang="T11">
                      <a:pos x="T2" y="T3"/>
                    </a:cxn>
                    <a:cxn ang="T12">
                      <a:pos x="T4" y="T5"/>
                    </a:cxn>
                    <a:cxn ang="T13">
                      <a:pos x="T6" y="T7"/>
                    </a:cxn>
                    <a:cxn ang="T14">
                      <a:pos x="T8" y="T9"/>
                    </a:cxn>
                  </a:cxnLst>
                  <a:rect l="T15" t="T16" r="T17" b="T18"/>
                  <a:pathLst>
                    <a:path w="201" h="194">
                      <a:moveTo>
                        <a:pt x="201" y="62"/>
                      </a:moveTo>
                      <a:lnTo>
                        <a:pt x="159" y="0"/>
                      </a:lnTo>
                      <a:lnTo>
                        <a:pt x="0" y="139"/>
                      </a:lnTo>
                      <a:lnTo>
                        <a:pt x="51" y="194"/>
                      </a:lnTo>
                      <a:lnTo>
                        <a:pt x="201"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6" name="Freeform 2175"/>
                <p:cNvSpPr>
                  <a:spLocks/>
                </p:cNvSpPr>
                <p:nvPr/>
              </p:nvSpPr>
              <p:spPr bwMode="auto">
                <a:xfrm>
                  <a:off x="1292" y="1661"/>
                  <a:ext cx="26" cy="32"/>
                </a:xfrm>
                <a:custGeom>
                  <a:avLst/>
                  <a:gdLst>
                    <a:gd name="T0" fmla="*/ 156 w 180"/>
                    <a:gd name="T1" fmla="*/ 0 h 190"/>
                    <a:gd name="T2" fmla="*/ 180 w 180"/>
                    <a:gd name="T3" fmla="*/ 43 h 190"/>
                    <a:gd name="T4" fmla="*/ 178 w 180"/>
                    <a:gd name="T5" fmla="*/ 81 h 190"/>
                    <a:gd name="T6" fmla="*/ 52 w 180"/>
                    <a:gd name="T7" fmla="*/ 190 h 190"/>
                    <a:gd name="T8" fmla="*/ 0 w 180"/>
                    <a:gd name="T9" fmla="*/ 138 h 190"/>
                    <a:gd name="T10" fmla="*/ 156 w 180"/>
                    <a:gd name="T11" fmla="*/ 0 h 190"/>
                    <a:gd name="T12" fmla="*/ 0 60000 65536"/>
                    <a:gd name="T13" fmla="*/ 0 60000 65536"/>
                    <a:gd name="T14" fmla="*/ 0 60000 65536"/>
                    <a:gd name="T15" fmla="*/ 0 60000 65536"/>
                    <a:gd name="T16" fmla="*/ 0 60000 65536"/>
                    <a:gd name="T17" fmla="*/ 0 60000 65536"/>
                    <a:gd name="T18" fmla="*/ 0 w 180"/>
                    <a:gd name="T19" fmla="*/ 0 h 190"/>
                    <a:gd name="T20" fmla="*/ 180 w 180"/>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0" h="190">
                      <a:moveTo>
                        <a:pt x="156" y="0"/>
                      </a:moveTo>
                      <a:lnTo>
                        <a:pt x="180" y="43"/>
                      </a:lnTo>
                      <a:lnTo>
                        <a:pt x="178" y="81"/>
                      </a:lnTo>
                      <a:lnTo>
                        <a:pt x="52" y="190"/>
                      </a:lnTo>
                      <a:lnTo>
                        <a:pt x="0" y="138"/>
                      </a:lnTo>
                      <a:lnTo>
                        <a:pt x="1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7" name="Freeform 2176"/>
                <p:cNvSpPr>
                  <a:spLocks/>
                </p:cNvSpPr>
                <p:nvPr/>
              </p:nvSpPr>
              <p:spPr bwMode="auto">
                <a:xfrm>
                  <a:off x="1296" y="1666"/>
                  <a:ext cx="22" cy="31"/>
                </a:xfrm>
                <a:custGeom>
                  <a:avLst/>
                  <a:gdLst>
                    <a:gd name="T0" fmla="*/ 150 w 154"/>
                    <a:gd name="T1" fmla="*/ 0 h 184"/>
                    <a:gd name="T2" fmla="*/ 154 w 154"/>
                    <a:gd name="T3" fmla="*/ 11 h 184"/>
                    <a:gd name="T4" fmla="*/ 154 w 154"/>
                    <a:gd name="T5" fmla="*/ 96 h 184"/>
                    <a:gd name="T6" fmla="*/ 55 w 154"/>
                    <a:gd name="T7" fmla="*/ 184 h 184"/>
                    <a:gd name="T8" fmla="*/ 0 w 154"/>
                    <a:gd name="T9" fmla="*/ 132 h 184"/>
                    <a:gd name="T10" fmla="*/ 150 w 154"/>
                    <a:gd name="T11" fmla="*/ 0 h 184"/>
                    <a:gd name="T12" fmla="*/ 0 60000 65536"/>
                    <a:gd name="T13" fmla="*/ 0 60000 65536"/>
                    <a:gd name="T14" fmla="*/ 0 60000 65536"/>
                    <a:gd name="T15" fmla="*/ 0 60000 65536"/>
                    <a:gd name="T16" fmla="*/ 0 60000 65536"/>
                    <a:gd name="T17" fmla="*/ 0 60000 65536"/>
                    <a:gd name="T18" fmla="*/ 0 w 154"/>
                    <a:gd name="T19" fmla="*/ 0 h 184"/>
                    <a:gd name="T20" fmla="*/ 154 w 154"/>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54" h="184">
                      <a:moveTo>
                        <a:pt x="150" y="0"/>
                      </a:moveTo>
                      <a:lnTo>
                        <a:pt x="154" y="11"/>
                      </a:lnTo>
                      <a:lnTo>
                        <a:pt x="154" y="96"/>
                      </a:lnTo>
                      <a:lnTo>
                        <a:pt x="55" y="184"/>
                      </a:lnTo>
                      <a:lnTo>
                        <a:pt x="0" y="132"/>
                      </a:lnTo>
                      <a:lnTo>
                        <a:pt x="1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8" name="Freeform 2177"/>
                <p:cNvSpPr>
                  <a:spLocks/>
                </p:cNvSpPr>
                <p:nvPr/>
              </p:nvSpPr>
              <p:spPr bwMode="auto">
                <a:xfrm>
                  <a:off x="1300" y="1675"/>
                  <a:ext cx="18" cy="26"/>
                </a:xfrm>
                <a:custGeom>
                  <a:avLst/>
                  <a:gdLst>
                    <a:gd name="T0" fmla="*/ 130 w 130"/>
                    <a:gd name="T1" fmla="*/ 96 h 159"/>
                    <a:gd name="T2" fmla="*/ 126 w 130"/>
                    <a:gd name="T3" fmla="*/ 0 h 159"/>
                    <a:gd name="T4" fmla="*/ 0 w 130"/>
                    <a:gd name="T5" fmla="*/ 109 h 159"/>
                    <a:gd name="T6" fmla="*/ 57 w 130"/>
                    <a:gd name="T7" fmla="*/ 159 h 159"/>
                    <a:gd name="T8" fmla="*/ 130 w 130"/>
                    <a:gd name="T9" fmla="*/ 96 h 159"/>
                    <a:gd name="T10" fmla="*/ 0 60000 65536"/>
                    <a:gd name="T11" fmla="*/ 0 60000 65536"/>
                    <a:gd name="T12" fmla="*/ 0 60000 65536"/>
                    <a:gd name="T13" fmla="*/ 0 60000 65536"/>
                    <a:gd name="T14" fmla="*/ 0 60000 65536"/>
                    <a:gd name="T15" fmla="*/ 0 w 130"/>
                    <a:gd name="T16" fmla="*/ 0 h 159"/>
                    <a:gd name="T17" fmla="*/ 130 w 130"/>
                    <a:gd name="T18" fmla="*/ 159 h 159"/>
                  </a:gdLst>
                  <a:ahLst/>
                  <a:cxnLst>
                    <a:cxn ang="T10">
                      <a:pos x="T0" y="T1"/>
                    </a:cxn>
                    <a:cxn ang="T11">
                      <a:pos x="T2" y="T3"/>
                    </a:cxn>
                    <a:cxn ang="T12">
                      <a:pos x="T4" y="T5"/>
                    </a:cxn>
                    <a:cxn ang="T13">
                      <a:pos x="T6" y="T7"/>
                    </a:cxn>
                    <a:cxn ang="T14">
                      <a:pos x="T8" y="T9"/>
                    </a:cxn>
                  </a:cxnLst>
                  <a:rect l="T15" t="T16" r="T17" b="T18"/>
                  <a:pathLst>
                    <a:path w="130" h="159">
                      <a:moveTo>
                        <a:pt x="130" y="96"/>
                      </a:moveTo>
                      <a:lnTo>
                        <a:pt x="126" y="0"/>
                      </a:lnTo>
                      <a:lnTo>
                        <a:pt x="0" y="109"/>
                      </a:lnTo>
                      <a:lnTo>
                        <a:pt x="57" y="159"/>
                      </a:lnTo>
                      <a:lnTo>
                        <a:pt x="130"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59" name="Freeform 2178"/>
                <p:cNvSpPr>
                  <a:spLocks/>
                </p:cNvSpPr>
                <p:nvPr/>
              </p:nvSpPr>
              <p:spPr bwMode="auto">
                <a:xfrm>
                  <a:off x="1304" y="1682"/>
                  <a:ext cx="14" cy="23"/>
                </a:xfrm>
                <a:custGeom>
                  <a:avLst/>
                  <a:gdLst>
                    <a:gd name="T0" fmla="*/ 101 w 101"/>
                    <a:gd name="T1" fmla="*/ 99 h 135"/>
                    <a:gd name="T2" fmla="*/ 99 w 101"/>
                    <a:gd name="T3" fmla="*/ 0 h 135"/>
                    <a:gd name="T4" fmla="*/ 0 w 101"/>
                    <a:gd name="T5" fmla="*/ 87 h 135"/>
                    <a:gd name="T6" fmla="*/ 60 w 101"/>
                    <a:gd name="T7" fmla="*/ 135 h 135"/>
                    <a:gd name="T8" fmla="*/ 101 w 101"/>
                    <a:gd name="T9" fmla="*/ 99 h 135"/>
                    <a:gd name="T10" fmla="*/ 0 60000 65536"/>
                    <a:gd name="T11" fmla="*/ 0 60000 65536"/>
                    <a:gd name="T12" fmla="*/ 0 60000 65536"/>
                    <a:gd name="T13" fmla="*/ 0 60000 65536"/>
                    <a:gd name="T14" fmla="*/ 0 60000 65536"/>
                    <a:gd name="T15" fmla="*/ 0 w 101"/>
                    <a:gd name="T16" fmla="*/ 0 h 135"/>
                    <a:gd name="T17" fmla="*/ 101 w 101"/>
                    <a:gd name="T18" fmla="*/ 135 h 135"/>
                  </a:gdLst>
                  <a:ahLst/>
                  <a:cxnLst>
                    <a:cxn ang="T10">
                      <a:pos x="T0" y="T1"/>
                    </a:cxn>
                    <a:cxn ang="T11">
                      <a:pos x="T2" y="T3"/>
                    </a:cxn>
                    <a:cxn ang="T12">
                      <a:pos x="T4" y="T5"/>
                    </a:cxn>
                    <a:cxn ang="T13">
                      <a:pos x="T6" y="T7"/>
                    </a:cxn>
                    <a:cxn ang="T14">
                      <a:pos x="T8" y="T9"/>
                    </a:cxn>
                  </a:cxnLst>
                  <a:rect l="T15" t="T16" r="T17" b="T18"/>
                  <a:pathLst>
                    <a:path w="101" h="135">
                      <a:moveTo>
                        <a:pt x="101" y="99"/>
                      </a:moveTo>
                      <a:lnTo>
                        <a:pt x="99" y="0"/>
                      </a:lnTo>
                      <a:lnTo>
                        <a:pt x="0" y="87"/>
                      </a:lnTo>
                      <a:lnTo>
                        <a:pt x="60" y="135"/>
                      </a:lnTo>
                      <a:lnTo>
                        <a:pt x="101" y="9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0" name="Freeform 2179"/>
                <p:cNvSpPr>
                  <a:spLocks/>
                </p:cNvSpPr>
                <p:nvPr/>
              </p:nvSpPr>
              <p:spPr bwMode="auto">
                <a:xfrm>
                  <a:off x="1308" y="1690"/>
                  <a:ext cx="10" cy="17"/>
                </a:xfrm>
                <a:custGeom>
                  <a:avLst/>
                  <a:gdLst>
                    <a:gd name="T0" fmla="*/ 73 w 73"/>
                    <a:gd name="T1" fmla="*/ 0 h 97"/>
                    <a:gd name="T2" fmla="*/ 70 w 73"/>
                    <a:gd name="T3" fmla="*/ 78 h 97"/>
                    <a:gd name="T4" fmla="*/ 62 w 73"/>
                    <a:gd name="T5" fmla="*/ 97 h 97"/>
                    <a:gd name="T6" fmla="*/ 46 w 73"/>
                    <a:gd name="T7" fmla="*/ 97 h 97"/>
                    <a:gd name="T8" fmla="*/ 0 w 73"/>
                    <a:gd name="T9" fmla="*/ 63 h 97"/>
                    <a:gd name="T10" fmla="*/ 73 w 73"/>
                    <a:gd name="T11" fmla="*/ 0 h 97"/>
                    <a:gd name="T12" fmla="*/ 0 60000 65536"/>
                    <a:gd name="T13" fmla="*/ 0 60000 65536"/>
                    <a:gd name="T14" fmla="*/ 0 60000 65536"/>
                    <a:gd name="T15" fmla="*/ 0 60000 65536"/>
                    <a:gd name="T16" fmla="*/ 0 60000 65536"/>
                    <a:gd name="T17" fmla="*/ 0 60000 65536"/>
                    <a:gd name="T18" fmla="*/ 0 w 73"/>
                    <a:gd name="T19" fmla="*/ 0 h 97"/>
                    <a:gd name="T20" fmla="*/ 73 w 73"/>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73" h="97">
                      <a:moveTo>
                        <a:pt x="73" y="0"/>
                      </a:moveTo>
                      <a:lnTo>
                        <a:pt x="70" y="78"/>
                      </a:lnTo>
                      <a:lnTo>
                        <a:pt x="62" y="97"/>
                      </a:lnTo>
                      <a:lnTo>
                        <a:pt x="46" y="97"/>
                      </a:lnTo>
                      <a:lnTo>
                        <a:pt x="0" y="63"/>
                      </a:lnTo>
                      <a:lnTo>
                        <a:pt x="7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1" name="Freeform 2180"/>
                <p:cNvSpPr>
                  <a:spLocks/>
                </p:cNvSpPr>
                <p:nvPr/>
              </p:nvSpPr>
              <p:spPr bwMode="auto">
                <a:xfrm>
                  <a:off x="1313" y="1699"/>
                  <a:ext cx="5" cy="8"/>
                </a:xfrm>
                <a:custGeom>
                  <a:avLst/>
                  <a:gdLst>
                    <a:gd name="T0" fmla="*/ 41 w 41"/>
                    <a:gd name="T1" fmla="*/ 0 h 49"/>
                    <a:gd name="T2" fmla="*/ 34 w 41"/>
                    <a:gd name="T3" fmla="*/ 41 h 49"/>
                    <a:gd name="T4" fmla="*/ 26 w 41"/>
                    <a:gd name="T5" fmla="*/ 49 h 49"/>
                    <a:gd name="T6" fmla="*/ 14 w 41"/>
                    <a:gd name="T7" fmla="*/ 47 h 49"/>
                    <a:gd name="T8" fmla="*/ 0 w 41"/>
                    <a:gd name="T9" fmla="*/ 36 h 49"/>
                    <a:gd name="T10" fmla="*/ 41 w 41"/>
                    <a:gd name="T11" fmla="*/ 0 h 49"/>
                    <a:gd name="T12" fmla="*/ 0 60000 65536"/>
                    <a:gd name="T13" fmla="*/ 0 60000 65536"/>
                    <a:gd name="T14" fmla="*/ 0 60000 65536"/>
                    <a:gd name="T15" fmla="*/ 0 60000 65536"/>
                    <a:gd name="T16" fmla="*/ 0 60000 65536"/>
                    <a:gd name="T17" fmla="*/ 0 60000 65536"/>
                    <a:gd name="T18" fmla="*/ 0 w 41"/>
                    <a:gd name="T19" fmla="*/ 0 h 49"/>
                    <a:gd name="T20" fmla="*/ 41 w 4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1" h="49">
                      <a:moveTo>
                        <a:pt x="41" y="0"/>
                      </a:moveTo>
                      <a:lnTo>
                        <a:pt x="34" y="41"/>
                      </a:lnTo>
                      <a:lnTo>
                        <a:pt x="26" y="49"/>
                      </a:lnTo>
                      <a:lnTo>
                        <a:pt x="14" y="47"/>
                      </a:lnTo>
                      <a:lnTo>
                        <a:pt x="0" y="36"/>
                      </a:lnTo>
                      <a:lnTo>
                        <a:pt x="4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2" name="Freeform 2181"/>
                <p:cNvSpPr>
                  <a:spLocks/>
                </p:cNvSpPr>
                <p:nvPr/>
              </p:nvSpPr>
              <p:spPr bwMode="auto">
                <a:xfrm>
                  <a:off x="1232" y="1571"/>
                  <a:ext cx="86" cy="97"/>
                </a:xfrm>
                <a:custGeom>
                  <a:avLst/>
                  <a:gdLst>
                    <a:gd name="T0" fmla="*/ 604 w 605"/>
                    <a:gd name="T1" fmla="*/ 574 h 581"/>
                    <a:gd name="T2" fmla="*/ 595 w 605"/>
                    <a:gd name="T3" fmla="*/ 553 h 581"/>
                    <a:gd name="T4" fmla="*/ 572 w 605"/>
                    <a:gd name="T5" fmla="*/ 522 h 581"/>
                    <a:gd name="T6" fmla="*/ 541 w 605"/>
                    <a:gd name="T7" fmla="*/ 482 h 581"/>
                    <a:gd name="T8" fmla="*/ 501 w 605"/>
                    <a:gd name="T9" fmla="*/ 438 h 581"/>
                    <a:gd name="T10" fmla="*/ 456 w 605"/>
                    <a:gd name="T11" fmla="*/ 388 h 581"/>
                    <a:gd name="T12" fmla="*/ 408 w 605"/>
                    <a:gd name="T13" fmla="*/ 333 h 581"/>
                    <a:gd name="T14" fmla="*/ 355 w 605"/>
                    <a:gd name="T15" fmla="*/ 279 h 581"/>
                    <a:gd name="T16" fmla="*/ 300 w 605"/>
                    <a:gd name="T17" fmla="*/ 224 h 581"/>
                    <a:gd name="T18" fmla="*/ 246 w 605"/>
                    <a:gd name="T19" fmla="*/ 172 h 581"/>
                    <a:gd name="T20" fmla="*/ 192 w 605"/>
                    <a:gd name="T21" fmla="*/ 124 h 581"/>
                    <a:gd name="T22" fmla="*/ 143 w 605"/>
                    <a:gd name="T23" fmla="*/ 80 h 581"/>
                    <a:gd name="T24" fmla="*/ 98 w 605"/>
                    <a:gd name="T25" fmla="*/ 45 h 581"/>
                    <a:gd name="T26" fmla="*/ 60 w 605"/>
                    <a:gd name="T27" fmla="*/ 18 h 581"/>
                    <a:gd name="T28" fmla="*/ 28 w 605"/>
                    <a:gd name="T29" fmla="*/ 3 h 581"/>
                    <a:gd name="T30" fmla="*/ 7 w 605"/>
                    <a:gd name="T31" fmla="*/ 0 h 581"/>
                    <a:gd name="T32" fmla="*/ 2 w 605"/>
                    <a:gd name="T33" fmla="*/ 6 h 581"/>
                    <a:gd name="T34" fmla="*/ 16 w 605"/>
                    <a:gd name="T35" fmla="*/ 4 h 581"/>
                    <a:gd name="T36" fmla="*/ 41 w 605"/>
                    <a:gd name="T37" fmla="*/ 12 h 581"/>
                    <a:gd name="T38" fmla="*/ 75 w 605"/>
                    <a:gd name="T39" fmla="*/ 34 h 581"/>
                    <a:gd name="T40" fmla="*/ 118 w 605"/>
                    <a:gd name="T41" fmla="*/ 65 h 581"/>
                    <a:gd name="T42" fmla="*/ 165 w 605"/>
                    <a:gd name="T43" fmla="*/ 105 h 581"/>
                    <a:gd name="T44" fmla="*/ 216 w 605"/>
                    <a:gd name="T45" fmla="*/ 150 h 581"/>
                    <a:gd name="T46" fmla="*/ 271 w 605"/>
                    <a:gd name="T47" fmla="*/ 200 h 581"/>
                    <a:gd name="T48" fmla="*/ 325 w 605"/>
                    <a:gd name="T49" fmla="*/ 255 h 581"/>
                    <a:gd name="T50" fmla="*/ 378 w 605"/>
                    <a:gd name="T51" fmla="*/ 308 h 581"/>
                    <a:gd name="T52" fmla="*/ 429 w 605"/>
                    <a:gd name="T53" fmla="*/ 362 h 581"/>
                    <a:gd name="T54" fmla="*/ 478 w 605"/>
                    <a:gd name="T55" fmla="*/ 415 h 581"/>
                    <a:gd name="T56" fmla="*/ 520 w 605"/>
                    <a:gd name="T57" fmla="*/ 463 h 581"/>
                    <a:gd name="T58" fmla="*/ 554 w 605"/>
                    <a:gd name="T59" fmla="*/ 505 h 581"/>
                    <a:gd name="T60" fmla="*/ 580 w 605"/>
                    <a:gd name="T61" fmla="*/ 540 h 581"/>
                    <a:gd name="T62" fmla="*/ 598 w 605"/>
                    <a:gd name="T63" fmla="*/ 567 h 581"/>
                    <a:gd name="T64" fmla="*/ 602 w 605"/>
                    <a:gd name="T65" fmla="*/ 580 h 5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5"/>
                    <a:gd name="T100" fmla="*/ 0 h 581"/>
                    <a:gd name="T101" fmla="*/ 605 w 605"/>
                    <a:gd name="T102" fmla="*/ 581 h 5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5" h="581">
                      <a:moveTo>
                        <a:pt x="605" y="581"/>
                      </a:moveTo>
                      <a:lnTo>
                        <a:pt x="604" y="574"/>
                      </a:lnTo>
                      <a:lnTo>
                        <a:pt x="600" y="564"/>
                      </a:lnTo>
                      <a:lnTo>
                        <a:pt x="595" y="553"/>
                      </a:lnTo>
                      <a:lnTo>
                        <a:pt x="584" y="539"/>
                      </a:lnTo>
                      <a:lnTo>
                        <a:pt x="572" y="522"/>
                      </a:lnTo>
                      <a:lnTo>
                        <a:pt x="557" y="502"/>
                      </a:lnTo>
                      <a:lnTo>
                        <a:pt x="541" y="482"/>
                      </a:lnTo>
                      <a:lnTo>
                        <a:pt x="522" y="461"/>
                      </a:lnTo>
                      <a:lnTo>
                        <a:pt x="501" y="438"/>
                      </a:lnTo>
                      <a:lnTo>
                        <a:pt x="480" y="413"/>
                      </a:lnTo>
                      <a:lnTo>
                        <a:pt x="456" y="388"/>
                      </a:lnTo>
                      <a:lnTo>
                        <a:pt x="431" y="360"/>
                      </a:lnTo>
                      <a:lnTo>
                        <a:pt x="408" y="333"/>
                      </a:lnTo>
                      <a:lnTo>
                        <a:pt x="382" y="306"/>
                      </a:lnTo>
                      <a:lnTo>
                        <a:pt x="355" y="279"/>
                      </a:lnTo>
                      <a:lnTo>
                        <a:pt x="327" y="251"/>
                      </a:lnTo>
                      <a:lnTo>
                        <a:pt x="300" y="224"/>
                      </a:lnTo>
                      <a:lnTo>
                        <a:pt x="273" y="198"/>
                      </a:lnTo>
                      <a:lnTo>
                        <a:pt x="246" y="172"/>
                      </a:lnTo>
                      <a:lnTo>
                        <a:pt x="218" y="148"/>
                      </a:lnTo>
                      <a:lnTo>
                        <a:pt x="192" y="124"/>
                      </a:lnTo>
                      <a:lnTo>
                        <a:pt x="168" y="101"/>
                      </a:lnTo>
                      <a:lnTo>
                        <a:pt x="143" y="80"/>
                      </a:lnTo>
                      <a:lnTo>
                        <a:pt x="120" y="62"/>
                      </a:lnTo>
                      <a:lnTo>
                        <a:pt x="98" y="45"/>
                      </a:lnTo>
                      <a:lnTo>
                        <a:pt x="78" y="30"/>
                      </a:lnTo>
                      <a:lnTo>
                        <a:pt x="60" y="18"/>
                      </a:lnTo>
                      <a:lnTo>
                        <a:pt x="43" y="10"/>
                      </a:lnTo>
                      <a:lnTo>
                        <a:pt x="28" y="3"/>
                      </a:lnTo>
                      <a:lnTo>
                        <a:pt x="16" y="0"/>
                      </a:lnTo>
                      <a:lnTo>
                        <a:pt x="7" y="0"/>
                      </a:lnTo>
                      <a:lnTo>
                        <a:pt x="0" y="4"/>
                      </a:lnTo>
                      <a:lnTo>
                        <a:pt x="2" y="6"/>
                      </a:lnTo>
                      <a:lnTo>
                        <a:pt x="8" y="4"/>
                      </a:lnTo>
                      <a:lnTo>
                        <a:pt x="16" y="4"/>
                      </a:lnTo>
                      <a:lnTo>
                        <a:pt x="27" y="6"/>
                      </a:lnTo>
                      <a:lnTo>
                        <a:pt x="41" y="12"/>
                      </a:lnTo>
                      <a:lnTo>
                        <a:pt x="58" y="22"/>
                      </a:lnTo>
                      <a:lnTo>
                        <a:pt x="75" y="34"/>
                      </a:lnTo>
                      <a:lnTo>
                        <a:pt x="96" y="48"/>
                      </a:lnTo>
                      <a:lnTo>
                        <a:pt x="118" y="65"/>
                      </a:lnTo>
                      <a:lnTo>
                        <a:pt x="140" y="82"/>
                      </a:lnTo>
                      <a:lnTo>
                        <a:pt x="165" y="105"/>
                      </a:lnTo>
                      <a:lnTo>
                        <a:pt x="190" y="126"/>
                      </a:lnTo>
                      <a:lnTo>
                        <a:pt x="216" y="150"/>
                      </a:lnTo>
                      <a:lnTo>
                        <a:pt x="243" y="174"/>
                      </a:lnTo>
                      <a:lnTo>
                        <a:pt x="271" y="200"/>
                      </a:lnTo>
                      <a:lnTo>
                        <a:pt x="298" y="226"/>
                      </a:lnTo>
                      <a:lnTo>
                        <a:pt x="325" y="255"/>
                      </a:lnTo>
                      <a:lnTo>
                        <a:pt x="352" y="281"/>
                      </a:lnTo>
                      <a:lnTo>
                        <a:pt x="378" y="308"/>
                      </a:lnTo>
                      <a:lnTo>
                        <a:pt x="405" y="336"/>
                      </a:lnTo>
                      <a:lnTo>
                        <a:pt x="429" y="362"/>
                      </a:lnTo>
                      <a:lnTo>
                        <a:pt x="454" y="390"/>
                      </a:lnTo>
                      <a:lnTo>
                        <a:pt x="478" y="415"/>
                      </a:lnTo>
                      <a:lnTo>
                        <a:pt x="499" y="439"/>
                      </a:lnTo>
                      <a:lnTo>
                        <a:pt x="520" y="463"/>
                      </a:lnTo>
                      <a:lnTo>
                        <a:pt x="539" y="485"/>
                      </a:lnTo>
                      <a:lnTo>
                        <a:pt x="554" y="505"/>
                      </a:lnTo>
                      <a:lnTo>
                        <a:pt x="570" y="525"/>
                      </a:lnTo>
                      <a:lnTo>
                        <a:pt x="580" y="540"/>
                      </a:lnTo>
                      <a:lnTo>
                        <a:pt x="591" y="555"/>
                      </a:lnTo>
                      <a:lnTo>
                        <a:pt x="598" y="567"/>
                      </a:lnTo>
                      <a:lnTo>
                        <a:pt x="602" y="575"/>
                      </a:lnTo>
                      <a:lnTo>
                        <a:pt x="602" y="580"/>
                      </a:lnTo>
                      <a:lnTo>
                        <a:pt x="605" y="5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3" name="Freeform 2182"/>
                <p:cNvSpPr>
                  <a:spLocks/>
                </p:cNvSpPr>
                <p:nvPr/>
              </p:nvSpPr>
              <p:spPr bwMode="auto">
                <a:xfrm>
                  <a:off x="1314" y="1668"/>
                  <a:ext cx="5" cy="39"/>
                </a:xfrm>
                <a:custGeom>
                  <a:avLst/>
                  <a:gdLst>
                    <a:gd name="T0" fmla="*/ 5 w 30"/>
                    <a:gd name="T1" fmla="*/ 234 h 235"/>
                    <a:gd name="T2" fmla="*/ 14 w 30"/>
                    <a:gd name="T3" fmla="*/ 235 h 235"/>
                    <a:gd name="T4" fmla="*/ 20 w 30"/>
                    <a:gd name="T5" fmla="*/ 231 h 235"/>
                    <a:gd name="T6" fmla="*/ 25 w 30"/>
                    <a:gd name="T7" fmla="*/ 221 h 235"/>
                    <a:gd name="T8" fmla="*/ 27 w 30"/>
                    <a:gd name="T9" fmla="*/ 209 h 235"/>
                    <a:gd name="T10" fmla="*/ 30 w 30"/>
                    <a:gd name="T11" fmla="*/ 194 h 235"/>
                    <a:gd name="T12" fmla="*/ 30 w 30"/>
                    <a:gd name="T13" fmla="*/ 176 h 235"/>
                    <a:gd name="T14" fmla="*/ 30 w 30"/>
                    <a:gd name="T15" fmla="*/ 156 h 235"/>
                    <a:gd name="T16" fmla="*/ 30 w 30"/>
                    <a:gd name="T17" fmla="*/ 135 h 235"/>
                    <a:gd name="T18" fmla="*/ 28 w 30"/>
                    <a:gd name="T19" fmla="*/ 114 h 235"/>
                    <a:gd name="T20" fmla="*/ 28 w 30"/>
                    <a:gd name="T21" fmla="*/ 92 h 235"/>
                    <a:gd name="T22" fmla="*/ 27 w 30"/>
                    <a:gd name="T23" fmla="*/ 70 h 235"/>
                    <a:gd name="T24" fmla="*/ 26 w 30"/>
                    <a:gd name="T25" fmla="*/ 51 h 235"/>
                    <a:gd name="T26" fmla="*/ 26 w 30"/>
                    <a:gd name="T27" fmla="*/ 33 h 235"/>
                    <a:gd name="T28" fmla="*/ 26 w 30"/>
                    <a:gd name="T29" fmla="*/ 18 h 235"/>
                    <a:gd name="T30" fmla="*/ 27 w 30"/>
                    <a:gd name="T31" fmla="*/ 6 h 235"/>
                    <a:gd name="T32" fmla="*/ 24 w 30"/>
                    <a:gd name="T33" fmla="*/ 0 h 235"/>
                    <a:gd name="T34" fmla="*/ 22 w 30"/>
                    <a:gd name="T35" fmla="*/ 10 h 235"/>
                    <a:gd name="T36" fmla="*/ 22 w 30"/>
                    <a:gd name="T37" fmla="*/ 25 h 235"/>
                    <a:gd name="T38" fmla="*/ 22 w 30"/>
                    <a:gd name="T39" fmla="*/ 41 h 235"/>
                    <a:gd name="T40" fmla="*/ 22 w 30"/>
                    <a:gd name="T41" fmla="*/ 60 h 235"/>
                    <a:gd name="T42" fmla="*/ 24 w 30"/>
                    <a:gd name="T43" fmla="*/ 81 h 235"/>
                    <a:gd name="T44" fmla="*/ 25 w 30"/>
                    <a:gd name="T45" fmla="*/ 103 h 235"/>
                    <a:gd name="T46" fmla="*/ 26 w 30"/>
                    <a:gd name="T47" fmla="*/ 125 h 235"/>
                    <a:gd name="T48" fmla="*/ 26 w 30"/>
                    <a:gd name="T49" fmla="*/ 146 h 235"/>
                    <a:gd name="T50" fmla="*/ 26 w 30"/>
                    <a:gd name="T51" fmla="*/ 166 h 235"/>
                    <a:gd name="T52" fmla="*/ 26 w 30"/>
                    <a:gd name="T53" fmla="*/ 184 h 235"/>
                    <a:gd name="T54" fmla="*/ 25 w 30"/>
                    <a:gd name="T55" fmla="*/ 201 h 235"/>
                    <a:gd name="T56" fmla="*/ 22 w 30"/>
                    <a:gd name="T57" fmla="*/ 214 h 235"/>
                    <a:gd name="T58" fmla="*/ 19 w 30"/>
                    <a:gd name="T59" fmla="*/ 225 h 235"/>
                    <a:gd name="T60" fmla="*/ 15 w 30"/>
                    <a:gd name="T61" fmla="*/ 231 h 235"/>
                    <a:gd name="T62" fmla="*/ 8 w 30"/>
                    <a:gd name="T63" fmla="*/ 232 h 235"/>
                    <a:gd name="T64" fmla="*/ 1 w 30"/>
                    <a:gd name="T65" fmla="*/ 228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235"/>
                    <a:gd name="T101" fmla="*/ 30 w 30"/>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235">
                      <a:moveTo>
                        <a:pt x="0" y="232"/>
                      </a:moveTo>
                      <a:lnTo>
                        <a:pt x="5" y="234"/>
                      </a:lnTo>
                      <a:lnTo>
                        <a:pt x="8" y="235"/>
                      </a:lnTo>
                      <a:lnTo>
                        <a:pt x="14" y="235"/>
                      </a:lnTo>
                      <a:lnTo>
                        <a:pt x="18" y="233"/>
                      </a:lnTo>
                      <a:lnTo>
                        <a:pt x="20" y="231"/>
                      </a:lnTo>
                      <a:lnTo>
                        <a:pt x="22" y="226"/>
                      </a:lnTo>
                      <a:lnTo>
                        <a:pt x="25" y="221"/>
                      </a:lnTo>
                      <a:lnTo>
                        <a:pt x="26" y="215"/>
                      </a:lnTo>
                      <a:lnTo>
                        <a:pt x="27" y="209"/>
                      </a:lnTo>
                      <a:lnTo>
                        <a:pt x="28" y="201"/>
                      </a:lnTo>
                      <a:lnTo>
                        <a:pt x="30" y="194"/>
                      </a:lnTo>
                      <a:lnTo>
                        <a:pt x="30" y="184"/>
                      </a:lnTo>
                      <a:lnTo>
                        <a:pt x="30" y="176"/>
                      </a:lnTo>
                      <a:lnTo>
                        <a:pt x="30" y="166"/>
                      </a:lnTo>
                      <a:lnTo>
                        <a:pt x="30" y="156"/>
                      </a:lnTo>
                      <a:lnTo>
                        <a:pt x="30" y="146"/>
                      </a:lnTo>
                      <a:lnTo>
                        <a:pt x="30" y="135"/>
                      </a:lnTo>
                      <a:lnTo>
                        <a:pt x="30" y="125"/>
                      </a:lnTo>
                      <a:lnTo>
                        <a:pt x="28" y="114"/>
                      </a:lnTo>
                      <a:lnTo>
                        <a:pt x="28" y="103"/>
                      </a:lnTo>
                      <a:lnTo>
                        <a:pt x="28" y="92"/>
                      </a:lnTo>
                      <a:lnTo>
                        <a:pt x="27" y="81"/>
                      </a:lnTo>
                      <a:lnTo>
                        <a:pt x="27" y="70"/>
                      </a:lnTo>
                      <a:lnTo>
                        <a:pt x="26" y="60"/>
                      </a:lnTo>
                      <a:lnTo>
                        <a:pt x="26" y="51"/>
                      </a:lnTo>
                      <a:lnTo>
                        <a:pt x="26" y="41"/>
                      </a:lnTo>
                      <a:lnTo>
                        <a:pt x="26" y="33"/>
                      </a:lnTo>
                      <a:lnTo>
                        <a:pt x="26" y="25"/>
                      </a:lnTo>
                      <a:lnTo>
                        <a:pt x="26" y="18"/>
                      </a:lnTo>
                      <a:lnTo>
                        <a:pt x="26" y="10"/>
                      </a:lnTo>
                      <a:lnTo>
                        <a:pt x="27" y="6"/>
                      </a:lnTo>
                      <a:lnTo>
                        <a:pt x="27" y="1"/>
                      </a:lnTo>
                      <a:lnTo>
                        <a:pt x="24" y="0"/>
                      </a:lnTo>
                      <a:lnTo>
                        <a:pt x="24" y="4"/>
                      </a:lnTo>
                      <a:lnTo>
                        <a:pt x="22" y="10"/>
                      </a:lnTo>
                      <a:lnTo>
                        <a:pt x="22" y="18"/>
                      </a:lnTo>
                      <a:lnTo>
                        <a:pt x="22" y="25"/>
                      </a:lnTo>
                      <a:lnTo>
                        <a:pt x="22" y="33"/>
                      </a:lnTo>
                      <a:lnTo>
                        <a:pt x="22" y="41"/>
                      </a:lnTo>
                      <a:lnTo>
                        <a:pt x="22" y="51"/>
                      </a:lnTo>
                      <a:lnTo>
                        <a:pt x="22" y="60"/>
                      </a:lnTo>
                      <a:lnTo>
                        <a:pt x="24" y="70"/>
                      </a:lnTo>
                      <a:lnTo>
                        <a:pt x="24" y="81"/>
                      </a:lnTo>
                      <a:lnTo>
                        <a:pt x="25" y="92"/>
                      </a:lnTo>
                      <a:lnTo>
                        <a:pt x="25" y="103"/>
                      </a:lnTo>
                      <a:lnTo>
                        <a:pt x="25" y="114"/>
                      </a:lnTo>
                      <a:lnTo>
                        <a:pt x="26" y="125"/>
                      </a:lnTo>
                      <a:lnTo>
                        <a:pt x="26" y="135"/>
                      </a:lnTo>
                      <a:lnTo>
                        <a:pt x="26" y="146"/>
                      </a:lnTo>
                      <a:lnTo>
                        <a:pt x="26" y="156"/>
                      </a:lnTo>
                      <a:lnTo>
                        <a:pt x="26" y="166"/>
                      </a:lnTo>
                      <a:lnTo>
                        <a:pt x="26" y="176"/>
                      </a:lnTo>
                      <a:lnTo>
                        <a:pt x="26" y="184"/>
                      </a:lnTo>
                      <a:lnTo>
                        <a:pt x="26" y="193"/>
                      </a:lnTo>
                      <a:lnTo>
                        <a:pt x="25" y="201"/>
                      </a:lnTo>
                      <a:lnTo>
                        <a:pt x="24" y="208"/>
                      </a:lnTo>
                      <a:lnTo>
                        <a:pt x="22" y="214"/>
                      </a:lnTo>
                      <a:lnTo>
                        <a:pt x="21" y="220"/>
                      </a:lnTo>
                      <a:lnTo>
                        <a:pt x="19" y="225"/>
                      </a:lnTo>
                      <a:lnTo>
                        <a:pt x="18" y="228"/>
                      </a:lnTo>
                      <a:lnTo>
                        <a:pt x="15" y="231"/>
                      </a:lnTo>
                      <a:lnTo>
                        <a:pt x="13" y="232"/>
                      </a:lnTo>
                      <a:lnTo>
                        <a:pt x="8" y="232"/>
                      </a:lnTo>
                      <a:lnTo>
                        <a:pt x="6" y="231"/>
                      </a:lnTo>
                      <a:lnTo>
                        <a:pt x="1" y="228"/>
                      </a:lnTo>
                      <a:lnTo>
                        <a:pt x="0" y="2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4" name="Freeform 2183"/>
                <p:cNvSpPr>
                  <a:spLocks/>
                </p:cNvSpPr>
                <p:nvPr/>
              </p:nvSpPr>
              <p:spPr bwMode="auto">
                <a:xfrm>
                  <a:off x="1231" y="1572"/>
                  <a:ext cx="84" cy="135"/>
                </a:xfrm>
                <a:custGeom>
                  <a:avLst/>
                  <a:gdLst>
                    <a:gd name="T0" fmla="*/ 1 w 585"/>
                    <a:gd name="T1" fmla="*/ 8 h 808"/>
                    <a:gd name="T2" fmla="*/ 1 w 585"/>
                    <a:gd name="T3" fmla="*/ 31 h 808"/>
                    <a:gd name="T4" fmla="*/ 11 w 585"/>
                    <a:gd name="T5" fmla="*/ 64 h 808"/>
                    <a:gd name="T6" fmla="*/ 28 w 585"/>
                    <a:gd name="T7" fmla="*/ 107 h 808"/>
                    <a:gd name="T8" fmla="*/ 53 w 585"/>
                    <a:gd name="T9" fmla="*/ 156 h 808"/>
                    <a:gd name="T10" fmla="*/ 84 w 585"/>
                    <a:gd name="T11" fmla="*/ 212 h 808"/>
                    <a:gd name="T12" fmla="*/ 120 w 585"/>
                    <a:gd name="T13" fmla="*/ 272 h 808"/>
                    <a:gd name="T14" fmla="*/ 162 w 585"/>
                    <a:gd name="T15" fmla="*/ 334 h 808"/>
                    <a:gd name="T16" fmla="*/ 208 w 585"/>
                    <a:gd name="T17" fmla="*/ 401 h 808"/>
                    <a:gd name="T18" fmla="*/ 256 w 585"/>
                    <a:gd name="T19" fmla="*/ 465 h 808"/>
                    <a:gd name="T20" fmla="*/ 306 w 585"/>
                    <a:gd name="T21" fmla="*/ 530 h 808"/>
                    <a:gd name="T22" fmla="*/ 358 w 585"/>
                    <a:gd name="T23" fmla="*/ 592 h 808"/>
                    <a:gd name="T24" fmla="*/ 410 w 585"/>
                    <a:gd name="T25" fmla="*/ 651 h 808"/>
                    <a:gd name="T26" fmla="*/ 461 w 585"/>
                    <a:gd name="T27" fmla="*/ 705 h 808"/>
                    <a:gd name="T28" fmla="*/ 512 w 585"/>
                    <a:gd name="T29" fmla="*/ 753 h 808"/>
                    <a:gd name="T30" fmla="*/ 560 w 585"/>
                    <a:gd name="T31" fmla="*/ 791 h 808"/>
                    <a:gd name="T32" fmla="*/ 585 w 585"/>
                    <a:gd name="T33" fmla="*/ 804 h 808"/>
                    <a:gd name="T34" fmla="*/ 539 w 585"/>
                    <a:gd name="T35" fmla="*/ 771 h 808"/>
                    <a:gd name="T36" fmla="*/ 489 w 585"/>
                    <a:gd name="T37" fmla="*/ 727 h 808"/>
                    <a:gd name="T38" fmla="*/ 439 w 585"/>
                    <a:gd name="T39" fmla="*/ 677 h 808"/>
                    <a:gd name="T40" fmla="*/ 388 w 585"/>
                    <a:gd name="T41" fmla="*/ 620 h 808"/>
                    <a:gd name="T42" fmla="*/ 335 w 585"/>
                    <a:gd name="T43" fmla="*/ 560 h 808"/>
                    <a:gd name="T44" fmla="*/ 284 w 585"/>
                    <a:gd name="T45" fmla="*/ 496 h 808"/>
                    <a:gd name="T46" fmla="*/ 234 w 585"/>
                    <a:gd name="T47" fmla="*/ 431 h 808"/>
                    <a:gd name="T48" fmla="*/ 187 w 585"/>
                    <a:gd name="T49" fmla="*/ 365 h 808"/>
                    <a:gd name="T50" fmla="*/ 144 w 585"/>
                    <a:gd name="T51" fmla="*/ 301 h 808"/>
                    <a:gd name="T52" fmla="*/ 105 w 585"/>
                    <a:gd name="T53" fmla="*/ 240 h 808"/>
                    <a:gd name="T54" fmla="*/ 71 w 585"/>
                    <a:gd name="T55" fmla="*/ 181 h 808"/>
                    <a:gd name="T56" fmla="*/ 44 w 585"/>
                    <a:gd name="T57" fmla="*/ 129 h 808"/>
                    <a:gd name="T58" fmla="*/ 22 w 585"/>
                    <a:gd name="T59" fmla="*/ 84 h 808"/>
                    <a:gd name="T60" fmla="*/ 8 w 585"/>
                    <a:gd name="T61" fmla="*/ 46 h 808"/>
                    <a:gd name="T62" fmla="*/ 3 w 585"/>
                    <a:gd name="T63" fmla="*/ 19 h 808"/>
                    <a:gd name="T64" fmla="*/ 8 w 585"/>
                    <a:gd name="T65" fmla="*/ 2 h 8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5"/>
                    <a:gd name="T100" fmla="*/ 0 h 808"/>
                    <a:gd name="T101" fmla="*/ 585 w 585"/>
                    <a:gd name="T102" fmla="*/ 808 h 8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5" h="808">
                      <a:moveTo>
                        <a:pt x="6" y="0"/>
                      </a:moveTo>
                      <a:lnTo>
                        <a:pt x="1" y="8"/>
                      </a:lnTo>
                      <a:lnTo>
                        <a:pt x="0" y="19"/>
                      </a:lnTo>
                      <a:lnTo>
                        <a:pt x="1" y="31"/>
                      </a:lnTo>
                      <a:lnTo>
                        <a:pt x="5" y="46"/>
                      </a:lnTo>
                      <a:lnTo>
                        <a:pt x="11" y="64"/>
                      </a:lnTo>
                      <a:lnTo>
                        <a:pt x="19" y="85"/>
                      </a:lnTo>
                      <a:lnTo>
                        <a:pt x="28" y="107"/>
                      </a:lnTo>
                      <a:lnTo>
                        <a:pt x="40" y="131"/>
                      </a:lnTo>
                      <a:lnTo>
                        <a:pt x="53" y="156"/>
                      </a:lnTo>
                      <a:lnTo>
                        <a:pt x="68" y="183"/>
                      </a:lnTo>
                      <a:lnTo>
                        <a:pt x="84" y="212"/>
                      </a:lnTo>
                      <a:lnTo>
                        <a:pt x="102" y="241"/>
                      </a:lnTo>
                      <a:lnTo>
                        <a:pt x="120" y="272"/>
                      </a:lnTo>
                      <a:lnTo>
                        <a:pt x="142" y="303"/>
                      </a:lnTo>
                      <a:lnTo>
                        <a:pt x="162" y="334"/>
                      </a:lnTo>
                      <a:lnTo>
                        <a:pt x="184" y="366"/>
                      </a:lnTo>
                      <a:lnTo>
                        <a:pt x="208" y="401"/>
                      </a:lnTo>
                      <a:lnTo>
                        <a:pt x="232" y="433"/>
                      </a:lnTo>
                      <a:lnTo>
                        <a:pt x="256" y="465"/>
                      </a:lnTo>
                      <a:lnTo>
                        <a:pt x="281" y="498"/>
                      </a:lnTo>
                      <a:lnTo>
                        <a:pt x="306" y="530"/>
                      </a:lnTo>
                      <a:lnTo>
                        <a:pt x="332" y="563"/>
                      </a:lnTo>
                      <a:lnTo>
                        <a:pt x="358" y="592"/>
                      </a:lnTo>
                      <a:lnTo>
                        <a:pt x="384" y="622"/>
                      </a:lnTo>
                      <a:lnTo>
                        <a:pt x="410" y="651"/>
                      </a:lnTo>
                      <a:lnTo>
                        <a:pt x="435" y="679"/>
                      </a:lnTo>
                      <a:lnTo>
                        <a:pt x="461" y="705"/>
                      </a:lnTo>
                      <a:lnTo>
                        <a:pt x="487" y="730"/>
                      </a:lnTo>
                      <a:lnTo>
                        <a:pt x="512" y="753"/>
                      </a:lnTo>
                      <a:lnTo>
                        <a:pt x="537" y="773"/>
                      </a:lnTo>
                      <a:lnTo>
                        <a:pt x="560" y="791"/>
                      </a:lnTo>
                      <a:lnTo>
                        <a:pt x="584" y="808"/>
                      </a:lnTo>
                      <a:lnTo>
                        <a:pt x="585" y="804"/>
                      </a:lnTo>
                      <a:lnTo>
                        <a:pt x="563" y="789"/>
                      </a:lnTo>
                      <a:lnTo>
                        <a:pt x="539" y="771"/>
                      </a:lnTo>
                      <a:lnTo>
                        <a:pt x="514" y="749"/>
                      </a:lnTo>
                      <a:lnTo>
                        <a:pt x="489" y="727"/>
                      </a:lnTo>
                      <a:lnTo>
                        <a:pt x="463" y="703"/>
                      </a:lnTo>
                      <a:lnTo>
                        <a:pt x="439" y="677"/>
                      </a:lnTo>
                      <a:lnTo>
                        <a:pt x="414" y="648"/>
                      </a:lnTo>
                      <a:lnTo>
                        <a:pt x="388" y="620"/>
                      </a:lnTo>
                      <a:lnTo>
                        <a:pt x="361" y="591"/>
                      </a:lnTo>
                      <a:lnTo>
                        <a:pt x="335" y="560"/>
                      </a:lnTo>
                      <a:lnTo>
                        <a:pt x="310" y="529"/>
                      </a:lnTo>
                      <a:lnTo>
                        <a:pt x="284" y="496"/>
                      </a:lnTo>
                      <a:lnTo>
                        <a:pt x="259" y="464"/>
                      </a:lnTo>
                      <a:lnTo>
                        <a:pt x="234" y="431"/>
                      </a:lnTo>
                      <a:lnTo>
                        <a:pt x="210" y="398"/>
                      </a:lnTo>
                      <a:lnTo>
                        <a:pt x="187" y="365"/>
                      </a:lnTo>
                      <a:lnTo>
                        <a:pt x="165" y="333"/>
                      </a:lnTo>
                      <a:lnTo>
                        <a:pt x="144" y="301"/>
                      </a:lnTo>
                      <a:lnTo>
                        <a:pt x="124" y="270"/>
                      </a:lnTo>
                      <a:lnTo>
                        <a:pt x="105" y="240"/>
                      </a:lnTo>
                      <a:lnTo>
                        <a:pt x="86" y="209"/>
                      </a:lnTo>
                      <a:lnTo>
                        <a:pt x="71" y="181"/>
                      </a:lnTo>
                      <a:lnTo>
                        <a:pt x="55" y="154"/>
                      </a:lnTo>
                      <a:lnTo>
                        <a:pt x="44" y="129"/>
                      </a:lnTo>
                      <a:lnTo>
                        <a:pt x="31" y="106"/>
                      </a:lnTo>
                      <a:lnTo>
                        <a:pt x="22" y="84"/>
                      </a:lnTo>
                      <a:lnTo>
                        <a:pt x="15" y="63"/>
                      </a:lnTo>
                      <a:lnTo>
                        <a:pt x="8" y="46"/>
                      </a:lnTo>
                      <a:lnTo>
                        <a:pt x="5" y="31"/>
                      </a:lnTo>
                      <a:lnTo>
                        <a:pt x="3" y="19"/>
                      </a:lnTo>
                      <a:lnTo>
                        <a:pt x="5" y="9"/>
                      </a:lnTo>
                      <a:lnTo>
                        <a:pt x="8" y="2"/>
                      </a:lnTo>
                      <a:lnTo>
                        <a:pt x="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5" name="Freeform 2184"/>
                <p:cNvSpPr>
                  <a:spLocks/>
                </p:cNvSpPr>
                <p:nvPr/>
              </p:nvSpPr>
              <p:spPr bwMode="auto">
                <a:xfrm>
                  <a:off x="996" y="1545"/>
                  <a:ext cx="49" cy="50"/>
                </a:xfrm>
                <a:custGeom>
                  <a:avLst/>
                  <a:gdLst>
                    <a:gd name="T0" fmla="*/ 344 w 344"/>
                    <a:gd name="T1" fmla="*/ 1 h 302"/>
                    <a:gd name="T2" fmla="*/ 278 w 344"/>
                    <a:gd name="T3" fmla="*/ 0 h 302"/>
                    <a:gd name="T4" fmla="*/ 231 w 344"/>
                    <a:gd name="T5" fmla="*/ 5 h 302"/>
                    <a:gd name="T6" fmla="*/ 188 w 344"/>
                    <a:gd name="T7" fmla="*/ 32 h 302"/>
                    <a:gd name="T8" fmla="*/ 126 w 344"/>
                    <a:gd name="T9" fmla="*/ 88 h 302"/>
                    <a:gd name="T10" fmla="*/ 59 w 344"/>
                    <a:gd name="T11" fmla="*/ 178 h 302"/>
                    <a:gd name="T12" fmla="*/ 28 w 344"/>
                    <a:gd name="T13" fmla="*/ 235 h 302"/>
                    <a:gd name="T14" fmla="*/ 0 w 344"/>
                    <a:gd name="T15" fmla="*/ 302 h 302"/>
                    <a:gd name="T16" fmla="*/ 344 w 344"/>
                    <a:gd name="T17" fmla="*/ 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4"/>
                    <a:gd name="T28" fmla="*/ 0 h 302"/>
                    <a:gd name="T29" fmla="*/ 344 w 344"/>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4" h="302">
                      <a:moveTo>
                        <a:pt x="344" y="1"/>
                      </a:moveTo>
                      <a:lnTo>
                        <a:pt x="278" y="0"/>
                      </a:lnTo>
                      <a:lnTo>
                        <a:pt x="231" y="5"/>
                      </a:lnTo>
                      <a:lnTo>
                        <a:pt x="188" y="32"/>
                      </a:lnTo>
                      <a:lnTo>
                        <a:pt x="126" y="88"/>
                      </a:lnTo>
                      <a:lnTo>
                        <a:pt x="59" y="178"/>
                      </a:lnTo>
                      <a:lnTo>
                        <a:pt x="28" y="235"/>
                      </a:lnTo>
                      <a:lnTo>
                        <a:pt x="0" y="302"/>
                      </a:lnTo>
                      <a:lnTo>
                        <a:pt x="344"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6" name="Freeform 2185"/>
                <p:cNvSpPr>
                  <a:spLocks/>
                </p:cNvSpPr>
                <p:nvPr/>
              </p:nvSpPr>
              <p:spPr bwMode="auto">
                <a:xfrm>
                  <a:off x="991" y="1545"/>
                  <a:ext cx="72" cy="72"/>
                </a:xfrm>
                <a:custGeom>
                  <a:avLst/>
                  <a:gdLst>
                    <a:gd name="T0" fmla="*/ 502 w 502"/>
                    <a:gd name="T1" fmla="*/ 13 h 435"/>
                    <a:gd name="T2" fmla="*/ 365 w 502"/>
                    <a:gd name="T3" fmla="*/ 1 h 435"/>
                    <a:gd name="T4" fmla="*/ 307 w 502"/>
                    <a:gd name="T5" fmla="*/ 0 h 435"/>
                    <a:gd name="T6" fmla="*/ 266 w 502"/>
                    <a:gd name="T7" fmla="*/ 5 h 435"/>
                    <a:gd name="T8" fmla="*/ 211 w 502"/>
                    <a:gd name="T9" fmla="*/ 41 h 435"/>
                    <a:gd name="T10" fmla="*/ 133 w 502"/>
                    <a:gd name="T11" fmla="*/ 123 h 435"/>
                    <a:gd name="T12" fmla="*/ 91 w 502"/>
                    <a:gd name="T13" fmla="*/ 182 h 435"/>
                    <a:gd name="T14" fmla="*/ 55 w 502"/>
                    <a:gd name="T15" fmla="*/ 254 h 435"/>
                    <a:gd name="T16" fmla="*/ 22 w 502"/>
                    <a:gd name="T17" fmla="*/ 338 h 435"/>
                    <a:gd name="T18" fmla="*/ 0 w 502"/>
                    <a:gd name="T19" fmla="*/ 435 h 435"/>
                    <a:gd name="T20" fmla="*/ 30 w 502"/>
                    <a:gd name="T21" fmla="*/ 365 h 435"/>
                    <a:gd name="T22" fmla="*/ 70 w 502"/>
                    <a:gd name="T23" fmla="*/ 304 h 435"/>
                    <a:gd name="T24" fmla="*/ 117 w 502"/>
                    <a:gd name="T25" fmla="*/ 251 h 435"/>
                    <a:gd name="T26" fmla="*/ 168 w 502"/>
                    <a:gd name="T27" fmla="*/ 204 h 435"/>
                    <a:gd name="T28" fmla="*/ 219 w 502"/>
                    <a:gd name="T29" fmla="*/ 169 h 435"/>
                    <a:gd name="T30" fmla="*/ 268 w 502"/>
                    <a:gd name="T31" fmla="*/ 142 h 435"/>
                    <a:gd name="T32" fmla="*/ 310 w 502"/>
                    <a:gd name="T33" fmla="*/ 128 h 435"/>
                    <a:gd name="T34" fmla="*/ 341 w 502"/>
                    <a:gd name="T35" fmla="*/ 123 h 435"/>
                    <a:gd name="T36" fmla="*/ 368 w 502"/>
                    <a:gd name="T37" fmla="*/ 130 h 435"/>
                    <a:gd name="T38" fmla="*/ 502 w 502"/>
                    <a:gd name="T39" fmla="*/ 13 h 4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2"/>
                    <a:gd name="T61" fmla="*/ 0 h 435"/>
                    <a:gd name="T62" fmla="*/ 502 w 502"/>
                    <a:gd name="T63" fmla="*/ 435 h 4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2" h="435">
                      <a:moveTo>
                        <a:pt x="502" y="13"/>
                      </a:moveTo>
                      <a:lnTo>
                        <a:pt x="365" y="1"/>
                      </a:lnTo>
                      <a:lnTo>
                        <a:pt x="307" y="0"/>
                      </a:lnTo>
                      <a:lnTo>
                        <a:pt x="266" y="5"/>
                      </a:lnTo>
                      <a:lnTo>
                        <a:pt x="211" y="41"/>
                      </a:lnTo>
                      <a:lnTo>
                        <a:pt x="133" y="123"/>
                      </a:lnTo>
                      <a:lnTo>
                        <a:pt x="91" y="182"/>
                      </a:lnTo>
                      <a:lnTo>
                        <a:pt x="55" y="254"/>
                      </a:lnTo>
                      <a:lnTo>
                        <a:pt x="22" y="338"/>
                      </a:lnTo>
                      <a:lnTo>
                        <a:pt x="0" y="435"/>
                      </a:lnTo>
                      <a:lnTo>
                        <a:pt x="30" y="365"/>
                      </a:lnTo>
                      <a:lnTo>
                        <a:pt x="70" y="304"/>
                      </a:lnTo>
                      <a:lnTo>
                        <a:pt x="117" y="251"/>
                      </a:lnTo>
                      <a:lnTo>
                        <a:pt x="168" y="204"/>
                      </a:lnTo>
                      <a:lnTo>
                        <a:pt x="219" y="169"/>
                      </a:lnTo>
                      <a:lnTo>
                        <a:pt x="268" y="142"/>
                      </a:lnTo>
                      <a:lnTo>
                        <a:pt x="310" y="128"/>
                      </a:lnTo>
                      <a:lnTo>
                        <a:pt x="341" y="123"/>
                      </a:lnTo>
                      <a:lnTo>
                        <a:pt x="368" y="130"/>
                      </a:lnTo>
                      <a:lnTo>
                        <a:pt x="502"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7" name="Freeform 2186"/>
                <p:cNvSpPr>
                  <a:spLocks/>
                </p:cNvSpPr>
                <p:nvPr/>
              </p:nvSpPr>
              <p:spPr bwMode="auto">
                <a:xfrm>
                  <a:off x="991" y="1545"/>
                  <a:ext cx="90" cy="72"/>
                </a:xfrm>
                <a:custGeom>
                  <a:avLst/>
                  <a:gdLst>
                    <a:gd name="T0" fmla="*/ 379 w 633"/>
                    <a:gd name="T1" fmla="*/ 0 h 434"/>
                    <a:gd name="T2" fmla="*/ 523 w 633"/>
                    <a:gd name="T3" fmla="*/ 14 h 434"/>
                    <a:gd name="T4" fmla="*/ 625 w 633"/>
                    <a:gd name="T5" fmla="*/ 19 h 434"/>
                    <a:gd name="T6" fmla="*/ 633 w 633"/>
                    <a:gd name="T7" fmla="*/ 18 h 434"/>
                    <a:gd name="T8" fmla="*/ 573 w 633"/>
                    <a:gd name="T9" fmla="*/ 69 h 434"/>
                    <a:gd name="T10" fmla="*/ 558 w 633"/>
                    <a:gd name="T11" fmla="*/ 70 h 434"/>
                    <a:gd name="T12" fmla="*/ 503 w 633"/>
                    <a:gd name="T13" fmla="*/ 81 h 434"/>
                    <a:gd name="T14" fmla="*/ 456 w 633"/>
                    <a:gd name="T15" fmla="*/ 106 h 434"/>
                    <a:gd name="T16" fmla="*/ 406 w 633"/>
                    <a:gd name="T17" fmla="*/ 133 h 434"/>
                    <a:gd name="T18" fmla="*/ 383 w 633"/>
                    <a:gd name="T19" fmla="*/ 137 h 434"/>
                    <a:gd name="T20" fmla="*/ 368 w 633"/>
                    <a:gd name="T21" fmla="*/ 129 h 434"/>
                    <a:gd name="T22" fmla="*/ 341 w 633"/>
                    <a:gd name="T23" fmla="*/ 122 h 434"/>
                    <a:gd name="T24" fmla="*/ 310 w 633"/>
                    <a:gd name="T25" fmla="*/ 127 h 434"/>
                    <a:gd name="T26" fmla="*/ 268 w 633"/>
                    <a:gd name="T27" fmla="*/ 141 h 434"/>
                    <a:gd name="T28" fmla="*/ 219 w 633"/>
                    <a:gd name="T29" fmla="*/ 168 h 434"/>
                    <a:gd name="T30" fmla="*/ 168 w 633"/>
                    <a:gd name="T31" fmla="*/ 203 h 434"/>
                    <a:gd name="T32" fmla="*/ 117 w 633"/>
                    <a:gd name="T33" fmla="*/ 250 h 434"/>
                    <a:gd name="T34" fmla="*/ 70 w 633"/>
                    <a:gd name="T35" fmla="*/ 303 h 434"/>
                    <a:gd name="T36" fmla="*/ 30 w 633"/>
                    <a:gd name="T37" fmla="*/ 364 h 434"/>
                    <a:gd name="T38" fmla="*/ 0 w 633"/>
                    <a:gd name="T39" fmla="*/ 434 h 434"/>
                    <a:gd name="T40" fmla="*/ 35 w 633"/>
                    <a:gd name="T41" fmla="*/ 301 h 434"/>
                    <a:gd name="T42" fmla="*/ 379 w 633"/>
                    <a:gd name="T43" fmla="*/ 0 h 4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3"/>
                    <a:gd name="T67" fmla="*/ 0 h 434"/>
                    <a:gd name="T68" fmla="*/ 633 w 633"/>
                    <a:gd name="T69" fmla="*/ 434 h 4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3" h="434">
                      <a:moveTo>
                        <a:pt x="379" y="0"/>
                      </a:moveTo>
                      <a:lnTo>
                        <a:pt x="523" y="14"/>
                      </a:lnTo>
                      <a:lnTo>
                        <a:pt x="625" y="19"/>
                      </a:lnTo>
                      <a:lnTo>
                        <a:pt x="633" y="18"/>
                      </a:lnTo>
                      <a:lnTo>
                        <a:pt x="573" y="69"/>
                      </a:lnTo>
                      <a:lnTo>
                        <a:pt x="558" y="70"/>
                      </a:lnTo>
                      <a:lnTo>
                        <a:pt x="503" y="81"/>
                      </a:lnTo>
                      <a:lnTo>
                        <a:pt x="456" y="106"/>
                      </a:lnTo>
                      <a:lnTo>
                        <a:pt x="406" y="133"/>
                      </a:lnTo>
                      <a:lnTo>
                        <a:pt x="383" y="137"/>
                      </a:lnTo>
                      <a:lnTo>
                        <a:pt x="368" y="129"/>
                      </a:lnTo>
                      <a:lnTo>
                        <a:pt x="341" y="122"/>
                      </a:lnTo>
                      <a:lnTo>
                        <a:pt x="310" y="127"/>
                      </a:lnTo>
                      <a:lnTo>
                        <a:pt x="268" y="141"/>
                      </a:lnTo>
                      <a:lnTo>
                        <a:pt x="219" y="168"/>
                      </a:lnTo>
                      <a:lnTo>
                        <a:pt x="168" y="203"/>
                      </a:lnTo>
                      <a:lnTo>
                        <a:pt x="117" y="250"/>
                      </a:lnTo>
                      <a:lnTo>
                        <a:pt x="70" y="303"/>
                      </a:lnTo>
                      <a:lnTo>
                        <a:pt x="30" y="364"/>
                      </a:lnTo>
                      <a:lnTo>
                        <a:pt x="0" y="434"/>
                      </a:lnTo>
                      <a:lnTo>
                        <a:pt x="35" y="301"/>
                      </a:lnTo>
                      <a:lnTo>
                        <a:pt x="37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8" name="Freeform 2187"/>
                <p:cNvSpPr>
                  <a:spLocks/>
                </p:cNvSpPr>
                <p:nvPr/>
              </p:nvSpPr>
              <p:spPr bwMode="auto">
                <a:xfrm>
                  <a:off x="1043" y="1542"/>
                  <a:ext cx="61" cy="26"/>
                </a:xfrm>
                <a:custGeom>
                  <a:avLst/>
                  <a:gdLst>
                    <a:gd name="T0" fmla="*/ 134 w 426"/>
                    <a:gd name="T1" fmla="*/ 27 h 152"/>
                    <a:gd name="T2" fmla="*/ 257 w 426"/>
                    <a:gd name="T3" fmla="*/ 34 h 152"/>
                    <a:gd name="T4" fmla="*/ 299 w 426"/>
                    <a:gd name="T5" fmla="*/ 23 h 152"/>
                    <a:gd name="T6" fmla="*/ 327 w 426"/>
                    <a:gd name="T7" fmla="*/ 9 h 152"/>
                    <a:gd name="T8" fmla="*/ 355 w 426"/>
                    <a:gd name="T9" fmla="*/ 0 h 152"/>
                    <a:gd name="T10" fmla="*/ 400 w 426"/>
                    <a:gd name="T11" fmla="*/ 4 h 152"/>
                    <a:gd name="T12" fmla="*/ 426 w 426"/>
                    <a:gd name="T13" fmla="*/ 11 h 152"/>
                    <a:gd name="T14" fmla="*/ 388 w 426"/>
                    <a:gd name="T15" fmla="*/ 43 h 152"/>
                    <a:gd name="T16" fmla="*/ 375 w 426"/>
                    <a:gd name="T17" fmla="*/ 40 h 152"/>
                    <a:gd name="T18" fmla="*/ 333 w 426"/>
                    <a:gd name="T19" fmla="*/ 43 h 152"/>
                    <a:gd name="T20" fmla="*/ 285 w 426"/>
                    <a:gd name="T21" fmla="*/ 59 h 152"/>
                    <a:gd name="T22" fmla="*/ 237 w 426"/>
                    <a:gd name="T23" fmla="*/ 77 h 152"/>
                    <a:gd name="T24" fmla="*/ 190 w 426"/>
                    <a:gd name="T25" fmla="*/ 85 h 152"/>
                    <a:gd name="T26" fmla="*/ 135 w 426"/>
                    <a:gd name="T27" fmla="*/ 96 h 152"/>
                    <a:gd name="T28" fmla="*/ 88 w 426"/>
                    <a:gd name="T29" fmla="*/ 121 h 152"/>
                    <a:gd name="T30" fmla="*/ 24 w 426"/>
                    <a:gd name="T31" fmla="*/ 152 h 152"/>
                    <a:gd name="T32" fmla="*/ 12 w 426"/>
                    <a:gd name="T33" fmla="*/ 150 h 152"/>
                    <a:gd name="T34" fmla="*/ 0 w 426"/>
                    <a:gd name="T35" fmla="*/ 144 h 152"/>
                    <a:gd name="T36" fmla="*/ 134 w 426"/>
                    <a:gd name="T37" fmla="*/ 27 h 1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6"/>
                    <a:gd name="T58" fmla="*/ 0 h 152"/>
                    <a:gd name="T59" fmla="*/ 426 w 426"/>
                    <a:gd name="T60" fmla="*/ 152 h 1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6" h="152">
                      <a:moveTo>
                        <a:pt x="134" y="27"/>
                      </a:moveTo>
                      <a:lnTo>
                        <a:pt x="257" y="34"/>
                      </a:lnTo>
                      <a:lnTo>
                        <a:pt x="299" y="23"/>
                      </a:lnTo>
                      <a:lnTo>
                        <a:pt x="327" y="9"/>
                      </a:lnTo>
                      <a:lnTo>
                        <a:pt x="355" y="0"/>
                      </a:lnTo>
                      <a:lnTo>
                        <a:pt x="400" y="4"/>
                      </a:lnTo>
                      <a:lnTo>
                        <a:pt x="426" y="11"/>
                      </a:lnTo>
                      <a:lnTo>
                        <a:pt x="388" y="43"/>
                      </a:lnTo>
                      <a:lnTo>
                        <a:pt x="375" y="40"/>
                      </a:lnTo>
                      <a:lnTo>
                        <a:pt x="333" y="43"/>
                      </a:lnTo>
                      <a:lnTo>
                        <a:pt x="285" y="59"/>
                      </a:lnTo>
                      <a:lnTo>
                        <a:pt x="237" y="77"/>
                      </a:lnTo>
                      <a:lnTo>
                        <a:pt x="190" y="85"/>
                      </a:lnTo>
                      <a:lnTo>
                        <a:pt x="135" y="96"/>
                      </a:lnTo>
                      <a:lnTo>
                        <a:pt x="88" y="121"/>
                      </a:lnTo>
                      <a:lnTo>
                        <a:pt x="24" y="152"/>
                      </a:lnTo>
                      <a:lnTo>
                        <a:pt x="12" y="150"/>
                      </a:lnTo>
                      <a:lnTo>
                        <a:pt x="0" y="144"/>
                      </a:lnTo>
                      <a:lnTo>
                        <a:pt x="134" y="2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69" name="Freeform 2188"/>
                <p:cNvSpPr>
                  <a:spLocks/>
                </p:cNvSpPr>
                <p:nvPr/>
              </p:nvSpPr>
              <p:spPr bwMode="auto">
                <a:xfrm>
                  <a:off x="1073" y="1542"/>
                  <a:ext cx="46" cy="15"/>
                </a:xfrm>
                <a:custGeom>
                  <a:avLst/>
                  <a:gdLst>
                    <a:gd name="T0" fmla="*/ 60 w 325"/>
                    <a:gd name="T1" fmla="*/ 33 h 85"/>
                    <a:gd name="T2" fmla="*/ 98 w 325"/>
                    <a:gd name="T3" fmla="*/ 21 h 85"/>
                    <a:gd name="T4" fmla="*/ 124 w 325"/>
                    <a:gd name="T5" fmla="*/ 8 h 85"/>
                    <a:gd name="T6" fmla="*/ 151 w 325"/>
                    <a:gd name="T7" fmla="*/ 0 h 85"/>
                    <a:gd name="T8" fmla="*/ 195 w 325"/>
                    <a:gd name="T9" fmla="*/ 4 h 85"/>
                    <a:gd name="T10" fmla="*/ 325 w 325"/>
                    <a:gd name="T11" fmla="*/ 40 h 85"/>
                    <a:gd name="T12" fmla="*/ 273 w 325"/>
                    <a:gd name="T13" fmla="*/ 85 h 85"/>
                    <a:gd name="T14" fmla="*/ 220 w 325"/>
                    <a:gd name="T15" fmla="*/ 58 h 85"/>
                    <a:gd name="T16" fmla="*/ 170 w 325"/>
                    <a:gd name="T17" fmla="*/ 40 h 85"/>
                    <a:gd name="T18" fmla="*/ 131 w 325"/>
                    <a:gd name="T19" fmla="*/ 42 h 85"/>
                    <a:gd name="T20" fmla="*/ 90 w 325"/>
                    <a:gd name="T21" fmla="*/ 56 h 85"/>
                    <a:gd name="T22" fmla="*/ 45 w 325"/>
                    <a:gd name="T23" fmla="*/ 73 h 85"/>
                    <a:gd name="T24" fmla="*/ 0 w 325"/>
                    <a:gd name="T25" fmla="*/ 84 h 85"/>
                    <a:gd name="T26" fmla="*/ 60 w 325"/>
                    <a:gd name="T27" fmla="*/ 33 h 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5"/>
                    <a:gd name="T43" fmla="*/ 0 h 85"/>
                    <a:gd name="T44" fmla="*/ 325 w 325"/>
                    <a:gd name="T45" fmla="*/ 85 h 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5" h="85">
                      <a:moveTo>
                        <a:pt x="60" y="33"/>
                      </a:moveTo>
                      <a:lnTo>
                        <a:pt x="98" y="21"/>
                      </a:lnTo>
                      <a:lnTo>
                        <a:pt x="124" y="8"/>
                      </a:lnTo>
                      <a:lnTo>
                        <a:pt x="151" y="0"/>
                      </a:lnTo>
                      <a:lnTo>
                        <a:pt x="195" y="4"/>
                      </a:lnTo>
                      <a:lnTo>
                        <a:pt x="325" y="40"/>
                      </a:lnTo>
                      <a:lnTo>
                        <a:pt x="273" y="85"/>
                      </a:lnTo>
                      <a:lnTo>
                        <a:pt x="220" y="58"/>
                      </a:lnTo>
                      <a:lnTo>
                        <a:pt x="170" y="40"/>
                      </a:lnTo>
                      <a:lnTo>
                        <a:pt x="131" y="42"/>
                      </a:lnTo>
                      <a:lnTo>
                        <a:pt x="90" y="56"/>
                      </a:lnTo>
                      <a:lnTo>
                        <a:pt x="45" y="73"/>
                      </a:lnTo>
                      <a:lnTo>
                        <a:pt x="0" y="84"/>
                      </a:lnTo>
                      <a:lnTo>
                        <a:pt x="60" y="3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0" name="Freeform 2189"/>
                <p:cNvSpPr>
                  <a:spLocks/>
                </p:cNvSpPr>
                <p:nvPr/>
              </p:nvSpPr>
              <p:spPr bwMode="auto">
                <a:xfrm>
                  <a:off x="1099" y="1544"/>
                  <a:ext cx="35" cy="21"/>
                </a:xfrm>
                <a:custGeom>
                  <a:avLst/>
                  <a:gdLst>
                    <a:gd name="T0" fmla="*/ 247 w 247"/>
                    <a:gd name="T1" fmla="*/ 57 h 125"/>
                    <a:gd name="T2" fmla="*/ 38 w 247"/>
                    <a:gd name="T3" fmla="*/ 0 h 125"/>
                    <a:gd name="T4" fmla="*/ 0 w 247"/>
                    <a:gd name="T5" fmla="*/ 32 h 125"/>
                    <a:gd name="T6" fmla="*/ 44 w 247"/>
                    <a:gd name="T7" fmla="*/ 50 h 125"/>
                    <a:gd name="T8" fmla="*/ 90 w 247"/>
                    <a:gd name="T9" fmla="*/ 74 h 125"/>
                    <a:gd name="T10" fmla="*/ 170 w 247"/>
                    <a:gd name="T11" fmla="*/ 125 h 125"/>
                    <a:gd name="T12" fmla="*/ 247 w 247"/>
                    <a:gd name="T13" fmla="*/ 57 h 125"/>
                    <a:gd name="T14" fmla="*/ 0 60000 65536"/>
                    <a:gd name="T15" fmla="*/ 0 60000 65536"/>
                    <a:gd name="T16" fmla="*/ 0 60000 65536"/>
                    <a:gd name="T17" fmla="*/ 0 60000 65536"/>
                    <a:gd name="T18" fmla="*/ 0 60000 65536"/>
                    <a:gd name="T19" fmla="*/ 0 60000 65536"/>
                    <a:gd name="T20" fmla="*/ 0 60000 65536"/>
                    <a:gd name="T21" fmla="*/ 0 w 247"/>
                    <a:gd name="T22" fmla="*/ 0 h 125"/>
                    <a:gd name="T23" fmla="*/ 247 w 247"/>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125">
                      <a:moveTo>
                        <a:pt x="247" y="57"/>
                      </a:moveTo>
                      <a:lnTo>
                        <a:pt x="38" y="0"/>
                      </a:lnTo>
                      <a:lnTo>
                        <a:pt x="0" y="32"/>
                      </a:lnTo>
                      <a:lnTo>
                        <a:pt x="44" y="50"/>
                      </a:lnTo>
                      <a:lnTo>
                        <a:pt x="90" y="74"/>
                      </a:lnTo>
                      <a:lnTo>
                        <a:pt x="170" y="125"/>
                      </a:lnTo>
                      <a:lnTo>
                        <a:pt x="247"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1" name="Freeform 2190"/>
                <p:cNvSpPr>
                  <a:spLocks/>
                </p:cNvSpPr>
                <p:nvPr/>
              </p:nvSpPr>
              <p:spPr bwMode="auto">
                <a:xfrm>
                  <a:off x="1112" y="1549"/>
                  <a:ext cx="38" cy="23"/>
                </a:xfrm>
                <a:custGeom>
                  <a:avLst/>
                  <a:gdLst>
                    <a:gd name="T0" fmla="*/ 267 w 267"/>
                    <a:gd name="T1" fmla="*/ 52 h 137"/>
                    <a:gd name="T2" fmla="*/ 180 w 267"/>
                    <a:gd name="T3" fmla="*/ 34 h 137"/>
                    <a:gd name="T4" fmla="*/ 52 w 267"/>
                    <a:gd name="T5" fmla="*/ 0 h 137"/>
                    <a:gd name="T6" fmla="*/ 0 w 267"/>
                    <a:gd name="T7" fmla="*/ 45 h 137"/>
                    <a:gd name="T8" fmla="*/ 90 w 267"/>
                    <a:gd name="T9" fmla="*/ 101 h 137"/>
                    <a:gd name="T10" fmla="*/ 126 w 267"/>
                    <a:gd name="T11" fmla="*/ 120 h 137"/>
                    <a:gd name="T12" fmla="*/ 170 w 267"/>
                    <a:gd name="T13" fmla="*/ 137 h 137"/>
                    <a:gd name="T14" fmla="*/ 267 w 267"/>
                    <a:gd name="T15" fmla="*/ 52 h 137"/>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37"/>
                    <a:gd name="T26" fmla="*/ 267 w 267"/>
                    <a:gd name="T27" fmla="*/ 137 h 1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37">
                      <a:moveTo>
                        <a:pt x="267" y="52"/>
                      </a:moveTo>
                      <a:lnTo>
                        <a:pt x="180" y="34"/>
                      </a:lnTo>
                      <a:lnTo>
                        <a:pt x="52" y="0"/>
                      </a:lnTo>
                      <a:lnTo>
                        <a:pt x="0" y="45"/>
                      </a:lnTo>
                      <a:lnTo>
                        <a:pt x="90" y="101"/>
                      </a:lnTo>
                      <a:lnTo>
                        <a:pt x="126" y="120"/>
                      </a:lnTo>
                      <a:lnTo>
                        <a:pt x="170" y="137"/>
                      </a:lnTo>
                      <a:lnTo>
                        <a:pt x="267" y="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2" name="Freeform 2191"/>
                <p:cNvSpPr>
                  <a:spLocks/>
                </p:cNvSpPr>
                <p:nvPr/>
              </p:nvSpPr>
              <p:spPr bwMode="auto">
                <a:xfrm>
                  <a:off x="1123" y="1554"/>
                  <a:ext cx="48" cy="21"/>
                </a:xfrm>
                <a:custGeom>
                  <a:avLst/>
                  <a:gdLst>
                    <a:gd name="T0" fmla="*/ 77 w 335"/>
                    <a:gd name="T1" fmla="*/ 0 h 125"/>
                    <a:gd name="T2" fmla="*/ 189 w 335"/>
                    <a:gd name="T3" fmla="*/ 24 h 125"/>
                    <a:gd name="T4" fmla="*/ 335 w 335"/>
                    <a:gd name="T5" fmla="*/ 13 h 125"/>
                    <a:gd name="T6" fmla="*/ 207 w 335"/>
                    <a:gd name="T7" fmla="*/ 125 h 125"/>
                    <a:gd name="T8" fmla="*/ 142 w 335"/>
                    <a:gd name="T9" fmla="*/ 119 h 125"/>
                    <a:gd name="T10" fmla="*/ 89 w 335"/>
                    <a:gd name="T11" fmla="*/ 107 h 125"/>
                    <a:gd name="T12" fmla="*/ 45 w 335"/>
                    <a:gd name="T13" fmla="*/ 92 h 125"/>
                    <a:gd name="T14" fmla="*/ 10 w 335"/>
                    <a:gd name="T15" fmla="*/ 73 h 125"/>
                    <a:gd name="T16" fmla="*/ 0 w 335"/>
                    <a:gd name="T17" fmla="*/ 68 h 125"/>
                    <a:gd name="T18" fmla="*/ 77 w 335"/>
                    <a:gd name="T19" fmla="*/ 0 h 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5"/>
                    <a:gd name="T32" fmla="*/ 335 w 335"/>
                    <a:gd name="T33" fmla="*/ 125 h 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5">
                      <a:moveTo>
                        <a:pt x="77" y="0"/>
                      </a:moveTo>
                      <a:lnTo>
                        <a:pt x="189" y="24"/>
                      </a:lnTo>
                      <a:lnTo>
                        <a:pt x="335" y="13"/>
                      </a:lnTo>
                      <a:lnTo>
                        <a:pt x="207" y="125"/>
                      </a:lnTo>
                      <a:lnTo>
                        <a:pt x="142" y="119"/>
                      </a:lnTo>
                      <a:lnTo>
                        <a:pt x="89" y="107"/>
                      </a:lnTo>
                      <a:lnTo>
                        <a:pt x="45" y="92"/>
                      </a:lnTo>
                      <a:lnTo>
                        <a:pt x="10" y="73"/>
                      </a:lnTo>
                      <a:lnTo>
                        <a:pt x="0" y="68"/>
                      </a:lnTo>
                      <a:lnTo>
                        <a:pt x="7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3" name="Freeform 2192"/>
                <p:cNvSpPr>
                  <a:spLocks/>
                </p:cNvSpPr>
                <p:nvPr/>
              </p:nvSpPr>
              <p:spPr bwMode="auto">
                <a:xfrm>
                  <a:off x="1136" y="1554"/>
                  <a:ext cx="56" cy="22"/>
                </a:xfrm>
                <a:custGeom>
                  <a:avLst/>
                  <a:gdLst>
                    <a:gd name="T0" fmla="*/ 97 w 395"/>
                    <a:gd name="T1" fmla="*/ 21 h 127"/>
                    <a:gd name="T2" fmla="*/ 99 w 395"/>
                    <a:gd name="T3" fmla="*/ 21 h 127"/>
                    <a:gd name="T4" fmla="*/ 237 w 395"/>
                    <a:gd name="T5" fmla="*/ 12 h 127"/>
                    <a:gd name="T6" fmla="*/ 395 w 395"/>
                    <a:gd name="T7" fmla="*/ 0 h 127"/>
                    <a:gd name="T8" fmla="*/ 250 w 395"/>
                    <a:gd name="T9" fmla="*/ 127 h 127"/>
                    <a:gd name="T10" fmla="*/ 242 w 395"/>
                    <a:gd name="T11" fmla="*/ 121 h 127"/>
                    <a:gd name="T12" fmla="*/ 221 w 395"/>
                    <a:gd name="T13" fmla="*/ 120 h 127"/>
                    <a:gd name="T14" fmla="*/ 91 w 395"/>
                    <a:gd name="T15" fmla="*/ 121 h 127"/>
                    <a:gd name="T16" fmla="*/ 0 w 395"/>
                    <a:gd name="T17" fmla="*/ 106 h 127"/>
                    <a:gd name="T18" fmla="*/ 97 w 395"/>
                    <a:gd name="T19" fmla="*/ 21 h 1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5"/>
                    <a:gd name="T31" fmla="*/ 0 h 127"/>
                    <a:gd name="T32" fmla="*/ 395 w 395"/>
                    <a:gd name="T33" fmla="*/ 127 h 1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5" h="127">
                      <a:moveTo>
                        <a:pt x="97" y="21"/>
                      </a:moveTo>
                      <a:lnTo>
                        <a:pt x="99" y="21"/>
                      </a:lnTo>
                      <a:lnTo>
                        <a:pt x="237" y="12"/>
                      </a:lnTo>
                      <a:lnTo>
                        <a:pt x="395" y="0"/>
                      </a:lnTo>
                      <a:lnTo>
                        <a:pt x="250" y="127"/>
                      </a:lnTo>
                      <a:lnTo>
                        <a:pt x="242" y="121"/>
                      </a:lnTo>
                      <a:lnTo>
                        <a:pt x="221" y="120"/>
                      </a:lnTo>
                      <a:lnTo>
                        <a:pt x="91" y="121"/>
                      </a:lnTo>
                      <a:lnTo>
                        <a:pt x="0" y="106"/>
                      </a:lnTo>
                      <a:lnTo>
                        <a:pt x="97"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4" name="Freeform 2193"/>
                <p:cNvSpPr>
                  <a:spLocks/>
                </p:cNvSpPr>
                <p:nvPr/>
              </p:nvSpPr>
              <p:spPr bwMode="auto">
                <a:xfrm>
                  <a:off x="1153" y="1555"/>
                  <a:ext cx="52" cy="35"/>
                </a:xfrm>
                <a:custGeom>
                  <a:avLst/>
                  <a:gdLst>
                    <a:gd name="T0" fmla="*/ 128 w 364"/>
                    <a:gd name="T1" fmla="*/ 9 h 215"/>
                    <a:gd name="T2" fmla="*/ 255 w 364"/>
                    <a:gd name="T3" fmla="*/ 0 h 215"/>
                    <a:gd name="T4" fmla="*/ 326 w 364"/>
                    <a:gd name="T5" fmla="*/ 1 h 215"/>
                    <a:gd name="T6" fmla="*/ 349 w 364"/>
                    <a:gd name="T7" fmla="*/ 19 h 215"/>
                    <a:gd name="T8" fmla="*/ 364 w 364"/>
                    <a:gd name="T9" fmla="*/ 44 h 215"/>
                    <a:gd name="T10" fmla="*/ 169 w 364"/>
                    <a:gd name="T11" fmla="*/ 215 h 215"/>
                    <a:gd name="T12" fmla="*/ 140 w 364"/>
                    <a:gd name="T13" fmla="*/ 168 h 215"/>
                    <a:gd name="T14" fmla="*/ 135 w 364"/>
                    <a:gd name="T15" fmla="*/ 138 h 215"/>
                    <a:gd name="T16" fmla="*/ 129 w 364"/>
                    <a:gd name="T17" fmla="*/ 122 h 215"/>
                    <a:gd name="T18" fmla="*/ 104 w 364"/>
                    <a:gd name="T19" fmla="*/ 119 h 215"/>
                    <a:gd name="T20" fmla="*/ 0 w 364"/>
                    <a:gd name="T21" fmla="*/ 121 h 215"/>
                    <a:gd name="T22" fmla="*/ 128 w 364"/>
                    <a:gd name="T23" fmla="*/ 9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4"/>
                    <a:gd name="T37" fmla="*/ 0 h 215"/>
                    <a:gd name="T38" fmla="*/ 364 w 364"/>
                    <a:gd name="T39" fmla="*/ 215 h 2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4" h="215">
                      <a:moveTo>
                        <a:pt x="128" y="9"/>
                      </a:moveTo>
                      <a:lnTo>
                        <a:pt x="255" y="0"/>
                      </a:lnTo>
                      <a:lnTo>
                        <a:pt x="326" y="1"/>
                      </a:lnTo>
                      <a:lnTo>
                        <a:pt x="349" y="19"/>
                      </a:lnTo>
                      <a:lnTo>
                        <a:pt x="364" y="44"/>
                      </a:lnTo>
                      <a:lnTo>
                        <a:pt x="169" y="215"/>
                      </a:lnTo>
                      <a:lnTo>
                        <a:pt x="140" y="168"/>
                      </a:lnTo>
                      <a:lnTo>
                        <a:pt x="135" y="138"/>
                      </a:lnTo>
                      <a:lnTo>
                        <a:pt x="129" y="122"/>
                      </a:lnTo>
                      <a:lnTo>
                        <a:pt x="104" y="119"/>
                      </a:lnTo>
                      <a:lnTo>
                        <a:pt x="0" y="121"/>
                      </a:lnTo>
                      <a:lnTo>
                        <a:pt x="128"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5" name="Freeform 2194"/>
                <p:cNvSpPr>
                  <a:spLocks/>
                </p:cNvSpPr>
                <p:nvPr/>
              </p:nvSpPr>
              <p:spPr bwMode="auto">
                <a:xfrm>
                  <a:off x="1172" y="1554"/>
                  <a:ext cx="38" cy="46"/>
                </a:xfrm>
                <a:custGeom>
                  <a:avLst/>
                  <a:gdLst>
                    <a:gd name="T0" fmla="*/ 145 w 266"/>
                    <a:gd name="T1" fmla="*/ 0 h 275"/>
                    <a:gd name="T2" fmla="*/ 193 w 266"/>
                    <a:gd name="T3" fmla="*/ 2 h 275"/>
                    <a:gd name="T4" fmla="*/ 219 w 266"/>
                    <a:gd name="T5" fmla="*/ 22 h 275"/>
                    <a:gd name="T6" fmla="*/ 234 w 266"/>
                    <a:gd name="T7" fmla="*/ 51 h 275"/>
                    <a:gd name="T8" fmla="*/ 266 w 266"/>
                    <a:gd name="T9" fmla="*/ 134 h 275"/>
                    <a:gd name="T10" fmla="*/ 105 w 266"/>
                    <a:gd name="T11" fmla="*/ 275 h 275"/>
                    <a:gd name="T12" fmla="*/ 38 w 266"/>
                    <a:gd name="T13" fmla="*/ 217 h 275"/>
                    <a:gd name="T14" fmla="*/ 9 w 266"/>
                    <a:gd name="T15" fmla="*/ 175 h 275"/>
                    <a:gd name="T16" fmla="*/ 2 w 266"/>
                    <a:gd name="T17" fmla="*/ 145 h 275"/>
                    <a:gd name="T18" fmla="*/ 0 w 266"/>
                    <a:gd name="T19" fmla="*/ 127 h 275"/>
                    <a:gd name="T20" fmla="*/ 145 w 266"/>
                    <a:gd name="T21" fmla="*/ 0 h 2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6"/>
                    <a:gd name="T34" fmla="*/ 0 h 275"/>
                    <a:gd name="T35" fmla="*/ 266 w 266"/>
                    <a:gd name="T36" fmla="*/ 275 h 2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6" h="275">
                      <a:moveTo>
                        <a:pt x="145" y="0"/>
                      </a:moveTo>
                      <a:lnTo>
                        <a:pt x="193" y="2"/>
                      </a:lnTo>
                      <a:lnTo>
                        <a:pt x="219" y="22"/>
                      </a:lnTo>
                      <a:lnTo>
                        <a:pt x="234" y="51"/>
                      </a:lnTo>
                      <a:lnTo>
                        <a:pt x="266" y="134"/>
                      </a:lnTo>
                      <a:lnTo>
                        <a:pt x="105" y="275"/>
                      </a:lnTo>
                      <a:lnTo>
                        <a:pt x="38" y="217"/>
                      </a:lnTo>
                      <a:lnTo>
                        <a:pt x="9" y="175"/>
                      </a:lnTo>
                      <a:lnTo>
                        <a:pt x="2" y="145"/>
                      </a:lnTo>
                      <a:lnTo>
                        <a:pt x="0" y="127"/>
                      </a:lnTo>
                      <a:lnTo>
                        <a:pt x="1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6" name="Freeform 2195"/>
                <p:cNvSpPr>
                  <a:spLocks/>
                </p:cNvSpPr>
                <p:nvPr/>
              </p:nvSpPr>
              <p:spPr bwMode="auto">
                <a:xfrm>
                  <a:off x="1177" y="1562"/>
                  <a:ext cx="39" cy="43"/>
                </a:xfrm>
                <a:custGeom>
                  <a:avLst/>
                  <a:gdLst>
                    <a:gd name="T0" fmla="*/ 277 w 277"/>
                    <a:gd name="T1" fmla="*/ 168 h 259"/>
                    <a:gd name="T2" fmla="*/ 242 w 277"/>
                    <a:gd name="T3" fmla="*/ 112 h 259"/>
                    <a:gd name="T4" fmla="*/ 219 w 277"/>
                    <a:gd name="T5" fmla="*/ 67 h 259"/>
                    <a:gd name="T6" fmla="*/ 195 w 277"/>
                    <a:gd name="T7" fmla="*/ 0 h 259"/>
                    <a:gd name="T8" fmla="*/ 0 w 277"/>
                    <a:gd name="T9" fmla="*/ 171 h 259"/>
                    <a:gd name="T10" fmla="*/ 73 w 277"/>
                    <a:gd name="T11" fmla="*/ 233 h 259"/>
                    <a:gd name="T12" fmla="*/ 95 w 277"/>
                    <a:gd name="T13" fmla="*/ 245 h 259"/>
                    <a:gd name="T14" fmla="*/ 112 w 277"/>
                    <a:gd name="T15" fmla="*/ 249 h 259"/>
                    <a:gd name="T16" fmla="*/ 138 w 277"/>
                    <a:gd name="T17" fmla="*/ 243 h 259"/>
                    <a:gd name="T18" fmla="*/ 155 w 277"/>
                    <a:gd name="T19" fmla="*/ 239 h 259"/>
                    <a:gd name="T20" fmla="*/ 172 w 277"/>
                    <a:gd name="T21" fmla="*/ 259 h 259"/>
                    <a:gd name="T22" fmla="*/ 277 w 277"/>
                    <a:gd name="T23" fmla="*/ 168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7"/>
                    <a:gd name="T37" fmla="*/ 0 h 259"/>
                    <a:gd name="T38" fmla="*/ 277 w 277"/>
                    <a:gd name="T39" fmla="*/ 259 h 2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7" h="259">
                      <a:moveTo>
                        <a:pt x="277" y="168"/>
                      </a:moveTo>
                      <a:lnTo>
                        <a:pt x="242" y="112"/>
                      </a:lnTo>
                      <a:lnTo>
                        <a:pt x="219" y="67"/>
                      </a:lnTo>
                      <a:lnTo>
                        <a:pt x="195" y="0"/>
                      </a:lnTo>
                      <a:lnTo>
                        <a:pt x="0" y="171"/>
                      </a:lnTo>
                      <a:lnTo>
                        <a:pt x="73" y="233"/>
                      </a:lnTo>
                      <a:lnTo>
                        <a:pt x="95" y="245"/>
                      </a:lnTo>
                      <a:lnTo>
                        <a:pt x="112" y="249"/>
                      </a:lnTo>
                      <a:lnTo>
                        <a:pt x="138" y="243"/>
                      </a:lnTo>
                      <a:lnTo>
                        <a:pt x="155" y="239"/>
                      </a:lnTo>
                      <a:lnTo>
                        <a:pt x="172" y="259"/>
                      </a:lnTo>
                      <a:lnTo>
                        <a:pt x="277" y="1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7" name="Freeform 2196"/>
                <p:cNvSpPr>
                  <a:spLocks/>
                </p:cNvSpPr>
                <p:nvPr/>
              </p:nvSpPr>
              <p:spPr bwMode="auto">
                <a:xfrm>
                  <a:off x="1187" y="1577"/>
                  <a:ext cx="38" cy="42"/>
                </a:xfrm>
                <a:custGeom>
                  <a:avLst/>
                  <a:gdLst>
                    <a:gd name="T0" fmla="*/ 266 w 266"/>
                    <a:gd name="T1" fmla="*/ 147 h 254"/>
                    <a:gd name="T2" fmla="*/ 200 w 266"/>
                    <a:gd name="T3" fmla="*/ 66 h 254"/>
                    <a:gd name="T4" fmla="*/ 161 w 266"/>
                    <a:gd name="T5" fmla="*/ 0 h 254"/>
                    <a:gd name="T6" fmla="*/ 0 w 266"/>
                    <a:gd name="T7" fmla="*/ 141 h 254"/>
                    <a:gd name="T8" fmla="*/ 4 w 266"/>
                    <a:gd name="T9" fmla="*/ 144 h 254"/>
                    <a:gd name="T10" fmla="*/ 27 w 266"/>
                    <a:gd name="T11" fmla="*/ 156 h 254"/>
                    <a:gd name="T12" fmla="*/ 47 w 266"/>
                    <a:gd name="T13" fmla="*/ 160 h 254"/>
                    <a:gd name="T14" fmla="*/ 73 w 266"/>
                    <a:gd name="T15" fmla="*/ 152 h 254"/>
                    <a:gd name="T16" fmla="*/ 91 w 266"/>
                    <a:gd name="T17" fmla="*/ 151 h 254"/>
                    <a:gd name="T18" fmla="*/ 109 w 266"/>
                    <a:gd name="T19" fmla="*/ 187 h 254"/>
                    <a:gd name="T20" fmla="*/ 144 w 266"/>
                    <a:gd name="T21" fmla="*/ 254 h 254"/>
                    <a:gd name="T22" fmla="*/ 266 w 266"/>
                    <a:gd name="T23" fmla="*/ 147 h 2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6"/>
                    <a:gd name="T37" fmla="*/ 0 h 254"/>
                    <a:gd name="T38" fmla="*/ 266 w 266"/>
                    <a:gd name="T39" fmla="*/ 254 h 2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6" h="254">
                      <a:moveTo>
                        <a:pt x="266" y="147"/>
                      </a:moveTo>
                      <a:lnTo>
                        <a:pt x="200" y="66"/>
                      </a:lnTo>
                      <a:lnTo>
                        <a:pt x="161" y="0"/>
                      </a:lnTo>
                      <a:lnTo>
                        <a:pt x="0" y="141"/>
                      </a:lnTo>
                      <a:lnTo>
                        <a:pt x="4" y="144"/>
                      </a:lnTo>
                      <a:lnTo>
                        <a:pt x="27" y="156"/>
                      </a:lnTo>
                      <a:lnTo>
                        <a:pt x="47" y="160"/>
                      </a:lnTo>
                      <a:lnTo>
                        <a:pt x="73" y="152"/>
                      </a:lnTo>
                      <a:lnTo>
                        <a:pt x="91" y="151"/>
                      </a:lnTo>
                      <a:lnTo>
                        <a:pt x="109" y="187"/>
                      </a:lnTo>
                      <a:lnTo>
                        <a:pt x="144" y="254"/>
                      </a:lnTo>
                      <a:lnTo>
                        <a:pt x="266"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8" name="Freeform 2197"/>
                <p:cNvSpPr>
                  <a:spLocks/>
                </p:cNvSpPr>
                <p:nvPr/>
              </p:nvSpPr>
              <p:spPr bwMode="auto">
                <a:xfrm>
                  <a:off x="1201" y="1590"/>
                  <a:ext cx="33" cy="41"/>
                </a:xfrm>
                <a:custGeom>
                  <a:avLst/>
                  <a:gdLst>
                    <a:gd name="T0" fmla="*/ 228 w 228"/>
                    <a:gd name="T1" fmla="*/ 132 h 244"/>
                    <a:gd name="T2" fmla="*/ 156 w 228"/>
                    <a:gd name="T3" fmla="*/ 60 h 244"/>
                    <a:gd name="T4" fmla="*/ 105 w 228"/>
                    <a:gd name="T5" fmla="*/ 0 h 244"/>
                    <a:gd name="T6" fmla="*/ 0 w 228"/>
                    <a:gd name="T7" fmla="*/ 91 h 244"/>
                    <a:gd name="T8" fmla="*/ 6 w 228"/>
                    <a:gd name="T9" fmla="*/ 108 h 244"/>
                    <a:gd name="T10" fmla="*/ 31 w 228"/>
                    <a:gd name="T11" fmla="*/ 157 h 244"/>
                    <a:gd name="T12" fmla="*/ 99 w 228"/>
                    <a:gd name="T13" fmla="*/ 244 h 244"/>
                    <a:gd name="T14" fmla="*/ 228 w 228"/>
                    <a:gd name="T15" fmla="*/ 132 h 244"/>
                    <a:gd name="T16" fmla="*/ 0 60000 65536"/>
                    <a:gd name="T17" fmla="*/ 0 60000 65536"/>
                    <a:gd name="T18" fmla="*/ 0 60000 65536"/>
                    <a:gd name="T19" fmla="*/ 0 60000 65536"/>
                    <a:gd name="T20" fmla="*/ 0 60000 65536"/>
                    <a:gd name="T21" fmla="*/ 0 60000 65536"/>
                    <a:gd name="T22" fmla="*/ 0 60000 65536"/>
                    <a:gd name="T23" fmla="*/ 0 60000 65536"/>
                    <a:gd name="T24" fmla="*/ 0 w 228"/>
                    <a:gd name="T25" fmla="*/ 0 h 244"/>
                    <a:gd name="T26" fmla="*/ 228 w 228"/>
                    <a:gd name="T27" fmla="*/ 244 h 2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 h="244">
                      <a:moveTo>
                        <a:pt x="228" y="132"/>
                      </a:moveTo>
                      <a:lnTo>
                        <a:pt x="156" y="60"/>
                      </a:lnTo>
                      <a:lnTo>
                        <a:pt x="105" y="0"/>
                      </a:lnTo>
                      <a:lnTo>
                        <a:pt x="0" y="91"/>
                      </a:lnTo>
                      <a:lnTo>
                        <a:pt x="6" y="108"/>
                      </a:lnTo>
                      <a:lnTo>
                        <a:pt x="31" y="157"/>
                      </a:lnTo>
                      <a:lnTo>
                        <a:pt x="99" y="244"/>
                      </a:lnTo>
                      <a:lnTo>
                        <a:pt x="228" y="1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79" name="Freeform 2198"/>
                <p:cNvSpPr>
                  <a:spLocks/>
                </p:cNvSpPr>
                <p:nvPr/>
              </p:nvSpPr>
              <p:spPr bwMode="auto">
                <a:xfrm>
                  <a:off x="1207" y="1601"/>
                  <a:ext cx="37" cy="40"/>
                </a:xfrm>
                <a:custGeom>
                  <a:avLst/>
                  <a:gdLst>
                    <a:gd name="T0" fmla="*/ 257 w 257"/>
                    <a:gd name="T1" fmla="*/ 123 h 239"/>
                    <a:gd name="T2" fmla="*/ 122 w 257"/>
                    <a:gd name="T3" fmla="*/ 0 h 239"/>
                    <a:gd name="T4" fmla="*/ 0 w 257"/>
                    <a:gd name="T5" fmla="*/ 107 h 239"/>
                    <a:gd name="T6" fmla="*/ 50 w 257"/>
                    <a:gd name="T7" fmla="*/ 167 h 239"/>
                    <a:gd name="T8" fmla="*/ 123 w 257"/>
                    <a:gd name="T9" fmla="*/ 239 h 239"/>
                    <a:gd name="T10" fmla="*/ 257 w 257"/>
                    <a:gd name="T11" fmla="*/ 123 h 239"/>
                    <a:gd name="T12" fmla="*/ 0 60000 65536"/>
                    <a:gd name="T13" fmla="*/ 0 60000 65536"/>
                    <a:gd name="T14" fmla="*/ 0 60000 65536"/>
                    <a:gd name="T15" fmla="*/ 0 60000 65536"/>
                    <a:gd name="T16" fmla="*/ 0 60000 65536"/>
                    <a:gd name="T17" fmla="*/ 0 60000 65536"/>
                    <a:gd name="T18" fmla="*/ 0 w 257"/>
                    <a:gd name="T19" fmla="*/ 0 h 239"/>
                    <a:gd name="T20" fmla="*/ 257 w 257"/>
                    <a:gd name="T21" fmla="*/ 239 h 239"/>
                  </a:gdLst>
                  <a:ahLst/>
                  <a:cxnLst>
                    <a:cxn ang="T12">
                      <a:pos x="T0" y="T1"/>
                    </a:cxn>
                    <a:cxn ang="T13">
                      <a:pos x="T2" y="T3"/>
                    </a:cxn>
                    <a:cxn ang="T14">
                      <a:pos x="T4" y="T5"/>
                    </a:cxn>
                    <a:cxn ang="T15">
                      <a:pos x="T6" y="T7"/>
                    </a:cxn>
                    <a:cxn ang="T16">
                      <a:pos x="T8" y="T9"/>
                    </a:cxn>
                    <a:cxn ang="T17">
                      <a:pos x="T10" y="T11"/>
                    </a:cxn>
                  </a:cxnLst>
                  <a:rect l="T18" t="T19" r="T20" b="T21"/>
                  <a:pathLst>
                    <a:path w="257" h="239">
                      <a:moveTo>
                        <a:pt x="257" y="123"/>
                      </a:moveTo>
                      <a:lnTo>
                        <a:pt x="122" y="0"/>
                      </a:lnTo>
                      <a:lnTo>
                        <a:pt x="0" y="107"/>
                      </a:lnTo>
                      <a:lnTo>
                        <a:pt x="50" y="167"/>
                      </a:lnTo>
                      <a:lnTo>
                        <a:pt x="123" y="239"/>
                      </a:lnTo>
                      <a:lnTo>
                        <a:pt x="257" y="12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0" name="Freeform 2199"/>
                <p:cNvSpPr>
                  <a:spLocks/>
                </p:cNvSpPr>
                <p:nvPr/>
              </p:nvSpPr>
              <p:spPr bwMode="auto">
                <a:xfrm>
                  <a:off x="1216" y="1612"/>
                  <a:ext cx="38" cy="38"/>
                </a:xfrm>
                <a:custGeom>
                  <a:avLst/>
                  <a:gdLst>
                    <a:gd name="T0" fmla="*/ 129 w 268"/>
                    <a:gd name="T1" fmla="*/ 0 h 231"/>
                    <a:gd name="T2" fmla="*/ 233 w 268"/>
                    <a:gd name="T3" fmla="*/ 87 h 231"/>
                    <a:gd name="T4" fmla="*/ 268 w 268"/>
                    <a:gd name="T5" fmla="*/ 118 h 231"/>
                    <a:gd name="T6" fmla="*/ 139 w 268"/>
                    <a:gd name="T7" fmla="*/ 231 h 231"/>
                    <a:gd name="T8" fmla="*/ 61 w 268"/>
                    <a:gd name="T9" fmla="*/ 170 h 231"/>
                    <a:gd name="T10" fmla="*/ 0 w 268"/>
                    <a:gd name="T11" fmla="*/ 112 h 231"/>
                    <a:gd name="T12" fmla="*/ 129 w 268"/>
                    <a:gd name="T13" fmla="*/ 0 h 231"/>
                    <a:gd name="T14" fmla="*/ 0 60000 65536"/>
                    <a:gd name="T15" fmla="*/ 0 60000 65536"/>
                    <a:gd name="T16" fmla="*/ 0 60000 65536"/>
                    <a:gd name="T17" fmla="*/ 0 60000 65536"/>
                    <a:gd name="T18" fmla="*/ 0 60000 65536"/>
                    <a:gd name="T19" fmla="*/ 0 60000 65536"/>
                    <a:gd name="T20" fmla="*/ 0 60000 65536"/>
                    <a:gd name="T21" fmla="*/ 0 w 268"/>
                    <a:gd name="T22" fmla="*/ 0 h 231"/>
                    <a:gd name="T23" fmla="*/ 268 w 268"/>
                    <a:gd name="T24" fmla="*/ 231 h 2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231">
                      <a:moveTo>
                        <a:pt x="129" y="0"/>
                      </a:moveTo>
                      <a:lnTo>
                        <a:pt x="233" y="87"/>
                      </a:lnTo>
                      <a:lnTo>
                        <a:pt x="268" y="118"/>
                      </a:lnTo>
                      <a:lnTo>
                        <a:pt x="139" y="231"/>
                      </a:lnTo>
                      <a:lnTo>
                        <a:pt x="61" y="170"/>
                      </a:lnTo>
                      <a:lnTo>
                        <a:pt x="0" y="112"/>
                      </a:lnTo>
                      <a:lnTo>
                        <a:pt x="1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1" name="Freeform 2200"/>
                <p:cNvSpPr>
                  <a:spLocks/>
                </p:cNvSpPr>
                <p:nvPr/>
              </p:nvSpPr>
              <p:spPr bwMode="auto">
                <a:xfrm>
                  <a:off x="1225" y="1622"/>
                  <a:ext cx="38" cy="33"/>
                </a:xfrm>
                <a:custGeom>
                  <a:avLst/>
                  <a:gdLst>
                    <a:gd name="T0" fmla="*/ 134 w 265"/>
                    <a:gd name="T1" fmla="*/ 0 h 201"/>
                    <a:gd name="T2" fmla="*/ 168 w 265"/>
                    <a:gd name="T3" fmla="*/ 28 h 201"/>
                    <a:gd name="T4" fmla="*/ 221 w 265"/>
                    <a:gd name="T5" fmla="*/ 80 h 201"/>
                    <a:gd name="T6" fmla="*/ 265 w 265"/>
                    <a:gd name="T7" fmla="*/ 125 h 201"/>
                    <a:gd name="T8" fmla="*/ 177 w 265"/>
                    <a:gd name="T9" fmla="*/ 201 h 201"/>
                    <a:gd name="T10" fmla="*/ 113 w 265"/>
                    <a:gd name="T11" fmla="*/ 186 h 201"/>
                    <a:gd name="T12" fmla="*/ 75 w 265"/>
                    <a:gd name="T13" fmla="*/ 173 h 201"/>
                    <a:gd name="T14" fmla="*/ 0 w 265"/>
                    <a:gd name="T15" fmla="*/ 116 h 201"/>
                    <a:gd name="T16" fmla="*/ 134 w 265"/>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5"/>
                    <a:gd name="T28" fmla="*/ 0 h 201"/>
                    <a:gd name="T29" fmla="*/ 265 w 265"/>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5" h="201">
                      <a:moveTo>
                        <a:pt x="134" y="0"/>
                      </a:moveTo>
                      <a:lnTo>
                        <a:pt x="168" y="28"/>
                      </a:lnTo>
                      <a:lnTo>
                        <a:pt x="221" y="80"/>
                      </a:lnTo>
                      <a:lnTo>
                        <a:pt x="265" y="125"/>
                      </a:lnTo>
                      <a:lnTo>
                        <a:pt x="177" y="201"/>
                      </a:lnTo>
                      <a:lnTo>
                        <a:pt x="113" y="186"/>
                      </a:lnTo>
                      <a:lnTo>
                        <a:pt x="75" y="173"/>
                      </a:lnTo>
                      <a:lnTo>
                        <a:pt x="0" y="116"/>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2" name="Freeform 2201"/>
                <p:cNvSpPr>
                  <a:spLocks/>
                </p:cNvSpPr>
                <p:nvPr/>
              </p:nvSpPr>
              <p:spPr bwMode="auto">
                <a:xfrm>
                  <a:off x="1235" y="1632"/>
                  <a:ext cx="40" cy="27"/>
                </a:xfrm>
                <a:custGeom>
                  <a:avLst/>
                  <a:gdLst>
                    <a:gd name="T0" fmla="*/ 279 w 279"/>
                    <a:gd name="T1" fmla="*/ 108 h 168"/>
                    <a:gd name="T2" fmla="*/ 221 w 279"/>
                    <a:gd name="T3" fmla="*/ 85 h 168"/>
                    <a:gd name="T4" fmla="*/ 183 w 279"/>
                    <a:gd name="T5" fmla="*/ 59 h 168"/>
                    <a:gd name="T6" fmla="*/ 129 w 279"/>
                    <a:gd name="T7" fmla="*/ 0 h 168"/>
                    <a:gd name="T8" fmla="*/ 0 w 279"/>
                    <a:gd name="T9" fmla="*/ 113 h 168"/>
                    <a:gd name="T10" fmla="*/ 1 w 279"/>
                    <a:gd name="T11" fmla="*/ 114 h 168"/>
                    <a:gd name="T12" fmla="*/ 33 w 279"/>
                    <a:gd name="T13" fmla="*/ 126 h 168"/>
                    <a:gd name="T14" fmla="*/ 86 w 279"/>
                    <a:gd name="T15" fmla="*/ 139 h 168"/>
                    <a:gd name="T16" fmla="*/ 211 w 279"/>
                    <a:gd name="T17" fmla="*/ 168 h 168"/>
                    <a:gd name="T18" fmla="*/ 279 w 279"/>
                    <a:gd name="T19" fmla="*/ 108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9"/>
                    <a:gd name="T31" fmla="*/ 0 h 168"/>
                    <a:gd name="T32" fmla="*/ 279 w 279"/>
                    <a:gd name="T33" fmla="*/ 168 h 1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9" h="168">
                      <a:moveTo>
                        <a:pt x="279" y="108"/>
                      </a:moveTo>
                      <a:lnTo>
                        <a:pt x="221" y="85"/>
                      </a:lnTo>
                      <a:lnTo>
                        <a:pt x="183" y="59"/>
                      </a:lnTo>
                      <a:lnTo>
                        <a:pt x="129" y="0"/>
                      </a:lnTo>
                      <a:lnTo>
                        <a:pt x="0" y="113"/>
                      </a:lnTo>
                      <a:lnTo>
                        <a:pt x="1" y="114"/>
                      </a:lnTo>
                      <a:lnTo>
                        <a:pt x="33" y="126"/>
                      </a:lnTo>
                      <a:lnTo>
                        <a:pt x="86" y="139"/>
                      </a:lnTo>
                      <a:lnTo>
                        <a:pt x="211" y="168"/>
                      </a:lnTo>
                      <a:lnTo>
                        <a:pt x="279"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3" name="Freeform 2202"/>
                <p:cNvSpPr>
                  <a:spLocks/>
                </p:cNvSpPr>
                <p:nvPr/>
              </p:nvSpPr>
              <p:spPr bwMode="auto">
                <a:xfrm>
                  <a:off x="1250" y="1642"/>
                  <a:ext cx="39" cy="25"/>
                </a:xfrm>
                <a:custGeom>
                  <a:avLst/>
                  <a:gdLst>
                    <a:gd name="T0" fmla="*/ 88 w 273"/>
                    <a:gd name="T1" fmla="*/ 0 h 150"/>
                    <a:gd name="T2" fmla="*/ 141 w 273"/>
                    <a:gd name="T3" fmla="*/ 30 h 150"/>
                    <a:gd name="T4" fmla="*/ 235 w 273"/>
                    <a:gd name="T5" fmla="*/ 56 h 150"/>
                    <a:gd name="T6" fmla="*/ 273 w 273"/>
                    <a:gd name="T7" fmla="*/ 78 h 150"/>
                    <a:gd name="T8" fmla="*/ 191 w 273"/>
                    <a:gd name="T9" fmla="*/ 150 h 150"/>
                    <a:gd name="T10" fmla="*/ 180 w 273"/>
                    <a:gd name="T11" fmla="*/ 133 h 150"/>
                    <a:gd name="T12" fmla="*/ 159 w 273"/>
                    <a:gd name="T13" fmla="*/ 118 h 150"/>
                    <a:gd name="T14" fmla="*/ 115 w 273"/>
                    <a:gd name="T15" fmla="*/ 104 h 150"/>
                    <a:gd name="T16" fmla="*/ 0 w 273"/>
                    <a:gd name="T17" fmla="*/ 76 h 150"/>
                    <a:gd name="T18" fmla="*/ 88 w 273"/>
                    <a:gd name="T19" fmla="*/ 0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3"/>
                    <a:gd name="T31" fmla="*/ 0 h 150"/>
                    <a:gd name="T32" fmla="*/ 273 w 273"/>
                    <a:gd name="T33" fmla="*/ 150 h 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3" h="150">
                      <a:moveTo>
                        <a:pt x="88" y="0"/>
                      </a:moveTo>
                      <a:lnTo>
                        <a:pt x="141" y="30"/>
                      </a:lnTo>
                      <a:lnTo>
                        <a:pt x="235" y="56"/>
                      </a:lnTo>
                      <a:lnTo>
                        <a:pt x="273" y="78"/>
                      </a:lnTo>
                      <a:lnTo>
                        <a:pt x="191" y="150"/>
                      </a:lnTo>
                      <a:lnTo>
                        <a:pt x="180" y="133"/>
                      </a:lnTo>
                      <a:lnTo>
                        <a:pt x="159" y="118"/>
                      </a:lnTo>
                      <a:lnTo>
                        <a:pt x="115" y="104"/>
                      </a:lnTo>
                      <a:lnTo>
                        <a:pt x="0" y="76"/>
                      </a:lnTo>
                      <a:lnTo>
                        <a:pt x="8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4" name="Freeform 2203"/>
                <p:cNvSpPr>
                  <a:spLocks/>
                </p:cNvSpPr>
                <p:nvPr/>
              </p:nvSpPr>
              <p:spPr bwMode="auto">
                <a:xfrm>
                  <a:off x="1266" y="1650"/>
                  <a:ext cx="31" cy="30"/>
                </a:xfrm>
                <a:custGeom>
                  <a:avLst/>
                  <a:gdLst>
                    <a:gd name="T0" fmla="*/ 68 w 220"/>
                    <a:gd name="T1" fmla="*/ 0 h 180"/>
                    <a:gd name="T2" fmla="*/ 127 w 220"/>
                    <a:gd name="T3" fmla="*/ 14 h 180"/>
                    <a:gd name="T4" fmla="*/ 152 w 220"/>
                    <a:gd name="T5" fmla="*/ 26 h 180"/>
                    <a:gd name="T6" fmla="*/ 176 w 220"/>
                    <a:gd name="T7" fmla="*/ 46 h 180"/>
                    <a:gd name="T8" fmla="*/ 220 w 220"/>
                    <a:gd name="T9" fmla="*/ 106 h 180"/>
                    <a:gd name="T10" fmla="*/ 137 w 220"/>
                    <a:gd name="T11" fmla="*/ 180 h 180"/>
                    <a:gd name="T12" fmla="*/ 104 w 220"/>
                    <a:gd name="T13" fmla="*/ 139 h 180"/>
                    <a:gd name="T14" fmla="*/ 72 w 220"/>
                    <a:gd name="T15" fmla="*/ 91 h 180"/>
                    <a:gd name="T16" fmla="*/ 48 w 220"/>
                    <a:gd name="T17" fmla="*/ 76 h 180"/>
                    <a:gd name="T18" fmla="*/ 0 w 220"/>
                    <a:gd name="T19" fmla="*/ 60 h 180"/>
                    <a:gd name="T20" fmla="*/ 68 w 220"/>
                    <a:gd name="T21" fmla="*/ 0 h 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0"/>
                    <a:gd name="T34" fmla="*/ 0 h 180"/>
                    <a:gd name="T35" fmla="*/ 220 w 220"/>
                    <a:gd name="T36" fmla="*/ 180 h 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0" h="180">
                      <a:moveTo>
                        <a:pt x="68" y="0"/>
                      </a:moveTo>
                      <a:lnTo>
                        <a:pt x="127" y="14"/>
                      </a:lnTo>
                      <a:lnTo>
                        <a:pt x="152" y="26"/>
                      </a:lnTo>
                      <a:lnTo>
                        <a:pt x="176" y="46"/>
                      </a:lnTo>
                      <a:lnTo>
                        <a:pt x="220" y="106"/>
                      </a:lnTo>
                      <a:lnTo>
                        <a:pt x="137" y="180"/>
                      </a:lnTo>
                      <a:lnTo>
                        <a:pt x="104" y="139"/>
                      </a:lnTo>
                      <a:lnTo>
                        <a:pt x="72" y="91"/>
                      </a:lnTo>
                      <a:lnTo>
                        <a:pt x="48" y="76"/>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5" name="Freeform 2204"/>
                <p:cNvSpPr>
                  <a:spLocks/>
                </p:cNvSpPr>
                <p:nvPr/>
              </p:nvSpPr>
              <p:spPr bwMode="auto">
                <a:xfrm>
                  <a:off x="1277" y="1656"/>
                  <a:ext cx="27" cy="35"/>
                </a:xfrm>
                <a:custGeom>
                  <a:avLst/>
                  <a:gdLst>
                    <a:gd name="T0" fmla="*/ 185 w 185"/>
                    <a:gd name="T1" fmla="*/ 147 h 211"/>
                    <a:gd name="T2" fmla="*/ 138 w 185"/>
                    <a:gd name="T3" fmla="*/ 73 h 211"/>
                    <a:gd name="T4" fmla="*/ 82 w 185"/>
                    <a:gd name="T5" fmla="*/ 0 h 211"/>
                    <a:gd name="T6" fmla="*/ 0 w 185"/>
                    <a:gd name="T7" fmla="*/ 72 h 211"/>
                    <a:gd name="T8" fmla="*/ 57 w 185"/>
                    <a:gd name="T9" fmla="*/ 147 h 211"/>
                    <a:gd name="T10" fmla="*/ 112 w 185"/>
                    <a:gd name="T11" fmla="*/ 211 h 211"/>
                    <a:gd name="T12" fmla="*/ 185 w 185"/>
                    <a:gd name="T13" fmla="*/ 147 h 211"/>
                    <a:gd name="T14" fmla="*/ 0 60000 65536"/>
                    <a:gd name="T15" fmla="*/ 0 60000 65536"/>
                    <a:gd name="T16" fmla="*/ 0 60000 65536"/>
                    <a:gd name="T17" fmla="*/ 0 60000 65536"/>
                    <a:gd name="T18" fmla="*/ 0 60000 65536"/>
                    <a:gd name="T19" fmla="*/ 0 60000 65536"/>
                    <a:gd name="T20" fmla="*/ 0 60000 65536"/>
                    <a:gd name="T21" fmla="*/ 0 w 185"/>
                    <a:gd name="T22" fmla="*/ 0 h 211"/>
                    <a:gd name="T23" fmla="*/ 185 w 185"/>
                    <a:gd name="T24" fmla="*/ 211 h 2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211">
                      <a:moveTo>
                        <a:pt x="185" y="147"/>
                      </a:moveTo>
                      <a:lnTo>
                        <a:pt x="138" y="73"/>
                      </a:lnTo>
                      <a:lnTo>
                        <a:pt x="82" y="0"/>
                      </a:lnTo>
                      <a:lnTo>
                        <a:pt x="0" y="72"/>
                      </a:lnTo>
                      <a:lnTo>
                        <a:pt x="57" y="147"/>
                      </a:lnTo>
                      <a:lnTo>
                        <a:pt x="112" y="211"/>
                      </a:lnTo>
                      <a:lnTo>
                        <a:pt x="185" y="1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6" name="Freeform 2205"/>
                <p:cNvSpPr>
                  <a:spLocks/>
                </p:cNvSpPr>
                <p:nvPr/>
              </p:nvSpPr>
              <p:spPr bwMode="auto">
                <a:xfrm>
                  <a:off x="1285" y="1667"/>
                  <a:ext cx="27" cy="38"/>
                </a:xfrm>
                <a:custGeom>
                  <a:avLst/>
                  <a:gdLst>
                    <a:gd name="T0" fmla="*/ 83 w 185"/>
                    <a:gd name="T1" fmla="*/ 0 h 224"/>
                    <a:gd name="T2" fmla="*/ 143 w 185"/>
                    <a:gd name="T3" fmla="*/ 98 h 224"/>
                    <a:gd name="T4" fmla="*/ 185 w 185"/>
                    <a:gd name="T5" fmla="*/ 150 h 224"/>
                    <a:gd name="T6" fmla="*/ 102 w 185"/>
                    <a:gd name="T7" fmla="*/ 224 h 224"/>
                    <a:gd name="T8" fmla="*/ 97 w 185"/>
                    <a:gd name="T9" fmla="*/ 210 h 224"/>
                    <a:gd name="T10" fmla="*/ 80 w 185"/>
                    <a:gd name="T11" fmla="*/ 172 h 224"/>
                    <a:gd name="T12" fmla="*/ 56 w 185"/>
                    <a:gd name="T13" fmla="*/ 138 h 224"/>
                    <a:gd name="T14" fmla="*/ 0 w 185"/>
                    <a:gd name="T15" fmla="*/ 74 h 224"/>
                    <a:gd name="T16" fmla="*/ 83 w 185"/>
                    <a:gd name="T17" fmla="*/ 0 h 2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224"/>
                    <a:gd name="T29" fmla="*/ 185 w 185"/>
                    <a:gd name="T30" fmla="*/ 224 h 2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224">
                      <a:moveTo>
                        <a:pt x="83" y="0"/>
                      </a:moveTo>
                      <a:lnTo>
                        <a:pt x="143" y="98"/>
                      </a:lnTo>
                      <a:lnTo>
                        <a:pt x="185" y="150"/>
                      </a:lnTo>
                      <a:lnTo>
                        <a:pt x="102" y="224"/>
                      </a:lnTo>
                      <a:lnTo>
                        <a:pt x="97" y="210"/>
                      </a:lnTo>
                      <a:lnTo>
                        <a:pt x="80" y="172"/>
                      </a:lnTo>
                      <a:lnTo>
                        <a:pt x="56" y="138"/>
                      </a:lnTo>
                      <a:lnTo>
                        <a:pt x="0" y="74"/>
                      </a:lnTo>
                      <a:lnTo>
                        <a:pt x="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7" name="Freeform 2206"/>
                <p:cNvSpPr>
                  <a:spLocks/>
                </p:cNvSpPr>
                <p:nvPr/>
              </p:nvSpPr>
              <p:spPr bwMode="auto">
                <a:xfrm>
                  <a:off x="1319" y="1664"/>
                  <a:ext cx="3" cy="20"/>
                </a:xfrm>
                <a:custGeom>
                  <a:avLst/>
                  <a:gdLst>
                    <a:gd name="T0" fmla="*/ 0 w 20"/>
                    <a:gd name="T1" fmla="*/ 122 h 122"/>
                    <a:gd name="T2" fmla="*/ 7 w 20"/>
                    <a:gd name="T3" fmla="*/ 61 h 122"/>
                    <a:gd name="T4" fmla="*/ 20 w 20"/>
                    <a:gd name="T5" fmla="*/ 0 h 122"/>
                    <a:gd name="T6" fmla="*/ 14 w 20"/>
                    <a:gd name="T7" fmla="*/ 109 h 122"/>
                    <a:gd name="T8" fmla="*/ 0 w 20"/>
                    <a:gd name="T9" fmla="*/ 122 h 122"/>
                    <a:gd name="T10" fmla="*/ 0 60000 65536"/>
                    <a:gd name="T11" fmla="*/ 0 60000 65536"/>
                    <a:gd name="T12" fmla="*/ 0 60000 65536"/>
                    <a:gd name="T13" fmla="*/ 0 60000 65536"/>
                    <a:gd name="T14" fmla="*/ 0 60000 65536"/>
                    <a:gd name="T15" fmla="*/ 0 w 20"/>
                    <a:gd name="T16" fmla="*/ 0 h 122"/>
                    <a:gd name="T17" fmla="*/ 20 w 20"/>
                    <a:gd name="T18" fmla="*/ 122 h 122"/>
                  </a:gdLst>
                  <a:ahLst/>
                  <a:cxnLst>
                    <a:cxn ang="T10">
                      <a:pos x="T0" y="T1"/>
                    </a:cxn>
                    <a:cxn ang="T11">
                      <a:pos x="T2" y="T3"/>
                    </a:cxn>
                    <a:cxn ang="T12">
                      <a:pos x="T4" y="T5"/>
                    </a:cxn>
                    <a:cxn ang="T13">
                      <a:pos x="T6" y="T7"/>
                    </a:cxn>
                    <a:cxn ang="T14">
                      <a:pos x="T8" y="T9"/>
                    </a:cxn>
                  </a:cxnLst>
                  <a:rect l="T15" t="T16" r="T17" b="T18"/>
                  <a:pathLst>
                    <a:path w="20" h="122">
                      <a:moveTo>
                        <a:pt x="0" y="122"/>
                      </a:moveTo>
                      <a:lnTo>
                        <a:pt x="7" y="61"/>
                      </a:lnTo>
                      <a:lnTo>
                        <a:pt x="20" y="0"/>
                      </a:lnTo>
                      <a:lnTo>
                        <a:pt x="14" y="109"/>
                      </a:lnTo>
                      <a:lnTo>
                        <a:pt x="0" y="1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8" name="Freeform 2207"/>
                <p:cNvSpPr>
                  <a:spLocks/>
                </p:cNvSpPr>
                <p:nvPr/>
              </p:nvSpPr>
              <p:spPr bwMode="auto">
                <a:xfrm>
                  <a:off x="1293" y="1664"/>
                  <a:ext cx="29" cy="56"/>
                </a:xfrm>
                <a:custGeom>
                  <a:avLst/>
                  <a:gdLst>
                    <a:gd name="T0" fmla="*/ 73 w 200"/>
                    <a:gd name="T1" fmla="*/ 95 h 333"/>
                    <a:gd name="T2" fmla="*/ 85 w 200"/>
                    <a:gd name="T3" fmla="*/ 116 h 333"/>
                    <a:gd name="T4" fmla="*/ 123 w 200"/>
                    <a:gd name="T5" fmla="*/ 164 h 333"/>
                    <a:gd name="T6" fmla="*/ 148 w 200"/>
                    <a:gd name="T7" fmla="*/ 183 h 333"/>
                    <a:gd name="T8" fmla="*/ 165 w 200"/>
                    <a:gd name="T9" fmla="*/ 181 h 333"/>
                    <a:gd name="T10" fmla="*/ 174 w 200"/>
                    <a:gd name="T11" fmla="*/ 161 h 333"/>
                    <a:gd name="T12" fmla="*/ 185 w 200"/>
                    <a:gd name="T13" fmla="*/ 86 h 333"/>
                    <a:gd name="T14" fmla="*/ 200 w 200"/>
                    <a:gd name="T15" fmla="*/ 0 h 333"/>
                    <a:gd name="T16" fmla="*/ 193 w 200"/>
                    <a:gd name="T17" fmla="*/ 231 h 333"/>
                    <a:gd name="T18" fmla="*/ 75 w 200"/>
                    <a:gd name="T19" fmla="*/ 333 h 333"/>
                    <a:gd name="T20" fmla="*/ 39 w 200"/>
                    <a:gd name="T21" fmla="*/ 228 h 333"/>
                    <a:gd name="T22" fmla="*/ 22 w 200"/>
                    <a:gd name="T23" fmla="*/ 192 h 333"/>
                    <a:gd name="T24" fmla="*/ 0 w 200"/>
                    <a:gd name="T25" fmla="*/ 159 h 333"/>
                    <a:gd name="T26" fmla="*/ 73 w 200"/>
                    <a:gd name="T27" fmla="*/ 95 h 3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0"/>
                    <a:gd name="T43" fmla="*/ 0 h 333"/>
                    <a:gd name="T44" fmla="*/ 200 w 200"/>
                    <a:gd name="T45" fmla="*/ 333 h 3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0" h="333">
                      <a:moveTo>
                        <a:pt x="73" y="95"/>
                      </a:moveTo>
                      <a:lnTo>
                        <a:pt x="85" y="116"/>
                      </a:lnTo>
                      <a:lnTo>
                        <a:pt x="123" y="164"/>
                      </a:lnTo>
                      <a:lnTo>
                        <a:pt x="148" y="183"/>
                      </a:lnTo>
                      <a:lnTo>
                        <a:pt x="165" y="181"/>
                      </a:lnTo>
                      <a:lnTo>
                        <a:pt x="174" y="161"/>
                      </a:lnTo>
                      <a:lnTo>
                        <a:pt x="185" y="86"/>
                      </a:lnTo>
                      <a:lnTo>
                        <a:pt x="200" y="0"/>
                      </a:lnTo>
                      <a:lnTo>
                        <a:pt x="193" y="231"/>
                      </a:lnTo>
                      <a:lnTo>
                        <a:pt x="75" y="333"/>
                      </a:lnTo>
                      <a:lnTo>
                        <a:pt x="39" y="228"/>
                      </a:lnTo>
                      <a:lnTo>
                        <a:pt x="22" y="192"/>
                      </a:lnTo>
                      <a:lnTo>
                        <a:pt x="0" y="159"/>
                      </a:lnTo>
                      <a:lnTo>
                        <a:pt x="73" y="9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89" name="Freeform 2208"/>
                <p:cNvSpPr>
                  <a:spLocks/>
                </p:cNvSpPr>
                <p:nvPr/>
              </p:nvSpPr>
              <p:spPr bwMode="auto">
                <a:xfrm>
                  <a:off x="1300" y="1682"/>
                  <a:ext cx="21" cy="53"/>
                </a:xfrm>
                <a:custGeom>
                  <a:avLst/>
                  <a:gdLst>
                    <a:gd name="T0" fmla="*/ 136 w 150"/>
                    <a:gd name="T1" fmla="*/ 13 h 318"/>
                    <a:gd name="T2" fmla="*/ 122 w 150"/>
                    <a:gd name="T3" fmla="*/ 69 h 318"/>
                    <a:gd name="T4" fmla="*/ 107 w 150"/>
                    <a:gd name="T5" fmla="*/ 75 h 318"/>
                    <a:gd name="T6" fmla="*/ 83 w 150"/>
                    <a:gd name="T7" fmla="*/ 59 h 318"/>
                    <a:gd name="T8" fmla="*/ 0 w 150"/>
                    <a:gd name="T9" fmla="*/ 133 h 318"/>
                    <a:gd name="T10" fmla="*/ 62 w 150"/>
                    <a:gd name="T11" fmla="*/ 318 h 318"/>
                    <a:gd name="T12" fmla="*/ 148 w 150"/>
                    <a:gd name="T13" fmla="*/ 242 h 318"/>
                    <a:gd name="T14" fmla="*/ 150 w 150"/>
                    <a:gd name="T15" fmla="*/ 0 h 318"/>
                    <a:gd name="T16" fmla="*/ 136 w 150"/>
                    <a:gd name="T17" fmla="*/ 13 h 3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318"/>
                    <a:gd name="T29" fmla="*/ 150 w 150"/>
                    <a:gd name="T30" fmla="*/ 318 h 3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318">
                      <a:moveTo>
                        <a:pt x="136" y="13"/>
                      </a:moveTo>
                      <a:lnTo>
                        <a:pt x="122" y="69"/>
                      </a:lnTo>
                      <a:lnTo>
                        <a:pt x="107" y="75"/>
                      </a:lnTo>
                      <a:lnTo>
                        <a:pt x="83" y="59"/>
                      </a:lnTo>
                      <a:lnTo>
                        <a:pt x="0" y="133"/>
                      </a:lnTo>
                      <a:lnTo>
                        <a:pt x="62" y="318"/>
                      </a:lnTo>
                      <a:lnTo>
                        <a:pt x="148" y="242"/>
                      </a:lnTo>
                      <a:lnTo>
                        <a:pt x="150" y="0"/>
                      </a:lnTo>
                      <a:lnTo>
                        <a:pt x="136" y="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0" name="Freeform 2209"/>
                <p:cNvSpPr>
                  <a:spLocks/>
                </p:cNvSpPr>
                <p:nvPr/>
              </p:nvSpPr>
              <p:spPr bwMode="auto">
                <a:xfrm>
                  <a:off x="1304" y="1703"/>
                  <a:ext cx="17" cy="48"/>
                </a:xfrm>
                <a:custGeom>
                  <a:avLst/>
                  <a:gdLst>
                    <a:gd name="T0" fmla="*/ 117 w 118"/>
                    <a:gd name="T1" fmla="*/ 240 h 290"/>
                    <a:gd name="T2" fmla="*/ 118 w 118"/>
                    <a:gd name="T3" fmla="*/ 0 h 290"/>
                    <a:gd name="T4" fmla="*/ 0 w 118"/>
                    <a:gd name="T5" fmla="*/ 102 h 290"/>
                    <a:gd name="T6" fmla="*/ 60 w 118"/>
                    <a:gd name="T7" fmla="*/ 290 h 290"/>
                    <a:gd name="T8" fmla="*/ 117 w 118"/>
                    <a:gd name="T9" fmla="*/ 240 h 290"/>
                    <a:gd name="T10" fmla="*/ 0 60000 65536"/>
                    <a:gd name="T11" fmla="*/ 0 60000 65536"/>
                    <a:gd name="T12" fmla="*/ 0 60000 65536"/>
                    <a:gd name="T13" fmla="*/ 0 60000 65536"/>
                    <a:gd name="T14" fmla="*/ 0 60000 65536"/>
                    <a:gd name="T15" fmla="*/ 0 w 118"/>
                    <a:gd name="T16" fmla="*/ 0 h 290"/>
                    <a:gd name="T17" fmla="*/ 118 w 118"/>
                    <a:gd name="T18" fmla="*/ 290 h 290"/>
                  </a:gdLst>
                  <a:ahLst/>
                  <a:cxnLst>
                    <a:cxn ang="T10">
                      <a:pos x="T0" y="T1"/>
                    </a:cxn>
                    <a:cxn ang="T11">
                      <a:pos x="T2" y="T3"/>
                    </a:cxn>
                    <a:cxn ang="T12">
                      <a:pos x="T4" y="T5"/>
                    </a:cxn>
                    <a:cxn ang="T13">
                      <a:pos x="T6" y="T7"/>
                    </a:cxn>
                    <a:cxn ang="T14">
                      <a:pos x="T8" y="T9"/>
                    </a:cxn>
                  </a:cxnLst>
                  <a:rect l="T15" t="T16" r="T17" b="T18"/>
                  <a:pathLst>
                    <a:path w="118" h="290">
                      <a:moveTo>
                        <a:pt x="117" y="240"/>
                      </a:moveTo>
                      <a:lnTo>
                        <a:pt x="118" y="0"/>
                      </a:lnTo>
                      <a:lnTo>
                        <a:pt x="0" y="102"/>
                      </a:lnTo>
                      <a:lnTo>
                        <a:pt x="60" y="290"/>
                      </a:lnTo>
                      <a:lnTo>
                        <a:pt x="11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1" name="Freeform 2210"/>
                <p:cNvSpPr>
                  <a:spLocks/>
                </p:cNvSpPr>
                <p:nvPr/>
              </p:nvSpPr>
              <p:spPr bwMode="auto">
                <a:xfrm>
                  <a:off x="1309" y="1723"/>
                  <a:ext cx="12" cy="44"/>
                </a:xfrm>
                <a:custGeom>
                  <a:avLst/>
                  <a:gdLst>
                    <a:gd name="T0" fmla="*/ 86 w 86"/>
                    <a:gd name="T1" fmla="*/ 240 h 268"/>
                    <a:gd name="T2" fmla="*/ 86 w 86"/>
                    <a:gd name="T3" fmla="*/ 0 h 268"/>
                    <a:gd name="T4" fmla="*/ 0 w 86"/>
                    <a:gd name="T5" fmla="*/ 76 h 268"/>
                    <a:gd name="T6" fmla="*/ 54 w 86"/>
                    <a:gd name="T7" fmla="*/ 268 h 268"/>
                    <a:gd name="T8" fmla="*/ 86 w 86"/>
                    <a:gd name="T9" fmla="*/ 240 h 268"/>
                    <a:gd name="T10" fmla="*/ 0 60000 65536"/>
                    <a:gd name="T11" fmla="*/ 0 60000 65536"/>
                    <a:gd name="T12" fmla="*/ 0 60000 65536"/>
                    <a:gd name="T13" fmla="*/ 0 60000 65536"/>
                    <a:gd name="T14" fmla="*/ 0 60000 65536"/>
                    <a:gd name="T15" fmla="*/ 0 w 86"/>
                    <a:gd name="T16" fmla="*/ 0 h 268"/>
                    <a:gd name="T17" fmla="*/ 86 w 86"/>
                    <a:gd name="T18" fmla="*/ 268 h 268"/>
                  </a:gdLst>
                  <a:ahLst/>
                  <a:cxnLst>
                    <a:cxn ang="T10">
                      <a:pos x="T0" y="T1"/>
                    </a:cxn>
                    <a:cxn ang="T11">
                      <a:pos x="T2" y="T3"/>
                    </a:cxn>
                    <a:cxn ang="T12">
                      <a:pos x="T4" y="T5"/>
                    </a:cxn>
                    <a:cxn ang="T13">
                      <a:pos x="T6" y="T7"/>
                    </a:cxn>
                    <a:cxn ang="T14">
                      <a:pos x="T8" y="T9"/>
                    </a:cxn>
                  </a:cxnLst>
                  <a:rect l="T15" t="T16" r="T17" b="T18"/>
                  <a:pathLst>
                    <a:path w="86" h="268">
                      <a:moveTo>
                        <a:pt x="86" y="240"/>
                      </a:moveTo>
                      <a:lnTo>
                        <a:pt x="86" y="0"/>
                      </a:lnTo>
                      <a:lnTo>
                        <a:pt x="0" y="76"/>
                      </a:lnTo>
                      <a:lnTo>
                        <a:pt x="54" y="268"/>
                      </a:lnTo>
                      <a:lnTo>
                        <a:pt x="86"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2" name="Freeform 2211"/>
                <p:cNvSpPr>
                  <a:spLocks/>
                </p:cNvSpPr>
                <p:nvPr/>
              </p:nvSpPr>
              <p:spPr bwMode="auto">
                <a:xfrm>
                  <a:off x="1313" y="1743"/>
                  <a:ext cx="8" cy="41"/>
                </a:xfrm>
                <a:custGeom>
                  <a:avLst/>
                  <a:gdLst>
                    <a:gd name="T0" fmla="*/ 57 w 57"/>
                    <a:gd name="T1" fmla="*/ 240 h 250"/>
                    <a:gd name="T2" fmla="*/ 57 w 57"/>
                    <a:gd name="T3" fmla="*/ 0 h 250"/>
                    <a:gd name="T4" fmla="*/ 0 w 57"/>
                    <a:gd name="T5" fmla="*/ 50 h 250"/>
                    <a:gd name="T6" fmla="*/ 45 w 57"/>
                    <a:gd name="T7" fmla="*/ 250 h 250"/>
                    <a:gd name="T8" fmla="*/ 57 w 57"/>
                    <a:gd name="T9" fmla="*/ 240 h 250"/>
                    <a:gd name="T10" fmla="*/ 0 60000 65536"/>
                    <a:gd name="T11" fmla="*/ 0 60000 65536"/>
                    <a:gd name="T12" fmla="*/ 0 60000 65536"/>
                    <a:gd name="T13" fmla="*/ 0 60000 65536"/>
                    <a:gd name="T14" fmla="*/ 0 60000 65536"/>
                    <a:gd name="T15" fmla="*/ 0 w 57"/>
                    <a:gd name="T16" fmla="*/ 0 h 250"/>
                    <a:gd name="T17" fmla="*/ 57 w 57"/>
                    <a:gd name="T18" fmla="*/ 250 h 250"/>
                  </a:gdLst>
                  <a:ahLst/>
                  <a:cxnLst>
                    <a:cxn ang="T10">
                      <a:pos x="T0" y="T1"/>
                    </a:cxn>
                    <a:cxn ang="T11">
                      <a:pos x="T2" y="T3"/>
                    </a:cxn>
                    <a:cxn ang="T12">
                      <a:pos x="T4" y="T5"/>
                    </a:cxn>
                    <a:cxn ang="T13">
                      <a:pos x="T6" y="T7"/>
                    </a:cxn>
                    <a:cxn ang="T14">
                      <a:pos x="T8" y="T9"/>
                    </a:cxn>
                  </a:cxnLst>
                  <a:rect l="T15" t="T16" r="T17" b="T18"/>
                  <a:pathLst>
                    <a:path w="57" h="250">
                      <a:moveTo>
                        <a:pt x="57" y="240"/>
                      </a:moveTo>
                      <a:lnTo>
                        <a:pt x="57" y="0"/>
                      </a:lnTo>
                      <a:lnTo>
                        <a:pt x="0" y="50"/>
                      </a:lnTo>
                      <a:lnTo>
                        <a:pt x="45" y="250"/>
                      </a:lnTo>
                      <a:lnTo>
                        <a:pt x="57" y="2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3" name="Freeform 2212"/>
                <p:cNvSpPr>
                  <a:spLocks/>
                </p:cNvSpPr>
                <p:nvPr/>
              </p:nvSpPr>
              <p:spPr bwMode="auto">
                <a:xfrm>
                  <a:off x="1316" y="1763"/>
                  <a:ext cx="5" cy="32"/>
                </a:xfrm>
                <a:custGeom>
                  <a:avLst/>
                  <a:gdLst>
                    <a:gd name="T0" fmla="*/ 32 w 32"/>
                    <a:gd name="T1" fmla="*/ 0 h 196"/>
                    <a:gd name="T2" fmla="*/ 32 w 32"/>
                    <a:gd name="T3" fmla="*/ 147 h 196"/>
                    <a:gd name="T4" fmla="*/ 31 w 32"/>
                    <a:gd name="T5" fmla="*/ 186 h 196"/>
                    <a:gd name="T6" fmla="*/ 30 w 32"/>
                    <a:gd name="T7" fmla="*/ 196 h 196"/>
                    <a:gd name="T8" fmla="*/ 0 w 32"/>
                    <a:gd name="T9" fmla="*/ 28 h 196"/>
                    <a:gd name="T10" fmla="*/ 32 w 32"/>
                    <a:gd name="T11" fmla="*/ 0 h 196"/>
                    <a:gd name="T12" fmla="*/ 0 60000 65536"/>
                    <a:gd name="T13" fmla="*/ 0 60000 65536"/>
                    <a:gd name="T14" fmla="*/ 0 60000 65536"/>
                    <a:gd name="T15" fmla="*/ 0 60000 65536"/>
                    <a:gd name="T16" fmla="*/ 0 60000 65536"/>
                    <a:gd name="T17" fmla="*/ 0 60000 65536"/>
                    <a:gd name="T18" fmla="*/ 0 w 32"/>
                    <a:gd name="T19" fmla="*/ 0 h 196"/>
                    <a:gd name="T20" fmla="*/ 32 w 32"/>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32" h="196">
                      <a:moveTo>
                        <a:pt x="32" y="0"/>
                      </a:moveTo>
                      <a:lnTo>
                        <a:pt x="32" y="147"/>
                      </a:lnTo>
                      <a:lnTo>
                        <a:pt x="31" y="186"/>
                      </a:lnTo>
                      <a:lnTo>
                        <a:pt x="30" y="196"/>
                      </a:lnTo>
                      <a:lnTo>
                        <a:pt x="0" y="28"/>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4" name="Freeform 2213"/>
                <p:cNvSpPr>
                  <a:spLocks/>
                </p:cNvSpPr>
                <p:nvPr/>
              </p:nvSpPr>
              <p:spPr bwMode="auto">
                <a:xfrm>
                  <a:off x="1319" y="1783"/>
                  <a:ext cx="2" cy="12"/>
                </a:xfrm>
                <a:custGeom>
                  <a:avLst/>
                  <a:gdLst>
                    <a:gd name="T0" fmla="*/ 12 w 12"/>
                    <a:gd name="T1" fmla="*/ 0 h 76"/>
                    <a:gd name="T2" fmla="*/ 11 w 12"/>
                    <a:gd name="T3" fmla="*/ 60 h 76"/>
                    <a:gd name="T4" fmla="*/ 10 w 12"/>
                    <a:gd name="T5" fmla="*/ 76 h 76"/>
                    <a:gd name="T6" fmla="*/ 0 w 12"/>
                    <a:gd name="T7" fmla="*/ 10 h 76"/>
                    <a:gd name="T8" fmla="*/ 12 w 12"/>
                    <a:gd name="T9" fmla="*/ 0 h 76"/>
                    <a:gd name="T10" fmla="*/ 0 60000 65536"/>
                    <a:gd name="T11" fmla="*/ 0 60000 65536"/>
                    <a:gd name="T12" fmla="*/ 0 60000 65536"/>
                    <a:gd name="T13" fmla="*/ 0 60000 65536"/>
                    <a:gd name="T14" fmla="*/ 0 60000 65536"/>
                    <a:gd name="T15" fmla="*/ 0 w 12"/>
                    <a:gd name="T16" fmla="*/ 0 h 76"/>
                    <a:gd name="T17" fmla="*/ 12 w 12"/>
                    <a:gd name="T18" fmla="*/ 76 h 76"/>
                  </a:gdLst>
                  <a:ahLst/>
                  <a:cxnLst>
                    <a:cxn ang="T10">
                      <a:pos x="T0" y="T1"/>
                    </a:cxn>
                    <a:cxn ang="T11">
                      <a:pos x="T2" y="T3"/>
                    </a:cxn>
                    <a:cxn ang="T12">
                      <a:pos x="T4" y="T5"/>
                    </a:cxn>
                    <a:cxn ang="T13">
                      <a:pos x="T6" y="T7"/>
                    </a:cxn>
                    <a:cxn ang="T14">
                      <a:pos x="T8" y="T9"/>
                    </a:cxn>
                  </a:cxnLst>
                  <a:rect l="T15" t="T16" r="T17" b="T18"/>
                  <a:pathLst>
                    <a:path w="12" h="76">
                      <a:moveTo>
                        <a:pt x="12" y="0"/>
                      </a:moveTo>
                      <a:lnTo>
                        <a:pt x="11" y="60"/>
                      </a:lnTo>
                      <a:lnTo>
                        <a:pt x="10" y="76"/>
                      </a:lnTo>
                      <a:lnTo>
                        <a:pt x="0" y="10"/>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5" name="Freeform 2214"/>
                <p:cNvSpPr>
                  <a:spLocks/>
                </p:cNvSpPr>
                <p:nvPr/>
              </p:nvSpPr>
              <p:spPr bwMode="auto">
                <a:xfrm>
                  <a:off x="1029" y="1544"/>
                  <a:ext cx="51" cy="4"/>
                </a:xfrm>
                <a:custGeom>
                  <a:avLst/>
                  <a:gdLst>
                    <a:gd name="T0" fmla="*/ 353 w 359"/>
                    <a:gd name="T1" fmla="*/ 22 h 25"/>
                    <a:gd name="T2" fmla="*/ 339 w 359"/>
                    <a:gd name="T3" fmla="*/ 22 h 25"/>
                    <a:gd name="T4" fmla="*/ 321 w 359"/>
                    <a:gd name="T5" fmla="*/ 20 h 25"/>
                    <a:gd name="T6" fmla="*/ 300 w 359"/>
                    <a:gd name="T7" fmla="*/ 19 h 25"/>
                    <a:gd name="T8" fmla="*/ 276 w 359"/>
                    <a:gd name="T9" fmla="*/ 18 h 25"/>
                    <a:gd name="T10" fmla="*/ 251 w 359"/>
                    <a:gd name="T11" fmla="*/ 16 h 25"/>
                    <a:gd name="T12" fmla="*/ 224 w 359"/>
                    <a:gd name="T13" fmla="*/ 12 h 25"/>
                    <a:gd name="T14" fmla="*/ 196 w 359"/>
                    <a:gd name="T15" fmla="*/ 10 h 25"/>
                    <a:gd name="T16" fmla="*/ 168 w 359"/>
                    <a:gd name="T17" fmla="*/ 7 h 25"/>
                    <a:gd name="T18" fmla="*/ 140 w 359"/>
                    <a:gd name="T19" fmla="*/ 5 h 25"/>
                    <a:gd name="T20" fmla="*/ 113 w 359"/>
                    <a:gd name="T21" fmla="*/ 3 h 25"/>
                    <a:gd name="T22" fmla="*/ 86 w 359"/>
                    <a:gd name="T23" fmla="*/ 1 h 25"/>
                    <a:gd name="T24" fmla="*/ 63 w 359"/>
                    <a:gd name="T25" fmla="*/ 0 h 25"/>
                    <a:gd name="T26" fmla="*/ 41 w 359"/>
                    <a:gd name="T27" fmla="*/ 0 h 25"/>
                    <a:gd name="T28" fmla="*/ 22 w 359"/>
                    <a:gd name="T29" fmla="*/ 1 h 25"/>
                    <a:gd name="T30" fmla="*/ 6 w 359"/>
                    <a:gd name="T31" fmla="*/ 5 h 25"/>
                    <a:gd name="T32" fmla="*/ 2 w 359"/>
                    <a:gd name="T33" fmla="*/ 10 h 25"/>
                    <a:gd name="T34" fmla="*/ 15 w 359"/>
                    <a:gd name="T35" fmla="*/ 6 h 25"/>
                    <a:gd name="T36" fmla="*/ 31 w 359"/>
                    <a:gd name="T37" fmla="*/ 5 h 25"/>
                    <a:gd name="T38" fmla="*/ 51 w 359"/>
                    <a:gd name="T39" fmla="*/ 4 h 25"/>
                    <a:gd name="T40" fmla="*/ 74 w 359"/>
                    <a:gd name="T41" fmla="*/ 4 h 25"/>
                    <a:gd name="T42" fmla="*/ 99 w 359"/>
                    <a:gd name="T43" fmla="*/ 5 h 25"/>
                    <a:gd name="T44" fmla="*/ 126 w 359"/>
                    <a:gd name="T45" fmla="*/ 7 h 25"/>
                    <a:gd name="T46" fmla="*/ 153 w 359"/>
                    <a:gd name="T47" fmla="*/ 8 h 25"/>
                    <a:gd name="T48" fmla="*/ 181 w 359"/>
                    <a:gd name="T49" fmla="*/ 12 h 25"/>
                    <a:gd name="T50" fmla="*/ 209 w 359"/>
                    <a:gd name="T51" fmla="*/ 14 h 25"/>
                    <a:gd name="T52" fmla="*/ 237 w 359"/>
                    <a:gd name="T53" fmla="*/ 17 h 25"/>
                    <a:gd name="T54" fmla="*/ 263 w 359"/>
                    <a:gd name="T55" fmla="*/ 20 h 25"/>
                    <a:gd name="T56" fmla="*/ 288 w 359"/>
                    <a:gd name="T57" fmla="*/ 22 h 25"/>
                    <a:gd name="T58" fmla="*/ 310 w 359"/>
                    <a:gd name="T59" fmla="*/ 24 h 25"/>
                    <a:gd name="T60" fmla="*/ 330 w 359"/>
                    <a:gd name="T61" fmla="*/ 25 h 25"/>
                    <a:gd name="T62" fmla="*/ 347 w 359"/>
                    <a:gd name="T63" fmla="*/ 25 h 25"/>
                    <a:gd name="T64" fmla="*/ 359 w 359"/>
                    <a:gd name="T65" fmla="*/ 24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5"/>
                    <a:gd name="T101" fmla="*/ 359 w 3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5">
                      <a:moveTo>
                        <a:pt x="359" y="20"/>
                      </a:moveTo>
                      <a:lnTo>
                        <a:pt x="353" y="22"/>
                      </a:lnTo>
                      <a:lnTo>
                        <a:pt x="347" y="22"/>
                      </a:lnTo>
                      <a:lnTo>
                        <a:pt x="339" y="22"/>
                      </a:lnTo>
                      <a:lnTo>
                        <a:pt x="330" y="22"/>
                      </a:lnTo>
                      <a:lnTo>
                        <a:pt x="321" y="20"/>
                      </a:lnTo>
                      <a:lnTo>
                        <a:pt x="310" y="20"/>
                      </a:lnTo>
                      <a:lnTo>
                        <a:pt x="300" y="19"/>
                      </a:lnTo>
                      <a:lnTo>
                        <a:pt x="288" y="18"/>
                      </a:lnTo>
                      <a:lnTo>
                        <a:pt x="276" y="18"/>
                      </a:lnTo>
                      <a:lnTo>
                        <a:pt x="263" y="17"/>
                      </a:lnTo>
                      <a:lnTo>
                        <a:pt x="251" y="16"/>
                      </a:lnTo>
                      <a:lnTo>
                        <a:pt x="237" y="13"/>
                      </a:lnTo>
                      <a:lnTo>
                        <a:pt x="224" y="12"/>
                      </a:lnTo>
                      <a:lnTo>
                        <a:pt x="210" y="11"/>
                      </a:lnTo>
                      <a:lnTo>
                        <a:pt x="196" y="10"/>
                      </a:lnTo>
                      <a:lnTo>
                        <a:pt x="181" y="8"/>
                      </a:lnTo>
                      <a:lnTo>
                        <a:pt x="168" y="7"/>
                      </a:lnTo>
                      <a:lnTo>
                        <a:pt x="153" y="6"/>
                      </a:lnTo>
                      <a:lnTo>
                        <a:pt x="140" y="5"/>
                      </a:lnTo>
                      <a:lnTo>
                        <a:pt x="126" y="4"/>
                      </a:lnTo>
                      <a:lnTo>
                        <a:pt x="113" y="3"/>
                      </a:lnTo>
                      <a:lnTo>
                        <a:pt x="100" y="1"/>
                      </a:lnTo>
                      <a:lnTo>
                        <a:pt x="86" y="1"/>
                      </a:lnTo>
                      <a:lnTo>
                        <a:pt x="74" y="0"/>
                      </a:lnTo>
                      <a:lnTo>
                        <a:pt x="63" y="0"/>
                      </a:lnTo>
                      <a:lnTo>
                        <a:pt x="51" y="0"/>
                      </a:lnTo>
                      <a:lnTo>
                        <a:pt x="41" y="0"/>
                      </a:lnTo>
                      <a:lnTo>
                        <a:pt x="31" y="1"/>
                      </a:lnTo>
                      <a:lnTo>
                        <a:pt x="22" y="1"/>
                      </a:lnTo>
                      <a:lnTo>
                        <a:pt x="15" y="3"/>
                      </a:lnTo>
                      <a:lnTo>
                        <a:pt x="6" y="5"/>
                      </a:lnTo>
                      <a:lnTo>
                        <a:pt x="0" y="6"/>
                      </a:lnTo>
                      <a:lnTo>
                        <a:pt x="2" y="10"/>
                      </a:lnTo>
                      <a:lnTo>
                        <a:pt x="8" y="8"/>
                      </a:lnTo>
                      <a:lnTo>
                        <a:pt x="15" y="6"/>
                      </a:lnTo>
                      <a:lnTo>
                        <a:pt x="23" y="5"/>
                      </a:lnTo>
                      <a:lnTo>
                        <a:pt x="31" y="5"/>
                      </a:lnTo>
                      <a:lnTo>
                        <a:pt x="42" y="4"/>
                      </a:lnTo>
                      <a:lnTo>
                        <a:pt x="51" y="4"/>
                      </a:lnTo>
                      <a:lnTo>
                        <a:pt x="63" y="4"/>
                      </a:lnTo>
                      <a:lnTo>
                        <a:pt x="74" y="4"/>
                      </a:lnTo>
                      <a:lnTo>
                        <a:pt x="86" y="5"/>
                      </a:lnTo>
                      <a:lnTo>
                        <a:pt x="99" y="5"/>
                      </a:lnTo>
                      <a:lnTo>
                        <a:pt x="113" y="6"/>
                      </a:lnTo>
                      <a:lnTo>
                        <a:pt x="126" y="7"/>
                      </a:lnTo>
                      <a:lnTo>
                        <a:pt x="140" y="8"/>
                      </a:lnTo>
                      <a:lnTo>
                        <a:pt x="153" y="8"/>
                      </a:lnTo>
                      <a:lnTo>
                        <a:pt x="167" y="11"/>
                      </a:lnTo>
                      <a:lnTo>
                        <a:pt x="181" y="12"/>
                      </a:lnTo>
                      <a:lnTo>
                        <a:pt x="196" y="13"/>
                      </a:lnTo>
                      <a:lnTo>
                        <a:pt x="209" y="14"/>
                      </a:lnTo>
                      <a:lnTo>
                        <a:pt x="224" y="16"/>
                      </a:lnTo>
                      <a:lnTo>
                        <a:pt x="237" y="17"/>
                      </a:lnTo>
                      <a:lnTo>
                        <a:pt x="250" y="18"/>
                      </a:lnTo>
                      <a:lnTo>
                        <a:pt x="263" y="20"/>
                      </a:lnTo>
                      <a:lnTo>
                        <a:pt x="276" y="22"/>
                      </a:lnTo>
                      <a:lnTo>
                        <a:pt x="288" y="22"/>
                      </a:lnTo>
                      <a:lnTo>
                        <a:pt x="300" y="23"/>
                      </a:lnTo>
                      <a:lnTo>
                        <a:pt x="310" y="24"/>
                      </a:lnTo>
                      <a:lnTo>
                        <a:pt x="321" y="24"/>
                      </a:lnTo>
                      <a:lnTo>
                        <a:pt x="330" y="25"/>
                      </a:lnTo>
                      <a:lnTo>
                        <a:pt x="339" y="25"/>
                      </a:lnTo>
                      <a:lnTo>
                        <a:pt x="347" y="25"/>
                      </a:lnTo>
                      <a:lnTo>
                        <a:pt x="353" y="25"/>
                      </a:lnTo>
                      <a:lnTo>
                        <a:pt x="359" y="24"/>
                      </a:lnTo>
                      <a:lnTo>
                        <a:pt x="359"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6" name="Freeform 2215"/>
                <p:cNvSpPr>
                  <a:spLocks/>
                </p:cNvSpPr>
                <p:nvPr/>
              </p:nvSpPr>
              <p:spPr bwMode="auto">
                <a:xfrm>
                  <a:off x="1080" y="1542"/>
                  <a:ext cx="21" cy="6"/>
                </a:xfrm>
                <a:custGeom>
                  <a:avLst/>
                  <a:gdLst>
                    <a:gd name="T0" fmla="*/ 137 w 144"/>
                    <a:gd name="T1" fmla="*/ 4 h 37"/>
                    <a:gd name="T2" fmla="*/ 124 w 144"/>
                    <a:gd name="T3" fmla="*/ 1 h 37"/>
                    <a:gd name="T4" fmla="*/ 113 w 144"/>
                    <a:gd name="T5" fmla="*/ 0 h 37"/>
                    <a:gd name="T6" fmla="*/ 103 w 144"/>
                    <a:gd name="T7" fmla="*/ 0 h 37"/>
                    <a:gd name="T8" fmla="*/ 94 w 144"/>
                    <a:gd name="T9" fmla="*/ 1 h 37"/>
                    <a:gd name="T10" fmla="*/ 86 w 144"/>
                    <a:gd name="T11" fmla="*/ 2 h 37"/>
                    <a:gd name="T12" fmla="*/ 79 w 144"/>
                    <a:gd name="T13" fmla="*/ 5 h 37"/>
                    <a:gd name="T14" fmla="*/ 72 w 144"/>
                    <a:gd name="T15" fmla="*/ 8 h 37"/>
                    <a:gd name="T16" fmla="*/ 66 w 144"/>
                    <a:gd name="T17" fmla="*/ 11 h 37"/>
                    <a:gd name="T18" fmla="*/ 60 w 144"/>
                    <a:gd name="T19" fmla="*/ 14 h 37"/>
                    <a:gd name="T20" fmla="*/ 52 w 144"/>
                    <a:gd name="T21" fmla="*/ 18 h 37"/>
                    <a:gd name="T22" fmla="*/ 45 w 144"/>
                    <a:gd name="T23" fmla="*/ 21 h 37"/>
                    <a:gd name="T24" fmla="*/ 38 w 144"/>
                    <a:gd name="T25" fmla="*/ 25 h 37"/>
                    <a:gd name="T26" fmla="*/ 27 w 144"/>
                    <a:gd name="T27" fmla="*/ 27 h 37"/>
                    <a:gd name="T28" fmla="*/ 18 w 144"/>
                    <a:gd name="T29" fmla="*/ 31 h 37"/>
                    <a:gd name="T30" fmla="*/ 7 w 144"/>
                    <a:gd name="T31" fmla="*/ 33 h 37"/>
                    <a:gd name="T32" fmla="*/ 0 w 144"/>
                    <a:gd name="T33" fmla="*/ 37 h 37"/>
                    <a:gd name="T34" fmla="*/ 13 w 144"/>
                    <a:gd name="T35" fmla="*/ 36 h 37"/>
                    <a:gd name="T36" fmla="*/ 23 w 144"/>
                    <a:gd name="T37" fmla="*/ 32 h 37"/>
                    <a:gd name="T38" fmla="*/ 34 w 144"/>
                    <a:gd name="T39" fmla="*/ 30 h 37"/>
                    <a:gd name="T40" fmla="*/ 42 w 144"/>
                    <a:gd name="T41" fmla="*/ 26 h 37"/>
                    <a:gd name="T42" fmla="*/ 51 w 144"/>
                    <a:gd name="T43" fmla="*/ 23 h 37"/>
                    <a:gd name="T44" fmla="*/ 58 w 144"/>
                    <a:gd name="T45" fmla="*/ 19 h 37"/>
                    <a:gd name="T46" fmla="*/ 65 w 144"/>
                    <a:gd name="T47" fmla="*/ 16 h 37"/>
                    <a:gd name="T48" fmla="*/ 71 w 144"/>
                    <a:gd name="T49" fmla="*/ 13 h 37"/>
                    <a:gd name="T50" fmla="*/ 77 w 144"/>
                    <a:gd name="T51" fmla="*/ 10 h 37"/>
                    <a:gd name="T52" fmla="*/ 84 w 144"/>
                    <a:gd name="T53" fmla="*/ 7 h 37"/>
                    <a:gd name="T54" fmla="*/ 91 w 144"/>
                    <a:gd name="T55" fmla="*/ 6 h 37"/>
                    <a:gd name="T56" fmla="*/ 98 w 144"/>
                    <a:gd name="T57" fmla="*/ 5 h 37"/>
                    <a:gd name="T58" fmla="*/ 108 w 144"/>
                    <a:gd name="T59" fmla="*/ 4 h 37"/>
                    <a:gd name="T60" fmla="*/ 118 w 144"/>
                    <a:gd name="T61" fmla="*/ 5 h 37"/>
                    <a:gd name="T62" fmla="*/ 129 w 144"/>
                    <a:gd name="T63" fmla="*/ 6 h 37"/>
                    <a:gd name="T64" fmla="*/ 143 w 144"/>
                    <a:gd name="T65" fmla="*/ 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37"/>
                    <a:gd name="T101" fmla="*/ 144 w 144"/>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37">
                      <a:moveTo>
                        <a:pt x="144" y="5"/>
                      </a:moveTo>
                      <a:lnTo>
                        <a:pt x="137" y="4"/>
                      </a:lnTo>
                      <a:lnTo>
                        <a:pt x="130" y="2"/>
                      </a:lnTo>
                      <a:lnTo>
                        <a:pt x="124" y="1"/>
                      </a:lnTo>
                      <a:lnTo>
                        <a:pt x="118" y="1"/>
                      </a:lnTo>
                      <a:lnTo>
                        <a:pt x="113" y="0"/>
                      </a:lnTo>
                      <a:lnTo>
                        <a:pt x="108" y="0"/>
                      </a:lnTo>
                      <a:lnTo>
                        <a:pt x="103" y="0"/>
                      </a:lnTo>
                      <a:lnTo>
                        <a:pt x="98" y="1"/>
                      </a:lnTo>
                      <a:lnTo>
                        <a:pt x="94" y="1"/>
                      </a:lnTo>
                      <a:lnTo>
                        <a:pt x="91" y="2"/>
                      </a:lnTo>
                      <a:lnTo>
                        <a:pt x="86" y="2"/>
                      </a:lnTo>
                      <a:lnTo>
                        <a:pt x="81" y="4"/>
                      </a:lnTo>
                      <a:lnTo>
                        <a:pt x="79" y="5"/>
                      </a:lnTo>
                      <a:lnTo>
                        <a:pt x="76" y="6"/>
                      </a:lnTo>
                      <a:lnTo>
                        <a:pt x="72" y="8"/>
                      </a:lnTo>
                      <a:lnTo>
                        <a:pt x="68" y="10"/>
                      </a:lnTo>
                      <a:lnTo>
                        <a:pt x="66" y="11"/>
                      </a:lnTo>
                      <a:lnTo>
                        <a:pt x="62" y="13"/>
                      </a:lnTo>
                      <a:lnTo>
                        <a:pt x="60" y="14"/>
                      </a:lnTo>
                      <a:lnTo>
                        <a:pt x="55" y="16"/>
                      </a:lnTo>
                      <a:lnTo>
                        <a:pt x="52" y="18"/>
                      </a:lnTo>
                      <a:lnTo>
                        <a:pt x="48" y="19"/>
                      </a:lnTo>
                      <a:lnTo>
                        <a:pt x="45" y="21"/>
                      </a:lnTo>
                      <a:lnTo>
                        <a:pt x="41" y="23"/>
                      </a:lnTo>
                      <a:lnTo>
                        <a:pt x="38" y="25"/>
                      </a:lnTo>
                      <a:lnTo>
                        <a:pt x="33" y="26"/>
                      </a:lnTo>
                      <a:lnTo>
                        <a:pt x="27" y="27"/>
                      </a:lnTo>
                      <a:lnTo>
                        <a:pt x="22" y="29"/>
                      </a:lnTo>
                      <a:lnTo>
                        <a:pt x="18" y="31"/>
                      </a:lnTo>
                      <a:lnTo>
                        <a:pt x="13" y="32"/>
                      </a:lnTo>
                      <a:lnTo>
                        <a:pt x="7" y="33"/>
                      </a:lnTo>
                      <a:lnTo>
                        <a:pt x="0" y="33"/>
                      </a:lnTo>
                      <a:lnTo>
                        <a:pt x="0" y="37"/>
                      </a:lnTo>
                      <a:lnTo>
                        <a:pt x="7" y="36"/>
                      </a:lnTo>
                      <a:lnTo>
                        <a:pt x="13" y="36"/>
                      </a:lnTo>
                      <a:lnTo>
                        <a:pt x="19" y="33"/>
                      </a:lnTo>
                      <a:lnTo>
                        <a:pt x="23" y="32"/>
                      </a:lnTo>
                      <a:lnTo>
                        <a:pt x="28" y="31"/>
                      </a:lnTo>
                      <a:lnTo>
                        <a:pt x="34" y="30"/>
                      </a:lnTo>
                      <a:lnTo>
                        <a:pt x="39" y="27"/>
                      </a:lnTo>
                      <a:lnTo>
                        <a:pt x="42" y="26"/>
                      </a:lnTo>
                      <a:lnTo>
                        <a:pt x="46" y="24"/>
                      </a:lnTo>
                      <a:lnTo>
                        <a:pt x="51" y="23"/>
                      </a:lnTo>
                      <a:lnTo>
                        <a:pt x="53" y="21"/>
                      </a:lnTo>
                      <a:lnTo>
                        <a:pt x="58" y="19"/>
                      </a:lnTo>
                      <a:lnTo>
                        <a:pt x="61" y="18"/>
                      </a:lnTo>
                      <a:lnTo>
                        <a:pt x="65" y="16"/>
                      </a:lnTo>
                      <a:lnTo>
                        <a:pt x="67" y="14"/>
                      </a:lnTo>
                      <a:lnTo>
                        <a:pt x="71" y="13"/>
                      </a:lnTo>
                      <a:lnTo>
                        <a:pt x="73" y="11"/>
                      </a:lnTo>
                      <a:lnTo>
                        <a:pt x="77" y="10"/>
                      </a:lnTo>
                      <a:lnTo>
                        <a:pt x="80" y="8"/>
                      </a:lnTo>
                      <a:lnTo>
                        <a:pt x="84" y="7"/>
                      </a:lnTo>
                      <a:lnTo>
                        <a:pt x="87" y="6"/>
                      </a:lnTo>
                      <a:lnTo>
                        <a:pt x="91" y="6"/>
                      </a:lnTo>
                      <a:lnTo>
                        <a:pt x="94" y="5"/>
                      </a:lnTo>
                      <a:lnTo>
                        <a:pt x="98" y="5"/>
                      </a:lnTo>
                      <a:lnTo>
                        <a:pt x="103" y="4"/>
                      </a:lnTo>
                      <a:lnTo>
                        <a:pt x="108" y="4"/>
                      </a:lnTo>
                      <a:lnTo>
                        <a:pt x="113" y="4"/>
                      </a:lnTo>
                      <a:lnTo>
                        <a:pt x="118" y="5"/>
                      </a:lnTo>
                      <a:lnTo>
                        <a:pt x="123" y="5"/>
                      </a:lnTo>
                      <a:lnTo>
                        <a:pt x="129" y="6"/>
                      </a:lnTo>
                      <a:lnTo>
                        <a:pt x="136" y="7"/>
                      </a:lnTo>
                      <a:lnTo>
                        <a:pt x="143" y="8"/>
                      </a:lnTo>
                      <a:lnTo>
                        <a:pt x="144"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7" name="Freeform 2216"/>
                <p:cNvSpPr>
                  <a:spLocks/>
                </p:cNvSpPr>
                <p:nvPr/>
              </p:nvSpPr>
              <p:spPr bwMode="auto">
                <a:xfrm>
                  <a:off x="1101" y="1543"/>
                  <a:ext cx="49" cy="15"/>
                </a:xfrm>
                <a:custGeom>
                  <a:avLst/>
                  <a:gdLst>
                    <a:gd name="T0" fmla="*/ 342 w 347"/>
                    <a:gd name="T1" fmla="*/ 87 h 90"/>
                    <a:gd name="T2" fmla="*/ 329 w 347"/>
                    <a:gd name="T3" fmla="*/ 84 h 90"/>
                    <a:gd name="T4" fmla="*/ 311 w 347"/>
                    <a:gd name="T5" fmla="*/ 82 h 90"/>
                    <a:gd name="T6" fmla="*/ 291 w 347"/>
                    <a:gd name="T7" fmla="*/ 77 h 90"/>
                    <a:gd name="T8" fmla="*/ 267 w 347"/>
                    <a:gd name="T9" fmla="*/ 71 h 90"/>
                    <a:gd name="T10" fmla="*/ 241 w 347"/>
                    <a:gd name="T11" fmla="*/ 65 h 90"/>
                    <a:gd name="T12" fmla="*/ 215 w 347"/>
                    <a:gd name="T13" fmla="*/ 58 h 90"/>
                    <a:gd name="T14" fmla="*/ 187 w 347"/>
                    <a:gd name="T15" fmla="*/ 51 h 90"/>
                    <a:gd name="T16" fmla="*/ 158 w 347"/>
                    <a:gd name="T17" fmla="*/ 43 h 90"/>
                    <a:gd name="T18" fmla="*/ 131 w 347"/>
                    <a:gd name="T19" fmla="*/ 36 h 90"/>
                    <a:gd name="T20" fmla="*/ 104 w 347"/>
                    <a:gd name="T21" fmla="*/ 28 h 90"/>
                    <a:gd name="T22" fmla="*/ 79 w 347"/>
                    <a:gd name="T23" fmla="*/ 21 h 90"/>
                    <a:gd name="T24" fmla="*/ 55 w 347"/>
                    <a:gd name="T25" fmla="*/ 14 h 90"/>
                    <a:gd name="T26" fmla="*/ 35 w 347"/>
                    <a:gd name="T27" fmla="*/ 9 h 90"/>
                    <a:gd name="T28" fmla="*/ 19 w 347"/>
                    <a:gd name="T29" fmla="*/ 5 h 90"/>
                    <a:gd name="T30" fmla="*/ 6 w 347"/>
                    <a:gd name="T31" fmla="*/ 1 h 90"/>
                    <a:gd name="T32" fmla="*/ 0 w 347"/>
                    <a:gd name="T33" fmla="*/ 3 h 90"/>
                    <a:gd name="T34" fmla="*/ 11 w 347"/>
                    <a:gd name="T35" fmla="*/ 6 h 90"/>
                    <a:gd name="T36" fmla="*/ 26 w 347"/>
                    <a:gd name="T37" fmla="*/ 9 h 90"/>
                    <a:gd name="T38" fmla="*/ 45 w 347"/>
                    <a:gd name="T39" fmla="*/ 15 h 90"/>
                    <a:gd name="T40" fmla="*/ 65 w 347"/>
                    <a:gd name="T41" fmla="*/ 21 h 90"/>
                    <a:gd name="T42" fmla="*/ 90 w 347"/>
                    <a:gd name="T43" fmla="*/ 27 h 90"/>
                    <a:gd name="T44" fmla="*/ 117 w 347"/>
                    <a:gd name="T45" fmla="*/ 36 h 90"/>
                    <a:gd name="T46" fmla="*/ 144 w 347"/>
                    <a:gd name="T47" fmla="*/ 43 h 90"/>
                    <a:gd name="T48" fmla="*/ 172 w 347"/>
                    <a:gd name="T49" fmla="*/ 50 h 90"/>
                    <a:gd name="T50" fmla="*/ 201 w 347"/>
                    <a:gd name="T51" fmla="*/ 58 h 90"/>
                    <a:gd name="T52" fmla="*/ 228 w 347"/>
                    <a:gd name="T53" fmla="*/ 65 h 90"/>
                    <a:gd name="T54" fmla="*/ 254 w 347"/>
                    <a:gd name="T55" fmla="*/ 71 h 90"/>
                    <a:gd name="T56" fmla="*/ 279 w 347"/>
                    <a:gd name="T57" fmla="*/ 78 h 90"/>
                    <a:gd name="T58" fmla="*/ 301 w 347"/>
                    <a:gd name="T59" fmla="*/ 83 h 90"/>
                    <a:gd name="T60" fmla="*/ 320 w 347"/>
                    <a:gd name="T61" fmla="*/ 87 h 90"/>
                    <a:gd name="T62" fmla="*/ 336 w 347"/>
                    <a:gd name="T63" fmla="*/ 89 h 90"/>
                    <a:gd name="T64" fmla="*/ 347 w 347"/>
                    <a:gd name="T65" fmla="*/ 9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90"/>
                    <a:gd name="T101" fmla="*/ 347 w 34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90">
                      <a:moveTo>
                        <a:pt x="347" y="87"/>
                      </a:moveTo>
                      <a:lnTo>
                        <a:pt x="342" y="87"/>
                      </a:lnTo>
                      <a:lnTo>
                        <a:pt x="336" y="86"/>
                      </a:lnTo>
                      <a:lnTo>
                        <a:pt x="329" y="84"/>
                      </a:lnTo>
                      <a:lnTo>
                        <a:pt x="321" y="83"/>
                      </a:lnTo>
                      <a:lnTo>
                        <a:pt x="311" y="82"/>
                      </a:lnTo>
                      <a:lnTo>
                        <a:pt x="301" y="80"/>
                      </a:lnTo>
                      <a:lnTo>
                        <a:pt x="291" y="77"/>
                      </a:lnTo>
                      <a:lnTo>
                        <a:pt x="280" y="75"/>
                      </a:lnTo>
                      <a:lnTo>
                        <a:pt x="267" y="71"/>
                      </a:lnTo>
                      <a:lnTo>
                        <a:pt x="255" y="69"/>
                      </a:lnTo>
                      <a:lnTo>
                        <a:pt x="241" y="65"/>
                      </a:lnTo>
                      <a:lnTo>
                        <a:pt x="229" y="62"/>
                      </a:lnTo>
                      <a:lnTo>
                        <a:pt x="215" y="58"/>
                      </a:lnTo>
                      <a:lnTo>
                        <a:pt x="201" y="55"/>
                      </a:lnTo>
                      <a:lnTo>
                        <a:pt x="187" y="51"/>
                      </a:lnTo>
                      <a:lnTo>
                        <a:pt x="174" y="46"/>
                      </a:lnTo>
                      <a:lnTo>
                        <a:pt x="158" y="43"/>
                      </a:lnTo>
                      <a:lnTo>
                        <a:pt x="145" y="39"/>
                      </a:lnTo>
                      <a:lnTo>
                        <a:pt x="131" y="36"/>
                      </a:lnTo>
                      <a:lnTo>
                        <a:pt x="118" y="32"/>
                      </a:lnTo>
                      <a:lnTo>
                        <a:pt x="104" y="28"/>
                      </a:lnTo>
                      <a:lnTo>
                        <a:pt x="92" y="25"/>
                      </a:lnTo>
                      <a:lnTo>
                        <a:pt x="79" y="21"/>
                      </a:lnTo>
                      <a:lnTo>
                        <a:pt x="67" y="18"/>
                      </a:lnTo>
                      <a:lnTo>
                        <a:pt x="55" y="14"/>
                      </a:lnTo>
                      <a:lnTo>
                        <a:pt x="46" y="12"/>
                      </a:lnTo>
                      <a:lnTo>
                        <a:pt x="35" y="9"/>
                      </a:lnTo>
                      <a:lnTo>
                        <a:pt x="26" y="7"/>
                      </a:lnTo>
                      <a:lnTo>
                        <a:pt x="19" y="5"/>
                      </a:lnTo>
                      <a:lnTo>
                        <a:pt x="11" y="2"/>
                      </a:lnTo>
                      <a:lnTo>
                        <a:pt x="6" y="1"/>
                      </a:lnTo>
                      <a:lnTo>
                        <a:pt x="1" y="0"/>
                      </a:lnTo>
                      <a:lnTo>
                        <a:pt x="0" y="3"/>
                      </a:lnTo>
                      <a:lnTo>
                        <a:pt x="5" y="5"/>
                      </a:lnTo>
                      <a:lnTo>
                        <a:pt x="11" y="6"/>
                      </a:lnTo>
                      <a:lnTo>
                        <a:pt x="18" y="8"/>
                      </a:lnTo>
                      <a:lnTo>
                        <a:pt x="26" y="9"/>
                      </a:lnTo>
                      <a:lnTo>
                        <a:pt x="34" y="12"/>
                      </a:lnTo>
                      <a:lnTo>
                        <a:pt x="45" y="15"/>
                      </a:lnTo>
                      <a:lnTo>
                        <a:pt x="54" y="18"/>
                      </a:lnTo>
                      <a:lnTo>
                        <a:pt x="65" y="21"/>
                      </a:lnTo>
                      <a:lnTo>
                        <a:pt x="78" y="25"/>
                      </a:lnTo>
                      <a:lnTo>
                        <a:pt x="90" y="27"/>
                      </a:lnTo>
                      <a:lnTo>
                        <a:pt x="103" y="31"/>
                      </a:lnTo>
                      <a:lnTo>
                        <a:pt x="117" y="36"/>
                      </a:lnTo>
                      <a:lnTo>
                        <a:pt x="130" y="39"/>
                      </a:lnTo>
                      <a:lnTo>
                        <a:pt x="144" y="43"/>
                      </a:lnTo>
                      <a:lnTo>
                        <a:pt x="157" y="46"/>
                      </a:lnTo>
                      <a:lnTo>
                        <a:pt x="172" y="50"/>
                      </a:lnTo>
                      <a:lnTo>
                        <a:pt x="186" y="55"/>
                      </a:lnTo>
                      <a:lnTo>
                        <a:pt x="201" y="58"/>
                      </a:lnTo>
                      <a:lnTo>
                        <a:pt x="214" y="62"/>
                      </a:lnTo>
                      <a:lnTo>
                        <a:pt x="228" y="65"/>
                      </a:lnTo>
                      <a:lnTo>
                        <a:pt x="241" y="69"/>
                      </a:lnTo>
                      <a:lnTo>
                        <a:pt x="254" y="71"/>
                      </a:lnTo>
                      <a:lnTo>
                        <a:pt x="266" y="75"/>
                      </a:lnTo>
                      <a:lnTo>
                        <a:pt x="279" y="78"/>
                      </a:lnTo>
                      <a:lnTo>
                        <a:pt x="290" y="81"/>
                      </a:lnTo>
                      <a:lnTo>
                        <a:pt x="301" y="83"/>
                      </a:lnTo>
                      <a:lnTo>
                        <a:pt x="311" y="86"/>
                      </a:lnTo>
                      <a:lnTo>
                        <a:pt x="320" y="87"/>
                      </a:lnTo>
                      <a:lnTo>
                        <a:pt x="329" y="88"/>
                      </a:lnTo>
                      <a:lnTo>
                        <a:pt x="336" y="89"/>
                      </a:lnTo>
                      <a:lnTo>
                        <a:pt x="342" y="90"/>
                      </a:lnTo>
                      <a:lnTo>
                        <a:pt x="347" y="90"/>
                      </a:lnTo>
                      <a:lnTo>
                        <a:pt x="347"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8" name="Freeform 2217"/>
                <p:cNvSpPr>
                  <a:spLocks/>
                </p:cNvSpPr>
                <p:nvPr/>
              </p:nvSpPr>
              <p:spPr bwMode="auto">
                <a:xfrm>
                  <a:off x="1150" y="1554"/>
                  <a:ext cx="49" cy="4"/>
                </a:xfrm>
                <a:custGeom>
                  <a:avLst/>
                  <a:gdLst>
                    <a:gd name="T0" fmla="*/ 341 w 345"/>
                    <a:gd name="T1" fmla="*/ 3 h 25"/>
                    <a:gd name="T2" fmla="*/ 332 w 345"/>
                    <a:gd name="T3" fmla="*/ 0 h 25"/>
                    <a:gd name="T4" fmla="*/ 318 w 345"/>
                    <a:gd name="T5" fmla="*/ 0 h 25"/>
                    <a:gd name="T6" fmla="*/ 301 w 345"/>
                    <a:gd name="T7" fmla="*/ 0 h 25"/>
                    <a:gd name="T8" fmla="*/ 280 w 345"/>
                    <a:gd name="T9" fmla="*/ 2 h 25"/>
                    <a:gd name="T10" fmla="*/ 256 w 345"/>
                    <a:gd name="T11" fmla="*/ 3 h 25"/>
                    <a:gd name="T12" fmla="*/ 231 w 345"/>
                    <a:gd name="T13" fmla="*/ 5 h 25"/>
                    <a:gd name="T14" fmla="*/ 204 w 345"/>
                    <a:gd name="T15" fmla="*/ 7 h 25"/>
                    <a:gd name="T16" fmla="*/ 175 w 345"/>
                    <a:gd name="T17" fmla="*/ 10 h 25"/>
                    <a:gd name="T18" fmla="*/ 147 w 345"/>
                    <a:gd name="T19" fmla="*/ 12 h 25"/>
                    <a:gd name="T20" fmla="*/ 120 w 345"/>
                    <a:gd name="T21" fmla="*/ 15 h 25"/>
                    <a:gd name="T22" fmla="*/ 93 w 345"/>
                    <a:gd name="T23" fmla="*/ 17 h 25"/>
                    <a:gd name="T24" fmla="*/ 68 w 345"/>
                    <a:gd name="T25" fmla="*/ 18 h 25"/>
                    <a:gd name="T26" fmla="*/ 44 w 345"/>
                    <a:gd name="T27" fmla="*/ 21 h 25"/>
                    <a:gd name="T28" fmla="*/ 25 w 345"/>
                    <a:gd name="T29" fmla="*/ 22 h 25"/>
                    <a:gd name="T30" fmla="*/ 8 w 345"/>
                    <a:gd name="T31" fmla="*/ 22 h 25"/>
                    <a:gd name="T32" fmla="*/ 0 w 345"/>
                    <a:gd name="T33" fmla="*/ 25 h 25"/>
                    <a:gd name="T34" fmla="*/ 15 w 345"/>
                    <a:gd name="T35" fmla="*/ 25 h 25"/>
                    <a:gd name="T36" fmla="*/ 35 w 345"/>
                    <a:gd name="T37" fmla="*/ 24 h 25"/>
                    <a:gd name="T38" fmla="*/ 56 w 345"/>
                    <a:gd name="T39" fmla="*/ 23 h 25"/>
                    <a:gd name="T40" fmla="*/ 81 w 345"/>
                    <a:gd name="T41" fmla="*/ 22 h 25"/>
                    <a:gd name="T42" fmla="*/ 107 w 345"/>
                    <a:gd name="T43" fmla="*/ 19 h 25"/>
                    <a:gd name="T44" fmla="*/ 134 w 345"/>
                    <a:gd name="T45" fmla="*/ 17 h 25"/>
                    <a:gd name="T46" fmla="*/ 161 w 345"/>
                    <a:gd name="T47" fmla="*/ 15 h 25"/>
                    <a:gd name="T48" fmla="*/ 190 w 345"/>
                    <a:gd name="T49" fmla="*/ 12 h 25"/>
                    <a:gd name="T50" fmla="*/ 217 w 345"/>
                    <a:gd name="T51" fmla="*/ 10 h 25"/>
                    <a:gd name="T52" fmla="*/ 243 w 345"/>
                    <a:gd name="T53" fmla="*/ 7 h 25"/>
                    <a:gd name="T54" fmla="*/ 268 w 345"/>
                    <a:gd name="T55" fmla="*/ 6 h 25"/>
                    <a:gd name="T56" fmla="*/ 290 w 345"/>
                    <a:gd name="T57" fmla="*/ 5 h 25"/>
                    <a:gd name="T58" fmla="*/ 309 w 345"/>
                    <a:gd name="T59" fmla="*/ 4 h 25"/>
                    <a:gd name="T60" fmla="*/ 325 w 345"/>
                    <a:gd name="T61" fmla="*/ 4 h 25"/>
                    <a:gd name="T62" fmla="*/ 336 w 345"/>
                    <a:gd name="T63" fmla="*/ 5 h 25"/>
                    <a:gd name="T64" fmla="*/ 342 w 345"/>
                    <a:gd name="T65" fmla="*/ 6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25"/>
                    <a:gd name="T101" fmla="*/ 345 w 345"/>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25">
                      <a:moveTo>
                        <a:pt x="345" y="4"/>
                      </a:moveTo>
                      <a:lnTo>
                        <a:pt x="341" y="3"/>
                      </a:lnTo>
                      <a:lnTo>
                        <a:pt x="338" y="2"/>
                      </a:lnTo>
                      <a:lnTo>
                        <a:pt x="332" y="0"/>
                      </a:lnTo>
                      <a:lnTo>
                        <a:pt x="325" y="0"/>
                      </a:lnTo>
                      <a:lnTo>
                        <a:pt x="318" y="0"/>
                      </a:lnTo>
                      <a:lnTo>
                        <a:pt x="309" y="0"/>
                      </a:lnTo>
                      <a:lnTo>
                        <a:pt x="301" y="0"/>
                      </a:lnTo>
                      <a:lnTo>
                        <a:pt x="290" y="2"/>
                      </a:lnTo>
                      <a:lnTo>
                        <a:pt x="280" y="2"/>
                      </a:lnTo>
                      <a:lnTo>
                        <a:pt x="268" y="3"/>
                      </a:lnTo>
                      <a:lnTo>
                        <a:pt x="256" y="3"/>
                      </a:lnTo>
                      <a:lnTo>
                        <a:pt x="243" y="4"/>
                      </a:lnTo>
                      <a:lnTo>
                        <a:pt x="231" y="5"/>
                      </a:lnTo>
                      <a:lnTo>
                        <a:pt x="217" y="6"/>
                      </a:lnTo>
                      <a:lnTo>
                        <a:pt x="204" y="7"/>
                      </a:lnTo>
                      <a:lnTo>
                        <a:pt x="190" y="9"/>
                      </a:lnTo>
                      <a:lnTo>
                        <a:pt x="175" y="10"/>
                      </a:lnTo>
                      <a:lnTo>
                        <a:pt x="161" y="11"/>
                      </a:lnTo>
                      <a:lnTo>
                        <a:pt x="147" y="12"/>
                      </a:lnTo>
                      <a:lnTo>
                        <a:pt x="134" y="13"/>
                      </a:lnTo>
                      <a:lnTo>
                        <a:pt x="120" y="15"/>
                      </a:lnTo>
                      <a:lnTo>
                        <a:pt x="107" y="16"/>
                      </a:lnTo>
                      <a:lnTo>
                        <a:pt x="93" y="17"/>
                      </a:lnTo>
                      <a:lnTo>
                        <a:pt x="81" y="18"/>
                      </a:lnTo>
                      <a:lnTo>
                        <a:pt x="68" y="18"/>
                      </a:lnTo>
                      <a:lnTo>
                        <a:pt x="56" y="19"/>
                      </a:lnTo>
                      <a:lnTo>
                        <a:pt x="44" y="21"/>
                      </a:lnTo>
                      <a:lnTo>
                        <a:pt x="35" y="21"/>
                      </a:lnTo>
                      <a:lnTo>
                        <a:pt x="25" y="22"/>
                      </a:lnTo>
                      <a:lnTo>
                        <a:pt x="15" y="22"/>
                      </a:lnTo>
                      <a:lnTo>
                        <a:pt x="8" y="22"/>
                      </a:lnTo>
                      <a:lnTo>
                        <a:pt x="0" y="22"/>
                      </a:lnTo>
                      <a:lnTo>
                        <a:pt x="0" y="25"/>
                      </a:lnTo>
                      <a:lnTo>
                        <a:pt x="8" y="25"/>
                      </a:lnTo>
                      <a:lnTo>
                        <a:pt x="15" y="25"/>
                      </a:lnTo>
                      <a:lnTo>
                        <a:pt x="25" y="25"/>
                      </a:lnTo>
                      <a:lnTo>
                        <a:pt x="35" y="24"/>
                      </a:lnTo>
                      <a:lnTo>
                        <a:pt x="44" y="24"/>
                      </a:lnTo>
                      <a:lnTo>
                        <a:pt x="56" y="23"/>
                      </a:lnTo>
                      <a:lnTo>
                        <a:pt x="68" y="22"/>
                      </a:lnTo>
                      <a:lnTo>
                        <a:pt x="81" y="22"/>
                      </a:lnTo>
                      <a:lnTo>
                        <a:pt x="93" y="21"/>
                      </a:lnTo>
                      <a:lnTo>
                        <a:pt x="107" y="19"/>
                      </a:lnTo>
                      <a:lnTo>
                        <a:pt x="120" y="18"/>
                      </a:lnTo>
                      <a:lnTo>
                        <a:pt x="134" y="17"/>
                      </a:lnTo>
                      <a:lnTo>
                        <a:pt x="147" y="16"/>
                      </a:lnTo>
                      <a:lnTo>
                        <a:pt x="161" y="15"/>
                      </a:lnTo>
                      <a:lnTo>
                        <a:pt x="177" y="13"/>
                      </a:lnTo>
                      <a:lnTo>
                        <a:pt x="190" y="12"/>
                      </a:lnTo>
                      <a:lnTo>
                        <a:pt x="204" y="11"/>
                      </a:lnTo>
                      <a:lnTo>
                        <a:pt x="217" y="10"/>
                      </a:lnTo>
                      <a:lnTo>
                        <a:pt x="231" y="9"/>
                      </a:lnTo>
                      <a:lnTo>
                        <a:pt x="243" y="7"/>
                      </a:lnTo>
                      <a:lnTo>
                        <a:pt x="256" y="6"/>
                      </a:lnTo>
                      <a:lnTo>
                        <a:pt x="268" y="6"/>
                      </a:lnTo>
                      <a:lnTo>
                        <a:pt x="280" y="5"/>
                      </a:lnTo>
                      <a:lnTo>
                        <a:pt x="290" y="5"/>
                      </a:lnTo>
                      <a:lnTo>
                        <a:pt x="301" y="4"/>
                      </a:lnTo>
                      <a:lnTo>
                        <a:pt x="309" y="4"/>
                      </a:lnTo>
                      <a:lnTo>
                        <a:pt x="318" y="4"/>
                      </a:lnTo>
                      <a:lnTo>
                        <a:pt x="325" y="4"/>
                      </a:lnTo>
                      <a:lnTo>
                        <a:pt x="332" y="4"/>
                      </a:lnTo>
                      <a:lnTo>
                        <a:pt x="336" y="5"/>
                      </a:lnTo>
                      <a:lnTo>
                        <a:pt x="340" y="5"/>
                      </a:lnTo>
                      <a:lnTo>
                        <a:pt x="342" y="6"/>
                      </a:lnTo>
                      <a:lnTo>
                        <a:pt x="345"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499" name="Freeform 2218"/>
                <p:cNvSpPr>
                  <a:spLocks/>
                </p:cNvSpPr>
                <p:nvPr/>
              </p:nvSpPr>
              <p:spPr bwMode="auto">
                <a:xfrm>
                  <a:off x="1199" y="1555"/>
                  <a:ext cx="50" cy="72"/>
                </a:xfrm>
                <a:custGeom>
                  <a:avLst/>
                  <a:gdLst>
                    <a:gd name="T0" fmla="*/ 317 w 350"/>
                    <a:gd name="T1" fmla="*/ 403 h 432"/>
                    <a:gd name="T2" fmla="*/ 259 w 350"/>
                    <a:gd name="T3" fmla="*/ 354 h 432"/>
                    <a:gd name="T4" fmla="*/ 212 w 350"/>
                    <a:gd name="T5" fmla="*/ 308 h 432"/>
                    <a:gd name="T6" fmla="*/ 172 w 350"/>
                    <a:gd name="T7" fmla="*/ 268 h 432"/>
                    <a:gd name="T8" fmla="*/ 140 w 350"/>
                    <a:gd name="T9" fmla="*/ 231 h 432"/>
                    <a:gd name="T10" fmla="*/ 114 w 350"/>
                    <a:gd name="T11" fmla="*/ 196 h 432"/>
                    <a:gd name="T12" fmla="*/ 94 w 350"/>
                    <a:gd name="T13" fmla="*/ 165 h 432"/>
                    <a:gd name="T14" fmla="*/ 78 w 350"/>
                    <a:gd name="T15" fmla="*/ 138 h 432"/>
                    <a:gd name="T16" fmla="*/ 68 w 350"/>
                    <a:gd name="T17" fmla="*/ 113 h 432"/>
                    <a:gd name="T18" fmla="*/ 58 w 350"/>
                    <a:gd name="T19" fmla="*/ 91 h 432"/>
                    <a:gd name="T20" fmla="*/ 52 w 350"/>
                    <a:gd name="T21" fmla="*/ 72 h 432"/>
                    <a:gd name="T22" fmla="*/ 46 w 350"/>
                    <a:gd name="T23" fmla="*/ 55 h 432"/>
                    <a:gd name="T24" fmla="*/ 40 w 350"/>
                    <a:gd name="T25" fmla="*/ 39 h 432"/>
                    <a:gd name="T26" fmla="*/ 32 w 350"/>
                    <a:gd name="T27" fmla="*/ 26 h 432"/>
                    <a:gd name="T28" fmla="*/ 23 w 350"/>
                    <a:gd name="T29" fmla="*/ 14 h 432"/>
                    <a:gd name="T30" fmla="*/ 11 w 350"/>
                    <a:gd name="T31" fmla="*/ 3 h 432"/>
                    <a:gd name="T32" fmla="*/ 0 w 350"/>
                    <a:gd name="T33" fmla="*/ 2 h 432"/>
                    <a:gd name="T34" fmla="*/ 16 w 350"/>
                    <a:gd name="T35" fmla="*/ 12 h 432"/>
                    <a:gd name="T36" fmla="*/ 25 w 350"/>
                    <a:gd name="T37" fmla="*/ 21 h 432"/>
                    <a:gd name="T38" fmla="*/ 32 w 350"/>
                    <a:gd name="T39" fmla="*/ 33 h 432"/>
                    <a:gd name="T40" fmla="*/ 40 w 350"/>
                    <a:gd name="T41" fmla="*/ 49 h 432"/>
                    <a:gd name="T42" fmla="*/ 45 w 350"/>
                    <a:gd name="T43" fmla="*/ 64 h 432"/>
                    <a:gd name="T44" fmla="*/ 51 w 350"/>
                    <a:gd name="T45" fmla="*/ 83 h 432"/>
                    <a:gd name="T46" fmla="*/ 61 w 350"/>
                    <a:gd name="T47" fmla="*/ 103 h 432"/>
                    <a:gd name="T48" fmla="*/ 70 w 350"/>
                    <a:gd name="T49" fmla="*/ 127 h 432"/>
                    <a:gd name="T50" fmla="*/ 82 w 350"/>
                    <a:gd name="T51" fmla="*/ 152 h 432"/>
                    <a:gd name="T52" fmla="*/ 100 w 350"/>
                    <a:gd name="T53" fmla="*/ 182 h 432"/>
                    <a:gd name="T54" fmla="*/ 123 w 350"/>
                    <a:gd name="T55" fmla="*/ 215 h 432"/>
                    <a:gd name="T56" fmla="*/ 152 w 350"/>
                    <a:gd name="T57" fmla="*/ 251 h 432"/>
                    <a:gd name="T58" fmla="*/ 188 w 350"/>
                    <a:gd name="T59" fmla="*/ 290 h 432"/>
                    <a:gd name="T60" fmla="*/ 231 w 350"/>
                    <a:gd name="T61" fmla="*/ 334 h 432"/>
                    <a:gd name="T62" fmla="*/ 284 w 350"/>
                    <a:gd name="T63" fmla="*/ 381 h 432"/>
                    <a:gd name="T64" fmla="*/ 348 w 350"/>
                    <a:gd name="T65" fmla="*/ 432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432"/>
                    <a:gd name="T101" fmla="*/ 350 w 350"/>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432">
                      <a:moveTo>
                        <a:pt x="350" y="428"/>
                      </a:moveTo>
                      <a:lnTo>
                        <a:pt x="317" y="403"/>
                      </a:lnTo>
                      <a:lnTo>
                        <a:pt x="288" y="378"/>
                      </a:lnTo>
                      <a:lnTo>
                        <a:pt x="259" y="354"/>
                      </a:lnTo>
                      <a:lnTo>
                        <a:pt x="233" y="330"/>
                      </a:lnTo>
                      <a:lnTo>
                        <a:pt x="212" y="308"/>
                      </a:lnTo>
                      <a:lnTo>
                        <a:pt x="191" y="288"/>
                      </a:lnTo>
                      <a:lnTo>
                        <a:pt x="172" y="268"/>
                      </a:lnTo>
                      <a:lnTo>
                        <a:pt x="154" y="249"/>
                      </a:lnTo>
                      <a:lnTo>
                        <a:pt x="140" y="231"/>
                      </a:lnTo>
                      <a:lnTo>
                        <a:pt x="126" y="213"/>
                      </a:lnTo>
                      <a:lnTo>
                        <a:pt x="114" y="196"/>
                      </a:lnTo>
                      <a:lnTo>
                        <a:pt x="103" y="180"/>
                      </a:lnTo>
                      <a:lnTo>
                        <a:pt x="94" y="165"/>
                      </a:lnTo>
                      <a:lnTo>
                        <a:pt x="87" y="151"/>
                      </a:lnTo>
                      <a:lnTo>
                        <a:pt x="78" y="138"/>
                      </a:lnTo>
                      <a:lnTo>
                        <a:pt x="72" y="125"/>
                      </a:lnTo>
                      <a:lnTo>
                        <a:pt x="68" y="113"/>
                      </a:lnTo>
                      <a:lnTo>
                        <a:pt x="63" y="102"/>
                      </a:lnTo>
                      <a:lnTo>
                        <a:pt x="58" y="91"/>
                      </a:lnTo>
                      <a:lnTo>
                        <a:pt x="55" y="82"/>
                      </a:lnTo>
                      <a:lnTo>
                        <a:pt x="52" y="72"/>
                      </a:lnTo>
                      <a:lnTo>
                        <a:pt x="49" y="63"/>
                      </a:lnTo>
                      <a:lnTo>
                        <a:pt x="46" y="55"/>
                      </a:lnTo>
                      <a:lnTo>
                        <a:pt x="43" y="47"/>
                      </a:lnTo>
                      <a:lnTo>
                        <a:pt x="40" y="39"/>
                      </a:lnTo>
                      <a:lnTo>
                        <a:pt x="37" y="32"/>
                      </a:lnTo>
                      <a:lnTo>
                        <a:pt x="32" y="26"/>
                      </a:lnTo>
                      <a:lnTo>
                        <a:pt x="28" y="20"/>
                      </a:lnTo>
                      <a:lnTo>
                        <a:pt x="23" y="14"/>
                      </a:lnTo>
                      <a:lnTo>
                        <a:pt x="17" y="8"/>
                      </a:lnTo>
                      <a:lnTo>
                        <a:pt x="11" y="3"/>
                      </a:lnTo>
                      <a:lnTo>
                        <a:pt x="3" y="0"/>
                      </a:lnTo>
                      <a:lnTo>
                        <a:pt x="0" y="2"/>
                      </a:lnTo>
                      <a:lnTo>
                        <a:pt x="7" y="7"/>
                      </a:lnTo>
                      <a:lnTo>
                        <a:pt x="16" y="12"/>
                      </a:lnTo>
                      <a:lnTo>
                        <a:pt x="20" y="17"/>
                      </a:lnTo>
                      <a:lnTo>
                        <a:pt x="25" y="21"/>
                      </a:lnTo>
                      <a:lnTo>
                        <a:pt x="29" y="27"/>
                      </a:lnTo>
                      <a:lnTo>
                        <a:pt x="32" y="33"/>
                      </a:lnTo>
                      <a:lnTo>
                        <a:pt x="37" y="41"/>
                      </a:lnTo>
                      <a:lnTo>
                        <a:pt x="40" y="49"/>
                      </a:lnTo>
                      <a:lnTo>
                        <a:pt x="43" y="56"/>
                      </a:lnTo>
                      <a:lnTo>
                        <a:pt x="45" y="64"/>
                      </a:lnTo>
                      <a:lnTo>
                        <a:pt x="49" y="74"/>
                      </a:lnTo>
                      <a:lnTo>
                        <a:pt x="51" y="83"/>
                      </a:lnTo>
                      <a:lnTo>
                        <a:pt x="55" y="93"/>
                      </a:lnTo>
                      <a:lnTo>
                        <a:pt x="61" y="103"/>
                      </a:lnTo>
                      <a:lnTo>
                        <a:pt x="64" y="114"/>
                      </a:lnTo>
                      <a:lnTo>
                        <a:pt x="70" y="127"/>
                      </a:lnTo>
                      <a:lnTo>
                        <a:pt x="75" y="139"/>
                      </a:lnTo>
                      <a:lnTo>
                        <a:pt x="82" y="152"/>
                      </a:lnTo>
                      <a:lnTo>
                        <a:pt x="91" y="167"/>
                      </a:lnTo>
                      <a:lnTo>
                        <a:pt x="100" y="182"/>
                      </a:lnTo>
                      <a:lnTo>
                        <a:pt x="111" y="199"/>
                      </a:lnTo>
                      <a:lnTo>
                        <a:pt x="123" y="215"/>
                      </a:lnTo>
                      <a:lnTo>
                        <a:pt x="136" y="232"/>
                      </a:lnTo>
                      <a:lnTo>
                        <a:pt x="152" y="251"/>
                      </a:lnTo>
                      <a:lnTo>
                        <a:pt x="168" y="270"/>
                      </a:lnTo>
                      <a:lnTo>
                        <a:pt x="188" y="290"/>
                      </a:lnTo>
                      <a:lnTo>
                        <a:pt x="209" y="311"/>
                      </a:lnTo>
                      <a:lnTo>
                        <a:pt x="231" y="334"/>
                      </a:lnTo>
                      <a:lnTo>
                        <a:pt x="257" y="357"/>
                      </a:lnTo>
                      <a:lnTo>
                        <a:pt x="284" y="381"/>
                      </a:lnTo>
                      <a:lnTo>
                        <a:pt x="316" y="406"/>
                      </a:lnTo>
                      <a:lnTo>
                        <a:pt x="348" y="432"/>
                      </a:lnTo>
                      <a:lnTo>
                        <a:pt x="350" y="42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0" name="Freeform 2219"/>
                <p:cNvSpPr>
                  <a:spLocks/>
                </p:cNvSpPr>
                <p:nvPr/>
              </p:nvSpPr>
              <p:spPr bwMode="auto">
                <a:xfrm>
                  <a:off x="1249" y="1626"/>
                  <a:ext cx="35" cy="26"/>
                </a:xfrm>
                <a:custGeom>
                  <a:avLst/>
                  <a:gdLst>
                    <a:gd name="T0" fmla="*/ 229 w 246"/>
                    <a:gd name="T1" fmla="*/ 151 h 159"/>
                    <a:gd name="T2" fmla="*/ 200 w 246"/>
                    <a:gd name="T3" fmla="*/ 144 h 159"/>
                    <a:gd name="T4" fmla="*/ 174 w 246"/>
                    <a:gd name="T5" fmla="*/ 136 h 159"/>
                    <a:gd name="T6" fmla="*/ 153 w 246"/>
                    <a:gd name="T7" fmla="*/ 128 h 159"/>
                    <a:gd name="T8" fmla="*/ 134 w 246"/>
                    <a:gd name="T9" fmla="*/ 120 h 159"/>
                    <a:gd name="T10" fmla="*/ 119 w 246"/>
                    <a:gd name="T11" fmla="*/ 112 h 159"/>
                    <a:gd name="T12" fmla="*/ 105 w 246"/>
                    <a:gd name="T13" fmla="*/ 103 h 159"/>
                    <a:gd name="T14" fmla="*/ 95 w 246"/>
                    <a:gd name="T15" fmla="*/ 94 h 159"/>
                    <a:gd name="T16" fmla="*/ 83 w 246"/>
                    <a:gd name="T17" fmla="*/ 85 h 159"/>
                    <a:gd name="T18" fmla="*/ 74 w 246"/>
                    <a:gd name="T19" fmla="*/ 75 h 159"/>
                    <a:gd name="T20" fmla="*/ 66 w 246"/>
                    <a:gd name="T21" fmla="*/ 64 h 159"/>
                    <a:gd name="T22" fmla="*/ 56 w 246"/>
                    <a:gd name="T23" fmla="*/ 54 h 159"/>
                    <a:gd name="T24" fmla="*/ 47 w 246"/>
                    <a:gd name="T25" fmla="*/ 42 h 159"/>
                    <a:gd name="T26" fmla="*/ 36 w 246"/>
                    <a:gd name="T27" fmla="*/ 31 h 159"/>
                    <a:gd name="T28" fmla="*/ 24 w 246"/>
                    <a:gd name="T29" fmla="*/ 19 h 159"/>
                    <a:gd name="T30" fmla="*/ 10 w 246"/>
                    <a:gd name="T31" fmla="*/ 7 h 159"/>
                    <a:gd name="T32" fmla="*/ 0 w 246"/>
                    <a:gd name="T33" fmla="*/ 4 h 159"/>
                    <a:gd name="T34" fmla="*/ 14 w 246"/>
                    <a:gd name="T35" fmla="*/ 16 h 159"/>
                    <a:gd name="T36" fmla="*/ 27 w 246"/>
                    <a:gd name="T37" fmla="*/ 28 h 159"/>
                    <a:gd name="T38" fmla="*/ 38 w 246"/>
                    <a:gd name="T39" fmla="*/ 40 h 159"/>
                    <a:gd name="T40" fmla="*/ 48 w 246"/>
                    <a:gd name="T41" fmla="*/ 50 h 159"/>
                    <a:gd name="T42" fmla="*/ 58 w 246"/>
                    <a:gd name="T43" fmla="*/ 62 h 159"/>
                    <a:gd name="T44" fmla="*/ 67 w 246"/>
                    <a:gd name="T45" fmla="*/ 72 h 159"/>
                    <a:gd name="T46" fmla="*/ 76 w 246"/>
                    <a:gd name="T47" fmla="*/ 82 h 159"/>
                    <a:gd name="T48" fmla="*/ 85 w 246"/>
                    <a:gd name="T49" fmla="*/ 92 h 159"/>
                    <a:gd name="T50" fmla="*/ 97 w 246"/>
                    <a:gd name="T51" fmla="*/ 101 h 159"/>
                    <a:gd name="T52" fmla="*/ 109 w 246"/>
                    <a:gd name="T53" fmla="*/ 110 h 159"/>
                    <a:gd name="T54" fmla="*/ 124 w 246"/>
                    <a:gd name="T55" fmla="*/ 119 h 159"/>
                    <a:gd name="T56" fmla="*/ 142 w 246"/>
                    <a:gd name="T57" fmla="*/ 128 h 159"/>
                    <a:gd name="T58" fmla="*/ 161 w 246"/>
                    <a:gd name="T59" fmla="*/ 136 h 159"/>
                    <a:gd name="T60" fmla="*/ 185 w 246"/>
                    <a:gd name="T61" fmla="*/ 143 h 159"/>
                    <a:gd name="T62" fmla="*/ 212 w 246"/>
                    <a:gd name="T63" fmla="*/ 151 h 159"/>
                    <a:gd name="T64" fmla="*/ 245 w 246"/>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159"/>
                    <a:gd name="T101" fmla="*/ 246 w 246"/>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159">
                      <a:moveTo>
                        <a:pt x="246" y="155"/>
                      </a:moveTo>
                      <a:lnTo>
                        <a:pt x="229" y="151"/>
                      </a:lnTo>
                      <a:lnTo>
                        <a:pt x="213" y="148"/>
                      </a:lnTo>
                      <a:lnTo>
                        <a:pt x="200" y="144"/>
                      </a:lnTo>
                      <a:lnTo>
                        <a:pt x="186" y="140"/>
                      </a:lnTo>
                      <a:lnTo>
                        <a:pt x="174" y="136"/>
                      </a:lnTo>
                      <a:lnTo>
                        <a:pt x="162" y="132"/>
                      </a:lnTo>
                      <a:lnTo>
                        <a:pt x="153" y="128"/>
                      </a:lnTo>
                      <a:lnTo>
                        <a:pt x="143" y="124"/>
                      </a:lnTo>
                      <a:lnTo>
                        <a:pt x="134" y="120"/>
                      </a:lnTo>
                      <a:lnTo>
                        <a:pt x="127" y="116"/>
                      </a:lnTo>
                      <a:lnTo>
                        <a:pt x="119" y="112"/>
                      </a:lnTo>
                      <a:lnTo>
                        <a:pt x="111" y="107"/>
                      </a:lnTo>
                      <a:lnTo>
                        <a:pt x="105" y="103"/>
                      </a:lnTo>
                      <a:lnTo>
                        <a:pt x="99" y="98"/>
                      </a:lnTo>
                      <a:lnTo>
                        <a:pt x="95" y="94"/>
                      </a:lnTo>
                      <a:lnTo>
                        <a:pt x="88" y="89"/>
                      </a:lnTo>
                      <a:lnTo>
                        <a:pt x="83" y="85"/>
                      </a:lnTo>
                      <a:lnTo>
                        <a:pt x="79" y="80"/>
                      </a:lnTo>
                      <a:lnTo>
                        <a:pt x="74" y="75"/>
                      </a:lnTo>
                      <a:lnTo>
                        <a:pt x="70" y="69"/>
                      </a:lnTo>
                      <a:lnTo>
                        <a:pt x="66" y="64"/>
                      </a:lnTo>
                      <a:lnTo>
                        <a:pt x="60" y="60"/>
                      </a:lnTo>
                      <a:lnTo>
                        <a:pt x="56" y="54"/>
                      </a:lnTo>
                      <a:lnTo>
                        <a:pt x="52" y="48"/>
                      </a:lnTo>
                      <a:lnTo>
                        <a:pt x="47" y="42"/>
                      </a:lnTo>
                      <a:lnTo>
                        <a:pt x="42" y="37"/>
                      </a:lnTo>
                      <a:lnTo>
                        <a:pt x="36" y="31"/>
                      </a:lnTo>
                      <a:lnTo>
                        <a:pt x="30" y="25"/>
                      </a:lnTo>
                      <a:lnTo>
                        <a:pt x="24" y="19"/>
                      </a:lnTo>
                      <a:lnTo>
                        <a:pt x="18" y="13"/>
                      </a:lnTo>
                      <a:lnTo>
                        <a:pt x="10" y="7"/>
                      </a:lnTo>
                      <a:lnTo>
                        <a:pt x="2" y="0"/>
                      </a:lnTo>
                      <a:lnTo>
                        <a:pt x="0" y="4"/>
                      </a:lnTo>
                      <a:lnTo>
                        <a:pt x="7" y="10"/>
                      </a:lnTo>
                      <a:lnTo>
                        <a:pt x="14" y="16"/>
                      </a:lnTo>
                      <a:lnTo>
                        <a:pt x="21" y="22"/>
                      </a:lnTo>
                      <a:lnTo>
                        <a:pt x="27" y="28"/>
                      </a:lnTo>
                      <a:lnTo>
                        <a:pt x="33" y="34"/>
                      </a:lnTo>
                      <a:lnTo>
                        <a:pt x="38" y="40"/>
                      </a:lnTo>
                      <a:lnTo>
                        <a:pt x="44" y="44"/>
                      </a:lnTo>
                      <a:lnTo>
                        <a:pt x="48" y="50"/>
                      </a:lnTo>
                      <a:lnTo>
                        <a:pt x="53" y="56"/>
                      </a:lnTo>
                      <a:lnTo>
                        <a:pt x="58" y="62"/>
                      </a:lnTo>
                      <a:lnTo>
                        <a:pt x="62" y="67"/>
                      </a:lnTo>
                      <a:lnTo>
                        <a:pt x="67" y="72"/>
                      </a:lnTo>
                      <a:lnTo>
                        <a:pt x="72" y="78"/>
                      </a:lnTo>
                      <a:lnTo>
                        <a:pt x="76" y="82"/>
                      </a:lnTo>
                      <a:lnTo>
                        <a:pt x="80" y="87"/>
                      </a:lnTo>
                      <a:lnTo>
                        <a:pt x="85" y="92"/>
                      </a:lnTo>
                      <a:lnTo>
                        <a:pt x="92" y="97"/>
                      </a:lnTo>
                      <a:lnTo>
                        <a:pt x="97" y="101"/>
                      </a:lnTo>
                      <a:lnTo>
                        <a:pt x="103" y="106"/>
                      </a:lnTo>
                      <a:lnTo>
                        <a:pt x="109" y="110"/>
                      </a:lnTo>
                      <a:lnTo>
                        <a:pt x="117" y="114"/>
                      </a:lnTo>
                      <a:lnTo>
                        <a:pt x="124" y="119"/>
                      </a:lnTo>
                      <a:lnTo>
                        <a:pt x="132" y="123"/>
                      </a:lnTo>
                      <a:lnTo>
                        <a:pt x="142" y="128"/>
                      </a:lnTo>
                      <a:lnTo>
                        <a:pt x="151" y="131"/>
                      </a:lnTo>
                      <a:lnTo>
                        <a:pt x="161" y="136"/>
                      </a:lnTo>
                      <a:lnTo>
                        <a:pt x="173" y="140"/>
                      </a:lnTo>
                      <a:lnTo>
                        <a:pt x="185" y="143"/>
                      </a:lnTo>
                      <a:lnTo>
                        <a:pt x="199" y="147"/>
                      </a:lnTo>
                      <a:lnTo>
                        <a:pt x="212" y="151"/>
                      </a:lnTo>
                      <a:lnTo>
                        <a:pt x="228" y="155"/>
                      </a:lnTo>
                      <a:lnTo>
                        <a:pt x="245" y="159"/>
                      </a:lnTo>
                      <a:lnTo>
                        <a:pt x="246"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1" name="Freeform 2220"/>
                <p:cNvSpPr>
                  <a:spLocks/>
                </p:cNvSpPr>
                <p:nvPr/>
              </p:nvSpPr>
              <p:spPr bwMode="auto">
                <a:xfrm>
                  <a:off x="1284" y="1652"/>
                  <a:ext cx="22" cy="32"/>
                </a:xfrm>
                <a:custGeom>
                  <a:avLst/>
                  <a:gdLst>
                    <a:gd name="T0" fmla="*/ 153 w 156"/>
                    <a:gd name="T1" fmla="*/ 186 h 193"/>
                    <a:gd name="T2" fmla="*/ 147 w 156"/>
                    <a:gd name="T3" fmla="*/ 177 h 193"/>
                    <a:gd name="T4" fmla="*/ 141 w 156"/>
                    <a:gd name="T5" fmla="*/ 167 h 193"/>
                    <a:gd name="T6" fmla="*/ 133 w 156"/>
                    <a:gd name="T7" fmla="*/ 154 h 193"/>
                    <a:gd name="T8" fmla="*/ 125 w 156"/>
                    <a:gd name="T9" fmla="*/ 140 h 193"/>
                    <a:gd name="T10" fmla="*/ 116 w 156"/>
                    <a:gd name="T11" fmla="*/ 126 h 193"/>
                    <a:gd name="T12" fmla="*/ 107 w 156"/>
                    <a:gd name="T13" fmla="*/ 111 h 193"/>
                    <a:gd name="T14" fmla="*/ 97 w 156"/>
                    <a:gd name="T15" fmla="*/ 95 h 193"/>
                    <a:gd name="T16" fmla="*/ 86 w 156"/>
                    <a:gd name="T17" fmla="*/ 80 h 193"/>
                    <a:gd name="T18" fmla="*/ 77 w 156"/>
                    <a:gd name="T19" fmla="*/ 65 h 193"/>
                    <a:gd name="T20" fmla="*/ 64 w 156"/>
                    <a:gd name="T21" fmla="*/ 51 h 193"/>
                    <a:gd name="T22" fmla="*/ 53 w 156"/>
                    <a:gd name="T23" fmla="*/ 37 h 193"/>
                    <a:gd name="T24" fmla="*/ 42 w 156"/>
                    <a:gd name="T25" fmla="*/ 25 h 193"/>
                    <a:gd name="T26" fmla="*/ 31 w 156"/>
                    <a:gd name="T27" fmla="*/ 15 h 193"/>
                    <a:gd name="T28" fmla="*/ 18 w 156"/>
                    <a:gd name="T29" fmla="*/ 7 h 193"/>
                    <a:gd name="T30" fmla="*/ 7 w 156"/>
                    <a:gd name="T31" fmla="*/ 1 h 193"/>
                    <a:gd name="T32" fmla="*/ 0 w 156"/>
                    <a:gd name="T33" fmla="*/ 4 h 193"/>
                    <a:gd name="T34" fmla="*/ 10 w 156"/>
                    <a:gd name="T35" fmla="*/ 7 h 193"/>
                    <a:gd name="T36" fmla="*/ 22 w 156"/>
                    <a:gd name="T37" fmla="*/ 13 h 193"/>
                    <a:gd name="T38" fmla="*/ 34 w 156"/>
                    <a:gd name="T39" fmla="*/ 23 h 193"/>
                    <a:gd name="T40" fmla="*/ 45 w 156"/>
                    <a:gd name="T41" fmla="*/ 33 h 193"/>
                    <a:gd name="T42" fmla="*/ 57 w 156"/>
                    <a:gd name="T43" fmla="*/ 46 h 193"/>
                    <a:gd name="T44" fmla="*/ 67 w 156"/>
                    <a:gd name="T45" fmla="*/ 59 h 193"/>
                    <a:gd name="T46" fmla="*/ 78 w 156"/>
                    <a:gd name="T47" fmla="*/ 75 h 193"/>
                    <a:gd name="T48" fmla="*/ 89 w 156"/>
                    <a:gd name="T49" fmla="*/ 89 h 193"/>
                    <a:gd name="T50" fmla="*/ 98 w 156"/>
                    <a:gd name="T51" fmla="*/ 105 h 193"/>
                    <a:gd name="T52" fmla="*/ 109 w 156"/>
                    <a:gd name="T53" fmla="*/ 120 h 193"/>
                    <a:gd name="T54" fmla="*/ 117 w 156"/>
                    <a:gd name="T55" fmla="*/ 136 h 193"/>
                    <a:gd name="T56" fmla="*/ 126 w 156"/>
                    <a:gd name="T57" fmla="*/ 149 h 193"/>
                    <a:gd name="T58" fmla="*/ 133 w 156"/>
                    <a:gd name="T59" fmla="*/ 162 h 193"/>
                    <a:gd name="T60" fmla="*/ 141 w 156"/>
                    <a:gd name="T61" fmla="*/ 174 h 193"/>
                    <a:gd name="T62" fmla="*/ 147 w 156"/>
                    <a:gd name="T63" fmla="*/ 183 h 193"/>
                    <a:gd name="T64" fmla="*/ 152 w 156"/>
                    <a:gd name="T65" fmla="*/ 193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3"/>
                    <a:gd name="T101" fmla="*/ 156 w 156"/>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3">
                      <a:moveTo>
                        <a:pt x="156" y="189"/>
                      </a:moveTo>
                      <a:lnTo>
                        <a:pt x="153" y="186"/>
                      </a:lnTo>
                      <a:lnTo>
                        <a:pt x="151" y="182"/>
                      </a:lnTo>
                      <a:lnTo>
                        <a:pt x="147" y="177"/>
                      </a:lnTo>
                      <a:lnTo>
                        <a:pt x="144" y="173"/>
                      </a:lnTo>
                      <a:lnTo>
                        <a:pt x="141" y="167"/>
                      </a:lnTo>
                      <a:lnTo>
                        <a:pt x="137" y="161"/>
                      </a:lnTo>
                      <a:lnTo>
                        <a:pt x="133" y="154"/>
                      </a:lnTo>
                      <a:lnTo>
                        <a:pt x="130" y="148"/>
                      </a:lnTo>
                      <a:lnTo>
                        <a:pt x="125" y="140"/>
                      </a:lnTo>
                      <a:lnTo>
                        <a:pt x="120" y="133"/>
                      </a:lnTo>
                      <a:lnTo>
                        <a:pt x="116" y="126"/>
                      </a:lnTo>
                      <a:lnTo>
                        <a:pt x="112" y="118"/>
                      </a:lnTo>
                      <a:lnTo>
                        <a:pt x="107" y="111"/>
                      </a:lnTo>
                      <a:lnTo>
                        <a:pt x="103" y="103"/>
                      </a:lnTo>
                      <a:lnTo>
                        <a:pt x="97" y="95"/>
                      </a:lnTo>
                      <a:lnTo>
                        <a:pt x="92" y="88"/>
                      </a:lnTo>
                      <a:lnTo>
                        <a:pt x="86" y="80"/>
                      </a:lnTo>
                      <a:lnTo>
                        <a:pt x="81" y="72"/>
                      </a:lnTo>
                      <a:lnTo>
                        <a:pt x="77" y="65"/>
                      </a:lnTo>
                      <a:lnTo>
                        <a:pt x="70" y="58"/>
                      </a:lnTo>
                      <a:lnTo>
                        <a:pt x="64" y="51"/>
                      </a:lnTo>
                      <a:lnTo>
                        <a:pt x="59" y="44"/>
                      </a:lnTo>
                      <a:lnTo>
                        <a:pt x="53" y="37"/>
                      </a:lnTo>
                      <a:lnTo>
                        <a:pt x="47" y="31"/>
                      </a:lnTo>
                      <a:lnTo>
                        <a:pt x="42" y="25"/>
                      </a:lnTo>
                      <a:lnTo>
                        <a:pt x="36" y="20"/>
                      </a:lnTo>
                      <a:lnTo>
                        <a:pt x="31" y="15"/>
                      </a:lnTo>
                      <a:lnTo>
                        <a:pt x="25" y="11"/>
                      </a:lnTo>
                      <a:lnTo>
                        <a:pt x="18" y="7"/>
                      </a:lnTo>
                      <a:lnTo>
                        <a:pt x="13" y="4"/>
                      </a:lnTo>
                      <a:lnTo>
                        <a:pt x="7" y="1"/>
                      </a:lnTo>
                      <a:lnTo>
                        <a:pt x="1" y="0"/>
                      </a:lnTo>
                      <a:lnTo>
                        <a:pt x="0" y="4"/>
                      </a:lnTo>
                      <a:lnTo>
                        <a:pt x="6" y="5"/>
                      </a:lnTo>
                      <a:lnTo>
                        <a:pt x="10" y="7"/>
                      </a:lnTo>
                      <a:lnTo>
                        <a:pt x="16" y="11"/>
                      </a:lnTo>
                      <a:lnTo>
                        <a:pt x="22" y="13"/>
                      </a:lnTo>
                      <a:lnTo>
                        <a:pt x="28" y="18"/>
                      </a:lnTo>
                      <a:lnTo>
                        <a:pt x="34" y="23"/>
                      </a:lnTo>
                      <a:lnTo>
                        <a:pt x="40" y="27"/>
                      </a:lnTo>
                      <a:lnTo>
                        <a:pt x="45" y="33"/>
                      </a:lnTo>
                      <a:lnTo>
                        <a:pt x="51" y="39"/>
                      </a:lnTo>
                      <a:lnTo>
                        <a:pt x="57" y="46"/>
                      </a:lnTo>
                      <a:lnTo>
                        <a:pt x="61" y="53"/>
                      </a:lnTo>
                      <a:lnTo>
                        <a:pt x="67" y="59"/>
                      </a:lnTo>
                      <a:lnTo>
                        <a:pt x="72" y="67"/>
                      </a:lnTo>
                      <a:lnTo>
                        <a:pt x="78" y="75"/>
                      </a:lnTo>
                      <a:lnTo>
                        <a:pt x="84" y="82"/>
                      </a:lnTo>
                      <a:lnTo>
                        <a:pt x="89" y="89"/>
                      </a:lnTo>
                      <a:lnTo>
                        <a:pt x="93" y="98"/>
                      </a:lnTo>
                      <a:lnTo>
                        <a:pt x="98" y="105"/>
                      </a:lnTo>
                      <a:lnTo>
                        <a:pt x="104" y="113"/>
                      </a:lnTo>
                      <a:lnTo>
                        <a:pt x="109" y="120"/>
                      </a:lnTo>
                      <a:lnTo>
                        <a:pt x="113" y="127"/>
                      </a:lnTo>
                      <a:lnTo>
                        <a:pt x="117" y="136"/>
                      </a:lnTo>
                      <a:lnTo>
                        <a:pt x="122" y="143"/>
                      </a:lnTo>
                      <a:lnTo>
                        <a:pt x="126" y="149"/>
                      </a:lnTo>
                      <a:lnTo>
                        <a:pt x="130" y="156"/>
                      </a:lnTo>
                      <a:lnTo>
                        <a:pt x="133" y="162"/>
                      </a:lnTo>
                      <a:lnTo>
                        <a:pt x="137" y="168"/>
                      </a:lnTo>
                      <a:lnTo>
                        <a:pt x="141" y="174"/>
                      </a:lnTo>
                      <a:lnTo>
                        <a:pt x="144" y="179"/>
                      </a:lnTo>
                      <a:lnTo>
                        <a:pt x="147" y="183"/>
                      </a:lnTo>
                      <a:lnTo>
                        <a:pt x="150" y="188"/>
                      </a:lnTo>
                      <a:lnTo>
                        <a:pt x="152" y="193"/>
                      </a:lnTo>
                      <a:lnTo>
                        <a:pt x="156" y="1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2" name="Freeform 2221"/>
                <p:cNvSpPr>
                  <a:spLocks/>
                </p:cNvSpPr>
                <p:nvPr/>
              </p:nvSpPr>
              <p:spPr bwMode="auto">
                <a:xfrm>
                  <a:off x="1305" y="1664"/>
                  <a:ext cx="17" cy="31"/>
                </a:xfrm>
                <a:custGeom>
                  <a:avLst/>
                  <a:gdLst>
                    <a:gd name="T0" fmla="*/ 114 w 119"/>
                    <a:gd name="T1" fmla="*/ 2 h 190"/>
                    <a:gd name="T2" fmla="*/ 109 w 119"/>
                    <a:gd name="T3" fmla="*/ 23 h 190"/>
                    <a:gd name="T4" fmla="*/ 104 w 119"/>
                    <a:gd name="T5" fmla="*/ 45 h 190"/>
                    <a:gd name="T6" fmla="*/ 101 w 119"/>
                    <a:gd name="T7" fmla="*/ 66 h 190"/>
                    <a:gd name="T8" fmla="*/ 97 w 119"/>
                    <a:gd name="T9" fmla="*/ 89 h 190"/>
                    <a:gd name="T10" fmla="*/ 95 w 119"/>
                    <a:gd name="T11" fmla="*/ 109 h 190"/>
                    <a:gd name="T12" fmla="*/ 94 w 119"/>
                    <a:gd name="T13" fmla="*/ 130 h 190"/>
                    <a:gd name="T14" fmla="*/ 91 w 119"/>
                    <a:gd name="T15" fmla="*/ 148 h 190"/>
                    <a:gd name="T16" fmla="*/ 88 w 119"/>
                    <a:gd name="T17" fmla="*/ 162 h 190"/>
                    <a:gd name="T18" fmla="*/ 84 w 119"/>
                    <a:gd name="T19" fmla="*/ 174 h 190"/>
                    <a:gd name="T20" fmla="*/ 80 w 119"/>
                    <a:gd name="T21" fmla="*/ 183 h 190"/>
                    <a:gd name="T22" fmla="*/ 74 w 119"/>
                    <a:gd name="T23" fmla="*/ 186 h 190"/>
                    <a:gd name="T24" fmla="*/ 65 w 119"/>
                    <a:gd name="T25" fmla="*/ 185 h 190"/>
                    <a:gd name="T26" fmla="*/ 55 w 119"/>
                    <a:gd name="T27" fmla="*/ 178 h 190"/>
                    <a:gd name="T28" fmla="*/ 41 w 119"/>
                    <a:gd name="T29" fmla="*/ 166 h 190"/>
                    <a:gd name="T30" fmla="*/ 24 w 119"/>
                    <a:gd name="T31" fmla="*/ 146 h 190"/>
                    <a:gd name="T32" fmla="*/ 4 w 119"/>
                    <a:gd name="T33" fmla="*/ 117 h 190"/>
                    <a:gd name="T34" fmla="*/ 11 w 119"/>
                    <a:gd name="T35" fmla="*/ 135 h 190"/>
                    <a:gd name="T36" fmla="*/ 30 w 119"/>
                    <a:gd name="T37" fmla="*/ 159 h 190"/>
                    <a:gd name="T38" fmla="*/ 44 w 119"/>
                    <a:gd name="T39" fmla="*/ 175 h 190"/>
                    <a:gd name="T40" fmla="*/ 58 w 119"/>
                    <a:gd name="T41" fmla="*/ 185 h 190"/>
                    <a:gd name="T42" fmla="*/ 69 w 119"/>
                    <a:gd name="T43" fmla="*/ 190 h 190"/>
                    <a:gd name="T44" fmla="*/ 78 w 119"/>
                    <a:gd name="T45" fmla="*/ 187 h 190"/>
                    <a:gd name="T46" fmla="*/ 85 w 119"/>
                    <a:gd name="T47" fmla="*/ 181 h 190"/>
                    <a:gd name="T48" fmla="*/ 90 w 119"/>
                    <a:gd name="T49" fmla="*/ 171 h 190"/>
                    <a:gd name="T50" fmla="*/ 93 w 119"/>
                    <a:gd name="T51" fmla="*/ 156 h 190"/>
                    <a:gd name="T52" fmla="*/ 96 w 119"/>
                    <a:gd name="T53" fmla="*/ 140 h 190"/>
                    <a:gd name="T54" fmla="*/ 100 w 119"/>
                    <a:gd name="T55" fmla="*/ 121 h 190"/>
                    <a:gd name="T56" fmla="*/ 101 w 119"/>
                    <a:gd name="T57" fmla="*/ 99 h 190"/>
                    <a:gd name="T58" fmla="*/ 103 w 119"/>
                    <a:gd name="T59" fmla="*/ 78 h 190"/>
                    <a:gd name="T60" fmla="*/ 107 w 119"/>
                    <a:gd name="T61" fmla="*/ 56 h 190"/>
                    <a:gd name="T62" fmla="*/ 110 w 119"/>
                    <a:gd name="T63" fmla="*/ 34 h 190"/>
                    <a:gd name="T64" fmla="*/ 115 w 119"/>
                    <a:gd name="T65" fmla="*/ 14 h 190"/>
                    <a:gd name="T66" fmla="*/ 116 w 119"/>
                    <a:gd name="T67" fmla="*/ 0 h 190"/>
                    <a:gd name="T68" fmla="*/ 119 w 119"/>
                    <a:gd name="T69" fmla="*/ 0 h 190"/>
                    <a:gd name="T70" fmla="*/ 116 w 119"/>
                    <a:gd name="T71" fmla="*/ 4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
                    <a:gd name="T109" fmla="*/ 0 h 190"/>
                    <a:gd name="T110" fmla="*/ 119 w 119"/>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 h="190">
                      <a:moveTo>
                        <a:pt x="116" y="4"/>
                      </a:moveTo>
                      <a:lnTo>
                        <a:pt x="114" y="2"/>
                      </a:lnTo>
                      <a:lnTo>
                        <a:pt x="112" y="12"/>
                      </a:lnTo>
                      <a:lnTo>
                        <a:pt x="109" y="23"/>
                      </a:lnTo>
                      <a:lnTo>
                        <a:pt x="107" y="34"/>
                      </a:lnTo>
                      <a:lnTo>
                        <a:pt x="104" y="45"/>
                      </a:lnTo>
                      <a:lnTo>
                        <a:pt x="103" y="55"/>
                      </a:lnTo>
                      <a:lnTo>
                        <a:pt x="101" y="66"/>
                      </a:lnTo>
                      <a:lnTo>
                        <a:pt x="100" y="78"/>
                      </a:lnTo>
                      <a:lnTo>
                        <a:pt x="97" y="89"/>
                      </a:lnTo>
                      <a:lnTo>
                        <a:pt x="96" y="99"/>
                      </a:lnTo>
                      <a:lnTo>
                        <a:pt x="95" y="109"/>
                      </a:lnTo>
                      <a:lnTo>
                        <a:pt x="95" y="121"/>
                      </a:lnTo>
                      <a:lnTo>
                        <a:pt x="94" y="130"/>
                      </a:lnTo>
                      <a:lnTo>
                        <a:pt x="93" y="140"/>
                      </a:lnTo>
                      <a:lnTo>
                        <a:pt x="91" y="148"/>
                      </a:lnTo>
                      <a:lnTo>
                        <a:pt x="90" y="155"/>
                      </a:lnTo>
                      <a:lnTo>
                        <a:pt x="88" y="162"/>
                      </a:lnTo>
                      <a:lnTo>
                        <a:pt x="87" y="169"/>
                      </a:lnTo>
                      <a:lnTo>
                        <a:pt x="84" y="174"/>
                      </a:lnTo>
                      <a:lnTo>
                        <a:pt x="82" y="179"/>
                      </a:lnTo>
                      <a:lnTo>
                        <a:pt x="80" y="183"/>
                      </a:lnTo>
                      <a:lnTo>
                        <a:pt x="77" y="185"/>
                      </a:lnTo>
                      <a:lnTo>
                        <a:pt x="74" y="186"/>
                      </a:lnTo>
                      <a:lnTo>
                        <a:pt x="69" y="186"/>
                      </a:lnTo>
                      <a:lnTo>
                        <a:pt x="65" y="185"/>
                      </a:lnTo>
                      <a:lnTo>
                        <a:pt x="59" y="183"/>
                      </a:lnTo>
                      <a:lnTo>
                        <a:pt x="55" y="178"/>
                      </a:lnTo>
                      <a:lnTo>
                        <a:pt x="49" y="173"/>
                      </a:lnTo>
                      <a:lnTo>
                        <a:pt x="41" y="166"/>
                      </a:lnTo>
                      <a:lnTo>
                        <a:pt x="32" y="156"/>
                      </a:lnTo>
                      <a:lnTo>
                        <a:pt x="24" y="146"/>
                      </a:lnTo>
                      <a:lnTo>
                        <a:pt x="13" y="133"/>
                      </a:lnTo>
                      <a:lnTo>
                        <a:pt x="4" y="117"/>
                      </a:lnTo>
                      <a:lnTo>
                        <a:pt x="0" y="121"/>
                      </a:lnTo>
                      <a:lnTo>
                        <a:pt x="11" y="135"/>
                      </a:lnTo>
                      <a:lnTo>
                        <a:pt x="21" y="148"/>
                      </a:lnTo>
                      <a:lnTo>
                        <a:pt x="30" y="159"/>
                      </a:lnTo>
                      <a:lnTo>
                        <a:pt x="37" y="168"/>
                      </a:lnTo>
                      <a:lnTo>
                        <a:pt x="44" y="175"/>
                      </a:lnTo>
                      <a:lnTo>
                        <a:pt x="52" y="181"/>
                      </a:lnTo>
                      <a:lnTo>
                        <a:pt x="58" y="185"/>
                      </a:lnTo>
                      <a:lnTo>
                        <a:pt x="63" y="189"/>
                      </a:lnTo>
                      <a:lnTo>
                        <a:pt x="69" y="190"/>
                      </a:lnTo>
                      <a:lnTo>
                        <a:pt x="75" y="190"/>
                      </a:lnTo>
                      <a:lnTo>
                        <a:pt x="78" y="187"/>
                      </a:lnTo>
                      <a:lnTo>
                        <a:pt x="82" y="185"/>
                      </a:lnTo>
                      <a:lnTo>
                        <a:pt x="85" y="181"/>
                      </a:lnTo>
                      <a:lnTo>
                        <a:pt x="88" y="177"/>
                      </a:lnTo>
                      <a:lnTo>
                        <a:pt x="90" y="171"/>
                      </a:lnTo>
                      <a:lnTo>
                        <a:pt x="91" y="164"/>
                      </a:lnTo>
                      <a:lnTo>
                        <a:pt x="93" y="156"/>
                      </a:lnTo>
                      <a:lnTo>
                        <a:pt x="95" y="148"/>
                      </a:lnTo>
                      <a:lnTo>
                        <a:pt x="96" y="140"/>
                      </a:lnTo>
                      <a:lnTo>
                        <a:pt x="97" y="130"/>
                      </a:lnTo>
                      <a:lnTo>
                        <a:pt x="100" y="121"/>
                      </a:lnTo>
                      <a:lnTo>
                        <a:pt x="100" y="110"/>
                      </a:lnTo>
                      <a:lnTo>
                        <a:pt x="101" y="99"/>
                      </a:lnTo>
                      <a:lnTo>
                        <a:pt x="102" y="89"/>
                      </a:lnTo>
                      <a:lnTo>
                        <a:pt x="103" y="78"/>
                      </a:lnTo>
                      <a:lnTo>
                        <a:pt x="104" y="67"/>
                      </a:lnTo>
                      <a:lnTo>
                        <a:pt x="107" y="56"/>
                      </a:lnTo>
                      <a:lnTo>
                        <a:pt x="108" y="45"/>
                      </a:lnTo>
                      <a:lnTo>
                        <a:pt x="110" y="34"/>
                      </a:lnTo>
                      <a:lnTo>
                        <a:pt x="112" y="23"/>
                      </a:lnTo>
                      <a:lnTo>
                        <a:pt x="115" y="14"/>
                      </a:lnTo>
                      <a:lnTo>
                        <a:pt x="117" y="3"/>
                      </a:lnTo>
                      <a:lnTo>
                        <a:pt x="116" y="0"/>
                      </a:lnTo>
                      <a:lnTo>
                        <a:pt x="117" y="3"/>
                      </a:lnTo>
                      <a:lnTo>
                        <a:pt x="119" y="0"/>
                      </a:lnTo>
                      <a:lnTo>
                        <a:pt x="116" y="0"/>
                      </a:lnTo>
                      <a:lnTo>
                        <a:pt x="116"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3" name="Freeform 2222"/>
                <p:cNvSpPr>
                  <a:spLocks/>
                </p:cNvSpPr>
                <p:nvPr/>
              </p:nvSpPr>
              <p:spPr bwMode="auto">
                <a:xfrm>
                  <a:off x="1320" y="1664"/>
                  <a:ext cx="2" cy="132"/>
                </a:xfrm>
                <a:custGeom>
                  <a:avLst/>
                  <a:gdLst>
                    <a:gd name="T0" fmla="*/ 4 w 12"/>
                    <a:gd name="T1" fmla="*/ 791 h 791"/>
                    <a:gd name="T2" fmla="*/ 5 w 12"/>
                    <a:gd name="T3" fmla="*/ 778 h 791"/>
                    <a:gd name="T4" fmla="*/ 5 w 12"/>
                    <a:gd name="T5" fmla="*/ 749 h 791"/>
                    <a:gd name="T6" fmla="*/ 6 w 12"/>
                    <a:gd name="T7" fmla="*/ 707 h 791"/>
                    <a:gd name="T8" fmla="*/ 6 w 12"/>
                    <a:gd name="T9" fmla="*/ 653 h 791"/>
                    <a:gd name="T10" fmla="*/ 6 w 12"/>
                    <a:gd name="T11" fmla="*/ 590 h 791"/>
                    <a:gd name="T12" fmla="*/ 6 w 12"/>
                    <a:gd name="T13" fmla="*/ 519 h 791"/>
                    <a:gd name="T14" fmla="*/ 6 w 12"/>
                    <a:gd name="T15" fmla="*/ 447 h 791"/>
                    <a:gd name="T16" fmla="*/ 6 w 12"/>
                    <a:gd name="T17" fmla="*/ 371 h 791"/>
                    <a:gd name="T18" fmla="*/ 6 w 12"/>
                    <a:gd name="T19" fmla="*/ 297 h 791"/>
                    <a:gd name="T20" fmla="*/ 6 w 12"/>
                    <a:gd name="T21" fmla="*/ 225 h 791"/>
                    <a:gd name="T22" fmla="*/ 8 w 12"/>
                    <a:gd name="T23" fmla="*/ 160 h 791"/>
                    <a:gd name="T24" fmla="*/ 8 w 12"/>
                    <a:gd name="T25" fmla="*/ 103 h 791"/>
                    <a:gd name="T26" fmla="*/ 9 w 12"/>
                    <a:gd name="T27" fmla="*/ 56 h 791"/>
                    <a:gd name="T28" fmla="*/ 10 w 12"/>
                    <a:gd name="T29" fmla="*/ 23 h 791"/>
                    <a:gd name="T30" fmla="*/ 12 w 12"/>
                    <a:gd name="T31" fmla="*/ 5 h 791"/>
                    <a:gd name="T32" fmla="*/ 12 w 12"/>
                    <a:gd name="T33" fmla="*/ 0 h 791"/>
                    <a:gd name="T34" fmla="*/ 8 w 12"/>
                    <a:gd name="T35" fmla="*/ 11 h 791"/>
                    <a:gd name="T36" fmla="*/ 6 w 12"/>
                    <a:gd name="T37" fmla="*/ 37 h 791"/>
                    <a:gd name="T38" fmla="*/ 5 w 12"/>
                    <a:gd name="T39" fmla="*/ 78 h 791"/>
                    <a:gd name="T40" fmla="*/ 4 w 12"/>
                    <a:gd name="T41" fmla="*/ 130 h 791"/>
                    <a:gd name="T42" fmla="*/ 3 w 12"/>
                    <a:gd name="T43" fmla="*/ 192 h 791"/>
                    <a:gd name="T44" fmla="*/ 3 w 12"/>
                    <a:gd name="T45" fmla="*/ 260 h 791"/>
                    <a:gd name="T46" fmla="*/ 3 w 12"/>
                    <a:gd name="T47" fmla="*/ 334 h 791"/>
                    <a:gd name="T48" fmla="*/ 3 w 12"/>
                    <a:gd name="T49" fmla="*/ 408 h 791"/>
                    <a:gd name="T50" fmla="*/ 3 w 12"/>
                    <a:gd name="T51" fmla="*/ 484 h 791"/>
                    <a:gd name="T52" fmla="*/ 3 w 12"/>
                    <a:gd name="T53" fmla="*/ 555 h 791"/>
                    <a:gd name="T54" fmla="*/ 3 w 12"/>
                    <a:gd name="T55" fmla="*/ 622 h 791"/>
                    <a:gd name="T56" fmla="*/ 3 w 12"/>
                    <a:gd name="T57" fmla="*/ 680 h 791"/>
                    <a:gd name="T58" fmla="*/ 2 w 12"/>
                    <a:gd name="T59" fmla="*/ 730 h 791"/>
                    <a:gd name="T60" fmla="*/ 2 w 12"/>
                    <a:gd name="T61" fmla="*/ 766 h 791"/>
                    <a:gd name="T62" fmla="*/ 0 w 12"/>
                    <a:gd name="T63" fmla="*/ 786 h 791"/>
                    <a:gd name="T64" fmla="*/ 4 w 12"/>
                    <a:gd name="T65" fmla="*/ 788 h 791"/>
                    <a:gd name="T66" fmla="*/ 0 w 12"/>
                    <a:gd name="T67" fmla="*/ 790 h 7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
                    <a:gd name="T103" fmla="*/ 0 h 791"/>
                    <a:gd name="T104" fmla="*/ 12 w 12"/>
                    <a:gd name="T105" fmla="*/ 791 h 7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 h="791">
                      <a:moveTo>
                        <a:pt x="0" y="790"/>
                      </a:moveTo>
                      <a:lnTo>
                        <a:pt x="4" y="791"/>
                      </a:lnTo>
                      <a:lnTo>
                        <a:pt x="4" y="786"/>
                      </a:lnTo>
                      <a:lnTo>
                        <a:pt x="5" y="778"/>
                      </a:lnTo>
                      <a:lnTo>
                        <a:pt x="5" y="766"/>
                      </a:lnTo>
                      <a:lnTo>
                        <a:pt x="5" y="749"/>
                      </a:lnTo>
                      <a:lnTo>
                        <a:pt x="5" y="730"/>
                      </a:lnTo>
                      <a:lnTo>
                        <a:pt x="6" y="707"/>
                      </a:lnTo>
                      <a:lnTo>
                        <a:pt x="6" y="680"/>
                      </a:lnTo>
                      <a:lnTo>
                        <a:pt x="6" y="653"/>
                      </a:lnTo>
                      <a:lnTo>
                        <a:pt x="6" y="622"/>
                      </a:lnTo>
                      <a:lnTo>
                        <a:pt x="6" y="590"/>
                      </a:lnTo>
                      <a:lnTo>
                        <a:pt x="6" y="555"/>
                      </a:lnTo>
                      <a:lnTo>
                        <a:pt x="6" y="519"/>
                      </a:lnTo>
                      <a:lnTo>
                        <a:pt x="6" y="484"/>
                      </a:lnTo>
                      <a:lnTo>
                        <a:pt x="6" y="447"/>
                      </a:lnTo>
                      <a:lnTo>
                        <a:pt x="6" y="408"/>
                      </a:lnTo>
                      <a:lnTo>
                        <a:pt x="6" y="371"/>
                      </a:lnTo>
                      <a:lnTo>
                        <a:pt x="6" y="334"/>
                      </a:lnTo>
                      <a:lnTo>
                        <a:pt x="6" y="297"/>
                      </a:lnTo>
                      <a:lnTo>
                        <a:pt x="6" y="260"/>
                      </a:lnTo>
                      <a:lnTo>
                        <a:pt x="6" y="225"/>
                      </a:lnTo>
                      <a:lnTo>
                        <a:pt x="6" y="192"/>
                      </a:lnTo>
                      <a:lnTo>
                        <a:pt x="8" y="160"/>
                      </a:lnTo>
                      <a:lnTo>
                        <a:pt x="8" y="130"/>
                      </a:lnTo>
                      <a:lnTo>
                        <a:pt x="8" y="103"/>
                      </a:lnTo>
                      <a:lnTo>
                        <a:pt x="9" y="78"/>
                      </a:lnTo>
                      <a:lnTo>
                        <a:pt x="9" y="56"/>
                      </a:lnTo>
                      <a:lnTo>
                        <a:pt x="10" y="37"/>
                      </a:lnTo>
                      <a:lnTo>
                        <a:pt x="10" y="23"/>
                      </a:lnTo>
                      <a:lnTo>
                        <a:pt x="11" y="12"/>
                      </a:lnTo>
                      <a:lnTo>
                        <a:pt x="12" y="5"/>
                      </a:lnTo>
                      <a:lnTo>
                        <a:pt x="12" y="4"/>
                      </a:lnTo>
                      <a:lnTo>
                        <a:pt x="12" y="0"/>
                      </a:lnTo>
                      <a:lnTo>
                        <a:pt x="9" y="5"/>
                      </a:lnTo>
                      <a:lnTo>
                        <a:pt x="8" y="11"/>
                      </a:lnTo>
                      <a:lnTo>
                        <a:pt x="6" y="23"/>
                      </a:lnTo>
                      <a:lnTo>
                        <a:pt x="6" y="37"/>
                      </a:lnTo>
                      <a:lnTo>
                        <a:pt x="5" y="56"/>
                      </a:lnTo>
                      <a:lnTo>
                        <a:pt x="5" y="78"/>
                      </a:lnTo>
                      <a:lnTo>
                        <a:pt x="4" y="102"/>
                      </a:lnTo>
                      <a:lnTo>
                        <a:pt x="4" y="130"/>
                      </a:lnTo>
                      <a:lnTo>
                        <a:pt x="4" y="160"/>
                      </a:lnTo>
                      <a:lnTo>
                        <a:pt x="3" y="192"/>
                      </a:lnTo>
                      <a:lnTo>
                        <a:pt x="3" y="225"/>
                      </a:lnTo>
                      <a:lnTo>
                        <a:pt x="3" y="260"/>
                      </a:lnTo>
                      <a:lnTo>
                        <a:pt x="3" y="297"/>
                      </a:lnTo>
                      <a:lnTo>
                        <a:pt x="3" y="334"/>
                      </a:lnTo>
                      <a:lnTo>
                        <a:pt x="3" y="371"/>
                      </a:lnTo>
                      <a:lnTo>
                        <a:pt x="3" y="408"/>
                      </a:lnTo>
                      <a:lnTo>
                        <a:pt x="3" y="447"/>
                      </a:lnTo>
                      <a:lnTo>
                        <a:pt x="3" y="484"/>
                      </a:lnTo>
                      <a:lnTo>
                        <a:pt x="3" y="519"/>
                      </a:lnTo>
                      <a:lnTo>
                        <a:pt x="3" y="555"/>
                      </a:lnTo>
                      <a:lnTo>
                        <a:pt x="3" y="590"/>
                      </a:lnTo>
                      <a:lnTo>
                        <a:pt x="3" y="622"/>
                      </a:lnTo>
                      <a:lnTo>
                        <a:pt x="3" y="653"/>
                      </a:lnTo>
                      <a:lnTo>
                        <a:pt x="3" y="680"/>
                      </a:lnTo>
                      <a:lnTo>
                        <a:pt x="3" y="707"/>
                      </a:lnTo>
                      <a:lnTo>
                        <a:pt x="2" y="730"/>
                      </a:lnTo>
                      <a:lnTo>
                        <a:pt x="2" y="749"/>
                      </a:lnTo>
                      <a:lnTo>
                        <a:pt x="2" y="766"/>
                      </a:lnTo>
                      <a:lnTo>
                        <a:pt x="2" y="778"/>
                      </a:lnTo>
                      <a:lnTo>
                        <a:pt x="0" y="786"/>
                      </a:lnTo>
                      <a:lnTo>
                        <a:pt x="0" y="790"/>
                      </a:lnTo>
                      <a:lnTo>
                        <a:pt x="4" y="788"/>
                      </a:lnTo>
                      <a:lnTo>
                        <a:pt x="4" y="790"/>
                      </a:lnTo>
                      <a:lnTo>
                        <a:pt x="0" y="79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4" name="Freeform 2223"/>
                <p:cNvSpPr>
                  <a:spLocks/>
                </p:cNvSpPr>
                <p:nvPr/>
              </p:nvSpPr>
              <p:spPr bwMode="auto">
                <a:xfrm>
                  <a:off x="1299" y="1702"/>
                  <a:ext cx="22" cy="93"/>
                </a:xfrm>
                <a:custGeom>
                  <a:avLst/>
                  <a:gdLst>
                    <a:gd name="T0" fmla="*/ 5 w 154"/>
                    <a:gd name="T1" fmla="*/ 18 h 559"/>
                    <a:gd name="T2" fmla="*/ 17 w 154"/>
                    <a:gd name="T3" fmla="*/ 54 h 559"/>
                    <a:gd name="T4" fmla="*/ 30 w 154"/>
                    <a:gd name="T5" fmla="*/ 88 h 559"/>
                    <a:gd name="T6" fmla="*/ 41 w 154"/>
                    <a:gd name="T7" fmla="*/ 123 h 559"/>
                    <a:gd name="T8" fmla="*/ 53 w 154"/>
                    <a:gd name="T9" fmla="*/ 159 h 559"/>
                    <a:gd name="T10" fmla="*/ 64 w 154"/>
                    <a:gd name="T11" fmla="*/ 194 h 559"/>
                    <a:gd name="T12" fmla="*/ 76 w 154"/>
                    <a:gd name="T13" fmla="*/ 230 h 559"/>
                    <a:gd name="T14" fmla="*/ 87 w 154"/>
                    <a:gd name="T15" fmla="*/ 266 h 559"/>
                    <a:gd name="T16" fmla="*/ 97 w 154"/>
                    <a:gd name="T17" fmla="*/ 300 h 559"/>
                    <a:gd name="T18" fmla="*/ 107 w 154"/>
                    <a:gd name="T19" fmla="*/ 337 h 559"/>
                    <a:gd name="T20" fmla="*/ 115 w 154"/>
                    <a:gd name="T21" fmla="*/ 372 h 559"/>
                    <a:gd name="T22" fmla="*/ 124 w 154"/>
                    <a:gd name="T23" fmla="*/ 406 h 559"/>
                    <a:gd name="T24" fmla="*/ 131 w 154"/>
                    <a:gd name="T25" fmla="*/ 441 h 559"/>
                    <a:gd name="T26" fmla="*/ 137 w 154"/>
                    <a:gd name="T27" fmla="*/ 475 h 559"/>
                    <a:gd name="T28" fmla="*/ 143 w 154"/>
                    <a:gd name="T29" fmla="*/ 508 h 559"/>
                    <a:gd name="T30" fmla="*/ 148 w 154"/>
                    <a:gd name="T31" fmla="*/ 542 h 559"/>
                    <a:gd name="T32" fmla="*/ 154 w 154"/>
                    <a:gd name="T33" fmla="*/ 559 h 559"/>
                    <a:gd name="T34" fmla="*/ 149 w 154"/>
                    <a:gd name="T35" fmla="*/ 525 h 559"/>
                    <a:gd name="T36" fmla="*/ 143 w 154"/>
                    <a:gd name="T37" fmla="*/ 492 h 559"/>
                    <a:gd name="T38" fmla="*/ 137 w 154"/>
                    <a:gd name="T39" fmla="*/ 457 h 559"/>
                    <a:gd name="T40" fmla="*/ 131 w 154"/>
                    <a:gd name="T41" fmla="*/ 423 h 559"/>
                    <a:gd name="T42" fmla="*/ 123 w 154"/>
                    <a:gd name="T43" fmla="*/ 388 h 559"/>
                    <a:gd name="T44" fmla="*/ 114 w 154"/>
                    <a:gd name="T45" fmla="*/ 354 h 559"/>
                    <a:gd name="T46" fmla="*/ 105 w 154"/>
                    <a:gd name="T47" fmla="*/ 317 h 559"/>
                    <a:gd name="T48" fmla="*/ 96 w 154"/>
                    <a:gd name="T49" fmla="*/ 282 h 559"/>
                    <a:gd name="T50" fmla="*/ 84 w 154"/>
                    <a:gd name="T51" fmla="*/ 247 h 559"/>
                    <a:gd name="T52" fmla="*/ 73 w 154"/>
                    <a:gd name="T53" fmla="*/ 211 h 559"/>
                    <a:gd name="T54" fmla="*/ 62 w 154"/>
                    <a:gd name="T55" fmla="*/ 175 h 559"/>
                    <a:gd name="T56" fmla="*/ 51 w 154"/>
                    <a:gd name="T57" fmla="*/ 140 h 559"/>
                    <a:gd name="T58" fmla="*/ 38 w 154"/>
                    <a:gd name="T59" fmla="*/ 105 h 559"/>
                    <a:gd name="T60" fmla="*/ 27 w 154"/>
                    <a:gd name="T61" fmla="*/ 69 h 559"/>
                    <a:gd name="T62" fmla="*/ 14 w 154"/>
                    <a:gd name="T63" fmla="*/ 35 h 559"/>
                    <a:gd name="T64" fmla="*/ 3 w 154"/>
                    <a:gd name="T65" fmla="*/ 0 h 5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559"/>
                    <a:gd name="T101" fmla="*/ 154 w 154"/>
                    <a:gd name="T102" fmla="*/ 559 h 5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559">
                      <a:moveTo>
                        <a:pt x="0" y="2"/>
                      </a:moveTo>
                      <a:lnTo>
                        <a:pt x="5" y="18"/>
                      </a:lnTo>
                      <a:lnTo>
                        <a:pt x="11" y="36"/>
                      </a:lnTo>
                      <a:lnTo>
                        <a:pt x="17" y="54"/>
                      </a:lnTo>
                      <a:lnTo>
                        <a:pt x="24" y="71"/>
                      </a:lnTo>
                      <a:lnTo>
                        <a:pt x="30" y="88"/>
                      </a:lnTo>
                      <a:lnTo>
                        <a:pt x="36" y="106"/>
                      </a:lnTo>
                      <a:lnTo>
                        <a:pt x="41" y="123"/>
                      </a:lnTo>
                      <a:lnTo>
                        <a:pt x="47" y="141"/>
                      </a:lnTo>
                      <a:lnTo>
                        <a:pt x="53" y="159"/>
                      </a:lnTo>
                      <a:lnTo>
                        <a:pt x="58" y="177"/>
                      </a:lnTo>
                      <a:lnTo>
                        <a:pt x="64" y="194"/>
                      </a:lnTo>
                      <a:lnTo>
                        <a:pt x="71" y="212"/>
                      </a:lnTo>
                      <a:lnTo>
                        <a:pt x="76" y="230"/>
                      </a:lnTo>
                      <a:lnTo>
                        <a:pt x="81" y="248"/>
                      </a:lnTo>
                      <a:lnTo>
                        <a:pt x="87" y="266"/>
                      </a:lnTo>
                      <a:lnTo>
                        <a:pt x="91" y="282"/>
                      </a:lnTo>
                      <a:lnTo>
                        <a:pt x="97" y="300"/>
                      </a:lnTo>
                      <a:lnTo>
                        <a:pt x="102" y="318"/>
                      </a:lnTo>
                      <a:lnTo>
                        <a:pt x="107" y="337"/>
                      </a:lnTo>
                      <a:lnTo>
                        <a:pt x="111" y="354"/>
                      </a:lnTo>
                      <a:lnTo>
                        <a:pt x="115" y="372"/>
                      </a:lnTo>
                      <a:lnTo>
                        <a:pt x="121" y="388"/>
                      </a:lnTo>
                      <a:lnTo>
                        <a:pt x="124" y="406"/>
                      </a:lnTo>
                      <a:lnTo>
                        <a:pt x="128" y="423"/>
                      </a:lnTo>
                      <a:lnTo>
                        <a:pt x="131" y="441"/>
                      </a:lnTo>
                      <a:lnTo>
                        <a:pt x="135" y="457"/>
                      </a:lnTo>
                      <a:lnTo>
                        <a:pt x="137" y="475"/>
                      </a:lnTo>
                      <a:lnTo>
                        <a:pt x="140" y="492"/>
                      </a:lnTo>
                      <a:lnTo>
                        <a:pt x="143" y="508"/>
                      </a:lnTo>
                      <a:lnTo>
                        <a:pt x="146" y="525"/>
                      </a:lnTo>
                      <a:lnTo>
                        <a:pt x="148" y="542"/>
                      </a:lnTo>
                      <a:lnTo>
                        <a:pt x="150" y="559"/>
                      </a:lnTo>
                      <a:lnTo>
                        <a:pt x="154" y="559"/>
                      </a:lnTo>
                      <a:lnTo>
                        <a:pt x="152" y="542"/>
                      </a:lnTo>
                      <a:lnTo>
                        <a:pt x="149" y="525"/>
                      </a:lnTo>
                      <a:lnTo>
                        <a:pt x="147" y="508"/>
                      </a:lnTo>
                      <a:lnTo>
                        <a:pt x="143" y="492"/>
                      </a:lnTo>
                      <a:lnTo>
                        <a:pt x="141" y="475"/>
                      </a:lnTo>
                      <a:lnTo>
                        <a:pt x="137" y="457"/>
                      </a:lnTo>
                      <a:lnTo>
                        <a:pt x="135" y="440"/>
                      </a:lnTo>
                      <a:lnTo>
                        <a:pt x="131" y="423"/>
                      </a:lnTo>
                      <a:lnTo>
                        <a:pt x="128" y="405"/>
                      </a:lnTo>
                      <a:lnTo>
                        <a:pt x="123" y="388"/>
                      </a:lnTo>
                      <a:lnTo>
                        <a:pt x="120" y="370"/>
                      </a:lnTo>
                      <a:lnTo>
                        <a:pt x="114" y="354"/>
                      </a:lnTo>
                      <a:lnTo>
                        <a:pt x="110" y="336"/>
                      </a:lnTo>
                      <a:lnTo>
                        <a:pt x="105" y="317"/>
                      </a:lnTo>
                      <a:lnTo>
                        <a:pt x="101" y="299"/>
                      </a:lnTo>
                      <a:lnTo>
                        <a:pt x="96" y="282"/>
                      </a:lnTo>
                      <a:lnTo>
                        <a:pt x="90" y="265"/>
                      </a:lnTo>
                      <a:lnTo>
                        <a:pt x="84" y="247"/>
                      </a:lnTo>
                      <a:lnTo>
                        <a:pt x="79" y="229"/>
                      </a:lnTo>
                      <a:lnTo>
                        <a:pt x="73" y="211"/>
                      </a:lnTo>
                      <a:lnTo>
                        <a:pt x="68" y="193"/>
                      </a:lnTo>
                      <a:lnTo>
                        <a:pt x="62" y="175"/>
                      </a:lnTo>
                      <a:lnTo>
                        <a:pt x="57" y="158"/>
                      </a:lnTo>
                      <a:lnTo>
                        <a:pt x="51" y="140"/>
                      </a:lnTo>
                      <a:lnTo>
                        <a:pt x="45" y="122"/>
                      </a:lnTo>
                      <a:lnTo>
                        <a:pt x="38" y="105"/>
                      </a:lnTo>
                      <a:lnTo>
                        <a:pt x="33" y="87"/>
                      </a:lnTo>
                      <a:lnTo>
                        <a:pt x="27" y="69"/>
                      </a:lnTo>
                      <a:lnTo>
                        <a:pt x="21" y="53"/>
                      </a:lnTo>
                      <a:lnTo>
                        <a:pt x="14" y="35"/>
                      </a:lnTo>
                      <a:lnTo>
                        <a:pt x="9" y="17"/>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5" name="Freeform 2224"/>
                <p:cNvSpPr>
                  <a:spLocks/>
                </p:cNvSpPr>
                <p:nvPr/>
              </p:nvSpPr>
              <p:spPr bwMode="auto">
                <a:xfrm>
                  <a:off x="1276" y="1665"/>
                  <a:ext cx="23" cy="38"/>
                </a:xfrm>
                <a:custGeom>
                  <a:avLst/>
                  <a:gdLst>
                    <a:gd name="T0" fmla="*/ 6 w 165"/>
                    <a:gd name="T1" fmla="*/ 11 h 227"/>
                    <a:gd name="T2" fmla="*/ 17 w 165"/>
                    <a:gd name="T3" fmla="*/ 28 h 227"/>
                    <a:gd name="T4" fmla="*/ 29 w 165"/>
                    <a:gd name="T5" fmla="*/ 43 h 227"/>
                    <a:gd name="T6" fmla="*/ 39 w 165"/>
                    <a:gd name="T7" fmla="*/ 59 h 227"/>
                    <a:gd name="T8" fmla="*/ 50 w 165"/>
                    <a:gd name="T9" fmla="*/ 72 h 227"/>
                    <a:gd name="T10" fmla="*/ 62 w 165"/>
                    <a:gd name="T11" fmla="*/ 86 h 227"/>
                    <a:gd name="T12" fmla="*/ 74 w 165"/>
                    <a:gd name="T13" fmla="*/ 99 h 227"/>
                    <a:gd name="T14" fmla="*/ 85 w 165"/>
                    <a:gd name="T15" fmla="*/ 111 h 227"/>
                    <a:gd name="T16" fmla="*/ 96 w 165"/>
                    <a:gd name="T17" fmla="*/ 124 h 227"/>
                    <a:gd name="T18" fmla="*/ 107 w 165"/>
                    <a:gd name="T19" fmla="*/ 137 h 227"/>
                    <a:gd name="T20" fmla="*/ 116 w 165"/>
                    <a:gd name="T21" fmla="*/ 149 h 227"/>
                    <a:gd name="T22" fmla="*/ 126 w 165"/>
                    <a:gd name="T23" fmla="*/ 162 h 227"/>
                    <a:gd name="T24" fmla="*/ 136 w 165"/>
                    <a:gd name="T25" fmla="*/ 175 h 227"/>
                    <a:gd name="T26" fmla="*/ 145 w 165"/>
                    <a:gd name="T27" fmla="*/ 189 h 227"/>
                    <a:gd name="T28" fmla="*/ 152 w 165"/>
                    <a:gd name="T29" fmla="*/ 203 h 227"/>
                    <a:gd name="T30" fmla="*/ 159 w 165"/>
                    <a:gd name="T31" fmla="*/ 218 h 227"/>
                    <a:gd name="T32" fmla="*/ 165 w 165"/>
                    <a:gd name="T33" fmla="*/ 225 h 227"/>
                    <a:gd name="T34" fmla="*/ 159 w 165"/>
                    <a:gd name="T35" fmla="*/ 209 h 227"/>
                    <a:gd name="T36" fmla="*/ 150 w 165"/>
                    <a:gd name="T37" fmla="*/ 194 h 227"/>
                    <a:gd name="T38" fmla="*/ 143 w 165"/>
                    <a:gd name="T39" fmla="*/ 180 h 227"/>
                    <a:gd name="T40" fmla="*/ 135 w 165"/>
                    <a:gd name="T41" fmla="*/ 167 h 227"/>
                    <a:gd name="T42" fmla="*/ 124 w 165"/>
                    <a:gd name="T43" fmla="*/ 154 h 227"/>
                    <a:gd name="T44" fmla="*/ 114 w 165"/>
                    <a:gd name="T45" fmla="*/ 141 h 227"/>
                    <a:gd name="T46" fmla="*/ 105 w 165"/>
                    <a:gd name="T47" fmla="*/ 129 h 227"/>
                    <a:gd name="T48" fmla="*/ 94 w 165"/>
                    <a:gd name="T49" fmla="*/ 116 h 227"/>
                    <a:gd name="T50" fmla="*/ 83 w 165"/>
                    <a:gd name="T51" fmla="*/ 103 h 227"/>
                    <a:gd name="T52" fmla="*/ 70 w 165"/>
                    <a:gd name="T53" fmla="*/ 90 h 227"/>
                    <a:gd name="T54" fmla="*/ 59 w 165"/>
                    <a:gd name="T55" fmla="*/ 77 h 227"/>
                    <a:gd name="T56" fmla="*/ 48 w 165"/>
                    <a:gd name="T57" fmla="*/ 64 h 227"/>
                    <a:gd name="T58" fmla="*/ 36 w 165"/>
                    <a:gd name="T59" fmla="*/ 49 h 227"/>
                    <a:gd name="T60" fmla="*/ 25 w 165"/>
                    <a:gd name="T61" fmla="*/ 34 h 227"/>
                    <a:gd name="T62" fmla="*/ 14 w 165"/>
                    <a:gd name="T63" fmla="*/ 17 h 227"/>
                    <a:gd name="T64" fmla="*/ 4 w 165"/>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27"/>
                    <a:gd name="T101" fmla="*/ 165 w 165"/>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27">
                      <a:moveTo>
                        <a:pt x="0" y="2"/>
                      </a:moveTo>
                      <a:lnTo>
                        <a:pt x="6" y="11"/>
                      </a:lnTo>
                      <a:lnTo>
                        <a:pt x="11" y="20"/>
                      </a:lnTo>
                      <a:lnTo>
                        <a:pt x="17" y="28"/>
                      </a:lnTo>
                      <a:lnTo>
                        <a:pt x="22" y="36"/>
                      </a:lnTo>
                      <a:lnTo>
                        <a:pt x="29" y="43"/>
                      </a:lnTo>
                      <a:lnTo>
                        <a:pt x="33" y="52"/>
                      </a:lnTo>
                      <a:lnTo>
                        <a:pt x="39" y="59"/>
                      </a:lnTo>
                      <a:lnTo>
                        <a:pt x="44" y="66"/>
                      </a:lnTo>
                      <a:lnTo>
                        <a:pt x="50" y="72"/>
                      </a:lnTo>
                      <a:lnTo>
                        <a:pt x="57" y="79"/>
                      </a:lnTo>
                      <a:lnTo>
                        <a:pt x="62" y="86"/>
                      </a:lnTo>
                      <a:lnTo>
                        <a:pt x="68" y="92"/>
                      </a:lnTo>
                      <a:lnTo>
                        <a:pt x="74" y="99"/>
                      </a:lnTo>
                      <a:lnTo>
                        <a:pt x="78" y="105"/>
                      </a:lnTo>
                      <a:lnTo>
                        <a:pt x="85" y="111"/>
                      </a:lnTo>
                      <a:lnTo>
                        <a:pt x="91" y="118"/>
                      </a:lnTo>
                      <a:lnTo>
                        <a:pt x="96" y="124"/>
                      </a:lnTo>
                      <a:lnTo>
                        <a:pt x="101" y="131"/>
                      </a:lnTo>
                      <a:lnTo>
                        <a:pt x="107" y="137"/>
                      </a:lnTo>
                      <a:lnTo>
                        <a:pt x="111" y="143"/>
                      </a:lnTo>
                      <a:lnTo>
                        <a:pt x="116" y="149"/>
                      </a:lnTo>
                      <a:lnTo>
                        <a:pt x="121" y="155"/>
                      </a:lnTo>
                      <a:lnTo>
                        <a:pt x="126" y="162"/>
                      </a:lnTo>
                      <a:lnTo>
                        <a:pt x="131" y="168"/>
                      </a:lnTo>
                      <a:lnTo>
                        <a:pt x="136" y="175"/>
                      </a:lnTo>
                      <a:lnTo>
                        <a:pt x="140" y="181"/>
                      </a:lnTo>
                      <a:lnTo>
                        <a:pt x="145" y="189"/>
                      </a:lnTo>
                      <a:lnTo>
                        <a:pt x="148" y="196"/>
                      </a:lnTo>
                      <a:lnTo>
                        <a:pt x="152" y="203"/>
                      </a:lnTo>
                      <a:lnTo>
                        <a:pt x="156" y="211"/>
                      </a:lnTo>
                      <a:lnTo>
                        <a:pt x="159" y="218"/>
                      </a:lnTo>
                      <a:lnTo>
                        <a:pt x="162" y="227"/>
                      </a:lnTo>
                      <a:lnTo>
                        <a:pt x="165" y="225"/>
                      </a:lnTo>
                      <a:lnTo>
                        <a:pt x="162" y="217"/>
                      </a:lnTo>
                      <a:lnTo>
                        <a:pt x="159" y="209"/>
                      </a:lnTo>
                      <a:lnTo>
                        <a:pt x="154" y="202"/>
                      </a:lnTo>
                      <a:lnTo>
                        <a:pt x="150" y="194"/>
                      </a:lnTo>
                      <a:lnTo>
                        <a:pt x="147" y="187"/>
                      </a:lnTo>
                      <a:lnTo>
                        <a:pt x="143" y="180"/>
                      </a:lnTo>
                      <a:lnTo>
                        <a:pt x="139" y="173"/>
                      </a:lnTo>
                      <a:lnTo>
                        <a:pt x="135" y="167"/>
                      </a:lnTo>
                      <a:lnTo>
                        <a:pt x="130" y="160"/>
                      </a:lnTo>
                      <a:lnTo>
                        <a:pt x="124" y="154"/>
                      </a:lnTo>
                      <a:lnTo>
                        <a:pt x="120" y="147"/>
                      </a:lnTo>
                      <a:lnTo>
                        <a:pt x="114" y="141"/>
                      </a:lnTo>
                      <a:lnTo>
                        <a:pt x="109" y="135"/>
                      </a:lnTo>
                      <a:lnTo>
                        <a:pt x="105" y="129"/>
                      </a:lnTo>
                      <a:lnTo>
                        <a:pt x="98" y="123"/>
                      </a:lnTo>
                      <a:lnTo>
                        <a:pt x="94" y="116"/>
                      </a:lnTo>
                      <a:lnTo>
                        <a:pt x="88" y="109"/>
                      </a:lnTo>
                      <a:lnTo>
                        <a:pt x="83" y="103"/>
                      </a:lnTo>
                      <a:lnTo>
                        <a:pt x="76" y="97"/>
                      </a:lnTo>
                      <a:lnTo>
                        <a:pt x="70" y="90"/>
                      </a:lnTo>
                      <a:lnTo>
                        <a:pt x="65" y="84"/>
                      </a:lnTo>
                      <a:lnTo>
                        <a:pt x="59" y="77"/>
                      </a:lnTo>
                      <a:lnTo>
                        <a:pt x="52" y="71"/>
                      </a:lnTo>
                      <a:lnTo>
                        <a:pt x="48" y="64"/>
                      </a:lnTo>
                      <a:lnTo>
                        <a:pt x="42" y="56"/>
                      </a:lnTo>
                      <a:lnTo>
                        <a:pt x="36" y="49"/>
                      </a:lnTo>
                      <a:lnTo>
                        <a:pt x="31" y="41"/>
                      </a:lnTo>
                      <a:lnTo>
                        <a:pt x="25" y="34"/>
                      </a:lnTo>
                      <a:lnTo>
                        <a:pt x="19" y="25"/>
                      </a:lnTo>
                      <a:lnTo>
                        <a:pt x="14" y="17"/>
                      </a:lnTo>
                      <a:lnTo>
                        <a:pt x="10" y="9"/>
                      </a:lnTo>
                      <a:lnTo>
                        <a:pt x="4"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6" name="Freeform 2225"/>
                <p:cNvSpPr>
                  <a:spLocks/>
                </p:cNvSpPr>
                <p:nvPr/>
              </p:nvSpPr>
              <p:spPr bwMode="auto">
                <a:xfrm>
                  <a:off x="1235" y="1650"/>
                  <a:ext cx="41" cy="15"/>
                </a:xfrm>
                <a:custGeom>
                  <a:avLst/>
                  <a:gdLst>
                    <a:gd name="T0" fmla="*/ 3 w 286"/>
                    <a:gd name="T1" fmla="*/ 4 h 88"/>
                    <a:gd name="T2" fmla="*/ 15 w 286"/>
                    <a:gd name="T3" fmla="*/ 9 h 88"/>
                    <a:gd name="T4" fmla="*/ 28 w 286"/>
                    <a:gd name="T5" fmla="*/ 13 h 88"/>
                    <a:gd name="T6" fmla="*/ 46 w 286"/>
                    <a:gd name="T7" fmla="*/ 18 h 88"/>
                    <a:gd name="T8" fmla="*/ 66 w 286"/>
                    <a:gd name="T9" fmla="*/ 22 h 88"/>
                    <a:gd name="T10" fmla="*/ 88 w 286"/>
                    <a:gd name="T11" fmla="*/ 28 h 88"/>
                    <a:gd name="T12" fmla="*/ 112 w 286"/>
                    <a:gd name="T13" fmla="*/ 33 h 88"/>
                    <a:gd name="T14" fmla="*/ 135 w 286"/>
                    <a:gd name="T15" fmla="*/ 38 h 88"/>
                    <a:gd name="T16" fmla="*/ 159 w 286"/>
                    <a:gd name="T17" fmla="*/ 44 h 88"/>
                    <a:gd name="T18" fmla="*/ 182 w 286"/>
                    <a:gd name="T19" fmla="*/ 49 h 88"/>
                    <a:gd name="T20" fmla="*/ 205 w 286"/>
                    <a:gd name="T21" fmla="*/ 55 h 88"/>
                    <a:gd name="T22" fmla="*/ 225 w 286"/>
                    <a:gd name="T23" fmla="*/ 61 h 88"/>
                    <a:gd name="T24" fmla="*/ 244 w 286"/>
                    <a:gd name="T25" fmla="*/ 67 h 88"/>
                    <a:gd name="T26" fmla="*/ 261 w 286"/>
                    <a:gd name="T27" fmla="*/ 73 h 88"/>
                    <a:gd name="T28" fmla="*/ 273 w 286"/>
                    <a:gd name="T29" fmla="*/ 79 h 88"/>
                    <a:gd name="T30" fmla="*/ 280 w 286"/>
                    <a:gd name="T31" fmla="*/ 85 h 88"/>
                    <a:gd name="T32" fmla="*/ 286 w 286"/>
                    <a:gd name="T33" fmla="*/ 86 h 88"/>
                    <a:gd name="T34" fmla="*/ 279 w 286"/>
                    <a:gd name="T35" fmla="*/ 79 h 88"/>
                    <a:gd name="T36" fmla="*/ 269 w 286"/>
                    <a:gd name="T37" fmla="*/ 73 h 88"/>
                    <a:gd name="T38" fmla="*/ 254 w 286"/>
                    <a:gd name="T39" fmla="*/ 66 h 88"/>
                    <a:gd name="T40" fmla="*/ 237 w 286"/>
                    <a:gd name="T41" fmla="*/ 60 h 88"/>
                    <a:gd name="T42" fmla="*/ 217 w 286"/>
                    <a:gd name="T43" fmla="*/ 54 h 88"/>
                    <a:gd name="T44" fmla="*/ 195 w 286"/>
                    <a:gd name="T45" fmla="*/ 49 h 88"/>
                    <a:gd name="T46" fmla="*/ 172 w 286"/>
                    <a:gd name="T47" fmla="*/ 43 h 88"/>
                    <a:gd name="T48" fmla="*/ 147 w 286"/>
                    <a:gd name="T49" fmla="*/ 37 h 88"/>
                    <a:gd name="T50" fmla="*/ 124 w 286"/>
                    <a:gd name="T51" fmla="*/ 32 h 88"/>
                    <a:gd name="T52" fmla="*/ 100 w 286"/>
                    <a:gd name="T53" fmla="*/ 27 h 88"/>
                    <a:gd name="T54" fmla="*/ 78 w 286"/>
                    <a:gd name="T55" fmla="*/ 22 h 88"/>
                    <a:gd name="T56" fmla="*/ 56 w 286"/>
                    <a:gd name="T57" fmla="*/ 16 h 88"/>
                    <a:gd name="T58" fmla="*/ 39 w 286"/>
                    <a:gd name="T59" fmla="*/ 13 h 88"/>
                    <a:gd name="T60" fmla="*/ 22 w 286"/>
                    <a:gd name="T61" fmla="*/ 8 h 88"/>
                    <a:gd name="T62" fmla="*/ 10 w 286"/>
                    <a:gd name="T63" fmla="*/ 3 h 88"/>
                    <a:gd name="T64" fmla="*/ 2 w 286"/>
                    <a:gd name="T65" fmla="*/ 0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6"/>
                    <a:gd name="T100" fmla="*/ 0 h 88"/>
                    <a:gd name="T101" fmla="*/ 286 w 286"/>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6" h="88">
                      <a:moveTo>
                        <a:pt x="0" y="2"/>
                      </a:moveTo>
                      <a:lnTo>
                        <a:pt x="3" y="4"/>
                      </a:lnTo>
                      <a:lnTo>
                        <a:pt x="9" y="7"/>
                      </a:lnTo>
                      <a:lnTo>
                        <a:pt x="15" y="9"/>
                      </a:lnTo>
                      <a:lnTo>
                        <a:pt x="21" y="12"/>
                      </a:lnTo>
                      <a:lnTo>
                        <a:pt x="28" y="13"/>
                      </a:lnTo>
                      <a:lnTo>
                        <a:pt x="37" y="15"/>
                      </a:lnTo>
                      <a:lnTo>
                        <a:pt x="46" y="18"/>
                      </a:lnTo>
                      <a:lnTo>
                        <a:pt x="55" y="20"/>
                      </a:lnTo>
                      <a:lnTo>
                        <a:pt x="66" y="22"/>
                      </a:lnTo>
                      <a:lnTo>
                        <a:pt x="76" y="25"/>
                      </a:lnTo>
                      <a:lnTo>
                        <a:pt x="88" y="28"/>
                      </a:lnTo>
                      <a:lnTo>
                        <a:pt x="99" y="31"/>
                      </a:lnTo>
                      <a:lnTo>
                        <a:pt x="112" y="33"/>
                      </a:lnTo>
                      <a:lnTo>
                        <a:pt x="123" y="35"/>
                      </a:lnTo>
                      <a:lnTo>
                        <a:pt x="135" y="38"/>
                      </a:lnTo>
                      <a:lnTo>
                        <a:pt x="147" y="40"/>
                      </a:lnTo>
                      <a:lnTo>
                        <a:pt x="159" y="44"/>
                      </a:lnTo>
                      <a:lnTo>
                        <a:pt x="171" y="46"/>
                      </a:lnTo>
                      <a:lnTo>
                        <a:pt x="182" y="49"/>
                      </a:lnTo>
                      <a:lnTo>
                        <a:pt x="195" y="53"/>
                      </a:lnTo>
                      <a:lnTo>
                        <a:pt x="205" y="55"/>
                      </a:lnTo>
                      <a:lnTo>
                        <a:pt x="216" y="58"/>
                      </a:lnTo>
                      <a:lnTo>
                        <a:pt x="225" y="61"/>
                      </a:lnTo>
                      <a:lnTo>
                        <a:pt x="236" y="64"/>
                      </a:lnTo>
                      <a:lnTo>
                        <a:pt x="244" y="67"/>
                      </a:lnTo>
                      <a:lnTo>
                        <a:pt x="253" y="70"/>
                      </a:lnTo>
                      <a:lnTo>
                        <a:pt x="261" y="73"/>
                      </a:lnTo>
                      <a:lnTo>
                        <a:pt x="267" y="76"/>
                      </a:lnTo>
                      <a:lnTo>
                        <a:pt x="273" y="79"/>
                      </a:lnTo>
                      <a:lnTo>
                        <a:pt x="276" y="82"/>
                      </a:lnTo>
                      <a:lnTo>
                        <a:pt x="280" y="85"/>
                      </a:lnTo>
                      <a:lnTo>
                        <a:pt x="282" y="88"/>
                      </a:lnTo>
                      <a:lnTo>
                        <a:pt x="286" y="86"/>
                      </a:lnTo>
                      <a:lnTo>
                        <a:pt x="282" y="83"/>
                      </a:lnTo>
                      <a:lnTo>
                        <a:pt x="279" y="79"/>
                      </a:lnTo>
                      <a:lnTo>
                        <a:pt x="274" y="76"/>
                      </a:lnTo>
                      <a:lnTo>
                        <a:pt x="269" y="73"/>
                      </a:lnTo>
                      <a:lnTo>
                        <a:pt x="262" y="70"/>
                      </a:lnTo>
                      <a:lnTo>
                        <a:pt x="254" y="66"/>
                      </a:lnTo>
                      <a:lnTo>
                        <a:pt x="246" y="64"/>
                      </a:lnTo>
                      <a:lnTo>
                        <a:pt x="237" y="60"/>
                      </a:lnTo>
                      <a:lnTo>
                        <a:pt x="227" y="58"/>
                      </a:lnTo>
                      <a:lnTo>
                        <a:pt x="217" y="54"/>
                      </a:lnTo>
                      <a:lnTo>
                        <a:pt x="205" y="52"/>
                      </a:lnTo>
                      <a:lnTo>
                        <a:pt x="195" y="49"/>
                      </a:lnTo>
                      <a:lnTo>
                        <a:pt x="183" y="45"/>
                      </a:lnTo>
                      <a:lnTo>
                        <a:pt x="172" y="43"/>
                      </a:lnTo>
                      <a:lnTo>
                        <a:pt x="160" y="40"/>
                      </a:lnTo>
                      <a:lnTo>
                        <a:pt x="147" y="37"/>
                      </a:lnTo>
                      <a:lnTo>
                        <a:pt x="137" y="34"/>
                      </a:lnTo>
                      <a:lnTo>
                        <a:pt x="124" y="32"/>
                      </a:lnTo>
                      <a:lnTo>
                        <a:pt x="112" y="29"/>
                      </a:lnTo>
                      <a:lnTo>
                        <a:pt x="100" y="27"/>
                      </a:lnTo>
                      <a:lnTo>
                        <a:pt x="89" y="25"/>
                      </a:lnTo>
                      <a:lnTo>
                        <a:pt x="78" y="22"/>
                      </a:lnTo>
                      <a:lnTo>
                        <a:pt x="67" y="20"/>
                      </a:lnTo>
                      <a:lnTo>
                        <a:pt x="56" y="16"/>
                      </a:lnTo>
                      <a:lnTo>
                        <a:pt x="47" y="15"/>
                      </a:lnTo>
                      <a:lnTo>
                        <a:pt x="39" y="13"/>
                      </a:lnTo>
                      <a:lnTo>
                        <a:pt x="29" y="10"/>
                      </a:lnTo>
                      <a:lnTo>
                        <a:pt x="22" y="8"/>
                      </a:lnTo>
                      <a:lnTo>
                        <a:pt x="16" y="6"/>
                      </a:lnTo>
                      <a:lnTo>
                        <a:pt x="10" y="3"/>
                      </a:lnTo>
                      <a:lnTo>
                        <a:pt x="4" y="1"/>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7" name="Freeform 2226"/>
                <p:cNvSpPr>
                  <a:spLocks/>
                </p:cNvSpPr>
                <p:nvPr/>
              </p:nvSpPr>
              <p:spPr bwMode="auto">
                <a:xfrm>
                  <a:off x="1202" y="1608"/>
                  <a:ext cx="34" cy="43"/>
                </a:xfrm>
                <a:custGeom>
                  <a:avLst/>
                  <a:gdLst>
                    <a:gd name="T0" fmla="*/ 2 w 237"/>
                    <a:gd name="T1" fmla="*/ 3 h 258"/>
                    <a:gd name="T2" fmla="*/ 4 w 237"/>
                    <a:gd name="T3" fmla="*/ 11 h 258"/>
                    <a:gd name="T4" fmla="*/ 9 w 237"/>
                    <a:gd name="T5" fmla="*/ 20 h 258"/>
                    <a:gd name="T6" fmla="*/ 15 w 237"/>
                    <a:gd name="T7" fmla="*/ 31 h 258"/>
                    <a:gd name="T8" fmla="*/ 22 w 237"/>
                    <a:gd name="T9" fmla="*/ 43 h 258"/>
                    <a:gd name="T10" fmla="*/ 29 w 237"/>
                    <a:gd name="T11" fmla="*/ 56 h 258"/>
                    <a:gd name="T12" fmla="*/ 41 w 237"/>
                    <a:gd name="T13" fmla="*/ 71 h 258"/>
                    <a:gd name="T14" fmla="*/ 51 w 237"/>
                    <a:gd name="T15" fmla="*/ 87 h 258"/>
                    <a:gd name="T16" fmla="*/ 64 w 237"/>
                    <a:gd name="T17" fmla="*/ 105 h 258"/>
                    <a:gd name="T18" fmla="*/ 81 w 237"/>
                    <a:gd name="T19" fmla="*/ 122 h 258"/>
                    <a:gd name="T20" fmla="*/ 99 w 237"/>
                    <a:gd name="T21" fmla="*/ 141 h 258"/>
                    <a:gd name="T22" fmla="*/ 119 w 237"/>
                    <a:gd name="T23" fmla="*/ 163 h 258"/>
                    <a:gd name="T24" fmla="*/ 140 w 237"/>
                    <a:gd name="T25" fmla="*/ 183 h 258"/>
                    <a:gd name="T26" fmla="*/ 164 w 237"/>
                    <a:gd name="T27" fmla="*/ 204 h 258"/>
                    <a:gd name="T28" fmla="*/ 190 w 237"/>
                    <a:gd name="T29" fmla="*/ 226 h 258"/>
                    <a:gd name="T30" fmla="*/ 220 w 237"/>
                    <a:gd name="T31" fmla="*/ 247 h 258"/>
                    <a:gd name="T32" fmla="*/ 237 w 237"/>
                    <a:gd name="T33" fmla="*/ 256 h 258"/>
                    <a:gd name="T34" fmla="*/ 207 w 237"/>
                    <a:gd name="T35" fmla="*/ 234 h 258"/>
                    <a:gd name="T36" fmla="*/ 179 w 237"/>
                    <a:gd name="T37" fmla="*/ 213 h 258"/>
                    <a:gd name="T38" fmla="*/ 154 w 237"/>
                    <a:gd name="T39" fmla="*/ 191 h 258"/>
                    <a:gd name="T40" fmla="*/ 132 w 237"/>
                    <a:gd name="T41" fmla="*/ 170 h 258"/>
                    <a:gd name="T42" fmla="*/ 110 w 237"/>
                    <a:gd name="T43" fmla="*/ 150 h 258"/>
                    <a:gd name="T44" fmla="*/ 93 w 237"/>
                    <a:gd name="T45" fmla="*/ 130 h 258"/>
                    <a:gd name="T46" fmla="*/ 76 w 237"/>
                    <a:gd name="T47" fmla="*/ 112 h 258"/>
                    <a:gd name="T48" fmla="*/ 61 w 237"/>
                    <a:gd name="T49" fmla="*/ 94 h 258"/>
                    <a:gd name="T50" fmla="*/ 49 w 237"/>
                    <a:gd name="T51" fmla="*/ 77 h 258"/>
                    <a:gd name="T52" fmla="*/ 37 w 237"/>
                    <a:gd name="T53" fmla="*/ 62 h 258"/>
                    <a:gd name="T54" fmla="*/ 28 w 237"/>
                    <a:gd name="T55" fmla="*/ 47 h 258"/>
                    <a:gd name="T56" fmla="*/ 20 w 237"/>
                    <a:gd name="T57" fmla="*/ 34 h 258"/>
                    <a:gd name="T58" fmla="*/ 15 w 237"/>
                    <a:gd name="T59" fmla="*/ 23 h 258"/>
                    <a:gd name="T60" fmla="*/ 9 w 237"/>
                    <a:gd name="T61" fmla="*/ 13 h 258"/>
                    <a:gd name="T62" fmla="*/ 6 w 237"/>
                    <a:gd name="T63" fmla="*/ 6 h 258"/>
                    <a:gd name="T64" fmla="*/ 4 w 237"/>
                    <a:gd name="T65" fmla="*/ 0 h 2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258"/>
                    <a:gd name="T101" fmla="*/ 237 w 237"/>
                    <a:gd name="T102" fmla="*/ 258 h 2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258">
                      <a:moveTo>
                        <a:pt x="0" y="1"/>
                      </a:moveTo>
                      <a:lnTo>
                        <a:pt x="2" y="3"/>
                      </a:lnTo>
                      <a:lnTo>
                        <a:pt x="3" y="7"/>
                      </a:lnTo>
                      <a:lnTo>
                        <a:pt x="4" y="11"/>
                      </a:lnTo>
                      <a:lnTo>
                        <a:pt x="6" y="15"/>
                      </a:lnTo>
                      <a:lnTo>
                        <a:pt x="9" y="20"/>
                      </a:lnTo>
                      <a:lnTo>
                        <a:pt x="11" y="25"/>
                      </a:lnTo>
                      <a:lnTo>
                        <a:pt x="15" y="31"/>
                      </a:lnTo>
                      <a:lnTo>
                        <a:pt x="18" y="37"/>
                      </a:lnTo>
                      <a:lnTo>
                        <a:pt x="22" y="43"/>
                      </a:lnTo>
                      <a:lnTo>
                        <a:pt x="25" y="49"/>
                      </a:lnTo>
                      <a:lnTo>
                        <a:pt x="29" y="56"/>
                      </a:lnTo>
                      <a:lnTo>
                        <a:pt x="34" y="63"/>
                      </a:lnTo>
                      <a:lnTo>
                        <a:pt x="41" y="71"/>
                      </a:lnTo>
                      <a:lnTo>
                        <a:pt x="45" y="78"/>
                      </a:lnTo>
                      <a:lnTo>
                        <a:pt x="51" y="87"/>
                      </a:lnTo>
                      <a:lnTo>
                        <a:pt x="58" y="96"/>
                      </a:lnTo>
                      <a:lnTo>
                        <a:pt x="64" y="105"/>
                      </a:lnTo>
                      <a:lnTo>
                        <a:pt x="74" y="113"/>
                      </a:lnTo>
                      <a:lnTo>
                        <a:pt x="81" y="122"/>
                      </a:lnTo>
                      <a:lnTo>
                        <a:pt x="89" y="132"/>
                      </a:lnTo>
                      <a:lnTo>
                        <a:pt x="99" y="141"/>
                      </a:lnTo>
                      <a:lnTo>
                        <a:pt x="108" y="152"/>
                      </a:lnTo>
                      <a:lnTo>
                        <a:pt x="119" y="163"/>
                      </a:lnTo>
                      <a:lnTo>
                        <a:pt x="129" y="173"/>
                      </a:lnTo>
                      <a:lnTo>
                        <a:pt x="140" y="183"/>
                      </a:lnTo>
                      <a:lnTo>
                        <a:pt x="152" y="194"/>
                      </a:lnTo>
                      <a:lnTo>
                        <a:pt x="164" y="204"/>
                      </a:lnTo>
                      <a:lnTo>
                        <a:pt x="177" y="215"/>
                      </a:lnTo>
                      <a:lnTo>
                        <a:pt x="190" y="226"/>
                      </a:lnTo>
                      <a:lnTo>
                        <a:pt x="205" y="237"/>
                      </a:lnTo>
                      <a:lnTo>
                        <a:pt x="220" y="247"/>
                      </a:lnTo>
                      <a:lnTo>
                        <a:pt x="235" y="258"/>
                      </a:lnTo>
                      <a:lnTo>
                        <a:pt x="237" y="256"/>
                      </a:lnTo>
                      <a:lnTo>
                        <a:pt x="222" y="245"/>
                      </a:lnTo>
                      <a:lnTo>
                        <a:pt x="207" y="234"/>
                      </a:lnTo>
                      <a:lnTo>
                        <a:pt x="193" y="223"/>
                      </a:lnTo>
                      <a:lnTo>
                        <a:pt x="179" y="213"/>
                      </a:lnTo>
                      <a:lnTo>
                        <a:pt x="167" y="202"/>
                      </a:lnTo>
                      <a:lnTo>
                        <a:pt x="154" y="191"/>
                      </a:lnTo>
                      <a:lnTo>
                        <a:pt x="143" y="181"/>
                      </a:lnTo>
                      <a:lnTo>
                        <a:pt x="132" y="170"/>
                      </a:lnTo>
                      <a:lnTo>
                        <a:pt x="121" y="159"/>
                      </a:lnTo>
                      <a:lnTo>
                        <a:pt x="110" y="150"/>
                      </a:lnTo>
                      <a:lnTo>
                        <a:pt x="101" y="139"/>
                      </a:lnTo>
                      <a:lnTo>
                        <a:pt x="93" y="130"/>
                      </a:lnTo>
                      <a:lnTo>
                        <a:pt x="83" y="120"/>
                      </a:lnTo>
                      <a:lnTo>
                        <a:pt x="76" y="112"/>
                      </a:lnTo>
                      <a:lnTo>
                        <a:pt x="69" y="102"/>
                      </a:lnTo>
                      <a:lnTo>
                        <a:pt x="61" y="94"/>
                      </a:lnTo>
                      <a:lnTo>
                        <a:pt x="55" y="85"/>
                      </a:lnTo>
                      <a:lnTo>
                        <a:pt x="49" y="77"/>
                      </a:lnTo>
                      <a:lnTo>
                        <a:pt x="43" y="69"/>
                      </a:lnTo>
                      <a:lnTo>
                        <a:pt x="37" y="62"/>
                      </a:lnTo>
                      <a:lnTo>
                        <a:pt x="32" y="54"/>
                      </a:lnTo>
                      <a:lnTo>
                        <a:pt x="28" y="47"/>
                      </a:lnTo>
                      <a:lnTo>
                        <a:pt x="24" y="40"/>
                      </a:lnTo>
                      <a:lnTo>
                        <a:pt x="20" y="34"/>
                      </a:lnTo>
                      <a:lnTo>
                        <a:pt x="18" y="28"/>
                      </a:lnTo>
                      <a:lnTo>
                        <a:pt x="15" y="23"/>
                      </a:lnTo>
                      <a:lnTo>
                        <a:pt x="11" y="19"/>
                      </a:lnTo>
                      <a:lnTo>
                        <a:pt x="9" y="13"/>
                      </a:lnTo>
                      <a:lnTo>
                        <a:pt x="8" y="9"/>
                      </a:lnTo>
                      <a:lnTo>
                        <a:pt x="6" y="6"/>
                      </a:lnTo>
                      <a:lnTo>
                        <a:pt x="5" y="2"/>
                      </a:lnTo>
                      <a:lnTo>
                        <a:pt x="4"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8" name="Freeform 2227"/>
                <p:cNvSpPr>
                  <a:spLocks/>
                </p:cNvSpPr>
                <p:nvPr/>
              </p:nvSpPr>
              <p:spPr bwMode="auto">
                <a:xfrm>
                  <a:off x="1187" y="1600"/>
                  <a:ext cx="15" cy="8"/>
                </a:xfrm>
                <a:custGeom>
                  <a:avLst/>
                  <a:gdLst>
                    <a:gd name="T0" fmla="*/ 6 w 108"/>
                    <a:gd name="T1" fmla="*/ 7 h 45"/>
                    <a:gd name="T2" fmla="*/ 19 w 108"/>
                    <a:gd name="T3" fmla="*/ 14 h 45"/>
                    <a:gd name="T4" fmla="*/ 30 w 108"/>
                    <a:gd name="T5" fmla="*/ 18 h 45"/>
                    <a:gd name="T6" fmla="*/ 39 w 108"/>
                    <a:gd name="T7" fmla="*/ 19 h 45"/>
                    <a:gd name="T8" fmla="*/ 49 w 108"/>
                    <a:gd name="T9" fmla="*/ 19 h 45"/>
                    <a:gd name="T10" fmla="*/ 56 w 108"/>
                    <a:gd name="T11" fmla="*/ 18 h 45"/>
                    <a:gd name="T12" fmla="*/ 63 w 108"/>
                    <a:gd name="T13" fmla="*/ 15 h 45"/>
                    <a:gd name="T14" fmla="*/ 69 w 108"/>
                    <a:gd name="T15" fmla="*/ 13 h 45"/>
                    <a:gd name="T16" fmla="*/ 75 w 108"/>
                    <a:gd name="T17" fmla="*/ 12 h 45"/>
                    <a:gd name="T18" fmla="*/ 78 w 108"/>
                    <a:gd name="T19" fmla="*/ 9 h 45"/>
                    <a:gd name="T20" fmla="*/ 82 w 108"/>
                    <a:gd name="T21" fmla="*/ 9 h 45"/>
                    <a:gd name="T22" fmla="*/ 86 w 108"/>
                    <a:gd name="T23" fmla="*/ 10 h 45"/>
                    <a:gd name="T24" fmla="*/ 89 w 108"/>
                    <a:gd name="T25" fmla="*/ 13 h 45"/>
                    <a:gd name="T26" fmla="*/ 94 w 108"/>
                    <a:gd name="T27" fmla="*/ 18 h 45"/>
                    <a:gd name="T28" fmla="*/ 98 w 108"/>
                    <a:gd name="T29" fmla="*/ 26 h 45"/>
                    <a:gd name="T30" fmla="*/ 102 w 108"/>
                    <a:gd name="T31" fmla="*/ 38 h 45"/>
                    <a:gd name="T32" fmla="*/ 108 w 108"/>
                    <a:gd name="T33" fmla="*/ 44 h 45"/>
                    <a:gd name="T34" fmla="*/ 103 w 108"/>
                    <a:gd name="T35" fmla="*/ 31 h 45"/>
                    <a:gd name="T36" fmla="*/ 100 w 108"/>
                    <a:gd name="T37" fmla="*/ 20 h 45"/>
                    <a:gd name="T38" fmla="*/ 95 w 108"/>
                    <a:gd name="T39" fmla="*/ 13 h 45"/>
                    <a:gd name="T40" fmla="*/ 89 w 108"/>
                    <a:gd name="T41" fmla="*/ 8 h 45"/>
                    <a:gd name="T42" fmla="*/ 86 w 108"/>
                    <a:gd name="T43" fmla="*/ 6 h 45"/>
                    <a:gd name="T44" fmla="*/ 81 w 108"/>
                    <a:gd name="T45" fmla="*/ 6 h 45"/>
                    <a:gd name="T46" fmla="*/ 76 w 108"/>
                    <a:gd name="T47" fmla="*/ 7 h 45"/>
                    <a:gd name="T48" fmla="*/ 70 w 108"/>
                    <a:gd name="T49" fmla="*/ 9 h 45"/>
                    <a:gd name="T50" fmla="*/ 64 w 108"/>
                    <a:gd name="T51" fmla="*/ 12 h 45"/>
                    <a:gd name="T52" fmla="*/ 58 w 108"/>
                    <a:gd name="T53" fmla="*/ 13 h 45"/>
                    <a:gd name="T54" fmla="*/ 52 w 108"/>
                    <a:gd name="T55" fmla="*/ 15 h 45"/>
                    <a:gd name="T56" fmla="*/ 45 w 108"/>
                    <a:gd name="T57" fmla="*/ 15 h 45"/>
                    <a:gd name="T58" fmla="*/ 36 w 108"/>
                    <a:gd name="T59" fmla="*/ 15 h 45"/>
                    <a:gd name="T60" fmla="*/ 26 w 108"/>
                    <a:gd name="T61" fmla="*/ 13 h 45"/>
                    <a:gd name="T62" fmla="*/ 15 w 108"/>
                    <a:gd name="T63" fmla="*/ 8 h 45"/>
                    <a:gd name="T64" fmla="*/ 3 w 108"/>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45"/>
                    <a:gd name="T101" fmla="*/ 108 w 108"/>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45">
                      <a:moveTo>
                        <a:pt x="0" y="3"/>
                      </a:moveTo>
                      <a:lnTo>
                        <a:pt x="6" y="7"/>
                      </a:lnTo>
                      <a:lnTo>
                        <a:pt x="13" y="10"/>
                      </a:lnTo>
                      <a:lnTo>
                        <a:pt x="19" y="14"/>
                      </a:lnTo>
                      <a:lnTo>
                        <a:pt x="25" y="16"/>
                      </a:lnTo>
                      <a:lnTo>
                        <a:pt x="30" y="18"/>
                      </a:lnTo>
                      <a:lnTo>
                        <a:pt x="35" y="19"/>
                      </a:lnTo>
                      <a:lnTo>
                        <a:pt x="39" y="19"/>
                      </a:lnTo>
                      <a:lnTo>
                        <a:pt x="45" y="19"/>
                      </a:lnTo>
                      <a:lnTo>
                        <a:pt x="49" y="19"/>
                      </a:lnTo>
                      <a:lnTo>
                        <a:pt x="52" y="19"/>
                      </a:lnTo>
                      <a:lnTo>
                        <a:pt x="56" y="18"/>
                      </a:lnTo>
                      <a:lnTo>
                        <a:pt x="60" y="16"/>
                      </a:lnTo>
                      <a:lnTo>
                        <a:pt x="63" y="15"/>
                      </a:lnTo>
                      <a:lnTo>
                        <a:pt x="65" y="14"/>
                      </a:lnTo>
                      <a:lnTo>
                        <a:pt x="69" y="13"/>
                      </a:lnTo>
                      <a:lnTo>
                        <a:pt x="72" y="12"/>
                      </a:lnTo>
                      <a:lnTo>
                        <a:pt x="75" y="12"/>
                      </a:lnTo>
                      <a:lnTo>
                        <a:pt x="76" y="10"/>
                      </a:lnTo>
                      <a:lnTo>
                        <a:pt x="78" y="9"/>
                      </a:lnTo>
                      <a:lnTo>
                        <a:pt x="81" y="9"/>
                      </a:lnTo>
                      <a:lnTo>
                        <a:pt x="82" y="9"/>
                      </a:lnTo>
                      <a:lnTo>
                        <a:pt x="84" y="9"/>
                      </a:lnTo>
                      <a:lnTo>
                        <a:pt x="86" y="10"/>
                      </a:lnTo>
                      <a:lnTo>
                        <a:pt x="88" y="12"/>
                      </a:lnTo>
                      <a:lnTo>
                        <a:pt x="89" y="13"/>
                      </a:lnTo>
                      <a:lnTo>
                        <a:pt x="91" y="15"/>
                      </a:lnTo>
                      <a:lnTo>
                        <a:pt x="94" y="18"/>
                      </a:lnTo>
                      <a:lnTo>
                        <a:pt x="96" y="21"/>
                      </a:lnTo>
                      <a:lnTo>
                        <a:pt x="98" y="26"/>
                      </a:lnTo>
                      <a:lnTo>
                        <a:pt x="101" y="32"/>
                      </a:lnTo>
                      <a:lnTo>
                        <a:pt x="102" y="38"/>
                      </a:lnTo>
                      <a:lnTo>
                        <a:pt x="104" y="45"/>
                      </a:lnTo>
                      <a:lnTo>
                        <a:pt x="108" y="44"/>
                      </a:lnTo>
                      <a:lnTo>
                        <a:pt x="106" y="37"/>
                      </a:lnTo>
                      <a:lnTo>
                        <a:pt x="103" y="31"/>
                      </a:lnTo>
                      <a:lnTo>
                        <a:pt x="101" y="25"/>
                      </a:lnTo>
                      <a:lnTo>
                        <a:pt x="100" y="20"/>
                      </a:lnTo>
                      <a:lnTo>
                        <a:pt x="97" y="16"/>
                      </a:lnTo>
                      <a:lnTo>
                        <a:pt x="95" y="13"/>
                      </a:lnTo>
                      <a:lnTo>
                        <a:pt x="91" y="10"/>
                      </a:lnTo>
                      <a:lnTo>
                        <a:pt x="89" y="8"/>
                      </a:lnTo>
                      <a:lnTo>
                        <a:pt x="88" y="7"/>
                      </a:lnTo>
                      <a:lnTo>
                        <a:pt x="86" y="6"/>
                      </a:lnTo>
                      <a:lnTo>
                        <a:pt x="83" y="6"/>
                      </a:lnTo>
                      <a:lnTo>
                        <a:pt x="81" y="6"/>
                      </a:lnTo>
                      <a:lnTo>
                        <a:pt x="78" y="6"/>
                      </a:lnTo>
                      <a:lnTo>
                        <a:pt x="76" y="7"/>
                      </a:lnTo>
                      <a:lnTo>
                        <a:pt x="72" y="8"/>
                      </a:lnTo>
                      <a:lnTo>
                        <a:pt x="70" y="9"/>
                      </a:lnTo>
                      <a:lnTo>
                        <a:pt x="67" y="10"/>
                      </a:lnTo>
                      <a:lnTo>
                        <a:pt x="64" y="12"/>
                      </a:lnTo>
                      <a:lnTo>
                        <a:pt x="62" y="13"/>
                      </a:lnTo>
                      <a:lnTo>
                        <a:pt x="58" y="13"/>
                      </a:lnTo>
                      <a:lnTo>
                        <a:pt x="55" y="14"/>
                      </a:lnTo>
                      <a:lnTo>
                        <a:pt x="52" y="15"/>
                      </a:lnTo>
                      <a:lnTo>
                        <a:pt x="49" y="15"/>
                      </a:lnTo>
                      <a:lnTo>
                        <a:pt x="45" y="15"/>
                      </a:lnTo>
                      <a:lnTo>
                        <a:pt x="39" y="15"/>
                      </a:lnTo>
                      <a:lnTo>
                        <a:pt x="36" y="15"/>
                      </a:lnTo>
                      <a:lnTo>
                        <a:pt x="31" y="14"/>
                      </a:lnTo>
                      <a:lnTo>
                        <a:pt x="26" y="13"/>
                      </a:lnTo>
                      <a:lnTo>
                        <a:pt x="22" y="10"/>
                      </a:lnTo>
                      <a:lnTo>
                        <a:pt x="15" y="8"/>
                      </a:lnTo>
                      <a:lnTo>
                        <a:pt x="9"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09" name="Freeform 2228"/>
                <p:cNvSpPr>
                  <a:spLocks/>
                </p:cNvSpPr>
                <p:nvPr/>
              </p:nvSpPr>
              <p:spPr bwMode="auto">
                <a:xfrm>
                  <a:off x="1167" y="1574"/>
                  <a:ext cx="20" cy="27"/>
                </a:xfrm>
                <a:custGeom>
                  <a:avLst/>
                  <a:gdLst>
                    <a:gd name="T0" fmla="*/ 8 w 140"/>
                    <a:gd name="T1" fmla="*/ 3 h 160"/>
                    <a:gd name="T2" fmla="*/ 17 w 140"/>
                    <a:gd name="T3" fmla="*/ 3 h 160"/>
                    <a:gd name="T4" fmla="*/ 23 w 140"/>
                    <a:gd name="T5" fmla="*/ 4 h 160"/>
                    <a:gd name="T6" fmla="*/ 26 w 140"/>
                    <a:gd name="T7" fmla="*/ 7 h 160"/>
                    <a:gd name="T8" fmla="*/ 28 w 140"/>
                    <a:gd name="T9" fmla="*/ 9 h 160"/>
                    <a:gd name="T10" fmla="*/ 30 w 140"/>
                    <a:gd name="T11" fmla="*/ 14 h 160"/>
                    <a:gd name="T12" fmla="*/ 30 w 140"/>
                    <a:gd name="T13" fmla="*/ 21 h 160"/>
                    <a:gd name="T14" fmla="*/ 31 w 140"/>
                    <a:gd name="T15" fmla="*/ 28 h 160"/>
                    <a:gd name="T16" fmla="*/ 32 w 140"/>
                    <a:gd name="T17" fmla="*/ 38 h 160"/>
                    <a:gd name="T18" fmla="*/ 34 w 140"/>
                    <a:gd name="T19" fmla="*/ 49 h 160"/>
                    <a:gd name="T20" fmla="*/ 40 w 140"/>
                    <a:gd name="T21" fmla="*/ 62 h 160"/>
                    <a:gd name="T22" fmla="*/ 48 w 140"/>
                    <a:gd name="T23" fmla="*/ 77 h 160"/>
                    <a:gd name="T24" fmla="*/ 59 w 140"/>
                    <a:gd name="T25" fmla="*/ 92 h 160"/>
                    <a:gd name="T26" fmla="*/ 75 w 140"/>
                    <a:gd name="T27" fmla="*/ 109 h 160"/>
                    <a:gd name="T28" fmla="*/ 96 w 140"/>
                    <a:gd name="T29" fmla="*/ 128 h 160"/>
                    <a:gd name="T30" fmla="*/ 122 w 140"/>
                    <a:gd name="T31" fmla="*/ 148 h 160"/>
                    <a:gd name="T32" fmla="*/ 140 w 140"/>
                    <a:gd name="T33" fmla="*/ 157 h 160"/>
                    <a:gd name="T34" fmla="*/ 111 w 140"/>
                    <a:gd name="T35" fmla="*/ 135 h 160"/>
                    <a:gd name="T36" fmla="*/ 88 w 140"/>
                    <a:gd name="T37" fmla="*/ 116 h 160"/>
                    <a:gd name="T38" fmla="*/ 70 w 140"/>
                    <a:gd name="T39" fmla="*/ 98 h 160"/>
                    <a:gd name="T40" fmla="*/ 57 w 140"/>
                    <a:gd name="T41" fmla="*/ 82 h 160"/>
                    <a:gd name="T42" fmla="*/ 46 w 140"/>
                    <a:gd name="T43" fmla="*/ 66 h 160"/>
                    <a:gd name="T44" fmla="*/ 40 w 140"/>
                    <a:gd name="T45" fmla="*/ 53 h 160"/>
                    <a:gd name="T46" fmla="*/ 37 w 140"/>
                    <a:gd name="T47" fmla="*/ 43 h 160"/>
                    <a:gd name="T48" fmla="*/ 34 w 140"/>
                    <a:gd name="T49" fmla="*/ 33 h 160"/>
                    <a:gd name="T50" fmla="*/ 34 w 140"/>
                    <a:gd name="T51" fmla="*/ 24 h 160"/>
                    <a:gd name="T52" fmla="*/ 33 w 140"/>
                    <a:gd name="T53" fmla="*/ 18 h 160"/>
                    <a:gd name="T54" fmla="*/ 33 w 140"/>
                    <a:gd name="T55" fmla="*/ 10 h 160"/>
                    <a:gd name="T56" fmla="*/ 31 w 140"/>
                    <a:gd name="T57" fmla="*/ 6 h 160"/>
                    <a:gd name="T58" fmla="*/ 26 w 140"/>
                    <a:gd name="T59" fmla="*/ 2 h 160"/>
                    <a:gd name="T60" fmla="*/ 22 w 140"/>
                    <a:gd name="T61" fmla="*/ 0 h 160"/>
                    <a:gd name="T62" fmla="*/ 13 w 140"/>
                    <a:gd name="T63" fmla="*/ 0 h 160"/>
                    <a:gd name="T64" fmla="*/ 0 w 140"/>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60"/>
                    <a:gd name="T101" fmla="*/ 140 w 140"/>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60">
                      <a:moveTo>
                        <a:pt x="1" y="3"/>
                      </a:moveTo>
                      <a:lnTo>
                        <a:pt x="8" y="3"/>
                      </a:lnTo>
                      <a:lnTo>
                        <a:pt x="13" y="3"/>
                      </a:lnTo>
                      <a:lnTo>
                        <a:pt x="17" y="3"/>
                      </a:lnTo>
                      <a:lnTo>
                        <a:pt x="20" y="3"/>
                      </a:lnTo>
                      <a:lnTo>
                        <a:pt x="23" y="4"/>
                      </a:lnTo>
                      <a:lnTo>
                        <a:pt x="25" y="6"/>
                      </a:lnTo>
                      <a:lnTo>
                        <a:pt x="26" y="7"/>
                      </a:lnTo>
                      <a:lnTo>
                        <a:pt x="28" y="8"/>
                      </a:lnTo>
                      <a:lnTo>
                        <a:pt x="28" y="9"/>
                      </a:lnTo>
                      <a:lnTo>
                        <a:pt x="30" y="12"/>
                      </a:lnTo>
                      <a:lnTo>
                        <a:pt x="30" y="14"/>
                      </a:lnTo>
                      <a:lnTo>
                        <a:pt x="30" y="18"/>
                      </a:lnTo>
                      <a:lnTo>
                        <a:pt x="30" y="21"/>
                      </a:lnTo>
                      <a:lnTo>
                        <a:pt x="31" y="25"/>
                      </a:lnTo>
                      <a:lnTo>
                        <a:pt x="31" y="28"/>
                      </a:lnTo>
                      <a:lnTo>
                        <a:pt x="31" y="33"/>
                      </a:lnTo>
                      <a:lnTo>
                        <a:pt x="32" y="38"/>
                      </a:lnTo>
                      <a:lnTo>
                        <a:pt x="33" y="44"/>
                      </a:lnTo>
                      <a:lnTo>
                        <a:pt x="34" y="49"/>
                      </a:lnTo>
                      <a:lnTo>
                        <a:pt x="37" y="54"/>
                      </a:lnTo>
                      <a:lnTo>
                        <a:pt x="40" y="62"/>
                      </a:lnTo>
                      <a:lnTo>
                        <a:pt x="44" y="70"/>
                      </a:lnTo>
                      <a:lnTo>
                        <a:pt x="48" y="77"/>
                      </a:lnTo>
                      <a:lnTo>
                        <a:pt x="52" y="84"/>
                      </a:lnTo>
                      <a:lnTo>
                        <a:pt x="59" y="92"/>
                      </a:lnTo>
                      <a:lnTo>
                        <a:pt x="66" y="101"/>
                      </a:lnTo>
                      <a:lnTo>
                        <a:pt x="75" y="109"/>
                      </a:lnTo>
                      <a:lnTo>
                        <a:pt x="85" y="119"/>
                      </a:lnTo>
                      <a:lnTo>
                        <a:pt x="96" y="128"/>
                      </a:lnTo>
                      <a:lnTo>
                        <a:pt x="109" y="139"/>
                      </a:lnTo>
                      <a:lnTo>
                        <a:pt x="122" y="148"/>
                      </a:lnTo>
                      <a:lnTo>
                        <a:pt x="137" y="160"/>
                      </a:lnTo>
                      <a:lnTo>
                        <a:pt x="140" y="157"/>
                      </a:lnTo>
                      <a:lnTo>
                        <a:pt x="124" y="146"/>
                      </a:lnTo>
                      <a:lnTo>
                        <a:pt x="111" y="135"/>
                      </a:lnTo>
                      <a:lnTo>
                        <a:pt x="98" y="126"/>
                      </a:lnTo>
                      <a:lnTo>
                        <a:pt x="88" y="116"/>
                      </a:lnTo>
                      <a:lnTo>
                        <a:pt x="77" y="107"/>
                      </a:lnTo>
                      <a:lnTo>
                        <a:pt x="70" y="98"/>
                      </a:lnTo>
                      <a:lnTo>
                        <a:pt x="63" y="90"/>
                      </a:lnTo>
                      <a:lnTo>
                        <a:pt x="57" y="82"/>
                      </a:lnTo>
                      <a:lnTo>
                        <a:pt x="51" y="75"/>
                      </a:lnTo>
                      <a:lnTo>
                        <a:pt x="46" y="66"/>
                      </a:lnTo>
                      <a:lnTo>
                        <a:pt x="43" y="60"/>
                      </a:lnTo>
                      <a:lnTo>
                        <a:pt x="40" y="53"/>
                      </a:lnTo>
                      <a:lnTo>
                        <a:pt x="38" y="47"/>
                      </a:lnTo>
                      <a:lnTo>
                        <a:pt x="37" y="43"/>
                      </a:lnTo>
                      <a:lnTo>
                        <a:pt x="36" y="38"/>
                      </a:lnTo>
                      <a:lnTo>
                        <a:pt x="34" y="33"/>
                      </a:lnTo>
                      <a:lnTo>
                        <a:pt x="34" y="28"/>
                      </a:lnTo>
                      <a:lnTo>
                        <a:pt x="34" y="24"/>
                      </a:lnTo>
                      <a:lnTo>
                        <a:pt x="33" y="20"/>
                      </a:lnTo>
                      <a:lnTo>
                        <a:pt x="33" y="18"/>
                      </a:lnTo>
                      <a:lnTo>
                        <a:pt x="33" y="14"/>
                      </a:lnTo>
                      <a:lnTo>
                        <a:pt x="33" y="10"/>
                      </a:lnTo>
                      <a:lnTo>
                        <a:pt x="32" y="8"/>
                      </a:lnTo>
                      <a:lnTo>
                        <a:pt x="31" y="6"/>
                      </a:lnTo>
                      <a:lnTo>
                        <a:pt x="30" y="4"/>
                      </a:lnTo>
                      <a:lnTo>
                        <a:pt x="26" y="2"/>
                      </a:lnTo>
                      <a:lnTo>
                        <a:pt x="24" y="1"/>
                      </a:lnTo>
                      <a:lnTo>
                        <a:pt x="22" y="0"/>
                      </a:lnTo>
                      <a:lnTo>
                        <a:pt x="18" y="0"/>
                      </a:lnTo>
                      <a:lnTo>
                        <a:pt x="13" y="0"/>
                      </a:lnTo>
                      <a:lnTo>
                        <a:pt x="8" y="0"/>
                      </a:lnTo>
                      <a:lnTo>
                        <a:pt x="0" y="0"/>
                      </a:lnTo>
                      <a:lnTo>
                        <a:pt x="1"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0" name="Freeform 2229"/>
                <p:cNvSpPr>
                  <a:spLocks/>
                </p:cNvSpPr>
                <p:nvPr/>
              </p:nvSpPr>
              <p:spPr bwMode="auto">
                <a:xfrm>
                  <a:off x="1124" y="1566"/>
                  <a:ext cx="44" cy="9"/>
                </a:xfrm>
                <a:custGeom>
                  <a:avLst/>
                  <a:gdLst>
                    <a:gd name="T0" fmla="*/ 6 w 303"/>
                    <a:gd name="T1" fmla="*/ 6 h 56"/>
                    <a:gd name="T2" fmla="*/ 17 w 303"/>
                    <a:gd name="T3" fmla="*/ 12 h 56"/>
                    <a:gd name="T4" fmla="*/ 30 w 303"/>
                    <a:gd name="T5" fmla="*/ 19 h 56"/>
                    <a:gd name="T6" fmla="*/ 42 w 303"/>
                    <a:gd name="T7" fmla="*/ 23 h 56"/>
                    <a:gd name="T8" fmla="*/ 56 w 303"/>
                    <a:gd name="T9" fmla="*/ 29 h 56"/>
                    <a:gd name="T10" fmla="*/ 70 w 303"/>
                    <a:gd name="T11" fmla="*/ 34 h 56"/>
                    <a:gd name="T12" fmla="*/ 86 w 303"/>
                    <a:gd name="T13" fmla="*/ 39 h 56"/>
                    <a:gd name="T14" fmla="*/ 101 w 303"/>
                    <a:gd name="T15" fmla="*/ 44 h 56"/>
                    <a:gd name="T16" fmla="*/ 119 w 303"/>
                    <a:gd name="T17" fmla="*/ 47 h 56"/>
                    <a:gd name="T18" fmla="*/ 139 w 303"/>
                    <a:gd name="T19" fmla="*/ 50 h 56"/>
                    <a:gd name="T20" fmla="*/ 159 w 303"/>
                    <a:gd name="T21" fmla="*/ 52 h 56"/>
                    <a:gd name="T22" fmla="*/ 181 w 303"/>
                    <a:gd name="T23" fmla="*/ 54 h 56"/>
                    <a:gd name="T24" fmla="*/ 205 w 303"/>
                    <a:gd name="T25" fmla="*/ 56 h 56"/>
                    <a:gd name="T26" fmla="*/ 231 w 303"/>
                    <a:gd name="T27" fmla="*/ 56 h 56"/>
                    <a:gd name="T28" fmla="*/ 258 w 303"/>
                    <a:gd name="T29" fmla="*/ 56 h 56"/>
                    <a:gd name="T30" fmla="*/ 288 w 303"/>
                    <a:gd name="T31" fmla="*/ 54 h 56"/>
                    <a:gd name="T32" fmla="*/ 302 w 303"/>
                    <a:gd name="T33" fmla="*/ 50 h 56"/>
                    <a:gd name="T34" fmla="*/ 273 w 303"/>
                    <a:gd name="T35" fmla="*/ 51 h 56"/>
                    <a:gd name="T36" fmla="*/ 244 w 303"/>
                    <a:gd name="T37" fmla="*/ 52 h 56"/>
                    <a:gd name="T38" fmla="*/ 218 w 303"/>
                    <a:gd name="T39" fmla="*/ 52 h 56"/>
                    <a:gd name="T40" fmla="*/ 193 w 303"/>
                    <a:gd name="T41" fmla="*/ 51 h 56"/>
                    <a:gd name="T42" fmla="*/ 170 w 303"/>
                    <a:gd name="T43" fmla="*/ 50 h 56"/>
                    <a:gd name="T44" fmla="*/ 149 w 303"/>
                    <a:gd name="T45" fmla="*/ 47 h 56"/>
                    <a:gd name="T46" fmla="*/ 129 w 303"/>
                    <a:gd name="T47" fmla="*/ 45 h 56"/>
                    <a:gd name="T48" fmla="*/ 112 w 303"/>
                    <a:gd name="T49" fmla="*/ 41 h 56"/>
                    <a:gd name="T50" fmla="*/ 94 w 303"/>
                    <a:gd name="T51" fmla="*/ 38 h 56"/>
                    <a:gd name="T52" fmla="*/ 80 w 303"/>
                    <a:gd name="T53" fmla="*/ 33 h 56"/>
                    <a:gd name="T54" fmla="*/ 64 w 303"/>
                    <a:gd name="T55" fmla="*/ 28 h 56"/>
                    <a:gd name="T56" fmla="*/ 50 w 303"/>
                    <a:gd name="T57" fmla="*/ 23 h 56"/>
                    <a:gd name="T58" fmla="*/ 37 w 303"/>
                    <a:gd name="T59" fmla="*/ 18 h 56"/>
                    <a:gd name="T60" fmla="*/ 24 w 303"/>
                    <a:gd name="T61" fmla="*/ 12 h 56"/>
                    <a:gd name="T62" fmla="*/ 14 w 303"/>
                    <a:gd name="T63" fmla="*/ 6 h 56"/>
                    <a:gd name="T64" fmla="*/ 3 w 303"/>
                    <a:gd name="T65" fmla="*/ 0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56"/>
                    <a:gd name="T101" fmla="*/ 303 w 3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56">
                      <a:moveTo>
                        <a:pt x="0" y="2"/>
                      </a:moveTo>
                      <a:lnTo>
                        <a:pt x="6" y="6"/>
                      </a:lnTo>
                      <a:lnTo>
                        <a:pt x="11" y="9"/>
                      </a:lnTo>
                      <a:lnTo>
                        <a:pt x="17" y="12"/>
                      </a:lnTo>
                      <a:lnTo>
                        <a:pt x="23" y="15"/>
                      </a:lnTo>
                      <a:lnTo>
                        <a:pt x="30" y="19"/>
                      </a:lnTo>
                      <a:lnTo>
                        <a:pt x="36" y="21"/>
                      </a:lnTo>
                      <a:lnTo>
                        <a:pt x="42" y="23"/>
                      </a:lnTo>
                      <a:lnTo>
                        <a:pt x="48" y="27"/>
                      </a:lnTo>
                      <a:lnTo>
                        <a:pt x="56" y="29"/>
                      </a:lnTo>
                      <a:lnTo>
                        <a:pt x="63" y="32"/>
                      </a:lnTo>
                      <a:lnTo>
                        <a:pt x="70" y="34"/>
                      </a:lnTo>
                      <a:lnTo>
                        <a:pt x="79" y="37"/>
                      </a:lnTo>
                      <a:lnTo>
                        <a:pt x="86" y="39"/>
                      </a:lnTo>
                      <a:lnTo>
                        <a:pt x="93" y="41"/>
                      </a:lnTo>
                      <a:lnTo>
                        <a:pt x="101" y="44"/>
                      </a:lnTo>
                      <a:lnTo>
                        <a:pt x="111" y="45"/>
                      </a:lnTo>
                      <a:lnTo>
                        <a:pt x="119" y="47"/>
                      </a:lnTo>
                      <a:lnTo>
                        <a:pt x="129" y="48"/>
                      </a:lnTo>
                      <a:lnTo>
                        <a:pt x="139" y="50"/>
                      </a:lnTo>
                      <a:lnTo>
                        <a:pt x="149" y="51"/>
                      </a:lnTo>
                      <a:lnTo>
                        <a:pt x="159" y="52"/>
                      </a:lnTo>
                      <a:lnTo>
                        <a:pt x="170" y="53"/>
                      </a:lnTo>
                      <a:lnTo>
                        <a:pt x="181" y="54"/>
                      </a:lnTo>
                      <a:lnTo>
                        <a:pt x="193" y="54"/>
                      </a:lnTo>
                      <a:lnTo>
                        <a:pt x="205" y="56"/>
                      </a:lnTo>
                      <a:lnTo>
                        <a:pt x="217" y="56"/>
                      </a:lnTo>
                      <a:lnTo>
                        <a:pt x="231" y="56"/>
                      </a:lnTo>
                      <a:lnTo>
                        <a:pt x="244" y="56"/>
                      </a:lnTo>
                      <a:lnTo>
                        <a:pt x="258" y="56"/>
                      </a:lnTo>
                      <a:lnTo>
                        <a:pt x="273" y="54"/>
                      </a:lnTo>
                      <a:lnTo>
                        <a:pt x="288" y="54"/>
                      </a:lnTo>
                      <a:lnTo>
                        <a:pt x="303" y="53"/>
                      </a:lnTo>
                      <a:lnTo>
                        <a:pt x="302" y="50"/>
                      </a:lnTo>
                      <a:lnTo>
                        <a:pt x="288" y="51"/>
                      </a:lnTo>
                      <a:lnTo>
                        <a:pt x="273" y="51"/>
                      </a:lnTo>
                      <a:lnTo>
                        <a:pt x="258" y="52"/>
                      </a:lnTo>
                      <a:lnTo>
                        <a:pt x="244" y="52"/>
                      </a:lnTo>
                      <a:lnTo>
                        <a:pt x="231" y="52"/>
                      </a:lnTo>
                      <a:lnTo>
                        <a:pt x="218" y="52"/>
                      </a:lnTo>
                      <a:lnTo>
                        <a:pt x="205" y="52"/>
                      </a:lnTo>
                      <a:lnTo>
                        <a:pt x="193" y="51"/>
                      </a:lnTo>
                      <a:lnTo>
                        <a:pt x="181" y="51"/>
                      </a:lnTo>
                      <a:lnTo>
                        <a:pt x="170" y="50"/>
                      </a:lnTo>
                      <a:lnTo>
                        <a:pt x="160" y="48"/>
                      </a:lnTo>
                      <a:lnTo>
                        <a:pt x="149" y="47"/>
                      </a:lnTo>
                      <a:lnTo>
                        <a:pt x="139" y="46"/>
                      </a:lnTo>
                      <a:lnTo>
                        <a:pt x="129" y="45"/>
                      </a:lnTo>
                      <a:lnTo>
                        <a:pt x="120" y="44"/>
                      </a:lnTo>
                      <a:lnTo>
                        <a:pt x="112" y="41"/>
                      </a:lnTo>
                      <a:lnTo>
                        <a:pt x="103" y="40"/>
                      </a:lnTo>
                      <a:lnTo>
                        <a:pt x="94" y="38"/>
                      </a:lnTo>
                      <a:lnTo>
                        <a:pt x="87" y="35"/>
                      </a:lnTo>
                      <a:lnTo>
                        <a:pt x="80" y="33"/>
                      </a:lnTo>
                      <a:lnTo>
                        <a:pt x="72" y="31"/>
                      </a:lnTo>
                      <a:lnTo>
                        <a:pt x="64" y="28"/>
                      </a:lnTo>
                      <a:lnTo>
                        <a:pt x="57" y="26"/>
                      </a:lnTo>
                      <a:lnTo>
                        <a:pt x="50" y="23"/>
                      </a:lnTo>
                      <a:lnTo>
                        <a:pt x="43" y="21"/>
                      </a:lnTo>
                      <a:lnTo>
                        <a:pt x="37" y="18"/>
                      </a:lnTo>
                      <a:lnTo>
                        <a:pt x="31" y="15"/>
                      </a:lnTo>
                      <a:lnTo>
                        <a:pt x="24" y="12"/>
                      </a:lnTo>
                      <a:lnTo>
                        <a:pt x="20" y="9"/>
                      </a:lnTo>
                      <a:lnTo>
                        <a:pt x="14" y="6"/>
                      </a:lnTo>
                      <a:lnTo>
                        <a:pt x="8" y="3"/>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1" name="Freeform 2230"/>
                <p:cNvSpPr>
                  <a:spLocks/>
                </p:cNvSpPr>
                <p:nvPr/>
              </p:nvSpPr>
              <p:spPr bwMode="auto">
                <a:xfrm>
                  <a:off x="1097" y="1549"/>
                  <a:ext cx="28" cy="17"/>
                </a:xfrm>
                <a:custGeom>
                  <a:avLst/>
                  <a:gdLst>
                    <a:gd name="T0" fmla="*/ 6 w 195"/>
                    <a:gd name="T1" fmla="*/ 4 h 103"/>
                    <a:gd name="T2" fmla="*/ 18 w 195"/>
                    <a:gd name="T3" fmla="*/ 7 h 103"/>
                    <a:gd name="T4" fmla="*/ 29 w 195"/>
                    <a:gd name="T5" fmla="*/ 11 h 103"/>
                    <a:gd name="T6" fmla="*/ 42 w 195"/>
                    <a:gd name="T7" fmla="*/ 16 h 103"/>
                    <a:gd name="T8" fmla="*/ 54 w 195"/>
                    <a:gd name="T9" fmla="*/ 22 h 103"/>
                    <a:gd name="T10" fmla="*/ 68 w 195"/>
                    <a:gd name="T11" fmla="*/ 28 h 103"/>
                    <a:gd name="T12" fmla="*/ 80 w 195"/>
                    <a:gd name="T13" fmla="*/ 35 h 103"/>
                    <a:gd name="T14" fmla="*/ 94 w 195"/>
                    <a:gd name="T15" fmla="*/ 42 h 103"/>
                    <a:gd name="T16" fmla="*/ 107 w 195"/>
                    <a:gd name="T17" fmla="*/ 50 h 103"/>
                    <a:gd name="T18" fmla="*/ 120 w 195"/>
                    <a:gd name="T19" fmla="*/ 58 h 103"/>
                    <a:gd name="T20" fmla="*/ 132 w 195"/>
                    <a:gd name="T21" fmla="*/ 65 h 103"/>
                    <a:gd name="T22" fmla="*/ 145 w 195"/>
                    <a:gd name="T23" fmla="*/ 74 h 103"/>
                    <a:gd name="T24" fmla="*/ 157 w 195"/>
                    <a:gd name="T25" fmla="*/ 82 h 103"/>
                    <a:gd name="T26" fmla="*/ 169 w 195"/>
                    <a:gd name="T27" fmla="*/ 89 h 103"/>
                    <a:gd name="T28" fmla="*/ 178 w 195"/>
                    <a:gd name="T29" fmla="*/ 95 h 103"/>
                    <a:gd name="T30" fmla="*/ 188 w 195"/>
                    <a:gd name="T31" fmla="*/ 101 h 103"/>
                    <a:gd name="T32" fmla="*/ 195 w 195"/>
                    <a:gd name="T33" fmla="*/ 101 h 103"/>
                    <a:gd name="T34" fmla="*/ 186 w 195"/>
                    <a:gd name="T35" fmla="*/ 95 h 103"/>
                    <a:gd name="T36" fmla="*/ 175 w 195"/>
                    <a:gd name="T37" fmla="*/ 89 h 103"/>
                    <a:gd name="T38" fmla="*/ 164 w 195"/>
                    <a:gd name="T39" fmla="*/ 82 h 103"/>
                    <a:gd name="T40" fmla="*/ 152 w 195"/>
                    <a:gd name="T41" fmla="*/ 74 h 103"/>
                    <a:gd name="T42" fmla="*/ 141 w 195"/>
                    <a:gd name="T43" fmla="*/ 66 h 103"/>
                    <a:gd name="T44" fmla="*/ 129 w 195"/>
                    <a:gd name="T45" fmla="*/ 59 h 103"/>
                    <a:gd name="T46" fmla="*/ 115 w 195"/>
                    <a:gd name="T47" fmla="*/ 51 h 103"/>
                    <a:gd name="T48" fmla="*/ 103 w 195"/>
                    <a:gd name="T49" fmla="*/ 44 h 103"/>
                    <a:gd name="T50" fmla="*/ 89 w 195"/>
                    <a:gd name="T51" fmla="*/ 35 h 103"/>
                    <a:gd name="T52" fmla="*/ 77 w 195"/>
                    <a:gd name="T53" fmla="*/ 29 h 103"/>
                    <a:gd name="T54" fmla="*/ 63 w 195"/>
                    <a:gd name="T55" fmla="*/ 22 h 103"/>
                    <a:gd name="T56" fmla="*/ 49 w 195"/>
                    <a:gd name="T57" fmla="*/ 16 h 103"/>
                    <a:gd name="T58" fmla="*/ 37 w 195"/>
                    <a:gd name="T59" fmla="*/ 10 h 103"/>
                    <a:gd name="T60" fmla="*/ 25 w 195"/>
                    <a:gd name="T61" fmla="*/ 5 h 103"/>
                    <a:gd name="T62" fmla="*/ 12 w 195"/>
                    <a:gd name="T63" fmla="*/ 2 h 103"/>
                    <a:gd name="T64" fmla="*/ 1 w 195"/>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103"/>
                    <a:gd name="T101" fmla="*/ 195 w 195"/>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103">
                      <a:moveTo>
                        <a:pt x="0" y="3"/>
                      </a:moveTo>
                      <a:lnTo>
                        <a:pt x="6" y="4"/>
                      </a:lnTo>
                      <a:lnTo>
                        <a:pt x="11" y="5"/>
                      </a:lnTo>
                      <a:lnTo>
                        <a:pt x="18" y="7"/>
                      </a:lnTo>
                      <a:lnTo>
                        <a:pt x="23" y="9"/>
                      </a:lnTo>
                      <a:lnTo>
                        <a:pt x="29" y="11"/>
                      </a:lnTo>
                      <a:lnTo>
                        <a:pt x="35" y="14"/>
                      </a:lnTo>
                      <a:lnTo>
                        <a:pt x="42" y="16"/>
                      </a:lnTo>
                      <a:lnTo>
                        <a:pt x="48" y="19"/>
                      </a:lnTo>
                      <a:lnTo>
                        <a:pt x="54" y="22"/>
                      </a:lnTo>
                      <a:lnTo>
                        <a:pt x="61" y="26"/>
                      </a:lnTo>
                      <a:lnTo>
                        <a:pt x="68" y="28"/>
                      </a:lnTo>
                      <a:lnTo>
                        <a:pt x="74" y="32"/>
                      </a:lnTo>
                      <a:lnTo>
                        <a:pt x="80" y="35"/>
                      </a:lnTo>
                      <a:lnTo>
                        <a:pt x="87" y="39"/>
                      </a:lnTo>
                      <a:lnTo>
                        <a:pt x="94" y="42"/>
                      </a:lnTo>
                      <a:lnTo>
                        <a:pt x="100" y="46"/>
                      </a:lnTo>
                      <a:lnTo>
                        <a:pt x="107" y="50"/>
                      </a:lnTo>
                      <a:lnTo>
                        <a:pt x="113" y="54"/>
                      </a:lnTo>
                      <a:lnTo>
                        <a:pt x="120" y="58"/>
                      </a:lnTo>
                      <a:lnTo>
                        <a:pt x="126" y="61"/>
                      </a:lnTo>
                      <a:lnTo>
                        <a:pt x="132" y="65"/>
                      </a:lnTo>
                      <a:lnTo>
                        <a:pt x="138" y="69"/>
                      </a:lnTo>
                      <a:lnTo>
                        <a:pt x="145" y="74"/>
                      </a:lnTo>
                      <a:lnTo>
                        <a:pt x="151" y="78"/>
                      </a:lnTo>
                      <a:lnTo>
                        <a:pt x="157" y="82"/>
                      </a:lnTo>
                      <a:lnTo>
                        <a:pt x="162" y="85"/>
                      </a:lnTo>
                      <a:lnTo>
                        <a:pt x="169" y="89"/>
                      </a:lnTo>
                      <a:lnTo>
                        <a:pt x="174" y="91"/>
                      </a:lnTo>
                      <a:lnTo>
                        <a:pt x="178" y="95"/>
                      </a:lnTo>
                      <a:lnTo>
                        <a:pt x="183" y="98"/>
                      </a:lnTo>
                      <a:lnTo>
                        <a:pt x="188" y="101"/>
                      </a:lnTo>
                      <a:lnTo>
                        <a:pt x="192" y="103"/>
                      </a:lnTo>
                      <a:lnTo>
                        <a:pt x="195" y="101"/>
                      </a:lnTo>
                      <a:lnTo>
                        <a:pt x="189" y="98"/>
                      </a:lnTo>
                      <a:lnTo>
                        <a:pt x="186" y="95"/>
                      </a:lnTo>
                      <a:lnTo>
                        <a:pt x="181" y="92"/>
                      </a:lnTo>
                      <a:lnTo>
                        <a:pt x="175" y="89"/>
                      </a:lnTo>
                      <a:lnTo>
                        <a:pt x="170" y="85"/>
                      </a:lnTo>
                      <a:lnTo>
                        <a:pt x="164" y="82"/>
                      </a:lnTo>
                      <a:lnTo>
                        <a:pt x="158" y="78"/>
                      </a:lnTo>
                      <a:lnTo>
                        <a:pt x="152" y="74"/>
                      </a:lnTo>
                      <a:lnTo>
                        <a:pt x="148" y="70"/>
                      </a:lnTo>
                      <a:lnTo>
                        <a:pt x="141" y="66"/>
                      </a:lnTo>
                      <a:lnTo>
                        <a:pt x="135" y="63"/>
                      </a:lnTo>
                      <a:lnTo>
                        <a:pt x="129" y="59"/>
                      </a:lnTo>
                      <a:lnTo>
                        <a:pt x="123" y="54"/>
                      </a:lnTo>
                      <a:lnTo>
                        <a:pt x="115" y="51"/>
                      </a:lnTo>
                      <a:lnTo>
                        <a:pt x="109" y="47"/>
                      </a:lnTo>
                      <a:lnTo>
                        <a:pt x="103" y="44"/>
                      </a:lnTo>
                      <a:lnTo>
                        <a:pt x="97" y="40"/>
                      </a:lnTo>
                      <a:lnTo>
                        <a:pt x="89" y="35"/>
                      </a:lnTo>
                      <a:lnTo>
                        <a:pt x="83" y="32"/>
                      </a:lnTo>
                      <a:lnTo>
                        <a:pt x="77" y="29"/>
                      </a:lnTo>
                      <a:lnTo>
                        <a:pt x="70" y="26"/>
                      </a:lnTo>
                      <a:lnTo>
                        <a:pt x="63" y="22"/>
                      </a:lnTo>
                      <a:lnTo>
                        <a:pt x="57" y="19"/>
                      </a:lnTo>
                      <a:lnTo>
                        <a:pt x="49" y="16"/>
                      </a:lnTo>
                      <a:lnTo>
                        <a:pt x="44" y="13"/>
                      </a:lnTo>
                      <a:lnTo>
                        <a:pt x="37" y="10"/>
                      </a:lnTo>
                      <a:lnTo>
                        <a:pt x="31" y="8"/>
                      </a:lnTo>
                      <a:lnTo>
                        <a:pt x="25" y="5"/>
                      </a:lnTo>
                      <a:lnTo>
                        <a:pt x="19" y="4"/>
                      </a:lnTo>
                      <a:lnTo>
                        <a:pt x="12" y="2"/>
                      </a:lnTo>
                      <a:lnTo>
                        <a:pt x="6" y="1"/>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2" name="Freeform 2231"/>
                <p:cNvSpPr>
                  <a:spLocks/>
                </p:cNvSpPr>
                <p:nvPr/>
              </p:nvSpPr>
              <p:spPr bwMode="auto">
                <a:xfrm>
                  <a:off x="1071" y="1549"/>
                  <a:ext cx="26" cy="8"/>
                </a:xfrm>
                <a:custGeom>
                  <a:avLst/>
                  <a:gdLst>
                    <a:gd name="T0" fmla="*/ 5 w 185"/>
                    <a:gd name="T1" fmla="*/ 49 h 49"/>
                    <a:gd name="T2" fmla="*/ 17 w 185"/>
                    <a:gd name="T3" fmla="*/ 49 h 49"/>
                    <a:gd name="T4" fmla="*/ 29 w 185"/>
                    <a:gd name="T5" fmla="*/ 47 h 49"/>
                    <a:gd name="T6" fmla="*/ 41 w 185"/>
                    <a:gd name="T7" fmla="*/ 43 h 49"/>
                    <a:gd name="T8" fmla="*/ 54 w 185"/>
                    <a:gd name="T9" fmla="*/ 40 h 49"/>
                    <a:gd name="T10" fmla="*/ 66 w 185"/>
                    <a:gd name="T11" fmla="*/ 36 h 49"/>
                    <a:gd name="T12" fmla="*/ 79 w 185"/>
                    <a:gd name="T13" fmla="*/ 31 h 49"/>
                    <a:gd name="T14" fmla="*/ 90 w 185"/>
                    <a:gd name="T15" fmla="*/ 27 h 49"/>
                    <a:gd name="T16" fmla="*/ 103 w 185"/>
                    <a:gd name="T17" fmla="*/ 22 h 49"/>
                    <a:gd name="T18" fmla="*/ 114 w 185"/>
                    <a:gd name="T19" fmla="*/ 17 h 49"/>
                    <a:gd name="T20" fmla="*/ 127 w 185"/>
                    <a:gd name="T21" fmla="*/ 13 h 49"/>
                    <a:gd name="T22" fmla="*/ 138 w 185"/>
                    <a:gd name="T23" fmla="*/ 10 h 49"/>
                    <a:gd name="T24" fmla="*/ 148 w 185"/>
                    <a:gd name="T25" fmla="*/ 6 h 49"/>
                    <a:gd name="T26" fmla="*/ 159 w 185"/>
                    <a:gd name="T27" fmla="*/ 4 h 49"/>
                    <a:gd name="T28" fmla="*/ 170 w 185"/>
                    <a:gd name="T29" fmla="*/ 4 h 49"/>
                    <a:gd name="T30" fmla="*/ 179 w 185"/>
                    <a:gd name="T31" fmla="*/ 4 h 49"/>
                    <a:gd name="T32" fmla="*/ 185 w 185"/>
                    <a:gd name="T33" fmla="*/ 2 h 49"/>
                    <a:gd name="T34" fmla="*/ 175 w 185"/>
                    <a:gd name="T35" fmla="*/ 0 h 49"/>
                    <a:gd name="T36" fmla="*/ 164 w 185"/>
                    <a:gd name="T37" fmla="*/ 0 h 49"/>
                    <a:gd name="T38" fmla="*/ 154 w 185"/>
                    <a:gd name="T39" fmla="*/ 2 h 49"/>
                    <a:gd name="T40" fmla="*/ 143 w 185"/>
                    <a:gd name="T41" fmla="*/ 4 h 49"/>
                    <a:gd name="T42" fmla="*/ 131 w 185"/>
                    <a:gd name="T43" fmla="*/ 7 h 49"/>
                    <a:gd name="T44" fmla="*/ 119 w 185"/>
                    <a:gd name="T45" fmla="*/ 11 h 49"/>
                    <a:gd name="T46" fmla="*/ 107 w 185"/>
                    <a:gd name="T47" fmla="*/ 16 h 49"/>
                    <a:gd name="T48" fmla="*/ 95 w 185"/>
                    <a:gd name="T49" fmla="*/ 21 h 49"/>
                    <a:gd name="T50" fmla="*/ 83 w 185"/>
                    <a:gd name="T51" fmla="*/ 25 h 49"/>
                    <a:gd name="T52" fmla="*/ 70 w 185"/>
                    <a:gd name="T53" fmla="*/ 30 h 49"/>
                    <a:gd name="T54" fmla="*/ 58 w 185"/>
                    <a:gd name="T55" fmla="*/ 35 h 49"/>
                    <a:gd name="T56" fmla="*/ 46 w 185"/>
                    <a:gd name="T57" fmla="*/ 38 h 49"/>
                    <a:gd name="T58" fmla="*/ 35 w 185"/>
                    <a:gd name="T59" fmla="*/ 42 h 49"/>
                    <a:gd name="T60" fmla="*/ 22 w 185"/>
                    <a:gd name="T61" fmla="*/ 44 h 49"/>
                    <a:gd name="T62" fmla="*/ 11 w 185"/>
                    <a:gd name="T63" fmla="*/ 46 h 49"/>
                    <a:gd name="T64" fmla="*/ 0 w 185"/>
                    <a:gd name="T65" fmla="*/ 46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5"/>
                    <a:gd name="T100" fmla="*/ 0 h 49"/>
                    <a:gd name="T101" fmla="*/ 185 w 185"/>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5" h="49">
                      <a:moveTo>
                        <a:pt x="0" y="49"/>
                      </a:moveTo>
                      <a:lnTo>
                        <a:pt x="5" y="49"/>
                      </a:lnTo>
                      <a:lnTo>
                        <a:pt x="11" y="49"/>
                      </a:lnTo>
                      <a:lnTo>
                        <a:pt x="17" y="49"/>
                      </a:lnTo>
                      <a:lnTo>
                        <a:pt x="24" y="48"/>
                      </a:lnTo>
                      <a:lnTo>
                        <a:pt x="29" y="47"/>
                      </a:lnTo>
                      <a:lnTo>
                        <a:pt x="35" y="46"/>
                      </a:lnTo>
                      <a:lnTo>
                        <a:pt x="41" y="43"/>
                      </a:lnTo>
                      <a:lnTo>
                        <a:pt x="47" y="42"/>
                      </a:lnTo>
                      <a:lnTo>
                        <a:pt x="54" y="40"/>
                      </a:lnTo>
                      <a:lnTo>
                        <a:pt x="60" y="38"/>
                      </a:lnTo>
                      <a:lnTo>
                        <a:pt x="66" y="36"/>
                      </a:lnTo>
                      <a:lnTo>
                        <a:pt x="72" y="34"/>
                      </a:lnTo>
                      <a:lnTo>
                        <a:pt x="79" y="31"/>
                      </a:lnTo>
                      <a:lnTo>
                        <a:pt x="85" y="29"/>
                      </a:lnTo>
                      <a:lnTo>
                        <a:pt x="90" y="27"/>
                      </a:lnTo>
                      <a:lnTo>
                        <a:pt x="96" y="24"/>
                      </a:lnTo>
                      <a:lnTo>
                        <a:pt x="103" y="22"/>
                      </a:lnTo>
                      <a:lnTo>
                        <a:pt x="108" y="19"/>
                      </a:lnTo>
                      <a:lnTo>
                        <a:pt x="114" y="17"/>
                      </a:lnTo>
                      <a:lnTo>
                        <a:pt x="120" y="15"/>
                      </a:lnTo>
                      <a:lnTo>
                        <a:pt x="127" y="13"/>
                      </a:lnTo>
                      <a:lnTo>
                        <a:pt x="132" y="11"/>
                      </a:lnTo>
                      <a:lnTo>
                        <a:pt x="138" y="10"/>
                      </a:lnTo>
                      <a:lnTo>
                        <a:pt x="143" y="7"/>
                      </a:lnTo>
                      <a:lnTo>
                        <a:pt x="148" y="6"/>
                      </a:lnTo>
                      <a:lnTo>
                        <a:pt x="154" y="5"/>
                      </a:lnTo>
                      <a:lnTo>
                        <a:pt x="159" y="4"/>
                      </a:lnTo>
                      <a:lnTo>
                        <a:pt x="165" y="4"/>
                      </a:lnTo>
                      <a:lnTo>
                        <a:pt x="170" y="4"/>
                      </a:lnTo>
                      <a:lnTo>
                        <a:pt x="175" y="4"/>
                      </a:lnTo>
                      <a:lnTo>
                        <a:pt x="179" y="4"/>
                      </a:lnTo>
                      <a:lnTo>
                        <a:pt x="184" y="5"/>
                      </a:lnTo>
                      <a:lnTo>
                        <a:pt x="185" y="2"/>
                      </a:lnTo>
                      <a:lnTo>
                        <a:pt x="180" y="0"/>
                      </a:lnTo>
                      <a:lnTo>
                        <a:pt x="175" y="0"/>
                      </a:lnTo>
                      <a:lnTo>
                        <a:pt x="170" y="0"/>
                      </a:lnTo>
                      <a:lnTo>
                        <a:pt x="164" y="0"/>
                      </a:lnTo>
                      <a:lnTo>
                        <a:pt x="159" y="2"/>
                      </a:lnTo>
                      <a:lnTo>
                        <a:pt x="154" y="2"/>
                      </a:lnTo>
                      <a:lnTo>
                        <a:pt x="147" y="3"/>
                      </a:lnTo>
                      <a:lnTo>
                        <a:pt x="143" y="4"/>
                      </a:lnTo>
                      <a:lnTo>
                        <a:pt x="137" y="6"/>
                      </a:lnTo>
                      <a:lnTo>
                        <a:pt x="131" y="7"/>
                      </a:lnTo>
                      <a:lnTo>
                        <a:pt x="126" y="10"/>
                      </a:lnTo>
                      <a:lnTo>
                        <a:pt x="119" y="11"/>
                      </a:lnTo>
                      <a:lnTo>
                        <a:pt x="113" y="13"/>
                      </a:lnTo>
                      <a:lnTo>
                        <a:pt x="107" y="16"/>
                      </a:lnTo>
                      <a:lnTo>
                        <a:pt x="101" y="18"/>
                      </a:lnTo>
                      <a:lnTo>
                        <a:pt x="95" y="21"/>
                      </a:lnTo>
                      <a:lnTo>
                        <a:pt x="89" y="23"/>
                      </a:lnTo>
                      <a:lnTo>
                        <a:pt x="83" y="25"/>
                      </a:lnTo>
                      <a:lnTo>
                        <a:pt x="77" y="28"/>
                      </a:lnTo>
                      <a:lnTo>
                        <a:pt x="70" y="30"/>
                      </a:lnTo>
                      <a:lnTo>
                        <a:pt x="64" y="33"/>
                      </a:lnTo>
                      <a:lnTo>
                        <a:pt x="58" y="35"/>
                      </a:lnTo>
                      <a:lnTo>
                        <a:pt x="53" y="36"/>
                      </a:lnTo>
                      <a:lnTo>
                        <a:pt x="46" y="38"/>
                      </a:lnTo>
                      <a:lnTo>
                        <a:pt x="40" y="40"/>
                      </a:lnTo>
                      <a:lnTo>
                        <a:pt x="35" y="42"/>
                      </a:lnTo>
                      <a:lnTo>
                        <a:pt x="29" y="43"/>
                      </a:lnTo>
                      <a:lnTo>
                        <a:pt x="22" y="44"/>
                      </a:lnTo>
                      <a:lnTo>
                        <a:pt x="16" y="46"/>
                      </a:lnTo>
                      <a:lnTo>
                        <a:pt x="11" y="46"/>
                      </a:lnTo>
                      <a:lnTo>
                        <a:pt x="5" y="46"/>
                      </a:lnTo>
                      <a:lnTo>
                        <a:pt x="0" y="46"/>
                      </a:lnTo>
                      <a:lnTo>
                        <a:pt x="0"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3" name="Freeform 2232"/>
                <p:cNvSpPr>
                  <a:spLocks/>
                </p:cNvSpPr>
                <p:nvPr/>
              </p:nvSpPr>
              <p:spPr bwMode="auto">
                <a:xfrm>
                  <a:off x="1056" y="1556"/>
                  <a:ext cx="15" cy="7"/>
                </a:xfrm>
                <a:custGeom>
                  <a:avLst/>
                  <a:gdLst>
                    <a:gd name="T0" fmla="*/ 6 w 105"/>
                    <a:gd name="T1" fmla="*/ 38 h 39"/>
                    <a:gd name="T2" fmla="*/ 12 w 105"/>
                    <a:gd name="T3" fmla="*/ 34 h 39"/>
                    <a:gd name="T4" fmla="*/ 17 w 105"/>
                    <a:gd name="T5" fmla="*/ 30 h 39"/>
                    <a:gd name="T6" fmla="*/ 23 w 105"/>
                    <a:gd name="T7" fmla="*/ 27 h 39"/>
                    <a:gd name="T8" fmla="*/ 30 w 105"/>
                    <a:gd name="T9" fmla="*/ 23 h 39"/>
                    <a:gd name="T10" fmla="*/ 36 w 105"/>
                    <a:gd name="T11" fmla="*/ 21 h 39"/>
                    <a:gd name="T12" fmla="*/ 42 w 105"/>
                    <a:gd name="T13" fmla="*/ 17 h 39"/>
                    <a:gd name="T14" fmla="*/ 48 w 105"/>
                    <a:gd name="T15" fmla="*/ 15 h 39"/>
                    <a:gd name="T16" fmla="*/ 55 w 105"/>
                    <a:gd name="T17" fmla="*/ 13 h 39"/>
                    <a:gd name="T18" fmla="*/ 61 w 105"/>
                    <a:gd name="T19" fmla="*/ 10 h 39"/>
                    <a:gd name="T20" fmla="*/ 68 w 105"/>
                    <a:gd name="T21" fmla="*/ 8 h 39"/>
                    <a:gd name="T22" fmla="*/ 74 w 105"/>
                    <a:gd name="T23" fmla="*/ 7 h 39"/>
                    <a:gd name="T24" fmla="*/ 81 w 105"/>
                    <a:gd name="T25" fmla="*/ 6 h 39"/>
                    <a:gd name="T26" fmla="*/ 88 w 105"/>
                    <a:gd name="T27" fmla="*/ 4 h 39"/>
                    <a:gd name="T28" fmla="*/ 94 w 105"/>
                    <a:gd name="T29" fmla="*/ 4 h 39"/>
                    <a:gd name="T30" fmla="*/ 101 w 105"/>
                    <a:gd name="T31" fmla="*/ 3 h 39"/>
                    <a:gd name="T32" fmla="*/ 105 w 105"/>
                    <a:gd name="T33" fmla="*/ 0 h 39"/>
                    <a:gd name="T34" fmla="*/ 97 w 105"/>
                    <a:gd name="T35" fmla="*/ 0 h 39"/>
                    <a:gd name="T36" fmla="*/ 90 w 105"/>
                    <a:gd name="T37" fmla="*/ 1 h 39"/>
                    <a:gd name="T38" fmla="*/ 84 w 105"/>
                    <a:gd name="T39" fmla="*/ 1 h 39"/>
                    <a:gd name="T40" fmla="*/ 76 w 105"/>
                    <a:gd name="T41" fmla="*/ 2 h 39"/>
                    <a:gd name="T42" fmla="*/ 70 w 105"/>
                    <a:gd name="T43" fmla="*/ 4 h 39"/>
                    <a:gd name="T44" fmla="*/ 63 w 105"/>
                    <a:gd name="T45" fmla="*/ 6 h 39"/>
                    <a:gd name="T46" fmla="*/ 57 w 105"/>
                    <a:gd name="T47" fmla="*/ 8 h 39"/>
                    <a:gd name="T48" fmla="*/ 49 w 105"/>
                    <a:gd name="T49" fmla="*/ 10 h 39"/>
                    <a:gd name="T50" fmla="*/ 43 w 105"/>
                    <a:gd name="T51" fmla="*/ 13 h 39"/>
                    <a:gd name="T52" fmla="*/ 37 w 105"/>
                    <a:gd name="T53" fmla="*/ 16 h 39"/>
                    <a:gd name="T54" fmla="*/ 31 w 105"/>
                    <a:gd name="T55" fmla="*/ 19 h 39"/>
                    <a:gd name="T56" fmla="*/ 24 w 105"/>
                    <a:gd name="T57" fmla="*/ 22 h 39"/>
                    <a:gd name="T58" fmla="*/ 18 w 105"/>
                    <a:gd name="T59" fmla="*/ 25 h 39"/>
                    <a:gd name="T60" fmla="*/ 12 w 105"/>
                    <a:gd name="T61" fmla="*/ 28 h 39"/>
                    <a:gd name="T62" fmla="*/ 7 w 105"/>
                    <a:gd name="T63" fmla="*/ 33 h 39"/>
                    <a:gd name="T64" fmla="*/ 0 w 105"/>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39"/>
                    <a:gd name="T101" fmla="*/ 105 w 105"/>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39">
                      <a:moveTo>
                        <a:pt x="4" y="39"/>
                      </a:moveTo>
                      <a:lnTo>
                        <a:pt x="6" y="38"/>
                      </a:lnTo>
                      <a:lnTo>
                        <a:pt x="9" y="35"/>
                      </a:lnTo>
                      <a:lnTo>
                        <a:pt x="12" y="34"/>
                      </a:lnTo>
                      <a:lnTo>
                        <a:pt x="14" y="33"/>
                      </a:lnTo>
                      <a:lnTo>
                        <a:pt x="17" y="30"/>
                      </a:lnTo>
                      <a:lnTo>
                        <a:pt x="20" y="28"/>
                      </a:lnTo>
                      <a:lnTo>
                        <a:pt x="23" y="27"/>
                      </a:lnTo>
                      <a:lnTo>
                        <a:pt x="25" y="25"/>
                      </a:lnTo>
                      <a:lnTo>
                        <a:pt x="30" y="23"/>
                      </a:lnTo>
                      <a:lnTo>
                        <a:pt x="32" y="22"/>
                      </a:lnTo>
                      <a:lnTo>
                        <a:pt x="36" y="21"/>
                      </a:lnTo>
                      <a:lnTo>
                        <a:pt x="38" y="19"/>
                      </a:lnTo>
                      <a:lnTo>
                        <a:pt x="42" y="17"/>
                      </a:lnTo>
                      <a:lnTo>
                        <a:pt x="44" y="16"/>
                      </a:lnTo>
                      <a:lnTo>
                        <a:pt x="48" y="15"/>
                      </a:lnTo>
                      <a:lnTo>
                        <a:pt x="50" y="14"/>
                      </a:lnTo>
                      <a:lnTo>
                        <a:pt x="55" y="13"/>
                      </a:lnTo>
                      <a:lnTo>
                        <a:pt x="58" y="12"/>
                      </a:lnTo>
                      <a:lnTo>
                        <a:pt x="61" y="10"/>
                      </a:lnTo>
                      <a:lnTo>
                        <a:pt x="64" y="9"/>
                      </a:lnTo>
                      <a:lnTo>
                        <a:pt x="68" y="8"/>
                      </a:lnTo>
                      <a:lnTo>
                        <a:pt x="70" y="8"/>
                      </a:lnTo>
                      <a:lnTo>
                        <a:pt x="74" y="7"/>
                      </a:lnTo>
                      <a:lnTo>
                        <a:pt x="78" y="6"/>
                      </a:lnTo>
                      <a:lnTo>
                        <a:pt x="81" y="6"/>
                      </a:lnTo>
                      <a:lnTo>
                        <a:pt x="84" y="4"/>
                      </a:lnTo>
                      <a:lnTo>
                        <a:pt x="88" y="4"/>
                      </a:lnTo>
                      <a:lnTo>
                        <a:pt x="91" y="4"/>
                      </a:lnTo>
                      <a:lnTo>
                        <a:pt x="94" y="4"/>
                      </a:lnTo>
                      <a:lnTo>
                        <a:pt x="97" y="3"/>
                      </a:lnTo>
                      <a:lnTo>
                        <a:pt x="101" y="3"/>
                      </a:lnTo>
                      <a:lnTo>
                        <a:pt x="105" y="3"/>
                      </a:lnTo>
                      <a:lnTo>
                        <a:pt x="105" y="0"/>
                      </a:lnTo>
                      <a:lnTo>
                        <a:pt x="101" y="0"/>
                      </a:lnTo>
                      <a:lnTo>
                        <a:pt x="97" y="0"/>
                      </a:lnTo>
                      <a:lnTo>
                        <a:pt x="94" y="1"/>
                      </a:lnTo>
                      <a:lnTo>
                        <a:pt x="90" y="1"/>
                      </a:lnTo>
                      <a:lnTo>
                        <a:pt x="87" y="1"/>
                      </a:lnTo>
                      <a:lnTo>
                        <a:pt x="84" y="1"/>
                      </a:lnTo>
                      <a:lnTo>
                        <a:pt x="81" y="2"/>
                      </a:lnTo>
                      <a:lnTo>
                        <a:pt x="76" y="2"/>
                      </a:lnTo>
                      <a:lnTo>
                        <a:pt x="72" y="3"/>
                      </a:lnTo>
                      <a:lnTo>
                        <a:pt x="70" y="4"/>
                      </a:lnTo>
                      <a:lnTo>
                        <a:pt x="67" y="6"/>
                      </a:lnTo>
                      <a:lnTo>
                        <a:pt x="63" y="6"/>
                      </a:lnTo>
                      <a:lnTo>
                        <a:pt x="59" y="7"/>
                      </a:lnTo>
                      <a:lnTo>
                        <a:pt x="57" y="8"/>
                      </a:lnTo>
                      <a:lnTo>
                        <a:pt x="53" y="9"/>
                      </a:lnTo>
                      <a:lnTo>
                        <a:pt x="49" y="10"/>
                      </a:lnTo>
                      <a:lnTo>
                        <a:pt x="46" y="12"/>
                      </a:lnTo>
                      <a:lnTo>
                        <a:pt x="43" y="13"/>
                      </a:lnTo>
                      <a:lnTo>
                        <a:pt x="39" y="14"/>
                      </a:lnTo>
                      <a:lnTo>
                        <a:pt x="37" y="16"/>
                      </a:lnTo>
                      <a:lnTo>
                        <a:pt x="33" y="17"/>
                      </a:lnTo>
                      <a:lnTo>
                        <a:pt x="31" y="19"/>
                      </a:lnTo>
                      <a:lnTo>
                        <a:pt x="27" y="20"/>
                      </a:lnTo>
                      <a:lnTo>
                        <a:pt x="24" y="22"/>
                      </a:lnTo>
                      <a:lnTo>
                        <a:pt x="20" y="23"/>
                      </a:lnTo>
                      <a:lnTo>
                        <a:pt x="18" y="25"/>
                      </a:lnTo>
                      <a:lnTo>
                        <a:pt x="16" y="27"/>
                      </a:lnTo>
                      <a:lnTo>
                        <a:pt x="12" y="28"/>
                      </a:lnTo>
                      <a:lnTo>
                        <a:pt x="10" y="32"/>
                      </a:lnTo>
                      <a:lnTo>
                        <a:pt x="7" y="33"/>
                      </a:lnTo>
                      <a:lnTo>
                        <a:pt x="4" y="34"/>
                      </a:lnTo>
                      <a:lnTo>
                        <a:pt x="0" y="36"/>
                      </a:lnTo>
                      <a:lnTo>
                        <a:pt x="4"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4" name="Freeform 2233"/>
                <p:cNvSpPr>
                  <a:spLocks/>
                </p:cNvSpPr>
                <p:nvPr/>
              </p:nvSpPr>
              <p:spPr bwMode="auto">
                <a:xfrm>
                  <a:off x="1040" y="1562"/>
                  <a:ext cx="16" cy="6"/>
                </a:xfrm>
                <a:custGeom>
                  <a:avLst/>
                  <a:gdLst>
                    <a:gd name="T0" fmla="*/ 5 w 116"/>
                    <a:gd name="T1" fmla="*/ 21 h 35"/>
                    <a:gd name="T2" fmla="*/ 13 w 116"/>
                    <a:gd name="T3" fmla="*/ 22 h 35"/>
                    <a:gd name="T4" fmla="*/ 19 w 116"/>
                    <a:gd name="T5" fmla="*/ 24 h 35"/>
                    <a:gd name="T6" fmla="*/ 25 w 116"/>
                    <a:gd name="T7" fmla="*/ 27 h 35"/>
                    <a:gd name="T8" fmla="*/ 28 w 116"/>
                    <a:gd name="T9" fmla="*/ 28 h 35"/>
                    <a:gd name="T10" fmla="*/ 32 w 116"/>
                    <a:gd name="T11" fmla="*/ 30 h 35"/>
                    <a:gd name="T12" fmla="*/ 36 w 116"/>
                    <a:gd name="T13" fmla="*/ 33 h 35"/>
                    <a:gd name="T14" fmla="*/ 40 w 116"/>
                    <a:gd name="T15" fmla="*/ 34 h 35"/>
                    <a:gd name="T16" fmla="*/ 44 w 116"/>
                    <a:gd name="T17" fmla="*/ 35 h 35"/>
                    <a:gd name="T18" fmla="*/ 48 w 116"/>
                    <a:gd name="T19" fmla="*/ 35 h 35"/>
                    <a:gd name="T20" fmla="*/ 54 w 116"/>
                    <a:gd name="T21" fmla="*/ 34 h 35"/>
                    <a:gd name="T22" fmla="*/ 60 w 116"/>
                    <a:gd name="T23" fmla="*/ 33 h 35"/>
                    <a:gd name="T24" fmla="*/ 70 w 116"/>
                    <a:gd name="T25" fmla="*/ 29 h 35"/>
                    <a:gd name="T26" fmla="*/ 79 w 116"/>
                    <a:gd name="T27" fmla="*/ 23 h 35"/>
                    <a:gd name="T28" fmla="*/ 92 w 116"/>
                    <a:gd name="T29" fmla="*/ 17 h 35"/>
                    <a:gd name="T30" fmla="*/ 106 w 116"/>
                    <a:gd name="T31" fmla="*/ 8 h 35"/>
                    <a:gd name="T32" fmla="*/ 112 w 116"/>
                    <a:gd name="T33" fmla="*/ 0 h 35"/>
                    <a:gd name="T34" fmla="*/ 97 w 116"/>
                    <a:gd name="T35" fmla="*/ 10 h 35"/>
                    <a:gd name="T36" fmla="*/ 84 w 116"/>
                    <a:gd name="T37" fmla="*/ 17 h 35"/>
                    <a:gd name="T38" fmla="*/ 73 w 116"/>
                    <a:gd name="T39" fmla="*/ 23 h 35"/>
                    <a:gd name="T40" fmla="*/ 64 w 116"/>
                    <a:gd name="T41" fmla="*/ 27 h 35"/>
                    <a:gd name="T42" fmla="*/ 57 w 116"/>
                    <a:gd name="T43" fmla="*/ 30 h 35"/>
                    <a:gd name="T44" fmla="*/ 51 w 116"/>
                    <a:gd name="T45" fmla="*/ 31 h 35"/>
                    <a:gd name="T46" fmla="*/ 46 w 116"/>
                    <a:gd name="T47" fmla="*/ 31 h 35"/>
                    <a:gd name="T48" fmla="*/ 42 w 116"/>
                    <a:gd name="T49" fmla="*/ 31 h 35"/>
                    <a:gd name="T50" fmla="*/ 40 w 116"/>
                    <a:gd name="T51" fmla="*/ 30 h 35"/>
                    <a:gd name="T52" fmla="*/ 36 w 116"/>
                    <a:gd name="T53" fmla="*/ 29 h 35"/>
                    <a:gd name="T54" fmla="*/ 32 w 116"/>
                    <a:gd name="T55" fmla="*/ 27 h 35"/>
                    <a:gd name="T56" fmla="*/ 28 w 116"/>
                    <a:gd name="T57" fmla="*/ 24 h 35"/>
                    <a:gd name="T58" fmla="*/ 24 w 116"/>
                    <a:gd name="T59" fmla="*/ 22 h 35"/>
                    <a:gd name="T60" fmla="*/ 18 w 116"/>
                    <a:gd name="T61" fmla="*/ 19 h 35"/>
                    <a:gd name="T62" fmla="*/ 9 w 116"/>
                    <a:gd name="T63" fmla="*/ 18 h 35"/>
                    <a:gd name="T64" fmla="*/ 0 w 116"/>
                    <a:gd name="T65" fmla="*/ 17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6"/>
                    <a:gd name="T100" fmla="*/ 0 h 35"/>
                    <a:gd name="T101" fmla="*/ 116 w 116"/>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6" h="35">
                      <a:moveTo>
                        <a:pt x="0" y="21"/>
                      </a:moveTo>
                      <a:lnTo>
                        <a:pt x="5" y="21"/>
                      </a:lnTo>
                      <a:lnTo>
                        <a:pt x="8" y="22"/>
                      </a:lnTo>
                      <a:lnTo>
                        <a:pt x="13" y="22"/>
                      </a:lnTo>
                      <a:lnTo>
                        <a:pt x="16" y="23"/>
                      </a:lnTo>
                      <a:lnTo>
                        <a:pt x="19" y="24"/>
                      </a:lnTo>
                      <a:lnTo>
                        <a:pt x="22" y="25"/>
                      </a:lnTo>
                      <a:lnTo>
                        <a:pt x="25" y="27"/>
                      </a:lnTo>
                      <a:lnTo>
                        <a:pt x="26" y="28"/>
                      </a:lnTo>
                      <a:lnTo>
                        <a:pt x="28" y="28"/>
                      </a:lnTo>
                      <a:lnTo>
                        <a:pt x="31" y="29"/>
                      </a:lnTo>
                      <a:lnTo>
                        <a:pt x="32" y="30"/>
                      </a:lnTo>
                      <a:lnTo>
                        <a:pt x="34" y="31"/>
                      </a:lnTo>
                      <a:lnTo>
                        <a:pt x="36" y="33"/>
                      </a:lnTo>
                      <a:lnTo>
                        <a:pt x="38" y="34"/>
                      </a:lnTo>
                      <a:lnTo>
                        <a:pt x="40" y="34"/>
                      </a:lnTo>
                      <a:lnTo>
                        <a:pt x="42" y="35"/>
                      </a:lnTo>
                      <a:lnTo>
                        <a:pt x="44" y="35"/>
                      </a:lnTo>
                      <a:lnTo>
                        <a:pt x="46" y="35"/>
                      </a:lnTo>
                      <a:lnTo>
                        <a:pt x="48" y="35"/>
                      </a:lnTo>
                      <a:lnTo>
                        <a:pt x="52" y="35"/>
                      </a:lnTo>
                      <a:lnTo>
                        <a:pt x="54" y="34"/>
                      </a:lnTo>
                      <a:lnTo>
                        <a:pt x="58" y="34"/>
                      </a:lnTo>
                      <a:lnTo>
                        <a:pt x="60" y="33"/>
                      </a:lnTo>
                      <a:lnTo>
                        <a:pt x="66" y="30"/>
                      </a:lnTo>
                      <a:lnTo>
                        <a:pt x="70" y="29"/>
                      </a:lnTo>
                      <a:lnTo>
                        <a:pt x="74" y="27"/>
                      </a:lnTo>
                      <a:lnTo>
                        <a:pt x="79" y="23"/>
                      </a:lnTo>
                      <a:lnTo>
                        <a:pt x="85" y="21"/>
                      </a:lnTo>
                      <a:lnTo>
                        <a:pt x="92" y="17"/>
                      </a:lnTo>
                      <a:lnTo>
                        <a:pt x="99" y="12"/>
                      </a:lnTo>
                      <a:lnTo>
                        <a:pt x="106" y="8"/>
                      </a:lnTo>
                      <a:lnTo>
                        <a:pt x="116" y="3"/>
                      </a:lnTo>
                      <a:lnTo>
                        <a:pt x="112" y="0"/>
                      </a:lnTo>
                      <a:lnTo>
                        <a:pt x="105" y="5"/>
                      </a:lnTo>
                      <a:lnTo>
                        <a:pt x="97" y="10"/>
                      </a:lnTo>
                      <a:lnTo>
                        <a:pt x="91" y="13"/>
                      </a:lnTo>
                      <a:lnTo>
                        <a:pt x="84" y="17"/>
                      </a:lnTo>
                      <a:lnTo>
                        <a:pt x="78" y="21"/>
                      </a:lnTo>
                      <a:lnTo>
                        <a:pt x="73" y="23"/>
                      </a:lnTo>
                      <a:lnTo>
                        <a:pt x="68" y="25"/>
                      </a:lnTo>
                      <a:lnTo>
                        <a:pt x="64" y="27"/>
                      </a:lnTo>
                      <a:lnTo>
                        <a:pt x="59" y="29"/>
                      </a:lnTo>
                      <a:lnTo>
                        <a:pt x="57" y="30"/>
                      </a:lnTo>
                      <a:lnTo>
                        <a:pt x="53" y="30"/>
                      </a:lnTo>
                      <a:lnTo>
                        <a:pt x="51" y="31"/>
                      </a:lnTo>
                      <a:lnTo>
                        <a:pt x="48" y="31"/>
                      </a:lnTo>
                      <a:lnTo>
                        <a:pt x="46" y="31"/>
                      </a:lnTo>
                      <a:lnTo>
                        <a:pt x="45" y="31"/>
                      </a:lnTo>
                      <a:lnTo>
                        <a:pt x="42" y="31"/>
                      </a:lnTo>
                      <a:lnTo>
                        <a:pt x="41" y="30"/>
                      </a:lnTo>
                      <a:lnTo>
                        <a:pt x="40" y="30"/>
                      </a:lnTo>
                      <a:lnTo>
                        <a:pt x="38" y="29"/>
                      </a:lnTo>
                      <a:lnTo>
                        <a:pt x="36" y="29"/>
                      </a:lnTo>
                      <a:lnTo>
                        <a:pt x="34" y="28"/>
                      </a:lnTo>
                      <a:lnTo>
                        <a:pt x="32" y="27"/>
                      </a:lnTo>
                      <a:lnTo>
                        <a:pt x="31" y="25"/>
                      </a:lnTo>
                      <a:lnTo>
                        <a:pt x="28" y="24"/>
                      </a:lnTo>
                      <a:lnTo>
                        <a:pt x="26" y="23"/>
                      </a:lnTo>
                      <a:lnTo>
                        <a:pt x="24" y="22"/>
                      </a:lnTo>
                      <a:lnTo>
                        <a:pt x="20" y="21"/>
                      </a:lnTo>
                      <a:lnTo>
                        <a:pt x="18" y="19"/>
                      </a:lnTo>
                      <a:lnTo>
                        <a:pt x="14" y="18"/>
                      </a:lnTo>
                      <a:lnTo>
                        <a:pt x="9" y="18"/>
                      </a:lnTo>
                      <a:lnTo>
                        <a:pt x="5" y="17"/>
                      </a:lnTo>
                      <a:lnTo>
                        <a:pt x="0" y="17"/>
                      </a:lnTo>
                      <a:lnTo>
                        <a:pt x="0"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5" name="Freeform 2234"/>
                <p:cNvSpPr>
                  <a:spLocks/>
                </p:cNvSpPr>
                <p:nvPr/>
              </p:nvSpPr>
              <p:spPr bwMode="auto">
                <a:xfrm>
                  <a:off x="990" y="1565"/>
                  <a:ext cx="50" cy="52"/>
                </a:xfrm>
                <a:custGeom>
                  <a:avLst/>
                  <a:gdLst>
                    <a:gd name="T0" fmla="*/ 4 w 344"/>
                    <a:gd name="T1" fmla="*/ 313 h 313"/>
                    <a:gd name="T2" fmla="*/ 18 w 344"/>
                    <a:gd name="T3" fmla="*/ 278 h 313"/>
                    <a:gd name="T4" fmla="*/ 34 w 344"/>
                    <a:gd name="T5" fmla="*/ 244 h 313"/>
                    <a:gd name="T6" fmla="*/ 54 w 344"/>
                    <a:gd name="T7" fmla="*/ 212 h 313"/>
                    <a:gd name="T8" fmla="*/ 74 w 344"/>
                    <a:gd name="T9" fmla="*/ 183 h 313"/>
                    <a:gd name="T10" fmla="*/ 97 w 344"/>
                    <a:gd name="T11" fmla="*/ 155 h 313"/>
                    <a:gd name="T12" fmla="*/ 122 w 344"/>
                    <a:gd name="T13" fmla="*/ 130 h 313"/>
                    <a:gd name="T14" fmla="*/ 147 w 344"/>
                    <a:gd name="T15" fmla="*/ 105 h 313"/>
                    <a:gd name="T16" fmla="*/ 173 w 344"/>
                    <a:gd name="T17" fmla="*/ 83 h 313"/>
                    <a:gd name="T18" fmla="*/ 199 w 344"/>
                    <a:gd name="T19" fmla="*/ 64 h 313"/>
                    <a:gd name="T20" fmla="*/ 223 w 344"/>
                    <a:gd name="T21" fmla="*/ 48 h 313"/>
                    <a:gd name="T22" fmla="*/ 248 w 344"/>
                    <a:gd name="T23" fmla="*/ 33 h 313"/>
                    <a:gd name="T24" fmla="*/ 272 w 344"/>
                    <a:gd name="T25" fmla="*/ 23 h 313"/>
                    <a:gd name="T26" fmla="*/ 293 w 344"/>
                    <a:gd name="T27" fmla="*/ 13 h 313"/>
                    <a:gd name="T28" fmla="*/ 313 w 344"/>
                    <a:gd name="T29" fmla="*/ 7 h 313"/>
                    <a:gd name="T30" fmla="*/ 330 w 344"/>
                    <a:gd name="T31" fmla="*/ 4 h 313"/>
                    <a:gd name="T32" fmla="*/ 344 w 344"/>
                    <a:gd name="T33" fmla="*/ 4 h 313"/>
                    <a:gd name="T34" fmla="*/ 338 w 344"/>
                    <a:gd name="T35" fmla="*/ 0 h 313"/>
                    <a:gd name="T36" fmla="*/ 322 w 344"/>
                    <a:gd name="T37" fmla="*/ 1 h 313"/>
                    <a:gd name="T38" fmla="*/ 301 w 344"/>
                    <a:gd name="T39" fmla="*/ 7 h 313"/>
                    <a:gd name="T40" fmla="*/ 281 w 344"/>
                    <a:gd name="T41" fmla="*/ 14 h 313"/>
                    <a:gd name="T42" fmla="*/ 259 w 344"/>
                    <a:gd name="T43" fmla="*/ 25 h 313"/>
                    <a:gd name="T44" fmla="*/ 234 w 344"/>
                    <a:gd name="T45" fmla="*/ 38 h 313"/>
                    <a:gd name="T46" fmla="*/ 209 w 344"/>
                    <a:gd name="T47" fmla="*/ 54 h 313"/>
                    <a:gd name="T48" fmla="*/ 183 w 344"/>
                    <a:gd name="T49" fmla="*/ 72 h 313"/>
                    <a:gd name="T50" fmla="*/ 158 w 344"/>
                    <a:gd name="T51" fmla="*/ 92 h 313"/>
                    <a:gd name="T52" fmla="*/ 132 w 344"/>
                    <a:gd name="T53" fmla="*/ 114 h 313"/>
                    <a:gd name="T54" fmla="*/ 107 w 344"/>
                    <a:gd name="T55" fmla="*/ 139 h 313"/>
                    <a:gd name="T56" fmla="*/ 84 w 344"/>
                    <a:gd name="T57" fmla="*/ 167 h 313"/>
                    <a:gd name="T58" fmla="*/ 61 w 344"/>
                    <a:gd name="T59" fmla="*/ 195 h 313"/>
                    <a:gd name="T60" fmla="*/ 40 w 344"/>
                    <a:gd name="T61" fmla="*/ 226 h 313"/>
                    <a:gd name="T62" fmla="*/ 22 w 344"/>
                    <a:gd name="T63" fmla="*/ 258 h 313"/>
                    <a:gd name="T64" fmla="*/ 8 w 344"/>
                    <a:gd name="T65" fmla="*/ 294 h 313"/>
                    <a:gd name="T66" fmla="*/ 4 w 344"/>
                    <a:gd name="T67" fmla="*/ 313 h 3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4"/>
                    <a:gd name="T103" fmla="*/ 0 h 313"/>
                    <a:gd name="T104" fmla="*/ 344 w 344"/>
                    <a:gd name="T105" fmla="*/ 313 h 3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4" h="313">
                      <a:moveTo>
                        <a:pt x="0" y="313"/>
                      </a:moveTo>
                      <a:lnTo>
                        <a:pt x="4" y="313"/>
                      </a:lnTo>
                      <a:lnTo>
                        <a:pt x="10" y="295"/>
                      </a:lnTo>
                      <a:lnTo>
                        <a:pt x="18" y="278"/>
                      </a:lnTo>
                      <a:lnTo>
                        <a:pt x="25" y="261"/>
                      </a:lnTo>
                      <a:lnTo>
                        <a:pt x="34" y="244"/>
                      </a:lnTo>
                      <a:lnTo>
                        <a:pt x="44" y="227"/>
                      </a:lnTo>
                      <a:lnTo>
                        <a:pt x="54" y="212"/>
                      </a:lnTo>
                      <a:lnTo>
                        <a:pt x="64" y="198"/>
                      </a:lnTo>
                      <a:lnTo>
                        <a:pt x="74" y="183"/>
                      </a:lnTo>
                      <a:lnTo>
                        <a:pt x="86" y="169"/>
                      </a:lnTo>
                      <a:lnTo>
                        <a:pt x="97" y="155"/>
                      </a:lnTo>
                      <a:lnTo>
                        <a:pt x="110" y="142"/>
                      </a:lnTo>
                      <a:lnTo>
                        <a:pt x="122" y="130"/>
                      </a:lnTo>
                      <a:lnTo>
                        <a:pt x="135" y="117"/>
                      </a:lnTo>
                      <a:lnTo>
                        <a:pt x="147" y="105"/>
                      </a:lnTo>
                      <a:lnTo>
                        <a:pt x="161" y="94"/>
                      </a:lnTo>
                      <a:lnTo>
                        <a:pt x="173" y="83"/>
                      </a:lnTo>
                      <a:lnTo>
                        <a:pt x="185" y="74"/>
                      </a:lnTo>
                      <a:lnTo>
                        <a:pt x="199" y="64"/>
                      </a:lnTo>
                      <a:lnTo>
                        <a:pt x="211" y="56"/>
                      </a:lnTo>
                      <a:lnTo>
                        <a:pt x="223" y="48"/>
                      </a:lnTo>
                      <a:lnTo>
                        <a:pt x="236" y="41"/>
                      </a:lnTo>
                      <a:lnTo>
                        <a:pt x="248" y="33"/>
                      </a:lnTo>
                      <a:lnTo>
                        <a:pt x="260" y="27"/>
                      </a:lnTo>
                      <a:lnTo>
                        <a:pt x="272" y="23"/>
                      </a:lnTo>
                      <a:lnTo>
                        <a:pt x="284" y="18"/>
                      </a:lnTo>
                      <a:lnTo>
                        <a:pt x="293" y="13"/>
                      </a:lnTo>
                      <a:lnTo>
                        <a:pt x="303" y="10"/>
                      </a:lnTo>
                      <a:lnTo>
                        <a:pt x="313" y="7"/>
                      </a:lnTo>
                      <a:lnTo>
                        <a:pt x="322" y="5"/>
                      </a:lnTo>
                      <a:lnTo>
                        <a:pt x="330" y="4"/>
                      </a:lnTo>
                      <a:lnTo>
                        <a:pt x="338" y="4"/>
                      </a:lnTo>
                      <a:lnTo>
                        <a:pt x="344" y="4"/>
                      </a:lnTo>
                      <a:lnTo>
                        <a:pt x="344" y="0"/>
                      </a:lnTo>
                      <a:lnTo>
                        <a:pt x="338" y="0"/>
                      </a:lnTo>
                      <a:lnTo>
                        <a:pt x="329" y="0"/>
                      </a:lnTo>
                      <a:lnTo>
                        <a:pt x="322" y="1"/>
                      </a:lnTo>
                      <a:lnTo>
                        <a:pt x="312" y="4"/>
                      </a:lnTo>
                      <a:lnTo>
                        <a:pt x="301" y="7"/>
                      </a:lnTo>
                      <a:lnTo>
                        <a:pt x="292" y="10"/>
                      </a:lnTo>
                      <a:lnTo>
                        <a:pt x="281" y="14"/>
                      </a:lnTo>
                      <a:lnTo>
                        <a:pt x="269" y="19"/>
                      </a:lnTo>
                      <a:lnTo>
                        <a:pt x="259" y="25"/>
                      </a:lnTo>
                      <a:lnTo>
                        <a:pt x="246" y="31"/>
                      </a:lnTo>
                      <a:lnTo>
                        <a:pt x="234" y="38"/>
                      </a:lnTo>
                      <a:lnTo>
                        <a:pt x="221" y="45"/>
                      </a:lnTo>
                      <a:lnTo>
                        <a:pt x="209" y="54"/>
                      </a:lnTo>
                      <a:lnTo>
                        <a:pt x="196" y="62"/>
                      </a:lnTo>
                      <a:lnTo>
                        <a:pt x="183" y="72"/>
                      </a:lnTo>
                      <a:lnTo>
                        <a:pt x="170" y="81"/>
                      </a:lnTo>
                      <a:lnTo>
                        <a:pt x="158" y="92"/>
                      </a:lnTo>
                      <a:lnTo>
                        <a:pt x="144" y="103"/>
                      </a:lnTo>
                      <a:lnTo>
                        <a:pt x="132" y="114"/>
                      </a:lnTo>
                      <a:lnTo>
                        <a:pt x="119" y="127"/>
                      </a:lnTo>
                      <a:lnTo>
                        <a:pt x="107" y="139"/>
                      </a:lnTo>
                      <a:lnTo>
                        <a:pt x="94" y="152"/>
                      </a:lnTo>
                      <a:lnTo>
                        <a:pt x="84" y="167"/>
                      </a:lnTo>
                      <a:lnTo>
                        <a:pt x="71" y="181"/>
                      </a:lnTo>
                      <a:lnTo>
                        <a:pt x="61" y="195"/>
                      </a:lnTo>
                      <a:lnTo>
                        <a:pt x="50" y="211"/>
                      </a:lnTo>
                      <a:lnTo>
                        <a:pt x="40" y="226"/>
                      </a:lnTo>
                      <a:lnTo>
                        <a:pt x="32" y="242"/>
                      </a:lnTo>
                      <a:lnTo>
                        <a:pt x="22" y="258"/>
                      </a:lnTo>
                      <a:lnTo>
                        <a:pt x="14" y="277"/>
                      </a:lnTo>
                      <a:lnTo>
                        <a:pt x="8" y="294"/>
                      </a:lnTo>
                      <a:lnTo>
                        <a:pt x="0" y="312"/>
                      </a:lnTo>
                      <a:lnTo>
                        <a:pt x="4" y="313"/>
                      </a:lnTo>
                      <a:lnTo>
                        <a:pt x="0" y="3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6" name="Freeform 2235"/>
                <p:cNvSpPr>
                  <a:spLocks/>
                </p:cNvSpPr>
                <p:nvPr/>
              </p:nvSpPr>
              <p:spPr bwMode="auto">
                <a:xfrm>
                  <a:off x="990" y="1545"/>
                  <a:ext cx="39" cy="72"/>
                </a:xfrm>
                <a:custGeom>
                  <a:avLst/>
                  <a:gdLst>
                    <a:gd name="T0" fmla="*/ 265 w 271"/>
                    <a:gd name="T1" fmla="*/ 2 h 432"/>
                    <a:gd name="T2" fmla="*/ 252 w 271"/>
                    <a:gd name="T3" fmla="*/ 8 h 432"/>
                    <a:gd name="T4" fmla="*/ 237 w 271"/>
                    <a:gd name="T5" fmla="*/ 18 h 432"/>
                    <a:gd name="T6" fmla="*/ 221 w 271"/>
                    <a:gd name="T7" fmla="*/ 30 h 432"/>
                    <a:gd name="T8" fmla="*/ 203 w 271"/>
                    <a:gd name="T9" fmla="*/ 44 h 432"/>
                    <a:gd name="T10" fmla="*/ 185 w 271"/>
                    <a:gd name="T11" fmla="*/ 62 h 432"/>
                    <a:gd name="T12" fmla="*/ 165 w 271"/>
                    <a:gd name="T13" fmla="*/ 82 h 432"/>
                    <a:gd name="T14" fmla="*/ 144 w 271"/>
                    <a:gd name="T15" fmla="*/ 106 h 432"/>
                    <a:gd name="T16" fmla="*/ 124 w 271"/>
                    <a:gd name="T17" fmla="*/ 132 h 432"/>
                    <a:gd name="T18" fmla="*/ 104 w 271"/>
                    <a:gd name="T19" fmla="*/ 162 h 432"/>
                    <a:gd name="T20" fmla="*/ 84 w 271"/>
                    <a:gd name="T21" fmla="*/ 194 h 432"/>
                    <a:gd name="T22" fmla="*/ 65 w 271"/>
                    <a:gd name="T23" fmla="*/ 230 h 432"/>
                    <a:gd name="T24" fmla="*/ 47 w 271"/>
                    <a:gd name="T25" fmla="*/ 270 h 432"/>
                    <a:gd name="T26" fmla="*/ 32 w 271"/>
                    <a:gd name="T27" fmla="*/ 312 h 432"/>
                    <a:gd name="T28" fmla="*/ 18 w 271"/>
                    <a:gd name="T29" fmla="*/ 357 h 432"/>
                    <a:gd name="T30" fmla="*/ 6 w 271"/>
                    <a:gd name="T31" fmla="*/ 406 h 432"/>
                    <a:gd name="T32" fmla="*/ 4 w 271"/>
                    <a:gd name="T33" fmla="*/ 432 h 432"/>
                    <a:gd name="T34" fmla="*/ 15 w 271"/>
                    <a:gd name="T35" fmla="*/ 381 h 432"/>
                    <a:gd name="T36" fmla="*/ 28 w 271"/>
                    <a:gd name="T37" fmla="*/ 335 h 432"/>
                    <a:gd name="T38" fmla="*/ 42 w 271"/>
                    <a:gd name="T39" fmla="*/ 292 h 432"/>
                    <a:gd name="T40" fmla="*/ 60 w 271"/>
                    <a:gd name="T41" fmla="*/ 251 h 432"/>
                    <a:gd name="T42" fmla="*/ 77 w 271"/>
                    <a:gd name="T43" fmla="*/ 213 h 432"/>
                    <a:gd name="T44" fmla="*/ 97 w 271"/>
                    <a:gd name="T45" fmla="*/ 180 h 432"/>
                    <a:gd name="T46" fmla="*/ 117 w 271"/>
                    <a:gd name="T47" fmla="*/ 149 h 432"/>
                    <a:gd name="T48" fmla="*/ 137 w 271"/>
                    <a:gd name="T49" fmla="*/ 121 h 432"/>
                    <a:gd name="T50" fmla="*/ 158 w 271"/>
                    <a:gd name="T51" fmla="*/ 96 h 432"/>
                    <a:gd name="T52" fmla="*/ 177 w 271"/>
                    <a:gd name="T53" fmla="*/ 74 h 432"/>
                    <a:gd name="T54" fmla="*/ 197 w 271"/>
                    <a:gd name="T55" fmla="*/ 55 h 432"/>
                    <a:gd name="T56" fmla="*/ 215 w 271"/>
                    <a:gd name="T57" fmla="*/ 39 h 432"/>
                    <a:gd name="T58" fmla="*/ 233 w 271"/>
                    <a:gd name="T59" fmla="*/ 26 h 432"/>
                    <a:gd name="T60" fmla="*/ 247 w 271"/>
                    <a:gd name="T61" fmla="*/ 16 h 432"/>
                    <a:gd name="T62" fmla="*/ 261 w 271"/>
                    <a:gd name="T63" fmla="*/ 8 h 432"/>
                    <a:gd name="T64" fmla="*/ 271 w 271"/>
                    <a:gd name="T65" fmla="*/ 4 h 4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1"/>
                    <a:gd name="T100" fmla="*/ 0 h 432"/>
                    <a:gd name="T101" fmla="*/ 271 w 271"/>
                    <a:gd name="T102" fmla="*/ 432 h 4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1" h="432">
                      <a:moveTo>
                        <a:pt x="269" y="0"/>
                      </a:moveTo>
                      <a:lnTo>
                        <a:pt x="265" y="2"/>
                      </a:lnTo>
                      <a:lnTo>
                        <a:pt x="259" y="5"/>
                      </a:lnTo>
                      <a:lnTo>
                        <a:pt x="252" y="8"/>
                      </a:lnTo>
                      <a:lnTo>
                        <a:pt x="245" y="13"/>
                      </a:lnTo>
                      <a:lnTo>
                        <a:pt x="237" y="18"/>
                      </a:lnTo>
                      <a:lnTo>
                        <a:pt x="229" y="23"/>
                      </a:lnTo>
                      <a:lnTo>
                        <a:pt x="221" y="30"/>
                      </a:lnTo>
                      <a:lnTo>
                        <a:pt x="213" y="36"/>
                      </a:lnTo>
                      <a:lnTo>
                        <a:pt x="203" y="44"/>
                      </a:lnTo>
                      <a:lnTo>
                        <a:pt x="194" y="53"/>
                      </a:lnTo>
                      <a:lnTo>
                        <a:pt x="185" y="62"/>
                      </a:lnTo>
                      <a:lnTo>
                        <a:pt x="175" y="72"/>
                      </a:lnTo>
                      <a:lnTo>
                        <a:pt x="165" y="82"/>
                      </a:lnTo>
                      <a:lnTo>
                        <a:pt x="155" y="93"/>
                      </a:lnTo>
                      <a:lnTo>
                        <a:pt x="144" y="106"/>
                      </a:lnTo>
                      <a:lnTo>
                        <a:pt x="135" y="119"/>
                      </a:lnTo>
                      <a:lnTo>
                        <a:pt x="124" y="132"/>
                      </a:lnTo>
                      <a:lnTo>
                        <a:pt x="113" y="146"/>
                      </a:lnTo>
                      <a:lnTo>
                        <a:pt x="104" y="162"/>
                      </a:lnTo>
                      <a:lnTo>
                        <a:pt x="93" y="177"/>
                      </a:lnTo>
                      <a:lnTo>
                        <a:pt x="84" y="194"/>
                      </a:lnTo>
                      <a:lnTo>
                        <a:pt x="74" y="212"/>
                      </a:lnTo>
                      <a:lnTo>
                        <a:pt x="65" y="230"/>
                      </a:lnTo>
                      <a:lnTo>
                        <a:pt x="57" y="250"/>
                      </a:lnTo>
                      <a:lnTo>
                        <a:pt x="47" y="270"/>
                      </a:lnTo>
                      <a:lnTo>
                        <a:pt x="39" y="290"/>
                      </a:lnTo>
                      <a:lnTo>
                        <a:pt x="32" y="312"/>
                      </a:lnTo>
                      <a:lnTo>
                        <a:pt x="24" y="333"/>
                      </a:lnTo>
                      <a:lnTo>
                        <a:pt x="18" y="357"/>
                      </a:lnTo>
                      <a:lnTo>
                        <a:pt x="12" y="381"/>
                      </a:lnTo>
                      <a:lnTo>
                        <a:pt x="6" y="406"/>
                      </a:lnTo>
                      <a:lnTo>
                        <a:pt x="0" y="432"/>
                      </a:lnTo>
                      <a:lnTo>
                        <a:pt x="4" y="432"/>
                      </a:lnTo>
                      <a:lnTo>
                        <a:pt x="9" y="407"/>
                      </a:lnTo>
                      <a:lnTo>
                        <a:pt x="15" y="381"/>
                      </a:lnTo>
                      <a:lnTo>
                        <a:pt x="21" y="357"/>
                      </a:lnTo>
                      <a:lnTo>
                        <a:pt x="28" y="335"/>
                      </a:lnTo>
                      <a:lnTo>
                        <a:pt x="35" y="313"/>
                      </a:lnTo>
                      <a:lnTo>
                        <a:pt x="42" y="292"/>
                      </a:lnTo>
                      <a:lnTo>
                        <a:pt x="51" y="271"/>
                      </a:lnTo>
                      <a:lnTo>
                        <a:pt x="60" y="251"/>
                      </a:lnTo>
                      <a:lnTo>
                        <a:pt x="68" y="231"/>
                      </a:lnTo>
                      <a:lnTo>
                        <a:pt x="77" y="213"/>
                      </a:lnTo>
                      <a:lnTo>
                        <a:pt x="87" y="197"/>
                      </a:lnTo>
                      <a:lnTo>
                        <a:pt x="97" y="180"/>
                      </a:lnTo>
                      <a:lnTo>
                        <a:pt x="107" y="164"/>
                      </a:lnTo>
                      <a:lnTo>
                        <a:pt x="117" y="149"/>
                      </a:lnTo>
                      <a:lnTo>
                        <a:pt x="126" y="135"/>
                      </a:lnTo>
                      <a:lnTo>
                        <a:pt x="137" y="121"/>
                      </a:lnTo>
                      <a:lnTo>
                        <a:pt x="148" y="108"/>
                      </a:lnTo>
                      <a:lnTo>
                        <a:pt x="158" y="96"/>
                      </a:lnTo>
                      <a:lnTo>
                        <a:pt x="168" y="85"/>
                      </a:lnTo>
                      <a:lnTo>
                        <a:pt x="177" y="74"/>
                      </a:lnTo>
                      <a:lnTo>
                        <a:pt x="188" y="64"/>
                      </a:lnTo>
                      <a:lnTo>
                        <a:pt x="197" y="55"/>
                      </a:lnTo>
                      <a:lnTo>
                        <a:pt x="207" y="47"/>
                      </a:lnTo>
                      <a:lnTo>
                        <a:pt x="215" y="39"/>
                      </a:lnTo>
                      <a:lnTo>
                        <a:pt x="223" y="32"/>
                      </a:lnTo>
                      <a:lnTo>
                        <a:pt x="233" y="26"/>
                      </a:lnTo>
                      <a:lnTo>
                        <a:pt x="240" y="20"/>
                      </a:lnTo>
                      <a:lnTo>
                        <a:pt x="247" y="16"/>
                      </a:lnTo>
                      <a:lnTo>
                        <a:pt x="254" y="12"/>
                      </a:lnTo>
                      <a:lnTo>
                        <a:pt x="261" y="8"/>
                      </a:lnTo>
                      <a:lnTo>
                        <a:pt x="266" y="6"/>
                      </a:lnTo>
                      <a:lnTo>
                        <a:pt x="271" y="4"/>
                      </a:lnTo>
                      <a:lnTo>
                        <a:pt x="2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7" name="Freeform 2236"/>
                <p:cNvSpPr>
                  <a:spLocks/>
                </p:cNvSpPr>
                <p:nvPr/>
              </p:nvSpPr>
              <p:spPr bwMode="auto">
                <a:xfrm>
                  <a:off x="1083" y="1289"/>
                  <a:ext cx="42" cy="43"/>
                </a:xfrm>
                <a:custGeom>
                  <a:avLst/>
                  <a:gdLst>
                    <a:gd name="T0" fmla="*/ 294 w 294"/>
                    <a:gd name="T1" fmla="*/ 0 h 255"/>
                    <a:gd name="T2" fmla="*/ 154 w 294"/>
                    <a:gd name="T3" fmla="*/ 29 h 255"/>
                    <a:gd name="T4" fmla="*/ 56 w 294"/>
                    <a:gd name="T5" fmla="*/ 58 h 255"/>
                    <a:gd name="T6" fmla="*/ 36 w 294"/>
                    <a:gd name="T7" fmla="*/ 77 h 255"/>
                    <a:gd name="T8" fmla="*/ 19 w 294"/>
                    <a:gd name="T9" fmla="*/ 117 h 255"/>
                    <a:gd name="T10" fmla="*/ 6 w 294"/>
                    <a:gd name="T11" fmla="*/ 178 h 255"/>
                    <a:gd name="T12" fmla="*/ 0 w 294"/>
                    <a:gd name="T13" fmla="*/ 255 h 255"/>
                    <a:gd name="T14" fmla="*/ 48 w 294"/>
                    <a:gd name="T15" fmla="*/ 215 h 255"/>
                    <a:gd name="T16" fmla="*/ 51 w 294"/>
                    <a:gd name="T17" fmla="*/ 172 h 255"/>
                    <a:gd name="T18" fmla="*/ 49 w 294"/>
                    <a:gd name="T19" fmla="*/ 133 h 255"/>
                    <a:gd name="T20" fmla="*/ 54 w 294"/>
                    <a:gd name="T21" fmla="*/ 116 h 255"/>
                    <a:gd name="T22" fmla="*/ 65 w 294"/>
                    <a:gd name="T23" fmla="*/ 102 h 255"/>
                    <a:gd name="T24" fmla="*/ 85 w 294"/>
                    <a:gd name="T25" fmla="*/ 90 h 255"/>
                    <a:gd name="T26" fmla="*/ 117 w 294"/>
                    <a:gd name="T27" fmla="*/ 80 h 255"/>
                    <a:gd name="T28" fmla="*/ 179 w 294"/>
                    <a:gd name="T29" fmla="*/ 99 h 255"/>
                    <a:gd name="T30" fmla="*/ 294 w 294"/>
                    <a:gd name="T31" fmla="*/ 0 h 2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4"/>
                    <a:gd name="T49" fmla="*/ 0 h 255"/>
                    <a:gd name="T50" fmla="*/ 294 w 294"/>
                    <a:gd name="T51" fmla="*/ 255 h 25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4" h="255">
                      <a:moveTo>
                        <a:pt x="294" y="0"/>
                      </a:moveTo>
                      <a:lnTo>
                        <a:pt x="154" y="29"/>
                      </a:lnTo>
                      <a:lnTo>
                        <a:pt x="56" y="58"/>
                      </a:lnTo>
                      <a:lnTo>
                        <a:pt x="36" y="77"/>
                      </a:lnTo>
                      <a:lnTo>
                        <a:pt x="19" y="117"/>
                      </a:lnTo>
                      <a:lnTo>
                        <a:pt x="6" y="178"/>
                      </a:lnTo>
                      <a:lnTo>
                        <a:pt x="0" y="255"/>
                      </a:lnTo>
                      <a:lnTo>
                        <a:pt x="48" y="215"/>
                      </a:lnTo>
                      <a:lnTo>
                        <a:pt x="51" y="172"/>
                      </a:lnTo>
                      <a:lnTo>
                        <a:pt x="49" y="133"/>
                      </a:lnTo>
                      <a:lnTo>
                        <a:pt x="54" y="116"/>
                      </a:lnTo>
                      <a:lnTo>
                        <a:pt x="65" y="102"/>
                      </a:lnTo>
                      <a:lnTo>
                        <a:pt x="85" y="90"/>
                      </a:lnTo>
                      <a:lnTo>
                        <a:pt x="117" y="80"/>
                      </a:lnTo>
                      <a:lnTo>
                        <a:pt x="179" y="99"/>
                      </a:lnTo>
                      <a:lnTo>
                        <a:pt x="29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8" name="Freeform 2237"/>
                <p:cNvSpPr>
                  <a:spLocks/>
                </p:cNvSpPr>
                <p:nvPr/>
              </p:nvSpPr>
              <p:spPr bwMode="auto">
                <a:xfrm>
                  <a:off x="1094" y="1287"/>
                  <a:ext cx="49" cy="24"/>
                </a:xfrm>
                <a:custGeom>
                  <a:avLst/>
                  <a:gdLst>
                    <a:gd name="T0" fmla="*/ 73 w 340"/>
                    <a:gd name="T1" fmla="*/ 40 h 139"/>
                    <a:gd name="T2" fmla="*/ 213 w 340"/>
                    <a:gd name="T3" fmla="*/ 11 h 139"/>
                    <a:gd name="T4" fmla="*/ 335 w 340"/>
                    <a:gd name="T5" fmla="*/ 0 h 139"/>
                    <a:gd name="T6" fmla="*/ 340 w 340"/>
                    <a:gd name="T7" fmla="*/ 0 h 139"/>
                    <a:gd name="T8" fmla="*/ 181 w 340"/>
                    <a:gd name="T9" fmla="*/ 139 h 139"/>
                    <a:gd name="T10" fmla="*/ 42 w 340"/>
                    <a:gd name="T11" fmla="*/ 90 h 139"/>
                    <a:gd name="T12" fmla="*/ 0 w 340"/>
                    <a:gd name="T13" fmla="*/ 103 h 139"/>
                    <a:gd name="T14" fmla="*/ 73 w 340"/>
                    <a:gd name="T15" fmla="*/ 40 h 139"/>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139"/>
                    <a:gd name="T26" fmla="*/ 340 w 34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139">
                      <a:moveTo>
                        <a:pt x="73" y="40"/>
                      </a:moveTo>
                      <a:lnTo>
                        <a:pt x="213" y="11"/>
                      </a:lnTo>
                      <a:lnTo>
                        <a:pt x="335" y="0"/>
                      </a:lnTo>
                      <a:lnTo>
                        <a:pt x="340" y="0"/>
                      </a:lnTo>
                      <a:lnTo>
                        <a:pt x="181" y="139"/>
                      </a:lnTo>
                      <a:lnTo>
                        <a:pt x="42" y="90"/>
                      </a:lnTo>
                      <a:lnTo>
                        <a:pt x="0" y="103"/>
                      </a:lnTo>
                      <a:lnTo>
                        <a:pt x="73" y="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19" name="Freeform 2238"/>
                <p:cNvSpPr>
                  <a:spLocks/>
                </p:cNvSpPr>
                <p:nvPr/>
              </p:nvSpPr>
              <p:spPr bwMode="auto">
                <a:xfrm>
                  <a:off x="1084" y="1307"/>
                  <a:ext cx="7" cy="41"/>
                </a:xfrm>
                <a:custGeom>
                  <a:avLst/>
                  <a:gdLst>
                    <a:gd name="T0" fmla="*/ 54 w 54"/>
                    <a:gd name="T1" fmla="*/ 0 h 242"/>
                    <a:gd name="T2" fmla="*/ 47 w 54"/>
                    <a:gd name="T3" fmla="*/ 23 h 242"/>
                    <a:gd name="T4" fmla="*/ 48 w 54"/>
                    <a:gd name="T5" fmla="*/ 49 h 242"/>
                    <a:gd name="T6" fmla="*/ 49 w 54"/>
                    <a:gd name="T7" fmla="*/ 79 h 242"/>
                    <a:gd name="T8" fmla="*/ 43 w 54"/>
                    <a:gd name="T9" fmla="*/ 111 h 242"/>
                    <a:gd name="T10" fmla="*/ 40 w 54"/>
                    <a:gd name="T11" fmla="*/ 151 h 242"/>
                    <a:gd name="T12" fmla="*/ 45 w 54"/>
                    <a:gd name="T13" fmla="*/ 201 h 242"/>
                    <a:gd name="T14" fmla="*/ 0 w 54"/>
                    <a:gd name="T15" fmla="*/ 242 h 242"/>
                    <a:gd name="T16" fmla="*/ 0 w 54"/>
                    <a:gd name="T17" fmla="*/ 129 h 242"/>
                    <a:gd name="T18" fmla="*/ 10 w 54"/>
                    <a:gd name="T19" fmla="*/ 39 h 242"/>
                    <a:gd name="T20" fmla="*/ 54 w 54"/>
                    <a:gd name="T21" fmla="*/ 0 h 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242"/>
                    <a:gd name="T35" fmla="*/ 54 w 54"/>
                    <a:gd name="T36" fmla="*/ 242 h 2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242">
                      <a:moveTo>
                        <a:pt x="54" y="0"/>
                      </a:moveTo>
                      <a:lnTo>
                        <a:pt x="47" y="23"/>
                      </a:lnTo>
                      <a:lnTo>
                        <a:pt x="48" y="49"/>
                      </a:lnTo>
                      <a:lnTo>
                        <a:pt x="49" y="79"/>
                      </a:lnTo>
                      <a:lnTo>
                        <a:pt x="43" y="111"/>
                      </a:lnTo>
                      <a:lnTo>
                        <a:pt x="40" y="151"/>
                      </a:lnTo>
                      <a:lnTo>
                        <a:pt x="45" y="201"/>
                      </a:lnTo>
                      <a:lnTo>
                        <a:pt x="0" y="242"/>
                      </a:lnTo>
                      <a:lnTo>
                        <a:pt x="0" y="129"/>
                      </a:lnTo>
                      <a:lnTo>
                        <a:pt x="10" y="39"/>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0" name="Freeform 2239"/>
                <p:cNvSpPr>
                  <a:spLocks/>
                </p:cNvSpPr>
                <p:nvPr/>
              </p:nvSpPr>
              <p:spPr bwMode="auto">
                <a:xfrm>
                  <a:off x="1109" y="1287"/>
                  <a:ext cx="43" cy="28"/>
                </a:xfrm>
                <a:custGeom>
                  <a:avLst/>
                  <a:gdLst>
                    <a:gd name="T0" fmla="*/ 115 w 300"/>
                    <a:gd name="T1" fmla="*/ 10 h 167"/>
                    <a:gd name="T2" fmla="*/ 231 w 300"/>
                    <a:gd name="T3" fmla="*/ 0 h 167"/>
                    <a:gd name="T4" fmla="*/ 262 w 300"/>
                    <a:gd name="T5" fmla="*/ 11 h 167"/>
                    <a:gd name="T6" fmla="*/ 300 w 300"/>
                    <a:gd name="T7" fmla="*/ 40 h 167"/>
                    <a:gd name="T8" fmla="*/ 155 w 300"/>
                    <a:gd name="T9" fmla="*/ 167 h 167"/>
                    <a:gd name="T10" fmla="*/ 0 w 300"/>
                    <a:gd name="T11" fmla="*/ 109 h 167"/>
                    <a:gd name="T12" fmla="*/ 115 w 300"/>
                    <a:gd name="T13" fmla="*/ 10 h 167"/>
                    <a:gd name="T14" fmla="*/ 0 60000 65536"/>
                    <a:gd name="T15" fmla="*/ 0 60000 65536"/>
                    <a:gd name="T16" fmla="*/ 0 60000 65536"/>
                    <a:gd name="T17" fmla="*/ 0 60000 65536"/>
                    <a:gd name="T18" fmla="*/ 0 60000 65536"/>
                    <a:gd name="T19" fmla="*/ 0 60000 65536"/>
                    <a:gd name="T20" fmla="*/ 0 60000 65536"/>
                    <a:gd name="T21" fmla="*/ 0 w 300"/>
                    <a:gd name="T22" fmla="*/ 0 h 167"/>
                    <a:gd name="T23" fmla="*/ 300 w 300"/>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0" h="167">
                      <a:moveTo>
                        <a:pt x="115" y="10"/>
                      </a:moveTo>
                      <a:lnTo>
                        <a:pt x="231" y="0"/>
                      </a:lnTo>
                      <a:lnTo>
                        <a:pt x="262" y="11"/>
                      </a:lnTo>
                      <a:lnTo>
                        <a:pt x="300" y="40"/>
                      </a:lnTo>
                      <a:lnTo>
                        <a:pt x="155" y="167"/>
                      </a:lnTo>
                      <a:lnTo>
                        <a:pt x="0" y="109"/>
                      </a:lnTo>
                      <a:lnTo>
                        <a:pt x="115"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1" name="Freeform 2240"/>
                <p:cNvSpPr>
                  <a:spLocks/>
                </p:cNvSpPr>
                <p:nvPr/>
              </p:nvSpPr>
              <p:spPr bwMode="auto">
                <a:xfrm>
                  <a:off x="1083" y="1325"/>
                  <a:ext cx="8" cy="38"/>
                </a:xfrm>
                <a:custGeom>
                  <a:avLst/>
                  <a:gdLst>
                    <a:gd name="T0" fmla="*/ 48 w 51"/>
                    <a:gd name="T1" fmla="*/ 0 h 227"/>
                    <a:gd name="T2" fmla="*/ 45 w 51"/>
                    <a:gd name="T3" fmla="*/ 6 h 227"/>
                    <a:gd name="T4" fmla="*/ 41 w 51"/>
                    <a:gd name="T5" fmla="*/ 40 h 227"/>
                    <a:gd name="T6" fmla="*/ 44 w 51"/>
                    <a:gd name="T7" fmla="*/ 80 h 227"/>
                    <a:gd name="T8" fmla="*/ 50 w 51"/>
                    <a:gd name="T9" fmla="*/ 128 h 227"/>
                    <a:gd name="T10" fmla="*/ 51 w 51"/>
                    <a:gd name="T11" fmla="*/ 189 h 227"/>
                    <a:gd name="T12" fmla="*/ 8 w 51"/>
                    <a:gd name="T13" fmla="*/ 227 h 227"/>
                    <a:gd name="T14" fmla="*/ 0 w 51"/>
                    <a:gd name="T15" fmla="*/ 40 h 227"/>
                    <a:gd name="T16" fmla="*/ 48 w 51"/>
                    <a:gd name="T17" fmla="*/ 0 h 2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27"/>
                    <a:gd name="T29" fmla="*/ 51 w 51"/>
                    <a:gd name="T30" fmla="*/ 227 h 2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27">
                      <a:moveTo>
                        <a:pt x="48" y="0"/>
                      </a:moveTo>
                      <a:lnTo>
                        <a:pt x="45" y="6"/>
                      </a:lnTo>
                      <a:lnTo>
                        <a:pt x="41" y="40"/>
                      </a:lnTo>
                      <a:lnTo>
                        <a:pt x="44" y="80"/>
                      </a:lnTo>
                      <a:lnTo>
                        <a:pt x="50" y="128"/>
                      </a:lnTo>
                      <a:lnTo>
                        <a:pt x="51" y="189"/>
                      </a:lnTo>
                      <a:lnTo>
                        <a:pt x="8" y="227"/>
                      </a:lnTo>
                      <a:lnTo>
                        <a:pt x="0" y="40"/>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2" name="Freeform 2241"/>
                <p:cNvSpPr>
                  <a:spLocks/>
                </p:cNvSpPr>
                <p:nvPr/>
              </p:nvSpPr>
              <p:spPr bwMode="auto">
                <a:xfrm>
                  <a:off x="1120" y="1287"/>
                  <a:ext cx="40" cy="33"/>
                </a:xfrm>
                <a:custGeom>
                  <a:avLst/>
                  <a:gdLst>
                    <a:gd name="T0" fmla="*/ 278 w 278"/>
                    <a:gd name="T1" fmla="*/ 89 h 195"/>
                    <a:gd name="T2" fmla="*/ 211 w 278"/>
                    <a:gd name="T3" fmla="*/ 30 h 195"/>
                    <a:gd name="T4" fmla="*/ 183 w 278"/>
                    <a:gd name="T5" fmla="*/ 10 h 195"/>
                    <a:gd name="T6" fmla="*/ 159 w 278"/>
                    <a:gd name="T7" fmla="*/ 0 h 195"/>
                    <a:gd name="T8" fmla="*/ 0 w 278"/>
                    <a:gd name="T9" fmla="*/ 139 h 195"/>
                    <a:gd name="T10" fmla="*/ 158 w 278"/>
                    <a:gd name="T11" fmla="*/ 195 h 195"/>
                    <a:gd name="T12" fmla="*/ 278 w 278"/>
                    <a:gd name="T13" fmla="*/ 89 h 195"/>
                    <a:gd name="T14" fmla="*/ 0 60000 65536"/>
                    <a:gd name="T15" fmla="*/ 0 60000 65536"/>
                    <a:gd name="T16" fmla="*/ 0 60000 65536"/>
                    <a:gd name="T17" fmla="*/ 0 60000 65536"/>
                    <a:gd name="T18" fmla="*/ 0 60000 65536"/>
                    <a:gd name="T19" fmla="*/ 0 60000 65536"/>
                    <a:gd name="T20" fmla="*/ 0 60000 65536"/>
                    <a:gd name="T21" fmla="*/ 0 w 278"/>
                    <a:gd name="T22" fmla="*/ 0 h 195"/>
                    <a:gd name="T23" fmla="*/ 278 w 278"/>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 h="195">
                      <a:moveTo>
                        <a:pt x="278" y="89"/>
                      </a:moveTo>
                      <a:lnTo>
                        <a:pt x="211" y="30"/>
                      </a:lnTo>
                      <a:lnTo>
                        <a:pt x="183" y="10"/>
                      </a:lnTo>
                      <a:lnTo>
                        <a:pt x="159" y="0"/>
                      </a:lnTo>
                      <a:lnTo>
                        <a:pt x="0" y="139"/>
                      </a:lnTo>
                      <a:lnTo>
                        <a:pt x="158" y="195"/>
                      </a:lnTo>
                      <a:lnTo>
                        <a:pt x="278"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3" name="Freeform 2242"/>
                <p:cNvSpPr>
                  <a:spLocks/>
                </p:cNvSpPr>
                <p:nvPr/>
              </p:nvSpPr>
              <p:spPr bwMode="auto">
                <a:xfrm>
                  <a:off x="1084" y="1341"/>
                  <a:ext cx="7" cy="36"/>
                </a:xfrm>
                <a:custGeom>
                  <a:avLst/>
                  <a:gdLst>
                    <a:gd name="T0" fmla="*/ 29 w 49"/>
                    <a:gd name="T1" fmla="*/ 207 h 218"/>
                    <a:gd name="T2" fmla="*/ 45 w 49"/>
                    <a:gd name="T3" fmla="*/ 141 h 218"/>
                    <a:gd name="T4" fmla="*/ 49 w 49"/>
                    <a:gd name="T5" fmla="*/ 86 h 218"/>
                    <a:gd name="T6" fmla="*/ 45 w 49"/>
                    <a:gd name="T7" fmla="*/ 0 h 218"/>
                    <a:gd name="T8" fmla="*/ 0 w 49"/>
                    <a:gd name="T9" fmla="*/ 41 h 218"/>
                    <a:gd name="T10" fmla="*/ 17 w 49"/>
                    <a:gd name="T11" fmla="*/ 218 h 218"/>
                    <a:gd name="T12" fmla="*/ 29 w 49"/>
                    <a:gd name="T13" fmla="*/ 207 h 218"/>
                    <a:gd name="T14" fmla="*/ 0 60000 65536"/>
                    <a:gd name="T15" fmla="*/ 0 60000 65536"/>
                    <a:gd name="T16" fmla="*/ 0 60000 65536"/>
                    <a:gd name="T17" fmla="*/ 0 60000 65536"/>
                    <a:gd name="T18" fmla="*/ 0 60000 65536"/>
                    <a:gd name="T19" fmla="*/ 0 60000 65536"/>
                    <a:gd name="T20" fmla="*/ 0 60000 65536"/>
                    <a:gd name="T21" fmla="*/ 0 w 49"/>
                    <a:gd name="T22" fmla="*/ 0 h 218"/>
                    <a:gd name="T23" fmla="*/ 49 w 49"/>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218">
                      <a:moveTo>
                        <a:pt x="29" y="207"/>
                      </a:moveTo>
                      <a:lnTo>
                        <a:pt x="45" y="141"/>
                      </a:lnTo>
                      <a:lnTo>
                        <a:pt x="49" y="86"/>
                      </a:lnTo>
                      <a:lnTo>
                        <a:pt x="45" y="0"/>
                      </a:lnTo>
                      <a:lnTo>
                        <a:pt x="0" y="41"/>
                      </a:lnTo>
                      <a:lnTo>
                        <a:pt x="17" y="218"/>
                      </a:lnTo>
                      <a:lnTo>
                        <a:pt x="29" y="2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4" name="Freeform 2243"/>
                <p:cNvSpPr>
                  <a:spLocks/>
                </p:cNvSpPr>
                <p:nvPr/>
              </p:nvSpPr>
              <p:spPr bwMode="auto">
                <a:xfrm>
                  <a:off x="1131" y="1294"/>
                  <a:ext cx="36" cy="30"/>
                </a:xfrm>
                <a:custGeom>
                  <a:avLst/>
                  <a:gdLst>
                    <a:gd name="T0" fmla="*/ 253 w 253"/>
                    <a:gd name="T1" fmla="*/ 98 h 180"/>
                    <a:gd name="T2" fmla="*/ 145 w 253"/>
                    <a:gd name="T3" fmla="*/ 0 h 180"/>
                    <a:gd name="T4" fmla="*/ 0 w 253"/>
                    <a:gd name="T5" fmla="*/ 127 h 180"/>
                    <a:gd name="T6" fmla="*/ 161 w 253"/>
                    <a:gd name="T7" fmla="*/ 180 h 180"/>
                    <a:gd name="T8" fmla="*/ 253 w 253"/>
                    <a:gd name="T9" fmla="*/ 98 h 180"/>
                    <a:gd name="T10" fmla="*/ 0 60000 65536"/>
                    <a:gd name="T11" fmla="*/ 0 60000 65536"/>
                    <a:gd name="T12" fmla="*/ 0 60000 65536"/>
                    <a:gd name="T13" fmla="*/ 0 60000 65536"/>
                    <a:gd name="T14" fmla="*/ 0 60000 65536"/>
                    <a:gd name="T15" fmla="*/ 0 w 253"/>
                    <a:gd name="T16" fmla="*/ 0 h 180"/>
                    <a:gd name="T17" fmla="*/ 253 w 253"/>
                    <a:gd name="T18" fmla="*/ 180 h 180"/>
                  </a:gdLst>
                  <a:ahLst/>
                  <a:cxnLst>
                    <a:cxn ang="T10">
                      <a:pos x="T0" y="T1"/>
                    </a:cxn>
                    <a:cxn ang="T11">
                      <a:pos x="T2" y="T3"/>
                    </a:cxn>
                    <a:cxn ang="T12">
                      <a:pos x="T4" y="T5"/>
                    </a:cxn>
                    <a:cxn ang="T13">
                      <a:pos x="T6" y="T7"/>
                    </a:cxn>
                    <a:cxn ang="T14">
                      <a:pos x="T8" y="T9"/>
                    </a:cxn>
                  </a:cxnLst>
                  <a:rect l="T15" t="T16" r="T17" b="T18"/>
                  <a:pathLst>
                    <a:path w="253" h="180">
                      <a:moveTo>
                        <a:pt x="253" y="98"/>
                      </a:moveTo>
                      <a:lnTo>
                        <a:pt x="145" y="0"/>
                      </a:lnTo>
                      <a:lnTo>
                        <a:pt x="0" y="127"/>
                      </a:lnTo>
                      <a:lnTo>
                        <a:pt x="161" y="180"/>
                      </a:lnTo>
                      <a:lnTo>
                        <a:pt x="25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5" name="Freeform 2244"/>
                <p:cNvSpPr>
                  <a:spLocks/>
                </p:cNvSpPr>
                <p:nvPr/>
              </p:nvSpPr>
              <p:spPr bwMode="auto">
                <a:xfrm>
                  <a:off x="1085" y="1356"/>
                  <a:ext cx="6" cy="25"/>
                </a:xfrm>
                <a:custGeom>
                  <a:avLst/>
                  <a:gdLst>
                    <a:gd name="T0" fmla="*/ 43 w 43"/>
                    <a:gd name="T1" fmla="*/ 0 h 146"/>
                    <a:gd name="T2" fmla="*/ 35 w 43"/>
                    <a:gd name="T3" fmla="*/ 67 h 146"/>
                    <a:gd name="T4" fmla="*/ 14 w 43"/>
                    <a:gd name="T5" fmla="*/ 146 h 146"/>
                    <a:gd name="T6" fmla="*/ 0 w 43"/>
                    <a:gd name="T7" fmla="*/ 38 h 146"/>
                    <a:gd name="T8" fmla="*/ 43 w 43"/>
                    <a:gd name="T9" fmla="*/ 0 h 146"/>
                    <a:gd name="T10" fmla="*/ 0 60000 65536"/>
                    <a:gd name="T11" fmla="*/ 0 60000 65536"/>
                    <a:gd name="T12" fmla="*/ 0 60000 65536"/>
                    <a:gd name="T13" fmla="*/ 0 60000 65536"/>
                    <a:gd name="T14" fmla="*/ 0 60000 65536"/>
                    <a:gd name="T15" fmla="*/ 0 w 43"/>
                    <a:gd name="T16" fmla="*/ 0 h 146"/>
                    <a:gd name="T17" fmla="*/ 43 w 43"/>
                    <a:gd name="T18" fmla="*/ 146 h 146"/>
                  </a:gdLst>
                  <a:ahLst/>
                  <a:cxnLst>
                    <a:cxn ang="T10">
                      <a:pos x="T0" y="T1"/>
                    </a:cxn>
                    <a:cxn ang="T11">
                      <a:pos x="T2" y="T3"/>
                    </a:cxn>
                    <a:cxn ang="T12">
                      <a:pos x="T4" y="T5"/>
                    </a:cxn>
                    <a:cxn ang="T13">
                      <a:pos x="T6" y="T7"/>
                    </a:cxn>
                    <a:cxn ang="T14">
                      <a:pos x="T8" y="T9"/>
                    </a:cxn>
                  </a:cxnLst>
                  <a:rect l="T15" t="T16" r="T17" b="T18"/>
                  <a:pathLst>
                    <a:path w="43" h="146">
                      <a:moveTo>
                        <a:pt x="43" y="0"/>
                      </a:moveTo>
                      <a:lnTo>
                        <a:pt x="35" y="67"/>
                      </a:lnTo>
                      <a:lnTo>
                        <a:pt x="14" y="146"/>
                      </a:lnTo>
                      <a:lnTo>
                        <a:pt x="0" y="38"/>
                      </a:lnTo>
                      <a:lnTo>
                        <a:pt x="4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6" name="Freeform 2245"/>
                <p:cNvSpPr>
                  <a:spLocks/>
                </p:cNvSpPr>
                <p:nvPr/>
              </p:nvSpPr>
              <p:spPr bwMode="auto">
                <a:xfrm>
                  <a:off x="1143" y="1302"/>
                  <a:ext cx="33" cy="25"/>
                </a:xfrm>
                <a:custGeom>
                  <a:avLst/>
                  <a:gdLst>
                    <a:gd name="T0" fmla="*/ 232 w 232"/>
                    <a:gd name="T1" fmla="*/ 96 h 152"/>
                    <a:gd name="T2" fmla="*/ 120 w 232"/>
                    <a:gd name="T3" fmla="*/ 0 h 152"/>
                    <a:gd name="T4" fmla="*/ 0 w 232"/>
                    <a:gd name="T5" fmla="*/ 106 h 152"/>
                    <a:gd name="T6" fmla="*/ 88 w 232"/>
                    <a:gd name="T7" fmla="*/ 133 h 152"/>
                    <a:gd name="T8" fmla="*/ 167 w 232"/>
                    <a:gd name="T9" fmla="*/ 152 h 152"/>
                    <a:gd name="T10" fmla="*/ 232 w 232"/>
                    <a:gd name="T11" fmla="*/ 96 h 152"/>
                    <a:gd name="T12" fmla="*/ 0 60000 65536"/>
                    <a:gd name="T13" fmla="*/ 0 60000 65536"/>
                    <a:gd name="T14" fmla="*/ 0 60000 65536"/>
                    <a:gd name="T15" fmla="*/ 0 60000 65536"/>
                    <a:gd name="T16" fmla="*/ 0 60000 65536"/>
                    <a:gd name="T17" fmla="*/ 0 60000 65536"/>
                    <a:gd name="T18" fmla="*/ 0 w 232"/>
                    <a:gd name="T19" fmla="*/ 0 h 152"/>
                    <a:gd name="T20" fmla="*/ 232 w 232"/>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32" h="152">
                      <a:moveTo>
                        <a:pt x="232" y="96"/>
                      </a:moveTo>
                      <a:lnTo>
                        <a:pt x="120" y="0"/>
                      </a:lnTo>
                      <a:lnTo>
                        <a:pt x="0" y="106"/>
                      </a:lnTo>
                      <a:lnTo>
                        <a:pt x="88" y="133"/>
                      </a:lnTo>
                      <a:lnTo>
                        <a:pt x="167" y="152"/>
                      </a:lnTo>
                      <a:lnTo>
                        <a:pt x="232" y="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7" name="Freeform 2246"/>
                <p:cNvSpPr>
                  <a:spLocks/>
                </p:cNvSpPr>
                <p:nvPr/>
              </p:nvSpPr>
              <p:spPr bwMode="auto">
                <a:xfrm>
                  <a:off x="1086" y="1375"/>
                  <a:ext cx="2" cy="6"/>
                </a:xfrm>
                <a:custGeom>
                  <a:avLst/>
                  <a:gdLst>
                    <a:gd name="T0" fmla="*/ 12 w 12"/>
                    <a:gd name="T1" fmla="*/ 0 h 32"/>
                    <a:gd name="T2" fmla="*/ 3 w 12"/>
                    <a:gd name="T3" fmla="*/ 32 h 32"/>
                    <a:gd name="T4" fmla="*/ 0 w 12"/>
                    <a:gd name="T5" fmla="*/ 11 h 32"/>
                    <a:gd name="T6" fmla="*/ 12 w 12"/>
                    <a:gd name="T7" fmla="*/ 0 h 32"/>
                    <a:gd name="T8" fmla="*/ 0 60000 65536"/>
                    <a:gd name="T9" fmla="*/ 0 60000 65536"/>
                    <a:gd name="T10" fmla="*/ 0 60000 65536"/>
                    <a:gd name="T11" fmla="*/ 0 60000 65536"/>
                    <a:gd name="T12" fmla="*/ 0 w 12"/>
                    <a:gd name="T13" fmla="*/ 0 h 32"/>
                    <a:gd name="T14" fmla="*/ 12 w 12"/>
                    <a:gd name="T15" fmla="*/ 32 h 32"/>
                  </a:gdLst>
                  <a:ahLst/>
                  <a:cxnLst>
                    <a:cxn ang="T8">
                      <a:pos x="T0" y="T1"/>
                    </a:cxn>
                    <a:cxn ang="T9">
                      <a:pos x="T2" y="T3"/>
                    </a:cxn>
                    <a:cxn ang="T10">
                      <a:pos x="T4" y="T5"/>
                    </a:cxn>
                    <a:cxn ang="T11">
                      <a:pos x="T6" y="T7"/>
                    </a:cxn>
                  </a:cxnLst>
                  <a:rect l="T12" t="T13" r="T14" b="T15"/>
                  <a:pathLst>
                    <a:path w="12" h="32">
                      <a:moveTo>
                        <a:pt x="12" y="0"/>
                      </a:moveTo>
                      <a:lnTo>
                        <a:pt x="3" y="32"/>
                      </a:lnTo>
                      <a:lnTo>
                        <a:pt x="0" y="11"/>
                      </a:lnTo>
                      <a:lnTo>
                        <a:pt x="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8" name="Freeform 2247"/>
                <p:cNvSpPr>
                  <a:spLocks/>
                </p:cNvSpPr>
                <p:nvPr/>
              </p:nvSpPr>
              <p:spPr bwMode="auto">
                <a:xfrm>
                  <a:off x="1154" y="1310"/>
                  <a:ext cx="31" cy="20"/>
                </a:xfrm>
                <a:custGeom>
                  <a:avLst/>
                  <a:gdLst>
                    <a:gd name="T0" fmla="*/ 216 w 216"/>
                    <a:gd name="T1" fmla="*/ 86 h 118"/>
                    <a:gd name="T2" fmla="*/ 152 w 216"/>
                    <a:gd name="T3" fmla="*/ 47 h 118"/>
                    <a:gd name="T4" fmla="*/ 92 w 216"/>
                    <a:gd name="T5" fmla="*/ 0 h 118"/>
                    <a:gd name="T6" fmla="*/ 0 w 216"/>
                    <a:gd name="T7" fmla="*/ 82 h 118"/>
                    <a:gd name="T8" fmla="*/ 90 w 216"/>
                    <a:gd name="T9" fmla="*/ 103 h 118"/>
                    <a:gd name="T10" fmla="*/ 155 w 216"/>
                    <a:gd name="T11" fmla="*/ 107 h 118"/>
                    <a:gd name="T12" fmla="*/ 168 w 216"/>
                    <a:gd name="T13" fmla="*/ 108 h 118"/>
                    <a:gd name="T14" fmla="*/ 179 w 216"/>
                    <a:gd name="T15" fmla="*/ 118 h 118"/>
                    <a:gd name="T16" fmla="*/ 216 w 216"/>
                    <a:gd name="T17" fmla="*/ 86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118"/>
                    <a:gd name="T29" fmla="*/ 216 w 216"/>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118">
                      <a:moveTo>
                        <a:pt x="216" y="86"/>
                      </a:moveTo>
                      <a:lnTo>
                        <a:pt x="152" y="47"/>
                      </a:lnTo>
                      <a:lnTo>
                        <a:pt x="92" y="0"/>
                      </a:lnTo>
                      <a:lnTo>
                        <a:pt x="0" y="82"/>
                      </a:lnTo>
                      <a:lnTo>
                        <a:pt x="90" y="103"/>
                      </a:lnTo>
                      <a:lnTo>
                        <a:pt x="155" y="107"/>
                      </a:lnTo>
                      <a:lnTo>
                        <a:pt x="168" y="108"/>
                      </a:lnTo>
                      <a:lnTo>
                        <a:pt x="179" y="118"/>
                      </a:lnTo>
                      <a:lnTo>
                        <a:pt x="216" y="8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29" name="Freeform 2248"/>
                <p:cNvSpPr>
                  <a:spLocks/>
                </p:cNvSpPr>
                <p:nvPr/>
              </p:nvSpPr>
              <p:spPr bwMode="auto">
                <a:xfrm>
                  <a:off x="1166" y="1318"/>
                  <a:ext cx="31" cy="23"/>
                </a:xfrm>
                <a:custGeom>
                  <a:avLst/>
                  <a:gdLst>
                    <a:gd name="T0" fmla="*/ 213 w 213"/>
                    <a:gd name="T1" fmla="*/ 64 h 136"/>
                    <a:gd name="T2" fmla="*/ 174 w 213"/>
                    <a:gd name="T3" fmla="*/ 56 h 136"/>
                    <a:gd name="T4" fmla="*/ 137 w 213"/>
                    <a:gd name="T5" fmla="*/ 42 h 136"/>
                    <a:gd name="T6" fmla="*/ 65 w 213"/>
                    <a:gd name="T7" fmla="*/ 0 h 136"/>
                    <a:gd name="T8" fmla="*/ 0 w 213"/>
                    <a:gd name="T9" fmla="*/ 56 h 136"/>
                    <a:gd name="T10" fmla="*/ 69 w 213"/>
                    <a:gd name="T11" fmla="*/ 60 h 136"/>
                    <a:gd name="T12" fmla="*/ 86 w 213"/>
                    <a:gd name="T13" fmla="*/ 64 h 136"/>
                    <a:gd name="T14" fmla="*/ 101 w 213"/>
                    <a:gd name="T15" fmla="*/ 79 h 136"/>
                    <a:gd name="T16" fmla="*/ 128 w 213"/>
                    <a:gd name="T17" fmla="*/ 136 h 136"/>
                    <a:gd name="T18" fmla="*/ 213 w 213"/>
                    <a:gd name="T19" fmla="*/ 64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3"/>
                    <a:gd name="T31" fmla="*/ 0 h 136"/>
                    <a:gd name="T32" fmla="*/ 213 w 213"/>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3" h="136">
                      <a:moveTo>
                        <a:pt x="213" y="64"/>
                      </a:moveTo>
                      <a:lnTo>
                        <a:pt x="174" y="56"/>
                      </a:lnTo>
                      <a:lnTo>
                        <a:pt x="137" y="42"/>
                      </a:lnTo>
                      <a:lnTo>
                        <a:pt x="65" y="0"/>
                      </a:lnTo>
                      <a:lnTo>
                        <a:pt x="0" y="56"/>
                      </a:lnTo>
                      <a:lnTo>
                        <a:pt x="69" y="60"/>
                      </a:lnTo>
                      <a:lnTo>
                        <a:pt x="86" y="64"/>
                      </a:lnTo>
                      <a:lnTo>
                        <a:pt x="101" y="79"/>
                      </a:lnTo>
                      <a:lnTo>
                        <a:pt x="128" y="136"/>
                      </a:lnTo>
                      <a:lnTo>
                        <a:pt x="213"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0" name="Freeform 2249"/>
                <p:cNvSpPr>
                  <a:spLocks/>
                </p:cNvSpPr>
                <p:nvPr/>
              </p:nvSpPr>
              <p:spPr bwMode="auto">
                <a:xfrm>
                  <a:off x="1180" y="1325"/>
                  <a:ext cx="26" cy="27"/>
                </a:xfrm>
                <a:custGeom>
                  <a:avLst/>
                  <a:gdLst>
                    <a:gd name="T0" fmla="*/ 37 w 184"/>
                    <a:gd name="T1" fmla="*/ 0 h 167"/>
                    <a:gd name="T2" fmla="*/ 86 w 184"/>
                    <a:gd name="T3" fmla="*/ 19 h 167"/>
                    <a:gd name="T4" fmla="*/ 135 w 184"/>
                    <a:gd name="T5" fmla="*/ 26 h 167"/>
                    <a:gd name="T6" fmla="*/ 157 w 184"/>
                    <a:gd name="T7" fmla="*/ 37 h 167"/>
                    <a:gd name="T8" fmla="*/ 184 w 184"/>
                    <a:gd name="T9" fmla="*/ 64 h 167"/>
                    <a:gd name="T10" fmla="*/ 66 w 184"/>
                    <a:gd name="T11" fmla="*/ 167 h 167"/>
                    <a:gd name="T12" fmla="*/ 30 w 184"/>
                    <a:gd name="T13" fmla="*/ 87 h 167"/>
                    <a:gd name="T14" fmla="*/ 0 w 184"/>
                    <a:gd name="T15" fmla="*/ 32 h 167"/>
                    <a:gd name="T16" fmla="*/ 37 w 184"/>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167"/>
                    <a:gd name="T29" fmla="*/ 184 w 184"/>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167">
                      <a:moveTo>
                        <a:pt x="37" y="0"/>
                      </a:moveTo>
                      <a:lnTo>
                        <a:pt x="86" y="19"/>
                      </a:lnTo>
                      <a:lnTo>
                        <a:pt x="135" y="26"/>
                      </a:lnTo>
                      <a:lnTo>
                        <a:pt x="157" y="37"/>
                      </a:lnTo>
                      <a:lnTo>
                        <a:pt x="184" y="64"/>
                      </a:lnTo>
                      <a:lnTo>
                        <a:pt x="66" y="167"/>
                      </a:lnTo>
                      <a:lnTo>
                        <a:pt x="30" y="87"/>
                      </a:lnTo>
                      <a:lnTo>
                        <a:pt x="0" y="32"/>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1" name="Freeform 2250"/>
                <p:cNvSpPr>
                  <a:spLocks/>
                </p:cNvSpPr>
                <p:nvPr/>
              </p:nvSpPr>
              <p:spPr bwMode="auto">
                <a:xfrm>
                  <a:off x="1185" y="1329"/>
                  <a:ext cx="27" cy="34"/>
                </a:xfrm>
                <a:custGeom>
                  <a:avLst/>
                  <a:gdLst>
                    <a:gd name="T0" fmla="*/ 85 w 194"/>
                    <a:gd name="T1" fmla="*/ 0 h 204"/>
                    <a:gd name="T2" fmla="*/ 100 w 194"/>
                    <a:gd name="T3" fmla="*/ 1 h 204"/>
                    <a:gd name="T4" fmla="*/ 119 w 194"/>
                    <a:gd name="T5" fmla="*/ 9 h 204"/>
                    <a:gd name="T6" fmla="*/ 140 w 194"/>
                    <a:gd name="T7" fmla="*/ 29 h 204"/>
                    <a:gd name="T8" fmla="*/ 194 w 194"/>
                    <a:gd name="T9" fmla="*/ 97 h 204"/>
                    <a:gd name="T10" fmla="*/ 70 w 194"/>
                    <a:gd name="T11" fmla="*/ 204 h 204"/>
                    <a:gd name="T12" fmla="*/ 28 w 194"/>
                    <a:gd name="T13" fmla="*/ 138 h 204"/>
                    <a:gd name="T14" fmla="*/ 0 w 194"/>
                    <a:gd name="T15" fmla="*/ 72 h 204"/>
                    <a:gd name="T16" fmla="*/ 85 w 194"/>
                    <a:gd name="T17" fmla="*/ 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204"/>
                    <a:gd name="T29" fmla="*/ 194 w 194"/>
                    <a:gd name="T30" fmla="*/ 204 h 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204">
                      <a:moveTo>
                        <a:pt x="85" y="0"/>
                      </a:moveTo>
                      <a:lnTo>
                        <a:pt x="100" y="1"/>
                      </a:lnTo>
                      <a:lnTo>
                        <a:pt x="119" y="9"/>
                      </a:lnTo>
                      <a:lnTo>
                        <a:pt x="140" y="29"/>
                      </a:lnTo>
                      <a:lnTo>
                        <a:pt x="194" y="97"/>
                      </a:lnTo>
                      <a:lnTo>
                        <a:pt x="70" y="204"/>
                      </a:lnTo>
                      <a:lnTo>
                        <a:pt x="28" y="138"/>
                      </a:lnTo>
                      <a:lnTo>
                        <a:pt x="0" y="72"/>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2" name="Freeform 2251"/>
                <p:cNvSpPr>
                  <a:spLocks/>
                </p:cNvSpPr>
                <p:nvPr/>
              </p:nvSpPr>
              <p:spPr bwMode="auto">
                <a:xfrm>
                  <a:off x="1189" y="1335"/>
                  <a:ext cx="30" cy="37"/>
                </a:xfrm>
                <a:custGeom>
                  <a:avLst/>
                  <a:gdLst>
                    <a:gd name="T0" fmla="*/ 206 w 206"/>
                    <a:gd name="T1" fmla="*/ 117 h 218"/>
                    <a:gd name="T2" fmla="*/ 118 w 206"/>
                    <a:gd name="T3" fmla="*/ 0 h 218"/>
                    <a:gd name="T4" fmla="*/ 0 w 206"/>
                    <a:gd name="T5" fmla="*/ 103 h 218"/>
                    <a:gd name="T6" fmla="*/ 37 w 206"/>
                    <a:gd name="T7" fmla="*/ 163 h 218"/>
                    <a:gd name="T8" fmla="*/ 91 w 206"/>
                    <a:gd name="T9" fmla="*/ 218 h 218"/>
                    <a:gd name="T10" fmla="*/ 206 w 206"/>
                    <a:gd name="T11" fmla="*/ 117 h 218"/>
                    <a:gd name="T12" fmla="*/ 0 60000 65536"/>
                    <a:gd name="T13" fmla="*/ 0 60000 65536"/>
                    <a:gd name="T14" fmla="*/ 0 60000 65536"/>
                    <a:gd name="T15" fmla="*/ 0 60000 65536"/>
                    <a:gd name="T16" fmla="*/ 0 60000 65536"/>
                    <a:gd name="T17" fmla="*/ 0 60000 65536"/>
                    <a:gd name="T18" fmla="*/ 0 w 206"/>
                    <a:gd name="T19" fmla="*/ 0 h 218"/>
                    <a:gd name="T20" fmla="*/ 206 w 206"/>
                    <a:gd name="T21" fmla="*/ 218 h 218"/>
                  </a:gdLst>
                  <a:ahLst/>
                  <a:cxnLst>
                    <a:cxn ang="T12">
                      <a:pos x="T0" y="T1"/>
                    </a:cxn>
                    <a:cxn ang="T13">
                      <a:pos x="T2" y="T3"/>
                    </a:cxn>
                    <a:cxn ang="T14">
                      <a:pos x="T4" y="T5"/>
                    </a:cxn>
                    <a:cxn ang="T15">
                      <a:pos x="T6" y="T7"/>
                    </a:cxn>
                    <a:cxn ang="T16">
                      <a:pos x="T8" y="T9"/>
                    </a:cxn>
                    <a:cxn ang="T17">
                      <a:pos x="T10" y="T11"/>
                    </a:cxn>
                  </a:cxnLst>
                  <a:rect l="T18" t="T19" r="T20" b="T21"/>
                  <a:pathLst>
                    <a:path w="206" h="218">
                      <a:moveTo>
                        <a:pt x="206" y="117"/>
                      </a:moveTo>
                      <a:lnTo>
                        <a:pt x="118" y="0"/>
                      </a:lnTo>
                      <a:lnTo>
                        <a:pt x="0" y="103"/>
                      </a:lnTo>
                      <a:lnTo>
                        <a:pt x="37" y="163"/>
                      </a:lnTo>
                      <a:lnTo>
                        <a:pt x="91" y="218"/>
                      </a:lnTo>
                      <a:lnTo>
                        <a:pt x="206" y="1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3" name="Freeform 2252"/>
                <p:cNvSpPr>
                  <a:spLocks/>
                </p:cNvSpPr>
                <p:nvPr/>
              </p:nvSpPr>
              <p:spPr bwMode="auto">
                <a:xfrm>
                  <a:off x="1195" y="1345"/>
                  <a:ext cx="30" cy="33"/>
                </a:xfrm>
                <a:custGeom>
                  <a:avLst/>
                  <a:gdLst>
                    <a:gd name="T0" fmla="*/ 210 w 210"/>
                    <a:gd name="T1" fmla="*/ 115 h 200"/>
                    <a:gd name="T2" fmla="*/ 123 w 210"/>
                    <a:gd name="T3" fmla="*/ 0 h 200"/>
                    <a:gd name="T4" fmla="*/ 0 w 210"/>
                    <a:gd name="T5" fmla="*/ 107 h 200"/>
                    <a:gd name="T6" fmla="*/ 33 w 210"/>
                    <a:gd name="T7" fmla="*/ 145 h 200"/>
                    <a:gd name="T8" fmla="*/ 77 w 210"/>
                    <a:gd name="T9" fmla="*/ 178 h 200"/>
                    <a:gd name="T10" fmla="*/ 113 w 210"/>
                    <a:gd name="T11" fmla="*/ 200 h 200"/>
                    <a:gd name="T12" fmla="*/ 210 w 210"/>
                    <a:gd name="T13" fmla="*/ 115 h 200"/>
                    <a:gd name="T14" fmla="*/ 0 60000 65536"/>
                    <a:gd name="T15" fmla="*/ 0 60000 65536"/>
                    <a:gd name="T16" fmla="*/ 0 60000 65536"/>
                    <a:gd name="T17" fmla="*/ 0 60000 65536"/>
                    <a:gd name="T18" fmla="*/ 0 60000 65536"/>
                    <a:gd name="T19" fmla="*/ 0 60000 65536"/>
                    <a:gd name="T20" fmla="*/ 0 60000 65536"/>
                    <a:gd name="T21" fmla="*/ 0 w 210"/>
                    <a:gd name="T22" fmla="*/ 0 h 200"/>
                    <a:gd name="T23" fmla="*/ 210 w 210"/>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 h="200">
                      <a:moveTo>
                        <a:pt x="210" y="115"/>
                      </a:moveTo>
                      <a:lnTo>
                        <a:pt x="123" y="0"/>
                      </a:lnTo>
                      <a:lnTo>
                        <a:pt x="0" y="107"/>
                      </a:lnTo>
                      <a:lnTo>
                        <a:pt x="33" y="145"/>
                      </a:lnTo>
                      <a:lnTo>
                        <a:pt x="77" y="178"/>
                      </a:lnTo>
                      <a:lnTo>
                        <a:pt x="113" y="200"/>
                      </a:lnTo>
                      <a:lnTo>
                        <a:pt x="210" y="1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4" name="Freeform 2253"/>
                <p:cNvSpPr>
                  <a:spLocks/>
                </p:cNvSpPr>
                <p:nvPr/>
              </p:nvSpPr>
              <p:spPr bwMode="auto">
                <a:xfrm>
                  <a:off x="1202" y="1355"/>
                  <a:ext cx="32" cy="31"/>
                </a:xfrm>
                <a:custGeom>
                  <a:avLst/>
                  <a:gdLst>
                    <a:gd name="T0" fmla="*/ 115 w 225"/>
                    <a:gd name="T1" fmla="*/ 0 h 184"/>
                    <a:gd name="T2" fmla="*/ 166 w 225"/>
                    <a:gd name="T3" fmla="*/ 62 h 184"/>
                    <a:gd name="T4" fmla="*/ 187 w 225"/>
                    <a:gd name="T5" fmla="*/ 82 h 184"/>
                    <a:gd name="T6" fmla="*/ 203 w 225"/>
                    <a:gd name="T7" fmla="*/ 89 h 184"/>
                    <a:gd name="T8" fmla="*/ 225 w 225"/>
                    <a:gd name="T9" fmla="*/ 96 h 184"/>
                    <a:gd name="T10" fmla="*/ 125 w 225"/>
                    <a:gd name="T11" fmla="*/ 184 h 184"/>
                    <a:gd name="T12" fmla="*/ 26 w 225"/>
                    <a:gd name="T13" fmla="*/ 119 h 184"/>
                    <a:gd name="T14" fmla="*/ 0 w 225"/>
                    <a:gd name="T15" fmla="*/ 101 h 184"/>
                    <a:gd name="T16" fmla="*/ 115 w 225"/>
                    <a:gd name="T17" fmla="*/ 0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5"/>
                    <a:gd name="T28" fmla="*/ 0 h 184"/>
                    <a:gd name="T29" fmla="*/ 225 w 225"/>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5" h="184">
                      <a:moveTo>
                        <a:pt x="115" y="0"/>
                      </a:moveTo>
                      <a:lnTo>
                        <a:pt x="166" y="62"/>
                      </a:lnTo>
                      <a:lnTo>
                        <a:pt x="187" y="82"/>
                      </a:lnTo>
                      <a:lnTo>
                        <a:pt x="203" y="89"/>
                      </a:lnTo>
                      <a:lnTo>
                        <a:pt x="225" y="96"/>
                      </a:lnTo>
                      <a:lnTo>
                        <a:pt x="125" y="184"/>
                      </a:lnTo>
                      <a:lnTo>
                        <a:pt x="26" y="119"/>
                      </a:lnTo>
                      <a:lnTo>
                        <a:pt x="0" y="101"/>
                      </a:lnTo>
                      <a:lnTo>
                        <a:pt x="11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5" name="Freeform 2254"/>
                <p:cNvSpPr>
                  <a:spLocks/>
                </p:cNvSpPr>
                <p:nvPr/>
              </p:nvSpPr>
              <p:spPr bwMode="auto">
                <a:xfrm>
                  <a:off x="1211" y="1364"/>
                  <a:ext cx="30" cy="29"/>
                </a:xfrm>
                <a:custGeom>
                  <a:avLst/>
                  <a:gdLst>
                    <a:gd name="T0" fmla="*/ 97 w 207"/>
                    <a:gd name="T1" fmla="*/ 0 h 171"/>
                    <a:gd name="T2" fmla="*/ 122 w 207"/>
                    <a:gd name="T3" fmla="*/ 24 h 171"/>
                    <a:gd name="T4" fmla="*/ 141 w 207"/>
                    <a:gd name="T5" fmla="*/ 33 h 171"/>
                    <a:gd name="T6" fmla="*/ 161 w 207"/>
                    <a:gd name="T7" fmla="*/ 39 h 171"/>
                    <a:gd name="T8" fmla="*/ 177 w 207"/>
                    <a:gd name="T9" fmla="*/ 53 h 171"/>
                    <a:gd name="T10" fmla="*/ 207 w 207"/>
                    <a:gd name="T11" fmla="*/ 98 h 171"/>
                    <a:gd name="T12" fmla="*/ 123 w 207"/>
                    <a:gd name="T13" fmla="*/ 171 h 171"/>
                    <a:gd name="T14" fmla="*/ 0 w 207"/>
                    <a:gd name="T15" fmla="*/ 85 h 171"/>
                    <a:gd name="T16" fmla="*/ 97 w 207"/>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171"/>
                    <a:gd name="T29" fmla="*/ 207 w 207"/>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171">
                      <a:moveTo>
                        <a:pt x="97" y="0"/>
                      </a:moveTo>
                      <a:lnTo>
                        <a:pt x="122" y="24"/>
                      </a:lnTo>
                      <a:lnTo>
                        <a:pt x="141" y="33"/>
                      </a:lnTo>
                      <a:lnTo>
                        <a:pt x="161" y="39"/>
                      </a:lnTo>
                      <a:lnTo>
                        <a:pt x="177" y="53"/>
                      </a:lnTo>
                      <a:lnTo>
                        <a:pt x="207" y="98"/>
                      </a:lnTo>
                      <a:lnTo>
                        <a:pt x="123" y="171"/>
                      </a:lnTo>
                      <a:lnTo>
                        <a:pt x="0" y="85"/>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6" name="Freeform 2255"/>
                <p:cNvSpPr>
                  <a:spLocks/>
                </p:cNvSpPr>
                <p:nvPr/>
              </p:nvSpPr>
              <p:spPr bwMode="auto">
                <a:xfrm>
                  <a:off x="1220" y="1371"/>
                  <a:ext cx="27" cy="29"/>
                </a:xfrm>
                <a:custGeom>
                  <a:avLst/>
                  <a:gdLst>
                    <a:gd name="T0" fmla="*/ 189 w 189"/>
                    <a:gd name="T1" fmla="*/ 114 h 174"/>
                    <a:gd name="T2" fmla="*/ 158 w 189"/>
                    <a:gd name="T3" fmla="*/ 80 h 174"/>
                    <a:gd name="T4" fmla="*/ 136 w 189"/>
                    <a:gd name="T5" fmla="*/ 48 h 174"/>
                    <a:gd name="T6" fmla="*/ 119 w 189"/>
                    <a:gd name="T7" fmla="*/ 19 h 174"/>
                    <a:gd name="T8" fmla="*/ 100 w 189"/>
                    <a:gd name="T9" fmla="*/ 0 h 174"/>
                    <a:gd name="T10" fmla="*/ 0 w 189"/>
                    <a:gd name="T11" fmla="*/ 88 h 174"/>
                    <a:gd name="T12" fmla="*/ 123 w 189"/>
                    <a:gd name="T13" fmla="*/ 174 h 174"/>
                    <a:gd name="T14" fmla="*/ 189 w 189"/>
                    <a:gd name="T15" fmla="*/ 114 h 174"/>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174"/>
                    <a:gd name="T26" fmla="*/ 189 w 189"/>
                    <a:gd name="T27" fmla="*/ 174 h 1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174">
                      <a:moveTo>
                        <a:pt x="189" y="114"/>
                      </a:moveTo>
                      <a:lnTo>
                        <a:pt x="158" y="80"/>
                      </a:lnTo>
                      <a:lnTo>
                        <a:pt x="136" y="48"/>
                      </a:lnTo>
                      <a:lnTo>
                        <a:pt x="119" y="19"/>
                      </a:lnTo>
                      <a:lnTo>
                        <a:pt x="100" y="0"/>
                      </a:lnTo>
                      <a:lnTo>
                        <a:pt x="0" y="88"/>
                      </a:lnTo>
                      <a:lnTo>
                        <a:pt x="123" y="174"/>
                      </a:lnTo>
                      <a:lnTo>
                        <a:pt x="189" y="1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7" name="Freeform 2256"/>
                <p:cNvSpPr>
                  <a:spLocks/>
                </p:cNvSpPr>
                <p:nvPr/>
              </p:nvSpPr>
              <p:spPr bwMode="auto">
                <a:xfrm>
                  <a:off x="1229" y="1381"/>
                  <a:ext cx="27" cy="26"/>
                </a:xfrm>
                <a:custGeom>
                  <a:avLst/>
                  <a:gdLst>
                    <a:gd name="T0" fmla="*/ 193 w 193"/>
                    <a:gd name="T1" fmla="*/ 98 h 157"/>
                    <a:gd name="T2" fmla="*/ 154 w 193"/>
                    <a:gd name="T3" fmla="*/ 76 h 157"/>
                    <a:gd name="T4" fmla="*/ 123 w 193"/>
                    <a:gd name="T5" fmla="*/ 50 h 157"/>
                    <a:gd name="T6" fmla="*/ 84 w 193"/>
                    <a:gd name="T7" fmla="*/ 0 h 157"/>
                    <a:gd name="T8" fmla="*/ 0 w 193"/>
                    <a:gd name="T9" fmla="*/ 73 h 157"/>
                    <a:gd name="T10" fmla="*/ 124 w 193"/>
                    <a:gd name="T11" fmla="*/ 157 h 157"/>
                    <a:gd name="T12" fmla="*/ 193 w 193"/>
                    <a:gd name="T13" fmla="*/ 98 h 157"/>
                    <a:gd name="T14" fmla="*/ 0 60000 65536"/>
                    <a:gd name="T15" fmla="*/ 0 60000 65536"/>
                    <a:gd name="T16" fmla="*/ 0 60000 65536"/>
                    <a:gd name="T17" fmla="*/ 0 60000 65536"/>
                    <a:gd name="T18" fmla="*/ 0 60000 65536"/>
                    <a:gd name="T19" fmla="*/ 0 60000 65536"/>
                    <a:gd name="T20" fmla="*/ 0 60000 65536"/>
                    <a:gd name="T21" fmla="*/ 0 w 193"/>
                    <a:gd name="T22" fmla="*/ 0 h 157"/>
                    <a:gd name="T23" fmla="*/ 193 w 19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157">
                      <a:moveTo>
                        <a:pt x="193" y="98"/>
                      </a:moveTo>
                      <a:lnTo>
                        <a:pt x="154" y="76"/>
                      </a:lnTo>
                      <a:lnTo>
                        <a:pt x="123" y="50"/>
                      </a:lnTo>
                      <a:lnTo>
                        <a:pt x="84" y="0"/>
                      </a:lnTo>
                      <a:lnTo>
                        <a:pt x="0" y="73"/>
                      </a:lnTo>
                      <a:lnTo>
                        <a:pt x="124" y="157"/>
                      </a:lnTo>
                      <a:lnTo>
                        <a:pt x="193"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8" name="Freeform 2257"/>
                <p:cNvSpPr>
                  <a:spLocks/>
                </p:cNvSpPr>
                <p:nvPr/>
              </p:nvSpPr>
              <p:spPr bwMode="auto">
                <a:xfrm>
                  <a:off x="1238" y="1390"/>
                  <a:ext cx="30" cy="21"/>
                </a:xfrm>
                <a:custGeom>
                  <a:avLst/>
                  <a:gdLst>
                    <a:gd name="T0" fmla="*/ 210 w 210"/>
                    <a:gd name="T1" fmla="*/ 68 h 128"/>
                    <a:gd name="T2" fmla="*/ 163 w 210"/>
                    <a:gd name="T3" fmla="*/ 55 h 128"/>
                    <a:gd name="T4" fmla="*/ 125 w 210"/>
                    <a:gd name="T5" fmla="*/ 39 h 128"/>
                    <a:gd name="T6" fmla="*/ 66 w 210"/>
                    <a:gd name="T7" fmla="*/ 0 h 128"/>
                    <a:gd name="T8" fmla="*/ 0 w 210"/>
                    <a:gd name="T9" fmla="*/ 60 h 128"/>
                    <a:gd name="T10" fmla="*/ 76 w 210"/>
                    <a:gd name="T11" fmla="*/ 110 h 128"/>
                    <a:gd name="T12" fmla="*/ 106 w 210"/>
                    <a:gd name="T13" fmla="*/ 122 h 128"/>
                    <a:gd name="T14" fmla="*/ 142 w 210"/>
                    <a:gd name="T15" fmla="*/ 128 h 128"/>
                    <a:gd name="T16" fmla="*/ 210 w 210"/>
                    <a:gd name="T17" fmla="*/ 6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0"/>
                    <a:gd name="T28" fmla="*/ 0 h 128"/>
                    <a:gd name="T29" fmla="*/ 210 w 21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0" h="128">
                      <a:moveTo>
                        <a:pt x="210" y="68"/>
                      </a:moveTo>
                      <a:lnTo>
                        <a:pt x="163" y="55"/>
                      </a:lnTo>
                      <a:lnTo>
                        <a:pt x="125" y="39"/>
                      </a:lnTo>
                      <a:lnTo>
                        <a:pt x="66" y="0"/>
                      </a:lnTo>
                      <a:lnTo>
                        <a:pt x="0" y="60"/>
                      </a:lnTo>
                      <a:lnTo>
                        <a:pt x="76" y="110"/>
                      </a:lnTo>
                      <a:lnTo>
                        <a:pt x="106" y="122"/>
                      </a:lnTo>
                      <a:lnTo>
                        <a:pt x="142" y="128"/>
                      </a:lnTo>
                      <a:lnTo>
                        <a:pt x="21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39" name="Freeform 2258"/>
                <p:cNvSpPr>
                  <a:spLocks/>
                </p:cNvSpPr>
                <p:nvPr/>
              </p:nvSpPr>
              <p:spPr bwMode="auto">
                <a:xfrm>
                  <a:off x="1246" y="1397"/>
                  <a:ext cx="33" cy="19"/>
                </a:xfrm>
                <a:custGeom>
                  <a:avLst/>
                  <a:gdLst>
                    <a:gd name="T0" fmla="*/ 69 w 229"/>
                    <a:gd name="T1" fmla="*/ 0 h 118"/>
                    <a:gd name="T2" fmla="*/ 126 w 229"/>
                    <a:gd name="T3" fmla="*/ 20 h 118"/>
                    <a:gd name="T4" fmla="*/ 199 w 229"/>
                    <a:gd name="T5" fmla="*/ 33 h 118"/>
                    <a:gd name="T6" fmla="*/ 217 w 229"/>
                    <a:gd name="T7" fmla="*/ 39 h 118"/>
                    <a:gd name="T8" fmla="*/ 229 w 229"/>
                    <a:gd name="T9" fmla="*/ 52 h 118"/>
                    <a:gd name="T10" fmla="*/ 155 w 229"/>
                    <a:gd name="T11" fmla="*/ 118 h 118"/>
                    <a:gd name="T12" fmla="*/ 119 w 229"/>
                    <a:gd name="T13" fmla="*/ 96 h 118"/>
                    <a:gd name="T14" fmla="*/ 81 w 229"/>
                    <a:gd name="T15" fmla="*/ 86 h 118"/>
                    <a:gd name="T16" fmla="*/ 45 w 229"/>
                    <a:gd name="T17" fmla="*/ 80 h 118"/>
                    <a:gd name="T18" fmla="*/ 15 w 229"/>
                    <a:gd name="T19" fmla="*/ 68 h 118"/>
                    <a:gd name="T20" fmla="*/ 0 w 229"/>
                    <a:gd name="T21" fmla="*/ 59 h 118"/>
                    <a:gd name="T22" fmla="*/ 69 w 229"/>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9"/>
                    <a:gd name="T37" fmla="*/ 0 h 118"/>
                    <a:gd name="T38" fmla="*/ 229 w 229"/>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9" h="118">
                      <a:moveTo>
                        <a:pt x="69" y="0"/>
                      </a:moveTo>
                      <a:lnTo>
                        <a:pt x="126" y="20"/>
                      </a:lnTo>
                      <a:lnTo>
                        <a:pt x="199" y="33"/>
                      </a:lnTo>
                      <a:lnTo>
                        <a:pt x="217" y="39"/>
                      </a:lnTo>
                      <a:lnTo>
                        <a:pt x="229" y="52"/>
                      </a:lnTo>
                      <a:lnTo>
                        <a:pt x="155" y="118"/>
                      </a:lnTo>
                      <a:lnTo>
                        <a:pt x="119" y="96"/>
                      </a:lnTo>
                      <a:lnTo>
                        <a:pt x="81" y="86"/>
                      </a:lnTo>
                      <a:lnTo>
                        <a:pt x="45" y="80"/>
                      </a:lnTo>
                      <a:lnTo>
                        <a:pt x="15" y="68"/>
                      </a:lnTo>
                      <a:lnTo>
                        <a:pt x="0" y="59"/>
                      </a:lnTo>
                      <a:lnTo>
                        <a:pt x="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0" name="Freeform 2259"/>
                <p:cNvSpPr>
                  <a:spLocks/>
                </p:cNvSpPr>
                <p:nvPr/>
              </p:nvSpPr>
              <p:spPr bwMode="auto">
                <a:xfrm>
                  <a:off x="1258" y="1401"/>
                  <a:ext cx="25" cy="27"/>
                </a:xfrm>
                <a:custGeom>
                  <a:avLst/>
                  <a:gdLst>
                    <a:gd name="T0" fmla="*/ 68 w 176"/>
                    <a:gd name="T1" fmla="*/ 0 h 161"/>
                    <a:gd name="T2" fmla="*/ 118 w 176"/>
                    <a:gd name="T3" fmla="*/ 7 h 161"/>
                    <a:gd name="T4" fmla="*/ 139 w 176"/>
                    <a:gd name="T5" fmla="*/ 15 h 161"/>
                    <a:gd name="T6" fmla="*/ 155 w 176"/>
                    <a:gd name="T7" fmla="*/ 35 h 161"/>
                    <a:gd name="T8" fmla="*/ 176 w 176"/>
                    <a:gd name="T9" fmla="*/ 100 h 161"/>
                    <a:gd name="T10" fmla="*/ 106 w 176"/>
                    <a:gd name="T11" fmla="*/ 161 h 161"/>
                    <a:gd name="T12" fmla="*/ 98 w 176"/>
                    <a:gd name="T13" fmla="*/ 125 h 161"/>
                    <a:gd name="T14" fmla="*/ 85 w 176"/>
                    <a:gd name="T15" fmla="*/ 101 h 161"/>
                    <a:gd name="T16" fmla="*/ 42 w 176"/>
                    <a:gd name="T17" fmla="*/ 71 h 161"/>
                    <a:gd name="T18" fmla="*/ 0 w 176"/>
                    <a:gd name="T19" fmla="*/ 60 h 161"/>
                    <a:gd name="T20" fmla="*/ 68 w 176"/>
                    <a:gd name="T21" fmla="*/ 0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61"/>
                    <a:gd name="T35" fmla="*/ 176 w 176"/>
                    <a:gd name="T36" fmla="*/ 161 h 1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61">
                      <a:moveTo>
                        <a:pt x="68" y="0"/>
                      </a:moveTo>
                      <a:lnTo>
                        <a:pt x="118" y="7"/>
                      </a:lnTo>
                      <a:lnTo>
                        <a:pt x="139" y="15"/>
                      </a:lnTo>
                      <a:lnTo>
                        <a:pt x="155" y="35"/>
                      </a:lnTo>
                      <a:lnTo>
                        <a:pt x="176" y="100"/>
                      </a:lnTo>
                      <a:lnTo>
                        <a:pt x="106" y="161"/>
                      </a:lnTo>
                      <a:lnTo>
                        <a:pt x="98" y="125"/>
                      </a:lnTo>
                      <a:lnTo>
                        <a:pt x="85" y="101"/>
                      </a:lnTo>
                      <a:lnTo>
                        <a:pt x="42" y="71"/>
                      </a:lnTo>
                      <a:lnTo>
                        <a:pt x="0" y="6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1" name="Freeform 2260"/>
                <p:cNvSpPr>
                  <a:spLocks/>
                </p:cNvSpPr>
                <p:nvPr/>
              </p:nvSpPr>
              <p:spPr bwMode="auto">
                <a:xfrm>
                  <a:off x="1268" y="1406"/>
                  <a:ext cx="18" cy="37"/>
                </a:xfrm>
                <a:custGeom>
                  <a:avLst/>
                  <a:gdLst>
                    <a:gd name="T0" fmla="*/ 125 w 125"/>
                    <a:gd name="T1" fmla="*/ 150 h 224"/>
                    <a:gd name="T2" fmla="*/ 99 w 125"/>
                    <a:gd name="T3" fmla="*/ 62 h 224"/>
                    <a:gd name="T4" fmla="*/ 88 w 125"/>
                    <a:gd name="T5" fmla="*/ 26 h 224"/>
                    <a:gd name="T6" fmla="*/ 74 w 125"/>
                    <a:gd name="T7" fmla="*/ 0 h 224"/>
                    <a:gd name="T8" fmla="*/ 0 w 125"/>
                    <a:gd name="T9" fmla="*/ 66 h 224"/>
                    <a:gd name="T10" fmla="*/ 11 w 125"/>
                    <a:gd name="T11" fmla="*/ 75 h 224"/>
                    <a:gd name="T12" fmla="*/ 24 w 125"/>
                    <a:gd name="T13" fmla="*/ 99 h 224"/>
                    <a:gd name="T14" fmla="*/ 32 w 125"/>
                    <a:gd name="T15" fmla="*/ 133 h 224"/>
                    <a:gd name="T16" fmla="*/ 41 w 125"/>
                    <a:gd name="T17" fmla="*/ 224 h 224"/>
                    <a:gd name="T18" fmla="*/ 125 w 125"/>
                    <a:gd name="T19" fmla="*/ 150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224"/>
                    <a:gd name="T32" fmla="*/ 125 w 125"/>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224">
                      <a:moveTo>
                        <a:pt x="125" y="150"/>
                      </a:moveTo>
                      <a:lnTo>
                        <a:pt x="99" y="62"/>
                      </a:lnTo>
                      <a:lnTo>
                        <a:pt x="88" y="26"/>
                      </a:lnTo>
                      <a:lnTo>
                        <a:pt x="74" y="0"/>
                      </a:lnTo>
                      <a:lnTo>
                        <a:pt x="0" y="66"/>
                      </a:lnTo>
                      <a:lnTo>
                        <a:pt x="11" y="75"/>
                      </a:lnTo>
                      <a:lnTo>
                        <a:pt x="24" y="99"/>
                      </a:lnTo>
                      <a:lnTo>
                        <a:pt x="32" y="133"/>
                      </a:lnTo>
                      <a:lnTo>
                        <a:pt x="41" y="224"/>
                      </a:lnTo>
                      <a:lnTo>
                        <a:pt x="125" y="1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2" name="Freeform 2261"/>
                <p:cNvSpPr>
                  <a:spLocks/>
                </p:cNvSpPr>
                <p:nvPr/>
              </p:nvSpPr>
              <p:spPr bwMode="auto">
                <a:xfrm>
                  <a:off x="1273" y="1418"/>
                  <a:ext cx="17" cy="39"/>
                </a:xfrm>
                <a:custGeom>
                  <a:avLst/>
                  <a:gdLst>
                    <a:gd name="T0" fmla="*/ 120 w 120"/>
                    <a:gd name="T1" fmla="*/ 149 h 232"/>
                    <a:gd name="T2" fmla="*/ 90 w 120"/>
                    <a:gd name="T3" fmla="*/ 69 h 232"/>
                    <a:gd name="T4" fmla="*/ 70 w 120"/>
                    <a:gd name="T5" fmla="*/ 0 h 232"/>
                    <a:gd name="T6" fmla="*/ 0 w 120"/>
                    <a:gd name="T7" fmla="*/ 61 h 232"/>
                    <a:gd name="T8" fmla="*/ 9 w 120"/>
                    <a:gd name="T9" fmla="*/ 145 h 232"/>
                    <a:gd name="T10" fmla="*/ 24 w 120"/>
                    <a:gd name="T11" fmla="*/ 232 h 232"/>
                    <a:gd name="T12" fmla="*/ 120 w 120"/>
                    <a:gd name="T13" fmla="*/ 149 h 232"/>
                    <a:gd name="T14" fmla="*/ 0 60000 65536"/>
                    <a:gd name="T15" fmla="*/ 0 60000 65536"/>
                    <a:gd name="T16" fmla="*/ 0 60000 65536"/>
                    <a:gd name="T17" fmla="*/ 0 60000 65536"/>
                    <a:gd name="T18" fmla="*/ 0 60000 65536"/>
                    <a:gd name="T19" fmla="*/ 0 60000 65536"/>
                    <a:gd name="T20" fmla="*/ 0 60000 65536"/>
                    <a:gd name="T21" fmla="*/ 0 w 120"/>
                    <a:gd name="T22" fmla="*/ 0 h 232"/>
                    <a:gd name="T23" fmla="*/ 120 w 12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232">
                      <a:moveTo>
                        <a:pt x="120" y="149"/>
                      </a:moveTo>
                      <a:lnTo>
                        <a:pt x="90" y="69"/>
                      </a:lnTo>
                      <a:lnTo>
                        <a:pt x="70" y="0"/>
                      </a:lnTo>
                      <a:lnTo>
                        <a:pt x="0" y="61"/>
                      </a:lnTo>
                      <a:lnTo>
                        <a:pt x="9" y="145"/>
                      </a:lnTo>
                      <a:lnTo>
                        <a:pt x="24" y="232"/>
                      </a:lnTo>
                      <a:lnTo>
                        <a:pt x="120" y="1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3" name="Freeform 2262"/>
                <p:cNvSpPr>
                  <a:spLocks/>
                </p:cNvSpPr>
                <p:nvPr/>
              </p:nvSpPr>
              <p:spPr bwMode="auto">
                <a:xfrm>
                  <a:off x="1274" y="1431"/>
                  <a:ext cx="21" cy="36"/>
                </a:xfrm>
                <a:custGeom>
                  <a:avLst/>
                  <a:gdLst>
                    <a:gd name="T0" fmla="*/ 146 w 146"/>
                    <a:gd name="T1" fmla="*/ 138 h 220"/>
                    <a:gd name="T2" fmla="*/ 108 w 146"/>
                    <a:gd name="T3" fmla="*/ 69 h 220"/>
                    <a:gd name="T4" fmla="*/ 84 w 146"/>
                    <a:gd name="T5" fmla="*/ 0 h 220"/>
                    <a:gd name="T6" fmla="*/ 0 w 146"/>
                    <a:gd name="T7" fmla="*/ 74 h 220"/>
                    <a:gd name="T8" fmla="*/ 9 w 146"/>
                    <a:gd name="T9" fmla="*/ 135 h 220"/>
                    <a:gd name="T10" fmla="*/ 28 w 146"/>
                    <a:gd name="T11" fmla="*/ 191 h 220"/>
                    <a:gd name="T12" fmla="*/ 53 w 146"/>
                    <a:gd name="T13" fmla="*/ 220 h 220"/>
                    <a:gd name="T14" fmla="*/ 146 w 146"/>
                    <a:gd name="T15" fmla="*/ 138 h 220"/>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220"/>
                    <a:gd name="T26" fmla="*/ 146 w 146"/>
                    <a:gd name="T27" fmla="*/ 220 h 2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220">
                      <a:moveTo>
                        <a:pt x="146" y="138"/>
                      </a:moveTo>
                      <a:lnTo>
                        <a:pt x="108" y="69"/>
                      </a:lnTo>
                      <a:lnTo>
                        <a:pt x="84" y="0"/>
                      </a:lnTo>
                      <a:lnTo>
                        <a:pt x="0" y="74"/>
                      </a:lnTo>
                      <a:lnTo>
                        <a:pt x="9" y="135"/>
                      </a:lnTo>
                      <a:lnTo>
                        <a:pt x="28" y="191"/>
                      </a:lnTo>
                      <a:lnTo>
                        <a:pt x="53" y="220"/>
                      </a:lnTo>
                      <a:lnTo>
                        <a:pt x="146" y="1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4" name="Freeform 2263"/>
                <p:cNvSpPr>
                  <a:spLocks/>
                </p:cNvSpPr>
                <p:nvPr/>
              </p:nvSpPr>
              <p:spPr bwMode="auto">
                <a:xfrm>
                  <a:off x="1276" y="1443"/>
                  <a:ext cx="26" cy="30"/>
                </a:xfrm>
                <a:custGeom>
                  <a:avLst/>
                  <a:gdLst>
                    <a:gd name="T0" fmla="*/ 176 w 176"/>
                    <a:gd name="T1" fmla="*/ 121 h 184"/>
                    <a:gd name="T2" fmla="*/ 129 w 176"/>
                    <a:gd name="T3" fmla="*/ 62 h 184"/>
                    <a:gd name="T4" fmla="*/ 96 w 176"/>
                    <a:gd name="T5" fmla="*/ 0 h 184"/>
                    <a:gd name="T6" fmla="*/ 0 w 176"/>
                    <a:gd name="T7" fmla="*/ 83 h 184"/>
                    <a:gd name="T8" fmla="*/ 13 w 176"/>
                    <a:gd name="T9" fmla="*/ 118 h 184"/>
                    <a:gd name="T10" fmla="*/ 50 w 176"/>
                    <a:gd name="T11" fmla="*/ 154 h 184"/>
                    <a:gd name="T12" fmla="*/ 105 w 176"/>
                    <a:gd name="T13" fmla="*/ 184 h 184"/>
                    <a:gd name="T14" fmla="*/ 176 w 176"/>
                    <a:gd name="T15" fmla="*/ 121 h 18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84"/>
                    <a:gd name="T26" fmla="*/ 176 w 176"/>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84">
                      <a:moveTo>
                        <a:pt x="176" y="121"/>
                      </a:moveTo>
                      <a:lnTo>
                        <a:pt x="129" y="62"/>
                      </a:lnTo>
                      <a:lnTo>
                        <a:pt x="96" y="0"/>
                      </a:lnTo>
                      <a:lnTo>
                        <a:pt x="0" y="83"/>
                      </a:lnTo>
                      <a:lnTo>
                        <a:pt x="13" y="118"/>
                      </a:lnTo>
                      <a:lnTo>
                        <a:pt x="50" y="154"/>
                      </a:lnTo>
                      <a:lnTo>
                        <a:pt x="105" y="184"/>
                      </a:lnTo>
                      <a:lnTo>
                        <a:pt x="176" y="1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5" name="Freeform 2264"/>
                <p:cNvSpPr>
                  <a:spLocks/>
                </p:cNvSpPr>
                <p:nvPr/>
              </p:nvSpPr>
              <p:spPr bwMode="auto">
                <a:xfrm>
                  <a:off x="1282" y="1454"/>
                  <a:ext cx="28" cy="25"/>
                </a:xfrm>
                <a:custGeom>
                  <a:avLst/>
                  <a:gdLst>
                    <a:gd name="T0" fmla="*/ 93 w 194"/>
                    <a:gd name="T1" fmla="*/ 0 h 151"/>
                    <a:gd name="T2" fmla="*/ 130 w 194"/>
                    <a:gd name="T3" fmla="*/ 48 h 151"/>
                    <a:gd name="T4" fmla="*/ 177 w 194"/>
                    <a:gd name="T5" fmla="*/ 93 h 151"/>
                    <a:gd name="T6" fmla="*/ 194 w 194"/>
                    <a:gd name="T7" fmla="*/ 105 h 151"/>
                    <a:gd name="T8" fmla="*/ 140 w 194"/>
                    <a:gd name="T9" fmla="*/ 151 h 151"/>
                    <a:gd name="T10" fmla="*/ 65 w 194"/>
                    <a:gd name="T11" fmla="*/ 118 h 151"/>
                    <a:gd name="T12" fmla="*/ 0 w 194"/>
                    <a:gd name="T13" fmla="*/ 82 h 151"/>
                    <a:gd name="T14" fmla="*/ 93 w 194"/>
                    <a:gd name="T15" fmla="*/ 0 h 151"/>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51"/>
                    <a:gd name="T26" fmla="*/ 194 w 194"/>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51">
                      <a:moveTo>
                        <a:pt x="93" y="0"/>
                      </a:moveTo>
                      <a:lnTo>
                        <a:pt x="130" y="48"/>
                      </a:lnTo>
                      <a:lnTo>
                        <a:pt x="177" y="93"/>
                      </a:lnTo>
                      <a:lnTo>
                        <a:pt x="194" y="105"/>
                      </a:lnTo>
                      <a:lnTo>
                        <a:pt x="140" y="151"/>
                      </a:lnTo>
                      <a:lnTo>
                        <a:pt x="65" y="118"/>
                      </a:lnTo>
                      <a:lnTo>
                        <a:pt x="0" y="82"/>
                      </a:lnTo>
                      <a:lnTo>
                        <a:pt x="9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6" name="Freeform 2265"/>
                <p:cNvSpPr>
                  <a:spLocks/>
                </p:cNvSpPr>
                <p:nvPr/>
              </p:nvSpPr>
              <p:spPr bwMode="auto">
                <a:xfrm>
                  <a:off x="1291" y="1463"/>
                  <a:ext cx="27" cy="23"/>
                </a:xfrm>
                <a:custGeom>
                  <a:avLst/>
                  <a:gdLst>
                    <a:gd name="T0" fmla="*/ 71 w 183"/>
                    <a:gd name="T1" fmla="*/ 0 h 136"/>
                    <a:gd name="T2" fmla="*/ 110 w 183"/>
                    <a:gd name="T3" fmla="*/ 37 h 136"/>
                    <a:gd name="T4" fmla="*/ 183 w 183"/>
                    <a:gd name="T5" fmla="*/ 95 h 136"/>
                    <a:gd name="T6" fmla="*/ 136 w 183"/>
                    <a:gd name="T7" fmla="*/ 136 h 136"/>
                    <a:gd name="T8" fmla="*/ 123 w 183"/>
                    <a:gd name="T9" fmla="*/ 125 h 136"/>
                    <a:gd name="T10" fmla="*/ 65 w 183"/>
                    <a:gd name="T11" fmla="*/ 92 h 136"/>
                    <a:gd name="T12" fmla="*/ 0 w 183"/>
                    <a:gd name="T13" fmla="*/ 63 h 136"/>
                    <a:gd name="T14" fmla="*/ 71 w 183"/>
                    <a:gd name="T15" fmla="*/ 0 h 136"/>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136"/>
                    <a:gd name="T26" fmla="*/ 183 w 183"/>
                    <a:gd name="T27" fmla="*/ 136 h 1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136">
                      <a:moveTo>
                        <a:pt x="71" y="0"/>
                      </a:moveTo>
                      <a:lnTo>
                        <a:pt x="110" y="37"/>
                      </a:lnTo>
                      <a:lnTo>
                        <a:pt x="183" y="95"/>
                      </a:lnTo>
                      <a:lnTo>
                        <a:pt x="136" y="136"/>
                      </a:lnTo>
                      <a:lnTo>
                        <a:pt x="123" y="125"/>
                      </a:lnTo>
                      <a:lnTo>
                        <a:pt x="65" y="92"/>
                      </a:lnTo>
                      <a:lnTo>
                        <a:pt x="0" y="63"/>
                      </a:lnTo>
                      <a:lnTo>
                        <a:pt x="7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7" name="Freeform 2266"/>
                <p:cNvSpPr>
                  <a:spLocks/>
                </p:cNvSpPr>
                <p:nvPr/>
              </p:nvSpPr>
              <p:spPr bwMode="auto">
                <a:xfrm>
                  <a:off x="1302" y="1471"/>
                  <a:ext cx="20" cy="25"/>
                </a:xfrm>
                <a:custGeom>
                  <a:avLst/>
                  <a:gdLst>
                    <a:gd name="T0" fmla="*/ 54 w 140"/>
                    <a:gd name="T1" fmla="*/ 0 h 149"/>
                    <a:gd name="T2" fmla="*/ 120 w 140"/>
                    <a:gd name="T3" fmla="*/ 52 h 149"/>
                    <a:gd name="T4" fmla="*/ 120 w 140"/>
                    <a:gd name="T5" fmla="*/ 46 h 149"/>
                    <a:gd name="T6" fmla="*/ 140 w 140"/>
                    <a:gd name="T7" fmla="*/ 51 h 149"/>
                    <a:gd name="T8" fmla="*/ 135 w 140"/>
                    <a:gd name="T9" fmla="*/ 73 h 149"/>
                    <a:gd name="T10" fmla="*/ 134 w 140"/>
                    <a:gd name="T11" fmla="*/ 122 h 149"/>
                    <a:gd name="T12" fmla="*/ 105 w 140"/>
                    <a:gd name="T13" fmla="*/ 149 h 149"/>
                    <a:gd name="T14" fmla="*/ 83 w 140"/>
                    <a:gd name="T15" fmla="*/ 110 h 149"/>
                    <a:gd name="T16" fmla="*/ 50 w 140"/>
                    <a:gd name="T17" fmla="*/ 76 h 149"/>
                    <a:gd name="T18" fmla="*/ 0 w 140"/>
                    <a:gd name="T19" fmla="*/ 46 h 149"/>
                    <a:gd name="T20" fmla="*/ 54 w 140"/>
                    <a:gd name="T21" fmla="*/ 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149"/>
                    <a:gd name="T35" fmla="*/ 140 w 140"/>
                    <a:gd name="T36" fmla="*/ 149 h 1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149">
                      <a:moveTo>
                        <a:pt x="54" y="0"/>
                      </a:moveTo>
                      <a:lnTo>
                        <a:pt x="120" y="52"/>
                      </a:lnTo>
                      <a:lnTo>
                        <a:pt x="120" y="46"/>
                      </a:lnTo>
                      <a:lnTo>
                        <a:pt x="140" y="51"/>
                      </a:lnTo>
                      <a:lnTo>
                        <a:pt x="135" y="73"/>
                      </a:lnTo>
                      <a:lnTo>
                        <a:pt x="134" y="122"/>
                      </a:lnTo>
                      <a:lnTo>
                        <a:pt x="105" y="149"/>
                      </a:lnTo>
                      <a:lnTo>
                        <a:pt x="83" y="110"/>
                      </a:lnTo>
                      <a:lnTo>
                        <a:pt x="50" y="76"/>
                      </a:lnTo>
                      <a:lnTo>
                        <a:pt x="0" y="46"/>
                      </a:lnTo>
                      <a:lnTo>
                        <a:pt x="5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8" name="Freeform 2267"/>
                <p:cNvSpPr>
                  <a:spLocks/>
                </p:cNvSpPr>
                <p:nvPr/>
              </p:nvSpPr>
              <p:spPr bwMode="auto">
                <a:xfrm>
                  <a:off x="1311" y="1479"/>
                  <a:ext cx="11" cy="29"/>
                </a:xfrm>
                <a:custGeom>
                  <a:avLst/>
                  <a:gdLst>
                    <a:gd name="T0" fmla="*/ 47 w 77"/>
                    <a:gd name="T1" fmla="*/ 0 h 178"/>
                    <a:gd name="T2" fmla="*/ 56 w 77"/>
                    <a:gd name="T3" fmla="*/ 6 h 178"/>
                    <a:gd name="T4" fmla="*/ 56 w 77"/>
                    <a:gd name="T5" fmla="*/ 4 h 178"/>
                    <a:gd name="T6" fmla="*/ 58 w 77"/>
                    <a:gd name="T7" fmla="*/ 0 h 178"/>
                    <a:gd name="T8" fmla="*/ 77 w 77"/>
                    <a:gd name="T9" fmla="*/ 5 h 178"/>
                    <a:gd name="T10" fmla="*/ 71 w 77"/>
                    <a:gd name="T11" fmla="*/ 68 h 178"/>
                    <a:gd name="T12" fmla="*/ 72 w 77"/>
                    <a:gd name="T13" fmla="*/ 171 h 178"/>
                    <a:gd name="T14" fmla="*/ 65 w 77"/>
                    <a:gd name="T15" fmla="*/ 178 h 178"/>
                    <a:gd name="T16" fmla="*/ 45 w 77"/>
                    <a:gd name="T17" fmla="*/ 112 h 178"/>
                    <a:gd name="T18" fmla="*/ 27 w 77"/>
                    <a:gd name="T19" fmla="*/ 75 h 178"/>
                    <a:gd name="T20" fmla="*/ 0 w 77"/>
                    <a:gd name="T21" fmla="*/ 41 h 178"/>
                    <a:gd name="T22" fmla="*/ 47 w 77"/>
                    <a:gd name="T23" fmla="*/ 0 h 1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178"/>
                    <a:gd name="T38" fmla="*/ 77 w 77"/>
                    <a:gd name="T39" fmla="*/ 178 h 1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178">
                      <a:moveTo>
                        <a:pt x="47" y="0"/>
                      </a:moveTo>
                      <a:lnTo>
                        <a:pt x="56" y="6"/>
                      </a:lnTo>
                      <a:lnTo>
                        <a:pt x="56" y="4"/>
                      </a:lnTo>
                      <a:lnTo>
                        <a:pt x="58" y="0"/>
                      </a:lnTo>
                      <a:lnTo>
                        <a:pt x="77" y="5"/>
                      </a:lnTo>
                      <a:lnTo>
                        <a:pt x="71" y="68"/>
                      </a:lnTo>
                      <a:lnTo>
                        <a:pt x="72" y="171"/>
                      </a:lnTo>
                      <a:lnTo>
                        <a:pt x="65" y="178"/>
                      </a:lnTo>
                      <a:lnTo>
                        <a:pt x="45" y="112"/>
                      </a:lnTo>
                      <a:lnTo>
                        <a:pt x="27" y="75"/>
                      </a:lnTo>
                      <a:lnTo>
                        <a:pt x="0" y="41"/>
                      </a:lnTo>
                      <a:lnTo>
                        <a:pt x="4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49" name="Freeform 2268"/>
                <p:cNvSpPr>
                  <a:spLocks/>
                </p:cNvSpPr>
                <p:nvPr/>
              </p:nvSpPr>
              <p:spPr bwMode="auto">
                <a:xfrm>
                  <a:off x="1317" y="1491"/>
                  <a:ext cx="4" cy="21"/>
                </a:xfrm>
                <a:custGeom>
                  <a:avLst/>
                  <a:gdLst>
                    <a:gd name="T0" fmla="*/ 29 w 30"/>
                    <a:gd name="T1" fmla="*/ 0 h 124"/>
                    <a:gd name="T2" fmla="*/ 30 w 30"/>
                    <a:gd name="T3" fmla="*/ 92 h 124"/>
                    <a:gd name="T4" fmla="*/ 30 w 30"/>
                    <a:gd name="T5" fmla="*/ 120 h 124"/>
                    <a:gd name="T6" fmla="*/ 30 w 30"/>
                    <a:gd name="T7" fmla="*/ 124 h 124"/>
                    <a:gd name="T8" fmla="*/ 29 w 30"/>
                    <a:gd name="T9" fmla="*/ 121 h 124"/>
                    <a:gd name="T10" fmla="*/ 0 w 30"/>
                    <a:gd name="T11" fmla="*/ 27 h 124"/>
                    <a:gd name="T12" fmla="*/ 29 w 30"/>
                    <a:gd name="T13" fmla="*/ 0 h 124"/>
                    <a:gd name="T14" fmla="*/ 0 60000 65536"/>
                    <a:gd name="T15" fmla="*/ 0 60000 65536"/>
                    <a:gd name="T16" fmla="*/ 0 60000 65536"/>
                    <a:gd name="T17" fmla="*/ 0 60000 65536"/>
                    <a:gd name="T18" fmla="*/ 0 60000 65536"/>
                    <a:gd name="T19" fmla="*/ 0 60000 65536"/>
                    <a:gd name="T20" fmla="*/ 0 60000 65536"/>
                    <a:gd name="T21" fmla="*/ 0 w 30"/>
                    <a:gd name="T22" fmla="*/ 0 h 124"/>
                    <a:gd name="T23" fmla="*/ 30 w 30"/>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4">
                      <a:moveTo>
                        <a:pt x="29" y="0"/>
                      </a:moveTo>
                      <a:lnTo>
                        <a:pt x="30" y="92"/>
                      </a:lnTo>
                      <a:lnTo>
                        <a:pt x="30" y="120"/>
                      </a:lnTo>
                      <a:lnTo>
                        <a:pt x="30" y="124"/>
                      </a:lnTo>
                      <a:lnTo>
                        <a:pt x="29" y="121"/>
                      </a:lnTo>
                      <a:lnTo>
                        <a:pt x="0" y="27"/>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0" name="Freeform 2269"/>
                <p:cNvSpPr>
                  <a:spLocks/>
                </p:cNvSpPr>
                <p:nvPr/>
              </p:nvSpPr>
              <p:spPr bwMode="auto">
                <a:xfrm>
                  <a:off x="1320" y="1507"/>
                  <a:ext cx="1" cy="5"/>
                </a:xfrm>
                <a:custGeom>
                  <a:avLst/>
                  <a:gdLst>
                    <a:gd name="T0" fmla="*/ 7 w 7"/>
                    <a:gd name="T1" fmla="*/ 0 h 29"/>
                    <a:gd name="T2" fmla="*/ 7 w 7"/>
                    <a:gd name="T3" fmla="*/ 25 h 29"/>
                    <a:gd name="T4" fmla="*/ 7 w 7"/>
                    <a:gd name="T5" fmla="*/ 29 h 29"/>
                    <a:gd name="T6" fmla="*/ 6 w 7"/>
                    <a:gd name="T7" fmla="*/ 26 h 29"/>
                    <a:gd name="T8" fmla="*/ 0 w 7"/>
                    <a:gd name="T9" fmla="*/ 7 h 29"/>
                    <a:gd name="T10" fmla="*/ 7 w 7"/>
                    <a:gd name="T11" fmla="*/ 0 h 29"/>
                    <a:gd name="T12" fmla="*/ 0 60000 65536"/>
                    <a:gd name="T13" fmla="*/ 0 60000 65536"/>
                    <a:gd name="T14" fmla="*/ 0 60000 65536"/>
                    <a:gd name="T15" fmla="*/ 0 60000 65536"/>
                    <a:gd name="T16" fmla="*/ 0 60000 65536"/>
                    <a:gd name="T17" fmla="*/ 0 60000 65536"/>
                    <a:gd name="T18" fmla="*/ 0 w 7"/>
                    <a:gd name="T19" fmla="*/ 0 h 29"/>
                    <a:gd name="T20" fmla="*/ 7 w 7"/>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7" h="29">
                      <a:moveTo>
                        <a:pt x="7" y="0"/>
                      </a:moveTo>
                      <a:lnTo>
                        <a:pt x="7" y="25"/>
                      </a:lnTo>
                      <a:lnTo>
                        <a:pt x="7" y="29"/>
                      </a:lnTo>
                      <a:lnTo>
                        <a:pt x="6" y="26"/>
                      </a:lnTo>
                      <a:lnTo>
                        <a:pt x="0" y="7"/>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1" name="Freeform 2270"/>
                <p:cNvSpPr>
                  <a:spLocks/>
                </p:cNvSpPr>
                <p:nvPr/>
              </p:nvSpPr>
              <p:spPr bwMode="auto">
                <a:xfrm>
                  <a:off x="1091" y="1287"/>
                  <a:ext cx="51" cy="12"/>
                </a:xfrm>
                <a:custGeom>
                  <a:avLst/>
                  <a:gdLst>
                    <a:gd name="T0" fmla="*/ 345 w 355"/>
                    <a:gd name="T1" fmla="*/ 0 h 71"/>
                    <a:gd name="T2" fmla="*/ 325 w 355"/>
                    <a:gd name="T3" fmla="*/ 0 h 71"/>
                    <a:gd name="T4" fmla="*/ 304 w 355"/>
                    <a:gd name="T5" fmla="*/ 2 h 71"/>
                    <a:gd name="T6" fmla="*/ 280 w 355"/>
                    <a:gd name="T7" fmla="*/ 4 h 71"/>
                    <a:gd name="T8" fmla="*/ 255 w 355"/>
                    <a:gd name="T9" fmla="*/ 7 h 71"/>
                    <a:gd name="T10" fmla="*/ 229 w 355"/>
                    <a:gd name="T11" fmla="*/ 12 h 71"/>
                    <a:gd name="T12" fmla="*/ 203 w 355"/>
                    <a:gd name="T13" fmla="*/ 16 h 71"/>
                    <a:gd name="T14" fmla="*/ 177 w 355"/>
                    <a:gd name="T15" fmla="*/ 21 h 71"/>
                    <a:gd name="T16" fmla="*/ 151 w 355"/>
                    <a:gd name="T17" fmla="*/ 26 h 71"/>
                    <a:gd name="T18" fmla="*/ 126 w 355"/>
                    <a:gd name="T19" fmla="*/ 32 h 71"/>
                    <a:gd name="T20" fmla="*/ 102 w 355"/>
                    <a:gd name="T21" fmla="*/ 39 h 71"/>
                    <a:gd name="T22" fmla="*/ 78 w 355"/>
                    <a:gd name="T23" fmla="*/ 45 h 71"/>
                    <a:gd name="T24" fmla="*/ 58 w 355"/>
                    <a:gd name="T25" fmla="*/ 51 h 71"/>
                    <a:gd name="T26" fmla="*/ 38 w 355"/>
                    <a:gd name="T27" fmla="*/ 55 h 71"/>
                    <a:gd name="T28" fmla="*/ 20 w 355"/>
                    <a:gd name="T29" fmla="*/ 61 h 71"/>
                    <a:gd name="T30" fmla="*/ 7 w 355"/>
                    <a:gd name="T31" fmla="*/ 65 h 71"/>
                    <a:gd name="T32" fmla="*/ 1 w 355"/>
                    <a:gd name="T33" fmla="*/ 71 h 71"/>
                    <a:gd name="T34" fmla="*/ 14 w 355"/>
                    <a:gd name="T35" fmla="*/ 66 h 71"/>
                    <a:gd name="T36" fmla="*/ 30 w 355"/>
                    <a:gd name="T37" fmla="*/ 61 h 71"/>
                    <a:gd name="T38" fmla="*/ 48 w 355"/>
                    <a:gd name="T39" fmla="*/ 57 h 71"/>
                    <a:gd name="T40" fmla="*/ 68 w 355"/>
                    <a:gd name="T41" fmla="*/ 51 h 71"/>
                    <a:gd name="T42" fmla="*/ 91 w 355"/>
                    <a:gd name="T43" fmla="*/ 45 h 71"/>
                    <a:gd name="T44" fmla="*/ 115 w 355"/>
                    <a:gd name="T45" fmla="*/ 40 h 71"/>
                    <a:gd name="T46" fmla="*/ 139 w 355"/>
                    <a:gd name="T47" fmla="*/ 33 h 71"/>
                    <a:gd name="T48" fmla="*/ 165 w 355"/>
                    <a:gd name="T49" fmla="*/ 27 h 71"/>
                    <a:gd name="T50" fmla="*/ 191 w 355"/>
                    <a:gd name="T51" fmla="*/ 22 h 71"/>
                    <a:gd name="T52" fmla="*/ 217 w 355"/>
                    <a:gd name="T53" fmla="*/ 17 h 71"/>
                    <a:gd name="T54" fmla="*/ 243 w 355"/>
                    <a:gd name="T55" fmla="*/ 13 h 71"/>
                    <a:gd name="T56" fmla="*/ 268 w 355"/>
                    <a:gd name="T57" fmla="*/ 9 h 71"/>
                    <a:gd name="T58" fmla="*/ 293 w 355"/>
                    <a:gd name="T59" fmla="*/ 7 h 71"/>
                    <a:gd name="T60" fmla="*/ 316 w 355"/>
                    <a:gd name="T61" fmla="*/ 4 h 71"/>
                    <a:gd name="T62" fmla="*/ 337 w 355"/>
                    <a:gd name="T63" fmla="*/ 3 h 71"/>
                    <a:gd name="T64" fmla="*/ 355 w 355"/>
                    <a:gd name="T65" fmla="*/ 3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71"/>
                    <a:gd name="T101" fmla="*/ 355 w 355"/>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71">
                      <a:moveTo>
                        <a:pt x="355" y="0"/>
                      </a:moveTo>
                      <a:lnTo>
                        <a:pt x="345" y="0"/>
                      </a:lnTo>
                      <a:lnTo>
                        <a:pt x="337" y="0"/>
                      </a:lnTo>
                      <a:lnTo>
                        <a:pt x="325" y="0"/>
                      </a:lnTo>
                      <a:lnTo>
                        <a:pt x="316" y="1"/>
                      </a:lnTo>
                      <a:lnTo>
                        <a:pt x="304" y="2"/>
                      </a:lnTo>
                      <a:lnTo>
                        <a:pt x="292" y="3"/>
                      </a:lnTo>
                      <a:lnTo>
                        <a:pt x="280" y="4"/>
                      </a:lnTo>
                      <a:lnTo>
                        <a:pt x="268" y="6"/>
                      </a:lnTo>
                      <a:lnTo>
                        <a:pt x="255" y="7"/>
                      </a:lnTo>
                      <a:lnTo>
                        <a:pt x="243" y="9"/>
                      </a:lnTo>
                      <a:lnTo>
                        <a:pt x="229" y="12"/>
                      </a:lnTo>
                      <a:lnTo>
                        <a:pt x="217" y="14"/>
                      </a:lnTo>
                      <a:lnTo>
                        <a:pt x="203" y="16"/>
                      </a:lnTo>
                      <a:lnTo>
                        <a:pt x="191" y="19"/>
                      </a:lnTo>
                      <a:lnTo>
                        <a:pt x="177" y="21"/>
                      </a:lnTo>
                      <a:lnTo>
                        <a:pt x="165" y="23"/>
                      </a:lnTo>
                      <a:lnTo>
                        <a:pt x="151" y="26"/>
                      </a:lnTo>
                      <a:lnTo>
                        <a:pt x="139" y="29"/>
                      </a:lnTo>
                      <a:lnTo>
                        <a:pt x="126" y="32"/>
                      </a:lnTo>
                      <a:lnTo>
                        <a:pt x="115" y="36"/>
                      </a:lnTo>
                      <a:lnTo>
                        <a:pt x="102" y="39"/>
                      </a:lnTo>
                      <a:lnTo>
                        <a:pt x="90" y="41"/>
                      </a:lnTo>
                      <a:lnTo>
                        <a:pt x="78" y="45"/>
                      </a:lnTo>
                      <a:lnTo>
                        <a:pt x="67" y="47"/>
                      </a:lnTo>
                      <a:lnTo>
                        <a:pt x="58" y="51"/>
                      </a:lnTo>
                      <a:lnTo>
                        <a:pt x="47" y="53"/>
                      </a:lnTo>
                      <a:lnTo>
                        <a:pt x="38" y="55"/>
                      </a:lnTo>
                      <a:lnTo>
                        <a:pt x="28" y="58"/>
                      </a:lnTo>
                      <a:lnTo>
                        <a:pt x="20" y="61"/>
                      </a:lnTo>
                      <a:lnTo>
                        <a:pt x="13" y="64"/>
                      </a:lnTo>
                      <a:lnTo>
                        <a:pt x="7" y="65"/>
                      </a:lnTo>
                      <a:lnTo>
                        <a:pt x="0" y="67"/>
                      </a:lnTo>
                      <a:lnTo>
                        <a:pt x="1" y="71"/>
                      </a:lnTo>
                      <a:lnTo>
                        <a:pt x="8" y="69"/>
                      </a:lnTo>
                      <a:lnTo>
                        <a:pt x="14" y="66"/>
                      </a:lnTo>
                      <a:lnTo>
                        <a:pt x="21" y="64"/>
                      </a:lnTo>
                      <a:lnTo>
                        <a:pt x="30" y="61"/>
                      </a:lnTo>
                      <a:lnTo>
                        <a:pt x="39" y="59"/>
                      </a:lnTo>
                      <a:lnTo>
                        <a:pt x="48" y="57"/>
                      </a:lnTo>
                      <a:lnTo>
                        <a:pt x="59" y="54"/>
                      </a:lnTo>
                      <a:lnTo>
                        <a:pt x="68" y="51"/>
                      </a:lnTo>
                      <a:lnTo>
                        <a:pt x="79" y="48"/>
                      </a:lnTo>
                      <a:lnTo>
                        <a:pt x="91" y="45"/>
                      </a:lnTo>
                      <a:lnTo>
                        <a:pt x="103" y="42"/>
                      </a:lnTo>
                      <a:lnTo>
                        <a:pt x="115" y="40"/>
                      </a:lnTo>
                      <a:lnTo>
                        <a:pt x="126" y="36"/>
                      </a:lnTo>
                      <a:lnTo>
                        <a:pt x="139" y="33"/>
                      </a:lnTo>
                      <a:lnTo>
                        <a:pt x="152" y="29"/>
                      </a:lnTo>
                      <a:lnTo>
                        <a:pt x="165" y="27"/>
                      </a:lnTo>
                      <a:lnTo>
                        <a:pt x="178" y="25"/>
                      </a:lnTo>
                      <a:lnTo>
                        <a:pt x="191" y="22"/>
                      </a:lnTo>
                      <a:lnTo>
                        <a:pt x="204" y="20"/>
                      </a:lnTo>
                      <a:lnTo>
                        <a:pt x="217" y="17"/>
                      </a:lnTo>
                      <a:lnTo>
                        <a:pt x="231" y="15"/>
                      </a:lnTo>
                      <a:lnTo>
                        <a:pt x="243" y="13"/>
                      </a:lnTo>
                      <a:lnTo>
                        <a:pt x="255" y="10"/>
                      </a:lnTo>
                      <a:lnTo>
                        <a:pt x="268" y="9"/>
                      </a:lnTo>
                      <a:lnTo>
                        <a:pt x="280" y="8"/>
                      </a:lnTo>
                      <a:lnTo>
                        <a:pt x="293" y="7"/>
                      </a:lnTo>
                      <a:lnTo>
                        <a:pt x="304" y="6"/>
                      </a:lnTo>
                      <a:lnTo>
                        <a:pt x="316" y="4"/>
                      </a:lnTo>
                      <a:lnTo>
                        <a:pt x="326" y="3"/>
                      </a:lnTo>
                      <a:lnTo>
                        <a:pt x="337" y="3"/>
                      </a:lnTo>
                      <a:lnTo>
                        <a:pt x="345" y="3"/>
                      </a:lnTo>
                      <a:lnTo>
                        <a:pt x="355" y="3"/>
                      </a:lnTo>
                      <a:lnTo>
                        <a:pt x="35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2" name="Freeform 2271"/>
                <p:cNvSpPr>
                  <a:spLocks/>
                </p:cNvSpPr>
                <p:nvPr/>
              </p:nvSpPr>
              <p:spPr bwMode="auto">
                <a:xfrm>
                  <a:off x="1142" y="1287"/>
                  <a:ext cx="57" cy="42"/>
                </a:xfrm>
                <a:custGeom>
                  <a:avLst/>
                  <a:gdLst>
                    <a:gd name="T0" fmla="*/ 385 w 399"/>
                    <a:gd name="T1" fmla="*/ 249 h 253"/>
                    <a:gd name="T2" fmla="*/ 352 w 399"/>
                    <a:gd name="T3" fmla="*/ 243 h 253"/>
                    <a:gd name="T4" fmla="*/ 321 w 399"/>
                    <a:gd name="T5" fmla="*/ 233 h 253"/>
                    <a:gd name="T6" fmla="*/ 290 w 399"/>
                    <a:gd name="T7" fmla="*/ 218 h 253"/>
                    <a:gd name="T8" fmla="*/ 261 w 399"/>
                    <a:gd name="T9" fmla="*/ 202 h 253"/>
                    <a:gd name="T10" fmla="*/ 232 w 399"/>
                    <a:gd name="T11" fmla="*/ 182 h 253"/>
                    <a:gd name="T12" fmla="*/ 203 w 399"/>
                    <a:gd name="T13" fmla="*/ 159 h 253"/>
                    <a:gd name="T14" fmla="*/ 177 w 399"/>
                    <a:gd name="T15" fmla="*/ 136 h 253"/>
                    <a:gd name="T16" fmla="*/ 151 w 399"/>
                    <a:gd name="T17" fmla="*/ 114 h 253"/>
                    <a:gd name="T18" fmla="*/ 126 w 399"/>
                    <a:gd name="T19" fmla="*/ 91 h 253"/>
                    <a:gd name="T20" fmla="*/ 103 w 399"/>
                    <a:gd name="T21" fmla="*/ 70 h 253"/>
                    <a:gd name="T22" fmla="*/ 81 w 399"/>
                    <a:gd name="T23" fmla="*/ 49 h 253"/>
                    <a:gd name="T24" fmla="*/ 60 w 399"/>
                    <a:gd name="T25" fmla="*/ 32 h 253"/>
                    <a:gd name="T26" fmla="*/ 41 w 399"/>
                    <a:gd name="T27" fmla="*/ 17 h 253"/>
                    <a:gd name="T28" fmla="*/ 23 w 399"/>
                    <a:gd name="T29" fmla="*/ 7 h 253"/>
                    <a:gd name="T30" fmla="*/ 8 w 399"/>
                    <a:gd name="T31" fmla="*/ 1 h 253"/>
                    <a:gd name="T32" fmla="*/ 0 w 399"/>
                    <a:gd name="T33" fmla="*/ 3 h 253"/>
                    <a:gd name="T34" fmla="*/ 14 w 399"/>
                    <a:gd name="T35" fmla="*/ 7 h 253"/>
                    <a:gd name="T36" fmla="*/ 30 w 399"/>
                    <a:gd name="T37" fmla="*/ 14 h 253"/>
                    <a:gd name="T38" fmla="*/ 47 w 399"/>
                    <a:gd name="T39" fmla="*/ 27 h 253"/>
                    <a:gd name="T40" fmla="*/ 67 w 399"/>
                    <a:gd name="T41" fmla="*/ 44 h 253"/>
                    <a:gd name="T42" fmla="*/ 89 w 399"/>
                    <a:gd name="T43" fmla="*/ 63 h 253"/>
                    <a:gd name="T44" fmla="*/ 112 w 399"/>
                    <a:gd name="T45" fmla="*/ 83 h 253"/>
                    <a:gd name="T46" fmla="*/ 136 w 399"/>
                    <a:gd name="T47" fmla="*/ 105 h 253"/>
                    <a:gd name="T48" fmla="*/ 162 w 399"/>
                    <a:gd name="T49" fmla="*/ 128 h 253"/>
                    <a:gd name="T50" fmla="*/ 188 w 399"/>
                    <a:gd name="T51" fmla="*/ 151 h 253"/>
                    <a:gd name="T52" fmla="*/ 216 w 399"/>
                    <a:gd name="T53" fmla="*/ 173 h 253"/>
                    <a:gd name="T54" fmla="*/ 244 w 399"/>
                    <a:gd name="T55" fmla="*/ 195 h 253"/>
                    <a:gd name="T56" fmla="*/ 274 w 399"/>
                    <a:gd name="T57" fmla="*/ 214 h 253"/>
                    <a:gd name="T58" fmla="*/ 304 w 399"/>
                    <a:gd name="T59" fmla="*/ 229 h 253"/>
                    <a:gd name="T60" fmla="*/ 337 w 399"/>
                    <a:gd name="T61" fmla="*/ 242 h 253"/>
                    <a:gd name="T62" fmla="*/ 367 w 399"/>
                    <a:gd name="T63" fmla="*/ 251 h 253"/>
                    <a:gd name="T64" fmla="*/ 399 w 399"/>
                    <a:gd name="T65" fmla="*/ 253 h 2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53"/>
                    <a:gd name="T101" fmla="*/ 399 w 399"/>
                    <a:gd name="T102" fmla="*/ 253 h 2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53">
                      <a:moveTo>
                        <a:pt x="399" y="249"/>
                      </a:moveTo>
                      <a:lnTo>
                        <a:pt x="385" y="249"/>
                      </a:lnTo>
                      <a:lnTo>
                        <a:pt x="369" y="247"/>
                      </a:lnTo>
                      <a:lnTo>
                        <a:pt x="352" y="243"/>
                      </a:lnTo>
                      <a:lnTo>
                        <a:pt x="338" y="239"/>
                      </a:lnTo>
                      <a:lnTo>
                        <a:pt x="321" y="233"/>
                      </a:lnTo>
                      <a:lnTo>
                        <a:pt x="306" y="227"/>
                      </a:lnTo>
                      <a:lnTo>
                        <a:pt x="290" y="218"/>
                      </a:lnTo>
                      <a:lnTo>
                        <a:pt x="275" y="211"/>
                      </a:lnTo>
                      <a:lnTo>
                        <a:pt x="261" y="202"/>
                      </a:lnTo>
                      <a:lnTo>
                        <a:pt x="247" y="192"/>
                      </a:lnTo>
                      <a:lnTo>
                        <a:pt x="232" y="182"/>
                      </a:lnTo>
                      <a:lnTo>
                        <a:pt x="218" y="171"/>
                      </a:lnTo>
                      <a:lnTo>
                        <a:pt x="203" y="159"/>
                      </a:lnTo>
                      <a:lnTo>
                        <a:pt x="190" y="148"/>
                      </a:lnTo>
                      <a:lnTo>
                        <a:pt x="177" y="136"/>
                      </a:lnTo>
                      <a:lnTo>
                        <a:pt x="164" y="126"/>
                      </a:lnTo>
                      <a:lnTo>
                        <a:pt x="151" y="114"/>
                      </a:lnTo>
                      <a:lnTo>
                        <a:pt x="138" y="103"/>
                      </a:lnTo>
                      <a:lnTo>
                        <a:pt x="126" y="91"/>
                      </a:lnTo>
                      <a:lnTo>
                        <a:pt x="114" y="80"/>
                      </a:lnTo>
                      <a:lnTo>
                        <a:pt x="103" y="70"/>
                      </a:lnTo>
                      <a:lnTo>
                        <a:pt x="92" y="60"/>
                      </a:lnTo>
                      <a:lnTo>
                        <a:pt x="81" y="49"/>
                      </a:lnTo>
                      <a:lnTo>
                        <a:pt x="69" y="41"/>
                      </a:lnTo>
                      <a:lnTo>
                        <a:pt x="60" y="32"/>
                      </a:lnTo>
                      <a:lnTo>
                        <a:pt x="49" y="23"/>
                      </a:lnTo>
                      <a:lnTo>
                        <a:pt x="41" y="17"/>
                      </a:lnTo>
                      <a:lnTo>
                        <a:pt x="33" y="12"/>
                      </a:lnTo>
                      <a:lnTo>
                        <a:pt x="23" y="7"/>
                      </a:lnTo>
                      <a:lnTo>
                        <a:pt x="15" y="3"/>
                      </a:lnTo>
                      <a:lnTo>
                        <a:pt x="8" y="1"/>
                      </a:lnTo>
                      <a:lnTo>
                        <a:pt x="0" y="0"/>
                      </a:lnTo>
                      <a:lnTo>
                        <a:pt x="0" y="3"/>
                      </a:lnTo>
                      <a:lnTo>
                        <a:pt x="7" y="4"/>
                      </a:lnTo>
                      <a:lnTo>
                        <a:pt x="14" y="7"/>
                      </a:lnTo>
                      <a:lnTo>
                        <a:pt x="21" y="10"/>
                      </a:lnTo>
                      <a:lnTo>
                        <a:pt x="30" y="14"/>
                      </a:lnTo>
                      <a:lnTo>
                        <a:pt x="39" y="20"/>
                      </a:lnTo>
                      <a:lnTo>
                        <a:pt x="47" y="27"/>
                      </a:lnTo>
                      <a:lnTo>
                        <a:pt x="57" y="35"/>
                      </a:lnTo>
                      <a:lnTo>
                        <a:pt x="67" y="44"/>
                      </a:lnTo>
                      <a:lnTo>
                        <a:pt x="78" y="53"/>
                      </a:lnTo>
                      <a:lnTo>
                        <a:pt x="89" y="63"/>
                      </a:lnTo>
                      <a:lnTo>
                        <a:pt x="100" y="72"/>
                      </a:lnTo>
                      <a:lnTo>
                        <a:pt x="112" y="83"/>
                      </a:lnTo>
                      <a:lnTo>
                        <a:pt x="124" y="94"/>
                      </a:lnTo>
                      <a:lnTo>
                        <a:pt x="136" y="105"/>
                      </a:lnTo>
                      <a:lnTo>
                        <a:pt x="149" y="116"/>
                      </a:lnTo>
                      <a:lnTo>
                        <a:pt x="162" y="128"/>
                      </a:lnTo>
                      <a:lnTo>
                        <a:pt x="175" y="140"/>
                      </a:lnTo>
                      <a:lnTo>
                        <a:pt x="188" y="151"/>
                      </a:lnTo>
                      <a:lnTo>
                        <a:pt x="201" y="163"/>
                      </a:lnTo>
                      <a:lnTo>
                        <a:pt x="216" y="173"/>
                      </a:lnTo>
                      <a:lnTo>
                        <a:pt x="229" y="185"/>
                      </a:lnTo>
                      <a:lnTo>
                        <a:pt x="244" y="195"/>
                      </a:lnTo>
                      <a:lnTo>
                        <a:pt x="260" y="204"/>
                      </a:lnTo>
                      <a:lnTo>
                        <a:pt x="274" y="214"/>
                      </a:lnTo>
                      <a:lnTo>
                        <a:pt x="289" y="222"/>
                      </a:lnTo>
                      <a:lnTo>
                        <a:pt x="304" y="229"/>
                      </a:lnTo>
                      <a:lnTo>
                        <a:pt x="320" y="236"/>
                      </a:lnTo>
                      <a:lnTo>
                        <a:pt x="337" y="242"/>
                      </a:lnTo>
                      <a:lnTo>
                        <a:pt x="351" y="247"/>
                      </a:lnTo>
                      <a:lnTo>
                        <a:pt x="367" y="251"/>
                      </a:lnTo>
                      <a:lnTo>
                        <a:pt x="384" y="253"/>
                      </a:lnTo>
                      <a:lnTo>
                        <a:pt x="399" y="253"/>
                      </a:lnTo>
                      <a:lnTo>
                        <a:pt x="399" y="2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3" name="Freeform 2272"/>
                <p:cNvSpPr>
                  <a:spLocks/>
                </p:cNvSpPr>
                <p:nvPr/>
              </p:nvSpPr>
              <p:spPr bwMode="auto">
                <a:xfrm>
                  <a:off x="1199" y="1328"/>
                  <a:ext cx="32" cy="42"/>
                </a:xfrm>
                <a:custGeom>
                  <a:avLst/>
                  <a:gdLst>
                    <a:gd name="T0" fmla="*/ 221 w 225"/>
                    <a:gd name="T1" fmla="*/ 244 h 249"/>
                    <a:gd name="T2" fmla="*/ 212 w 225"/>
                    <a:gd name="T3" fmla="*/ 240 h 249"/>
                    <a:gd name="T4" fmla="*/ 199 w 225"/>
                    <a:gd name="T5" fmla="*/ 230 h 249"/>
                    <a:gd name="T6" fmla="*/ 185 w 225"/>
                    <a:gd name="T7" fmla="*/ 215 h 249"/>
                    <a:gd name="T8" fmla="*/ 171 w 225"/>
                    <a:gd name="T9" fmla="*/ 198 h 249"/>
                    <a:gd name="T10" fmla="*/ 155 w 225"/>
                    <a:gd name="T11" fmla="*/ 179 h 249"/>
                    <a:gd name="T12" fmla="*/ 140 w 225"/>
                    <a:gd name="T13" fmla="*/ 158 h 249"/>
                    <a:gd name="T14" fmla="*/ 122 w 225"/>
                    <a:gd name="T15" fmla="*/ 135 h 249"/>
                    <a:gd name="T16" fmla="*/ 106 w 225"/>
                    <a:gd name="T17" fmla="*/ 112 h 249"/>
                    <a:gd name="T18" fmla="*/ 89 w 225"/>
                    <a:gd name="T19" fmla="*/ 90 h 249"/>
                    <a:gd name="T20" fmla="*/ 72 w 225"/>
                    <a:gd name="T21" fmla="*/ 68 h 249"/>
                    <a:gd name="T22" fmla="*/ 57 w 225"/>
                    <a:gd name="T23" fmla="*/ 48 h 249"/>
                    <a:gd name="T24" fmla="*/ 43 w 225"/>
                    <a:gd name="T25" fmla="*/ 31 h 249"/>
                    <a:gd name="T26" fmla="*/ 29 w 225"/>
                    <a:gd name="T27" fmla="*/ 17 h 249"/>
                    <a:gd name="T28" fmla="*/ 17 w 225"/>
                    <a:gd name="T29" fmla="*/ 8 h 249"/>
                    <a:gd name="T30" fmla="*/ 6 w 225"/>
                    <a:gd name="T31" fmla="*/ 2 h 249"/>
                    <a:gd name="T32" fmla="*/ 0 w 225"/>
                    <a:gd name="T33" fmla="*/ 4 h 249"/>
                    <a:gd name="T34" fmla="*/ 10 w 225"/>
                    <a:gd name="T35" fmla="*/ 8 h 249"/>
                    <a:gd name="T36" fmla="*/ 20 w 225"/>
                    <a:gd name="T37" fmla="*/ 15 h 249"/>
                    <a:gd name="T38" fmla="*/ 32 w 225"/>
                    <a:gd name="T39" fmla="*/ 27 h 249"/>
                    <a:gd name="T40" fmla="*/ 48 w 225"/>
                    <a:gd name="T41" fmla="*/ 42 h 249"/>
                    <a:gd name="T42" fmla="*/ 63 w 225"/>
                    <a:gd name="T43" fmla="*/ 60 h 249"/>
                    <a:gd name="T44" fmla="*/ 78 w 225"/>
                    <a:gd name="T45" fmla="*/ 81 h 249"/>
                    <a:gd name="T46" fmla="*/ 95 w 225"/>
                    <a:gd name="T47" fmla="*/ 103 h 249"/>
                    <a:gd name="T48" fmla="*/ 111 w 225"/>
                    <a:gd name="T49" fmla="*/ 125 h 249"/>
                    <a:gd name="T50" fmla="*/ 128 w 225"/>
                    <a:gd name="T51" fmla="*/ 148 h 249"/>
                    <a:gd name="T52" fmla="*/ 145 w 225"/>
                    <a:gd name="T53" fmla="*/ 171 h 249"/>
                    <a:gd name="T54" fmla="*/ 160 w 225"/>
                    <a:gd name="T55" fmla="*/ 191 h 249"/>
                    <a:gd name="T56" fmla="*/ 175 w 225"/>
                    <a:gd name="T57" fmla="*/ 209 h 249"/>
                    <a:gd name="T58" fmla="*/ 189 w 225"/>
                    <a:gd name="T59" fmla="*/ 224 h 249"/>
                    <a:gd name="T60" fmla="*/ 203 w 225"/>
                    <a:gd name="T61" fmla="*/ 238 h 249"/>
                    <a:gd name="T62" fmla="*/ 215 w 225"/>
                    <a:gd name="T63" fmla="*/ 246 h 249"/>
                    <a:gd name="T64" fmla="*/ 225 w 225"/>
                    <a:gd name="T65" fmla="*/ 249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5"/>
                    <a:gd name="T100" fmla="*/ 0 h 249"/>
                    <a:gd name="T101" fmla="*/ 225 w 225"/>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5" h="249">
                      <a:moveTo>
                        <a:pt x="225" y="246"/>
                      </a:moveTo>
                      <a:lnTo>
                        <a:pt x="221" y="244"/>
                      </a:lnTo>
                      <a:lnTo>
                        <a:pt x="217" y="243"/>
                      </a:lnTo>
                      <a:lnTo>
                        <a:pt x="212" y="240"/>
                      </a:lnTo>
                      <a:lnTo>
                        <a:pt x="205" y="235"/>
                      </a:lnTo>
                      <a:lnTo>
                        <a:pt x="199" y="230"/>
                      </a:lnTo>
                      <a:lnTo>
                        <a:pt x="193" y="222"/>
                      </a:lnTo>
                      <a:lnTo>
                        <a:pt x="185" y="215"/>
                      </a:lnTo>
                      <a:lnTo>
                        <a:pt x="178" y="206"/>
                      </a:lnTo>
                      <a:lnTo>
                        <a:pt x="171" y="198"/>
                      </a:lnTo>
                      <a:lnTo>
                        <a:pt x="163" y="189"/>
                      </a:lnTo>
                      <a:lnTo>
                        <a:pt x="155" y="179"/>
                      </a:lnTo>
                      <a:lnTo>
                        <a:pt x="147" y="168"/>
                      </a:lnTo>
                      <a:lnTo>
                        <a:pt x="140" y="158"/>
                      </a:lnTo>
                      <a:lnTo>
                        <a:pt x="130" y="147"/>
                      </a:lnTo>
                      <a:lnTo>
                        <a:pt x="122" y="135"/>
                      </a:lnTo>
                      <a:lnTo>
                        <a:pt x="115" y="124"/>
                      </a:lnTo>
                      <a:lnTo>
                        <a:pt x="106" y="112"/>
                      </a:lnTo>
                      <a:lnTo>
                        <a:pt x="97" y="102"/>
                      </a:lnTo>
                      <a:lnTo>
                        <a:pt x="89" y="90"/>
                      </a:lnTo>
                      <a:lnTo>
                        <a:pt x="81" y="79"/>
                      </a:lnTo>
                      <a:lnTo>
                        <a:pt x="72" y="68"/>
                      </a:lnTo>
                      <a:lnTo>
                        <a:pt x="65" y="58"/>
                      </a:lnTo>
                      <a:lnTo>
                        <a:pt x="57" y="48"/>
                      </a:lnTo>
                      <a:lnTo>
                        <a:pt x="50" y="40"/>
                      </a:lnTo>
                      <a:lnTo>
                        <a:pt x="43" y="31"/>
                      </a:lnTo>
                      <a:lnTo>
                        <a:pt x="37" y="24"/>
                      </a:lnTo>
                      <a:lnTo>
                        <a:pt x="29" y="17"/>
                      </a:lnTo>
                      <a:lnTo>
                        <a:pt x="23" y="12"/>
                      </a:lnTo>
                      <a:lnTo>
                        <a:pt x="17" y="8"/>
                      </a:lnTo>
                      <a:lnTo>
                        <a:pt x="12" y="4"/>
                      </a:lnTo>
                      <a:lnTo>
                        <a:pt x="6" y="2"/>
                      </a:lnTo>
                      <a:lnTo>
                        <a:pt x="0" y="0"/>
                      </a:lnTo>
                      <a:lnTo>
                        <a:pt x="0" y="4"/>
                      </a:lnTo>
                      <a:lnTo>
                        <a:pt x="5" y="5"/>
                      </a:lnTo>
                      <a:lnTo>
                        <a:pt x="10" y="8"/>
                      </a:lnTo>
                      <a:lnTo>
                        <a:pt x="16" y="10"/>
                      </a:lnTo>
                      <a:lnTo>
                        <a:pt x="20" y="15"/>
                      </a:lnTo>
                      <a:lnTo>
                        <a:pt x="26" y="20"/>
                      </a:lnTo>
                      <a:lnTo>
                        <a:pt x="32" y="27"/>
                      </a:lnTo>
                      <a:lnTo>
                        <a:pt x="40" y="34"/>
                      </a:lnTo>
                      <a:lnTo>
                        <a:pt x="48" y="42"/>
                      </a:lnTo>
                      <a:lnTo>
                        <a:pt x="55" y="50"/>
                      </a:lnTo>
                      <a:lnTo>
                        <a:pt x="63" y="60"/>
                      </a:lnTo>
                      <a:lnTo>
                        <a:pt x="70" y="70"/>
                      </a:lnTo>
                      <a:lnTo>
                        <a:pt x="78" y="81"/>
                      </a:lnTo>
                      <a:lnTo>
                        <a:pt x="87" y="92"/>
                      </a:lnTo>
                      <a:lnTo>
                        <a:pt x="95" y="103"/>
                      </a:lnTo>
                      <a:lnTo>
                        <a:pt x="102" y="115"/>
                      </a:lnTo>
                      <a:lnTo>
                        <a:pt x="111" y="125"/>
                      </a:lnTo>
                      <a:lnTo>
                        <a:pt x="120" y="137"/>
                      </a:lnTo>
                      <a:lnTo>
                        <a:pt x="128" y="148"/>
                      </a:lnTo>
                      <a:lnTo>
                        <a:pt x="136" y="160"/>
                      </a:lnTo>
                      <a:lnTo>
                        <a:pt x="145" y="171"/>
                      </a:lnTo>
                      <a:lnTo>
                        <a:pt x="152" y="180"/>
                      </a:lnTo>
                      <a:lnTo>
                        <a:pt x="160" y="191"/>
                      </a:lnTo>
                      <a:lnTo>
                        <a:pt x="168" y="200"/>
                      </a:lnTo>
                      <a:lnTo>
                        <a:pt x="175" y="209"/>
                      </a:lnTo>
                      <a:lnTo>
                        <a:pt x="183" y="217"/>
                      </a:lnTo>
                      <a:lnTo>
                        <a:pt x="189" y="224"/>
                      </a:lnTo>
                      <a:lnTo>
                        <a:pt x="197" y="232"/>
                      </a:lnTo>
                      <a:lnTo>
                        <a:pt x="203" y="238"/>
                      </a:lnTo>
                      <a:lnTo>
                        <a:pt x="209" y="242"/>
                      </a:lnTo>
                      <a:lnTo>
                        <a:pt x="215" y="246"/>
                      </a:lnTo>
                      <a:lnTo>
                        <a:pt x="220" y="248"/>
                      </a:lnTo>
                      <a:lnTo>
                        <a:pt x="225" y="249"/>
                      </a:lnTo>
                      <a:lnTo>
                        <a:pt x="225" y="2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4" name="Freeform 2273"/>
                <p:cNvSpPr>
                  <a:spLocks/>
                </p:cNvSpPr>
                <p:nvPr/>
              </p:nvSpPr>
              <p:spPr bwMode="auto">
                <a:xfrm>
                  <a:off x="1231" y="1369"/>
                  <a:ext cx="44" cy="34"/>
                </a:xfrm>
                <a:custGeom>
                  <a:avLst/>
                  <a:gdLst>
                    <a:gd name="T0" fmla="*/ 281 w 305"/>
                    <a:gd name="T1" fmla="*/ 192 h 200"/>
                    <a:gd name="T2" fmla="*/ 240 w 305"/>
                    <a:gd name="T3" fmla="*/ 184 h 200"/>
                    <a:gd name="T4" fmla="*/ 202 w 305"/>
                    <a:gd name="T5" fmla="*/ 173 h 200"/>
                    <a:gd name="T6" fmla="*/ 171 w 305"/>
                    <a:gd name="T7" fmla="*/ 160 h 200"/>
                    <a:gd name="T8" fmla="*/ 145 w 305"/>
                    <a:gd name="T9" fmla="*/ 146 h 200"/>
                    <a:gd name="T10" fmla="*/ 123 w 305"/>
                    <a:gd name="T11" fmla="*/ 130 h 200"/>
                    <a:gd name="T12" fmla="*/ 104 w 305"/>
                    <a:gd name="T13" fmla="*/ 113 h 200"/>
                    <a:gd name="T14" fmla="*/ 90 w 305"/>
                    <a:gd name="T15" fmla="*/ 96 h 200"/>
                    <a:gd name="T16" fmla="*/ 76 w 305"/>
                    <a:gd name="T17" fmla="*/ 79 h 200"/>
                    <a:gd name="T18" fmla="*/ 66 w 305"/>
                    <a:gd name="T19" fmla="*/ 63 h 200"/>
                    <a:gd name="T20" fmla="*/ 56 w 305"/>
                    <a:gd name="T21" fmla="*/ 47 h 200"/>
                    <a:gd name="T22" fmla="*/ 47 w 305"/>
                    <a:gd name="T23" fmla="*/ 33 h 200"/>
                    <a:gd name="T24" fmla="*/ 39 w 305"/>
                    <a:gd name="T25" fmla="*/ 21 h 200"/>
                    <a:gd name="T26" fmla="*/ 28 w 305"/>
                    <a:gd name="T27" fmla="*/ 11 h 200"/>
                    <a:gd name="T28" fmla="*/ 19 w 305"/>
                    <a:gd name="T29" fmla="*/ 4 h 200"/>
                    <a:gd name="T30" fmla="*/ 7 w 305"/>
                    <a:gd name="T31" fmla="*/ 0 h 200"/>
                    <a:gd name="T32" fmla="*/ 0 w 305"/>
                    <a:gd name="T33" fmla="*/ 3 h 200"/>
                    <a:gd name="T34" fmla="*/ 13 w 305"/>
                    <a:gd name="T35" fmla="*/ 4 h 200"/>
                    <a:gd name="T36" fmla="*/ 22 w 305"/>
                    <a:gd name="T37" fmla="*/ 10 h 200"/>
                    <a:gd name="T38" fmla="*/ 31 w 305"/>
                    <a:gd name="T39" fmla="*/ 19 h 200"/>
                    <a:gd name="T40" fmla="*/ 40 w 305"/>
                    <a:gd name="T41" fmla="*/ 29 h 200"/>
                    <a:gd name="T42" fmla="*/ 48 w 305"/>
                    <a:gd name="T43" fmla="*/ 42 h 200"/>
                    <a:gd name="T44" fmla="*/ 57 w 305"/>
                    <a:gd name="T45" fmla="*/ 57 h 200"/>
                    <a:gd name="T46" fmla="*/ 67 w 305"/>
                    <a:gd name="T47" fmla="*/ 72 h 200"/>
                    <a:gd name="T48" fmla="*/ 79 w 305"/>
                    <a:gd name="T49" fmla="*/ 89 h 200"/>
                    <a:gd name="T50" fmla="*/ 93 w 305"/>
                    <a:gd name="T51" fmla="*/ 107 h 200"/>
                    <a:gd name="T52" fmla="*/ 110 w 305"/>
                    <a:gd name="T53" fmla="*/ 123 h 200"/>
                    <a:gd name="T54" fmla="*/ 131 w 305"/>
                    <a:gd name="T55" fmla="*/ 141 h 200"/>
                    <a:gd name="T56" fmla="*/ 155 w 305"/>
                    <a:gd name="T57" fmla="*/ 157 h 200"/>
                    <a:gd name="T58" fmla="*/ 185 w 305"/>
                    <a:gd name="T59" fmla="*/ 170 h 200"/>
                    <a:gd name="T60" fmla="*/ 220 w 305"/>
                    <a:gd name="T61" fmla="*/ 183 h 200"/>
                    <a:gd name="T62" fmla="*/ 259 w 305"/>
                    <a:gd name="T63" fmla="*/ 192 h 200"/>
                    <a:gd name="T64" fmla="*/ 305 w 305"/>
                    <a:gd name="T65" fmla="*/ 200 h 2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5"/>
                    <a:gd name="T100" fmla="*/ 0 h 200"/>
                    <a:gd name="T101" fmla="*/ 305 w 305"/>
                    <a:gd name="T102" fmla="*/ 200 h 2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5" h="200">
                      <a:moveTo>
                        <a:pt x="305" y="196"/>
                      </a:moveTo>
                      <a:lnTo>
                        <a:pt x="281" y="192"/>
                      </a:lnTo>
                      <a:lnTo>
                        <a:pt x="259" y="189"/>
                      </a:lnTo>
                      <a:lnTo>
                        <a:pt x="240" y="184"/>
                      </a:lnTo>
                      <a:lnTo>
                        <a:pt x="220" y="179"/>
                      </a:lnTo>
                      <a:lnTo>
                        <a:pt x="202" y="173"/>
                      </a:lnTo>
                      <a:lnTo>
                        <a:pt x="186" y="167"/>
                      </a:lnTo>
                      <a:lnTo>
                        <a:pt x="171" y="160"/>
                      </a:lnTo>
                      <a:lnTo>
                        <a:pt x="157" y="153"/>
                      </a:lnTo>
                      <a:lnTo>
                        <a:pt x="145" y="146"/>
                      </a:lnTo>
                      <a:lnTo>
                        <a:pt x="133" y="138"/>
                      </a:lnTo>
                      <a:lnTo>
                        <a:pt x="123" y="130"/>
                      </a:lnTo>
                      <a:lnTo>
                        <a:pt x="112" y="121"/>
                      </a:lnTo>
                      <a:lnTo>
                        <a:pt x="104" y="113"/>
                      </a:lnTo>
                      <a:lnTo>
                        <a:pt x="97" y="104"/>
                      </a:lnTo>
                      <a:lnTo>
                        <a:pt x="90" y="96"/>
                      </a:lnTo>
                      <a:lnTo>
                        <a:pt x="82" y="88"/>
                      </a:lnTo>
                      <a:lnTo>
                        <a:pt x="76" y="79"/>
                      </a:lnTo>
                      <a:lnTo>
                        <a:pt x="71" y="71"/>
                      </a:lnTo>
                      <a:lnTo>
                        <a:pt x="66" y="63"/>
                      </a:lnTo>
                      <a:lnTo>
                        <a:pt x="60" y="54"/>
                      </a:lnTo>
                      <a:lnTo>
                        <a:pt x="56" y="47"/>
                      </a:lnTo>
                      <a:lnTo>
                        <a:pt x="51" y="40"/>
                      </a:lnTo>
                      <a:lnTo>
                        <a:pt x="47" y="33"/>
                      </a:lnTo>
                      <a:lnTo>
                        <a:pt x="43" y="27"/>
                      </a:lnTo>
                      <a:lnTo>
                        <a:pt x="39" y="21"/>
                      </a:lnTo>
                      <a:lnTo>
                        <a:pt x="33" y="16"/>
                      </a:lnTo>
                      <a:lnTo>
                        <a:pt x="28" y="11"/>
                      </a:lnTo>
                      <a:lnTo>
                        <a:pt x="24" y="7"/>
                      </a:lnTo>
                      <a:lnTo>
                        <a:pt x="19" y="4"/>
                      </a:lnTo>
                      <a:lnTo>
                        <a:pt x="14" y="2"/>
                      </a:lnTo>
                      <a:lnTo>
                        <a:pt x="7" y="0"/>
                      </a:lnTo>
                      <a:lnTo>
                        <a:pt x="0" y="0"/>
                      </a:lnTo>
                      <a:lnTo>
                        <a:pt x="0" y="3"/>
                      </a:lnTo>
                      <a:lnTo>
                        <a:pt x="6" y="3"/>
                      </a:lnTo>
                      <a:lnTo>
                        <a:pt x="13" y="4"/>
                      </a:lnTo>
                      <a:lnTo>
                        <a:pt x="18" y="7"/>
                      </a:lnTo>
                      <a:lnTo>
                        <a:pt x="22" y="10"/>
                      </a:lnTo>
                      <a:lnTo>
                        <a:pt x="26" y="14"/>
                      </a:lnTo>
                      <a:lnTo>
                        <a:pt x="31" y="19"/>
                      </a:lnTo>
                      <a:lnTo>
                        <a:pt x="34" y="23"/>
                      </a:lnTo>
                      <a:lnTo>
                        <a:pt x="40" y="29"/>
                      </a:lnTo>
                      <a:lnTo>
                        <a:pt x="44" y="35"/>
                      </a:lnTo>
                      <a:lnTo>
                        <a:pt x="48" y="42"/>
                      </a:lnTo>
                      <a:lnTo>
                        <a:pt x="52" y="50"/>
                      </a:lnTo>
                      <a:lnTo>
                        <a:pt x="57" y="57"/>
                      </a:lnTo>
                      <a:lnTo>
                        <a:pt x="63" y="64"/>
                      </a:lnTo>
                      <a:lnTo>
                        <a:pt x="67" y="72"/>
                      </a:lnTo>
                      <a:lnTo>
                        <a:pt x="73" y="81"/>
                      </a:lnTo>
                      <a:lnTo>
                        <a:pt x="79" y="89"/>
                      </a:lnTo>
                      <a:lnTo>
                        <a:pt x="85" y="97"/>
                      </a:lnTo>
                      <a:lnTo>
                        <a:pt x="93" y="107"/>
                      </a:lnTo>
                      <a:lnTo>
                        <a:pt x="102" y="115"/>
                      </a:lnTo>
                      <a:lnTo>
                        <a:pt x="110" y="123"/>
                      </a:lnTo>
                      <a:lnTo>
                        <a:pt x="121" y="133"/>
                      </a:lnTo>
                      <a:lnTo>
                        <a:pt x="131" y="141"/>
                      </a:lnTo>
                      <a:lnTo>
                        <a:pt x="143" y="148"/>
                      </a:lnTo>
                      <a:lnTo>
                        <a:pt x="155" y="157"/>
                      </a:lnTo>
                      <a:lnTo>
                        <a:pt x="170" y="164"/>
                      </a:lnTo>
                      <a:lnTo>
                        <a:pt x="185" y="170"/>
                      </a:lnTo>
                      <a:lnTo>
                        <a:pt x="201" y="177"/>
                      </a:lnTo>
                      <a:lnTo>
                        <a:pt x="220" y="183"/>
                      </a:lnTo>
                      <a:lnTo>
                        <a:pt x="238" y="188"/>
                      </a:lnTo>
                      <a:lnTo>
                        <a:pt x="259" y="192"/>
                      </a:lnTo>
                      <a:lnTo>
                        <a:pt x="281" y="196"/>
                      </a:lnTo>
                      <a:lnTo>
                        <a:pt x="305" y="200"/>
                      </a:lnTo>
                      <a:lnTo>
                        <a:pt x="305" y="1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5" name="Freeform 2274"/>
                <p:cNvSpPr>
                  <a:spLocks/>
                </p:cNvSpPr>
                <p:nvPr/>
              </p:nvSpPr>
              <p:spPr bwMode="auto">
                <a:xfrm>
                  <a:off x="1275" y="1402"/>
                  <a:ext cx="32" cy="67"/>
                </a:xfrm>
                <a:custGeom>
                  <a:avLst/>
                  <a:gdLst>
                    <a:gd name="T0" fmla="*/ 211 w 228"/>
                    <a:gd name="T1" fmla="*/ 385 h 402"/>
                    <a:gd name="T2" fmla="*/ 181 w 228"/>
                    <a:gd name="T3" fmla="*/ 353 h 402"/>
                    <a:gd name="T4" fmla="*/ 155 w 228"/>
                    <a:gd name="T5" fmla="*/ 322 h 402"/>
                    <a:gd name="T6" fmla="*/ 133 w 228"/>
                    <a:gd name="T7" fmla="*/ 290 h 402"/>
                    <a:gd name="T8" fmla="*/ 116 w 228"/>
                    <a:gd name="T9" fmla="*/ 257 h 402"/>
                    <a:gd name="T10" fmla="*/ 102 w 228"/>
                    <a:gd name="T11" fmla="*/ 225 h 402"/>
                    <a:gd name="T12" fmla="*/ 90 w 228"/>
                    <a:gd name="T13" fmla="*/ 192 h 402"/>
                    <a:gd name="T14" fmla="*/ 79 w 228"/>
                    <a:gd name="T15" fmla="*/ 161 h 402"/>
                    <a:gd name="T16" fmla="*/ 71 w 228"/>
                    <a:gd name="T17" fmla="*/ 132 h 402"/>
                    <a:gd name="T18" fmla="*/ 64 w 228"/>
                    <a:gd name="T19" fmla="*/ 105 h 402"/>
                    <a:gd name="T20" fmla="*/ 56 w 228"/>
                    <a:gd name="T21" fmla="*/ 78 h 402"/>
                    <a:gd name="T22" fmla="*/ 49 w 228"/>
                    <a:gd name="T23" fmla="*/ 55 h 402"/>
                    <a:gd name="T24" fmla="*/ 41 w 228"/>
                    <a:gd name="T25" fmla="*/ 36 h 402"/>
                    <a:gd name="T26" fmla="*/ 32 w 228"/>
                    <a:gd name="T27" fmla="*/ 20 h 402"/>
                    <a:gd name="T28" fmla="*/ 21 w 228"/>
                    <a:gd name="T29" fmla="*/ 8 h 402"/>
                    <a:gd name="T30" fmla="*/ 8 w 228"/>
                    <a:gd name="T31" fmla="*/ 1 h 402"/>
                    <a:gd name="T32" fmla="*/ 0 w 228"/>
                    <a:gd name="T33" fmla="*/ 4 h 402"/>
                    <a:gd name="T34" fmla="*/ 14 w 228"/>
                    <a:gd name="T35" fmla="*/ 7 h 402"/>
                    <a:gd name="T36" fmla="*/ 25 w 228"/>
                    <a:gd name="T37" fmla="*/ 17 h 402"/>
                    <a:gd name="T38" fmla="*/ 33 w 228"/>
                    <a:gd name="T39" fmla="*/ 30 h 402"/>
                    <a:gd name="T40" fmla="*/ 43 w 228"/>
                    <a:gd name="T41" fmla="*/ 46 h 402"/>
                    <a:gd name="T42" fmla="*/ 49 w 228"/>
                    <a:gd name="T43" fmla="*/ 67 h 402"/>
                    <a:gd name="T44" fmla="*/ 56 w 228"/>
                    <a:gd name="T45" fmla="*/ 92 h 402"/>
                    <a:gd name="T46" fmla="*/ 64 w 228"/>
                    <a:gd name="T47" fmla="*/ 119 h 402"/>
                    <a:gd name="T48" fmla="*/ 71 w 228"/>
                    <a:gd name="T49" fmla="*/ 148 h 402"/>
                    <a:gd name="T50" fmla="*/ 81 w 228"/>
                    <a:gd name="T51" fmla="*/ 177 h 402"/>
                    <a:gd name="T52" fmla="*/ 92 w 228"/>
                    <a:gd name="T53" fmla="*/ 209 h 402"/>
                    <a:gd name="T54" fmla="*/ 105 w 228"/>
                    <a:gd name="T55" fmla="*/ 243 h 402"/>
                    <a:gd name="T56" fmla="*/ 121 w 228"/>
                    <a:gd name="T57" fmla="*/ 276 h 402"/>
                    <a:gd name="T58" fmla="*/ 141 w 228"/>
                    <a:gd name="T59" fmla="*/ 308 h 402"/>
                    <a:gd name="T60" fmla="*/ 164 w 228"/>
                    <a:gd name="T61" fmla="*/ 340 h 402"/>
                    <a:gd name="T62" fmla="*/ 193 w 228"/>
                    <a:gd name="T63" fmla="*/ 372 h 402"/>
                    <a:gd name="T64" fmla="*/ 227 w 228"/>
                    <a:gd name="T65" fmla="*/ 402 h 4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402"/>
                    <a:gd name="T101" fmla="*/ 228 w 228"/>
                    <a:gd name="T102" fmla="*/ 402 h 4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402">
                      <a:moveTo>
                        <a:pt x="228" y="400"/>
                      </a:moveTo>
                      <a:lnTo>
                        <a:pt x="211" y="385"/>
                      </a:lnTo>
                      <a:lnTo>
                        <a:pt x="196" y="370"/>
                      </a:lnTo>
                      <a:lnTo>
                        <a:pt x="181" y="353"/>
                      </a:lnTo>
                      <a:lnTo>
                        <a:pt x="168" y="338"/>
                      </a:lnTo>
                      <a:lnTo>
                        <a:pt x="155" y="322"/>
                      </a:lnTo>
                      <a:lnTo>
                        <a:pt x="144" y="306"/>
                      </a:lnTo>
                      <a:lnTo>
                        <a:pt x="133" y="290"/>
                      </a:lnTo>
                      <a:lnTo>
                        <a:pt x="124" y="274"/>
                      </a:lnTo>
                      <a:lnTo>
                        <a:pt x="116" y="257"/>
                      </a:lnTo>
                      <a:lnTo>
                        <a:pt x="109" y="241"/>
                      </a:lnTo>
                      <a:lnTo>
                        <a:pt x="102" y="225"/>
                      </a:lnTo>
                      <a:lnTo>
                        <a:pt x="96" y="208"/>
                      </a:lnTo>
                      <a:lnTo>
                        <a:pt x="90" y="192"/>
                      </a:lnTo>
                      <a:lnTo>
                        <a:pt x="84" y="176"/>
                      </a:lnTo>
                      <a:lnTo>
                        <a:pt x="79" y="161"/>
                      </a:lnTo>
                      <a:lnTo>
                        <a:pt x="75" y="146"/>
                      </a:lnTo>
                      <a:lnTo>
                        <a:pt x="71" y="132"/>
                      </a:lnTo>
                      <a:lnTo>
                        <a:pt x="67" y="118"/>
                      </a:lnTo>
                      <a:lnTo>
                        <a:pt x="64" y="105"/>
                      </a:lnTo>
                      <a:lnTo>
                        <a:pt x="59" y="92"/>
                      </a:lnTo>
                      <a:lnTo>
                        <a:pt x="56" y="78"/>
                      </a:lnTo>
                      <a:lnTo>
                        <a:pt x="52" y="67"/>
                      </a:lnTo>
                      <a:lnTo>
                        <a:pt x="49" y="55"/>
                      </a:lnTo>
                      <a:lnTo>
                        <a:pt x="45" y="45"/>
                      </a:lnTo>
                      <a:lnTo>
                        <a:pt x="41" y="36"/>
                      </a:lnTo>
                      <a:lnTo>
                        <a:pt x="38" y="27"/>
                      </a:lnTo>
                      <a:lnTo>
                        <a:pt x="32" y="20"/>
                      </a:lnTo>
                      <a:lnTo>
                        <a:pt x="27" y="14"/>
                      </a:lnTo>
                      <a:lnTo>
                        <a:pt x="21" y="8"/>
                      </a:lnTo>
                      <a:lnTo>
                        <a:pt x="15" y="5"/>
                      </a:lnTo>
                      <a:lnTo>
                        <a:pt x="8" y="1"/>
                      </a:lnTo>
                      <a:lnTo>
                        <a:pt x="0" y="0"/>
                      </a:lnTo>
                      <a:lnTo>
                        <a:pt x="0" y="4"/>
                      </a:lnTo>
                      <a:lnTo>
                        <a:pt x="7" y="5"/>
                      </a:lnTo>
                      <a:lnTo>
                        <a:pt x="14" y="7"/>
                      </a:lnTo>
                      <a:lnTo>
                        <a:pt x="19" y="11"/>
                      </a:lnTo>
                      <a:lnTo>
                        <a:pt x="25" y="17"/>
                      </a:lnTo>
                      <a:lnTo>
                        <a:pt x="29" y="23"/>
                      </a:lnTo>
                      <a:lnTo>
                        <a:pt x="33" y="30"/>
                      </a:lnTo>
                      <a:lnTo>
                        <a:pt x="38" y="37"/>
                      </a:lnTo>
                      <a:lnTo>
                        <a:pt x="43" y="46"/>
                      </a:lnTo>
                      <a:lnTo>
                        <a:pt x="46" y="56"/>
                      </a:lnTo>
                      <a:lnTo>
                        <a:pt x="49" y="67"/>
                      </a:lnTo>
                      <a:lnTo>
                        <a:pt x="52" y="80"/>
                      </a:lnTo>
                      <a:lnTo>
                        <a:pt x="56" y="92"/>
                      </a:lnTo>
                      <a:lnTo>
                        <a:pt x="59" y="105"/>
                      </a:lnTo>
                      <a:lnTo>
                        <a:pt x="64" y="119"/>
                      </a:lnTo>
                      <a:lnTo>
                        <a:pt x="67" y="132"/>
                      </a:lnTo>
                      <a:lnTo>
                        <a:pt x="71" y="148"/>
                      </a:lnTo>
                      <a:lnTo>
                        <a:pt x="76" y="162"/>
                      </a:lnTo>
                      <a:lnTo>
                        <a:pt x="81" y="177"/>
                      </a:lnTo>
                      <a:lnTo>
                        <a:pt x="85" y="193"/>
                      </a:lnTo>
                      <a:lnTo>
                        <a:pt x="92" y="209"/>
                      </a:lnTo>
                      <a:lnTo>
                        <a:pt x="98" y="226"/>
                      </a:lnTo>
                      <a:lnTo>
                        <a:pt x="105" y="243"/>
                      </a:lnTo>
                      <a:lnTo>
                        <a:pt x="114" y="259"/>
                      </a:lnTo>
                      <a:lnTo>
                        <a:pt x="121" y="276"/>
                      </a:lnTo>
                      <a:lnTo>
                        <a:pt x="130" y="291"/>
                      </a:lnTo>
                      <a:lnTo>
                        <a:pt x="141" y="308"/>
                      </a:lnTo>
                      <a:lnTo>
                        <a:pt x="152" y="325"/>
                      </a:lnTo>
                      <a:lnTo>
                        <a:pt x="164" y="340"/>
                      </a:lnTo>
                      <a:lnTo>
                        <a:pt x="178" y="356"/>
                      </a:lnTo>
                      <a:lnTo>
                        <a:pt x="193" y="372"/>
                      </a:lnTo>
                      <a:lnTo>
                        <a:pt x="208" y="388"/>
                      </a:lnTo>
                      <a:lnTo>
                        <a:pt x="227" y="402"/>
                      </a:lnTo>
                      <a:lnTo>
                        <a:pt x="228" y="40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6" name="Freeform 2275"/>
                <p:cNvSpPr>
                  <a:spLocks/>
                </p:cNvSpPr>
                <p:nvPr/>
              </p:nvSpPr>
              <p:spPr bwMode="auto">
                <a:xfrm>
                  <a:off x="1307" y="1469"/>
                  <a:ext cx="15" cy="11"/>
                </a:xfrm>
                <a:custGeom>
                  <a:avLst/>
                  <a:gdLst>
                    <a:gd name="T0" fmla="*/ 104 w 104"/>
                    <a:gd name="T1" fmla="*/ 63 h 68"/>
                    <a:gd name="T2" fmla="*/ 95 w 104"/>
                    <a:gd name="T3" fmla="*/ 59 h 68"/>
                    <a:gd name="T4" fmla="*/ 89 w 104"/>
                    <a:gd name="T5" fmla="*/ 57 h 68"/>
                    <a:gd name="T6" fmla="*/ 84 w 104"/>
                    <a:gd name="T7" fmla="*/ 57 h 68"/>
                    <a:gd name="T8" fmla="*/ 81 w 104"/>
                    <a:gd name="T9" fmla="*/ 59 h 68"/>
                    <a:gd name="T10" fmla="*/ 79 w 104"/>
                    <a:gd name="T11" fmla="*/ 62 h 68"/>
                    <a:gd name="T12" fmla="*/ 81 w 104"/>
                    <a:gd name="T13" fmla="*/ 64 h 68"/>
                    <a:gd name="T14" fmla="*/ 81 w 104"/>
                    <a:gd name="T15" fmla="*/ 64 h 68"/>
                    <a:gd name="T16" fmla="*/ 82 w 104"/>
                    <a:gd name="T17" fmla="*/ 64 h 68"/>
                    <a:gd name="T18" fmla="*/ 81 w 104"/>
                    <a:gd name="T19" fmla="*/ 63 h 68"/>
                    <a:gd name="T20" fmla="*/ 76 w 104"/>
                    <a:gd name="T21" fmla="*/ 59 h 68"/>
                    <a:gd name="T22" fmla="*/ 69 w 104"/>
                    <a:gd name="T23" fmla="*/ 53 h 68"/>
                    <a:gd name="T24" fmla="*/ 58 w 104"/>
                    <a:gd name="T25" fmla="*/ 45 h 68"/>
                    <a:gd name="T26" fmla="*/ 44 w 104"/>
                    <a:gd name="T27" fmla="*/ 33 h 68"/>
                    <a:gd name="T28" fmla="*/ 25 w 104"/>
                    <a:gd name="T29" fmla="*/ 19 h 68"/>
                    <a:gd name="T30" fmla="*/ 1 w 104"/>
                    <a:gd name="T31" fmla="*/ 0 h 68"/>
                    <a:gd name="T32" fmla="*/ 13 w 104"/>
                    <a:gd name="T33" fmla="*/ 13 h 68"/>
                    <a:gd name="T34" fmla="*/ 32 w 104"/>
                    <a:gd name="T35" fmla="*/ 30 h 68"/>
                    <a:gd name="T36" fmla="*/ 50 w 104"/>
                    <a:gd name="T37" fmla="*/ 43 h 68"/>
                    <a:gd name="T38" fmla="*/ 63 w 104"/>
                    <a:gd name="T39" fmla="*/ 52 h 68"/>
                    <a:gd name="T40" fmla="*/ 71 w 104"/>
                    <a:gd name="T41" fmla="*/ 59 h 68"/>
                    <a:gd name="T42" fmla="*/ 76 w 104"/>
                    <a:gd name="T43" fmla="*/ 64 h 68"/>
                    <a:gd name="T44" fmla="*/ 79 w 104"/>
                    <a:gd name="T45" fmla="*/ 66 h 68"/>
                    <a:gd name="T46" fmla="*/ 82 w 104"/>
                    <a:gd name="T47" fmla="*/ 68 h 68"/>
                    <a:gd name="T48" fmla="*/ 84 w 104"/>
                    <a:gd name="T49" fmla="*/ 65 h 68"/>
                    <a:gd name="T50" fmla="*/ 84 w 104"/>
                    <a:gd name="T51" fmla="*/ 63 h 68"/>
                    <a:gd name="T52" fmla="*/ 83 w 104"/>
                    <a:gd name="T53" fmla="*/ 62 h 68"/>
                    <a:gd name="T54" fmla="*/ 84 w 104"/>
                    <a:gd name="T55" fmla="*/ 60 h 68"/>
                    <a:gd name="T56" fmla="*/ 89 w 104"/>
                    <a:gd name="T57" fmla="*/ 60 h 68"/>
                    <a:gd name="T58" fmla="*/ 94 w 104"/>
                    <a:gd name="T59" fmla="*/ 63 h 68"/>
                    <a:gd name="T60" fmla="*/ 103 w 104"/>
                    <a:gd name="T61" fmla="*/ 66 h 68"/>
                    <a:gd name="T62" fmla="*/ 103 w 10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68"/>
                    <a:gd name="T98" fmla="*/ 104 w 10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68">
                      <a:moveTo>
                        <a:pt x="103" y="66"/>
                      </a:moveTo>
                      <a:lnTo>
                        <a:pt x="104" y="63"/>
                      </a:lnTo>
                      <a:lnTo>
                        <a:pt x="100" y="60"/>
                      </a:lnTo>
                      <a:lnTo>
                        <a:pt x="95" y="59"/>
                      </a:lnTo>
                      <a:lnTo>
                        <a:pt x="91" y="58"/>
                      </a:lnTo>
                      <a:lnTo>
                        <a:pt x="89" y="57"/>
                      </a:lnTo>
                      <a:lnTo>
                        <a:pt x="85" y="57"/>
                      </a:lnTo>
                      <a:lnTo>
                        <a:pt x="84" y="57"/>
                      </a:lnTo>
                      <a:lnTo>
                        <a:pt x="82" y="58"/>
                      </a:lnTo>
                      <a:lnTo>
                        <a:pt x="81" y="59"/>
                      </a:lnTo>
                      <a:lnTo>
                        <a:pt x="81" y="60"/>
                      </a:lnTo>
                      <a:lnTo>
                        <a:pt x="79" y="62"/>
                      </a:lnTo>
                      <a:lnTo>
                        <a:pt x="81" y="63"/>
                      </a:lnTo>
                      <a:lnTo>
                        <a:pt x="81" y="64"/>
                      </a:lnTo>
                      <a:lnTo>
                        <a:pt x="81" y="65"/>
                      </a:lnTo>
                      <a:lnTo>
                        <a:pt x="81" y="64"/>
                      </a:lnTo>
                      <a:lnTo>
                        <a:pt x="83" y="64"/>
                      </a:lnTo>
                      <a:lnTo>
                        <a:pt x="82" y="64"/>
                      </a:lnTo>
                      <a:lnTo>
                        <a:pt x="82" y="63"/>
                      </a:lnTo>
                      <a:lnTo>
                        <a:pt x="81" y="63"/>
                      </a:lnTo>
                      <a:lnTo>
                        <a:pt x="78" y="60"/>
                      </a:lnTo>
                      <a:lnTo>
                        <a:pt x="76" y="59"/>
                      </a:lnTo>
                      <a:lnTo>
                        <a:pt x="73" y="57"/>
                      </a:lnTo>
                      <a:lnTo>
                        <a:pt x="69" y="53"/>
                      </a:lnTo>
                      <a:lnTo>
                        <a:pt x="64" y="50"/>
                      </a:lnTo>
                      <a:lnTo>
                        <a:pt x="58" y="45"/>
                      </a:lnTo>
                      <a:lnTo>
                        <a:pt x="52" y="40"/>
                      </a:lnTo>
                      <a:lnTo>
                        <a:pt x="44" y="33"/>
                      </a:lnTo>
                      <a:lnTo>
                        <a:pt x="35" y="27"/>
                      </a:lnTo>
                      <a:lnTo>
                        <a:pt x="25" y="19"/>
                      </a:lnTo>
                      <a:lnTo>
                        <a:pt x="14" y="9"/>
                      </a:lnTo>
                      <a:lnTo>
                        <a:pt x="1" y="0"/>
                      </a:lnTo>
                      <a:lnTo>
                        <a:pt x="0" y="2"/>
                      </a:lnTo>
                      <a:lnTo>
                        <a:pt x="13" y="13"/>
                      </a:lnTo>
                      <a:lnTo>
                        <a:pt x="23" y="21"/>
                      </a:lnTo>
                      <a:lnTo>
                        <a:pt x="32" y="30"/>
                      </a:lnTo>
                      <a:lnTo>
                        <a:pt x="42" y="37"/>
                      </a:lnTo>
                      <a:lnTo>
                        <a:pt x="50" y="43"/>
                      </a:lnTo>
                      <a:lnTo>
                        <a:pt x="56" y="47"/>
                      </a:lnTo>
                      <a:lnTo>
                        <a:pt x="63" y="52"/>
                      </a:lnTo>
                      <a:lnTo>
                        <a:pt x="66" y="56"/>
                      </a:lnTo>
                      <a:lnTo>
                        <a:pt x="71" y="59"/>
                      </a:lnTo>
                      <a:lnTo>
                        <a:pt x="73" y="62"/>
                      </a:lnTo>
                      <a:lnTo>
                        <a:pt x="76" y="64"/>
                      </a:lnTo>
                      <a:lnTo>
                        <a:pt x="78" y="65"/>
                      </a:lnTo>
                      <a:lnTo>
                        <a:pt x="79" y="66"/>
                      </a:lnTo>
                      <a:lnTo>
                        <a:pt x="81" y="66"/>
                      </a:lnTo>
                      <a:lnTo>
                        <a:pt x="82" y="68"/>
                      </a:lnTo>
                      <a:lnTo>
                        <a:pt x="84" y="66"/>
                      </a:lnTo>
                      <a:lnTo>
                        <a:pt x="84" y="65"/>
                      </a:lnTo>
                      <a:lnTo>
                        <a:pt x="84" y="64"/>
                      </a:lnTo>
                      <a:lnTo>
                        <a:pt x="84" y="63"/>
                      </a:lnTo>
                      <a:lnTo>
                        <a:pt x="84" y="62"/>
                      </a:lnTo>
                      <a:lnTo>
                        <a:pt x="83" y="62"/>
                      </a:lnTo>
                      <a:lnTo>
                        <a:pt x="84" y="62"/>
                      </a:lnTo>
                      <a:lnTo>
                        <a:pt x="84" y="60"/>
                      </a:lnTo>
                      <a:lnTo>
                        <a:pt x="85" y="60"/>
                      </a:lnTo>
                      <a:lnTo>
                        <a:pt x="89" y="60"/>
                      </a:lnTo>
                      <a:lnTo>
                        <a:pt x="91" y="62"/>
                      </a:lnTo>
                      <a:lnTo>
                        <a:pt x="94" y="63"/>
                      </a:lnTo>
                      <a:lnTo>
                        <a:pt x="98" y="64"/>
                      </a:lnTo>
                      <a:lnTo>
                        <a:pt x="103" y="66"/>
                      </a:lnTo>
                      <a:lnTo>
                        <a:pt x="103" y="63"/>
                      </a:lnTo>
                      <a:lnTo>
                        <a:pt x="103"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7" name="Freeform 2276"/>
                <p:cNvSpPr>
                  <a:spLocks/>
                </p:cNvSpPr>
                <p:nvPr/>
              </p:nvSpPr>
              <p:spPr bwMode="auto">
                <a:xfrm>
                  <a:off x="1321" y="1479"/>
                  <a:ext cx="1" cy="33"/>
                </a:xfrm>
                <a:custGeom>
                  <a:avLst/>
                  <a:gdLst>
                    <a:gd name="T0" fmla="*/ 1 w 8"/>
                    <a:gd name="T1" fmla="*/ 195 h 197"/>
                    <a:gd name="T2" fmla="*/ 5 w 8"/>
                    <a:gd name="T3" fmla="*/ 196 h 197"/>
                    <a:gd name="T4" fmla="*/ 6 w 8"/>
                    <a:gd name="T5" fmla="*/ 192 h 197"/>
                    <a:gd name="T6" fmla="*/ 6 w 8"/>
                    <a:gd name="T7" fmla="*/ 183 h 197"/>
                    <a:gd name="T8" fmla="*/ 6 w 8"/>
                    <a:gd name="T9" fmla="*/ 170 h 197"/>
                    <a:gd name="T10" fmla="*/ 6 w 8"/>
                    <a:gd name="T11" fmla="*/ 156 h 197"/>
                    <a:gd name="T12" fmla="*/ 5 w 8"/>
                    <a:gd name="T13" fmla="*/ 138 h 197"/>
                    <a:gd name="T14" fmla="*/ 5 w 8"/>
                    <a:gd name="T15" fmla="*/ 120 h 197"/>
                    <a:gd name="T16" fmla="*/ 5 w 8"/>
                    <a:gd name="T17" fmla="*/ 100 h 197"/>
                    <a:gd name="T18" fmla="*/ 5 w 8"/>
                    <a:gd name="T19" fmla="*/ 81 h 197"/>
                    <a:gd name="T20" fmla="*/ 5 w 8"/>
                    <a:gd name="T21" fmla="*/ 62 h 197"/>
                    <a:gd name="T22" fmla="*/ 5 w 8"/>
                    <a:gd name="T23" fmla="*/ 44 h 197"/>
                    <a:gd name="T24" fmla="*/ 5 w 8"/>
                    <a:gd name="T25" fmla="*/ 28 h 197"/>
                    <a:gd name="T26" fmla="*/ 6 w 8"/>
                    <a:gd name="T27" fmla="*/ 17 h 197"/>
                    <a:gd name="T28" fmla="*/ 7 w 8"/>
                    <a:gd name="T29" fmla="*/ 7 h 197"/>
                    <a:gd name="T30" fmla="*/ 8 w 8"/>
                    <a:gd name="T31" fmla="*/ 3 h 197"/>
                    <a:gd name="T32" fmla="*/ 6 w 8"/>
                    <a:gd name="T33" fmla="*/ 1 h 197"/>
                    <a:gd name="T34" fmla="*/ 3 w 8"/>
                    <a:gd name="T35" fmla="*/ 6 h 197"/>
                    <a:gd name="T36" fmla="*/ 2 w 8"/>
                    <a:gd name="T37" fmla="*/ 15 h 197"/>
                    <a:gd name="T38" fmla="*/ 1 w 8"/>
                    <a:gd name="T39" fmla="*/ 28 h 197"/>
                    <a:gd name="T40" fmla="*/ 1 w 8"/>
                    <a:gd name="T41" fmla="*/ 44 h 197"/>
                    <a:gd name="T42" fmla="*/ 1 w 8"/>
                    <a:gd name="T43" fmla="*/ 62 h 197"/>
                    <a:gd name="T44" fmla="*/ 1 w 8"/>
                    <a:gd name="T45" fmla="*/ 81 h 197"/>
                    <a:gd name="T46" fmla="*/ 1 w 8"/>
                    <a:gd name="T47" fmla="*/ 100 h 197"/>
                    <a:gd name="T48" fmla="*/ 1 w 8"/>
                    <a:gd name="T49" fmla="*/ 120 h 197"/>
                    <a:gd name="T50" fmla="*/ 1 w 8"/>
                    <a:gd name="T51" fmla="*/ 138 h 197"/>
                    <a:gd name="T52" fmla="*/ 2 w 8"/>
                    <a:gd name="T53" fmla="*/ 156 h 197"/>
                    <a:gd name="T54" fmla="*/ 2 w 8"/>
                    <a:gd name="T55" fmla="*/ 170 h 197"/>
                    <a:gd name="T56" fmla="*/ 2 w 8"/>
                    <a:gd name="T57" fmla="*/ 183 h 197"/>
                    <a:gd name="T58" fmla="*/ 2 w 8"/>
                    <a:gd name="T59" fmla="*/ 192 h 197"/>
                    <a:gd name="T60" fmla="*/ 1 w 8"/>
                    <a:gd name="T61" fmla="*/ 195 h 197"/>
                    <a:gd name="T62" fmla="*/ 5 w 8"/>
                    <a:gd name="T63" fmla="*/ 194 h 197"/>
                    <a:gd name="T64" fmla="*/ 3 w 8"/>
                    <a:gd name="T65" fmla="*/ 192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
                    <a:gd name="T100" fmla="*/ 0 h 197"/>
                    <a:gd name="T101" fmla="*/ 8 w 8"/>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 h="197">
                      <a:moveTo>
                        <a:pt x="0" y="193"/>
                      </a:moveTo>
                      <a:lnTo>
                        <a:pt x="1" y="195"/>
                      </a:lnTo>
                      <a:lnTo>
                        <a:pt x="2" y="197"/>
                      </a:lnTo>
                      <a:lnTo>
                        <a:pt x="5" y="196"/>
                      </a:lnTo>
                      <a:lnTo>
                        <a:pt x="6" y="194"/>
                      </a:lnTo>
                      <a:lnTo>
                        <a:pt x="6" y="192"/>
                      </a:lnTo>
                      <a:lnTo>
                        <a:pt x="6" y="188"/>
                      </a:lnTo>
                      <a:lnTo>
                        <a:pt x="6" y="183"/>
                      </a:lnTo>
                      <a:lnTo>
                        <a:pt x="6" y="177"/>
                      </a:lnTo>
                      <a:lnTo>
                        <a:pt x="6" y="170"/>
                      </a:lnTo>
                      <a:lnTo>
                        <a:pt x="6" y="163"/>
                      </a:lnTo>
                      <a:lnTo>
                        <a:pt x="6" y="156"/>
                      </a:lnTo>
                      <a:lnTo>
                        <a:pt x="5" y="147"/>
                      </a:lnTo>
                      <a:lnTo>
                        <a:pt x="5" y="138"/>
                      </a:lnTo>
                      <a:lnTo>
                        <a:pt x="5" y="130"/>
                      </a:lnTo>
                      <a:lnTo>
                        <a:pt x="5" y="120"/>
                      </a:lnTo>
                      <a:lnTo>
                        <a:pt x="5" y="111"/>
                      </a:lnTo>
                      <a:lnTo>
                        <a:pt x="5" y="100"/>
                      </a:lnTo>
                      <a:lnTo>
                        <a:pt x="5" y="90"/>
                      </a:lnTo>
                      <a:lnTo>
                        <a:pt x="5" y="81"/>
                      </a:lnTo>
                      <a:lnTo>
                        <a:pt x="5" y="71"/>
                      </a:lnTo>
                      <a:lnTo>
                        <a:pt x="5" y="62"/>
                      </a:lnTo>
                      <a:lnTo>
                        <a:pt x="5" y="53"/>
                      </a:lnTo>
                      <a:lnTo>
                        <a:pt x="5" y="44"/>
                      </a:lnTo>
                      <a:lnTo>
                        <a:pt x="5" y="36"/>
                      </a:lnTo>
                      <a:lnTo>
                        <a:pt x="5" y="28"/>
                      </a:lnTo>
                      <a:lnTo>
                        <a:pt x="6" y="21"/>
                      </a:lnTo>
                      <a:lnTo>
                        <a:pt x="6" y="17"/>
                      </a:lnTo>
                      <a:lnTo>
                        <a:pt x="7" y="11"/>
                      </a:lnTo>
                      <a:lnTo>
                        <a:pt x="7" y="7"/>
                      </a:lnTo>
                      <a:lnTo>
                        <a:pt x="8" y="5"/>
                      </a:lnTo>
                      <a:lnTo>
                        <a:pt x="8" y="3"/>
                      </a:lnTo>
                      <a:lnTo>
                        <a:pt x="8" y="0"/>
                      </a:lnTo>
                      <a:lnTo>
                        <a:pt x="6" y="1"/>
                      </a:lnTo>
                      <a:lnTo>
                        <a:pt x="5" y="3"/>
                      </a:lnTo>
                      <a:lnTo>
                        <a:pt x="3" y="6"/>
                      </a:lnTo>
                      <a:lnTo>
                        <a:pt x="3" y="11"/>
                      </a:lnTo>
                      <a:lnTo>
                        <a:pt x="2" y="15"/>
                      </a:lnTo>
                      <a:lnTo>
                        <a:pt x="2" y="21"/>
                      </a:lnTo>
                      <a:lnTo>
                        <a:pt x="1" y="28"/>
                      </a:lnTo>
                      <a:lnTo>
                        <a:pt x="1" y="36"/>
                      </a:lnTo>
                      <a:lnTo>
                        <a:pt x="1" y="44"/>
                      </a:lnTo>
                      <a:lnTo>
                        <a:pt x="1" y="53"/>
                      </a:lnTo>
                      <a:lnTo>
                        <a:pt x="1" y="62"/>
                      </a:lnTo>
                      <a:lnTo>
                        <a:pt x="1" y="71"/>
                      </a:lnTo>
                      <a:lnTo>
                        <a:pt x="1" y="81"/>
                      </a:lnTo>
                      <a:lnTo>
                        <a:pt x="1" y="90"/>
                      </a:lnTo>
                      <a:lnTo>
                        <a:pt x="1" y="100"/>
                      </a:lnTo>
                      <a:lnTo>
                        <a:pt x="1" y="111"/>
                      </a:lnTo>
                      <a:lnTo>
                        <a:pt x="1" y="120"/>
                      </a:lnTo>
                      <a:lnTo>
                        <a:pt x="1" y="130"/>
                      </a:lnTo>
                      <a:lnTo>
                        <a:pt x="1" y="138"/>
                      </a:lnTo>
                      <a:lnTo>
                        <a:pt x="1" y="147"/>
                      </a:lnTo>
                      <a:lnTo>
                        <a:pt x="2" y="156"/>
                      </a:lnTo>
                      <a:lnTo>
                        <a:pt x="2" y="163"/>
                      </a:lnTo>
                      <a:lnTo>
                        <a:pt x="2" y="170"/>
                      </a:lnTo>
                      <a:lnTo>
                        <a:pt x="2" y="177"/>
                      </a:lnTo>
                      <a:lnTo>
                        <a:pt x="2" y="183"/>
                      </a:lnTo>
                      <a:lnTo>
                        <a:pt x="2" y="188"/>
                      </a:lnTo>
                      <a:lnTo>
                        <a:pt x="2" y="192"/>
                      </a:lnTo>
                      <a:lnTo>
                        <a:pt x="2" y="194"/>
                      </a:lnTo>
                      <a:lnTo>
                        <a:pt x="1" y="195"/>
                      </a:lnTo>
                      <a:lnTo>
                        <a:pt x="5" y="195"/>
                      </a:lnTo>
                      <a:lnTo>
                        <a:pt x="5" y="194"/>
                      </a:lnTo>
                      <a:lnTo>
                        <a:pt x="3" y="193"/>
                      </a:lnTo>
                      <a:lnTo>
                        <a:pt x="3" y="192"/>
                      </a:lnTo>
                      <a:lnTo>
                        <a:pt x="0" y="1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8" name="Freeform 2277"/>
                <p:cNvSpPr>
                  <a:spLocks/>
                </p:cNvSpPr>
                <p:nvPr/>
              </p:nvSpPr>
              <p:spPr bwMode="auto">
                <a:xfrm>
                  <a:off x="1309" y="1483"/>
                  <a:ext cx="12" cy="29"/>
                </a:xfrm>
                <a:custGeom>
                  <a:avLst/>
                  <a:gdLst>
                    <a:gd name="T0" fmla="*/ 5 w 85"/>
                    <a:gd name="T1" fmla="*/ 8 h 169"/>
                    <a:gd name="T2" fmla="*/ 16 w 85"/>
                    <a:gd name="T3" fmla="*/ 18 h 169"/>
                    <a:gd name="T4" fmla="*/ 25 w 85"/>
                    <a:gd name="T5" fmla="*/ 29 h 169"/>
                    <a:gd name="T6" fmla="*/ 33 w 85"/>
                    <a:gd name="T7" fmla="*/ 40 h 169"/>
                    <a:gd name="T8" fmla="*/ 40 w 85"/>
                    <a:gd name="T9" fmla="*/ 51 h 169"/>
                    <a:gd name="T10" fmla="*/ 46 w 85"/>
                    <a:gd name="T11" fmla="*/ 63 h 169"/>
                    <a:gd name="T12" fmla="*/ 52 w 85"/>
                    <a:gd name="T13" fmla="*/ 73 h 169"/>
                    <a:gd name="T14" fmla="*/ 57 w 85"/>
                    <a:gd name="T15" fmla="*/ 85 h 169"/>
                    <a:gd name="T16" fmla="*/ 60 w 85"/>
                    <a:gd name="T17" fmla="*/ 97 h 169"/>
                    <a:gd name="T18" fmla="*/ 64 w 85"/>
                    <a:gd name="T19" fmla="*/ 108 h 169"/>
                    <a:gd name="T20" fmla="*/ 68 w 85"/>
                    <a:gd name="T21" fmla="*/ 119 h 169"/>
                    <a:gd name="T22" fmla="*/ 70 w 85"/>
                    <a:gd name="T23" fmla="*/ 129 h 169"/>
                    <a:gd name="T24" fmla="*/ 72 w 85"/>
                    <a:gd name="T25" fmla="*/ 139 h 169"/>
                    <a:gd name="T26" fmla="*/ 76 w 85"/>
                    <a:gd name="T27" fmla="*/ 148 h 169"/>
                    <a:gd name="T28" fmla="*/ 78 w 85"/>
                    <a:gd name="T29" fmla="*/ 158 h 169"/>
                    <a:gd name="T30" fmla="*/ 81 w 85"/>
                    <a:gd name="T31" fmla="*/ 165 h 169"/>
                    <a:gd name="T32" fmla="*/ 85 w 85"/>
                    <a:gd name="T33" fmla="*/ 168 h 169"/>
                    <a:gd name="T34" fmla="*/ 83 w 85"/>
                    <a:gd name="T35" fmla="*/ 160 h 169"/>
                    <a:gd name="T36" fmla="*/ 81 w 85"/>
                    <a:gd name="T37" fmla="*/ 152 h 169"/>
                    <a:gd name="T38" fmla="*/ 78 w 85"/>
                    <a:gd name="T39" fmla="*/ 144 h 169"/>
                    <a:gd name="T40" fmla="*/ 76 w 85"/>
                    <a:gd name="T41" fmla="*/ 133 h 169"/>
                    <a:gd name="T42" fmla="*/ 72 w 85"/>
                    <a:gd name="T43" fmla="*/ 123 h 169"/>
                    <a:gd name="T44" fmla="*/ 69 w 85"/>
                    <a:gd name="T45" fmla="*/ 113 h 169"/>
                    <a:gd name="T46" fmla="*/ 66 w 85"/>
                    <a:gd name="T47" fmla="*/ 101 h 169"/>
                    <a:gd name="T48" fmla="*/ 63 w 85"/>
                    <a:gd name="T49" fmla="*/ 90 h 169"/>
                    <a:gd name="T50" fmla="*/ 58 w 85"/>
                    <a:gd name="T51" fmla="*/ 78 h 169"/>
                    <a:gd name="T52" fmla="*/ 53 w 85"/>
                    <a:gd name="T53" fmla="*/ 66 h 169"/>
                    <a:gd name="T54" fmla="*/ 46 w 85"/>
                    <a:gd name="T55" fmla="*/ 54 h 169"/>
                    <a:gd name="T56" fmla="*/ 40 w 85"/>
                    <a:gd name="T57" fmla="*/ 44 h 169"/>
                    <a:gd name="T58" fmla="*/ 32 w 85"/>
                    <a:gd name="T59" fmla="*/ 32 h 169"/>
                    <a:gd name="T60" fmla="*/ 24 w 85"/>
                    <a:gd name="T61" fmla="*/ 20 h 169"/>
                    <a:gd name="T62" fmla="*/ 13 w 85"/>
                    <a:gd name="T63" fmla="*/ 10 h 169"/>
                    <a:gd name="T64" fmla="*/ 1 w 85"/>
                    <a:gd name="T65" fmla="*/ 0 h 1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69"/>
                    <a:gd name="T101" fmla="*/ 85 w 85"/>
                    <a:gd name="T102" fmla="*/ 169 h 1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69">
                      <a:moveTo>
                        <a:pt x="0" y="3"/>
                      </a:moveTo>
                      <a:lnTo>
                        <a:pt x="5" y="8"/>
                      </a:lnTo>
                      <a:lnTo>
                        <a:pt x="11" y="13"/>
                      </a:lnTo>
                      <a:lnTo>
                        <a:pt x="16" y="18"/>
                      </a:lnTo>
                      <a:lnTo>
                        <a:pt x="20" y="22"/>
                      </a:lnTo>
                      <a:lnTo>
                        <a:pt x="25" y="29"/>
                      </a:lnTo>
                      <a:lnTo>
                        <a:pt x="30" y="34"/>
                      </a:lnTo>
                      <a:lnTo>
                        <a:pt x="33" y="40"/>
                      </a:lnTo>
                      <a:lnTo>
                        <a:pt x="37" y="45"/>
                      </a:lnTo>
                      <a:lnTo>
                        <a:pt x="40" y="51"/>
                      </a:lnTo>
                      <a:lnTo>
                        <a:pt x="43" y="57"/>
                      </a:lnTo>
                      <a:lnTo>
                        <a:pt x="46" y="63"/>
                      </a:lnTo>
                      <a:lnTo>
                        <a:pt x="50" y="69"/>
                      </a:lnTo>
                      <a:lnTo>
                        <a:pt x="52" y="73"/>
                      </a:lnTo>
                      <a:lnTo>
                        <a:pt x="55" y="79"/>
                      </a:lnTo>
                      <a:lnTo>
                        <a:pt x="57" y="85"/>
                      </a:lnTo>
                      <a:lnTo>
                        <a:pt x="59" y="91"/>
                      </a:lnTo>
                      <a:lnTo>
                        <a:pt x="60" y="97"/>
                      </a:lnTo>
                      <a:lnTo>
                        <a:pt x="63" y="102"/>
                      </a:lnTo>
                      <a:lnTo>
                        <a:pt x="64" y="108"/>
                      </a:lnTo>
                      <a:lnTo>
                        <a:pt x="66" y="114"/>
                      </a:lnTo>
                      <a:lnTo>
                        <a:pt x="68" y="119"/>
                      </a:lnTo>
                      <a:lnTo>
                        <a:pt x="69" y="125"/>
                      </a:lnTo>
                      <a:lnTo>
                        <a:pt x="70" y="129"/>
                      </a:lnTo>
                      <a:lnTo>
                        <a:pt x="71" y="134"/>
                      </a:lnTo>
                      <a:lnTo>
                        <a:pt x="72" y="139"/>
                      </a:lnTo>
                      <a:lnTo>
                        <a:pt x="75" y="144"/>
                      </a:lnTo>
                      <a:lnTo>
                        <a:pt x="76" y="148"/>
                      </a:lnTo>
                      <a:lnTo>
                        <a:pt x="77" y="153"/>
                      </a:lnTo>
                      <a:lnTo>
                        <a:pt x="78" y="158"/>
                      </a:lnTo>
                      <a:lnTo>
                        <a:pt x="79" y="162"/>
                      </a:lnTo>
                      <a:lnTo>
                        <a:pt x="81" y="165"/>
                      </a:lnTo>
                      <a:lnTo>
                        <a:pt x="82" y="169"/>
                      </a:lnTo>
                      <a:lnTo>
                        <a:pt x="85" y="168"/>
                      </a:lnTo>
                      <a:lnTo>
                        <a:pt x="84" y="164"/>
                      </a:lnTo>
                      <a:lnTo>
                        <a:pt x="83" y="160"/>
                      </a:lnTo>
                      <a:lnTo>
                        <a:pt x="82" y="157"/>
                      </a:lnTo>
                      <a:lnTo>
                        <a:pt x="81" y="152"/>
                      </a:lnTo>
                      <a:lnTo>
                        <a:pt x="79" y="148"/>
                      </a:lnTo>
                      <a:lnTo>
                        <a:pt x="78" y="144"/>
                      </a:lnTo>
                      <a:lnTo>
                        <a:pt x="77" y="139"/>
                      </a:lnTo>
                      <a:lnTo>
                        <a:pt x="76" y="133"/>
                      </a:lnTo>
                      <a:lnTo>
                        <a:pt x="75" y="128"/>
                      </a:lnTo>
                      <a:lnTo>
                        <a:pt x="72" y="123"/>
                      </a:lnTo>
                      <a:lnTo>
                        <a:pt x="71" y="117"/>
                      </a:lnTo>
                      <a:lnTo>
                        <a:pt x="69" y="113"/>
                      </a:lnTo>
                      <a:lnTo>
                        <a:pt x="68" y="107"/>
                      </a:lnTo>
                      <a:lnTo>
                        <a:pt x="66" y="101"/>
                      </a:lnTo>
                      <a:lnTo>
                        <a:pt x="64" y="96"/>
                      </a:lnTo>
                      <a:lnTo>
                        <a:pt x="63" y="90"/>
                      </a:lnTo>
                      <a:lnTo>
                        <a:pt x="60" y="84"/>
                      </a:lnTo>
                      <a:lnTo>
                        <a:pt x="58" y="78"/>
                      </a:lnTo>
                      <a:lnTo>
                        <a:pt x="56" y="72"/>
                      </a:lnTo>
                      <a:lnTo>
                        <a:pt x="53" y="66"/>
                      </a:lnTo>
                      <a:lnTo>
                        <a:pt x="51" y="60"/>
                      </a:lnTo>
                      <a:lnTo>
                        <a:pt x="46" y="54"/>
                      </a:lnTo>
                      <a:lnTo>
                        <a:pt x="43" y="50"/>
                      </a:lnTo>
                      <a:lnTo>
                        <a:pt x="40" y="44"/>
                      </a:lnTo>
                      <a:lnTo>
                        <a:pt x="36" y="38"/>
                      </a:lnTo>
                      <a:lnTo>
                        <a:pt x="32" y="32"/>
                      </a:lnTo>
                      <a:lnTo>
                        <a:pt x="29" y="26"/>
                      </a:lnTo>
                      <a:lnTo>
                        <a:pt x="24" y="20"/>
                      </a:lnTo>
                      <a:lnTo>
                        <a:pt x="18" y="15"/>
                      </a:lnTo>
                      <a:lnTo>
                        <a:pt x="13" y="10"/>
                      </a:lnTo>
                      <a:lnTo>
                        <a:pt x="7" y="4"/>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59" name="Freeform 2278"/>
                <p:cNvSpPr>
                  <a:spLocks/>
                </p:cNvSpPr>
                <p:nvPr/>
              </p:nvSpPr>
              <p:spPr bwMode="auto">
                <a:xfrm>
                  <a:off x="1278" y="1462"/>
                  <a:ext cx="31" cy="22"/>
                </a:xfrm>
                <a:custGeom>
                  <a:avLst/>
                  <a:gdLst>
                    <a:gd name="T0" fmla="*/ 3 w 218"/>
                    <a:gd name="T1" fmla="*/ 6 h 129"/>
                    <a:gd name="T2" fmla="*/ 10 w 218"/>
                    <a:gd name="T3" fmla="*/ 17 h 129"/>
                    <a:gd name="T4" fmla="*/ 20 w 218"/>
                    <a:gd name="T5" fmla="*/ 26 h 129"/>
                    <a:gd name="T6" fmla="*/ 30 w 218"/>
                    <a:gd name="T7" fmla="*/ 34 h 129"/>
                    <a:gd name="T8" fmla="*/ 43 w 218"/>
                    <a:gd name="T9" fmla="*/ 42 h 129"/>
                    <a:gd name="T10" fmla="*/ 56 w 218"/>
                    <a:gd name="T11" fmla="*/ 49 h 129"/>
                    <a:gd name="T12" fmla="*/ 72 w 218"/>
                    <a:gd name="T13" fmla="*/ 58 h 129"/>
                    <a:gd name="T14" fmla="*/ 87 w 218"/>
                    <a:gd name="T15" fmla="*/ 64 h 129"/>
                    <a:gd name="T16" fmla="*/ 102 w 218"/>
                    <a:gd name="T17" fmla="*/ 71 h 129"/>
                    <a:gd name="T18" fmla="*/ 119 w 218"/>
                    <a:gd name="T19" fmla="*/ 78 h 129"/>
                    <a:gd name="T20" fmla="*/ 134 w 218"/>
                    <a:gd name="T21" fmla="*/ 85 h 129"/>
                    <a:gd name="T22" fmla="*/ 151 w 218"/>
                    <a:gd name="T23" fmla="*/ 92 h 129"/>
                    <a:gd name="T24" fmla="*/ 167 w 218"/>
                    <a:gd name="T25" fmla="*/ 99 h 129"/>
                    <a:gd name="T26" fmla="*/ 182 w 218"/>
                    <a:gd name="T27" fmla="*/ 108 h 129"/>
                    <a:gd name="T28" fmla="*/ 197 w 218"/>
                    <a:gd name="T29" fmla="*/ 116 h 129"/>
                    <a:gd name="T30" fmla="*/ 210 w 218"/>
                    <a:gd name="T31" fmla="*/ 125 h 129"/>
                    <a:gd name="T32" fmla="*/ 218 w 218"/>
                    <a:gd name="T33" fmla="*/ 126 h 129"/>
                    <a:gd name="T34" fmla="*/ 205 w 218"/>
                    <a:gd name="T35" fmla="*/ 117 h 129"/>
                    <a:gd name="T36" fmla="*/ 192 w 218"/>
                    <a:gd name="T37" fmla="*/ 109 h 129"/>
                    <a:gd name="T38" fmla="*/ 177 w 218"/>
                    <a:gd name="T39" fmla="*/ 101 h 129"/>
                    <a:gd name="T40" fmla="*/ 160 w 218"/>
                    <a:gd name="T41" fmla="*/ 92 h 129"/>
                    <a:gd name="T42" fmla="*/ 145 w 218"/>
                    <a:gd name="T43" fmla="*/ 85 h 129"/>
                    <a:gd name="T44" fmla="*/ 129 w 218"/>
                    <a:gd name="T45" fmla="*/ 78 h 129"/>
                    <a:gd name="T46" fmla="*/ 111 w 218"/>
                    <a:gd name="T47" fmla="*/ 71 h 129"/>
                    <a:gd name="T48" fmla="*/ 95 w 218"/>
                    <a:gd name="T49" fmla="*/ 65 h 129"/>
                    <a:gd name="T50" fmla="*/ 81 w 218"/>
                    <a:gd name="T51" fmla="*/ 58 h 129"/>
                    <a:gd name="T52" fmla="*/ 67 w 218"/>
                    <a:gd name="T53" fmla="*/ 51 h 129"/>
                    <a:gd name="T54" fmla="*/ 52 w 218"/>
                    <a:gd name="T55" fmla="*/ 43 h 129"/>
                    <a:gd name="T56" fmla="*/ 40 w 218"/>
                    <a:gd name="T57" fmla="*/ 35 h 129"/>
                    <a:gd name="T58" fmla="*/ 27 w 218"/>
                    <a:gd name="T59" fmla="*/ 28 h 129"/>
                    <a:gd name="T60" fmla="*/ 17 w 218"/>
                    <a:gd name="T61" fmla="*/ 18 h 129"/>
                    <a:gd name="T62" fmla="*/ 9 w 218"/>
                    <a:gd name="T63" fmla="*/ 10 h 129"/>
                    <a:gd name="T64" fmla="*/ 3 w 218"/>
                    <a:gd name="T65" fmla="*/ 0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129"/>
                    <a:gd name="T101" fmla="*/ 218 w 218"/>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129">
                      <a:moveTo>
                        <a:pt x="0" y="1"/>
                      </a:moveTo>
                      <a:lnTo>
                        <a:pt x="3" y="6"/>
                      </a:lnTo>
                      <a:lnTo>
                        <a:pt x="7" y="13"/>
                      </a:lnTo>
                      <a:lnTo>
                        <a:pt x="10" y="17"/>
                      </a:lnTo>
                      <a:lnTo>
                        <a:pt x="15" y="21"/>
                      </a:lnTo>
                      <a:lnTo>
                        <a:pt x="20" y="26"/>
                      </a:lnTo>
                      <a:lnTo>
                        <a:pt x="26" y="30"/>
                      </a:lnTo>
                      <a:lnTo>
                        <a:pt x="30" y="34"/>
                      </a:lnTo>
                      <a:lnTo>
                        <a:pt x="36" y="39"/>
                      </a:lnTo>
                      <a:lnTo>
                        <a:pt x="43" y="42"/>
                      </a:lnTo>
                      <a:lnTo>
                        <a:pt x="50" y="46"/>
                      </a:lnTo>
                      <a:lnTo>
                        <a:pt x="56" y="49"/>
                      </a:lnTo>
                      <a:lnTo>
                        <a:pt x="65" y="53"/>
                      </a:lnTo>
                      <a:lnTo>
                        <a:pt x="72" y="58"/>
                      </a:lnTo>
                      <a:lnTo>
                        <a:pt x="79" y="60"/>
                      </a:lnTo>
                      <a:lnTo>
                        <a:pt x="87" y="64"/>
                      </a:lnTo>
                      <a:lnTo>
                        <a:pt x="94" y="67"/>
                      </a:lnTo>
                      <a:lnTo>
                        <a:pt x="102" y="71"/>
                      </a:lnTo>
                      <a:lnTo>
                        <a:pt x="110" y="74"/>
                      </a:lnTo>
                      <a:lnTo>
                        <a:pt x="119" y="78"/>
                      </a:lnTo>
                      <a:lnTo>
                        <a:pt x="126" y="82"/>
                      </a:lnTo>
                      <a:lnTo>
                        <a:pt x="134" y="85"/>
                      </a:lnTo>
                      <a:lnTo>
                        <a:pt x="144" y="89"/>
                      </a:lnTo>
                      <a:lnTo>
                        <a:pt x="151" y="92"/>
                      </a:lnTo>
                      <a:lnTo>
                        <a:pt x="159" y="96"/>
                      </a:lnTo>
                      <a:lnTo>
                        <a:pt x="167" y="99"/>
                      </a:lnTo>
                      <a:lnTo>
                        <a:pt x="175" y="103"/>
                      </a:lnTo>
                      <a:lnTo>
                        <a:pt x="182" y="108"/>
                      </a:lnTo>
                      <a:lnTo>
                        <a:pt x="190" y="111"/>
                      </a:lnTo>
                      <a:lnTo>
                        <a:pt x="197" y="116"/>
                      </a:lnTo>
                      <a:lnTo>
                        <a:pt x="203" y="120"/>
                      </a:lnTo>
                      <a:lnTo>
                        <a:pt x="210" y="125"/>
                      </a:lnTo>
                      <a:lnTo>
                        <a:pt x="217" y="129"/>
                      </a:lnTo>
                      <a:lnTo>
                        <a:pt x="218" y="126"/>
                      </a:lnTo>
                      <a:lnTo>
                        <a:pt x="211" y="121"/>
                      </a:lnTo>
                      <a:lnTo>
                        <a:pt x="205" y="117"/>
                      </a:lnTo>
                      <a:lnTo>
                        <a:pt x="198" y="113"/>
                      </a:lnTo>
                      <a:lnTo>
                        <a:pt x="192" y="109"/>
                      </a:lnTo>
                      <a:lnTo>
                        <a:pt x="184" y="104"/>
                      </a:lnTo>
                      <a:lnTo>
                        <a:pt x="177" y="101"/>
                      </a:lnTo>
                      <a:lnTo>
                        <a:pt x="169" y="97"/>
                      </a:lnTo>
                      <a:lnTo>
                        <a:pt x="160" y="92"/>
                      </a:lnTo>
                      <a:lnTo>
                        <a:pt x="152" y="89"/>
                      </a:lnTo>
                      <a:lnTo>
                        <a:pt x="145" y="85"/>
                      </a:lnTo>
                      <a:lnTo>
                        <a:pt x="136" y="82"/>
                      </a:lnTo>
                      <a:lnTo>
                        <a:pt x="129" y="78"/>
                      </a:lnTo>
                      <a:lnTo>
                        <a:pt x="120" y="74"/>
                      </a:lnTo>
                      <a:lnTo>
                        <a:pt x="111" y="71"/>
                      </a:lnTo>
                      <a:lnTo>
                        <a:pt x="104" y="69"/>
                      </a:lnTo>
                      <a:lnTo>
                        <a:pt x="95" y="65"/>
                      </a:lnTo>
                      <a:lnTo>
                        <a:pt x="89" y="61"/>
                      </a:lnTo>
                      <a:lnTo>
                        <a:pt x="81" y="58"/>
                      </a:lnTo>
                      <a:lnTo>
                        <a:pt x="73" y="54"/>
                      </a:lnTo>
                      <a:lnTo>
                        <a:pt x="67" y="51"/>
                      </a:lnTo>
                      <a:lnTo>
                        <a:pt x="59" y="47"/>
                      </a:lnTo>
                      <a:lnTo>
                        <a:pt x="52" y="43"/>
                      </a:lnTo>
                      <a:lnTo>
                        <a:pt x="46" y="40"/>
                      </a:lnTo>
                      <a:lnTo>
                        <a:pt x="40" y="35"/>
                      </a:lnTo>
                      <a:lnTo>
                        <a:pt x="33" y="32"/>
                      </a:lnTo>
                      <a:lnTo>
                        <a:pt x="27" y="28"/>
                      </a:lnTo>
                      <a:lnTo>
                        <a:pt x="22" y="23"/>
                      </a:lnTo>
                      <a:lnTo>
                        <a:pt x="17" y="18"/>
                      </a:lnTo>
                      <a:lnTo>
                        <a:pt x="14" y="15"/>
                      </a:lnTo>
                      <a:lnTo>
                        <a:pt x="9" y="10"/>
                      </a:lnTo>
                      <a:lnTo>
                        <a:pt x="6" y="4"/>
                      </a:lnTo>
                      <a:lnTo>
                        <a:pt x="3"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60" name="Freeform 2279"/>
                <p:cNvSpPr>
                  <a:spLocks/>
                </p:cNvSpPr>
                <p:nvPr/>
              </p:nvSpPr>
              <p:spPr bwMode="auto">
                <a:xfrm>
                  <a:off x="1270" y="1418"/>
                  <a:ext cx="8" cy="45"/>
                </a:xfrm>
                <a:custGeom>
                  <a:avLst/>
                  <a:gdLst>
                    <a:gd name="T0" fmla="*/ 3 w 60"/>
                    <a:gd name="T1" fmla="*/ 6 h 268"/>
                    <a:gd name="T2" fmla="*/ 8 w 60"/>
                    <a:gd name="T3" fmla="*/ 15 h 268"/>
                    <a:gd name="T4" fmla="*/ 12 w 60"/>
                    <a:gd name="T5" fmla="*/ 26 h 268"/>
                    <a:gd name="T6" fmla="*/ 15 w 60"/>
                    <a:gd name="T7" fmla="*/ 39 h 268"/>
                    <a:gd name="T8" fmla="*/ 18 w 60"/>
                    <a:gd name="T9" fmla="*/ 54 h 268"/>
                    <a:gd name="T10" fmla="*/ 21 w 60"/>
                    <a:gd name="T11" fmla="*/ 69 h 268"/>
                    <a:gd name="T12" fmla="*/ 23 w 60"/>
                    <a:gd name="T13" fmla="*/ 87 h 268"/>
                    <a:gd name="T14" fmla="*/ 25 w 60"/>
                    <a:gd name="T15" fmla="*/ 105 h 268"/>
                    <a:gd name="T16" fmla="*/ 27 w 60"/>
                    <a:gd name="T17" fmla="*/ 124 h 268"/>
                    <a:gd name="T18" fmla="*/ 28 w 60"/>
                    <a:gd name="T19" fmla="*/ 145 h 268"/>
                    <a:gd name="T20" fmla="*/ 31 w 60"/>
                    <a:gd name="T21" fmla="*/ 164 h 268"/>
                    <a:gd name="T22" fmla="*/ 33 w 60"/>
                    <a:gd name="T23" fmla="*/ 184 h 268"/>
                    <a:gd name="T24" fmla="*/ 37 w 60"/>
                    <a:gd name="T25" fmla="*/ 205 h 268"/>
                    <a:gd name="T26" fmla="*/ 41 w 60"/>
                    <a:gd name="T27" fmla="*/ 224 h 268"/>
                    <a:gd name="T28" fmla="*/ 47 w 60"/>
                    <a:gd name="T29" fmla="*/ 242 h 268"/>
                    <a:gd name="T30" fmla="*/ 53 w 60"/>
                    <a:gd name="T31" fmla="*/ 259 h 268"/>
                    <a:gd name="T32" fmla="*/ 60 w 60"/>
                    <a:gd name="T33" fmla="*/ 267 h 268"/>
                    <a:gd name="T34" fmla="*/ 53 w 60"/>
                    <a:gd name="T35" fmla="*/ 250 h 268"/>
                    <a:gd name="T36" fmla="*/ 48 w 60"/>
                    <a:gd name="T37" fmla="*/ 232 h 268"/>
                    <a:gd name="T38" fmla="*/ 42 w 60"/>
                    <a:gd name="T39" fmla="*/ 213 h 268"/>
                    <a:gd name="T40" fmla="*/ 39 w 60"/>
                    <a:gd name="T41" fmla="*/ 194 h 268"/>
                    <a:gd name="T42" fmla="*/ 35 w 60"/>
                    <a:gd name="T43" fmla="*/ 174 h 268"/>
                    <a:gd name="T44" fmla="*/ 33 w 60"/>
                    <a:gd name="T45" fmla="*/ 155 h 268"/>
                    <a:gd name="T46" fmla="*/ 31 w 60"/>
                    <a:gd name="T47" fmla="*/ 134 h 268"/>
                    <a:gd name="T48" fmla="*/ 29 w 60"/>
                    <a:gd name="T49" fmla="*/ 114 h 268"/>
                    <a:gd name="T50" fmla="*/ 27 w 60"/>
                    <a:gd name="T51" fmla="*/ 95 h 268"/>
                    <a:gd name="T52" fmla="*/ 26 w 60"/>
                    <a:gd name="T53" fmla="*/ 77 h 268"/>
                    <a:gd name="T54" fmla="*/ 23 w 60"/>
                    <a:gd name="T55" fmla="*/ 61 h 268"/>
                    <a:gd name="T56" fmla="*/ 21 w 60"/>
                    <a:gd name="T57" fmla="*/ 45 h 268"/>
                    <a:gd name="T58" fmla="*/ 18 w 60"/>
                    <a:gd name="T59" fmla="*/ 31 h 268"/>
                    <a:gd name="T60" fmla="*/ 13 w 60"/>
                    <a:gd name="T61" fmla="*/ 19 h 268"/>
                    <a:gd name="T62" fmla="*/ 8 w 60"/>
                    <a:gd name="T63" fmla="*/ 8 h 268"/>
                    <a:gd name="T64" fmla="*/ 2 w 60"/>
                    <a:gd name="T65" fmla="*/ 0 h 2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268"/>
                    <a:gd name="T101" fmla="*/ 60 w 60"/>
                    <a:gd name="T102" fmla="*/ 268 h 2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268">
                      <a:moveTo>
                        <a:pt x="0" y="2"/>
                      </a:moveTo>
                      <a:lnTo>
                        <a:pt x="3" y="6"/>
                      </a:lnTo>
                      <a:lnTo>
                        <a:pt x="6" y="11"/>
                      </a:lnTo>
                      <a:lnTo>
                        <a:pt x="8" y="15"/>
                      </a:lnTo>
                      <a:lnTo>
                        <a:pt x="10" y="20"/>
                      </a:lnTo>
                      <a:lnTo>
                        <a:pt x="12" y="26"/>
                      </a:lnTo>
                      <a:lnTo>
                        <a:pt x="14" y="32"/>
                      </a:lnTo>
                      <a:lnTo>
                        <a:pt x="15" y="39"/>
                      </a:lnTo>
                      <a:lnTo>
                        <a:pt x="16" y="46"/>
                      </a:lnTo>
                      <a:lnTo>
                        <a:pt x="18" y="54"/>
                      </a:lnTo>
                      <a:lnTo>
                        <a:pt x="20" y="61"/>
                      </a:lnTo>
                      <a:lnTo>
                        <a:pt x="21" y="69"/>
                      </a:lnTo>
                      <a:lnTo>
                        <a:pt x="22" y="79"/>
                      </a:lnTo>
                      <a:lnTo>
                        <a:pt x="23" y="87"/>
                      </a:lnTo>
                      <a:lnTo>
                        <a:pt x="25" y="96"/>
                      </a:lnTo>
                      <a:lnTo>
                        <a:pt x="25" y="105"/>
                      </a:lnTo>
                      <a:lnTo>
                        <a:pt x="26" y="114"/>
                      </a:lnTo>
                      <a:lnTo>
                        <a:pt x="27" y="124"/>
                      </a:lnTo>
                      <a:lnTo>
                        <a:pt x="27" y="136"/>
                      </a:lnTo>
                      <a:lnTo>
                        <a:pt x="28" y="145"/>
                      </a:lnTo>
                      <a:lnTo>
                        <a:pt x="29" y="155"/>
                      </a:lnTo>
                      <a:lnTo>
                        <a:pt x="31" y="164"/>
                      </a:lnTo>
                      <a:lnTo>
                        <a:pt x="32" y="175"/>
                      </a:lnTo>
                      <a:lnTo>
                        <a:pt x="33" y="184"/>
                      </a:lnTo>
                      <a:lnTo>
                        <a:pt x="35" y="194"/>
                      </a:lnTo>
                      <a:lnTo>
                        <a:pt x="37" y="205"/>
                      </a:lnTo>
                      <a:lnTo>
                        <a:pt x="39" y="214"/>
                      </a:lnTo>
                      <a:lnTo>
                        <a:pt x="41" y="224"/>
                      </a:lnTo>
                      <a:lnTo>
                        <a:pt x="45" y="233"/>
                      </a:lnTo>
                      <a:lnTo>
                        <a:pt x="47" y="242"/>
                      </a:lnTo>
                      <a:lnTo>
                        <a:pt x="51" y="251"/>
                      </a:lnTo>
                      <a:lnTo>
                        <a:pt x="53" y="259"/>
                      </a:lnTo>
                      <a:lnTo>
                        <a:pt x="57" y="268"/>
                      </a:lnTo>
                      <a:lnTo>
                        <a:pt x="60" y="267"/>
                      </a:lnTo>
                      <a:lnTo>
                        <a:pt x="57" y="258"/>
                      </a:lnTo>
                      <a:lnTo>
                        <a:pt x="53" y="250"/>
                      </a:lnTo>
                      <a:lnTo>
                        <a:pt x="51" y="240"/>
                      </a:lnTo>
                      <a:lnTo>
                        <a:pt x="48" y="232"/>
                      </a:lnTo>
                      <a:lnTo>
                        <a:pt x="46" y="223"/>
                      </a:lnTo>
                      <a:lnTo>
                        <a:pt x="42" y="213"/>
                      </a:lnTo>
                      <a:lnTo>
                        <a:pt x="40" y="203"/>
                      </a:lnTo>
                      <a:lnTo>
                        <a:pt x="39" y="194"/>
                      </a:lnTo>
                      <a:lnTo>
                        <a:pt x="37" y="184"/>
                      </a:lnTo>
                      <a:lnTo>
                        <a:pt x="35" y="174"/>
                      </a:lnTo>
                      <a:lnTo>
                        <a:pt x="34" y="164"/>
                      </a:lnTo>
                      <a:lnTo>
                        <a:pt x="33" y="155"/>
                      </a:lnTo>
                      <a:lnTo>
                        <a:pt x="32" y="145"/>
                      </a:lnTo>
                      <a:lnTo>
                        <a:pt x="31" y="134"/>
                      </a:lnTo>
                      <a:lnTo>
                        <a:pt x="31" y="124"/>
                      </a:lnTo>
                      <a:lnTo>
                        <a:pt x="29" y="114"/>
                      </a:lnTo>
                      <a:lnTo>
                        <a:pt x="28" y="105"/>
                      </a:lnTo>
                      <a:lnTo>
                        <a:pt x="27" y="95"/>
                      </a:lnTo>
                      <a:lnTo>
                        <a:pt x="27" y="87"/>
                      </a:lnTo>
                      <a:lnTo>
                        <a:pt x="26" y="77"/>
                      </a:lnTo>
                      <a:lnTo>
                        <a:pt x="25" y="69"/>
                      </a:lnTo>
                      <a:lnTo>
                        <a:pt x="23" y="61"/>
                      </a:lnTo>
                      <a:lnTo>
                        <a:pt x="22" y="52"/>
                      </a:lnTo>
                      <a:lnTo>
                        <a:pt x="21" y="45"/>
                      </a:lnTo>
                      <a:lnTo>
                        <a:pt x="20" y="38"/>
                      </a:lnTo>
                      <a:lnTo>
                        <a:pt x="18" y="31"/>
                      </a:lnTo>
                      <a:lnTo>
                        <a:pt x="15" y="25"/>
                      </a:lnTo>
                      <a:lnTo>
                        <a:pt x="13" y="19"/>
                      </a:lnTo>
                      <a:lnTo>
                        <a:pt x="12" y="13"/>
                      </a:lnTo>
                      <a:lnTo>
                        <a:pt x="8" y="8"/>
                      </a:lnTo>
                      <a:lnTo>
                        <a:pt x="6" y="5"/>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561" name="Freeform 2280"/>
                <p:cNvSpPr>
                  <a:spLocks/>
                </p:cNvSpPr>
                <p:nvPr/>
              </p:nvSpPr>
              <p:spPr bwMode="auto">
                <a:xfrm>
                  <a:off x="1248" y="1408"/>
                  <a:ext cx="22" cy="10"/>
                </a:xfrm>
                <a:custGeom>
                  <a:avLst/>
                  <a:gdLst>
                    <a:gd name="T0" fmla="*/ 4 w 154"/>
                    <a:gd name="T1" fmla="*/ 6 h 63"/>
                    <a:gd name="T2" fmla="*/ 12 w 154"/>
                    <a:gd name="T3" fmla="*/ 10 h 63"/>
                    <a:gd name="T4" fmla="*/ 22 w 154"/>
                    <a:gd name="T5" fmla="*/ 13 h 63"/>
                    <a:gd name="T6" fmla="*/ 30 w 154"/>
                    <a:gd name="T7" fmla="*/ 16 h 63"/>
                    <a:gd name="T8" fmla="*/ 40 w 154"/>
                    <a:gd name="T9" fmla="*/ 18 h 63"/>
                    <a:gd name="T10" fmla="*/ 49 w 154"/>
                    <a:gd name="T11" fmla="*/ 19 h 63"/>
                    <a:gd name="T12" fmla="*/ 58 w 154"/>
                    <a:gd name="T13" fmla="*/ 21 h 63"/>
                    <a:gd name="T14" fmla="*/ 68 w 154"/>
                    <a:gd name="T15" fmla="*/ 23 h 63"/>
                    <a:gd name="T16" fmla="*/ 78 w 154"/>
                    <a:gd name="T17" fmla="*/ 25 h 63"/>
                    <a:gd name="T18" fmla="*/ 88 w 154"/>
                    <a:gd name="T19" fmla="*/ 28 h 63"/>
                    <a:gd name="T20" fmla="*/ 99 w 154"/>
                    <a:gd name="T21" fmla="*/ 30 h 63"/>
                    <a:gd name="T22" fmla="*/ 108 w 154"/>
                    <a:gd name="T23" fmla="*/ 34 h 63"/>
                    <a:gd name="T24" fmla="*/ 118 w 154"/>
                    <a:gd name="T25" fmla="*/ 38 h 63"/>
                    <a:gd name="T26" fmla="*/ 128 w 154"/>
                    <a:gd name="T27" fmla="*/ 44 h 63"/>
                    <a:gd name="T28" fmla="*/ 138 w 154"/>
                    <a:gd name="T29" fmla="*/ 51 h 63"/>
                    <a:gd name="T30" fmla="*/ 147 w 154"/>
                    <a:gd name="T31" fmla="*/ 60 h 63"/>
                    <a:gd name="T32" fmla="*/ 154 w 154"/>
                    <a:gd name="T33" fmla="*/ 61 h 63"/>
                    <a:gd name="T34" fmla="*/ 144 w 154"/>
                    <a:gd name="T35" fmla="*/ 53 h 63"/>
                    <a:gd name="T36" fmla="*/ 134 w 154"/>
                    <a:gd name="T37" fmla="*/ 44 h 63"/>
                    <a:gd name="T38" fmla="*/ 125 w 154"/>
                    <a:gd name="T39" fmla="*/ 37 h 63"/>
                    <a:gd name="T40" fmla="*/ 114 w 154"/>
                    <a:gd name="T41" fmla="*/ 32 h 63"/>
                    <a:gd name="T42" fmla="*/ 104 w 154"/>
                    <a:gd name="T43" fmla="*/ 29 h 63"/>
                    <a:gd name="T44" fmla="*/ 94 w 154"/>
                    <a:gd name="T45" fmla="*/ 25 h 63"/>
                    <a:gd name="T46" fmla="*/ 83 w 154"/>
                    <a:gd name="T47" fmla="*/ 23 h 63"/>
                    <a:gd name="T48" fmla="*/ 74 w 154"/>
                    <a:gd name="T49" fmla="*/ 21 h 63"/>
                    <a:gd name="T50" fmla="*/ 64 w 154"/>
                    <a:gd name="T51" fmla="*/ 18 h 63"/>
                    <a:gd name="T52" fmla="*/ 55 w 154"/>
                    <a:gd name="T53" fmla="*/ 17 h 63"/>
                    <a:gd name="T54" fmla="*/ 45 w 154"/>
                    <a:gd name="T55" fmla="*/ 15 h 63"/>
                    <a:gd name="T56" fmla="*/ 36 w 154"/>
                    <a:gd name="T57" fmla="*/ 13 h 63"/>
                    <a:gd name="T58" fmla="*/ 26 w 154"/>
                    <a:gd name="T59" fmla="*/ 11 h 63"/>
                    <a:gd name="T60" fmla="*/ 17 w 154"/>
                    <a:gd name="T61" fmla="*/ 9 h 63"/>
                    <a:gd name="T62" fmla="*/ 10 w 154"/>
                    <a:gd name="T63" fmla="*/ 5 h 63"/>
                    <a:gd name="T64" fmla="*/ 2 w 154"/>
                    <a:gd name="T65" fmla="*/ 0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63"/>
                    <a:gd name="T101" fmla="*/ 154 w 154"/>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63">
                      <a:moveTo>
                        <a:pt x="0" y="4"/>
                      </a:moveTo>
                      <a:lnTo>
                        <a:pt x="4" y="6"/>
                      </a:lnTo>
                      <a:lnTo>
                        <a:pt x="8" y="9"/>
                      </a:lnTo>
                      <a:lnTo>
                        <a:pt x="12" y="10"/>
                      </a:lnTo>
                      <a:lnTo>
                        <a:pt x="16" y="12"/>
                      </a:lnTo>
                      <a:lnTo>
                        <a:pt x="22" y="13"/>
                      </a:lnTo>
                      <a:lnTo>
                        <a:pt x="26" y="15"/>
                      </a:lnTo>
                      <a:lnTo>
                        <a:pt x="30" y="16"/>
                      </a:lnTo>
                      <a:lnTo>
                        <a:pt x="35" y="17"/>
                      </a:lnTo>
                      <a:lnTo>
                        <a:pt x="40" y="18"/>
                      </a:lnTo>
                      <a:lnTo>
                        <a:pt x="43" y="18"/>
                      </a:lnTo>
                      <a:lnTo>
                        <a:pt x="49" y="19"/>
                      </a:lnTo>
                      <a:lnTo>
                        <a:pt x="54" y="21"/>
                      </a:lnTo>
                      <a:lnTo>
                        <a:pt x="58" y="21"/>
                      </a:lnTo>
                      <a:lnTo>
                        <a:pt x="63" y="22"/>
                      </a:lnTo>
                      <a:lnTo>
                        <a:pt x="68" y="23"/>
                      </a:lnTo>
                      <a:lnTo>
                        <a:pt x="74" y="24"/>
                      </a:lnTo>
                      <a:lnTo>
                        <a:pt x="78" y="25"/>
                      </a:lnTo>
                      <a:lnTo>
                        <a:pt x="83" y="25"/>
                      </a:lnTo>
                      <a:lnTo>
                        <a:pt x="88" y="28"/>
                      </a:lnTo>
                      <a:lnTo>
                        <a:pt x="93" y="29"/>
                      </a:lnTo>
                      <a:lnTo>
                        <a:pt x="99" y="30"/>
                      </a:lnTo>
                      <a:lnTo>
                        <a:pt x="103" y="31"/>
                      </a:lnTo>
                      <a:lnTo>
                        <a:pt x="108" y="34"/>
                      </a:lnTo>
                      <a:lnTo>
                        <a:pt x="113" y="36"/>
                      </a:lnTo>
                      <a:lnTo>
                        <a:pt x="118" y="38"/>
                      </a:lnTo>
                      <a:lnTo>
                        <a:pt x="123" y="41"/>
                      </a:lnTo>
                      <a:lnTo>
                        <a:pt x="128" y="44"/>
                      </a:lnTo>
                      <a:lnTo>
                        <a:pt x="133" y="48"/>
                      </a:lnTo>
                      <a:lnTo>
                        <a:pt x="138" y="51"/>
                      </a:lnTo>
                      <a:lnTo>
                        <a:pt x="142" y="55"/>
                      </a:lnTo>
                      <a:lnTo>
                        <a:pt x="147" y="60"/>
                      </a:lnTo>
                      <a:lnTo>
                        <a:pt x="152" y="63"/>
                      </a:lnTo>
                      <a:lnTo>
                        <a:pt x="154" y="61"/>
                      </a:lnTo>
                      <a:lnTo>
                        <a:pt x="149" y="56"/>
                      </a:lnTo>
                      <a:lnTo>
                        <a:pt x="144" y="53"/>
                      </a:lnTo>
                      <a:lnTo>
                        <a:pt x="139" y="48"/>
                      </a:lnTo>
                      <a:lnTo>
                        <a:pt x="134" y="44"/>
                      </a:lnTo>
                      <a:lnTo>
                        <a:pt x="129" y="41"/>
                      </a:lnTo>
                      <a:lnTo>
                        <a:pt x="125" y="37"/>
                      </a:lnTo>
                      <a:lnTo>
                        <a:pt x="119" y="35"/>
                      </a:lnTo>
                      <a:lnTo>
                        <a:pt x="114" y="32"/>
                      </a:lnTo>
                      <a:lnTo>
                        <a:pt x="109" y="30"/>
                      </a:lnTo>
                      <a:lnTo>
                        <a:pt x="104" y="29"/>
                      </a:lnTo>
                      <a:lnTo>
                        <a:pt x="100" y="27"/>
                      </a:lnTo>
                      <a:lnTo>
                        <a:pt x="94" y="25"/>
                      </a:lnTo>
                      <a:lnTo>
                        <a:pt x="89" y="24"/>
                      </a:lnTo>
                      <a:lnTo>
                        <a:pt x="83" y="23"/>
                      </a:lnTo>
                      <a:lnTo>
                        <a:pt x="78" y="22"/>
                      </a:lnTo>
                      <a:lnTo>
                        <a:pt x="74" y="21"/>
                      </a:lnTo>
                      <a:lnTo>
                        <a:pt x="68" y="19"/>
                      </a:lnTo>
                      <a:lnTo>
                        <a:pt x="64" y="18"/>
                      </a:lnTo>
                      <a:lnTo>
                        <a:pt x="60" y="18"/>
                      </a:lnTo>
                      <a:lnTo>
                        <a:pt x="55" y="17"/>
                      </a:lnTo>
                      <a:lnTo>
                        <a:pt x="50" y="16"/>
                      </a:lnTo>
                      <a:lnTo>
                        <a:pt x="45" y="15"/>
                      </a:lnTo>
                      <a:lnTo>
                        <a:pt x="40" y="15"/>
                      </a:lnTo>
                      <a:lnTo>
                        <a:pt x="36" y="13"/>
                      </a:lnTo>
                      <a:lnTo>
                        <a:pt x="31" y="12"/>
                      </a:lnTo>
                      <a:lnTo>
                        <a:pt x="26" y="11"/>
                      </a:lnTo>
                      <a:lnTo>
                        <a:pt x="23" y="10"/>
                      </a:lnTo>
                      <a:lnTo>
                        <a:pt x="17" y="9"/>
                      </a:lnTo>
                      <a:lnTo>
                        <a:pt x="14" y="6"/>
                      </a:lnTo>
                      <a:lnTo>
                        <a:pt x="10" y="5"/>
                      </a:lnTo>
                      <a:lnTo>
                        <a:pt x="6" y="3"/>
                      </a:lnTo>
                      <a:lnTo>
                        <a:pt x="2"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4874" name="Group 2281"/>
              <p:cNvGrpSpPr>
                <a:grpSpLocks/>
              </p:cNvGrpSpPr>
              <p:nvPr/>
            </p:nvGrpSpPr>
            <p:grpSpPr bwMode="auto">
              <a:xfrm>
                <a:off x="1069" y="802"/>
                <a:ext cx="533" cy="1372"/>
                <a:chOff x="1069" y="802"/>
                <a:chExt cx="533" cy="1372"/>
              </a:xfrm>
            </p:grpSpPr>
            <p:grpSp>
              <p:nvGrpSpPr>
                <p:cNvPr id="34875" name="Group 2282"/>
                <p:cNvGrpSpPr>
                  <a:grpSpLocks/>
                </p:cNvGrpSpPr>
                <p:nvPr/>
              </p:nvGrpSpPr>
              <p:grpSpPr bwMode="auto">
                <a:xfrm>
                  <a:off x="1069" y="1028"/>
                  <a:ext cx="414" cy="1092"/>
                  <a:chOff x="1069" y="1028"/>
                  <a:chExt cx="414" cy="1092"/>
                </a:xfrm>
              </p:grpSpPr>
              <p:sp>
                <p:nvSpPr>
                  <p:cNvPr id="35162" name="Freeform 2283"/>
                  <p:cNvSpPr>
                    <a:spLocks/>
                  </p:cNvSpPr>
                  <p:nvPr/>
                </p:nvSpPr>
                <p:spPr bwMode="auto">
                  <a:xfrm>
                    <a:off x="1134" y="1899"/>
                    <a:ext cx="33" cy="33"/>
                  </a:xfrm>
                  <a:custGeom>
                    <a:avLst/>
                    <a:gdLst>
                      <a:gd name="T0" fmla="*/ 234 w 234"/>
                      <a:gd name="T1" fmla="*/ 0 h 197"/>
                      <a:gd name="T2" fmla="*/ 220 w 234"/>
                      <a:gd name="T3" fmla="*/ 3 h 197"/>
                      <a:gd name="T4" fmla="*/ 176 w 234"/>
                      <a:gd name="T5" fmla="*/ 24 h 197"/>
                      <a:gd name="T6" fmla="*/ 123 w 234"/>
                      <a:gd name="T7" fmla="*/ 59 h 197"/>
                      <a:gd name="T8" fmla="*/ 62 w 234"/>
                      <a:gd name="T9" fmla="*/ 115 h 197"/>
                      <a:gd name="T10" fmla="*/ 0 w 234"/>
                      <a:gd name="T11" fmla="*/ 197 h 197"/>
                      <a:gd name="T12" fmla="*/ 14 w 234"/>
                      <a:gd name="T13" fmla="*/ 193 h 197"/>
                      <a:gd name="T14" fmla="*/ 234 w 234"/>
                      <a:gd name="T15" fmla="*/ 0 h 197"/>
                      <a:gd name="T16" fmla="*/ 0 60000 65536"/>
                      <a:gd name="T17" fmla="*/ 0 60000 65536"/>
                      <a:gd name="T18" fmla="*/ 0 60000 65536"/>
                      <a:gd name="T19" fmla="*/ 0 60000 65536"/>
                      <a:gd name="T20" fmla="*/ 0 60000 65536"/>
                      <a:gd name="T21" fmla="*/ 0 60000 65536"/>
                      <a:gd name="T22" fmla="*/ 0 60000 65536"/>
                      <a:gd name="T23" fmla="*/ 0 60000 65536"/>
                      <a:gd name="T24" fmla="*/ 0 w 234"/>
                      <a:gd name="T25" fmla="*/ 0 h 197"/>
                      <a:gd name="T26" fmla="*/ 234 w 234"/>
                      <a:gd name="T27" fmla="*/ 197 h 1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4" h="197">
                        <a:moveTo>
                          <a:pt x="234" y="0"/>
                        </a:moveTo>
                        <a:lnTo>
                          <a:pt x="220" y="3"/>
                        </a:lnTo>
                        <a:lnTo>
                          <a:pt x="176" y="24"/>
                        </a:lnTo>
                        <a:lnTo>
                          <a:pt x="123" y="59"/>
                        </a:lnTo>
                        <a:lnTo>
                          <a:pt x="62" y="115"/>
                        </a:lnTo>
                        <a:lnTo>
                          <a:pt x="0" y="197"/>
                        </a:lnTo>
                        <a:lnTo>
                          <a:pt x="14" y="193"/>
                        </a:lnTo>
                        <a:lnTo>
                          <a:pt x="2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3" name="Freeform 2284"/>
                  <p:cNvSpPr>
                    <a:spLocks/>
                  </p:cNvSpPr>
                  <p:nvPr/>
                </p:nvSpPr>
                <p:spPr bwMode="auto">
                  <a:xfrm>
                    <a:off x="1134" y="1900"/>
                    <a:ext cx="40" cy="32"/>
                  </a:xfrm>
                  <a:custGeom>
                    <a:avLst/>
                    <a:gdLst>
                      <a:gd name="T0" fmla="*/ 284 w 284"/>
                      <a:gd name="T1" fmla="*/ 11 h 195"/>
                      <a:gd name="T2" fmla="*/ 250 w 284"/>
                      <a:gd name="T3" fmla="*/ 0 h 195"/>
                      <a:gd name="T4" fmla="*/ 220 w 284"/>
                      <a:gd name="T5" fmla="*/ 1 h 195"/>
                      <a:gd name="T6" fmla="*/ 176 w 284"/>
                      <a:gd name="T7" fmla="*/ 22 h 195"/>
                      <a:gd name="T8" fmla="*/ 123 w 284"/>
                      <a:gd name="T9" fmla="*/ 57 h 195"/>
                      <a:gd name="T10" fmla="*/ 62 w 284"/>
                      <a:gd name="T11" fmla="*/ 113 h 195"/>
                      <a:gd name="T12" fmla="*/ 0 w 284"/>
                      <a:gd name="T13" fmla="*/ 195 h 195"/>
                      <a:gd name="T14" fmla="*/ 49 w 284"/>
                      <a:gd name="T15" fmla="*/ 173 h 195"/>
                      <a:gd name="T16" fmla="*/ 95 w 284"/>
                      <a:gd name="T17" fmla="*/ 138 h 195"/>
                      <a:gd name="T18" fmla="*/ 140 w 284"/>
                      <a:gd name="T19" fmla="*/ 108 h 195"/>
                      <a:gd name="T20" fmla="*/ 164 w 284"/>
                      <a:gd name="T21" fmla="*/ 98 h 195"/>
                      <a:gd name="T22" fmla="*/ 189 w 284"/>
                      <a:gd name="T23" fmla="*/ 96 h 195"/>
                      <a:gd name="T24" fmla="*/ 284 w 284"/>
                      <a:gd name="T25" fmla="*/ 11 h 1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4"/>
                      <a:gd name="T40" fmla="*/ 0 h 195"/>
                      <a:gd name="T41" fmla="*/ 284 w 284"/>
                      <a:gd name="T42" fmla="*/ 195 h 1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4" h="195">
                        <a:moveTo>
                          <a:pt x="284" y="11"/>
                        </a:moveTo>
                        <a:lnTo>
                          <a:pt x="250" y="0"/>
                        </a:lnTo>
                        <a:lnTo>
                          <a:pt x="220" y="1"/>
                        </a:lnTo>
                        <a:lnTo>
                          <a:pt x="176" y="22"/>
                        </a:lnTo>
                        <a:lnTo>
                          <a:pt x="123" y="57"/>
                        </a:lnTo>
                        <a:lnTo>
                          <a:pt x="62" y="113"/>
                        </a:lnTo>
                        <a:lnTo>
                          <a:pt x="0" y="195"/>
                        </a:lnTo>
                        <a:lnTo>
                          <a:pt x="49" y="173"/>
                        </a:lnTo>
                        <a:lnTo>
                          <a:pt x="95" y="138"/>
                        </a:lnTo>
                        <a:lnTo>
                          <a:pt x="140" y="108"/>
                        </a:lnTo>
                        <a:lnTo>
                          <a:pt x="164" y="98"/>
                        </a:lnTo>
                        <a:lnTo>
                          <a:pt x="189" y="96"/>
                        </a:lnTo>
                        <a:lnTo>
                          <a:pt x="284" y="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4" name="Freeform 2285"/>
                  <p:cNvSpPr>
                    <a:spLocks/>
                  </p:cNvSpPr>
                  <p:nvPr/>
                </p:nvSpPr>
                <p:spPr bwMode="auto">
                  <a:xfrm>
                    <a:off x="1136" y="1899"/>
                    <a:ext cx="44" cy="32"/>
                  </a:xfrm>
                  <a:custGeom>
                    <a:avLst/>
                    <a:gdLst>
                      <a:gd name="T0" fmla="*/ 310 w 310"/>
                      <a:gd name="T1" fmla="*/ 37 h 193"/>
                      <a:gd name="T2" fmla="*/ 264 w 310"/>
                      <a:gd name="T3" fmla="*/ 10 h 193"/>
                      <a:gd name="T4" fmla="*/ 220 w 310"/>
                      <a:gd name="T5" fmla="*/ 0 h 193"/>
                      <a:gd name="T6" fmla="*/ 0 w 310"/>
                      <a:gd name="T7" fmla="*/ 193 h 193"/>
                      <a:gd name="T8" fmla="*/ 45 w 310"/>
                      <a:gd name="T9" fmla="*/ 167 h 193"/>
                      <a:gd name="T10" fmla="*/ 87 w 310"/>
                      <a:gd name="T11" fmla="*/ 135 h 193"/>
                      <a:gd name="T12" fmla="*/ 131 w 310"/>
                      <a:gd name="T13" fmla="*/ 107 h 193"/>
                      <a:gd name="T14" fmla="*/ 177 w 310"/>
                      <a:gd name="T15" fmla="*/ 98 h 193"/>
                      <a:gd name="T16" fmla="*/ 226 w 310"/>
                      <a:gd name="T17" fmla="*/ 110 h 193"/>
                      <a:gd name="T18" fmla="*/ 310 w 310"/>
                      <a:gd name="T19" fmla="*/ 37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93"/>
                      <a:gd name="T32" fmla="*/ 310 w 310"/>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93">
                        <a:moveTo>
                          <a:pt x="310" y="37"/>
                        </a:moveTo>
                        <a:lnTo>
                          <a:pt x="264" y="10"/>
                        </a:lnTo>
                        <a:lnTo>
                          <a:pt x="220" y="0"/>
                        </a:lnTo>
                        <a:lnTo>
                          <a:pt x="0" y="193"/>
                        </a:lnTo>
                        <a:lnTo>
                          <a:pt x="45" y="167"/>
                        </a:lnTo>
                        <a:lnTo>
                          <a:pt x="87" y="135"/>
                        </a:lnTo>
                        <a:lnTo>
                          <a:pt x="131" y="107"/>
                        </a:lnTo>
                        <a:lnTo>
                          <a:pt x="177" y="98"/>
                        </a:lnTo>
                        <a:lnTo>
                          <a:pt x="226" y="110"/>
                        </a:lnTo>
                        <a:lnTo>
                          <a:pt x="310" y="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5" name="Freeform 2286"/>
                  <p:cNvSpPr>
                    <a:spLocks/>
                  </p:cNvSpPr>
                  <p:nvPr/>
                </p:nvSpPr>
                <p:spPr bwMode="auto">
                  <a:xfrm>
                    <a:off x="1161" y="1902"/>
                    <a:ext cx="25" cy="18"/>
                  </a:xfrm>
                  <a:custGeom>
                    <a:avLst/>
                    <a:gdLst>
                      <a:gd name="T0" fmla="*/ 174 w 174"/>
                      <a:gd name="T1" fmla="*/ 47 h 111"/>
                      <a:gd name="T2" fmla="*/ 95 w 174"/>
                      <a:gd name="T3" fmla="*/ 0 h 111"/>
                      <a:gd name="T4" fmla="*/ 0 w 174"/>
                      <a:gd name="T5" fmla="*/ 85 h 111"/>
                      <a:gd name="T6" fmla="*/ 2 w 174"/>
                      <a:gd name="T7" fmla="*/ 85 h 111"/>
                      <a:gd name="T8" fmla="*/ 47 w 174"/>
                      <a:gd name="T9" fmla="*/ 96 h 111"/>
                      <a:gd name="T10" fmla="*/ 99 w 174"/>
                      <a:gd name="T11" fmla="*/ 111 h 111"/>
                      <a:gd name="T12" fmla="*/ 174 w 174"/>
                      <a:gd name="T13" fmla="*/ 47 h 111"/>
                      <a:gd name="T14" fmla="*/ 0 60000 65536"/>
                      <a:gd name="T15" fmla="*/ 0 60000 65536"/>
                      <a:gd name="T16" fmla="*/ 0 60000 65536"/>
                      <a:gd name="T17" fmla="*/ 0 60000 65536"/>
                      <a:gd name="T18" fmla="*/ 0 60000 65536"/>
                      <a:gd name="T19" fmla="*/ 0 60000 65536"/>
                      <a:gd name="T20" fmla="*/ 0 60000 65536"/>
                      <a:gd name="T21" fmla="*/ 0 w 174"/>
                      <a:gd name="T22" fmla="*/ 0 h 111"/>
                      <a:gd name="T23" fmla="*/ 174 w 174"/>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111">
                        <a:moveTo>
                          <a:pt x="174" y="47"/>
                        </a:moveTo>
                        <a:lnTo>
                          <a:pt x="95" y="0"/>
                        </a:lnTo>
                        <a:lnTo>
                          <a:pt x="0" y="85"/>
                        </a:lnTo>
                        <a:lnTo>
                          <a:pt x="2" y="85"/>
                        </a:lnTo>
                        <a:lnTo>
                          <a:pt x="47" y="96"/>
                        </a:lnTo>
                        <a:lnTo>
                          <a:pt x="99" y="111"/>
                        </a:lnTo>
                        <a:lnTo>
                          <a:pt x="174" y="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6" name="Freeform 2287"/>
                  <p:cNvSpPr>
                    <a:spLocks/>
                  </p:cNvSpPr>
                  <p:nvPr/>
                </p:nvSpPr>
                <p:spPr bwMode="auto">
                  <a:xfrm>
                    <a:off x="1168" y="1905"/>
                    <a:ext cx="27" cy="15"/>
                  </a:xfrm>
                  <a:custGeom>
                    <a:avLst/>
                    <a:gdLst>
                      <a:gd name="T0" fmla="*/ 84 w 187"/>
                      <a:gd name="T1" fmla="*/ 0 h 88"/>
                      <a:gd name="T2" fmla="*/ 130 w 187"/>
                      <a:gd name="T3" fmla="*/ 25 h 88"/>
                      <a:gd name="T4" fmla="*/ 151 w 187"/>
                      <a:gd name="T5" fmla="*/ 31 h 88"/>
                      <a:gd name="T6" fmla="*/ 170 w 187"/>
                      <a:gd name="T7" fmla="*/ 30 h 88"/>
                      <a:gd name="T8" fmla="*/ 187 w 187"/>
                      <a:gd name="T9" fmla="*/ 24 h 88"/>
                      <a:gd name="T10" fmla="*/ 122 w 187"/>
                      <a:gd name="T11" fmla="*/ 80 h 88"/>
                      <a:gd name="T12" fmla="*/ 86 w 187"/>
                      <a:gd name="T13" fmla="*/ 88 h 88"/>
                      <a:gd name="T14" fmla="*/ 55 w 187"/>
                      <a:gd name="T15" fmla="*/ 88 h 88"/>
                      <a:gd name="T16" fmla="*/ 0 w 187"/>
                      <a:gd name="T17" fmla="*/ 73 h 88"/>
                      <a:gd name="T18" fmla="*/ 84 w 187"/>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88"/>
                      <a:gd name="T32" fmla="*/ 187 w 187"/>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88">
                        <a:moveTo>
                          <a:pt x="84" y="0"/>
                        </a:moveTo>
                        <a:lnTo>
                          <a:pt x="130" y="25"/>
                        </a:lnTo>
                        <a:lnTo>
                          <a:pt x="151" y="31"/>
                        </a:lnTo>
                        <a:lnTo>
                          <a:pt x="170" y="30"/>
                        </a:lnTo>
                        <a:lnTo>
                          <a:pt x="187" y="24"/>
                        </a:lnTo>
                        <a:lnTo>
                          <a:pt x="122" y="80"/>
                        </a:lnTo>
                        <a:lnTo>
                          <a:pt x="86" y="88"/>
                        </a:lnTo>
                        <a:lnTo>
                          <a:pt x="55" y="88"/>
                        </a:lnTo>
                        <a:lnTo>
                          <a:pt x="0" y="73"/>
                        </a:lnTo>
                        <a:lnTo>
                          <a:pt x="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7" name="Freeform 2288"/>
                  <p:cNvSpPr>
                    <a:spLocks/>
                  </p:cNvSpPr>
                  <p:nvPr/>
                </p:nvSpPr>
                <p:spPr bwMode="auto">
                  <a:xfrm>
                    <a:off x="1175" y="1899"/>
                    <a:ext cx="39" cy="21"/>
                  </a:xfrm>
                  <a:custGeom>
                    <a:avLst/>
                    <a:gdLst>
                      <a:gd name="T0" fmla="*/ 75 w 275"/>
                      <a:gd name="T1" fmla="*/ 61 h 125"/>
                      <a:gd name="T2" fmla="*/ 100 w 275"/>
                      <a:gd name="T3" fmla="*/ 69 h 125"/>
                      <a:gd name="T4" fmla="*/ 122 w 275"/>
                      <a:gd name="T5" fmla="*/ 68 h 125"/>
                      <a:gd name="T6" fmla="*/ 204 w 275"/>
                      <a:gd name="T7" fmla="*/ 34 h 125"/>
                      <a:gd name="T8" fmla="*/ 275 w 275"/>
                      <a:gd name="T9" fmla="*/ 0 h 125"/>
                      <a:gd name="T10" fmla="*/ 147 w 275"/>
                      <a:gd name="T11" fmla="*/ 112 h 125"/>
                      <a:gd name="T12" fmla="*/ 128 w 275"/>
                      <a:gd name="T13" fmla="*/ 100 h 125"/>
                      <a:gd name="T14" fmla="*/ 109 w 275"/>
                      <a:gd name="T15" fmla="*/ 101 h 125"/>
                      <a:gd name="T16" fmla="*/ 78 w 275"/>
                      <a:gd name="T17" fmla="*/ 117 h 125"/>
                      <a:gd name="T18" fmla="*/ 50 w 275"/>
                      <a:gd name="T19" fmla="*/ 125 h 125"/>
                      <a:gd name="T20" fmla="*/ 0 w 275"/>
                      <a:gd name="T21" fmla="*/ 125 h 125"/>
                      <a:gd name="T22" fmla="*/ 75 w 275"/>
                      <a:gd name="T23" fmla="*/ 61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5"/>
                      <a:gd name="T37" fmla="*/ 0 h 125"/>
                      <a:gd name="T38" fmla="*/ 275 w 275"/>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5" h="125">
                        <a:moveTo>
                          <a:pt x="75" y="61"/>
                        </a:moveTo>
                        <a:lnTo>
                          <a:pt x="100" y="69"/>
                        </a:lnTo>
                        <a:lnTo>
                          <a:pt x="122" y="68"/>
                        </a:lnTo>
                        <a:lnTo>
                          <a:pt x="204" y="34"/>
                        </a:lnTo>
                        <a:lnTo>
                          <a:pt x="275" y="0"/>
                        </a:lnTo>
                        <a:lnTo>
                          <a:pt x="147" y="112"/>
                        </a:lnTo>
                        <a:lnTo>
                          <a:pt x="128" y="100"/>
                        </a:lnTo>
                        <a:lnTo>
                          <a:pt x="109" y="101"/>
                        </a:lnTo>
                        <a:lnTo>
                          <a:pt x="78" y="117"/>
                        </a:lnTo>
                        <a:lnTo>
                          <a:pt x="50" y="125"/>
                        </a:lnTo>
                        <a:lnTo>
                          <a:pt x="0" y="125"/>
                        </a:lnTo>
                        <a:lnTo>
                          <a:pt x="75"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8" name="Freeform 2289"/>
                  <p:cNvSpPr>
                    <a:spLocks/>
                  </p:cNvSpPr>
                  <p:nvPr/>
                </p:nvSpPr>
                <p:spPr bwMode="auto">
                  <a:xfrm>
                    <a:off x="1185" y="1898"/>
                    <a:ext cx="37" cy="24"/>
                  </a:xfrm>
                  <a:custGeom>
                    <a:avLst/>
                    <a:gdLst>
                      <a:gd name="T0" fmla="*/ 65 w 254"/>
                      <a:gd name="T1" fmla="*/ 69 h 145"/>
                      <a:gd name="T2" fmla="*/ 143 w 254"/>
                      <a:gd name="T3" fmla="*/ 34 h 145"/>
                      <a:gd name="T4" fmla="*/ 217 w 254"/>
                      <a:gd name="T5" fmla="*/ 0 h 145"/>
                      <a:gd name="T6" fmla="*/ 236 w 254"/>
                      <a:gd name="T7" fmla="*/ 1 h 145"/>
                      <a:gd name="T8" fmla="*/ 254 w 254"/>
                      <a:gd name="T9" fmla="*/ 17 h 145"/>
                      <a:gd name="T10" fmla="*/ 108 w 254"/>
                      <a:gd name="T11" fmla="*/ 145 h 145"/>
                      <a:gd name="T12" fmla="*/ 68 w 254"/>
                      <a:gd name="T13" fmla="*/ 115 h 145"/>
                      <a:gd name="T14" fmla="*/ 50 w 254"/>
                      <a:gd name="T15" fmla="*/ 106 h 145"/>
                      <a:gd name="T16" fmla="*/ 35 w 254"/>
                      <a:gd name="T17" fmla="*/ 108 h 145"/>
                      <a:gd name="T18" fmla="*/ 0 w 254"/>
                      <a:gd name="T19" fmla="*/ 125 h 145"/>
                      <a:gd name="T20" fmla="*/ 65 w 254"/>
                      <a:gd name="T21" fmla="*/ 69 h 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
                      <a:gd name="T34" fmla="*/ 0 h 145"/>
                      <a:gd name="T35" fmla="*/ 254 w 254"/>
                      <a:gd name="T36" fmla="*/ 145 h 1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 h="145">
                        <a:moveTo>
                          <a:pt x="65" y="69"/>
                        </a:moveTo>
                        <a:lnTo>
                          <a:pt x="143" y="34"/>
                        </a:lnTo>
                        <a:lnTo>
                          <a:pt x="217" y="0"/>
                        </a:lnTo>
                        <a:lnTo>
                          <a:pt x="236" y="1"/>
                        </a:lnTo>
                        <a:lnTo>
                          <a:pt x="254" y="17"/>
                        </a:lnTo>
                        <a:lnTo>
                          <a:pt x="108" y="145"/>
                        </a:lnTo>
                        <a:lnTo>
                          <a:pt x="68" y="115"/>
                        </a:lnTo>
                        <a:lnTo>
                          <a:pt x="50" y="106"/>
                        </a:lnTo>
                        <a:lnTo>
                          <a:pt x="35" y="108"/>
                        </a:lnTo>
                        <a:lnTo>
                          <a:pt x="0" y="125"/>
                        </a:lnTo>
                        <a:lnTo>
                          <a:pt x="65" y="6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9" name="Freeform 2290"/>
                  <p:cNvSpPr>
                    <a:spLocks/>
                  </p:cNvSpPr>
                  <p:nvPr/>
                </p:nvSpPr>
                <p:spPr bwMode="auto">
                  <a:xfrm>
                    <a:off x="1196" y="1898"/>
                    <a:ext cx="30" cy="26"/>
                  </a:xfrm>
                  <a:custGeom>
                    <a:avLst/>
                    <a:gdLst>
                      <a:gd name="T0" fmla="*/ 128 w 209"/>
                      <a:gd name="T1" fmla="*/ 7 h 157"/>
                      <a:gd name="T2" fmla="*/ 144 w 209"/>
                      <a:gd name="T3" fmla="*/ 0 h 157"/>
                      <a:gd name="T4" fmla="*/ 161 w 209"/>
                      <a:gd name="T5" fmla="*/ 0 h 157"/>
                      <a:gd name="T6" fmla="*/ 176 w 209"/>
                      <a:gd name="T7" fmla="*/ 12 h 157"/>
                      <a:gd name="T8" fmla="*/ 209 w 209"/>
                      <a:gd name="T9" fmla="*/ 51 h 157"/>
                      <a:gd name="T10" fmla="*/ 88 w 209"/>
                      <a:gd name="T11" fmla="*/ 156 h 157"/>
                      <a:gd name="T12" fmla="*/ 64 w 209"/>
                      <a:gd name="T13" fmla="*/ 157 h 157"/>
                      <a:gd name="T14" fmla="*/ 47 w 209"/>
                      <a:gd name="T15" fmla="*/ 152 h 157"/>
                      <a:gd name="T16" fmla="*/ 32 w 209"/>
                      <a:gd name="T17" fmla="*/ 143 h 157"/>
                      <a:gd name="T18" fmla="*/ 0 w 209"/>
                      <a:gd name="T19" fmla="*/ 119 h 157"/>
                      <a:gd name="T20" fmla="*/ 128 w 209"/>
                      <a:gd name="T21" fmla="*/ 7 h 1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157"/>
                      <a:gd name="T35" fmla="*/ 209 w 209"/>
                      <a:gd name="T36" fmla="*/ 157 h 1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157">
                        <a:moveTo>
                          <a:pt x="128" y="7"/>
                        </a:moveTo>
                        <a:lnTo>
                          <a:pt x="144" y="0"/>
                        </a:lnTo>
                        <a:lnTo>
                          <a:pt x="161" y="0"/>
                        </a:lnTo>
                        <a:lnTo>
                          <a:pt x="176" y="12"/>
                        </a:lnTo>
                        <a:lnTo>
                          <a:pt x="209" y="51"/>
                        </a:lnTo>
                        <a:lnTo>
                          <a:pt x="88" y="156"/>
                        </a:lnTo>
                        <a:lnTo>
                          <a:pt x="64" y="157"/>
                        </a:lnTo>
                        <a:lnTo>
                          <a:pt x="47" y="152"/>
                        </a:lnTo>
                        <a:lnTo>
                          <a:pt x="32" y="143"/>
                        </a:lnTo>
                        <a:lnTo>
                          <a:pt x="0" y="119"/>
                        </a:lnTo>
                        <a:lnTo>
                          <a:pt x="128"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0" name="Freeform 2291"/>
                  <p:cNvSpPr>
                    <a:spLocks/>
                  </p:cNvSpPr>
                  <p:nvPr/>
                </p:nvSpPr>
                <p:spPr bwMode="auto">
                  <a:xfrm>
                    <a:off x="1201" y="1901"/>
                    <a:ext cx="29" cy="23"/>
                  </a:xfrm>
                  <a:custGeom>
                    <a:avLst/>
                    <a:gdLst>
                      <a:gd name="T0" fmla="*/ 202 w 202"/>
                      <a:gd name="T1" fmla="*/ 66 h 140"/>
                      <a:gd name="T2" fmla="*/ 175 w 202"/>
                      <a:gd name="T3" fmla="*/ 36 h 140"/>
                      <a:gd name="T4" fmla="*/ 146 w 202"/>
                      <a:gd name="T5" fmla="*/ 0 h 140"/>
                      <a:gd name="T6" fmla="*/ 0 w 202"/>
                      <a:gd name="T7" fmla="*/ 128 h 140"/>
                      <a:gd name="T8" fmla="*/ 29 w 202"/>
                      <a:gd name="T9" fmla="*/ 140 h 140"/>
                      <a:gd name="T10" fmla="*/ 85 w 202"/>
                      <a:gd name="T11" fmla="*/ 132 h 140"/>
                      <a:gd name="T12" fmla="*/ 145 w 202"/>
                      <a:gd name="T13" fmla="*/ 115 h 140"/>
                      <a:gd name="T14" fmla="*/ 202 w 202"/>
                      <a:gd name="T15" fmla="*/ 66 h 140"/>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140"/>
                      <a:gd name="T26" fmla="*/ 202 w 202"/>
                      <a:gd name="T27" fmla="*/ 140 h 1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140">
                        <a:moveTo>
                          <a:pt x="202" y="66"/>
                        </a:moveTo>
                        <a:lnTo>
                          <a:pt x="175" y="36"/>
                        </a:lnTo>
                        <a:lnTo>
                          <a:pt x="146" y="0"/>
                        </a:lnTo>
                        <a:lnTo>
                          <a:pt x="0" y="128"/>
                        </a:lnTo>
                        <a:lnTo>
                          <a:pt x="29" y="140"/>
                        </a:lnTo>
                        <a:lnTo>
                          <a:pt x="85" y="132"/>
                        </a:lnTo>
                        <a:lnTo>
                          <a:pt x="145" y="115"/>
                        </a:lnTo>
                        <a:lnTo>
                          <a:pt x="202"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1" name="Freeform 2292"/>
                  <p:cNvSpPr>
                    <a:spLocks/>
                  </p:cNvSpPr>
                  <p:nvPr/>
                </p:nvSpPr>
                <p:spPr bwMode="auto">
                  <a:xfrm>
                    <a:off x="1208" y="1906"/>
                    <a:ext cx="33" cy="18"/>
                  </a:xfrm>
                  <a:custGeom>
                    <a:avLst/>
                    <a:gdLst>
                      <a:gd name="T0" fmla="*/ 121 w 229"/>
                      <a:gd name="T1" fmla="*/ 0 h 105"/>
                      <a:gd name="T2" fmla="*/ 146 w 229"/>
                      <a:gd name="T3" fmla="*/ 29 h 105"/>
                      <a:gd name="T4" fmla="*/ 159 w 229"/>
                      <a:gd name="T5" fmla="*/ 36 h 105"/>
                      <a:gd name="T6" fmla="*/ 173 w 229"/>
                      <a:gd name="T7" fmla="*/ 36 h 105"/>
                      <a:gd name="T8" fmla="*/ 229 w 229"/>
                      <a:gd name="T9" fmla="*/ 20 h 105"/>
                      <a:gd name="T10" fmla="*/ 167 w 229"/>
                      <a:gd name="T11" fmla="*/ 73 h 105"/>
                      <a:gd name="T12" fmla="*/ 132 w 229"/>
                      <a:gd name="T13" fmla="*/ 73 h 105"/>
                      <a:gd name="T14" fmla="*/ 88 w 229"/>
                      <a:gd name="T15" fmla="*/ 82 h 105"/>
                      <a:gd name="T16" fmla="*/ 0 w 229"/>
                      <a:gd name="T17" fmla="*/ 105 h 105"/>
                      <a:gd name="T18" fmla="*/ 121 w 229"/>
                      <a:gd name="T19" fmla="*/ 0 h 1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
                      <a:gd name="T31" fmla="*/ 0 h 105"/>
                      <a:gd name="T32" fmla="*/ 229 w 229"/>
                      <a:gd name="T33" fmla="*/ 105 h 1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 h="105">
                        <a:moveTo>
                          <a:pt x="121" y="0"/>
                        </a:moveTo>
                        <a:lnTo>
                          <a:pt x="146" y="29"/>
                        </a:lnTo>
                        <a:lnTo>
                          <a:pt x="159" y="36"/>
                        </a:lnTo>
                        <a:lnTo>
                          <a:pt x="173" y="36"/>
                        </a:lnTo>
                        <a:lnTo>
                          <a:pt x="229" y="20"/>
                        </a:lnTo>
                        <a:lnTo>
                          <a:pt x="167" y="73"/>
                        </a:lnTo>
                        <a:lnTo>
                          <a:pt x="132" y="73"/>
                        </a:lnTo>
                        <a:lnTo>
                          <a:pt x="88" y="82"/>
                        </a:lnTo>
                        <a:lnTo>
                          <a:pt x="0" y="105"/>
                        </a:lnTo>
                        <a:lnTo>
                          <a:pt x="12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2" name="Freeform 2293"/>
                  <p:cNvSpPr>
                    <a:spLocks/>
                  </p:cNvSpPr>
                  <p:nvPr/>
                </p:nvSpPr>
                <p:spPr bwMode="auto">
                  <a:xfrm>
                    <a:off x="1222" y="1908"/>
                    <a:ext cx="30" cy="14"/>
                  </a:xfrm>
                  <a:custGeom>
                    <a:avLst/>
                    <a:gdLst>
                      <a:gd name="T0" fmla="*/ 57 w 212"/>
                      <a:gd name="T1" fmla="*/ 21 h 84"/>
                      <a:gd name="T2" fmla="*/ 81 w 212"/>
                      <a:gd name="T3" fmla="*/ 25 h 84"/>
                      <a:gd name="T4" fmla="*/ 144 w 212"/>
                      <a:gd name="T5" fmla="*/ 8 h 84"/>
                      <a:gd name="T6" fmla="*/ 212 w 212"/>
                      <a:gd name="T7" fmla="*/ 0 h 84"/>
                      <a:gd name="T8" fmla="*/ 115 w 212"/>
                      <a:gd name="T9" fmla="*/ 84 h 84"/>
                      <a:gd name="T10" fmla="*/ 99 w 212"/>
                      <a:gd name="T11" fmla="*/ 70 h 84"/>
                      <a:gd name="T12" fmla="*/ 75 w 212"/>
                      <a:gd name="T13" fmla="*/ 62 h 84"/>
                      <a:gd name="T14" fmla="*/ 41 w 212"/>
                      <a:gd name="T15" fmla="*/ 62 h 84"/>
                      <a:gd name="T16" fmla="*/ 0 w 212"/>
                      <a:gd name="T17" fmla="*/ 70 h 84"/>
                      <a:gd name="T18" fmla="*/ 57 w 212"/>
                      <a:gd name="T19" fmla="*/ 21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2"/>
                      <a:gd name="T31" fmla="*/ 0 h 84"/>
                      <a:gd name="T32" fmla="*/ 212 w 212"/>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2" h="84">
                        <a:moveTo>
                          <a:pt x="57" y="21"/>
                        </a:moveTo>
                        <a:lnTo>
                          <a:pt x="81" y="25"/>
                        </a:lnTo>
                        <a:lnTo>
                          <a:pt x="144" y="8"/>
                        </a:lnTo>
                        <a:lnTo>
                          <a:pt x="212" y="0"/>
                        </a:lnTo>
                        <a:lnTo>
                          <a:pt x="115" y="84"/>
                        </a:lnTo>
                        <a:lnTo>
                          <a:pt x="99" y="70"/>
                        </a:lnTo>
                        <a:lnTo>
                          <a:pt x="75" y="62"/>
                        </a:lnTo>
                        <a:lnTo>
                          <a:pt x="41" y="62"/>
                        </a:lnTo>
                        <a:lnTo>
                          <a:pt x="0" y="70"/>
                        </a:lnTo>
                        <a:lnTo>
                          <a:pt x="57"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3" name="Freeform 2294"/>
                  <p:cNvSpPr>
                    <a:spLocks/>
                  </p:cNvSpPr>
                  <p:nvPr/>
                </p:nvSpPr>
                <p:spPr bwMode="auto">
                  <a:xfrm>
                    <a:off x="1232" y="1908"/>
                    <a:ext cx="29" cy="20"/>
                  </a:xfrm>
                  <a:custGeom>
                    <a:avLst/>
                    <a:gdLst>
                      <a:gd name="T0" fmla="*/ 198 w 198"/>
                      <a:gd name="T1" fmla="*/ 5 h 121"/>
                      <a:gd name="T2" fmla="*/ 141 w 198"/>
                      <a:gd name="T3" fmla="*/ 0 h 121"/>
                      <a:gd name="T4" fmla="*/ 62 w 198"/>
                      <a:gd name="T5" fmla="*/ 9 h 121"/>
                      <a:gd name="T6" fmla="*/ 0 w 198"/>
                      <a:gd name="T7" fmla="*/ 62 h 121"/>
                      <a:gd name="T8" fmla="*/ 24 w 198"/>
                      <a:gd name="T9" fmla="*/ 70 h 121"/>
                      <a:gd name="T10" fmla="*/ 40 w 198"/>
                      <a:gd name="T11" fmla="*/ 84 h 121"/>
                      <a:gd name="T12" fmla="*/ 65 w 198"/>
                      <a:gd name="T13" fmla="*/ 121 h 121"/>
                      <a:gd name="T14" fmla="*/ 198 w 198"/>
                      <a:gd name="T15" fmla="*/ 5 h 121"/>
                      <a:gd name="T16" fmla="*/ 0 60000 65536"/>
                      <a:gd name="T17" fmla="*/ 0 60000 65536"/>
                      <a:gd name="T18" fmla="*/ 0 60000 65536"/>
                      <a:gd name="T19" fmla="*/ 0 60000 65536"/>
                      <a:gd name="T20" fmla="*/ 0 60000 65536"/>
                      <a:gd name="T21" fmla="*/ 0 60000 65536"/>
                      <a:gd name="T22" fmla="*/ 0 60000 65536"/>
                      <a:gd name="T23" fmla="*/ 0 60000 65536"/>
                      <a:gd name="T24" fmla="*/ 0 w 198"/>
                      <a:gd name="T25" fmla="*/ 0 h 121"/>
                      <a:gd name="T26" fmla="*/ 198 w 198"/>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8" h="121">
                        <a:moveTo>
                          <a:pt x="198" y="5"/>
                        </a:moveTo>
                        <a:lnTo>
                          <a:pt x="141" y="0"/>
                        </a:lnTo>
                        <a:lnTo>
                          <a:pt x="62" y="9"/>
                        </a:lnTo>
                        <a:lnTo>
                          <a:pt x="0" y="62"/>
                        </a:lnTo>
                        <a:lnTo>
                          <a:pt x="24" y="70"/>
                        </a:lnTo>
                        <a:lnTo>
                          <a:pt x="40" y="84"/>
                        </a:lnTo>
                        <a:lnTo>
                          <a:pt x="65" y="121"/>
                        </a:lnTo>
                        <a:lnTo>
                          <a:pt x="198"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4" name="Freeform 2295"/>
                  <p:cNvSpPr>
                    <a:spLocks/>
                  </p:cNvSpPr>
                  <p:nvPr/>
                </p:nvSpPr>
                <p:spPr bwMode="auto">
                  <a:xfrm>
                    <a:off x="1238" y="1908"/>
                    <a:ext cx="27" cy="25"/>
                  </a:xfrm>
                  <a:custGeom>
                    <a:avLst/>
                    <a:gdLst>
                      <a:gd name="T0" fmla="*/ 97 w 187"/>
                      <a:gd name="T1" fmla="*/ 0 h 148"/>
                      <a:gd name="T2" fmla="*/ 144 w 187"/>
                      <a:gd name="T3" fmla="*/ 1 h 148"/>
                      <a:gd name="T4" fmla="*/ 167 w 187"/>
                      <a:gd name="T5" fmla="*/ 9 h 148"/>
                      <a:gd name="T6" fmla="*/ 187 w 187"/>
                      <a:gd name="T7" fmla="*/ 35 h 148"/>
                      <a:gd name="T8" fmla="*/ 58 w 187"/>
                      <a:gd name="T9" fmla="*/ 148 h 148"/>
                      <a:gd name="T10" fmla="*/ 41 w 187"/>
                      <a:gd name="T11" fmla="*/ 139 h 148"/>
                      <a:gd name="T12" fmla="*/ 27 w 187"/>
                      <a:gd name="T13" fmla="*/ 122 h 148"/>
                      <a:gd name="T14" fmla="*/ 0 w 187"/>
                      <a:gd name="T15" fmla="*/ 84 h 148"/>
                      <a:gd name="T16" fmla="*/ 97 w 187"/>
                      <a:gd name="T17" fmla="*/ 0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
                      <a:gd name="T28" fmla="*/ 0 h 148"/>
                      <a:gd name="T29" fmla="*/ 187 w 187"/>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 h="148">
                        <a:moveTo>
                          <a:pt x="97" y="0"/>
                        </a:moveTo>
                        <a:lnTo>
                          <a:pt x="144" y="1"/>
                        </a:lnTo>
                        <a:lnTo>
                          <a:pt x="167" y="9"/>
                        </a:lnTo>
                        <a:lnTo>
                          <a:pt x="187" y="35"/>
                        </a:lnTo>
                        <a:lnTo>
                          <a:pt x="58" y="148"/>
                        </a:lnTo>
                        <a:lnTo>
                          <a:pt x="41" y="139"/>
                        </a:lnTo>
                        <a:lnTo>
                          <a:pt x="27" y="122"/>
                        </a:lnTo>
                        <a:lnTo>
                          <a:pt x="0" y="84"/>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5" name="Freeform 2296"/>
                  <p:cNvSpPr>
                    <a:spLocks/>
                  </p:cNvSpPr>
                  <p:nvPr/>
                </p:nvSpPr>
                <p:spPr bwMode="auto">
                  <a:xfrm>
                    <a:off x="1242" y="1909"/>
                    <a:ext cx="26" cy="24"/>
                  </a:xfrm>
                  <a:custGeom>
                    <a:avLst/>
                    <a:gdLst>
                      <a:gd name="T0" fmla="*/ 133 w 186"/>
                      <a:gd name="T1" fmla="*/ 0 h 145"/>
                      <a:gd name="T2" fmla="*/ 142 w 186"/>
                      <a:gd name="T3" fmla="*/ 4 h 145"/>
                      <a:gd name="T4" fmla="*/ 186 w 186"/>
                      <a:gd name="T5" fmla="*/ 66 h 145"/>
                      <a:gd name="T6" fmla="*/ 107 w 186"/>
                      <a:gd name="T7" fmla="*/ 136 h 145"/>
                      <a:gd name="T8" fmla="*/ 83 w 186"/>
                      <a:gd name="T9" fmla="*/ 145 h 145"/>
                      <a:gd name="T10" fmla="*/ 38 w 186"/>
                      <a:gd name="T11" fmla="*/ 145 h 145"/>
                      <a:gd name="T12" fmla="*/ 17 w 186"/>
                      <a:gd name="T13" fmla="*/ 134 h 145"/>
                      <a:gd name="T14" fmla="*/ 0 w 186"/>
                      <a:gd name="T15" fmla="*/ 116 h 145"/>
                      <a:gd name="T16" fmla="*/ 133 w 186"/>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6"/>
                      <a:gd name="T28" fmla="*/ 0 h 145"/>
                      <a:gd name="T29" fmla="*/ 186 w 186"/>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6" h="145">
                        <a:moveTo>
                          <a:pt x="133" y="0"/>
                        </a:moveTo>
                        <a:lnTo>
                          <a:pt x="142" y="4"/>
                        </a:lnTo>
                        <a:lnTo>
                          <a:pt x="186" y="66"/>
                        </a:lnTo>
                        <a:lnTo>
                          <a:pt x="107" y="136"/>
                        </a:lnTo>
                        <a:lnTo>
                          <a:pt x="83" y="145"/>
                        </a:lnTo>
                        <a:lnTo>
                          <a:pt x="38" y="145"/>
                        </a:lnTo>
                        <a:lnTo>
                          <a:pt x="17" y="134"/>
                        </a:lnTo>
                        <a:lnTo>
                          <a:pt x="0" y="116"/>
                        </a:lnTo>
                        <a:lnTo>
                          <a:pt x="13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6" name="Freeform 2297"/>
                  <p:cNvSpPr>
                    <a:spLocks/>
                  </p:cNvSpPr>
                  <p:nvPr/>
                </p:nvSpPr>
                <p:spPr bwMode="auto">
                  <a:xfrm>
                    <a:off x="1246" y="1914"/>
                    <a:ext cx="26" cy="19"/>
                  </a:xfrm>
                  <a:custGeom>
                    <a:avLst/>
                    <a:gdLst>
                      <a:gd name="T0" fmla="*/ 177 w 177"/>
                      <a:gd name="T1" fmla="*/ 73 h 116"/>
                      <a:gd name="T2" fmla="*/ 129 w 177"/>
                      <a:gd name="T3" fmla="*/ 0 h 116"/>
                      <a:gd name="T4" fmla="*/ 0 w 177"/>
                      <a:gd name="T5" fmla="*/ 113 h 116"/>
                      <a:gd name="T6" fmla="*/ 5 w 177"/>
                      <a:gd name="T7" fmla="*/ 115 h 116"/>
                      <a:gd name="T8" fmla="*/ 42 w 177"/>
                      <a:gd name="T9" fmla="*/ 116 h 116"/>
                      <a:gd name="T10" fmla="*/ 61 w 177"/>
                      <a:gd name="T11" fmla="*/ 111 h 116"/>
                      <a:gd name="T12" fmla="*/ 77 w 177"/>
                      <a:gd name="T13" fmla="*/ 106 h 116"/>
                      <a:gd name="T14" fmla="*/ 113 w 177"/>
                      <a:gd name="T15" fmla="*/ 109 h 116"/>
                      <a:gd name="T16" fmla="*/ 131 w 177"/>
                      <a:gd name="T17" fmla="*/ 113 h 116"/>
                      <a:gd name="T18" fmla="*/ 177 w 177"/>
                      <a:gd name="T19" fmla="*/ 73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7"/>
                      <a:gd name="T31" fmla="*/ 0 h 116"/>
                      <a:gd name="T32" fmla="*/ 177 w 177"/>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7" h="116">
                        <a:moveTo>
                          <a:pt x="177" y="73"/>
                        </a:moveTo>
                        <a:lnTo>
                          <a:pt x="129" y="0"/>
                        </a:lnTo>
                        <a:lnTo>
                          <a:pt x="0" y="113"/>
                        </a:lnTo>
                        <a:lnTo>
                          <a:pt x="5" y="115"/>
                        </a:lnTo>
                        <a:lnTo>
                          <a:pt x="42" y="116"/>
                        </a:lnTo>
                        <a:lnTo>
                          <a:pt x="61" y="111"/>
                        </a:lnTo>
                        <a:lnTo>
                          <a:pt x="77" y="106"/>
                        </a:lnTo>
                        <a:lnTo>
                          <a:pt x="113" y="109"/>
                        </a:lnTo>
                        <a:lnTo>
                          <a:pt x="131" y="113"/>
                        </a:lnTo>
                        <a:lnTo>
                          <a:pt x="177"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7" name="Freeform 2298"/>
                  <p:cNvSpPr>
                    <a:spLocks/>
                  </p:cNvSpPr>
                  <p:nvPr/>
                </p:nvSpPr>
                <p:spPr bwMode="auto">
                  <a:xfrm>
                    <a:off x="1257" y="1920"/>
                    <a:ext cx="18" cy="17"/>
                  </a:xfrm>
                  <a:custGeom>
                    <a:avLst/>
                    <a:gdLst>
                      <a:gd name="T0" fmla="*/ 129 w 129"/>
                      <a:gd name="T1" fmla="*/ 73 h 101"/>
                      <a:gd name="T2" fmla="*/ 79 w 129"/>
                      <a:gd name="T3" fmla="*/ 0 h 101"/>
                      <a:gd name="T4" fmla="*/ 0 w 129"/>
                      <a:gd name="T5" fmla="*/ 70 h 101"/>
                      <a:gd name="T6" fmla="*/ 39 w 129"/>
                      <a:gd name="T7" fmla="*/ 73 h 101"/>
                      <a:gd name="T8" fmla="*/ 73 w 129"/>
                      <a:gd name="T9" fmla="*/ 85 h 101"/>
                      <a:gd name="T10" fmla="*/ 96 w 129"/>
                      <a:gd name="T11" fmla="*/ 101 h 101"/>
                      <a:gd name="T12" fmla="*/ 129 w 129"/>
                      <a:gd name="T13" fmla="*/ 73 h 101"/>
                      <a:gd name="T14" fmla="*/ 0 60000 65536"/>
                      <a:gd name="T15" fmla="*/ 0 60000 65536"/>
                      <a:gd name="T16" fmla="*/ 0 60000 65536"/>
                      <a:gd name="T17" fmla="*/ 0 60000 65536"/>
                      <a:gd name="T18" fmla="*/ 0 60000 65536"/>
                      <a:gd name="T19" fmla="*/ 0 60000 65536"/>
                      <a:gd name="T20" fmla="*/ 0 60000 65536"/>
                      <a:gd name="T21" fmla="*/ 0 w 129"/>
                      <a:gd name="T22" fmla="*/ 0 h 101"/>
                      <a:gd name="T23" fmla="*/ 129 w 12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101">
                        <a:moveTo>
                          <a:pt x="129" y="73"/>
                        </a:moveTo>
                        <a:lnTo>
                          <a:pt x="79" y="0"/>
                        </a:lnTo>
                        <a:lnTo>
                          <a:pt x="0" y="70"/>
                        </a:lnTo>
                        <a:lnTo>
                          <a:pt x="39" y="73"/>
                        </a:lnTo>
                        <a:lnTo>
                          <a:pt x="73" y="85"/>
                        </a:lnTo>
                        <a:lnTo>
                          <a:pt x="96" y="101"/>
                        </a:lnTo>
                        <a:lnTo>
                          <a:pt x="129"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8" name="Freeform 2299"/>
                  <p:cNvSpPr>
                    <a:spLocks/>
                  </p:cNvSpPr>
                  <p:nvPr/>
                </p:nvSpPr>
                <p:spPr bwMode="auto">
                  <a:xfrm>
                    <a:off x="1265" y="1926"/>
                    <a:ext cx="14" cy="17"/>
                  </a:xfrm>
                  <a:custGeom>
                    <a:avLst/>
                    <a:gdLst>
                      <a:gd name="T0" fmla="*/ 100 w 100"/>
                      <a:gd name="T1" fmla="*/ 68 h 99"/>
                      <a:gd name="T2" fmla="*/ 46 w 100"/>
                      <a:gd name="T3" fmla="*/ 0 h 99"/>
                      <a:gd name="T4" fmla="*/ 0 w 100"/>
                      <a:gd name="T5" fmla="*/ 40 h 99"/>
                      <a:gd name="T6" fmla="*/ 23 w 100"/>
                      <a:gd name="T7" fmla="*/ 51 h 99"/>
                      <a:gd name="T8" fmla="*/ 40 w 100"/>
                      <a:gd name="T9" fmla="*/ 66 h 99"/>
                      <a:gd name="T10" fmla="*/ 63 w 100"/>
                      <a:gd name="T11" fmla="*/ 99 h 99"/>
                      <a:gd name="T12" fmla="*/ 100 w 100"/>
                      <a:gd name="T13" fmla="*/ 68 h 99"/>
                      <a:gd name="T14" fmla="*/ 0 60000 65536"/>
                      <a:gd name="T15" fmla="*/ 0 60000 65536"/>
                      <a:gd name="T16" fmla="*/ 0 60000 65536"/>
                      <a:gd name="T17" fmla="*/ 0 60000 65536"/>
                      <a:gd name="T18" fmla="*/ 0 60000 65536"/>
                      <a:gd name="T19" fmla="*/ 0 60000 65536"/>
                      <a:gd name="T20" fmla="*/ 0 60000 65536"/>
                      <a:gd name="T21" fmla="*/ 0 w 100"/>
                      <a:gd name="T22" fmla="*/ 0 h 99"/>
                      <a:gd name="T23" fmla="*/ 100 w 100"/>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9">
                        <a:moveTo>
                          <a:pt x="100" y="68"/>
                        </a:moveTo>
                        <a:lnTo>
                          <a:pt x="46" y="0"/>
                        </a:lnTo>
                        <a:lnTo>
                          <a:pt x="0" y="40"/>
                        </a:lnTo>
                        <a:lnTo>
                          <a:pt x="23" y="51"/>
                        </a:lnTo>
                        <a:lnTo>
                          <a:pt x="40" y="66"/>
                        </a:lnTo>
                        <a:lnTo>
                          <a:pt x="63" y="99"/>
                        </a:lnTo>
                        <a:lnTo>
                          <a:pt x="10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79" name="Freeform 2300"/>
                  <p:cNvSpPr>
                    <a:spLocks/>
                  </p:cNvSpPr>
                  <p:nvPr/>
                </p:nvSpPr>
                <p:spPr bwMode="auto">
                  <a:xfrm>
                    <a:off x="1271" y="1932"/>
                    <a:ext cx="13" cy="17"/>
                  </a:xfrm>
                  <a:custGeom>
                    <a:avLst/>
                    <a:gdLst>
                      <a:gd name="T0" fmla="*/ 33 w 94"/>
                      <a:gd name="T1" fmla="*/ 0 h 97"/>
                      <a:gd name="T2" fmla="*/ 92 w 94"/>
                      <a:gd name="T3" fmla="*/ 58 h 97"/>
                      <a:gd name="T4" fmla="*/ 94 w 94"/>
                      <a:gd name="T5" fmla="*/ 60 h 97"/>
                      <a:gd name="T6" fmla="*/ 50 w 94"/>
                      <a:gd name="T7" fmla="*/ 97 h 97"/>
                      <a:gd name="T8" fmla="*/ 22 w 94"/>
                      <a:gd name="T9" fmla="*/ 60 h 97"/>
                      <a:gd name="T10" fmla="*/ 0 w 94"/>
                      <a:gd name="T11" fmla="*/ 28 h 97"/>
                      <a:gd name="T12" fmla="*/ 33 w 94"/>
                      <a:gd name="T13" fmla="*/ 0 h 97"/>
                      <a:gd name="T14" fmla="*/ 0 60000 65536"/>
                      <a:gd name="T15" fmla="*/ 0 60000 65536"/>
                      <a:gd name="T16" fmla="*/ 0 60000 65536"/>
                      <a:gd name="T17" fmla="*/ 0 60000 65536"/>
                      <a:gd name="T18" fmla="*/ 0 60000 65536"/>
                      <a:gd name="T19" fmla="*/ 0 60000 65536"/>
                      <a:gd name="T20" fmla="*/ 0 60000 65536"/>
                      <a:gd name="T21" fmla="*/ 0 w 94"/>
                      <a:gd name="T22" fmla="*/ 0 h 97"/>
                      <a:gd name="T23" fmla="*/ 94 w 94"/>
                      <a:gd name="T24" fmla="*/ 97 h 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97">
                        <a:moveTo>
                          <a:pt x="33" y="0"/>
                        </a:moveTo>
                        <a:lnTo>
                          <a:pt x="92" y="58"/>
                        </a:lnTo>
                        <a:lnTo>
                          <a:pt x="94" y="60"/>
                        </a:lnTo>
                        <a:lnTo>
                          <a:pt x="50" y="97"/>
                        </a:lnTo>
                        <a:lnTo>
                          <a:pt x="22" y="60"/>
                        </a:lnTo>
                        <a:lnTo>
                          <a:pt x="0" y="28"/>
                        </a:lnTo>
                        <a:lnTo>
                          <a:pt x="3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0" name="Freeform 2301"/>
                  <p:cNvSpPr>
                    <a:spLocks/>
                  </p:cNvSpPr>
                  <p:nvPr/>
                </p:nvSpPr>
                <p:spPr bwMode="auto">
                  <a:xfrm>
                    <a:off x="1274" y="1938"/>
                    <a:ext cx="15" cy="15"/>
                  </a:xfrm>
                  <a:custGeom>
                    <a:avLst/>
                    <a:gdLst>
                      <a:gd name="T0" fmla="*/ 37 w 106"/>
                      <a:gd name="T1" fmla="*/ 0 h 95"/>
                      <a:gd name="T2" fmla="*/ 68 w 106"/>
                      <a:gd name="T3" fmla="*/ 26 h 95"/>
                      <a:gd name="T4" fmla="*/ 106 w 106"/>
                      <a:gd name="T5" fmla="*/ 54 h 95"/>
                      <a:gd name="T6" fmla="*/ 60 w 106"/>
                      <a:gd name="T7" fmla="*/ 95 h 95"/>
                      <a:gd name="T8" fmla="*/ 42 w 106"/>
                      <a:gd name="T9" fmla="*/ 80 h 95"/>
                      <a:gd name="T10" fmla="*/ 0 w 106"/>
                      <a:gd name="T11" fmla="*/ 31 h 95"/>
                      <a:gd name="T12" fmla="*/ 37 w 106"/>
                      <a:gd name="T13" fmla="*/ 0 h 95"/>
                      <a:gd name="T14" fmla="*/ 0 60000 65536"/>
                      <a:gd name="T15" fmla="*/ 0 60000 65536"/>
                      <a:gd name="T16" fmla="*/ 0 60000 65536"/>
                      <a:gd name="T17" fmla="*/ 0 60000 65536"/>
                      <a:gd name="T18" fmla="*/ 0 60000 65536"/>
                      <a:gd name="T19" fmla="*/ 0 60000 65536"/>
                      <a:gd name="T20" fmla="*/ 0 60000 65536"/>
                      <a:gd name="T21" fmla="*/ 0 w 106"/>
                      <a:gd name="T22" fmla="*/ 0 h 95"/>
                      <a:gd name="T23" fmla="*/ 106 w 106"/>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95">
                        <a:moveTo>
                          <a:pt x="37" y="0"/>
                        </a:moveTo>
                        <a:lnTo>
                          <a:pt x="68" y="26"/>
                        </a:lnTo>
                        <a:lnTo>
                          <a:pt x="106" y="54"/>
                        </a:lnTo>
                        <a:lnTo>
                          <a:pt x="60" y="95"/>
                        </a:lnTo>
                        <a:lnTo>
                          <a:pt x="42" y="80"/>
                        </a:lnTo>
                        <a:lnTo>
                          <a:pt x="0" y="31"/>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1" name="Freeform 2302"/>
                  <p:cNvSpPr>
                    <a:spLocks/>
                  </p:cNvSpPr>
                  <p:nvPr/>
                </p:nvSpPr>
                <p:spPr bwMode="auto">
                  <a:xfrm>
                    <a:off x="1278" y="1942"/>
                    <a:ext cx="16" cy="16"/>
                  </a:xfrm>
                  <a:custGeom>
                    <a:avLst/>
                    <a:gdLst>
                      <a:gd name="T0" fmla="*/ 117 w 117"/>
                      <a:gd name="T1" fmla="*/ 49 h 92"/>
                      <a:gd name="T2" fmla="*/ 44 w 117"/>
                      <a:gd name="T3" fmla="*/ 0 h 92"/>
                      <a:gd name="T4" fmla="*/ 0 w 117"/>
                      <a:gd name="T5" fmla="*/ 37 h 92"/>
                      <a:gd name="T6" fmla="*/ 16 w 117"/>
                      <a:gd name="T7" fmla="*/ 52 h 92"/>
                      <a:gd name="T8" fmla="*/ 70 w 117"/>
                      <a:gd name="T9" fmla="*/ 92 h 92"/>
                      <a:gd name="T10" fmla="*/ 117 w 117"/>
                      <a:gd name="T11" fmla="*/ 49 h 92"/>
                      <a:gd name="T12" fmla="*/ 0 60000 65536"/>
                      <a:gd name="T13" fmla="*/ 0 60000 65536"/>
                      <a:gd name="T14" fmla="*/ 0 60000 65536"/>
                      <a:gd name="T15" fmla="*/ 0 60000 65536"/>
                      <a:gd name="T16" fmla="*/ 0 60000 65536"/>
                      <a:gd name="T17" fmla="*/ 0 60000 65536"/>
                      <a:gd name="T18" fmla="*/ 0 w 117"/>
                      <a:gd name="T19" fmla="*/ 0 h 92"/>
                      <a:gd name="T20" fmla="*/ 117 w 117"/>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7" h="92">
                        <a:moveTo>
                          <a:pt x="117" y="49"/>
                        </a:moveTo>
                        <a:lnTo>
                          <a:pt x="44" y="0"/>
                        </a:lnTo>
                        <a:lnTo>
                          <a:pt x="0" y="37"/>
                        </a:lnTo>
                        <a:lnTo>
                          <a:pt x="16" y="52"/>
                        </a:lnTo>
                        <a:lnTo>
                          <a:pt x="70" y="92"/>
                        </a:lnTo>
                        <a:lnTo>
                          <a:pt x="11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2" name="Freeform 2303"/>
                  <p:cNvSpPr>
                    <a:spLocks/>
                  </p:cNvSpPr>
                  <p:nvPr/>
                </p:nvSpPr>
                <p:spPr bwMode="auto">
                  <a:xfrm>
                    <a:off x="1283" y="1947"/>
                    <a:ext cx="17" cy="15"/>
                  </a:xfrm>
                  <a:custGeom>
                    <a:avLst/>
                    <a:gdLst>
                      <a:gd name="T0" fmla="*/ 121 w 121"/>
                      <a:gd name="T1" fmla="*/ 48 h 90"/>
                      <a:gd name="T2" fmla="*/ 46 w 121"/>
                      <a:gd name="T3" fmla="*/ 0 h 90"/>
                      <a:gd name="T4" fmla="*/ 0 w 121"/>
                      <a:gd name="T5" fmla="*/ 41 h 90"/>
                      <a:gd name="T6" fmla="*/ 73 w 121"/>
                      <a:gd name="T7" fmla="*/ 90 h 90"/>
                      <a:gd name="T8" fmla="*/ 121 w 121"/>
                      <a:gd name="T9" fmla="*/ 48 h 90"/>
                      <a:gd name="T10" fmla="*/ 0 60000 65536"/>
                      <a:gd name="T11" fmla="*/ 0 60000 65536"/>
                      <a:gd name="T12" fmla="*/ 0 60000 65536"/>
                      <a:gd name="T13" fmla="*/ 0 60000 65536"/>
                      <a:gd name="T14" fmla="*/ 0 60000 65536"/>
                      <a:gd name="T15" fmla="*/ 0 w 121"/>
                      <a:gd name="T16" fmla="*/ 0 h 90"/>
                      <a:gd name="T17" fmla="*/ 121 w 121"/>
                      <a:gd name="T18" fmla="*/ 90 h 90"/>
                    </a:gdLst>
                    <a:ahLst/>
                    <a:cxnLst>
                      <a:cxn ang="T10">
                        <a:pos x="T0" y="T1"/>
                      </a:cxn>
                      <a:cxn ang="T11">
                        <a:pos x="T2" y="T3"/>
                      </a:cxn>
                      <a:cxn ang="T12">
                        <a:pos x="T4" y="T5"/>
                      </a:cxn>
                      <a:cxn ang="T13">
                        <a:pos x="T6" y="T7"/>
                      </a:cxn>
                      <a:cxn ang="T14">
                        <a:pos x="T8" y="T9"/>
                      </a:cxn>
                    </a:cxnLst>
                    <a:rect l="T15" t="T16" r="T17" b="T18"/>
                    <a:pathLst>
                      <a:path w="121" h="90">
                        <a:moveTo>
                          <a:pt x="121" y="48"/>
                        </a:moveTo>
                        <a:lnTo>
                          <a:pt x="46" y="0"/>
                        </a:lnTo>
                        <a:lnTo>
                          <a:pt x="0" y="41"/>
                        </a:lnTo>
                        <a:lnTo>
                          <a:pt x="73" y="90"/>
                        </a:lnTo>
                        <a:lnTo>
                          <a:pt x="121"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3" name="Freeform 2304"/>
                  <p:cNvSpPr>
                    <a:spLocks/>
                  </p:cNvSpPr>
                  <p:nvPr/>
                </p:nvSpPr>
                <p:spPr bwMode="auto">
                  <a:xfrm>
                    <a:off x="1288" y="1951"/>
                    <a:ext cx="17" cy="14"/>
                  </a:xfrm>
                  <a:custGeom>
                    <a:avLst/>
                    <a:gdLst>
                      <a:gd name="T0" fmla="*/ 124 w 124"/>
                      <a:gd name="T1" fmla="*/ 48 h 87"/>
                      <a:gd name="T2" fmla="*/ 47 w 124"/>
                      <a:gd name="T3" fmla="*/ 0 h 87"/>
                      <a:gd name="T4" fmla="*/ 0 w 124"/>
                      <a:gd name="T5" fmla="*/ 43 h 87"/>
                      <a:gd name="T6" fmla="*/ 79 w 124"/>
                      <a:gd name="T7" fmla="*/ 87 h 87"/>
                      <a:gd name="T8" fmla="*/ 124 w 124"/>
                      <a:gd name="T9" fmla="*/ 48 h 87"/>
                      <a:gd name="T10" fmla="*/ 0 60000 65536"/>
                      <a:gd name="T11" fmla="*/ 0 60000 65536"/>
                      <a:gd name="T12" fmla="*/ 0 60000 65536"/>
                      <a:gd name="T13" fmla="*/ 0 60000 65536"/>
                      <a:gd name="T14" fmla="*/ 0 60000 65536"/>
                      <a:gd name="T15" fmla="*/ 0 w 124"/>
                      <a:gd name="T16" fmla="*/ 0 h 87"/>
                      <a:gd name="T17" fmla="*/ 124 w 124"/>
                      <a:gd name="T18" fmla="*/ 87 h 87"/>
                    </a:gdLst>
                    <a:ahLst/>
                    <a:cxnLst>
                      <a:cxn ang="T10">
                        <a:pos x="T0" y="T1"/>
                      </a:cxn>
                      <a:cxn ang="T11">
                        <a:pos x="T2" y="T3"/>
                      </a:cxn>
                      <a:cxn ang="T12">
                        <a:pos x="T4" y="T5"/>
                      </a:cxn>
                      <a:cxn ang="T13">
                        <a:pos x="T6" y="T7"/>
                      </a:cxn>
                      <a:cxn ang="T14">
                        <a:pos x="T8" y="T9"/>
                      </a:cxn>
                    </a:cxnLst>
                    <a:rect l="T15" t="T16" r="T17" b="T18"/>
                    <a:pathLst>
                      <a:path w="124" h="87">
                        <a:moveTo>
                          <a:pt x="124" y="48"/>
                        </a:moveTo>
                        <a:lnTo>
                          <a:pt x="47" y="0"/>
                        </a:lnTo>
                        <a:lnTo>
                          <a:pt x="0" y="43"/>
                        </a:lnTo>
                        <a:lnTo>
                          <a:pt x="79" y="87"/>
                        </a:lnTo>
                        <a:lnTo>
                          <a:pt x="124"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4" name="Freeform 2305"/>
                  <p:cNvSpPr>
                    <a:spLocks/>
                  </p:cNvSpPr>
                  <p:nvPr/>
                </p:nvSpPr>
                <p:spPr bwMode="auto">
                  <a:xfrm>
                    <a:off x="1293" y="1955"/>
                    <a:ext cx="18" cy="14"/>
                  </a:xfrm>
                  <a:custGeom>
                    <a:avLst/>
                    <a:gdLst>
                      <a:gd name="T0" fmla="*/ 124 w 124"/>
                      <a:gd name="T1" fmla="*/ 48 h 86"/>
                      <a:gd name="T2" fmla="*/ 48 w 124"/>
                      <a:gd name="T3" fmla="*/ 0 h 86"/>
                      <a:gd name="T4" fmla="*/ 0 w 124"/>
                      <a:gd name="T5" fmla="*/ 42 h 86"/>
                      <a:gd name="T6" fmla="*/ 54 w 124"/>
                      <a:gd name="T7" fmla="*/ 67 h 86"/>
                      <a:gd name="T8" fmla="*/ 79 w 124"/>
                      <a:gd name="T9" fmla="*/ 86 h 86"/>
                      <a:gd name="T10" fmla="*/ 124 w 124"/>
                      <a:gd name="T11" fmla="*/ 48 h 86"/>
                      <a:gd name="T12" fmla="*/ 0 60000 65536"/>
                      <a:gd name="T13" fmla="*/ 0 60000 65536"/>
                      <a:gd name="T14" fmla="*/ 0 60000 65536"/>
                      <a:gd name="T15" fmla="*/ 0 60000 65536"/>
                      <a:gd name="T16" fmla="*/ 0 60000 65536"/>
                      <a:gd name="T17" fmla="*/ 0 60000 65536"/>
                      <a:gd name="T18" fmla="*/ 0 w 124"/>
                      <a:gd name="T19" fmla="*/ 0 h 86"/>
                      <a:gd name="T20" fmla="*/ 124 w 124"/>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24" h="86">
                        <a:moveTo>
                          <a:pt x="124" y="48"/>
                        </a:moveTo>
                        <a:lnTo>
                          <a:pt x="48" y="0"/>
                        </a:lnTo>
                        <a:lnTo>
                          <a:pt x="0" y="42"/>
                        </a:lnTo>
                        <a:lnTo>
                          <a:pt x="54" y="67"/>
                        </a:lnTo>
                        <a:lnTo>
                          <a:pt x="79" y="86"/>
                        </a:lnTo>
                        <a:lnTo>
                          <a:pt x="124" y="4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5" name="Freeform 2306"/>
                  <p:cNvSpPr>
                    <a:spLocks/>
                  </p:cNvSpPr>
                  <p:nvPr/>
                </p:nvSpPr>
                <p:spPr bwMode="auto">
                  <a:xfrm>
                    <a:off x="1299" y="1958"/>
                    <a:ext cx="16" cy="18"/>
                  </a:xfrm>
                  <a:custGeom>
                    <a:avLst/>
                    <a:gdLst>
                      <a:gd name="T0" fmla="*/ 110 w 110"/>
                      <a:gd name="T1" fmla="*/ 57 h 107"/>
                      <a:gd name="T2" fmla="*/ 89 w 110"/>
                      <a:gd name="T3" fmla="*/ 31 h 107"/>
                      <a:gd name="T4" fmla="*/ 45 w 110"/>
                      <a:gd name="T5" fmla="*/ 0 h 107"/>
                      <a:gd name="T6" fmla="*/ 0 w 110"/>
                      <a:gd name="T7" fmla="*/ 39 h 107"/>
                      <a:gd name="T8" fmla="*/ 12 w 110"/>
                      <a:gd name="T9" fmla="*/ 44 h 107"/>
                      <a:gd name="T10" fmla="*/ 41 w 110"/>
                      <a:gd name="T11" fmla="*/ 68 h 107"/>
                      <a:gd name="T12" fmla="*/ 54 w 110"/>
                      <a:gd name="T13" fmla="*/ 107 h 107"/>
                      <a:gd name="T14" fmla="*/ 110 w 110"/>
                      <a:gd name="T15" fmla="*/ 57 h 107"/>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107"/>
                      <a:gd name="T26" fmla="*/ 110 w 110"/>
                      <a:gd name="T27" fmla="*/ 107 h 1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107">
                        <a:moveTo>
                          <a:pt x="110" y="57"/>
                        </a:moveTo>
                        <a:lnTo>
                          <a:pt x="89" y="31"/>
                        </a:lnTo>
                        <a:lnTo>
                          <a:pt x="45" y="0"/>
                        </a:lnTo>
                        <a:lnTo>
                          <a:pt x="0" y="39"/>
                        </a:lnTo>
                        <a:lnTo>
                          <a:pt x="12" y="44"/>
                        </a:lnTo>
                        <a:lnTo>
                          <a:pt x="41" y="68"/>
                        </a:lnTo>
                        <a:lnTo>
                          <a:pt x="54" y="107"/>
                        </a:lnTo>
                        <a:lnTo>
                          <a:pt x="11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6" name="Freeform 2307"/>
                  <p:cNvSpPr>
                    <a:spLocks/>
                  </p:cNvSpPr>
                  <p:nvPr/>
                </p:nvSpPr>
                <p:spPr bwMode="auto">
                  <a:xfrm>
                    <a:off x="1304" y="1963"/>
                    <a:ext cx="11" cy="22"/>
                  </a:xfrm>
                  <a:custGeom>
                    <a:avLst/>
                    <a:gdLst>
                      <a:gd name="T0" fmla="*/ 45 w 77"/>
                      <a:gd name="T1" fmla="*/ 0 h 132"/>
                      <a:gd name="T2" fmla="*/ 66 w 77"/>
                      <a:gd name="T3" fmla="*/ 18 h 132"/>
                      <a:gd name="T4" fmla="*/ 75 w 77"/>
                      <a:gd name="T5" fmla="*/ 34 h 132"/>
                      <a:gd name="T6" fmla="*/ 77 w 77"/>
                      <a:gd name="T7" fmla="*/ 87 h 132"/>
                      <a:gd name="T8" fmla="*/ 25 w 77"/>
                      <a:gd name="T9" fmla="*/ 132 h 132"/>
                      <a:gd name="T10" fmla="*/ 18 w 77"/>
                      <a:gd name="T11" fmla="*/ 83 h 132"/>
                      <a:gd name="T12" fmla="*/ 0 w 77"/>
                      <a:gd name="T13" fmla="*/ 38 h 132"/>
                      <a:gd name="T14" fmla="*/ 45 w 77"/>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32"/>
                      <a:gd name="T26" fmla="*/ 77 w 77"/>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32">
                        <a:moveTo>
                          <a:pt x="45" y="0"/>
                        </a:moveTo>
                        <a:lnTo>
                          <a:pt x="66" y="18"/>
                        </a:lnTo>
                        <a:lnTo>
                          <a:pt x="75" y="34"/>
                        </a:lnTo>
                        <a:lnTo>
                          <a:pt x="77" y="87"/>
                        </a:lnTo>
                        <a:lnTo>
                          <a:pt x="25" y="132"/>
                        </a:lnTo>
                        <a:lnTo>
                          <a:pt x="18" y="83"/>
                        </a:lnTo>
                        <a:lnTo>
                          <a:pt x="0" y="38"/>
                        </a:lnTo>
                        <a:lnTo>
                          <a:pt x="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7" name="Freeform 2308"/>
                  <p:cNvSpPr>
                    <a:spLocks/>
                  </p:cNvSpPr>
                  <p:nvPr/>
                </p:nvSpPr>
                <p:spPr bwMode="auto">
                  <a:xfrm>
                    <a:off x="1307" y="1968"/>
                    <a:ext cx="8" cy="24"/>
                  </a:xfrm>
                  <a:custGeom>
                    <a:avLst/>
                    <a:gdLst>
                      <a:gd name="T0" fmla="*/ 56 w 60"/>
                      <a:gd name="T1" fmla="*/ 0 h 145"/>
                      <a:gd name="T2" fmla="*/ 58 w 60"/>
                      <a:gd name="T3" fmla="*/ 2 h 145"/>
                      <a:gd name="T4" fmla="*/ 60 w 60"/>
                      <a:gd name="T5" fmla="*/ 112 h 145"/>
                      <a:gd name="T6" fmla="*/ 22 w 60"/>
                      <a:gd name="T7" fmla="*/ 145 h 145"/>
                      <a:gd name="T8" fmla="*/ 8 w 60"/>
                      <a:gd name="T9" fmla="*/ 101 h 145"/>
                      <a:gd name="T10" fmla="*/ 0 w 60"/>
                      <a:gd name="T11" fmla="*/ 50 h 145"/>
                      <a:gd name="T12" fmla="*/ 56 w 60"/>
                      <a:gd name="T13" fmla="*/ 0 h 145"/>
                      <a:gd name="T14" fmla="*/ 0 60000 65536"/>
                      <a:gd name="T15" fmla="*/ 0 60000 65536"/>
                      <a:gd name="T16" fmla="*/ 0 60000 65536"/>
                      <a:gd name="T17" fmla="*/ 0 60000 65536"/>
                      <a:gd name="T18" fmla="*/ 0 60000 65536"/>
                      <a:gd name="T19" fmla="*/ 0 60000 65536"/>
                      <a:gd name="T20" fmla="*/ 0 60000 65536"/>
                      <a:gd name="T21" fmla="*/ 0 w 60"/>
                      <a:gd name="T22" fmla="*/ 0 h 145"/>
                      <a:gd name="T23" fmla="*/ 60 w 60"/>
                      <a:gd name="T24" fmla="*/ 145 h 1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145">
                        <a:moveTo>
                          <a:pt x="56" y="0"/>
                        </a:moveTo>
                        <a:lnTo>
                          <a:pt x="58" y="2"/>
                        </a:lnTo>
                        <a:lnTo>
                          <a:pt x="60" y="112"/>
                        </a:lnTo>
                        <a:lnTo>
                          <a:pt x="22" y="145"/>
                        </a:lnTo>
                        <a:lnTo>
                          <a:pt x="8" y="101"/>
                        </a:lnTo>
                        <a:lnTo>
                          <a:pt x="0" y="50"/>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8" name="Freeform 2309"/>
                  <p:cNvSpPr>
                    <a:spLocks/>
                  </p:cNvSpPr>
                  <p:nvPr/>
                </p:nvSpPr>
                <p:spPr bwMode="auto">
                  <a:xfrm>
                    <a:off x="1308" y="1977"/>
                    <a:ext cx="7" cy="19"/>
                  </a:xfrm>
                  <a:custGeom>
                    <a:avLst/>
                    <a:gdLst>
                      <a:gd name="T0" fmla="*/ 52 w 52"/>
                      <a:gd name="T1" fmla="*/ 0 h 110"/>
                      <a:gd name="T2" fmla="*/ 52 w 52"/>
                      <a:gd name="T3" fmla="*/ 110 h 110"/>
                      <a:gd name="T4" fmla="*/ 28 w 52"/>
                      <a:gd name="T5" fmla="*/ 106 h 110"/>
                      <a:gd name="T6" fmla="*/ 14 w 52"/>
                      <a:gd name="T7" fmla="*/ 91 h 110"/>
                      <a:gd name="T8" fmla="*/ 0 w 52"/>
                      <a:gd name="T9" fmla="*/ 45 h 110"/>
                      <a:gd name="T10" fmla="*/ 52 w 52"/>
                      <a:gd name="T11" fmla="*/ 0 h 110"/>
                      <a:gd name="T12" fmla="*/ 0 60000 65536"/>
                      <a:gd name="T13" fmla="*/ 0 60000 65536"/>
                      <a:gd name="T14" fmla="*/ 0 60000 65536"/>
                      <a:gd name="T15" fmla="*/ 0 60000 65536"/>
                      <a:gd name="T16" fmla="*/ 0 60000 65536"/>
                      <a:gd name="T17" fmla="*/ 0 60000 65536"/>
                      <a:gd name="T18" fmla="*/ 0 w 52"/>
                      <a:gd name="T19" fmla="*/ 0 h 110"/>
                      <a:gd name="T20" fmla="*/ 52 w 52"/>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52" h="110">
                        <a:moveTo>
                          <a:pt x="52" y="0"/>
                        </a:moveTo>
                        <a:lnTo>
                          <a:pt x="52" y="110"/>
                        </a:lnTo>
                        <a:lnTo>
                          <a:pt x="28" y="106"/>
                        </a:lnTo>
                        <a:lnTo>
                          <a:pt x="14" y="91"/>
                        </a:lnTo>
                        <a:lnTo>
                          <a:pt x="0" y="45"/>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89" name="Freeform 2310"/>
                  <p:cNvSpPr>
                    <a:spLocks/>
                  </p:cNvSpPr>
                  <p:nvPr/>
                </p:nvSpPr>
                <p:spPr bwMode="auto">
                  <a:xfrm>
                    <a:off x="1310" y="1987"/>
                    <a:ext cx="5" cy="9"/>
                  </a:xfrm>
                  <a:custGeom>
                    <a:avLst/>
                    <a:gdLst>
                      <a:gd name="T0" fmla="*/ 38 w 38"/>
                      <a:gd name="T1" fmla="*/ 0 h 53"/>
                      <a:gd name="T2" fmla="*/ 38 w 38"/>
                      <a:gd name="T3" fmla="*/ 53 h 53"/>
                      <a:gd name="T4" fmla="*/ 14 w 38"/>
                      <a:gd name="T5" fmla="*/ 49 h 53"/>
                      <a:gd name="T6" fmla="*/ 0 w 38"/>
                      <a:gd name="T7" fmla="*/ 33 h 53"/>
                      <a:gd name="T8" fmla="*/ 38 w 38"/>
                      <a:gd name="T9" fmla="*/ 0 h 53"/>
                      <a:gd name="T10" fmla="*/ 0 60000 65536"/>
                      <a:gd name="T11" fmla="*/ 0 60000 65536"/>
                      <a:gd name="T12" fmla="*/ 0 60000 65536"/>
                      <a:gd name="T13" fmla="*/ 0 60000 65536"/>
                      <a:gd name="T14" fmla="*/ 0 60000 65536"/>
                      <a:gd name="T15" fmla="*/ 0 w 38"/>
                      <a:gd name="T16" fmla="*/ 0 h 53"/>
                      <a:gd name="T17" fmla="*/ 38 w 38"/>
                      <a:gd name="T18" fmla="*/ 53 h 53"/>
                    </a:gdLst>
                    <a:ahLst/>
                    <a:cxnLst>
                      <a:cxn ang="T10">
                        <a:pos x="T0" y="T1"/>
                      </a:cxn>
                      <a:cxn ang="T11">
                        <a:pos x="T2" y="T3"/>
                      </a:cxn>
                      <a:cxn ang="T12">
                        <a:pos x="T4" y="T5"/>
                      </a:cxn>
                      <a:cxn ang="T13">
                        <a:pos x="T6" y="T7"/>
                      </a:cxn>
                      <a:cxn ang="T14">
                        <a:pos x="T8" y="T9"/>
                      </a:cxn>
                    </a:cxnLst>
                    <a:rect l="T15" t="T16" r="T17" b="T18"/>
                    <a:pathLst>
                      <a:path w="38" h="53">
                        <a:moveTo>
                          <a:pt x="38" y="0"/>
                        </a:moveTo>
                        <a:lnTo>
                          <a:pt x="38" y="53"/>
                        </a:lnTo>
                        <a:lnTo>
                          <a:pt x="14" y="49"/>
                        </a:lnTo>
                        <a:lnTo>
                          <a:pt x="0" y="33"/>
                        </a:lnTo>
                        <a:lnTo>
                          <a:pt x="3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0" name="Freeform 2311"/>
                  <p:cNvSpPr>
                    <a:spLocks/>
                  </p:cNvSpPr>
                  <p:nvPr/>
                </p:nvSpPr>
                <p:spPr bwMode="auto">
                  <a:xfrm>
                    <a:off x="1165" y="1899"/>
                    <a:ext cx="27" cy="12"/>
                  </a:xfrm>
                  <a:custGeom>
                    <a:avLst/>
                    <a:gdLst>
                      <a:gd name="T0" fmla="*/ 185 w 190"/>
                      <a:gd name="T1" fmla="*/ 68 h 72"/>
                      <a:gd name="T2" fmla="*/ 176 w 190"/>
                      <a:gd name="T3" fmla="*/ 69 h 72"/>
                      <a:gd name="T4" fmla="*/ 164 w 190"/>
                      <a:gd name="T5" fmla="*/ 66 h 72"/>
                      <a:gd name="T6" fmla="*/ 153 w 190"/>
                      <a:gd name="T7" fmla="*/ 64 h 72"/>
                      <a:gd name="T8" fmla="*/ 142 w 190"/>
                      <a:gd name="T9" fmla="*/ 58 h 72"/>
                      <a:gd name="T10" fmla="*/ 130 w 190"/>
                      <a:gd name="T11" fmla="*/ 52 h 72"/>
                      <a:gd name="T12" fmla="*/ 117 w 190"/>
                      <a:gd name="T13" fmla="*/ 45 h 72"/>
                      <a:gd name="T14" fmla="*/ 105 w 190"/>
                      <a:gd name="T15" fmla="*/ 38 h 72"/>
                      <a:gd name="T16" fmla="*/ 92 w 190"/>
                      <a:gd name="T17" fmla="*/ 30 h 72"/>
                      <a:gd name="T18" fmla="*/ 80 w 190"/>
                      <a:gd name="T19" fmla="*/ 21 h 72"/>
                      <a:gd name="T20" fmla="*/ 66 w 190"/>
                      <a:gd name="T21" fmla="*/ 14 h 72"/>
                      <a:gd name="T22" fmla="*/ 54 w 190"/>
                      <a:gd name="T23" fmla="*/ 8 h 72"/>
                      <a:gd name="T24" fmla="*/ 41 w 190"/>
                      <a:gd name="T25" fmla="*/ 4 h 72"/>
                      <a:gd name="T26" fmla="*/ 29 w 190"/>
                      <a:gd name="T27" fmla="*/ 1 h 72"/>
                      <a:gd name="T28" fmla="*/ 16 w 190"/>
                      <a:gd name="T29" fmla="*/ 0 h 72"/>
                      <a:gd name="T30" fmla="*/ 4 w 190"/>
                      <a:gd name="T31" fmla="*/ 1 h 72"/>
                      <a:gd name="T32" fmla="*/ 1 w 190"/>
                      <a:gd name="T33" fmla="*/ 6 h 72"/>
                      <a:gd name="T34" fmla="*/ 10 w 190"/>
                      <a:gd name="T35" fmla="*/ 4 h 72"/>
                      <a:gd name="T36" fmla="*/ 23 w 190"/>
                      <a:gd name="T37" fmla="*/ 4 h 72"/>
                      <a:gd name="T38" fmla="*/ 34 w 190"/>
                      <a:gd name="T39" fmla="*/ 6 h 72"/>
                      <a:gd name="T40" fmla="*/ 47 w 190"/>
                      <a:gd name="T41" fmla="*/ 9 h 72"/>
                      <a:gd name="T42" fmla="*/ 59 w 190"/>
                      <a:gd name="T43" fmla="*/ 14 h 72"/>
                      <a:gd name="T44" fmla="*/ 72 w 190"/>
                      <a:gd name="T45" fmla="*/ 21 h 72"/>
                      <a:gd name="T46" fmla="*/ 84 w 190"/>
                      <a:gd name="T47" fmla="*/ 30 h 72"/>
                      <a:gd name="T48" fmla="*/ 97 w 190"/>
                      <a:gd name="T49" fmla="*/ 37 h 72"/>
                      <a:gd name="T50" fmla="*/ 108 w 190"/>
                      <a:gd name="T51" fmla="*/ 45 h 72"/>
                      <a:gd name="T52" fmla="*/ 123 w 190"/>
                      <a:gd name="T53" fmla="*/ 52 h 72"/>
                      <a:gd name="T54" fmla="*/ 133 w 190"/>
                      <a:gd name="T55" fmla="*/ 59 h 72"/>
                      <a:gd name="T56" fmla="*/ 146 w 190"/>
                      <a:gd name="T57" fmla="*/ 64 h 72"/>
                      <a:gd name="T58" fmla="*/ 158 w 190"/>
                      <a:gd name="T59" fmla="*/ 69 h 72"/>
                      <a:gd name="T60" fmla="*/ 169 w 190"/>
                      <a:gd name="T61" fmla="*/ 71 h 72"/>
                      <a:gd name="T62" fmla="*/ 181 w 190"/>
                      <a:gd name="T63" fmla="*/ 72 h 72"/>
                      <a:gd name="T64" fmla="*/ 190 w 190"/>
                      <a:gd name="T65" fmla="*/ 70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72"/>
                      <a:gd name="T101" fmla="*/ 190 w 190"/>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72">
                        <a:moveTo>
                          <a:pt x="189" y="66"/>
                        </a:moveTo>
                        <a:lnTo>
                          <a:pt x="185" y="68"/>
                        </a:lnTo>
                        <a:lnTo>
                          <a:pt x="181" y="69"/>
                        </a:lnTo>
                        <a:lnTo>
                          <a:pt x="176" y="69"/>
                        </a:lnTo>
                        <a:lnTo>
                          <a:pt x="169" y="68"/>
                        </a:lnTo>
                        <a:lnTo>
                          <a:pt x="164" y="66"/>
                        </a:lnTo>
                        <a:lnTo>
                          <a:pt x="159" y="65"/>
                        </a:lnTo>
                        <a:lnTo>
                          <a:pt x="153" y="64"/>
                        </a:lnTo>
                        <a:lnTo>
                          <a:pt x="147" y="62"/>
                        </a:lnTo>
                        <a:lnTo>
                          <a:pt x="142" y="58"/>
                        </a:lnTo>
                        <a:lnTo>
                          <a:pt x="136" y="56"/>
                        </a:lnTo>
                        <a:lnTo>
                          <a:pt x="130" y="52"/>
                        </a:lnTo>
                        <a:lnTo>
                          <a:pt x="124" y="49"/>
                        </a:lnTo>
                        <a:lnTo>
                          <a:pt x="117" y="45"/>
                        </a:lnTo>
                        <a:lnTo>
                          <a:pt x="111" y="41"/>
                        </a:lnTo>
                        <a:lnTo>
                          <a:pt x="105" y="38"/>
                        </a:lnTo>
                        <a:lnTo>
                          <a:pt x="99" y="34"/>
                        </a:lnTo>
                        <a:lnTo>
                          <a:pt x="92" y="30"/>
                        </a:lnTo>
                        <a:lnTo>
                          <a:pt x="86" y="26"/>
                        </a:lnTo>
                        <a:lnTo>
                          <a:pt x="80" y="21"/>
                        </a:lnTo>
                        <a:lnTo>
                          <a:pt x="73" y="18"/>
                        </a:lnTo>
                        <a:lnTo>
                          <a:pt x="66" y="14"/>
                        </a:lnTo>
                        <a:lnTo>
                          <a:pt x="60" y="12"/>
                        </a:lnTo>
                        <a:lnTo>
                          <a:pt x="54" y="8"/>
                        </a:lnTo>
                        <a:lnTo>
                          <a:pt x="48" y="6"/>
                        </a:lnTo>
                        <a:lnTo>
                          <a:pt x="41" y="4"/>
                        </a:lnTo>
                        <a:lnTo>
                          <a:pt x="35" y="2"/>
                        </a:lnTo>
                        <a:lnTo>
                          <a:pt x="29" y="1"/>
                        </a:lnTo>
                        <a:lnTo>
                          <a:pt x="23" y="0"/>
                        </a:lnTo>
                        <a:lnTo>
                          <a:pt x="16" y="0"/>
                        </a:lnTo>
                        <a:lnTo>
                          <a:pt x="10" y="0"/>
                        </a:lnTo>
                        <a:lnTo>
                          <a:pt x="4" y="1"/>
                        </a:lnTo>
                        <a:lnTo>
                          <a:pt x="0" y="4"/>
                        </a:lnTo>
                        <a:lnTo>
                          <a:pt x="1" y="6"/>
                        </a:lnTo>
                        <a:lnTo>
                          <a:pt x="6" y="5"/>
                        </a:lnTo>
                        <a:lnTo>
                          <a:pt x="10" y="4"/>
                        </a:lnTo>
                        <a:lnTo>
                          <a:pt x="16" y="4"/>
                        </a:lnTo>
                        <a:lnTo>
                          <a:pt x="23" y="4"/>
                        </a:lnTo>
                        <a:lnTo>
                          <a:pt x="28" y="5"/>
                        </a:lnTo>
                        <a:lnTo>
                          <a:pt x="34" y="6"/>
                        </a:lnTo>
                        <a:lnTo>
                          <a:pt x="40" y="7"/>
                        </a:lnTo>
                        <a:lnTo>
                          <a:pt x="47" y="9"/>
                        </a:lnTo>
                        <a:lnTo>
                          <a:pt x="53" y="12"/>
                        </a:lnTo>
                        <a:lnTo>
                          <a:pt x="59" y="14"/>
                        </a:lnTo>
                        <a:lnTo>
                          <a:pt x="65" y="18"/>
                        </a:lnTo>
                        <a:lnTo>
                          <a:pt x="72" y="21"/>
                        </a:lnTo>
                        <a:lnTo>
                          <a:pt x="78" y="26"/>
                        </a:lnTo>
                        <a:lnTo>
                          <a:pt x="84" y="30"/>
                        </a:lnTo>
                        <a:lnTo>
                          <a:pt x="90" y="33"/>
                        </a:lnTo>
                        <a:lnTo>
                          <a:pt x="97" y="37"/>
                        </a:lnTo>
                        <a:lnTo>
                          <a:pt x="102" y="40"/>
                        </a:lnTo>
                        <a:lnTo>
                          <a:pt x="108" y="45"/>
                        </a:lnTo>
                        <a:lnTo>
                          <a:pt x="116" y="49"/>
                        </a:lnTo>
                        <a:lnTo>
                          <a:pt x="123" y="52"/>
                        </a:lnTo>
                        <a:lnTo>
                          <a:pt x="128" y="56"/>
                        </a:lnTo>
                        <a:lnTo>
                          <a:pt x="133" y="59"/>
                        </a:lnTo>
                        <a:lnTo>
                          <a:pt x="139" y="62"/>
                        </a:lnTo>
                        <a:lnTo>
                          <a:pt x="146" y="64"/>
                        </a:lnTo>
                        <a:lnTo>
                          <a:pt x="152" y="66"/>
                        </a:lnTo>
                        <a:lnTo>
                          <a:pt x="158" y="69"/>
                        </a:lnTo>
                        <a:lnTo>
                          <a:pt x="163" y="70"/>
                        </a:lnTo>
                        <a:lnTo>
                          <a:pt x="169" y="71"/>
                        </a:lnTo>
                        <a:lnTo>
                          <a:pt x="175" y="72"/>
                        </a:lnTo>
                        <a:lnTo>
                          <a:pt x="181" y="72"/>
                        </a:lnTo>
                        <a:lnTo>
                          <a:pt x="185" y="71"/>
                        </a:lnTo>
                        <a:lnTo>
                          <a:pt x="190" y="70"/>
                        </a:lnTo>
                        <a:lnTo>
                          <a:pt x="189"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1" name="Freeform 2312"/>
                  <p:cNvSpPr>
                    <a:spLocks/>
                  </p:cNvSpPr>
                  <p:nvPr/>
                </p:nvSpPr>
                <p:spPr bwMode="auto">
                  <a:xfrm>
                    <a:off x="1192" y="1898"/>
                    <a:ext cx="24" cy="13"/>
                  </a:xfrm>
                  <a:custGeom>
                    <a:avLst/>
                    <a:gdLst>
                      <a:gd name="T0" fmla="*/ 164 w 170"/>
                      <a:gd name="T1" fmla="*/ 2 h 77"/>
                      <a:gd name="T2" fmla="*/ 152 w 170"/>
                      <a:gd name="T3" fmla="*/ 6 h 77"/>
                      <a:gd name="T4" fmla="*/ 142 w 170"/>
                      <a:gd name="T5" fmla="*/ 11 h 77"/>
                      <a:gd name="T6" fmla="*/ 131 w 170"/>
                      <a:gd name="T7" fmla="*/ 15 h 77"/>
                      <a:gd name="T8" fmla="*/ 122 w 170"/>
                      <a:gd name="T9" fmla="*/ 20 h 77"/>
                      <a:gd name="T10" fmla="*/ 112 w 170"/>
                      <a:gd name="T11" fmla="*/ 25 h 77"/>
                      <a:gd name="T12" fmla="*/ 103 w 170"/>
                      <a:gd name="T13" fmla="*/ 31 h 77"/>
                      <a:gd name="T14" fmla="*/ 93 w 170"/>
                      <a:gd name="T15" fmla="*/ 35 h 77"/>
                      <a:gd name="T16" fmla="*/ 84 w 170"/>
                      <a:gd name="T17" fmla="*/ 40 h 77"/>
                      <a:gd name="T18" fmla="*/ 73 w 170"/>
                      <a:gd name="T19" fmla="*/ 45 h 77"/>
                      <a:gd name="T20" fmla="*/ 64 w 170"/>
                      <a:gd name="T21" fmla="*/ 50 h 77"/>
                      <a:gd name="T22" fmla="*/ 52 w 170"/>
                      <a:gd name="T23" fmla="*/ 53 h 77"/>
                      <a:gd name="T24" fmla="*/ 42 w 170"/>
                      <a:gd name="T25" fmla="*/ 58 h 77"/>
                      <a:gd name="T26" fmla="*/ 31 w 170"/>
                      <a:gd name="T27" fmla="*/ 63 h 77"/>
                      <a:gd name="T28" fmla="*/ 19 w 170"/>
                      <a:gd name="T29" fmla="*/ 68 h 77"/>
                      <a:gd name="T30" fmla="*/ 8 w 170"/>
                      <a:gd name="T31" fmla="*/ 71 h 77"/>
                      <a:gd name="T32" fmla="*/ 1 w 170"/>
                      <a:gd name="T33" fmla="*/ 77 h 77"/>
                      <a:gd name="T34" fmla="*/ 15 w 170"/>
                      <a:gd name="T35" fmla="*/ 72 h 77"/>
                      <a:gd name="T36" fmla="*/ 26 w 170"/>
                      <a:gd name="T37" fmla="*/ 69 h 77"/>
                      <a:gd name="T38" fmla="*/ 38 w 170"/>
                      <a:gd name="T39" fmla="*/ 64 h 77"/>
                      <a:gd name="T40" fmla="*/ 48 w 170"/>
                      <a:gd name="T41" fmla="*/ 59 h 77"/>
                      <a:gd name="T42" fmla="*/ 60 w 170"/>
                      <a:gd name="T43" fmla="*/ 54 h 77"/>
                      <a:gd name="T44" fmla="*/ 70 w 170"/>
                      <a:gd name="T45" fmla="*/ 50 h 77"/>
                      <a:gd name="T46" fmla="*/ 79 w 170"/>
                      <a:gd name="T47" fmla="*/ 45 h 77"/>
                      <a:gd name="T48" fmla="*/ 90 w 170"/>
                      <a:gd name="T49" fmla="*/ 40 h 77"/>
                      <a:gd name="T50" fmla="*/ 99 w 170"/>
                      <a:gd name="T51" fmla="*/ 35 h 77"/>
                      <a:gd name="T52" fmla="*/ 110 w 170"/>
                      <a:gd name="T53" fmla="*/ 32 h 77"/>
                      <a:gd name="T54" fmla="*/ 119 w 170"/>
                      <a:gd name="T55" fmla="*/ 26 h 77"/>
                      <a:gd name="T56" fmla="*/ 129 w 170"/>
                      <a:gd name="T57" fmla="*/ 21 h 77"/>
                      <a:gd name="T58" fmla="*/ 139 w 170"/>
                      <a:gd name="T59" fmla="*/ 16 h 77"/>
                      <a:gd name="T60" fmla="*/ 149 w 170"/>
                      <a:gd name="T61" fmla="*/ 12 h 77"/>
                      <a:gd name="T62" fmla="*/ 159 w 170"/>
                      <a:gd name="T63" fmla="*/ 7 h 77"/>
                      <a:gd name="T64" fmla="*/ 170 w 170"/>
                      <a:gd name="T65" fmla="*/ 2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77"/>
                      <a:gd name="T101" fmla="*/ 170 w 170"/>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77">
                        <a:moveTo>
                          <a:pt x="169" y="0"/>
                        </a:moveTo>
                        <a:lnTo>
                          <a:pt x="164" y="2"/>
                        </a:lnTo>
                        <a:lnTo>
                          <a:pt x="157" y="3"/>
                        </a:lnTo>
                        <a:lnTo>
                          <a:pt x="152" y="6"/>
                        </a:lnTo>
                        <a:lnTo>
                          <a:pt x="148" y="8"/>
                        </a:lnTo>
                        <a:lnTo>
                          <a:pt x="142" y="11"/>
                        </a:lnTo>
                        <a:lnTo>
                          <a:pt x="137" y="13"/>
                        </a:lnTo>
                        <a:lnTo>
                          <a:pt x="131" y="15"/>
                        </a:lnTo>
                        <a:lnTo>
                          <a:pt x="126" y="18"/>
                        </a:lnTo>
                        <a:lnTo>
                          <a:pt x="122" y="20"/>
                        </a:lnTo>
                        <a:lnTo>
                          <a:pt x="117" y="22"/>
                        </a:lnTo>
                        <a:lnTo>
                          <a:pt x="112" y="25"/>
                        </a:lnTo>
                        <a:lnTo>
                          <a:pt x="106" y="27"/>
                        </a:lnTo>
                        <a:lnTo>
                          <a:pt x="103" y="31"/>
                        </a:lnTo>
                        <a:lnTo>
                          <a:pt x="98" y="33"/>
                        </a:lnTo>
                        <a:lnTo>
                          <a:pt x="93" y="35"/>
                        </a:lnTo>
                        <a:lnTo>
                          <a:pt x="88" y="38"/>
                        </a:lnTo>
                        <a:lnTo>
                          <a:pt x="84" y="40"/>
                        </a:lnTo>
                        <a:lnTo>
                          <a:pt x="78" y="42"/>
                        </a:lnTo>
                        <a:lnTo>
                          <a:pt x="73" y="45"/>
                        </a:lnTo>
                        <a:lnTo>
                          <a:pt x="68" y="47"/>
                        </a:lnTo>
                        <a:lnTo>
                          <a:pt x="64" y="50"/>
                        </a:lnTo>
                        <a:lnTo>
                          <a:pt x="59" y="52"/>
                        </a:lnTo>
                        <a:lnTo>
                          <a:pt x="52" y="53"/>
                        </a:lnTo>
                        <a:lnTo>
                          <a:pt x="47" y="56"/>
                        </a:lnTo>
                        <a:lnTo>
                          <a:pt x="42" y="58"/>
                        </a:lnTo>
                        <a:lnTo>
                          <a:pt x="36" y="60"/>
                        </a:lnTo>
                        <a:lnTo>
                          <a:pt x="31" y="63"/>
                        </a:lnTo>
                        <a:lnTo>
                          <a:pt x="25" y="65"/>
                        </a:lnTo>
                        <a:lnTo>
                          <a:pt x="19" y="68"/>
                        </a:lnTo>
                        <a:lnTo>
                          <a:pt x="13" y="70"/>
                        </a:lnTo>
                        <a:lnTo>
                          <a:pt x="8" y="71"/>
                        </a:lnTo>
                        <a:lnTo>
                          <a:pt x="0" y="73"/>
                        </a:lnTo>
                        <a:lnTo>
                          <a:pt x="1" y="77"/>
                        </a:lnTo>
                        <a:lnTo>
                          <a:pt x="9" y="75"/>
                        </a:lnTo>
                        <a:lnTo>
                          <a:pt x="15" y="72"/>
                        </a:lnTo>
                        <a:lnTo>
                          <a:pt x="20" y="71"/>
                        </a:lnTo>
                        <a:lnTo>
                          <a:pt x="26" y="69"/>
                        </a:lnTo>
                        <a:lnTo>
                          <a:pt x="33" y="66"/>
                        </a:lnTo>
                        <a:lnTo>
                          <a:pt x="38" y="64"/>
                        </a:lnTo>
                        <a:lnTo>
                          <a:pt x="44" y="62"/>
                        </a:lnTo>
                        <a:lnTo>
                          <a:pt x="48" y="59"/>
                        </a:lnTo>
                        <a:lnTo>
                          <a:pt x="54" y="57"/>
                        </a:lnTo>
                        <a:lnTo>
                          <a:pt x="60" y="54"/>
                        </a:lnTo>
                        <a:lnTo>
                          <a:pt x="65" y="52"/>
                        </a:lnTo>
                        <a:lnTo>
                          <a:pt x="70" y="50"/>
                        </a:lnTo>
                        <a:lnTo>
                          <a:pt x="74" y="47"/>
                        </a:lnTo>
                        <a:lnTo>
                          <a:pt x="79" y="45"/>
                        </a:lnTo>
                        <a:lnTo>
                          <a:pt x="85" y="42"/>
                        </a:lnTo>
                        <a:lnTo>
                          <a:pt x="90" y="40"/>
                        </a:lnTo>
                        <a:lnTo>
                          <a:pt x="94" y="38"/>
                        </a:lnTo>
                        <a:lnTo>
                          <a:pt x="99" y="35"/>
                        </a:lnTo>
                        <a:lnTo>
                          <a:pt x="104" y="33"/>
                        </a:lnTo>
                        <a:lnTo>
                          <a:pt x="110" y="32"/>
                        </a:lnTo>
                        <a:lnTo>
                          <a:pt x="114" y="28"/>
                        </a:lnTo>
                        <a:lnTo>
                          <a:pt x="119" y="26"/>
                        </a:lnTo>
                        <a:lnTo>
                          <a:pt x="124" y="24"/>
                        </a:lnTo>
                        <a:lnTo>
                          <a:pt x="129" y="21"/>
                        </a:lnTo>
                        <a:lnTo>
                          <a:pt x="135" y="19"/>
                        </a:lnTo>
                        <a:lnTo>
                          <a:pt x="139" y="16"/>
                        </a:lnTo>
                        <a:lnTo>
                          <a:pt x="144" y="14"/>
                        </a:lnTo>
                        <a:lnTo>
                          <a:pt x="149" y="12"/>
                        </a:lnTo>
                        <a:lnTo>
                          <a:pt x="154" y="9"/>
                        </a:lnTo>
                        <a:lnTo>
                          <a:pt x="159" y="7"/>
                        </a:lnTo>
                        <a:lnTo>
                          <a:pt x="165" y="5"/>
                        </a:lnTo>
                        <a:lnTo>
                          <a:pt x="170" y="2"/>
                        </a:lnTo>
                        <a:lnTo>
                          <a:pt x="1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2" name="Freeform 2313"/>
                  <p:cNvSpPr>
                    <a:spLocks/>
                  </p:cNvSpPr>
                  <p:nvPr/>
                </p:nvSpPr>
                <p:spPr bwMode="auto">
                  <a:xfrm>
                    <a:off x="1216" y="1897"/>
                    <a:ext cx="17" cy="16"/>
                  </a:xfrm>
                  <a:custGeom>
                    <a:avLst/>
                    <a:gdLst>
                      <a:gd name="T0" fmla="*/ 112 w 118"/>
                      <a:gd name="T1" fmla="*/ 90 h 93"/>
                      <a:gd name="T2" fmla="*/ 106 w 118"/>
                      <a:gd name="T3" fmla="*/ 90 h 93"/>
                      <a:gd name="T4" fmla="*/ 99 w 118"/>
                      <a:gd name="T5" fmla="*/ 87 h 93"/>
                      <a:gd name="T6" fmla="*/ 93 w 118"/>
                      <a:gd name="T7" fmla="*/ 82 h 93"/>
                      <a:gd name="T8" fmla="*/ 85 w 118"/>
                      <a:gd name="T9" fmla="*/ 76 h 93"/>
                      <a:gd name="T10" fmla="*/ 78 w 118"/>
                      <a:gd name="T11" fmla="*/ 69 h 93"/>
                      <a:gd name="T12" fmla="*/ 72 w 118"/>
                      <a:gd name="T13" fmla="*/ 60 h 93"/>
                      <a:gd name="T14" fmla="*/ 64 w 118"/>
                      <a:gd name="T15" fmla="*/ 51 h 93"/>
                      <a:gd name="T16" fmla="*/ 57 w 118"/>
                      <a:gd name="T17" fmla="*/ 42 h 93"/>
                      <a:gd name="T18" fmla="*/ 51 w 118"/>
                      <a:gd name="T19" fmla="*/ 31 h 93"/>
                      <a:gd name="T20" fmla="*/ 44 w 118"/>
                      <a:gd name="T21" fmla="*/ 23 h 93"/>
                      <a:gd name="T22" fmla="*/ 35 w 118"/>
                      <a:gd name="T23" fmla="*/ 15 h 93"/>
                      <a:gd name="T24" fmla="*/ 28 w 118"/>
                      <a:gd name="T25" fmla="*/ 9 h 93"/>
                      <a:gd name="T26" fmla="*/ 21 w 118"/>
                      <a:gd name="T27" fmla="*/ 4 h 93"/>
                      <a:gd name="T28" fmla="*/ 12 w 118"/>
                      <a:gd name="T29" fmla="*/ 0 h 93"/>
                      <a:gd name="T30" fmla="*/ 4 w 118"/>
                      <a:gd name="T31" fmla="*/ 2 h 93"/>
                      <a:gd name="T32" fmla="*/ 1 w 118"/>
                      <a:gd name="T33" fmla="*/ 5 h 93"/>
                      <a:gd name="T34" fmla="*/ 8 w 118"/>
                      <a:gd name="T35" fmla="*/ 4 h 93"/>
                      <a:gd name="T36" fmla="*/ 16 w 118"/>
                      <a:gd name="T37" fmla="*/ 5 h 93"/>
                      <a:gd name="T38" fmla="*/ 22 w 118"/>
                      <a:gd name="T39" fmla="*/ 9 h 93"/>
                      <a:gd name="T40" fmla="*/ 30 w 118"/>
                      <a:gd name="T41" fmla="*/ 14 h 93"/>
                      <a:gd name="T42" fmla="*/ 37 w 118"/>
                      <a:gd name="T43" fmla="*/ 21 h 93"/>
                      <a:gd name="T44" fmla="*/ 44 w 118"/>
                      <a:gd name="T45" fmla="*/ 29 h 93"/>
                      <a:gd name="T46" fmla="*/ 51 w 118"/>
                      <a:gd name="T47" fmla="*/ 38 h 93"/>
                      <a:gd name="T48" fmla="*/ 58 w 118"/>
                      <a:gd name="T49" fmla="*/ 48 h 93"/>
                      <a:gd name="T50" fmla="*/ 64 w 118"/>
                      <a:gd name="T51" fmla="*/ 57 h 93"/>
                      <a:gd name="T52" fmla="*/ 72 w 118"/>
                      <a:gd name="T53" fmla="*/ 67 h 93"/>
                      <a:gd name="T54" fmla="*/ 79 w 118"/>
                      <a:gd name="T55" fmla="*/ 75 h 93"/>
                      <a:gd name="T56" fmla="*/ 86 w 118"/>
                      <a:gd name="T57" fmla="*/ 82 h 93"/>
                      <a:gd name="T58" fmla="*/ 94 w 118"/>
                      <a:gd name="T59" fmla="*/ 88 h 93"/>
                      <a:gd name="T60" fmla="*/ 102 w 118"/>
                      <a:gd name="T61" fmla="*/ 92 h 93"/>
                      <a:gd name="T62" fmla="*/ 110 w 118"/>
                      <a:gd name="T63" fmla="*/ 93 h 93"/>
                      <a:gd name="T64" fmla="*/ 118 w 118"/>
                      <a:gd name="T65" fmla="*/ 92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93"/>
                      <a:gd name="T101" fmla="*/ 118 w 118"/>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93">
                        <a:moveTo>
                          <a:pt x="117" y="88"/>
                        </a:moveTo>
                        <a:lnTo>
                          <a:pt x="112" y="90"/>
                        </a:lnTo>
                        <a:lnTo>
                          <a:pt x="110" y="90"/>
                        </a:lnTo>
                        <a:lnTo>
                          <a:pt x="106" y="90"/>
                        </a:lnTo>
                        <a:lnTo>
                          <a:pt x="103" y="88"/>
                        </a:lnTo>
                        <a:lnTo>
                          <a:pt x="99" y="87"/>
                        </a:lnTo>
                        <a:lnTo>
                          <a:pt x="96" y="85"/>
                        </a:lnTo>
                        <a:lnTo>
                          <a:pt x="93" y="82"/>
                        </a:lnTo>
                        <a:lnTo>
                          <a:pt x="89" y="80"/>
                        </a:lnTo>
                        <a:lnTo>
                          <a:pt x="85" y="76"/>
                        </a:lnTo>
                        <a:lnTo>
                          <a:pt x="82" y="73"/>
                        </a:lnTo>
                        <a:lnTo>
                          <a:pt x="78" y="69"/>
                        </a:lnTo>
                        <a:lnTo>
                          <a:pt x="74" y="65"/>
                        </a:lnTo>
                        <a:lnTo>
                          <a:pt x="72" y="60"/>
                        </a:lnTo>
                        <a:lnTo>
                          <a:pt x="68" y="56"/>
                        </a:lnTo>
                        <a:lnTo>
                          <a:pt x="64" y="51"/>
                        </a:lnTo>
                        <a:lnTo>
                          <a:pt x="60" y="47"/>
                        </a:lnTo>
                        <a:lnTo>
                          <a:pt x="57" y="42"/>
                        </a:lnTo>
                        <a:lnTo>
                          <a:pt x="53" y="37"/>
                        </a:lnTo>
                        <a:lnTo>
                          <a:pt x="51" y="31"/>
                        </a:lnTo>
                        <a:lnTo>
                          <a:pt x="47" y="27"/>
                        </a:lnTo>
                        <a:lnTo>
                          <a:pt x="44" y="23"/>
                        </a:lnTo>
                        <a:lnTo>
                          <a:pt x="39" y="18"/>
                        </a:lnTo>
                        <a:lnTo>
                          <a:pt x="35" y="15"/>
                        </a:lnTo>
                        <a:lnTo>
                          <a:pt x="32" y="11"/>
                        </a:lnTo>
                        <a:lnTo>
                          <a:pt x="28" y="9"/>
                        </a:lnTo>
                        <a:lnTo>
                          <a:pt x="25" y="5"/>
                        </a:lnTo>
                        <a:lnTo>
                          <a:pt x="21" y="4"/>
                        </a:lnTo>
                        <a:lnTo>
                          <a:pt x="16" y="2"/>
                        </a:lnTo>
                        <a:lnTo>
                          <a:pt x="12" y="0"/>
                        </a:lnTo>
                        <a:lnTo>
                          <a:pt x="8" y="0"/>
                        </a:lnTo>
                        <a:lnTo>
                          <a:pt x="4" y="2"/>
                        </a:lnTo>
                        <a:lnTo>
                          <a:pt x="0" y="3"/>
                        </a:lnTo>
                        <a:lnTo>
                          <a:pt x="1" y="5"/>
                        </a:lnTo>
                        <a:lnTo>
                          <a:pt x="5" y="5"/>
                        </a:lnTo>
                        <a:lnTo>
                          <a:pt x="8" y="4"/>
                        </a:lnTo>
                        <a:lnTo>
                          <a:pt x="12" y="4"/>
                        </a:lnTo>
                        <a:lnTo>
                          <a:pt x="16" y="5"/>
                        </a:lnTo>
                        <a:lnTo>
                          <a:pt x="19" y="6"/>
                        </a:lnTo>
                        <a:lnTo>
                          <a:pt x="22" y="9"/>
                        </a:lnTo>
                        <a:lnTo>
                          <a:pt x="26" y="11"/>
                        </a:lnTo>
                        <a:lnTo>
                          <a:pt x="30" y="14"/>
                        </a:lnTo>
                        <a:lnTo>
                          <a:pt x="33" y="17"/>
                        </a:lnTo>
                        <a:lnTo>
                          <a:pt x="37" y="21"/>
                        </a:lnTo>
                        <a:lnTo>
                          <a:pt x="41" y="24"/>
                        </a:lnTo>
                        <a:lnTo>
                          <a:pt x="44" y="29"/>
                        </a:lnTo>
                        <a:lnTo>
                          <a:pt x="47" y="35"/>
                        </a:lnTo>
                        <a:lnTo>
                          <a:pt x="51" y="38"/>
                        </a:lnTo>
                        <a:lnTo>
                          <a:pt x="54" y="43"/>
                        </a:lnTo>
                        <a:lnTo>
                          <a:pt x="58" y="48"/>
                        </a:lnTo>
                        <a:lnTo>
                          <a:pt x="62" y="53"/>
                        </a:lnTo>
                        <a:lnTo>
                          <a:pt x="64" y="57"/>
                        </a:lnTo>
                        <a:lnTo>
                          <a:pt x="68" y="62"/>
                        </a:lnTo>
                        <a:lnTo>
                          <a:pt x="72" y="67"/>
                        </a:lnTo>
                        <a:lnTo>
                          <a:pt x="76" y="72"/>
                        </a:lnTo>
                        <a:lnTo>
                          <a:pt x="79" y="75"/>
                        </a:lnTo>
                        <a:lnTo>
                          <a:pt x="83" y="79"/>
                        </a:lnTo>
                        <a:lnTo>
                          <a:pt x="86" y="82"/>
                        </a:lnTo>
                        <a:lnTo>
                          <a:pt x="91" y="86"/>
                        </a:lnTo>
                        <a:lnTo>
                          <a:pt x="94" y="88"/>
                        </a:lnTo>
                        <a:lnTo>
                          <a:pt x="98" y="91"/>
                        </a:lnTo>
                        <a:lnTo>
                          <a:pt x="102" y="92"/>
                        </a:lnTo>
                        <a:lnTo>
                          <a:pt x="105" y="93"/>
                        </a:lnTo>
                        <a:lnTo>
                          <a:pt x="110" y="93"/>
                        </a:lnTo>
                        <a:lnTo>
                          <a:pt x="114" y="93"/>
                        </a:lnTo>
                        <a:lnTo>
                          <a:pt x="118" y="92"/>
                        </a:lnTo>
                        <a:lnTo>
                          <a:pt x="117" y="8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3" name="Freeform 2314"/>
                  <p:cNvSpPr>
                    <a:spLocks/>
                  </p:cNvSpPr>
                  <p:nvPr/>
                </p:nvSpPr>
                <p:spPr bwMode="auto">
                  <a:xfrm>
                    <a:off x="1233" y="1908"/>
                    <a:ext cx="29" cy="5"/>
                  </a:xfrm>
                  <a:custGeom>
                    <a:avLst/>
                    <a:gdLst>
                      <a:gd name="T0" fmla="*/ 202 w 205"/>
                      <a:gd name="T1" fmla="*/ 7 h 27"/>
                      <a:gd name="T2" fmla="*/ 195 w 205"/>
                      <a:gd name="T3" fmla="*/ 4 h 27"/>
                      <a:gd name="T4" fmla="*/ 188 w 205"/>
                      <a:gd name="T5" fmla="*/ 2 h 27"/>
                      <a:gd name="T6" fmla="*/ 180 w 205"/>
                      <a:gd name="T7" fmla="*/ 1 h 27"/>
                      <a:gd name="T8" fmla="*/ 168 w 205"/>
                      <a:gd name="T9" fmla="*/ 0 h 27"/>
                      <a:gd name="T10" fmla="*/ 156 w 205"/>
                      <a:gd name="T11" fmla="*/ 0 h 27"/>
                      <a:gd name="T12" fmla="*/ 142 w 205"/>
                      <a:gd name="T13" fmla="*/ 0 h 27"/>
                      <a:gd name="T14" fmla="*/ 129 w 205"/>
                      <a:gd name="T15" fmla="*/ 0 h 27"/>
                      <a:gd name="T16" fmla="*/ 114 w 205"/>
                      <a:gd name="T17" fmla="*/ 1 h 27"/>
                      <a:gd name="T18" fmla="*/ 97 w 205"/>
                      <a:gd name="T19" fmla="*/ 2 h 27"/>
                      <a:gd name="T20" fmla="*/ 82 w 205"/>
                      <a:gd name="T21" fmla="*/ 4 h 27"/>
                      <a:gd name="T22" fmla="*/ 66 w 205"/>
                      <a:gd name="T23" fmla="*/ 7 h 27"/>
                      <a:gd name="T24" fmla="*/ 51 w 205"/>
                      <a:gd name="T25" fmla="*/ 9 h 27"/>
                      <a:gd name="T26" fmla="*/ 35 w 205"/>
                      <a:gd name="T27" fmla="*/ 13 h 27"/>
                      <a:gd name="T28" fmla="*/ 20 w 205"/>
                      <a:gd name="T29" fmla="*/ 17 h 27"/>
                      <a:gd name="T30" fmla="*/ 7 w 205"/>
                      <a:gd name="T31" fmla="*/ 21 h 27"/>
                      <a:gd name="T32" fmla="*/ 1 w 205"/>
                      <a:gd name="T33" fmla="*/ 27 h 27"/>
                      <a:gd name="T34" fmla="*/ 14 w 205"/>
                      <a:gd name="T35" fmla="*/ 22 h 27"/>
                      <a:gd name="T36" fmla="*/ 28 w 205"/>
                      <a:gd name="T37" fmla="*/ 19 h 27"/>
                      <a:gd name="T38" fmla="*/ 43 w 205"/>
                      <a:gd name="T39" fmla="*/ 15 h 27"/>
                      <a:gd name="T40" fmla="*/ 59 w 205"/>
                      <a:gd name="T41" fmla="*/ 11 h 27"/>
                      <a:gd name="T42" fmla="*/ 76 w 205"/>
                      <a:gd name="T43" fmla="*/ 9 h 27"/>
                      <a:gd name="T44" fmla="*/ 90 w 205"/>
                      <a:gd name="T45" fmla="*/ 7 h 27"/>
                      <a:gd name="T46" fmla="*/ 106 w 205"/>
                      <a:gd name="T47" fmla="*/ 4 h 27"/>
                      <a:gd name="T48" fmla="*/ 121 w 205"/>
                      <a:gd name="T49" fmla="*/ 3 h 27"/>
                      <a:gd name="T50" fmla="*/ 136 w 205"/>
                      <a:gd name="T51" fmla="*/ 3 h 27"/>
                      <a:gd name="T52" fmla="*/ 149 w 205"/>
                      <a:gd name="T53" fmla="*/ 3 h 27"/>
                      <a:gd name="T54" fmla="*/ 162 w 205"/>
                      <a:gd name="T55" fmla="*/ 3 h 27"/>
                      <a:gd name="T56" fmla="*/ 173 w 205"/>
                      <a:gd name="T57" fmla="*/ 3 h 27"/>
                      <a:gd name="T58" fmla="*/ 183 w 205"/>
                      <a:gd name="T59" fmla="*/ 4 h 27"/>
                      <a:gd name="T60" fmla="*/ 192 w 205"/>
                      <a:gd name="T61" fmla="*/ 7 h 27"/>
                      <a:gd name="T62" fmla="*/ 196 w 205"/>
                      <a:gd name="T63" fmla="*/ 9 h 27"/>
                      <a:gd name="T64" fmla="*/ 200 w 205"/>
                      <a:gd name="T65" fmla="*/ 11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7"/>
                      <a:gd name="T101" fmla="*/ 205 w 20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7">
                        <a:moveTo>
                          <a:pt x="205" y="9"/>
                        </a:moveTo>
                        <a:lnTo>
                          <a:pt x="202" y="7"/>
                        </a:lnTo>
                        <a:lnTo>
                          <a:pt x="199" y="6"/>
                        </a:lnTo>
                        <a:lnTo>
                          <a:pt x="195" y="4"/>
                        </a:lnTo>
                        <a:lnTo>
                          <a:pt x="193" y="3"/>
                        </a:lnTo>
                        <a:lnTo>
                          <a:pt x="188" y="2"/>
                        </a:lnTo>
                        <a:lnTo>
                          <a:pt x="184" y="1"/>
                        </a:lnTo>
                        <a:lnTo>
                          <a:pt x="180" y="1"/>
                        </a:lnTo>
                        <a:lnTo>
                          <a:pt x="174" y="0"/>
                        </a:lnTo>
                        <a:lnTo>
                          <a:pt x="168" y="0"/>
                        </a:lnTo>
                        <a:lnTo>
                          <a:pt x="162" y="0"/>
                        </a:lnTo>
                        <a:lnTo>
                          <a:pt x="156" y="0"/>
                        </a:lnTo>
                        <a:lnTo>
                          <a:pt x="149" y="0"/>
                        </a:lnTo>
                        <a:lnTo>
                          <a:pt x="142" y="0"/>
                        </a:lnTo>
                        <a:lnTo>
                          <a:pt x="136" y="0"/>
                        </a:lnTo>
                        <a:lnTo>
                          <a:pt x="129" y="0"/>
                        </a:lnTo>
                        <a:lnTo>
                          <a:pt x="121" y="0"/>
                        </a:lnTo>
                        <a:lnTo>
                          <a:pt x="114" y="1"/>
                        </a:lnTo>
                        <a:lnTo>
                          <a:pt x="106" y="1"/>
                        </a:lnTo>
                        <a:lnTo>
                          <a:pt x="97" y="2"/>
                        </a:lnTo>
                        <a:lnTo>
                          <a:pt x="90" y="3"/>
                        </a:lnTo>
                        <a:lnTo>
                          <a:pt x="82" y="4"/>
                        </a:lnTo>
                        <a:lnTo>
                          <a:pt x="73" y="6"/>
                        </a:lnTo>
                        <a:lnTo>
                          <a:pt x="66" y="7"/>
                        </a:lnTo>
                        <a:lnTo>
                          <a:pt x="58" y="8"/>
                        </a:lnTo>
                        <a:lnTo>
                          <a:pt x="51" y="9"/>
                        </a:lnTo>
                        <a:lnTo>
                          <a:pt x="43" y="11"/>
                        </a:lnTo>
                        <a:lnTo>
                          <a:pt x="35" y="13"/>
                        </a:lnTo>
                        <a:lnTo>
                          <a:pt x="28" y="15"/>
                        </a:lnTo>
                        <a:lnTo>
                          <a:pt x="20" y="17"/>
                        </a:lnTo>
                        <a:lnTo>
                          <a:pt x="13" y="19"/>
                        </a:lnTo>
                        <a:lnTo>
                          <a:pt x="7" y="21"/>
                        </a:lnTo>
                        <a:lnTo>
                          <a:pt x="0" y="23"/>
                        </a:lnTo>
                        <a:lnTo>
                          <a:pt x="1" y="27"/>
                        </a:lnTo>
                        <a:lnTo>
                          <a:pt x="8" y="25"/>
                        </a:lnTo>
                        <a:lnTo>
                          <a:pt x="14" y="22"/>
                        </a:lnTo>
                        <a:lnTo>
                          <a:pt x="21" y="21"/>
                        </a:lnTo>
                        <a:lnTo>
                          <a:pt x="28" y="19"/>
                        </a:lnTo>
                        <a:lnTo>
                          <a:pt x="35" y="16"/>
                        </a:lnTo>
                        <a:lnTo>
                          <a:pt x="43" y="15"/>
                        </a:lnTo>
                        <a:lnTo>
                          <a:pt x="52" y="13"/>
                        </a:lnTo>
                        <a:lnTo>
                          <a:pt x="59" y="11"/>
                        </a:lnTo>
                        <a:lnTo>
                          <a:pt x="66" y="10"/>
                        </a:lnTo>
                        <a:lnTo>
                          <a:pt x="76" y="9"/>
                        </a:lnTo>
                        <a:lnTo>
                          <a:pt x="83" y="8"/>
                        </a:lnTo>
                        <a:lnTo>
                          <a:pt x="90" y="7"/>
                        </a:lnTo>
                        <a:lnTo>
                          <a:pt x="98" y="6"/>
                        </a:lnTo>
                        <a:lnTo>
                          <a:pt x="106" y="4"/>
                        </a:lnTo>
                        <a:lnTo>
                          <a:pt x="114" y="4"/>
                        </a:lnTo>
                        <a:lnTo>
                          <a:pt x="121" y="3"/>
                        </a:lnTo>
                        <a:lnTo>
                          <a:pt x="129" y="3"/>
                        </a:lnTo>
                        <a:lnTo>
                          <a:pt x="136" y="3"/>
                        </a:lnTo>
                        <a:lnTo>
                          <a:pt x="143" y="3"/>
                        </a:lnTo>
                        <a:lnTo>
                          <a:pt x="149" y="3"/>
                        </a:lnTo>
                        <a:lnTo>
                          <a:pt x="156" y="3"/>
                        </a:lnTo>
                        <a:lnTo>
                          <a:pt x="162" y="3"/>
                        </a:lnTo>
                        <a:lnTo>
                          <a:pt x="168" y="3"/>
                        </a:lnTo>
                        <a:lnTo>
                          <a:pt x="173" y="3"/>
                        </a:lnTo>
                        <a:lnTo>
                          <a:pt x="179" y="4"/>
                        </a:lnTo>
                        <a:lnTo>
                          <a:pt x="183" y="4"/>
                        </a:lnTo>
                        <a:lnTo>
                          <a:pt x="188" y="6"/>
                        </a:lnTo>
                        <a:lnTo>
                          <a:pt x="192" y="7"/>
                        </a:lnTo>
                        <a:lnTo>
                          <a:pt x="194" y="8"/>
                        </a:lnTo>
                        <a:lnTo>
                          <a:pt x="196" y="9"/>
                        </a:lnTo>
                        <a:lnTo>
                          <a:pt x="199" y="10"/>
                        </a:lnTo>
                        <a:lnTo>
                          <a:pt x="200" y="11"/>
                        </a:lnTo>
                        <a:lnTo>
                          <a:pt x="205"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4" name="Freeform 2315"/>
                  <p:cNvSpPr>
                    <a:spLocks/>
                  </p:cNvSpPr>
                  <p:nvPr/>
                </p:nvSpPr>
                <p:spPr bwMode="auto">
                  <a:xfrm>
                    <a:off x="1262" y="1910"/>
                    <a:ext cx="22" cy="32"/>
                  </a:xfrm>
                  <a:custGeom>
                    <a:avLst/>
                    <a:gdLst>
                      <a:gd name="T0" fmla="*/ 148 w 156"/>
                      <a:gd name="T1" fmla="*/ 187 h 195"/>
                      <a:gd name="T2" fmla="*/ 135 w 156"/>
                      <a:gd name="T3" fmla="*/ 175 h 195"/>
                      <a:gd name="T4" fmla="*/ 122 w 156"/>
                      <a:gd name="T5" fmla="*/ 162 h 195"/>
                      <a:gd name="T6" fmla="*/ 110 w 156"/>
                      <a:gd name="T7" fmla="*/ 150 h 195"/>
                      <a:gd name="T8" fmla="*/ 99 w 156"/>
                      <a:gd name="T9" fmla="*/ 137 h 195"/>
                      <a:gd name="T10" fmla="*/ 90 w 156"/>
                      <a:gd name="T11" fmla="*/ 124 h 195"/>
                      <a:gd name="T12" fmla="*/ 80 w 156"/>
                      <a:gd name="T13" fmla="*/ 112 h 195"/>
                      <a:gd name="T14" fmla="*/ 71 w 156"/>
                      <a:gd name="T15" fmla="*/ 98 h 195"/>
                      <a:gd name="T16" fmla="*/ 63 w 156"/>
                      <a:gd name="T17" fmla="*/ 85 h 195"/>
                      <a:gd name="T18" fmla="*/ 55 w 156"/>
                      <a:gd name="T19" fmla="*/ 73 h 195"/>
                      <a:gd name="T20" fmla="*/ 46 w 156"/>
                      <a:gd name="T21" fmla="*/ 61 h 195"/>
                      <a:gd name="T22" fmla="*/ 39 w 156"/>
                      <a:gd name="T23" fmla="*/ 49 h 195"/>
                      <a:gd name="T24" fmla="*/ 32 w 156"/>
                      <a:gd name="T25" fmla="*/ 37 h 195"/>
                      <a:gd name="T26" fmla="*/ 24 w 156"/>
                      <a:gd name="T27" fmla="*/ 26 h 195"/>
                      <a:gd name="T28" fmla="*/ 15 w 156"/>
                      <a:gd name="T29" fmla="*/ 16 h 195"/>
                      <a:gd name="T30" fmla="*/ 8 w 156"/>
                      <a:gd name="T31" fmla="*/ 5 h 195"/>
                      <a:gd name="T32" fmla="*/ 0 w 156"/>
                      <a:gd name="T33" fmla="*/ 2 h 195"/>
                      <a:gd name="T34" fmla="*/ 9 w 156"/>
                      <a:gd name="T35" fmla="*/ 12 h 195"/>
                      <a:gd name="T36" fmla="*/ 16 w 156"/>
                      <a:gd name="T37" fmla="*/ 23 h 195"/>
                      <a:gd name="T38" fmla="*/ 24 w 156"/>
                      <a:gd name="T39" fmla="*/ 33 h 195"/>
                      <a:gd name="T40" fmla="*/ 33 w 156"/>
                      <a:gd name="T41" fmla="*/ 44 h 195"/>
                      <a:gd name="T42" fmla="*/ 40 w 156"/>
                      <a:gd name="T43" fmla="*/ 56 h 195"/>
                      <a:gd name="T44" fmla="*/ 47 w 156"/>
                      <a:gd name="T45" fmla="*/ 68 h 195"/>
                      <a:gd name="T46" fmla="*/ 55 w 156"/>
                      <a:gd name="T47" fmla="*/ 81 h 195"/>
                      <a:gd name="T48" fmla="*/ 64 w 156"/>
                      <a:gd name="T49" fmla="*/ 93 h 195"/>
                      <a:gd name="T50" fmla="*/ 72 w 156"/>
                      <a:gd name="T51" fmla="*/ 107 h 195"/>
                      <a:gd name="T52" fmla="*/ 81 w 156"/>
                      <a:gd name="T53" fmla="*/ 120 h 195"/>
                      <a:gd name="T54" fmla="*/ 91 w 156"/>
                      <a:gd name="T55" fmla="*/ 133 h 195"/>
                      <a:gd name="T56" fmla="*/ 103 w 156"/>
                      <a:gd name="T57" fmla="*/ 145 h 195"/>
                      <a:gd name="T58" fmla="*/ 113 w 156"/>
                      <a:gd name="T59" fmla="*/ 158 h 195"/>
                      <a:gd name="T60" fmla="*/ 125 w 156"/>
                      <a:gd name="T61" fmla="*/ 171 h 195"/>
                      <a:gd name="T62" fmla="*/ 138 w 156"/>
                      <a:gd name="T63" fmla="*/ 183 h 195"/>
                      <a:gd name="T64" fmla="*/ 154 w 156"/>
                      <a:gd name="T65" fmla="*/ 195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95"/>
                      <a:gd name="T101" fmla="*/ 156 w 156"/>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95">
                        <a:moveTo>
                          <a:pt x="156" y="193"/>
                        </a:moveTo>
                        <a:lnTo>
                          <a:pt x="148" y="187"/>
                        </a:lnTo>
                        <a:lnTo>
                          <a:pt x="141" y="181"/>
                        </a:lnTo>
                        <a:lnTo>
                          <a:pt x="135" y="175"/>
                        </a:lnTo>
                        <a:lnTo>
                          <a:pt x="129" y="168"/>
                        </a:lnTo>
                        <a:lnTo>
                          <a:pt x="122" y="162"/>
                        </a:lnTo>
                        <a:lnTo>
                          <a:pt x="116" y="156"/>
                        </a:lnTo>
                        <a:lnTo>
                          <a:pt x="110" y="150"/>
                        </a:lnTo>
                        <a:lnTo>
                          <a:pt x="105" y="143"/>
                        </a:lnTo>
                        <a:lnTo>
                          <a:pt x="99" y="137"/>
                        </a:lnTo>
                        <a:lnTo>
                          <a:pt x="95" y="131"/>
                        </a:lnTo>
                        <a:lnTo>
                          <a:pt x="90" y="124"/>
                        </a:lnTo>
                        <a:lnTo>
                          <a:pt x="85" y="118"/>
                        </a:lnTo>
                        <a:lnTo>
                          <a:pt x="80" y="112"/>
                        </a:lnTo>
                        <a:lnTo>
                          <a:pt x="74" y="104"/>
                        </a:lnTo>
                        <a:lnTo>
                          <a:pt x="71" y="98"/>
                        </a:lnTo>
                        <a:lnTo>
                          <a:pt x="66" y="92"/>
                        </a:lnTo>
                        <a:lnTo>
                          <a:pt x="63" y="85"/>
                        </a:lnTo>
                        <a:lnTo>
                          <a:pt x="59" y="79"/>
                        </a:lnTo>
                        <a:lnTo>
                          <a:pt x="55" y="73"/>
                        </a:lnTo>
                        <a:lnTo>
                          <a:pt x="50" y="67"/>
                        </a:lnTo>
                        <a:lnTo>
                          <a:pt x="46" y="61"/>
                        </a:lnTo>
                        <a:lnTo>
                          <a:pt x="42" y="55"/>
                        </a:lnTo>
                        <a:lnTo>
                          <a:pt x="39" y="49"/>
                        </a:lnTo>
                        <a:lnTo>
                          <a:pt x="35" y="43"/>
                        </a:lnTo>
                        <a:lnTo>
                          <a:pt x="32" y="37"/>
                        </a:lnTo>
                        <a:lnTo>
                          <a:pt x="28" y="31"/>
                        </a:lnTo>
                        <a:lnTo>
                          <a:pt x="24" y="26"/>
                        </a:lnTo>
                        <a:lnTo>
                          <a:pt x="20" y="20"/>
                        </a:lnTo>
                        <a:lnTo>
                          <a:pt x="15" y="16"/>
                        </a:lnTo>
                        <a:lnTo>
                          <a:pt x="12" y="10"/>
                        </a:lnTo>
                        <a:lnTo>
                          <a:pt x="8" y="5"/>
                        </a:lnTo>
                        <a:lnTo>
                          <a:pt x="5" y="0"/>
                        </a:lnTo>
                        <a:lnTo>
                          <a:pt x="0" y="2"/>
                        </a:lnTo>
                        <a:lnTo>
                          <a:pt x="6" y="7"/>
                        </a:lnTo>
                        <a:lnTo>
                          <a:pt x="9" y="12"/>
                        </a:lnTo>
                        <a:lnTo>
                          <a:pt x="13" y="17"/>
                        </a:lnTo>
                        <a:lnTo>
                          <a:pt x="16" y="23"/>
                        </a:lnTo>
                        <a:lnTo>
                          <a:pt x="20" y="27"/>
                        </a:lnTo>
                        <a:lnTo>
                          <a:pt x="24" y="33"/>
                        </a:lnTo>
                        <a:lnTo>
                          <a:pt x="28" y="39"/>
                        </a:lnTo>
                        <a:lnTo>
                          <a:pt x="33" y="44"/>
                        </a:lnTo>
                        <a:lnTo>
                          <a:pt x="37" y="50"/>
                        </a:lnTo>
                        <a:lnTo>
                          <a:pt x="40" y="56"/>
                        </a:lnTo>
                        <a:lnTo>
                          <a:pt x="44" y="62"/>
                        </a:lnTo>
                        <a:lnTo>
                          <a:pt x="47" y="68"/>
                        </a:lnTo>
                        <a:lnTo>
                          <a:pt x="52" y="74"/>
                        </a:lnTo>
                        <a:lnTo>
                          <a:pt x="55" y="81"/>
                        </a:lnTo>
                        <a:lnTo>
                          <a:pt x="60" y="87"/>
                        </a:lnTo>
                        <a:lnTo>
                          <a:pt x="64" y="93"/>
                        </a:lnTo>
                        <a:lnTo>
                          <a:pt x="67" y="100"/>
                        </a:lnTo>
                        <a:lnTo>
                          <a:pt x="72" y="107"/>
                        </a:lnTo>
                        <a:lnTo>
                          <a:pt x="78" y="113"/>
                        </a:lnTo>
                        <a:lnTo>
                          <a:pt x="81" y="120"/>
                        </a:lnTo>
                        <a:lnTo>
                          <a:pt x="86" y="126"/>
                        </a:lnTo>
                        <a:lnTo>
                          <a:pt x="91" y="133"/>
                        </a:lnTo>
                        <a:lnTo>
                          <a:pt x="96" y="139"/>
                        </a:lnTo>
                        <a:lnTo>
                          <a:pt x="103" y="145"/>
                        </a:lnTo>
                        <a:lnTo>
                          <a:pt x="107" y="152"/>
                        </a:lnTo>
                        <a:lnTo>
                          <a:pt x="113" y="158"/>
                        </a:lnTo>
                        <a:lnTo>
                          <a:pt x="119" y="164"/>
                        </a:lnTo>
                        <a:lnTo>
                          <a:pt x="125" y="171"/>
                        </a:lnTo>
                        <a:lnTo>
                          <a:pt x="132" y="177"/>
                        </a:lnTo>
                        <a:lnTo>
                          <a:pt x="138" y="183"/>
                        </a:lnTo>
                        <a:lnTo>
                          <a:pt x="145" y="189"/>
                        </a:lnTo>
                        <a:lnTo>
                          <a:pt x="154" y="195"/>
                        </a:lnTo>
                        <a:lnTo>
                          <a:pt x="156" y="1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5" name="Freeform 2316"/>
                  <p:cNvSpPr>
                    <a:spLocks/>
                  </p:cNvSpPr>
                  <p:nvPr/>
                </p:nvSpPr>
                <p:spPr bwMode="auto">
                  <a:xfrm>
                    <a:off x="1284" y="1942"/>
                    <a:ext cx="31" cy="26"/>
                  </a:xfrm>
                  <a:custGeom>
                    <a:avLst/>
                    <a:gdLst>
                      <a:gd name="T0" fmla="*/ 220 w 221"/>
                      <a:gd name="T1" fmla="*/ 155 h 159"/>
                      <a:gd name="T2" fmla="*/ 216 w 221"/>
                      <a:gd name="T3" fmla="*/ 147 h 159"/>
                      <a:gd name="T4" fmla="*/ 210 w 221"/>
                      <a:gd name="T5" fmla="*/ 139 h 159"/>
                      <a:gd name="T6" fmla="*/ 200 w 221"/>
                      <a:gd name="T7" fmla="*/ 131 h 159"/>
                      <a:gd name="T8" fmla="*/ 189 w 221"/>
                      <a:gd name="T9" fmla="*/ 121 h 159"/>
                      <a:gd name="T10" fmla="*/ 175 w 221"/>
                      <a:gd name="T11" fmla="*/ 113 h 159"/>
                      <a:gd name="T12" fmla="*/ 160 w 221"/>
                      <a:gd name="T13" fmla="*/ 102 h 159"/>
                      <a:gd name="T14" fmla="*/ 144 w 221"/>
                      <a:gd name="T15" fmla="*/ 93 h 159"/>
                      <a:gd name="T16" fmla="*/ 128 w 221"/>
                      <a:gd name="T17" fmla="*/ 82 h 159"/>
                      <a:gd name="T18" fmla="*/ 110 w 221"/>
                      <a:gd name="T19" fmla="*/ 72 h 159"/>
                      <a:gd name="T20" fmla="*/ 92 w 221"/>
                      <a:gd name="T21" fmla="*/ 62 h 159"/>
                      <a:gd name="T22" fmla="*/ 73 w 221"/>
                      <a:gd name="T23" fmla="*/ 49 h 159"/>
                      <a:gd name="T24" fmla="*/ 56 w 221"/>
                      <a:gd name="T25" fmla="*/ 38 h 159"/>
                      <a:gd name="T26" fmla="*/ 40 w 221"/>
                      <a:gd name="T27" fmla="*/ 27 h 159"/>
                      <a:gd name="T28" fmla="*/ 23 w 221"/>
                      <a:gd name="T29" fmla="*/ 17 h 159"/>
                      <a:gd name="T30" fmla="*/ 8 w 221"/>
                      <a:gd name="T31" fmla="*/ 5 h 159"/>
                      <a:gd name="T32" fmla="*/ 0 w 221"/>
                      <a:gd name="T33" fmla="*/ 2 h 159"/>
                      <a:gd name="T34" fmla="*/ 14 w 221"/>
                      <a:gd name="T35" fmla="*/ 13 h 159"/>
                      <a:gd name="T36" fmla="*/ 30 w 221"/>
                      <a:gd name="T37" fmla="*/ 25 h 159"/>
                      <a:gd name="T38" fmla="*/ 46 w 221"/>
                      <a:gd name="T39" fmla="*/ 36 h 159"/>
                      <a:gd name="T40" fmla="*/ 62 w 221"/>
                      <a:gd name="T41" fmla="*/ 46 h 159"/>
                      <a:gd name="T42" fmla="*/ 81 w 221"/>
                      <a:gd name="T43" fmla="*/ 58 h 159"/>
                      <a:gd name="T44" fmla="*/ 99 w 221"/>
                      <a:gd name="T45" fmla="*/ 70 h 159"/>
                      <a:gd name="T46" fmla="*/ 117 w 221"/>
                      <a:gd name="T47" fmla="*/ 81 h 159"/>
                      <a:gd name="T48" fmla="*/ 134 w 221"/>
                      <a:gd name="T49" fmla="*/ 90 h 159"/>
                      <a:gd name="T50" fmla="*/ 151 w 221"/>
                      <a:gd name="T51" fmla="*/ 101 h 159"/>
                      <a:gd name="T52" fmla="*/ 166 w 221"/>
                      <a:gd name="T53" fmla="*/ 111 h 159"/>
                      <a:gd name="T54" fmla="*/ 180 w 221"/>
                      <a:gd name="T55" fmla="*/ 120 h 159"/>
                      <a:gd name="T56" fmla="*/ 192 w 221"/>
                      <a:gd name="T57" fmla="*/ 128 h 159"/>
                      <a:gd name="T58" fmla="*/ 203 w 221"/>
                      <a:gd name="T59" fmla="*/ 138 h 159"/>
                      <a:gd name="T60" fmla="*/ 210 w 221"/>
                      <a:gd name="T61" fmla="*/ 145 h 159"/>
                      <a:gd name="T62" fmla="*/ 215 w 221"/>
                      <a:gd name="T63" fmla="*/ 152 h 159"/>
                      <a:gd name="T64" fmla="*/ 217 w 221"/>
                      <a:gd name="T65" fmla="*/ 159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159"/>
                      <a:gd name="T101" fmla="*/ 221 w 221"/>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159">
                        <a:moveTo>
                          <a:pt x="221" y="159"/>
                        </a:moveTo>
                        <a:lnTo>
                          <a:pt x="220" y="155"/>
                        </a:lnTo>
                        <a:lnTo>
                          <a:pt x="218" y="151"/>
                        </a:lnTo>
                        <a:lnTo>
                          <a:pt x="216" y="147"/>
                        </a:lnTo>
                        <a:lnTo>
                          <a:pt x="214" y="143"/>
                        </a:lnTo>
                        <a:lnTo>
                          <a:pt x="210" y="139"/>
                        </a:lnTo>
                        <a:lnTo>
                          <a:pt x="205" y="134"/>
                        </a:lnTo>
                        <a:lnTo>
                          <a:pt x="200" y="131"/>
                        </a:lnTo>
                        <a:lnTo>
                          <a:pt x="195" y="126"/>
                        </a:lnTo>
                        <a:lnTo>
                          <a:pt x="189" y="121"/>
                        </a:lnTo>
                        <a:lnTo>
                          <a:pt x="183" y="117"/>
                        </a:lnTo>
                        <a:lnTo>
                          <a:pt x="175" y="113"/>
                        </a:lnTo>
                        <a:lnTo>
                          <a:pt x="168" y="107"/>
                        </a:lnTo>
                        <a:lnTo>
                          <a:pt x="160" y="102"/>
                        </a:lnTo>
                        <a:lnTo>
                          <a:pt x="153" y="97"/>
                        </a:lnTo>
                        <a:lnTo>
                          <a:pt x="144" y="93"/>
                        </a:lnTo>
                        <a:lnTo>
                          <a:pt x="137" y="88"/>
                        </a:lnTo>
                        <a:lnTo>
                          <a:pt x="128" y="82"/>
                        </a:lnTo>
                        <a:lnTo>
                          <a:pt x="119" y="77"/>
                        </a:lnTo>
                        <a:lnTo>
                          <a:pt x="110" y="72"/>
                        </a:lnTo>
                        <a:lnTo>
                          <a:pt x="101" y="66"/>
                        </a:lnTo>
                        <a:lnTo>
                          <a:pt x="92" y="62"/>
                        </a:lnTo>
                        <a:lnTo>
                          <a:pt x="84" y="55"/>
                        </a:lnTo>
                        <a:lnTo>
                          <a:pt x="73" y="49"/>
                        </a:lnTo>
                        <a:lnTo>
                          <a:pt x="65" y="44"/>
                        </a:lnTo>
                        <a:lnTo>
                          <a:pt x="56" y="38"/>
                        </a:lnTo>
                        <a:lnTo>
                          <a:pt x="48" y="33"/>
                        </a:lnTo>
                        <a:lnTo>
                          <a:pt x="40" y="27"/>
                        </a:lnTo>
                        <a:lnTo>
                          <a:pt x="32" y="21"/>
                        </a:lnTo>
                        <a:lnTo>
                          <a:pt x="23" y="17"/>
                        </a:lnTo>
                        <a:lnTo>
                          <a:pt x="15" y="11"/>
                        </a:lnTo>
                        <a:lnTo>
                          <a:pt x="8" y="5"/>
                        </a:lnTo>
                        <a:lnTo>
                          <a:pt x="2" y="0"/>
                        </a:lnTo>
                        <a:lnTo>
                          <a:pt x="0" y="2"/>
                        </a:lnTo>
                        <a:lnTo>
                          <a:pt x="7" y="8"/>
                        </a:lnTo>
                        <a:lnTo>
                          <a:pt x="14" y="13"/>
                        </a:lnTo>
                        <a:lnTo>
                          <a:pt x="21" y="19"/>
                        </a:lnTo>
                        <a:lnTo>
                          <a:pt x="30" y="25"/>
                        </a:lnTo>
                        <a:lnTo>
                          <a:pt x="37" y="30"/>
                        </a:lnTo>
                        <a:lnTo>
                          <a:pt x="46" y="36"/>
                        </a:lnTo>
                        <a:lnTo>
                          <a:pt x="54" y="42"/>
                        </a:lnTo>
                        <a:lnTo>
                          <a:pt x="62" y="46"/>
                        </a:lnTo>
                        <a:lnTo>
                          <a:pt x="72" y="52"/>
                        </a:lnTo>
                        <a:lnTo>
                          <a:pt x="81" y="58"/>
                        </a:lnTo>
                        <a:lnTo>
                          <a:pt x="90" y="64"/>
                        </a:lnTo>
                        <a:lnTo>
                          <a:pt x="99" y="70"/>
                        </a:lnTo>
                        <a:lnTo>
                          <a:pt x="108" y="75"/>
                        </a:lnTo>
                        <a:lnTo>
                          <a:pt x="117" y="81"/>
                        </a:lnTo>
                        <a:lnTo>
                          <a:pt x="126" y="86"/>
                        </a:lnTo>
                        <a:lnTo>
                          <a:pt x="134" y="90"/>
                        </a:lnTo>
                        <a:lnTo>
                          <a:pt x="143" y="96"/>
                        </a:lnTo>
                        <a:lnTo>
                          <a:pt x="151" y="101"/>
                        </a:lnTo>
                        <a:lnTo>
                          <a:pt x="159" y="106"/>
                        </a:lnTo>
                        <a:lnTo>
                          <a:pt x="166" y="111"/>
                        </a:lnTo>
                        <a:lnTo>
                          <a:pt x="174" y="115"/>
                        </a:lnTo>
                        <a:lnTo>
                          <a:pt x="180" y="120"/>
                        </a:lnTo>
                        <a:lnTo>
                          <a:pt x="186" y="125"/>
                        </a:lnTo>
                        <a:lnTo>
                          <a:pt x="192" y="128"/>
                        </a:lnTo>
                        <a:lnTo>
                          <a:pt x="197" y="133"/>
                        </a:lnTo>
                        <a:lnTo>
                          <a:pt x="203" y="138"/>
                        </a:lnTo>
                        <a:lnTo>
                          <a:pt x="207" y="142"/>
                        </a:lnTo>
                        <a:lnTo>
                          <a:pt x="210" y="145"/>
                        </a:lnTo>
                        <a:lnTo>
                          <a:pt x="214" y="149"/>
                        </a:lnTo>
                        <a:lnTo>
                          <a:pt x="215" y="152"/>
                        </a:lnTo>
                        <a:lnTo>
                          <a:pt x="216" y="156"/>
                        </a:lnTo>
                        <a:lnTo>
                          <a:pt x="217" y="159"/>
                        </a:lnTo>
                        <a:lnTo>
                          <a:pt x="221" y="1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6" name="Freeform 2317"/>
                  <p:cNvSpPr>
                    <a:spLocks/>
                  </p:cNvSpPr>
                  <p:nvPr/>
                </p:nvSpPr>
                <p:spPr bwMode="auto">
                  <a:xfrm>
                    <a:off x="1315" y="1968"/>
                    <a:ext cx="1" cy="28"/>
                  </a:xfrm>
                  <a:custGeom>
                    <a:avLst/>
                    <a:gdLst>
                      <a:gd name="T0" fmla="*/ 6 w 7"/>
                      <a:gd name="T1" fmla="*/ 163 h 166"/>
                      <a:gd name="T2" fmla="*/ 6 w 7"/>
                      <a:gd name="T3" fmla="*/ 134 h 166"/>
                      <a:gd name="T4" fmla="*/ 6 w 7"/>
                      <a:gd name="T5" fmla="*/ 110 h 166"/>
                      <a:gd name="T6" fmla="*/ 7 w 7"/>
                      <a:gd name="T7" fmla="*/ 90 h 166"/>
                      <a:gd name="T8" fmla="*/ 7 w 7"/>
                      <a:gd name="T9" fmla="*/ 73 h 166"/>
                      <a:gd name="T10" fmla="*/ 7 w 7"/>
                      <a:gd name="T11" fmla="*/ 60 h 166"/>
                      <a:gd name="T12" fmla="*/ 7 w 7"/>
                      <a:gd name="T13" fmla="*/ 50 h 166"/>
                      <a:gd name="T14" fmla="*/ 7 w 7"/>
                      <a:gd name="T15" fmla="*/ 42 h 166"/>
                      <a:gd name="T16" fmla="*/ 7 w 7"/>
                      <a:gd name="T17" fmla="*/ 36 h 166"/>
                      <a:gd name="T18" fmla="*/ 7 w 7"/>
                      <a:gd name="T19" fmla="*/ 33 h 166"/>
                      <a:gd name="T20" fmla="*/ 7 w 7"/>
                      <a:gd name="T21" fmla="*/ 29 h 166"/>
                      <a:gd name="T22" fmla="*/ 7 w 7"/>
                      <a:gd name="T23" fmla="*/ 27 h 166"/>
                      <a:gd name="T24" fmla="*/ 6 w 7"/>
                      <a:gd name="T25" fmla="*/ 23 h 166"/>
                      <a:gd name="T26" fmla="*/ 6 w 7"/>
                      <a:gd name="T27" fmla="*/ 19 h 166"/>
                      <a:gd name="T28" fmla="*/ 6 w 7"/>
                      <a:gd name="T29" fmla="*/ 15 h 166"/>
                      <a:gd name="T30" fmla="*/ 5 w 7"/>
                      <a:gd name="T31" fmla="*/ 9 h 166"/>
                      <a:gd name="T32" fmla="*/ 4 w 7"/>
                      <a:gd name="T33" fmla="*/ 0 h 166"/>
                      <a:gd name="T34" fmla="*/ 0 w 7"/>
                      <a:gd name="T35" fmla="*/ 5 h 166"/>
                      <a:gd name="T36" fmla="*/ 1 w 7"/>
                      <a:gd name="T37" fmla="*/ 12 h 166"/>
                      <a:gd name="T38" fmla="*/ 3 w 7"/>
                      <a:gd name="T39" fmla="*/ 18 h 166"/>
                      <a:gd name="T40" fmla="*/ 3 w 7"/>
                      <a:gd name="T41" fmla="*/ 22 h 166"/>
                      <a:gd name="T42" fmla="*/ 4 w 7"/>
                      <a:gd name="T43" fmla="*/ 25 h 166"/>
                      <a:gd name="T44" fmla="*/ 4 w 7"/>
                      <a:gd name="T45" fmla="*/ 28 h 166"/>
                      <a:gd name="T46" fmla="*/ 4 w 7"/>
                      <a:gd name="T47" fmla="*/ 31 h 166"/>
                      <a:gd name="T48" fmla="*/ 4 w 7"/>
                      <a:gd name="T49" fmla="*/ 34 h 166"/>
                      <a:gd name="T50" fmla="*/ 4 w 7"/>
                      <a:gd name="T51" fmla="*/ 39 h 166"/>
                      <a:gd name="T52" fmla="*/ 4 w 7"/>
                      <a:gd name="T53" fmla="*/ 46 h 166"/>
                      <a:gd name="T54" fmla="*/ 4 w 7"/>
                      <a:gd name="T55" fmla="*/ 55 h 166"/>
                      <a:gd name="T56" fmla="*/ 4 w 7"/>
                      <a:gd name="T57" fmla="*/ 66 h 166"/>
                      <a:gd name="T58" fmla="*/ 4 w 7"/>
                      <a:gd name="T59" fmla="*/ 80 h 166"/>
                      <a:gd name="T60" fmla="*/ 4 w 7"/>
                      <a:gd name="T61" fmla="*/ 99 h 166"/>
                      <a:gd name="T62" fmla="*/ 3 w 7"/>
                      <a:gd name="T63" fmla="*/ 121 h 166"/>
                      <a:gd name="T64" fmla="*/ 3 w 7"/>
                      <a:gd name="T65" fmla="*/ 148 h 166"/>
                      <a:gd name="T66" fmla="*/ 5 w 7"/>
                      <a:gd name="T67" fmla="*/ 162 h 166"/>
                      <a:gd name="T68" fmla="*/ 6 w 7"/>
                      <a:gd name="T69" fmla="*/ 166 h 166"/>
                      <a:gd name="T70" fmla="*/ 5 w 7"/>
                      <a:gd name="T71" fmla="*/ 166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
                      <a:gd name="T109" fmla="*/ 0 h 166"/>
                      <a:gd name="T110" fmla="*/ 7 w 7"/>
                      <a:gd name="T111" fmla="*/ 166 h 16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 h="166">
                        <a:moveTo>
                          <a:pt x="5" y="166"/>
                        </a:moveTo>
                        <a:lnTo>
                          <a:pt x="6" y="163"/>
                        </a:lnTo>
                        <a:lnTo>
                          <a:pt x="6" y="148"/>
                        </a:lnTo>
                        <a:lnTo>
                          <a:pt x="6" y="134"/>
                        </a:lnTo>
                        <a:lnTo>
                          <a:pt x="6" y="121"/>
                        </a:lnTo>
                        <a:lnTo>
                          <a:pt x="6" y="110"/>
                        </a:lnTo>
                        <a:lnTo>
                          <a:pt x="7" y="99"/>
                        </a:lnTo>
                        <a:lnTo>
                          <a:pt x="7" y="90"/>
                        </a:lnTo>
                        <a:lnTo>
                          <a:pt x="7" y="80"/>
                        </a:lnTo>
                        <a:lnTo>
                          <a:pt x="7" y="73"/>
                        </a:lnTo>
                        <a:lnTo>
                          <a:pt x="7" y="66"/>
                        </a:lnTo>
                        <a:lnTo>
                          <a:pt x="7" y="60"/>
                        </a:lnTo>
                        <a:lnTo>
                          <a:pt x="7" y="55"/>
                        </a:lnTo>
                        <a:lnTo>
                          <a:pt x="7" y="50"/>
                        </a:lnTo>
                        <a:lnTo>
                          <a:pt x="7" y="46"/>
                        </a:lnTo>
                        <a:lnTo>
                          <a:pt x="7" y="42"/>
                        </a:lnTo>
                        <a:lnTo>
                          <a:pt x="7" y="39"/>
                        </a:lnTo>
                        <a:lnTo>
                          <a:pt x="7" y="36"/>
                        </a:lnTo>
                        <a:lnTo>
                          <a:pt x="7" y="34"/>
                        </a:lnTo>
                        <a:lnTo>
                          <a:pt x="7" y="33"/>
                        </a:lnTo>
                        <a:lnTo>
                          <a:pt x="7" y="30"/>
                        </a:lnTo>
                        <a:lnTo>
                          <a:pt x="7" y="29"/>
                        </a:lnTo>
                        <a:lnTo>
                          <a:pt x="7" y="28"/>
                        </a:lnTo>
                        <a:lnTo>
                          <a:pt x="7" y="27"/>
                        </a:lnTo>
                        <a:lnTo>
                          <a:pt x="7" y="24"/>
                        </a:lnTo>
                        <a:lnTo>
                          <a:pt x="6" y="23"/>
                        </a:lnTo>
                        <a:lnTo>
                          <a:pt x="6" y="22"/>
                        </a:lnTo>
                        <a:lnTo>
                          <a:pt x="6" y="19"/>
                        </a:lnTo>
                        <a:lnTo>
                          <a:pt x="6" y="17"/>
                        </a:lnTo>
                        <a:lnTo>
                          <a:pt x="6" y="15"/>
                        </a:lnTo>
                        <a:lnTo>
                          <a:pt x="5" y="12"/>
                        </a:lnTo>
                        <a:lnTo>
                          <a:pt x="5" y="9"/>
                        </a:lnTo>
                        <a:lnTo>
                          <a:pt x="4" y="4"/>
                        </a:lnTo>
                        <a:lnTo>
                          <a:pt x="4" y="0"/>
                        </a:lnTo>
                        <a:lnTo>
                          <a:pt x="0" y="0"/>
                        </a:lnTo>
                        <a:lnTo>
                          <a:pt x="0" y="5"/>
                        </a:lnTo>
                        <a:lnTo>
                          <a:pt x="1" y="9"/>
                        </a:lnTo>
                        <a:lnTo>
                          <a:pt x="1" y="12"/>
                        </a:lnTo>
                        <a:lnTo>
                          <a:pt x="3" y="16"/>
                        </a:lnTo>
                        <a:lnTo>
                          <a:pt x="3" y="18"/>
                        </a:lnTo>
                        <a:lnTo>
                          <a:pt x="3" y="21"/>
                        </a:lnTo>
                        <a:lnTo>
                          <a:pt x="3" y="22"/>
                        </a:lnTo>
                        <a:lnTo>
                          <a:pt x="3" y="24"/>
                        </a:lnTo>
                        <a:lnTo>
                          <a:pt x="4" y="25"/>
                        </a:lnTo>
                        <a:lnTo>
                          <a:pt x="4" y="27"/>
                        </a:lnTo>
                        <a:lnTo>
                          <a:pt x="4" y="28"/>
                        </a:lnTo>
                        <a:lnTo>
                          <a:pt x="4" y="29"/>
                        </a:lnTo>
                        <a:lnTo>
                          <a:pt x="4" y="31"/>
                        </a:lnTo>
                        <a:lnTo>
                          <a:pt x="4" y="33"/>
                        </a:lnTo>
                        <a:lnTo>
                          <a:pt x="4" y="34"/>
                        </a:lnTo>
                        <a:lnTo>
                          <a:pt x="4" y="36"/>
                        </a:lnTo>
                        <a:lnTo>
                          <a:pt x="4" y="39"/>
                        </a:lnTo>
                        <a:lnTo>
                          <a:pt x="4" y="42"/>
                        </a:lnTo>
                        <a:lnTo>
                          <a:pt x="4" y="46"/>
                        </a:lnTo>
                        <a:lnTo>
                          <a:pt x="4" y="50"/>
                        </a:lnTo>
                        <a:lnTo>
                          <a:pt x="4" y="55"/>
                        </a:lnTo>
                        <a:lnTo>
                          <a:pt x="4" y="60"/>
                        </a:lnTo>
                        <a:lnTo>
                          <a:pt x="4" y="66"/>
                        </a:lnTo>
                        <a:lnTo>
                          <a:pt x="4" y="73"/>
                        </a:lnTo>
                        <a:lnTo>
                          <a:pt x="4" y="80"/>
                        </a:lnTo>
                        <a:lnTo>
                          <a:pt x="4" y="90"/>
                        </a:lnTo>
                        <a:lnTo>
                          <a:pt x="4" y="99"/>
                        </a:lnTo>
                        <a:lnTo>
                          <a:pt x="3" y="110"/>
                        </a:lnTo>
                        <a:lnTo>
                          <a:pt x="3" y="121"/>
                        </a:lnTo>
                        <a:lnTo>
                          <a:pt x="3" y="134"/>
                        </a:lnTo>
                        <a:lnTo>
                          <a:pt x="3" y="148"/>
                        </a:lnTo>
                        <a:lnTo>
                          <a:pt x="3" y="163"/>
                        </a:lnTo>
                        <a:lnTo>
                          <a:pt x="5" y="162"/>
                        </a:lnTo>
                        <a:lnTo>
                          <a:pt x="5" y="166"/>
                        </a:lnTo>
                        <a:lnTo>
                          <a:pt x="6" y="166"/>
                        </a:lnTo>
                        <a:lnTo>
                          <a:pt x="6" y="163"/>
                        </a:lnTo>
                        <a:lnTo>
                          <a:pt x="5" y="1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7" name="Freeform 2318"/>
                  <p:cNvSpPr>
                    <a:spLocks/>
                  </p:cNvSpPr>
                  <p:nvPr/>
                </p:nvSpPr>
                <p:spPr bwMode="auto">
                  <a:xfrm>
                    <a:off x="1301" y="1966"/>
                    <a:ext cx="14" cy="30"/>
                  </a:xfrm>
                  <a:custGeom>
                    <a:avLst/>
                    <a:gdLst>
                      <a:gd name="T0" fmla="*/ 7 w 102"/>
                      <a:gd name="T1" fmla="*/ 7 h 183"/>
                      <a:gd name="T2" fmla="*/ 17 w 102"/>
                      <a:gd name="T3" fmla="*/ 14 h 183"/>
                      <a:gd name="T4" fmla="*/ 25 w 102"/>
                      <a:gd name="T5" fmla="*/ 23 h 183"/>
                      <a:gd name="T6" fmla="*/ 32 w 102"/>
                      <a:gd name="T7" fmla="*/ 35 h 183"/>
                      <a:gd name="T8" fmla="*/ 37 w 102"/>
                      <a:gd name="T9" fmla="*/ 50 h 183"/>
                      <a:gd name="T10" fmla="*/ 40 w 102"/>
                      <a:gd name="T11" fmla="*/ 65 h 183"/>
                      <a:gd name="T12" fmla="*/ 43 w 102"/>
                      <a:gd name="T13" fmla="*/ 79 h 183"/>
                      <a:gd name="T14" fmla="*/ 45 w 102"/>
                      <a:gd name="T15" fmla="*/ 95 h 183"/>
                      <a:gd name="T16" fmla="*/ 48 w 102"/>
                      <a:gd name="T17" fmla="*/ 110 h 183"/>
                      <a:gd name="T18" fmla="*/ 50 w 102"/>
                      <a:gd name="T19" fmla="*/ 126 h 183"/>
                      <a:gd name="T20" fmla="*/ 52 w 102"/>
                      <a:gd name="T21" fmla="*/ 139 h 183"/>
                      <a:gd name="T22" fmla="*/ 58 w 102"/>
                      <a:gd name="T23" fmla="*/ 152 h 183"/>
                      <a:gd name="T24" fmla="*/ 63 w 102"/>
                      <a:gd name="T25" fmla="*/ 163 h 183"/>
                      <a:gd name="T26" fmla="*/ 71 w 102"/>
                      <a:gd name="T27" fmla="*/ 172 h 183"/>
                      <a:gd name="T28" fmla="*/ 82 w 102"/>
                      <a:gd name="T29" fmla="*/ 178 h 183"/>
                      <a:gd name="T30" fmla="*/ 95 w 102"/>
                      <a:gd name="T31" fmla="*/ 182 h 183"/>
                      <a:gd name="T32" fmla="*/ 102 w 102"/>
                      <a:gd name="T33" fmla="*/ 179 h 183"/>
                      <a:gd name="T34" fmla="*/ 89 w 102"/>
                      <a:gd name="T35" fmla="*/ 177 h 183"/>
                      <a:gd name="T36" fmla="*/ 77 w 102"/>
                      <a:gd name="T37" fmla="*/ 173 h 183"/>
                      <a:gd name="T38" fmla="*/ 70 w 102"/>
                      <a:gd name="T39" fmla="*/ 166 h 183"/>
                      <a:gd name="T40" fmla="*/ 64 w 102"/>
                      <a:gd name="T41" fmla="*/ 157 h 183"/>
                      <a:gd name="T42" fmla="*/ 59 w 102"/>
                      <a:gd name="T43" fmla="*/ 145 h 183"/>
                      <a:gd name="T44" fmla="*/ 55 w 102"/>
                      <a:gd name="T45" fmla="*/ 132 h 183"/>
                      <a:gd name="T46" fmla="*/ 51 w 102"/>
                      <a:gd name="T47" fmla="*/ 117 h 183"/>
                      <a:gd name="T48" fmla="*/ 50 w 102"/>
                      <a:gd name="T49" fmla="*/ 102 h 183"/>
                      <a:gd name="T50" fmla="*/ 48 w 102"/>
                      <a:gd name="T51" fmla="*/ 86 h 183"/>
                      <a:gd name="T52" fmla="*/ 45 w 102"/>
                      <a:gd name="T53" fmla="*/ 71 h 183"/>
                      <a:gd name="T54" fmla="*/ 42 w 102"/>
                      <a:gd name="T55" fmla="*/ 56 h 183"/>
                      <a:gd name="T56" fmla="*/ 38 w 102"/>
                      <a:gd name="T57" fmla="*/ 41 h 183"/>
                      <a:gd name="T58" fmla="*/ 32 w 102"/>
                      <a:gd name="T59" fmla="*/ 28 h 183"/>
                      <a:gd name="T60" fmla="*/ 24 w 102"/>
                      <a:gd name="T61" fmla="*/ 16 h 183"/>
                      <a:gd name="T62" fmla="*/ 14 w 102"/>
                      <a:gd name="T63" fmla="*/ 7 h 183"/>
                      <a:gd name="T64" fmla="*/ 1 w 102"/>
                      <a:gd name="T65" fmla="*/ 0 h 1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83"/>
                      <a:gd name="T101" fmla="*/ 102 w 102"/>
                      <a:gd name="T102" fmla="*/ 183 h 1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83">
                        <a:moveTo>
                          <a:pt x="0" y="3"/>
                        </a:moveTo>
                        <a:lnTo>
                          <a:pt x="7" y="7"/>
                        </a:lnTo>
                        <a:lnTo>
                          <a:pt x="12" y="10"/>
                        </a:lnTo>
                        <a:lnTo>
                          <a:pt x="17" y="14"/>
                        </a:lnTo>
                        <a:lnTo>
                          <a:pt x="22" y="19"/>
                        </a:lnTo>
                        <a:lnTo>
                          <a:pt x="25" y="23"/>
                        </a:lnTo>
                        <a:lnTo>
                          <a:pt x="29" y="29"/>
                        </a:lnTo>
                        <a:lnTo>
                          <a:pt x="32" y="35"/>
                        </a:lnTo>
                        <a:lnTo>
                          <a:pt x="34" y="42"/>
                        </a:lnTo>
                        <a:lnTo>
                          <a:pt x="37" y="50"/>
                        </a:lnTo>
                        <a:lnTo>
                          <a:pt x="38" y="56"/>
                        </a:lnTo>
                        <a:lnTo>
                          <a:pt x="40" y="65"/>
                        </a:lnTo>
                        <a:lnTo>
                          <a:pt x="42" y="72"/>
                        </a:lnTo>
                        <a:lnTo>
                          <a:pt x="43" y="79"/>
                        </a:lnTo>
                        <a:lnTo>
                          <a:pt x="44" y="88"/>
                        </a:lnTo>
                        <a:lnTo>
                          <a:pt x="45" y="95"/>
                        </a:lnTo>
                        <a:lnTo>
                          <a:pt x="46" y="103"/>
                        </a:lnTo>
                        <a:lnTo>
                          <a:pt x="48" y="110"/>
                        </a:lnTo>
                        <a:lnTo>
                          <a:pt x="49" y="117"/>
                        </a:lnTo>
                        <a:lnTo>
                          <a:pt x="50" y="126"/>
                        </a:lnTo>
                        <a:lnTo>
                          <a:pt x="51" y="133"/>
                        </a:lnTo>
                        <a:lnTo>
                          <a:pt x="52" y="139"/>
                        </a:lnTo>
                        <a:lnTo>
                          <a:pt x="55" y="146"/>
                        </a:lnTo>
                        <a:lnTo>
                          <a:pt x="58" y="152"/>
                        </a:lnTo>
                        <a:lnTo>
                          <a:pt x="60" y="158"/>
                        </a:lnTo>
                        <a:lnTo>
                          <a:pt x="63" y="163"/>
                        </a:lnTo>
                        <a:lnTo>
                          <a:pt x="66" y="167"/>
                        </a:lnTo>
                        <a:lnTo>
                          <a:pt x="71" y="172"/>
                        </a:lnTo>
                        <a:lnTo>
                          <a:pt x="76" y="176"/>
                        </a:lnTo>
                        <a:lnTo>
                          <a:pt x="82" y="178"/>
                        </a:lnTo>
                        <a:lnTo>
                          <a:pt x="88" y="180"/>
                        </a:lnTo>
                        <a:lnTo>
                          <a:pt x="95" y="182"/>
                        </a:lnTo>
                        <a:lnTo>
                          <a:pt x="102" y="183"/>
                        </a:lnTo>
                        <a:lnTo>
                          <a:pt x="102" y="179"/>
                        </a:lnTo>
                        <a:lnTo>
                          <a:pt x="95" y="178"/>
                        </a:lnTo>
                        <a:lnTo>
                          <a:pt x="89" y="177"/>
                        </a:lnTo>
                        <a:lnTo>
                          <a:pt x="83" y="176"/>
                        </a:lnTo>
                        <a:lnTo>
                          <a:pt x="77" y="173"/>
                        </a:lnTo>
                        <a:lnTo>
                          <a:pt x="74" y="170"/>
                        </a:lnTo>
                        <a:lnTo>
                          <a:pt x="70" y="166"/>
                        </a:lnTo>
                        <a:lnTo>
                          <a:pt x="66" y="161"/>
                        </a:lnTo>
                        <a:lnTo>
                          <a:pt x="64" y="157"/>
                        </a:lnTo>
                        <a:lnTo>
                          <a:pt x="60" y="151"/>
                        </a:lnTo>
                        <a:lnTo>
                          <a:pt x="59" y="145"/>
                        </a:lnTo>
                        <a:lnTo>
                          <a:pt x="57" y="139"/>
                        </a:lnTo>
                        <a:lnTo>
                          <a:pt x="55" y="132"/>
                        </a:lnTo>
                        <a:lnTo>
                          <a:pt x="54" y="124"/>
                        </a:lnTo>
                        <a:lnTo>
                          <a:pt x="51" y="117"/>
                        </a:lnTo>
                        <a:lnTo>
                          <a:pt x="51" y="110"/>
                        </a:lnTo>
                        <a:lnTo>
                          <a:pt x="50" y="102"/>
                        </a:lnTo>
                        <a:lnTo>
                          <a:pt x="49" y="95"/>
                        </a:lnTo>
                        <a:lnTo>
                          <a:pt x="48" y="86"/>
                        </a:lnTo>
                        <a:lnTo>
                          <a:pt x="46" y="79"/>
                        </a:lnTo>
                        <a:lnTo>
                          <a:pt x="45" y="71"/>
                        </a:lnTo>
                        <a:lnTo>
                          <a:pt x="44" y="63"/>
                        </a:lnTo>
                        <a:lnTo>
                          <a:pt x="42" y="56"/>
                        </a:lnTo>
                        <a:lnTo>
                          <a:pt x="40" y="48"/>
                        </a:lnTo>
                        <a:lnTo>
                          <a:pt x="38" y="41"/>
                        </a:lnTo>
                        <a:lnTo>
                          <a:pt x="36" y="34"/>
                        </a:lnTo>
                        <a:lnTo>
                          <a:pt x="32" y="28"/>
                        </a:lnTo>
                        <a:lnTo>
                          <a:pt x="28" y="22"/>
                        </a:lnTo>
                        <a:lnTo>
                          <a:pt x="24" y="16"/>
                        </a:lnTo>
                        <a:lnTo>
                          <a:pt x="19" y="11"/>
                        </a:lnTo>
                        <a:lnTo>
                          <a:pt x="14" y="7"/>
                        </a:lnTo>
                        <a:lnTo>
                          <a:pt x="8" y="3"/>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8" name="Freeform 2319"/>
                  <p:cNvSpPr>
                    <a:spLocks/>
                  </p:cNvSpPr>
                  <p:nvPr/>
                </p:nvSpPr>
                <p:spPr bwMode="auto">
                  <a:xfrm>
                    <a:off x="1280" y="1951"/>
                    <a:ext cx="21" cy="15"/>
                  </a:xfrm>
                  <a:custGeom>
                    <a:avLst/>
                    <a:gdLst>
                      <a:gd name="T0" fmla="*/ 4 w 147"/>
                      <a:gd name="T1" fmla="*/ 8 h 91"/>
                      <a:gd name="T2" fmla="*/ 13 w 147"/>
                      <a:gd name="T3" fmla="*/ 15 h 91"/>
                      <a:gd name="T4" fmla="*/ 22 w 147"/>
                      <a:gd name="T5" fmla="*/ 22 h 91"/>
                      <a:gd name="T6" fmla="*/ 31 w 147"/>
                      <a:gd name="T7" fmla="*/ 28 h 91"/>
                      <a:gd name="T8" fmla="*/ 41 w 147"/>
                      <a:gd name="T9" fmla="*/ 35 h 91"/>
                      <a:gd name="T10" fmla="*/ 52 w 147"/>
                      <a:gd name="T11" fmla="*/ 41 h 91"/>
                      <a:gd name="T12" fmla="*/ 60 w 147"/>
                      <a:gd name="T13" fmla="*/ 47 h 91"/>
                      <a:gd name="T14" fmla="*/ 69 w 147"/>
                      <a:gd name="T15" fmla="*/ 53 h 91"/>
                      <a:gd name="T16" fmla="*/ 79 w 147"/>
                      <a:gd name="T17" fmla="*/ 59 h 91"/>
                      <a:gd name="T18" fmla="*/ 88 w 147"/>
                      <a:gd name="T19" fmla="*/ 64 h 91"/>
                      <a:gd name="T20" fmla="*/ 98 w 147"/>
                      <a:gd name="T21" fmla="*/ 70 h 91"/>
                      <a:gd name="T22" fmla="*/ 107 w 147"/>
                      <a:gd name="T23" fmla="*/ 74 h 91"/>
                      <a:gd name="T24" fmla="*/ 117 w 147"/>
                      <a:gd name="T25" fmla="*/ 78 h 91"/>
                      <a:gd name="T26" fmla="*/ 125 w 147"/>
                      <a:gd name="T27" fmla="*/ 83 h 91"/>
                      <a:gd name="T28" fmla="*/ 134 w 147"/>
                      <a:gd name="T29" fmla="*/ 86 h 91"/>
                      <a:gd name="T30" fmla="*/ 142 w 147"/>
                      <a:gd name="T31" fmla="*/ 90 h 91"/>
                      <a:gd name="T32" fmla="*/ 147 w 147"/>
                      <a:gd name="T33" fmla="*/ 88 h 91"/>
                      <a:gd name="T34" fmla="*/ 139 w 147"/>
                      <a:gd name="T35" fmla="*/ 85 h 91"/>
                      <a:gd name="T36" fmla="*/ 131 w 147"/>
                      <a:gd name="T37" fmla="*/ 82 h 91"/>
                      <a:gd name="T38" fmla="*/ 121 w 147"/>
                      <a:gd name="T39" fmla="*/ 77 h 91"/>
                      <a:gd name="T40" fmla="*/ 113 w 147"/>
                      <a:gd name="T41" fmla="*/ 73 h 91"/>
                      <a:gd name="T42" fmla="*/ 105 w 147"/>
                      <a:gd name="T43" fmla="*/ 68 h 91"/>
                      <a:gd name="T44" fmla="*/ 94 w 147"/>
                      <a:gd name="T45" fmla="*/ 64 h 91"/>
                      <a:gd name="T46" fmla="*/ 86 w 147"/>
                      <a:gd name="T47" fmla="*/ 59 h 91"/>
                      <a:gd name="T48" fmla="*/ 78 w 147"/>
                      <a:gd name="T49" fmla="*/ 53 h 91"/>
                      <a:gd name="T50" fmla="*/ 67 w 147"/>
                      <a:gd name="T51" fmla="*/ 47 h 91"/>
                      <a:gd name="T52" fmla="*/ 58 w 147"/>
                      <a:gd name="T53" fmla="*/ 41 h 91"/>
                      <a:gd name="T54" fmla="*/ 47 w 147"/>
                      <a:gd name="T55" fmla="*/ 35 h 91"/>
                      <a:gd name="T56" fmla="*/ 39 w 147"/>
                      <a:gd name="T57" fmla="*/ 29 h 91"/>
                      <a:gd name="T58" fmla="*/ 29 w 147"/>
                      <a:gd name="T59" fmla="*/ 22 h 91"/>
                      <a:gd name="T60" fmla="*/ 20 w 147"/>
                      <a:gd name="T61" fmla="*/ 15 h 91"/>
                      <a:gd name="T62" fmla="*/ 11 w 147"/>
                      <a:gd name="T63" fmla="*/ 8 h 91"/>
                      <a:gd name="T64" fmla="*/ 2 w 147"/>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7"/>
                      <a:gd name="T100" fmla="*/ 0 h 91"/>
                      <a:gd name="T101" fmla="*/ 147 w 147"/>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7" h="91">
                        <a:moveTo>
                          <a:pt x="0" y="2"/>
                        </a:moveTo>
                        <a:lnTo>
                          <a:pt x="4" y="8"/>
                        </a:lnTo>
                        <a:lnTo>
                          <a:pt x="9" y="11"/>
                        </a:lnTo>
                        <a:lnTo>
                          <a:pt x="13" y="15"/>
                        </a:lnTo>
                        <a:lnTo>
                          <a:pt x="17" y="18"/>
                        </a:lnTo>
                        <a:lnTo>
                          <a:pt x="22" y="22"/>
                        </a:lnTo>
                        <a:lnTo>
                          <a:pt x="27" y="24"/>
                        </a:lnTo>
                        <a:lnTo>
                          <a:pt x="31" y="28"/>
                        </a:lnTo>
                        <a:lnTo>
                          <a:pt x="36" y="32"/>
                        </a:lnTo>
                        <a:lnTo>
                          <a:pt x="41" y="35"/>
                        </a:lnTo>
                        <a:lnTo>
                          <a:pt x="46" y="37"/>
                        </a:lnTo>
                        <a:lnTo>
                          <a:pt x="52" y="41"/>
                        </a:lnTo>
                        <a:lnTo>
                          <a:pt x="56" y="45"/>
                        </a:lnTo>
                        <a:lnTo>
                          <a:pt x="60" y="47"/>
                        </a:lnTo>
                        <a:lnTo>
                          <a:pt x="65" y="51"/>
                        </a:lnTo>
                        <a:lnTo>
                          <a:pt x="69" y="53"/>
                        </a:lnTo>
                        <a:lnTo>
                          <a:pt x="74" y="57"/>
                        </a:lnTo>
                        <a:lnTo>
                          <a:pt x="79" y="59"/>
                        </a:lnTo>
                        <a:lnTo>
                          <a:pt x="84" y="61"/>
                        </a:lnTo>
                        <a:lnTo>
                          <a:pt x="88" y="64"/>
                        </a:lnTo>
                        <a:lnTo>
                          <a:pt x="93" y="67"/>
                        </a:lnTo>
                        <a:lnTo>
                          <a:pt x="98" y="70"/>
                        </a:lnTo>
                        <a:lnTo>
                          <a:pt x="102" y="72"/>
                        </a:lnTo>
                        <a:lnTo>
                          <a:pt x="107" y="74"/>
                        </a:lnTo>
                        <a:lnTo>
                          <a:pt x="112" y="77"/>
                        </a:lnTo>
                        <a:lnTo>
                          <a:pt x="117" y="78"/>
                        </a:lnTo>
                        <a:lnTo>
                          <a:pt x="120" y="80"/>
                        </a:lnTo>
                        <a:lnTo>
                          <a:pt x="125" y="83"/>
                        </a:lnTo>
                        <a:lnTo>
                          <a:pt x="130" y="84"/>
                        </a:lnTo>
                        <a:lnTo>
                          <a:pt x="134" y="86"/>
                        </a:lnTo>
                        <a:lnTo>
                          <a:pt x="138" y="88"/>
                        </a:lnTo>
                        <a:lnTo>
                          <a:pt x="142" y="90"/>
                        </a:lnTo>
                        <a:lnTo>
                          <a:pt x="146" y="91"/>
                        </a:lnTo>
                        <a:lnTo>
                          <a:pt x="147" y="88"/>
                        </a:lnTo>
                        <a:lnTo>
                          <a:pt x="144" y="86"/>
                        </a:lnTo>
                        <a:lnTo>
                          <a:pt x="139" y="85"/>
                        </a:lnTo>
                        <a:lnTo>
                          <a:pt x="136" y="83"/>
                        </a:lnTo>
                        <a:lnTo>
                          <a:pt x="131" y="82"/>
                        </a:lnTo>
                        <a:lnTo>
                          <a:pt x="127" y="79"/>
                        </a:lnTo>
                        <a:lnTo>
                          <a:pt x="121" y="77"/>
                        </a:lnTo>
                        <a:lnTo>
                          <a:pt x="118" y="76"/>
                        </a:lnTo>
                        <a:lnTo>
                          <a:pt x="113" y="73"/>
                        </a:lnTo>
                        <a:lnTo>
                          <a:pt x="108" y="71"/>
                        </a:lnTo>
                        <a:lnTo>
                          <a:pt x="105" y="68"/>
                        </a:lnTo>
                        <a:lnTo>
                          <a:pt x="99" y="66"/>
                        </a:lnTo>
                        <a:lnTo>
                          <a:pt x="94" y="64"/>
                        </a:lnTo>
                        <a:lnTo>
                          <a:pt x="89" y="61"/>
                        </a:lnTo>
                        <a:lnTo>
                          <a:pt x="86" y="59"/>
                        </a:lnTo>
                        <a:lnTo>
                          <a:pt x="81" y="55"/>
                        </a:lnTo>
                        <a:lnTo>
                          <a:pt x="78" y="53"/>
                        </a:lnTo>
                        <a:lnTo>
                          <a:pt x="72" y="51"/>
                        </a:lnTo>
                        <a:lnTo>
                          <a:pt x="67" y="47"/>
                        </a:lnTo>
                        <a:lnTo>
                          <a:pt x="62" y="45"/>
                        </a:lnTo>
                        <a:lnTo>
                          <a:pt x="58" y="41"/>
                        </a:lnTo>
                        <a:lnTo>
                          <a:pt x="53" y="39"/>
                        </a:lnTo>
                        <a:lnTo>
                          <a:pt x="47" y="35"/>
                        </a:lnTo>
                        <a:lnTo>
                          <a:pt x="43" y="32"/>
                        </a:lnTo>
                        <a:lnTo>
                          <a:pt x="39" y="29"/>
                        </a:lnTo>
                        <a:lnTo>
                          <a:pt x="34" y="26"/>
                        </a:lnTo>
                        <a:lnTo>
                          <a:pt x="29" y="22"/>
                        </a:lnTo>
                        <a:lnTo>
                          <a:pt x="23" y="18"/>
                        </a:lnTo>
                        <a:lnTo>
                          <a:pt x="20" y="15"/>
                        </a:lnTo>
                        <a:lnTo>
                          <a:pt x="15" y="11"/>
                        </a:lnTo>
                        <a:lnTo>
                          <a:pt x="11" y="8"/>
                        </a:lnTo>
                        <a:lnTo>
                          <a:pt x="7" y="3"/>
                        </a:lnTo>
                        <a:lnTo>
                          <a:pt x="2"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99" name="Freeform 2320"/>
                  <p:cNvSpPr>
                    <a:spLocks/>
                  </p:cNvSpPr>
                  <p:nvPr/>
                </p:nvSpPr>
                <p:spPr bwMode="auto">
                  <a:xfrm>
                    <a:off x="1262" y="1932"/>
                    <a:ext cx="18" cy="19"/>
                  </a:xfrm>
                  <a:custGeom>
                    <a:avLst/>
                    <a:gdLst>
                      <a:gd name="T0" fmla="*/ 6 w 124"/>
                      <a:gd name="T1" fmla="*/ 4 h 114"/>
                      <a:gd name="T2" fmla="*/ 18 w 124"/>
                      <a:gd name="T3" fmla="*/ 8 h 114"/>
                      <a:gd name="T4" fmla="*/ 29 w 124"/>
                      <a:gd name="T5" fmla="*/ 13 h 114"/>
                      <a:gd name="T6" fmla="*/ 38 w 124"/>
                      <a:gd name="T7" fmla="*/ 17 h 114"/>
                      <a:gd name="T8" fmla="*/ 47 w 124"/>
                      <a:gd name="T9" fmla="*/ 22 h 114"/>
                      <a:gd name="T10" fmla="*/ 53 w 124"/>
                      <a:gd name="T11" fmla="*/ 28 h 114"/>
                      <a:gd name="T12" fmla="*/ 59 w 124"/>
                      <a:gd name="T13" fmla="*/ 34 h 114"/>
                      <a:gd name="T14" fmla="*/ 64 w 124"/>
                      <a:gd name="T15" fmla="*/ 41 h 114"/>
                      <a:gd name="T16" fmla="*/ 68 w 124"/>
                      <a:gd name="T17" fmla="*/ 48 h 114"/>
                      <a:gd name="T18" fmla="*/ 74 w 124"/>
                      <a:gd name="T19" fmla="*/ 57 h 114"/>
                      <a:gd name="T20" fmla="*/ 80 w 124"/>
                      <a:gd name="T21" fmla="*/ 65 h 114"/>
                      <a:gd name="T22" fmla="*/ 85 w 124"/>
                      <a:gd name="T23" fmla="*/ 73 h 114"/>
                      <a:gd name="T24" fmla="*/ 91 w 124"/>
                      <a:gd name="T25" fmla="*/ 82 h 114"/>
                      <a:gd name="T26" fmla="*/ 99 w 124"/>
                      <a:gd name="T27" fmla="*/ 91 h 114"/>
                      <a:gd name="T28" fmla="*/ 106 w 124"/>
                      <a:gd name="T29" fmla="*/ 101 h 114"/>
                      <a:gd name="T30" fmla="*/ 116 w 124"/>
                      <a:gd name="T31" fmla="*/ 109 h 114"/>
                      <a:gd name="T32" fmla="*/ 124 w 124"/>
                      <a:gd name="T33" fmla="*/ 112 h 114"/>
                      <a:gd name="T34" fmla="*/ 113 w 124"/>
                      <a:gd name="T35" fmla="*/ 102 h 114"/>
                      <a:gd name="T36" fmla="*/ 105 w 124"/>
                      <a:gd name="T37" fmla="*/ 94 h 114"/>
                      <a:gd name="T38" fmla="*/ 98 w 124"/>
                      <a:gd name="T39" fmla="*/ 84 h 114"/>
                      <a:gd name="T40" fmla="*/ 91 w 124"/>
                      <a:gd name="T41" fmla="*/ 76 h 114"/>
                      <a:gd name="T42" fmla="*/ 85 w 124"/>
                      <a:gd name="T43" fmla="*/ 67 h 114"/>
                      <a:gd name="T44" fmla="*/ 80 w 124"/>
                      <a:gd name="T45" fmla="*/ 59 h 114"/>
                      <a:gd name="T46" fmla="*/ 75 w 124"/>
                      <a:gd name="T47" fmla="*/ 51 h 114"/>
                      <a:gd name="T48" fmla="*/ 70 w 124"/>
                      <a:gd name="T49" fmla="*/ 42 h 114"/>
                      <a:gd name="T50" fmla="*/ 65 w 124"/>
                      <a:gd name="T51" fmla="*/ 35 h 114"/>
                      <a:gd name="T52" fmla="*/ 59 w 124"/>
                      <a:gd name="T53" fmla="*/ 29 h 114"/>
                      <a:gd name="T54" fmla="*/ 53 w 124"/>
                      <a:gd name="T55" fmla="*/ 22 h 114"/>
                      <a:gd name="T56" fmla="*/ 44 w 124"/>
                      <a:gd name="T57" fmla="*/ 16 h 114"/>
                      <a:gd name="T58" fmla="*/ 35 w 124"/>
                      <a:gd name="T59" fmla="*/ 11 h 114"/>
                      <a:gd name="T60" fmla="*/ 26 w 124"/>
                      <a:gd name="T61" fmla="*/ 7 h 114"/>
                      <a:gd name="T62" fmla="*/ 13 w 124"/>
                      <a:gd name="T63" fmla="*/ 3 h 114"/>
                      <a:gd name="T64" fmla="*/ 0 w 124"/>
                      <a:gd name="T65" fmla="*/ 0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114"/>
                      <a:gd name="T101" fmla="*/ 124 w 124"/>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114">
                        <a:moveTo>
                          <a:pt x="0" y="3"/>
                        </a:moveTo>
                        <a:lnTo>
                          <a:pt x="6" y="4"/>
                        </a:lnTo>
                        <a:lnTo>
                          <a:pt x="13" y="5"/>
                        </a:lnTo>
                        <a:lnTo>
                          <a:pt x="18" y="8"/>
                        </a:lnTo>
                        <a:lnTo>
                          <a:pt x="25" y="10"/>
                        </a:lnTo>
                        <a:lnTo>
                          <a:pt x="29" y="13"/>
                        </a:lnTo>
                        <a:lnTo>
                          <a:pt x="34" y="14"/>
                        </a:lnTo>
                        <a:lnTo>
                          <a:pt x="38" y="17"/>
                        </a:lnTo>
                        <a:lnTo>
                          <a:pt x="42" y="20"/>
                        </a:lnTo>
                        <a:lnTo>
                          <a:pt x="47" y="22"/>
                        </a:lnTo>
                        <a:lnTo>
                          <a:pt x="51" y="25"/>
                        </a:lnTo>
                        <a:lnTo>
                          <a:pt x="53" y="28"/>
                        </a:lnTo>
                        <a:lnTo>
                          <a:pt x="57" y="32"/>
                        </a:lnTo>
                        <a:lnTo>
                          <a:pt x="59" y="34"/>
                        </a:lnTo>
                        <a:lnTo>
                          <a:pt x="61" y="38"/>
                        </a:lnTo>
                        <a:lnTo>
                          <a:pt x="64" y="41"/>
                        </a:lnTo>
                        <a:lnTo>
                          <a:pt x="66" y="45"/>
                        </a:lnTo>
                        <a:lnTo>
                          <a:pt x="68" y="48"/>
                        </a:lnTo>
                        <a:lnTo>
                          <a:pt x="72" y="52"/>
                        </a:lnTo>
                        <a:lnTo>
                          <a:pt x="74" y="57"/>
                        </a:lnTo>
                        <a:lnTo>
                          <a:pt x="77" y="60"/>
                        </a:lnTo>
                        <a:lnTo>
                          <a:pt x="80" y="65"/>
                        </a:lnTo>
                        <a:lnTo>
                          <a:pt x="83" y="69"/>
                        </a:lnTo>
                        <a:lnTo>
                          <a:pt x="85" y="73"/>
                        </a:lnTo>
                        <a:lnTo>
                          <a:pt x="87" y="77"/>
                        </a:lnTo>
                        <a:lnTo>
                          <a:pt x="91" y="82"/>
                        </a:lnTo>
                        <a:lnTo>
                          <a:pt x="94" y="87"/>
                        </a:lnTo>
                        <a:lnTo>
                          <a:pt x="99" y="91"/>
                        </a:lnTo>
                        <a:lnTo>
                          <a:pt x="103" y="96"/>
                        </a:lnTo>
                        <a:lnTo>
                          <a:pt x="106" y="101"/>
                        </a:lnTo>
                        <a:lnTo>
                          <a:pt x="111" y="106"/>
                        </a:lnTo>
                        <a:lnTo>
                          <a:pt x="116" y="109"/>
                        </a:lnTo>
                        <a:lnTo>
                          <a:pt x="122" y="114"/>
                        </a:lnTo>
                        <a:lnTo>
                          <a:pt x="124" y="112"/>
                        </a:lnTo>
                        <a:lnTo>
                          <a:pt x="118" y="107"/>
                        </a:lnTo>
                        <a:lnTo>
                          <a:pt x="113" y="102"/>
                        </a:lnTo>
                        <a:lnTo>
                          <a:pt x="110" y="98"/>
                        </a:lnTo>
                        <a:lnTo>
                          <a:pt x="105" y="94"/>
                        </a:lnTo>
                        <a:lnTo>
                          <a:pt x="101" y="89"/>
                        </a:lnTo>
                        <a:lnTo>
                          <a:pt x="98" y="84"/>
                        </a:lnTo>
                        <a:lnTo>
                          <a:pt x="93" y="79"/>
                        </a:lnTo>
                        <a:lnTo>
                          <a:pt x="91" y="76"/>
                        </a:lnTo>
                        <a:lnTo>
                          <a:pt x="89" y="71"/>
                        </a:lnTo>
                        <a:lnTo>
                          <a:pt x="85" y="67"/>
                        </a:lnTo>
                        <a:lnTo>
                          <a:pt x="83" y="63"/>
                        </a:lnTo>
                        <a:lnTo>
                          <a:pt x="80" y="59"/>
                        </a:lnTo>
                        <a:lnTo>
                          <a:pt x="78" y="54"/>
                        </a:lnTo>
                        <a:lnTo>
                          <a:pt x="75" y="51"/>
                        </a:lnTo>
                        <a:lnTo>
                          <a:pt x="73" y="47"/>
                        </a:lnTo>
                        <a:lnTo>
                          <a:pt x="70" y="42"/>
                        </a:lnTo>
                        <a:lnTo>
                          <a:pt x="67" y="39"/>
                        </a:lnTo>
                        <a:lnTo>
                          <a:pt x="65" y="35"/>
                        </a:lnTo>
                        <a:lnTo>
                          <a:pt x="61" y="32"/>
                        </a:lnTo>
                        <a:lnTo>
                          <a:pt x="59" y="29"/>
                        </a:lnTo>
                        <a:lnTo>
                          <a:pt x="55" y="26"/>
                        </a:lnTo>
                        <a:lnTo>
                          <a:pt x="53" y="22"/>
                        </a:lnTo>
                        <a:lnTo>
                          <a:pt x="49" y="20"/>
                        </a:lnTo>
                        <a:lnTo>
                          <a:pt x="44" y="16"/>
                        </a:lnTo>
                        <a:lnTo>
                          <a:pt x="40" y="14"/>
                        </a:lnTo>
                        <a:lnTo>
                          <a:pt x="35" y="11"/>
                        </a:lnTo>
                        <a:lnTo>
                          <a:pt x="31" y="9"/>
                        </a:lnTo>
                        <a:lnTo>
                          <a:pt x="26" y="7"/>
                        </a:lnTo>
                        <a:lnTo>
                          <a:pt x="19" y="4"/>
                        </a:lnTo>
                        <a:lnTo>
                          <a:pt x="13" y="3"/>
                        </a:lnTo>
                        <a:lnTo>
                          <a:pt x="7" y="1"/>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0" name="Freeform 2321"/>
                  <p:cNvSpPr>
                    <a:spLocks/>
                  </p:cNvSpPr>
                  <p:nvPr/>
                </p:nvSpPr>
                <p:spPr bwMode="auto">
                  <a:xfrm>
                    <a:off x="1247" y="1931"/>
                    <a:ext cx="15" cy="3"/>
                  </a:xfrm>
                  <a:custGeom>
                    <a:avLst/>
                    <a:gdLst>
                      <a:gd name="T0" fmla="*/ 7 w 108"/>
                      <a:gd name="T1" fmla="*/ 13 h 14"/>
                      <a:gd name="T2" fmla="*/ 18 w 108"/>
                      <a:gd name="T3" fmla="*/ 14 h 14"/>
                      <a:gd name="T4" fmla="*/ 26 w 108"/>
                      <a:gd name="T5" fmla="*/ 14 h 14"/>
                      <a:gd name="T6" fmla="*/ 34 w 108"/>
                      <a:gd name="T7" fmla="*/ 14 h 14"/>
                      <a:gd name="T8" fmla="*/ 40 w 108"/>
                      <a:gd name="T9" fmla="*/ 13 h 14"/>
                      <a:gd name="T10" fmla="*/ 45 w 108"/>
                      <a:gd name="T11" fmla="*/ 12 h 14"/>
                      <a:gd name="T12" fmla="*/ 50 w 108"/>
                      <a:gd name="T13" fmla="*/ 11 h 14"/>
                      <a:gd name="T14" fmla="*/ 54 w 108"/>
                      <a:gd name="T15" fmla="*/ 9 h 14"/>
                      <a:gd name="T16" fmla="*/ 58 w 108"/>
                      <a:gd name="T17" fmla="*/ 8 h 14"/>
                      <a:gd name="T18" fmla="*/ 62 w 108"/>
                      <a:gd name="T19" fmla="*/ 6 h 14"/>
                      <a:gd name="T20" fmla="*/ 65 w 108"/>
                      <a:gd name="T21" fmla="*/ 5 h 14"/>
                      <a:gd name="T22" fmla="*/ 70 w 108"/>
                      <a:gd name="T23" fmla="*/ 5 h 14"/>
                      <a:gd name="T24" fmla="*/ 75 w 108"/>
                      <a:gd name="T25" fmla="*/ 4 h 14"/>
                      <a:gd name="T26" fmla="*/ 83 w 108"/>
                      <a:gd name="T27" fmla="*/ 4 h 14"/>
                      <a:gd name="T28" fmla="*/ 91 w 108"/>
                      <a:gd name="T29" fmla="*/ 5 h 14"/>
                      <a:gd name="T30" fmla="*/ 101 w 108"/>
                      <a:gd name="T31" fmla="*/ 6 h 14"/>
                      <a:gd name="T32" fmla="*/ 108 w 108"/>
                      <a:gd name="T33" fmla="*/ 4 h 14"/>
                      <a:gd name="T34" fmla="*/ 96 w 108"/>
                      <a:gd name="T35" fmla="*/ 1 h 14"/>
                      <a:gd name="T36" fmla="*/ 86 w 108"/>
                      <a:gd name="T37" fmla="*/ 0 h 14"/>
                      <a:gd name="T38" fmla="*/ 79 w 108"/>
                      <a:gd name="T39" fmla="*/ 0 h 14"/>
                      <a:gd name="T40" fmla="*/ 72 w 108"/>
                      <a:gd name="T41" fmla="*/ 0 h 14"/>
                      <a:gd name="T42" fmla="*/ 66 w 108"/>
                      <a:gd name="T43" fmla="*/ 1 h 14"/>
                      <a:gd name="T44" fmla="*/ 62 w 108"/>
                      <a:gd name="T45" fmla="*/ 2 h 14"/>
                      <a:gd name="T46" fmla="*/ 58 w 108"/>
                      <a:gd name="T47" fmla="*/ 4 h 14"/>
                      <a:gd name="T48" fmla="*/ 54 w 108"/>
                      <a:gd name="T49" fmla="*/ 6 h 14"/>
                      <a:gd name="T50" fmla="*/ 50 w 108"/>
                      <a:gd name="T51" fmla="*/ 7 h 14"/>
                      <a:gd name="T52" fmla="*/ 46 w 108"/>
                      <a:gd name="T53" fmla="*/ 8 h 14"/>
                      <a:gd name="T54" fmla="*/ 42 w 108"/>
                      <a:gd name="T55" fmla="*/ 9 h 14"/>
                      <a:gd name="T56" fmla="*/ 37 w 108"/>
                      <a:gd name="T57" fmla="*/ 11 h 14"/>
                      <a:gd name="T58" fmla="*/ 31 w 108"/>
                      <a:gd name="T59" fmla="*/ 11 h 14"/>
                      <a:gd name="T60" fmla="*/ 23 w 108"/>
                      <a:gd name="T61" fmla="*/ 11 h 14"/>
                      <a:gd name="T62" fmla="*/ 13 w 108"/>
                      <a:gd name="T63" fmla="*/ 11 h 14"/>
                      <a:gd name="T64" fmla="*/ 0 w 108"/>
                      <a:gd name="T65" fmla="*/ 8 h 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14"/>
                      <a:gd name="T101" fmla="*/ 108 w 108"/>
                      <a:gd name="T102" fmla="*/ 14 h 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14">
                        <a:moveTo>
                          <a:pt x="0" y="12"/>
                        </a:moveTo>
                        <a:lnTo>
                          <a:pt x="7" y="13"/>
                        </a:lnTo>
                        <a:lnTo>
                          <a:pt x="12" y="14"/>
                        </a:lnTo>
                        <a:lnTo>
                          <a:pt x="18" y="14"/>
                        </a:lnTo>
                        <a:lnTo>
                          <a:pt x="22" y="14"/>
                        </a:lnTo>
                        <a:lnTo>
                          <a:pt x="26" y="14"/>
                        </a:lnTo>
                        <a:lnTo>
                          <a:pt x="31" y="14"/>
                        </a:lnTo>
                        <a:lnTo>
                          <a:pt x="34" y="14"/>
                        </a:lnTo>
                        <a:lnTo>
                          <a:pt x="38" y="14"/>
                        </a:lnTo>
                        <a:lnTo>
                          <a:pt x="40" y="13"/>
                        </a:lnTo>
                        <a:lnTo>
                          <a:pt x="43" y="13"/>
                        </a:lnTo>
                        <a:lnTo>
                          <a:pt x="45" y="12"/>
                        </a:lnTo>
                        <a:lnTo>
                          <a:pt x="48" y="12"/>
                        </a:lnTo>
                        <a:lnTo>
                          <a:pt x="50" y="11"/>
                        </a:lnTo>
                        <a:lnTo>
                          <a:pt x="51" y="11"/>
                        </a:lnTo>
                        <a:lnTo>
                          <a:pt x="54" y="9"/>
                        </a:lnTo>
                        <a:lnTo>
                          <a:pt x="56" y="8"/>
                        </a:lnTo>
                        <a:lnTo>
                          <a:pt x="58" y="8"/>
                        </a:lnTo>
                        <a:lnTo>
                          <a:pt x="59" y="7"/>
                        </a:lnTo>
                        <a:lnTo>
                          <a:pt x="62" y="6"/>
                        </a:lnTo>
                        <a:lnTo>
                          <a:pt x="63" y="6"/>
                        </a:lnTo>
                        <a:lnTo>
                          <a:pt x="65" y="5"/>
                        </a:lnTo>
                        <a:lnTo>
                          <a:pt x="68" y="5"/>
                        </a:lnTo>
                        <a:lnTo>
                          <a:pt x="70" y="5"/>
                        </a:lnTo>
                        <a:lnTo>
                          <a:pt x="72" y="4"/>
                        </a:lnTo>
                        <a:lnTo>
                          <a:pt x="75" y="4"/>
                        </a:lnTo>
                        <a:lnTo>
                          <a:pt x="79" y="4"/>
                        </a:lnTo>
                        <a:lnTo>
                          <a:pt x="83" y="4"/>
                        </a:lnTo>
                        <a:lnTo>
                          <a:pt x="86" y="4"/>
                        </a:lnTo>
                        <a:lnTo>
                          <a:pt x="91" y="5"/>
                        </a:lnTo>
                        <a:lnTo>
                          <a:pt x="96" y="5"/>
                        </a:lnTo>
                        <a:lnTo>
                          <a:pt x="101" y="6"/>
                        </a:lnTo>
                        <a:lnTo>
                          <a:pt x="108" y="7"/>
                        </a:lnTo>
                        <a:lnTo>
                          <a:pt x="108" y="4"/>
                        </a:lnTo>
                        <a:lnTo>
                          <a:pt x="101" y="2"/>
                        </a:lnTo>
                        <a:lnTo>
                          <a:pt x="96" y="1"/>
                        </a:lnTo>
                        <a:lnTo>
                          <a:pt x="91" y="1"/>
                        </a:lnTo>
                        <a:lnTo>
                          <a:pt x="86" y="0"/>
                        </a:lnTo>
                        <a:lnTo>
                          <a:pt x="83" y="0"/>
                        </a:lnTo>
                        <a:lnTo>
                          <a:pt x="79" y="0"/>
                        </a:lnTo>
                        <a:lnTo>
                          <a:pt x="75" y="0"/>
                        </a:lnTo>
                        <a:lnTo>
                          <a:pt x="72" y="0"/>
                        </a:lnTo>
                        <a:lnTo>
                          <a:pt x="69" y="1"/>
                        </a:lnTo>
                        <a:lnTo>
                          <a:pt x="66" y="1"/>
                        </a:lnTo>
                        <a:lnTo>
                          <a:pt x="64" y="1"/>
                        </a:lnTo>
                        <a:lnTo>
                          <a:pt x="62" y="2"/>
                        </a:lnTo>
                        <a:lnTo>
                          <a:pt x="60" y="4"/>
                        </a:lnTo>
                        <a:lnTo>
                          <a:pt x="58" y="4"/>
                        </a:lnTo>
                        <a:lnTo>
                          <a:pt x="57" y="5"/>
                        </a:lnTo>
                        <a:lnTo>
                          <a:pt x="54" y="6"/>
                        </a:lnTo>
                        <a:lnTo>
                          <a:pt x="53" y="6"/>
                        </a:lnTo>
                        <a:lnTo>
                          <a:pt x="50" y="7"/>
                        </a:lnTo>
                        <a:lnTo>
                          <a:pt x="49" y="7"/>
                        </a:lnTo>
                        <a:lnTo>
                          <a:pt x="46" y="8"/>
                        </a:lnTo>
                        <a:lnTo>
                          <a:pt x="44" y="9"/>
                        </a:lnTo>
                        <a:lnTo>
                          <a:pt x="42" y="9"/>
                        </a:lnTo>
                        <a:lnTo>
                          <a:pt x="39" y="9"/>
                        </a:lnTo>
                        <a:lnTo>
                          <a:pt x="37" y="11"/>
                        </a:lnTo>
                        <a:lnTo>
                          <a:pt x="34" y="11"/>
                        </a:lnTo>
                        <a:lnTo>
                          <a:pt x="31" y="11"/>
                        </a:lnTo>
                        <a:lnTo>
                          <a:pt x="26" y="11"/>
                        </a:lnTo>
                        <a:lnTo>
                          <a:pt x="23" y="11"/>
                        </a:lnTo>
                        <a:lnTo>
                          <a:pt x="18" y="11"/>
                        </a:lnTo>
                        <a:lnTo>
                          <a:pt x="13" y="11"/>
                        </a:lnTo>
                        <a:lnTo>
                          <a:pt x="7" y="9"/>
                        </a:lnTo>
                        <a:lnTo>
                          <a:pt x="0" y="8"/>
                        </a:lnTo>
                        <a:lnTo>
                          <a:pt x="0" y="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1" name="Freeform 2322"/>
                  <p:cNvSpPr>
                    <a:spLocks/>
                  </p:cNvSpPr>
                  <p:nvPr/>
                </p:nvSpPr>
                <p:spPr bwMode="auto">
                  <a:xfrm>
                    <a:off x="1232" y="1918"/>
                    <a:ext cx="15" cy="15"/>
                  </a:xfrm>
                  <a:custGeom>
                    <a:avLst/>
                    <a:gdLst>
                      <a:gd name="T0" fmla="*/ 6 w 103"/>
                      <a:gd name="T1" fmla="*/ 5 h 92"/>
                      <a:gd name="T2" fmla="*/ 16 w 103"/>
                      <a:gd name="T3" fmla="*/ 9 h 92"/>
                      <a:gd name="T4" fmla="*/ 23 w 103"/>
                      <a:gd name="T5" fmla="*/ 13 h 92"/>
                      <a:gd name="T6" fmla="*/ 31 w 103"/>
                      <a:gd name="T7" fmla="*/ 18 h 92"/>
                      <a:gd name="T8" fmla="*/ 37 w 103"/>
                      <a:gd name="T9" fmla="*/ 24 h 92"/>
                      <a:gd name="T10" fmla="*/ 43 w 103"/>
                      <a:gd name="T11" fmla="*/ 30 h 92"/>
                      <a:gd name="T12" fmla="*/ 48 w 103"/>
                      <a:gd name="T13" fmla="*/ 37 h 92"/>
                      <a:gd name="T14" fmla="*/ 52 w 103"/>
                      <a:gd name="T15" fmla="*/ 44 h 92"/>
                      <a:gd name="T16" fmla="*/ 57 w 103"/>
                      <a:gd name="T17" fmla="*/ 52 h 92"/>
                      <a:gd name="T18" fmla="*/ 62 w 103"/>
                      <a:gd name="T19" fmla="*/ 60 h 92"/>
                      <a:gd name="T20" fmla="*/ 67 w 103"/>
                      <a:gd name="T21" fmla="*/ 67 h 92"/>
                      <a:gd name="T22" fmla="*/ 71 w 103"/>
                      <a:gd name="T23" fmla="*/ 73 h 92"/>
                      <a:gd name="T24" fmla="*/ 77 w 103"/>
                      <a:gd name="T25" fmla="*/ 79 h 92"/>
                      <a:gd name="T26" fmla="*/ 84 w 103"/>
                      <a:gd name="T27" fmla="*/ 85 h 92"/>
                      <a:gd name="T28" fmla="*/ 91 w 103"/>
                      <a:gd name="T29" fmla="*/ 88 h 92"/>
                      <a:gd name="T30" fmla="*/ 98 w 103"/>
                      <a:gd name="T31" fmla="*/ 91 h 92"/>
                      <a:gd name="T32" fmla="*/ 103 w 103"/>
                      <a:gd name="T33" fmla="*/ 88 h 92"/>
                      <a:gd name="T34" fmla="*/ 96 w 103"/>
                      <a:gd name="T35" fmla="*/ 87 h 92"/>
                      <a:gd name="T36" fmla="*/ 89 w 103"/>
                      <a:gd name="T37" fmla="*/ 84 h 92"/>
                      <a:gd name="T38" fmla="*/ 83 w 103"/>
                      <a:gd name="T39" fmla="*/ 79 h 92"/>
                      <a:gd name="T40" fmla="*/ 76 w 103"/>
                      <a:gd name="T41" fmla="*/ 74 h 92"/>
                      <a:gd name="T42" fmla="*/ 71 w 103"/>
                      <a:gd name="T43" fmla="*/ 68 h 92"/>
                      <a:gd name="T44" fmla="*/ 67 w 103"/>
                      <a:gd name="T45" fmla="*/ 62 h 92"/>
                      <a:gd name="T46" fmla="*/ 63 w 103"/>
                      <a:gd name="T47" fmla="*/ 54 h 92"/>
                      <a:gd name="T48" fmla="*/ 58 w 103"/>
                      <a:gd name="T49" fmla="*/ 47 h 92"/>
                      <a:gd name="T50" fmla="*/ 52 w 103"/>
                      <a:gd name="T51" fmla="*/ 40 h 92"/>
                      <a:gd name="T52" fmla="*/ 48 w 103"/>
                      <a:gd name="T53" fmla="*/ 31 h 92"/>
                      <a:gd name="T54" fmla="*/ 43 w 103"/>
                      <a:gd name="T55" fmla="*/ 25 h 92"/>
                      <a:gd name="T56" fmla="*/ 37 w 103"/>
                      <a:gd name="T57" fmla="*/ 18 h 92"/>
                      <a:gd name="T58" fmla="*/ 30 w 103"/>
                      <a:gd name="T59" fmla="*/ 12 h 92"/>
                      <a:gd name="T60" fmla="*/ 22 w 103"/>
                      <a:gd name="T61" fmla="*/ 7 h 92"/>
                      <a:gd name="T62" fmla="*/ 12 w 103"/>
                      <a:gd name="T63" fmla="*/ 4 h 92"/>
                      <a:gd name="T64" fmla="*/ 0 w 10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92"/>
                      <a:gd name="T101" fmla="*/ 103 w 10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92">
                        <a:moveTo>
                          <a:pt x="0" y="4"/>
                        </a:moveTo>
                        <a:lnTo>
                          <a:pt x="6" y="5"/>
                        </a:lnTo>
                        <a:lnTo>
                          <a:pt x="11" y="6"/>
                        </a:lnTo>
                        <a:lnTo>
                          <a:pt x="16" y="9"/>
                        </a:lnTo>
                        <a:lnTo>
                          <a:pt x="19" y="11"/>
                        </a:lnTo>
                        <a:lnTo>
                          <a:pt x="23" y="13"/>
                        </a:lnTo>
                        <a:lnTo>
                          <a:pt x="26" y="16"/>
                        </a:lnTo>
                        <a:lnTo>
                          <a:pt x="31" y="18"/>
                        </a:lnTo>
                        <a:lnTo>
                          <a:pt x="35" y="21"/>
                        </a:lnTo>
                        <a:lnTo>
                          <a:pt x="37" y="24"/>
                        </a:lnTo>
                        <a:lnTo>
                          <a:pt x="40" y="28"/>
                        </a:lnTo>
                        <a:lnTo>
                          <a:pt x="43" y="30"/>
                        </a:lnTo>
                        <a:lnTo>
                          <a:pt x="45" y="34"/>
                        </a:lnTo>
                        <a:lnTo>
                          <a:pt x="48" y="37"/>
                        </a:lnTo>
                        <a:lnTo>
                          <a:pt x="50" y="41"/>
                        </a:lnTo>
                        <a:lnTo>
                          <a:pt x="52" y="44"/>
                        </a:lnTo>
                        <a:lnTo>
                          <a:pt x="56" y="48"/>
                        </a:lnTo>
                        <a:lnTo>
                          <a:pt x="57" y="52"/>
                        </a:lnTo>
                        <a:lnTo>
                          <a:pt x="59" y="56"/>
                        </a:lnTo>
                        <a:lnTo>
                          <a:pt x="62" y="60"/>
                        </a:lnTo>
                        <a:lnTo>
                          <a:pt x="64" y="63"/>
                        </a:lnTo>
                        <a:lnTo>
                          <a:pt x="67" y="67"/>
                        </a:lnTo>
                        <a:lnTo>
                          <a:pt x="69" y="70"/>
                        </a:lnTo>
                        <a:lnTo>
                          <a:pt x="71" y="73"/>
                        </a:lnTo>
                        <a:lnTo>
                          <a:pt x="74" y="76"/>
                        </a:lnTo>
                        <a:lnTo>
                          <a:pt x="77" y="79"/>
                        </a:lnTo>
                        <a:lnTo>
                          <a:pt x="81" y="82"/>
                        </a:lnTo>
                        <a:lnTo>
                          <a:pt x="84" y="85"/>
                        </a:lnTo>
                        <a:lnTo>
                          <a:pt x="87" y="86"/>
                        </a:lnTo>
                        <a:lnTo>
                          <a:pt x="91" y="88"/>
                        </a:lnTo>
                        <a:lnTo>
                          <a:pt x="95" y="89"/>
                        </a:lnTo>
                        <a:lnTo>
                          <a:pt x="98" y="91"/>
                        </a:lnTo>
                        <a:lnTo>
                          <a:pt x="103" y="92"/>
                        </a:lnTo>
                        <a:lnTo>
                          <a:pt x="103" y="88"/>
                        </a:lnTo>
                        <a:lnTo>
                          <a:pt x="100" y="88"/>
                        </a:lnTo>
                        <a:lnTo>
                          <a:pt x="96" y="87"/>
                        </a:lnTo>
                        <a:lnTo>
                          <a:pt x="93" y="85"/>
                        </a:lnTo>
                        <a:lnTo>
                          <a:pt x="89" y="84"/>
                        </a:lnTo>
                        <a:lnTo>
                          <a:pt x="85" y="81"/>
                        </a:lnTo>
                        <a:lnTo>
                          <a:pt x="83" y="79"/>
                        </a:lnTo>
                        <a:lnTo>
                          <a:pt x="81" y="76"/>
                        </a:lnTo>
                        <a:lnTo>
                          <a:pt x="76" y="74"/>
                        </a:lnTo>
                        <a:lnTo>
                          <a:pt x="74" y="72"/>
                        </a:lnTo>
                        <a:lnTo>
                          <a:pt x="71" y="68"/>
                        </a:lnTo>
                        <a:lnTo>
                          <a:pt x="69" y="64"/>
                        </a:lnTo>
                        <a:lnTo>
                          <a:pt x="67" y="62"/>
                        </a:lnTo>
                        <a:lnTo>
                          <a:pt x="65" y="59"/>
                        </a:lnTo>
                        <a:lnTo>
                          <a:pt x="63" y="54"/>
                        </a:lnTo>
                        <a:lnTo>
                          <a:pt x="61" y="50"/>
                        </a:lnTo>
                        <a:lnTo>
                          <a:pt x="58" y="47"/>
                        </a:lnTo>
                        <a:lnTo>
                          <a:pt x="56" y="43"/>
                        </a:lnTo>
                        <a:lnTo>
                          <a:pt x="52" y="40"/>
                        </a:lnTo>
                        <a:lnTo>
                          <a:pt x="50" y="35"/>
                        </a:lnTo>
                        <a:lnTo>
                          <a:pt x="48" y="31"/>
                        </a:lnTo>
                        <a:lnTo>
                          <a:pt x="45" y="29"/>
                        </a:lnTo>
                        <a:lnTo>
                          <a:pt x="43" y="25"/>
                        </a:lnTo>
                        <a:lnTo>
                          <a:pt x="39" y="22"/>
                        </a:lnTo>
                        <a:lnTo>
                          <a:pt x="37" y="18"/>
                        </a:lnTo>
                        <a:lnTo>
                          <a:pt x="33" y="16"/>
                        </a:lnTo>
                        <a:lnTo>
                          <a:pt x="30" y="12"/>
                        </a:lnTo>
                        <a:lnTo>
                          <a:pt x="25" y="10"/>
                        </a:lnTo>
                        <a:lnTo>
                          <a:pt x="22" y="7"/>
                        </a:lnTo>
                        <a:lnTo>
                          <a:pt x="17" y="5"/>
                        </a:lnTo>
                        <a:lnTo>
                          <a:pt x="12" y="4"/>
                        </a:lnTo>
                        <a:lnTo>
                          <a:pt x="7" y="2"/>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2" name="Freeform 2323"/>
                  <p:cNvSpPr>
                    <a:spLocks/>
                  </p:cNvSpPr>
                  <p:nvPr/>
                </p:nvSpPr>
                <p:spPr bwMode="auto">
                  <a:xfrm>
                    <a:off x="1205" y="1918"/>
                    <a:ext cx="27" cy="7"/>
                  </a:xfrm>
                  <a:custGeom>
                    <a:avLst/>
                    <a:gdLst>
                      <a:gd name="T0" fmla="*/ 6 w 191"/>
                      <a:gd name="T1" fmla="*/ 39 h 39"/>
                      <a:gd name="T2" fmla="*/ 16 w 191"/>
                      <a:gd name="T3" fmla="*/ 38 h 39"/>
                      <a:gd name="T4" fmla="*/ 29 w 191"/>
                      <a:gd name="T5" fmla="*/ 37 h 39"/>
                      <a:gd name="T6" fmla="*/ 41 w 191"/>
                      <a:gd name="T7" fmla="*/ 35 h 39"/>
                      <a:gd name="T8" fmla="*/ 55 w 191"/>
                      <a:gd name="T9" fmla="*/ 31 h 39"/>
                      <a:gd name="T10" fmla="*/ 67 w 191"/>
                      <a:gd name="T11" fmla="*/ 28 h 39"/>
                      <a:gd name="T12" fmla="*/ 80 w 191"/>
                      <a:gd name="T13" fmla="*/ 24 h 39"/>
                      <a:gd name="T14" fmla="*/ 94 w 191"/>
                      <a:gd name="T15" fmla="*/ 20 h 39"/>
                      <a:gd name="T16" fmla="*/ 106 w 191"/>
                      <a:gd name="T17" fmla="*/ 17 h 39"/>
                      <a:gd name="T18" fmla="*/ 118 w 191"/>
                      <a:gd name="T19" fmla="*/ 13 h 39"/>
                      <a:gd name="T20" fmla="*/ 131 w 191"/>
                      <a:gd name="T21" fmla="*/ 11 h 39"/>
                      <a:gd name="T22" fmla="*/ 143 w 191"/>
                      <a:gd name="T23" fmla="*/ 7 h 39"/>
                      <a:gd name="T24" fmla="*/ 156 w 191"/>
                      <a:gd name="T25" fmla="*/ 5 h 39"/>
                      <a:gd name="T26" fmla="*/ 167 w 191"/>
                      <a:gd name="T27" fmla="*/ 4 h 39"/>
                      <a:gd name="T28" fmla="*/ 177 w 191"/>
                      <a:gd name="T29" fmla="*/ 4 h 39"/>
                      <a:gd name="T30" fmla="*/ 187 w 191"/>
                      <a:gd name="T31" fmla="*/ 4 h 39"/>
                      <a:gd name="T32" fmla="*/ 191 w 191"/>
                      <a:gd name="T33" fmla="*/ 1 h 39"/>
                      <a:gd name="T34" fmla="*/ 182 w 191"/>
                      <a:gd name="T35" fmla="*/ 0 h 39"/>
                      <a:gd name="T36" fmla="*/ 172 w 191"/>
                      <a:gd name="T37" fmla="*/ 0 h 39"/>
                      <a:gd name="T38" fmla="*/ 161 w 191"/>
                      <a:gd name="T39" fmla="*/ 1 h 39"/>
                      <a:gd name="T40" fmla="*/ 149 w 191"/>
                      <a:gd name="T41" fmla="*/ 3 h 39"/>
                      <a:gd name="T42" fmla="*/ 137 w 191"/>
                      <a:gd name="T43" fmla="*/ 5 h 39"/>
                      <a:gd name="T44" fmla="*/ 125 w 191"/>
                      <a:gd name="T45" fmla="*/ 8 h 39"/>
                      <a:gd name="T46" fmla="*/ 112 w 191"/>
                      <a:gd name="T47" fmla="*/ 12 h 39"/>
                      <a:gd name="T48" fmla="*/ 99 w 191"/>
                      <a:gd name="T49" fmla="*/ 16 h 39"/>
                      <a:gd name="T50" fmla="*/ 86 w 191"/>
                      <a:gd name="T51" fmla="*/ 19 h 39"/>
                      <a:gd name="T52" fmla="*/ 73 w 191"/>
                      <a:gd name="T53" fmla="*/ 23 h 39"/>
                      <a:gd name="T54" fmla="*/ 60 w 191"/>
                      <a:gd name="T55" fmla="*/ 26 h 39"/>
                      <a:gd name="T56" fmla="*/ 48 w 191"/>
                      <a:gd name="T57" fmla="*/ 30 h 39"/>
                      <a:gd name="T58" fmla="*/ 35 w 191"/>
                      <a:gd name="T59" fmla="*/ 32 h 39"/>
                      <a:gd name="T60" fmla="*/ 23 w 191"/>
                      <a:gd name="T61" fmla="*/ 33 h 39"/>
                      <a:gd name="T62" fmla="*/ 10 w 191"/>
                      <a:gd name="T63" fmla="*/ 35 h 39"/>
                      <a:gd name="T64" fmla="*/ 0 w 191"/>
                      <a:gd name="T65" fmla="*/ 36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39"/>
                      <a:gd name="T101" fmla="*/ 191 w 191"/>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39">
                        <a:moveTo>
                          <a:pt x="0" y="39"/>
                        </a:moveTo>
                        <a:lnTo>
                          <a:pt x="6" y="39"/>
                        </a:lnTo>
                        <a:lnTo>
                          <a:pt x="10" y="38"/>
                        </a:lnTo>
                        <a:lnTo>
                          <a:pt x="16" y="38"/>
                        </a:lnTo>
                        <a:lnTo>
                          <a:pt x="23" y="37"/>
                        </a:lnTo>
                        <a:lnTo>
                          <a:pt x="29" y="37"/>
                        </a:lnTo>
                        <a:lnTo>
                          <a:pt x="35" y="36"/>
                        </a:lnTo>
                        <a:lnTo>
                          <a:pt x="41" y="35"/>
                        </a:lnTo>
                        <a:lnTo>
                          <a:pt x="48" y="32"/>
                        </a:lnTo>
                        <a:lnTo>
                          <a:pt x="55" y="31"/>
                        </a:lnTo>
                        <a:lnTo>
                          <a:pt x="61" y="30"/>
                        </a:lnTo>
                        <a:lnTo>
                          <a:pt x="67" y="28"/>
                        </a:lnTo>
                        <a:lnTo>
                          <a:pt x="74" y="26"/>
                        </a:lnTo>
                        <a:lnTo>
                          <a:pt x="80" y="24"/>
                        </a:lnTo>
                        <a:lnTo>
                          <a:pt x="87" y="23"/>
                        </a:lnTo>
                        <a:lnTo>
                          <a:pt x="94" y="20"/>
                        </a:lnTo>
                        <a:lnTo>
                          <a:pt x="100" y="19"/>
                        </a:lnTo>
                        <a:lnTo>
                          <a:pt x="106" y="17"/>
                        </a:lnTo>
                        <a:lnTo>
                          <a:pt x="112" y="16"/>
                        </a:lnTo>
                        <a:lnTo>
                          <a:pt x="118" y="13"/>
                        </a:lnTo>
                        <a:lnTo>
                          <a:pt x="125" y="12"/>
                        </a:lnTo>
                        <a:lnTo>
                          <a:pt x="131" y="11"/>
                        </a:lnTo>
                        <a:lnTo>
                          <a:pt x="137" y="8"/>
                        </a:lnTo>
                        <a:lnTo>
                          <a:pt x="143" y="7"/>
                        </a:lnTo>
                        <a:lnTo>
                          <a:pt x="150" y="6"/>
                        </a:lnTo>
                        <a:lnTo>
                          <a:pt x="156" y="5"/>
                        </a:lnTo>
                        <a:lnTo>
                          <a:pt x="161" y="5"/>
                        </a:lnTo>
                        <a:lnTo>
                          <a:pt x="167" y="4"/>
                        </a:lnTo>
                        <a:lnTo>
                          <a:pt x="172" y="4"/>
                        </a:lnTo>
                        <a:lnTo>
                          <a:pt x="177" y="4"/>
                        </a:lnTo>
                        <a:lnTo>
                          <a:pt x="182" y="4"/>
                        </a:lnTo>
                        <a:lnTo>
                          <a:pt x="187" y="4"/>
                        </a:lnTo>
                        <a:lnTo>
                          <a:pt x="191" y="5"/>
                        </a:lnTo>
                        <a:lnTo>
                          <a:pt x="191" y="1"/>
                        </a:lnTo>
                        <a:lnTo>
                          <a:pt x="187" y="1"/>
                        </a:lnTo>
                        <a:lnTo>
                          <a:pt x="182" y="0"/>
                        </a:lnTo>
                        <a:lnTo>
                          <a:pt x="177" y="0"/>
                        </a:lnTo>
                        <a:lnTo>
                          <a:pt x="172" y="0"/>
                        </a:lnTo>
                        <a:lnTo>
                          <a:pt x="165" y="0"/>
                        </a:lnTo>
                        <a:lnTo>
                          <a:pt x="161" y="1"/>
                        </a:lnTo>
                        <a:lnTo>
                          <a:pt x="155" y="1"/>
                        </a:lnTo>
                        <a:lnTo>
                          <a:pt x="149" y="3"/>
                        </a:lnTo>
                        <a:lnTo>
                          <a:pt x="143" y="4"/>
                        </a:lnTo>
                        <a:lnTo>
                          <a:pt x="137" y="5"/>
                        </a:lnTo>
                        <a:lnTo>
                          <a:pt x="131" y="7"/>
                        </a:lnTo>
                        <a:lnTo>
                          <a:pt x="125" y="8"/>
                        </a:lnTo>
                        <a:lnTo>
                          <a:pt x="118" y="10"/>
                        </a:lnTo>
                        <a:lnTo>
                          <a:pt x="112" y="12"/>
                        </a:lnTo>
                        <a:lnTo>
                          <a:pt x="105" y="13"/>
                        </a:lnTo>
                        <a:lnTo>
                          <a:pt x="99" y="16"/>
                        </a:lnTo>
                        <a:lnTo>
                          <a:pt x="92" y="17"/>
                        </a:lnTo>
                        <a:lnTo>
                          <a:pt x="86" y="19"/>
                        </a:lnTo>
                        <a:lnTo>
                          <a:pt x="80" y="22"/>
                        </a:lnTo>
                        <a:lnTo>
                          <a:pt x="73" y="23"/>
                        </a:lnTo>
                        <a:lnTo>
                          <a:pt x="66" y="25"/>
                        </a:lnTo>
                        <a:lnTo>
                          <a:pt x="60" y="26"/>
                        </a:lnTo>
                        <a:lnTo>
                          <a:pt x="54" y="28"/>
                        </a:lnTo>
                        <a:lnTo>
                          <a:pt x="48" y="30"/>
                        </a:lnTo>
                        <a:lnTo>
                          <a:pt x="41" y="31"/>
                        </a:lnTo>
                        <a:lnTo>
                          <a:pt x="35" y="32"/>
                        </a:lnTo>
                        <a:lnTo>
                          <a:pt x="29" y="33"/>
                        </a:lnTo>
                        <a:lnTo>
                          <a:pt x="23" y="33"/>
                        </a:lnTo>
                        <a:lnTo>
                          <a:pt x="16" y="35"/>
                        </a:lnTo>
                        <a:lnTo>
                          <a:pt x="10" y="35"/>
                        </a:lnTo>
                        <a:lnTo>
                          <a:pt x="6" y="36"/>
                        </a:lnTo>
                        <a:lnTo>
                          <a:pt x="0" y="36"/>
                        </a:lnTo>
                        <a:lnTo>
                          <a:pt x="0"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3" name="Freeform 2324"/>
                  <p:cNvSpPr>
                    <a:spLocks/>
                  </p:cNvSpPr>
                  <p:nvPr/>
                </p:nvSpPr>
                <p:spPr bwMode="auto">
                  <a:xfrm>
                    <a:off x="1190" y="1915"/>
                    <a:ext cx="15" cy="10"/>
                  </a:xfrm>
                  <a:custGeom>
                    <a:avLst/>
                    <a:gdLst>
                      <a:gd name="T0" fmla="*/ 3 w 103"/>
                      <a:gd name="T1" fmla="*/ 5 h 56"/>
                      <a:gd name="T2" fmla="*/ 8 w 103"/>
                      <a:gd name="T3" fmla="*/ 4 h 56"/>
                      <a:gd name="T4" fmla="*/ 14 w 103"/>
                      <a:gd name="T5" fmla="*/ 4 h 56"/>
                      <a:gd name="T6" fmla="*/ 20 w 103"/>
                      <a:gd name="T7" fmla="*/ 6 h 56"/>
                      <a:gd name="T8" fmla="*/ 26 w 103"/>
                      <a:gd name="T9" fmla="*/ 9 h 56"/>
                      <a:gd name="T10" fmla="*/ 32 w 103"/>
                      <a:gd name="T11" fmla="*/ 12 h 56"/>
                      <a:gd name="T12" fmla="*/ 38 w 103"/>
                      <a:gd name="T13" fmla="*/ 17 h 56"/>
                      <a:gd name="T14" fmla="*/ 44 w 103"/>
                      <a:gd name="T15" fmla="*/ 22 h 56"/>
                      <a:gd name="T16" fmla="*/ 51 w 103"/>
                      <a:gd name="T17" fmla="*/ 27 h 56"/>
                      <a:gd name="T18" fmla="*/ 57 w 103"/>
                      <a:gd name="T19" fmla="*/ 33 h 56"/>
                      <a:gd name="T20" fmla="*/ 64 w 103"/>
                      <a:gd name="T21" fmla="*/ 37 h 56"/>
                      <a:gd name="T22" fmla="*/ 71 w 103"/>
                      <a:gd name="T23" fmla="*/ 42 h 56"/>
                      <a:gd name="T24" fmla="*/ 78 w 103"/>
                      <a:gd name="T25" fmla="*/ 47 h 56"/>
                      <a:gd name="T26" fmla="*/ 84 w 103"/>
                      <a:gd name="T27" fmla="*/ 50 h 56"/>
                      <a:gd name="T28" fmla="*/ 91 w 103"/>
                      <a:gd name="T29" fmla="*/ 54 h 56"/>
                      <a:gd name="T30" fmla="*/ 99 w 103"/>
                      <a:gd name="T31" fmla="*/ 55 h 56"/>
                      <a:gd name="T32" fmla="*/ 103 w 103"/>
                      <a:gd name="T33" fmla="*/ 53 h 56"/>
                      <a:gd name="T34" fmla="*/ 97 w 103"/>
                      <a:gd name="T35" fmla="*/ 52 h 56"/>
                      <a:gd name="T36" fmla="*/ 89 w 103"/>
                      <a:gd name="T37" fmla="*/ 49 h 56"/>
                      <a:gd name="T38" fmla="*/ 83 w 103"/>
                      <a:gd name="T39" fmla="*/ 46 h 56"/>
                      <a:gd name="T40" fmla="*/ 77 w 103"/>
                      <a:gd name="T41" fmla="*/ 42 h 56"/>
                      <a:gd name="T42" fmla="*/ 68 w 103"/>
                      <a:gd name="T43" fmla="*/ 37 h 56"/>
                      <a:gd name="T44" fmla="*/ 63 w 103"/>
                      <a:gd name="T45" fmla="*/ 33 h 56"/>
                      <a:gd name="T46" fmla="*/ 57 w 103"/>
                      <a:gd name="T47" fmla="*/ 27 h 56"/>
                      <a:gd name="T48" fmla="*/ 49 w 103"/>
                      <a:gd name="T49" fmla="*/ 22 h 56"/>
                      <a:gd name="T50" fmla="*/ 42 w 103"/>
                      <a:gd name="T51" fmla="*/ 16 h 56"/>
                      <a:gd name="T52" fmla="*/ 37 w 103"/>
                      <a:gd name="T53" fmla="*/ 11 h 56"/>
                      <a:gd name="T54" fmla="*/ 31 w 103"/>
                      <a:gd name="T55" fmla="*/ 8 h 56"/>
                      <a:gd name="T56" fmla="*/ 25 w 103"/>
                      <a:gd name="T57" fmla="*/ 4 h 56"/>
                      <a:gd name="T58" fmla="*/ 18 w 103"/>
                      <a:gd name="T59" fmla="*/ 2 h 56"/>
                      <a:gd name="T60" fmla="*/ 12 w 103"/>
                      <a:gd name="T61" fmla="*/ 0 h 56"/>
                      <a:gd name="T62" fmla="*/ 6 w 103"/>
                      <a:gd name="T63" fmla="*/ 2 h 56"/>
                      <a:gd name="T64" fmla="*/ 0 w 103"/>
                      <a:gd name="T65" fmla="*/ 4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6"/>
                      <a:gd name="T101" fmla="*/ 103 w 103"/>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6">
                        <a:moveTo>
                          <a:pt x="1" y="8"/>
                        </a:moveTo>
                        <a:lnTo>
                          <a:pt x="3" y="5"/>
                        </a:lnTo>
                        <a:lnTo>
                          <a:pt x="6" y="5"/>
                        </a:lnTo>
                        <a:lnTo>
                          <a:pt x="8" y="4"/>
                        </a:lnTo>
                        <a:lnTo>
                          <a:pt x="10" y="4"/>
                        </a:lnTo>
                        <a:lnTo>
                          <a:pt x="14" y="4"/>
                        </a:lnTo>
                        <a:lnTo>
                          <a:pt x="16" y="5"/>
                        </a:lnTo>
                        <a:lnTo>
                          <a:pt x="20" y="6"/>
                        </a:lnTo>
                        <a:lnTo>
                          <a:pt x="22" y="8"/>
                        </a:lnTo>
                        <a:lnTo>
                          <a:pt x="26" y="9"/>
                        </a:lnTo>
                        <a:lnTo>
                          <a:pt x="28" y="10"/>
                        </a:lnTo>
                        <a:lnTo>
                          <a:pt x="32" y="12"/>
                        </a:lnTo>
                        <a:lnTo>
                          <a:pt x="34" y="15"/>
                        </a:lnTo>
                        <a:lnTo>
                          <a:pt x="38" y="17"/>
                        </a:lnTo>
                        <a:lnTo>
                          <a:pt x="40" y="20"/>
                        </a:lnTo>
                        <a:lnTo>
                          <a:pt x="44" y="22"/>
                        </a:lnTo>
                        <a:lnTo>
                          <a:pt x="47" y="24"/>
                        </a:lnTo>
                        <a:lnTo>
                          <a:pt x="51" y="27"/>
                        </a:lnTo>
                        <a:lnTo>
                          <a:pt x="54" y="29"/>
                        </a:lnTo>
                        <a:lnTo>
                          <a:pt x="57" y="33"/>
                        </a:lnTo>
                        <a:lnTo>
                          <a:pt x="60" y="35"/>
                        </a:lnTo>
                        <a:lnTo>
                          <a:pt x="64" y="37"/>
                        </a:lnTo>
                        <a:lnTo>
                          <a:pt x="66" y="40"/>
                        </a:lnTo>
                        <a:lnTo>
                          <a:pt x="71" y="42"/>
                        </a:lnTo>
                        <a:lnTo>
                          <a:pt x="74" y="45"/>
                        </a:lnTo>
                        <a:lnTo>
                          <a:pt x="78" y="47"/>
                        </a:lnTo>
                        <a:lnTo>
                          <a:pt x="81" y="49"/>
                        </a:lnTo>
                        <a:lnTo>
                          <a:pt x="84" y="50"/>
                        </a:lnTo>
                        <a:lnTo>
                          <a:pt x="87" y="53"/>
                        </a:lnTo>
                        <a:lnTo>
                          <a:pt x="91" y="54"/>
                        </a:lnTo>
                        <a:lnTo>
                          <a:pt x="96" y="55"/>
                        </a:lnTo>
                        <a:lnTo>
                          <a:pt x="99" y="55"/>
                        </a:lnTo>
                        <a:lnTo>
                          <a:pt x="103" y="56"/>
                        </a:lnTo>
                        <a:lnTo>
                          <a:pt x="103" y="53"/>
                        </a:lnTo>
                        <a:lnTo>
                          <a:pt x="99" y="52"/>
                        </a:lnTo>
                        <a:lnTo>
                          <a:pt x="97" y="52"/>
                        </a:lnTo>
                        <a:lnTo>
                          <a:pt x="92" y="50"/>
                        </a:lnTo>
                        <a:lnTo>
                          <a:pt x="89" y="49"/>
                        </a:lnTo>
                        <a:lnTo>
                          <a:pt x="86" y="48"/>
                        </a:lnTo>
                        <a:lnTo>
                          <a:pt x="83" y="46"/>
                        </a:lnTo>
                        <a:lnTo>
                          <a:pt x="79" y="45"/>
                        </a:lnTo>
                        <a:lnTo>
                          <a:pt x="77" y="42"/>
                        </a:lnTo>
                        <a:lnTo>
                          <a:pt x="73" y="40"/>
                        </a:lnTo>
                        <a:lnTo>
                          <a:pt x="68" y="37"/>
                        </a:lnTo>
                        <a:lnTo>
                          <a:pt x="66" y="35"/>
                        </a:lnTo>
                        <a:lnTo>
                          <a:pt x="63" y="33"/>
                        </a:lnTo>
                        <a:lnTo>
                          <a:pt x="59" y="29"/>
                        </a:lnTo>
                        <a:lnTo>
                          <a:pt x="57" y="27"/>
                        </a:lnTo>
                        <a:lnTo>
                          <a:pt x="53" y="24"/>
                        </a:lnTo>
                        <a:lnTo>
                          <a:pt x="49" y="22"/>
                        </a:lnTo>
                        <a:lnTo>
                          <a:pt x="47" y="18"/>
                        </a:lnTo>
                        <a:lnTo>
                          <a:pt x="42" y="16"/>
                        </a:lnTo>
                        <a:lnTo>
                          <a:pt x="39" y="14"/>
                        </a:lnTo>
                        <a:lnTo>
                          <a:pt x="37" y="11"/>
                        </a:lnTo>
                        <a:lnTo>
                          <a:pt x="33" y="9"/>
                        </a:lnTo>
                        <a:lnTo>
                          <a:pt x="31" y="8"/>
                        </a:lnTo>
                        <a:lnTo>
                          <a:pt x="27" y="5"/>
                        </a:lnTo>
                        <a:lnTo>
                          <a:pt x="25" y="4"/>
                        </a:lnTo>
                        <a:lnTo>
                          <a:pt x="21" y="3"/>
                        </a:lnTo>
                        <a:lnTo>
                          <a:pt x="18" y="2"/>
                        </a:lnTo>
                        <a:lnTo>
                          <a:pt x="14" y="2"/>
                        </a:lnTo>
                        <a:lnTo>
                          <a:pt x="12" y="0"/>
                        </a:lnTo>
                        <a:lnTo>
                          <a:pt x="8" y="0"/>
                        </a:lnTo>
                        <a:lnTo>
                          <a:pt x="6" y="2"/>
                        </a:lnTo>
                        <a:lnTo>
                          <a:pt x="2" y="3"/>
                        </a:lnTo>
                        <a:lnTo>
                          <a:pt x="0" y="4"/>
                        </a:lnTo>
                        <a:lnTo>
                          <a:pt x="1"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4" name="Freeform 2325"/>
                  <p:cNvSpPr>
                    <a:spLocks/>
                  </p:cNvSpPr>
                  <p:nvPr/>
                </p:nvSpPr>
                <p:spPr bwMode="auto">
                  <a:xfrm>
                    <a:off x="1161" y="1915"/>
                    <a:ext cx="29" cy="6"/>
                  </a:xfrm>
                  <a:custGeom>
                    <a:avLst/>
                    <a:gdLst>
                      <a:gd name="T0" fmla="*/ 5 w 207"/>
                      <a:gd name="T1" fmla="*/ 5 h 33"/>
                      <a:gd name="T2" fmla="*/ 14 w 207"/>
                      <a:gd name="T3" fmla="*/ 6 h 33"/>
                      <a:gd name="T4" fmla="*/ 26 w 207"/>
                      <a:gd name="T5" fmla="*/ 9 h 33"/>
                      <a:gd name="T6" fmla="*/ 36 w 207"/>
                      <a:gd name="T7" fmla="*/ 12 h 33"/>
                      <a:gd name="T8" fmla="*/ 46 w 207"/>
                      <a:gd name="T9" fmla="*/ 16 h 33"/>
                      <a:gd name="T10" fmla="*/ 58 w 207"/>
                      <a:gd name="T11" fmla="*/ 20 h 33"/>
                      <a:gd name="T12" fmla="*/ 69 w 207"/>
                      <a:gd name="T13" fmla="*/ 24 h 33"/>
                      <a:gd name="T14" fmla="*/ 82 w 207"/>
                      <a:gd name="T15" fmla="*/ 27 h 33"/>
                      <a:gd name="T16" fmla="*/ 94 w 207"/>
                      <a:gd name="T17" fmla="*/ 30 h 33"/>
                      <a:gd name="T18" fmla="*/ 108 w 207"/>
                      <a:gd name="T19" fmla="*/ 31 h 33"/>
                      <a:gd name="T20" fmla="*/ 121 w 207"/>
                      <a:gd name="T21" fmla="*/ 33 h 33"/>
                      <a:gd name="T22" fmla="*/ 135 w 207"/>
                      <a:gd name="T23" fmla="*/ 33 h 33"/>
                      <a:gd name="T24" fmla="*/ 150 w 207"/>
                      <a:gd name="T25" fmla="*/ 30 h 33"/>
                      <a:gd name="T26" fmla="*/ 166 w 207"/>
                      <a:gd name="T27" fmla="*/ 27 h 33"/>
                      <a:gd name="T28" fmla="*/ 182 w 207"/>
                      <a:gd name="T29" fmla="*/ 21 h 33"/>
                      <a:gd name="T30" fmla="*/ 198 w 207"/>
                      <a:gd name="T31" fmla="*/ 12 h 33"/>
                      <a:gd name="T32" fmla="*/ 206 w 207"/>
                      <a:gd name="T33" fmla="*/ 4 h 33"/>
                      <a:gd name="T34" fmla="*/ 188 w 207"/>
                      <a:gd name="T35" fmla="*/ 14 h 33"/>
                      <a:gd name="T36" fmla="*/ 172 w 207"/>
                      <a:gd name="T37" fmla="*/ 21 h 33"/>
                      <a:gd name="T38" fmla="*/ 157 w 207"/>
                      <a:gd name="T39" fmla="*/ 25 h 33"/>
                      <a:gd name="T40" fmla="*/ 142 w 207"/>
                      <a:gd name="T41" fmla="*/ 28 h 33"/>
                      <a:gd name="T42" fmla="*/ 128 w 207"/>
                      <a:gd name="T43" fmla="*/ 29 h 33"/>
                      <a:gd name="T44" fmla="*/ 114 w 207"/>
                      <a:gd name="T45" fmla="*/ 29 h 33"/>
                      <a:gd name="T46" fmla="*/ 102 w 207"/>
                      <a:gd name="T47" fmla="*/ 28 h 33"/>
                      <a:gd name="T48" fmla="*/ 89 w 207"/>
                      <a:gd name="T49" fmla="*/ 25 h 33"/>
                      <a:gd name="T50" fmla="*/ 77 w 207"/>
                      <a:gd name="T51" fmla="*/ 22 h 33"/>
                      <a:gd name="T52" fmla="*/ 64 w 207"/>
                      <a:gd name="T53" fmla="*/ 18 h 33"/>
                      <a:gd name="T54" fmla="*/ 53 w 207"/>
                      <a:gd name="T55" fmla="*/ 15 h 33"/>
                      <a:gd name="T56" fmla="*/ 41 w 207"/>
                      <a:gd name="T57" fmla="*/ 11 h 33"/>
                      <a:gd name="T58" fmla="*/ 32 w 207"/>
                      <a:gd name="T59" fmla="*/ 8 h 33"/>
                      <a:gd name="T60" fmla="*/ 20 w 207"/>
                      <a:gd name="T61" fmla="*/ 4 h 33"/>
                      <a:gd name="T62" fmla="*/ 11 w 207"/>
                      <a:gd name="T63" fmla="*/ 2 h 33"/>
                      <a:gd name="T64" fmla="*/ 1 w 207"/>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7"/>
                      <a:gd name="T100" fmla="*/ 0 h 33"/>
                      <a:gd name="T101" fmla="*/ 207 w 207"/>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7" h="33">
                        <a:moveTo>
                          <a:pt x="0" y="4"/>
                        </a:moveTo>
                        <a:lnTo>
                          <a:pt x="5" y="5"/>
                        </a:lnTo>
                        <a:lnTo>
                          <a:pt x="10" y="5"/>
                        </a:lnTo>
                        <a:lnTo>
                          <a:pt x="14" y="6"/>
                        </a:lnTo>
                        <a:lnTo>
                          <a:pt x="19" y="8"/>
                        </a:lnTo>
                        <a:lnTo>
                          <a:pt x="26" y="9"/>
                        </a:lnTo>
                        <a:lnTo>
                          <a:pt x="31" y="11"/>
                        </a:lnTo>
                        <a:lnTo>
                          <a:pt x="36" y="12"/>
                        </a:lnTo>
                        <a:lnTo>
                          <a:pt x="40" y="15"/>
                        </a:lnTo>
                        <a:lnTo>
                          <a:pt x="46" y="16"/>
                        </a:lnTo>
                        <a:lnTo>
                          <a:pt x="52" y="18"/>
                        </a:lnTo>
                        <a:lnTo>
                          <a:pt x="58" y="20"/>
                        </a:lnTo>
                        <a:lnTo>
                          <a:pt x="63" y="22"/>
                        </a:lnTo>
                        <a:lnTo>
                          <a:pt x="69" y="24"/>
                        </a:lnTo>
                        <a:lnTo>
                          <a:pt x="76" y="25"/>
                        </a:lnTo>
                        <a:lnTo>
                          <a:pt x="82" y="27"/>
                        </a:lnTo>
                        <a:lnTo>
                          <a:pt x="88" y="29"/>
                        </a:lnTo>
                        <a:lnTo>
                          <a:pt x="94" y="30"/>
                        </a:lnTo>
                        <a:lnTo>
                          <a:pt x="100" y="31"/>
                        </a:lnTo>
                        <a:lnTo>
                          <a:pt x="108" y="31"/>
                        </a:lnTo>
                        <a:lnTo>
                          <a:pt x="114" y="33"/>
                        </a:lnTo>
                        <a:lnTo>
                          <a:pt x="121" y="33"/>
                        </a:lnTo>
                        <a:lnTo>
                          <a:pt x="128" y="33"/>
                        </a:lnTo>
                        <a:lnTo>
                          <a:pt x="135" y="33"/>
                        </a:lnTo>
                        <a:lnTo>
                          <a:pt x="142" y="31"/>
                        </a:lnTo>
                        <a:lnTo>
                          <a:pt x="150" y="30"/>
                        </a:lnTo>
                        <a:lnTo>
                          <a:pt x="157" y="29"/>
                        </a:lnTo>
                        <a:lnTo>
                          <a:pt x="166" y="27"/>
                        </a:lnTo>
                        <a:lnTo>
                          <a:pt x="173" y="23"/>
                        </a:lnTo>
                        <a:lnTo>
                          <a:pt x="182" y="21"/>
                        </a:lnTo>
                        <a:lnTo>
                          <a:pt x="189" y="17"/>
                        </a:lnTo>
                        <a:lnTo>
                          <a:pt x="198" y="12"/>
                        </a:lnTo>
                        <a:lnTo>
                          <a:pt x="207" y="8"/>
                        </a:lnTo>
                        <a:lnTo>
                          <a:pt x="206" y="4"/>
                        </a:lnTo>
                        <a:lnTo>
                          <a:pt x="196" y="9"/>
                        </a:lnTo>
                        <a:lnTo>
                          <a:pt x="188" y="14"/>
                        </a:lnTo>
                        <a:lnTo>
                          <a:pt x="180" y="17"/>
                        </a:lnTo>
                        <a:lnTo>
                          <a:pt x="172" y="21"/>
                        </a:lnTo>
                        <a:lnTo>
                          <a:pt x="164" y="23"/>
                        </a:lnTo>
                        <a:lnTo>
                          <a:pt x="157" y="25"/>
                        </a:lnTo>
                        <a:lnTo>
                          <a:pt x="150" y="27"/>
                        </a:lnTo>
                        <a:lnTo>
                          <a:pt x="142" y="28"/>
                        </a:lnTo>
                        <a:lnTo>
                          <a:pt x="135" y="29"/>
                        </a:lnTo>
                        <a:lnTo>
                          <a:pt x="128" y="29"/>
                        </a:lnTo>
                        <a:lnTo>
                          <a:pt x="121" y="29"/>
                        </a:lnTo>
                        <a:lnTo>
                          <a:pt x="114" y="29"/>
                        </a:lnTo>
                        <a:lnTo>
                          <a:pt x="108" y="28"/>
                        </a:lnTo>
                        <a:lnTo>
                          <a:pt x="102" y="28"/>
                        </a:lnTo>
                        <a:lnTo>
                          <a:pt x="95" y="27"/>
                        </a:lnTo>
                        <a:lnTo>
                          <a:pt x="89" y="25"/>
                        </a:lnTo>
                        <a:lnTo>
                          <a:pt x="83" y="23"/>
                        </a:lnTo>
                        <a:lnTo>
                          <a:pt x="77" y="22"/>
                        </a:lnTo>
                        <a:lnTo>
                          <a:pt x="70" y="21"/>
                        </a:lnTo>
                        <a:lnTo>
                          <a:pt x="64" y="18"/>
                        </a:lnTo>
                        <a:lnTo>
                          <a:pt x="59" y="17"/>
                        </a:lnTo>
                        <a:lnTo>
                          <a:pt x="53" y="15"/>
                        </a:lnTo>
                        <a:lnTo>
                          <a:pt x="47" y="12"/>
                        </a:lnTo>
                        <a:lnTo>
                          <a:pt x="41" y="11"/>
                        </a:lnTo>
                        <a:lnTo>
                          <a:pt x="37" y="9"/>
                        </a:lnTo>
                        <a:lnTo>
                          <a:pt x="32" y="8"/>
                        </a:lnTo>
                        <a:lnTo>
                          <a:pt x="26" y="5"/>
                        </a:lnTo>
                        <a:lnTo>
                          <a:pt x="20" y="4"/>
                        </a:lnTo>
                        <a:lnTo>
                          <a:pt x="15" y="3"/>
                        </a:lnTo>
                        <a:lnTo>
                          <a:pt x="11" y="2"/>
                        </a:lnTo>
                        <a:lnTo>
                          <a:pt x="6" y="2"/>
                        </a:lnTo>
                        <a:lnTo>
                          <a:pt x="1"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5" name="Freeform 2326"/>
                  <p:cNvSpPr>
                    <a:spLocks/>
                  </p:cNvSpPr>
                  <p:nvPr/>
                </p:nvSpPr>
                <p:spPr bwMode="auto">
                  <a:xfrm>
                    <a:off x="1133" y="1915"/>
                    <a:ext cx="28" cy="18"/>
                  </a:xfrm>
                  <a:custGeom>
                    <a:avLst/>
                    <a:gdLst>
                      <a:gd name="T0" fmla="*/ 4 w 195"/>
                      <a:gd name="T1" fmla="*/ 104 h 105"/>
                      <a:gd name="T2" fmla="*/ 18 w 195"/>
                      <a:gd name="T3" fmla="*/ 100 h 105"/>
                      <a:gd name="T4" fmla="*/ 31 w 195"/>
                      <a:gd name="T5" fmla="*/ 94 h 105"/>
                      <a:gd name="T6" fmla="*/ 44 w 195"/>
                      <a:gd name="T7" fmla="*/ 88 h 105"/>
                      <a:gd name="T8" fmla="*/ 55 w 195"/>
                      <a:gd name="T9" fmla="*/ 81 h 105"/>
                      <a:gd name="T10" fmla="*/ 67 w 195"/>
                      <a:gd name="T11" fmla="*/ 72 h 105"/>
                      <a:gd name="T12" fmla="*/ 78 w 195"/>
                      <a:gd name="T13" fmla="*/ 64 h 105"/>
                      <a:gd name="T14" fmla="*/ 89 w 195"/>
                      <a:gd name="T15" fmla="*/ 54 h 105"/>
                      <a:gd name="T16" fmla="*/ 102 w 195"/>
                      <a:gd name="T17" fmla="*/ 46 h 105"/>
                      <a:gd name="T18" fmla="*/ 113 w 195"/>
                      <a:gd name="T19" fmla="*/ 37 h 105"/>
                      <a:gd name="T20" fmla="*/ 124 w 195"/>
                      <a:gd name="T21" fmla="*/ 29 h 105"/>
                      <a:gd name="T22" fmla="*/ 135 w 195"/>
                      <a:gd name="T23" fmla="*/ 22 h 105"/>
                      <a:gd name="T24" fmla="*/ 147 w 195"/>
                      <a:gd name="T25" fmla="*/ 15 h 105"/>
                      <a:gd name="T26" fmla="*/ 157 w 195"/>
                      <a:gd name="T27" fmla="*/ 10 h 105"/>
                      <a:gd name="T28" fmla="*/ 170 w 195"/>
                      <a:gd name="T29" fmla="*/ 6 h 105"/>
                      <a:gd name="T30" fmla="*/ 181 w 195"/>
                      <a:gd name="T31" fmla="*/ 4 h 105"/>
                      <a:gd name="T32" fmla="*/ 194 w 195"/>
                      <a:gd name="T33" fmla="*/ 4 h 105"/>
                      <a:gd name="T34" fmla="*/ 187 w 195"/>
                      <a:gd name="T35" fmla="*/ 0 h 105"/>
                      <a:gd name="T36" fmla="*/ 175 w 195"/>
                      <a:gd name="T37" fmla="*/ 2 h 105"/>
                      <a:gd name="T38" fmla="*/ 162 w 195"/>
                      <a:gd name="T39" fmla="*/ 4 h 105"/>
                      <a:gd name="T40" fmla="*/ 150 w 195"/>
                      <a:gd name="T41" fmla="*/ 9 h 105"/>
                      <a:gd name="T42" fmla="*/ 139 w 195"/>
                      <a:gd name="T43" fmla="*/ 15 h 105"/>
                      <a:gd name="T44" fmla="*/ 127 w 195"/>
                      <a:gd name="T45" fmla="*/ 22 h 105"/>
                      <a:gd name="T46" fmla="*/ 115 w 195"/>
                      <a:gd name="T47" fmla="*/ 30 h 105"/>
                      <a:gd name="T48" fmla="*/ 104 w 195"/>
                      <a:gd name="T49" fmla="*/ 39 h 105"/>
                      <a:gd name="T50" fmla="*/ 93 w 195"/>
                      <a:gd name="T51" fmla="*/ 47 h 105"/>
                      <a:gd name="T52" fmla="*/ 82 w 195"/>
                      <a:gd name="T53" fmla="*/ 56 h 105"/>
                      <a:gd name="T54" fmla="*/ 71 w 195"/>
                      <a:gd name="T55" fmla="*/ 65 h 105"/>
                      <a:gd name="T56" fmla="*/ 58 w 195"/>
                      <a:gd name="T57" fmla="*/ 74 h 105"/>
                      <a:gd name="T58" fmla="*/ 47 w 195"/>
                      <a:gd name="T59" fmla="*/ 81 h 105"/>
                      <a:gd name="T60" fmla="*/ 34 w 195"/>
                      <a:gd name="T61" fmla="*/ 88 h 105"/>
                      <a:gd name="T62" fmla="*/ 23 w 195"/>
                      <a:gd name="T63" fmla="*/ 94 h 105"/>
                      <a:gd name="T64" fmla="*/ 10 w 195"/>
                      <a:gd name="T65" fmla="*/ 99 h 105"/>
                      <a:gd name="T66" fmla="*/ 5 w 195"/>
                      <a:gd name="T67" fmla="*/ 103 h 105"/>
                      <a:gd name="T68" fmla="*/ 0 w 195"/>
                      <a:gd name="T69" fmla="*/ 105 h 105"/>
                      <a:gd name="T70" fmla="*/ 2 w 195"/>
                      <a:gd name="T71" fmla="*/ 102 h 1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5"/>
                      <a:gd name="T109" fmla="*/ 0 h 105"/>
                      <a:gd name="T110" fmla="*/ 195 w 195"/>
                      <a:gd name="T111" fmla="*/ 105 h 1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5" h="105">
                        <a:moveTo>
                          <a:pt x="2" y="102"/>
                        </a:moveTo>
                        <a:lnTo>
                          <a:pt x="4" y="104"/>
                        </a:lnTo>
                        <a:lnTo>
                          <a:pt x="11" y="102"/>
                        </a:lnTo>
                        <a:lnTo>
                          <a:pt x="18" y="100"/>
                        </a:lnTo>
                        <a:lnTo>
                          <a:pt x="24" y="98"/>
                        </a:lnTo>
                        <a:lnTo>
                          <a:pt x="31" y="94"/>
                        </a:lnTo>
                        <a:lnTo>
                          <a:pt x="37" y="92"/>
                        </a:lnTo>
                        <a:lnTo>
                          <a:pt x="44" y="88"/>
                        </a:lnTo>
                        <a:lnTo>
                          <a:pt x="50" y="85"/>
                        </a:lnTo>
                        <a:lnTo>
                          <a:pt x="55" y="81"/>
                        </a:lnTo>
                        <a:lnTo>
                          <a:pt x="60" y="77"/>
                        </a:lnTo>
                        <a:lnTo>
                          <a:pt x="67" y="72"/>
                        </a:lnTo>
                        <a:lnTo>
                          <a:pt x="73" y="67"/>
                        </a:lnTo>
                        <a:lnTo>
                          <a:pt x="78" y="64"/>
                        </a:lnTo>
                        <a:lnTo>
                          <a:pt x="84" y="59"/>
                        </a:lnTo>
                        <a:lnTo>
                          <a:pt x="89" y="54"/>
                        </a:lnTo>
                        <a:lnTo>
                          <a:pt x="96" y="50"/>
                        </a:lnTo>
                        <a:lnTo>
                          <a:pt x="102" y="46"/>
                        </a:lnTo>
                        <a:lnTo>
                          <a:pt x="107" y="41"/>
                        </a:lnTo>
                        <a:lnTo>
                          <a:pt x="113" y="37"/>
                        </a:lnTo>
                        <a:lnTo>
                          <a:pt x="118" y="33"/>
                        </a:lnTo>
                        <a:lnTo>
                          <a:pt x="124" y="29"/>
                        </a:lnTo>
                        <a:lnTo>
                          <a:pt x="129" y="25"/>
                        </a:lnTo>
                        <a:lnTo>
                          <a:pt x="135" y="22"/>
                        </a:lnTo>
                        <a:lnTo>
                          <a:pt x="140" y="18"/>
                        </a:lnTo>
                        <a:lnTo>
                          <a:pt x="147" y="15"/>
                        </a:lnTo>
                        <a:lnTo>
                          <a:pt x="153" y="12"/>
                        </a:lnTo>
                        <a:lnTo>
                          <a:pt x="157" y="10"/>
                        </a:lnTo>
                        <a:lnTo>
                          <a:pt x="163" y="8"/>
                        </a:lnTo>
                        <a:lnTo>
                          <a:pt x="170" y="6"/>
                        </a:lnTo>
                        <a:lnTo>
                          <a:pt x="176" y="5"/>
                        </a:lnTo>
                        <a:lnTo>
                          <a:pt x="181" y="4"/>
                        </a:lnTo>
                        <a:lnTo>
                          <a:pt x="187" y="4"/>
                        </a:lnTo>
                        <a:lnTo>
                          <a:pt x="194" y="4"/>
                        </a:lnTo>
                        <a:lnTo>
                          <a:pt x="195" y="0"/>
                        </a:lnTo>
                        <a:lnTo>
                          <a:pt x="187" y="0"/>
                        </a:lnTo>
                        <a:lnTo>
                          <a:pt x="181" y="0"/>
                        </a:lnTo>
                        <a:lnTo>
                          <a:pt x="175" y="2"/>
                        </a:lnTo>
                        <a:lnTo>
                          <a:pt x="169" y="3"/>
                        </a:lnTo>
                        <a:lnTo>
                          <a:pt x="162" y="4"/>
                        </a:lnTo>
                        <a:lnTo>
                          <a:pt x="156" y="6"/>
                        </a:lnTo>
                        <a:lnTo>
                          <a:pt x="150" y="9"/>
                        </a:lnTo>
                        <a:lnTo>
                          <a:pt x="144" y="12"/>
                        </a:lnTo>
                        <a:lnTo>
                          <a:pt x="139" y="15"/>
                        </a:lnTo>
                        <a:lnTo>
                          <a:pt x="133" y="18"/>
                        </a:lnTo>
                        <a:lnTo>
                          <a:pt x="127" y="22"/>
                        </a:lnTo>
                        <a:lnTo>
                          <a:pt x="122" y="25"/>
                        </a:lnTo>
                        <a:lnTo>
                          <a:pt x="115" y="30"/>
                        </a:lnTo>
                        <a:lnTo>
                          <a:pt x="110" y="34"/>
                        </a:lnTo>
                        <a:lnTo>
                          <a:pt x="104" y="39"/>
                        </a:lnTo>
                        <a:lnTo>
                          <a:pt x="99" y="43"/>
                        </a:lnTo>
                        <a:lnTo>
                          <a:pt x="93" y="47"/>
                        </a:lnTo>
                        <a:lnTo>
                          <a:pt x="88" y="52"/>
                        </a:lnTo>
                        <a:lnTo>
                          <a:pt x="82" y="56"/>
                        </a:lnTo>
                        <a:lnTo>
                          <a:pt x="76" y="60"/>
                        </a:lnTo>
                        <a:lnTo>
                          <a:pt x="71" y="65"/>
                        </a:lnTo>
                        <a:lnTo>
                          <a:pt x="64" y="70"/>
                        </a:lnTo>
                        <a:lnTo>
                          <a:pt x="58" y="74"/>
                        </a:lnTo>
                        <a:lnTo>
                          <a:pt x="53" y="78"/>
                        </a:lnTo>
                        <a:lnTo>
                          <a:pt x="47" y="81"/>
                        </a:lnTo>
                        <a:lnTo>
                          <a:pt x="41" y="85"/>
                        </a:lnTo>
                        <a:lnTo>
                          <a:pt x="34" y="88"/>
                        </a:lnTo>
                        <a:lnTo>
                          <a:pt x="28" y="92"/>
                        </a:lnTo>
                        <a:lnTo>
                          <a:pt x="23" y="94"/>
                        </a:lnTo>
                        <a:lnTo>
                          <a:pt x="17" y="97"/>
                        </a:lnTo>
                        <a:lnTo>
                          <a:pt x="10" y="99"/>
                        </a:lnTo>
                        <a:lnTo>
                          <a:pt x="4" y="100"/>
                        </a:lnTo>
                        <a:lnTo>
                          <a:pt x="5" y="103"/>
                        </a:lnTo>
                        <a:lnTo>
                          <a:pt x="2" y="102"/>
                        </a:lnTo>
                        <a:lnTo>
                          <a:pt x="0" y="105"/>
                        </a:lnTo>
                        <a:lnTo>
                          <a:pt x="4" y="104"/>
                        </a:lnTo>
                        <a:lnTo>
                          <a:pt x="2" y="10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6" name="Freeform 2327"/>
                  <p:cNvSpPr>
                    <a:spLocks/>
                  </p:cNvSpPr>
                  <p:nvPr/>
                </p:nvSpPr>
                <p:spPr bwMode="auto">
                  <a:xfrm>
                    <a:off x="1133" y="1900"/>
                    <a:ext cx="32" cy="32"/>
                  </a:xfrm>
                  <a:custGeom>
                    <a:avLst/>
                    <a:gdLst>
                      <a:gd name="T0" fmla="*/ 217 w 223"/>
                      <a:gd name="T1" fmla="*/ 1 h 196"/>
                      <a:gd name="T2" fmla="*/ 206 w 223"/>
                      <a:gd name="T3" fmla="*/ 5 h 196"/>
                      <a:gd name="T4" fmla="*/ 196 w 223"/>
                      <a:gd name="T5" fmla="*/ 10 h 196"/>
                      <a:gd name="T6" fmla="*/ 183 w 223"/>
                      <a:gd name="T7" fmla="*/ 16 h 196"/>
                      <a:gd name="T8" fmla="*/ 171 w 223"/>
                      <a:gd name="T9" fmla="*/ 23 h 196"/>
                      <a:gd name="T10" fmla="*/ 158 w 223"/>
                      <a:gd name="T11" fmla="*/ 31 h 196"/>
                      <a:gd name="T12" fmla="*/ 145 w 223"/>
                      <a:gd name="T13" fmla="*/ 40 h 196"/>
                      <a:gd name="T14" fmla="*/ 129 w 223"/>
                      <a:gd name="T15" fmla="*/ 51 h 196"/>
                      <a:gd name="T16" fmla="*/ 116 w 223"/>
                      <a:gd name="T17" fmla="*/ 61 h 196"/>
                      <a:gd name="T18" fmla="*/ 101 w 223"/>
                      <a:gd name="T19" fmla="*/ 74 h 196"/>
                      <a:gd name="T20" fmla="*/ 86 w 223"/>
                      <a:gd name="T21" fmla="*/ 87 h 196"/>
                      <a:gd name="T22" fmla="*/ 70 w 223"/>
                      <a:gd name="T23" fmla="*/ 103 h 196"/>
                      <a:gd name="T24" fmla="*/ 55 w 223"/>
                      <a:gd name="T25" fmla="*/ 121 h 196"/>
                      <a:gd name="T26" fmla="*/ 39 w 223"/>
                      <a:gd name="T27" fmla="*/ 139 h 196"/>
                      <a:gd name="T28" fmla="*/ 24 w 223"/>
                      <a:gd name="T29" fmla="*/ 159 h 196"/>
                      <a:gd name="T30" fmla="*/ 8 w 223"/>
                      <a:gd name="T31" fmla="*/ 183 h 196"/>
                      <a:gd name="T32" fmla="*/ 3 w 223"/>
                      <a:gd name="T33" fmla="*/ 196 h 196"/>
                      <a:gd name="T34" fmla="*/ 19 w 223"/>
                      <a:gd name="T35" fmla="*/ 173 h 196"/>
                      <a:gd name="T36" fmla="*/ 34 w 223"/>
                      <a:gd name="T37" fmla="*/ 151 h 196"/>
                      <a:gd name="T38" fmla="*/ 50 w 223"/>
                      <a:gd name="T39" fmla="*/ 132 h 196"/>
                      <a:gd name="T40" fmla="*/ 65 w 223"/>
                      <a:gd name="T41" fmla="*/ 114 h 196"/>
                      <a:gd name="T42" fmla="*/ 81 w 223"/>
                      <a:gd name="T43" fmla="*/ 98 h 196"/>
                      <a:gd name="T44" fmla="*/ 96 w 223"/>
                      <a:gd name="T45" fmla="*/ 84 h 196"/>
                      <a:gd name="T46" fmla="*/ 111 w 223"/>
                      <a:gd name="T47" fmla="*/ 70 h 196"/>
                      <a:gd name="T48" fmla="*/ 126 w 223"/>
                      <a:gd name="T49" fmla="*/ 59 h 196"/>
                      <a:gd name="T50" fmla="*/ 140 w 223"/>
                      <a:gd name="T51" fmla="*/ 48 h 196"/>
                      <a:gd name="T52" fmla="*/ 153 w 223"/>
                      <a:gd name="T53" fmla="*/ 39 h 196"/>
                      <a:gd name="T54" fmla="*/ 167 w 223"/>
                      <a:gd name="T55" fmla="*/ 30 h 196"/>
                      <a:gd name="T56" fmla="*/ 179 w 223"/>
                      <a:gd name="T57" fmla="*/ 23 h 196"/>
                      <a:gd name="T58" fmla="*/ 191 w 223"/>
                      <a:gd name="T59" fmla="*/ 16 h 196"/>
                      <a:gd name="T60" fmla="*/ 202 w 223"/>
                      <a:gd name="T61" fmla="*/ 10 h 196"/>
                      <a:gd name="T62" fmla="*/ 212 w 223"/>
                      <a:gd name="T63" fmla="*/ 7 h 196"/>
                      <a:gd name="T64" fmla="*/ 223 w 223"/>
                      <a:gd name="T65" fmla="*/ 2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96"/>
                      <a:gd name="T101" fmla="*/ 223 w 22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96">
                        <a:moveTo>
                          <a:pt x="222" y="0"/>
                        </a:moveTo>
                        <a:lnTo>
                          <a:pt x="217" y="1"/>
                        </a:lnTo>
                        <a:lnTo>
                          <a:pt x="211" y="3"/>
                        </a:lnTo>
                        <a:lnTo>
                          <a:pt x="206" y="5"/>
                        </a:lnTo>
                        <a:lnTo>
                          <a:pt x="200" y="8"/>
                        </a:lnTo>
                        <a:lnTo>
                          <a:pt x="196" y="10"/>
                        </a:lnTo>
                        <a:lnTo>
                          <a:pt x="189" y="13"/>
                        </a:lnTo>
                        <a:lnTo>
                          <a:pt x="183" y="16"/>
                        </a:lnTo>
                        <a:lnTo>
                          <a:pt x="177" y="20"/>
                        </a:lnTo>
                        <a:lnTo>
                          <a:pt x="171" y="23"/>
                        </a:lnTo>
                        <a:lnTo>
                          <a:pt x="165" y="27"/>
                        </a:lnTo>
                        <a:lnTo>
                          <a:pt x="158" y="31"/>
                        </a:lnTo>
                        <a:lnTo>
                          <a:pt x="151" y="35"/>
                        </a:lnTo>
                        <a:lnTo>
                          <a:pt x="145" y="40"/>
                        </a:lnTo>
                        <a:lnTo>
                          <a:pt x="137" y="45"/>
                        </a:lnTo>
                        <a:lnTo>
                          <a:pt x="129" y="51"/>
                        </a:lnTo>
                        <a:lnTo>
                          <a:pt x="123" y="55"/>
                        </a:lnTo>
                        <a:lnTo>
                          <a:pt x="116" y="61"/>
                        </a:lnTo>
                        <a:lnTo>
                          <a:pt x="108" y="67"/>
                        </a:lnTo>
                        <a:lnTo>
                          <a:pt x="101" y="74"/>
                        </a:lnTo>
                        <a:lnTo>
                          <a:pt x="94" y="80"/>
                        </a:lnTo>
                        <a:lnTo>
                          <a:pt x="86" y="87"/>
                        </a:lnTo>
                        <a:lnTo>
                          <a:pt x="77" y="96"/>
                        </a:lnTo>
                        <a:lnTo>
                          <a:pt x="70" y="103"/>
                        </a:lnTo>
                        <a:lnTo>
                          <a:pt x="62" y="111"/>
                        </a:lnTo>
                        <a:lnTo>
                          <a:pt x="55" y="121"/>
                        </a:lnTo>
                        <a:lnTo>
                          <a:pt x="48" y="129"/>
                        </a:lnTo>
                        <a:lnTo>
                          <a:pt x="39" y="139"/>
                        </a:lnTo>
                        <a:lnTo>
                          <a:pt x="31" y="149"/>
                        </a:lnTo>
                        <a:lnTo>
                          <a:pt x="24" y="159"/>
                        </a:lnTo>
                        <a:lnTo>
                          <a:pt x="16" y="171"/>
                        </a:lnTo>
                        <a:lnTo>
                          <a:pt x="8" y="183"/>
                        </a:lnTo>
                        <a:lnTo>
                          <a:pt x="0" y="195"/>
                        </a:lnTo>
                        <a:lnTo>
                          <a:pt x="3" y="196"/>
                        </a:lnTo>
                        <a:lnTo>
                          <a:pt x="11" y="184"/>
                        </a:lnTo>
                        <a:lnTo>
                          <a:pt x="19" y="173"/>
                        </a:lnTo>
                        <a:lnTo>
                          <a:pt x="26" y="161"/>
                        </a:lnTo>
                        <a:lnTo>
                          <a:pt x="34" y="151"/>
                        </a:lnTo>
                        <a:lnTo>
                          <a:pt x="43" y="141"/>
                        </a:lnTo>
                        <a:lnTo>
                          <a:pt x="50" y="132"/>
                        </a:lnTo>
                        <a:lnTo>
                          <a:pt x="57" y="122"/>
                        </a:lnTo>
                        <a:lnTo>
                          <a:pt x="65" y="114"/>
                        </a:lnTo>
                        <a:lnTo>
                          <a:pt x="74" y="105"/>
                        </a:lnTo>
                        <a:lnTo>
                          <a:pt x="81" y="98"/>
                        </a:lnTo>
                        <a:lnTo>
                          <a:pt x="89" y="90"/>
                        </a:lnTo>
                        <a:lnTo>
                          <a:pt x="96" y="84"/>
                        </a:lnTo>
                        <a:lnTo>
                          <a:pt x="103" y="77"/>
                        </a:lnTo>
                        <a:lnTo>
                          <a:pt x="111" y="70"/>
                        </a:lnTo>
                        <a:lnTo>
                          <a:pt x="119" y="64"/>
                        </a:lnTo>
                        <a:lnTo>
                          <a:pt x="126" y="59"/>
                        </a:lnTo>
                        <a:lnTo>
                          <a:pt x="132" y="53"/>
                        </a:lnTo>
                        <a:lnTo>
                          <a:pt x="140" y="48"/>
                        </a:lnTo>
                        <a:lnTo>
                          <a:pt x="146" y="43"/>
                        </a:lnTo>
                        <a:lnTo>
                          <a:pt x="153" y="39"/>
                        </a:lnTo>
                        <a:lnTo>
                          <a:pt x="159" y="34"/>
                        </a:lnTo>
                        <a:lnTo>
                          <a:pt x="167" y="30"/>
                        </a:lnTo>
                        <a:lnTo>
                          <a:pt x="173" y="27"/>
                        </a:lnTo>
                        <a:lnTo>
                          <a:pt x="179" y="23"/>
                        </a:lnTo>
                        <a:lnTo>
                          <a:pt x="185" y="20"/>
                        </a:lnTo>
                        <a:lnTo>
                          <a:pt x="191" y="16"/>
                        </a:lnTo>
                        <a:lnTo>
                          <a:pt x="197" y="13"/>
                        </a:lnTo>
                        <a:lnTo>
                          <a:pt x="202" y="10"/>
                        </a:lnTo>
                        <a:lnTo>
                          <a:pt x="207" y="8"/>
                        </a:lnTo>
                        <a:lnTo>
                          <a:pt x="212" y="7"/>
                        </a:lnTo>
                        <a:lnTo>
                          <a:pt x="218" y="4"/>
                        </a:lnTo>
                        <a:lnTo>
                          <a:pt x="223" y="2"/>
                        </a:lnTo>
                        <a:lnTo>
                          <a:pt x="2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7" name="Freeform 2328"/>
                  <p:cNvSpPr>
                    <a:spLocks/>
                  </p:cNvSpPr>
                  <p:nvPr/>
                </p:nvSpPr>
                <p:spPr bwMode="auto">
                  <a:xfrm>
                    <a:off x="1181" y="1137"/>
                    <a:ext cx="62" cy="64"/>
                  </a:xfrm>
                  <a:custGeom>
                    <a:avLst/>
                    <a:gdLst>
                      <a:gd name="T0" fmla="*/ 12 w 432"/>
                      <a:gd name="T1" fmla="*/ 357 h 385"/>
                      <a:gd name="T2" fmla="*/ 84 w 432"/>
                      <a:gd name="T3" fmla="*/ 270 h 385"/>
                      <a:gd name="T4" fmla="*/ 191 w 432"/>
                      <a:gd name="T5" fmla="*/ 156 h 385"/>
                      <a:gd name="T6" fmla="*/ 295 w 432"/>
                      <a:gd name="T7" fmla="*/ 54 h 385"/>
                      <a:gd name="T8" fmla="*/ 363 w 432"/>
                      <a:gd name="T9" fmla="*/ 4 h 385"/>
                      <a:gd name="T10" fmla="*/ 398 w 432"/>
                      <a:gd name="T11" fmla="*/ 0 h 385"/>
                      <a:gd name="T12" fmla="*/ 432 w 432"/>
                      <a:gd name="T13" fmla="*/ 8 h 385"/>
                      <a:gd name="T14" fmla="*/ 395 w 432"/>
                      <a:gd name="T15" fmla="*/ 40 h 385"/>
                      <a:gd name="T16" fmla="*/ 374 w 432"/>
                      <a:gd name="T17" fmla="*/ 35 h 385"/>
                      <a:gd name="T18" fmla="*/ 356 w 432"/>
                      <a:gd name="T19" fmla="*/ 37 h 385"/>
                      <a:gd name="T20" fmla="*/ 317 w 432"/>
                      <a:gd name="T21" fmla="*/ 70 h 385"/>
                      <a:gd name="T22" fmla="*/ 272 w 432"/>
                      <a:gd name="T23" fmla="*/ 115 h 385"/>
                      <a:gd name="T24" fmla="*/ 181 w 432"/>
                      <a:gd name="T25" fmla="*/ 227 h 385"/>
                      <a:gd name="T26" fmla="*/ 0 w 432"/>
                      <a:gd name="T27" fmla="*/ 385 h 385"/>
                      <a:gd name="T28" fmla="*/ 12 w 432"/>
                      <a:gd name="T29" fmla="*/ 357 h 3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385"/>
                      <a:gd name="T47" fmla="*/ 432 w 432"/>
                      <a:gd name="T48" fmla="*/ 385 h 3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385">
                        <a:moveTo>
                          <a:pt x="12" y="357"/>
                        </a:moveTo>
                        <a:lnTo>
                          <a:pt x="84" y="270"/>
                        </a:lnTo>
                        <a:lnTo>
                          <a:pt x="191" y="156"/>
                        </a:lnTo>
                        <a:lnTo>
                          <a:pt x="295" y="54"/>
                        </a:lnTo>
                        <a:lnTo>
                          <a:pt x="363" y="4"/>
                        </a:lnTo>
                        <a:lnTo>
                          <a:pt x="398" y="0"/>
                        </a:lnTo>
                        <a:lnTo>
                          <a:pt x="432" y="8"/>
                        </a:lnTo>
                        <a:lnTo>
                          <a:pt x="395" y="40"/>
                        </a:lnTo>
                        <a:lnTo>
                          <a:pt x="374" y="35"/>
                        </a:lnTo>
                        <a:lnTo>
                          <a:pt x="356" y="37"/>
                        </a:lnTo>
                        <a:lnTo>
                          <a:pt x="317" y="70"/>
                        </a:lnTo>
                        <a:lnTo>
                          <a:pt x="272" y="115"/>
                        </a:lnTo>
                        <a:lnTo>
                          <a:pt x="181" y="227"/>
                        </a:lnTo>
                        <a:lnTo>
                          <a:pt x="0" y="385"/>
                        </a:lnTo>
                        <a:lnTo>
                          <a:pt x="12" y="3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8" name="Freeform 2329"/>
                  <p:cNvSpPr>
                    <a:spLocks/>
                  </p:cNvSpPr>
                  <p:nvPr/>
                </p:nvSpPr>
                <p:spPr bwMode="auto">
                  <a:xfrm>
                    <a:off x="1180" y="1137"/>
                    <a:ext cx="70" cy="78"/>
                  </a:xfrm>
                  <a:custGeom>
                    <a:avLst/>
                    <a:gdLst>
                      <a:gd name="T0" fmla="*/ 282 w 494"/>
                      <a:gd name="T1" fmla="*/ 79 h 470"/>
                      <a:gd name="T2" fmla="*/ 133 w 494"/>
                      <a:gd name="T3" fmla="*/ 231 h 470"/>
                      <a:gd name="T4" fmla="*/ 24 w 494"/>
                      <a:gd name="T5" fmla="*/ 358 h 470"/>
                      <a:gd name="T6" fmla="*/ 10 w 494"/>
                      <a:gd name="T7" fmla="*/ 398 h 470"/>
                      <a:gd name="T8" fmla="*/ 0 w 494"/>
                      <a:gd name="T9" fmla="*/ 470 h 470"/>
                      <a:gd name="T10" fmla="*/ 50 w 494"/>
                      <a:gd name="T11" fmla="*/ 426 h 470"/>
                      <a:gd name="T12" fmla="*/ 61 w 494"/>
                      <a:gd name="T13" fmla="*/ 388 h 470"/>
                      <a:gd name="T14" fmla="*/ 75 w 494"/>
                      <a:gd name="T15" fmla="*/ 367 h 470"/>
                      <a:gd name="T16" fmla="*/ 128 w 494"/>
                      <a:gd name="T17" fmla="*/ 310 h 470"/>
                      <a:gd name="T18" fmla="*/ 205 w 494"/>
                      <a:gd name="T19" fmla="*/ 214 h 470"/>
                      <a:gd name="T20" fmla="*/ 290 w 494"/>
                      <a:gd name="T21" fmla="*/ 110 h 470"/>
                      <a:gd name="T22" fmla="*/ 332 w 494"/>
                      <a:gd name="T23" fmla="*/ 69 h 470"/>
                      <a:gd name="T24" fmla="*/ 368 w 494"/>
                      <a:gd name="T25" fmla="*/ 38 h 470"/>
                      <a:gd name="T26" fmla="*/ 387 w 494"/>
                      <a:gd name="T27" fmla="*/ 36 h 470"/>
                      <a:gd name="T28" fmla="*/ 410 w 494"/>
                      <a:gd name="T29" fmla="*/ 43 h 470"/>
                      <a:gd name="T30" fmla="*/ 459 w 494"/>
                      <a:gd name="T31" fmla="*/ 69 h 470"/>
                      <a:gd name="T32" fmla="*/ 494 w 494"/>
                      <a:gd name="T33" fmla="*/ 38 h 470"/>
                      <a:gd name="T34" fmla="*/ 435 w 494"/>
                      <a:gd name="T35" fmla="*/ 6 h 470"/>
                      <a:gd name="T36" fmla="*/ 405 w 494"/>
                      <a:gd name="T37" fmla="*/ 0 h 470"/>
                      <a:gd name="T38" fmla="*/ 375 w 494"/>
                      <a:gd name="T39" fmla="*/ 5 h 470"/>
                      <a:gd name="T40" fmla="*/ 344 w 494"/>
                      <a:gd name="T41" fmla="*/ 24 h 470"/>
                      <a:gd name="T42" fmla="*/ 282 w 494"/>
                      <a:gd name="T43" fmla="*/ 79 h 4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4"/>
                      <a:gd name="T67" fmla="*/ 0 h 470"/>
                      <a:gd name="T68" fmla="*/ 494 w 494"/>
                      <a:gd name="T69" fmla="*/ 470 h 4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4" h="470">
                        <a:moveTo>
                          <a:pt x="282" y="79"/>
                        </a:moveTo>
                        <a:lnTo>
                          <a:pt x="133" y="231"/>
                        </a:lnTo>
                        <a:lnTo>
                          <a:pt x="24" y="358"/>
                        </a:lnTo>
                        <a:lnTo>
                          <a:pt x="10" y="398"/>
                        </a:lnTo>
                        <a:lnTo>
                          <a:pt x="0" y="470"/>
                        </a:lnTo>
                        <a:lnTo>
                          <a:pt x="50" y="426"/>
                        </a:lnTo>
                        <a:lnTo>
                          <a:pt x="61" y="388"/>
                        </a:lnTo>
                        <a:lnTo>
                          <a:pt x="75" y="367"/>
                        </a:lnTo>
                        <a:lnTo>
                          <a:pt x="128" y="310"/>
                        </a:lnTo>
                        <a:lnTo>
                          <a:pt x="205" y="214"/>
                        </a:lnTo>
                        <a:lnTo>
                          <a:pt x="290" y="110"/>
                        </a:lnTo>
                        <a:lnTo>
                          <a:pt x="332" y="69"/>
                        </a:lnTo>
                        <a:lnTo>
                          <a:pt x="368" y="38"/>
                        </a:lnTo>
                        <a:lnTo>
                          <a:pt x="387" y="36"/>
                        </a:lnTo>
                        <a:lnTo>
                          <a:pt x="410" y="43"/>
                        </a:lnTo>
                        <a:lnTo>
                          <a:pt x="459" y="69"/>
                        </a:lnTo>
                        <a:lnTo>
                          <a:pt x="494" y="38"/>
                        </a:lnTo>
                        <a:lnTo>
                          <a:pt x="435" y="6"/>
                        </a:lnTo>
                        <a:lnTo>
                          <a:pt x="405" y="0"/>
                        </a:lnTo>
                        <a:lnTo>
                          <a:pt x="375" y="5"/>
                        </a:lnTo>
                        <a:lnTo>
                          <a:pt x="344" y="24"/>
                        </a:lnTo>
                        <a:lnTo>
                          <a:pt x="282"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09" name="Freeform 2330"/>
                  <p:cNvSpPr>
                    <a:spLocks/>
                  </p:cNvSpPr>
                  <p:nvPr/>
                </p:nvSpPr>
                <p:spPr bwMode="auto">
                  <a:xfrm>
                    <a:off x="1238" y="1138"/>
                    <a:ext cx="18" cy="14"/>
                  </a:xfrm>
                  <a:custGeom>
                    <a:avLst/>
                    <a:gdLst>
                      <a:gd name="T0" fmla="*/ 130 w 130"/>
                      <a:gd name="T1" fmla="*/ 64 h 85"/>
                      <a:gd name="T2" fmla="*/ 84 w 130"/>
                      <a:gd name="T3" fmla="*/ 27 h 85"/>
                      <a:gd name="T4" fmla="*/ 37 w 130"/>
                      <a:gd name="T5" fmla="*/ 0 h 85"/>
                      <a:gd name="T6" fmla="*/ 0 w 130"/>
                      <a:gd name="T7" fmla="*/ 32 h 85"/>
                      <a:gd name="T8" fmla="*/ 45 w 130"/>
                      <a:gd name="T9" fmla="*/ 56 h 85"/>
                      <a:gd name="T10" fmla="*/ 87 w 130"/>
                      <a:gd name="T11" fmla="*/ 72 h 85"/>
                      <a:gd name="T12" fmla="*/ 100 w 130"/>
                      <a:gd name="T13" fmla="*/ 75 h 85"/>
                      <a:gd name="T14" fmla="*/ 107 w 130"/>
                      <a:gd name="T15" fmla="*/ 85 h 85"/>
                      <a:gd name="T16" fmla="*/ 130 w 130"/>
                      <a:gd name="T17" fmla="*/ 64 h 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85"/>
                      <a:gd name="T29" fmla="*/ 130 w 130"/>
                      <a:gd name="T30" fmla="*/ 85 h 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85">
                        <a:moveTo>
                          <a:pt x="130" y="64"/>
                        </a:moveTo>
                        <a:lnTo>
                          <a:pt x="84" y="27"/>
                        </a:lnTo>
                        <a:lnTo>
                          <a:pt x="37" y="0"/>
                        </a:lnTo>
                        <a:lnTo>
                          <a:pt x="0" y="32"/>
                        </a:lnTo>
                        <a:lnTo>
                          <a:pt x="45" y="56"/>
                        </a:lnTo>
                        <a:lnTo>
                          <a:pt x="87" y="72"/>
                        </a:lnTo>
                        <a:lnTo>
                          <a:pt x="100" y="75"/>
                        </a:lnTo>
                        <a:lnTo>
                          <a:pt x="107" y="85"/>
                        </a:lnTo>
                        <a:lnTo>
                          <a:pt x="130"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0" name="Freeform 2331"/>
                  <p:cNvSpPr>
                    <a:spLocks/>
                  </p:cNvSpPr>
                  <p:nvPr/>
                </p:nvSpPr>
                <p:spPr bwMode="auto">
                  <a:xfrm>
                    <a:off x="1179" y="1175"/>
                    <a:ext cx="28" cy="53"/>
                  </a:xfrm>
                  <a:custGeom>
                    <a:avLst/>
                    <a:gdLst>
                      <a:gd name="T0" fmla="*/ 200 w 200"/>
                      <a:gd name="T1" fmla="*/ 0 h 321"/>
                      <a:gd name="T2" fmla="*/ 130 w 200"/>
                      <a:gd name="T3" fmla="*/ 88 h 321"/>
                      <a:gd name="T4" fmla="*/ 82 w 200"/>
                      <a:gd name="T5" fmla="*/ 139 h 321"/>
                      <a:gd name="T6" fmla="*/ 69 w 200"/>
                      <a:gd name="T7" fmla="*/ 156 h 321"/>
                      <a:gd name="T8" fmla="*/ 60 w 200"/>
                      <a:gd name="T9" fmla="*/ 187 h 321"/>
                      <a:gd name="T10" fmla="*/ 47 w 200"/>
                      <a:gd name="T11" fmla="*/ 281 h 321"/>
                      <a:gd name="T12" fmla="*/ 0 w 200"/>
                      <a:gd name="T13" fmla="*/ 321 h 321"/>
                      <a:gd name="T14" fmla="*/ 19 w 200"/>
                      <a:gd name="T15" fmla="*/ 158 h 321"/>
                      <a:gd name="T16" fmla="*/ 200 w 200"/>
                      <a:gd name="T17" fmla="*/ 0 h 3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21"/>
                      <a:gd name="T29" fmla="*/ 200 w 200"/>
                      <a:gd name="T30" fmla="*/ 321 h 3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21">
                        <a:moveTo>
                          <a:pt x="200" y="0"/>
                        </a:moveTo>
                        <a:lnTo>
                          <a:pt x="130" y="88"/>
                        </a:lnTo>
                        <a:lnTo>
                          <a:pt x="82" y="139"/>
                        </a:lnTo>
                        <a:lnTo>
                          <a:pt x="69" y="156"/>
                        </a:lnTo>
                        <a:lnTo>
                          <a:pt x="60" y="187"/>
                        </a:lnTo>
                        <a:lnTo>
                          <a:pt x="47" y="281"/>
                        </a:lnTo>
                        <a:lnTo>
                          <a:pt x="0" y="321"/>
                        </a:lnTo>
                        <a:lnTo>
                          <a:pt x="19" y="158"/>
                        </a:lnTo>
                        <a:lnTo>
                          <a:pt x="2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1" name="Freeform 2332"/>
                  <p:cNvSpPr>
                    <a:spLocks/>
                  </p:cNvSpPr>
                  <p:nvPr/>
                </p:nvSpPr>
                <p:spPr bwMode="auto">
                  <a:xfrm>
                    <a:off x="1245" y="1143"/>
                    <a:ext cx="17" cy="20"/>
                  </a:xfrm>
                  <a:custGeom>
                    <a:avLst/>
                    <a:gdLst>
                      <a:gd name="T0" fmla="*/ 119 w 119"/>
                      <a:gd name="T1" fmla="*/ 74 h 121"/>
                      <a:gd name="T2" fmla="*/ 35 w 119"/>
                      <a:gd name="T3" fmla="*/ 0 h 121"/>
                      <a:gd name="T4" fmla="*/ 0 w 119"/>
                      <a:gd name="T5" fmla="*/ 31 h 121"/>
                      <a:gd name="T6" fmla="*/ 35 w 119"/>
                      <a:gd name="T7" fmla="*/ 43 h 121"/>
                      <a:gd name="T8" fmla="*/ 50 w 119"/>
                      <a:gd name="T9" fmla="*/ 49 h 121"/>
                      <a:gd name="T10" fmla="*/ 57 w 119"/>
                      <a:gd name="T11" fmla="*/ 64 h 121"/>
                      <a:gd name="T12" fmla="*/ 63 w 119"/>
                      <a:gd name="T13" fmla="*/ 121 h 121"/>
                      <a:gd name="T14" fmla="*/ 119 w 119"/>
                      <a:gd name="T15" fmla="*/ 74 h 121"/>
                      <a:gd name="T16" fmla="*/ 0 60000 65536"/>
                      <a:gd name="T17" fmla="*/ 0 60000 65536"/>
                      <a:gd name="T18" fmla="*/ 0 60000 65536"/>
                      <a:gd name="T19" fmla="*/ 0 60000 65536"/>
                      <a:gd name="T20" fmla="*/ 0 60000 65536"/>
                      <a:gd name="T21" fmla="*/ 0 60000 65536"/>
                      <a:gd name="T22" fmla="*/ 0 60000 65536"/>
                      <a:gd name="T23" fmla="*/ 0 60000 65536"/>
                      <a:gd name="T24" fmla="*/ 0 w 119"/>
                      <a:gd name="T25" fmla="*/ 0 h 121"/>
                      <a:gd name="T26" fmla="*/ 119 w 119"/>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 h="121">
                        <a:moveTo>
                          <a:pt x="119" y="74"/>
                        </a:moveTo>
                        <a:lnTo>
                          <a:pt x="35" y="0"/>
                        </a:lnTo>
                        <a:lnTo>
                          <a:pt x="0" y="31"/>
                        </a:lnTo>
                        <a:lnTo>
                          <a:pt x="35" y="43"/>
                        </a:lnTo>
                        <a:lnTo>
                          <a:pt x="50" y="49"/>
                        </a:lnTo>
                        <a:lnTo>
                          <a:pt x="57" y="64"/>
                        </a:lnTo>
                        <a:lnTo>
                          <a:pt x="63" y="121"/>
                        </a:lnTo>
                        <a:lnTo>
                          <a:pt x="119" y="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2" name="Freeform 2333"/>
                  <p:cNvSpPr>
                    <a:spLocks/>
                  </p:cNvSpPr>
                  <p:nvPr/>
                </p:nvSpPr>
                <p:spPr bwMode="auto">
                  <a:xfrm>
                    <a:off x="1178" y="1208"/>
                    <a:ext cx="9" cy="33"/>
                  </a:xfrm>
                  <a:custGeom>
                    <a:avLst/>
                    <a:gdLst>
                      <a:gd name="T0" fmla="*/ 46 w 62"/>
                      <a:gd name="T1" fmla="*/ 160 h 200"/>
                      <a:gd name="T2" fmla="*/ 62 w 62"/>
                      <a:gd name="T3" fmla="*/ 0 h 200"/>
                      <a:gd name="T4" fmla="*/ 12 w 62"/>
                      <a:gd name="T5" fmla="*/ 44 h 200"/>
                      <a:gd name="T6" fmla="*/ 0 w 62"/>
                      <a:gd name="T7" fmla="*/ 200 h 200"/>
                      <a:gd name="T8" fmla="*/ 46 w 62"/>
                      <a:gd name="T9" fmla="*/ 160 h 200"/>
                      <a:gd name="T10" fmla="*/ 0 60000 65536"/>
                      <a:gd name="T11" fmla="*/ 0 60000 65536"/>
                      <a:gd name="T12" fmla="*/ 0 60000 65536"/>
                      <a:gd name="T13" fmla="*/ 0 60000 65536"/>
                      <a:gd name="T14" fmla="*/ 0 60000 65536"/>
                      <a:gd name="T15" fmla="*/ 0 w 62"/>
                      <a:gd name="T16" fmla="*/ 0 h 200"/>
                      <a:gd name="T17" fmla="*/ 62 w 62"/>
                      <a:gd name="T18" fmla="*/ 200 h 200"/>
                    </a:gdLst>
                    <a:ahLst/>
                    <a:cxnLst>
                      <a:cxn ang="T10">
                        <a:pos x="T0" y="T1"/>
                      </a:cxn>
                      <a:cxn ang="T11">
                        <a:pos x="T2" y="T3"/>
                      </a:cxn>
                      <a:cxn ang="T12">
                        <a:pos x="T4" y="T5"/>
                      </a:cxn>
                      <a:cxn ang="T13">
                        <a:pos x="T6" y="T7"/>
                      </a:cxn>
                      <a:cxn ang="T14">
                        <a:pos x="T8" y="T9"/>
                      </a:cxn>
                    </a:cxnLst>
                    <a:rect l="T15" t="T16" r="T17" b="T18"/>
                    <a:pathLst>
                      <a:path w="62" h="200">
                        <a:moveTo>
                          <a:pt x="46" y="160"/>
                        </a:moveTo>
                        <a:lnTo>
                          <a:pt x="62" y="0"/>
                        </a:lnTo>
                        <a:lnTo>
                          <a:pt x="12" y="44"/>
                        </a:lnTo>
                        <a:lnTo>
                          <a:pt x="0" y="200"/>
                        </a:lnTo>
                        <a:lnTo>
                          <a:pt x="46" y="1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3" name="Freeform 2334"/>
                  <p:cNvSpPr>
                    <a:spLocks/>
                  </p:cNvSpPr>
                  <p:nvPr/>
                </p:nvSpPr>
                <p:spPr bwMode="auto">
                  <a:xfrm>
                    <a:off x="1253" y="1149"/>
                    <a:ext cx="14" cy="26"/>
                  </a:xfrm>
                  <a:custGeom>
                    <a:avLst/>
                    <a:gdLst>
                      <a:gd name="T0" fmla="*/ 23 w 96"/>
                      <a:gd name="T1" fmla="*/ 0 h 154"/>
                      <a:gd name="T2" fmla="*/ 65 w 96"/>
                      <a:gd name="T3" fmla="*/ 40 h 154"/>
                      <a:gd name="T4" fmla="*/ 96 w 96"/>
                      <a:gd name="T5" fmla="*/ 83 h 154"/>
                      <a:gd name="T6" fmla="*/ 14 w 96"/>
                      <a:gd name="T7" fmla="*/ 154 h 154"/>
                      <a:gd name="T8" fmla="*/ 7 w 96"/>
                      <a:gd name="T9" fmla="*/ 74 h 154"/>
                      <a:gd name="T10" fmla="*/ 0 w 96"/>
                      <a:gd name="T11" fmla="*/ 21 h 154"/>
                      <a:gd name="T12" fmla="*/ 23 w 96"/>
                      <a:gd name="T13" fmla="*/ 0 h 154"/>
                      <a:gd name="T14" fmla="*/ 0 60000 65536"/>
                      <a:gd name="T15" fmla="*/ 0 60000 65536"/>
                      <a:gd name="T16" fmla="*/ 0 60000 65536"/>
                      <a:gd name="T17" fmla="*/ 0 60000 65536"/>
                      <a:gd name="T18" fmla="*/ 0 60000 65536"/>
                      <a:gd name="T19" fmla="*/ 0 60000 65536"/>
                      <a:gd name="T20" fmla="*/ 0 60000 65536"/>
                      <a:gd name="T21" fmla="*/ 0 w 96"/>
                      <a:gd name="T22" fmla="*/ 0 h 154"/>
                      <a:gd name="T23" fmla="*/ 96 w 96"/>
                      <a:gd name="T24" fmla="*/ 154 h 1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54">
                        <a:moveTo>
                          <a:pt x="23" y="0"/>
                        </a:moveTo>
                        <a:lnTo>
                          <a:pt x="65" y="40"/>
                        </a:lnTo>
                        <a:lnTo>
                          <a:pt x="96" y="83"/>
                        </a:lnTo>
                        <a:lnTo>
                          <a:pt x="14" y="154"/>
                        </a:lnTo>
                        <a:lnTo>
                          <a:pt x="7" y="74"/>
                        </a:lnTo>
                        <a:lnTo>
                          <a:pt x="0" y="21"/>
                        </a:lnTo>
                        <a:lnTo>
                          <a:pt x="2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4" name="Freeform 2335"/>
                  <p:cNvSpPr>
                    <a:spLocks/>
                  </p:cNvSpPr>
                  <p:nvPr/>
                </p:nvSpPr>
                <p:spPr bwMode="auto">
                  <a:xfrm>
                    <a:off x="1177" y="1222"/>
                    <a:ext cx="8" cy="32"/>
                  </a:xfrm>
                  <a:custGeom>
                    <a:avLst/>
                    <a:gdLst>
                      <a:gd name="T0" fmla="*/ 45 w 56"/>
                      <a:gd name="T1" fmla="*/ 155 h 193"/>
                      <a:gd name="T2" fmla="*/ 56 w 56"/>
                      <a:gd name="T3" fmla="*/ 0 h 193"/>
                      <a:gd name="T4" fmla="*/ 9 w 56"/>
                      <a:gd name="T5" fmla="*/ 40 h 193"/>
                      <a:gd name="T6" fmla="*/ 0 w 56"/>
                      <a:gd name="T7" fmla="*/ 193 h 193"/>
                      <a:gd name="T8" fmla="*/ 45 w 56"/>
                      <a:gd name="T9" fmla="*/ 155 h 193"/>
                      <a:gd name="T10" fmla="*/ 0 60000 65536"/>
                      <a:gd name="T11" fmla="*/ 0 60000 65536"/>
                      <a:gd name="T12" fmla="*/ 0 60000 65536"/>
                      <a:gd name="T13" fmla="*/ 0 60000 65536"/>
                      <a:gd name="T14" fmla="*/ 0 60000 65536"/>
                      <a:gd name="T15" fmla="*/ 0 w 56"/>
                      <a:gd name="T16" fmla="*/ 0 h 193"/>
                      <a:gd name="T17" fmla="*/ 56 w 56"/>
                      <a:gd name="T18" fmla="*/ 193 h 193"/>
                    </a:gdLst>
                    <a:ahLst/>
                    <a:cxnLst>
                      <a:cxn ang="T10">
                        <a:pos x="T0" y="T1"/>
                      </a:cxn>
                      <a:cxn ang="T11">
                        <a:pos x="T2" y="T3"/>
                      </a:cxn>
                      <a:cxn ang="T12">
                        <a:pos x="T4" y="T5"/>
                      </a:cxn>
                      <a:cxn ang="T13">
                        <a:pos x="T6" y="T7"/>
                      </a:cxn>
                      <a:cxn ang="T14">
                        <a:pos x="T8" y="T9"/>
                      </a:cxn>
                    </a:cxnLst>
                    <a:rect l="T15" t="T16" r="T17" b="T18"/>
                    <a:pathLst>
                      <a:path w="56" h="193">
                        <a:moveTo>
                          <a:pt x="45" y="155"/>
                        </a:moveTo>
                        <a:lnTo>
                          <a:pt x="56" y="0"/>
                        </a:lnTo>
                        <a:lnTo>
                          <a:pt x="9" y="40"/>
                        </a:lnTo>
                        <a:lnTo>
                          <a:pt x="0" y="193"/>
                        </a:lnTo>
                        <a:lnTo>
                          <a:pt x="45"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5" name="Freeform 2336"/>
                  <p:cNvSpPr>
                    <a:spLocks/>
                  </p:cNvSpPr>
                  <p:nvPr/>
                </p:nvSpPr>
                <p:spPr bwMode="auto">
                  <a:xfrm>
                    <a:off x="1254" y="1155"/>
                    <a:ext cx="17" cy="30"/>
                  </a:xfrm>
                  <a:custGeom>
                    <a:avLst/>
                    <a:gdLst>
                      <a:gd name="T0" fmla="*/ 56 w 114"/>
                      <a:gd name="T1" fmla="*/ 0 h 176"/>
                      <a:gd name="T2" fmla="*/ 57 w 114"/>
                      <a:gd name="T3" fmla="*/ 1 h 176"/>
                      <a:gd name="T4" fmla="*/ 86 w 114"/>
                      <a:gd name="T5" fmla="*/ 41 h 176"/>
                      <a:gd name="T6" fmla="*/ 114 w 114"/>
                      <a:gd name="T7" fmla="*/ 94 h 176"/>
                      <a:gd name="T8" fmla="*/ 19 w 114"/>
                      <a:gd name="T9" fmla="*/ 176 h 176"/>
                      <a:gd name="T10" fmla="*/ 5 w 114"/>
                      <a:gd name="T11" fmla="*/ 108 h 176"/>
                      <a:gd name="T12" fmla="*/ 0 w 114"/>
                      <a:gd name="T13" fmla="*/ 47 h 176"/>
                      <a:gd name="T14" fmla="*/ 56 w 114"/>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4"/>
                      <a:gd name="T25" fmla="*/ 0 h 176"/>
                      <a:gd name="T26" fmla="*/ 114 w 114"/>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4" h="176">
                        <a:moveTo>
                          <a:pt x="56" y="0"/>
                        </a:moveTo>
                        <a:lnTo>
                          <a:pt x="57" y="1"/>
                        </a:lnTo>
                        <a:lnTo>
                          <a:pt x="86" y="41"/>
                        </a:lnTo>
                        <a:lnTo>
                          <a:pt x="114" y="94"/>
                        </a:lnTo>
                        <a:lnTo>
                          <a:pt x="19" y="176"/>
                        </a:lnTo>
                        <a:lnTo>
                          <a:pt x="5" y="108"/>
                        </a:lnTo>
                        <a:lnTo>
                          <a:pt x="0" y="47"/>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6" name="Freeform 2337"/>
                  <p:cNvSpPr>
                    <a:spLocks/>
                  </p:cNvSpPr>
                  <p:nvPr/>
                </p:nvSpPr>
                <p:spPr bwMode="auto">
                  <a:xfrm>
                    <a:off x="1177" y="1235"/>
                    <a:ext cx="8" cy="31"/>
                  </a:xfrm>
                  <a:custGeom>
                    <a:avLst/>
                    <a:gdLst>
                      <a:gd name="T0" fmla="*/ 42 w 54"/>
                      <a:gd name="T1" fmla="*/ 156 h 191"/>
                      <a:gd name="T2" fmla="*/ 54 w 54"/>
                      <a:gd name="T3" fmla="*/ 0 h 191"/>
                      <a:gd name="T4" fmla="*/ 8 w 54"/>
                      <a:gd name="T5" fmla="*/ 40 h 191"/>
                      <a:gd name="T6" fmla="*/ 0 w 54"/>
                      <a:gd name="T7" fmla="*/ 191 h 191"/>
                      <a:gd name="T8" fmla="*/ 42 w 54"/>
                      <a:gd name="T9" fmla="*/ 156 h 191"/>
                      <a:gd name="T10" fmla="*/ 0 60000 65536"/>
                      <a:gd name="T11" fmla="*/ 0 60000 65536"/>
                      <a:gd name="T12" fmla="*/ 0 60000 65536"/>
                      <a:gd name="T13" fmla="*/ 0 60000 65536"/>
                      <a:gd name="T14" fmla="*/ 0 60000 65536"/>
                      <a:gd name="T15" fmla="*/ 0 w 54"/>
                      <a:gd name="T16" fmla="*/ 0 h 191"/>
                      <a:gd name="T17" fmla="*/ 54 w 54"/>
                      <a:gd name="T18" fmla="*/ 191 h 191"/>
                    </a:gdLst>
                    <a:ahLst/>
                    <a:cxnLst>
                      <a:cxn ang="T10">
                        <a:pos x="T0" y="T1"/>
                      </a:cxn>
                      <a:cxn ang="T11">
                        <a:pos x="T2" y="T3"/>
                      </a:cxn>
                      <a:cxn ang="T12">
                        <a:pos x="T4" y="T5"/>
                      </a:cxn>
                      <a:cxn ang="T13">
                        <a:pos x="T6" y="T7"/>
                      </a:cxn>
                      <a:cxn ang="T14">
                        <a:pos x="T8" y="T9"/>
                      </a:cxn>
                    </a:cxnLst>
                    <a:rect l="T15" t="T16" r="T17" b="T18"/>
                    <a:pathLst>
                      <a:path w="54" h="191">
                        <a:moveTo>
                          <a:pt x="42" y="156"/>
                        </a:moveTo>
                        <a:lnTo>
                          <a:pt x="54" y="0"/>
                        </a:lnTo>
                        <a:lnTo>
                          <a:pt x="8" y="40"/>
                        </a:lnTo>
                        <a:lnTo>
                          <a:pt x="0" y="191"/>
                        </a:lnTo>
                        <a:lnTo>
                          <a:pt x="42" y="15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7" name="Freeform 2338"/>
                  <p:cNvSpPr>
                    <a:spLocks/>
                  </p:cNvSpPr>
                  <p:nvPr/>
                </p:nvSpPr>
                <p:spPr bwMode="auto">
                  <a:xfrm>
                    <a:off x="1255" y="1163"/>
                    <a:ext cx="19" cy="31"/>
                  </a:xfrm>
                  <a:custGeom>
                    <a:avLst/>
                    <a:gdLst>
                      <a:gd name="T0" fmla="*/ 130 w 130"/>
                      <a:gd name="T1" fmla="*/ 103 h 185"/>
                      <a:gd name="T2" fmla="*/ 82 w 130"/>
                      <a:gd name="T3" fmla="*/ 0 h 185"/>
                      <a:gd name="T4" fmla="*/ 0 w 130"/>
                      <a:gd name="T5" fmla="*/ 71 h 185"/>
                      <a:gd name="T6" fmla="*/ 12 w 130"/>
                      <a:gd name="T7" fmla="*/ 127 h 185"/>
                      <a:gd name="T8" fmla="*/ 35 w 130"/>
                      <a:gd name="T9" fmla="*/ 185 h 185"/>
                      <a:gd name="T10" fmla="*/ 130 w 130"/>
                      <a:gd name="T11" fmla="*/ 103 h 185"/>
                      <a:gd name="T12" fmla="*/ 0 60000 65536"/>
                      <a:gd name="T13" fmla="*/ 0 60000 65536"/>
                      <a:gd name="T14" fmla="*/ 0 60000 65536"/>
                      <a:gd name="T15" fmla="*/ 0 60000 65536"/>
                      <a:gd name="T16" fmla="*/ 0 60000 65536"/>
                      <a:gd name="T17" fmla="*/ 0 60000 65536"/>
                      <a:gd name="T18" fmla="*/ 0 w 130"/>
                      <a:gd name="T19" fmla="*/ 0 h 185"/>
                      <a:gd name="T20" fmla="*/ 130 w 130"/>
                      <a:gd name="T21" fmla="*/ 185 h 185"/>
                    </a:gdLst>
                    <a:ahLst/>
                    <a:cxnLst>
                      <a:cxn ang="T12">
                        <a:pos x="T0" y="T1"/>
                      </a:cxn>
                      <a:cxn ang="T13">
                        <a:pos x="T2" y="T3"/>
                      </a:cxn>
                      <a:cxn ang="T14">
                        <a:pos x="T4" y="T5"/>
                      </a:cxn>
                      <a:cxn ang="T15">
                        <a:pos x="T6" y="T7"/>
                      </a:cxn>
                      <a:cxn ang="T16">
                        <a:pos x="T8" y="T9"/>
                      </a:cxn>
                      <a:cxn ang="T17">
                        <a:pos x="T10" y="T11"/>
                      </a:cxn>
                    </a:cxnLst>
                    <a:rect l="T18" t="T19" r="T20" b="T21"/>
                    <a:pathLst>
                      <a:path w="130" h="185">
                        <a:moveTo>
                          <a:pt x="130" y="103"/>
                        </a:moveTo>
                        <a:lnTo>
                          <a:pt x="82" y="0"/>
                        </a:lnTo>
                        <a:lnTo>
                          <a:pt x="0" y="71"/>
                        </a:lnTo>
                        <a:lnTo>
                          <a:pt x="12" y="127"/>
                        </a:lnTo>
                        <a:lnTo>
                          <a:pt x="35" y="185"/>
                        </a:lnTo>
                        <a:lnTo>
                          <a:pt x="13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8" name="Freeform 2339"/>
                  <p:cNvSpPr>
                    <a:spLocks/>
                  </p:cNvSpPr>
                  <p:nvPr/>
                </p:nvSpPr>
                <p:spPr bwMode="auto">
                  <a:xfrm>
                    <a:off x="1177" y="1247"/>
                    <a:ext cx="7" cy="32"/>
                  </a:xfrm>
                  <a:custGeom>
                    <a:avLst/>
                    <a:gdLst>
                      <a:gd name="T0" fmla="*/ 31 w 51"/>
                      <a:gd name="T1" fmla="*/ 162 h 189"/>
                      <a:gd name="T2" fmla="*/ 51 w 51"/>
                      <a:gd name="T3" fmla="*/ 0 h 189"/>
                      <a:gd name="T4" fmla="*/ 6 w 51"/>
                      <a:gd name="T5" fmla="*/ 38 h 189"/>
                      <a:gd name="T6" fmla="*/ 0 w 51"/>
                      <a:gd name="T7" fmla="*/ 189 h 189"/>
                      <a:gd name="T8" fmla="*/ 31 w 51"/>
                      <a:gd name="T9" fmla="*/ 162 h 189"/>
                      <a:gd name="T10" fmla="*/ 0 60000 65536"/>
                      <a:gd name="T11" fmla="*/ 0 60000 65536"/>
                      <a:gd name="T12" fmla="*/ 0 60000 65536"/>
                      <a:gd name="T13" fmla="*/ 0 60000 65536"/>
                      <a:gd name="T14" fmla="*/ 0 60000 65536"/>
                      <a:gd name="T15" fmla="*/ 0 w 51"/>
                      <a:gd name="T16" fmla="*/ 0 h 189"/>
                      <a:gd name="T17" fmla="*/ 51 w 51"/>
                      <a:gd name="T18" fmla="*/ 189 h 189"/>
                    </a:gdLst>
                    <a:ahLst/>
                    <a:cxnLst>
                      <a:cxn ang="T10">
                        <a:pos x="T0" y="T1"/>
                      </a:cxn>
                      <a:cxn ang="T11">
                        <a:pos x="T2" y="T3"/>
                      </a:cxn>
                      <a:cxn ang="T12">
                        <a:pos x="T4" y="T5"/>
                      </a:cxn>
                      <a:cxn ang="T13">
                        <a:pos x="T6" y="T7"/>
                      </a:cxn>
                      <a:cxn ang="T14">
                        <a:pos x="T8" y="T9"/>
                      </a:cxn>
                    </a:cxnLst>
                    <a:rect l="T15" t="T16" r="T17" b="T18"/>
                    <a:pathLst>
                      <a:path w="51" h="189">
                        <a:moveTo>
                          <a:pt x="31" y="162"/>
                        </a:moveTo>
                        <a:lnTo>
                          <a:pt x="51" y="0"/>
                        </a:lnTo>
                        <a:lnTo>
                          <a:pt x="6" y="38"/>
                        </a:lnTo>
                        <a:lnTo>
                          <a:pt x="0" y="189"/>
                        </a:lnTo>
                        <a:lnTo>
                          <a:pt x="31" y="1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19" name="Freeform 2340"/>
                  <p:cNvSpPr>
                    <a:spLocks/>
                  </p:cNvSpPr>
                  <p:nvPr/>
                </p:nvSpPr>
                <p:spPr bwMode="auto">
                  <a:xfrm>
                    <a:off x="1257" y="1171"/>
                    <a:ext cx="20" cy="30"/>
                  </a:xfrm>
                  <a:custGeom>
                    <a:avLst/>
                    <a:gdLst>
                      <a:gd name="T0" fmla="*/ 137 w 137"/>
                      <a:gd name="T1" fmla="*/ 108 h 182"/>
                      <a:gd name="T2" fmla="*/ 95 w 137"/>
                      <a:gd name="T3" fmla="*/ 0 h 182"/>
                      <a:gd name="T4" fmla="*/ 0 w 137"/>
                      <a:gd name="T5" fmla="*/ 82 h 182"/>
                      <a:gd name="T6" fmla="*/ 20 w 137"/>
                      <a:gd name="T7" fmla="*/ 132 h 182"/>
                      <a:gd name="T8" fmla="*/ 52 w 137"/>
                      <a:gd name="T9" fmla="*/ 182 h 182"/>
                      <a:gd name="T10" fmla="*/ 137 w 137"/>
                      <a:gd name="T11" fmla="*/ 108 h 182"/>
                      <a:gd name="T12" fmla="*/ 0 60000 65536"/>
                      <a:gd name="T13" fmla="*/ 0 60000 65536"/>
                      <a:gd name="T14" fmla="*/ 0 60000 65536"/>
                      <a:gd name="T15" fmla="*/ 0 60000 65536"/>
                      <a:gd name="T16" fmla="*/ 0 60000 65536"/>
                      <a:gd name="T17" fmla="*/ 0 60000 65536"/>
                      <a:gd name="T18" fmla="*/ 0 w 137"/>
                      <a:gd name="T19" fmla="*/ 0 h 182"/>
                      <a:gd name="T20" fmla="*/ 137 w 137"/>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137" h="182">
                        <a:moveTo>
                          <a:pt x="137" y="108"/>
                        </a:moveTo>
                        <a:lnTo>
                          <a:pt x="95" y="0"/>
                        </a:lnTo>
                        <a:lnTo>
                          <a:pt x="0" y="82"/>
                        </a:lnTo>
                        <a:lnTo>
                          <a:pt x="20" y="132"/>
                        </a:lnTo>
                        <a:lnTo>
                          <a:pt x="52" y="182"/>
                        </a:lnTo>
                        <a:lnTo>
                          <a:pt x="137"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0" name="Freeform 2341"/>
                  <p:cNvSpPr>
                    <a:spLocks/>
                  </p:cNvSpPr>
                  <p:nvPr/>
                </p:nvSpPr>
                <p:spPr bwMode="auto">
                  <a:xfrm>
                    <a:off x="1176" y="1261"/>
                    <a:ext cx="7" cy="24"/>
                  </a:xfrm>
                  <a:custGeom>
                    <a:avLst/>
                    <a:gdLst>
                      <a:gd name="T0" fmla="*/ 45 w 45"/>
                      <a:gd name="T1" fmla="*/ 0 h 144"/>
                      <a:gd name="T2" fmla="*/ 28 w 45"/>
                      <a:gd name="T3" fmla="*/ 100 h 144"/>
                      <a:gd name="T4" fmla="*/ 16 w 45"/>
                      <a:gd name="T5" fmla="*/ 130 h 144"/>
                      <a:gd name="T6" fmla="*/ 0 w 45"/>
                      <a:gd name="T7" fmla="*/ 144 h 144"/>
                      <a:gd name="T8" fmla="*/ 3 w 45"/>
                      <a:gd name="T9" fmla="*/ 35 h 144"/>
                      <a:gd name="T10" fmla="*/ 45 w 45"/>
                      <a:gd name="T11" fmla="*/ 0 h 144"/>
                      <a:gd name="T12" fmla="*/ 0 60000 65536"/>
                      <a:gd name="T13" fmla="*/ 0 60000 65536"/>
                      <a:gd name="T14" fmla="*/ 0 60000 65536"/>
                      <a:gd name="T15" fmla="*/ 0 60000 65536"/>
                      <a:gd name="T16" fmla="*/ 0 60000 65536"/>
                      <a:gd name="T17" fmla="*/ 0 60000 65536"/>
                      <a:gd name="T18" fmla="*/ 0 w 45"/>
                      <a:gd name="T19" fmla="*/ 0 h 144"/>
                      <a:gd name="T20" fmla="*/ 45 w 45"/>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45" h="144">
                        <a:moveTo>
                          <a:pt x="45" y="0"/>
                        </a:moveTo>
                        <a:lnTo>
                          <a:pt x="28" y="100"/>
                        </a:lnTo>
                        <a:lnTo>
                          <a:pt x="16" y="130"/>
                        </a:lnTo>
                        <a:lnTo>
                          <a:pt x="0" y="144"/>
                        </a:lnTo>
                        <a:lnTo>
                          <a:pt x="3" y="35"/>
                        </a:lnTo>
                        <a:lnTo>
                          <a:pt x="4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1" name="Freeform 2342"/>
                  <p:cNvSpPr>
                    <a:spLocks/>
                  </p:cNvSpPr>
                  <p:nvPr/>
                </p:nvSpPr>
                <p:spPr bwMode="auto">
                  <a:xfrm>
                    <a:off x="1260" y="1180"/>
                    <a:ext cx="19" cy="28"/>
                  </a:xfrm>
                  <a:custGeom>
                    <a:avLst/>
                    <a:gdLst>
                      <a:gd name="T0" fmla="*/ 134 w 134"/>
                      <a:gd name="T1" fmla="*/ 111 h 169"/>
                      <a:gd name="T2" fmla="*/ 95 w 134"/>
                      <a:gd name="T3" fmla="*/ 0 h 169"/>
                      <a:gd name="T4" fmla="*/ 0 w 134"/>
                      <a:gd name="T5" fmla="*/ 82 h 169"/>
                      <a:gd name="T6" fmla="*/ 25 w 134"/>
                      <a:gd name="T7" fmla="*/ 121 h 169"/>
                      <a:gd name="T8" fmla="*/ 58 w 134"/>
                      <a:gd name="T9" fmla="*/ 160 h 169"/>
                      <a:gd name="T10" fmla="*/ 68 w 134"/>
                      <a:gd name="T11" fmla="*/ 169 h 169"/>
                      <a:gd name="T12" fmla="*/ 134 w 134"/>
                      <a:gd name="T13" fmla="*/ 111 h 169"/>
                      <a:gd name="T14" fmla="*/ 0 60000 65536"/>
                      <a:gd name="T15" fmla="*/ 0 60000 65536"/>
                      <a:gd name="T16" fmla="*/ 0 60000 65536"/>
                      <a:gd name="T17" fmla="*/ 0 60000 65536"/>
                      <a:gd name="T18" fmla="*/ 0 60000 65536"/>
                      <a:gd name="T19" fmla="*/ 0 60000 65536"/>
                      <a:gd name="T20" fmla="*/ 0 60000 65536"/>
                      <a:gd name="T21" fmla="*/ 0 w 134"/>
                      <a:gd name="T22" fmla="*/ 0 h 169"/>
                      <a:gd name="T23" fmla="*/ 134 w 134"/>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4" h="169">
                        <a:moveTo>
                          <a:pt x="134" y="111"/>
                        </a:moveTo>
                        <a:lnTo>
                          <a:pt x="95" y="0"/>
                        </a:lnTo>
                        <a:lnTo>
                          <a:pt x="0" y="82"/>
                        </a:lnTo>
                        <a:lnTo>
                          <a:pt x="25" y="121"/>
                        </a:lnTo>
                        <a:lnTo>
                          <a:pt x="58" y="160"/>
                        </a:lnTo>
                        <a:lnTo>
                          <a:pt x="68" y="169"/>
                        </a:lnTo>
                        <a:lnTo>
                          <a:pt x="134" y="1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2" name="Freeform 2343"/>
                  <p:cNvSpPr>
                    <a:spLocks/>
                  </p:cNvSpPr>
                  <p:nvPr/>
                </p:nvSpPr>
                <p:spPr bwMode="auto">
                  <a:xfrm>
                    <a:off x="1176" y="1274"/>
                    <a:ext cx="5" cy="11"/>
                  </a:xfrm>
                  <a:custGeom>
                    <a:avLst/>
                    <a:gdLst>
                      <a:gd name="T0" fmla="*/ 32 w 32"/>
                      <a:gd name="T1" fmla="*/ 0 h 60"/>
                      <a:gd name="T2" fmla="*/ 19 w 32"/>
                      <a:gd name="T3" fmla="*/ 41 h 60"/>
                      <a:gd name="T4" fmla="*/ 0 w 32"/>
                      <a:gd name="T5" fmla="*/ 60 h 60"/>
                      <a:gd name="T6" fmla="*/ 1 w 32"/>
                      <a:gd name="T7" fmla="*/ 27 h 60"/>
                      <a:gd name="T8" fmla="*/ 32 w 32"/>
                      <a:gd name="T9" fmla="*/ 0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32" y="0"/>
                        </a:moveTo>
                        <a:lnTo>
                          <a:pt x="19" y="41"/>
                        </a:lnTo>
                        <a:lnTo>
                          <a:pt x="0" y="60"/>
                        </a:lnTo>
                        <a:lnTo>
                          <a:pt x="1" y="27"/>
                        </a:lnTo>
                        <a:lnTo>
                          <a:pt x="3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3" name="Freeform 2344"/>
                  <p:cNvSpPr>
                    <a:spLocks/>
                  </p:cNvSpPr>
                  <p:nvPr/>
                </p:nvSpPr>
                <p:spPr bwMode="auto">
                  <a:xfrm>
                    <a:off x="1264" y="1189"/>
                    <a:ext cx="19" cy="26"/>
                  </a:xfrm>
                  <a:custGeom>
                    <a:avLst/>
                    <a:gdLst>
                      <a:gd name="T0" fmla="*/ 85 w 130"/>
                      <a:gd name="T1" fmla="*/ 0 h 156"/>
                      <a:gd name="T2" fmla="*/ 105 w 130"/>
                      <a:gd name="T3" fmla="*/ 59 h 156"/>
                      <a:gd name="T4" fmla="*/ 130 w 130"/>
                      <a:gd name="T5" fmla="*/ 106 h 156"/>
                      <a:gd name="T6" fmla="*/ 72 w 130"/>
                      <a:gd name="T7" fmla="*/ 156 h 156"/>
                      <a:gd name="T8" fmla="*/ 28 w 130"/>
                      <a:gd name="T9" fmla="*/ 105 h 156"/>
                      <a:gd name="T10" fmla="*/ 0 w 130"/>
                      <a:gd name="T11" fmla="*/ 74 h 156"/>
                      <a:gd name="T12" fmla="*/ 85 w 130"/>
                      <a:gd name="T13" fmla="*/ 0 h 156"/>
                      <a:gd name="T14" fmla="*/ 0 60000 65536"/>
                      <a:gd name="T15" fmla="*/ 0 60000 65536"/>
                      <a:gd name="T16" fmla="*/ 0 60000 65536"/>
                      <a:gd name="T17" fmla="*/ 0 60000 65536"/>
                      <a:gd name="T18" fmla="*/ 0 60000 65536"/>
                      <a:gd name="T19" fmla="*/ 0 60000 65536"/>
                      <a:gd name="T20" fmla="*/ 0 60000 65536"/>
                      <a:gd name="T21" fmla="*/ 0 w 130"/>
                      <a:gd name="T22" fmla="*/ 0 h 156"/>
                      <a:gd name="T23" fmla="*/ 130 w 130"/>
                      <a:gd name="T24" fmla="*/ 156 h 1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56">
                        <a:moveTo>
                          <a:pt x="85" y="0"/>
                        </a:moveTo>
                        <a:lnTo>
                          <a:pt x="105" y="59"/>
                        </a:lnTo>
                        <a:lnTo>
                          <a:pt x="130" y="106"/>
                        </a:lnTo>
                        <a:lnTo>
                          <a:pt x="72" y="156"/>
                        </a:lnTo>
                        <a:lnTo>
                          <a:pt x="28" y="105"/>
                        </a:lnTo>
                        <a:lnTo>
                          <a:pt x="0" y="74"/>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4" name="Freeform 2345"/>
                  <p:cNvSpPr>
                    <a:spLocks/>
                  </p:cNvSpPr>
                  <p:nvPr/>
                </p:nvSpPr>
                <p:spPr bwMode="auto">
                  <a:xfrm>
                    <a:off x="1270" y="1198"/>
                    <a:ext cx="18" cy="24"/>
                  </a:xfrm>
                  <a:custGeom>
                    <a:avLst/>
                    <a:gdLst>
                      <a:gd name="T0" fmla="*/ 66 w 126"/>
                      <a:gd name="T1" fmla="*/ 0 h 144"/>
                      <a:gd name="T2" fmla="*/ 67 w 126"/>
                      <a:gd name="T3" fmla="*/ 3 h 144"/>
                      <a:gd name="T4" fmla="*/ 91 w 126"/>
                      <a:gd name="T5" fmla="*/ 47 h 144"/>
                      <a:gd name="T6" fmla="*/ 126 w 126"/>
                      <a:gd name="T7" fmla="*/ 93 h 144"/>
                      <a:gd name="T8" fmla="*/ 67 w 126"/>
                      <a:gd name="T9" fmla="*/ 144 h 144"/>
                      <a:gd name="T10" fmla="*/ 0 w 126"/>
                      <a:gd name="T11" fmla="*/ 58 h 144"/>
                      <a:gd name="T12" fmla="*/ 66 w 126"/>
                      <a:gd name="T13" fmla="*/ 0 h 144"/>
                      <a:gd name="T14" fmla="*/ 0 60000 65536"/>
                      <a:gd name="T15" fmla="*/ 0 60000 65536"/>
                      <a:gd name="T16" fmla="*/ 0 60000 65536"/>
                      <a:gd name="T17" fmla="*/ 0 60000 65536"/>
                      <a:gd name="T18" fmla="*/ 0 60000 65536"/>
                      <a:gd name="T19" fmla="*/ 0 60000 65536"/>
                      <a:gd name="T20" fmla="*/ 0 60000 65536"/>
                      <a:gd name="T21" fmla="*/ 0 w 126"/>
                      <a:gd name="T22" fmla="*/ 0 h 144"/>
                      <a:gd name="T23" fmla="*/ 126 w 126"/>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44">
                        <a:moveTo>
                          <a:pt x="66" y="0"/>
                        </a:moveTo>
                        <a:lnTo>
                          <a:pt x="67" y="3"/>
                        </a:lnTo>
                        <a:lnTo>
                          <a:pt x="91" y="47"/>
                        </a:lnTo>
                        <a:lnTo>
                          <a:pt x="126" y="93"/>
                        </a:lnTo>
                        <a:lnTo>
                          <a:pt x="67" y="144"/>
                        </a:lnTo>
                        <a:lnTo>
                          <a:pt x="0" y="58"/>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5" name="Freeform 2346"/>
                  <p:cNvSpPr>
                    <a:spLocks/>
                  </p:cNvSpPr>
                  <p:nvPr/>
                </p:nvSpPr>
                <p:spPr bwMode="auto">
                  <a:xfrm>
                    <a:off x="1275" y="1207"/>
                    <a:ext cx="18" cy="21"/>
                  </a:xfrm>
                  <a:custGeom>
                    <a:avLst/>
                    <a:gdLst>
                      <a:gd name="T0" fmla="*/ 127 w 127"/>
                      <a:gd name="T1" fmla="*/ 85 h 126"/>
                      <a:gd name="T2" fmla="*/ 58 w 127"/>
                      <a:gd name="T3" fmla="*/ 0 h 126"/>
                      <a:gd name="T4" fmla="*/ 0 w 127"/>
                      <a:gd name="T5" fmla="*/ 50 h 126"/>
                      <a:gd name="T6" fmla="*/ 31 w 127"/>
                      <a:gd name="T7" fmla="*/ 91 h 126"/>
                      <a:gd name="T8" fmla="*/ 67 w 127"/>
                      <a:gd name="T9" fmla="*/ 120 h 126"/>
                      <a:gd name="T10" fmla="*/ 79 w 127"/>
                      <a:gd name="T11" fmla="*/ 126 h 126"/>
                      <a:gd name="T12" fmla="*/ 127 w 127"/>
                      <a:gd name="T13" fmla="*/ 85 h 126"/>
                      <a:gd name="T14" fmla="*/ 0 60000 65536"/>
                      <a:gd name="T15" fmla="*/ 0 60000 65536"/>
                      <a:gd name="T16" fmla="*/ 0 60000 65536"/>
                      <a:gd name="T17" fmla="*/ 0 60000 65536"/>
                      <a:gd name="T18" fmla="*/ 0 60000 65536"/>
                      <a:gd name="T19" fmla="*/ 0 60000 65536"/>
                      <a:gd name="T20" fmla="*/ 0 60000 65536"/>
                      <a:gd name="T21" fmla="*/ 0 w 127"/>
                      <a:gd name="T22" fmla="*/ 0 h 126"/>
                      <a:gd name="T23" fmla="*/ 127 w 127"/>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126">
                        <a:moveTo>
                          <a:pt x="127" y="85"/>
                        </a:moveTo>
                        <a:lnTo>
                          <a:pt x="58" y="0"/>
                        </a:lnTo>
                        <a:lnTo>
                          <a:pt x="0" y="50"/>
                        </a:lnTo>
                        <a:lnTo>
                          <a:pt x="31" y="91"/>
                        </a:lnTo>
                        <a:lnTo>
                          <a:pt x="67" y="120"/>
                        </a:lnTo>
                        <a:lnTo>
                          <a:pt x="79" y="126"/>
                        </a:lnTo>
                        <a:lnTo>
                          <a:pt x="127" y="8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6" name="Freeform 2347"/>
                  <p:cNvSpPr>
                    <a:spLocks/>
                  </p:cNvSpPr>
                  <p:nvPr/>
                </p:nvSpPr>
                <p:spPr bwMode="auto">
                  <a:xfrm>
                    <a:off x="1279" y="1214"/>
                    <a:ext cx="19" cy="21"/>
                  </a:xfrm>
                  <a:custGeom>
                    <a:avLst/>
                    <a:gdLst>
                      <a:gd name="T0" fmla="*/ 131 w 131"/>
                      <a:gd name="T1" fmla="*/ 82 h 126"/>
                      <a:gd name="T2" fmla="*/ 59 w 131"/>
                      <a:gd name="T3" fmla="*/ 0 h 126"/>
                      <a:gd name="T4" fmla="*/ 0 w 131"/>
                      <a:gd name="T5" fmla="*/ 51 h 126"/>
                      <a:gd name="T6" fmla="*/ 34 w 131"/>
                      <a:gd name="T7" fmla="*/ 77 h 126"/>
                      <a:gd name="T8" fmla="*/ 65 w 131"/>
                      <a:gd name="T9" fmla="*/ 98 h 126"/>
                      <a:gd name="T10" fmla="*/ 81 w 131"/>
                      <a:gd name="T11" fmla="*/ 126 h 126"/>
                      <a:gd name="T12" fmla="*/ 131 w 131"/>
                      <a:gd name="T13" fmla="*/ 82 h 126"/>
                      <a:gd name="T14" fmla="*/ 0 60000 65536"/>
                      <a:gd name="T15" fmla="*/ 0 60000 65536"/>
                      <a:gd name="T16" fmla="*/ 0 60000 65536"/>
                      <a:gd name="T17" fmla="*/ 0 60000 65536"/>
                      <a:gd name="T18" fmla="*/ 0 60000 65536"/>
                      <a:gd name="T19" fmla="*/ 0 60000 65536"/>
                      <a:gd name="T20" fmla="*/ 0 60000 65536"/>
                      <a:gd name="T21" fmla="*/ 0 w 131"/>
                      <a:gd name="T22" fmla="*/ 0 h 126"/>
                      <a:gd name="T23" fmla="*/ 131 w 131"/>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26">
                        <a:moveTo>
                          <a:pt x="131" y="82"/>
                        </a:moveTo>
                        <a:lnTo>
                          <a:pt x="59" y="0"/>
                        </a:lnTo>
                        <a:lnTo>
                          <a:pt x="0" y="51"/>
                        </a:lnTo>
                        <a:lnTo>
                          <a:pt x="34" y="77"/>
                        </a:lnTo>
                        <a:lnTo>
                          <a:pt x="65" y="98"/>
                        </a:lnTo>
                        <a:lnTo>
                          <a:pt x="81" y="126"/>
                        </a:lnTo>
                        <a:lnTo>
                          <a:pt x="131"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7" name="Freeform 2348"/>
                  <p:cNvSpPr>
                    <a:spLocks/>
                  </p:cNvSpPr>
                  <p:nvPr/>
                </p:nvSpPr>
                <p:spPr bwMode="auto">
                  <a:xfrm>
                    <a:off x="1286" y="1221"/>
                    <a:ext cx="17" cy="23"/>
                  </a:xfrm>
                  <a:custGeom>
                    <a:avLst/>
                    <a:gdLst>
                      <a:gd name="T0" fmla="*/ 122 w 122"/>
                      <a:gd name="T1" fmla="*/ 80 h 140"/>
                      <a:gd name="T2" fmla="*/ 48 w 122"/>
                      <a:gd name="T3" fmla="*/ 0 h 140"/>
                      <a:gd name="T4" fmla="*/ 0 w 122"/>
                      <a:gd name="T5" fmla="*/ 41 h 140"/>
                      <a:gd name="T6" fmla="*/ 20 w 122"/>
                      <a:gd name="T7" fmla="*/ 58 h 140"/>
                      <a:gd name="T8" fmla="*/ 31 w 122"/>
                      <a:gd name="T9" fmla="*/ 78 h 140"/>
                      <a:gd name="T10" fmla="*/ 55 w 122"/>
                      <a:gd name="T11" fmla="*/ 140 h 140"/>
                      <a:gd name="T12" fmla="*/ 122 w 122"/>
                      <a:gd name="T13" fmla="*/ 80 h 140"/>
                      <a:gd name="T14" fmla="*/ 0 60000 65536"/>
                      <a:gd name="T15" fmla="*/ 0 60000 65536"/>
                      <a:gd name="T16" fmla="*/ 0 60000 65536"/>
                      <a:gd name="T17" fmla="*/ 0 60000 65536"/>
                      <a:gd name="T18" fmla="*/ 0 60000 65536"/>
                      <a:gd name="T19" fmla="*/ 0 60000 65536"/>
                      <a:gd name="T20" fmla="*/ 0 60000 65536"/>
                      <a:gd name="T21" fmla="*/ 0 w 122"/>
                      <a:gd name="T22" fmla="*/ 0 h 140"/>
                      <a:gd name="T23" fmla="*/ 122 w 122"/>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40">
                        <a:moveTo>
                          <a:pt x="122" y="80"/>
                        </a:moveTo>
                        <a:lnTo>
                          <a:pt x="48" y="0"/>
                        </a:lnTo>
                        <a:lnTo>
                          <a:pt x="0" y="41"/>
                        </a:lnTo>
                        <a:lnTo>
                          <a:pt x="20" y="58"/>
                        </a:lnTo>
                        <a:lnTo>
                          <a:pt x="31" y="78"/>
                        </a:lnTo>
                        <a:lnTo>
                          <a:pt x="55" y="140"/>
                        </a:lnTo>
                        <a:lnTo>
                          <a:pt x="122" y="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8" name="Freeform 2349"/>
                  <p:cNvSpPr>
                    <a:spLocks/>
                  </p:cNvSpPr>
                  <p:nvPr/>
                </p:nvSpPr>
                <p:spPr bwMode="auto">
                  <a:xfrm>
                    <a:off x="1291" y="1228"/>
                    <a:ext cx="16" cy="25"/>
                  </a:xfrm>
                  <a:custGeom>
                    <a:avLst/>
                    <a:gdLst>
                      <a:gd name="T0" fmla="*/ 50 w 111"/>
                      <a:gd name="T1" fmla="*/ 0 h 150"/>
                      <a:gd name="T2" fmla="*/ 100 w 111"/>
                      <a:gd name="T3" fmla="*/ 58 h 150"/>
                      <a:gd name="T4" fmla="*/ 111 w 111"/>
                      <a:gd name="T5" fmla="*/ 91 h 150"/>
                      <a:gd name="T6" fmla="*/ 45 w 111"/>
                      <a:gd name="T7" fmla="*/ 150 h 150"/>
                      <a:gd name="T8" fmla="*/ 33 w 111"/>
                      <a:gd name="T9" fmla="*/ 125 h 150"/>
                      <a:gd name="T10" fmla="*/ 0 w 111"/>
                      <a:gd name="T11" fmla="*/ 44 h 150"/>
                      <a:gd name="T12" fmla="*/ 50 w 111"/>
                      <a:gd name="T13" fmla="*/ 0 h 150"/>
                      <a:gd name="T14" fmla="*/ 0 60000 65536"/>
                      <a:gd name="T15" fmla="*/ 0 60000 65536"/>
                      <a:gd name="T16" fmla="*/ 0 60000 65536"/>
                      <a:gd name="T17" fmla="*/ 0 60000 65536"/>
                      <a:gd name="T18" fmla="*/ 0 60000 65536"/>
                      <a:gd name="T19" fmla="*/ 0 60000 65536"/>
                      <a:gd name="T20" fmla="*/ 0 60000 65536"/>
                      <a:gd name="T21" fmla="*/ 0 w 111"/>
                      <a:gd name="T22" fmla="*/ 0 h 150"/>
                      <a:gd name="T23" fmla="*/ 111 w 111"/>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50">
                        <a:moveTo>
                          <a:pt x="50" y="0"/>
                        </a:moveTo>
                        <a:lnTo>
                          <a:pt x="100" y="58"/>
                        </a:lnTo>
                        <a:lnTo>
                          <a:pt x="111" y="91"/>
                        </a:lnTo>
                        <a:lnTo>
                          <a:pt x="45" y="150"/>
                        </a:lnTo>
                        <a:lnTo>
                          <a:pt x="33" y="125"/>
                        </a:lnTo>
                        <a:lnTo>
                          <a:pt x="0" y="4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29" name="Freeform 2350"/>
                  <p:cNvSpPr>
                    <a:spLocks/>
                  </p:cNvSpPr>
                  <p:nvPr/>
                </p:nvSpPr>
                <p:spPr bwMode="auto">
                  <a:xfrm>
                    <a:off x="1294" y="1234"/>
                    <a:ext cx="16" cy="27"/>
                  </a:xfrm>
                  <a:custGeom>
                    <a:avLst/>
                    <a:gdLst>
                      <a:gd name="T0" fmla="*/ 67 w 111"/>
                      <a:gd name="T1" fmla="*/ 0 h 161"/>
                      <a:gd name="T2" fmla="*/ 80 w 111"/>
                      <a:gd name="T3" fmla="*/ 18 h 161"/>
                      <a:gd name="T4" fmla="*/ 111 w 111"/>
                      <a:gd name="T5" fmla="*/ 107 h 161"/>
                      <a:gd name="T6" fmla="*/ 48 w 111"/>
                      <a:gd name="T7" fmla="*/ 161 h 161"/>
                      <a:gd name="T8" fmla="*/ 13 w 111"/>
                      <a:gd name="T9" fmla="*/ 85 h 161"/>
                      <a:gd name="T10" fmla="*/ 0 w 111"/>
                      <a:gd name="T11" fmla="*/ 60 h 161"/>
                      <a:gd name="T12" fmla="*/ 67 w 111"/>
                      <a:gd name="T13" fmla="*/ 0 h 161"/>
                      <a:gd name="T14" fmla="*/ 0 60000 65536"/>
                      <a:gd name="T15" fmla="*/ 0 60000 65536"/>
                      <a:gd name="T16" fmla="*/ 0 60000 65536"/>
                      <a:gd name="T17" fmla="*/ 0 60000 65536"/>
                      <a:gd name="T18" fmla="*/ 0 60000 65536"/>
                      <a:gd name="T19" fmla="*/ 0 60000 65536"/>
                      <a:gd name="T20" fmla="*/ 0 60000 65536"/>
                      <a:gd name="T21" fmla="*/ 0 w 111"/>
                      <a:gd name="T22" fmla="*/ 0 h 161"/>
                      <a:gd name="T23" fmla="*/ 111 w 111"/>
                      <a:gd name="T24" fmla="*/ 161 h 1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161">
                        <a:moveTo>
                          <a:pt x="67" y="0"/>
                        </a:moveTo>
                        <a:lnTo>
                          <a:pt x="80" y="18"/>
                        </a:lnTo>
                        <a:lnTo>
                          <a:pt x="111" y="107"/>
                        </a:lnTo>
                        <a:lnTo>
                          <a:pt x="48" y="161"/>
                        </a:lnTo>
                        <a:lnTo>
                          <a:pt x="13" y="85"/>
                        </a:lnTo>
                        <a:lnTo>
                          <a:pt x="0" y="6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0" name="Freeform 2351"/>
                  <p:cNvSpPr>
                    <a:spLocks/>
                  </p:cNvSpPr>
                  <p:nvPr/>
                </p:nvSpPr>
                <p:spPr bwMode="auto">
                  <a:xfrm>
                    <a:off x="1297" y="1243"/>
                    <a:ext cx="16" cy="27"/>
                  </a:xfrm>
                  <a:custGeom>
                    <a:avLst/>
                    <a:gdLst>
                      <a:gd name="T0" fmla="*/ 107 w 107"/>
                      <a:gd name="T1" fmla="*/ 111 h 163"/>
                      <a:gd name="T2" fmla="*/ 66 w 107"/>
                      <a:gd name="T3" fmla="*/ 0 h 163"/>
                      <a:gd name="T4" fmla="*/ 0 w 107"/>
                      <a:gd name="T5" fmla="*/ 59 h 163"/>
                      <a:gd name="T6" fmla="*/ 47 w 107"/>
                      <a:gd name="T7" fmla="*/ 163 h 163"/>
                      <a:gd name="T8" fmla="*/ 107 w 107"/>
                      <a:gd name="T9" fmla="*/ 111 h 163"/>
                      <a:gd name="T10" fmla="*/ 0 60000 65536"/>
                      <a:gd name="T11" fmla="*/ 0 60000 65536"/>
                      <a:gd name="T12" fmla="*/ 0 60000 65536"/>
                      <a:gd name="T13" fmla="*/ 0 60000 65536"/>
                      <a:gd name="T14" fmla="*/ 0 60000 65536"/>
                      <a:gd name="T15" fmla="*/ 0 w 107"/>
                      <a:gd name="T16" fmla="*/ 0 h 163"/>
                      <a:gd name="T17" fmla="*/ 107 w 107"/>
                      <a:gd name="T18" fmla="*/ 163 h 163"/>
                    </a:gdLst>
                    <a:ahLst/>
                    <a:cxnLst>
                      <a:cxn ang="T10">
                        <a:pos x="T0" y="T1"/>
                      </a:cxn>
                      <a:cxn ang="T11">
                        <a:pos x="T2" y="T3"/>
                      </a:cxn>
                      <a:cxn ang="T12">
                        <a:pos x="T4" y="T5"/>
                      </a:cxn>
                      <a:cxn ang="T13">
                        <a:pos x="T6" y="T7"/>
                      </a:cxn>
                      <a:cxn ang="T14">
                        <a:pos x="T8" y="T9"/>
                      </a:cxn>
                    </a:cxnLst>
                    <a:rect l="T15" t="T16" r="T17" b="T18"/>
                    <a:pathLst>
                      <a:path w="107" h="163">
                        <a:moveTo>
                          <a:pt x="107" y="111"/>
                        </a:moveTo>
                        <a:lnTo>
                          <a:pt x="66" y="0"/>
                        </a:lnTo>
                        <a:lnTo>
                          <a:pt x="0" y="59"/>
                        </a:lnTo>
                        <a:lnTo>
                          <a:pt x="47" y="163"/>
                        </a:lnTo>
                        <a:lnTo>
                          <a:pt x="107" y="1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1" name="Freeform 2352"/>
                  <p:cNvSpPr>
                    <a:spLocks/>
                  </p:cNvSpPr>
                  <p:nvPr/>
                </p:nvSpPr>
                <p:spPr bwMode="auto">
                  <a:xfrm>
                    <a:off x="1301" y="1252"/>
                    <a:ext cx="15" cy="27"/>
                  </a:xfrm>
                  <a:custGeom>
                    <a:avLst/>
                    <a:gdLst>
                      <a:gd name="T0" fmla="*/ 107 w 107"/>
                      <a:gd name="T1" fmla="*/ 109 h 159"/>
                      <a:gd name="T2" fmla="*/ 63 w 107"/>
                      <a:gd name="T3" fmla="*/ 0 h 159"/>
                      <a:gd name="T4" fmla="*/ 0 w 107"/>
                      <a:gd name="T5" fmla="*/ 54 h 159"/>
                      <a:gd name="T6" fmla="*/ 49 w 107"/>
                      <a:gd name="T7" fmla="*/ 159 h 159"/>
                      <a:gd name="T8" fmla="*/ 107 w 107"/>
                      <a:gd name="T9" fmla="*/ 109 h 159"/>
                      <a:gd name="T10" fmla="*/ 0 60000 65536"/>
                      <a:gd name="T11" fmla="*/ 0 60000 65536"/>
                      <a:gd name="T12" fmla="*/ 0 60000 65536"/>
                      <a:gd name="T13" fmla="*/ 0 60000 65536"/>
                      <a:gd name="T14" fmla="*/ 0 60000 65536"/>
                      <a:gd name="T15" fmla="*/ 0 w 107"/>
                      <a:gd name="T16" fmla="*/ 0 h 159"/>
                      <a:gd name="T17" fmla="*/ 107 w 107"/>
                      <a:gd name="T18" fmla="*/ 159 h 159"/>
                    </a:gdLst>
                    <a:ahLst/>
                    <a:cxnLst>
                      <a:cxn ang="T10">
                        <a:pos x="T0" y="T1"/>
                      </a:cxn>
                      <a:cxn ang="T11">
                        <a:pos x="T2" y="T3"/>
                      </a:cxn>
                      <a:cxn ang="T12">
                        <a:pos x="T4" y="T5"/>
                      </a:cxn>
                      <a:cxn ang="T13">
                        <a:pos x="T6" y="T7"/>
                      </a:cxn>
                      <a:cxn ang="T14">
                        <a:pos x="T8" y="T9"/>
                      </a:cxn>
                    </a:cxnLst>
                    <a:rect l="T15" t="T16" r="T17" b="T18"/>
                    <a:pathLst>
                      <a:path w="107" h="159">
                        <a:moveTo>
                          <a:pt x="107" y="109"/>
                        </a:moveTo>
                        <a:lnTo>
                          <a:pt x="63" y="0"/>
                        </a:lnTo>
                        <a:lnTo>
                          <a:pt x="0" y="54"/>
                        </a:lnTo>
                        <a:lnTo>
                          <a:pt x="49" y="159"/>
                        </a:lnTo>
                        <a:lnTo>
                          <a:pt x="107" y="10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2" name="Freeform 2353"/>
                  <p:cNvSpPr>
                    <a:spLocks/>
                  </p:cNvSpPr>
                  <p:nvPr/>
                </p:nvSpPr>
                <p:spPr bwMode="auto">
                  <a:xfrm>
                    <a:off x="1304" y="1261"/>
                    <a:ext cx="15" cy="26"/>
                  </a:xfrm>
                  <a:custGeom>
                    <a:avLst/>
                    <a:gdLst>
                      <a:gd name="T0" fmla="*/ 106 w 106"/>
                      <a:gd name="T1" fmla="*/ 104 h 154"/>
                      <a:gd name="T2" fmla="*/ 60 w 106"/>
                      <a:gd name="T3" fmla="*/ 0 h 154"/>
                      <a:gd name="T4" fmla="*/ 0 w 106"/>
                      <a:gd name="T5" fmla="*/ 52 h 154"/>
                      <a:gd name="T6" fmla="*/ 48 w 106"/>
                      <a:gd name="T7" fmla="*/ 154 h 154"/>
                      <a:gd name="T8" fmla="*/ 106 w 106"/>
                      <a:gd name="T9" fmla="*/ 104 h 154"/>
                      <a:gd name="T10" fmla="*/ 0 60000 65536"/>
                      <a:gd name="T11" fmla="*/ 0 60000 65536"/>
                      <a:gd name="T12" fmla="*/ 0 60000 65536"/>
                      <a:gd name="T13" fmla="*/ 0 60000 65536"/>
                      <a:gd name="T14" fmla="*/ 0 60000 65536"/>
                      <a:gd name="T15" fmla="*/ 0 w 106"/>
                      <a:gd name="T16" fmla="*/ 0 h 154"/>
                      <a:gd name="T17" fmla="*/ 106 w 106"/>
                      <a:gd name="T18" fmla="*/ 154 h 154"/>
                    </a:gdLst>
                    <a:ahLst/>
                    <a:cxnLst>
                      <a:cxn ang="T10">
                        <a:pos x="T0" y="T1"/>
                      </a:cxn>
                      <a:cxn ang="T11">
                        <a:pos x="T2" y="T3"/>
                      </a:cxn>
                      <a:cxn ang="T12">
                        <a:pos x="T4" y="T5"/>
                      </a:cxn>
                      <a:cxn ang="T13">
                        <a:pos x="T6" y="T7"/>
                      </a:cxn>
                      <a:cxn ang="T14">
                        <a:pos x="T8" y="T9"/>
                      </a:cxn>
                    </a:cxnLst>
                    <a:rect l="T15" t="T16" r="T17" b="T18"/>
                    <a:pathLst>
                      <a:path w="106" h="154">
                        <a:moveTo>
                          <a:pt x="106" y="104"/>
                        </a:moveTo>
                        <a:lnTo>
                          <a:pt x="60" y="0"/>
                        </a:lnTo>
                        <a:lnTo>
                          <a:pt x="0" y="52"/>
                        </a:lnTo>
                        <a:lnTo>
                          <a:pt x="48" y="154"/>
                        </a:lnTo>
                        <a:lnTo>
                          <a:pt x="106" y="1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3" name="Freeform 2354"/>
                  <p:cNvSpPr>
                    <a:spLocks/>
                  </p:cNvSpPr>
                  <p:nvPr/>
                </p:nvSpPr>
                <p:spPr bwMode="auto">
                  <a:xfrm>
                    <a:off x="1308" y="1270"/>
                    <a:ext cx="16" cy="26"/>
                  </a:xfrm>
                  <a:custGeom>
                    <a:avLst/>
                    <a:gdLst>
                      <a:gd name="T0" fmla="*/ 111 w 111"/>
                      <a:gd name="T1" fmla="*/ 97 h 152"/>
                      <a:gd name="T2" fmla="*/ 58 w 111"/>
                      <a:gd name="T3" fmla="*/ 0 h 152"/>
                      <a:gd name="T4" fmla="*/ 0 w 111"/>
                      <a:gd name="T5" fmla="*/ 50 h 152"/>
                      <a:gd name="T6" fmla="*/ 49 w 111"/>
                      <a:gd name="T7" fmla="*/ 152 h 152"/>
                      <a:gd name="T8" fmla="*/ 111 w 111"/>
                      <a:gd name="T9" fmla="*/ 97 h 152"/>
                      <a:gd name="T10" fmla="*/ 0 60000 65536"/>
                      <a:gd name="T11" fmla="*/ 0 60000 65536"/>
                      <a:gd name="T12" fmla="*/ 0 60000 65536"/>
                      <a:gd name="T13" fmla="*/ 0 60000 65536"/>
                      <a:gd name="T14" fmla="*/ 0 60000 65536"/>
                      <a:gd name="T15" fmla="*/ 0 w 111"/>
                      <a:gd name="T16" fmla="*/ 0 h 152"/>
                      <a:gd name="T17" fmla="*/ 111 w 111"/>
                      <a:gd name="T18" fmla="*/ 152 h 152"/>
                    </a:gdLst>
                    <a:ahLst/>
                    <a:cxnLst>
                      <a:cxn ang="T10">
                        <a:pos x="T0" y="T1"/>
                      </a:cxn>
                      <a:cxn ang="T11">
                        <a:pos x="T2" y="T3"/>
                      </a:cxn>
                      <a:cxn ang="T12">
                        <a:pos x="T4" y="T5"/>
                      </a:cxn>
                      <a:cxn ang="T13">
                        <a:pos x="T6" y="T7"/>
                      </a:cxn>
                      <a:cxn ang="T14">
                        <a:pos x="T8" y="T9"/>
                      </a:cxn>
                    </a:cxnLst>
                    <a:rect l="T15" t="T16" r="T17" b="T18"/>
                    <a:pathLst>
                      <a:path w="111" h="152">
                        <a:moveTo>
                          <a:pt x="111" y="97"/>
                        </a:moveTo>
                        <a:lnTo>
                          <a:pt x="58" y="0"/>
                        </a:lnTo>
                        <a:lnTo>
                          <a:pt x="0" y="50"/>
                        </a:lnTo>
                        <a:lnTo>
                          <a:pt x="49" y="152"/>
                        </a:lnTo>
                        <a:lnTo>
                          <a:pt x="111" y="9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4" name="Freeform 2355"/>
                  <p:cNvSpPr>
                    <a:spLocks/>
                  </p:cNvSpPr>
                  <p:nvPr/>
                </p:nvSpPr>
                <p:spPr bwMode="auto">
                  <a:xfrm>
                    <a:off x="1311" y="1279"/>
                    <a:ext cx="17" cy="25"/>
                  </a:xfrm>
                  <a:custGeom>
                    <a:avLst/>
                    <a:gdLst>
                      <a:gd name="T0" fmla="*/ 58 w 122"/>
                      <a:gd name="T1" fmla="*/ 0 h 151"/>
                      <a:gd name="T2" fmla="*/ 89 w 122"/>
                      <a:gd name="T3" fmla="*/ 50 h 151"/>
                      <a:gd name="T4" fmla="*/ 122 w 122"/>
                      <a:gd name="T5" fmla="*/ 91 h 151"/>
                      <a:gd name="T6" fmla="*/ 52 w 122"/>
                      <a:gd name="T7" fmla="*/ 151 h 151"/>
                      <a:gd name="T8" fmla="*/ 0 w 122"/>
                      <a:gd name="T9" fmla="*/ 50 h 151"/>
                      <a:gd name="T10" fmla="*/ 58 w 122"/>
                      <a:gd name="T11" fmla="*/ 0 h 151"/>
                      <a:gd name="T12" fmla="*/ 0 60000 65536"/>
                      <a:gd name="T13" fmla="*/ 0 60000 65536"/>
                      <a:gd name="T14" fmla="*/ 0 60000 65536"/>
                      <a:gd name="T15" fmla="*/ 0 60000 65536"/>
                      <a:gd name="T16" fmla="*/ 0 60000 65536"/>
                      <a:gd name="T17" fmla="*/ 0 60000 65536"/>
                      <a:gd name="T18" fmla="*/ 0 w 122"/>
                      <a:gd name="T19" fmla="*/ 0 h 151"/>
                      <a:gd name="T20" fmla="*/ 122 w 12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22" h="151">
                        <a:moveTo>
                          <a:pt x="58" y="0"/>
                        </a:moveTo>
                        <a:lnTo>
                          <a:pt x="89" y="50"/>
                        </a:lnTo>
                        <a:lnTo>
                          <a:pt x="122" y="91"/>
                        </a:lnTo>
                        <a:lnTo>
                          <a:pt x="52" y="151"/>
                        </a:lnTo>
                        <a:lnTo>
                          <a:pt x="0" y="50"/>
                        </a:lnTo>
                        <a:lnTo>
                          <a:pt x="5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5" name="Freeform 2356"/>
                  <p:cNvSpPr>
                    <a:spLocks/>
                  </p:cNvSpPr>
                  <p:nvPr/>
                </p:nvSpPr>
                <p:spPr bwMode="auto">
                  <a:xfrm>
                    <a:off x="1315" y="1287"/>
                    <a:ext cx="20" cy="25"/>
                  </a:xfrm>
                  <a:custGeom>
                    <a:avLst/>
                    <a:gdLst>
                      <a:gd name="T0" fmla="*/ 62 w 141"/>
                      <a:gd name="T1" fmla="*/ 0 h 151"/>
                      <a:gd name="T2" fmla="*/ 63 w 141"/>
                      <a:gd name="T3" fmla="*/ 3 h 151"/>
                      <a:gd name="T4" fmla="*/ 102 w 141"/>
                      <a:gd name="T5" fmla="*/ 50 h 151"/>
                      <a:gd name="T6" fmla="*/ 141 w 141"/>
                      <a:gd name="T7" fmla="*/ 77 h 151"/>
                      <a:gd name="T8" fmla="*/ 55 w 141"/>
                      <a:gd name="T9" fmla="*/ 151 h 151"/>
                      <a:gd name="T10" fmla="*/ 0 w 141"/>
                      <a:gd name="T11" fmla="*/ 55 h 151"/>
                      <a:gd name="T12" fmla="*/ 62 w 141"/>
                      <a:gd name="T13" fmla="*/ 0 h 151"/>
                      <a:gd name="T14" fmla="*/ 0 60000 65536"/>
                      <a:gd name="T15" fmla="*/ 0 60000 65536"/>
                      <a:gd name="T16" fmla="*/ 0 60000 65536"/>
                      <a:gd name="T17" fmla="*/ 0 60000 65536"/>
                      <a:gd name="T18" fmla="*/ 0 60000 65536"/>
                      <a:gd name="T19" fmla="*/ 0 60000 65536"/>
                      <a:gd name="T20" fmla="*/ 0 60000 65536"/>
                      <a:gd name="T21" fmla="*/ 0 w 141"/>
                      <a:gd name="T22" fmla="*/ 0 h 151"/>
                      <a:gd name="T23" fmla="*/ 141 w 141"/>
                      <a:gd name="T24" fmla="*/ 151 h 1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51">
                        <a:moveTo>
                          <a:pt x="62" y="0"/>
                        </a:moveTo>
                        <a:lnTo>
                          <a:pt x="63" y="3"/>
                        </a:lnTo>
                        <a:lnTo>
                          <a:pt x="102" y="50"/>
                        </a:lnTo>
                        <a:lnTo>
                          <a:pt x="141" y="77"/>
                        </a:lnTo>
                        <a:lnTo>
                          <a:pt x="55" y="151"/>
                        </a:lnTo>
                        <a:lnTo>
                          <a:pt x="0" y="55"/>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6" name="Freeform 2357"/>
                  <p:cNvSpPr>
                    <a:spLocks/>
                  </p:cNvSpPr>
                  <p:nvPr/>
                </p:nvSpPr>
                <p:spPr bwMode="auto">
                  <a:xfrm>
                    <a:off x="1318" y="1294"/>
                    <a:ext cx="24" cy="24"/>
                  </a:xfrm>
                  <a:custGeom>
                    <a:avLst/>
                    <a:gdLst>
                      <a:gd name="T0" fmla="*/ 168 w 168"/>
                      <a:gd name="T1" fmla="*/ 59 h 145"/>
                      <a:gd name="T2" fmla="*/ 125 w 168"/>
                      <a:gd name="T3" fmla="*/ 38 h 145"/>
                      <a:gd name="T4" fmla="*/ 70 w 168"/>
                      <a:gd name="T5" fmla="*/ 0 h 145"/>
                      <a:gd name="T6" fmla="*/ 0 w 168"/>
                      <a:gd name="T7" fmla="*/ 60 h 145"/>
                      <a:gd name="T8" fmla="*/ 32 w 168"/>
                      <a:gd name="T9" fmla="*/ 113 h 145"/>
                      <a:gd name="T10" fmla="*/ 56 w 168"/>
                      <a:gd name="T11" fmla="*/ 138 h 145"/>
                      <a:gd name="T12" fmla="*/ 70 w 168"/>
                      <a:gd name="T13" fmla="*/ 145 h 145"/>
                      <a:gd name="T14" fmla="*/ 168 w 168"/>
                      <a:gd name="T15" fmla="*/ 59 h 145"/>
                      <a:gd name="T16" fmla="*/ 0 60000 65536"/>
                      <a:gd name="T17" fmla="*/ 0 60000 65536"/>
                      <a:gd name="T18" fmla="*/ 0 60000 65536"/>
                      <a:gd name="T19" fmla="*/ 0 60000 65536"/>
                      <a:gd name="T20" fmla="*/ 0 60000 65536"/>
                      <a:gd name="T21" fmla="*/ 0 60000 65536"/>
                      <a:gd name="T22" fmla="*/ 0 60000 65536"/>
                      <a:gd name="T23" fmla="*/ 0 60000 65536"/>
                      <a:gd name="T24" fmla="*/ 0 w 168"/>
                      <a:gd name="T25" fmla="*/ 0 h 145"/>
                      <a:gd name="T26" fmla="*/ 168 w 168"/>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8" h="145">
                        <a:moveTo>
                          <a:pt x="168" y="59"/>
                        </a:moveTo>
                        <a:lnTo>
                          <a:pt x="125" y="38"/>
                        </a:lnTo>
                        <a:lnTo>
                          <a:pt x="70" y="0"/>
                        </a:lnTo>
                        <a:lnTo>
                          <a:pt x="0" y="60"/>
                        </a:lnTo>
                        <a:lnTo>
                          <a:pt x="32" y="113"/>
                        </a:lnTo>
                        <a:lnTo>
                          <a:pt x="56" y="138"/>
                        </a:lnTo>
                        <a:lnTo>
                          <a:pt x="70" y="145"/>
                        </a:lnTo>
                        <a:lnTo>
                          <a:pt x="168"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7" name="Freeform 2358"/>
                  <p:cNvSpPr>
                    <a:spLocks/>
                  </p:cNvSpPr>
                  <p:nvPr/>
                </p:nvSpPr>
                <p:spPr bwMode="auto">
                  <a:xfrm>
                    <a:off x="1323" y="1299"/>
                    <a:ext cx="23" cy="25"/>
                  </a:xfrm>
                  <a:custGeom>
                    <a:avLst/>
                    <a:gdLst>
                      <a:gd name="T0" fmla="*/ 86 w 164"/>
                      <a:gd name="T1" fmla="*/ 0 h 148"/>
                      <a:gd name="T2" fmla="*/ 140 w 164"/>
                      <a:gd name="T3" fmla="*/ 27 h 148"/>
                      <a:gd name="T4" fmla="*/ 158 w 164"/>
                      <a:gd name="T5" fmla="*/ 42 h 148"/>
                      <a:gd name="T6" fmla="*/ 164 w 164"/>
                      <a:gd name="T7" fmla="*/ 66 h 148"/>
                      <a:gd name="T8" fmla="*/ 164 w 164"/>
                      <a:gd name="T9" fmla="*/ 77 h 148"/>
                      <a:gd name="T10" fmla="*/ 118 w 164"/>
                      <a:gd name="T11" fmla="*/ 117 h 148"/>
                      <a:gd name="T12" fmla="*/ 107 w 164"/>
                      <a:gd name="T13" fmla="*/ 128 h 148"/>
                      <a:gd name="T14" fmla="*/ 84 w 164"/>
                      <a:gd name="T15" fmla="*/ 148 h 148"/>
                      <a:gd name="T16" fmla="*/ 55 w 164"/>
                      <a:gd name="T17" fmla="*/ 144 h 148"/>
                      <a:gd name="T18" fmla="*/ 56 w 164"/>
                      <a:gd name="T19" fmla="*/ 137 h 148"/>
                      <a:gd name="T20" fmla="*/ 56 w 164"/>
                      <a:gd name="T21" fmla="*/ 124 h 148"/>
                      <a:gd name="T22" fmla="*/ 27 w 164"/>
                      <a:gd name="T23" fmla="*/ 105 h 148"/>
                      <a:gd name="T24" fmla="*/ 0 w 164"/>
                      <a:gd name="T25" fmla="*/ 74 h 148"/>
                      <a:gd name="T26" fmla="*/ 86 w 164"/>
                      <a:gd name="T27" fmla="*/ 0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4"/>
                      <a:gd name="T43" fmla="*/ 0 h 148"/>
                      <a:gd name="T44" fmla="*/ 164 w 164"/>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4" h="148">
                        <a:moveTo>
                          <a:pt x="86" y="0"/>
                        </a:moveTo>
                        <a:lnTo>
                          <a:pt x="140" y="27"/>
                        </a:lnTo>
                        <a:lnTo>
                          <a:pt x="158" y="42"/>
                        </a:lnTo>
                        <a:lnTo>
                          <a:pt x="164" y="66"/>
                        </a:lnTo>
                        <a:lnTo>
                          <a:pt x="164" y="77"/>
                        </a:lnTo>
                        <a:lnTo>
                          <a:pt x="118" y="117"/>
                        </a:lnTo>
                        <a:lnTo>
                          <a:pt x="107" y="128"/>
                        </a:lnTo>
                        <a:lnTo>
                          <a:pt x="84" y="148"/>
                        </a:lnTo>
                        <a:lnTo>
                          <a:pt x="55" y="144"/>
                        </a:lnTo>
                        <a:lnTo>
                          <a:pt x="56" y="137"/>
                        </a:lnTo>
                        <a:lnTo>
                          <a:pt x="56" y="124"/>
                        </a:lnTo>
                        <a:lnTo>
                          <a:pt x="27" y="105"/>
                        </a:lnTo>
                        <a:lnTo>
                          <a:pt x="0" y="74"/>
                        </a:lnTo>
                        <a:lnTo>
                          <a:pt x="8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8" name="Freeform 2359"/>
                  <p:cNvSpPr>
                    <a:spLocks/>
                  </p:cNvSpPr>
                  <p:nvPr/>
                </p:nvSpPr>
                <p:spPr bwMode="auto">
                  <a:xfrm>
                    <a:off x="1328" y="1304"/>
                    <a:ext cx="18" cy="20"/>
                  </a:xfrm>
                  <a:custGeom>
                    <a:avLst/>
                    <a:gdLst>
                      <a:gd name="T0" fmla="*/ 98 w 123"/>
                      <a:gd name="T1" fmla="*/ 0 h 122"/>
                      <a:gd name="T2" fmla="*/ 117 w 123"/>
                      <a:gd name="T3" fmla="*/ 15 h 122"/>
                      <a:gd name="T4" fmla="*/ 123 w 123"/>
                      <a:gd name="T5" fmla="*/ 40 h 122"/>
                      <a:gd name="T6" fmla="*/ 120 w 123"/>
                      <a:gd name="T7" fmla="*/ 67 h 122"/>
                      <a:gd name="T8" fmla="*/ 103 w 123"/>
                      <a:gd name="T9" fmla="*/ 77 h 122"/>
                      <a:gd name="T10" fmla="*/ 79 w 123"/>
                      <a:gd name="T11" fmla="*/ 90 h 122"/>
                      <a:gd name="T12" fmla="*/ 50 w 123"/>
                      <a:gd name="T13" fmla="*/ 122 h 122"/>
                      <a:gd name="T14" fmla="*/ 17 w 123"/>
                      <a:gd name="T15" fmla="*/ 120 h 122"/>
                      <a:gd name="T16" fmla="*/ 14 w 123"/>
                      <a:gd name="T17" fmla="*/ 114 h 122"/>
                      <a:gd name="T18" fmla="*/ 18 w 123"/>
                      <a:gd name="T19" fmla="*/ 102 h 122"/>
                      <a:gd name="T20" fmla="*/ 0 w 123"/>
                      <a:gd name="T21" fmla="*/ 86 h 122"/>
                      <a:gd name="T22" fmla="*/ 98 w 123"/>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22"/>
                      <a:gd name="T38" fmla="*/ 123 w 123"/>
                      <a:gd name="T39" fmla="*/ 122 h 1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22">
                        <a:moveTo>
                          <a:pt x="98" y="0"/>
                        </a:moveTo>
                        <a:lnTo>
                          <a:pt x="117" y="15"/>
                        </a:lnTo>
                        <a:lnTo>
                          <a:pt x="123" y="40"/>
                        </a:lnTo>
                        <a:lnTo>
                          <a:pt x="120" y="67"/>
                        </a:lnTo>
                        <a:lnTo>
                          <a:pt x="103" y="77"/>
                        </a:lnTo>
                        <a:lnTo>
                          <a:pt x="79" y="90"/>
                        </a:lnTo>
                        <a:lnTo>
                          <a:pt x="50" y="122"/>
                        </a:lnTo>
                        <a:lnTo>
                          <a:pt x="17" y="120"/>
                        </a:lnTo>
                        <a:lnTo>
                          <a:pt x="14" y="114"/>
                        </a:lnTo>
                        <a:lnTo>
                          <a:pt x="18" y="102"/>
                        </a:lnTo>
                        <a:lnTo>
                          <a:pt x="0" y="86"/>
                        </a:lnTo>
                        <a:lnTo>
                          <a:pt x="9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39" name="Freeform 2360"/>
                  <p:cNvSpPr>
                    <a:spLocks/>
                  </p:cNvSpPr>
                  <p:nvPr/>
                </p:nvSpPr>
                <p:spPr bwMode="auto">
                  <a:xfrm>
                    <a:off x="1339" y="1312"/>
                    <a:ext cx="7" cy="7"/>
                  </a:xfrm>
                  <a:custGeom>
                    <a:avLst/>
                    <a:gdLst>
                      <a:gd name="T0" fmla="*/ 0 w 46"/>
                      <a:gd name="T1" fmla="*/ 40 h 40"/>
                      <a:gd name="T2" fmla="*/ 32 w 46"/>
                      <a:gd name="T3" fmla="*/ 24 h 40"/>
                      <a:gd name="T4" fmla="*/ 43 w 46"/>
                      <a:gd name="T5" fmla="*/ 16 h 40"/>
                      <a:gd name="T6" fmla="*/ 46 w 46"/>
                      <a:gd name="T7" fmla="*/ 0 h 40"/>
                      <a:gd name="T8" fmla="*/ 0 w 46"/>
                      <a:gd name="T9" fmla="*/ 40 h 40"/>
                      <a:gd name="T10" fmla="*/ 0 60000 65536"/>
                      <a:gd name="T11" fmla="*/ 0 60000 65536"/>
                      <a:gd name="T12" fmla="*/ 0 60000 65536"/>
                      <a:gd name="T13" fmla="*/ 0 60000 65536"/>
                      <a:gd name="T14" fmla="*/ 0 60000 65536"/>
                      <a:gd name="T15" fmla="*/ 0 w 46"/>
                      <a:gd name="T16" fmla="*/ 0 h 40"/>
                      <a:gd name="T17" fmla="*/ 46 w 46"/>
                      <a:gd name="T18" fmla="*/ 40 h 40"/>
                    </a:gdLst>
                    <a:ahLst/>
                    <a:cxnLst>
                      <a:cxn ang="T10">
                        <a:pos x="T0" y="T1"/>
                      </a:cxn>
                      <a:cxn ang="T11">
                        <a:pos x="T2" y="T3"/>
                      </a:cxn>
                      <a:cxn ang="T12">
                        <a:pos x="T4" y="T5"/>
                      </a:cxn>
                      <a:cxn ang="T13">
                        <a:pos x="T6" y="T7"/>
                      </a:cxn>
                      <a:cxn ang="T14">
                        <a:pos x="T8" y="T9"/>
                      </a:cxn>
                    </a:cxnLst>
                    <a:rect l="T15" t="T16" r="T17" b="T18"/>
                    <a:pathLst>
                      <a:path w="46" h="40">
                        <a:moveTo>
                          <a:pt x="0" y="40"/>
                        </a:moveTo>
                        <a:lnTo>
                          <a:pt x="32" y="24"/>
                        </a:lnTo>
                        <a:lnTo>
                          <a:pt x="43" y="16"/>
                        </a:lnTo>
                        <a:lnTo>
                          <a:pt x="46" y="0"/>
                        </a:lnTo>
                        <a:lnTo>
                          <a:pt x="0" y="4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0" name="Freeform 2361"/>
                  <p:cNvSpPr>
                    <a:spLocks/>
                  </p:cNvSpPr>
                  <p:nvPr/>
                </p:nvSpPr>
                <p:spPr bwMode="auto">
                  <a:xfrm>
                    <a:off x="1335" y="1321"/>
                    <a:ext cx="3" cy="3"/>
                  </a:xfrm>
                  <a:custGeom>
                    <a:avLst/>
                    <a:gdLst>
                      <a:gd name="T0" fmla="*/ 23 w 23"/>
                      <a:gd name="T1" fmla="*/ 0 h 20"/>
                      <a:gd name="T2" fmla="*/ 7 w 23"/>
                      <a:gd name="T3" fmla="*/ 20 h 20"/>
                      <a:gd name="T4" fmla="*/ 0 w 23"/>
                      <a:gd name="T5" fmla="*/ 20 h 20"/>
                      <a:gd name="T6" fmla="*/ 23 w 23"/>
                      <a:gd name="T7" fmla="*/ 0 h 20"/>
                      <a:gd name="T8" fmla="*/ 0 60000 65536"/>
                      <a:gd name="T9" fmla="*/ 0 60000 65536"/>
                      <a:gd name="T10" fmla="*/ 0 60000 65536"/>
                      <a:gd name="T11" fmla="*/ 0 60000 65536"/>
                      <a:gd name="T12" fmla="*/ 0 w 23"/>
                      <a:gd name="T13" fmla="*/ 0 h 20"/>
                      <a:gd name="T14" fmla="*/ 23 w 23"/>
                      <a:gd name="T15" fmla="*/ 20 h 20"/>
                    </a:gdLst>
                    <a:ahLst/>
                    <a:cxnLst>
                      <a:cxn ang="T8">
                        <a:pos x="T0" y="T1"/>
                      </a:cxn>
                      <a:cxn ang="T9">
                        <a:pos x="T2" y="T3"/>
                      </a:cxn>
                      <a:cxn ang="T10">
                        <a:pos x="T4" y="T5"/>
                      </a:cxn>
                      <a:cxn ang="T11">
                        <a:pos x="T6" y="T7"/>
                      </a:cxn>
                    </a:cxnLst>
                    <a:rect l="T12" t="T13" r="T14" b="T15"/>
                    <a:pathLst>
                      <a:path w="23" h="20">
                        <a:moveTo>
                          <a:pt x="23" y="0"/>
                        </a:moveTo>
                        <a:lnTo>
                          <a:pt x="7" y="20"/>
                        </a:lnTo>
                        <a:lnTo>
                          <a:pt x="0" y="20"/>
                        </a:lnTo>
                        <a:lnTo>
                          <a:pt x="2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1" name="Freeform 2362"/>
                  <p:cNvSpPr>
                    <a:spLocks/>
                  </p:cNvSpPr>
                  <p:nvPr/>
                </p:nvSpPr>
                <p:spPr bwMode="auto">
                  <a:xfrm>
                    <a:off x="1183" y="1137"/>
                    <a:ext cx="51" cy="60"/>
                  </a:xfrm>
                  <a:custGeom>
                    <a:avLst/>
                    <a:gdLst>
                      <a:gd name="T0" fmla="*/ 346 w 355"/>
                      <a:gd name="T1" fmla="*/ 3 h 357"/>
                      <a:gd name="T2" fmla="*/ 333 w 355"/>
                      <a:gd name="T3" fmla="*/ 11 h 357"/>
                      <a:gd name="T4" fmla="*/ 316 w 355"/>
                      <a:gd name="T5" fmla="*/ 25 h 357"/>
                      <a:gd name="T6" fmla="*/ 294 w 355"/>
                      <a:gd name="T7" fmla="*/ 42 h 357"/>
                      <a:gd name="T8" fmla="*/ 271 w 355"/>
                      <a:gd name="T9" fmla="*/ 63 h 357"/>
                      <a:gd name="T10" fmla="*/ 246 w 355"/>
                      <a:gd name="T11" fmla="*/ 87 h 357"/>
                      <a:gd name="T12" fmla="*/ 220 w 355"/>
                      <a:gd name="T13" fmla="*/ 112 h 357"/>
                      <a:gd name="T14" fmla="*/ 193 w 355"/>
                      <a:gd name="T15" fmla="*/ 139 h 357"/>
                      <a:gd name="T16" fmla="*/ 164 w 355"/>
                      <a:gd name="T17" fmla="*/ 168 h 357"/>
                      <a:gd name="T18" fmla="*/ 137 w 355"/>
                      <a:gd name="T19" fmla="*/ 197 h 357"/>
                      <a:gd name="T20" fmla="*/ 111 w 355"/>
                      <a:gd name="T21" fmla="*/ 226 h 357"/>
                      <a:gd name="T22" fmla="*/ 85 w 355"/>
                      <a:gd name="T23" fmla="*/ 255 h 357"/>
                      <a:gd name="T24" fmla="*/ 61 w 355"/>
                      <a:gd name="T25" fmla="*/ 281 h 357"/>
                      <a:gd name="T26" fmla="*/ 40 w 355"/>
                      <a:gd name="T27" fmla="*/ 305 h 357"/>
                      <a:gd name="T28" fmla="*/ 22 w 355"/>
                      <a:gd name="T29" fmla="*/ 327 h 357"/>
                      <a:gd name="T30" fmla="*/ 6 w 355"/>
                      <a:gd name="T31" fmla="*/ 347 h 357"/>
                      <a:gd name="T32" fmla="*/ 3 w 355"/>
                      <a:gd name="T33" fmla="*/ 357 h 357"/>
                      <a:gd name="T34" fmla="*/ 15 w 355"/>
                      <a:gd name="T35" fmla="*/ 339 h 357"/>
                      <a:gd name="T36" fmla="*/ 33 w 355"/>
                      <a:gd name="T37" fmla="*/ 319 h 357"/>
                      <a:gd name="T38" fmla="*/ 53 w 355"/>
                      <a:gd name="T39" fmla="*/ 295 h 357"/>
                      <a:gd name="T40" fmla="*/ 75 w 355"/>
                      <a:gd name="T41" fmla="*/ 270 h 357"/>
                      <a:gd name="T42" fmla="*/ 100 w 355"/>
                      <a:gd name="T43" fmla="*/ 243 h 357"/>
                      <a:gd name="T44" fmla="*/ 126 w 355"/>
                      <a:gd name="T45" fmla="*/ 214 h 357"/>
                      <a:gd name="T46" fmla="*/ 153 w 355"/>
                      <a:gd name="T47" fmla="*/ 185 h 357"/>
                      <a:gd name="T48" fmla="*/ 182 w 355"/>
                      <a:gd name="T49" fmla="*/ 156 h 357"/>
                      <a:gd name="T50" fmla="*/ 209 w 355"/>
                      <a:gd name="T51" fmla="*/ 129 h 357"/>
                      <a:gd name="T52" fmla="*/ 236 w 355"/>
                      <a:gd name="T53" fmla="*/ 102 h 357"/>
                      <a:gd name="T54" fmla="*/ 262 w 355"/>
                      <a:gd name="T55" fmla="*/ 77 h 357"/>
                      <a:gd name="T56" fmla="*/ 286 w 355"/>
                      <a:gd name="T57" fmla="*/ 54 h 357"/>
                      <a:gd name="T58" fmla="*/ 308 w 355"/>
                      <a:gd name="T59" fmla="*/ 36 h 357"/>
                      <a:gd name="T60" fmla="*/ 327 w 355"/>
                      <a:gd name="T61" fmla="*/ 20 h 357"/>
                      <a:gd name="T62" fmla="*/ 343 w 355"/>
                      <a:gd name="T63" fmla="*/ 10 h 357"/>
                      <a:gd name="T64" fmla="*/ 355 w 355"/>
                      <a:gd name="T65" fmla="*/ 4 h 3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357"/>
                      <a:gd name="T101" fmla="*/ 355 w 355"/>
                      <a:gd name="T102" fmla="*/ 357 h 3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357">
                        <a:moveTo>
                          <a:pt x="353" y="0"/>
                        </a:moveTo>
                        <a:lnTo>
                          <a:pt x="346" y="3"/>
                        </a:lnTo>
                        <a:lnTo>
                          <a:pt x="340" y="6"/>
                        </a:lnTo>
                        <a:lnTo>
                          <a:pt x="333" y="11"/>
                        </a:lnTo>
                        <a:lnTo>
                          <a:pt x="325" y="18"/>
                        </a:lnTo>
                        <a:lnTo>
                          <a:pt x="316" y="25"/>
                        </a:lnTo>
                        <a:lnTo>
                          <a:pt x="306" y="32"/>
                        </a:lnTo>
                        <a:lnTo>
                          <a:pt x="294" y="42"/>
                        </a:lnTo>
                        <a:lnTo>
                          <a:pt x="284" y="51"/>
                        </a:lnTo>
                        <a:lnTo>
                          <a:pt x="271" y="63"/>
                        </a:lnTo>
                        <a:lnTo>
                          <a:pt x="259" y="75"/>
                        </a:lnTo>
                        <a:lnTo>
                          <a:pt x="246" y="87"/>
                        </a:lnTo>
                        <a:lnTo>
                          <a:pt x="234" y="99"/>
                        </a:lnTo>
                        <a:lnTo>
                          <a:pt x="220" y="112"/>
                        </a:lnTo>
                        <a:lnTo>
                          <a:pt x="207" y="126"/>
                        </a:lnTo>
                        <a:lnTo>
                          <a:pt x="193" y="139"/>
                        </a:lnTo>
                        <a:lnTo>
                          <a:pt x="179" y="154"/>
                        </a:lnTo>
                        <a:lnTo>
                          <a:pt x="164" y="168"/>
                        </a:lnTo>
                        <a:lnTo>
                          <a:pt x="151" y="182"/>
                        </a:lnTo>
                        <a:lnTo>
                          <a:pt x="137" y="197"/>
                        </a:lnTo>
                        <a:lnTo>
                          <a:pt x="124" y="212"/>
                        </a:lnTo>
                        <a:lnTo>
                          <a:pt x="111" y="226"/>
                        </a:lnTo>
                        <a:lnTo>
                          <a:pt x="98" y="240"/>
                        </a:lnTo>
                        <a:lnTo>
                          <a:pt x="85" y="255"/>
                        </a:lnTo>
                        <a:lnTo>
                          <a:pt x="73" y="268"/>
                        </a:lnTo>
                        <a:lnTo>
                          <a:pt x="61" y="281"/>
                        </a:lnTo>
                        <a:lnTo>
                          <a:pt x="51" y="293"/>
                        </a:lnTo>
                        <a:lnTo>
                          <a:pt x="40" y="305"/>
                        </a:lnTo>
                        <a:lnTo>
                          <a:pt x="31" y="317"/>
                        </a:lnTo>
                        <a:lnTo>
                          <a:pt x="22" y="327"/>
                        </a:lnTo>
                        <a:lnTo>
                          <a:pt x="13" y="337"/>
                        </a:lnTo>
                        <a:lnTo>
                          <a:pt x="6" y="347"/>
                        </a:lnTo>
                        <a:lnTo>
                          <a:pt x="0" y="356"/>
                        </a:lnTo>
                        <a:lnTo>
                          <a:pt x="3" y="357"/>
                        </a:lnTo>
                        <a:lnTo>
                          <a:pt x="9" y="350"/>
                        </a:lnTo>
                        <a:lnTo>
                          <a:pt x="15" y="339"/>
                        </a:lnTo>
                        <a:lnTo>
                          <a:pt x="25" y="330"/>
                        </a:lnTo>
                        <a:lnTo>
                          <a:pt x="33" y="319"/>
                        </a:lnTo>
                        <a:lnTo>
                          <a:pt x="42" y="307"/>
                        </a:lnTo>
                        <a:lnTo>
                          <a:pt x="53" y="295"/>
                        </a:lnTo>
                        <a:lnTo>
                          <a:pt x="64" y="283"/>
                        </a:lnTo>
                        <a:lnTo>
                          <a:pt x="75" y="270"/>
                        </a:lnTo>
                        <a:lnTo>
                          <a:pt x="87" y="257"/>
                        </a:lnTo>
                        <a:lnTo>
                          <a:pt x="100" y="243"/>
                        </a:lnTo>
                        <a:lnTo>
                          <a:pt x="113" y="229"/>
                        </a:lnTo>
                        <a:lnTo>
                          <a:pt x="126" y="214"/>
                        </a:lnTo>
                        <a:lnTo>
                          <a:pt x="139" y="199"/>
                        </a:lnTo>
                        <a:lnTo>
                          <a:pt x="153" y="185"/>
                        </a:lnTo>
                        <a:lnTo>
                          <a:pt x="168" y="170"/>
                        </a:lnTo>
                        <a:lnTo>
                          <a:pt x="182" y="156"/>
                        </a:lnTo>
                        <a:lnTo>
                          <a:pt x="195" y="142"/>
                        </a:lnTo>
                        <a:lnTo>
                          <a:pt x="209" y="129"/>
                        </a:lnTo>
                        <a:lnTo>
                          <a:pt x="222" y="114"/>
                        </a:lnTo>
                        <a:lnTo>
                          <a:pt x="236" y="102"/>
                        </a:lnTo>
                        <a:lnTo>
                          <a:pt x="249" y="89"/>
                        </a:lnTo>
                        <a:lnTo>
                          <a:pt x="262" y="77"/>
                        </a:lnTo>
                        <a:lnTo>
                          <a:pt x="273" y="65"/>
                        </a:lnTo>
                        <a:lnTo>
                          <a:pt x="286" y="54"/>
                        </a:lnTo>
                        <a:lnTo>
                          <a:pt x="297" y="44"/>
                        </a:lnTo>
                        <a:lnTo>
                          <a:pt x="308" y="36"/>
                        </a:lnTo>
                        <a:lnTo>
                          <a:pt x="318" y="28"/>
                        </a:lnTo>
                        <a:lnTo>
                          <a:pt x="327" y="20"/>
                        </a:lnTo>
                        <a:lnTo>
                          <a:pt x="336" y="14"/>
                        </a:lnTo>
                        <a:lnTo>
                          <a:pt x="343" y="10"/>
                        </a:lnTo>
                        <a:lnTo>
                          <a:pt x="350" y="6"/>
                        </a:lnTo>
                        <a:lnTo>
                          <a:pt x="355" y="4"/>
                        </a:lnTo>
                        <a:lnTo>
                          <a:pt x="3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2" name="Freeform 2363"/>
                  <p:cNvSpPr>
                    <a:spLocks/>
                  </p:cNvSpPr>
                  <p:nvPr/>
                </p:nvSpPr>
                <p:spPr bwMode="auto">
                  <a:xfrm>
                    <a:off x="1233" y="1137"/>
                    <a:ext cx="30" cy="19"/>
                  </a:xfrm>
                  <a:custGeom>
                    <a:avLst/>
                    <a:gdLst>
                      <a:gd name="T0" fmla="*/ 200 w 205"/>
                      <a:gd name="T1" fmla="*/ 108 h 115"/>
                      <a:gd name="T2" fmla="*/ 188 w 205"/>
                      <a:gd name="T3" fmla="*/ 97 h 115"/>
                      <a:gd name="T4" fmla="*/ 178 w 205"/>
                      <a:gd name="T5" fmla="*/ 86 h 115"/>
                      <a:gd name="T6" fmla="*/ 165 w 205"/>
                      <a:gd name="T7" fmla="*/ 76 h 115"/>
                      <a:gd name="T8" fmla="*/ 154 w 205"/>
                      <a:gd name="T9" fmla="*/ 64 h 115"/>
                      <a:gd name="T10" fmla="*/ 140 w 205"/>
                      <a:gd name="T11" fmla="*/ 53 h 115"/>
                      <a:gd name="T12" fmla="*/ 128 w 205"/>
                      <a:gd name="T13" fmla="*/ 42 h 115"/>
                      <a:gd name="T14" fmla="*/ 114 w 205"/>
                      <a:gd name="T15" fmla="*/ 33 h 115"/>
                      <a:gd name="T16" fmla="*/ 102 w 205"/>
                      <a:gd name="T17" fmla="*/ 25 h 115"/>
                      <a:gd name="T18" fmla="*/ 88 w 205"/>
                      <a:gd name="T19" fmla="*/ 16 h 115"/>
                      <a:gd name="T20" fmla="*/ 75 w 205"/>
                      <a:gd name="T21" fmla="*/ 10 h 115"/>
                      <a:gd name="T22" fmla="*/ 61 w 205"/>
                      <a:gd name="T23" fmla="*/ 6 h 115"/>
                      <a:gd name="T24" fmla="*/ 48 w 205"/>
                      <a:gd name="T25" fmla="*/ 2 h 115"/>
                      <a:gd name="T26" fmla="*/ 33 w 205"/>
                      <a:gd name="T27" fmla="*/ 0 h 115"/>
                      <a:gd name="T28" fmla="*/ 19 w 205"/>
                      <a:gd name="T29" fmla="*/ 0 h 115"/>
                      <a:gd name="T30" fmla="*/ 6 w 205"/>
                      <a:gd name="T31" fmla="*/ 2 h 115"/>
                      <a:gd name="T32" fmla="*/ 2 w 205"/>
                      <a:gd name="T33" fmla="*/ 7 h 115"/>
                      <a:gd name="T34" fmla="*/ 13 w 205"/>
                      <a:gd name="T35" fmla="*/ 4 h 115"/>
                      <a:gd name="T36" fmla="*/ 26 w 205"/>
                      <a:gd name="T37" fmla="*/ 3 h 115"/>
                      <a:gd name="T38" fmla="*/ 39 w 205"/>
                      <a:gd name="T39" fmla="*/ 4 h 115"/>
                      <a:gd name="T40" fmla="*/ 54 w 205"/>
                      <a:gd name="T41" fmla="*/ 7 h 115"/>
                      <a:gd name="T42" fmla="*/ 65 w 205"/>
                      <a:gd name="T43" fmla="*/ 10 h 115"/>
                      <a:gd name="T44" fmla="*/ 80 w 205"/>
                      <a:gd name="T45" fmla="*/ 16 h 115"/>
                      <a:gd name="T46" fmla="*/ 93 w 205"/>
                      <a:gd name="T47" fmla="*/ 23 h 115"/>
                      <a:gd name="T48" fmla="*/ 106 w 205"/>
                      <a:gd name="T49" fmla="*/ 32 h 115"/>
                      <a:gd name="T50" fmla="*/ 119 w 205"/>
                      <a:gd name="T51" fmla="*/ 40 h 115"/>
                      <a:gd name="T52" fmla="*/ 132 w 205"/>
                      <a:gd name="T53" fmla="*/ 51 h 115"/>
                      <a:gd name="T54" fmla="*/ 145 w 205"/>
                      <a:gd name="T55" fmla="*/ 61 h 115"/>
                      <a:gd name="T56" fmla="*/ 158 w 205"/>
                      <a:gd name="T57" fmla="*/ 72 h 115"/>
                      <a:gd name="T58" fmla="*/ 168 w 205"/>
                      <a:gd name="T59" fmla="*/ 83 h 115"/>
                      <a:gd name="T60" fmla="*/ 180 w 205"/>
                      <a:gd name="T61" fmla="*/ 94 h 115"/>
                      <a:gd name="T62" fmla="*/ 191 w 205"/>
                      <a:gd name="T63" fmla="*/ 104 h 115"/>
                      <a:gd name="T64" fmla="*/ 203 w 205"/>
                      <a:gd name="T65" fmla="*/ 115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115"/>
                      <a:gd name="T101" fmla="*/ 205 w 20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115">
                        <a:moveTo>
                          <a:pt x="205" y="113"/>
                        </a:moveTo>
                        <a:lnTo>
                          <a:pt x="200" y="108"/>
                        </a:lnTo>
                        <a:lnTo>
                          <a:pt x="193" y="102"/>
                        </a:lnTo>
                        <a:lnTo>
                          <a:pt x="188" y="97"/>
                        </a:lnTo>
                        <a:lnTo>
                          <a:pt x="184" y="91"/>
                        </a:lnTo>
                        <a:lnTo>
                          <a:pt x="178" y="86"/>
                        </a:lnTo>
                        <a:lnTo>
                          <a:pt x="171" y="80"/>
                        </a:lnTo>
                        <a:lnTo>
                          <a:pt x="165" y="76"/>
                        </a:lnTo>
                        <a:lnTo>
                          <a:pt x="160" y="70"/>
                        </a:lnTo>
                        <a:lnTo>
                          <a:pt x="154" y="64"/>
                        </a:lnTo>
                        <a:lnTo>
                          <a:pt x="147" y="59"/>
                        </a:lnTo>
                        <a:lnTo>
                          <a:pt x="140" y="53"/>
                        </a:lnTo>
                        <a:lnTo>
                          <a:pt x="134" y="47"/>
                        </a:lnTo>
                        <a:lnTo>
                          <a:pt x="128" y="42"/>
                        </a:lnTo>
                        <a:lnTo>
                          <a:pt x="121" y="38"/>
                        </a:lnTo>
                        <a:lnTo>
                          <a:pt x="114" y="33"/>
                        </a:lnTo>
                        <a:lnTo>
                          <a:pt x="108" y="28"/>
                        </a:lnTo>
                        <a:lnTo>
                          <a:pt x="102" y="25"/>
                        </a:lnTo>
                        <a:lnTo>
                          <a:pt x="94" y="21"/>
                        </a:lnTo>
                        <a:lnTo>
                          <a:pt x="88" y="16"/>
                        </a:lnTo>
                        <a:lnTo>
                          <a:pt x="81" y="14"/>
                        </a:lnTo>
                        <a:lnTo>
                          <a:pt x="75" y="10"/>
                        </a:lnTo>
                        <a:lnTo>
                          <a:pt x="67" y="8"/>
                        </a:lnTo>
                        <a:lnTo>
                          <a:pt x="61" y="6"/>
                        </a:lnTo>
                        <a:lnTo>
                          <a:pt x="54" y="3"/>
                        </a:lnTo>
                        <a:lnTo>
                          <a:pt x="48" y="2"/>
                        </a:lnTo>
                        <a:lnTo>
                          <a:pt x="39" y="1"/>
                        </a:lnTo>
                        <a:lnTo>
                          <a:pt x="33" y="0"/>
                        </a:lnTo>
                        <a:lnTo>
                          <a:pt x="26" y="0"/>
                        </a:lnTo>
                        <a:lnTo>
                          <a:pt x="19" y="0"/>
                        </a:lnTo>
                        <a:lnTo>
                          <a:pt x="13" y="1"/>
                        </a:lnTo>
                        <a:lnTo>
                          <a:pt x="6" y="2"/>
                        </a:lnTo>
                        <a:lnTo>
                          <a:pt x="0" y="3"/>
                        </a:lnTo>
                        <a:lnTo>
                          <a:pt x="2" y="7"/>
                        </a:lnTo>
                        <a:lnTo>
                          <a:pt x="7" y="6"/>
                        </a:lnTo>
                        <a:lnTo>
                          <a:pt x="13" y="4"/>
                        </a:lnTo>
                        <a:lnTo>
                          <a:pt x="19" y="3"/>
                        </a:lnTo>
                        <a:lnTo>
                          <a:pt x="26" y="3"/>
                        </a:lnTo>
                        <a:lnTo>
                          <a:pt x="33" y="3"/>
                        </a:lnTo>
                        <a:lnTo>
                          <a:pt x="39" y="4"/>
                        </a:lnTo>
                        <a:lnTo>
                          <a:pt x="45" y="6"/>
                        </a:lnTo>
                        <a:lnTo>
                          <a:pt x="54" y="7"/>
                        </a:lnTo>
                        <a:lnTo>
                          <a:pt x="60" y="8"/>
                        </a:lnTo>
                        <a:lnTo>
                          <a:pt x="65" y="10"/>
                        </a:lnTo>
                        <a:lnTo>
                          <a:pt x="74" y="14"/>
                        </a:lnTo>
                        <a:lnTo>
                          <a:pt x="80" y="16"/>
                        </a:lnTo>
                        <a:lnTo>
                          <a:pt x="86" y="20"/>
                        </a:lnTo>
                        <a:lnTo>
                          <a:pt x="93" y="23"/>
                        </a:lnTo>
                        <a:lnTo>
                          <a:pt x="100" y="27"/>
                        </a:lnTo>
                        <a:lnTo>
                          <a:pt x="106" y="32"/>
                        </a:lnTo>
                        <a:lnTo>
                          <a:pt x="113" y="37"/>
                        </a:lnTo>
                        <a:lnTo>
                          <a:pt x="119" y="40"/>
                        </a:lnTo>
                        <a:lnTo>
                          <a:pt x="126" y="45"/>
                        </a:lnTo>
                        <a:lnTo>
                          <a:pt x="132" y="51"/>
                        </a:lnTo>
                        <a:lnTo>
                          <a:pt x="139" y="56"/>
                        </a:lnTo>
                        <a:lnTo>
                          <a:pt x="145" y="61"/>
                        </a:lnTo>
                        <a:lnTo>
                          <a:pt x="152" y="67"/>
                        </a:lnTo>
                        <a:lnTo>
                          <a:pt x="158" y="72"/>
                        </a:lnTo>
                        <a:lnTo>
                          <a:pt x="162" y="78"/>
                        </a:lnTo>
                        <a:lnTo>
                          <a:pt x="168" y="83"/>
                        </a:lnTo>
                        <a:lnTo>
                          <a:pt x="175" y="89"/>
                        </a:lnTo>
                        <a:lnTo>
                          <a:pt x="180" y="94"/>
                        </a:lnTo>
                        <a:lnTo>
                          <a:pt x="186" y="99"/>
                        </a:lnTo>
                        <a:lnTo>
                          <a:pt x="191" y="104"/>
                        </a:lnTo>
                        <a:lnTo>
                          <a:pt x="197" y="110"/>
                        </a:lnTo>
                        <a:lnTo>
                          <a:pt x="203" y="115"/>
                        </a:lnTo>
                        <a:lnTo>
                          <a:pt x="205" y="1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3" name="Freeform 2364"/>
                  <p:cNvSpPr>
                    <a:spLocks/>
                  </p:cNvSpPr>
                  <p:nvPr/>
                </p:nvSpPr>
                <p:spPr bwMode="auto">
                  <a:xfrm>
                    <a:off x="1262" y="1155"/>
                    <a:ext cx="18" cy="44"/>
                  </a:xfrm>
                  <a:custGeom>
                    <a:avLst/>
                    <a:gdLst>
                      <a:gd name="T0" fmla="*/ 120 w 124"/>
                      <a:gd name="T1" fmla="*/ 258 h 263"/>
                      <a:gd name="T2" fmla="*/ 117 w 124"/>
                      <a:gd name="T3" fmla="*/ 247 h 263"/>
                      <a:gd name="T4" fmla="*/ 113 w 124"/>
                      <a:gd name="T5" fmla="*/ 233 h 263"/>
                      <a:gd name="T6" fmla="*/ 108 w 124"/>
                      <a:gd name="T7" fmla="*/ 219 h 263"/>
                      <a:gd name="T8" fmla="*/ 102 w 124"/>
                      <a:gd name="T9" fmla="*/ 203 h 263"/>
                      <a:gd name="T10" fmla="*/ 95 w 124"/>
                      <a:gd name="T11" fmla="*/ 185 h 263"/>
                      <a:gd name="T12" fmla="*/ 90 w 124"/>
                      <a:gd name="T13" fmla="*/ 166 h 263"/>
                      <a:gd name="T14" fmla="*/ 82 w 124"/>
                      <a:gd name="T15" fmla="*/ 147 h 263"/>
                      <a:gd name="T16" fmla="*/ 74 w 124"/>
                      <a:gd name="T17" fmla="*/ 127 h 263"/>
                      <a:gd name="T18" fmla="*/ 65 w 124"/>
                      <a:gd name="T19" fmla="*/ 108 h 263"/>
                      <a:gd name="T20" fmla="*/ 56 w 124"/>
                      <a:gd name="T21" fmla="*/ 87 h 263"/>
                      <a:gd name="T22" fmla="*/ 48 w 124"/>
                      <a:gd name="T23" fmla="*/ 67 h 263"/>
                      <a:gd name="T24" fmla="*/ 37 w 124"/>
                      <a:gd name="T25" fmla="*/ 50 h 263"/>
                      <a:gd name="T26" fmla="*/ 28 w 124"/>
                      <a:gd name="T27" fmla="*/ 33 h 263"/>
                      <a:gd name="T28" fmla="*/ 17 w 124"/>
                      <a:gd name="T29" fmla="*/ 19 h 263"/>
                      <a:gd name="T30" fmla="*/ 7 w 124"/>
                      <a:gd name="T31" fmla="*/ 6 h 263"/>
                      <a:gd name="T32" fmla="*/ 0 w 124"/>
                      <a:gd name="T33" fmla="*/ 2 h 263"/>
                      <a:gd name="T34" fmla="*/ 9 w 124"/>
                      <a:gd name="T35" fmla="*/ 14 h 263"/>
                      <a:gd name="T36" fmla="*/ 19 w 124"/>
                      <a:gd name="T37" fmla="*/ 28 h 263"/>
                      <a:gd name="T38" fmla="*/ 30 w 124"/>
                      <a:gd name="T39" fmla="*/ 44 h 263"/>
                      <a:gd name="T40" fmla="*/ 39 w 124"/>
                      <a:gd name="T41" fmla="*/ 60 h 263"/>
                      <a:gd name="T42" fmla="*/ 49 w 124"/>
                      <a:gd name="T43" fmla="*/ 79 h 263"/>
                      <a:gd name="T44" fmla="*/ 58 w 124"/>
                      <a:gd name="T45" fmla="*/ 99 h 263"/>
                      <a:gd name="T46" fmla="*/ 66 w 124"/>
                      <a:gd name="T47" fmla="*/ 119 h 263"/>
                      <a:gd name="T48" fmla="*/ 75 w 124"/>
                      <a:gd name="T49" fmla="*/ 139 h 263"/>
                      <a:gd name="T50" fmla="*/ 82 w 124"/>
                      <a:gd name="T51" fmla="*/ 158 h 263"/>
                      <a:gd name="T52" fmla="*/ 90 w 124"/>
                      <a:gd name="T53" fmla="*/ 177 h 263"/>
                      <a:gd name="T54" fmla="*/ 95 w 124"/>
                      <a:gd name="T55" fmla="*/ 195 h 263"/>
                      <a:gd name="T56" fmla="*/ 102 w 124"/>
                      <a:gd name="T57" fmla="*/ 213 h 263"/>
                      <a:gd name="T58" fmla="*/ 107 w 124"/>
                      <a:gd name="T59" fmla="*/ 228 h 263"/>
                      <a:gd name="T60" fmla="*/ 112 w 124"/>
                      <a:gd name="T61" fmla="*/ 242 h 263"/>
                      <a:gd name="T62" fmla="*/ 116 w 124"/>
                      <a:gd name="T63" fmla="*/ 253 h 263"/>
                      <a:gd name="T64" fmla="*/ 119 w 124"/>
                      <a:gd name="T65" fmla="*/ 263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63"/>
                      <a:gd name="T101" fmla="*/ 124 w 124"/>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63">
                        <a:moveTo>
                          <a:pt x="124" y="261"/>
                        </a:moveTo>
                        <a:lnTo>
                          <a:pt x="120" y="258"/>
                        </a:lnTo>
                        <a:lnTo>
                          <a:pt x="119" y="253"/>
                        </a:lnTo>
                        <a:lnTo>
                          <a:pt x="117" y="247"/>
                        </a:lnTo>
                        <a:lnTo>
                          <a:pt x="116" y="241"/>
                        </a:lnTo>
                        <a:lnTo>
                          <a:pt x="113" y="233"/>
                        </a:lnTo>
                        <a:lnTo>
                          <a:pt x="111" y="227"/>
                        </a:lnTo>
                        <a:lnTo>
                          <a:pt x="108" y="219"/>
                        </a:lnTo>
                        <a:lnTo>
                          <a:pt x="106" y="211"/>
                        </a:lnTo>
                        <a:lnTo>
                          <a:pt x="102" y="203"/>
                        </a:lnTo>
                        <a:lnTo>
                          <a:pt x="100" y="194"/>
                        </a:lnTo>
                        <a:lnTo>
                          <a:pt x="95" y="185"/>
                        </a:lnTo>
                        <a:lnTo>
                          <a:pt x="93" y="176"/>
                        </a:lnTo>
                        <a:lnTo>
                          <a:pt x="90" y="166"/>
                        </a:lnTo>
                        <a:lnTo>
                          <a:pt x="86" y="157"/>
                        </a:lnTo>
                        <a:lnTo>
                          <a:pt x="82" y="147"/>
                        </a:lnTo>
                        <a:lnTo>
                          <a:pt x="79" y="138"/>
                        </a:lnTo>
                        <a:lnTo>
                          <a:pt x="74" y="127"/>
                        </a:lnTo>
                        <a:lnTo>
                          <a:pt x="69" y="117"/>
                        </a:lnTo>
                        <a:lnTo>
                          <a:pt x="65" y="108"/>
                        </a:lnTo>
                        <a:lnTo>
                          <a:pt x="61" y="97"/>
                        </a:lnTo>
                        <a:lnTo>
                          <a:pt x="56" y="87"/>
                        </a:lnTo>
                        <a:lnTo>
                          <a:pt x="53" y="77"/>
                        </a:lnTo>
                        <a:lnTo>
                          <a:pt x="48" y="67"/>
                        </a:lnTo>
                        <a:lnTo>
                          <a:pt x="42" y="59"/>
                        </a:lnTo>
                        <a:lnTo>
                          <a:pt x="37" y="50"/>
                        </a:lnTo>
                        <a:lnTo>
                          <a:pt x="33" y="41"/>
                        </a:lnTo>
                        <a:lnTo>
                          <a:pt x="28" y="33"/>
                        </a:lnTo>
                        <a:lnTo>
                          <a:pt x="23" y="26"/>
                        </a:lnTo>
                        <a:lnTo>
                          <a:pt x="17" y="19"/>
                        </a:lnTo>
                        <a:lnTo>
                          <a:pt x="13" y="11"/>
                        </a:lnTo>
                        <a:lnTo>
                          <a:pt x="7" y="6"/>
                        </a:lnTo>
                        <a:lnTo>
                          <a:pt x="2" y="0"/>
                        </a:lnTo>
                        <a:lnTo>
                          <a:pt x="0" y="2"/>
                        </a:lnTo>
                        <a:lnTo>
                          <a:pt x="4" y="8"/>
                        </a:lnTo>
                        <a:lnTo>
                          <a:pt x="9" y="14"/>
                        </a:lnTo>
                        <a:lnTo>
                          <a:pt x="14" y="21"/>
                        </a:lnTo>
                        <a:lnTo>
                          <a:pt x="19" y="28"/>
                        </a:lnTo>
                        <a:lnTo>
                          <a:pt x="26" y="35"/>
                        </a:lnTo>
                        <a:lnTo>
                          <a:pt x="30" y="44"/>
                        </a:lnTo>
                        <a:lnTo>
                          <a:pt x="35" y="52"/>
                        </a:lnTo>
                        <a:lnTo>
                          <a:pt x="39" y="60"/>
                        </a:lnTo>
                        <a:lnTo>
                          <a:pt x="43" y="70"/>
                        </a:lnTo>
                        <a:lnTo>
                          <a:pt x="49" y="79"/>
                        </a:lnTo>
                        <a:lnTo>
                          <a:pt x="54" y="88"/>
                        </a:lnTo>
                        <a:lnTo>
                          <a:pt x="58" y="99"/>
                        </a:lnTo>
                        <a:lnTo>
                          <a:pt x="62" y="109"/>
                        </a:lnTo>
                        <a:lnTo>
                          <a:pt x="66" y="119"/>
                        </a:lnTo>
                        <a:lnTo>
                          <a:pt x="69" y="128"/>
                        </a:lnTo>
                        <a:lnTo>
                          <a:pt x="75" y="139"/>
                        </a:lnTo>
                        <a:lnTo>
                          <a:pt x="79" y="148"/>
                        </a:lnTo>
                        <a:lnTo>
                          <a:pt x="82" y="158"/>
                        </a:lnTo>
                        <a:lnTo>
                          <a:pt x="86" y="167"/>
                        </a:lnTo>
                        <a:lnTo>
                          <a:pt x="90" y="177"/>
                        </a:lnTo>
                        <a:lnTo>
                          <a:pt x="92" y="186"/>
                        </a:lnTo>
                        <a:lnTo>
                          <a:pt x="95" y="195"/>
                        </a:lnTo>
                        <a:lnTo>
                          <a:pt x="99" y="204"/>
                        </a:lnTo>
                        <a:lnTo>
                          <a:pt x="102" y="213"/>
                        </a:lnTo>
                        <a:lnTo>
                          <a:pt x="105" y="220"/>
                        </a:lnTo>
                        <a:lnTo>
                          <a:pt x="107" y="228"/>
                        </a:lnTo>
                        <a:lnTo>
                          <a:pt x="110" y="234"/>
                        </a:lnTo>
                        <a:lnTo>
                          <a:pt x="112" y="242"/>
                        </a:lnTo>
                        <a:lnTo>
                          <a:pt x="114" y="248"/>
                        </a:lnTo>
                        <a:lnTo>
                          <a:pt x="116" y="253"/>
                        </a:lnTo>
                        <a:lnTo>
                          <a:pt x="117" y="259"/>
                        </a:lnTo>
                        <a:lnTo>
                          <a:pt x="119" y="263"/>
                        </a:lnTo>
                        <a:lnTo>
                          <a:pt x="124" y="2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4" name="Freeform 2365"/>
                  <p:cNvSpPr>
                    <a:spLocks/>
                  </p:cNvSpPr>
                  <p:nvPr/>
                </p:nvSpPr>
                <p:spPr bwMode="auto">
                  <a:xfrm>
                    <a:off x="1279" y="1199"/>
                    <a:ext cx="26" cy="38"/>
                  </a:xfrm>
                  <a:custGeom>
                    <a:avLst/>
                    <a:gdLst>
                      <a:gd name="T0" fmla="*/ 182 w 183"/>
                      <a:gd name="T1" fmla="*/ 227 h 230"/>
                      <a:gd name="T2" fmla="*/ 178 w 183"/>
                      <a:gd name="T3" fmla="*/ 219 h 230"/>
                      <a:gd name="T4" fmla="*/ 170 w 183"/>
                      <a:gd name="T5" fmla="*/ 211 h 230"/>
                      <a:gd name="T6" fmla="*/ 162 w 183"/>
                      <a:gd name="T7" fmla="*/ 200 h 230"/>
                      <a:gd name="T8" fmla="*/ 150 w 183"/>
                      <a:gd name="T9" fmla="*/ 188 h 230"/>
                      <a:gd name="T10" fmla="*/ 138 w 183"/>
                      <a:gd name="T11" fmla="*/ 175 h 230"/>
                      <a:gd name="T12" fmla="*/ 123 w 183"/>
                      <a:gd name="T13" fmla="*/ 161 h 230"/>
                      <a:gd name="T14" fmla="*/ 110 w 183"/>
                      <a:gd name="T15" fmla="*/ 146 h 230"/>
                      <a:gd name="T16" fmla="*/ 93 w 183"/>
                      <a:gd name="T17" fmla="*/ 129 h 230"/>
                      <a:gd name="T18" fmla="*/ 80 w 183"/>
                      <a:gd name="T19" fmla="*/ 111 h 230"/>
                      <a:gd name="T20" fmla="*/ 65 w 183"/>
                      <a:gd name="T21" fmla="*/ 94 h 230"/>
                      <a:gd name="T22" fmla="*/ 51 w 183"/>
                      <a:gd name="T23" fmla="*/ 77 h 230"/>
                      <a:gd name="T24" fmla="*/ 38 w 183"/>
                      <a:gd name="T25" fmla="*/ 59 h 230"/>
                      <a:gd name="T26" fmla="*/ 25 w 183"/>
                      <a:gd name="T27" fmla="*/ 42 h 230"/>
                      <a:gd name="T28" fmla="*/ 15 w 183"/>
                      <a:gd name="T29" fmla="*/ 24 h 230"/>
                      <a:gd name="T30" fmla="*/ 7 w 183"/>
                      <a:gd name="T31" fmla="*/ 9 h 230"/>
                      <a:gd name="T32" fmla="*/ 0 w 183"/>
                      <a:gd name="T33" fmla="*/ 2 h 230"/>
                      <a:gd name="T34" fmla="*/ 8 w 183"/>
                      <a:gd name="T35" fmla="*/ 18 h 230"/>
                      <a:gd name="T36" fmla="*/ 17 w 183"/>
                      <a:gd name="T37" fmla="*/ 35 h 230"/>
                      <a:gd name="T38" fmla="*/ 27 w 183"/>
                      <a:gd name="T39" fmla="*/ 53 h 230"/>
                      <a:gd name="T40" fmla="*/ 41 w 183"/>
                      <a:gd name="T41" fmla="*/ 69 h 230"/>
                      <a:gd name="T42" fmla="*/ 56 w 183"/>
                      <a:gd name="T43" fmla="*/ 87 h 230"/>
                      <a:gd name="T44" fmla="*/ 70 w 183"/>
                      <a:gd name="T45" fmla="*/ 105 h 230"/>
                      <a:gd name="T46" fmla="*/ 84 w 183"/>
                      <a:gd name="T47" fmla="*/ 122 h 230"/>
                      <a:gd name="T48" fmla="*/ 98 w 183"/>
                      <a:gd name="T49" fmla="*/ 140 h 230"/>
                      <a:gd name="T50" fmla="*/ 114 w 183"/>
                      <a:gd name="T51" fmla="*/ 155 h 230"/>
                      <a:gd name="T52" fmla="*/ 128 w 183"/>
                      <a:gd name="T53" fmla="*/ 171 h 230"/>
                      <a:gd name="T54" fmla="*/ 142 w 183"/>
                      <a:gd name="T55" fmla="*/ 185 h 230"/>
                      <a:gd name="T56" fmla="*/ 153 w 183"/>
                      <a:gd name="T57" fmla="*/ 197 h 230"/>
                      <a:gd name="T58" fmla="*/ 163 w 183"/>
                      <a:gd name="T59" fmla="*/ 209 h 230"/>
                      <a:gd name="T60" fmla="*/ 172 w 183"/>
                      <a:gd name="T61" fmla="*/ 218 h 230"/>
                      <a:gd name="T62" fmla="*/ 176 w 183"/>
                      <a:gd name="T63" fmla="*/ 225 h 230"/>
                      <a:gd name="T64" fmla="*/ 179 w 183"/>
                      <a:gd name="T65" fmla="*/ 230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30"/>
                      <a:gd name="T101" fmla="*/ 183 w 183"/>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30">
                        <a:moveTo>
                          <a:pt x="183" y="230"/>
                        </a:moveTo>
                        <a:lnTo>
                          <a:pt x="182" y="227"/>
                        </a:lnTo>
                        <a:lnTo>
                          <a:pt x="181" y="223"/>
                        </a:lnTo>
                        <a:lnTo>
                          <a:pt x="178" y="219"/>
                        </a:lnTo>
                        <a:lnTo>
                          <a:pt x="174" y="216"/>
                        </a:lnTo>
                        <a:lnTo>
                          <a:pt x="170" y="211"/>
                        </a:lnTo>
                        <a:lnTo>
                          <a:pt x="167" y="206"/>
                        </a:lnTo>
                        <a:lnTo>
                          <a:pt x="162" y="200"/>
                        </a:lnTo>
                        <a:lnTo>
                          <a:pt x="156" y="194"/>
                        </a:lnTo>
                        <a:lnTo>
                          <a:pt x="150" y="188"/>
                        </a:lnTo>
                        <a:lnTo>
                          <a:pt x="144" y="182"/>
                        </a:lnTo>
                        <a:lnTo>
                          <a:pt x="138" y="175"/>
                        </a:lnTo>
                        <a:lnTo>
                          <a:pt x="131" y="168"/>
                        </a:lnTo>
                        <a:lnTo>
                          <a:pt x="123" y="161"/>
                        </a:lnTo>
                        <a:lnTo>
                          <a:pt x="117" y="153"/>
                        </a:lnTo>
                        <a:lnTo>
                          <a:pt x="110" y="146"/>
                        </a:lnTo>
                        <a:lnTo>
                          <a:pt x="102" y="137"/>
                        </a:lnTo>
                        <a:lnTo>
                          <a:pt x="93" y="129"/>
                        </a:lnTo>
                        <a:lnTo>
                          <a:pt x="86" y="119"/>
                        </a:lnTo>
                        <a:lnTo>
                          <a:pt x="80" y="111"/>
                        </a:lnTo>
                        <a:lnTo>
                          <a:pt x="72" y="103"/>
                        </a:lnTo>
                        <a:lnTo>
                          <a:pt x="65" y="94"/>
                        </a:lnTo>
                        <a:lnTo>
                          <a:pt x="58" y="85"/>
                        </a:lnTo>
                        <a:lnTo>
                          <a:pt x="51" y="77"/>
                        </a:lnTo>
                        <a:lnTo>
                          <a:pt x="44" y="68"/>
                        </a:lnTo>
                        <a:lnTo>
                          <a:pt x="38" y="59"/>
                        </a:lnTo>
                        <a:lnTo>
                          <a:pt x="32" y="50"/>
                        </a:lnTo>
                        <a:lnTo>
                          <a:pt x="25" y="42"/>
                        </a:lnTo>
                        <a:lnTo>
                          <a:pt x="20" y="33"/>
                        </a:lnTo>
                        <a:lnTo>
                          <a:pt x="15" y="24"/>
                        </a:lnTo>
                        <a:lnTo>
                          <a:pt x="11" y="16"/>
                        </a:lnTo>
                        <a:lnTo>
                          <a:pt x="7" y="9"/>
                        </a:lnTo>
                        <a:lnTo>
                          <a:pt x="5" y="0"/>
                        </a:lnTo>
                        <a:lnTo>
                          <a:pt x="0" y="2"/>
                        </a:lnTo>
                        <a:lnTo>
                          <a:pt x="4" y="10"/>
                        </a:lnTo>
                        <a:lnTo>
                          <a:pt x="8" y="18"/>
                        </a:lnTo>
                        <a:lnTo>
                          <a:pt x="12" y="27"/>
                        </a:lnTo>
                        <a:lnTo>
                          <a:pt x="17" y="35"/>
                        </a:lnTo>
                        <a:lnTo>
                          <a:pt x="23" y="43"/>
                        </a:lnTo>
                        <a:lnTo>
                          <a:pt x="27" y="53"/>
                        </a:lnTo>
                        <a:lnTo>
                          <a:pt x="34" y="61"/>
                        </a:lnTo>
                        <a:lnTo>
                          <a:pt x="41" y="69"/>
                        </a:lnTo>
                        <a:lnTo>
                          <a:pt x="47" y="79"/>
                        </a:lnTo>
                        <a:lnTo>
                          <a:pt x="56" y="87"/>
                        </a:lnTo>
                        <a:lnTo>
                          <a:pt x="63" y="96"/>
                        </a:lnTo>
                        <a:lnTo>
                          <a:pt x="70" y="105"/>
                        </a:lnTo>
                        <a:lnTo>
                          <a:pt x="77" y="114"/>
                        </a:lnTo>
                        <a:lnTo>
                          <a:pt x="84" y="122"/>
                        </a:lnTo>
                        <a:lnTo>
                          <a:pt x="91" y="131"/>
                        </a:lnTo>
                        <a:lnTo>
                          <a:pt x="98" y="140"/>
                        </a:lnTo>
                        <a:lnTo>
                          <a:pt x="106" y="148"/>
                        </a:lnTo>
                        <a:lnTo>
                          <a:pt x="114" y="155"/>
                        </a:lnTo>
                        <a:lnTo>
                          <a:pt x="121" y="163"/>
                        </a:lnTo>
                        <a:lnTo>
                          <a:pt x="128" y="171"/>
                        </a:lnTo>
                        <a:lnTo>
                          <a:pt x="135" y="178"/>
                        </a:lnTo>
                        <a:lnTo>
                          <a:pt x="142" y="185"/>
                        </a:lnTo>
                        <a:lnTo>
                          <a:pt x="148" y="191"/>
                        </a:lnTo>
                        <a:lnTo>
                          <a:pt x="153" y="197"/>
                        </a:lnTo>
                        <a:lnTo>
                          <a:pt x="158" y="203"/>
                        </a:lnTo>
                        <a:lnTo>
                          <a:pt x="163" y="209"/>
                        </a:lnTo>
                        <a:lnTo>
                          <a:pt x="168" y="213"/>
                        </a:lnTo>
                        <a:lnTo>
                          <a:pt x="172" y="218"/>
                        </a:lnTo>
                        <a:lnTo>
                          <a:pt x="174" y="222"/>
                        </a:lnTo>
                        <a:lnTo>
                          <a:pt x="176" y="225"/>
                        </a:lnTo>
                        <a:lnTo>
                          <a:pt x="179" y="229"/>
                        </a:lnTo>
                        <a:lnTo>
                          <a:pt x="179" y="230"/>
                        </a:lnTo>
                        <a:lnTo>
                          <a:pt x="183" y="2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5" name="Freeform 2366"/>
                  <p:cNvSpPr>
                    <a:spLocks/>
                  </p:cNvSpPr>
                  <p:nvPr/>
                </p:nvSpPr>
                <p:spPr bwMode="auto">
                  <a:xfrm>
                    <a:off x="1305" y="1237"/>
                    <a:ext cx="19" cy="50"/>
                  </a:xfrm>
                  <a:custGeom>
                    <a:avLst/>
                    <a:gdLst>
                      <a:gd name="T0" fmla="*/ 127 w 134"/>
                      <a:gd name="T1" fmla="*/ 288 h 299"/>
                      <a:gd name="T2" fmla="*/ 117 w 134"/>
                      <a:gd name="T3" fmla="*/ 271 h 299"/>
                      <a:gd name="T4" fmla="*/ 107 w 134"/>
                      <a:gd name="T5" fmla="*/ 251 h 299"/>
                      <a:gd name="T6" fmla="*/ 95 w 134"/>
                      <a:gd name="T7" fmla="*/ 231 h 299"/>
                      <a:gd name="T8" fmla="*/ 86 w 134"/>
                      <a:gd name="T9" fmla="*/ 211 h 299"/>
                      <a:gd name="T10" fmla="*/ 75 w 134"/>
                      <a:gd name="T11" fmla="*/ 189 h 299"/>
                      <a:gd name="T12" fmla="*/ 66 w 134"/>
                      <a:gd name="T13" fmla="*/ 166 h 299"/>
                      <a:gd name="T14" fmla="*/ 58 w 134"/>
                      <a:gd name="T15" fmla="*/ 144 h 299"/>
                      <a:gd name="T16" fmla="*/ 47 w 134"/>
                      <a:gd name="T17" fmla="*/ 123 h 299"/>
                      <a:gd name="T18" fmla="*/ 40 w 134"/>
                      <a:gd name="T19" fmla="*/ 101 h 299"/>
                      <a:gd name="T20" fmla="*/ 33 w 134"/>
                      <a:gd name="T21" fmla="*/ 81 h 299"/>
                      <a:gd name="T22" fmla="*/ 25 w 134"/>
                      <a:gd name="T23" fmla="*/ 62 h 299"/>
                      <a:gd name="T24" fmla="*/ 19 w 134"/>
                      <a:gd name="T25" fmla="*/ 45 h 299"/>
                      <a:gd name="T26" fmla="*/ 14 w 134"/>
                      <a:gd name="T27" fmla="*/ 29 h 299"/>
                      <a:gd name="T28" fmla="*/ 9 w 134"/>
                      <a:gd name="T29" fmla="*/ 16 h 299"/>
                      <a:gd name="T30" fmla="*/ 5 w 134"/>
                      <a:gd name="T31" fmla="*/ 4 h 299"/>
                      <a:gd name="T32" fmla="*/ 0 w 134"/>
                      <a:gd name="T33" fmla="*/ 0 h 299"/>
                      <a:gd name="T34" fmla="*/ 4 w 134"/>
                      <a:gd name="T35" fmla="*/ 11 h 299"/>
                      <a:gd name="T36" fmla="*/ 8 w 134"/>
                      <a:gd name="T37" fmla="*/ 23 h 299"/>
                      <a:gd name="T38" fmla="*/ 13 w 134"/>
                      <a:gd name="T39" fmla="*/ 37 h 299"/>
                      <a:gd name="T40" fmla="*/ 19 w 134"/>
                      <a:gd name="T41" fmla="*/ 55 h 299"/>
                      <a:gd name="T42" fmla="*/ 25 w 134"/>
                      <a:gd name="T43" fmla="*/ 73 h 299"/>
                      <a:gd name="T44" fmla="*/ 33 w 134"/>
                      <a:gd name="T45" fmla="*/ 92 h 299"/>
                      <a:gd name="T46" fmla="*/ 40 w 134"/>
                      <a:gd name="T47" fmla="*/ 113 h 299"/>
                      <a:gd name="T48" fmla="*/ 48 w 134"/>
                      <a:gd name="T49" fmla="*/ 135 h 299"/>
                      <a:gd name="T50" fmla="*/ 58 w 134"/>
                      <a:gd name="T51" fmla="*/ 156 h 299"/>
                      <a:gd name="T52" fmla="*/ 67 w 134"/>
                      <a:gd name="T53" fmla="*/ 177 h 299"/>
                      <a:gd name="T54" fmla="*/ 78 w 134"/>
                      <a:gd name="T55" fmla="*/ 201 h 299"/>
                      <a:gd name="T56" fmla="*/ 87 w 134"/>
                      <a:gd name="T57" fmla="*/ 223 h 299"/>
                      <a:gd name="T58" fmla="*/ 98 w 134"/>
                      <a:gd name="T59" fmla="*/ 243 h 299"/>
                      <a:gd name="T60" fmla="*/ 108 w 134"/>
                      <a:gd name="T61" fmla="*/ 263 h 299"/>
                      <a:gd name="T62" fmla="*/ 119 w 134"/>
                      <a:gd name="T63" fmla="*/ 282 h 299"/>
                      <a:gd name="T64" fmla="*/ 131 w 134"/>
                      <a:gd name="T65" fmla="*/ 299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299"/>
                      <a:gd name="T101" fmla="*/ 134 w 134"/>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299">
                        <a:moveTo>
                          <a:pt x="134" y="296"/>
                        </a:moveTo>
                        <a:lnTo>
                          <a:pt x="127" y="288"/>
                        </a:lnTo>
                        <a:lnTo>
                          <a:pt x="123" y="280"/>
                        </a:lnTo>
                        <a:lnTo>
                          <a:pt x="117" y="271"/>
                        </a:lnTo>
                        <a:lnTo>
                          <a:pt x="112" y="262"/>
                        </a:lnTo>
                        <a:lnTo>
                          <a:pt x="107" y="251"/>
                        </a:lnTo>
                        <a:lnTo>
                          <a:pt x="101" y="242"/>
                        </a:lnTo>
                        <a:lnTo>
                          <a:pt x="95" y="231"/>
                        </a:lnTo>
                        <a:lnTo>
                          <a:pt x="91" y="221"/>
                        </a:lnTo>
                        <a:lnTo>
                          <a:pt x="86" y="211"/>
                        </a:lnTo>
                        <a:lnTo>
                          <a:pt x="81" y="200"/>
                        </a:lnTo>
                        <a:lnTo>
                          <a:pt x="75" y="189"/>
                        </a:lnTo>
                        <a:lnTo>
                          <a:pt x="71" y="176"/>
                        </a:lnTo>
                        <a:lnTo>
                          <a:pt x="66" y="166"/>
                        </a:lnTo>
                        <a:lnTo>
                          <a:pt x="61" y="155"/>
                        </a:lnTo>
                        <a:lnTo>
                          <a:pt x="58" y="144"/>
                        </a:lnTo>
                        <a:lnTo>
                          <a:pt x="53" y="133"/>
                        </a:lnTo>
                        <a:lnTo>
                          <a:pt x="47" y="123"/>
                        </a:lnTo>
                        <a:lnTo>
                          <a:pt x="43" y="112"/>
                        </a:lnTo>
                        <a:lnTo>
                          <a:pt x="40" y="101"/>
                        </a:lnTo>
                        <a:lnTo>
                          <a:pt x="36" y="90"/>
                        </a:lnTo>
                        <a:lnTo>
                          <a:pt x="33" y="81"/>
                        </a:lnTo>
                        <a:lnTo>
                          <a:pt x="29" y="71"/>
                        </a:lnTo>
                        <a:lnTo>
                          <a:pt x="25" y="62"/>
                        </a:lnTo>
                        <a:lnTo>
                          <a:pt x="22" y="54"/>
                        </a:lnTo>
                        <a:lnTo>
                          <a:pt x="19" y="45"/>
                        </a:lnTo>
                        <a:lnTo>
                          <a:pt x="16" y="36"/>
                        </a:lnTo>
                        <a:lnTo>
                          <a:pt x="14" y="29"/>
                        </a:lnTo>
                        <a:lnTo>
                          <a:pt x="11" y="22"/>
                        </a:lnTo>
                        <a:lnTo>
                          <a:pt x="9" y="16"/>
                        </a:lnTo>
                        <a:lnTo>
                          <a:pt x="8" y="10"/>
                        </a:lnTo>
                        <a:lnTo>
                          <a:pt x="5" y="4"/>
                        </a:lnTo>
                        <a:lnTo>
                          <a:pt x="4" y="0"/>
                        </a:lnTo>
                        <a:lnTo>
                          <a:pt x="0" y="0"/>
                        </a:lnTo>
                        <a:lnTo>
                          <a:pt x="3" y="5"/>
                        </a:lnTo>
                        <a:lnTo>
                          <a:pt x="4" y="11"/>
                        </a:lnTo>
                        <a:lnTo>
                          <a:pt x="5" y="16"/>
                        </a:lnTo>
                        <a:lnTo>
                          <a:pt x="8" y="23"/>
                        </a:lnTo>
                        <a:lnTo>
                          <a:pt x="10" y="30"/>
                        </a:lnTo>
                        <a:lnTo>
                          <a:pt x="13" y="37"/>
                        </a:lnTo>
                        <a:lnTo>
                          <a:pt x="15" y="46"/>
                        </a:lnTo>
                        <a:lnTo>
                          <a:pt x="19" y="55"/>
                        </a:lnTo>
                        <a:lnTo>
                          <a:pt x="21" y="63"/>
                        </a:lnTo>
                        <a:lnTo>
                          <a:pt x="25" y="73"/>
                        </a:lnTo>
                        <a:lnTo>
                          <a:pt x="29" y="82"/>
                        </a:lnTo>
                        <a:lnTo>
                          <a:pt x="33" y="92"/>
                        </a:lnTo>
                        <a:lnTo>
                          <a:pt x="36" y="102"/>
                        </a:lnTo>
                        <a:lnTo>
                          <a:pt x="40" y="113"/>
                        </a:lnTo>
                        <a:lnTo>
                          <a:pt x="45" y="124"/>
                        </a:lnTo>
                        <a:lnTo>
                          <a:pt x="48" y="135"/>
                        </a:lnTo>
                        <a:lnTo>
                          <a:pt x="54" y="145"/>
                        </a:lnTo>
                        <a:lnTo>
                          <a:pt x="58" y="156"/>
                        </a:lnTo>
                        <a:lnTo>
                          <a:pt x="62" y="167"/>
                        </a:lnTo>
                        <a:lnTo>
                          <a:pt x="67" y="177"/>
                        </a:lnTo>
                        <a:lnTo>
                          <a:pt x="72" y="190"/>
                        </a:lnTo>
                        <a:lnTo>
                          <a:pt x="78" y="201"/>
                        </a:lnTo>
                        <a:lnTo>
                          <a:pt x="82" y="212"/>
                        </a:lnTo>
                        <a:lnTo>
                          <a:pt x="87" y="223"/>
                        </a:lnTo>
                        <a:lnTo>
                          <a:pt x="93" y="233"/>
                        </a:lnTo>
                        <a:lnTo>
                          <a:pt x="98" y="243"/>
                        </a:lnTo>
                        <a:lnTo>
                          <a:pt x="104" y="254"/>
                        </a:lnTo>
                        <a:lnTo>
                          <a:pt x="108" y="263"/>
                        </a:lnTo>
                        <a:lnTo>
                          <a:pt x="114" y="273"/>
                        </a:lnTo>
                        <a:lnTo>
                          <a:pt x="119" y="282"/>
                        </a:lnTo>
                        <a:lnTo>
                          <a:pt x="125" y="290"/>
                        </a:lnTo>
                        <a:lnTo>
                          <a:pt x="131" y="299"/>
                        </a:lnTo>
                        <a:lnTo>
                          <a:pt x="134" y="29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6" name="Freeform 2367"/>
                  <p:cNvSpPr>
                    <a:spLocks/>
                  </p:cNvSpPr>
                  <p:nvPr/>
                </p:nvSpPr>
                <p:spPr bwMode="auto">
                  <a:xfrm>
                    <a:off x="1324" y="1287"/>
                    <a:ext cx="22" cy="23"/>
                  </a:xfrm>
                  <a:custGeom>
                    <a:avLst/>
                    <a:gdLst>
                      <a:gd name="T0" fmla="*/ 158 w 160"/>
                      <a:gd name="T1" fmla="*/ 136 h 142"/>
                      <a:gd name="T2" fmla="*/ 157 w 160"/>
                      <a:gd name="T3" fmla="*/ 125 h 142"/>
                      <a:gd name="T4" fmla="*/ 152 w 160"/>
                      <a:gd name="T5" fmla="*/ 117 h 142"/>
                      <a:gd name="T6" fmla="*/ 147 w 160"/>
                      <a:gd name="T7" fmla="*/ 110 h 142"/>
                      <a:gd name="T8" fmla="*/ 139 w 160"/>
                      <a:gd name="T9" fmla="*/ 105 h 142"/>
                      <a:gd name="T10" fmla="*/ 132 w 160"/>
                      <a:gd name="T11" fmla="*/ 99 h 142"/>
                      <a:gd name="T12" fmla="*/ 122 w 160"/>
                      <a:gd name="T13" fmla="*/ 96 h 142"/>
                      <a:gd name="T14" fmla="*/ 112 w 160"/>
                      <a:gd name="T15" fmla="*/ 91 h 142"/>
                      <a:gd name="T16" fmla="*/ 102 w 160"/>
                      <a:gd name="T17" fmla="*/ 86 h 142"/>
                      <a:gd name="T18" fmla="*/ 90 w 160"/>
                      <a:gd name="T19" fmla="*/ 80 h 142"/>
                      <a:gd name="T20" fmla="*/ 78 w 160"/>
                      <a:gd name="T21" fmla="*/ 73 h 142"/>
                      <a:gd name="T22" fmla="*/ 64 w 160"/>
                      <a:gd name="T23" fmla="*/ 65 h 142"/>
                      <a:gd name="T24" fmla="*/ 52 w 160"/>
                      <a:gd name="T25" fmla="*/ 55 h 142"/>
                      <a:gd name="T26" fmla="*/ 38 w 160"/>
                      <a:gd name="T27" fmla="*/ 43 h 142"/>
                      <a:gd name="T28" fmla="*/ 23 w 160"/>
                      <a:gd name="T29" fmla="*/ 28 h 142"/>
                      <a:gd name="T30" fmla="*/ 9 w 160"/>
                      <a:gd name="T31" fmla="*/ 11 h 142"/>
                      <a:gd name="T32" fmla="*/ 0 w 160"/>
                      <a:gd name="T33" fmla="*/ 3 h 142"/>
                      <a:gd name="T34" fmla="*/ 13 w 160"/>
                      <a:gd name="T35" fmla="*/ 22 h 142"/>
                      <a:gd name="T36" fmla="*/ 28 w 160"/>
                      <a:gd name="T37" fmla="*/ 38 h 142"/>
                      <a:gd name="T38" fmla="*/ 41 w 160"/>
                      <a:gd name="T39" fmla="*/ 53 h 142"/>
                      <a:gd name="T40" fmla="*/ 55 w 160"/>
                      <a:gd name="T41" fmla="*/ 63 h 142"/>
                      <a:gd name="T42" fmla="*/ 69 w 160"/>
                      <a:gd name="T43" fmla="*/ 73 h 142"/>
                      <a:gd name="T44" fmla="*/ 81 w 160"/>
                      <a:gd name="T45" fmla="*/ 80 h 142"/>
                      <a:gd name="T46" fmla="*/ 93 w 160"/>
                      <a:gd name="T47" fmla="*/ 86 h 142"/>
                      <a:gd name="T48" fmla="*/ 106 w 160"/>
                      <a:gd name="T49" fmla="*/ 91 h 142"/>
                      <a:gd name="T50" fmla="*/ 116 w 160"/>
                      <a:gd name="T51" fmla="*/ 96 h 142"/>
                      <a:gd name="T52" fmla="*/ 126 w 160"/>
                      <a:gd name="T53" fmla="*/ 100 h 142"/>
                      <a:gd name="T54" fmla="*/ 135 w 160"/>
                      <a:gd name="T55" fmla="*/ 105 h 142"/>
                      <a:gd name="T56" fmla="*/ 141 w 160"/>
                      <a:gd name="T57" fmla="*/ 110 h 142"/>
                      <a:gd name="T58" fmla="*/ 147 w 160"/>
                      <a:gd name="T59" fmla="*/ 116 h 142"/>
                      <a:gd name="T60" fmla="*/ 152 w 160"/>
                      <a:gd name="T61" fmla="*/ 123 h 142"/>
                      <a:gd name="T62" fmla="*/ 155 w 160"/>
                      <a:gd name="T63" fmla="*/ 131 h 142"/>
                      <a:gd name="T64" fmla="*/ 156 w 160"/>
                      <a:gd name="T65" fmla="*/ 142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2"/>
                      <a:gd name="T101" fmla="*/ 160 w 160"/>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2">
                        <a:moveTo>
                          <a:pt x="160" y="141"/>
                        </a:moveTo>
                        <a:lnTo>
                          <a:pt x="158" y="136"/>
                        </a:lnTo>
                        <a:lnTo>
                          <a:pt x="158" y="130"/>
                        </a:lnTo>
                        <a:lnTo>
                          <a:pt x="157" y="125"/>
                        </a:lnTo>
                        <a:lnTo>
                          <a:pt x="155" y="122"/>
                        </a:lnTo>
                        <a:lnTo>
                          <a:pt x="152" y="117"/>
                        </a:lnTo>
                        <a:lnTo>
                          <a:pt x="150" y="113"/>
                        </a:lnTo>
                        <a:lnTo>
                          <a:pt x="147" y="110"/>
                        </a:lnTo>
                        <a:lnTo>
                          <a:pt x="143" y="107"/>
                        </a:lnTo>
                        <a:lnTo>
                          <a:pt x="139" y="105"/>
                        </a:lnTo>
                        <a:lnTo>
                          <a:pt x="136" y="102"/>
                        </a:lnTo>
                        <a:lnTo>
                          <a:pt x="132" y="99"/>
                        </a:lnTo>
                        <a:lnTo>
                          <a:pt x="128" y="97"/>
                        </a:lnTo>
                        <a:lnTo>
                          <a:pt x="122" y="96"/>
                        </a:lnTo>
                        <a:lnTo>
                          <a:pt x="117" y="93"/>
                        </a:lnTo>
                        <a:lnTo>
                          <a:pt x="112" y="91"/>
                        </a:lnTo>
                        <a:lnTo>
                          <a:pt x="107" y="88"/>
                        </a:lnTo>
                        <a:lnTo>
                          <a:pt x="102" y="86"/>
                        </a:lnTo>
                        <a:lnTo>
                          <a:pt x="96" y="82"/>
                        </a:lnTo>
                        <a:lnTo>
                          <a:pt x="90" y="80"/>
                        </a:lnTo>
                        <a:lnTo>
                          <a:pt x="84" y="76"/>
                        </a:lnTo>
                        <a:lnTo>
                          <a:pt x="78" y="73"/>
                        </a:lnTo>
                        <a:lnTo>
                          <a:pt x="71" y="69"/>
                        </a:lnTo>
                        <a:lnTo>
                          <a:pt x="64" y="65"/>
                        </a:lnTo>
                        <a:lnTo>
                          <a:pt x="58" y="61"/>
                        </a:lnTo>
                        <a:lnTo>
                          <a:pt x="52" y="55"/>
                        </a:lnTo>
                        <a:lnTo>
                          <a:pt x="44" y="49"/>
                        </a:lnTo>
                        <a:lnTo>
                          <a:pt x="38" y="43"/>
                        </a:lnTo>
                        <a:lnTo>
                          <a:pt x="31" y="35"/>
                        </a:lnTo>
                        <a:lnTo>
                          <a:pt x="23" y="28"/>
                        </a:lnTo>
                        <a:lnTo>
                          <a:pt x="16" y="19"/>
                        </a:lnTo>
                        <a:lnTo>
                          <a:pt x="9" y="11"/>
                        </a:lnTo>
                        <a:lnTo>
                          <a:pt x="3" y="0"/>
                        </a:lnTo>
                        <a:lnTo>
                          <a:pt x="0" y="3"/>
                        </a:lnTo>
                        <a:lnTo>
                          <a:pt x="7" y="12"/>
                        </a:lnTo>
                        <a:lnTo>
                          <a:pt x="13" y="22"/>
                        </a:lnTo>
                        <a:lnTo>
                          <a:pt x="20" y="30"/>
                        </a:lnTo>
                        <a:lnTo>
                          <a:pt x="28" y="38"/>
                        </a:lnTo>
                        <a:lnTo>
                          <a:pt x="34" y="46"/>
                        </a:lnTo>
                        <a:lnTo>
                          <a:pt x="41" y="53"/>
                        </a:lnTo>
                        <a:lnTo>
                          <a:pt x="49" y="59"/>
                        </a:lnTo>
                        <a:lnTo>
                          <a:pt x="55" y="63"/>
                        </a:lnTo>
                        <a:lnTo>
                          <a:pt x="63" y="68"/>
                        </a:lnTo>
                        <a:lnTo>
                          <a:pt x="69" y="73"/>
                        </a:lnTo>
                        <a:lnTo>
                          <a:pt x="75" y="76"/>
                        </a:lnTo>
                        <a:lnTo>
                          <a:pt x="81" y="80"/>
                        </a:lnTo>
                        <a:lnTo>
                          <a:pt x="87" y="84"/>
                        </a:lnTo>
                        <a:lnTo>
                          <a:pt x="93" y="86"/>
                        </a:lnTo>
                        <a:lnTo>
                          <a:pt x="100" y="88"/>
                        </a:lnTo>
                        <a:lnTo>
                          <a:pt x="106" y="91"/>
                        </a:lnTo>
                        <a:lnTo>
                          <a:pt x="111" y="93"/>
                        </a:lnTo>
                        <a:lnTo>
                          <a:pt x="116" y="96"/>
                        </a:lnTo>
                        <a:lnTo>
                          <a:pt x="121" y="98"/>
                        </a:lnTo>
                        <a:lnTo>
                          <a:pt x="126" y="100"/>
                        </a:lnTo>
                        <a:lnTo>
                          <a:pt x="130" y="103"/>
                        </a:lnTo>
                        <a:lnTo>
                          <a:pt x="135" y="105"/>
                        </a:lnTo>
                        <a:lnTo>
                          <a:pt x="138" y="107"/>
                        </a:lnTo>
                        <a:lnTo>
                          <a:pt x="141" y="110"/>
                        </a:lnTo>
                        <a:lnTo>
                          <a:pt x="144" y="113"/>
                        </a:lnTo>
                        <a:lnTo>
                          <a:pt x="147" y="116"/>
                        </a:lnTo>
                        <a:lnTo>
                          <a:pt x="150" y="119"/>
                        </a:lnTo>
                        <a:lnTo>
                          <a:pt x="152" y="123"/>
                        </a:lnTo>
                        <a:lnTo>
                          <a:pt x="154" y="127"/>
                        </a:lnTo>
                        <a:lnTo>
                          <a:pt x="155" y="131"/>
                        </a:lnTo>
                        <a:lnTo>
                          <a:pt x="156" y="136"/>
                        </a:lnTo>
                        <a:lnTo>
                          <a:pt x="156" y="142"/>
                        </a:lnTo>
                        <a:lnTo>
                          <a:pt x="160" y="1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7" name="Freeform 2368"/>
                  <p:cNvSpPr>
                    <a:spLocks/>
                  </p:cNvSpPr>
                  <p:nvPr/>
                </p:nvSpPr>
                <p:spPr bwMode="auto">
                  <a:xfrm>
                    <a:off x="1335" y="1310"/>
                    <a:ext cx="11" cy="14"/>
                  </a:xfrm>
                  <a:custGeom>
                    <a:avLst/>
                    <a:gdLst>
                      <a:gd name="T0" fmla="*/ 2 w 77"/>
                      <a:gd name="T1" fmla="*/ 84 h 84"/>
                      <a:gd name="T2" fmla="*/ 9 w 77"/>
                      <a:gd name="T3" fmla="*/ 74 h 84"/>
                      <a:gd name="T4" fmla="*/ 17 w 77"/>
                      <a:gd name="T5" fmla="*/ 64 h 84"/>
                      <a:gd name="T6" fmla="*/ 24 w 77"/>
                      <a:gd name="T7" fmla="*/ 58 h 84"/>
                      <a:gd name="T8" fmla="*/ 32 w 77"/>
                      <a:gd name="T9" fmla="*/ 52 h 84"/>
                      <a:gd name="T10" fmla="*/ 38 w 77"/>
                      <a:gd name="T11" fmla="*/ 48 h 84"/>
                      <a:gd name="T12" fmla="*/ 45 w 77"/>
                      <a:gd name="T13" fmla="*/ 46 h 84"/>
                      <a:gd name="T14" fmla="*/ 49 w 77"/>
                      <a:gd name="T15" fmla="*/ 44 h 84"/>
                      <a:gd name="T16" fmla="*/ 55 w 77"/>
                      <a:gd name="T17" fmla="*/ 40 h 84"/>
                      <a:gd name="T18" fmla="*/ 59 w 77"/>
                      <a:gd name="T19" fmla="*/ 38 h 84"/>
                      <a:gd name="T20" fmla="*/ 64 w 77"/>
                      <a:gd name="T21" fmla="*/ 36 h 84"/>
                      <a:gd name="T22" fmla="*/ 68 w 77"/>
                      <a:gd name="T23" fmla="*/ 33 h 84"/>
                      <a:gd name="T24" fmla="*/ 72 w 77"/>
                      <a:gd name="T25" fmla="*/ 30 h 84"/>
                      <a:gd name="T26" fmla="*/ 74 w 77"/>
                      <a:gd name="T27" fmla="*/ 25 h 84"/>
                      <a:gd name="T28" fmla="*/ 75 w 77"/>
                      <a:gd name="T29" fmla="*/ 18 h 84"/>
                      <a:gd name="T30" fmla="*/ 77 w 77"/>
                      <a:gd name="T31" fmla="*/ 11 h 84"/>
                      <a:gd name="T32" fmla="*/ 77 w 77"/>
                      <a:gd name="T33" fmla="*/ 0 h 84"/>
                      <a:gd name="T34" fmla="*/ 73 w 77"/>
                      <a:gd name="T35" fmla="*/ 6 h 84"/>
                      <a:gd name="T36" fmla="*/ 73 w 77"/>
                      <a:gd name="T37" fmla="*/ 14 h 84"/>
                      <a:gd name="T38" fmla="*/ 72 w 77"/>
                      <a:gd name="T39" fmla="*/ 20 h 84"/>
                      <a:gd name="T40" fmla="*/ 69 w 77"/>
                      <a:gd name="T41" fmla="*/ 25 h 84"/>
                      <a:gd name="T42" fmla="*/ 67 w 77"/>
                      <a:gd name="T43" fmla="*/ 30 h 84"/>
                      <a:gd name="T44" fmla="*/ 64 w 77"/>
                      <a:gd name="T45" fmla="*/ 32 h 84"/>
                      <a:gd name="T46" fmla="*/ 60 w 77"/>
                      <a:gd name="T47" fmla="*/ 34 h 84"/>
                      <a:gd name="T48" fmla="*/ 55 w 77"/>
                      <a:gd name="T49" fmla="*/ 36 h 84"/>
                      <a:gd name="T50" fmla="*/ 50 w 77"/>
                      <a:gd name="T51" fmla="*/ 38 h 84"/>
                      <a:gd name="T52" fmla="*/ 46 w 77"/>
                      <a:gd name="T53" fmla="*/ 40 h 84"/>
                      <a:gd name="T54" fmla="*/ 39 w 77"/>
                      <a:gd name="T55" fmla="*/ 44 h 84"/>
                      <a:gd name="T56" fmla="*/ 33 w 77"/>
                      <a:gd name="T57" fmla="*/ 47 h 84"/>
                      <a:gd name="T58" fmla="*/ 26 w 77"/>
                      <a:gd name="T59" fmla="*/ 52 h 84"/>
                      <a:gd name="T60" fmla="*/ 19 w 77"/>
                      <a:gd name="T61" fmla="*/ 58 h 84"/>
                      <a:gd name="T62" fmla="*/ 10 w 77"/>
                      <a:gd name="T63" fmla="*/ 66 h 84"/>
                      <a:gd name="T64" fmla="*/ 3 w 77"/>
                      <a:gd name="T65" fmla="*/ 76 h 84"/>
                      <a:gd name="T66" fmla="*/ 1 w 77"/>
                      <a:gd name="T67" fmla="*/ 81 h 84"/>
                      <a:gd name="T68" fmla="*/ 2 w 77"/>
                      <a:gd name="T69" fmla="*/ 84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7"/>
                      <a:gd name="T106" fmla="*/ 0 h 84"/>
                      <a:gd name="T107" fmla="*/ 77 w 77"/>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7" h="84">
                        <a:moveTo>
                          <a:pt x="1" y="84"/>
                        </a:moveTo>
                        <a:lnTo>
                          <a:pt x="2" y="84"/>
                        </a:lnTo>
                        <a:lnTo>
                          <a:pt x="6" y="78"/>
                        </a:lnTo>
                        <a:lnTo>
                          <a:pt x="9" y="74"/>
                        </a:lnTo>
                        <a:lnTo>
                          <a:pt x="13" y="69"/>
                        </a:lnTo>
                        <a:lnTo>
                          <a:pt x="17" y="64"/>
                        </a:lnTo>
                        <a:lnTo>
                          <a:pt x="21" y="60"/>
                        </a:lnTo>
                        <a:lnTo>
                          <a:pt x="24" y="58"/>
                        </a:lnTo>
                        <a:lnTo>
                          <a:pt x="28" y="54"/>
                        </a:lnTo>
                        <a:lnTo>
                          <a:pt x="32" y="52"/>
                        </a:lnTo>
                        <a:lnTo>
                          <a:pt x="34" y="51"/>
                        </a:lnTo>
                        <a:lnTo>
                          <a:pt x="38" y="48"/>
                        </a:lnTo>
                        <a:lnTo>
                          <a:pt x="41" y="47"/>
                        </a:lnTo>
                        <a:lnTo>
                          <a:pt x="45" y="46"/>
                        </a:lnTo>
                        <a:lnTo>
                          <a:pt x="47" y="44"/>
                        </a:lnTo>
                        <a:lnTo>
                          <a:pt x="49" y="44"/>
                        </a:lnTo>
                        <a:lnTo>
                          <a:pt x="52" y="43"/>
                        </a:lnTo>
                        <a:lnTo>
                          <a:pt x="55" y="40"/>
                        </a:lnTo>
                        <a:lnTo>
                          <a:pt x="58" y="39"/>
                        </a:lnTo>
                        <a:lnTo>
                          <a:pt x="59" y="38"/>
                        </a:lnTo>
                        <a:lnTo>
                          <a:pt x="61" y="37"/>
                        </a:lnTo>
                        <a:lnTo>
                          <a:pt x="64" y="36"/>
                        </a:lnTo>
                        <a:lnTo>
                          <a:pt x="67" y="34"/>
                        </a:lnTo>
                        <a:lnTo>
                          <a:pt x="68" y="33"/>
                        </a:lnTo>
                        <a:lnTo>
                          <a:pt x="71" y="31"/>
                        </a:lnTo>
                        <a:lnTo>
                          <a:pt x="72" y="30"/>
                        </a:lnTo>
                        <a:lnTo>
                          <a:pt x="73" y="27"/>
                        </a:lnTo>
                        <a:lnTo>
                          <a:pt x="74" y="25"/>
                        </a:lnTo>
                        <a:lnTo>
                          <a:pt x="75" y="21"/>
                        </a:lnTo>
                        <a:lnTo>
                          <a:pt x="75" y="18"/>
                        </a:lnTo>
                        <a:lnTo>
                          <a:pt x="77" y="14"/>
                        </a:lnTo>
                        <a:lnTo>
                          <a:pt x="77" y="11"/>
                        </a:lnTo>
                        <a:lnTo>
                          <a:pt x="77" y="6"/>
                        </a:lnTo>
                        <a:lnTo>
                          <a:pt x="77" y="0"/>
                        </a:lnTo>
                        <a:lnTo>
                          <a:pt x="73" y="1"/>
                        </a:lnTo>
                        <a:lnTo>
                          <a:pt x="73" y="6"/>
                        </a:lnTo>
                        <a:lnTo>
                          <a:pt x="73" y="11"/>
                        </a:lnTo>
                        <a:lnTo>
                          <a:pt x="73" y="14"/>
                        </a:lnTo>
                        <a:lnTo>
                          <a:pt x="72" y="18"/>
                        </a:lnTo>
                        <a:lnTo>
                          <a:pt x="72" y="20"/>
                        </a:lnTo>
                        <a:lnTo>
                          <a:pt x="71" y="24"/>
                        </a:lnTo>
                        <a:lnTo>
                          <a:pt x="69" y="25"/>
                        </a:lnTo>
                        <a:lnTo>
                          <a:pt x="68" y="27"/>
                        </a:lnTo>
                        <a:lnTo>
                          <a:pt x="67" y="30"/>
                        </a:lnTo>
                        <a:lnTo>
                          <a:pt x="66" y="31"/>
                        </a:lnTo>
                        <a:lnTo>
                          <a:pt x="64" y="32"/>
                        </a:lnTo>
                        <a:lnTo>
                          <a:pt x="61" y="33"/>
                        </a:lnTo>
                        <a:lnTo>
                          <a:pt x="60" y="34"/>
                        </a:lnTo>
                        <a:lnTo>
                          <a:pt x="58" y="34"/>
                        </a:lnTo>
                        <a:lnTo>
                          <a:pt x="55" y="36"/>
                        </a:lnTo>
                        <a:lnTo>
                          <a:pt x="53" y="37"/>
                        </a:lnTo>
                        <a:lnTo>
                          <a:pt x="50" y="38"/>
                        </a:lnTo>
                        <a:lnTo>
                          <a:pt x="48" y="39"/>
                        </a:lnTo>
                        <a:lnTo>
                          <a:pt x="46" y="40"/>
                        </a:lnTo>
                        <a:lnTo>
                          <a:pt x="42" y="43"/>
                        </a:lnTo>
                        <a:lnTo>
                          <a:pt x="39" y="44"/>
                        </a:lnTo>
                        <a:lnTo>
                          <a:pt x="35" y="45"/>
                        </a:lnTo>
                        <a:lnTo>
                          <a:pt x="33" y="47"/>
                        </a:lnTo>
                        <a:lnTo>
                          <a:pt x="29" y="50"/>
                        </a:lnTo>
                        <a:lnTo>
                          <a:pt x="26" y="52"/>
                        </a:lnTo>
                        <a:lnTo>
                          <a:pt x="22" y="54"/>
                        </a:lnTo>
                        <a:lnTo>
                          <a:pt x="19" y="58"/>
                        </a:lnTo>
                        <a:lnTo>
                          <a:pt x="14" y="62"/>
                        </a:lnTo>
                        <a:lnTo>
                          <a:pt x="10" y="66"/>
                        </a:lnTo>
                        <a:lnTo>
                          <a:pt x="7" y="71"/>
                        </a:lnTo>
                        <a:lnTo>
                          <a:pt x="3" y="76"/>
                        </a:lnTo>
                        <a:lnTo>
                          <a:pt x="0" y="82"/>
                        </a:lnTo>
                        <a:lnTo>
                          <a:pt x="1" y="81"/>
                        </a:lnTo>
                        <a:lnTo>
                          <a:pt x="1" y="84"/>
                        </a:lnTo>
                        <a:lnTo>
                          <a:pt x="2" y="84"/>
                        </a:lnTo>
                        <a:lnTo>
                          <a:pt x="1"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8" name="Freeform 2369"/>
                  <p:cNvSpPr>
                    <a:spLocks/>
                  </p:cNvSpPr>
                  <p:nvPr/>
                </p:nvSpPr>
                <p:spPr bwMode="auto">
                  <a:xfrm>
                    <a:off x="1326" y="1317"/>
                    <a:ext cx="10" cy="7"/>
                  </a:xfrm>
                  <a:custGeom>
                    <a:avLst/>
                    <a:gdLst>
                      <a:gd name="T0" fmla="*/ 7 w 64"/>
                      <a:gd name="T1" fmla="*/ 7 h 45"/>
                      <a:gd name="T2" fmla="*/ 17 w 64"/>
                      <a:gd name="T3" fmla="*/ 12 h 45"/>
                      <a:gd name="T4" fmla="*/ 23 w 64"/>
                      <a:gd name="T5" fmla="*/ 17 h 45"/>
                      <a:gd name="T6" fmla="*/ 26 w 64"/>
                      <a:gd name="T7" fmla="*/ 20 h 45"/>
                      <a:gd name="T8" fmla="*/ 29 w 64"/>
                      <a:gd name="T9" fmla="*/ 24 h 45"/>
                      <a:gd name="T10" fmla="*/ 29 w 64"/>
                      <a:gd name="T11" fmla="*/ 26 h 45"/>
                      <a:gd name="T12" fmla="*/ 29 w 64"/>
                      <a:gd name="T13" fmla="*/ 30 h 45"/>
                      <a:gd name="T14" fmla="*/ 28 w 64"/>
                      <a:gd name="T15" fmla="*/ 32 h 45"/>
                      <a:gd name="T16" fmla="*/ 26 w 64"/>
                      <a:gd name="T17" fmla="*/ 35 h 45"/>
                      <a:gd name="T18" fmla="*/ 25 w 64"/>
                      <a:gd name="T19" fmla="*/ 37 h 45"/>
                      <a:gd name="T20" fmla="*/ 25 w 64"/>
                      <a:gd name="T21" fmla="*/ 39 h 45"/>
                      <a:gd name="T22" fmla="*/ 26 w 64"/>
                      <a:gd name="T23" fmla="*/ 42 h 45"/>
                      <a:gd name="T24" fmla="*/ 31 w 64"/>
                      <a:gd name="T25" fmla="*/ 44 h 45"/>
                      <a:gd name="T26" fmla="*/ 37 w 64"/>
                      <a:gd name="T27" fmla="*/ 44 h 45"/>
                      <a:gd name="T28" fmla="*/ 44 w 64"/>
                      <a:gd name="T29" fmla="*/ 45 h 45"/>
                      <a:gd name="T30" fmla="*/ 57 w 64"/>
                      <a:gd name="T31" fmla="*/ 45 h 45"/>
                      <a:gd name="T32" fmla="*/ 64 w 64"/>
                      <a:gd name="T33" fmla="*/ 42 h 45"/>
                      <a:gd name="T34" fmla="*/ 50 w 64"/>
                      <a:gd name="T35" fmla="*/ 42 h 45"/>
                      <a:gd name="T36" fmla="*/ 40 w 64"/>
                      <a:gd name="T37" fmla="*/ 42 h 45"/>
                      <a:gd name="T38" fmla="*/ 34 w 64"/>
                      <a:gd name="T39" fmla="*/ 40 h 45"/>
                      <a:gd name="T40" fmla="*/ 31 w 64"/>
                      <a:gd name="T41" fmla="*/ 39 h 45"/>
                      <a:gd name="T42" fmla="*/ 28 w 64"/>
                      <a:gd name="T43" fmla="*/ 39 h 45"/>
                      <a:gd name="T44" fmla="*/ 29 w 64"/>
                      <a:gd name="T45" fmla="*/ 38 h 45"/>
                      <a:gd name="T46" fmla="*/ 29 w 64"/>
                      <a:gd name="T47" fmla="*/ 36 h 45"/>
                      <a:gd name="T48" fmla="*/ 32 w 64"/>
                      <a:gd name="T49" fmla="*/ 33 h 45"/>
                      <a:gd name="T50" fmla="*/ 33 w 64"/>
                      <a:gd name="T51" fmla="*/ 30 h 45"/>
                      <a:gd name="T52" fmla="*/ 33 w 64"/>
                      <a:gd name="T53" fmla="*/ 26 h 45"/>
                      <a:gd name="T54" fmla="*/ 33 w 64"/>
                      <a:gd name="T55" fmla="*/ 23 h 45"/>
                      <a:gd name="T56" fmla="*/ 31 w 64"/>
                      <a:gd name="T57" fmla="*/ 18 h 45"/>
                      <a:gd name="T58" fmla="*/ 25 w 64"/>
                      <a:gd name="T59" fmla="*/ 13 h 45"/>
                      <a:gd name="T60" fmla="*/ 18 w 64"/>
                      <a:gd name="T61" fmla="*/ 8 h 45"/>
                      <a:gd name="T62" fmla="*/ 8 w 64"/>
                      <a:gd name="T63" fmla="*/ 4 h 45"/>
                      <a:gd name="T64" fmla="*/ 0 w 64"/>
                      <a:gd name="T65" fmla="*/ 5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45"/>
                      <a:gd name="T101" fmla="*/ 64 w 64"/>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45">
                        <a:moveTo>
                          <a:pt x="0" y="5"/>
                        </a:moveTo>
                        <a:lnTo>
                          <a:pt x="7" y="7"/>
                        </a:lnTo>
                        <a:lnTo>
                          <a:pt x="12" y="9"/>
                        </a:lnTo>
                        <a:lnTo>
                          <a:pt x="17" y="12"/>
                        </a:lnTo>
                        <a:lnTo>
                          <a:pt x="20" y="14"/>
                        </a:lnTo>
                        <a:lnTo>
                          <a:pt x="23" y="17"/>
                        </a:lnTo>
                        <a:lnTo>
                          <a:pt x="25" y="18"/>
                        </a:lnTo>
                        <a:lnTo>
                          <a:pt x="26" y="20"/>
                        </a:lnTo>
                        <a:lnTo>
                          <a:pt x="28" y="21"/>
                        </a:lnTo>
                        <a:lnTo>
                          <a:pt x="29" y="24"/>
                        </a:lnTo>
                        <a:lnTo>
                          <a:pt x="29" y="25"/>
                        </a:lnTo>
                        <a:lnTo>
                          <a:pt x="29" y="26"/>
                        </a:lnTo>
                        <a:lnTo>
                          <a:pt x="29" y="27"/>
                        </a:lnTo>
                        <a:lnTo>
                          <a:pt x="29" y="30"/>
                        </a:lnTo>
                        <a:lnTo>
                          <a:pt x="28" y="31"/>
                        </a:lnTo>
                        <a:lnTo>
                          <a:pt x="28" y="32"/>
                        </a:lnTo>
                        <a:lnTo>
                          <a:pt x="26" y="33"/>
                        </a:lnTo>
                        <a:lnTo>
                          <a:pt x="26" y="35"/>
                        </a:lnTo>
                        <a:lnTo>
                          <a:pt x="25" y="36"/>
                        </a:lnTo>
                        <a:lnTo>
                          <a:pt x="25" y="37"/>
                        </a:lnTo>
                        <a:lnTo>
                          <a:pt x="24" y="38"/>
                        </a:lnTo>
                        <a:lnTo>
                          <a:pt x="25" y="39"/>
                        </a:lnTo>
                        <a:lnTo>
                          <a:pt x="25" y="40"/>
                        </a:lnTo>
                        <a:lnTo>
                          <a:pt x="26" y="42"/>
                        </a:lnTo>
                        <a:lnTo>
                          <a:pt x="28" y="43"/>
                        </a:lnTo>
                        <a:lnTo>
                          <a:pt x="31" y="44"/>
                        </a:lnTo>
                        <a:lnTo>
                          <a:pt x="33" y="44"/>
                        </a:lnTo>
                        <a:lnTo>
                          <a:pt x="37" y="44"/>
                        </a:lnTo>
                        <a:lnTo>
                          <a:pt x="40" y="45"/>
                        </a:lnTo>
                        <a:lnTo>
                          <a:pt x="44" y="45"/>
                        </a:lnTo>
                        <a:lnTo>
                          <a:pt x="50" y="45"/>
                        </a:lnTo>
                        <a:lnTo>
                          <a:pt x="57" y="45"/>
                        </a:lnTo>
                        <a:lnTo>
                          <a:pt x="64" y="45"/>
                        </a:lnTo>
                        <a:lnTo>
                          <a:pt x="64" y="42"/>
                        </a:lnTo>
                        <a:lnTo>
                          <a:pt x="57" y="42"/>
                        </a:lnTo>
                        <a:lnTo>
                          <a:pt x="50" y="42"/>
                        </a:lnTo>
                        <a:lnTo>
                          <a:pt x="45" y="42"/>
                        </a:lnTo>
                        <a:lnTo>
                          <a:pt x="40" y="42"/>
                        </a:lnTo>
                        <a:lnTo>
                          <a:pt x="37" y="40"/>
                        </a:lnTo>
                        <a:lnTo>
                          <a:pt x="34" y="40"/>
                        </a:lnTo>
                        <a:lnTo>
                          <a:pt x="32" y="40"/>
                        </a:lnTo>
                        <a:lnTo>
                          <a:pt x="31" y="39"/>
                        </a:lnTo>
                        <a:lnTo>
                          <a:pt x="29" y="39"/>
                        </a:lnTo>
                        <a:lnTo>
                          <a:pt x="28" y="39"/>
                        </a:lnTo>
                        <a:lnTo>
                          <a:pt x="28" y="38"/>
                        </a:lnTo>
                        <a:lnTo>
                          <a:pt x="29" y="38"/>
                        </a:lnTo>
                        <a:lnTo>
                          <a:pt x="29" y="37"/>
                        </a:lnTo>
                        <a:lnTo>
                          <a:pt x="29" y="36"/>
                        </a:lnTo>
                        <a:lnTo>
                          <a:pt x="31" y="35"/>
                        </a:lnTo>
                        <a:lnTo>
                          <a:pt x="32" y="33"/>
                        </a:lnTo>
                        <a:lnTo>
                          <a:pt x="32" y="32"/>
                        </a:lnTo>
                        <a:lnTo>
                          <a:pt x="33" y="30"/>
                        </a:lnTo>
                        <a:lnTo>
                          <a:pt x="33" y="29"/>
                        </a:lnTo>
                        <a:lnTo>
                          <a:pt x="33" y="26"/>
                        </a:lnTo>
                        <a:lnTo>
                          <a:pt x="33" y="25"/>
                        </a:lnTo>
                        <a:lnTo>
                          <a:pt x="33" y="23"/>
                        </a:lnTo>
                        <a:lnTo>
                          <a:pt x="32" y="20"/>
                        </a:lnTo>
                        <a:lnTo>
                          <a:pt x="31" y="18"/>
                        </a:lnTo>
                        <a:lnTo>
                          <a:pt x="28" y="15"/>
                        </a:lnTo>
                        <a:lnTo>
                          <a:pt x="25" y="13"/>
                        </a:lnTo>
                        <a:lnTo>
                          <a:pt x="21" y="11"/>
                        </a:lnTo>
                        <a:lnTo>
                          <a:pt x="18" y="8"/>
                        </a:lnTo>
                        <a:lnTo>
                          <a:pt x="13" y="6"/>
                        </a:lnTo>
                        <a:lnTo>
                          <a:pt x="8" y="4"/>
                        </a:lnTo>
                        <a:lnTo>
                          <a:pt x="1" y="0"/>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49" name="Freeform 2370"/>
                  <p:cNvSpPr>
                    <a:spLocks/>
                  </p:cNvSpPr>
                  <p:nvPr/>
                </p:nvSpPr>
                <p:spPr bwMode="auto">
                  <a:xfrm>
                    <a:off x="1295" y="1248"/>
                    <a:ext cx="32" cy="69"/>
                  </a:xfrm>
                  <a:custGeom>
                    <a:avLst/>
                    <a:gdLst>
                      <a:gd name="T0" fmla="*/ 4 w 219"/>
                      <a:gd name="T1" fmla="*/ 8 h 416"/>
                      <a:gd name="T2" fmla="*/ 11 w 219"/>
                      <a:gd name="T3" fmla="*/ 24 h 416"/>
                      <a:gd name="T4" fmla="*/ 22 w 219"/>
                      <a:gd name="T5" fmla="*/ 46 h 416"/>
                      <a:gd name="T6" fmla="*/ 34 w 219"/>
                      <a:gd name="T7" fmla="*/ 72 h 416"/>
                      <a:gd name="T8" fmla="*/ 48 w 219"/>
                      <a:gd name="T9" fmla="*/ 102 h 416"/>
                      <a:gd name="T10" fmla="*/ 62 w 219"/>
                      <a:gd name="T11" fmla="*/ 135 h 416"/>
                      <a:gd name="T12" fmla="*/ 78 w 219"/>
                      <a:gd name="T13" fmla="*/ 168 h 416"/>
                      <a:gd name="T14" fmla="*/ 95 w 219"/>
                      <a:gd name="T15" fmla="*/ 204 h 416"/>
                      <a:gd name="T16" fmla="*/ 112 w 219"/>
                      <a:gd name="T17" fmla="*/ 239 h 416"/>
                      <a:gd name="T18" fmla="*/ 129 w 219"/>
                      <a:gd name="T19" fmla="*/ 274 h 416"/>
                      <a:gd name="T20" fmla="*/ 146 w 219"/>
                      <a:gd name="T21" fmla="*/ 306 h 416"/>
                      <a:gd name="T22" fmla="*/ 161 w 219"/>
                      <a:gd name="T23" fmla="*/ 336 h 416"/>
                      <a:gd name="T24" fmla="*/ 177 w 219"/>
                      <a:gd name="T25" fmla="*/ 362 h 416"/>
                      <a:gd name="T26" fmla="*/ 190 w 219"/>
                      <a:gd name="T27" fmla="*/ 385 h 416"/>
                      <a:gd name="T28" fmla="*/ 203 w 219"/>
                      <a:gd name="T29" fmla="*/ 400 h 416"/>
                      <a:gd name="T30" fmla="*/ 213 w 219"/>
                      <a:gd name="T31" fmla="*/ 411 h 416"/>
                      <a:gd name="T32" fmla="*/ 219 w 219"/>
                      <a:gd name="T33" fmla="*/ 411 h 416"/>
                      <a:gd name="T34" fmla="*/ 211 w 219"/>
                      <a:gd name="T35" fmla="*/ 404 h 416"/>
                      <a:gd name="T36" fmla="*/ 200 w 219"/>
                      <a:gd name="T37" fmla="*/ 391 h 416"/>
                      <a:gd name="T38" fmla="*/ 187 w 219"/>
                      <a:gd name="T39" fmla="*/ 372 h 416"/>
                      <a:gd name="T40" fmla="*/ 173 w 219"/>
                      <a:gd name="T41" fmla="*/ 348 h 416"/>
                      <a:gd name="T42" fmla="*/ 156 w 219"/>
                      <a:gd name="T43" fmla="*/ 321 h 416"/>
                      <a:gd name="T44" fmla="*/ 140 w 219"/>
                      <a:gd name="T45" fmla="*/ 288 h 416"/>
                      <a:gd name="T46" fmla="*/ 125 w 219"/>
                      <a:gd name="T47" fmla="*/ 254 h 416"/>
                      <a:gd name="T48" fmla="*/ 107 w 219"/>
                      <a:gd name="T49" fmla="*/ 220 h 416"/>
                      <a:gd name="T50" fmla="*/ 89 w 219"/>
                      <a:gd name="T51" fmla="*/ 185 h 416"/>
                      <a:gd name="T52" fmla="*/ 74 w 219"/>
                      <a:gd name="T53" fmla="*/ 150 h 416"/>
                      <a:gd name="T54" fmla="*/ 58 w 219"/>
                      <a:gd name="T55" fmla="*/ 116 h 416"/>
                      <a:gd name="T56" fmla="*/ 44 w 219"/>
                      <a:gd name="T57" fmla="*/ 85 h 416"/>
                      <a:gd name="T58" fmla="*/ 31 w 219"/>
                      <a:gd name="T59" fmla="*/ 56 h 416"/>
                      <a:gd name="T60" fmla="*/ 20 w 219"/>
                      <a:gd name="T61" fmla="*/ 33 h 416"/>
                      <a:gd name="T62" fmla="*/ 10 w 219"/>
                      <a:gd name="T63" fmla="*/ 14 h 416"/>
                      <a:gd name="T64" fmla="*/ 4 w 219"/>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416"/>
                      <a:gd name="T101" fmla="*/ 219 w 219"/>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416">
                        <a:moveTo>
                          <a:pt x="0" y="3"/>
                        </a:moveTo>
                        <a:lnTo>
                          <a:pt x="4" y="8"/>
                        </a:lnTo>
                        <a:lnTo>
                          <a:pt x="8" y="15"/>
                        </a:lnTo>
                        <a:lnTo>
                          <a:pt x="11" y="24"/>
                        </a:lnTo>
                        <a:lnTo>
                          <a:pt x="16" y="34"/>
                        </a:lnTo>
                        <a:lnTo>
                          <a:pt x="22" y="46"/>
                        </a:lnTo>
                        <a:lnTo>
                          <a:pt x="28" y="58"/>
                        </a:lnTo>
                        <a:lnTo>
                          <a:pt x="34" y="72"/>
                        </a:lnTo>
                        <a:lnTo>
                          <a:pt x="39" y="86"/>
                        </a:lnTo>
                        <a:lnTo>
                          <a:pt x="48" y="102"/>
                        </a:lnTo>
                        <a:lnTo>
                          <a:pt x="55" y="117"/>
                        </a:lnTo>
                        <a:lnTo>
                          <a:pt x="62" y="135"/>
                        </a:lnTo>
                        <a:lnTo>
                          <a:pt x="70" y="152"/>
                        </a:lnTo>
                        <a:lnTo>
                          <a:pt x="78" y="168"/>
                        </a:lnTo>
                        <a:lnTo>
                          <a:pt x="87" y="186"/>
                        </a:lnTo>
                        <a:lnTo>
                          <a:pt x="95" y="204"/>
                        </a:lnTo>
                        <a:lnTo>
                          <a:pt x="103" y="222"/>
                        </a:lnTo>
                        <a:lnTo>
                          <a:pt x="112" y="239"/>
                        </a:lnTo>
                        <a:lnTo>
                          <a:pt x="121" y="256"/>
                        </a:lnTo>
                        <a:lnTo>
                          <a:pt x="129" y="274"/>
                        </a:lnTo>
                        <a:lnTo>
                          <a:pt x="136" y="291"/>
                        </a:lnTo>
                        <a:lnTo>
                          <a:pt x="146" y="306"/>
                        </a:lnTo>
                        <a:lnTo>
                          <a:pt x="154" y="322"/>
                        </a:lnTo>
                        <a:lnTo>
                          <a:pt x="161" y="336"/>
                        </a:lnTo>
                        <a:lnTo>
                          <a:pt x="168" y="350"/>
                        </a:lnTo>
                        <a:lnTo>
                          <a:pt x="177" y="362"/>
                        </a:lnTo>
                        <a:lnTo>
                          <a:pt x="184" y="374"/>
                        </a:lnTo>
                        <a:lnTo>
                          <a:pt x="190" y="385"/>
                        </a:lnTo>
                        <a:lnTo>
                          <a:pt x="198" y="393"/>
                        </a:lnTo>
                        <a:lnTo>
                          <a:pt x="203" y="400"/>
                        </a:lnTo>
                        <a:lnTo>
                          <a:pt x="209" y="408"/>
                        </a:lnTo>
                        <a:lnTo>
                          <a:pt x="213" y="411"/>
                        </a:lnTo>
                        <a:lnTo>
                          <a:pt x="218" y="416"/>
                        </a:lnTo>
                        <a:lnTo>
                          <a:pt x="219" y="411"/>
                        </a:lnTo>
                        <a:lnTo>
                          <a:pt x="216" y="409"/>
                        </a:lnTo>
                        <a:lnTo>
                          <a:pt x="211" y="404"/>
                        </a:lnTo>
                        <a:lnTo>
                          <a:pt x="206" y="399"/>
                        </a:lnTo>
                        <a:lnTo>
                          <a:pt x="200" y="391"/>
                        </a:lnTo>
                        <a:lnTo>
                          <a:pt x="193" y="383"/>
                        </a:lnTo>
                        <a:lnTo>
                          <a:pt x="187" y="372"/>
                        </a:lnTo>
                        <a:lnTo>
                          <a:pt x="180" y="361"/>
                        </a:lnTo>
                        <a:lnTo>
                          <a:pt x="173" y="348"/>
                        </a:lnTo>
                        <a:lnTo>
                          <a:pt x="165" y="335"/>
                        </a:lnTo>
                        <a:lnTo>
                          <a:pt x="156" y="321"/>
                        </a:lnTo>
                        <a:lnTo>
                          <a:pt x="149" y="305"/>
                        </a:lnTo>
                        <a:lnTo>
                          <a:pt x="140" y="288"/>
                        </a:lnTo>
                        <a:lnTo>
                          <a:pt x="132" y="273"/>
                        </a:lnTo>
                        <a:lnTo>
                          <a:pt x="125" y="254"/>
                        </a:lnTo>
                        <a:lnTo>
                          <a:pt x="115" y="237"/>
                        </a:lnTo>
                        <a:lnTo>
                          <a:pt x="107" y="220"/>
                        </a:lnTo>
                        <a:lnTo>
                          <a:pt x="98" y="203"/>
                        </a:lnTo>
                        <a:lnTo>
                          <a:pt x="89" y="185"/>
                        </a:lnTo>
                        <a:lnTo>
                          <a:pt x="82" y="167"/>
                        </a:lnTo>
                        <a:lnTo>
                          <a:pt x="74" y="150"/>
                        </a:lnTo>
                        <a:lnTo>
                          <a:pt x="66" y="134"/>
                        </a:lnTo>
                        <a:lnTo>
                          <a:pt x="58" y="116"/>
                        </a:lnTo>
                        <a:lnTo>
                          <a:pt x="51" y="99"/>
                        </a:lnTo>
                        <a:lnTo>
                          <a:pt x="44" y="85"/>
                        </a:lnTo>
                        <a:lnTo>
                          <a:pt x="37" y="71"/>
                        </a:lnTo>
                        <a:lnTo>
                          <a:pt x="31" y="56"/>
                        </a:lnTo>
                        <a:lnTo>
                          <a:pt x="25" y="45"/>
                        </a:lnTo>
                        <a:lnTo>
                          <a:pt x="20" y="33"/>
                        </a:lnTo>
                        <a:lnTo>
                          <a:pt x="15" y="23"/>
                        </a:lnTo>
                        <a:lnTo>
                          <a:pt x="10" y="14"/>
                        </a:lnTo>
                        <a:lnTo>
                          <a:pt x="6" y="6"/>
                        </a:lnTo>
                        <a:lnTo>
                          <a:pt x="4"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0" name="Freeform 2371"/>
                  <p:cNvSpPr>
                    <a:spLocks/>
                  </p:cNvSpPr>
                  <p:nvPr/>
                </p:nvSpPr>
                <p:spPr bwMode="auto">
                  <a:xfrm>
                    <a:off x="1284" y="1226"/>
                    <a:ext cx="12" cy="23"/>
                  </a:xfrm>
                  <a:custGeom>
                    <a:avLst/>
                    <a:gdLst>
                      <a:gd name="T0" fmla="*/ 5 w 82"/>
                      <a:gd name="T1" fmla="*/ 6 h 133"/>
                      <a:gd name="T2" fmla="*/ 13 w 82"/>
                      <a:gd name="T3" fmla="*/ 10 h 133"/>
                      <a:gd name="T4" fmla="*/ 19 w 82"/>
                      <a:gd name="T5" fmla="*/ 15 h 133"/>
                      <a:gd name="T6" fmla="*/ 26 w 82"/>
                      <a:gd name="T7" fmla="*/ 20 h 133"/>
                      <a:gd name="T8" fmla="*/ 31 w 82"/>
                      <a:gd name="T9" fmla="*/ 25 h 133"/>
                      <a:gd name="T10" fmla="*/ 36 w 82"/>
                      <a:gd name="T11" fmla="*/ 31 h 133"/>
                      <a:gd name="T12" fmla="*/ 39 w 82"/>
                      <a:gd name="T13" fmla="*/ 37 h 133"/>
                      <a:gd name="T14" fmla="*/ 42 w 82"/>
                      <a:gd name="T15" fmla="*/ 42 h 133"/>
                      <a:gd name="T16" fmla="*/ 46 w 82"/>
                      <a:gd name="T17" fmla="*/ 50 h 133"/>
                      <a:gd name="T18" fmla="*/ 48 w 82"/>
                      <a:gd name="T19" fmla="*/ 58 h 133"/>
                      <a:gd name="T20" fmla="*/ 51 w 82"/>
                      <a:gd name="T21" fmla="*/ 66 h 133"/>
                      <a:gd name="T22" fmla="*/ 54 w 82"/>
                      <a:gd name="T23" fmla="*/ 76 h 133"/>
                      <a:gd name="T24" fmla="*/ 58 w 82"/>
                      <a:gd name="T25" fmla="*/ 87 h 133"/>
                      <a:gd name="T26" fmla="*/ 63 w 82"/>
                      <a:gd name="T27" fmla="*/ 97 h 133"/>
                      <a:gd name="T28" fmla="*/ 68 w 82"/>
                      <a:gd name="T29" fmla="*/ 111 h 133"/>
                      <a:gd name="T30" fmla="*/ 75 w 82"/>
                      <a:gd name="T31" fmla="*/ 124 h 133"/>
                      <a:gd name="T32" fmla="*/ 82 w 82"/>
                      <a:gd name="T33" fmla="*/ 130 h 133"/>
                      <a:gd name="T34" fmla="*/ 75 w 82"/>
                      <a:gd name="T35" fmla="*/ 116 h 133"/>
                      <a:gd name="T36" fmla="*/ 68 w 82"/>
                      <a:gd name="T37" fmla="*/ 102 h 133"/>
                      <a:gd name="T38" fmla="*/ 63 w 82"/>
                      <a:gd name="T39" fmla="*/ 90 h 133"/>
                      <a:gd name="T40" fmla="*/ 59 w 82"/>
                      <a:gd name="T41" fmla="*/ 79 h 133"/>
                      <a:gd name="T42" fmla="*/ 56 w 82"/>
                      <a:gd name="T43" fmla="*/ 70 h 133"/>
                      <a:gd name="T44" fmla="*/ 52 w 82"/>
                      <a:gd name="T45" fmla="*/ 62 h 133"/>
                      <a:gd name="T46" fmla="*/ 50 w 82"/>
                      <a:gd name="T47" fmla="*/ 53 h 133"/>
                      <a:gd name="T48" fmla="*/ 48 w 82"/>
                      <a:gd name="T49" fmla="*/ 45 h 133"/>
                      <a:gd name="T50" fmla="*/ 44 w 82"/>
                      <a:gd name="T51" fmla="*/ 38 h 133"/>
                      <a:gd name="T52" fmla="*/ 41 w 82"/>
                      <a:gd name="T53" fmla="*/ 32 h 133"/>
                      <a:gd name="T54" fmla="*/ 36 w 82"/>
                      <a:gd name="T55" fmla="*/ 26 h 133"/>
                      <a:gd name="T56" fmla="*/ 32 w 82"/>
                      <a:gd name="T57" fmla="*/ 20 h 133"/>
                      <a:gd name="T58" fmla="*/ 26 w 82"/>
                      <a:gd name="T59" fmla="*/ 15 h 133"/>
                      <a:gd name="T60" fmla="*/ 18 w 82"/>
                      <a:gd name="T61" fmla="*/ 9 h 133"/>
                      <a:gd name="T62" fmla="*/ 11 w 82"/>
                      <a:gd name="T63" fmla="*/ 4 h 133"/>
                      <a:gd name="T64" fmla="*/ 3 w 82"/>
                      <a:gd name="T65" fmla="*/ 0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133"/>
                      <a:gd name="T101" fmla="*/ 82 w 82"/>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133">
                        <a:moveTo>
                          <a:pt x="0" y="3"/>
                        </a:moveTo>
                        <a:lnTo>
                          <a:pt x="5" y="6"/>
                        </a:lnTo>
                        <a:lnTo>
                          <a:pt x="10" y="8"/>
                        </a:lnTo>
                        <a:lnTo>
                          <a:pt x="13" y="10"/>
                        </a:lnTo>
                        <a:lnTo>
                          <a:pt x="17" y="13"/>
                        </a:lnTo>
                        <a:lnTo>
                          <a:pt x="19" y="15"/>
                        </a:lnTo>
                        <a:lnTo>
                          <a:pt x="24" y="17"/>
                        </a:lnTo>
                        <a:lnTo>
                          <a:pt x="26" y="20"/>
                        </a:lnTo>
                        <a:lnTo>
                          <a:pt x="29" y="22"/>
                        </a:lnTo>
                        <a:lnTo>
                          <a:pt x="31" y="25"/>
                        </a:lnTo>
                        <a:lnTo>
                          <a:pt x="33" y="28"/>
                        </a:lnTo>
                        <a:lnTo>
                          <a:pt x="36" y="31"/>
                        </a:lnTo>
                        <a:lnTo>
                          <a:pt x="37" y="33"/>
                        </a:lnTo>
                        <a:lnTo>
                          <a:pt x="39" y="37"/>
                        </a:lnTo>
                        <a:lnTo>
                          <a:pt x="41" y="40"/>
                        </a:lnTo>
                        <a:lnTo>
                          <a:pt x="42" y="42"/>
                        </a:lnTo>
                        <a:lnTo>
                          <a:pt x="43" y="46"/>
                        </a:lnTo>
                        <a:lnTo>
                          <a:pt x="46" y="50"/>
                        </a:lnTo>
                        <a:lnTo>
                          <a:pt x="48" y="54"/>
                        </a:lnTo>
                        <a:lnTo>
                          <a:pt x="48" y="58"/>
                        </a:lnTo>
                        <a:lnTo>
                          <a:pt x="49" y="63"/>
                        </a:lnTo>
                        <a:lnTo>
                          <a:pt x="51" y="66"/>
                        </a:lnTo>
                        <a:lnTo>
                          <a:pt x="52" y="71"/>
                        </a:lnTo>
                        <a:lnTo>
                          <a:pt x="54" y="76"/>
                        </a:lnTo>
                        <a:lnTo>
                          <a:pt x="56" y="81"/>
                        </a:lnTo>
                        <a:lnTo>
                          <a:pt x="58" y="87"/>
                        </a:lnTo>
                        <a:lnTo>
                          <a:pt x="61" y="93"/>
                        </a:lnTo>
                        <a:lnTo>
                          <a:pt x="63" y="97"/>
                        </a:lnTo>
                        <a:lnTo>
                          <a:pt x="65" y="104"/>
                        </a:lnTo>
                        <a:lnTo>
                          <a:pt x="68" y="111"/>
                        </a:lnTo>
                        <a:lnTo>
                          <a:pt x="72" y="119"/>
                        </a:lnTo>
                        <a:lnTo>
                          <a:pt x="75" y="124"/>
                        </a:lnTo>
                        <a:lnTo>
                          <a:pt x="78" y="133"/>
                        </a:lnTo>
                        <a:lnTo>
                          <a:pt x="82" y="130"/>
                        </a:lnTo>
                        <a:lnTo>
                          <a:pt x="78" y="123"/>
                        </a:lnTo>
                        <a:lnTo>
                          <a:pt x="75" y="116"/>
                        </a:lnTo>
                        <a:lnTo>
                          <a:pt x="72" y="110"/>
                        </a:lnTo>
                        <a:lnTo>
                          <a:pt x="68" y="102"/>
                        </a:lnTo>
                        <a:lnTo>
                          <a:pt x="65" y="96"/>
                        </a:lnTo>
                        <a:lnTo>
                          <a:pt x="63" y="90"/>
                        </a:lnTo>
                        <a:lnTo>
                          <a:pt x="62" y="85"/>
                        </a:lnTo>
                        <a:lnTo>
                          <a:pt x="59" y="79"/>
                        </a:lnTo>
                        <a:lnTo>
                          <a:pt x="57" y="75"/>
                        </a:lnTo>
                        <a:lnTo>
                          <a:pt x="56" y="70"/>
                        </a:lnTo>
                        <a:lnTo>
                          <a:pt x="54" y="65"/>
                        </a:lnTo>
                        <a:lnTo>
                          <a:pt x="52" y="62"/>
                        </a:lnTo>
                        <a:lnTo>
                          <a:pt x="51" y="57"/>
                        </a:lnTo>
                        <a:lnTo>
                          <a:pt x="50" y="53"/>
                        </a:lnTo>
                        <a:lnTo>
                          <a:pt x="48" y="48"/>
                        </a:lnTo>
                        <a:lnTo>
                          <a:pt x="48" y="45"/>
                        </a:lnTo>
                        <a:lnTo>
                          <a:pt x="46" y="41"/>
                        </a:lnTo>
                        <a:lnTo>
                          <a:pt x="44" y="38"/>
                        </a:lnTo>
                        <a:lnTo>
                          <a:pt x="42" y="35"/>
                        </a:lnTo>
                        <a:lnTo>
                          <a:pt x="41" y="32"/>
                        </a:lnTo>
                        <a:lnTo>
                          <a:pt x="38" y="28"/>
                        </a:lnTo>
                        <a:lnTo>
                          <a:pt x="36" y="26"/>
                        </a:lnTo>
                        <a:lnTo>
                          <a:pt x="35" y="22"/>
                        </a:lnTo>
                        <a:lnTo>
                          <a:pt x="32" y="20"/>
                        </a:lnTo>
                        <a:lnTo>
                          <a:pt x="29" y="17"/>
                        </a:lnTo>
                        <a:lnTo>
                          <a:pt x="26" y="15"/>
                        </a:lnTo>
                        <a:lnTo>
                          <a:pt x="23" y="13"/>
                        </a:lnTo>
                        <a:lnTo>
                          <a:pt x="18" y="9"/>
                        </a:lnTo>
                        <a:lnTo>
                          <a:pt x="15" y="7"/>
                        </a:lnTo>
                        <a:lnTo>
                          <a:pt x="11" y="4"/>
                        </a:lnTo>
                        <a:lnTo>
                          <a:pt x="6" y="2"/>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1" name="Freeform 2372"/>
                  <p:cNvSpPr>
                    <a:spLocks/>
                  </p:cNvSpPr>
                  <p:nvPr/>
                </p:nvSpPr>
                <p:spPr bwMode="auto">
                  <a:xfrm>
                    <a:off x="1268" y="1206"/>
                    <a:ext cx="17" cy="21"/>
                  </a:xfrm>
                  <a:custGeom>
                    <a:avLst/>
                    <a:gdLst>
                      <a:gd name="T0" fmla="*/ 5 w 114"/>
                      <a:gd name="T1" fmla="*/ 6 h 124"/>
                      <a:gd name="T2" fmla="*/ 12 w 114"/>
                      <a:gd name="T3" fmla="*/ 15 h 124"/>
                      <a:gd name="T4" fmla="*/ 19 w 114"/>
                      <a:gd name="T5" fmla="*/ 23 h 124"/>
                      <a:gd name="T6" fmla="*/ 25 w 114"/>
                      <a:gd name="T7" fmla="*/ 31 h 124"/>
                      <a:gd name="T8" fmla="*/ 33 w 114"/>
                      <a:gd name="T9" fmla="*/ 40 h 124"/>
                      <a:gd name="T10" fmla="*/ 39 w 114"/>
                      <a:gd name="T11" fmla="*/ 48 h 124"/>
                      <a:gd name="T12" fmla="*/ 45 w 114"/>
                      <a:gd name="T13" fmla="*/ 56 h 124"/>
                      <a:gd name="T14" fmla="*/ 51 w 114"/>
                      <a:gd name="T15" fmla="*/ 66 h 124"/>
                      <a:gd name="T16" fmla="*/ 58 w 114"/>
                      <a:gd name="T17" fmla="*/ 74 h 124"/>
                      <a:gd name="T18" fmla="*/ 64 w 114"/>
                      <a:gd name="T19" fmla="*/ 84 h 124"/>
                      <a:gd name="T20" fmla="*/ 71 w 114"/>
                      <a:gd name="T21" fmla="*/ 91 h 124"/>
                      <a:gd name="T22" fmla="*/ 77 w 114"/>
                      <a:gd name="T23" fmla="*/ 98 h 124"/>
                      <a:gd name="T24" fmla="*/ 85 w 114"/>
                      <a:gd name="T25" fmla="*/ 105 h 124"/>
                      <a:gd name="T26" fmla="*/ 91 w 114"/>
                      <a:gd name="T27" fmla="*/ 111 h 124"/>
                      <a:gd name="T28" fmla="*/ 98 w 114"/>
                      <a:gd name="T29" fmla="*/ 117 h 124"/>
                      <a:gd name="T30" fmla="*/ 108 w 114"/>
                      <a:gd name="T31" fmla="*/ 122 h 124"/>
                      <a:gd name="T32" fmla="*/ 114 w 114"/>
                      <a:gd name="T33" fmla="*/ 121 h 124"/>
                      <a:gd name="T34" fmla="*/ 104 w 114"/>
                      <a:gd name="T35" fmla="*/ 117 h 124"/>
                      <a:gd name="T36" fmla="*/ 97 w 114"/>
                      <a:gd name="T37" fmla="*/ 111 h 124"/>
                      <a:gd name="T38" fmla="*/ 90 w 114"/>
                      <a:gd name="T39" fmla="*/ 106 h 124"/>
                      <a:gd name="T40" fmla="*/ 84 w 114"/>
                      <a:gd name="T41" fmla="*/ 99 h 124"/>
                      <a:gd name="T42" fmla="*/ 77 w 114"/>
                      <a:gd name="T43" fmla="*/ 92 h 124"/>
                      <a:gd name="T44" fmla="*/ 70 w 114"/>
                      <a:gd name="T45" fmla="*/ 85 h 124"/>
                      <a:gd name="T46" fmla="*/ 64 w 114"/>
                      <a:gd name="T47" fmla="*/ 75 h 124"/>
                      <a:gd name="T48" fmla="*/ 58 w 114"/>
                      <a:gd name="T49" fmla="*/ 67 h 124"/>
                      <a:gd name="T50" fmla="*/ 51 w 114"/>
                      <a:gd name="T51" fmla="*/ 59 h 124"/>
                      <a:gd name="T52" fmla="*/ 45 w 114"/>
                      <a:gd name="T53" fmla="*/ 50 h 124"/>
                      <a:gd name="T54" fmla="*/ 39 w 114"/>
                      <a:gd name="T55" fmla="*/ 42 h 124"/>
                      <a:gd name="T56" fmla="*/ 32 w 114"/>
                      <a:gd name="T57" fmla="*/ 33 h 124"/>
                      <a:gd name="T58" fmla="*/ 25 w 114"/>
                      <a:gd name="T59" fmla="*/ 24 h 124"/>
                      <a:gd name="T60" fmla="*/ 18 w 114"/>
                      <a:gd name="T61" fmla="*/ 16 h 124"/>
                      <a:gd name="T62" fmla="*/ 11 w 114"/>
                      <a:gd name="T63" fmla="*/ 8 h 124"/>
                      <a:gd name="T64" fmla="*/ 3 w 114"/>
                      <a:gd name="T65" fmla="*/ 0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124"/>
                      <a:gd name="T101" fmla="*/ 114 w 114"/>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124">
                        <a:moveTo>
                          <a:pt x="0" y="3"/>
                        </a:moveTo>
                        <a:lnTo>
                          <a:pt x="5" y="6"/>
                        </a:lnTo>
                        <a:lnTo>
                          <a:pt x="8" y="10"/>
                        </a:lnTo>
                        <a:lnTo>
                          <a:pt x="12" y="15"/>
                        </a:lnTo>
                        <a:lnTo>
                          <a:pt x="16" y="18"/>
                        </a:lnTo>
                        <a:lnTo>
                          <a:pt x="19" y="23"/>
                        </a:lnTo>
                        <a:lnTo>
                          <a:pt x="23" y="27"/>
                        </a:lnTo>
                        <a:lnTo>
                          <a:pt x="25" y="31"/>
                        </a:lnTo>
                        <a:lnTo>
                          <a:pt x="29" y="35"/>
                        </a:lnTo>
                        <a:lnTo>
                          <a:pt x="33" y="40"/>
                        </a:lnTo>
                        <a:lnTo>
                          <a:pt x="36" y="45"/>
                        </a:lnTo>
                        <a:lnTo>
                          <a:pt x="39" y="48"/>
                        </a:lnTo>
                        <a:lnTo>
                          <a:pt x="43" y="53"/>
                        </a:lnTo>
                        <a:lnTo>
                          <a:pt x="45" y="56"/>
                        </a:lnTo>
                        <a:lnTo>
                          <a:pt x="49" y="61"/>
                        </a:lnTo>
                        <a:lnTo>
                          <a:pt x="51" y="66"/>
                        </a:lnTo>
                        <a:lnTo>
                          <a:pt x="56" y="70"/>
                        </a:lnTo>
                        <a:lnTo>
                          <a:pt x="58" y="74"/>
                        </a:lnTo>
                        <a:lnTo>
                          <a:pt x="62" y="78"/>
                        </a:lnTo>
                        <a:lnTo>
                          <a:pt x="64" y="84"/>
                        </a:lnTo>
                        <a:lnTo>
                          <a:pt x="68" y="87"/>
                        </a:lnTo>
                        <a:lnTo>
                          <a:pt x="71" y="91"/>
                        </a:lnTo>
                        <a:lnTo>
                          <a:pt x="74" y="94"/>
                        </a:lnTo>
                        <a:lnTo>
                          <a:pt x="77" y="98"/>
                        </a:lnTo>
                        <a:lnTo>
                          <a:pt x="82" y="102"/>
                        </a:lnTo>
                        <a:lnTo>
                          <a:pt x="85" y="105"/>
                        </a:lnTo>
                        <a:lnTo>
                          <a:pt x="88" y="109"/>
                        </a:lnTo>
                        <a:lnTo>
                          <a:pt x="91" y="111"/>
                        </a:lnTo>
                        <a:lnTo>
                          <a:pt x="95" y="115"/>
                        </a:lnTo>
                        <a:lnTo>
                          <a:pt x="98" y="117"/>
                        </a:lnTo>
                        <a:lnTo>
                          <a:pt x="103" y="119"/>
                        </a:lnTo>
                        <a:lnTo>
                          <a:pt x="108" y="122"/>
                        </a:lnTo>
                        <a:lnTo>
                          <a:pt x="111" y="124"/>
                        </a:lnTo>
                        <a:lnTo>
                          <a:pt x="114" y="121"/>
                        </a:lnTo>
                        <a:lnTo>
                          <a:pt x="109" y="119"/>
                        </a:lnTo>
                        <a:lnTo>
                          <a:pt x="104" y="117"/>
                        </a:lnTo>
                        <a:lnTo>
                          <a:pt x="101" y="115"/>
                        </a:lnTo>
                        <a:lnTo>
                          <a:pt x="97" y="111"/>
                        </a:lnTo>
                        <a:lnTo>
                          <a:pt x="94" y="109"/>
                        </a:lnTo>
                        <a:lnTo>
                          <a:pt x="90" y="106"/>
                        </a:lnTo>
                        <a:lnTo>
                          <a:pt x="88" y="103"/>
                        </a:lnTo>
                        <a:lnTo>
                          <a:pt x="84" y="99"/>
                        </a:lnTo>
                        <a:lnTo>
                          <a:pt x="81" y="96"/>
                        </a:lnTo>
                        <a:lnTo>
                          <a:pt x="77" y="92"/>
                        </a:lnTo>
                        <a:lnTo>
                          <a:pt x="74" y="88"/>
                        </a:lnTo>
                        <a:lnTo>
                          <a:pt x="70" y="85"/>
                        </a:lnTo>
                        <a:lnTo>
                          <a:pt x="68" y="81"/>
                        </a:lnTo>
                        <a:lnTo>
                          <a:pt x="64" y="75"/>
                        </a:lnTo>
                        <a:lnTo>
                          <a:pt x="62" y="72"/>
                        </a:lnTo>
                        <a:lnTo>
                          <a:pt x="58" y="67"/>
                        </a:lnTo>
                        <a:lnTo>
                          <a:pt x="56" y="64"/>
                        </a:lnTo>
                        <a:lnTo>
                          <a:pt x="51" y="59"/>
                        </a:lnTo>
                        <a:lnTo>
                          <a:pt x="49" y="55"/>
                        </a:lnTo>
                        <a:lnTo>
                          <a:pt x="45" y="50"/>
                        </a:lnTo>
                        <a:lnTo>
                          <a:pt x="42" y="46"/>
                        </a:lnTo>
                        <a:lnTo>
                          <a:pt x="39" y="42"/>
                        </a:lnTo>
                        <a:lnTo>
                          <a:pt x="36" y="37"/>
                        </a:lnTo>
                        <a:lnTo>
                          <a:pt x="32" y="33"/>
                        </a:lnTo>
                        <a:lnTo>
                          <a:pt x="29" y="29"/>
                        </a:lnTo>
                        <a:lnTo>
                          <a:pt x="25" y="24"/>
                        </a:lnTo>
                        <a:lnTo>
                          <a:pt x="21" y="21"/>
                        </a:lnTo>
                        <a:lnTo>
                          <a:pt x="18" y="16"/>
                        </a:lnTo>
                        <a:lnTo>
                          <a:pt x="14" y="12"/>
                        </a:lnTo>
                        <a:lnTo>
                          <a:pt x="11" y="8"/>
                        </a:lnTo>
                        <a:lnTo>
                          <a:pt x="7" y="4"/>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2" name="Freeform 2373"/>
                  <p:cNvSpPr>
                    <a:spLocks/>
                  </p:cNvSpPr>
                  <p:nvPr/>
                </p:nvSpPr>
                <p:spPr bwMode="auto">
                  <a:xfrm>
                    <a:off x="1250" y="1150"/>
                    <a:ext cx="19" cy="57"/>
                  </a:xfrm>
                  <a:custGeom>
                    <a:avLst/>
                    <a:gdLst>
                      <a:gd name="T0" fmla="*/ 5 w 129"/>
                      <a:gd name="T1" fmla="*/ 5 h 342"/>
                      <a:gd name="T2" fmla="*/ 13 w 129"/>
                      <a:gd name="T3" fmla="*/ 9 h 342"/>
                      <a:gd name="T4" fmla="*/ 17 w 129"/>
                      <a:gd name="T5" fmla="*/ 17 h 342"/>
                      <a:gd name="T6" fmla="*/ 21 w 129"/>
                      <a:gd name="T7" fmla="*/ 29 h 342"/>
                      <a:gd name="T8" fmla="*/ 23 w 129"/>
                      <a:gd name="T9" fmla="*/ 44 h 342"/>
                      <a:gd name="T10" fmla="*/ 25 w 129"/>
                      <a:gd name="T11" fmla="*/ 62 h 342"/>
                      <a:gd name="T12" fmla="*/ 26 w 129"/>
                      <a:gd name="T13" fmla="*/ 82 h 342"/>
                      <a:gd name="T14" fmla="*/ 27 w 129"/>
                      <a:gd name="T15" fmla="*/ 105 h 342"/>
                      <a:gd name="T16" fmla="*/ 30 w 129"/>
                      <a:gd name="T17" fmla="*/ 131 h 342"/>
                      <a:gd name="T18" fmla="*/ 34 w 129"/>
                      <a:gd name="T19" fmla="*/ 157 h 342"/>
                      <a:gd name="T20" fmla="*/ 39 w 129"/>
                      <a:gd name="T21" fmla="*/ 185 h 342"/>
                      <a:gd name="T22" fmla="*/ 46 w 129"/>
                      <a:gd name="T23" fmla="*/ 213 h 342"/>
                      <a:gd name="T24" fmla="*/ 58 w 129"/>
                      <a:gd name="T25" fmla="*/ 242 h 342"/>
                      <a:gd name="T26" fmla="*/ 71 w 129"/>
                      <a:gd name="T27" fmla="*/ 271 h 342"/>
                      <a:gd name="T28" fmla="*/ 89 w 129"/>
                      <a:gd name="T29" fmla="*/ 300 h 342"/>
                      <a:gd name="T30" fmla="*/ 113 w 129"/>
                      <a:gd name="T31" fmla="*/ 328 h 342"/>
                      <a:gd name="T32" fmla="*/ 129 w 129"/>
                      <a:gd name="T33" fmla="*/ 339 h 342"/>
                      <a:gd name="T34" fmla="*/ 103 w 129"/>
                      <a:gd name="T35" fmla="*/ 312 h 342"/>
                      <a:gd name="T36" fmla="*/ 84 w 129"/>
                      <a:gd name="T37" fmla="*/ 283 h 342"/>
                      <a:gd name="T38" fmla="*/ 67 w 129"/>
                      <a:gd name="T39" fmla="*/ 255 h 342"/>
                      <a:gd name="T40" fmla="*/ 55 w 129"/>
                      <a:gd name="T41" fmla="*/ 226 h 342"/>
                      <a:gd name="T42" fmla="*/ 46 w 129"/>
                      <a:gd name="T43" fmla="*/ 198 h 342"/>
                      <a:gd name="T44" fmla="*/ 39 w 129"/>
                      <a:gd name="T45" fmla="*/ 170 h 342"/>
                      <a:gd name="T46" fmla="*/ 35 w 129"/>
                      <a:gd name="T47" fmla="*/ 144 h 342"/>
                      <a:gd name="T48" fmla="*/ 33 w 129"/>
                      <a:gd name="T49" fmla="*/ 117 h 342"/>
                      <a:gd name="T50" fmla="*/ 31 w 129"/>
                      <a:gd name="T51" fmla="*/ 93 h 342"/>
                      <a:gd name="T52" fmla="*/ 30 w 129"/>
                      <a:gd name="T53" fmla="*/ 72 h 342"/>
                      <a:gd name="T54" fmla="*/ 28 w 129"/>
                      <a:gd name="T55" fmla="*/ 53 h 342"/>
                      <a:gd name="T56" fmla="*/ 26 w 129"/>
                      <a:gd name="T57" fmla="*/ 35 h 342"/>
                      <a:gd name="T58" fmla="*/ 23 w 129"/>
                      <a:gd name="T59" fmla="*/ 22 h 342"/>
                      <a:gd name="T60" fmla="*/ 19 w 129"/>
                      <a:gd name="T61" fmla="*/ 11 h 342"/>
                      <a:gd name="T62" fmla="*/ 11 w 129"/>
                      <a:gd name="T63" fmla="*/ 4 h 342"/>
                      <a:gd name="T64" fmla="*/ 0 w 129"/>
                      <a:gd name="T65" fmla="*/ 0 h 3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42"/>
                      <a:gd name="T101" fmla="*/ 129 w 129"/>
                      <a:gd name="T102" fmla="*/ 342 h 3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42">
                        <a:moveTo>
                          <a:pt x="0" y="4"/>
                        </a:moveTo>
                        <a:lnTo>
                          <a:pt x="5" y="5"/>
                        </a:lnTo>
                        <a:lnTo>
                          <a:pt x="9" y="6"/>
                        </a:lnTo>
                        <a:lnTo>
                          <a:pt x="13" y="9"/>
                        </a:lnTo>
                        <a:lnTo>
                          <a:pt x="15" y="12"/>
                        </a:lnTo>
                        <a:lnTo>
                          <a:pt x="17" y="17"/>
                        </a:lnTo>
                        <a:lnTo>
                          <a:pt x="20" y="23"/>
                        </a:lnTo>
                        <a:lnTo>
                          <a:pt x="21" y="29"/>
                        </a:lnTo>
                        <a:lnTo>
                          <a:pt x="22" y="36"/>
                        </a:lnTo>
                        <a:lnTo>
                          <a:pt x="23" y="44"/>
                        </a:lnTo>
                        <a:lnTo>
                          <a:pt x="25" y="53"/>
                        </a:lnTo>
                        <a:lnTo>
                          <a:pt x="25" y="62"/>
                        </a:lnTo>
                        <a:lnTo>
                          <a:pt x="26" y="72"/>
                        </a:lnTo>
                        <a:lnTo>
                          <a:pt x="26" y="82"/>
                        </a:lnTo>
                        <a:lnTo>
                          <a:pt x="27" y="93"/>
                        </a:lnTo>
                        <a:lnTo>
                          <a:pt x="27" y="105"/>
                        </a:lnTo>
                        <a:lnTo>
                          <a:pt x="28" y="117"/>
                        </a:lnTo>
                        <a:lnTo>
                          <a:pt x="30" y="131"/>
                        </a:lnTo>
                        <a:lnTo>
                          <a:pt x="31" y="144"/>
                        </a:lnTo>
                        <a:lnTo>
                          <a:pt x="34" y="157"/>
                        </a:lnTo>
                        <a:lnTo>
                          <a:pt x="36" y="170"/>
                        </a:lnTo>
                        <a:lnTo>
                          <a:pt x="39" y="185"/>
                        </a:lnTo>
                        <a:lnTo>
                          <a:pt x="42" y="199"/>
                        </a:lnTo>
                        <a:lnTo>
                          <a:pt x="46" y="213"/>
                        </a:lnTo>
                        <a:lnTo>
                          <a:pt x="51" y="228"/>
                        </a:lnTo>
                        <a:lnTo>
                          <a:pt x="58" y="242"/>
                        </a:lnTo>
                        <a:lnTo>
                          <a:pt x="63" y="256"/>
                        </a:lnTo>
                        <a:lnTo>
                          <a:pt x="71" y="271"/>
                        </a:lnTo>
                        <a:lnTo>
                          <a:pt x="79" y="286"/>
                        </a:lnTo>
                        <a:lnTo>
                          <a:pt x="89" y="300"/>
                        </a:lnTo>
                        <a:lnTo>
                          <a:pt x="100" y="314"/>
                        </a:lnTo>
                        <a:lnTo>
                          <a:pt x="113" y="328"/>
                        </a:lnTo>
                        <a:lnTo>
                          <a:pt x="126" y="342"/>
                        </a:lnTo>
                        <a:lnTo>
                          <a:pt x="129" y="339"/>
                        </a:lnTo>
                        <a:lnTo>
                          <a:pt x="116" y="325"/>
                        </a:lnTo>
                        <a:lnTo>
                          <a:pt x="103" y="312"/>
                        </a:lnTo>
                        <a:lnTo>
                          <a:pt x="93" y="298"/>
                        </a:lnTo>
                        <a:lnTo>
                          <a:pt x="84" y="283"/>
                        </a:lnTo>
                        <a:lnTo>
                          <a:pt x="74" y="268"/>
                        </a:lnTo>
                        <a:lnTo>
                          <a:pt x="67" y="255"/>
                        </a:lnTo>
                        <a:lnTo>
                          <a:pt x="61" y="241"/>
                        </a:lnTo>
                        <a:lnTo>
                          <a:pt x="55" y="226"/>
                        </a:lnTo>
                        <a:lnTo>
                          <a:pt x="49" y="212"/>
                        </a:lnTo>
                        <a:lnTo>
                          <a:pt x="46" y="198"/>
                        </a:lnTo>
                        <a:lnTo>
                          <a:pt x="42" y="184"/>
                        </a:lnTo>
                        <a:lnTo>
                          <a:pt x="39" y="170"/>
                        </a:lnTo>
                        <a:lnTo>
                          <a:pt x="37" y="157"/>
                        </a:lnTo>
                        <a:lnTo>
                          <a:pt x="35" y="144"/>
                        </a:lnTo>
                        <a:lnTo>
                          <a:pt x="34" y="131"/>
                        </a:lnTo>
                        <a:lnTo>
                          <a:pt x="33" y="117"/>
                        </a:lnTo>
                        <a:lnTo>
                          <a:pt x="31" y="105"/>
                        </a:lnTo>
                        <a:lnTo>
                          <a:pt x="31" y="93"/>
                        </a:lnTo>
                        <a:lnTo>
                          <a:pt x="30" y="82"/>
                        </a:lnTo>
                        <a:lnTo>
                          <a:pt x="30" y="72"/>
                        </a:lnTo>
                        <a:lnTo>
                          <a:pt x="28" y="62"/>
                        </a:lnTo>
                        <a:lnTo>
                          <a:pt x="28" y="53"/>
                        </a:lnTo>
                        <a:lnTo>
                          <a:pt x="27" y="43"/>
                        </a:lnTo>
                        <a:lnTo>
                          <a:pt x="26" y="35"/>
                        </a:lnTo>
                        <a:lnTo>
                          <a:pt x="25" y="28"/>
                        </a:lnTo>
                        <a:lnTo>
                          <a:pt x="23" y="22"/>
                        </a:lnTo>
                        <a:lnTo>
                          <a:pt x="21" y="16"/>
                        </a:lnTo>
                        <a:lnTo>
                          <a:pt x="19" y="11"/>
                        </a:lnTo>
                        <a:lnTo>
                          <a:pt x="15" y="6"/>
                        </a:lnTo>
                        <a:lnTo>
                          <a:pt x="11" y="4"/>
                        </a:lnTo>
                        <a:lnTo>
                          <a:pt x="7" y="1"/>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3" name="Freeform 2374"/>
                  <p:cNvSpPr>
                    <a:spLocks/>
                  </p:cNvSpPr>
                  <p:nvPr/>
                </p:nvSpPr>
                <p:spPr bwMode="auto">
                  <a:xfrm>
                    <a:off x="1232" y="1142"/>
                    <a:ext cx="18" cy="8"/>
                  </a:xfrm>
                  <a:custGeom>
                    <a:avLst/>
                    <a:gdLst>
                      <a:gd name="T0" fmla="*/ 6 w 127"/>
                      <a:gd name="T1" fmla="*/ 6 h 49"/>
                      <a:gd name="T2" fmla="*/ 12 w 127"/>
                      <a:gd name="T3" fmla="*/ 4 h 49"/>
                      <a:gd name="T4" fmla="*/ 18 w 127"/>
                      <a:gd name="T5" fmla="*/ 4 h 49"/>
                      <a:gd name="T6" fmla="*/ 24 w 127"/>
                      <a:gd name="T7" fmla="*/ 5 h 49"/>
                      <a:gd name="T8" fmla="*/ 32 w 127"/>
                      <a:gd name="T9" fmla="*/ 7 h 49"/>
                      <a:gd name="T10" fmla="*/ 40 w 127"/>
                      <a:gd name="T11" fmla="*/ 10 h 49"/>
                      <a:gd name="T12" fmla="*/ 47 w 127"/>
                      <a:gd name="T13" fmla="*/ 14 h 49"/>
                      <a:gd name="T14" fmla="*/ 57 w 127"/>
                      <a:gd name="T15" fmla="*/ 18 h 49"/>
                      <a:gd name="T16" fmla="*/ 65 w 127"/>
                      <a:gd name="T17" fmla="*/ 23 h 49"/>
                      <a:gd name="T18" fmla="*/ 73 w 127"/>
                      <a:gd name="T19" fmla="*/ 29 h 49"/>
                      <a:gd name="T20" fmla="*/ 83 w 127"/>
                      <a:gd name="T21" fmla="*/ 33 h 49"/>
                      <a:gd name="T22" fmla="*/ 91 w 127"/>
                      <a:gd name="T23" fmla="*/ 38 h 49"/>
                      <a:gd name="T24" fmla="*/ 99 w 127"/>
                      <a:gd name="T25" fmla="*/ 42 h 49"/>
                      <a:gd name="T26" fmla="*/ 109 w 127"/>
                      <a:gd name="T27" fmla="*/ 45 h 49"/>
                      <a:gd name="T28" fmla="*/ 116 w 127"/>
                      <a:gd name="T29" fmla="*/ 48 h 49"/>
                      <a:gd name="T30" fmla="*/ 123 w 127"/>
                      <a:gd name="T31" fmla="*/ 49 h 49"/>
                      <a:gd name="T32" fmla="*/ 127 w 127"/>
                      <a:gd name="T33" fmla="*/ 45 h 49"/>
                      <a:gd name="T34" fmla="*/ 121 w 127"/>
                      <a:gd name="T35" fmla="*/ 45 h 49"/>
                      <a:gd name="T36" fmla="*/ 114 w 127"/>
                      <a:gd name="T37" fmla="*/ 43 h 49"/>
                      <a:gd name="T38" fmla="*/ 104 w 127"/>
                      <a:gd name="T39" fmla="*/ 40 h 49"/>
                      <a:gd name="T40" fmla="*/ 97 w 127"/>
                      <a:gd name="T41" fmla="*/ 37 h 49"/>
                      <a:gd name="T42" fmla="*/ 89 w 127"/>
                      <a:gd name="T43" fmla="*/ 32 h 49"/>
                      <a:gd name="T44" fmla="*/ 79 w 127"/>
                      <a:gd name="T45" fmla="*/ 27 h 49"/>
                      <a:gd name="T46" fmla="*/ 71 w 127"/>
                      <a:gd name="T47" fmla="*/ 22 h 49"/>
                      <a:gd name="T48" fmla="*/ 63 w 127"/>
                      <a:gd name="T49" fmla="*/ 17 h 49"/>
                      <a:gd name="T50" fmla="*/ 53 w 127"/>
                      <a:gd name="T51" fmla="*/ 13 h 49"/>
                      <a:gd name="T52" fmla="*/ 45 w 127"/>
                      <a:gd name="T53" fmla="*/ 8 h 49"/>
                      <a:gd name="T54" fmla="*/ 37 w 127"/>
                      <a:gd name="T55" fmla="*/ 5 h 49"/>
                      <a:gd name="T56" fmla="*/ 29 w 127"/>
                      <a:gd name="T57" fmla="*/ 3 h 49"/>
                      <a:gd name="T58" fmla="*/ 21 w 127"/>
                      <a:gd name="T59" fmla="*/ 1 h 49"/>
                      <a:gd name="T60" fmla="*/ 14 w 127"/>
                      <a:gd name="T61" fmla="*/ 0 h 49"/>
                      <a:gd name="T62" fmla="*/ 7 w 127"/>
                      <a:gd name="T63" fmla="*/ 1 h 49"/>
                      <a:gd name="T64" fmla="*/ 0 w 127"/>
                      <a:gd name="T65" fmla="*/ 4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49"/>
                      <a:gd name="T101" fmla="*/ 127 w 127"/>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49">
                        <a:moveTo>
                          <a:pt x="3" y="7"/>
                        </a:moveTo>
                        <a:lnTo>
                          <a:pt x="6" y="6"/>
                        </a:lnTo>
                        <a:lnTo>
                          <a:pt x="8" y="5"/>
                        </a:lnTo>
                        <a:lnTo>
                          <a:pt x="12" y="4"/>
                        </a:lnTo>
                        <a:lnTo>
                          <a:pt x="14" y="4"/>
                        </a:lnTo>
                        <a:lnTo>
                          <a:pt x="18" y="4"/>
                        </a:lnTo>
                        <a:lnTo>
                          <a:pt x="20" y="4"/>
                        </a:lnTo>
                        <a:lnTo>
                          <a:pt x="24" y="5"/>
                        </a:lnTo>
                        <a:lnTo>
                          <a:pt x="27" y="6"/>
                        </a:lnTo>
                        <a:lnTo>
                          <a:pt x="32" y="7"/>
                        </a:lnTo>
                        <a:lnTo>
                          <a:pt x="36" y="8"/>
                        </a:lnTo>
                        <a:lnTo>
                          <a:pt x="40" y="10"/>
                        </a:lnTo>
                        <a:lnTo>
                          <a:pt x="44" y="12"/>
                        </a:lnTo>
                        <a:lnTo>
                          <a:pt x="47" y="14"/>
                        </a:lnTo>
                        <a:lnTo>
                          <a:pt x="52" y="16"/>
                        </a:lnTo>
                        <a:lnTo>
                          <a:pt x="57" y="18"/>
                        </a:lnTo>
                        <a:lnTo>
                          <a:pt x="60" y="20"/>
                        </a:lnTo>
                        <a:lnTo>
                          <a:pt x="65" y="23"/>
                        </a:lnTo>
                        <a:lnTo>
                          <a:pt x="69" y="26"/>
                        </a:lnTo>
                        <a:lnTo>
                          <a:pt x="73" y="29"/>
                        </a:lnTo>
                        <a:lnTo>
                          <a:pt x="78" y="31"/>
                        </a:lnTo>
                        <a:lnTo>
                          <a:pt x="83" y="33"/>
                        </a:lnTo>
                        <a:lnTo>
                          <a:pt x="88" y="36"/>
                        </a:lnTo>
                        <a:lnTo>
                          <a:pt x="91" y="38"/>
                        </a:lnTo>
                        <a:lnTo>
                          <a:pt x="95" y="39"/>
                        </a:lnTo>
                        <a:lnTo>
                          <a:pt x="99" y="42"/>
                        </a:lnTo>
                        <a:lnTo>
                          <a:pt x="103" y="43"/>
                        </a:lnTo>
                        <a:lnTo>
                          <a:pt x="109" y="45"/>
                        </a:lnTo>
                        <a:lnTo>
                          <a:pt x="112" y="46"/>
                        </a:lnTo>
                        <a:lnTo>
                          <a:pt x="116" y="48"/>
                        </a:lnTo>
                        <a:lnTo>
                          <a:pt x="120" y="49"/>
                        </a:lnTo>
                        <a:lnTo>
                          <a:pt x="123" y="49"/>
                        </a:lnTo>
                        <a:lnTo>
                          <a:pt x="127" y="49"/>
                        </a:lnTo>
                        <a:lnTo>
                          <a:pt x="127" y="45"/>
                        </a:lnTo>
                        <a:lnTo>
                          <a:pt x="123" y="45"/>
                        </a:lnTo>
                        <a:lnTo>
                          <a:pt x="121" y="45"/>
                        </a:lnTo>
                        <a:lnTo>
                          <a:pt x="117" y="44"/>
                        </a:lnTo>
                        <a:lnTo>
                          <a:pt x="114" y="43"/>
                        </a:lnTo>
                        <a:lnTo>
                          <a:pt x="110" y="42"/>
                        </a:lnTo>
                        <a:lnTo>
                          <a:pt x="104" y="40"/>
                        </a:lnTo>
                        <a:lnTo>
                          <a:pt x="101" y="38"/>
                        </a:lnTo>
                        <a:lnTo>
                          <a:pt x="97" y="37"/>
                        </a:lnTo>
                        <a:lnTo>
                          <a:pt x="92" y="34"/>
                        </a:lnTo>
                        <a:lnTo>
                          <a:pt x="89" y="32"/>
                        </a:lnTo>
                        <a:lnTo>
                          <a:pt x="84" y="30"/>
                        </a:lnTo>
                        <a:lnTo>
                          <a:pt x="79" y="27"/>
                        </a:lnTo>
                        <a:lnTo>
                          <a:pt x="75" y="25"/>
                        </a:lnTo>
                        <a:lnTo>
                          <a:pt x="71" y="22"/>
                        </a:lnTo>
                        <a:lnTo>
                          <a:pt x="66" y="19"/>
                        </a:lnTo>
                        <a:lnTo>
                          <a:pt x="63" y="17"/>
                        </a:lnTo>
                        <a:lnTo>
                          <a:pt x="58" y="14"/>
                        </a:lnTo>
                        <a:lnTo>
                          <a:pt x="53" y="13"/>
                        </a:lnTo>
                        <a:lnTo>
                          <a:pt x="50" y="11"/>
                        </a:lnTo>
                        <a:lnTo>
                          <a:pt x="45" y="8"/>
                        </a:lnTo>
                        <a:lnTo>
                          <a:pt x="41" y="7"/>
                        </a:lnTo>
                        <a:lnTo>
                          <a:pt x="37" y="5"/>
                        </a:lnTo>
                        <a:lnTo>
                          <a:pt x="33" y="4"/>
                        </a:lnTo>
                        <a:lnTo>
                          <a:pt x="29" y="3"/>
                        </a:lnTo>
                        <a:lnTo>
                          <a:pt x="25" y="1"/>
                        </a:lnTo>
                        <a:lnTo>
                          <a:pt x="21" y="1"/>
                        </a:lnTo>
                        <a:lnTo>
                          <a:pt x="18" y="0"/>
                        </a:lnTo>
                        <a:lnTo>
                          <a:pt x="14" y="0"/>
                        </a:lnTo>
                        <a:lnTo>
                          <a:pt x="11" y="0"/>
                        </a:lnTo>
                        <a:lnTo>
                          <a:pt x="7" y="1"/>
                        </a:lnTo>
                        <a:lnTo>
                          <a:pt x="5" y="3"/>
                        </a:lnTo>
                        <a:lnTo>
                          <a:pt x="0" y="4"/>
                        </a:lnTo>
                        <a:lnTo>
                          <a:pt x="3"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4" name="Freeform 2375"/>
                  <p:cNvSpPr>
                    <a:spLocks/>
                  </p:cNvSpPr>
                  <p:nvPr/>
                </p:nvSpPr>
                <p:spPr bwMode="auto">
                  <a:xfrm>
                    <a:off x="1190" y="1143"/>
                    <a:ext cx="43" cy="55"/>
                  </a:xfrm>
                  <a:custGeom>
                    <a:avLst/>
                    <a:gdLst>
                      <a:gd name="T0" fmla="*/ 7 w 296"/>
                      <a:gd name="T1" fmla="*/ 328 h 332"/>
                      <a:gd name="T2" fmla="*/ 18 w 296"/>
                      <a:gd name="T3" fmla="*/ 317 h 332"/>
                      <a:gd name="T4" fmla="*/ 32 w 296"/>
                      <a:gd name="T5" fmla="*/ 302 h 332"/>
                      <a:gd name="T6" fmla="*/ 48 w 296"/>
                      <a:gd name="T7" fmla="*/ 285 h 332"/>
                      <a:gd name="T8" fmla="*/ 64 w 296"/>
                      <a:gd name="T9" fmla="*/ 264 h 332"/>
                      <a:gd name="T10" fmla="*/ 83 w 296"/>
                      <a:gd name="T11" fmla="*/ 241 h 332"/>
                      <a:gd name="T12" fmla="*/ 103 w 296"/>
                      <a:gd name="T13" fmla="*/ 216 h 332"/>
                      <a:gd name="T14" fmla="*/ 123 w 296"/>
                      <a:gd name="T15" fmla="*/ 191 h 332"/>
                      <a:gd name="T16" fmla="*/ 143 w 296"/>
                      <a:gd name="T17" fmla="*/ 164 h 332"/>
                      <a:gd name="T18" fmla="*/ 164 w 296"/>
                      <a:gd name="T19" fmla="*/ 137 h 332"/>
                      <a:gd name="T20" fmla="*/ 186 w 296"/>
                      <a:gd name="T21" fmla="*/ 112 h 332"/>
                      <a:gd name="T22" fmla="*/ 208 w 296"/>
                      <a:gd name="T23" fmla="*/ 86 h 332"/>
                      <a:gd name="T24" fmla="*/ 229 w 296"/>
                      <a:gd name="T25" fmla="*/ 63 h 332"/>
                      <a:gd name="T26" fmla="*/ 249 w 296"/>
                      <a:gd name="T27" fmla="*/ 42 h 332"/>
                      <a:gd name="T28" fmla="*/ 268 w 296"/>
                      <a:gd name="T29" fmla="*/ 25 h 332"/>
                      <a:gd name="T30" fmla="*/ 287 w 296"/>
                      <a:gd name="T31" fmla="*/ 9 h 332"/>
                      <a:gd name="T32" fmla="*/ 293 w 296"/>
                      <a:gd name="T33" fmla="*/ 0 h 332"/>
                      <a:gd name="T34" fmla="*/ 276 w 296"/>
                      <a:gd name="T35" fmla="*/ 13 h 332"/>
                      <a:gd name="T36" fmla="*/ 256 w 296"/>
                      <a:gd name="T37" fmla="*/ 30 h 332"/>
                      <a:gd name="T38" fmla="*/ 236 w 296"/>
                      <a:gd name="T39" fmla="*/ 50 h 332"/>
                      <a:gd name="T40" fmla="*/ 215 w 296"/>
                      <a:gd name="T41" fmla="*/ 72 h 332"/>
                      <a:gd name="T42" fmla="*/ 194 w 296"/>
                      <a:gd name="T43" fmla="*/ 96 h 332"/>
                      <a:gd name="T44" fmla="*/ 172 w 296"/>
                      <a:gd name="T45" fmla="*/ 121 h 332"/>
                      <a:gd name="T46" fmla="*/ 151 w 296"/>
                      <a:gd name="T47" fmla="*/ 148 h 332"/>
                      <a:gd name="T48" fmla="*/ 130 w 296"/>
                      <a:gd name="T49" fmla="*/ 176 h 332"/>
                      <a:gd name="T50" fmla="*/ 109 w 296"/>
                      <a:gd name="T51" fmla="*/ 202 h 332"/>
                      <a:gd name="T52" fmla="*/ 89 w 296"/>
                      <a:gd name="T53" fmla="*/ 227 h 332"/>
                      <a:gd name="T54" fmla="*/ 71 w 296"/>
                      <a:gd name="T55" fmla="*/ 251 h 332"/>
                      <a:gd name="T56" fmla="*/ 53 w 296"/>
                      <a:gd name="T57" fmla="*/ 272 h 332"/>
                      <a:gd name="T58" fmla="*/ 37 w 296"/>
                      <a:gd name="T59" fmla="*/ 291 h 332"/>
                      <a:gd name="T60" fmla="*/ 22 w 296"/>
                      <a:gd name="T61" fmla="*/ 308 h 332"/>
                      <a:gd name="T62" fmla="*/ 9 w 296"/>
                      <a:gd name="T63" fmla="*/ 321 h 332"/>
                      <a:gd name="T64" fmla="*/ 0 w 296"/>
                      <a:gd name="T65" fmla="*/ 328 h 3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6"/>
                      <a:gd name="T100" fmla="*/ 0 h 332"/>
                      <a:gd name="T101" fmla="*/ 296 w 296"/>
                      <a:gd name="T102" fmla="*/ 332 h 3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6" h="332">
                        <a:moveTo>
                          <a:pt x="2" y="332"/>
                        </a:moveTo>
                        <a:lnTo>
                          <a:pt x="7" y="328"/>
                        </a:lnTo>
                        <a:lnTo>
                          <a:pt x="12" y="323"/>
                        </a:lnTo>
                        <a:lnTo>
                          <a:pt x="18" y="317"/>
                        </a:lnTo>
                        <a:lnTo>
                          <a:pt x="26" y="310"/>
                        </a:lnTo>
                        <a:lnTo>
                          <a:pt x="32" y="302"/>
                        </a:lnTo>
                        <a:lnTo>
                          <a:pt x="39" y="294"/>
                        </a:lnTo>
                        <a:lnTo>
                          <a:pt x="48" y="285"/>
                        </a:lnTo>
                        <a:lnTo>
                          <a:pt x="55" y="275"/>
                        </a:lnTo>
                        <a:lnTo>
                          <a:pt x="64" y="264"/>
                        </a:lnTo>
                        <a:lnTo>
                          <a:pt x="74" y="253"/>
                        </a:lnTo>
                        <a:lnTo>
                          <a:pt x="83" y="241"/>
                        </a:lnTo>
                        <a:lnTo>
                          <a:pt x="92" y="229"/>
                        </a:lnTo>
                        <a:lnTo>
                          <a:pt x="103" y="216"/>
                        </a:lnTo>
                        <a:lnTo>
                          <a:pt x="112" y="204"/>
                        </a:lnTo>
                        <a:lnTo>
                          <a:pt x="123" y="191"/>
                        </a:lnTo>
                        <a:lnTo>
                          <a:pt x="132" y="178"/>
                        </a:lnTo>
                        <a:lnTo>
                          <a:pt x="143" y="164"/>
                        </a:lnTo>
                        <a:lnTo>
                          <a:pt x="154" y="150"/>
                        </a:lnTo>
                        <a:lnTo>
                          <a:pt x="164" y="137"/>
                        </a:lnTo>
                        <a:lnTo>
                          <a:pt x="176" y="123"/>
                        </a:lnTo>
                        <a:lnTo>
                          <a:pt x="186" y="112"/>
                        </a:lnTo>
                        <a:lnTo>
                          <a:pt x="197" y="98"/>
                        </a:lnTo>
                        <a:lnTo>
                          <a:pt x="208" y="86"/>
                        </a:lnTo>
                        <a:lnTo>
                          <a:pt x="217" y="75"/>
                        </a:lnTo>
                        <a:lnTo>
                          <a:pt x="229" y="63"/>
                        </a:lnTo>
                        <a:lnTo>
                          <a:pt x="239" y="52"/>
                        </a:lnTo>
                        <a:lnTo>
                          <a:pt x="249" y="42"/>
                        </a:lnTo>
                        <a:lnTo>
                          <a:pt x="259" y="33"/>
                        </a:lnTo>
                        <a:lnTo>
                          <a:pt x="268" y="25"/>
                        </a:lnTo>
                        <a:lnTo>
                          <a:pt x="278" y="15"/>
                        </a:lnTo>
                        <a:lnTo>
                          <a:pt x="287" y="9"/>
                        </a:lnTo>
                        <a:lnTo>
                          <a:pt x="296" y="3"/>
                        </a:lnTo>
                        <a:lnTo>
                          <a:pt x="293" y="0"/>
                        </a:lnTo>
                        <a:lnTo>
                          <a:pt x="285" y="6"/>
                        </a:lnTo>
                        <a:lnTo>
                          <a:pt x="276" y="13"/>
                        </a:lnTo>
                        <a:lnTo>
                          <a:pt x="266" y="22"/>
                        </a:lnTo>
                        <a:lnTo>
                          <a:pt x="256" y="30"/>
                        </a:lnTo>
                        <a:lnTo>
                          <a:pt x="246" y="40"/>
                        </a:lnTo>
                        <a:lnTo>
                          <a:pt x="236" y="50"/>
                        </a:lnTo>
                        <a:lnTo>
                          <a:pt x="226" y="60"/>
                        </a:lnTo>
                        <a:lnTo>
                          <a:pt x="215" y="72"/>
                        </a:lnTo>
                        <a:lnTo>
                          <a:pt x="204" y="84"/>
                        </a:lnTo>
                        <a:lnTo>
                          <a:pt x="194" y="96"/>
                        </a:lnTo>
                        <a:lnTo>
                          <a:pt x="183" y="109"/>
                        </a:lnTo>
                        <a:lnTo>
                          <a:pt x="172" y="121"/>
                        </a:lnTo>
                        <a:lnTo>
                          <a:pt x="162" y="134"/>
                        </a:lnTo>
                        <a:lnTo>
                          <a:pt x="151" y="148"/>
                        </a:lnTo>
                        <a:lnTo>
                          <a:pt x="141" y="162"/>
                        </a:lnTo>
                        <a:lnTo>
                          <a:pt x="130" y="176"/>
                        </a:lnTo>
                        <a:lnTo>
                          <a:pt x="119" y="189"/>
                        </a:lnTo>
                        <a:lnTo>
                          <a:pt x="109" y="202"/>
                        </a:lnTo>
                        <a:lnTo>
                          <a:pt x="99" y="215"/>
                        </a:lnTo>
                        <a:lnTo>
                          <a:pt x="89" y="227"/>
                        </a:lnTo>
                        <a:lnTo>
                          <a:pt x="80" y="239"/>
                        </a:lnTo>
                        <a:lnTo>
                          <a:pt x="71" y="251"/>
                        </a:lnTo>
                        <a:lnTo>
                          <a:pt x="61" y="263"/>
                        </a:lnTo>
                        <a:lnTo>
                          <a:pt x="53" y="272"/>
                        </a:lnTo>
                        <a:lnTo>
                          <a:pt x="44" y="283"/>
                        </a:lnTo>
                        <a:lnTo>
                          <a:pt x="37" y="291"/>
                        </a:lnTo>
                        <a:lnTo>
                          <a:pt x="29" y="301"/>
                        </a:lnTo>
                        <a:lnTo>
                          <a:pt x="22" y="308"/>
                        </a:lnTo>
                        <a:lnTo>
                          <a:pt x="15" y="315"/>
                        </a:lnTo>
                        <a:lnTo>
                          <a:pt x="9" y="321"/>
                        </a:lnTo>
                        <a:lnTo>
                          <a:pt x="5" y="326"/>
                        </a:lnTo>
                        <a:lnTo>
                          <a:pt x="0" y="328"/>
                        </a:lnTo>
                        <a:lnTo>
                          <a:pt x="2" y="3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5" name="Freeform 2376"/>
                  <p:cNvSpPr>
                    <a:spLocks/>
                  </p:cNvSpPr>
                  <p:nvPr/>
                </p:nvSpPr>
                <p:spPr bwMode="auto">
                  <a:xfrm>
                    <a:off x="1176" y="1198"/>
                    <a:ext cx="15" cy="87"/>
                  </a:xfrm>
                  <a:custGeom>
                    <a:avLst/>
                    <a:gdLst>
                      <a:gd name="T0" fmla="*/ 3 w 102"/>
                      <a:gd name="T1" fmla="*/ 523 h 524"/>
                      <a:gd name="T2" fmla="*/ 16 w 102"/>
                      <a:gd name="T3" fmla="*/ 514 h 524"/>
                      <a:gd name="T4" fmla="*/ 26 w 102"/>
                      <a:gd name="T5" fmla="*/ 496 h 524"/>
                      <a:gd name="T6" fmla="*/ 35 w 102"/>
                      <a:gd name="T7" fmla="*/ 471 h 524"/>
                      <a:gd name="T8" fmla="*/ 41 w 102"/>
                      <a:gd name="T9" fmla="*/ 439 h 524"/>
                      <a:gd name="T10" fmla="*/ 48 w 102"/>
                      <a:gd name="T11" fmla="*/ 401 h 524"/>
                      <a:gd name="T12" fmla="*/ 51 w 102"/>
                      <a:gd name="T13" fmla="*/ 359 h 524"/>
                      <a:gd name="T14" fmla="*/ 55 w 102"/>
                      <a:gd name="T15" fmla="*/ 315 h 524"/>
                      <a:gd name="T16" fmla="*/ 58 w 102"/>
                      <a:gd name="T17" fmla="*/ 269 h 524"/>
                      <a:gd name="T18" fmla="*/ 61 w 102"/>
                      <a:gd name="T19" fmla="*/ 223 h 524"/>
                      <a:gd name="T20" fmla="*/ 64 w 102"/>
                      <a:gd name="T21" fmla="*/ 179 h 524"/>
                      <a:gd name="T22" fmla="*/ 68 w 102"/>
                      <a:gd name="T23" fmla="*/ 136 h 524"/>
                      <a:gd name="T24" fmla="*/ 73 w 102"/>
                      <a:gd name="T25" fmla="*/ 95 h 524"/>
                      <a:gd name="T26" fmla="*/ 79 w 102"/>
                      <a:gd name="T27" fmla="*/ 62 h 524"/>
                      <a:gd name="T28" fmla="*/ 84 w 102"/>
                      <a:gd name="T29" fmla="*/ 35 h 524"/>
                      <a:gd name="T30" fmla="*/ 92 w 102"/>
                      <a:gd name="T31" fmla="*/ 14 h 524"/>
                      <a:gd name="T32" fmla="*/ 102 w 102"/>
                      <a:gd name="T33" fmla="*/ 4 h 524"/>
                      <a:gd name="T34" fmla="*/ 95 w 102"/>
                      <a:gd name="T35" fmla="*/ 6 h 524"/>
                      <a:gd name="T36" fmla="*/ 84 w 102"/>
                      <a:gd name="T37" fmla="*/ 21 h 524"/>
                      <a:gd name="T38" fmla="*/ 77 w 102"/>
                      <a:gd name="T39" fmla="*/ 46 h 524"/>
                      <a:gd name="T40" fmla="*/ 71 w 102"/>
                      <a:gd name="T41" fmla="*/ 77 h 524"/>
                      <a:gd name="T42" fmla="*/ 66 w 102"/>
                      <a:gd name="T43" fmla="*/ 114 h 524"/>
                      <a:gd name="T44" fmla="*/ 62 w 102"/>
                      <a:gd name="T45" fmla="*/ 156 h 524"/>
                      <a:gd name="T46" fmla="*/ 60 w 102"/>
                      <a:gd name="T47" fmla="*/ 200 h 524"/>
                      <a:gd name="T48" fmla="*/ 56 w 102"/>
                      <a:gd name="T49" fmla="*/ 245 h 524"/>
                      <a:gd name="T50" fmla="*/ 54 w 102"/>
                      <a:gd name="T51" fmla="*/ 293 h 524"/>
                      <a:gd name="T52" fmla="*/ 50 w 102"/>
                      <a:gd name="T53" fmla="*/ 338 h 524"/>
                      <a:gd name="T54" fmla="*/ 47 w 102"/>
                      <a:gd name="T55" fmla="*/ 381 h 524"/>
                      <a:gd name="T56" fmla="*/ 41 w 102"/>
                      <a:gd name="T57" fmla="*/ 420 h 524"/>
                      <a:gd name="T58" fmla="*/ 35 w 102"/>
                      <a:gd name="T59" fmla="*/ 456 h 524"/>
                      <a:gd name="T60" fmla="*/ 28 w 102"/>
                      <a:gd name="T61" fmla="*/ 484 h 524"/>
                      <a:gd name="T62" fmla="*/ 19 w 102"/>
                      <a:gd name="T63" fmla="*/ 505 h 524"/>
                      <a:gd name="T64" fmla="*/ 8 w 102"/>
                      <a:gd name="T65" fmla="*/ 517 h 524"/>
                      <a:gd name="T66" fmla="*/ 4 w 102"/>
                      <a:gd name="T67" fmla="*/ 521 h 524"/>
                      <a:gd name="T68" fmla="*/ 0 w 102"/>
                      <a:gd name="T69" fmla="*/ 524 h 524"/>
                      <a:gd name="T70" fmla="*/ 0 w 102"/>
                      <a:gd name="T71" fmla="*/ 521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524"/>
                      <a:gd name="T110" fmla="*/ 102 w 102"/>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524">
                        <a:moveTo>
                          <a:pt x="0" y="521"/>
                        </a:moveTo>
                        <a:lnTo>
                          <a:pt x="3" y="523"/>
                        </a:lnTo>
                        <a:lnTo>
                          <a:pt x="10" y="520"/>
                        </a:lnTo>
                        <a:lnTo>
                          <a:pt x="16" y="514"/>
                        </a:lnTo>
                        <a:lnTo>
                          <a:pt x="22" y="507"/>
                        </a:lnTo>
                        <a:lnTo>
                          <a:pt x="26" y="496"/>
                        </a:lnTo>
                        <a:lnTo>
                          <a:pt x="31" y="486"/>
                        </a:lnTo>
                        <a:lnTo>
                          <a:pt x="35" y="471"/>
                        </a:lnTo>
                        <a:lnTo>
                          <a:pt x="38" y="456"/>
                        </a:lnTo>
                        <a:lnTo>
                          <a:pt x="41" y="439"/>
                        </a:lnTo>
                        <a:lnTo>
                          <a:pt x="45" y="420"/>
                        </a:lnTo>
                        <a:lnTo>
                          <a:pt x="48" y="401"/>
                        </a:lnTo>
                        <a:lnTo>
                          <a:pt x="50" y="381"/>
                        </a:lnTo>
                        <a:lnTo>
                          <a:pt x="51" y="359"/>
                        </a:lnTo>
                        <a:lnTo>
                          <a:pt x="54" y="338"/>
                        </a:lnTo>
                        <a:lnTo>
                          <a:pt x="55" y="315"/>
                        </a:lnTo>
                        <a:lnTo>
                          <a:pt x="57" y="293"/>
                        </a:lnTo>
                        <a:lnTo>
                          <a:pt x="58" y="269"/>
                        </a:lnTo>
                        <a:lnTo>
                          <a:pt x="60" y="246"/>
                        </a:lnTo>
                        <a:lnTo>
                          <a:pt x="61" y="223"/>
                        </a:lnTo>
                        <a:lnTo>
                          <a:pt x="63" y="200"/>
                        </a:lnTo>
                        <a:lnTo>
                          <a:pt x="64" y="179"/>
                        </a:lnTo>
                        <a:lnTo>
                          <a:pt x="66" y="156"/>
                        </a:lnTo>
                        <a:lnTo>
                          <a:pt x="68" y="136"/>
                        </a:lnTo>
                        <a:lnTo>
                          <a:pt x="70" y="114"/>
                        </a:lnTo>
                        <a:lnTo>
                          <a:pt x="73" y="95"/>
                        </a:lnTo>
                        <a:lnTo>
                          <a:pt x="75" y="79"/>
                        </a:lnTo>
                        <a:lnTo>
                          <a:pt x="79" y="62"/>
                        </a:lnTo>
                        <a:lnTo>
                          <a:pt x="81" y="48"/>
                        </a:lnTo>
                        <a:lnTo>
                          <a:pt x="84" y="35"/>
                        </a:lnTo>
                        <a:lnTo>
                          <a:pt x="88" y="24"/>
                        </a:lnTo>
                        <a:lnTo>
                          <a:pt x="92" y="14"/>
                        </a:lnTo>
                        <a:lnTo>
                          <a:pt x="97" y="7"/>
                        </a:lnTo>
                        <a:lnTo>
                          <a:pt x="102" y="4"/>
                        </a:lnTo>
                        <a:lnTo>
                          <a:pt x="100" y="0"/>
                        </a:lnTo>
                        <a:lnTo>
                          <a:pt x="95" y="6"/>
                        </a:lnTo>
                        <a:lnTo>
                          <a:pt x="89" y="13"/>
                        </a:lnTo>
                        <a:lnTo>
                          <a:pt x="84" y="21"/>
                        </a:lnTo>
                        <a:lnTo>
                          <a:pt x="81" y="33"/>
                        </a:lnTo>
                        <a:lnTo>
                          <a:pt x="77" y="46"/>
                        </a:lnTo>
                        <a:lnTo>
                          <a:pt x="75" y="61"/>
                        </a:lnTo>
                        <a:lnTo>
                          <a:pt x="71" y="77"/>
                        </a:lnTo>
                        <a:lnTo>
                          <a:pt x="68" y="95"/>
                        </a:lnTo>
                        <a:lnTo>
                          <a:pt x="66" y="114"/>
                        </a:lnTo>
                        <a:lnTo>
                          <a:pt x="64" y="136"/>
                        </a:lnTo>
                        <a:lnTo>
                          <a:pt x="62" y="156"/>
                        </a:lnTo>
                        <a:lnTo>
                          <a:pt x="61" y="177"/>
                        </a:lnTo>
                        <a:lnTo>
                          <a:pt x="60" y="200"/>
                        </a:lnTo>
                        <a:lnTo>
                          <a:pt x="57" y="223"/>
                        </a:lnTo>
                        <a:lnTo>
                          <a:pt x="56" y="245"/>
                        </a:lnTo>
                        <a:lnTo>
                          <a:pt x="55" y="269"/>
                        </a:lnTo>
                        <a:lnTo>
                          <a:pt x="54" y="293"/>
                        </a:lnTo>
                        <a:lnTo>
                          <a:pt x="51" y="315"/>
                        </a:lnTo>
                        <a:lnTo>
                          <a:pt x="50" y="338"/>
                        </a:lnTo>
                        <a:lnTo>
                          <a:pt x="48" y="359"/>
                        </a:lnTo>
                        <a:lnTo>
                          <a:pt x="47" y="381"/>
                        </a:lnTo>
                        <a:lnTo>
                          <a:pt x="44" y="401"/>
                        </a:lnTo>
                        <a:lnTo>
                          <a:pt x="41" y="420"/>
                        </a:lnTo>
                        <a:lnTo>
                          <a:pt x="37" y="439"/>
                        </a:lnTo>
                        <a:lnTo>
                          <a:pt x="35" y="456"/>
                        </a:lnTo>
                        <a:lnTo>
                          <a:pt x="31" y="470"/>
                        </a:lnTo>
                        <a:lnTo>
                          <a:pt x="28" y="484"/>
                        </a:lnTo>
                        <a:lnTo>
                          <a:pt x="23" y="495"/>
                        </a:lnTo>
                        <a:lnTo>
                          <a:pt x="19" y="505"/>
                        </a:lnTo>
                        <a:lnTo>
                          <a:pt x="14" y="512"/>
                        </a:lnTo>
                        <a:lnTo>
                          <a:pt x="8" y="517"/>
                        </a:lnTo>
                        <a:lnTo>
                          <a:pt x="3" y="519"/>
                        </a:lnTo>
                        <a:lnTo>
                          <a:pt x="4" y="521"/>
                        </a:lnTo>
                        <a:lnTo>
                          <a:pt x="0" y="521"/>
                        </a:lnTo>
                        <a:lnTo>
                          <a:pt x="0" y="524"/>
                        </a:lnTo>
                        <a:lnTo>
                          <a:pt x="3" y="523"/>
                        </a:lnTo>
                        <a:lnTo>
                          <a:pt x="0" y="5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6" name="Freeform 2377"/>
                  <p:cNvSpPr>
                    <a:spLocks/>
                  </p:cNvSpPr>
                  <p:nvPr/>
                </p:nvSpPr>
                <p:spPr bwMode="auto">
                  <a:xfrm>
                    <a:off x="1176" y="1196"/>
                    <a:ext cx="7" cy="89"/>
                  </a:xfrm>
                  <a:custGeom>
                    <a:avLst/>
                    <a:gdLst>
                      <a:gd name="T0" fmla="*/ 45 w 51"/>
                      <a:gd name="T1" fmla="*/ 5 h 528"/>
                      <a:gd name="T2" fmla="*/ 40 w 51"/>
                      <a:gd name="T3" fmla="*/ 19 h 528"/>
                      <a:gd name="T4" fmla="*/ 35 w 51"/>
                      <a:gd name="T5" fmla="*/ 39 h 528"/>
                      <a:gd name="T6" fmla="*/ 30 w 51"/>
                      <a:gd name="T7" fmla="*/ 65 h 528"/>
                      <a:gd name="T8" fmla="*/ 26 w 51"/>
                      <a:gd name="T9" fmla="*/ 95 h 528"/>
                      <a:gd name="T10" fmla="*/ 23 w 51"/>
                      <a:gd name="T11" fmla="*/ 129 h 528"/>
                      <a:gd name="T12" fmla="*/ 19 w 51"/>
                      <a:gd name="T13" fmla="*/ 166 h 528"/>
                      <a:gd name="T14" fmla="*/ 16 w 51"/>
                      <a:gd name="T15" fmla="*/ 206 h 528"/>
                      <a:gd name="T16" fmla="*/ 14 w 51"/>
                      <a:gd name="T17" fmla="*/ 246 h 528"/>
                      <a:gd name="T18" fmla="*/ 11 w 51"/>
                      <a:gd name="T19" fmla="*/ 289 h 528"/>
                      <a:gd name="T20" fmla="*/ 9 w 51"/>
                      <a:gd name="T21" fmla="*/ 331 h 528"/>
                      <a:gd name="T22" fmla="*/ 6 w 51"/>
                      <a:gd name="T23" fmla="*/ 371 h 528"/>
                      <a:gd name="T24" fmla="*/ 5 w 51"/>
                      <a:gd name="T25" fmla="*/ 411 h 528"/>
                      <a:gd name="T26" fmla="*/ 4 w 51"/>
                      <a:gd name="T27" fmla="*/ 448 h 528"/>
                      <a:gd name="T28" fmla="*/ 3 w 51"/>
                      <a:gd name="T29" fmla="*/ 483 h 528"/>
                      <a:gd name="T30" fmla="*/ 2 w 51"/>
                      <a:gd name="T31" fmla="*/ 514 h 528"/>
                      <a:gd name="T32" fmla="*/ 4 w 51"/>
                      <a:gd name="T33" fmla="*/ 528 h 528"/>
                      <a:gd name="T34" fmla="*/ 5 w 51"/>
                      <a:gd name="T35" fmla="*/ 500 h 528"/>
                      <a:gd name="T36" fmla="*/ 6 w 51"/>
                      <a:gd name="T37" fmla="*/ 466 h 528"/>
                      <a:gd name="T38" fmla="*/ 8 w 51"/>
                      <a:gd name="T39" fmla="*/ 430 h 528"/>
                      <a:gd name="T40" fmla="*/ 10 w 51"/>
                      <a:gd name="T41" fmla="*/ 391 h 528"/>
                      <a:gd name="T42" fmla="*/ 11 w 51"/>
                      <a:gd name="T43" fmla="*/ 351 h 528"/>
                      <a:gd name="T44" fmla="*/ 14 w 51"/>
                      <a:gd name="T45" fmla="*/ 309 h 528"/>
                      <a:gd name="T46" fmla="*/ 16 w 51"/>
                      <a:gd name="T47" fmla="*/ 268 h 528"/>
                      <a:gd name="T48" fmla="*/ 19 w 51"/>
                      <a:gd name="T49" fmla="*/ 226 h 528"/>
                      <a:gd name="T50" fmla="*/ 22 w 51"/>
                      <a:gd name="T51" fmla="*/ 187 h 528"/>
                      <a:gd name="T52" fmla="*/ 25 w 51"/>
                      <a:gd name="T53" fmla="*/ 149 h 528"/>
                      <a:gd name="T54" fmla="*/ 28 w 51"/>
                      <a:gd name="T55" fmla="*/ 112 h 528"/>
                      <a:gd name="T56" fmla="*/ 32 w 51"/>
                      <a:gd name="T57" fmla="*/ 80 h 528"/>
                      <a:gd name="T58" fmla="*/ 36 w 51"/>
                      <a:gd name="T59" fmla="*/ 52 h 528"/>
                      <a:gd name="T60" fmla="*/ 41 w 51"/>
                      <a:gd name="T61" fmla="*/ 30 h 528"/>
                      <a:gd name="T62" fmla="*/ 47 w 51"/>
                      <a:gd name="T63" fmla="*/ 12 h 528"/>
                      <a:gd name="T64" fmla="*/ 51 w 51"/>
                      <a:gd name="T65" fmla="*/ 1 h 5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28"/>
                      <a:gd name="T101" fmla="*/ 51 w 51"/>
                      <a:gd name="T102" fmla="*/ 528 h 5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28">
                        <a:moveTo>
                          <a:pt x="48" y="0"/>
                        </a:moveTo>
                        <a:lnTo>
                          <a:pt x="45" y="5"/>
                        </a:lnTo>
                        <a:lnTo>
                          <a:pt x="42" y="11"/>
                        </a:lnTo>
                        <a:lnTo>
                          <a:pt x="40" y="19"/>
                        </a:lnTo>
                        <a:lnTo>
                          <a:pt x="37" y="28"/>
                        </a:lnTo>
                        <a:lnTo>
                          <a:pt x="35" y="39"/>
                        </a:lnTo>
                        <a:lnTo>
                          <a:pt x="32" y="52"/>
                        </a:lnTo>
                        <a:lnTo>
                          <a:pt x="30" y="65"/>
                        </a:lnTo>
                        <a:lnTo>
                          <a:pt x="29" y="80"/>
                        </a:lnTo>
                        <a:lnTo>
                          <a:pt x="26" y="95"/>
                        </a:lnTo>
                        <a:lnTo>
                          <a:pt x="24" y="112"/>
                        </a:lnTo>
                        <a:lnTo>
                          <a:pt x="23" y="129"/>
                        </a:lnTo>
                        <a:lnTo>
                          <a:pt x="22" y="149"/>
                        </a:lnTo>
                        <a:lnTo>
                          <a:pt x="19" y="166"/>
                        </a:lnTo>
                        <a:lnTo>
                          <a:pt x="17" y="187"/>
                        </a:lnTo>
                        <a:lnTo>
                          <a:pt x="16" y="206"/>
                        </a:lnTo>
                        <a:lnTo>
                          <a:pt x="15" y="226"/>
                        </a:lnTo>
                        <a:lnTo>
                          <a:pt x="14" y="246"/>
                        </a:lnTo>
                        <a:lnTo>
                          <a:pt x="12" y="267"/>
                        </a:lnTo>
                        <a:lnTo>
                          <a:pt x="11" y="289"/>
                        </a:lnTo>
                        <a:lnTo>
                          <a:pt x="10" y="309"/>
                        </a:lnTo>
                        <a:lnTo>
                          <a:pt x="9" y="331"/>
                        </a:lnTo>
                        <a:lnTo>
                          <a:pt x="8" y="351"/>
                        </a:lnTo>
                        <a:lnTo>
                          <a:pt x="6" y="371"/>
                        </a:lnTo>
                        <a:lnTo>
                          <a:pt x="6" y="391"/>
                        </a:lnTo>
                        <a:lnTo>
                          <a:pt x="5" y="411"/>
                        </a:lnTo>
                        <a:lnTo>
                          <a:pt x="4" y="430"/>
                        </a:lnTo>
                        <a:lnTo>
                          <a:pt x="4" y="448"/>
                        </a:lnTo>
                        <a:lnTo>
                          <a:pt x="3" y="466"/>
                        </a:lnTo>
                        <a:lnTo>
                          <a:pt x="3" y="483"/>
                        </a:lnTo>
                        <a:lnTo>
                          <a:pt x="2" y="500"/>
                        </a:lnTo>
                        <a:lnTo>
                          <a:pt x="2" y="514"/>
                        </a:lnTo>
                        <a:lnTo>
                          <a:pt x="0" y="528"/>
                        </a:lnTo>
                        <a:lnTo>
                          <a:pt x="4" y="528"/>
                        </a:lnTo>
                        <a:lnTo>
                          <a:pt x="5" y="514"/>
                        </a:lnTo>
                        <a:lnTo>
                          <a:pt x="5" y="500"/>
                        </a:lnTo>
                        <a:lnTo>
                          <a:pt x="6" y="483"/>
                        </a:lnTo>
                        <a:lnTo>
                          <a:pt x="6" y="466"/>
                        </a:lnTo>
                        <a:lnTo>
                          <a:pt x="8" y="448"/>
                        </a:lnTo>
                        <a:lnTo>
                          <a:pt x="8" y="430"/>
                        </a:lnTo>
                        <a:lnTo>
                          <a:pt x="9" y="411"/>
                        </a:lnTo>
                        <a:lnTo>
                          <a:pt x="10" y="391"/>
                        </a:lnTo>
                        <a:lnTo>
                          <a:pt x="10" y="371"/>
                        </a:lnTo>
                        <a:lnTo>
                          <a:pt x="11" y="351"/>
                        </a:lnTo>
                        <a:lnTo>
                          <a:pt x="12" y="331"/>
                        </a:lnTo>
                        <a:lnTo>
                          <a:pt x="14" y="309"/>
                        </a:lnTo>
                        <a:lnTo>
                          <a:pt x="15" y="289"/>
                        </a:lnTo>
                        <a:lnTo>
                          <a:pt x="16" y="268"/>
                        </a:lnTo>
                        <a:lnTo>
                          <a:pt x="17" y="246"/>
                        </a:lnTo>
                        <a:lnTo>
                          <a:pt x="19" y="226"/>
                        </a:lnTo>
                        <a:lnTo>
                          <a:pt x="21" y="206"/>
                        </a:lnTo>
                        <a:lnTo>
                          <a:pt x="22" y="187"/>
                        </a:lnTo>
                        <a:lnTo>
                          <a:pt x="23" y="168"/>
                        </a:lnTo>
                        <a:lnTo>
                          <a:pt x="25" y="149"/>
                        </a:lnTo>
                        <a:lnTo>
                          <a:pt x="26" y="130"/>
                        </a:lnTo>
                        <a:lnTo>
                          <a:pt x="28" y="112"/>
                        </a:lnTo>
                        <a:lnTo>
                          <a:pt x="30" y="95"/>
                        </a:lnTo>
                        <a:lnTo>
                          <a:pt x="32" y="80"/>
                        </a:lnTo>
                        <a:lnTo>
                          <a:pt x="34" y="65"/>
                        </a:lnTo>
                        <a:lnTo>
                          <a:pt x="36" y="52"/>
                        </a:lnTo>
                        <a:lnTo>
                          <a:pt x="38" y="40"/>
                        </a:lnTo>
                        <a:lnTo>
                          <a:pt x="41" y="30"/>
                        </a:lnTo>
                        <a:lnTo>
                          <a:pt x="44" y="20"/>
                        </a:lnTo>
                        <a:lnTo>
                          <a:pt x="47" y="12"/>
                        </a:lnTo>
                        <a:lnTo>
                          <a:pt x="49" y="6"/>
                        </a:lnTo>
                        <a:lnTo>
                          <a:pt x="51" y="1"/>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7" name="Freeform 2378"/>
                  <p:cNvSpPr>
                    <a:spLocks/>
                  </p:cNvSpPr>
                  <p:nvPr/>
                </p:nvSpPr>
                <p:spPr bwMode="auto">
                  <a:xfrm>
                    <a:off x="1317" y="2047"/>
                    <a:ext cx="24" cy="73"/>
                  </a:xfrm>
                  <a:custGeom>
                    <a:avLst/>
                    <a:gdLst>
                      <a:gd name="T0" fmla="*/ 102 w 167"/>
                      <a:gd name="T1" fmla="*/ 0 h 437"/>
                      <a:gd name="T2" fmla="*/ 102 w 167"/>
                      <a:gd name="T3" fmla="*/ 178 h 437"/>
                      <a:gd name="T4" fmla="*/ 167 w 167"/>
                      <a:gd name="T5" fmla="*/ 429 h 437"/>
                      <a:gd name="T6" fmla="*/ 1 w 167"/>
                      <a:gd name="T7" fmla="*/ 437 h 437"/>
                      <a:gd name="T8" fmla="*/ 7 w 167"/>
                      <a:gd name="T9" fmla="*/ 220 h 437"/>
                      <a:gd name="T10" fmla="*/ 0 w 167"/>
                      <a:gd name="T11" fmla="*/ 0 h 437"/>
                      <a:gd name="T12" fmla="*/ 102 w 167"/>
                      <a:gd name="T13" fmla="*/ 0 h 437"/>
                      <a:gd name="T14" fmla="*/ 0 60000 65536"/>
                      <a:gd name="T15" fmla="*/ 0 60000 65536"/>
                      <a:gd name="T16" fmla="*/ 0 60000 65536"/>
                      <a:gd name="T17" fmla="*/ 0 60000 65536"/>
                      <a:gd name="T18" fmla="*/ 0 60000 65536"/>
                      <a:gd name="T19" fmla="*/ 0 60000 65536"/>
                      <a:gd name="T20" fmla="*/ 0 60000 65536"/>
                      <a:gd name="T21" fmla="*/ 0 w 167"/>
                      <a:gd name="T22" fmla="*/ 0 h 437"/>
                      <a:gd name="T23" fmla="*/ 167 w 167"/>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437">
                        <a:moveTo>
                          <a:pt x="102" y="0"/>
                        </a:moveTo>
                        <a:lnTo>
                          <a:pt x="102" y="178"/>
                        </a:lnTo>
                        <a:lnTo>
                          <a:pt x="167" y="429"/>
                        </a:lnTo>
                        <a:lnTo>
                          <a:pt x="1" y="437"/>
                        </a:lnTo>
                        <a:lnTo>
                          <a:pt x="7" y="220"/>
                        </a:lnTo>
                        <a:lnTo>
                          <a:pt x="0" y="0"/>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8" name="Freeform 2379"/>
                  <p:cNvSpPr>
                    <a:spLocks/>
                  </p:cNvSpPr>
                  <p:nvPr/>
                </p:nvSpPr>
                <p:spPr bwMode="auto">
                  <a:xfrm>
                    <a:off x="1317" y="2011"/>
                    <a:ext cx="16" cy="73"/>
                  </a:xfrm>
                  <a:custGeom>
                    <a:avLst/>
                    <a:gdLst>
                      <a:gd name="T0" fmla="*/ 108 w 118"/>
                      <a:gd name="T1" fmla="*/ 0 h 437"/>
                      <a:gd name="T2" fmla="*/ 108 w 118"/>
                      <a:gd name="T3" fmla="*/ 396 h 437"/>
                      <a:gd name="T4" fmla="*/ 118 w 118"/>
                      <a:gd name="T5" fmla="*/ 437 h 437"/>
                      <a:gd name="T6" fmla="*/ 13 w 118"/>
                      <a:gd name="T7" fmla="*/ 437 h 437"/>
                      <a:gd name="T8" fmla="*/ 0 w 118"/>
                      <a:gd name="T9" fmla="*/ 0 h 437"/>
                      <a:gd name="T10" fmla="*/ 108 w 118"/>
                      <a:gd name="T11" fmla="*/ 0 h 437"/>
                      <a:gd name="T12" fmla="*/ 0 60000 65536"/>
                      <a:gd name="T13" fmla="*/ 0 60000 65536"/>
                      <a:gd name="T14" fmla="*/ 0 60000 65536"/>
                      <a:gd name="T15" fmla="*/ 0 60000 65536"/>
                      <a:gd name="T16" fmla="*/ 0 60000 65536"/>
                      <a:gd name="T17" fmla="*/ 0 60000 65536"/>
                      <a:gd name="T18" fmla="*/ 0 w 118"/>
                      <a:gd name="T19" fmla="*/ 0 h 437"/>
                      <a:gd name="T20" fmla="*/ 118 w 118"/>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18" h="437">
                        <a:moveTo>
                          <a:pt x="108" y="0"/>
                        </a:moveTo>
                        <a:lnTo>
                          <a:pt x="108" y="396"/>
                        </a:lnTo>
                        <a:lnTo>
                          <a:pt x="118" y="437"/>
                        </a:lnTo>
                        <a:lnTo>
                          <a:pt x="13" y="437"/>
                        </a:lnTo>
                        <a:lnTo>
                          <a:pt x="0" y="0"/>
                        </a:lnTo>
                        <a:lnTo>
                          <a:pt x="10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59" name="Freeform 2380"/>
                  <p:cNvSpPr>
                    <a:spLocks/>
                  </p:cNvSpPr>
                  <p:nvPr/>
                </p:nvSpPr>
                <p:spPr bwMode="auto">
                  <a:xfrm>
                    <a:off x="1317" y="1974"/>
                    <a:ext cx="15" cy="73"/>
                  </a:xfrm>
                  <a:custGeom>
                    <a:avLst/>
                    <a:gdLst>
                      <a:gd name="T0" fmla="*/ 108 w 108"/>
                      <a:gd name="T1" fmla="*/ 437 h 437"/>
                      <a:gd name="T2" fmla="*/ 108 w 108"/>
                      <a:gd name="T3" fmla="*/ 0 h 437"/>
                      <a:gd name="T4" fmla="*/ 4 w 108"/>
                      <a:gd name="T5" fmla="*/ 0 h 437"/>
                      <a:gd name="T6" fmla="*/ 3 w 108"/>
                      <a:gd name="T7" fmla="*/ 101 h 437"/>
                      <a:gd name="T8" fmla="*/ 0 w 108"/>
                      <a:gd name="T9" fmla="*/ 268 h 437"/>
                      <a:gd name="T10" fmla="*/ 6 w 108"/>
                      <a:gd name="T11" fmla="*/ 437 h 437"/>
                      <a:gd name="T12" fmla="*/ 108 w 108"/>
                      <a:gd name="T13" fmla="*/ 437 h 437"/>
                      <a:gd name="T14" fmla="*/ 0 60000 65536"/>
                      <a:gd name="T15" fmla="*/ 0 60000 65536"/>
                      <a:gd name="T16" fmla="*/ 0 60000 65536"/>
                      <a:gd name="T17" fmla="*/ 0 60000 65536"/>
                      <a:gd name="T18" fmla="*/ 0 60000 65536"/>
                      <a:gd name="T19" fmla="*/ 0 60000 65536"/>
                      <a:gd name="T20" fmla="*/ 0 60000 65536"/>
                      <a:gd name="T21" fmla="*/ 0 w 108"/>
                      <a:gd name="T22" fmla="*/ 0 h 437"/>
                      <a:gd name="T23" fmla="*/ 108 w 108"/>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437">
                        <a:moveTo>
                          <a:pt x="108" y="437"/>
                        </a:moveTo>
                        <a:lnTo>
                          <a:pt x="108" y="0"/>
                        </a:lnTo>
                        <a:lnTo>
                          <a:pt x="4" y="0"/>
                        </a:lnTo>
                        <a:lnTo>
                          <a:pt x="3" y="101"/>
                        </a:lnTo>
                        <a:lnTo>
                          <a:pt x="0" y="268"/>
                        </a:lnTo>
                        <a:lnTo>
                          <a:pt x="6" y="437"/>
                        </a:lnTo>
                        <a:lnTo>
                          <a:pt x="108"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0" name="Freeform 2381"/>
                  <p:cNvSpPr>
                    <a:spLocks/>
                  </p:cNvSpPr>
                  <p:nvPr/>
                </p:nvSpPr>
                <p:spPr bwMode="auto">
                  <a:xfrm>
                    <a:off x="1316" y="1938"/>
                    <a:ext cx="16" cy="73"/>
                  </a:xfrm>
                  <a:custGeom>
                    <a:avLst/>
                    <a:gdLst>
                      <a:gd name="T0" fmla="*/ 112 w 113"/>
                      <a:gd name="T1" fmla="*/ 437 h 437"/>
                      <a:gd name="T2" fmla="*/ 113 w 113"/>
                      <a:gd name="T3" fmla="*/ 0 h 437"/>
                      <a:gd name="T4" fmla="*/ 0 w 113"/>
                      <a:gd name="T5" fmla="*/ 0 h 437"/>
                      <a:gd name="T6" fmla="*/ 7 w 113"/>
                      <a:gd name="T7" fmla="*/ 161 h 437"/>
                      <a:gd name="T8" fmla="*/ 7 w 113"/>
                      <a:gd name="T9" fmla="*/ 319 h 437"/>
                      <a:gd name="T10" fmla="*/ 4 w 113"/>
                      <a:gd name="T11" fmla="*/ 437 h 437"/>
                      <a:gd name="T12" fmla="*/ 112 w 113"/>
                      <a:gd name="T13" fmla="*/ 437 h 437"/>
                      <a:gd name="T14" fmla="*/ 0 60000 65536"/>
                      <a:gd name="T15" fmla="*/ 0 60000 65536"/>
                      <a:gd name="T16" fmla="*/ 0 60000 65536"/>
                      <a:gd name="T17" fmla="*/ 0 60000 65536"/>
                      <a:gd name="T18" fmla="*/ 0 60000 65536"/>
                      <a:gd name="T19" fmla="*/ 0 60000 65536"/>
                      <a:gd name="T20" fmla="*/ 0 60000 65536"/>
                      <a:gd name="T21" fmla="*/ 0 w 113"/>
                      <a:gd name="T22" fmla="*/ 0 h 437"/>
                      <a:gd name="T23" fmla="*/ 113 w 113"/>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437">
                        <a:moveTo>
                          <a:pt x="112" y="437"/>
                        </a:moveTo>
                        <a:lnTo>
                          <a:pt x="113" y="0"/>
                        </a:lnTo>
                        <a:lnTo>
                          <a:pt x="0" y="0"/>
                        </a:lnTo>
                        <a:lnTo>
                          <a:pt x="7" y="161"/>
                        </a:lnTo>
                        <a:lnTo>
                          <a:pt x="7" y="319"/>
                        </a:lnTo>
                        <a:lnTo>
                          <a:pt x="4" y="437"/>
                        </a:lnTo>
                        <a:lnTo>
                          <a:pt x="112"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1" name="Freeform 2382"/>
                  <p:cNvSpPr>
                    <a:spLocks/>
                  </p:cNvSpPr>
                  <p:nvPr/>
                </p:nvSpPr>
                <p:spPr bwMode="auto">
                  <a:xfrm>
                    <a:off x="1314" y="1902"/>
                    <a:ext cx="18" cy="72"/>
                  </a:xfrm>
                  <a:custGeom>
                    <a:avLst/>
                    <a:gdLst>
                      <a:gd name="T0" fmla="*/ 123 w 125"/>
                      <a:gd name="T1" fmla="*/ 437 h 437"/>
                      <a:gd name="T2" fmla="*/ 125 w 125"/>
                      <a:gd name="T3" fmla="*/ 0 h 437"/>
                      <a:gd name="T4" fmla="*/ 0 w 125"/>
                      <a:gd name="T5" fmla="*/ 0 h 437"/>
                      <a:gd name="T6" fmla="*/ 19 w 125"/>
                      <a:gd name="T7" fmla="*/ 437 h 437"/>
                      <a:gd name="T8" fmla="*/ 123 w 125"/>
                      <a:gd name="T9" fmla="*/ 437 h 437"/>
                      <a:gd name="T10" fmla="*/ 0 60000 65536"/>
                      <a:gd name="T11" fmla="*/ 0 60000 65536"/>
                      <a:gd name="T12" fmla="*/ 0 60000 65536"/>
                      <a:gd name="T13" fmla="*/ 0 60000 65536"/>
                      <a:gd name="T14" fmla="*/ 0 60000 65536"/>
                      <a:gd name="T15" fmla="*/ 0 w 125"/>
                      <a:gd name="T16" fmla="*/ 0 h 437"/>
                      <a:gd name="T17" fmla="*/ 125 w 125"/>
                      <a:gd name="T18" fmla="*/ 437 h 437"/>
                    </a:gdLst>
                    <a:ahLst/>
                    <a:cxnLst>
                      <a:cxn ang="T10">
                        <a:pos x="T0" y="T1"/>
                      </a:cxn>
                      <a:cxn ang="T11">
                        <a:pos x="T2" y="T3"/>
                      </a:cxn>
                      <a:cxn ang="T12">
                        <a:pos x="T4" y="T5"/>
                      </a:cxn>
                      <a:cxn ang="T13">
                        <a:pos x="T6" y="T7"/>
                      </a:cxn>
                      <a:cxn ang="T14">
                        <a:pos x="T8" y="T9"/>
                      </a:cxn>
                    </a:cxnLst>
                    <a:rect l="T15" t="T16" r="T17" b="T18"/>
                    <a:pathLst>
                      <a:path w="125" h="437">
                        <a:moveTo>
                          <a:pt x="123" y="437"/>
                        </a:moveTo>
                        <a:lnTo>
                          <a:pt x="125" y="0"/>
                        </a:lnTo>
                        <a:lnTo>
                          <a:pt x="0" y="0"/>
                        </a:lnTo>
                        <a:lnTo>
                          <a:pt x="19" y="437"/>
                        </a:lnTo>
                        <a:lnTo>
                          <a:pt x="123"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2" name="Freeform 2383"/>
                  <p:cNvSpPr>
                    <a:spLocks/>
                  </p:cNvSpPr>
                  <p:nvPr/>
                </p:nvSpPr>
                <p:spPr bwMode="auto">
                  <a:xfrm>
                    <a:off x="1314" y="1865"/>
                    <a:ext cx="19" cy="73"/>
                  </a:xfrm>
                  <a:custGeom>
                    <a:avLst/>
                    <a:gdLst>
                      <a:gd name="T0" fmla="*/ 124 w 127"/>
                      <a:gd name="T1" fmla="*/ 436 h 436"/>
                      <a:gd name="T2" fmla="*/ 127 w 127"/>
                      <a:gd name="T3" fmla="*/ 0 h 436"/>
                      <a:gd name="T4" fmla="*/ 8 w 127"/>
                      <a:gd name="T5" fmla="*/ 0 h 436"/>
                      <a:gd name="T6" fmla="*/ 5 w 127"/>
                      <a:gd name="T7" fmla="*/ 56 h 436"/>
                      <a:gd name="T8" fmla="*/ 0 w 127"/>
                      <a:gd name="T9" fmla="*/ 246 h 436"/>
                      <a:gd name="T10" fmla="*/ 11 w 127"/>
                      <a:gd name="T11" fmla="*/ 436 h 436"/>
                      <a:gd name="T12" fmla="*/ 124 w 127"/>
                      <a:gd name="T13" fmla="*/ 436 h 436"/>
                      <a:gd name="T14" fmla="*/ 0 60000 65536"/>
                      <a:gd name="T15" fmla="*/ 0 60000 65536"/>
                      <a:gd name="T16" fmla="*/ 0 60000 65536"/>
                      <a:gd name="T17" fmla="*/ 0 60000 65536"/>
                      <a:gd name="T18" fmla="*/ 0 60000 65536"/>
                      <a:gd name="T19" fmla="*/ 0 60000 65536"/>
                      <a:gd name="T20" fmla="*/ 0 60000 65536"/>
                      <a:gd name="T21" fmla="*/ 0 w 127"/>
                      <a:gd name="T22" fmla="*/ 0 h 436"/>
                      <a:gd name="T23" fmla="*/ 127 w 127"/>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436">
                        <a:moveTo>
                          <a:pt x="124" y="436"/>
                        </a:moveTo>
                        <a:lnTo>
                          <a:pt x="127" y="0"/>
                        </a:lnTo>
                        <a:lnTo>
                          <a:pt x="8" y="0"/>
                        </a:lnTo>
                        <a:lnTo>
                          <a:pt x="5" y="56"/>
                        </a:lnTo>
                        <a:lnTo>
                          <a:pt x="0" y="246"/>
                        </a:lnTo>
                        <a:lnTo>
                          <a:pt x="11" y="436"/>
                        </a:lnTo>
                        <a:lnTo>
                          <a:pt x="124"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3" name="Freeform 2384"/>
                  <p:cNvSpPr>
                    <a:spLocks/>
                  </p:cNvSpPr>
                  <p:nvPr/>
                </p:nvSpPr>
                <p:spPr bwMode="auto">
                  <a:xfrm>
                    <a:off x="1314" y="1829"/>
                    <a:ext cx="19" cy="73"/>
                  </a:xfrm>
                  <a:custGeom>
                    <a:avLst/>
                    <a:gdLst>
                      <a:gd name="T0" fmla="*/ 125 w 130"/>
                      <a:gd name="T1" fmla="*/ 435 h 435"/>
                      <a:gd name="T2" fmla="*/ 130 w 130"/>
                      <a:gd name="T3" fmla="*/ 0 h 435"/>
                      <a:gd name="T4" fmla="*/ 21 w 130"/>
                      <a:gd name="T5" fmla="*/ 0 h 435"/>
                      <a:gd name="T6" fmla="*/ 5 w 130"/>
                      <a:gd name="T7" fmla="*/ 274 h 435"/>
                      <a:gd name="T8" fmla="*/ 0 w 130"/>
                      <a:gd name="T9" fmla="*/ 435 h 435"/>
                      <a:gd name="T10" fmla="*/ 125 w 130"/>
                      <a:gd name="T11" fmla="*/ 435 h 435"/>
                      <a:gd name="T12" fmla="*/ 0 60000 65536"/>
                      <a:gd name="T13" fmla="*/ 0 60000 65536"/>
                      <a:gd name="T14" fmla="*/ 0 60000 65536"/>
                      <a:gd name="T15" fmla="*/ 0 60000 65536"/>
                      <a:gd name="T16" fmla="*/ 0 60000 65536"/>
                      <a:gd name="T17" fmla="*/ 0 60000 65536"/>
                      <a:gd name="T18" fmla="*/ 0 w 130"/>
                      <a:gd name="T19" fmla="*/ 0 h 435"/>
                      <a:gd name="T20" fmla="*/ 130 w 130"/>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130" h="435">
                        <a:moveTo>
                          <a:pt x="125" y="435"/>
                        </a:moveTo>
                        <a:lnTo>
                          <a:pt x="130" y="0"/>
                        </a:lnTo>
                        <a:lnTo>
                          <a:pt x="21" y="0"/>
                        </a:lnTo>
                        <a:lnTo>
                          <a:pt x="5" y="274"/>
                        </a:lnTo>
                        <a:lnTo>
                          <a:pt x="0" y="435"/>
                        </a:lnTo>
                        <a:lnTo>
                          <a:pt x="125" y="4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4" name="Freeform 2385"/>
                  <p:cNvSpPr>
                    <a:spLocks/>
                  </p:cNvSpPr>
                  <p:nvPr/>
                </p:nvSpPr>
                <p:spPr bwMode="auto">
                  <a:xfrm>
                    <a:off x="1316" y="1793"/>
                    <a:ext cx="18" cy="72"/>
                  </a:xfrm>
                  <a:custGeom>
                    <a:avLst/>
                    <a:gdLst>
                      <a:gd name="T0" fmla="*/ 128 w 128"/>
                      <a:gd name="T1" fmla="*/ 0 h 436"/>
                      <a:gd name="T2" fmla="*/ 127 w 128"/>
                      <a:gd name="T3" fmla="*/ 93 h 436"/>
                      <a:gd name="T4" fmla="*/ 119 w 128"/>
                      <a:gd name="T5" fmla="*/ 436 h 436"/>
                      <a:gd name="T6" fmla="*/ 0 w 128"/>
                      <a:gd name="T7" fmla="*/ 436 h 436"/>
                      <a:gd name="T8" fmla="*/ 19 w 128"/>
                      <a:gd name="T9" fmla="*/ 0 h 436"/>
                      <a:gd name="T10" fmla="*/ 128 w 128"/>
                      <a:gd name="T11" fmla="*/ 0 h 436"/>
                      <a:gd name="T12" fmla="*/ 0 60000 65536"/>
                      <a:gd name="T13" fmla="*/ 0 60000 65536"/>
                      <a:gd name="T14" fmla="*/ 0 60000 65536"/>
                      <a:gd name="T15" fmla="*/ 0 60000 65536"/>
                      <a:gd name="T16" fmla="*/ 0 60000 65536"/>
                      <a:gd name="T17" fmla="*/ 0 60000 65536"/>
                      <a:gd name="T18" fmla="*/ 0 w 128"/>
                      <a:gd name="T19" fmla="*/ 0 h 436"/>
                      <a:gd name="T20" fmla="*/ 128 w 12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128" h="436">
                        <a:moveTo>
                          <a:pt x="128" y="0"/>
                        </a:moveTo>
                        <a:lnTo>
                          <a:pt x="127" y="93"/>
                        </a:lnTo>
                        <a:lnTo>
                          <a:pt x="119" y="436"/>
                        </a:lnTo>
                        <a:lnTo>
                          <a:pt x="0" y="436"/>
                        </a:lnTo>
                        <a:lnTo>
                          <a:pt x="19" y="0"/>
                        </a:lnTo>
                        <a:lnTo>
                          <a:pt x="1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5" name="Freeform 2386"/>
                  <p:cNvSpPr>
                    <a:spLocks/>
                  </p:cNvSpPr>
                  <p:nvPr/>
                </p:nvSpPr>
                <p:spPr bwMode="auto">
                  <a:xfrm>
                    <a:off x="1317" y="1756"/>
                    <a:ext cx="17" cy="73"/>
                  </a:xfrm>
                  <a:custGeom>
                    <a:avLst/>
                    <a:gdLst>
                      <a:gd name="T0" fmla="*/ 106 w 114"/>
                      <a:gd name="T1" fmla="*/ 0 h 437"/>
                      <a:gd name="T2" fmla="*/ 114 w 114"/>
                      <a:gd name="T3" fmla="*/ 157 h 437"/>
                      <a:gd name="T4" fmla="*/ 114 w 114"/>
                      <a:gd name="T5" fmla="*/ 312 h 437"/>
                      <a:gd name="T6" fmla="*/ 109 w 114"/>
                      <a:gd name="T7" fmla="*/ 437 h 437"/>
                      <a:gd name="T8" fmla="*/ 0 w 114"/>
                      <a:gd name="T9" fmla="*/ 437 h 437"/>
                      <a:gd name="T10" fmla="*/ 10 w 114"/>
                      <a:gd name="T11" fmla="*/ 0 h 437"/>
                      <a:gd name="T12" fmla="*/ 106 w 114"/>
                      <a:gd name="T13" fmla="*/ 0 h 437"/>
                      <a:gd name="T14" fmla="*/ 0 60000 65536"/>
                      <a:gd name="T15" fmla="*/ 0 60000 65536"/>
                      <a:gd name="T16" fmla="*/ 0 60000 65536"/>
                      <a:gd name="T17" fmla="*/ 0 60000 65536"/>
                      <a:gd name="T18" fmla="*/ 0 60000 65536"/>
                      <a:gd name="T19" fmla="*/ 0 60000 65536"/>
                      <a:gd name="T20" fmla="*/ 0 60000 65536"/>
                      <a:gd name="T21" fmla="*/ 0 w 114"/>
                      <a:gd name="T22" fmla="*/ 0 h 437"/>
                      <a:gd name="T23" fmla="*/ 114 w 114"/>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4" h="437">
                        <a:moveTo>
                          <a:pt x="106" y="0"/>
                        </a:moveTo>
                        <a:lnTo>
                          <a:pt x="114" y="157"/>
                        </a:lnTo>
                        <a:lnTo>
                          <a:pt x="114" y="312"/>
                        </a:lnTo>
                        <a:lnTo>
                          <a:pt x="109" y="437"/>
                        </a:lnTo>
                        <a:lnTo>
                          <a:pt x="0" y="437"/>
                        </a:lnTo>
                        <a:lnTo>
                          <a:pt x="10" y="0"/>
                        </a:lnTo>
                        <a:lnTo>
                          <a:pt x="10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6" name="Freeform 2387"/>
                  <p:cNvSpPr>
                    <a:spLocks/>
                  </p:cNvSpPr>
                  <p:nvPr/>
                </p:nvSpPr>
                <p:spPr bwMode="auto">
                  <a:xfrm>
                    <a:off x="1318" y="1720"/>
                    <a:ext cx="16" cy="73"/>
                  </a:xfrm>
                  <a:custGeom>
                    <a:avLst/>
                    <a:gdLst>
                      <a:gd name="T0" fmla="*/ 109 w 109"/>
                      <a:gd name="T1" fmla="*/ 437 h 437"/>
                      <a:gd name="T2" fmla="*/ 100 w 109"/>
                      <a:gd name="T3" fmla="*/ 226 h 437"/>
                      <a:gd name="T4" fmla="*/ 91 w 109"/>
                      <a:gd name="T5" fmla="*/ 0 h 437"/>
                      <a:gd name="T6" fmla="*/ 6 w 109"/>
                      <a:gd name="T7" fmla="*/ 0 h 437"/>
                      <a:gd name="T8" fmla="*/ 0 w 109"/>
                      <a:gd name="T9" fmla="*/ 437 h 437"/>
                      <a:gd name="T10" fmla="*/ 109 w 109"/>
                      <a:gd name="T11" fmla="*/ 437 h 437"/>
                      <a:gd name="T12" fmla="*/ 0 60000 65536"/>
                      <a:gd name="T13" fmla="*/ 0 60000 65536"/>
                      <a:gd name="T14" fmla="*/ 0 60000 65536"/>
                      <a:gd name="T15" fmla="*/ 0 60000 65536"/>
                      <a:gd name="T16" fmla="*/ 0 60000 65536"/>
                      <a:gd name="T17" fmla="*/ 0 60000 65536"/>
                      <a:gd name="T18" fmla="*/ 0 w 109"/>
                      <a:gd name="T19" fmla="*/ 0 h 437"/>
                      <a:gd name="T20" fmla="*/ 109 w 10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109" h="437">
                        <a:moveTo>
                          <a:pt x="109" y="437"/>
                        </a:moveTo>
                        <a:lnTo>
                          <a:pt x="100" y="226"/>
                        </a:lnTo>
                        <a:lnTo>
                          <a:pt x="91" y="0"/>
                        </a:lnTo>
                        <a:lnTo>
                          <a:pt x="6" y="0"/>
                        </a:lnTo>
                        <a:lnTo>
                          <a:pt x="0" y="437"/>
                        </a:lnTo>
                        <a:lnTo>
                          <a:pt x="109"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7" name="Freeform 2388"/>
                  <p:cNvSpPr>
                    <a:spLocks/>
                  </p:cNvSpPr>
                  <p:nvPr/>
                </p:nvSpPr>
                <p:spPr bwMode="auto">
                  <a:xfrm>
                    <a:off x="1319" y="1683"/>
                    <a:ext cx="14" cy="73"/>
                  </a:xfrm>
                  <a:custGeom>
                    <a:avLst/>
                    <a:gdLst>
                      <a:gd name="T0" fmla="*/ 96 w 96"/>
                      <a:gd name="T1" fmla="*/ 0 h 436"/>
                      <a:gd name="T2" fmla="*/ 90 w 96"/>
                      <a:gd name="T3" fmla="*/ 111 h 436"/>
                      <a:gd name="T4" fmla="*/ 88 w 96"/>
                      <a:gd name="T5" fmla="*/ 280 h 436"/>
                      <a:gd name="T6" fmla="*/ 96 w 96"/>
                      <a:gd name="T7" fmla="*/ 436 h 436"/>
                      <a:gd name="T8" fmla="*/ 0 w 96"/>
                      <a:gd name="T9" fmla="*/ 436 h 436"/>
                      <a:gd name="T10" fmla="*/ 2 w 96"/>
                      <a:gd name="T11" fmla="*/ 190 h 436"/>
                      <a:gd name="T12" fmla="*/ 6 w 96"/>
                      <a:gd name="T13" fmla="*/ 0 h 436"/>
                      <a:gd name="T14" fmla="*/ 96 w 96"/>
                      <a:gd name="T15" fmla="*/ 0 h 43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36"/>
                      <a:gd name="T26" fmla="*/ 96 w 96"/>
                      <a:gd name="T27" fmla="*/ 436 h 4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36">
                        <a:moveTo>
                          <a:pt x="96" y="0"/>
                        </a:moveTo>
                        <a:lnTo>
                          <a:pt x="90" y="111"/>
                        </a:lnTo>
                        <a:lnTo>
                          <a:pt x="88" y="280"/>
                        </a:lnTo>
                        <a:lnTo>
                          <a:pt x="96" y="436"/>
                        </a:lnTo>
                        <a:lnTo>
                          <a:pt x="0" y="436"/>
                        </a:lnTo>
                        <a:lnTo>
                          <a:pt x="2" y="190"/>
                        </a:lnTo>
                        <a:lnTo>
                          <a:pt x="6" y="0"/>
                        </a:lnTo>
                        <a:lnTo>
                          <a:pt x="9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8" name="Freeform 2389"/>
                  <p:cNvSpPr>
                    <a:spLocks/>
                  </p:cNvSpPr>
                  <p:nvPr/>
                </p:nvSpPr>
                <p:spPr bwMode="auto">
                  <a:xfrm>
                    <a:off x="1319" y="1647"/>
                    <a:ext cx="14" cy="73"/>
                  </a:xfrm>
                  <a:custGeom>
                    <a:avLst/>
                    <a:gdLst>
                      <a:gd name="T0" fmla="*/ 100 w 100"/>
                      <a:gd name="T1" fmla="*/ 0 h 436"/>
                      <a:gd name="T2" fmla="*/ 88 w 100"/>
                      <a:gd name="T3" fmla="*/ 329 h 436"/>
                      <a:gd name="T4" fmla="*/ 85 w 100"/>
                      <a:gd name="T5" fmla="*/ 436 h 436"/>
                      <a:gd name="T6" fmla="*/ 0 w 100"/>
                      <a:gd name="T7" fmla="*/ 436 h 436"/>
                      <a:gd name="T8" fmla="*/ 0 w 100"/>
                      <a:gd name="T9" fmla="*/ 408 h 436"/>
                      <a:gd name="T10" fmla="*/ 7 w 100"/>
                      <a:gd name="T11" fmla="*/ 0 h 436"/>
                      <a:gd name="T12" fmla="*/ 100 w 100"/>
                      <a:gd name="T13" fmla="*/ 0 h 436"/>
                      <a:gd name="T14" fmla="*/ 0 60000 65536"/>
                      <a:gd name="T15" fmla="*/ 0 60000 65536"/>
                      <a:gd name="T16" fmla="*/ 0 60000 65536"/>
                      <a:gd name="T17" fmla="*/ 0 60000 65536"/>
                      <a:gd name="T18" fmla="*/ 0 60000 65536"/>
                      <a:gd name="T19" fmla="*/ 0 60000 65536"/>
                      <a:gd name="T20" fmla="*/ 0 60000 65536"/>
                      <a:gd name="T21" fmla="*/ 0 w 100"/>
                      <a:gd name="T22" fmla="*/ 0 h 436"/>
                      <a:gd name="T23" fmla="*/ 100 w 100"/>
                      <a:gd name="T24" fmla="*/ 436 h 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436">
                        <a:moveTo>
                          <a:pt x="100" y="0"/>
                        </a:moveTo>
                        <a:lnTo>
                          <a:pt x="88" y="329"/>
                        </a:lnTo>
                        <a:lnTo>
                          <a:pt x="85" y="436"/>
                        </a:lnTo>
                        <a:lnTo>
                          <a:pt x="0" y="436"/>
                        </a:lnTo>
                        <a:lnTo>
                          <a:pt x="0" y="408"/>
                        </a:lnTo>
                        <a:lnTo>
                          <a:pt x="7" y="0"/>
                        </a:lnTo>
                        <a:lnTo>
                          <a:pt x="1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69" name="Freeform 2390"/>
                  <p:cNvSpPr>
                    <a:spLocks/>
                  </p:cNvSpPr>
                  <p:nvPr/>
                </p:nvSpPr>
                <p:spPr bwMode="auto">
                  <a:xfrm>
                    <a:off x="1320" y="1611"/>
                    <a:ext cx="13" cy="72"/>
                  </a:xfrm>
                  <a:custGeom>
                    <a:avLst/>
                    <a:gdLst>
                      <a:gd name="T0" fmla="*/ 90 w 96"/>
                      <a:gd name="T1" fmla="*/ 436 h 436"/>
                      <a:gd name="T2" fmla="*/ 96 w 96"/>
                      <a:gd name="T3" fmla="*/ 0 h 436"/>
                      <a:gd name="T4" fmla="*/ 8 w 96"/>
                      <a:gd name="T5" fmla="*/ 0 h 436"/>
                      <a:gd name="T6" fmla="*/ 0 w 96"/>
                      <a:gd name="T7" fmla="*/ 436 h 436"/>
                      <a:gd name="T8" fmla="*/ 90 w 96"/>
                      <a:gd name="T9" fmla="*/ 436 h 436"/>
                      <a:gd name="T10" fmla="*/ 0 60000 65536"/>
                      <a:gd name="T11" fmla="*/ 0 60000 65536"/>
                      <a:gd name="T12" fmla="*/ 0 60000 65536"/>
                      <a:gd name="T13" fmla="*/ 0 60000 65536"/>
                      <a:gd name="T14" fmla="*/ 0 60000 65536"/>
                      <a:gd name="T15" fmla="*/ 0 w 96"/>
                      <a:gd name="T16" fmla="*/ 0 h 436"/>
                      <a:gd name="T17" fmla="*/ 96 w 96"/>
                      <a:gd name="T18" fmla="*/ 436 h 436"/>
                    </a:gdLst>
                    <a:ahLst/>
                    <a:cxnLst>
                      <a:cxn ang="T10">
                        <a:pos x="T0" y="T1"/>
                      </a:cxn>
                      <a:cxn ang="T11">
                        <a:pos x="T2" y="T3"/>
                      </a:cxn>
                      <a:cxn ang="T12">
                        <a:pos x="T4" y="T5"/>
                      </a:cxn>
                      <a:cxn ang="T13">
                        <a:pos x="T6" y="T7"/>
                      </a:cxn>
                      <a:cxn ang="T14">
                        <a:pos x="T8" y="T9"/>
                      </a:cxn>
                    </a:cxnLst>
                    <a:rect l="T15" t="T16" r="T17" b="T18"/>
                    <a:pathLst>
                      <a:path w="96" h="436">
                        <a:moveTo>
                          <a:pt x="90" y="436"/>
                        </a:moveTo>
                        <a:lnTo>
                          <a:pt x="96" y="0"/>
                        </a:lnTo>
                        <a:lnTo>
                          <a:pt x="8" y="0"/>
                        </a:lnTo>
                        <a:lnTo>
                          <a:pt x="0" y="436"/>
                        </a:lnTo>
                        <a:lnTo>
                          <a:pt x="90"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0" name="Freeform 2391"/>
                  <p:cNvSpPr>
                    <a:spLocks/>
                  </p:cNvSpPr>
                  <p:nvPr/>
                </p:nvSpPr>
                <p:spPr bwMode="auto">
                  <a:xfrm>
                    <a:off x="1320" y="1574"/>
                    <a:ext cx="13" cy="73"/>
                  </a:xfrm>
                  <a:custGeom>
                    <a:avLst/>
                    <a:gdLst>
                      <a:gd name="T0" fmla="*/ 93 w 93"/>
                      <a:gd name="T1" fmla="*/ 437 h 437"/>
                      <a:gd name="T2" fmla="*/ 89 w 93"/>
                      <a:gd name="T3" fmla="*/ 0 h 437"/>
                      <a:gd name="T4" fmla="*/ 10 w 93"/>
                      <a:gd name="T5" fmla="*/ 0 h 437"/>
                      <a:gd name="T6" fmla="*/ 0 w 93"/>
                      <a:gd name="T7" fmla="*/ 437 h 437"/>
                      <a:gd name="T8" fmla="*/ 93 w 93"/>
                      <a:gd name="T9" fmla="*/ 437 h 437"/>
                      <a:gd name="T10" fmla="*/ 0 60000 65536"/>
                      <a:gd name="T11" fmla="*/ 0 60000 65536"/>
                      <a:gd name="T12" fmla="*/ 0 60000 65536"/>
                      <a:gd name="T13" fmla="*/ 0 60000 65536"/>
                      <a:gd name="T14" fmla="*/ 0 60000 65536"/>
                      <a:gd name="T15" fmla="*/ 0 w 93"/>
                      <a:gd name="T16" fmla="*/ 0 h 437"/>
                      <a:gd name="T17" fmla="*/ 93 w 93"/>
                      <a:gd name="T18" fmla="*/ 437 h 437"/>
                    </a:gdLst>
                    <a:ahLst/>
                    <a:cxnLst>
                      <a:cxn ang="T10">
                        <a:pos x="T0" y="T1"/>
                      </a:cxn>
                      <a:cxn ang="T11">
                        <a:pos x="T2" y="T3"/>
                      </a:cxn>
                      <a:cxn ang="T12">
                        <a:pos x="T4" y="T5"/>
                      </a:cxn>
                      <a:cxn ang="T13">
                        <a:pos x="T6" y="T7"/>
                      </a:cxn>
                      <a:cxn ang="T14">
                        <a:pos x="T8" y="T9"/>
                      </a:cxn>
                    </a:cxnLst>
                    <a:rect l="T15" t="T16" r="T17" b="T18"/>
                    <a:pathLst>
                      <a:path w="93" h="437">
                        <a:moveTo>
                          <a:pt x="93" y="437"/>
                        </a:moveTo>
                        <a:lnTo>
                          <a:pt x="89" y="0"/>
                        </a:lnTo>
                        <a:lnTo>
                          <a:pt x="10" y="0"/>
                        </a:lnTo>
                        <a:lnTo>
                          <a:pt x="0" y="437"/>
                        </a:lnTo>
                        <a:lnTo>
                          <a:pt x="93"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1" name="Freeform 2392"/>
                  <p:cNvSpPr>
                    <a:spLocks/>
                  </p:cNvSpPr>
                  <p:nvPr/>
                </p:nvSpPr>
                <p:spPr bwMode="auto">
                  <a:xfrm>
                    <a:off x="1321" y="1538"/>
                    <a:ext cx="12" cy="73"/>
                  </a:xfrm>
                  <a:custGeom>
                    <a:avLst/>
                    <a:gdLst>
                      <a:gd name="T0" fmla="*/ 88 w 88"/>
                      <a:gd name="T1" fmla="*/ 437 h 437"/>
                      <a:gd name="T2" fmla="*/ 79 w 88"/>
                      <a:gd name="T3" fmla="*/ 0 h 437"/>
                      <a:gd name="T4" fmla="*/ 9 w 88"/>
                      <a:gd name="T5" fmla="*/ 0 h 437"/>
                      <a:gd name="T6" fmla="*/ 0 w 88"/>
                      <a:gd name="T7" fmla="*/ 437 h 437"/>
                      <a:gd name="T8" fmla="*/ 88 w 88"/>
                      <a:gd name="T9" fmla="*/ 437 h 437"/>
                      <a:gd name="T10" fmla="*/ 0 60000 65536"/>
                      <a:gd name="T11" fmla="*/ 0 60000 65536"/>
                      <a:gd name="T12" fmla="*/ 0 60000 65536"/>
                      <a:gd name="T13" fmla="*/ 0 60000 65536"/>
                      <a:gd name="T14" fmla="*/ 0 60000 65536"/>
                      <a:gd name="T15" fmla="*/ 0 w 88"/>
                      <a:gd name="T16" fmla="*/ 0 h 437"/>
                      <a:gd name="T17" fmla="*/ 88 w 88"/>
                      <a:gd name="T18" fmla="*/ 437 h 437"/>
                    </a:gdLst>
                    <a:ahLst/>
                    <a:cxnLst>
                      <a:cxn ang="T10">
                        <a:pos x="T0" y="T1"/>
                      </a:cxn>
                      <a:cxn ang="T11">
                        <a:pos x="T2" y="T3"/>
                      </a:cxn>
                      <a:cxn ang="T12">
                        <a:pos x="T4" y="T5"/>
                      </a:cxn>
                      <a:cxn ang="T13">
                        <a:pos x="T6" y="T7"/>
                      </a:cxn>
                      <a:cxn ang="T14">
                        <a:pos x="T8" y="T9"/>
                      </a:cxn>
                    </a:cxnLst>
                    <a:rect l="T15" t="T16" r="T17" b="T18"/>
                    <a:pathLst>
                      <a:path w="88" h="437">
                        <a:moveTo>
                          <a:pt x="88" y="437"/>
                        </a:moveTo>
                        <a:lnTo>
                          <a:pt x="79" y="0"/>
                        </a:lnTo>
                        <a:lnTo>
                          <a:pt x="9" y="0"/>
                        </a:lnTo>
                        <a:lnTo>
                          <a:pt x="0" y="437"/>
                        </a:lnTo>
                        <a:lnTo>
                          <a:pt x="88"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2" name="Freeform 2393"/>
                  <p:cNvSpPr>
                    <a:spLocks/>
                  </p:cNvSpPr>
                  <p:nvPr/>
                </p:nvSpPr>
                <p:spPr bwMode="auto">
                  <a:xfrm>
                    <a:off x="1322" y="1502"/>
                    <a:ext cx="11" cy="72"/>
                  </a:xfrm>
                  <a:custGeom>
                    <a:avLst/>
                    <a:gdLst>
                      <a:gd name="T0" fmla="*/ 79 w 79"/>
                      <a:gd name="T1" fmla="*/ 436 h 436"/>
                      <a:gd name="T2" fmla="*/ 71 w 79"/>
                      <a:gd name="T3" fmla="*/ 0 h 436"/>
                      <a:gd name="T4" fmla="*/ 9 w 79"/>
                      <a:gd name="T5" fmla="*/ 0 h 436"/>
                      <a:gd name="T6" fmla="*/ 0 w 79"/>
                      <a:gd name="T7" fmla="*/ 436 h 436"/>
                      <a:gd name="T8" fmla="*/ 79 w 79"/>
                      <a:gd name="T9" fmla="*/ 436 h 436"/>
                      <a:gd name="T10" fmla="*/ 0 60000 65536"/>
                      <a:gd name="T11" fmla="*/ 0 60000 65536"/>
                      <a:gd name="T12" fmla="*/ 0 60000 65536"/>
                      <a:gd name="T13" fmla="*/ 0 60000 65536"/>
                      <a:gd name="T14" fmla="*/ 0 60000 65536"/>
                      <a:gd name="T15" fmla="*/ 0 w 79"/>
                      <a:gd name="T16" fmla="*/ 0 h 436"/>
                      <a:gd name="T17" fmla="*/ 79 w 79"/>
                      <a:gd name="T18" fmla="*/ 436 h 436"/>
                    </a:gdLst>
                    <a:ahLst/>
                    <a:cxnLst>
                      <a:cxn ang="T10">
                        <a:pos x="T0" y="T1"/>
                      </a:cxn>
                      <a:cxn ang="T11">
                        <a:pos x="T2" y="T3"/>
                      </a:cxn>
                      <a:cxn ang="T12">
                        <a:pos x="T4" y="T5"/>
                      </a:cxn>
                      <a:cxn ang="T13">
                        <a:pos x="T6" y="T7"/>
                      </a:cxn>
                      <a:cxn ang="T14">
                        <a:pos x="T8" y="T9"/>
                      </a:cxn>
                    </a:cxnLst>
                    <a:rect l="T15" t="T16" r="T17" b="T18"/>
                    <a:pathLst>
                      <a:path w="79" h="436">
                        <a:moveTo>
                          <a:pt x="79" y="436"/>
                        </a:moveTo>
                        <a:lnTo>
                          <a:pt x="71" y="0"/>
                        </a:lnTo>
                        <a:lnTo>
                          <a:pt x="9" y="0"/>
                        </a:lnTo>
                        <a:lnTo>
                          <a:pt x="0" y="436"/>
                        </a:lnTo>
                        <a:lnTo>
                          <a:pt x="79"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3" name="Freeform 2394"/>
                  <p:cNvSpPr>
                    <a:spLocks/>
                  </p:cNvSpPr>
                  <p:nvPr/>
                </p:nvSpPr>
                <p:spPr bwMode="auto">
                  <a:xfrm>
                    <a:off x="1322" y="1465"/>
                    <a:ext cx="10" cy="73"/>
                  </a:xfrm>
                  <a:custGeom>
                    <a:avLst/>
                    <a:gdLst>
                      <a:gd name="T0" fmla="*/ 69 w 70"/>
                      <a:gd name="T1" fmla="*/ 0 h 436"/>
                      <a:gd name="T2" fmla="*/ 67 w 70"/>
                      <a:gd name="T3" fmla="*/ 192 h 436"/>
                      <a:gd name="T4" fmla="*/ 70 w 70"/>
                      <a:gd name="T5" fmla="*/ 436 h 436"/>
                      <a:gd name="T6" fmla="*/ 0 w 70"/>
                      <a:gd name="T7" fmla="*/ 436 h 436"/>
                      <a:gd name="T8" fmla="*/ 12 w 70"/>
                      <a:gd name="T9" fmla="*/ 0 h 436"/>
                      <a:gd name="T10" fmla="*/ 69 w 70"/>
                      <a:gd name="T11" fmla="*/ 0 h 436"/>
                      <a:gd name="T12" fmla="*/ 0 60000 65536"/>
                      <a:gd name="T13" fmla="*/ 0 60000 65536"/>
                      <a:gd name="T14" fmla="*/ 0 60000 65536"/>
                      <a:gd name="T15" fmla="*/ 0 60000 65536"/>
                      <a:gd name="T16" fmla="*/ 0 60000 65536"/>
                      <a:gd name="T17" fmla="*/ 0 60000 65536"/>
                      <a:gd name="T18" fmla="*/ 0 w 70"/>
                      <a:gd name="T19" fmla="*/ 0 h 436"/>
                      <a:gd name="T20" fmla="*/ 70 w 70"/>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70" h="436">
                        <a:moveTo>
                          <a:pt x="69" y="0"/>
                        </a:moveTo>
                        <a:lnTo>
                          <a:pt x="67" y="192"/>
                        </a:lnTo>
                        <a:lnTo>
                          <a:pt x="70" y="436"/>
                        </a:lnTo>
                        <a:lnTo>
                          <a:pt x="0" y="436"/>
                        </a:lnTo>
                        <a:lnTo>
                          <a:pt x="12" y="0"/>
                        </a:lnTo>
                        <a:lnTo>
                          <a:pt x="6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4" name="Freeform 2395"/>
                  <p:cNvSpPr>
                    <a:spLocks/>
                  </p:cNvSpPr>
                  <p:nvPr/>
                </p:nvSpPr>
                <p:spPr bwMode="auto">
                  <a:xfrm>
                    <a:off x="1323" y="1429"/>
                    <a:ext cx="10" cy="73"/>
                  </a:xfrm>
                  <a:custGeom>
                    <a:avLst/>
                    <a:gdLst>
                      <a:gd name="T0" fmla="*/ 68 w 68"/>
                      <a:gd name="T1" fmla="*/ 0 h 436"/>
                      <a:gd name="T2" fmla="*/ 62 w 68"/>
                      <a:gd name="T3" fmla="*/ 410 h 436"/>
                      <a:gd name="T4" fmla="*/ 62 w 68"/>
                      <a:gd name="T5" fmla="*/ 436 h 436"/>
                      <a:gd name="T6" fmla="*/ 0 w 68"/>
                      <a:gd name="T7" fmla="*/ 436 h 436"/>
                      <a:gd name="T8" fmla="*/ 13 w 68"/>
                      <a:gd name="T9" fmla="*/ 0 h 436"/>
                      <a:gd name="T10" fmla="*/ 68 w 68"/>
                      <a:gd name="T11" fmla="*/ 0 h 436"/>
                      <a:gd name="T12" fmla="*/ 0 60000 65536"/>
                      <a:gd name="T13" fmla="*/ 0 60000 65536"/>
                      <a:gd name="T14" fmla="*/ 0 60000 65536"/>
                      <a:gd name="T15" fmla="*/ 0 60000 65536"/>
                      <a:gd name="T16" fmla="*/ 0 60000 65536"/>
                      <a:gd name="T17" fmla="*/ 0 60000 65536"/>
                      <a:gd name="T18" fmla="*/ 0 w 68"/>
                      <a:gd name="T19" fmla="*/ 0 h 436"/>
                      <a:gd name="T20" fmla="*/ 68 w 68"/>
                      <a:gd name="T21" fmla="*/ 436 h 436"/>
                    </a:gdLst>
                    <a:ahLst/>
                    <a:cxnLst>
                      <a:cxn ang="T12">
                        <a:pos x="T0" y="T1"/>
                      </a:cxn>
                      <a:cxn ang="T13">
                        <a:pos x="T2" y="T3"/>
                      </a:cxn>
                      <a:cxn ang="T14">
                        <a:pos x="T4" y="T5"/>
                      </a:cxn>
                      <a:cxn ang="T15">
                        <a:pos x="T6" y="T7"/>
                      </a:cxn>
                      <a:cxn ang="T16">
                        <a:pos x="T8" y="T9"/>
                      </a:cxn>
                      <a:cxn ang="T17">
                        <a:pos x="T10" y="T11"/>
                      </a:cxn>
                    </a:cxnLst>
                    <a:rect l="T18" t="T19" r="T20" b="T21"/>
                    <a:pathLst>
                      <a:path w="68" h="436">
                        <a:moveTo>
                          <a:pt x="68" y="0"/>
                        </a:moveTo>
                        <a:lnTo>
                          <a:pt x="62" y="410"/>
                        </a:lnTo>
                        <a:lnTo>
                          <a:pt x="62" y="436"/>
                        </a:lnTo>
                        <a:lnTo>
                          <a:pt x="0" y="436"/>
                        </a:lnTo>
                        <a:lnTo>
                          <a:pt x="13" y="0"/>
                        </a:lnTo>
                        <a:lnTo>
                          <a:pt x="6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5" name="Freeform 2396"/>
                  <p:cNvSpPr>
                    <a:spLocks/>
                  </p:cNvSpPr>
                  <p:nvPr/>
                </p:nvSpPr>
                <p:spPr bwMode="auto">
                  <a:xfrm>
                    <a:off x="1324" y="1393"/>
                    <a:ext cx="9" cy="72"/>
                  </a:xfrm>
                  <a:custGeom>
                    <a:avLst/>
                    <a:gdLst>
                      <a:gd name="T0" fmla="*/ 57 w 65"/>
                      <a:gd name="T1" fmla="*/ 436 h 436"/>
                      <a:gd name="T2" fmla="*/ 65 w 65"/>
                      <a:gd name="T3" fmla="*/ 0 h 436"/>
                      <a:gd name="T4" fmla="*/ 12 w 65"/>
                      <a:gd name="T5" fmla="*/ 0 h 436"/>
                      <a:gd name="T6" fmla="*/ 0 w 65"/>
                      <a:gd name="T7" fmla="*/ 436 h 436"/>
                      <a:gd name="T8" fmla="*/ 57 w 65"/>
                      <a:gd name="T9" fmla="*/ 436 h 436"/>
                      <a:gd name="T10" fmla="*/ 0 60000 65536"/>
                      <a:gd name="T11" fmla="*/ 0 60000 65536"/>
                      <a:gd name="T12" fmla="*/ 0 60000 65536"/>
                      <a:gd name="T13" fmla="*/ 0 60000 65536"/>
                      <a:gd name="T14" fmla="*/ 0 60000 65536"/>
                      <a:gd name="T15" fmla="*/ 0 w 65"/>
                      <a:gd name="T16" fmla="*/ 0 h 436"/>
                      <a:gd name="T17" fmla="*/ 65 w 65"/>
                      <a:gd name="T18" fmla="*/ 436 h 436"/>
                    </a:gdLst>
                    <a:ahLst/>
                    <a:cxnLst>
                      <a:cxn ang="T10">
                        <a:pos x="T0" y="T1"/>
                      </a:cxn>
                      <a:cxn ang="T11">
                        <a:pos x="T2" y="T3"/>
                      </a:cxn>
                      <a:cxn ang="T12">
                        <a:pos x="T4" y="T5"/>
                      </a:cxn>
                      <a:cxn ang="T13">
                        <a:pos x="T6" y="T7"/>
                      </a:cxn>
                      <a:cxn ang="T14">
                        <a:pos x="T8" y="T9"/>
                      </a:cxn>
                    </a:cxnLst>
                    <a:rect l="T15" t="T16" r="T17" b="T18"/>
                    <a:pathLst>
                      <a:path w="65" h="436">
                        <a:moveTo>
                          <a:pt x="57" y="436"/>
                        </a:moveTo>
                        <a:lnTo>
                          <a:pt x="65" y="0"/>
                        </a:lnTo>
                        <a:lnTo>
                          <a:pt x="12" y="0"/>
                        </a:lnTo>
                        <a:lnTo>
                          <a:pt x="0" y="436"/>
                        </a:lnTo>
                        <a:lnTo>
                          <a:pt x="57"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6" name="Freeform 2397"/>
                  <p:cNvSpPr>
                    <a:spLocks/>
                  </p:cNvSpPr>
                  <p:nvPr/>
                </p:nvSpPr>
                <p:spPr bwMode="auto">
                  <a:xfrm>
                    <a:off x="1325" y="1356"/>
                    <a:ext cx="9" cy="73"/>
                  </a:xfrm>
                  <a:custGeom>
                    <a:avLst/>
                    <a:gdLst>
                      <a:gd name="T0" fmla="*/ 55 w 67"/>
                      <a:gd name="T1" fmla="*/ 437 h 437"/>
                      <a:gd name="T2" fmla="*/ 67 w 67"/>
                      <a:gd name="T3" fmla="*/ 0 h 437"/>
                      <a:gd name="T4" fmla="*/ 12 w 67"/>
                      <a:gd name="T5" fmla="*/ 0 h 437"/>
                      <a:gd name="T6" fmla="*/ 0 w 67"/>
                      <a:gd name="T7" fmla="*/ 437 h 437"/>
                      <a:gd name="T8" fmla="*/ 55 w 67"/>
                      <a:gd name="T9" fmla="*/ 437 h 437"/>
                      <a:gd name="T10" fmla="*/ 0 60000 65536"/>
                      <a:gd name="T11" fmla="*/ 0 60000 65536"/>
                      <a:gd name="T12" fmla="*/ 0 60000 65536"/>
                      <a:gd name="T13" fmla="*/ 0 60000 65536"/>
                      <a:gd name="T14" fmla="*/ 0 60000 65536"/>
                      <a:gd name="T15" fmla="*/ 0 w 67"/>
                      <a:gd name="T16" fmla="*/ 0 h 437"/>
                      <a:gd name="T17" fmla="*/ 67 w 67"/>
                      <a:gd name="T18" fmla="*/ 437 h 437"/>
                    </a:gdLst>
                    <a:ahLst/>
                    <a:cxnLst>
                      <a:cxn ang="T10">
                        <a:pos x="T0" y="T1"/>
                      </a:cxn>
                      <a:cxn ang="T11">
                        <a:pos x="T2" y="T3"/>
                      </a:cxn>
                      <a:cxn ang="T12">
                        <a:pos x="T4" y="T5"/>
                      </a:cxn>
                      <a:cxn ang="T13">
                        <a:pos x="T6" y="T7"/>
                      </a:cxn>
                      <a:cxn ang="T14">
                        <a:pos x="T8" y="T9"/>
                      </a:cxn>
                    </a:cxnLst>
                    <a:rect l="T15" t="T16" r="T17" b="T18"/>
                    <a:pathLst>
                      <a:path w="67" h="437">
                        <a:moveTo>
                          <a:pt x="55" y="437"/>
                        </a:moveTo>
                        <a:lnTo>
                          <a:pt x="67" y="0"/>
                        </a:lnTo>
                        <a:lnTo>
                          <a:pt x="12" y="0"/>
                        </a:lnTo>
                        <a:lnTo>
                          <a:pt x="0" y="437"/>
                        </a:lnTo>
                        <a:lnTo>
                          <a:pt x="55"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7" name="Freeform 2398"/>
                  <p:cNvSpPr>
                    <a:spLocks/>
                  </p:cNvSpPr>
                  <p:nvPr/>
                </p:nvSpPr>
                <p:spPr bwMode="auto">
                  <a:xfrm>
                    <a:off x="1326" y="1320"/>
                    <a:ext cx="9" cy="73"/>
                  </a:xfrm>
                  <a:custGeom>
                    <a:avLst/>
                    <a:gdLst>
                      <a:gd name="T0" fmla="*/ 67 w 67"/>
                      <a:gd name="T1" fmla="*/ 0 h 437"/>
                      <a:gd name="T2" fmla="*/ 66 w 67"/>
                      <a:gd name="T3" fmla="*/ 60 h 437"/>
                      <a:gd name="T4" fmla="*/ 53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6" y="60"/>
                        </a:lnTo>
                        <a:lnTo>
                          <a:pt x="53" y="437"/>
                        </a:lnTo>
                        <a:lnTo>
                          <a:pt x="0" y="437"/>
                        </a:lnTo>
                        <a:lnTo>
                          <a:pt x="14" y="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8" name="Freeform 2399"/>
                  <p:cNvSpPr>
                    <a:spLocks/>
                  </p:cNvSpPr>
                  <p:nvPr/>
                </p:nvSpPr>
                <p:spPr bwMode="auto">
                  <a:xfrm>
                    <a:off x="1326" y="1283"/>
                    <a:ext cx="10" cy="73"/>
                  </a:xfrm>
                  <a:custGeom>
                    <a:avLst/>
                    <a:gdLst>
                      <a:gd name="T0" fmla="*/ 67 w 67"/>
                      <a:gd name="T1" fmla="*/ 0 h 437"/>
                      <a:gd name="T2" fmla="*/ 60 w 67"/>
                      <a:gd name="T3" fmla="*/ 279 h 437"/>
                      <a:gd name="T4" fmla="*/ 55 w 67"/>
                      <a:gd name="T5" fmla="*/ 437 h 437"/>
                      <a:gd name="T6" fmla="*/ 0 w 67"/>
                      <a:gd name="T7" fmla="*/ 437 h 437"/>
                      <a:gd name="T8" fmla="*/ 14 w 67"/>
                      <a:gd name="T9" fmla="*/ 0 h 437"/>
                      <a:gd name="T10" fmla="*/ 67 w 67"/>
                      <a:gd name="T11" fmla="*/ 0 h 437"/>
                      <a:gd name="T12" fmla="*/ 0 60000 65536"/>
                      <a:gd name="T13" fmla="*/ 0 60000 65536"/>
                      <a:gd name="T14" fmla="*/ 0 60000 65536"/>
                      <a:gd name="T15" fmla="*/ 0 60000 65536"/>
                      <a:gd name="T16" fmla="*/ 0 60000 65536"/>
                      <a:gd name="T17" fmla="*/ 0 60000 65536"/>
                      <a:gd name="T18" fmla="*/ 0 w 67"/>
                      <a:gd name="T19" fmla="*/ 0 h 437"/>
                      <a:gd name="T20" fmla="*/ 67 w 67"/>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7" h="437">
                        <a:moveTo>
                          <a:pt x="67" y="0"/>
                        </a:moveTo>
                        <a:lnTo>
                          <a:pt x="60" y="279"/>
                        </a:lnTo>
                        <a:lnTo>
                          <a:pt x="55" y="437"/>
                        </a:lnTo>
                        <a:lnTo>
                          <a:pt x="0" y="437"/>
                        </a:lnTo>
                        <a:lnTo>
                          <a:pt x="14" y="0"/>
                        </a:lnTo>
                        <a:lnTo>
                          <a:pt x="6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79" name="Freeform 2400"/>
                  <p:cNvSpPr>
                    <a:spLocks/>
                  </p:cNvSpPr>
                  <p:nvPr/>
                </p:nvSpPr>
                <p:spPr bwMode="auto">
                  <a:xfrm>
                    <a:off x="1328" y="1247"/>
                    <a:ext cx="9" cy="73"/>
                  </a:xfrm>
                  <a:custGeom>
                    <a:avLst/>
                    <a:gdLst>
                      <a:gd name="T0" fmla="*/ 53 w 63"/>
                      <a:gd name="T1" fmla="*/ 436 h 436"/>
                      <a:gd name="T2" fmla="*/ 63 w 63"/>
                      <a:gd name="T3" fmla="*/ 0 h 436"/>
                      <a:gd name="T4" fmla="*/ 12 w 63"/>
                      <a:gd name="T5" fmla="*/ 0 h 436"/>
                      <a:gd name="T6" fmla="*/ 0 w 63"/>
                      <a:gd name="T7" fmla="*/ 436 h 436"/>
                      <a:gd name="T8" fmla="*/ 53 w 63"/>
                      <a:gd name="T9" fmla="*/ 436 h 436"/>
                      <a:gd name="T10" fmla="*/ 0 60000 65536"/>
                      <a:gd name="T11" fmla="*/ 0 60000 65536"/>
                      <a:gd name="T12" fmla="*/ 0 60000 65536"/>
                      <a:gd name="T13" fmla="*/ 0 60000 65536"/>
                      <a:gd name="T14" fmla="*/ 0 60000 65536"/>
                      <a:gd name="T15" fmla="*/ 0 w 63"/>
                      <a:gd name="T16" fmla="*/ 0 h 436"/>
                      <a:gd name="T17" fmla="*/ 63 w 63"/>
                      <a:gd name="T18" fmla="*/ 436 h 436"/>
                    </a:gdLst>
                    <a:ahLst/>
                    <a:cxnLst>
                      <a:cxn ang="T10">
                        <a:pos x="T0" y="T1"/>
                      </a:cxn>
                      <a:cxn ang="T11">
                        <a:pos x="T2" y="T3"/>
                      </a:cxn>
                      <a:cxn ang="T12">
                        <a:pos x="T4" y="T5"/>
                      </a:cxn>
                      <a:cxn ang="T13">
                        <a:pos x="T6" y="T7"/>
                      </a:cxn>
                      <a:cxn ang="T14">
                        <a:pos x="T8" y="T9"/>
                      </a:cxn>
                    </a:cxnLst>
                    <a:rect l="T15" t="T16" r="T17" b="T18"/>
                    <a:pathLst>
                      <a:path w="63" h="436">
                        <a:moveTo>
                          <a:pt x="53" y="436"/>
                        </a:moveTo>
                        <a:lnTo>
                          <a:pt x="63" y="0"/>
                        </a:lnTo>
                        <a:lnTo>
                          <a:pt x="12" y="0"/>
                        </a:lnTo>
                        <a:lnTo>
                          <a:pt x="0" y="436"/>
                        </a:lnTo>
                        <a:lnTo>
                          <a:pt x="53"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0" name="Freeform 2401"/>
                  <p:cNvSpPr>
                    <a:spLocks/>
                  </p:cNvSpPr>
                  <p:nvPr/>
                </p:nvSpPr>
                <p:spPr bwMode="auto">
                  <a:xfrm>
                    <a:off x="1328" y="1211"/>
                    <a:ext cx="9" cy="72"/>
                  </a:xfrm>
                  <a:custGeom>
                    <a:avLst/>
                    <a:gdLst>
                      <a:gd name="T0" fmla="*/ 53 w 58"/>
                      <a:gd name="T1" fmla="*/ 435 h 435"/>
                      <a:gd name="T2" fmla="*/ 58 w 58"/>
                      <a:gd name="T3" fmla="*/ 0 h 435"/>
                      <a:gd name="T4" fmla="*/ 12 w 58"/>
                      <a:gd name="T5" fmla="*/ 0 h 435"/>
                      <a:gd name="T6" fmla="*/ 0 w 58"/>
                      <a:gd name="T7" fmla="*/ 435 h 435"/>
                      <a:gd name="T8" fmla="*/ 53 w 58"/>
                      <a:gd name="T9" fmla="*/ 435 h 435"/>
                      <a:gd name="T10" fmla="*/ 0 60000 65536"/>
                      <a:gd name="T11" fmla="*/ 0 60000 65536"/>
                      <a:gd name="T12" fmla="*/ 0 60000 65536"/>
                      <a:gd name="T13" fmla="*/ 0 60000 65536"/>
                      <a:gd name="T14" fmla="*/ 0 60000 65536"/>
                      <a:gd name="T15" fmla="*/ 0 w 58"/>
                      <a:gd name="T16" fmla="*/ 0 h 435"/>
                      <a:gd name="T17" fmla="*/ 58 w 58"/>
                      <a:gd name="T18" fmla="*/ 435 h 435"/>
                    </a:gdLst>
                    <a:ahLst/>
                    <a:cxnLst>
                      <a:cxn ang="T10">
                        <a:pos x="T0" y="T1"/>
                      </a:cxn>
                      <a:cxn ang="T11">
                        <a:pos x="T2" y="T3"/>
                      </a:cxn>
                      <a:cxn ang="T12">
                        <a:pos x="T4" y="T5"/>
                      </a:cxn>
                      <a:cxn ang="T13">
                        <a:pos x="T6" y="T7"/>
                      </a:cxn>
                      <a:cxn ang="T14">
                        <a:pos x="T8" y="T9"/>
                      </a:cxn>
                    </a:cxnLst>
                    <a:rect l="T15" t="T16" r="T17" b="T18"/>
                    <a:pathLst>
                      <a:path w="58" h="435">
                        <a:moveTo>
                          <a:pt x="53" y="435"/>
                        </a:moveTo>
                        <a:lnTo>
                          <a:pt x="58" y="0"/>
                        </a:lnTo>
                        <a:lnTo>
                          <a:pt x="12" y="0"/>
                        </a:lnTo>
                        <a:lnTo>
                          <a:pt x="0" y="435"/>
                        </a:lnTo>
                        <a:lnTo>
                          <a:pt x="53" y="4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1" name="Freeform 2402"/>
                  <p:cNvSpPr>
                    <a:spLocks/>
                  </p:cNvSpPr>
                  <p:nvPr/>
                </p:nvSpPr>
                <p:spPr bwMode="auto">
                  <a:xfrm>
                    <a:off x="1329" y="1174"/>
                    <a:ext cx="8" cy="73"/>
                  </a:xfrm>
                  <a:custGeom>
                    <a:avLst/>
                    <a:gdLst>
                      <a:gd name="T0" fmla="*/ 51 w 51"/>
                      <a:gd name="T1" fmla="*/ 436 h 436"/>
                      <a:gd name="T2" fmla="*/ 49 w 51"/>
                      <a:gd name="T3" fmla="*/ 0 h 436"/>
                      <a:gd name="T4" fmla="*/ 13 w 51"/>
                      <a:gd name="T5" fmla="*/ 0 h 436"/>
                      <a:gd name="T6" fmla="*/ 0 w 51"/>
                      <a:gd name="T7" fmla="*/ 436 h 436"/>
                      <a:gd name="T8" fmla="*/ 51 w 51"/>
                      <a:gd name="T9" fmla="*/ 436 h 436"/>
                      <a:gd name="T10" fmla="*/ 0 60000 65536"/>
                      <a:gd name="T11" fmla="*/ 0 60000 65536"/>
                      <a:gd name="T12" fmla="*/ 0 60000 65536"/>
                      <a:gd name="T13" fmla="*/ 0 60000 65536"/>
                      <a:gd name="T14" fmla="*/ 0 60000 65536"/>
                      <a:gd name="T15" fmla="*/ 0 w 51"/>
                      <a:gd name="T16" fmla="*/ 0 h 436"/>
                      <a:gd name="T17" fmla="*/ 51 w 51"/>
                      <a:gd name="T18" fmla="*/ 436 h 436"/>
                    </a:gdLst>
                    <a:ahLst/>
                    <a:cxnLst>
                      <a:cxn ang="T10">
                        <a:pos x="T0" y="T1"/>
                      </a:cxn>
                      <a:cxn ang="T11">
                        <a:pos x="T2" y="T3"/>
                      </a:cxn>
                      <a:cxn ang="T12">
                        <a:pos x="T4" y="T5"/>
                      </a:cxn>
                      <a:cxn ang="T13">
                        <a:pos x="T6" y="T7"/>
                      </a:cxn>
                      <a:cxn ang="T14">
                        <a:pos x="T8" y="T9"/>
                      </a:cxn>
                    </a:cxnLst>
                    <a:rect l="T15" t="T16" r="T17" b="T18"/>
                    <a:pathLst>
                      <a:path w="51" h="436">
                        <a:moveTo>
                          <a:pt x="51" y="436"/>
                        </a:moveTo>
                        <a:lnTo>
                          <a:pt x="49" y="0"/>
                        </a:lnTo>
                        <a:lnTo>
                          <a:pt x="13" y="0"/>
                        </a:lnTo>
                        <a:lnTo>
                          <a:pt x="0" y="436"/>
                        </a:lnTo>
                        <a:lnTo>
                          <a:pt x="51" y="43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2" name="Freeform 2403"/>
                  <p:cNvSpPr>
                    <a:spLocks/>
                  </p:cNvSpPr>
                  <p:nvPr/>
                </p:nvSpPr>
                <p:spPr bwMode="auto">
                  <a:xfrm>
                    <a:off x="1330" y="1138"/>
                    <a:ext cx="7" cy="73"/>
                  </a:xfrm>
                  <a:custGeom>
                    <a:avLst/>
                    <a:gdLst>
                      <a:gd name="T0" fmla="*/ 46 w 46"/>
                      <a:gd name="T1" fmla="*/ 437 h 437"/>
                      <a:gd name="T2" fmla="*/ 35 w 46"/>
                      <a:gd name="T3" fmla="*/ 0 h 437"/>
                      <a:gd name="T4" fmla="*/ 7 w 46"/>
                      <a:gd name="T5" fmla="*/ 0 h 437"/>
                      <a:gd name="T6" fmla="*/ 8 w 46"/>
                      <a:gd name="T7" fmla="*/ 146 h 437"/>
                      <a:gd name="T8" fmla="*/ 0 w 46"/>
                      <a:gd name="T9" fmla="*/ 437 h 437"/>
                      <a:gd name="T10" fmla="*/ 46 w 46"/>
                      <a:gd name="T11" fmla="*/ 437 h 437"/>
                      <a:gd name="T12" fmla="*/ 0 60000 65536"/>
                      <a:gd name="T13" fmla="*/ 0 60000 65536"/>
                      <a:gd name="T14" fmla="*/ 0 60000 65536"/>
                      <a:gd name="T15" fmla="*/ 0 60000 65536"/>
                      <a:gd name="T16" fmla="*/ 0 60000 65536"/>
                      <a:gd name="T17" fmla="*/ 0 60000 65536"/>
                      <a:gd name="T18" fmla="*/ 0 w 46"/>
                      <a:gd name="T19" fmla="*/ 0 h 437"/>
                      <a:gd name="T20" fmla="*/ 46 w 4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6" h="437">
                        <a:moveTo>
                          <a:pt x="46" y="437"/>
                        </a:moveTo>
                        <a:lnTo>
                          <a:pt x="35" y="0"/>
                        </a:lnTo>
                        <a:lnTo>
                          <a:pt x="7" y="0"/>
                        </a:lnTo>
                        <a:lnTo>
                          <a:pt x="8" y="146"/>
                        </a:lnTo>
                        <a:lnTo>
                          <a:pt x="0" y="437"/>
                        </a:lnTo>
                        <a:lnTo>
                          <a:pt x="46"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3" name="Freeform 2404"/>
                  <p:cNvSpPr>
                    <a:spLocks/>
                  </p:cNvSpPr>
                  <p:nvPr/>
                </p:nvSpPr>
                <p:spPr bwMode="auto">
                  <a:xfrm>
                    <a:off x="1329" y="1102"/>
                    <a:ext cx="7" cy="72"/>
                  </a:xfrm>
                  <a:custGeom>
                    <a:avLst/>
                    <a:gdLst>
                      <a:gd name="T0" fmla="*/ 52 w 52"/>
                      <a:gd name="T1" fmla="*/ 437 h 437"/>
                      <a:gd name="T2" fmla="*/ 32 w 52"/>
                      <a:gd name="T3" fmla="*/ 0 h 437"/>
                      <a:gd name="T4" fmla="*/ 0 w 52"/>
                      <a:gd name="T5" fmla="*/ 0 h 437"/>
                      <a:gd name="T6" fmla="*/ 14 w 52"/>
                      <a:gd name="T7" fmla="*/ 179 h 437"/>
                      <a:gd name="T8" fmla="*/ 17 w 52"/>
                      <a:gd name="T9" fmla="*/ 364 h 437"/>
                      <a:gd name="T10" fmla="*/ 16 w 52"/>
                      <a:gd name="T11" fmla="*/ 437 h 437"/>
                      <a:gd name="T12" fmla="*/ 52 w 52"/>
                      <a:gd name="T13" fmla="*/ 437 h 437"/>
                      <a:gd name="T14" fmla="*/ 0 60000 65536"/>
                      <a:gd name="T15" fmla="*/ 0 60000 65536"/>
                      <a:gd name="T16" fmla="*/ 0 60000 65536"/>
                      <a:gd name="T17" fmla="*/ 0 60000 65536"/>
                      <a:gd name="T18" fmla="*/ 0 60000 65536"/>
                      <a:gd name="T19" fmla="*/ 0 60000 65536"/>
                      <a:gd name="T20" fmla="*/ 0 60000 65536"/>
                      <a:gd name="T21" fmla="*/ 0 w 52"/>
                      <a:gd name="T22" fmla="*/ 0 h 437"/>
                      <a:gd name="T23" fmla="*/ 52 w 52"/>
                      <a:gd name="T24" fmla="*/ 437 h 4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37">
                        <a:moveTo>
                          <a:pt x="52" y="437"/>
                        </a:moveTo>
                        <a:lnTo>
                          <a:pt x="32" y="0"/>
                        </a:lnTo>
                        <a:lnTo>
                          <a:pt x="0" y="0"/>
                        </a:lnTo>
                        <a:lnTo>
                          <a:pt x="14" y="179"/>
                        </a:lnTo>
                        <a:lnTo>
                          <a:pt x="17" y="364"/>
                        </a:lnTo>
                        <a:lnTo>
                          <a:pt x="16" y="437"/>
                        </a:lnTo>
                        <a:lnTo>
                          <a:pt x="52"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4" name="Freeform 2405"/>
                  <p:cNvSpPr>
                    <a:spLocks/>
                  </p:cNvSpPr>
                  <p:nvPr/>
                </p:nvSpPr>
                <p:spPr bwMode="auto">
                  <a:xfrm>
                    <a:off x="1326" y="1065"/>
                    <a:ext cx="9" cy="73"/>
                  </a:xfrm>
                  <a:custGeom>
                    <a:avLst/>
                    <a:gdLst>
                      <a:gd name="T0" fmla="*/ 66 w 66"/>
                      <a:gd name="T1" fmla="*/ 437 h 437"/>
                      <a:gd name="T2" fmla="*/ 39 w 66"/>
                      <a:gd name="T3" fmla="*/ 0 h 437"/>
                      <a:gd name="T4" fmla="*/ 0 w 66"/>
                      <a:gd name="T5" fmla="*/ 0 h 437"/>
                      <a:gd name="T6" fmla="*/ 22 w 66"/>
                      <a:gd name="T7" fmla="*/ 218 h 437"/>
                      <a:gd name="T8" fmla="*/ 38 w 66"/>
                      <a:gd name="T9" fmla="*/ 437 h 437"/>
                      <a:gd name="T10" fmla="*/ 66 w 66"/>
                      <a:gd name="T11" fmla="*/ 437 h 437"/>
                      <a:gd name="T12" fmla="*/ 0 60000 65536"/>
                      <a:gd name="T13" fmla="*/ 0 60000 65536"/>
                      <a:gd name="T14" fmla="*/ 0 60000 65536"/>
                      <a:gd name="T15" fmla="*/ 0 60000 65536"/>
                      <a:gd name="T16" fmla="*/ 0 60000 65536"/>
                      <a:gd name="T17" fmla="*/ 0 60000 65536"/>
                      <a:gd name="T18" fmla="*/ 0 w 66"/>
                      <a:gd name="T19" fmla="*/ 0 h 437"/>
                      <a:gd name="T20" fmla="*/ 66 w 66"/>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6" h="437">
                        <a:moveTo>
                          <a:pt x="66" y="437"/>
                        </a:moveTo>
                        <a:lnTo>
                          <a:pt x="39" y="0"/>
                        </a:lnTo>
                        <a:lnTo>
                          <a:pt x="0" y="0"/>
                        </a:lnTo>
                        <a:lnTo>
                          <a:pt x="22" y="218"/>
                        </a:lnTo>
                        <a:lnTo>
                          <a:pt x="38" y="437"/>
                        </a:lnTo>
                        <a:lnTo>
                          <a:pt x="66" y="4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5" name="Freeform 2406"/>
                  <p:cNvSpPr>
                    <a:spLocks/>
                  </p:cNvSpPr>
                  <p:nvPr/>
                </p:nvSpPr>
                <p:spPr bwMode="auto">
                  <a:xfrm>
                    <a:off x="1324" y="1029"/>
                    <a:ext cx="9" cy="73"/>
                  </a:xfrm>
                  <a:custGeom>
                    <a:avLst/>
                    <a:gdLst>
                      <a:gd name="T0" fmla="*/ 0 w 64"/>
                      <a:gd name="T1" fmla="*/ 0 h 437"/>
                      <a:gd name="T2" fmla="*/ 30 w 64"/>
                      <a:gd name="T3" fmla="*/ 7 h 437"/>
                      <a:gd name="T4" fmla="*/ 64 w 64"/>
                      <a:gd name="T5" fmla="*/ 437 h 437"/>
                      <a:gd name="T6" fmla="*/ 32 w 64"/>
                      <a:gd name="T7" fmla="*/ 437 h 437"/>
                      <a:gd name="T8" fmla="*/ 10 w 64"/>
                      <a:gd name="T9" fmla="*/ 222 h 437"/>
                      <a:gd name="T10" fmla="*/ 0 w 64"/>
                      <a:gd name="T11" fmla="*/ 0 h 437"/>
                      <a:gd name="T12" fmla="*/ 0 60000 65536"/>
                      <a:gd name="T13" fmla="*/ 0 60000 65536"/>
                      <a:gd name="T14" fmla="*/ 0 60000 65536"/>
                      <a:gd name="T15" fmla="*/ 0 60000 65536"/>
                      <a:gd name="T16" fmla="*/ 0 60000 65536"/>
                      <a:gd name="T17" fmla="*/ 0 60000 65536"/>
                      <a:gd name="T18" fmla="*/ 0 w 64"/>
                      <a:gd name="T19" fmla="*/ 0 h 437"/>
                      <a:gd name="T20" fmla="*/ 64 w 64"/>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64" h="437">
                        <a:moveTo>
                          <a:pt x="0" y="0"/>
                        </a:moveTo>
                        <a:lnTo>
                          <a:pt x="30" y="7"/>
                        </a:lnTo>
                        <a:lnTo>
                          <a:pt x="64" y="437"/>
                        </a:lnTo>
                        <a:lnTo>
                          <a:pt x="32" y="437"/>
                        </a:lnTo>
                        <a:lnTo>
                          <a:pt x="10" y="222"/>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6" name="Freeform 2407"/>
                  <p:cNvSpPr>
                    <a:spLocks/>
                  </p:cNvSpPr>
                  <p:nvPr/>
                </p:nvSpPr>
                <p:spPr bwMode="auto">
                  <a:xfrm>
                    <a:off x="1324" y="1029"/>
                    <a:ext cx="7" cy="36"/>
                  </a:xfrm>
                  <a:custGeom>
                    <a:avLst/>
                    <a:gdLst>
                      <a:gd name="T0" fmla="*/ 0 w 49"/>
                      <a:gd name="T1" fmla="*/ 0 h 218"/>
                      <a:gd name="T2" fmla="*/ 30 w 49"/>
                      <a:gd name="T3" fmla="*/ 7 h 218"/>
                      <a:gd name="T4" fmla="*/ 49 w 49"/>
                      <a:gd name="T5" fmla="*/ 218 h 218"/>
                      <a:gd name="T6" fmla="*/ 10 w 49"/>
                      <a:gd name="T7" fmla="*/ 218 h 218"/>
                      <a:gd name="T8" fmla="*/ 0 w 49"/>
                      <a:gd name="T9" fmla="*/ 0 h 218"/>
                      <a:gd name="T10" fmla="*/ 0 60000 65536"/>
                      <a:gd name="T11" fmla="*/ 0 60000 65536"/>
                      <a:gd name="T12" fmla="*/ 0 60000 65536"/>
                      <a:gd name="T13" fmla="*/ 0 60000 65536"/>
                      <a:gd name="T14" fmla="*/ 0 60000 65536"/>
                      <a:gd name="T15" fmla="*/ 0 w 49"/>
                      <a:gd name="T16" fmla="*/ 0 h 218"/>
                      <a:gd name="T17" fmla="*/ 49 w 49"/>
                      <a:gd name="T18" fmla="*/ 218 h 218"/>
                    </a:gdLst>
                    <a:ahLst/>
                    <a:cxnLst>
                      <a:cxn ang="T10">
                        <a:pos x="T0" y="T1"/>
                      </a:cxn>
                      <a:cxn ang="T11">
                        <a:pos x="T2" y="T3"/>
                      </a:cxn>
                      <a:cxn ang="T12">
                        <a:pos x="T4" y="T5"/>
                      </a:cxn>
                      <a:cxn ang="T13">
                        <a:pos x="T6" y="T7"/>
                      </a:cxn>
                      <a:cxn ang="T14">
                        <a:pos x="T8" y="T9"/>
                      </a:cxn>
                    </a:cxnLst>
                    <a:rect l="T15" t="T16" r="T17" b="T18"/>
                    <a:pathLst>
                      <a:path w="49" h="218">
                        <a:moveTo>
                          <a:pt x="0" y="0"/>
                        </a:moveTo>
                        <a:lnTo>
                          <a:pt x="30" y="7"/>
                        </a:lnTo>
                        <a:lnTo>
                          <a:pt x="49" y="218"/>
                        </a:lnTo>
                        <a:lnTo>
                          <a:pt x="10" y="218"/>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7" name="Freeform 2408"/>
                  <p:cNvSpPr>
                    <a:spLocks/>
                  </p:cNvSpPr>
                  <p:nvPr/>
                </p:nvSpPr>
                <p:spPr bwMode="auto">
                  <a:xfrm>
                    <a:off x="1324" y="1029"/>
                    <a:ext cx="5" cy="1"/>
                  </a:xfrm>
                  <a:custGeom>
                    <a:avLst/>
                    <a:gdLst>
                      <a:gd name="T0" fmla="*/ 32 w 32"/>
                      <a:gd name="T1" fmla="*/ 8 h 11"/>
                      <a:gd name="T2" fmla="*/ 30 w 32"/>
                      <a:gd name="T3" fmla="*/ 7 h 11"/>
                      <a:gd name="T4" fmla="*/ 0 w 32"/>
                      <a:gd name="T5" fmla="*/ 0 h 11"/>
                      <a:gd name="T6" fmla="*/ 0 w 32"/>
                      <a:gd name="T7" fmla="*/ 3 h 11"/>
                      <a:gd name="T8" fmla="*/ 29 w 32"/>
                      <a:gd name="T9" fmla="*/ 11 h 11"/>
                      <a:gd name="T10" fmla="*/ 28 w 32"/>
                      <a:gd name="T11" fmla="*/ 8 h 11"/>
                      <a:gd name="T12" fmla="*/ 32 w 32"/>
                      <a:gd name="T13" fmla="*/ 8 h 11"/>
                      <a:gd name="T14" fmla="*/ 32 w 32"/>
                      <a:gd name="T15" fmla="*/ 7 h 11"/>
                      <a:gd name="T16" fmla="*/ 30 w 32"/>
                      <a:gd name="T17" fmla="*/ 7 h 11"/>
                      <a:gd name="T18" fmla="*/ 32 w 32"/>
                      <a:gd name="T19" fmla="*/ 8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1"/>
                      <a:gd name="T32" fmla="*/ 32 w 32"/>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1">
                        <a:moveTo>
                          <a:pt x="32" y="8"/>
                        </a:moveTo>
                        <a:lnTo>
                          <a:pt x="30" y="7"/>
                        </a:lnTo>
                        <a:lnTo>
                          <a:pt x="0" y="0"/>
                        </a:lnTo>
                        <a:lnTo>
                          <a:pt x="0" y="3"/>
                        </a:lnTo>
                        <a:lnTo>
                          <a:pt x="29" y="11"/>
                        </a:lnTo>
                        <a:lnTo>
                          <a:pt x="28" y="8"/>
                        </a:lnTo>
                        <a:lnTo>
                          <a:pt x="32" y="8"/>
                        </a:lnTo>
                        <a:lnTo>
                          <a:pt x="32" y="7"/>
                        </a:lnTo>
                        <a:lnTo>
                          <a:pt x="30" y="7"/>
                        </a:lnTo>
                        <a:lnTo>
                          <a:pt x="32"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8" name="Freeform 2409"/>
                  <p:cNvSpPr>
                    <a:spLocks/>
                  </p:cNvSpPr>
                  <p:nvPr/>
                </p:nvSpPr>
                <p:spPr bwMode="auto">
                  <a:xfrm>
                    <a:off x="1328" y="1030"/>
                    <a:ext cx="9" cy="300"/>
                  </a:xfrm>
                  <a:custGeom>
                    <a:avLst/>
                    <a:gdLst>
                      <a:gd name="T0" fmla="*/ 50 w 60"/>
                      <a:gd name="T1" fmla="*/ 1745 h 1799"/>
                      <a:gd name="T2" fmla="*/ 53 w 60"/>
                      <a:gd name="T3" fmla="*/ 1638 h 1799"/>
                      <a:gd name="T4" fmla="*/ 56 w 60"/>
                      <a:gd name="T5" fmla="*/ 1533 h 1799"/>
                      <a:gd name="T6" fmla="*/ 58 w 60"/>
                      <a:gd name="T7" fmla="*/ 1431 h 1799"/>
                      <a:gd name="T8" fmla="*/ 59 w 60"/>
                      <a:gd name="T9" fmla="*/ 1329 h 1799"/>
                      <a:gd name="T10" fmla="*/ 60 w 60"/>
                      <a:gd name="T11" fmla="*/ 1226 h 1799"/>
                      <a:gd name="T12" fmla="*/ 60 w 60"/>
                      <a:gd name="T13" fmla="*/ 1124 h 1799"/>
                      <a:gd name="T14" fmla="*/ 60 w 60"/>
                      <a:gd name="T15" fmla="*/ 1021 h 1799"/>
                      <a:gd name="T16" fmla="*/ 59 w 60"/>
                      <a:gd name="T17" fmla="*/ 917 h 1799"/>
                      <a:gd name="T18" fmla="*/ 56 w 60"/>
                      <a:gd name="T19" fmla="*/ 809 h 1799"/>
                      <a:gd name="T20" fmla="*/ 52 w 60"/>
                      <a:gd name="T21" fmla="*/ 699 h 1799"/>
                      <a:gd name="T22" fmla="*/ 47 w 60"/>
                      <a:gd name="T23" fmla="*/ 584 h 1799"/>
                      <a:gd name="T24" fmla="*/ 41 w 60"/>
                      <a:gd name="T25" fmla="*/ 465 h 1799"/>
                      <a:gd name="T26" fmla="*/ 32 w 60"/>
                      <a:gd name="T27" fmla="*/ 340 h 1799"/>
                      <a:gd name="T28" fmla="*/ 22 w 60"/>
                      <a:gd name="T29" fmla="*/ 209 h 1799"/>
                      <a:gd name="T30" fmla="*/ 11 w 60"/>
                      <a:gd name="T31" fmla="*/ 72 h 1799"/>
                      <a:gd name="T32" fmla="*/ 0 w 60"/>
                      <a:gd name="T33" fmla="*/ 0 h 1799"/>
                      <a:gd name="T34" fmla="*/ 13 w 60"/>
                      <a:gd name="T35" fmla="*/ 142 h 1799"/>
                      <a:gd name="T36" fmla="*/ 24 w 60"/>
                      <a:gd name="T37" fmla="*/ 277 h 1799"/>
                      <a:gd name="T38" fmla="*/ 33 w 60"/>
                      <a:gd name="T39" fmla="*/ 403 h 1799"/>
                      <a:gd name="T40" fmla="*/ 41 w 60"/>
                      <a:gd name="T41" fmla="*/ 524 h 1799"/>
                      <a:gd name="T42" fmla="*/ 46 w 60"/>
                      <a:gd name="T43" fmla="*/ 642 h 1799"/>
                      <a:gd name="T44" fmla="*/ 51 w 60"/>
                      <a:gd name="T45" fmla="*/ 755 h 1799"/>
                      <a:gd name="T46" fmla="*/ 54 w 60"/>
                      <a:gd name="T47" fmla="*/ 863 h 1799"/>
                      <a:gd name="T48" fmla="*/ 56 w 60"/>
                      <a:gd name="T49" fmla="*/ 969 h 1799"/>
                      <a:gd name="T50" fmla="*/ 57 w 60"/>
                      <a:gd name="T51" fmla="*/ 1073 h 1799"/>
                      <a:gd name="T52" fmla="*/ 57 w 60"/>
                      <a:gd name="T53" fmla="*/ 1176 h 1799"/>
                      <a:gd name="T54" fmla="*/ 57 w 60"/>
                      <a:gd name="T55" fmla="*/ 1276 h 1799"/>
                      <a:gd name="T56" fmla="*/ 54 w 60"/>
                      <a:gd name="T57" fmla="*/ 1379 h 1799"/>
                      <a:gd name="T58" fmla="*/ 53 w 60"/>
                      <a:gd name="T59" fmla="*/ 1481 h 1799"/>
                      <a:gd name="T60" fmla="*/ 51 w 60"/>
                      <a:gd name="T61" fmla="*/ 1586 h 1799"/>
                      <a:gd name="T62" fmla="*/ 48 w 60"/>
                      <a:gd name="T63" fmla="*/ 1690 h 1799"/>
                      <a:gd name="T64" fmla="*/ 45 w 60"/>
                      <a:gd name="T65" fmla="*/ 1799 h 17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
                      <a:gd name="T100" fmla="*/ 0 h 1799"/>
                      <a:gd name="T101" fmla="*/ 60 w 60"/>
                      <a:gd name="T102" fmla="*/ 1799 h 17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 h="1799">
                        <a:moveTo>
                          <a:pt x="48" y="1799"/>
                        </a:moveTo>
                        <a:lnTo>
                          <a:pt x="50" y="1745"/>
                        </a:lnTo>
                        <a:lnTo>
                          <a:pt x="52" y="1690"/>
                        </a:lnTo>
                        <a:lnTo>
                          <a:pt x="53" y="1638"/>
                        </a:lnTo>
                        <a:lnTo>
                          <a:pt x="54" y="1586"/>
                        </a:lnTo>
                        <a:lnTo>
                          <a:pt x="56" y="1533"/>
                        </a:lnTo>
                        <a:lnTo>
                          <a:pt x="57" y="1481"/>
                        </a:lnTo>
                        <a:lnTo>
                          <a:pt x="58" y="1431"/>
                        </a:lnTo>
                        <a:lnTo>
                          <a:pt x="58" y="1379"/>
                        </a:lnTo>
                        <a:lnTo>
                          <a:pt x="59" y="1329"/>
                        </a:lnTo>
                        <a:lnTo>
                          <a:pt x="60" y="1276"/>
                        </a:lnTo>
                        <a:lnTo>
                          <a:pt x="60" y="1226"/>
                        </a:lnTo>
                        <a:lnTo>
                          <a:pt x="60" y="1176"/>
                        </a:lnTo>
                        <a:lnTo>
                          <a:pt x="60" y="1124"/>
                        </a:lnTo>
                        <a:lnTo>
                          <a:pt x="60" y="1073"/>
                        </a:lnTo>
                        <a:lnTo>
                          <a:pt x="60" y="1021"/>
                        </a:lnTo>
                        <a:lnTo>
                          <a:pt x="59" y="969"/>
                        </a:lnTo>
                        <a:lnTo>
                          <a:pt x="59" y="917"/>
                        </a:lnTo>
                        <a:lnTo>
                          <a:pt x="58" y="863"/>
                        </a:lnTo>
                        <a:lnTo>
                          <a:pt x="56" y="809"/>
                        </a:lnTo>
                        <a:lnTo>
                          <a:pt x="54" y="754"/>
                        </a:lnTo>
                        <a:lnTo>
                          <a:pt x="52" y="699"/>
                        </a:lnTo>
                        <a:lnTo>
                          <a:pt x="50" y="642"/>
                        </a:lnTo>
                        <a:lnTo>
                          <a:pt x="47" y="584"/>
                        </a:lnTo>
                        <a:lnTo>
                          <a:pt x="45" y="524"/>
                        </a:lnTo>
                        <a:lnTo>
                          <a:pt x="41" y="465"/>
                        </a:lnTo>
                        <a:lnTo>
                          <a:pt x="37" y="403"/>
                        </a:lnTo>
                        <a:lnTo>
                          <a:pt x="32" y="340"/>
                        </a:lnTo>
                        <a:lnTo>
                          <a:pt x="27" y="275"/>
                        </a:lnTo>
                        <a:lnTo>
                          <a:pt x="22" y="209"/>
                        </a:lnTo>
                        <a:lnTo>
                          <a:pt x="18" y="142"/>
                        </a:lnTo>
                        <a:lnTo>
                          <a:pt x="11" y="72"/>
                        </a:lnTo>
                        <a:lnTo>
                          <a:pt x="4" y="0"/>
                        </a:lnTo>
                        <a:lnTo>
                          <a:pt x="0" y="0"/>
                        </a:lnTo>
                        <a:lnTo>
                          <a:pt x="7" y="72"/>
                        </a:lnTo>
                        <a:lnTo>
                          <a:pt x="13" y="142"/>
                        </a:lnTo>
                        <a:lnTo>
                          <a:pt x="19" y="209"/>
                        </a:lnTo>
                        <a:lnTo>
                          <a:pt x="24" y="277"/>
                        </a:lnTo>
                        <a:lnTo>
                          <a:pt x="28" y="340"/>
                        </a:lnTo>
                        <a:lnTo>
                          <a:pt x="33" y="403"/>
                        </a:lnTo>
                        <a:lnTo>
                          <a:pt x="37" y="465"/>
                        </a:lnTo>
                        <a:lnTo>
                          <a:pt x="41" y="524"/>
                        </a:lnTo>
                        <a:lnTo>
                          <a:pt x="44" y="585"/>
                        </a:lnTo>
                        <a:lnTo>
                          <a:pt x="46" y="642"/>
                        </a:lnTo>
                        <a:lnTo>
                          <a:pt x="48" y="699"/>
                        </a:lnTo>
                        <a:lnTo>
                          <a:pt x="51" y="755"/>
                        </a:lnTo>
                        <a:lnTo>
                          <a:pt x="52" y="809"/>
                        </a:lnTo>
                        <a:lnTo>
                          <a:pt x="54" y="863"/>
                        </a:lnTo>
                        <a:lnTo>
                          <a:pt x="56" y="917"/>
                        </a:lnTo>
                        <a:lnTo>
                          <a:pt x="56" y="969"/>
                        </a:lnTo>
                        <a:lnTo>
                          <a:pt x="57" y="1021"/>
                        </a:lnTo>
                        <a:lnTo>
                          <a:pt x="57" y="1073"/>
                        </a:lnTo>
                        <a:lnTo>
                          <a:pt x="57" y="1124"/>
                        </a:lnTo>
                        <a:lnTo>
                          <a:pt x="57" y="1176"/>
                        </a:lnTo>
                        <a:lnTo>
                          <a:pt x="57" y="1226"/>
                        </a:lnTo>
                        <a:lnTo>
                          <a:pt x="57" y="1276"/>
                        </a:lnTo>
                        <a:lnTo>
                          <a:pt x="56" y="1329"/>
                        </a:lnTo>
                        <a:lnTo>
                          <a:pt x="54" y="1379"/>
                        </a:lnTo>
                        <a:lnTo>
                          <a:pt x="54" y="1431"/>
                        </a:lnTo>
                        <a:lnTo>
                          <a:pt x="53" y="1481"/>
                        </a:lnTo>
                        <a:lnTo>
                          <a:pt x="52" y="1532"/>
                        </a:lnTo>
                        <a:lnTo>
                          <a:pt x="51" y="1586"/>
                        </a:lnTo>
                        <a:lnTo>
                          <a:pt x="50" y="1638"/>
                        </a:lnTo>
                        <a:lnTo>
                          <a:pt x="48" y="1690"/>
                        </a:lnTo>
                        <a:lnTo>
                          <a:pt x="46" y="1745"/>
                        </a:lnTo>
                        <a:lnTo>
                          <a:pt x="45" y="1799"/>
                        </a:lnTo>
                        <a:lnTo>
                          <a:pt x="48" y="179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89" name="Freeform 2410"/>
                  <p:cNvSpPr>
                    <a:spLocks/>
                  </p:cNvSpPr>
                  <p:nvPr/>
                </p:nvSpPr>
                <p:spPr bwMode="auto">
                  <a:xfrm>
                    <a:off x="1331" y="1330"/>
                    <a:ext cx="4" cy="167"/>
                  </a:xfrm>
                  <a:custGeom>
                    <a:avLst/>
                    <a:gdLst>
                      <a:gd name="T0" fmla="*/ 4 w 26"/>
                      <a:gd name="T1" fmla="*/ 967 h 1005"/>
                      <a:gd name="T2" fmla="*/ 4 w 26"/>
                      <a:gd name="T3" fmla="*/ 893 h 1005"/>
                      <a:gd name="T4" fmla="*/ 5 w 26"/>
                      <a:gd name="T5" fmla="*/ 821 h 1005"/>
                      <a:gd name="T6" fmla="*/ 6 w 26"/>
                      <a:gd name="T7" fmla="*/ 751 h 1005"/>
                      <a:gd name="T8" fmla="*/ 8 w 26"/>
                      <a:gd name="T9" fmla="*/ 683 h 1005"/>
                      <a:gd name="T10" fmla="*/ 9 w 26"/>
                      <a:gd name="T11" fmla="*/ 615 h 1005"/>
                      <a:gd name="T12" fmla="*/ 10 w 26"/>
                      <a:gd name="T13" fmla="*/ 551 h 1005"/>
                      <a:gd name="T14" fmla="*/ 11 w 26"/>
                      <a:gd name="T15" fmla="*/ 485 h 1005"/>
                      <a:gd name="T16" fmla="*/ 14 w 26"/>
                      <a:gd name="T17" fmla="*/ 424 h 1005"/>
                      <a:gd name="T18" fmla="*/ 15 w 26"/>
                      <a:gd name="T19" fmla="*/ 364 h 1005"/>
                      <a:gd name="T20" fmla="*/ 16 w 26"/>
                      <a:gd name="T21" fmla="*/ 304 h 1005"/>
                      <a:gd name="T22" fmla="*/ 19 w 26"/>
                      <a:gd name="T23" fmla="*/ 247 h 1005"/>
                      <a:gd name="T24" fmla="*/ 20 w 26"/>
                      <a:gd name="T25" fmla="*/ 189 h 1005"/>
                      <a:gd name="T26" fmla="*/ 23 w 26"/>
                      <a:gd name="T27" fmla="*/ 134 h 1005"/>
                      <a:gd name="T28" fmla="*/ 24 w 26"/>
                      <a:gd name="T29" fmla="*/ 80 h 1005"/>
                      <a:gd name="T30" fmla="*/ 25 w 26"/>
                      <a:gd name="T31" fmla="*/ 26 h 1005"/>
                      <a:gd name="T32" fmla="*/ 23 w 26"/>
                      <a:gd name="T33" fmla="*/ 0 h 1005"/>
                      <a:gd name="T34" fmla="*/ 22 w 26"/>
                      <a:gd name="T35" fmla="*/ 52 h 1005"/>
                      <a:gd name="T36" fmla="*/ 19 w 26"/>
                      <a:gd name="T37" fmla="*/ 107 h 1005"/>
                      <a:gd name="T38" fmla="*/ 17 w 26"/>
                      <a:gd name="T39" fmla="*/ 161 h 1005"/>
                      <a:gd name="T40" fmla="*/ 16 w 26"/>
                      <a:gd name="T41" fmla="*/ 218 h 1005"/>
                      <a:gd name="T42" fmla="*/ 14 w 26"/>
                      <a:gd name="T43" fmla="*/ 274 h 1005"/>
                      <a:gd name="T44" fmla="*/ 12 w 26"/>
                      <a:gd name="T45" fmla="*/ 333 h 1005"/>
                      <a:gd name="T46" fmla="*/ 10 w 26"/>
                      <a:gd name="T47" fmla="*/ 393 h 1005"/>
                      <a:gd name="T48" fmla="*/ 9 w 26"/>
                      <a:gd name="T49" fmla="*/ 454 h 1005"/>
                      <a:gd name="T50" fmla="*/ 8 w 26"/>
                      <a:gd name="T51" fmla="*/ 518 h 1005"/>
                      <a:gd name="T52" fmla="*/ 5 w 26"/>
                      <a:gd name="T53" fmla="*/ 582 h 1005"/>
                      <a:gd name="T54" fmla="*/ 4 w 26"/>
                      <a:gd name="T55" fmla="*/ 647 h 1005"/>
                      <a:gd name="T56" fmla="*/ 3 w 26"/>
                      <a:gd name="T57" fmla="*/ 716 h 1005"/>
                      <a:gd name="T58" fmla="*/ 2 w 26"/>
                      <a:gd name="T59" fmla="*/ 785 h 1005"/>
                      <a:gd name="T60" fmla="*/ 2 w 26"/>
                      <a:gd name="T61" fmla="*/ 856 h 1005"/>
                      <a:gd name="T62" fmla="*/ 0 w 26"/>
                      <a:gd name="T63" fmla="*/ 929 h 1005"/>
                      <a:gd name="T64" fmla="*/ 0 w 26"/>
                      <a:gd name="T65" fmla="*/ 1005 h 10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1005"/>
                      <a:gd name="T101" fmla="*/ 26 w 26"/>
                      <a:gd name="T102" fmla="*/ 1005 h 10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1005">
                        <a:moveTo>
                          <a:pt x="4" y="1005"/>
                        </a:moveTo>
                        <a:lnTo>
                          <a:pt x="4" y="967"/>
                        </a:lnTo>
                        <a:lnTo>
                          <a:pt x="4" y="929"/>
                        </a:lnTo>
                        <a:lnTo>
                          <a:pt x="4" y="893"/>
                        </a:lnTo>
                        <a:lnTo>
                          <a:pt x="5" y="856"/>
                        </a:lnTo>
                        <a:lnTo>
                          <a:pt x="5" y="821"/>
                        </a:lnTo>
                        <a:lnTo>
                          <a:pt x="5" y="785"/>
                        </a:lnTo>
                        <a:lnTo>
                          <a:pt x="6" y="751"/>
                        </a:lnTo>
                        <a:lnTo>
                          <a:pt x="6" y="716"/>
                        </a:lnTo>
                        <a:lnTo>
                          <a:pt x="8" y="683"/>
                        </a:lnTo>
                        <a:lnTo>
                          <a:pt x="8" y="648"/>
                        </a:lnTo>
                        <a:lnTo>
                          <a:pt x="9" y="615"/>
                        </a:lnTo>
                        <a:lnTo>
                          <a:pt x="9" y="583"/>
                        </a:lnTo>
                        <a:lnTo>
                          <a:pt x="10" y="551"/>
                        </a:lnTo>
                        <a:lnTo>
                          <a:pt x="11" y="518"/>
                        </a:lnTo>
                        <a:lnTo>
                          <a:pt x="11" y="485"/>
                        </a:lnTo>
                        <a:lnTo>
                          <a:pt x="12" y="454"/>
                        </a:lnTo>
                        <a:lnTo>
                          <a:pt x="14" y="424"/>
                        </a:lnTo>
                        <a:lnTo>
                          <a:pt x="14" y="393"/>
                        </a:lnTo>
                        <a:lnTo>
                          <a:pt x="15" y="364"/>
                        </a:lnTo>
                        <a:lnTo>
                          <a:pt x="16" y="333"/>
                        </a:lnTo>
                        <a:lnTo>
                          <a:pt x="16" y="304"/>
                        </a:lnTo>
                        <a:lnTo>
                          <a:pt x="17" y="276"/>
                        </a:lnTo>
                        <a:lnTo>
                          <a:pt x="19" y="247"/>
                        </a:lnTo>
                        <a:lnTo>
                          <a:pt x="20" y="218"/>
                        </a:lnTo>
                        <a:lnTo>
                          <a:pt x="20" y="189"/>
                        </a:lnTo>
                        <a:lnTo>
                          <a:pt x="22" y="161"/>
                        </a:lnTo>
                        <a:lnTo>
                          <a:pt x="23" y="134"/>
                        </a:lnTo>
                        <a:lnTo>
                          <a:pt x="23" y="107"/>
                        </a:lnTo>
                        <a:lnTo>
                          <a:pt x="24" y="80"/>
                        </a:lnTo>
                        <a:lnTo>
                          <a:pt x="25" y="52"/>
                        </a:lnTo>
                        <a:lnTo>
                          <a:pt x="25" y="26"/>
                        </a:lnTo>
                        <a:lnTo>
                          <a:pt x="26" y="0"/>
                        </a:lnTo>
                        <a:lnTo>
                          <a:pt x="23" y="0"/>
                        </a:lnTo>
                        <a:lnTo>
                          <a:pt x="22" y="26"/>
                        </a:lnTo>
                        <a:lnTo>
                          <a:pt x="22" y="52"/>
                        </a:lnTo>
                        <a:lnTo>
                          <a:pt x="20" y="80"/>
                        </a:lnTo>
                        <a:lnTo>
                          <a:pt x="19" y="107"/>
                        </a:lnTo>
                        <a:lnTo>
                          <a:pt x="19" y="134"/>
                        </a:lnTo>
                        <a:lnTo>
                          <a:pt x="17" y="161"/>
                        </a:lnTo>
                        <a:lnTo>
                          <a:pt x="16" y="189"/>
                        </a:lnTo>
                        <a:lnTo>
                          <a:pt x="16" y="218"/>
                        </a:lnTo>
                        <a:lnTo>
                          <a:pt x="15" y="246"/>
                        </a:lnTo>
                        <a:lnTo>
                          <a:pt x="14" y="274"/>
                        </a:lnTo>
                        <a:lnTo>
                          <a:pt x="12" y="304"/>
                        </a:lnTo>
                        <a:lnTo>
                          <a:pt x="12" y="333"/>
                        </a:lnTo>
                        <a:lnTo>
                          <a:pt x="11" y="364"/>
                        </a:lnTo>
                        <a:lnTo>
                          <a:pt x="10" y="393"/>
                        </a:lnTo>
                        <a:lnTo>
                          <a:pt x="10" y="424"/>
                        </a:lnTo>
                        <a:lnTo>
                          <a:pt x="9" y="454"/>
                        </a:lnTo>
                        <a:lnTo>
                          <a:pt x="8" y="485"/>
                        </a:lnTo>
                        <a:lnTo>
                          <a:pt x="8" y="518"/>
                        </a:lnTo>
                        <a:lnTo>
                          <a:pt x="6" y="549"/>
                        </a:lnTo>
                        <a:lnTo>
                          <a:pt x="5" y="582"/>
                        </a:lnTo>
                        <a:lnTo>
                          <a:pt x="5" y="615"/>
                        </a:lnTo>
                        <a:lnTo>
                          <a:pt x="4" y="647"/>
                        </a:lnTo>
                        <a:lnTo>
                          <a:pt x="4" y="683"/>
                        </a:lnTo>
                        <a:lnTo>
                          <a:pt x="3" y="716"/>
                        </a:lnTo>
                        <a:lnTo>
                          <a:pt x="3" y="751"/>
                        </a:lnTo>
                        <a:lnTo>
                          <a:pt x="2" y="785"/>
                        </a:lnTo>
                        <a:lnTo>
                          <a:pt x="2" y="821"/>
                        </a:lnTo>
                        <a:lnTo>
                          <a:pt x="2" y="856"/>
                        </a:lnTo>
                        <a:lnTo>
                          <a:pt x="0" y="893"/>
                        </a:lnTo>
                        <a:lnTo>
                          <a:pt x="0" y="929"/>
                        </a:lnTo>
                        <a:lnTo>
                          <a:pt x="0" y="967"/>
                        </a:lnTo>
                        <a:lnTo>
                          <a:pt x="0" y="1005"/>
                        </a:lnTo>
                        <a:lnTo>
                          <a:pt x="4" y="10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0" name="Freeform 2411"/>
                  <p:cNvSpPr>
                    <a:spLocks/>
                  </p:cNvSpPr>
                  <p:nvPr/>
                </p:nvSpPr>
                <p:spPr bwMode="auto">
                  <a:xfrm>
                    <a:off x="1331" y="1497"/>
                    <a:ext cx="3" cy="205"/>
                  </a:xfrm>
                  <a:custGeom>
                    <a:avLst/>
                    <a:gdLst>
                      <a:gd name="T0" fmla="*/ 6 w 16"/>
                      <a:gd name="T1" fmla="*/ 1183 h 1228"/>
                      <a:gd name="T2" fmla="*/ 10 w 16"/>
                      <a:gd name="T3" fmla="*/ 1090 h 1228"/>
                      <a:gd name="T4" fmla="*/ 12 w 16"/>
                      <a:gd name="T5" fmla="*/ 1002 h 1228"/>
                      <a:gd name="T6" fmla="*/ 15 w 16"/>
                      <a:gd name="T7" fmla="*/ 915 h 1228"/>
                      <a:gd name="T8" fmla="*/ 16 w 16"/>
                      <a:gd name="T9" fmla="*/ 832 h 1228"/>
                      <a:gd name="T10" fmla="*/ 16 w 16"/>
                      <a:gd name="T11" fmla="*/ 749 h 1228"/>
                      <a:gd name="T12" fmla="*/ 16 w 16"/>
                      <a:gd name="T13" fmla="*/ 668 h 1228"/>
                      <a:gd name="T14" fmla="*/ 15 w 16"/>
                      <a:gd name="T15" fmla="*/ 590 h 1228"/>
                      <a:gd name="T16" fmla="*/ 14 w 16"/>
                      <a:gd name="T17" fmla="*/ 514 h 1228"/>
                      <a:gd name="T18" fmla="*/ 11 w 16"/>
                      <a:gd name="T19" fmla="*/ 440 h 1228"/>
                      <a:gd name="T20" fmla="*/ 10 w 16"/>
                      <a:gd name="T21" fmla="*/ 368 h 1228"/>
                      <a:gd name="T22" fmla="*/ 9 w 16"/>
                      <a:gd name="T23" fmla="*/ 298 h 1228"/>
                      <a:gd name="T24" fmla="*/ 6 w 16"/>
                      <a:gd name="T25" fmla="*/ 228 h 1228"/>
                      <a:gd name="T26" fmla="*/ 5 w 16"/>
                      <a:gd name="T27" fmla="*/ 162 h 1228"/>
                      <a:gd name="T28" fmla="*/ 4 w 16"/>
                      <a:gd name="T29" fmla="*/ 96 h 1228"/>
                      <a:gd name="T30" fmla="*/ 4 w 16"/>
                      <a:gd name="T31" fmla="*/ 31 h 1228"/>
                      <a:gd name="T32" fmla="*/ 0 w 16"/>
                      <a:gd name="T33" fmla="*/ 0 h 1228"/>
                      <a:gd name="T34" fmla="*/ 0 w 16"/>
                      <a:gd name="T35" fmla="*/ 63 h 1228"/>
                      <a:gd name="T36" fmla="*/ 2 w 16"/>
                      <a:gd name="T37" fmla="*/ 129 h 1228"/>
                      <a:gd name="T38" fmla="*/ 3 w 16"/>
                      <a:gd name="T39" fmla="*/ 194 h 1228"/>
                      <a:gd name="T40" fmla="*/ 4 w 16"/>
                      <a:gd name="T41" fmla="*/ 263 h 1228"/>
                      <a:gd name="T42" fmla="*/ 5 w 16"/>
                      <a:gd name="T43" fmla="*/ 332 h 1228"/>
                      <a:gd name="T44" fmla="*/ 8 w 16"/>
                      <a:gd name="T45" fmla="*/ 405 h 1228"/>
                      <a:gd name="T46" fmla="*/ 9 w 16"/>
                      <a:gd name="T47" fmla="*/ 477 h 1228"/>
                      <a:gd name="T48" fmla="*/ 10 w 16"/>
                      <a:gd name="T49" fmla="*/ 553 h 1228"/>
                      <a:gd name="T50" fmla="*/ 11 w 16"/>
                      <a:gd name="T51" fmla="*/ 630 h 1228"/>
                      <a:gd name="T52" fmla="*/ 12 w 16"/>
                      <a:gd name="T53" fmla="*/ 709 h 1228"/>
                      <a:gd name="T54" fmla="*/ 12 w 16"/>
                      <a:gd name="T55" fmla="*/ 789 h 1228"/>
                      <a:gd name="T56" fmla="*/ 11 w 16"/>
                      <a:gd name="T57" fmla="*/ 874 h 1228"/>
                      <a:gd name="T58" fmla="*/ 10 w 16"/>
                      <a:gd name="T59" fmla="*/ 958 h 1228"/>
                      <a:gd name="T60" fmla="*/ 8 w 16"/>
                      <a:gd name="T61" fmla="*/ 1046 h 1228"/>
                      <a:gd name="T62" fmla="*/ 5 w 16"/>
                      <a:gd name="T63" fmla="*/ 1137 h 1228"/>
                      <a:gd name="T64" fmla="*/ 0 w 16"/>
                      <a:gd name="T65" fmla="*/ 1228 h 1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228"/>
                      <a:gd name="T101" fmla="*/ 16 w 16"/>
                      <a:gd name="T102" fmla="*/ 1228 h 1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228">
                        <a:moveTo>
                          <a:pt x="4" y="1228"/>
                        </a:moveTo>
                        <a:lnTo>
                          <a:pt x="6" y="1183"/>
                        </a:lnTo>
                        <a:lnTo>
                          <a:pt x="9" y="1137"/>
                        </a:lnTo>
                        <a:lnTo>
                          <a:pt x="10" y="1090"/>
                        </a:lnTo>
                        <a:lnTo>
                          <a:pt x="11" y="1046"/>
                        </a:lnTo>
                        <a:lnTo>
                          <a:pt x="12" y="1002"/>
                        </a:lnTo>
                        <a:lnTo>
                          <a:pt x="14" y="958"/>
                        </a:lnTo>
                        <a:lnTo>
                          <a:pt x="15" y="915"/>
                        </a:lnTo>
                        <a:lnTo>
                          <a:pt x="15" y="874"/>
                        </a:lnTo>
                        <a:lnTo>
                          <a:pt x="16" y="832"/>
                        </a:lnTo>
                        <a:lnTo>
                          <a:pt x="16" y="789"/>
                        </a:lnTo>
                        <a:lnTo>
                          <a:pt x="16" y="749"/>
                        </a:lnTo>
                        <a:lnTo>
                          <a:pt x="16" y="709"/>
                        </a:lnTo>
                        <a:lnTo>
                          <a:pt x="16" y="668"/>
                        </a:lnTo>
                        <a:lnTo>
                          <a:pt x="15" y="630"/>
                        </a:lnTo>
                        <a:lnTo>
                          <a:pt x="15" y="590"/>
                        </a:lnTo>
                        <a:lnTo>
                          <a:pt x="14" y="552"/>
                        </a:lnTo>
                        <a:lnTo>
                          <a:pt x="14" y="514"/>
                        </a:lnTo>
                        <a:lnTo>
                          <a:pt x="12" y="477"/>
                        </a:lnTo>
                        <a:lnTo>
                          <a:pt x="11" y="440"/>
                        </a:lnTo>
                        <a:lnTo>
                          <a:pt x="11" y="405"/>
                        </a:lnTo>
                        <a:lnTo>
                          <a:pt x="10" y="368"/>
                        </a:lnTo>
                        <a:lnTo>
                          <a:pt x="9" y="332"/>
                        </a:lnTo>
                        <a:lnTo>
                          <a:pt x="9" y="298"/>
                        </a:lnTo>
                        <a:lnTo>
                          <a:pt x="8" y="263"/>
                        </a:lnTo>
                        <a:lnTo>
                          <a:pt x="6" y="228"/>
                        </a:lnTo>
                        <a:lnTo>
                          <a:pt x="6" y="194"/>
                        </a:lnTo>
                        <a:lnTo>
                          <a:pt x="5" y="162"/>
                        </a:lnTo>
                        <a:lnTo>
                          <a:pt x="5" y="129"/>
                        </a:lnTo>
                        <a:lnTo>
                          <a:pt x="4" y="96"/>
                        </a:lnTo>
                        <a:lnTo>
                          <a:pt x="4" y="63"/>
                        </a:lnTo>
                        <a:lnTo>
                          <a:pt x="4" y="31"/>
                        </a:lnTo>
                        <a:lnTo>
                          <a:pt x="4" y="0"/>
                        </a:lnTo>
                        <a:lnTo>
                          <a:pt x="0" y="0"/>
                        </a:lnTo>
                        <a:lnTo>
                          <a:pt x="0" y="31"/>
                        </a:lnTo>
                        <a:lnTo>
                          <a:pt x="0" y="63"/>
                        </a:lnTo>
                        <a:lnTo>
                          <a:pt x="0" y="96"/>
                        </a:lnTo>
                        <a:lnTo>
                          <a:pt x="2" y="129"/>
                        </a:lnTo>
                        <a:lnTo>
                          <a:pt x="2" y="162"/>
                        </a:lnTo>
                        <a:lnTo>
                          <a:pt x="3" y="194"/>
                        </a:lnTo>
                        <a:lnTo>
                          <a:pt x="3" y="228"/>
                        </a:lnTo>
                        <a:lnTo>
                          <a:pt x="4" y="263"/>
                        </a:lnTo>
                        <a:lnTo>
                          <a:pt x="5" y="298"/>
                        </a:lnTo>
                        <a:lnTo>
                          <a:pt x="5" y="332"/>
                        </a:lnTo>
                        <a:lnTo>
                          <a:pt x="6" y="368"/>
                        </a:lnTo>
                        <a:lnTo>
                          <a:pt x="8" y="405"/>
                        </a:lnTo>
                        <a:lnTo>
                          <a:pt x="8" y="440"/>
                        </a:lnTo>
                        <a:lnTo>
                          <a:pt x="9" y="477"/>
                        </a:lnTo>
                        <a:lnTo>
                          <a:pt x="10" y="514"/>
                        </a:lnTo>
                        <a:lnTo>
                          <a:pt x="10" y="553"/>
                        </a:lnTo>
                        <a:lnTo>
                          <a:pt x="11" y="590"/>
                        </a:lnTo>
                        <a:lnTo>
                          <a:pt x="11" y="630"/>
                        </a:lnTo>
                        <a:lnTo>
                          <a:pt x="12" y="669"/>
                        </a:lnTo>
                        <a:lnTo>
                          <a:pt x="12" y="709"/>
                        </a:lnTo>
                        <a:lnTo>
                          <a:pt x="12" y="749"/>
                        </a:lnTo>
                        <a:lnTo>
                          <a:pt x="12" y="789"/>
                        </a:lnTo>
                        <a:lnTo>
                          <a:pt x="12" y="832"/>
                        </a:lnTo>
                        <a:lnTo>
                          <a:pt x="11" y="874"/>
                        </a:lnTo>
                        <a:lnTo>
                          <a:pt x="11" y="915"/>
                        </a:lnTo>
                        <a:lnTo>
                          <a:pt x="10" y="958"/>
                        </a:lnTo>
                        <a:lnTo>
                          <a:pt x="9" y="1002"/>
                        </a:lnTo>
                        <a:lnTo>
                          <a:pt x="8" y="1046"/>
                        </a:lnTo>
                        <a:lnTo>
                          <a:pt x="6" y="1090"/>
                        </a:lnTo>
                        <a:lnTo>
                          <a:pt x="5" y="1137"/>
                        </a:lnTo>
                        <a:lnTo>
                          <a:pt x="3" y="1182"/>
                        </a:lnTo>
                        <a:lnTo>
                          <a:pt x="0" y="1228"/>
                        </a:lnTo>
                        <a:lnTo>
                          <a:pt x="4" y="122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1" name="Freeform 2412"/>
                  <p:cNvSpPr>
                    <a:spLocks/>
                  </p:cNvSpPr>
                  <p:nvPr/>
                </p:nvSpPr>
                <p:spPr bwMode="auto">
                  <a:xfrm>
                    <a:off x="1331" y="1702"/>
                    <a:ext cx="3" cy="106"/>
                  </a:xfrm>
                  <a:custGeom>
                    <a:avLst/>
                    <a:gdLst>
                      <a:gd name="T0" fmla="*/ 22 w 22"/>
                      <a:gd name="T1" fmla="*/ 617 h 637"/>
                      <a:gd name="T2" fmla="*/ 22 w 22"/>
                      <a:gd name="T3" fmla="*/ 580 h 637"/>
                      <a:gd name="T4" fmla="*/ 22 w 22"/>
                      <a:gd name="T5" fmla="*/ 542 h 637"/>
                      <a:gd name="T6" fmla="*/ 22 w 22"/>
                      <a:gd name="T7" fmla="*/ 505 h 637"/>
                      <a:gd name="T8" fmla="*/ 20 w 22"/>
                      <a:gd name="T9" fmla="*/ 466 h 637"/>
                      <a:gd name="T10" fmla="*/ 18 w 22"/>
                      <a:gd name="T11" fmla="*/ 429 h 637"/>
                      <a:gd name="T12" fmla="*/ 15 w 22"/>
                      <a:gd name="T13" fmla="*/ 391 h 637"/>
                      <a:gd name="T14" fmla="*/ 13 w 22"/>
                      <a:gd name="T15" fmla="*/ 352 h 637"/>
                      <a:gd name="T16" fmla="*/ 11 w 22"/>
                      <a:gd name="T17" fmla="*/ 313 h 637"/>
                      <a:gd name="T18" fmla="*/ 9 w 22"/>
                      <a:gd name="T19" fmla="*/ 275 h 637"/>
                      <a:gd name="T20" fmla="*/ 7 w 22"/>
                      <a:gd name="T21" fmla="*/ 236 h 637"/>
                      <a:gd name="T22" fmla="*/ 6 w 22"/>
                      <a:gd name="T23" fmla="*/ 195 h 637"/>
                      <a:gd name="T24" fmla="*/ 5 w 22"/>
                      <a:gd name="T25" fmla="*/ 153 h 637"/>
                      <a:gd name="T26" fmla="*/ 3 w 22"/>
                      <a:gd name="T27" fmla="*/ 111 h 637"/>
                      <a:gd name="T28" fmla="*/ 5 w 22"/>
                      <a:gd name="T29" fmla="*/ 68 h 637"/>
                      <a:gd name="T30" fmla="*/ 6 w 22"/>
                      <a:gd name="T31" fmla="*/ 23 h 637"/>
                      <a:gd name="T32" fmla="*/ 3 w 22"/>
                      <a:gd name="T33" fmla="*/ 0 h 637"/>
                      <a:gd name="T34" fmla="*/ 1 w 22"/>
                      <a:gd name="T35" fmla="*/ 47 h 637"/>
                      <a:gd name="T36" fmla="*/ 1 w 22"/>
                      <a:gd name="T37" fmla="*/ 89 h 637"/>
                      <a:gd name="T38" fmla="*/ 1 w 22"/>
                      <a:gd name="T39" fmla="*/ 132 h 637"/>
                      <a:gd name="T40" fmla="*/ 1 w 22"/>
                      <a:gd name="T41" fmla="*/ 174 h 637"/>
                      <a:gd name="T42" fmla="*/ 2 w 22"/>
                      <a:gd name="T43" fmla="*/ 216 h 637"/>
                      <a:gd name="T44" fmla="*/ 5 w 22"/>
                      <a:gd name="T45" fmla="*/ 255 h 637"/>
                      <a:gd name="T46" fmla="*/ 6 w 22"/>
                      <a:gd name="T47" fmla="*/ 294 h 637"/>
                      <a:gd name="T48" fmla="*/ 8 w 22"/>
                      <a:gd name="T49" fmla="*/ 335 h 637"/>
                      <a:gd name="T50" fmla="*/ 11 w 22"/>
                      <a:gd name="T51" fmla="*/ 373 h 637"/>
                      <a:gd name="T52" fmla="*/ 13 w 22"/>
                      <a:gd name="T53" fmla="*/ 410 h 637"/>
                      <a:gd name="T54" fmla="*/ 15 w 22"/>
                      <a:gd name="T55" fmla="*/ 448 h 637"/>
                      <a:gd name="T56" fmla="*/ 17 w 22"/>
                      <a:gd name="T57" fmla="*/ 486 h 637"/>
                      <a:gd name="T58" fmla="*/ 18 w 22"/>
                      <a:gd name="T59" fmla="*/ 524 h 637"/>
                      <a:gd name="T60" fmla="*/ 18 w 22"/>
                      <a:gd name="T61" fmla="*/ 561 h 637"/>
                      <a:gd name="T62" fmla="*/ 18 w 22"/>
                      <a:gd name="T63" fmla="*/ 598 h 637"/>
                      <a:gd name="T64" fmla="*/ 17 w 22"/>
                      <a:gd name="T65" fmla="*/ 637 h 6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37"/>
                      <a:gd name="T101" fmla="*/ 22 w 22"/>
                      <a:gd name="T102" fmla="*/ 637 h 6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37">
                        <a:moveTo>
                          <a:pt x="20" y="637"/>
                        </a:moveTo>
                        <a:lnTo>
                          <a:pt x="22" y="617"/>
                        </a:lnTo>
                        <a:lnTo>
                          <a:pt x="22" y="599"/>
                        </a:lnTo>
                        <a:lnTo>
                          <a:pt x="22" y="580"/>
                        </a:lnTo>
                        <a:lnTo>
                          <a:pt x="22" y="561"/>
                        </a:lnTo>
                        <a:lnTo>
                          <a:pt x="22" y="542"/>
                        </a:lnTo>
                        <a:lnTo>
                          <a:pt x="22" y="523"/>
                        </a:lnTo>
                        <a:lnTo>
                          <a:pt x="22" y="505"/>
                        </a:lnTo>
                        <a:lnTo>
                          <a:pt x="20" y="486"/>
                        </a:lnTo>
                        <a:lnTo>
                          <a:pt x="20" y="466"/>
                        </a:lnTo>
                        <a:lnTo>
                          <a:pt x="19" y="448"/>
                        </a:lnTo>
                        <a:lnTo>
                          <a:pt x="18" y="429"/>
                        </a:lnTo>
                        <a:lnTo>
                          <a:pt x="17" y="410"/>
                        </a:lnTo>
                        <a:lnTo>
                          <a:pt x="15" y="391"/>
                        </a:lnTo>
                        <a:lnTo>
                          <a:pt x="14" y="371"/>
                        </a:lnTo>
                        <a:lnTo>
                          <a:pt x="13" y="352"/>
                        </a:lnTo>
                        <a:lnTo>
                          <a:pt x="12" y="333"/>
                        </a:lnTo>
                        <a:lnTo>
                          <a:pt x="11" y="313"/>
                        </a:lnTo>
                        <a:lnTo>
                          <a:pt x="9" y="294"/>
                        </a:lnTo>
                        <a:lnTo>
                          <a:pt x="9" y="275"/>
                        </a:lnTo>
                        <a:lnTo>
                          <a:pt x="8" y="255"/>
                        </a:lnTo>
                        <a:lnTo>
                          <a:pt x="7" y="236"/>
                        </a:lnTo>
                        <a:lnTo>
                          <a:pt x="6" y="216"/>
                        </a:lnTo>
                        <a:lnTo>
                          <a:pt x="6" y="195"/>
                        </a:lnTo>
                        <a:lnTo>
                          <a:pt x="5" y="174"/>
                        </a:lnTo>
                        <a:lnTo>
                          <a:pt x="5" y="153"/>
                        </a:lnTo>
                        <a:lnTo>
                          <a:pt x="5" y="132"/>
                        </a:lnTo>
                        <a:lnTo>
                          <a:pt x="3" y="111"/>
                        </a:lnTo>
                        <a:lnTo>
                          <a:pt x="5" y="89"/>
                        </a:lnTo>
                        <a:lnTo>
                          <a:pt x="5" y="68"/>
                        </a:lnTo>
                        <a:lnTo>
                          <a:pt x="5" y="47"/>
                        </a:lnTo>
                        <a:lnTo>
                          <a:pt x="6" y="23"/>
                        </a:lnTo>
                        <a:lnTo>
                          <a:pt x="7" y="0"/>
                        </a:lnTo>
                        <a:lnTo>
                          <a:pt x="3" y="0"/>
                        </a:lnTo>
                        <a:lnTo>
                          <a:pt x="2" y="23"/>
                        </a:lnTo>
                        <a:lnTo>
                          <a:pt x="1" y="47"/>
                        </a:lnTo>
                        <a:lnTo>
                          <a:pt x="1" y="68"/>
                        </a:lnTo>
                        <a:lnTo>
                          <a:pt x="1" y="89"/>
                        </a:lnTo>
                        <a:lnTo>
                          <a:pt x="0" y="111"/>
                        </a:lnTo>
                        <a:lnTo>
                          <a:pt x="1" y="132"/>
                        </a:lnTo>
                        <a:lnTo>
                          <a:pt x="1" y="154"/>
                        </a:lnTo>
                        <a:lnTo>
                          <a:pt x="1" y="174"/>
                        </a:lnTo>
                        <a:lnTo>
                          <a:pt x="2" y="195"/>
                        </a:lnTo>
                        <a:lnTo>
                          <a:pt x="2" y="216"/>
                        </a:lnTo>
                        <a:lnTo>
                          <a:pt x="3" y="236"/>
                        </a:lnTo>
                        <a:lnTo>
                          <a:pt x="5" y="255"/>
                        </a:lnTo>
                        <a:lnTo>
                          <a:pt x="6" y="275"/>
                        </a:lnTo>
                        <a:lnTo>
                          <a:pt x="6" y="294"/>
                        </a:lnTo>
                        <a:lnTo>
                          <a:pt x="7" y="313"/>
                        </a:lnTo>
                        <a:lnTo>
                          <a:pt x="8" y="335"/>
                        </a:lnTo>
                        <a:lnTo>
                          <a:pt x="9" y="354"/>
                        </a:lnTo>
                        <a:lnTo>
                          <a:pt x="11" y="373"/>
                        </a:lnTo>
                        <a:lnTo>
                          <a:pt x="12" y="391"/>
                        </a:lnTo>
                        <a:lnTo>
                          <a:pt x="13" y="410"/>
                        </a:lnTo>
                        <a:lnTo>
                          <a:pt x="14" y="429"/>
                        </a:lnTo>
                        <a:lnTo>
                          <a:pt x="15" y="448"/>
                        </a:lnTo>
                        <a:lnTo>
                          <a:pt x="17" y="466"/>
                        </a:lnTo>
                        <a:lnTo>
                          <a:pt x="17" y="486"/>
                        </a:lnTo>
                        <a:lnTo>
                          <a:pt x="18" y="505"/>
                        </a:lnTo>
                        <a:lnTo>
                          <a:pt x="18" y="524"/>
                        </a:lnTo>
                        <a:lnTo>
                          <a:pt x="18" y="542"/>
                        </a:lnTo>
                        <a:lnTo>
                          <a:pt x="18" y="561"/>
                        </a:lnTo>
                        <a:lnTo>
                          <a:pt x="18" y="580"/>
                        </a:lnTo>
                        <a:lnTo>
                          <a:pt x="18" y="598"/>
                        </a:lnTo>
                        <a:lnTo>
                          <a:pt x="18" y="617"/>
                        </a:lnTo>
                        <a:lnTo>
                          <a:pt x="17" y="637"/>
                        </a:lnTo>
                        <a:lnTo>
                          <a:pt x="20" y="6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2" name="Freeform 2413"/>
                  <p:cNvSpPr>
                    <a:spLocks/>
                  </p:cNvSpPr>
                  <p:nvPr/>
                </p:nvSpPr>
                <p:spPr bwMode="auto">
                  <a:xfrm>
                    <a:off x="1332" y="1808"/>
                    <a:ext cx="2" cy="269"/>
                  </a:xfrm>
                  <a:custGeom>
                    <a:avLst/>
                    <a:gdLst>
                      <a:gd name="T0" fmla="*/ 3 w 15"/>
                      <a:gd name="T1" fmla="*/ 1560 h 1613"/>
                      <a:gd name="T2" fmla="*/ 3 w 15"/>
                      <a:gd name="T3" fmla="*/ 1454 h 1613"/>
                      <a:gd name="T4" fmla="*/ 3 w 15"/>
                      <a:gd name="T5" fmla="*/ 1341 h 1613"/>
                      <a:gd name="T6" fmla="*/ 3 w 15"/>
                      <a:gd name="T7" fmla="*/ 1226 h 1613"/>
                      <a:gd name="T8" fmla="*/ 4 w 15"/>
                      <a:gd name="T9" fmla="*/ 1108 h 1613"/>
                      <a:gd name="T10" fmla="*/ 4 w 15"/>
                      <a:gd name="T11" fmla="*/ 989 h 1613"/>
                      <a:gd name="T12" fmla="*/ 4 w 15"/>
                      <a:gd name="T13" fmla="*/ 871 h 1613"/>
                      <a:gd name="T14" fmla="*/ 4 w 15"/>
                      <a:gd name="T15" fmla="*/ 754 h 1613"/>
                      <a:gd name="T16" fmla="*/ 6 w 15"/>
                      <a:gd name="T17" fmla="*/ 639 h 1613"/>
                      <a:gd name="T18" fmla="*/ 6 w 15"/>
                      <a:gd name="T19" fmla="*/ 529 h 1613"/>
                      <a:gd name="T20" fmla="*/ 7 w 15"/>
                      <a:gd name="T21" fmla="*/ 426 h 1613"/>
                      <a:gd name="T22" fmla="*/ 8 w 15"/>
                      <a:gd name="T23" fmla="*/ 327 h 1613"/>
                      <a:gd name="T24" fmla="*/ 9 w 15"/>
                      <a:gd name="T25" fmla="*/ 237 h 1613"/>
                      <a:gd name="T26" fmla="*/ 10 w 15"/>
                      <a:gd name="T27" fmla="*/ 156 h 1613"/>
                      <a:gd name="T28" fmla="*/ 12 w 15"/>
                      <a:gd name="T29" fmla="*/ 84 h 1613"/>
                      <a:gd name="T30" fmla="*/ 14 w 15"/>
                      <a:gd name="T31" fmla="*/ 25 h 1613"/>
                      <a:gd name="T32" fmla="*/ 12 w 15"/>
                      <a:gd name="T33" fmla="*/ 0 h 1613"/>
                      <a:gd name="T34" fmla="*/ 9 w 15"/>
                      <a:gd name="T35" fmla="*/ 53 h 1613"/>
                      <a:gd name="T36" fmla="*/ 8 w 15"/>
                      <a:gd name="T37" fmla="*/ 118 h 1613"/>
                      <a:gd name="T38" fmla="*/ 6 w 15"/>
                      <a:gd name="T39" fmla="*/ 195 h 1613"/>
                      <a:gd name="T40" fmla="*/ 4 w 15"/>
                      <a:gd name="T41" fmla="*/ 281 h 1613"/>
                      <a:gd name="T42" fmla="*/ 3 w 15"/>
                      <a:gd name="T43" fmla="*/ 375 h 1613"/>
                      <a:gd name="T44" fmla="*/ 3 w 15"/>
                      <a:gd name="T45" fmla="*/ 477 h 1613"/>
                      <a:gd name="T46" fmla="*/ 2 w 15"/>
                      <a:gd name="T47" fmla="*/ 584 h 1613"/>
                      <a:gd name="T48" fmla="*/ 2 w 15"/>
                      <a:gd name="T49" fmla="*/ 696 h 1613"/>
                      <a:gd name="T50" fmla="*/ 1 w 15"/>
                      <a:gd name="T51" fmla="*/ 811 h 1613"/>
                      <a:gd name="T52" fmla="*/ 1 w 15"/>
                      <a:gd name="T53" fmla="*/ 929 h 1613"/>
                      <a:gd name="T54" fmla="*/ 1 w 15"/>
                      <a:gd name="T55" fmla="*/ 1048 h 1613"/>
                      <a:gd name="T56" fmla="*/ 0 w 15"/>
                      <a:gd name="T57" fmla="*/ 1167 h 1613"/>
                      <a:gd name="T58" fmla="*/ 0 w 15"/>
                      <a:gd name="T59" fmla="*/ 1283 h 1613"/>
                      <a:gd name="T60" fmla="*/ 0 w 15"/>
                      <a:gd name="T61" fmla="*/ 1397 h 1613"/>
                      <a:gd name="T62" fmla="*/ 0 w 15"/>
                      <a:gd name="T63" fmla="*/ 1508 h 1613"/>
                      <a:gd name="T64" fmla="*/ 0 w 15"/>
                      <a:gd name="T65" fmla="*/ 1612 h 1613"/>
                      <a:gd name="T66" fmla="*/ 3 w 15"/>
                      <a:gd name="T67" fmla="*/ 1612 h 16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
                      <a:gd name="T103" fmla="*/ 0 h 1613"/>
                      <a:gd name="T104" fmla="*/ 15 w 15"/>
                      <a:gd name="T105" fmla="*/ 1613 h 16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 h="1613">
                        <a:moveTo>
                          <a:pt x="3" y="1612"/>
                        </a:moveTo>
                        <a:lnTo>
                          <a:pt x="3" y="1560"/>
                        </a:lnTo>
                        <a:lnTo>
                          <a:pt x="3" y="1508"/>
                        </a:lnTo>
                        <a:lnTo>
                          <a:pt x="3" y="1454"/>
                        </a:lnTo>
                        <a:lnTo>
                          <a:pt x="3" y="1397"/>
                        </a:lnTo>
                        <a:lnTo>
                          <a:pt x="3" y="1341"/>
                        </a:lnTo>
                        <a:lnTo>
                          <a:pt x="3" y="1283"/>
                        </a:lnTo>
                        <a:lnTo>
                          <a:pt x="3" y="1226"/>
                        </a:lnTo>
                        <a:lnTo>
                          <a:pt x="3" y="1167"/>
                        </a:lnTo>
                        <a:lnTo>
                          <a:pt x="4" y="1108"/>
                        </a:lnTo>
                        <a:lnTo>
                          <a:pt x="4" y="1048"/>
                        </a:lnTo>
                        <a:lnTo>
                          <a:pt x="4" y="989"/>
                        </a:lnTo>
                        <a:lnTo>
                          <a:pt x="4" y="929"/>
                        </a:lnTo>
                        <a:lnTo>
                          <a:pt x="4" y="871"/>
                        </a:lnTo>
                        <a:lnTo>
                          <a:pt x="4" y="811"/>
                        </a:lnTo>
                        <a:lnTo>
                          <a:pt x="4" y="754"/>
                        </a:lnTo>
                        <a:lnTo>
                          <a:pt x="6" y="696"/>
                        </a:lnTo>
                        <a:lnTo>
                          <a:pt x="6" y="639"/>
                        </a:lnTo>
                        <a:lnTo>
                          <a:pt x="6" y="584"/>
                        </a:lnTo>
                        <a:lnTo>
                          <a:pt x="6" y="529"/>
                        </a:lnTo>
                        <a:lnTo>
                          <a:pt x="7" y="477"/>
                        </a:lnTo>
                        <a:lnTo>
                          <a:pt x="7" y="426"/>
                        </a:lnTo>
                        <a:lnTo>
                          <a:pt x="7" y="375"/>
                        </a:lnTo>
                        <a:lnTo>
                          <a:pt x="8" y="327"/>
                        </a:lnTo>
                        <a:lnTo>
                          <a:pt x="8" y="281"/>
                        </a:lnTo>
                        <a:lnTo>
                          <a:pt x="9" y="237"/>
                        </a:lnTo>
                        <a:lnTo>
                          <a:pt x="9" y="195"/>
                        </a:lnTo>
                        <a:lnTo>
                          <a:pt x="10" y="156"/>
                        </a:lnTo>
                        <a:lnTo>
                          <a:pt x="12" y="118"/>
                        </a:lnTo>
                        <a:lnTo>
                          <a:pt x="12" y="84"/>
                        </a:lnTo>
                        <a:lnTo>
                          <a:pt x="13" y="53"/>
                        </a:lnTo>
                        <a:lnTo>
                          <a:pt x="14" y="25"/>
                        </a:lnTo>
                        <a:lnTo>
                          <a:pt x="15" y="0"/>
                        </a:lnTo>
                        <a:lnTo>
                          <a:pt x="12" y="0"/>
                        </a:lnTo>
                        <a:lnTo>
                          <a:pt x="10" y="25"/>
                        </a:lnTo>
                        <a:lnTo>
                          <a:pt x="9" y="53"/>
                        </a:lnTo>
                        <a:lnTo>
                          <a:pt x="8" y="84"/>
                        </a:lnTo>
                        <a:lnTo>
                          <a:pt x="8" y="118"/>
                        </a:lnTo>
                        <a:lnTo>
                          <a:pt x="7" y="156"/>
                        </a:lnTo>
                        <a:lnTo>
                          <a:pt x="6" y="195"/>
                        </a:lnTo>
                        <a:lnTo>
                          <a:pt x="6" y="237"/>
                        </a:lnTo>
                        <a:lnTo>
                          <a:pt x="4" y="281"/>
                        </a:lnTo>
                        <a:lnTo>
                          <a:pt x="4" y="327"/>
                        </a:lnTo>
                        <a:lnTo>
                          <a:pt x="3" y="375"/>
                        </a:lnTo>
                        <a:lnTo>
                          <a:pt x="3" y="426"/>
                        </a:lnTo>
                        <a:lnTo>
                          <a:pt x="3" y="477"/>
                        </a:lnTo>
                        <a:lnTo>
                          <a:pt x="2" y="529"/>
                        </a:lnTo>
                        <a:lnTo>
                          <a:pt x="2" y="584"/>
                        </a:lnTo>
                        <a:lnTo>
                          <a:pt x="2" y="639"/>
                        </a:lnTo>
                        <a:lnTo>
                          <a:pt x="2" y="696"/>
                        </a:lnTo>
                        <a:lnTo>
                          <a:pt x="1" y="754"/>
                        </a:lnTo>
                        <a:lnTo>
                          <a:pt x="1" y="811"/>
                        </a:lnTo>
                        <a:lnTo>
                          <a:pt x="1" y="871"/>
                        </a:lnTo>
                        <a:lnTo>
                          <a:pt x="1" y="929"/>
                        </a:lnTo>
                        <a:lnTo>
                          <a:pt x="1" y="989"/>
                        </a:lnTo>
                        <a:lnTo>
                          <a:pt x="1" y="1048"/>
                        </a:lnTo>
                        <a:lnTo>
                          <a:pt x="1" y="1108"/>
                        </a:lnTo>
                        <a:lnTo>
                          <a:pt x="0" y="1167"/>
                        </a:lnTo>
                        <a:lnTo>
                          <a:pt x="0" y="1226"/>
                        </a:lnTo>
                        <a:lnTo>
                          <a:pt x="0" y="1283"/>
                        </a:lnTo>
                        <a:lnTo>
                          <a:pt x="0" y="1341"/>
                        </a:lnTo>
                        <a:lnTo>
                          <a:pt x="0" y="1397"/>
                        </a:lnTo>
                        <a:lnTo>
                          <a:pt x="0" y="1454"/>
                        </a:lnTo>
                        <a:lnTo>
                          <a:pt x="0" y="1508"/>
                        </a:lnTo>
                        <a:lnTo>
                          <a:pt x="0" y="1560"/>
                        </a:lnTo>
                        <a:lnTo>
                          <a:pt x="0" y="1612"/>
                        </a:lnTo>
                        <a:lnTo>
                          <a:pt x="0" y="1613"/>
                        </a:lnTo>
                        <a:lnTo>
                          <a:pt x="3" y="16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3" name="Freeform 2414"/>
                  <p:cNvSpPr>
                    <a:spLocks/>
                  </p:cNvSpPr>
                  <p:nvPr/>
                </p:nvSpPr>
                <p:spPr bwMode="auto">
                  <a:xfrm>
                    <a:off x="1332" y="2077"/>
                    <a:ext cx="10" cy="42"/>
                  </a:xfrm>
                  <a:custGeom>
                    <a:avLst/>
                    <a:gdLst>
                      <a:gd name="T0" fmla="*/ 67 w 69"/>
                      <a:gd name="T1" fmla="*/ 253 h 253"/>
                      <a:gd name="T2" fmla="*/ 68 w 69"/>
                      <a:gd name="T3" fmla="*/ 250 h 253"/>
                      <a:gd name="T4" fmla="*/ 3 w 69"/>
                      <a:gd name="T5" fmla="*/ 0 h 253"/>
                      <a:gd name="T6" fmla="*/ 0 w 69"/>
                      <a:gd name="T7" fmla="*/ 1 h 253"/>
                      <a:gd name="T8" fmla="*/ 65 w 69"/>
                      <a:gd name="T9" fmla="*/ 251 h 253"/>
                      <a:gd name="T10" fmla="*/ 67 w 69"/>
                      <a:gd name="T11" fmla="*/ 249 h 253"/>
                      <a:gd name="T12" fmla="*/ 67 w 69"/>
                      <a:gd name="T13" fmla="*/ 253 h 253"/>
                      <a:gd name="T14" fmla="*/ 69 w 69"/>
                      <a:gd name="T15" fmla="*/ 253 h 253"/>
                      <a:gd name="T16" fmla="*/ 68 w 69"/>
                      <a:gd name="T17" fmla="*/ 250 h 253"/>
                      <a:gd name="T18" fmla="*/ 67 w 69"/>
                      <a:gd name="T19" fmla="*/ 253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
                      <a:gd name="T31" fmla="*/ 0 h 253"/>
                      <a:gd name="T32" fmla="*/ 69 w 69"/>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 h="253">
                        <a:moveTo>
                          <a:pt x="67" y="253"/>
                        </a:moveTo>
                        <a:lnTo>
                          <a:pt x="68" y="250"/>
                        </a:lnTo>
                        <a:lnTo>
                          <a:pt x="3" y="0"/>
                        </a:lnTo>
                        <a:lnTo>
                          <a:pt x="0" y="1"/>
                        </a:lnTo>
                        <a:lnTo>
                          <a:pt x="65" y="251"/>
                        </a:lnTo>
                        <a:lnTo>
                          <a:pt x="67" y="249"/>
                        </a:lnTo>
                        <a:lnTo>
                          <a:pt x="67" y="253"/>
                        </a:lnTo>
                        <a:lnTo>
                          <a:pt x="69" y="253"/>
                        </a:lnTo>
                        <a:lnTo>
                          <a:pt x="68" y="250"/>
                        </a:lnTo>
                        <a:lnTo>
                          <a:pt x="67" y="2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4" name="Freeform 2415"/>
                  <p:cNvSpPr>
                    <a:spLocks/>
                  </p:cNvSpPr>
                  <p:nvPr/>
                </p:nvSpPr>
                <p:spPr bwMode="auto">
                  <a:xfrm>
                    <a:off x="1317" y="2118"/>
                    <a:ext cx="24" cy="2"/>
                  </a:xfrm>
                  <a:custGeom>
                    <a:avLst/>
                    <a:gdLst>
                      <a:gd name="T0" fmla="*/ 1 w 168"/>
                      <a:gd name="T1" fmla="*/ 10 h 12"/>
                      <a:gd name="T2" fmla="*/ 2 w 168"/>
                      <a:gd name="T3" fmla="*/ 11 h 12"/>
                      <a:gd name="T4" fmla="*/ 168 w 168"/>
                      <a:gd name="T5" fmla="*/ 4 h 12"/>
                      <a:gd name="T6" fmla="*/ 168 w 168"/>
                      <a:gd name="T7" fmla="*/ 0 h 12"/>
                      <a:gd name="T8" fmla="*/ 2 w 168"/>
                      <a:gd name="T9" fmla="*/ 7 h 12"/>
                      <a:gd name="T10" fmla="*/ 4 w 168"/>
                      <a:gd name="T11" fmla="*/ 10 h 12"/>
                      <a:gd name="T12" fmla="*/ 1 w 168"/>
                      <a:gd name="T13" fmla="*/ 10 h 12"/>
                      <a:gd name="T14" fmla="*/ 0 w 168"/>
                      <a:gd name="T15" fmla="*/ 12 h 12"/>
                      <a:gd name="T16" fmla="*/ 2 w 168"/>
                      <a:gd name="T17" fmla="*/ 11 h 12"/>
                      <a:gd name="T18" fmla="*/ 1 w 168"/>
                      <a:gd name="T19" fmla="*/ 1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8"/>
                      <a:gd name="T31" fmla="*/ 0 h 12"/>
                      <a:gd name="T32" fmla="*/ 168 w 16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8" h="12">
                        <a:moveTo>
                          <a:pt x="1" y="10"/>
                        </a:moveTo>
                        <a:lnTo>
                          <a:pt x="2" y="11"/>
                        </a:lnTo>
                        <a:lnTo>
                          <a:pt x="168" y="4"/>
                        </a:lnTo>
                        <a:lnTo>
                          <a:pt x="168" y="0"/>
                        </a:lnTo>
                        <a:lnTo>
                          <a:pt x="2" y="7"/>
                        </a:lnTo>
                        <a:lnTo>
                          <a:pt x="4" y="10"/>
                        </a:lnTo>
                        <a:lnTo>
                          <a:pt x="1" y="10"/>
                        </a:lnTo>
                        <a:lnTo>
                          <a:pt x="0" y="12"/>
                        </a:lnTo>
                        <a:lnTo>
                          <a:pt x="2" y="11"/>
                        </a:lnTo>
                        <a:lnTo>
                          <a:pt x="1"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5" name="Freeform 2416"/>
                  <p:cNvSpPr>
                    <a:spLocks/>
                  </p:cNvSpPr>
                  <p:nvPr/>
                </p:nvSpPr>
                <p:spPr bwMode="auto">
                  <a:xfrm>
                    <a:off x="1316" y="1991"/>
                    <a:ext cx="3" cy="129"/>
                  </a:xfrm>
                  <a:custGeom>
                    <a:avLst/>
                    <a:gdLst>
                      <a:gd name="T0" fmla="*/ 1 w 17"/>
                      <a:gd name="T1" fmla="*/ 24 h 773"/>
                      <a:gd name="T2" fmla="*/ 1 w 17"/>
                      <a:gd name="T3" fmla="*/ 73 h 773"/>
                      <a:gd name="T4" fmla="*/ 0 w 17"/>
                      <a:gd name="T5" fmla="*/ 120 h 773"/>
                      <a:gd name="T6" fmla="*/ 1 w 17"/>
                      <a:gd name="T7" fmla="*/ 168 h 773"/>
                      <a:gd name="T8" fmla="*/ 2 w 17"/>
                      <a:gd name="T9" fmla="*/ 217 h 773"/>
                      <a:gd name="T10" fmla="*/ 4 w 17"/>
                      <a:gd name="T11" fmla="*/ 266 h 773"/>
                      <a:gd name="T12" fmla="*/ 5 w 17"/>
                      <a:gd name="T13" fmla="*/ 313 h 773"/>
                      <a:gd name="T14" fmla="*/ 7 w 17"/>
                      <a:gd name="T15" fmla="*/ 363 h 773"/>
                      <a:gd name="T16" fmla="*/ 9 w 17"/>
                      <a:gd name="T17" fmla="*/ 411 h 773"/>
                      <a:gd name="T18" fmla="*/ 11 w 17"/>
                      <a:gd name="T19" fmla="*/ 460 h 773"/>
                      <a:gd name="T20" fmla="*/ 12 w 17"/>
                      <a:gd name="T21" fmla="*/ 508 h 773"/>
                      <a:gd name="T22" fmla="*/ 13 w 17"/>
                      <a:gd name="T23" fmla="*/ 556 h 773"/>
                      <a:gd name="T24" fmla="*/ 13 w 17"/>
                      <a:gd name="T25" fmla="*/ 605 h 773"/>
                      <a:gd name="T26" fmla="*/ 13 w 17"/>
                      <a:gd name="T27" fmla="*/ 653 h 773"/>
                      <a:gd name="T28" fmla="*/ 12 w 17"/>
                      <a:gd name="T29" fmla="*/ 701 h 773"/>
                      <a:gd name="T30" fmla="*/ 9 w 17"/>
                      <a:gd name="T31" fmla="*/ 749 h 773"/>
                      <a:gd name="T32" fmla="*/ 11 w 17"/>
                      <a:gd name="T33" fmla="*/ 773 h 773"/>
                      <a:gd name="T34" fmla="*/ 14 w 17"/>
                      <a:gd name="T35" fmla="*/ 725 h 773"/>
                      <a:gd name="T36" fmla="*/ 17 w 17"/>
                      <a:gd name="T37" fmla="*/ 677 h 773"/>
                      <a:gd name="T38" fmla="*/ 17 w 17"/>
                      <a:gd name="T39" fmla="*/ 629 h 773"/>
                      <a:gd name="T40" fmla="*/ 17 w 17"/>
                      <a:gd name="T41" fmla="*/ 580 h 773"/>
                      <a:gd name="T42" fmla="*/ 17 w 17"/>
                      <a:gd name="T43" fmla="*/ 532 h 773"/>
                      <a:gd name="T44" fmla="*/ 15 w 17"/>
                      <a:gd name="T45" fmla="*/ 483 h 773"/>
                      <a:gd name="T46" fmla="*/ 13 w 17"/>
                      <a:gd name="T47" fmla="*/ 435 h 773"/>
                      <a:gd name="T48" fmla="*/ 12 w 17"/>
                      <a:gd name="T49" fmla="*/ 387 h 773"/>
                      <a:gd name="T50" fmla="*/ 9 w 17"/>
                      <a:gd name="T51" fmla="*/ 337 h 773"/>
                      <a:gd name="T52" fmla="*/ 8 w 17"/>
                      <a:gd name="T53" fmla="*/ 289 h 773"/>
                      <a:gd name="T54" fmla="*/ 6 w 17"/>
                      <a:gd name="T55" fmla="*/ 241 h 773"/>
                      <a:gd name="T56" fmla="*/ 5 w 17"/>
                      <a:gd name="T57" fmla="*/ 192 h 773"/>
                      <a:gd name="T58" fmla="*/ 5 w 17"/>
                      <a:gd name="T59" fmla="*/ 144 h 773"/>
                      <a:gd name="T60" fmla="*/ 4 w 17"/>
                      <a:gd name="T61" fmla="*/ 97 h 773"/>
                      <a:gd name="T62" fmla="*/ 5 w 17"/>
                      <a:gd name="T63" fmla="*/ 48 h 773"/>
                      <a:gd name="T64" fmla="*/ 6 w 17"/>
                      <a:gd name="T65" fmla="*/ 0 h 7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773"/>
                      <a:gd name="T101" fmla="*/ 17 w 17"/>
                      <a:gd name="T102" fmla="*/ 773 h 7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773">
                        <a:moveTo>
                          <a:pt x="2" y="0"/>
                        </a:moveTo>
                        <a:lnTo>
                          <a:pt x="1" y="24"/>
                        </a:lnTo>
                        <a:lnTo>
                          <a:pt x="1" y="48"/>
                        </a:lnTo>
                        <a:lnTo>
                          <a:pt x="1" y="73"/>
                        </a:lnTo>
                        <a:lnTo>
                          <a:pt x="0" y="97"/>
                        </a:lnTo>
                        <a:lnTo>
                          <a:pt x="0" y="120"/>
                        </a:lnTo>
                        <a:lnTo>
                          <a:pt x="1" y="144"/>
                        </a:lnTo>
                        <a:lnTo>
                          <a:pt x="1" y="168"/>
                        </a:lnTo>
                        <a:lnTo>
                          <a:pt x="1" y="192"/>
                        </a:lnTo>
                        <a:lnTo>
                          <a:pt x="2" y="217"/>
                        </a:lnTo>
                        <a:lnTo>
                          <a:pt x="2" y="242"/>
                        </a:lnTo>
                        <a:lnTo>
                          <a:pt x="4" y="266"/>
                        </a:lnTo>
                        <a:lnTo>
                          <a:pt x="5" y="289"/>
                        </a:lnTo>
                        <a:lnTo>
                          <a:pt x="5" y="313"/>
                        </a:lnTo>
                        <a:lnTo>
                          <a:pt x="6" y="337"/>
                        </a:lnTo>
                        <a:lnTo>
                          <a:pt x="7" y="363"/>
                        </a:lnTo>
                        <a:lnTo>
                          <a:pt x="8" y="387"/>
                        </a:lnTo>
                        <a:lnTo>
                          <a:pt x="9" y="411"/>
                        </a:lnTo>
                        <a:lnTo>
                          <a:pt x="9" y="435"/>
                        </a:lnTo>
                        <a:lnTo>
                          <a:pt x="11" y="460"/>
                        </a:lnTo>
                        <a:lnTo>
                          <a:pt x="12" y="483"/>
                        </a:lnTo>
                        <a:lnTo>
                          <a:pt x="12" y="508"/>
                        </a:lnTo>
                        <a:lnTo>
                          <a:pt x="13" y="532"/>
                        </a:lnTo>
                        <a:lnTo>
                          <a:pt x="13" y="556"/>
                        </a:lnTo>
                        <a:lnTo>
                          <a:pt x="13" y="580"/>
                        </a:lnTo>
                        <a:lnTo>
                          <a:pt x="13" y="605"/>
                        </a:lnTo>
                        <a:lnTo>
                          <a:pt x="13" y="629"/>
                        </a:lnTo>
                        <a:lnTo>
                          <a:pt x="13" y="653"/>
                        </a:lnTo>
                        <a:lnTo>
                          <a:pt x="13" y="677"/>
                        </a:lnTo>
                        <a:lnTo>
                          <a:pt x="12" y="701"/>
                        </a:lnTo>
                        <a:lnTo>
                          <a:pt x="11" y="725"/>
                        </a:lnTo>
                        <a:lnTo>
                          <a:pt x="9" y="749"/>
                        </a:lnTo>
                        <a:lnTo>
                          <a:pt x="8" y="773"/>
                        </a:lnTo>
                        <a:lnTo>
                          <a:pt x="11" y="773"/>
                        </a:lnTo>
                        <a:lnTo>
                          <a:pt x="13" y="749"/>
                        </a:lnTo>
                        <a:lnTo>
                          <a:pt x="14" y="725"/>
                        </a:lnTo>
                        <a:lnTo>
                          <a:pt x="15" y="701"/>
                        </a:lnTo>
                        <a:lnTo>
                          <a:pt x="17" y="677"/>
                        </a:lnTo>
                        <a:lnTo>
                          <a:pt x="17" y="653"/>
                        </a:lnTo>
                        <a:lnTo>
                          <a:pt x="17" y="629"/>
                        </a:lnTo>
                        <a:lnTo>
                          <a:pt x="17" y="605"/>
                        </a:lnTo>
                        <a:lnTo>
                          <a:pt x="17" y="580"/>
                        </a:lnTo>
                        <a:lnTo>
                          <a:pt x="17" y="556"/>
                        </a:lnTo>
                        <a:lnTo>
                          <a:pt x="17" y="532"/>
                        </a:lnTo>
                        <a:lnTo>
                          <a:pt x="15" y="508"/>
                        </a:lnTo>
                        <a:lnTo>
                          <a:pt x="15" y="483"/>
                        </a:lnTo>
                        <a:lnTo>
                          <a:pt x="14" y="458"/>
                        </a:lnTo>
                        <a:lnTo>
                          <a:pt x="13" y="435"/>
                        </a:lnTo>
                        <a:lnTo>
                          <a:pt x="13" y="411"/>
                        </a:lnTo>
                        <a:lnTo>
                          <a:pt x="12" y="387"/>
                        </a:lnTo>
                        <a:lnTo>
                          <a:pt x="11" y="363"/>
                        </a:lnTo>
                        <a:lnTo>
                          <a:pt x="9" y="337"/>
                        </a:lnTo>
                        <a:lnTo>
                          <a:pt x="8" y="313"/>
                        </a:lnTo>
                        <a:lnTo>
                          <a:pt x="8" y="289"/>
                        </a:lnTo>
                        <a:lnTo>
                          <a:pt x="7" y="266"/>
                        </a:lnTo>
                        <a:lnTo>
                          <a:pt x="6" y="241"/>
                        </a:lnTo>
                        <a:lnTo>
                          <a:pt x="6" y="217"/>
                        </a:lnTo>
                        <a:lnTo>
                          <a:pt x="5" y="192"/>
                        </a:lnTo>
                        <a:lnTo>
                          <a:pt x="5" y="168"/>
                        </a:lnTo>
                        <a:lnTo>
                          <a:pt x="5" y="144"/>
                        </a:lnTo>
                        <a:lnTo>
                          <a:pt x="4" y="120"/>
                        </a:lnTo>
                        <a:lnTo>
                          <a:pt x="4" y="97"/>
                        </a:lnTo>
                        <a:lnTo>
                          <a:pt x="5" y="73"/>
                        </a:lnTo>
                        <a:lnTo>
                          <a:pt x="5" y="48"/>
                        </a:lnTo>
                        <a:lnTo>
                          <a:pt x="5" y="24"/>
                        </a:lnTo>
                        <a:lnTo>
                          <a:pt x="6" y="0"/>
                        </a:lnTo>
                        <a:lnTo>
                          <a:pt x="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6" name="Freeform 2417"/>
                  <p:cNvSpPr>
                    <a:spLocks/>
                  </p:cNvSpPr>
                  <p:nvPr/>
                </p:nvSpPr>
                <p:spPr bwMode="auto">
                  <a:xfrm>
                    <a:off x="1314" y="1875"/>
                    <a:ext cx="3" cy="116"/>
                  </a:xfrm>
                  <a:custGeom>
                    <a:avLst/>
                    <a:gdLst>
                      <a:gd name="T0" fmla="*/ 3 w 22"/>
                      <a:gd name="T1" fmla="*/ 21 h 699"/>
                      <a:gd name="T2" fmla="*/ 1 w 22"/>
                      <a:gd name="T3" fmla="*/ 65 h 699"/>
                      <a:gd name="T4" fmla="*/ 0 w 22"/>
                      <a:gd name="T5" fmla="*/ 108 h 699"/>
                      <a:gd name="T6" fmla="*/ 0 w 22"/>
                      <a:gd name="T7" fmla="*/ 151 h 699"/>
                      <a:gd name="T8" fmla="*/ 1 w 22"/>
                      <a:gd name="T9" fmla="*/ 196 h 699"/>
                      <a:gd name="T10" fmla="*/ 2 w 22"/>
                      <a:gd name="T11" fmla="*/ 240 h 699"/>
                      <a:gd name="T12" fmla="*/ 4 w 22"/>
                      <a:gd name="T13" fmla="*/ 283 h 699"/>
                      <a:gd name="T14" fmla="*/ 7 w 22"/>
                      <a:gd name="T15" fmla="*/ 328 h 699"/>
                      <a:gd name="T16" fmla="*/ 9 w 22"/>
                      <a:gd name="T17" fmla="*/ 372 h 699"/>
                      <a:gd name="T18" fmla="*/ 13 w 22"/>
                      <a:gd name="T19" fmla="*/ 415 h 699"/>
                      <a:gd name="T20" fmla="*/ 15 w 22"/>
                      <a:gd name="T21" fmla="*/ 459 h 699"/>
                      <a:gd name="T22" fmla="*/ 16 w 22"/>
                      <a:gd name="T23" fmla="*/ 504 h 699"/>
                      <a:gd name="T24" fmla="*/ 19 w 22"/>
                      <a:gd name="T25" fmla="*/ 547 h 699"/>
                      <a:gd name="T26" fmla="*/ 19 w 22"/>
                      <a:gd name="T27" fmla="*/ 590 h 699"/>
                      <a:gd name="T28" fmla="*/ 19 w 22"/>
                      <a:gd name="T29" fmla="*/ 635 h 699"/>
                      <a:gd name="T30" fmla="*/ 19 w 22"/>
                      <a:gd name="T31" fmla="*/ 678 h 699"/>
                      <a:gd name="T32" fmla="*/ 21 w 22"/>
                      <a:gd name="T33" fmla="*/ 699 h 699"/>
                      <a:gd name="T34" fmla="*/ 22 w 22"/>
                      <a:gd name="T35" fmla="*/ 656 h 699"/>
                      <a:gd name="T36" fmla="*/ 22 w 22"/>
                      <a:gd name="T37" fmla="*/ 613 h 699"/>
                      <a:gd name="T38" fmla="*/ 22 w 22"/>
                      <a:gd name="T39" fmla="*/ 568 h 699"/>
                      <a:gd name="T40" fmla="*/ 21 w 22"/>
                      <a:gd name="T41" fmla="*/ 525 h 699"/>
                      <a:gd name="T42" fmla="*/ 19 w 22"/>
                      <a:gd name="T43" fmla="*/ 481 h 699"/>
                      <a:gd name="T44" fmla="*/ 17 w 22"/>
                      <a:gd name="T45" fmla="*/ 436 h 699"/>
                      <a:gd name="T46" fmla="*/ 15 w 22"/>
                      <a:gd name="T47" fmla="*/ 393 h 699"/>
                      <a:gd name="T48" fmla="*/ 13 w 22"/>
                      <a:gd name="T49" fmla="*/ 349 h 699"/>
                      <a:gd name="T50" fmla="*/ 9 w 22"/>
                      <a:gd name="T51" fmla="*/ 304 h 699"/>
                      <a:gd name="T52" fmla="*/ 7 w 22"/>
                      <a:gd name="T53" fmla="*/ 261 h 699"/>
                      <a:gd name="T54" fmla="*/ 4 w 22"/>
                      <a:gd name="T55" fmla="*/ 217 h 699"/>
                      <a:gd name="T56" fmla="*/ 4 w 22"/>
                      <a:gd name="T57" fmla="*/ 174 h 699"/>
                      <a:gd name="T58" fmla="*/ 3 w 22"/>
                      <a:gd name="T59" fmla="*/ 129 h 699"/>
                      <a:gd name="T60" fmla="*/ 4 w 22"/>
                      <a:gd name="T61" fmla="*/ 86 h 699"/>
                      <a:gd name="T62" fmla="*/ 6 w 22"/>
                      <a:gd name="T63" fmla="*/ 43 h 699"/>
                      <a:gd name="T64" fmla="*/ 8 w 22"/>
                      <a:gd name="T65" fmla="*/ 0 h 6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699"/>
                      <a:gd name="T101" fmla="*/ 22 w 22"/>
                      <a:gd name="T102" fmla="*/ 699 h 6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699">
                        <a:moveTo>
                          <a:pt x="4" y="0"/>
                        </a:moveTo>
                        <a:lnTo>
                          <a:pt x="3" y="21"/>
                        </a:lnTo>
                        <a:lnTo>
                          <a:pt x="2" y="43"/>
                        </a:lnTo>
                        <a:lnTo>
                          <a:pt x="1" y="65"/>
                        </a:lnTo>
                        <a:lnTo>
                          <a:pt x="1" y="86"/>
                        </a:lnTo>
                        <a:lnTo>
                          <a:pt x="0" y="108"/>
                        </a:lnTo>
                        <a:lnTo>
                          <a:pt x="0" y="129"/>
                        </a:lnTo>
                        <a:lnTo>
                          <a:pt x="0" y="151"/>
                        </a:lnTo>
                        <a:lnTo>
                          <a:pt x="1" y="174"/>
                        </a:lnTo>
                        <a:lnTo>
                          <a:pt x="1" y="196"/>
                        </a:lnTo>
                        <a:lnTo>
                          <a:pt x="1" y="217"/>
                        </a:lnTo>
                        <a:lnTo>
                          <a:pt x="2" y="240"/>
                        </a:lnTo>
                        <a:lnTo>
                          <a:pt x="3" y="261"/>
                        </a:lnTo>
                        <a:lnTo>
                          <a:pt x="4" y="283"/>
                        </a:lnTo>
                        <a:lnTo>
                          <a:pt x="6" y="305"/>
                        </a:lnTo>
                        <a:lnTo>
                          <a:pt x="7" y="328"/>
                        </a:lnTo>
                        <a:lnTo>
                          <a:pt x="8" y="349"/>
                        </a:lnTo>
                        <a:lnTo>
                          <a:pt x="9" y="372"/>
                        </a:lnTo>
                        <a:lnTo>
                          <a:pt x="10" y="393"/>
                        </a:lnTo>
                        <a:lnTo>
                          <a:pt x="13" y="415"/>
                        </a:lnTo>
                        <a:lnTo>
                          <a:pt x="14" y="437"/>
                        </a:lnTo>
                        <a:lnTo>
                          <a:pt x="15" y="459"/>
                        </a:lnTo>
                        <a:lnTo>
                          <a:pt x="15" y="481"/>
                        </a:lnTo>
                        <a:lnTo>
                          <a:pt x="16" y="504"/>
                        </a:lnTo>
                        <a:lnTo>
                          <a:pt x="17" y="525"/>
                        </a:lnTo>
                        <a:lnTo>
                          <a:pt x="19" y="547"/>
                        </a:lnTo>
                        <a:lnTo>
                          <a:pt x="19" y="568"/>
                        </a:lnTo>
                        <a:lnTo>
                          <a:pt x="19" y="590"/>
                        </a:lnTo>
                        <a:lnTo>
                          <a:pt x="19" y="613"/>
                        </a:lnTo>
                        <a:lnTo>
                          <a:pt x="19" y="635"/>
                        </a:lnTo>
                        <a:lnTo>
                          <a:pt x="19" y="656"/>
                        </a:lnTo>
                        <a:lnTo>
                          <a:pt x="19" y="678"/>
                        </a:lnTo>
                        <a:lnTo>
                          <a:pt x="17" y="699"/>
                        </a:lnTo>
                        <a:lnTo>
                          <a:pt x="21" y="699"/>
                        </a:lnTo>
                        <a:lnTo>
                          <a:pt x="22" y="678"/>
                        </a:lnTo>
                        <a:lnTo>
                          <a:pt x="22" y="656"/>
                        </a:lnTo>
                        <a:lnTo>
                          <a:pt x="22" y="635"/>
                        </a:lnTo>
                        <a:lnTo>
                          <a:pt x="22" y="613"/>
                        </a:lnTo>
                        <a:lnTo>
                          <a:pt x="22" y="590"/>
                        </a:lnTo>
                        <a:lnTo>
                          <a:pt x="22" y="568"/>
                        </a:lnTo>
                        <a:lnTo>
                          <a:pt x="22" y="547"/>
                        </a:lnTo>
                        <a:lnTo>
                          <a:pt x="21" y="525"/>
                        </a:lnTo>
                        <a:lnTo>
                          <a:pt x="20" y="503"/>
                        </a:lnTo>
                        <a:lnTo>
                          <a:pt x="19" y="481"/>
                        </a:lnTo>
                        <a:lnTo>
                          <a:pt x="19" y="459"/>
                        </a:lnTo>
                        <a:lnTo>
                          <a:pt x="17" y="436"/>
                        </a:lnTo>
                        <a:lnTo>
                          <a:pt x="16" y="415"/>
                        </a:lnTo>
                        <a:lnTo>
                          <a:pt x="15" y="393"/>
                        </a:lnTo>
                        <a:lnTo>
                          <a:pt x="14" y="371"/>
                        </a:lnTo>
                        <a:lnTo>
                          <a:pt x="13" y="349"/>
                        </a:lnTo>
                        <a:lnTo>
                          <a:pt x="10" y="328"/>
                        </a:lnTo>
                        <a:lnTo>
                          <a:pt x="9" y="304"/>
                        </a:lnTo>
                        <a:lnTo>
                          <a:pt x="8" y="283"/>
                        </a:lnTo>
                        <a:lnTo>
                          <a:pt x="7" y="261"/>
                        </a:lnTo>
                        <a:lnTo>
                          <a:pt x="6" y="239"/>
                        </a:lnTo>
                        <a:lnTo>
                          <a:pt x="4" y="217"/>
                        </a:lnTo>
                        <a:lnTo>
                          <a:pt x="4" y="196"/>
                        </a:lnTo>
                        <a:lnTo>
                          <a:pt x="4" y="174"/>
                        </a:lnTo>
                        <a:lnTo>
                          <a:pt x="3" y="151"/>
                        </a:lnTo>
                        <a:lnTo>
                          <a:pt x="3" y="129"/>
                        </a:lnTo>
                        <a:lnTo>
                          <a:pt x="3" y="108"/>
                        </a:lnTo>
                        <a:lnTo>
                          <a:pt x="4" y="86"/>
                        </a:lnTo>
                        <a:lnTo>
                          <a:pt x="4" y="65"/>
                        </a:lnTo>
                        <a:lnTo>
                          <a:pt x="6" y="43"/>
                        </a:lnTo>
                        <a:lnTo>
                          <a:pt x="7" y="21"/>
                        </a:lnTo>
                        <a:lnTo>
                          <a:pt x="8" y="0"/>
                        </a:lnTo>
                        <a:lnTo>
                          <a:pt x="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7" name="Freeform 2418"/>
                  <p:cNvSpPr>
                    <a:spLocks/>
                  </p:cNvSpPr>
                  <p:nvPr/>
                </p:nvSpPr>
                <p:spPr bwMode="auto">
                  <a:xfrm>
                    <a:off x="1315" y="1715"/>
                    <a:ext cx="5" cy="160"/>
                  </a:xfrm>
                  <a:custGeom>
                    <a:avLst/>
                    <a:gdLst>
                      <a:gd name="T0" fmla="*/ 29 w 35"/>
                      <a:gd name="T1" fmla="*/ 30 h 957"/>
                      <a:gd name="T2" fmla="*/ 29 w 35"/>
                      <a:gd name="T3" fmla="*/ 88 h 957"/>
                      <a:gd name="T4" fmla="*/ 28 w 35"/>
                      <a:gd name="T5" fmla="*/ 148 h 957"/>
                      <a:gd name="T6" fmla="*/ 28 w 35"/>
                      <a:gd name="T7" fmla="*/ 208 h 957"/>
                      <a:gd name="T8" fmla="*/ 26 w 35"/>
                      <a:gd name="T9" fmla="*/ 269 h 957"/>
                      <a:gd name="T10" fmla="*/ 26 w 35"/>
                      <a:gd name="T11" fmla="*/ 328 h 957"/>
                      <a:gd name="T12" fmla="*/ 25 w 35"/>
                      <a:gd name="T13" fmla="*/ 388 h 957"/>
                      <a:gd name="T14" fmla="*/ 24 w 35"/>
                      <a:gd name="T15" fmla="*/ 448 h 957"/>
                      <a:gd name="T16" fmla="*/ 23 w 35"/>
                      <a:gd name="T17" fmla="*/ 509 h 957"/>
                      <a:gd name="T18" fmla="*/ 22 w 35"/>
                      <a:gd name="T19" fmla="*/ 570 h 957"/>
                      <a:gd name="T20" fmla="*/ 19 w 35"/>
                      <a:gd name="T21" fmla="*/ 629 h 957"/>
                      <a:gd name="T22" fmla="*/ 17 w 35"/>
                      <a:gd name="T23" fmla="*/ 690 h 957"/>
                      <a:gd name="T24" fmla="*/ 15 w 35"/>
                      <a:gd name="T25" fmla="*/ 749 h 957"/>
                      <a:gd name="T26" fmla="*/ 12 w 35"/>
                      <a:gd name="T27" fmla="*/ 809 h 957"/>
                      <a:gd name="T28" fmla="*/ 9 w 35"/>
                      <a:gd name="T29" fmla="*/ 868 h 957"/>
                      <a:gd name="T30" fmla="*/ 3 w 35"/>
                      <a:gd name="T31" fmla="*/ 928 h 957"/>
                      <a:gd name="T32" fmla="*/ 4 w 35"/>
                      <a:gd name="T33" fmla="*/ 957 h 957"/>
                      <a:gd name="T34" fmla="*/ 10 w 35"/>
                      <a:gd name="T35" fmla="*/ 898 h 957"/>
                      <a:gd name="T36" fmla="*/ 13 w 35"/>
                      <a:gd name="T37" fmla="*/ 840 h 957"/>
                      <a:gd name="T38" fmla="*/ 17 w 35"/>
                      <a:gd name="T39" fmla="*/ 779 h 957"/>
                      <a:gd name="T40" fmla="*/ 19 w 35"/>
                      <a:gd name="T41" fmla="*/ 720 h 957"/>
                      <a:gd name="T42" fmla="*/ 22 w 35"/>
                      <a:gd name="T43" fmla="*/ 659 h 957"/>
                      <a:gd name="T44" fmla="*/ 24 w 35"/>
                      <a:gd name="T45" fmla="*/ 599 h 957"/>
                      <a:gd name="T46" fmla="*/ 25 w 35"/>
                      <a:gd name="T47" fmla="*/ 539 h 957"/>
                      <a:gd name="T48" fmla="*/ 28 w 35"/>
                      <a:gd name="T49" fmla="*/ 479 h 957"/>
                      <a:gd name="T50" fmla="*/ 28 w 35"/>
                      <a:gd name="T51" fmla="*/ 419 h 957"/>
                      <a:gd name="T52" fmla="*/ 29 w 35"/>
                      <a:gd name="T53" fmla="*/ 358 h 957"/>
                      <a:gd name="T54" fmla="*/ 30 w 35"/>
                      <a:gd name="T55" fmla="*/ 298 h 957"/>
                      <a:gd name="T56" fmla="*/ 31 w 35"/>
                      <a:gd name="T57" fmla="*/ 238 h 957"/>
                      <a:gd name="T58" fmla="*/ 31 w 35"/>
                      <a:gd name="T59" fmla="*/ 178 h 957"/>
                      <a:gd name="T60" fmla="*/ 32 w 35"/>
                      <a:gd name="T61" fmla="*/ 119 h 957"/>
                      <a:gd name="T62" fmla="*/ 32 w 35"/>
                      <a:gd name="T63" fmla="*/ 59 h 957"/>
                      <a:gd name="T64" fmla="*/ 35 w 35"/>
                      <a:gd name="T65" fmla="*/ 0 h 9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57"/>
                      <a:gd name="T101" fmla="*/ 35 w 35"/>
                      <a:gd name="T102" fmla="*/ 957 h 9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57">
                        <a:moveTo>
                          <a:pt x="30" y="0"/>
                        </a:moveTo>
                        <a:lnTo>
                          <a:pt x="29" y="30"/>
                        </a:lnTo>
                        <a:lnTo>
                          <a:pt x="29" y="59"/>
                        </a:lnTo>
                        <a:lnTo>
                          <a:pt x="29" y="88"/>
                        </a:lnTo>
                        <a:lnTo>
                          <a:pt x="29" y="119"/>
                        </a:lnTo>
                        <a:lnTo>
                          <a:pt x="28" y="148"/>
                        </a:lnTo>
                        <a:lnTo>
                          <a:pt x="28" y="178"/>
                        </a:lnTo>
                        <a:lnTo>
                          <a:pt x="28" y="208"/>
                        </a:lnTo>
                        <a:lnTo>
                          <a:pt x="28" y="238"/>
                        </a:lnTo>
                        <a:lnTo>
                          <a:pt x="26" y="269"/>
                        </a:lnTo>
                        <a:lnTo>
                          <a:pt x="26" y="298"/>
                        </a:lnTo>
                        <a:lnTo>
                          <a:pt x="26" y="328"/>
                        </a:lnTo>
                        <a:lnTo>
                          <a:pt x="25" y="358"/>
                        </a:lnTo>
                        <a:lnTo>
                          <a:pt x="25" y="388"/>
                        </a:lnTo>
                        <a:lnTo>
                          <a:pt x="24" y="419"/>
                        </a:lnTo>
                        <a:lnTo>
                          <a:pt x="24" y="448"/>
                        </a:lnTo>
                        <a:lnTo>
                          <a:pt x="24" y="478"/>
                        </a:lnTo>
                        <a:lnTo>
                          <a:pt x="23" y="509"/>
                        </a:lnTo>
                        <a:lnTo>
                          <a:pt x="22" y="539"/>
                        </a:lnTo>
                        <a:lnTo>
                          <a:pt x="22" y="570"/>
                        </a:lnTo>
                        <a:lnTo>
                          <a:pt x="20" y="599"/>
                        </a:lnTo>
                        <a:lnTo>
                          <a:pt x="19" y="629"/>
                        </a:lnTo>
                        <a:lnTo>
                          <a:pt x="18" y="659"/>
                        </a:lnTo>
                        <a:lnTo>
                          <a:pt x="17" y="690"/>
                        </a:lnTo>
                        <a:lnTo>
                          <a:pt x="16" y="720"/>
                        </a:lnTo>
                        <a:lnTo>
                          <a:pt x="15" y="749"/>
                        </a:lnTo>
                        <a:lnTo>
                          <a:pt x="13" y="779"/>
                        </a:lnTo>
                        <a:lnTo>
                          <a:pt x="12" y="809"/>
                        </a:lnTo>
                        <a:lnTo>
                          <a:pt x="10" y="839"/>
                        </a:lnTo>
                        <a:lnTo>
                          <a:pt x="9" y="868"/>
                        </a:lnTo>
                        <a:lnTo>
                          <a:pt x="5" y="898"/>
                        </a:lnTo>
                        <a:lnTo>
                          <a:pt x="3" y="928"/>
                        </a:lnTo>
                        <a:lnTo>
                          <a:pt x="0" y="957"/>
                        </a:lnTo>
                        <a:lnTo>
                          <a:pt x="4" y="957"/>
                        </a:lnTo>
                        <a:lnTo>
                          <a:pt x="6" y="928"/>
                        </a:lnTo>
                        <a:lnTo>
                          <a:pt x="10" y="898"/>
                        </a:lnTo>
                        <a:lnTo>
                          <a:pt x="12" y="868"/>
                        </a:lnTo>
                        <a:lnTo>
                          <a:pt x="13" y="840"/>
                        </a:lnTo>
                        <a:lnTo>
                          <a:pt x="16" y="809"/>
                        </a:lnTo>
                        <a:lnTo>
                          <a:pt x="17" y="779"/>
                        </a:lnTo>
                        <a:lnTo>
                          <a:pt x="18" y="749"/>
                        </a:lnTo>
                        <a:lnTo>
                          <a:pt x="19" y="720"/>
                        </a:lnTo>
                        <a:lnTo>
                          <a:pt x="20" y="690"/>
                        </a:lnTo>
                        <a:lnTo>
                          <a:pt x="22" y="659"/>
                        </a:lnTo>
                        <a:lnTo>
                          <a:pt x="23" y="629"/>
                        </a:lnTo>
                        <a:lnTo>
                          <a:pt x="24" y="599"/>
                        </a:lnTo>
                        <a:lnTo>
                          <a:pt x="25" y="570"/>
                        </a:lnTo>
                        <a:lnTo>
                          <a:pt x="25" y="539"/>
                        </a:lnTo>
                        <a:lnTo>
                          <a:pt x="26" y="509"/>
                        </a:lnTo>
                        <a:lnTo>
                          <a:pt x="28" y="479"/>
                        </a:lnTo>
                        <a:lnTo>
                          <a:pt x="28" y="448"/>
                        </a:lnTo>
                        <a:lnTo>
                          <a:pt x="28" y="419"/>
                        </a:lnTo>
                        <a:lnTo>
                          <a:pt x="29" y="388"/>
                        </a:lnTo>
                        <a:lnTo>
                          <a:pt x="29" y="358"/>
                        </a:lnTo>
                        <a:lnTo>
                          <a:pt x="30" y="328"/>
                        </a:lnTo>
                        <a:lnTo>
                          <a:pt x="30" y="298"/>
                        </a:lnTo>
                        <a:lnTo>
                          <a:pt x="30" y="269"/>
                        </a:lnTo>
                        <a:lnTo>
                          <a:pt x="31" y="238"/>
                        </a:lnTo>
                        <a:lnTo>
                          <a:pt x="31" y="208"/>
                        </a:lnTo>
                        <a:lnTo>
                          <a:pt x="31" y="178"/>
                        </a:lnTo>
                        <a:lnTo>
                          <a:pt x="31" y="148"/>
                        </a:lnTo>
                        <a:lnTo>
                          <a:pt x="32" y="119"/>
                        </a:lnTo>
                        <a:lnTo>
                          <a:pt x="32" y="88"/>
                        </a:lnTo>
                        <a:lnTo>
                          <a:pt x="32" y="59"/>
                        </a:lnTo>
                        <a:lnTo>
                          <a:pt x="32" y="30"/>
                        </a:lnTo>
                        <a:lnTo>
                          <a:pt x="35" y="0"/>
                        </a:lnTo>
                        <a:lnTo>
                          <a:pt x="3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8" name="Freeform 2419"/>
                  <p:cNvSpPr>
                    <a:spLocks/>
                  </p:cNvSpPr>
                  <p:nvPr/>
                </p:nvSpPr>
                <p:spPr bwMode="auto">
                  <a:xfrm>
                    <a:off x="1319" y="1162"/>
                    <a:ext cx="13" cy="553"/>
                  </a:xfrm>
                  <a:custGeom>
                    <a:avLst/>
                    <a:gdLst>
                      <a:gd name="T0" fmla="*/ 81 w 89"/>
                      <a:gd name="T1" fmla="*/ 104 h 3317"/>
                      <a:gd name="T2" fmla="*/ 76 w 89"/>
                      <a:gd name="T3" fmla="*/ 310 h 3317"/>
                      <a:gd name="T4" fmla="*/ 70 w 89"/>
                      <a:gd name="T5" fmla="*/ 517 h 3317"/>
                      <a:gd name="T6" fmla="*/ 64 w 89"/>
                      <a:gd name="T7" fmla="*/ 723 h 3317"/>
                      <a:gd name="T8" fmla="*/ 58 w 89"/>
                      <a:gd name="T9" fmla="*/ 931 h 3317"/>
                      <a:gd name="T10" fmla="*/ 52 w 89"/>
                      <a:gd name="T11" fmla="*/ 1138 h 3317"/>
                      <a:gd name="T12" fmla="*/ 46 w 89"/>
                      <a:gd name="T13" fmla="*/ 1345 h 3317"/>
                      <a:gd name="T14" fmla="*/ 40 w 89"/>
                      <a:gd name="T15" fmla="*/ 1553 h 3317"/>
                      <a:gd name="T16" fmla="*/ 34 w 89"/>
                      <a:gd name="T17" fmla="*/ 1760 h 3317"/>
                      <a:gd name="T18" fmla="*/ 27 w 89"/>
                      <a:gd name="T19" fmla="*/ 1968 h 3317"/>
                      <a:gd name="T20" fmla="*/ 22 w 89"/>
                      <a:gd name="T21" fmla="*/ 2177 h 3317"/>
                      <a:gd name="T22" fmla="*/ 18 w 89"/>
                      <a:gd name="T23" fmla="*/ 2383 h 3317"/>
                      <a:gd name="T24" fmla="*/ 13 w 89"/>
                      <a:gd name="T25" fmla="*/ 2591 h 3317"/>
                      <a:gd name="T26" fmla="*/ 9 w 89"/>
                      <a:gd name="T27" fmla="*/ 2798 h 3317"/>
                      <a:gd name="T28" fmla="*/ 5 w 89"/>
                      <a:gd name="T29" fmla="*/ 3006 h 3317"/>
                      <a:gd name="T30" fmla="*/ 1 w 89"/>
                      <a:gd name="T31" fmla="*/ 3213 h 3317"/>
                      <a:gd name="T32" fmla="*/ 5 w 89"/>
                      <a:gd name="T33" fmla="*/ 3317 h 3317"/>
                      <a:gd name="T34" fmla="*/ 7 w 89"/>
                      <a:gd name="T35" fmla="*/ 3110 h 3317"/>
                      <a:gd name="T36" fmla="*/ 11 w 89"/>
                      <a:gd name="T37" fmla="*/ 2903 h 3317"/>
                      <a:gd name="T38" fmla="*/ 14 w 89"/>
                      <a:gd name="T39" fmla="*/ 2695 h 3317"/>
                      <a:gd name="T40" fmla="*/ 19 w 89"/>
                      <a:gd name="T41" fmla="*/ 2487 h 3317"/>
                      <a:gd name="T42" fmla="*/ 24 w 89"/>
                      <a:gd name="T43" fmla="*/ 2279 h 3317"/>
                      <a:gd name="T44" fmla="*/ 28 w 89"/>
                      <a:gd name="T45" fmla="*/ 2072 h 3317"/>
                      <a:gd name="T46" fmla="*/ 35 w 89"/>
                      <a:gd name="T47" fmla="*/ 1865 h 3317"/>
                      <a:gd name="T48" fmla="*/ 40 w 89"/>
                      <a:gd name="T49" fmla="*/ 1657 h 3317"/>
                      <a:gd name="T50" fmla="*/ 46 w 89"/>
                      <a:gd name="T51" fmla="*/ 1448 h 3317"/>
                      <a:gd name="T52" fmla="*/ 52 w 89"/>
                      <a:gd name="T53" fmla="*/ 1241 h 3317"/>
                      <a:gd name="T54" fmla="*/ 59 w 89"/>
                      <a:gd name="T55" fmla="*/ 1033 h 3317"/>
                      <a:gd name="T56" fmla="*/ 65 w 89"/>
                      <a:gd name="T57" fmla="*/ 827 h 3317"/>
                      <a:gd name="T58" fmla="*/ 71 w 89"/>
                      <a:gd name="T59" fmla="*/ 619 h 3317"/>
                      <a:gd name="T60" fmla="*/ 77 w 89"/>
                      <a:gd name="T61" fmla="*/ 413 h 3317"/>
                      <a:gd name="T62" fmla="*/ 83 w 89"/>
                      <a:gd name="T63" fmla="*/ 207 h 3317"/>
                      <a:gd name="T64" fmla="*/ 89 w 89"/>
                      <a:gd name="T65" fmla="*/ 0 h 33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3317"/>
                      <a:gd name="T101" fmla="*/ 89 w 89"/>
                      <a:gd name="T102" fmla="*/ 3317 h 33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3317">
                        <a:moveTo>
                          <a:pt x="85" y="0"/>
                        </a:moveTo>
                        <a:lnTo>
                          <a:pt x="81" y="104"/>
                        </a:lnTo>
                        <a:lnTo>
                          <a:pt x="78" y="207"/>
                        </a:lnTo>
                        <a:lnTo>
                          <a:pt x="76" y="310"/>
                        </a:lnTo>
                        <a:lnTo>
                          <a:pt x="73" y="413"/>
                        </a:lnTo>
                        <a:lnTo>
                          <a:pt x="70" y="517"/>
                        </a:lnTo>
                        <a:lnTo>
                          <a:pt x="67" y="619"/>
                        </a:lnTo>
                        <a:lnTo>
                          <a:pt x="64" y="723"/>
                        </a:lnTo>
                        <a:lnTo>
                          <a:pt x="61" y="826"/>
                        </a:lnTo>
                        <a:lnTo>
                          <a:pt x="58" y="931"/>
                        </a:lnTo>
                        <a:lnTo>
                          <a:pt x="55" y="1033"/>
                        </a:lnTo>
                        <a:lnTo>
                          <a:pt x="52" y="1138"/>
                        </a:lnTo>
                        <a:lnTo>
                          <a:pt x="48" y="1241"/>
                        </a:lnTo>
                        <a:lnTo>
                          <a:pt x="46" y="1345"/>
                        </a:lnTo>
                        <a:lnTo>
                          <a:pt x="43" y="1448"/>
                        </a:lnTo>
                        <a:lnTo>
                          <a:pt x="40" y="1553"/>
                        </a:lnTo>
                        <a:lnTo>
                          <a:pt x="37" y="1657"/>
                        </a:lnTo>
                        <a:lnTo>
                          <a:pt x="34" y="1760"/>
                        </a:lnTo>
                        <a:lnTo>
                          <a:pt x="32" y="1865"/>
                        </a:lnTo>
                        <a:lnTo>
                          <a:pt x="27" y="1968"/>
                        </a:lnTo>
                        <a:lnTo>
                          <a:pt x="25" y="2072"/>
                        </a:lnTo>
                        <a:lnTo>
                          <a:pt x="22" y="2177"/>
                        </a:lnTo>
                        <a:lnTo>
                          <a:pt x="20" y="2279"/>
                        </a:lnTo>
                        <a:lnTo>
                          <a:pt x="18" y="2383"/>
                        </a:lnTo>
                        <a:lnTo>
                          <a:pt x="15" y="2487"/>
                        </a:lnTo>
                        <a:lnTo>
                          <a:pt x="13" y="2591"/>
                        </a:lnTo>
                        <a:lnTo>
                          <a:pt x="11" y="2695"/>
                        </a:lnTo>
                        <a:lnTo>
                          <a:pt x="9" y="2798"/>
                        </a:lnTo>
                        <a:lnTo>
                          <a:pt x="7" y="2903"/>
                        </a:lnTo>
                        <a:lnTo>
                          <a:pt x="5" y="3006"/>
                        </a:lnTo>
                        <a:lnTo>
                          <a:pt x="2" y="3110"/>
                        </a:lnTo>
                        <a:lnTo>
                          <a:pt x="1" y="3213"/>
                        </a:lnTo>
                        <a:lnTo>
                          <a:pt x="0" y="3317"/>
                        </a:lnTo>
                        <a:lnTo>
                          <a:pt x="5" y="3317"/>
                        </a:lnTo>
                        <a:lnTo>
                          <a:pt x="6" y="3213"/>
                        </a:lnTo>
                        <a:lnTo>
                          <a:pt x="7" y="3110"/>
                        </a:lnTo>
                        <a:lnTo>
                          <a:pt x="8" y="3006"/>
                        </a:lnTo>
                        <a:lnTo>
                          <a:pt x="11" y="2903"/>
                        </a:lnTo>
                        <a:lnTo>
                          <a:pt x="13" y="2798"/>
                        </a:lnTo>
                        <a:lnTo>
                          <a:pt x="14" y="2695"/>
                        </a:lnTo>
                        <a:lnTo>
                          <a:pt x="17" y="2591"/>
                        </a:lnTo>
                        <a:lnTo>
                          <a:pt x="19" y="2487"/>
                        </a:lnTo>
                        <a:lnTo>
                          <a:pt x="21" y="2383"/>
                        </a:lnTo>
                        <a:lnTo>
                          <a:pt x="24" y="2279"/>
                        </a:lnTo>
                        <a:lnTo>
                          <a:pt x="26" y="2177"/>
                        </a:lnTo>
                        <a:lnTo>
                          <a:pt x="28" y="2072"/>
                        </a:lnTo>
                        <a:lnTo>
                          <a:pt x="32" y="1968"/>
                        </a:lnTo>
                        <a:lnTo>
                          <a:pt x="35" y="1865"/>
                        </a:lnTo>
                        <a:lnTo>
                          <a:pt x="38" y="1760"/>
                        </a:lnTo>
                        <a:lnTo>
                          <a:pt x="40" y="1657"/>
                        </a:lnTo>
                        <a:lnTo>
                          <a:pt x="44" y="1553"/>
                        </a:lnTo>
                        <a:lnTo>
                          <a:pt x="46" y="1448"/>
                        </a:lnTo>
                        <a:lnTo>
                          <a:pt x="50" y="1345"/>
                        </a:lnTo>
                        <a:lnTo>
                          <a:pt x="52" y="1241"/>
                        </a:lnTo>
                        <a:lnTo>
                          <a:pt x="57" y="1138"/>
                        </a:lnTo>
                        <a:lnTo>
                          <a:pt x="59" y="1033"/>
                        </a:lnTo>
                        <a:lnTo>
                          <a:pt x="61" y="931"/>
                        </a:lnTo>
                        <a:lnTo>
                          <a:pt x="65" y="827"/>
                        </a:lnTo>
                        <a:lnTo>
                          <a:pt x="67" y="723"/>
                        </a:lnTo>
                        <a:lnTo>
                          <a:pt x="71" y="619"/>
                        </a:lnTo>
                        <a:lnTo>
                          <a:pt x="73" y="517"/>
                        </a:lnTo>
                        <a:lnTo>
                          <a:pt x="77" y="413"/>
                        </a:lnTo>
                        <a:lnTo>
                          <a:pt x="80" y="310"/>
                        </a:lnTo>
                        <a:lnTo>
                          <a:pt x="83" y="207"/>
                        </a:lnTo>
                        <a:lnTo>
                          <a:pt x="85" y="104"/>
                        </a:lnTo>
                        <a:lnTo>
                          <a:pt x="89" y="0"/>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299" name="Freeform 2420"/>
                  <p:cNvSpPr>
                    <a:spLocks/>
                  </p:cNvSpPr>
                  <p:nvPr/>
                </p:nvSpPr>
                <p:spPr bwMode="auto">
                  <a:xfrm>
                    <a:off x="1324" y="1028"/>
                    <a:ext cx="8" cy="134"/>
                  </a:xfrm>
                  <a:custGeom>
                    <a:avLst/>
                    <a:gdLst>
                      <a:gd name="T0" fmla="*/ 0 w 54"/>
                      <a:gd name="T1" fmla="*/ 2 h 803"/>
                      <a:gd name="T2" fmla="*/ 0 w 54"/>
                      <a:gd name="T3" fmla="*/ 54 h 803"/>
                      <a:gd name="T4" fmla="*/ 3 w 54"/>
                      <a:gd name="T5" fmla="*/ 105 h 803"/>
                      <a:gd name="T6" fmla="*/ 5 w 54"/>
                      <a:gd name="T7" fmla="*/ 156 h 803"/>
                      <a:gd name="T8" fmla="*/ 9 w 54"/>
                      <a:gd name="T9" fmla="*/ 206 h 803"/>
                      <a:gd name="T10" fmla="*/ 13 w 54"/>
                      <a:gd name="T11" fmla="*/ 255 h 803"/>
                      <a:gd name="T12" fmla="*/ 18 w 54"/>
                      <a:gd name="T13" fmla="*/ 306 h 803"/>
                      <a:gd name="T14" fmla="*/ 23 w 54"/>
                      <a:gd name="T15" fmla="*/ 355 h 803"/>
                      <a:gd name="T16" fmla="*/ 28 w 54"/>
                      <a:gd name="T17" fmla="*/ 402 h 803"/>
                      <a:gd name="T18" fmla="*/ 32 w 54"/>
                      <a:gd name="T19" fmla="*/ 452 h 803"/>
                      <a:gd name="T20" fmla="*/ 37 w 54"/>
                      <a:gd name="T21" fmla="*/ 501 h 803"/>
                      <a:gd name="T22" fmla="*/ 41 w 54"/>
                      <a:gd name="T23" fmla="*/ 550 h 803"/>
                      <a:gd name="T24" fmla="*/ 45 w 54"/>
                      <a:gd name="T25" fmla="*/ 600 h 803"/>
                      <a:gd name="T26" fmla="*/ 48 w 54"/>
                      <a:gd name="T27" fmla="*/ 650 h 803"/>
                      <a:gd name="T28" fmla="*/ 50 w 54"/>
                      <a:gd name="T29" fmla="*/ 700 h 803"/>
                      <a:gd name="T30" fmla="*/ 50 w 54"/>
                      <a:gd name="T31" fmla="*/ 752 h 803"/>
                      <a:gd name="T32" fmla="*/ 50 w 54"/>
                      <a:gd name="T33" fmla="*/ 803 h 803"/>
                      <a:gd name="T34" fmla="*/ 54 w 54"/>
                      <a:gd name="T35" fmla="*/ 777 h 803"/>
                      <a:gd name="T36" fmla="*/ 54 w 54"/>
                      <a:gd name="T37" fmla="*/ 726 h 803"/>
                      <a:gd name="T38" fmla="*/ 52 w 54"/>
                      <a:gd name="T39" fmla="*/ 675 h 803"/>
                      <a:gd name="T40" fmla="*/ 50 w 54"/>
                      <a:gd name="T41" fmla="*/ 625 h 803"/>
                      <a:gd name="T42" fmla="*/ 48 w 54"/>
                      <a:gd name="T43" fmla="*/ 576 h 803"/>
                      <a:gd name="T44" fmla="*/ 43 w 54"/>
                      <a:gd name="T45" fmla="*/ 525 h 803"/>
                      <a:gd name="T46" fmla="*/ 38 w 54"/>
                      <a:gd name="T47" fmla="*/ 476 h 803"/>
                      <a:gd name="T48" fmla="*/ 34 w 54"/>
                      <a:gd name="T49" fmla="*/ 427 h 803"/>
                      <a:gd name="T50" fmla="*/ 29 w 54"/>
                      <a:gd name="T51" fmla="*/ 378 h 803"/>
                      <a:gd name="T52" fmla="*/ 24 w 54"/>
                      <a:gd name="T53" fmla="*/ 330 h 803"/>
                      <a:gd name="T54" fmla="*/ 20 w 54"/>
                      <a:gd name="T55" fmla="*/ 281 h 803"/>
                      <a:gd name="T56" fmla="*/ 15 w 54"/>
                      <a:gd name="T57" fmla="*/ 231 h 803"/>
                      <a:gd name="T58" fmla="*/ 11 w 54"/>
                      <a:gd name="T59" fmla="*/ 181 h 803"/>
                      <a:gd name="T60" fmla="*/ 8 w 54"/>
                      <a:gd name="T61" fmla="*/ 131 h 803"/>
                      <a:gd name="T62" fmla="*/ 5 w 54"/>
                      <a:gd name="T63" fmla="*/ 80 h 803"/>
                      <a:gd name="T64" fmla="*/ 4 w 54"/>
                      <a:gd name="T65" fmla="*/ 29 h 803"/>
                      <a:gd name="T66" fmla="*/ 2 w 54"/>
                      <a:gd name="T67" fmla="*/ 4 h 803"/>
                      <a:gd name="T68" fmla="*/ 0 w 54"/>
                      <a:gd name="T69" fmla="*/ 0 h 803"/>
                      <a:gd name="T70" fmla="*/ 2 w 54"/>
                      <a:gd name="T71" fmla="*/ 1 h 8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803"/>
                      <a:gd name="T110" fmla="*/ 54 w 54"/>
                      <a:gd name="T111" fmla="*/ 803 h 8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803">
                        <a:moveTo>
                          <a:pt x="2" y="1"/>
                        </a:moveTo>
                        <a:lnTo>
                          <a:pt x="0" y="2"/>
                        </a:lnTo>
                        <a:lnTo>
                          <a:pt x="0" y="29"/>
                        </a:lnTo>
                        <a:lnTo>
                          <a:pt x="0" y="54"/>
                        </a:lnTo>
                        <a:lnTo>
                          <a:pt x="2" y="80"/>
                        </a:lnTo>
                        <a:lnTo>
                          <a:pt x="3" y="105"/>
                        </a:lnTo>
                        <a:lnTo>
                          <a:pt x="4" y="131"/>
                        </a:lnTo>
                        <a:lnTo>
                          <a:pt x="5" y="156"/>
                        </a:lnTo>
                        <a:lnTo>
                          <a:pt x="8" y="181"/>
                        </a:lnTo>
                        <a:lnTo>
                          <a:pt x="9" y="206"/>
                        </a:lnTo>
                        <a:lnTo>
                          <a:pt x="11" y="231"/>
                        </a:lnTo>
                        <a:lnTo>
                          <a:pt x="13" y="255"/>
                        </a:lnTo>
                        <a:lnTo>
                          <a:pt x="16" y="281"/>
                        </a:lnTo>
                        <a:lnTo>
                          <a:pt x="18" y="306"/>
                        </a:lnTo>
                        <a:lnTo>
                          <a:pt x="20" y="330"/>
                        </a:lnTo>
                        <a:lnTo>
                          <a:pt x="23" y="355"/>
                        </a:lnTo>
                        <a:lnTo>
                          <a:pt x="25" y="378"/>
                        </a:lnTo>
                        <a:lnTo>
                          <a:pt x="28" y="402"/>
                        </a:lnTo>
                        <a:lnTo>
                          <a:pt x="30" y="428"/>
                        </a:lnTo>
                        <a:lnTo>
                          <a:pt x="32" y="452"/>
                        </a:lnTo>
                        <a:lnTo>
                          <a:pt x="35" y="477"/>
                        </a:lnTo>
                        <a:lnTo>
                          <a:pt x="37" y="501"/>
                        </a:lnTo>
                        <a:lnTo>
                          <a:pt x="40" y="526"/>
                        </a:lnTo>
                        <a:lnTo>
                          <a:pt x="41" y="550"/>
                        </a:lnTo>
                        <a:lnTo>
                          <a:pt x="43" y="576"/>
                        </a:lnTo>
                        <a:lnTo>
                          <a:pt x="45" y="600"/>
                        </a:lnTo>
                        <a:lnTo>
                          <a:pt x="46" y="625"/>
                        </a:lnTo>
                        <a:lnTo>
                          <a:pt x="48" y="650"/>
                        </a:lnTo>
                        <a:lnTo>
                          <a:pt x="49" y="675"/>
                        </a:lnTo>
                        <a:lnTo>
                          <a:pt x="50" y="700"/>
                        </a:lnTo>
                        <a:lnTo>
                          <a:pt x="50" y="726"/>
                        </a:lnTo>
                        <a:lnTo>
                          <a:pt x="50" y="752"/>
                        </a:lnTo>
                        <a:lnTo>
                          <a:pt x="50" y="777"/>
                        </a:lnTo>
                        <a:lnTo>
                          <a:pt x="50" y="803"/>
                        </a:lnTo>
                        <a:lnTo>
                          <a:pt x="54" y="803"/>
                        </a:lnTo>
                        <a:lnTo>
                          <a:pt x="54" y="777"/>
                        </a:lnTo>
                        <a:lnTo>
                          <a:pt x="54" y="752"/>
                        </a:lnTo>
                        <a:lnTo>
                          <a:pt x="54" y="726"/>
                        </a:lnTo>
                        <a:lnTo>
                          <a:pt x="54" y="700"/>
                        </a:lnTo>
                        <a:lnTo>
                          <a:pt x="52" y="675"/>
                        </a:lnTo>
                        <a:lnTo>
                          <a:pt x="51" y="650"/>
                        </a:lnTo>
                        <a:lnTo>
                          <a:pt x="50" y="625"/>
                        </a:lnTo>
                        <a:lnTo>
                          <a:pt x="49" y="600"/>
                        </a:lnTo>
                        <a:lnTo>
                          <a:pt x="48" y="576"/>
                        </a:lnTo>
                        <a:lnTo>
                          <a:pt x="45" y="550"/>
                        </a:lnTo>
                        <a:lnTo>
                          <a:pt x="43" y="525"/>
                        </a:lnTo>
                        <a:lnTo>
                          <a:pt x="41" y="501"/>
                        </a:lnTo>
                        <a:lnTo>
                          <a:pt x="38" y="476"/>
                        </a:lnTo>
                        <a:lnTo>
                          <a:pt x="36" y="452"/>
                        </a:lnTo>
                        <a:lnTo>
                          <a:pt x="34" y="427"/>
                        </a:lnTo>
                        <a:lnTo>
                          <a:pt x="31" y="402"/>
                        </a:lnTo>
                        <a:lnTo>
                          <a:pt x="29" y="378"/>
                        </a:lnTo>
                        <a:lnTo>
                          <a:pt x="26" y="353"/>
                        </a:lnTo>
                        <a:lnTo>
                          <a:pt x="24" y="330"/>
                        </a:lnTo>
                        <a:lnTo>
                          <a:pt x="22" y="305"/>
                        </a:lnTo>
                        <a:lnTo>
                          <a:pt x="20" y="281"/>
                        </a:lnTo>
                        <a:lnTo>
                          <a:pt x="17" y="255"/>
                        </a:lnTo>
                        <a:lnTo>
                          <a:pt x="15" y="231"/>
                        </a:lnTo>
                        <a:lnTo>
                          <a:pt x="12" y="206"/>
                        </a:lnTo>
                        <a:lnTo>
                          <a:pt x="11" y="181"/>
                        </a:lnTo>
                        <a:lnTo>
                          <a:pt x="9" y="156"/>
                        </a:lnTo>
                        <a:lnTo>
                          <a:pt x="8" y="131"/>
                        </a:lnTo>
                        <a:lnTo>
                          <a:pt x="6" y="105"/>
                        </a:lnTo>
                        <a:lnTo>
                          <a:pt x="5" y="80"/>
                        </a:lnTo>
                        <a:lnTo>
                          <a:pt x="4" y="54"/>
                        </a:lnTo>
                        <a:lnTo>
                          <a:pt x="4" y="29"/>
                        </a:lnTo>
                        <a:lnTo>
                          <a:pt x="4" y="2"/>
                        </a:lnTo>
                        <a:lnTo>
                          <a:pt x="2" y="4"/>
                        </a:lnTo>
                        <a:lnTo>
                          <a:pt x="2" y="1"/>
                        </a:lnTo>
                        <a:lnTo>
                          <a:pt x="0" y="0"/>
                        </a:lnTo>
                        <a:lnTo>
                          <a:pt x="0" y="2"/>
                        </a:lnTo>
                        <a:lnTo>
                          <a:pt x="2"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0" name="Freeform 2421"/>
                  <p:cNvSpPr>
                    <a:spLocks/>
                  </p:cNvSpPr>
                  <p:nvPr/>
                </p:nvSpPr>
                <p:spPr bwMode="auto">
                  <a:xfrm>
                    <a:off x="1464" y="1189"/>
                    <a:ext cx="19" cy="9"/>
                  </a:xfrm>
                  <a:custGeom>
                    <a:avLst/>
                    <a:gdLst>
                      <a:gd name="T0" fmla="*/ 38 w 129"/>
                      <a:gd name="T1" fmla="*/ 59 h 59"/>
                      <a:gd name="T2" fmla="*/ 84 w 129"/>
                      <a:gd name="T3" fmla="*/ 13 h 59"/>
                      <a:gd name="T4" fmla="*/ 108 w 129"/>
                      <a:gd name="T5" fmla="*/ 2 h 59"/>
                      <a:gd name="T6" fmla="*/ 129 w 129"/>
                      <a:gd name="T7" fmla="*/ 0 h 59"/>
                      <a:gd name="T8" fmla="*/ 60 w 129"/>
                      <a:gd name="T9" fmla="*/ 3 h 59"/>
                      <a:gd name="T10" fmla="*/ 0 w 129"/>
                      <a:gd name="T11" fmla="*/ 24 h 59"/>
                      <a:gd name="T12" fmla="*/ 38 w 129"/>
                      <a:gd name="T13" fmla="*/ 59 h 59"/>
                      <a:gd name="T14" fmla="*/ 0 60000 65536"/>
                      <a:gd name="T15" fmla="*/ 0 60000 65536"/>
                      <a:gd name="T16" fmla="*/ 0 60000 65536"/>
                      <a:gd name="T17" fmla="*/ 0 60000 65536"/>
                      <a:gd name="T18" fmla="*/ 0 60000 65536"/>
                      <a:gd name="T19" fmla="*/ 0 60000 65536"/>
                      <a:gd name="T20" fmla="*/ 0 60000 65536"/>
                      <a:gd name="T21" fmla="*/ 0 w 129"/>
                      <a:gd name="T22" fmla="*/ 0 h 59"/>
                      <a:gd name="T23" fmla="*/ 129 w 12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59">
                        <a:moveTo>
                          <a:pt x="38" y="59"/>
                        </a:moveTo>
                        <a:lnTo>
                          <a:pt x="84" y="13"/>
                        </a:lnTo>
                        <a:lnTo>
                          <a:pt x="108" y="2"/>
                        </a:lnTo>
                        <a:lnTo>
                          <a:pt x="129" y="0"/>
                        </a:lnTo>
                        <a:lnTo>
                          <a:pt x="60" y="3"/>
                        </a:lnTo>
                        <a:lnTo>
                          <a:pt x="0" y="24"/>
                        </a:lnTo>
                        <a:lnTo>
                          <a:pt x="38"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1" name="Freeform 2422"/>
                  <p:cNvSpPr>
                    <a:spLocks/>
                  </p:cNvSpPr>
                  <p:nvPr/>
                </p:nvSpPr>
                <p:spPr bwMode="auto">
                  <a:xfrm>
                    <a:off x="1457" y="1189"/>
                    <a:ext cx="19" cy="17"/>
                  </a:xfrm>
                  <a:custGeom>
                    <a:avLst/>
                    <a:gdLst>
                      <a:gd name="T0" fmla="*/ 131 w 131"/>
                      <a:gd name="T1" fmla="*/ 14 h 104"/>
                      <a:gd name="T2" fmla="*/ 91 w 131"/>
                      <a:gd name="T3" fmla="*/ 53 h 104"/>
                      <a:gd name="T4" fmla="*/ 52 w 131"/>
                      <a:gd name="T5" fmla="*/ 104 h 104"/>
                      <a:gd name="T6" fmla="*/ 0 w 131"/>
                      <a:gd name="T7" fmla="*/ 58 h 104"/>
                      <a:gd name="T8" fmla="*/ 53 w 131"/>
                      <a:gd name="T9" fmla="*/ 21 h 104"/>
                      <a:gd name="T10" fmla="*/ 116 w 131"/>
                      <a:gd name="T11" fmla="*/ 0 h 104"/>
                      <a:gd name="T12" fmla="*/ 131 w 131"/>
                      <a:gd name="T13" fmla="*/ 14 h 104"/>
                      <a:gd name="T14" fmla="*/ 0 60000 65536"/>
                      <a:gd name="T15" fmla="*/ 0 60000 65536"/>
                      <a:gd name="T16" fmla="*/ 0 60000 65536"/>
                      <a:gd name="T17" fmla="*/ 0 60000 65536"/>
                      <a:gd name="T18" fmla="*/ 0 60000 65536"/>
                      <a:gd name="T19" fmla="*/ 0 60000 65536"/>
                      <a:gd name="T20" fmla="*/ 0 60000 65536"/>
                      <a:gd name="T21" fmla="*/ 0 w 131"/>
                      <a:gd name="T22" fmla="*/ 0 h 104"/>
                      <a:gd name="T23" fmla="*/ 131 w 131"/>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04">
                        <a:moveTo>
                          <a:pt x="131" y="14"/>
                        </a:moveTo>
                        <a:lnTo>
                          <a:pt x="91" y="53"/>
                        </a:lnTo>
                        <a:lnTo>
                          <a:pt x="52" y="104"/>
                        </a:lnTo>
                        <a:lnTo>
                          <a:pt x="0" y="58"/>
                        </a:lnTo>
                        <a:lnTo>
                          <a:pt x="53" y="21"/>
                        </a:lnTo>
                        <a:lnTo>
                          <a:pt x="116" y="0"/>
                        </a:lnTo>
                        <a:lnTo>
                          <a:pt x="131" y="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2" name="Freeform 2423"/>
                  <p:cNvSpPr>
                    <a:spLocks/>
                  </p:cNvSpPr>
                  <p:nvPr/>
                </p:nvSpPr>
                <p:spPr bwMode="auto">
                  <a:xfrm>
                    <a:off x="1451" y="1193"/>
                    <a:ext cx="19" cy="21"/>
                  </a:xfrm>
                  <a:custGeom>
                    <a:avLst/>
                    <a:gdLst>
                      <a:gd name="T0" fmla="*/ 134 w 134"/>
                      <a:gd name="T1" fmla="*/ 35 h 131"/>
                      <a:gd name="T2" fmla="*/ 62 w 134"/>
                      <a:gd name="T3" fmla="*/ 131 h 131"/>
                      <a:gd name="T4" fmla="*/ 0 w 134"/>
                      <a:gd name="T5" fmla="*/ 77 h 131"/>
                      <a:gd name="T6" fmla="*/ 45 w 134"/>
                      <a:gd name="T7" fmla="*/ 36 h 131"/>
                      <a:gd name="T8" fmla="*/ 96 w 134"/>
                      <a:gd name="T9" fmla="*/ 0 h 131"/>
                      <a:gd name="T10" fmla="*/ 134 w 134"/>
                      <a:gd name="T11" fmla="*/ 35 h 131"/>
                      <a:gd name="T12" fmla="*/ 0 60000 65536"/>
                      <a:gd name="T13" fmla="*/ 0 60000 65536"/>
                      <a:gd name="T14" fmla="*/ 0 60000 65536"/>
                      <a:gd name="T15" fmla="*/ 0 60000 65536"/>
                      <a:gd name="T16" fmla="*/ 0 60000 65536"/>
                      <a:gd name="T17" fmla="*/ 0 60000 65536"/>
                      <a:gd name="T18" fmla="*/ 0 w 134"/>
                      <a:gd name="T19" fmla="*/ 0 h 131"/>
                      <a:gd name="T20" fmla="*/ 134 w 134"/>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134" h="131">
                        <a:moveTo>
                          <a:pt x="134" y="35"/>
                        </a:moveTo>
                        <a:lnTo>
                          <a:pt x="62" y="131"/>
                        </a:lnTo>
                        <a:lnTo>
                          <a:pt x="0" y="77"/>
                        </a:lnTo>
                        <a:lnTo>
                          <a:pt x="45" y="36"/>
                        </a:lnTo>
                        <a:lnTo>
                          <a:pt x="96" y="0"/>
                        </a:lnTo>
                        <a:lnTo>
                          <a:pt x="134" y="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3" name="Freeform 2424"/>
                  <p:cNvSpPr>
                    <a:spLocks/>
                  </p:cNvSpPr>
                  <p:nvPr/>
                </p:nvSpPr>
                <p:spPr bwMode="auto">
                  <a:xfrm>
                    <a:off x="1445" y="1198"/>
                    <a:ext cx="19" cy="25"/>
                  </a:xfrm>
                  <a:custGeom>
                    <a:avLst/>
                    <a:gdLst>
                      <a:gd name="T0" fmla="*/ 136 w 136"/>
                      <a:gd name="T1" fmla="*/ 46 h 145"/>
                      <a:gd name="T2" fmla="*/ 66 w 136"/>
                      <a:gd name="T3" fmla="*/ 145 h 145"/>
                      <a:gd name="T4" fmla="*/ 0 w 136"/>
                      <a:gd name="T5" fmla="*/ 87 h 145"/>
                      <a:gd name="T6" fmla="*/ 38 w 136"/>
                      <a:gd name="T7" fmla="*/ 43 h 145"/>
                      <a:gd name="T8" fmla="*/ 84 w 136"/>
                      <a:gd name="T9" fmla="*/ 0 h 145"/>
                      <a:gd name="T10" fmla="*/ 136 w 136"/>
                      <a:gd name="T11" fmla="*/ 46 h 145"/>
                      <a:gd name="T12" fmla="*/ 0 60000 65536"/>
                      <a:gd name="T13" fmla="*/ 0 60000 65536"/>
                      <a:gd name="T14" fmla="*/ 0 60000 65536"/>
                      <a:gd name="T15" fmla="*/ 0 60000 65536"/>
                      <a:gd name="T16" fmla="*/ 0 60000 65536"/>
                      <a:gd name="T17" fmla="*/ 0 60000 65536"/>
                      <a:gd name="T18" fmla="*/ 0 w 136"/>
                      <a:gd name="T19" fmla="*/ 0 h 145"/>
                      <a:gd name="T20" fmla="*/ 136 w 136"/>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6" h="145">
                        <a:moveTo>
                          <a:pt x="136" y="46"/>
                        </a:moveTo>
                        <a:lnTo>
                          <a:pt x="66" y="145"/>
                        </a:lnTo>
                        <a:lnTo>
                          <a:pt x="0" y="87"/>
                        </a:lnTo>
                        <a:lnTo>
                          <a:pt x="38" y="43"/>
                        </a:lnTo>
                        <a:lnTo>
                          <a:pt x="84" y="0"/>
                        </a:lnTo>
                        <a:lnTo>
                          <a:pt x="136" y="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4" name="Freeform 2425"/>
                  <p:cNvSpPr>
                    <a:spLocks/>
                  </p:cNvSpPr>
                  <p:nvPr/>
                </p:nvSpPr>
                <p:spPr bwMode="auto">
                  <a:xfrm>
                    <a:off x="1440" y="1205"/>
                    <a:ext cx="19" cy="25"/>
                  </a:xfrm>
                  <a:custGeom>
                    <a:avLst/>
                    <a:gdLst>
                      <a:gd name="T0" fmla="*/ 64 w 138"/>
                      <a:gd name="T1" fmla="*/ 150 h 150"/>
                      <a:gd name="T2" fmla="*/ 90 w 138"/>
                      <a:gd name="T3" fmla="*/ 117 h 150"/>
                      <a:gd name="T4" fmla="*/ 138 w 138"/>
                      <a:gd name="T5" fmla="*/ 54 h 150"/>
                      <a:gd name="T6" fmla="*/ 76 w 138"/>
                      <a:gd name="T7" fmla="*/ 0 h 150"/>
                      <a:gd name="T8" fmla="*/ 0 w 138"/>
                      <a:gd name="T9" fmla="*/ 93 h 150"/>
                      <a:gd name="T10" fmla="*/ 64 w 138"/>
                      <a:gd name="T11" fmla="*/ 150 h 150"/>
                      <a:gd name="T12" fmla="*/ 0 60000 65536"/>
                      <a:gd name="T13" fmla="*/ 0 60000 65536"/>
                      <a:gd name="T14" fmla="*/ 0 60000 65536"/>
                      <a:gd name="T15" fmla="*/ 0 60000 65536"/>
                      <a:gd name="T16" fmla="*/ 0 60000 65536"/>
                      <a:gd name="T17" fmla="*/ 0 60000 65536"/>
                      <a:gd name="T18" fmla="*/ 0 w 138"/>
                      <a:gd name="T19" fmla="*/ 0 h 150"/>
                      <a:gd name="T20" fmla="*/ 138 w 138"/>
                      <a:gd name="T21" fmla="*/ 150 h 150"/>
                    </a:gdLst>
                    <a:ahLst/>
                    <a:cxnLst>
                      <a:cxn ang="T12">
                        <a:pos x="T0" y="T1"/>
                      </a:cxn>
                      <a:cxn ang="T13">
                        <a:pos x="T2" y="T3"/>
                      </a:cxn>
                      <a:cxn ang="T14">
                        <a:pos x="T4" y="T5"/>
                      </a:cxn>
                      <a:cxn ang="T15">
                        <a:pos x="T6" y="T7"/>
                      </a:cxn>
                      <a:cxn ang="T16">
                        <a:pos x="T8" y="T9"/>
                      </a:cxn>
                      <a:cxn ang="T17">
                        <a:pos x="T10" y="T11"/>
                      </a:cxn>
                    </a:cxnLst>
                    <a:rect l="T18" t="T19" r="T20" b="T21"/>
                    <a:pathLst>
                      <a:path w="138" h="150">
                        <a:moveTo>
                          <a:pt x="64" y="150"/>
                        </a:moveTo>
                        <a:lnTo>
                          <a:pt x="90" y="117"/>
                        </a:lnTo>
                        <a:lnTo>
                          <a:pt x="138" y="54"/>
                        </a:lnTo>
                        <a:lnTo>
                          <a:pt x="76" y="0"/>
                        </a:lnTo>
                        <a:lnTo>
                          <a:pt x="0" y="93"/>
                        </a:lnTo>
                        <a:lnTo>
                          <a:pt x="64" y="15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5" name="Freeform 2426"/>
                  <p:cNvSpPr>
                    <a:spLocks/>
                  </p:cNvSpPr>
                  <p:nvPr/>
                </p:nvSpPr>
                <p:spPr bwMode="auto">
                  <a:xfrm>
                    <a:off x="1434" y="1213"/>
                    <a:ext cx="20" cy="26"/>
                  </a:xfrm>
                  <a:custGeom>
                    <a:avLst/>
                    <a:gdLst>
                      <a:gd name="T0" fmla="*/ 0 w 143"/>
                      <a:gd name="T1" fmla="*/ 92 h 154"/>
                      <a:gd name="T2" fmla="*/ 35 w 143"/>
                      <a:gd name="T3" fmla="*/ 56 h 154"/>
                      <a:gd name="T4" fmla="*/ 77 w 143"/>
                      <a:gd name="T5" fmla="*/ 0 h 154"/>
                      <a:gd name="T6" fmla="*/ 143 w 143"/>
                      <a:gd name="T7" fmla="*/ 58 h 154"/>
                      <a:gd name="T8" fmla="*/ 130 w 143"/>
                      <a:gd name="T9" fmla="*/ 71 h 154"/>
                      <a:gd name="T10" fmla="*/ 102 w 143"/>
                      <a:gd name="T11" fmla="*/ 108 h 154"/>
                      <a:gd name="T12" fmla="*/ 72 w 143"/>
                      <a:gd name="T13" fmla="*/ 154 h 154"/>
                      <a:gd name="T14" fmla="*/ 0 w 143"/>
                      <a:gd name="T15" fmla="*/ 92 h 154"/>
                      <a:gd name="T16" fmla="*/ 0 60000 65536"/>
                      <a:gd name="T17" fmla="*/ 0 60000 65536"/>
                      <a:gd name="T18" fmla="*/ 0 60000 65536"/>
                      <a:gd name="T19" fmla="*/ 0 60000 65536"/>
                      <a:gd name="T20" fmla="*/ 0 60000 65536"/>
                      <a:gd name="T21" fmla="*/ 0 60000 65536"/>
                      <a:gd name="T22" fmla="*/ 0 60000 65536"/>
                      <a:gd name="T23" fmla="*/ 0 60000 65536"/>
                      <a:gd name="T24" fmla="*/ 0 w 143"/>
                      <a:gd name="T25" fmla="*/ 0 h 154"/>
                      <a:gd name="T26" fmla="*/ 143 w 143"/>
                      <a:gd name="T27" fmla="*/ 154 h 1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3" h="154">
                        <a:moveTo>
                          <a:pt x="0" y="92"/>
                        </a:moveTo>
                        <a:lnTo>
                          <a:pt x="35" y="56"/>
                        </a:lnTo>
                        <a:lnTo>
                          <a:pt x="77" y="0"/>
                        </a:lnTo>
                        <a:lnTo>
                          <a:pt x="143" y="58"/>
                        </a:lnTo>
                        <a:lnTo>
                          <a:pt x="130" y="71"/>
                        </a:lnTo>
                        <a:lnTo>
                          <a:pt x="102" y="108"/>
                        </a:lnTo>
                        <a:lnTo>
                          <a:pt x="72" y="154"/>
                        </a:lnTo>
                        <a:lnTo>
                          <a:pt x="0" y="9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6" name="Freeform 2427"/>
                  <p:cNvSpPr>
                    <a:spLocks/>
                  </p:cNvSpPr>
                  <p:nvPr/>
                </p:nvSpPr>
                <p:spPr bwMode="auto">
                  <a:xfrm>
                    <a:off x="1429" y="1221"/>
                    <a:ext cx="20" cy="26"/>
                  </a:xfrm>
                  <a:custGeom>
                    <a:avLst/>
                    <a:gdLst>
                      <a:gd name="T0" fmla="*/ 0 w 142"/>
                      <a:gd name="T1" fmla="*/ 91 h 158"/>
                      <a:gd name="T2" fmla="*/ 73 w 142"/>
                      <a:gd name="T3" fmla="*/ 9 h 158"/>
                      <a:gd name="T4" fmla="*/ 78 w 142"/>
                      <a:gd name="T5" fmla="*/ 0 h 158"/>
                      <a:gd name="T6" fmla="*/ 142 w 142"/>
                      <a:gd name="T7" fmla="*/ 57 h 158"/>
                      <a:gd name="T8" fmla="*/ 77 w 142"/>
                      <a:gd name="T9" fmla="*/ 158 h 158"/>
                      <a:gd name="T10" fmla="*/ 0 w 142"/>
                      <a:gd name="T11" fmla="*/ 91 h 158"/>
                      <a:gd name="T12" fmla="*/ 0 60000 65536"/>
                      <a:gd name="T13" fmla="*/ 0 60000 65536"/>
                      <a:gd name="T14" fmla="*/ 0 60000 65536"/>
                      <a:gd name="T15" fmla="*/ 0 60000 65536"/>
                      <a:gd name="T16" fmla="*/ 0 60000 65536"/>
                      <a:gd name="T17" fmla="*/ 0 60000 65536"/>
                      <a:gd name="T18" fmla="*/ 0 w 142"/>
                      <a:gd name="T19" fmla="*/ 0 h 158"/>
                      <a:gd name="T20" fmla="*/ 142 w 142"/>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42" h="158">
                        <a:moveTo>
                          <a:pt x="0" y="91"/>
                        </a:moveTo>
                        <a:lnTo>
                          <a:pt x="73" y="9"/>
                        </a:lnTo>
                        <a:lnTo>
                          <a:pt x="78" y="0"/>
                        </a:lnTo>
                        <a:lnTo>
                          <a:pt x="142" y="57"/>
                        </a:lnTo>
                        <a:lnTo>
                          <a:pt x="77" y="158"/>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7" name="Freeform 2428"/>
                  <p:cNvSpPr>
                    <a:spLocks/>
                  </p:cNvSpPr>
                  <p:nvPr/>
                </p:nvSpPr>
                <p:spPr bwMode="auto">
                  <a:xfrm>
                    <a:off x="1423" y="1228"/>
                    <a:ext cx="21" cy="27"/>
                  </a:xfrm>
                  <a:custGeom>
                    <a:avLst/>
                    <a:gdLst>
                      <a:gd name="T0" fmla="*/ 0 w 151"/>
                      <a:gd name="T1" fmla="*/ 91 h 160"/>
                      <a:gd name="T2" fmla="*/ 79 w 151"/>
                      <a:gd name="T3" fmla="*/ 0 h 160"/>
                      <a:gd name="T4" fmla="*/ 151 w 151"/>
                      <a:gd name="T5" fmla="*/ 62 h 160"/>
                      <a:gd name="T6" fmla="*/ 117 w 151"/>
                      <a:gd name="T7" fmla="*/ 115 h 160"/>
                      <a:gd name="T8" fmla="*/ 79 w 151"/>
                      <a:gd name="T9" fmla="*/ 160 h 160"/>
                      <a:gd name="T10" fmla="*/ 0 w 151"/>
                      <a:gd name="T11" fmla="*/ 91 h 160"/>
                      <a:gd name="T12" fmla="*/ 0 60000 65536"/>
                      <a:gd name="T13" fmla="*/ 0 60000 65536"/>
                      <a:gd name="T14" fmla="*/ 0 60000 65536"/>
                      <a:gd name="T15" fmla="*/ 0 60000 65536"/>
                      <a:gd name="T16" fmla="*/ 0 60000 65536"/>
                      <a:gd name="T17" fmla="*/ 0 60000 65536"/>
                      <a:gd name="T18" fmla="*/ 0 w 151"/>
                      <a:gd name="T19" fmla="*/ 0 h 160"/>
                      <a:gd name="T20" fmla="*/ 151 w 151"/>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51" h="160">
                        <a:moveTo>
                          <a:pt x="0" y="91"/>
                        </a:moveTo>
                        <a:lnTo>
                          <a:pt x="79" y="0"/>
                        </a:lnTo>
                        <a:lnTo>
                          <a:pt x="151" y="62"/>
                        </a:lnTo>
                        <a:lnTo>
                          <a:pt x="117" y="115"/>
                        </a:lnTo>
                        <a:lnTo>
                          <a:pt x="79" y="160"/>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8" name="Freeform 2429"/>
                  <p:cNvSpPr>
                    <a:spLocks/>
                  </p:cNvSpPr>
                  <p:nvPr/>
                </p:nvSpPr>
                <p:spPr bwMode="auto">
                  <a:xfrm>
                    <a:off x="1417" y="1236"/>
                    <a:ext cx="23" cy="25"/>
                  </a:xfrm>
                  <a:custGeom>
                    <a:avLst/>
                    <a:gdLst>
                      <a:gd name="T0" fmla="*/ 0 w 157"/>
                      <a:gd name="T1" fmla="*/ 90 h 149"/>
                      <a:gd name="T2" fmla="*/ 80 w 157"/>
                      <a:gd name="T3" fmla="*/ 0 h 149"/>
                      <a:gd name="T4" fmla="*/ 157 w 157"/>
                      <a:gd name="T5" fmla="*/ 67 h 149"/>
                      <a:gd name="T6" fmla="*/ 115 w 157"/>
                      <a:gd name="T7" fmla="*/ 116 h 149"/>
                      <a:gd name="T8" fmla="*/ 66 w 157"/>
                      <a:gd name="T9" fmla="*/ 149 h 149"/>
                      <a:gd name="T10" fmla="*/ 0 w 157"/>
                      <a:gd name="T11" fmla="*/ 90 h 149"/>
                      <a:gd name="T12" fmla="*/ 0 60000 65536"/>
                      <a:gd name="T13" fmla="*/ 0 60000 65536"/>
                      <a:gd name="T14" fmla="*/ 0 60000 65536"/>
                      <a:gd name="T15" fmla="*/ 0 60000 65536"/>
                      <a:gd name="T16" fmla="*/ 0 60000 65536"/>
                      <a:gd name="T17" fmla="*/ 0 60000 65536"/>
                      <a:gd name="T18" fmla="*/ 0 w 157"/>
                      <a:gd name="T19" fmla="*/ 0 h 149"/>
                      <a:gd name="T20" fmla="*/ 157 w 157"/>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57" h="149">
                        <a:moveTo>
                          <a:pt x="0" y="90"/>
                        </a:moveTo>
                        <a:lnTo>
                          <a:pt x="80" y="0"/>
                        </a:lnTo>
                        <a:lnTo>
                          <a:pt x="157" y="67"/>
                        </a:lnTo>
                        <a:lnTo>
                          <a:pt x="115" y="116"/>
                        </a:lnTo>
                        <a:lnTo>
                          <a:pt x="66" y="149"/>
                        </a:lnTo>
                        <a:lnTo>
                          <a:pt x="0" y="9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09" name="Freeform 2430"/>
                  <p:cNvSpPr>
                    <a:spLocks/>
                  </p:cNvSpPr>
                  <p:nvPr/>
                </p:nvSpPr>
                <p:spPr bwMode="auto">
                  <a:xfrm>
                    <a:off x="1411" y="1244"/>
                    <a:ext cx="23" cy="25"/>
                  </a:xfrm>
                  <a:custGeom>
                    <a:avLst/>
                    <a:gdLst>
                      <a:gd name="T0" fmla="*/ 0 w 159"/>
                      <a:gd name="T1" fmla="*/ 89 h 153"/>
                      <a:gd name="T2" fmla="*/ 80 w 159"/>
                      <a:gd name="T3" fmla="*/ 0 h 153"/>
                      <a:gd name="T4" fmla="*/ 159 w 159"/>
                      <a:gd name="T5" fmla="*/ 69 h 153"/>
                      <a:gd name="T6" fmla="*/ 130 w 159"/>
                      <a:gd name="T7" fmla="*/ 93 h 153"/>
                      <a:gd name="T8" fmla="*/ 98 w 159"/>
                      <a:gd name="T9" fmla="*/ 107 h 153"/>
                      <a:gd name="T10" fmla="*/ 78 w 159"/>
                      <a:gd name="T11" fmla="*/ 123 h 153"/>
                      <a:gd name="T12" fmla="*/ 73 w 159"/>
                      <a:gd name="T13" fmla="*/ 153 h 153"/>
                      <a:gd name="T14" fmla="*/ 0 w 159"/>
                      <a:gd name="T15" fmla="*/ 89 h 153"/>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53"/>
                      <a:gd name="T26" fmla="*/ 159 w 159"/>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53">
                        <a:moveTo>
                          <a:pt x="0" y="89"/>
                        </a:moveTo>
                        <a:lnTo>
                          <a:pt x="80" y="0"/>
                        </a:lnTo>
                        <a:lnTo>
                          <a:pt x="159" y="69"/>
                        </a:lnTo>
                        <a:lnTo>
                          <a:pt x="130" y="93"/>
                        </a:lnTo>
                        <a:lnTo>
                          <a:pt x="98" y="107"/>
                        </a:lnTo>
                        <a:lnTo>
                          <a:pt x="78" y="123"/>
                        </a:lnTo>
                        <a:lnTo>
                          <a:pt x="73" y="153"/>
                        </a:lnTo>
                        <a:lnTo>
                          <a:pt x="0"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0" name="Freeform 2431"/>
                  <p:cNvSpPr>
                    <a:spLocks/>
                  </p:cNvSpPr>
                  <p:nvPr/>
                </p:nvSpPr>
                <p:spPr bwMode="auto">
                  <a:xfrm>
                    <a:off x="1405" y="1251"/>
                    <a:ext cx="22" cy="30"/>
                  </a:xfrm>
                  <a:custGeom>
                    <a:avLst/>
                    <a:gdLst>
                      <a:gd name="T0" fmla="*/ 85 w 151"/>
                      <a:gd name="T1" fmla="*/ 0 h 179"/>
                      <a:gd name="T2" fmla="*/ 19 w 151"/>
                      <a:gd name="T3" fmla="*/ 69 h 179"/>
                      <a:gd name="T4" fmla="*/ 0 w 151"/>
                      <a:gd name="T5" fmla="*/ 86 h 179"/>
                      <a:gd name="T6" fmla="*/ 106 w 151"/>
                      <a:gd name="T7" fmla="*/ 179 h 179"/>
                      <a:gd name="T8" fmla="*/ 115 w 151"/>
                      <a:gd name="T9" fmla="*/ 135 h 179"/>
                      <a:gd name="T10" fmla="*/ 117 w 151"/>
                      <a:gd name="T11" fmla="*/ 100 h 179"/>
                      <a:gd name="T12" fmla="*/ 123 w 151"/>
                      <a:gd name="T13" fmla="*/ 75 h 179"/>
                      <a:gd name="T14" fmla="*/ 142 w 151"/>
                      <a:gd name="T15" fmla="*/ 62 h 179"/>
                      <a:gd name="T16" fmla="*/ 151 w 151"/>
                      <a:gd name="T17" fmla="*/ 59 h 179"/>
                      <a:gd name="T18" fmla="*/ 85 w 151"/>
                      <a:gd name="T19" fmla="*/ 0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179"/>
                      <a:gd name="T32" fmla="*/ 151 w 151"/>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179">
                        <a:moveTo>
                          <a:pt x="85" y="0"/>
                        </a:moveTo>
                        <a:lnTo>
                          <a:pt x="19" y="69"/>
                        </a:lnTo>
                        <a:lnTo>
                          <a:pt x="0" y="86"/>
                        </a:lnTo>
                        <a:lnTo>
                          <a:pt x="106" y="179"/>
                        </a:lnTo>
                        <a:lnTo>
                          <a:pt x="115" y="135"/>
                        </a:lnTo>
                        <a:lnTo>
                          <a:pt x="117" y="100"/>
                        </a:lnTo>
                        <a:lnTo>
                          <a:pt x="123" y="75"/>
                        </a:lnTo>
                        <a:lnTo>
                          <a:pt x="142" y="62"/>
                        </a:lnTo>
                        <a:lnTo>
                          <a:pt x="151" y="59"/>
                        </a:lnTo>
                        <a:lnTo>
                          <a:pt x="8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1" name="Freeform 2432"/>
                  <p:cNvSpPr>
                    <a:spLocks/>
                  </p:cNvSpPr>
                  <p:nvPr/>
                </p:nvSpPr>
                <p:spPr bwMode="auto">
                  <a:xfrm>
                    <a:off x="1398" y="1258"/>
                    <a:ext cx="24" cy="32"/>
                  </a:xfrm>
                  <a:custGeom>
                    <a:avLst/>
                    <a:gdLst>
                      <a:gd name="T0" fmla="*/ 94 w 167"/>
                      <a:gd name="T1" fmla="*/ 0 h 192"/>
                      <a:gd name="T2" fmla="*/ 69 w 167"/>
                      <a:gd name="T3" fmla="*/ 25 h 192"/>
                      <a:gd name="T4" fmla="*/ 0 w 167"/>
                      <a:gd name="T5" fmla="*/ 77 h 192"/>
                      <a:gd name="T6" fmla="*/ 130 w 167"/>
                      <a:gd name="T7" fmla="*/ 192 h 192"/>
                      <a:gd name="T8" fmla="*/ 150 w 167"/>
                      <a:gd name="T9" fmla="*/ 153 h 192"/>
                      <a:gd name="T10" fmla="*/ 161 w 167"/>
                      <a:gd name="T11" fmla="*/ 118 h 192"/>
                      <a:gd name="T12" fmla="*/ 167 w 167"/>
                      <a:gd name="T13" fmla="*/ 64 h 192"/>
                      <a:gd name="T14" fmla="*/ 94 w 167"/>
                      <a:gd name="T15" fmla="*/ 0 h 192"/>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192"/>
                      <a:gd name="T26" fmla="*/ 167 w 167"/>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192">
                        <a:moveTo>
                          <a:pt x="94" y="0"/>
                        </a:moveTo>
                        <a:lnTo>
                          <a:pt x="69" y="25"/>
                        </a:lnTo>
                        <a:lnTo>
                          <a:pt x="0" y="77"/>
                        </a:lnTo>
                        <a:lnTo>
                          <a:pt x="130" y="192"/>
                        </a:lnTo>
                        <a:lnTo>
                          <a:pt x="150" y="153"/>
                        </a:lnTo>
                        <a:lnTo>
                          <a:pt x="161" y="118"/>
                        </a:lnTo>
                        <a:lnTo>
                          <a:pt x="167" y="64"/>
                        </a:lnTo>
                        <a:lnTo>
                          <a:pt x="9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2" name="Freeform 2433"/>
                  <p:cNvSpPr>
                    <a:spLocks/>
                  </p:cNvSpPr>
                  <p:nvPr/>
                </p:nvSpPr>
                <p:spPr bwMode="auto">
                  <a:xfrm>
                    <a:off x="1390" y="1265"/>
                    <a:ext cx="30" cy="33"/>
                  </a:xfrm>
                  <a:custGeom>
                    <a:avLst/>
                    <a:gdLst>
                      <a:gd name="T0" fmla="*/ 0 w 209"/>
                      <a:gd name="T1" fmla="*/ 70 h 199"/>
                      <a:gd name="T2" fmla="*/ 103 w 209"/>
                      <a:gd name="T3" fmla="*/ 0 h 199"/>
                      <a:gd name="T4" fmla="*/ 209 w 209"/>
                      <a:gd name="T5" fmla="*/ 93 h 199"/>
                      <a:gd name="T6" fmla="*/ 189 w 209"/>
                      <a:gd name="T7" fmla="*/ 142 h 199"/>
                      <a:gd name="T8" fmla="*/ 148 w 209"/>
                      <a:gd name="T9" fmla="*/ 199 h 199"/>
                      <a:gd name="T10" fmla="*/ 0 w 209"/>
                      <a:gd name="T11" fmla="*/ 70 h 199"/>
                      <a:gd name="T12" fmla="*/ 0 60000 65536"/>
                      <a:gd name="T13" fmla="*/ 0 60000 65536"/>
                      <a:gd name="T14" fmla="*/ 0 60000 65536"/>
                      <a:gd name="T15" fmla="*/ 0 60000 65536"/>
                      <a:gd name="T16" fmla="*/ 0 60000 65536"/>
                      <a:gd name="T17" fmla="*/ 0 60000 65536"/>
                      <a:gd name="T18" fmla="*/ 0 w 209"/>
                      <a:gd name="T19" fmla="*/ 0 h 199"/>
                      <a:gd name="T20" fmla="*/ 209 w 209"/>
                      <a:gd name="T21" fmla="*/ 199 h 199"/>
                    </a:gdLst>
                    <a:ahLst/>
                    <a:cxnLst>
                      <a:cxn ang="T12">
                        <a:pos x="T0" y="T1"/>
                      </a:cxn>
                      <a:cxn ang="T13">
                        <a:pos x="T2" y="T3"/>
                      </a:cxn>
                      <a:cxn ang="T14">
                        <a:pos x="T4" y="T5"/>
                      </a:cxn>
                      <a:cxn ang="T15">
                        <a:pos x="T6" y="T7"/>
                      </a:cxn>
                      <a:cxn ang="T16">
                        <a:pos x="T8" y="T9"/>
                      </a:cxn>
                      <a:cxn ang="T17">
                        <a:pos x="T10" y="T11"/>
                      </a:cxn>
                    </a:cxnLst>
                    <a:rect l="T18" t="T19" r="T20" b="T21"/>
                    <a:pathLst>
                      <a:path w="209" h="199">
                        <a:moveTo>
                          <a:pt x="0" y="70"/>
                        </a:moveTo>
                        <a:lnTo>
                          <a:pt x="103" y="0"/>
                        </a:lnTo>
                        <a:lnTo>
                          <a:pt x="209" y="93"/>
                        </a:lnTo>
                        <a:lnTo>
                          <a:pt x="189" y="142"/>
                        </a:lnTo>
                        <a:lnTo>
                          <a:pt x="148" y="199"/>
                        </a:lnTo>
                        <a:lnTo>
                          <a:pt x="0" y="7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3" name="Freeform 2434"/>
                  <p:cNvSpPr>
                    <a:spLocks/>
                  </p:cNvSpPr>
                  <p:nvPr/>
                </p:nvSpPr>
                <p:spPr bwMode="auto">
                  <a:xfrm>
                    <a:off x="1383" y="1271"/>
                    <a:ext cx="33" cy="34"/>
                  </a:xfrm>
                  <a:custGeom>
                    <a:avLst/>
                    <a:gdLst>
                      <a:gd name="T0" fmla="*/ 0 w 235"/>
                      <a:gd name="T1" fmla="*/ 68 h 205"/>
                      <a:gd name="T2" fmla="*/ 105 w 235"/>
                      <a:gd name="T3" fmla="*/ 0 h 205"/>
                      <a:gd name="T4" fmla="*/ 235 w 235"/>
                      <a:gd name="T5" fmla="*/ 115 h 205"/>
                      <a:gd name="T6" fmla="*/ 173 w 235"/>
                      <a:gd name="T7" fmla="*/ 190 h 205"/>
                      <a:gd name="T8" fmla="*/ 156 w 235"/>
                      <a:gd name="T9" fmla="*/ 205 h 205"/>
                      <a:gd name="T10" fmla="*/ 0 w 235"/>
                      <a:gd name="T11" fmla="*/ 68 h 205"/>
                      <a:gd name="T12" fmla="*/ 0 60000 65536"/>
                      <a:gd name="T13" fmla="*/ 0 60000 65536"/>
                      <a:gd name="T14" fmla="*/ 0 60000 65536"/>
                      <a:gd name="T15" fmla="*/ 0 60000 65536"/>
                      <a:gd name="T16" fmla="*/ 0 60000 65536"/>
                      <a:gd name="T17" fmla="*/ 0 60000 65536"/>
                      <a:gd name="T18" fmla="*/ 0 w 235"/>
                      <a:gd name="T19" fmla="*/ 0 h 205"/>
                      <a:gd name="T20" fmla="*/ 235 w 235"/>
                      <a:gd name="T21" fmla="*/ 205 h 205"/>
                    </a:gdLst>
                    <a:ahLst/>
                    <a:cxnLst>
                      <a:cxn ang="T12">
                        <a:pos x="T0" y="T1"/>
                      </a:cxn>
                      <a:cxn ang="T13">
                        <a:pos x="T2" y="T3"/>
                      </a:cxn>
                      <a:cxn ang="T14">
                        <a:pos x="T4" y="T5"/>
                      </a:cxn>
                      <a:cxn ang="T15">
                        <a:pos x="T6" y="T7"/>
                      </a:cxn>
                      <a:cxn ang="T16">
                        <a:pos x="T8" y="T9"/>
                      </a:cxn>
                      <a:cxn ang="T17">
                        <a:pos x="T10" y="T11"/>
                      </a:cxn>
                    </a:cxnLst>
                    <a:rect l="T18" t="T19" r="T20" b="T21"/>
                    <a:pathLst>
                      <a:path w="235" h="205">
                        <a:moveTo>
                          <a:pt x="0" y="68"/>
                        </a:moveTo>
                        <a:lnTo>
                          <a:pt x="105" y="0"/>
                        </a:lnTo>
                        <a:lnTo>
                          <a:pt x="235" y="115"/>
                        </a:lnTo>
                        <a:lnTo>
                          <a:pt x="173" y="190"/>
                        </a:lnTo>
                        <a:lnTo>
                          <a:pt x="156" y="205"/>
                        </a:lnTo>
                        <a:lnTo>
                          <a:pt x="0" y="6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4" name="Freeform 2435"/>
                  <p:cNvSpPr>
                    <a:spLocks/>
                  </p:cNvSpPr>
                  <p:nvPr/>
                </p:nvSpPr>
                <p:spPr bwMode="auto">
                  <a:xfrm>
                    <a:off x="1376" y="1277"/>
                    <a:ext cx="35" cy="35"/>
                  </a:xfrm>
                  <a:custGeom>
                    <a:avLst/>
                    <a:gdLst>
                      <a:gd name="T0" fmla="*/ 0 w 247"/>
                      <a:gd name="T1" fmla="*/ 72 h 212"/>
                      <a:gd name="T2" fmla="*/ 42 w 247"/>
                      <a:gd name="T3" fmla="*/ 37 h 212"/>
                      <a:gd name="T4" fmla="*/ 99 w 247"/>
                      <a:gd name="T5" fmla="*/ 0 h 212"/>
                      <a:gd name="T6" fmla="*/ 247 w 247"/>
                      <a:gd name="T7" fmla="*/ 129 h 212"/>
                      <a:gd name="T8" fmla="*/ 220 w 247"/>
                      <a:gd name="T9" fmla="*/ 155 h 212"/>
                      <a:gd name="T10" fmla="*/ 159 w 247"/>
                      <a:gd name="T11" fmla="*/ 212 h 212"/>
                      <a:gd name="T12" fmla="*/ 0 w 247"/>
                      <a:gd name="T13" fmla="*/ 72 h 212"/>
                      <a:gd name="T14" fmla="*/ 0 60000 65536"/>
                      <a:gd name="T15" fmla="*/ 0 60000 65536"/>
                      <a:gd name="T16" fmla="*/ 0 60000 65536"/>
                      <a:gd name="T17" fmla="*/ 0 60000 65536"/>
                      <a:gd name="T18" fmla="*/ 0 60000 65536"/>
                      <a:gd name="T19" fmla="*/ 0 60000 65536"/>
                      <a:gd name="T20" fmla="*/ 0 60000 65536"/>
                      <a:gd name="T21" fmla="*/ 0 w 247"/>
                      <a:gd name="T22" fmla="*/ 0 h 212"/>
                      <a:gd name="T23" fmla="*/ 247 w 247"/>
                      <a:gd name="T24" fmla="*/ 212 h 2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 h="212">
                        <a:moveTo>
                          <a:pt x="0" y="72"/>
                        </a:moveTo>
                        <a:lnTo>
                          <a:pt x="42" y="37"/>
                        </a:lnTo>
                        <a:lnTo>
                          <a:pt x="99" y="0"/>
                        </a:lnTo>
                        <a:lnTo>
                          <a:pt x="247" y="129"/>
                        </a:lnTo>
                        <a:lnTo>
                          <a:pt x="220" y="155"/>
                        </a:lnTo>
                        <a:lnTo>
                          <a:pt x="159" y="212"/>
                        </a:lnTo>
                        <a:lnTo>
                          <a:pt x="0" y="7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5" name="Freeform 2436"/>
                  <p:cNvSpPr>
                    <a:spLocks/>
                  </p:cNvSpPr>
                  <p:nvPr/>
                </p:nvSpPr>
                <p:spPr bwMode="auto">
                  <a:xfrm>
                    <a:off x="1373" y="1283"/>
                    <a:ext cx="32" cy="36"/>
                  </a:xfrm>
                  <a:custGeom>
                    <a:avLst/>
                    <a:gdLst>
                      <a:gd name="T0" fmla="*/ 66 w 222"/>
                      <a:gd name="T1" fmla="*/ 0 h 222"/>
                      <a:gd name="T2" fmla="*/ 22 w 222"/>
                      <a:gd name="T3" fmla="*/ 35 h 222"/>
                      <a:gd name="T4" fmla="*/ 4 w 222"/>
                      <a:gd name="T5" fmla="*/ 63 h 222"/>
                      <a:gd name="T6" fmla="*/ 0 w 222"/>
                      <a:gd name="T7" fmla="*/ 104 h 222"/>
                      <a:gd name="T8" fmla="*/ 136 w 222"/>
                      <a:gd name="T9" fmla="*/ 222 h 222"/>
                      <a:gd name="T10" fmla="*/ 222 w 222"/>
                      <a:gd name="T11" fmla="*/ 137 h 222"/>
                      <a:gd name="T12" fmla="*/ 66 w 222"/>
                      <a:gd name="T13" fmla="*/ 0 h 222"/>
                      <a:gd name="T14" fmla="*/ 0 60000 65536"/>
                      <a:gd name="T15" fmla="*/ 0 60000 65536"/>
                      <a:gd name="T16" fmla="*/ 0 60000 65536"/>
                      <a:gd name="T17" fmla="*/ 0 60000 65536"/>
                      <a:gd name="T18" fmla="*/ 0 60000 65536"/>
                      <a:gd name="T19" fmla="*/ 0 60000 65536"/>
                      <a:gd name="T20" fmla="*/ 0 60000 65536"/>
                      <a:gd name="T21" fmla="*/ 0 w 222"/>
                      <a:gd name="T22" fmla="*/ 0 h 222"/>
                      <a:gd name="T23" fmla="*/ 222 w 222"/>
                      <a:gd name="T24" fmla="*/ 222 h 2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22">
                        <a:moveTo>
                          <a:pt x="66" y="0"/>
                        </a:moveTo>
                        <a:lnTo>
                          <a:pt x="22" y="35"/>
                        </a:lnTo>
                        <a:lnTo>
                          <a:pt x="4" y="63"/>
                        </a:lnTo>
                        <a:lnTo>
                          <a:pt x="0" y="104"/>
                        </a:lnTo>
                        <a:lnTo>
                          <a:pt x="136" y="222"/>
                        </a:lnTo>
                        <a:lnTo>
                          <a:pt x="222" y="137"/>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6" name="Freeform 2437"/>
                  <p:cNvSpPr>
                    <a:spLocks/>
                  </p:cNvSpPr>
                  <p:nvPr/>
                </p:nvSpPr>
                <p:spPr bwMode="auto">
                  <a:xfrm>
                    <a:off x="1372" y="1289"/>
                    <a:ext cx="27" cy="37"/>
                  </a:xfrm>
                  <a:custGeom>
                    <a:avLst/>
                    <a:gdLst>
                      <a:gd name="T0" fmla="*/ 28 w 187"/>
                      <a:gd name="T1" fmla="*/ 0 h 224"/>
                      <a:gd name="T2" fmla="*/ 13 w 187"/>
                      <a:gd name="T3" fmla="*/ 24 h 224"/>
                      <a:gd name="T4" fmla="*/ 0 w 187"/>
                      <a:gd name="T5" fmla="*/ 136 h 224"/>
                      <a:gd name="T6" fmla="*/ 101 w 187"/>
                      <a:gd name="T7" fmla="*/ 224 h 224"/>
                      <a:gd name="T8" fmla="*/ 187 w 187"/>
                      <a:gd name="T9" fmla="*/ 140 h 224"/>
                      <a:gd name="T10" fmla="*/ 28 w 187"/>
                      <a:gd name="T11" fmla="*/ 0 h 224"/>
                      <a:gd name="T12" fmla="*/ 0 60000 65536"/>
                      <a:gd name="T13" fmla="*/ 0 60000 65536"/>
                      <a:gd name="T14" fmla="*/ 0 60000 65536"/>
                      <a:gd name="T15" fmla="*/ 0 60000 65536"/>
                      <a:gd name="T16" fmla="*/ 0 60000 65536"/>
                      <a:gd name="T17" fmla="*/ 0 60000 65536"/>
                      <a:gd name="T18" fmla="*/ 0 w 187"/>
                      <a:gd name="T19" fmla="*/ 0 h 224"/>
                      <a:gd name="T20" fmla="*/ 187 w 187"/>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87" h="224">
                        <a:moveTo>
                          <a:pt x="28" y="0"/>
                        </a:moveTo>
                        <a:lnTo>
                          <a:pt x="13" y="24"/>
                        </a:lnTo>
                        <a:lnTo>
                          <a:pt x="0" y="136"/>
                        </a:lnTo>
                        <a:lnTo>
                          <a:pt x="101" y="224"/>
                        </a:lnTo>
                        <a:lnTo>
                          <a:pt x="187" y="140"/>
                        </a:lnTo>
                        <a:lnTo>
                          <a:pt x="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7" name="Freeform 2438"/>
                  <p:cNvSpPr>
                    <a:spLocks/>
                  </p:cNvSpPr>
                  <p:nvPr/>
                </p:nvSpPr>
                <p:spPr bwMode="auto">
                  <a:xfrm>
                    <a:off x="1370" y="1300"/>
                    <a:ext cx="23" cy="34"/>
                  </a:xfrm>
                  <a:custGeom>
                    <a:avLst/>
                    <a:gdLst>
                      <a:gd name="T0" fmla="*/ 0 w 158"/>
                      <a:gd name="T1" fmla="*/ 139 h 202"/>
                      <a:gd name="T2" fmla="*/ 11 w 158"/>
                      <a:gd name="T3" fmla="*/ 87 h 202"/>
                      <a:gd name="T4" fmla="*/ 22 w 158"/>
                      <a:gd name="T5" fmla="*/ 0 h 202"/>
                      <a:gd name="T6" fmla="*/ 158 w 158"/>
                      <a:gd name="T7" fmla="*/ 118 h 202"/>
                      <a:gd name="T8" fmla="*/ 71 w 158"/>
                      <a:gd name="T9" fmla="*/ 202 h 202"/>
                      <a:gd name="T10" fmla="*/ 0 w 158"/>
                      <a:gd name="T11" fmla="*/ 139 h 202"/>
                      <a:gd name="T12" fmla="*/ 0 60000 65536"/>
                      <a:gd name="T13" fmla="*/ 0 60000 65536"/>
                      <a:gd name="T14" fmla="*/ 0 60000 65536"/>
                      <a:gd name="T15" fmla="*/ 0 60000 65536"/>
                      <a:gd name="T16" fmla="*/ 0 60000 65536"/>
                      <a:gd name="T17" fmla="*/ 0 60000 65536"/>
                      <a:gd name="T18" fmla="*/ 0 w 158"/>
                      <a:gd name="T19" fmla="*/ 0 h 202"/>
                      <a:gd name="T20" fmla="*/ 158 w 158"/>
                      <a:gd name="T21" fmla="*/ 202 h 202"/>
                    </a:gdLst>
                    <a:ahLst/>
                    <a:cxnLst>
                      <a:cxn ang="T12">
                        <a:pos x="T0" y="T1"/>
                      </a:cxn>
                      <a:cxn ang="T13">
                        <a:pos x="T2" y="T3"/>
                      </a:cxn>
                      <a:cxn ang="T14">
                        <a:pos x="T4" y="T5"/>
                      </a:cxn>
                      <a:cxn ang="T15">
                        <a:pos x="T6" y="T7"/>
                      </a:cxn>
                      <a:cxn ang="T16">
                        <a:pos x="T8" y="T9"/>
                      </a:cxn>
                      <a:cxn ang="T17">
                        <a:pos x="T10" y="T11"/>
                      </a:cxn>
                    </a:cxnLst>
                    <a:rect l="T18" t="T19" r="T20" b="T21"/>
                    <a:pathLst>
                      <a:path w="158" h="202">
                        <a:moveTo>
                          <a:pt x="0" y="139"/>
                        </a:moveTo>
                        <a:lnTo>
                          <a:pt x="11" y="87"/>
                        </a:lnTo>
                        <a:lnTo>
                          <a:pt x="22" y="0"/>
                        </a:lnTo>
                        <a:lnTo>
                          <a:pt x="158" y="118"/>
                        </a:lnTo>
                        <a:lnTo>
                          <a:pt x="71" y="202"/>
                        </a:lnTo>
                        <a:lnTo>
                          <a:pt x="0" y="1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8" name="Freeform 2439"/>
                  <p:cNvSpPr>
                    <a:spLocks/>
                  </p:cNvSpPr>
                  <p:nvPr/>
                </p:nvSpPr>
                <p:spPr bwMode="auto">
                  <a:xfrm>
                    <a:off x="1367" y="1312"/>
                    <a:ext cx="20" cy="29"/>
                  </a:xfrm>
                  <a:custGeom>
                    <a:avLst/>
                    <a:gdLst>
                      <a:gd name="T0" fmla="*/ 39 w 140"/>
                      <a:gd name="T1" fmla="*/ 0 h 174"/>
                      <a:gd name="T2" fmla="*/ 17 w 140"/>
                      <a:gd name="T3" fmla="*/ 90 h 174"/>
                      <a:gd name="T4" fmla="*/ 3 w 140"/>
                      <a:gd name="T5" fmla="*/ 117 h 174"/>
                      <a:gd name="T6" fmla="*/ 0 w 140"/>
                      <a:gd name="T7" fmla="*/ 124 h 174"/>
                      <a:gd name="T8" fmla="*/ 57 w 140"/>
                      <a:gd name="T9" fmla="*/ 174 h 174"/>
                      <a:gd name="T10" fmla="*/ 140 w 140"/>
                      <a:gd name="T11" fmla="*/ 88 h 174"/>
                      <a:gd name="T12" fmla="*/ 39 w 140"/>
                      <a:gd name="T13" fmla="*/ 0 h 174"/>
                      <a:gd name="T14" fmla="*/ 0 60000 65536"/>
                      <a:gd name="T15" fmla="*/ 0 60000 65536"/>
                      <a:gd name="T16" fmla="*/ 0 60000 65536"/>
                      <a:gd name="T17" fmla="*/ 0 60000 65536"/>
                      <a:gd name="T18" fmla="*/ 0 60000 65536"/>
                      <a:gd name="T19" fmla="*/ 0 60000 65536"/>
                      <a:gd name="T20" fmla="*/ 0 60000 65536"/>
                      <a:gd name="T21" fmla="*/ 0 w 140"/>
                      <a:gd name="T22" fmla="*/ 0 h 174"/>
                      <a:gd name="T23" fmla="*/ 140 w 140"/>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0" h="174">
                        <a:moveTo>
                          <a:pt x="39" y="0"/>
                        </a:moveTo>
                        <a:lnTo>
                          <a:pt x="17" y="90"/>
                        </a:lnTo>
                        <a:lnTo>
                          <a:pt x="3" y="117"/>
                        </a:lnTo>
                        <a:lnTo>
                          <a:pt x="0" y="124"/>
                        </a:lnTo>
                        <a:lnTo>
                          <a:pt x="57" y="174"/>
                        </a:lnTo>
                        <a:lnTo>
                          <a:pt x="140" y="88"/>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19" name="Freeform 2440"/>
                  <p:cNvSpPr>
                    <a:spLocks/>
                  </p:cNvSpPr>
                  <p:nvPr/>
                </p:nvSpPr>
                <p:spPr bwMode="auto">
                  <a:xfrm>
                    <a:off x="1363" y="1323"/>
                    <a:ext cx="17" cy="26"/>
                  </a:xfrm>
                  <a:custGeom>
                    <a:avLst/>
                    <a:gdLst>
                      <a:gd name="T0" fmla="*/ 53 w 124"/>
                      <a:gd name="T1" fmla="*/ 0 h 155"/>
                      <a:gd name="T2" fmla="*/ 38 w 124"/>
                      <a:gd name="T3" fmla="*/ 32 h 155"/>
                      <a:gd name="T4" fmla="*/ 30 w 124"/>
                      <a:gd name="T5" fmla="*/ 49 h 155"/>
                      <a:gd name="T6" fmla="*/ 0 w 124"/>
                      <a:gd name="T7" fmla="*/ 114 h 155"/>
                      <a:gd name="T8" fmla="*/ 48 w 124"/>
                      <a:gd name="T9" fmla="*/ 155 h 155"/>
                      <a:gd name="T10" fmla="*/ 72 w 124"/>
                      <a:gd name="T11" fmla="*/ 119 h 155"/>
                      <a:gd name="T12" fmla="*/ 124 w 124"/>
                      <a:gd name="T13" fmla="*/ 63 h 155"/>
                      <a:gd name="T14" fmla="*/ 53 w 124"/>
                      <a:gd name="T15" fmla="*/ 0 h 155"/>
                      <a:gd name="T16" fmla="*/ 0 60000 65536"/>
                      <a:gd name="T17" fmla="*/ 0 60000 65536"/>
                      <a:gd name="T18" fmla="*/ 0 60000 65536"/>
                      <a:gd name="T19" fmla="*/ 0 60000 65536"/>
                      <a:gd name="T20" fmla="*/ 0 60000 65536"/>
                      <a:gd name="T21" fmla="*/ 0 60000 65536"/>
                      <a:gd name="T22" fmla="*/ 0 60000 65536"/>
                      <a:gd name="T23" fmla="*/ 0 60000 65536"/>
                      <a:gd name="T24" fmla="*/ 0 w 124"/>
                      <a:gd name="T25" fmla="*/ 0 h 155"/>
                      <a:gd name="T26" fmla="*/ 124 w 124"/>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 h="155">
                        <a:moveTo>
                          <a:pt x="53" y="0"/>
                        </a:moveTo>
                        <a:lnTo>
                          <a:pt x="38" y="32"/>
                        </a:lnTo>
                        <a:lnTo>
                          <a:pt x="30" y="49"/>
                        </a:lnTo>
                        <a:lnTo>
                          <a:pt x="0" y="114"/>
                        </a:lnTo>
                        <a:lnTo>
                          <a:pt x="48" y="155"/>
                        </a:lnTo>
                        <a:lnTo>
                          <a:pt x="72" y="119"/>
                        </a:lnTo>
                        <a:lnTo>
                          <a:pt x="124" y="63"/>
                        </a:lnTo>
                        <a:lnTo>
                          <a:pt x="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0" name="Freeform 2441"/>
                  <p:cNvSpPr>
                    <a:spLocks/>
                  </p:cNvSpPr>
                  <p:nvPr/>
                </p:nvSpPr>
                <p:spPr bwMode="auto">
                  <a:xfrm>
                    <a:off x="1359" y="1332"/>
                    <a:ext cx="16" cy="26"/>
                  </a:xfrm>
                  <a:custGeom>
                    <a:avLst/>
                    <a:gdLst>
                      <a:gd name="T0" fmla="*/ 0 w 112"/>
                      <a:gd name="T1" fmla="*/ 112 h 151"/>
                      <a:gd name="T2" fmla="*/ 55 w 112"/>
                      <a:gd name="T3" fmla="*/ 0 h 151"/>
                      <a:gd name="T4" fmla="*/ 112 w 112"/>
                      <a:gd name="T5" fmla="*/ 50 h 151"/>
                      <a:gd name="T6" fmla="*/ 100 w 112"/>
                      <a:gd name="T7" fmla="*/ 63 h 151"/>
                      <a:gd name="T8" fmla="*/ 45 w 112"/>
                      <a:gd name="T9" fmla="*/ 151 h 151"/>
                      <a:gd name="T10" fmla="*/ 0 w 112"/>
                      <a:gd name="T11" fmla="*/ 112 h 151"/>
                      <a:gd name="T12" fmla="*/ 0 60000 65536"/>
                      <a:gd name="T13" fmla="*/ 0 60000 65536"/>
                      <a:gd name="T14" fmla="*/ 0 60000 65536"/>
                      <a:gd name="T15" fmla="*/ 0 60000 65536"/>
                      <a:gd name="T16" fmla="*/ 0 60000 65536"/>
                      <a:gd name="T17" fmla="*/ 0 60000 65536"/>
                      <a:gd name="T18" fmla="*/ 0 w 112"/>
                      <a:gd name="T19" fmla="*/ 0 h 151"/>
                      <a:gd name="T20" fmla="*/ 112 w 112"/>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112" h="151">
                        <a:moveTo>
                          <a:pt x="0" y="112"/>
                        </a:moveTo>
                        <a:lnTo>
                          <a:pt x="55" y="0"/>
                        </a:lnTo>
                        <a:lnTo>
                          <a:pt x="112" y="50"/>
                        </a:lnTo>
                        <a:lnTo>
                          <a:pt x="100" y="63"/>
                        </a:lnTo>
                        <a:lnTo>
                          <a:pt x="45" y="151"/>
                        </a:lnTo>
                        <a:lnTo>
                          <a:pt x="0" y="1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1" name="Freeform 2442"/>
                  <p:cNvSpPr>
                    <a:spLocks/>
                  </p:cNvSpPr>
                  <p:nvPr/>
                </p:nvSpPr>
                <p:spPr bwMode="auto">
                  <a:xfrm>
                    <a:off x="1354" y="1342"/>
                    <a:ext cx="16" cy="24"/>
                  </a:xfrm>
                  <a:custGeom>
                    <a:avLst/>
                    <a:gdLst>
                      <a:gd name="T0" fmla="*/ 0 w 107"/>
                      <a:gd name="T1" fmla="*/ 106 h 147"/>
                      <a:gd name="T2" fmla="*/ 59 w 107"/>
                      <a:gd name="T3" fmla="*/ 0 h 147"/>
                      <a:gd name="T4" fmla="*/ 107 w 107"/>
                      <a:gd name="T5" fmla="*/ 41 h 147"/>
                      <a:gd name="T6" fmla="*/ 45 w 107"/>
                      <a:gd name="T7" fmla="*/ 147 h 147"/>
                      <a:gd name="T8" fmla="*/ 0 w 107"/>
                      <a:gd name="T9" fmla="*/ 106 h 147"/>
                      <a:gd name="T10" fmla="*/ 0 60000 65536"/>
                      <a:gd name="T11" fmla="*/ 0 60000 65536"/>
                      <a:gd name="T12" fmla="*/ 0 60000 65536"/>
                      <a:gd name="T13" fmla="*/ 0 60000 65536"/>
                      <a:gd name="T14" fmla="*/ 0 60000 65536"/>
                      <a:gd name="T15" fmla="*/ 0 w 107"/>
                      <a:gd name="T16" fmla="*/ 0 h 147"/>
                      <a:gd name="T17" fmla="*/ 107 w 107"/>
                      <a:gd name="T18" fmla="*/ 147 h 147"/>
                    </a:gdLst>
                    <a:ahLst/>
                    <a:cxnLst>
                      <a:cxn ang="T10">
                        <a:pos x="T0" y="T1"/>
                      </a:cxn>
                      <a:cxn ang="T11">
                        <a:pos x="T2" y="T3"/>
                      </a:cxn>
                      <a:cxn ang="T12">
                        <a:pos x="T4" y="T5"/>
                      </a:cxn>
                      <a:cxn ang="T13">
                        <a:pos x="T6" y="T7"/>
                      </a:cxn>
                      <a:cxn ang="T14">
                        <a:pos x="T8" y="T9"/>
                      </a:cxn>
                    </a:cxnLst>
                    <a:rect l="T15" t="T16" r="T17" b="T18"/>
                    <a:pathLst>
                      <a:path w="107" h="147">
                        <a:moveTo>
                          <a:pt x="0" y="106"/>
                        </a:moveTo>
                        <a:lnTo>
                          <a:pt x="59" y="0"/>
                        </a:lnTo>
                        <a:lnTo>
                          <a:pt x="107" y="41"/>
                        </a:lnTo>
                        <a:lnTo>
                          <a:pt x="45" y="147"/>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2" name="Freeform 2443"/>
                  <p:cNvSpPr>
                    <a:spLocks/>
                  </p:cNvSpPr>
                  <p:nvPr/>
                </p:nvSpPr>
                <p:spPr bwMode="auto">
                  <a:xfrm>
                    <a:off x="1350" y="1351"/>
                    <a:ext cx="15" cy="24"/>
                  </a:xfrm>
                  <a:custGeom>
                    <a:avLst/>
                    <a:gdLst>
                      <a:gd name="T0" fmla="*/ 0 w 108"/>
                      <a:gd name="T1" fmla="*/ 106 h 145"/>
                      <a:gd name="T2" fmla="*/ 63 w 108"/>
                      <a:gd name="T3" fmla="*/ 0 h 145"/>
                      <a:gd name="T4" fmla="*/ 108 w 108"/>
                      <a:gd name="T5" fmla="*/ 39 h 145"/>
                      <a:gd name="T6" fmla="*/ 46 w 108"/>
                      <a:gd name="T7" fmla="*/ 145 h 145"/>
                      <a:gd name="T8" fmla="*/ 0 w 108"/>
                      <a:gd name="T9" fmla="*/ 106 h 145"/>
                      <a:gd name="T10" fmla="*/ 0 60000 65536"/>
                      <a:gd name="T11" fmla="*/ 0 60000 65536"/>
                      <a:gd name="T12" fmla="*/ 0 60000 65536"/>
                      <a:gd name="T13" fmla="*/ 0 60000 65536"/>
                      <a:gd name="T14" fmla="*/ 0 60000 65536"/>
                      <a:gd name="T15" fmla="*/ 0 w 108"/>
                      <a:gd name="T16" fmla="*/ 0 h 145"/>
                      <a:gd name="T17" fmla="*/ 108 w 108"/>
                      <a:gd name="T18" fmla="*/ 145 h 145"/>
                    </a:gdLst>
                    <a:ahLst/>
                    <a:cxnLst>
                      <a:cxn ang="T10">
                        <a:pos x="T0" y="T1"/>
                      </a:cxn>
                      <a:cxn ang="T11">
                        <a:pos x="T2" y="T3"/>
                      </a:cxn>
                      <a:cxn ang="T12">
                        <a:pos x="T4" y="T5"/>
                      </a:cxn>
                      <a:cxn ang="T13">
                        <a:pos x="T6" y="T7"/>
                      </a:cxn>
                      <a:cxn ang="T14">
                        <a:pos x="T8" y="T9"/>
                      </a:cxn>
                    </a:cxnLst>
                    <a:rect l="T15" t="T16" r="T17" b="T18"/>
                    <a:pathLst>
                      <a:path w="108" h="145">
                        <a:moveTo>
                          <a:pt x="0" y="106"/>
                        </a:moveTo>
                        <a:lnTo>
                          <a:pt x="63" y="0"/>
                        </a:lnTo>
                        <a:lnTo>
                          <a:pt x="108" y="39"/>
                        </a:lnTo>
                        <a:lnTo>
                          <a:pt x="46" y="145"/>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3" name="Freeform 2444"/>
                  <p:cNvSpPr>
                    <a:spLocks/>
                  </p:cNvSpPr>
                  <p:nvPr/>
                </p:nvSpPr>
                <p:spPr bwMode="auto">
                  <a:xfrm>
                    <a:off x="1345" y="1360"/>
                    <a:ext cx="16" cy="23"/>
                  </a:xfrm>
                  <a:custGeom>
                    <a:avLst/>
                    <a:gdLst>
                      <a:gd name="T0" fmla="*/ 66 w 111"/>
                      <a:gd name="T1" fmla="*/ 0 h 142"/>
                      <a:gd name="T2" fmla="*/ 16 w 111"/>
                      <a:gd name="T3" fmla="*/ 79 h 142"/>
                      <a:gd name="T4" fmla="*/ 0 w 111"/>
                      <a:gd name="T5" fmla="*/ 103 h 142"/>
                      <a:gd name="T6" fmla="*/ 44 w 111"/>
                      <a:gd name="T7" fmla="*/ 142 h 142"/>
                      <a:gd name="T8" fmla="*/ 111 w 111"/>
                      <a:gd name="T9" fmla="*/ 41 h 142"/>
                      <a:gd name="T10" fmla="*/ 66 w 111"/>
                      <a:gd name="T11" fmla="*/ 0 h 142"/>
                      <a:gd name="T12" fmla="*/ 0 60000 65536"/>
                      <a:gd name="T13" fmla="*/ 0 60000 65536"/>
                      <a:gd name="T14" fmla="*/ 0 60000 65536"/>
                      <a:gd name="T15" fmla="*/ 0 60000 65536"/>
                      <a:gd name="T16" fmla="*/ 0 60000 65536"/>
                      <a:gd name="T17" fmla="*/ 0 60000 65536"/>
                      <a:gd name="T18" fmla="*/ 0 w 111"/>
                      <a:gd name="T19" fmla="*/ 0 h 142"/>
                      <a:gd name="T20" fmla="*/ 111 w 111"/>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11" h="142">
                        <a:moveTo>
                          <a:pt x="66" y="0"/>
                        </a:moveTo>
                        <a:lnTo>
                          <a:pt x="16" y="79"/>
                        </a:lnTo>
                        <a:lnTo>
                          <a:pt x="0" y="103"/>
                        </a:lnTo>
                        <a:lnTo>
                          <a:pt x="44" y="142"/>
                        </a:lnTo>
                        <a:lnTo>
                          <a:pt x="111" y="41"/>
                        </a:lnTo>
                        <a:lnTo>
                          <a:pt x="6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4" name="Freeform 2445"/>
                  <p:cNvSpPr>
                    <a:spLocks/>
                  </p:cNvSpPr>
                  <p:nvPr/>
                </p:nvSpPr>
                <p:spPr bwMode="auto">
                  <a:xfrm>
                    <a:off x="1339" y="1369"/>
                    <a:ext cx="17" cy="21"/>
                  </a:xfrm>
                  <a:custGeom>
                    <a:avLst/>
                    <a:gdLst>
                      <a:gd name="T0" fmla="*/ 77 w 123"/>
                      <a:gd name="T1" fmla="*/ 0 h 125"/>
                      <a:gd name="T2" fmla="*/ 59 w 123"/>
                      <a:gd name="T3" fmla="*/ 25 h 125"/>
                      <a:gd name="T4" fmla="*/ 29 w 123"/>
                      <a:gd name="T5" fmla="*/ 65 h 125"/>
                      <a:gd name="T6" fmla="*/ 0 w 123"/>
                      <a:gd name="T7" fmla="*/ 92 h 125"/>
                      <a:gd name="T8" fmla="*/ 38 w 123"/>
                      <a:gd name="T9" fmla="*/ 125 h 125"/>
                      <a:gd name="T10" fmla="*/ 67 w 123"/>
                      <a:gd name="T11" fmla="*/ 105 h 125"/>
                      <a:gd name="T12" fmla="*/ 91 w 123"/>
                      <a:gd name="T13" fmla="*/ 82 h 125"/>
                      <a:gd name="T14" fmla="*/ 123 w 123"/>
                      <a:gd name="T15" fmla="*/ 39 h 125"/>
                      <a:gd name="T16" fmla="*/ 77 w 123"/>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
                      <a:gd name="T28" fmla="*/ 0 h 125"/>
                      <a:gd name="T29" fmla="*/ 123 w 123"/>
                      <a:gd name="T30" fmla="*/ 125 h 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 h="125">
                        <a:moveTo>
                          <a:pt x="77" y="0"/>
                        </a:moveTo>
                        <a:lnTo>
                          <a:pt x="59" y="25"/>
                        </a:lnTo>
                        <a:lnTo>
                          <a:pt x="29" y="65"/>
                        </a:lnTo>
                        <a:lnTo>
                          <a:pt x="0" y="92"/>
                        </a:lnTo>
                        <a:lnTo>
                          <a:pt x="38" y="125"/>
                        </a:lnTo>
                        <a:lnTo>
                          <a:pt x="67" y="105"/>
                        </a:lnTo>
                        <a:lnTo>
                          <a:pt x="91" y="82"/>
                        </a:lnTo>
                        <a:lnTo>
                          <a:pt x="123" y="39"/>
                        </a:lnTo>
                        <a:lnTo>
                          <a:pt x="7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5" name="Freeform 2446"/>
                  <p:cNvSpPr>
                    <a:spLocks/>
                  </p:cNvSpPr>
                  <p:nvPr/>
                </p:nvSpPr>
                <p:spPr bwMode="auto">
                  <a:xfrm>
                    <a:off x="1331" y="1377"/>
                    <a:ext cx="20" cy="22"/>
                  </a:xfrm>
                  <a:custGeom>
                    <a:avLst/>
                    <a:gdLst>
                      <a:gd name="T0" fmla="*/ 0 w 138"/>
                      <a:gd name="T1" fmla="*/ 77 h 134"/>
                      <a:gd name="T2" fmla="*/ 38 w 138"/>
                      <a:gd name="T3" fmla="*/ 52 h 134"/>
                      <a:gd name="T4" fmla="*/ 94 w 138"/>
                      <a:gd name="T5" fmla="*/ 0 h 134"/>
                      <a:gd name="T6" fmla="*/ 138 w 138"/>
                      <a:gd name="T7" fmla="*/ 39 h 134"/>
                      <a:gd name="T8" fmla="*/ 118 w 138"/>
                      <a:gd name="T9" fmla="*/ 56 h 134"/>
                      <a:gd name="T10" fmla="*/ 99 w 138"/>
                      <a:gd name="T11" fmla="*/ 68 h 134"/>
                      <a:gd name="T12" fmla="*/ 83 w 138"/>
                      <a:gd name="T13" fmla="*/ 86 h 134"/>
                      <a:gd name="T14" fmla="*/ 64 w 138"/>
                      <a:gd name="T15" fmla="*/ 134 h 134"/>
                      <a:gd name="T16" fmla="*/ 0 w 138"/>
                      <a:gd name="T17" fmla="*/ 77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4"/>
                      <a:gd name="T29" fmla="*/ 138 w 138"/>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4">
                        <a:moveTo>
                          <a:pt x="0" y="77"/>
                        </a:moveTo>
                        <a:lnTo>
                          <a:pt x="38" y="52"/>
                        </a:lnTo>
                        <a:lnTo>
                          <a:pt x="94" y="0"/>
                        </a:lnTo>
                        <a:lnTo>
                          <a:pt x="138" y="39"/>
                        </a:lnTo>
                        <a:lnTo>
                          <a:pt x="118" y="56"/>
                        </a:lnTo>
                        <a:lnTo>
                          <a:pt x="99" y="68"/>
                        </a:lnTo>
                        <a:lnTo>
                          <a:pt x="83" y="86"/>
                        </a:lnTo>
                        <a:lnTo>
                          <a:pt x="64" y="134"/>
                        </a:lnTo>
                        <a:lnTo>
                          <a:pt x="0" y="7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6" name="Freeform 2447"/>
                  <p:cNvSpPr>
                    <a:spLocks/>
                  </p:cNvSpPr>
                  <p:nvPr/>
                </p:nvSpPr>
                <p:spPr bwMode="auto">
                  <a:xfrm>
                    <a:off x="1328" y="1384"/>
                    <a:ext cx="16" cy="27"/>
                  </a:xfrm>
                  <a:custGeom>
                    <a:avLst/>
                    <a:gdLst>
                      <a:gd name="T0" fmla="*/ 78 w 116"/>
                      <a:gd name="T1" fmla="*/ 0 h 159"/>
                      <a:gd name="T2" fmla="*/ 30 w 116"/>
                      <a:gd name="T3" fmla="*/ 32 h 159"/>
                      <a:gd name="T4" fmla="*/ 15 w 116"/>
                      <a:gd name="T5" fmla="*/ 48 h 159"/>
                      <a:gd name="T6" fmla="*/ 4 w 116"/>
                      <a:gd name="T7" fmla="*/ 73 h 159"/>
                      <a:gd name="T8" fmla="*/ 0 w 116"/>
                      <a:gd name="T9" fmla="*/ 91 h 159"/>
                      <a:gd name="T10" fmla="*/ 78 w 116"/>
                      <a:gd name="T11" fmla="*/ 159 h 159"/>
                      <a:gd name="T12" fmla="*/ 91 w 116"/>
                      <a:gd name="T13" fmla="*/ 91 h 159"/>
                      <a:gd name="T14" fmla="*/ 102 w 116"/>
                      <a:gd name="T15" fmla="*/ 60 h 159"/>
                      <a:gd name="T16" fmla="*/ 116 w 116"/>
                      <a:gd name="T17" fmla="*/ 33 h 159"/>
                      <a:gd name="T18" fmla="*/ 78 w 116"/>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59"/>
                      <a:gd name="T32" fmla="*/ 116 w 116"/>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59">
                        <a:moveTo>
                          <a:pt x="78" y="0"/>
                        </a:moveTo>
                        <a:lnTo>
                          <a:pt x="30" y="32"/>
                        </a:lnTo>
                        <a:lnTo>
                          <a:pt x="15" y="48"/>
                        </a:lnTo>
                        <a:lnTo>
                          <a:pt x="4" y="73"/>
                        </a:lnTo>
                        <a:lnTo>
                          <a:pt x="0" y="91"/>
                        </a:lnTo>
                        <a:lnTo>
                          <a:pt x="78" y="159"/>
                        </a:lnTo>
                        <a:lnTo>
                          <a:pt x="91" y="91"/>
                        </a:lnTo>
                        <a:lnTo>
                          <a:pt x="102" y="60"/>
                        </a:lnTo>
                        <a:lnTo>
                          <a:pt x="116" y="33"/>
                        </a:lnTo>
                        <a:lnTo>
                          <a:pt x="7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7" name="Freeform 2448"/>
                  <p:cNvSpPr>
                    <a:spLocks/>
                  </p:cNvSpPr>
                  <p:nvPr/>
                </p:nvSpPr>
                <p:spPr bwMode="auto">
                  <a:xfrm>
                    <a:off x="1327" y="1390"/>
                    <a:ext cx="14" cy="32"/>
                  </a:xfrm>
                  <a:custGeom>
                    <a:avLst/>
                    <a:gdLst>
                      <a:gd name="T0" fmla="*/ 28 w 92"/>
                      <a:gd name="T1" fmla="*/ 0 h 192"/>
                      <a:gd name="T2" fmla="*/ 14 w 92"/>
                      <a:gd name="T3" fmla="*/ 15 h 192"/>
                      <a:gd name="T4" fmla="*/ 5 w 92"/>
                      <a:gd name="T5" fmla="*/ 39 h 192"/>
                      <a:gd name="T6" fmla="*/ 0 w 92"/>
                      <a:gd name="T7" fmla="*/ 90 h 192"/>
                      <a:gd name="T8" fmla="*/ 7 w 92"/>
                      <a:gd name="T9" fmla="*/ 119 h 192"/>
                      <a:gd name="T10" fmla="*/ 25 w 92"/>
                      <a:gd name="T11" fmla="*/ 158 h 192"/>
                      <a:gd name="T12" fmla="*/ 64 w 92"/>
                      <a:gd name="T13" fmla="*/ 192 h 192"/>
                      <a:gd name="T14" fmla="*/ 78 w 92"/>
                      <a:gd name="T15" fmla="*/ 130 h 192"/>
                      <a:gd name="T16" fmla="*/ 92 w 92"/>
                      <a:gd name="T17" fmla="*/ 57 h 192"/>
                      <a:gd name="T18" fmla="*/ 28 w 92"/>
                      <a:gd name="T19" fmla="*/ 0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2"/>
                      <a:gd name="T31" fmla="*/ 0 h 192"/>
                      <a:gd name="T32" fmla="*/ 92 w 92"/>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2" h="192">
                        <a:moveTo>
                          <a:pt x="28" y="0"/>
                        </a:moveTo>
                        <a:lnTo>
                          <a:pt x="14" y="15"/>
                        </a:lnTo>
                        <a:lnTo>
                          <a:pt x="5" y="39"/>
                        </a:lnTo>
                        <a:lnTo>
                          <a:pt x="0" y="90"/>
                        </a:lnTo>
                        <a:lnTo>
                          <a:pt x="7" y="119"/>
                        </a:lnTo>
                        <a:lnTo>
                          <a:pt x="25" y="158"/>
                        </a:lnTo>
                        <a:lnTo>
                          <a:pt x="64" y="192"/>
                        </a:lnTo>
                        <a:lnTo>
                          <a:pt x="78" y="130"/>
                        </a:lnTo>
                        <a:lnTo>
                          <a:pt x="92" y="57"/>
                        </a:lnTo>
                        <a:lnTo>
                          <a:pt x="2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8" name="Freeform 2449"/>
                  <p:cNvSpPr>
                    <a:spLocks/>
                  </p:cNvSpPr>
                  <p:nvPr/>
                </p:nvSpPr>
                <p:spPr bwMode="auto">
                  <a:xfrm>
                    <a:off x="1327" y="1399"/>
                    <a:ext cx="12" cy="25"/>
                  </a:xfrm>
                  <a:custGeom>
                    <a:avLst/>
                    <a:gdLst>
                      <a:gd name="T0" fmla="*/ 1 w 79"/>
                      <a:gd name="T1" fmla="*/ 0 h 149"/>
                      <a:gd name="T2" fmla="*/ 0 w 79"/>
                      <a:gd name="T3" fmla="*/ 27 h 149"/>
                      <a:gd name="T4" fmla="*/ 5 w 79"/>
                      <a:gd name="T5" fmla="*/ 57 h 149"/>
                      <a:gd name="T6" fmla="*/ 22 w 79"/>
                      <a:gd name="T7" fmla="*/ 96 h 149"/>
                      <a:gd name="T8" fmla="*/ 56 w 79"/>
                      <a:gd name="T9" fmla="*/ 149 h 149"/>
                      <a:gd name="T10" fmla="*/ 70 w 79"/>
                      <a:gd name="T11" fmla="*/ 115 h 149"/>
                      <a:gd name="T12" fmla="*/ 79 w 79"/>
                      <a:gd name="T13" fmla="*/ 68 h 149"/>
                      <a:gd name="T14" fmla="*/ 1 w 79"/>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149"/>
                      <a:gd name="T26" fmla="*/ 79 w 79"/>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149">
                        <a:moveTo>
                          <a:pt x="1" y="0"/>
                        </a:moveTo>
                        <a:lnTo>
                          <a:pt x="0" y="27"/>
                        </a:lnTo>
                        <a:lnTo>
                          <a:pt x="5" y="57"/>
                        </a:lnTo>
                        <a:lnTo>
                          <a:pt x="22" y="96"/>
                        </a:lnTo>
                        <a:lnTo>
                          <a:pt x="56" y="149"/>
                        </a:lnTo>
                        <a:lnTo>
                          <a:pt x="70" y="115"/>
                        </a:lnTo>
                        <a:lnTo>
                          <a:pt x="79" y="68"/>
                        </a:lnTo>
                        <a:lnTo>
                          <a:pt x="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29" name="Freeform 2450"/>
                  <p:cNvSpPr>
                    <a:spLocks/>
                  </p:cNvSpPr>
                  <p:nvPr/>
                </p:nvSpPr>
                <p:spPr bwMode="auto">
                  <a:xfrm>
                    <a:off x="1331" y="1416"/>
                    <a:ext cx="6" cy="8"/>
                  </a:xfrm>
                  <a:custGeom>
                    <a:avLst/>
                    <a:gdLst>
                      <a:gd name="T0" fmla="*/ 0 w 39"/>
                      <a:gd name="T1" fmla="*/ 0 h 48"/>
                      <a:gd name="T2" fmla="*/ 31 w 39"/>
                      <a:gd name="T3" fmla="*/ 48 h 48"/>
                      <a:gd name="T4" fmla="*/ 39 w 39"/>
                      <a:gd name="T5" fmla="*/ 34 h 48"/>
                      <a:gd name="T6" fmla="*/ 0 w 39"/>
                      <a:gd name="T7" fmla="*/ 0 h 48"/>
                      <a:gd name="T8" fmla="*/ 0 60000 65536"/>
                      <a:gd name="T9" fmla="*/ 0 60000 65536"/>
                      <a:gd name="T10" fmla="*/ 0 60000 65536"/>
                      <a:gd name="T11" fmla="*/ 0 60000 65536"/>
                      <a:gd name="T12" fmla="*/ 0 w 39"/>
                      <a:gd name="T13" fmla="*/ 0 h 48"/>
                      <a:gd name="T14" fmla="*/ 39 w 39"/>
                      <a:gd name="T15" fmla="*/ 48 h 48"/>
                    </a:gdLst>
                    <a:ahLst/>
                    <a:cxnLst>
                      <a:cxn ang="T8">
                        <a:pos x="T0" y="T1"/>
                      </a:cxn>
                      <a:cxn ang="T9">
                        <a:pos x="T2" y="T3"/>
                      </a:cxn>
                      <a:cxn ang="T10">
                        <a:pos x="T4" y="T5"/>
                      </a:cxn>
                      <a:cxn ang="T11">
                        <a:pos x="T6" y="T7"/>
                      </a:cxn>
                    </a:cxnLst>
                    <a:rect l="T12" t="T13" r="T14" b="T15"/>
                    <a:pathLst>
                      <a:path w="39" h="48">
                        <a:moveTo>
                          <a:pt x="0" y="0"/>
                        </a:moveTo>
                        <a:lnTo>
                          <a:pt x="31" y="48"/>
                        </a:lnTo>
                        <a:lnTo>
                          <a:pt x="39" y="34"/>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0" name="Freeform 2451"/>
                  <p:cNvSpPr>
                    <a:spLocks/>
                  </p:cNvSpPr>
                  <p:nvPr/>
                </p:nvSpPr>
                <p:spPr bwMode="auto">
                  <a:xfrm>
                    <a:off x="1408" y="1222"/>
                    <a:ext cx="31" cy="41"/>
                  </a:xfrm>
                  <a:custGeom>
                    <a:avLst/>
                    <a:gdLst>
                      <a:gd name="T0" fmla="*/ 8 w 221"/>
                      <a:gd name="T1" fmla="*/ 238 h 244"/>
                      <a:gd name="T2" fmla="*/ 20 w 221"/>
                      <a:gd name="T3" fmla="*/ 227 h 244"/>
                      <a:gd name="T4" fmla="*/ 32 w 221"/>
                      <a:gd name="T5" fmla="*/ 213 h 244"/>
                      <a:gd name="T6" fmla="*/ 46 w 221"/>
                      <a:gd name="T7" fmla="*/ 199 h 244"/>
                      <a:gd name="T8" fmla="*/ 60 w 221"/>
                      <a:gd name="T9" fmla="*/ 182 h 244"/>
                      <a:gd name="T10" fmla="*/ 75 w 221"/>
                      <a:gd name="T11" fmla="*/ 167 h 244"/>
                      <a:gd name="T12" fmla="*/ 91 w 221"/>
                      <a:gd name="T13" fmla="*/ 149 h 244"/>
                      <a:gd name="T14" fmla="*/ 106 w 221"/>
                      <a:gd name="T15" fmla="*/ 131 h 244"/>
                      <a:gd name="T16" fmla="*/ 123 w 221"/>
                      <a:gd name="T17" fmla="*/ 114 h 244"/>
                      <a:gd name="T18" fmla="*/ 138 w 221"/>
                      <a:gd name="T19" fmla="*/ 96 h 244"/>
                      <a:gd name="T20" fmla="*/ 153 w 221"/>
                      <a:gd name="T21" fmla="*/ 79 h 244"/>
                      <a:gd name="T22" fmla="*/ 169 w 221"/>
                      <a:gd name="T23" fmla="*/ 62 h 244"/>
                      <a:gd name="T24" fmla="*/ 182 w 221"/>
                      <a:gd name="T25" fmla="*/ 47 h 244"/>
                      <a:gd name="T26" fmla="*/ 195 w 221"/>
                      <a:gd name="T27" fmla="*/ 33 h 244"/>
                      <a:gd name="T28" fmla="*/ 205 w 221"/>
                      <a:gd name="T29" fmla="*/ 19 h 244"/>
                      <a:gd name="T30" fmla="*/ 216 w 221"/>
                      <a:gd name="T31" fmla="*/ 8 h 244"/>
                      <a:gd name="T32" fmla="*/ 217 w 221"/>
                      <a:gd name="T33" fmla="*/ 0 h 244"/>
                      <a:gd name="T34" fmla="*/ 208 w 221"/>
                      <a:gd name="T35" fmla="*/ 11 h 244"/>
                      <a:gd name="T36" fmla="*/ 198 w 221"/>
                      <a:gd name="T37" fmla="*/ 23 h 244"/>
                      <a:gd name="T38" fmla="*/ 185 w 221"/>
                      <a:gd name="T39" fmla="*/ 37 h 244"/>
                      <a:gd name="T40" fmla="*/ 172 w 221"/>
                      <a:gd name="T41" fmla="*/ 53 h 244"/>
                      <a:gd name="T42" fmla="*/ 158 w 221"/>
                      <a:gd name="T43" fmla="*/ 68 h 244"/>
                      <a:gd name="T44" fmla="*/ 144 w 221"/>
                      <a:gd name="T45" fmla="*/ 85 h 244"/>
                      <a:gd name="T46" fmla="*/ 127 w 221"/>
                      <a:gd name="T47" fmla="*/ 103 h 244"/>
                      <a:gd name="T48" fmla="*/ 112 w 221"/>
                      <a:gd name="T49" fmla="*/ 120 h 244"/>
                      <a:gd name="T50" fmla="*/ 97 w 221"/>
                      <a:gd name="T51" fmla="*/ 138 h 244"/>
                      <a:gd name="T52" fmla="*/ 80 w 221"/>
                      <a:gd name="T53" fmla="*/ 156 h 244"/>
                      <a:gd name="T54" fmla="*/ 65 w 221"/>
                      <a:gd name="T55" fmla="*/ 173 h 244"/>
                      <a:gd name="T56" fmla="*/ 50 w 221"/>
                      <a:gd name="T57" fmla="*/ 188 h 244"/>
                      <a:gd name="T58" fmla="*/ 35 w 221"/>
                      <a:gd name="T59" fmla="*/ 204 h 244"/>
                      <a:gd name="T60" fmla="*/ 23 w 221"/>
                      <a:gd name="T61" fmla="*/ 218 h 244"/>
                      <a:gd name="T62" fmla="*/ 10 w 221"/>
                      <a:gd name="T63" fmla="*/ 230 h 244"/>
                      <a:gd name="T64" fmla="*/ 0 w 221"/>
                      <a:gd name="T65" fmla="*/ 242 h 2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244"/>
                      <a:gd name="T101" fmla="*/ 221 w 221"/>
                      <a:gd name="T102" fmla="*/ 244 h 2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244">
                        <a:moveTo>
                          <a:pt x="2" y="244"/>
                        </a:moveTo>
                        <a:lnTo>
                          <a:pt x="8" y="238"/>
                        </a:lnTo>
                        <a:lnTo>
                          <a:pt x="13" y="233"/>
                        </a:lnTo>
                        <a:lnTo>
                          <a:pt x="20" y="227"/>
                        </a:lnTo>
                        <a:lnTo>
                          <a:pt x="26" y="221"/>
                        </a:lnTo>
                        <a:lnTo>
                          <a:pt x="32" y="213"/>
                        </a:lnTo>
                        <a:lnTo>
                          <a:pt x="39" y="206"/>
                        </a:lnTo>
                        <a:lnTo>
                          <a:pt x="46" y="199"/>
                        </a:lnTo>
                        <a:lnTo>
                          <a:pt x="53" y="191"/>
                        </a:lnTo>
                        <a:lnTo>
                          <a:pt x="60" y="182"/>
                        </a:lnTo>
                        <a:lnTo>
                          <a:pt x="68" y="175"/>
                        </a:lnTo>
                        <a:lnTo>
                          <a:pt x="75" y="167"/>
                        </a:lnTo>
                        <a:lnTo>
                          <a:pt x="84" y="159"/>
                        </a:lnTo>
                        <a:lnTo>
                          <a:pt x="91" y="149"/>
                        </a:lnTo>
                        <a:lnTo>
                          <a:pt x="99" y="141"/>
                        </a:lnTo>
                        <a:lnTo>
                          <a:pt x="106" y="131"/>
                        </a:lnTo>
                        <a:lnTo>
                          <a:pt x="114" y="122"/>
                        </a:lnTo>
                        <a:lnTo>
                          <a:pt x="123" y="114"/>
                        </a:lnTo>
                        <a:lnTo>
                          <a:pt x="130" y="105"/>
                        </a:lnTo>
                        <a:lnTo>
                          <a:pt x="138" y="96"/>
                        </a:lnTo>
                        <a:lnTo>
                          <a:pt x="146" y="87"/>
                        </a:lnTo>
                        <a:lnTo>
                          <a:pt x="153" y="79"/>
                        </a:lnTo>
                        <a:lnTo>
                          <a:pt x="161" y="71"/>
                        </a:lnTo>
                        <a:lnTo>
                          <a:pt x="169" y="62"/>
                        </a:lnTo>
                        <a:lnTo>
                          <a:pt x="175" y="55"/>
                        </a:lnTo>
                        <a:lnTo>
                          <a:pt x="182" y="47"/>
                        </a:lnTo>
                        <a:lnTo>
                          <a:pt x="188" y="40"/>
                        </a:lnTo>
                        <a:lnTo>
                          <a:pt x="195" y="33"/>
                        </a:lnTo>
                        <a:lnTo>
                          <a:pt x="201" y="25"/>
                        </a:lnTo>
                        <a:lnTo>
                          <a:pt x="205" y="19"/>
                        </a:lnTo>
                        <a:lnTo>
                          <a:pt x="211" y="13"/>
                        </a:lnTo>
                        <a:lnTo>
                          <a:pt x="216" y="8"/>
                        </a:lnTo>
                        <a:lnTo>
                          <a:pt x="221" y="3"/>
                        </a:lnTo>
                        <a:lnTo>
                          <a:pt x="217" y="0"/>
                        </a:lnTo>
                        <a:lnTo>
                          <a:pt x="213" y="5"/>
                        </a:lnTo>
                        <a:lnTo>
                          <a:pt x="208" y="11"/>
                        </a:lnTo>
                        <a:lnTo>
                          <a:pt x="203" y="17"/>
                        </a:lnTo>
                        <a:lnTo>
                          <a:pt x="198" y="23"/>
                        </a:lnTo>
                        <a:lnTo>
                          <a:pt x="191" y="30"/>
                        </a:lnTo>
                        <a:lnTo>
                          <a:pt x="185" y="37"/>
                        </a:lnTo>
                        <a:lnTo>
                          <a:pt x="178" y="44"/>
                        </a:lnTo>
                        <a:lnTo>
                          <a:pt x="172" y="53"/>
                        </a:lnTo>
                        <a:lnTo>
                          <a:pt x="164" y="60"/>
                        </a:lnTo>
                        <a:lnTo>
                          <a:pt x="158" y="68"/>
                        </a:lnTo>
                        <a:lnTo>
                          <a:pt x="151" y="77"/>
                        </a:lnTo>
                        <a:lnTo>
                          <a:pt x="144" y="85"/>
                        </a:lnTo>
                        <a:lnTo>
                          <a:pt x="134" y="93"/>
                        </a:lnTo>
                        <a:lnTo>
                          <a:pt x="127" y="103"/>
                        </a:lnTo>
                        <a:lnTo>
                          <a:pt x="120" y="111"/>
                        </a:lnTo>
                        <a:lnTo>
                          <a:pt x="112" y="120"/>
                        </a:lnTo>
                        <a:lnTo>
                          <a:pt x="104" y="129"/>
                        </a:lnTo>
                        <a:lnTo>
                          <a:pt x="97" y="138"/>
                        </a:lnTo>
                        <a:lnTo>
                          <a:pt x="88" y="147"/>
                        </a:lnTo>
                        <a:lnTo>
                          <a:pt x="80" y="156"/>
                        </a:lnTo>
                        <a:lnTo>
                          <a:pt x="73" y="165"/>
                        </a:lnTo>
                        <a:lnTo>
                          <a:pt x="65" y="173"/>
                        </a:lnTo>
                        <a:lnTo>
                          <a:pt x="58" y="181"/>
                        </a:lnTo>
                        <a:lnTo>
                          <a:pt x="50" y="188"/>
                        </a:lnTo>
                        <a:lnTo>
                          <a:pt x="43" y="197"/>
                        </a:lnTo>
                        <a:lnTo>
                          <a:pt x="35" y="204"/>
                        </a:lnTo>
                        <a:lnTo>
                          <a:pt x="29" y="211"/>
                        </a:lnTo>
                        <a:lnTo>
                          <a:pt x="23" y="218"/>
                        </a:lnTo>
                        <a:lnTo>
                          <a:pt x="17" y="224"/>
                        </a:lnTo>
                        <a:lnTo>
                          <a:pt x="10" y="230"/>
                        </a:lnTo>
                        <a:lnTo>
                          <a:pt x="4" y="236"/>
                        </a:lnTo>
                        <a:lnTo>
                          <a:pt x="0" y="242"/>
                        </a:lnTo>
                        <a:lnTo>
                          <a:pt x="2" y="2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1" name="Freeform 2452"/>
                  <p:cNvSpPr>
                    <a:spLocks/>
                  </p:cNvSpPr>
                  <p:nvPr/>
                </p:nvSpPr>
                <p:spPr bwMode="auto">
                  <a:xfrm>
                    <a:off x="1374" y="1262"/>
                    <a:ext cx="34" cy="31"/>
                  </a:xfrm>
                  <a:custGeom>
                    <a:avLst/>
                    <a:gdLst>
                      <a:gd name="T0" fmla="*/ 4 w 238"/>
                      <a:gd name="T1" fmla="*/ 180 h 184"/>
                      <a:gd name="T2" fmla="*/ 9 w 238"/>
                      <a:gd name="T3" fmla="*/ 171 h 184"/>
                      <a:gd name="T4" fmla="*/ 16 w 238"/>
                      <a:gd name="T5" fmla="*/ 162 h 184"/>
                      <a:gd name="T6" fmla="*/ 26 w 238"/>
                      <a:gd name="T7" fmla="*/ 151 h 184"/>
                      <a:gd name="T8" fmla="*/ 39 w 238"/>
                      <a:gd name="T9" fmla="*/ 140 h 184"/>
                      <a:gd name="T10" fmla="*/ 56 w 238"/>
                      <a:gd name="T11" fmla="*/ 130 h 184"/>
                      <a:gd name="T12" fmla="*/ 71 w 238"/>
                      <a:gd name="T13" fmla="*/ 118 h 184"/>
                      <a:gd name="T14" fmla="*/ 90 w 238"/>
                      <a:gd name="T15" fmla="*/ 106 h 184"/>
                      <a:gd name="T16" fmla="*/ 110 w 238"/>
                      <a:gd name="T17" fmla="*/ 93 h 184"/>
                      <a:gd name="T18" fmla="*/ 130 w 238"/>
                      <a:gd name="T19" fmla="*/ 81 h 184"/>
                      <a:gd name="T20" fmla="*/ 148 w 238"/>
                      <a:gd name="T21" fmla="*/ 68 h 184"/>
                      <a:gd name="T22" fmla="*/ 168 w 238"/>
                      <a:gd name="T23" fmla="*/ 56 h 184"/>
                      <a:gd name="T24" fmla="*/ 187 w 238"/>
                      <a:gd name="T25" fmla="*/ 44 h 184"/>
                      <a:gd name="T26" fmla="*/ 205 w 238"/>
                      <a:gd name="T27" fmla="*/ 31 h 184"/>
                      <a:gd name="T28" fmla="*/ 219 w 238"/>
                      <a:gd name="T29" fmla="*/ 19 h 184"/>
                      <a:gd name="T30" fmla="*/ 233 w 238"/>
                      <a:gd name="T31" fmla="*/ 7 h 184"/>
                      <a:gd name="T32" fmla="*/ 236 w 238"/>
                      <a:gd name="T33" fmla="*/ 0 h 184"/>
                      <a:gd name="T34" fmla="*/ 224 w 238"/>
                      <a:gd name="T35" fmla="*/ 11 h 184"/>
                      <a:gd name="T36" fmla="*/ 210 w 238"/>
                      <a:gd name="T37" fmla="*/ 22 h 184"/>
                      <a:gd name="T38" fmla="*/ 193 w 238"/>
                      <a:gd name="T39" fmla="*/ 33 h 184"/>
                      <a:gd name="T40" fmla="*/ 175 w 238"/>
                      <a:gd name="T41" fmla="*/ 46 h 184"/>
                      <a:gd name="T42" fmla="*/ 158 w 238"/>
                      <a:gd name="T43" fmla="*/ 59 h 184"/>
                      <a:gd name="T44" fmla="*/ 137 w 238"/>
                      <a:gd name="T45" fmla="*/ 71 h 184"/>
                      <a:gd name="T46" fmla="*/ 117 w 238"/>
                      <a:gd name="T47" fmla="*/ 84 h 184"/>
                      <a:gd name="T48" fmla="*/ 97 w 238"/>
                      <a:gd name="T49" fmla="*/ 96 h 184"/>
                      <a:gd name="T50" fmla="*/ 79 w 238"/>
                      <a:gd name="T51" fmla="*/ 108 h 184"/>
                      <a:gd name="T52" fmla="*/ 62 w 238"/>
                      <a:gd name="T53" fmla="*/ 120 h 184"/>
                      <a:gd name="T54" fmla="*/ 44 w 238"/>
                      <a:gd name="T55" fmla="*/ 132 h 184"/>
                      <a:gd name="T56" fmla="*/ 31 w 238"/>
                      <a:gd name="T57" fmla="*/ 144 h 184"/>
                      <a:gd name="T58" fmla="*/ 18 w 238"/>
                      <a:gd name="T59" fmla="*/ 155 h 184"/>
                      <a:gd name="T60" fmla="*/ 9 w 238"/>
                      <a:gd name="T61" fmla="*/ 164 h 184"/>
                      <a:gd name="T62" fmla="*/ 3 w 238"/>
                      <a:gd name="T63" fmla="*/ 174 h 184"/>
                      <a:gd name="T64" fmla="*/ 0 w 238"/>
                      <a:gd name="T65" fmla="*/ 184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8"/>
                      <a:gd name="T100" fmla="*/ 0 h 184"/>
                      <a:gd name="T101" fmla="*/ 238 w 238"/>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8" h="184">
                        <a:moveTo>
                          <a:pt x="4" y="184"/>
                        </a:moveTo>
                        <a:lnTo>
                          <a:pt x="4" y="180"/>
                        </a:lnTo>
                        <a:lnTo>
                          <a:pt x="6" y="176"/>
                        </a:lnTo>
                        <a:lnTo>
                          <a:pt x="9" y="171"/>
                        </a:lnTo>
                        <a:lnTo>
                          <a:pt x="11" y="167"/>
                        </a:lnTo>
                        <a:lnTo>
                          <a:pt x="16" y="162"/>
                        </a:lnTo>
                        <a:lnTo>
                          <a:pt x="20" y="157"/>
                        </a:lnTo>
                        <a:lnTo>
                          <a:pt x="26" y="151"/>
                        </a:lnTo>
                        <a:lnTo>
                          <a:pt x="33" y="146"/>
                        </a:lnTo>
                        <a:lnTo>
                          <a:pt x="39" y="140"/>
                        </a:lnTo>
                        <a:lnTo>
                          <a:pt x="46" y="136"/>
                        </a:lnTo>
                        <a:lnTo>
                          <a:pt x="56" y="130"/>
                        </a:lnTo>
                        <a:lnTo>
                          <a:pt x="63" y="124"/>
                        </a:lnTo>
                        <a:lnTo>
                          <a:pt x="71" y="118"/>
                        </a:lnTo>
                        <a:lnTo>
                          <a:pt x="82" y="112"/>
                        </a:lnTo>
                        <a:lnTo>
                          <a:pt x="90" y="106"/>
                        </a:lnTo>
                        <a:lnTo>
                          <a:pt x="101" y="100"/>
                        </a:lnTo>
                        <a:lnTo>
                          <a:pt x="110" y="93"/>
                        </a:lnTo>
                        <a:lnTo>
                          <a:pt x="120" y="87"/>
                        </a:lnTo>
                        <a:lnTo>
                          <a:pt x="130" y="81"/>
                        </a:lnTo>
                        <a:lnTo>
                          <a:pt x="140" y="75"/>
                        </a:lnTo>
                        <a:lnTo>
                          <a:pt x="148" y="68"/>
                        </a:lnTo>
                        <a:lnTo>
                          <a:pt x="159" y="62"/>
                        </a:lnTo>
                        <a:lnTo>
                          <a:pt x="168" y="56"/>
                        </a:lnTo>
                        <a:lnTo>
                          <a:pt x="178" y="50"/>
                        </a:lnTo>
                        <a:lnTo>
                          <a:pt x="187" y="44"/>
                        </a:lnTo>
                        <a:lnTo>
                          <a:pt x="195" y="38"/>
                        </a:lnTo>
                        <a:lnTo>
                          <a:pt x="205" y="31"/>
                        </a:lnTo>
                        <a:lnTo>
                          <a:pt x="212" y="25"/>
                        </a:lnTo>
                        <a:lnTo>
                          <a:pt x="219" y="19"/>
                        </a:lnTo>
                        <a:lnTo>
                          <a:pt x="227" y="13"/>
                        </a:lnTo>
                        <a:lnTo>
                          <a:pt x="233" y="7"/>
                        </a:lnTo>
                        <a:lnTo>
                          <a:pt x="238" y="2"/>
                        </a:lnTo>
                        <a:lnTo>
                          <a:pt x="236" y="0"/>
                        </a:lnTo>
                        <a:lnTo>
                          <a:pt x="231" y="5"/>
                        </a:lnTo>
                        <a:lnTo>
                          <a:pt x="224" y="11"/>
                        </a:lnTo>
                        <a:lnTo>
                          <a:pt x="217" y="16"/>
                        </a:lnTo>
                        <a:lnTo>
                          <a:pt x="210" y="22"/>
                        </a:lnTo>
                        <a:lnTo>
                          <a:pt x="202" y="27"/>
                        </a:lnTo>
                        <a:lnTo>
                          <a:pt x="193" y="33"/>
                        </a:lnTo>
                        <a:lnTo>
                          <a:pt x="185" y="40"/>
                        </a:lnTo>
                        <a:lnTo>
                          <a:pt x="175" y="46"/>
                        </a:lnTo>
                        <a:lnTo>
                          <a:pt x="166" y="52"/>
                        </a:lnTo>
                        <a:lnTo>
                          <a:pt x="158" y="59"/>
                        </a:lnTo>
                        <a:lnTo>
                          <a:pt x="147" y="65"/>
                        </a:lnTo>
                        <a:lnTo>
                          <a:pt x="137" y="71"/>
                        </a:lnTo>
                        <a:lnTo>
                          <a:pt x="128" y="77"/>
                        </a:lnTo>
                        <a:lnTo>
                          <a:pt x="117" y="84"/>
                        </a:lnTo>
                        <a:lnTo>
                          <a:pt x="108" y="90"/>
                        </a:lnTo>
                        <a:lnTo>
                          <a:pt x="97" y="96"/>
                        </a:lnTo>
                        <a:lnTo>
                          <a:pt x="89" y="102"/>
                        </a:lnTo>
                        <a:lnTo>
                          <a:pt x="79" y="108"/>
                        </a:lnTo>
                        <a:lnTo>
                          <a:pt x="70" y="114"/>
                        </a:lnTo>
                        <a:lnTo>
                          <a:pt x="62" y="120"/>
                        </a:lnTo>
                        <a:lnTo>
                          <a:pt x="53" y="126"/>
                        </a:lnTo>
                        <a:lnTo>
                          <a:pt x="44" y="132"/>
                        </a:lnTo>
                        <a:lnTo>
                          <a:pt x="37" y="138"/>
                        </a:lnTo>
                        <a:lnTo>
                          <a:pt x="31" y="144"/>
                        </a:lnTo>
                        <a:lnTo>
                          <a:pt x="23" y="149"/>
                        </a:lnTo>
                        <a:lnTo>
                          <a:pt x="18" y="155"/>
                        </a:lnTo>
                        <a:lnTo>
                          <a:pt x="13" y="160"/>
                        </a:lnTo>
                        <a:lnTo>
                          <a:pt x="9" y="164"/>
                        </a:lnTo>
                        <a:lnTo>
                          <a:pt x="5" y="169"/>
                        </a:lnTo>
                        <a:lnTo>
                          <a:pt x="3" y="174"/>
                        </a:lnTo>
                        <a:lnTo>
                          <a:pt x="0" y="179"/>
                        </a:lnTo>
                        <a:lnTo>
                          <a:pt x="0" y="184"/>
                        </a:lnTo>
                        <a:lnTo>
                          <a:pt x="4" y="1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2" name="Freeform 2453"/>
                  <p:cNvSpPr>
                    <a:spLocks/>
                  </p:cNvSpPr>
                  <p:nvPr/>
                </p:nvSpPr>
                <p:spPr bwMode="auto">
                  <a:xfrm>
                    <a:off x="1367" y="1293"/>
                    <a:ext cx="7" cy="38"/>
                  </a:xfrm>
                  <a:custGeom>
                    <a:avLst/>
                    <a:gdLst>
                      <a:gd name="T0" fmla="*/ 5 w 55"/>
                      <a:gd name="T1" fmla="*/ 228 h 230"/>
                      <a:gd name="T2" fmla="*/ 6 w 55"/>
                      <a:gd name="T3" fmla="*/ 224 h 230"/>
                      <a:gd name="T4" fmla="*/ 9 w 55"/>
                      <a:gd name="T5" fmla="*/ 221 h 230"/>
                      <a:gd name="T6" fmla="*/ 11 w 55"/>
                      <a:gd name="T7" fmla="*/ 217 h 230"/>
                      <a:gd name="T8" fmla="*/ 13 w 55"/>
                      <a:gd name="T9" fmla="*/ 212 h 230"/>
                      <a:gd name="T10" fmla="*/ 17 w 55"/>
                      <a:gd name="T11" fmla="*/ 206 h 230"/>
                      <a:gd name="T12" fmla="*/ 19 w 55"/>
                      <a:gd name="T13" fmla="*/ 200 h 230"/>
                      <a:gd name="T14" fmla="*/ 23 w 55"/>
                      <a:gd name="T15" fmla="*/ 192 h 230"/>
                      <a:gd name="T16" fmla="*/ 28 w 55"/>
                      <a:gd name="T17" fmla="*/ 181 h 230"/>
                      <a:gd name="T18" fmla="*/ 31 w 55"/>
                      <a:gd name="T19" fmla="*/ 169 h 230"/>
                      <a:gd name="T20" fmla="*/ 35 w 55"/>
                      <a:gd name="T21" fmla="*/ 153 h 230"/>
                      <a:gd name="T22" fmla="*/ 38 w 55"/>
                      <a:gd name="T23" fmla="*/ 134 h 230"/>
                      <a:gd name="T24" fmla="*/ 42 w 55"/>
                      <a:gd name="T25" fmla="*/ 111 h 230"/>
                      <a:gd name="T26" fmla="*/ 45 w 55"/>
                      <a:gd name="T27" fmla="*/ 85 h 230"/>
                      <a:gd name="T28" fmla="*/ 49 w 55"/>
                      <a:gd name="T29" fmla="*/ 55 h 230"/>
                      <a:gd name="T30" fmla="*/ 52 w 55"/>
                      <a:gd name="T31" fmla="*/ 19 h 230"/>
                      <a:gd name="T32" fmla="*/ 51 w 55"/>
                      <a:gd name="T33" fmla="*/ 0 h 230"/>
                      <a:gd name="T34" fmla="*/ 47 w 55"/>
                      <a:gd name="T35" fmla="*/ 37 h 230"/>
                      <a:gd name="T36" fmla="*/ 43 w 55"/>
                      <a:gd name="T37" fmla="*/ 71 h 230"/>
                      <a:gd name="T38" fmla="*/ 41 w 55"/>
                      <a:gd name="T39" fmla="*/ 98 h 230"/>
                      <a:gd name="T40" fmla="*/ 37 w 55"/>
                      <a:gd name="T41" fmla="*/ 122 h 230"/>
                      <a:gd name="T42" fmla="*/ 34 w 55"/>
                      <a:gd name="T43" fmla="*/ 142 h 230"/>
                      <a:gd name="T44" fmla="*/ 30 w 55"/>
                      <a:gd name="T45" fmla="*/ 161 h 230"/>
                      <a:gd name="T46" fmla="*/ 26 w 55"/>
                      <a:gd name="T47" fmla="*/ 174 h 230"/>
                      <a:gd name="T48" fmla="*/ 22 w 55"/>
                      <a:gd name="T49" fmla="*/ 186 h 230"/>
                      <a:gd name="T50" fmla="*/ 18 w 55"/>
                      <a:gd name="T51" fmla="*/ 194 h 230"/>
                      <a:gd name="T52" fmla="*/ 15 w 55"/>
                      <a:gd name="T53" fmla="*/ 202 h 230"/>
                      <a:gd name="T54" fmla="*/ 12 w 55"/>
                      <a:gd name="T55" fmla="*/ 207 h 230"/>
                      <a:gd name="T56" fmla="*/ 9 w 55"/>
                      <a:gd name="T57" fmla="*/ 212 h 230"/>
                      <a:gd name="T58" fmla="*/ 6 w 55"/>
                      <a:gd name="T59" fmla="*/ 217 h 230"/>
                      <a:gd name="T60" fmla="*/ 4 w 55"/>
                      <a:gd name="T61" fmla="*/ 221 h 230"/>
                      <a:gd name="T62" fmla="*/ 2 w 55"/>
                      <a:gd name="T63" fmla="*/ 224 h 230"/>
                      <a:gd name="T64" fmla="*/ 0 w 55"/>
                      <a:gd name="T65" fmla="*/ 229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
                      <a:gd name="T100" fmla="*/ 0 h 230"/>
                      <a:gd name="T101" fmla="*/ 55 w 55"/>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 h="230">
                        <a:moveTo>
                          <a:pt x="4" y="230"/>
                        </a:moveTo>
                        <a:lnTo>
                          <a:pt x="5" y="228"/>
                        </a:lnTo>
                        <a:lnTo>
                          <a:pt x="5" y="225"/>
                        </a:lnTo>
                        <a:lnTo>
                          <a:pt x="6" y="224"/>
                        </a:lnTo>
                        <a:lnTo>
                          <a:pt x="8" y="222"/>
                        </a:lnTo>
                        <a:lnTo>
                          <a:pt x="9" y="221"/>
                        </a:lnTo>
                        <a:lnTo>
                          <a:pt x="10" y="218"/>
                        </a:lnTo>
                        <a:lnTo>
                          <a:pt x="11" y="217"/>
                        </a:lnTo>
                        <a:lnTo>
                          <a:pt x="12" y="215"/>
                        </a:lnTo>
                        <a:lnTo>
                          <a:pt x="13" y="212"/>
                        </a:lnTo>
                        <a:lnTo>
                          <a:pt x="15" y="210"/>
                        </a:lnTo>
                        <a:lnTo>
                          <a:pt x="17" y="206"/>
                        </a:lnTo>
                        <a:lnTo>
                          <a:pt x="18" y="204"/>
                        </a:lnTo>
                        <a:lnTo>
                          <a:pt x="19" y="200"/>
                        </a:lnTo>
                        <a:lnTo>
                          <a:pt x="22" y="197"/>
                        </a:lnTo>
                        <a:lnTo>
                          <a:pt x="23" y="192"/>
                        </a:lnTo>
                        <a:lnTo>
                          <a:pt x="26" y="187"/>
                        </a:lnTo>
                        <a:lnTo>
                          <a:pt x="28" y="181"/>
                        </a:lnTo>
                        <a:lnTo>
                          <a:pt x="29" y="175"/>
                        </a:lnTo>
                        <a:lnTo>
                          <a:pt x="31" y="169"/>
                        </a:lnTo>
                        <a:lnTo>
                          <a:pt x="32" y="161"/>
                        </a:lnTo>
                        <a:lnTo>
                          <a:pt x="35" y="153"/>
                        </a:lnTo>
                        <a:lnTo>
                          <a:pt x="37" y="143"/>
                        </a:lnTo>
                        <a:lnTo>
                          <a:pt x="38" y="134"/>
                        </a:lnTo>
                        <a:lnTo>
                          <a:pt x="41" y="123"/>
                        </a:lnTo>
                        <a:lnTo>
                          <a:pt x="42" y="111"/>
                        </a:lnTo>
                        <a:lnTo>
                          <a:pt x="43" y="99"/>
                        </a:lnTo>
                        <a:lnTo>
                          <a:pt x="45" y="85"/>
                        </a:lnTo>
                        <a:lnTo>
                          <a:pt x="47" y="71"/>
                        </a:lnTo>
                        <a:lnTo>
                          <a:pt x="49" y="55"/>
                        </a:lnTo>
                        <a:lnTo>
                          <a:pt x="51" y="38"/>
                        </a:lnTo>
                        <a:lnTo>
                          <a:pt x="52" y="19"/>
                        </a:lnTo>
                        <a:lnTo>
                          <a:pt x="55" y="0"/>
                        </a:lnTo>
                        <a:lnTo>
                          <a:pt x="51" y="0"/>
                        </a:lnTo>
                        <a:lnTo>
                          <a:pt x="48" y="19"/>
                        </a:lnTo>
                        <a:lnTo>
                          <a:pt x="47" y="37"/>
                        </a:lnTo>
                        <a:lnTo>
                          <a:pt x="45" y="54"/>
                        </a:lnTo>
                        <a:lnTo>
                          <a:pt x="43" y="71"/>
                        </a:lnTo>
                        <a:lnTo>
                          <a:pt x="42" y="85"/>
                        </a:lnTo>
                        <a:lnTo>
                          <a:pt x="41" y="98"/>
                        </a:lnTo>
                        <a:lnTo>
                          <a:pt x="38" y="111"/>
                        </a:lnTo>
                        <a:lnTo>
                          <a:pt x="37" y="122"/>
                        </a:lnTo>
                        <a:lnTo>
                          <a:pt x="35" y="133"/>
                        </a:lnTo>
                        <a:lnTo>
                          <a:pt x="34" y="142"/>
                        </a:lnTo>
                        <a:lnTo>
                          <a:pt x="31" y="153"/>
                        </a:lnTo>
                        <a:lnTo>
                          <a:pt x="30" y="161"/>
                        </a:lnTo>
                        <a:lnTo>
                          <a:pt x="28" y="168"/>
                        </a:lnTo>
                        <a:lnTo>
                          <a:pt x="26" y="174"/>
                        </a:lnTo>
                        <a:lnTo>
                          <a:pt x="23" y="180"/>
                        </a:lnTo>
                        <a:lnTo>
                          <a:pt x="22" y="186"/>
                        </a:lnTo>
                        <a:lnTo>
                          <a:pt x="19" y="191"/>
                        </a:lnTo>
                        <a:lnTo>
                          <a:pt x="18" y="194"/>
                        </a:lnTo>
                        <a:lnTo>
                          <a:pt x="16" y="199"/>
                        </a:lnTo>
                        <a:lnTo>
                          <a:pt x="15" y="202"/>
                        </a:lnTo>
                        <a:lnTo>
                          <a:pt x="13" y="205"/>
                        </a:lnTo>
                        <a:lnTo>
                          <a:pt x="12" y="207"/>
                        </a:lnTo>
                        <a:lnTo>
                          <a:pt x="10" y="210"/>
                        </a:lnTo>
                        <a:lnTo>
                          <a:pt x="9" y="212"/>
                        </a:lnTo>
                        <a:lnTo>
                          <a:pt x="8" y="215"/>
                        </a:lnTo>
                        <a:lnTo>
                          <a:pt x="6" y="217"/>
                        </a:lnTo>
                        <a:lnTo>
                          <a:pt x="5" y="218"/>
                        </a:lnTo>
                        <a:lnTo>
                          <a:pt x="4" y="221"/>
                        </a:lnTo>
                        <a:lnTo>
                          <a:pt x="3" y="223"/>
                        </a:lnTo>
                        <a:lnTo>
                          <a:pt x="2" y="224"/>
                        </a:lnTo>
                        <a:lnTo>
                          <a:pt x="2" y="227"/>
                        </a:lnTo>
                        <a:lnTo>
                          <a:pt x="0" y="229"/>
                        </a:lnTo>
                        <a:lnTo>
                          <a:pt x="4" y="2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3" name="Freeform 2454"/>
                  <p:cNvSpPr>
                    <a:spLocks/>
                  </p:cNvSpPr>
                  <p:nvPr/>
                </p:nvSpPr>
                <p:spPr bwMode="auto">
                  <a:xfrm>
                    <a:off x="1347" y="1331"/>
                    <a:ext cx="20" cy="42"/>
                  </a:xfrm>
                  <a:custGeom>
                    <a:avLst/>
                    <a:gdLst>
                      <a:gd name="T0" fmla="*/ 9 w 141"/>
                      <a:gd name="T1" fmla="*/ 243 h 251"/>
                      <a:gd name="T2" fmla="*/ 20 w 141"/>
                      <a:gd name="T3" fmla="*/ 226 h 251"/>
                      <a:gd name="T4" fmla="*/ 30 w 141"/>
                      <a:gd name="T5" fmla="*/ 208 h 251"/>
                      <a:gd name="T6" fmla="*/ 42 w 141"/>
                      <a:gd name="T7" fmla="*/ 190 h 251"/>
                      <a:gd name="T8" fmla="*/ 52 w 141"/>
                      <a:gd name="T9" fmla="*/ 173 h 251"/>
                      <a:gd name="T10" fmla="*/ 64 w 141"/>
                      <a:gd name="T11" fmla="*/ 155 h 251"/>
                      <a:gd name="T12" fmla="*/ 74 w 141"/>
                      <a:gd name="T13" fmla="*/ 137 h 251"/>
                      <a:gd name="T14" fmla="*/ 83 w 141"/>
                      <a:gd name="T15" fmla="*/ 119 h 251"/>
                      <a:gd name="T16" fmla="*/ 94 w 141"/>
                      <a:gd name="T17" fmla="*/ 102 h 251"/>
                      <a:gd name="T18" fmla="*/ 102 w 141"/>
                      <a:gd name="T19" fmla="*/ 86 h 251"/>
                      <a:gd name="T20" fmla="*/ 110 w 141"/>
                      <a:gd name="T21" fmla="*/ 70 h 251"/>
                      <a:gd name="T22" fmla="*/ 118 w 141"/>
                      <a:gd name="T23" fmla="*/ 54 h 251"/>
                      <a:gd name="T24" fmla="*/ 124 w 141"/>
                      <a:gd name="T25" fmla="*/ 39 h 251"/>
                      <a:gd name="T26" fmla="*/ 130 w 141"/>
                      <a:gd name="T27" fmla="*/ 27 h 251"/>
                      <a:gd name="T28" fmla="*/ 135 w 141"/>
                      <a:gd name="T29" fmla="*/ 15 h 251"/>
                      <a:gd name="T30" fmla="*/ 140 w 141"/>
                      <a:gd name="T31" fmla="*/ 6 h 251"/>
                      <a:gd name="T32" fmla="*/ 137 w 141"/>
                      <a:gd name="T33" fmla="*/ 0 h 251"/>
                      <a:gd name="T34" fmla="*/ 134 w 141"/>
                      <a:gd name="T35" fmla="*/ 9 h 251"/>
                      <a:gd name="T36" fmla="*/ 129 w 141"/>
                      <a:gd name="T37" fmla="*/ 20 h 251"/>
                      <a:gd name="T38" fmla="*/ 124 w 141"/>
                      <a:gd name="T39" fmla="*/ 32 h 251"/>
                      <a:gd name="T40" fmla="*/ 118 w 141"/>
                      <a:gd name="T41" fmla="*/ 45 h 251"/>
                      <a:gd name="T42" fmla="*/ 110 w 141"/>
                      <a:gd name="T43" fmla="*/ 60 h 251"/>
                      <a:gd name="T44" fmla="*/ 103 w 141"/>
                      <a:gd name="T45" fmla="*/ 76 h 251"/>
                      <a:gd name="T46" fmla="*/ 95 w 141"/>
                      <a:gd name="T47" fmla="*/ 93 h 251"/>
                      <a:gd name="T48" fmla="*/ 84 w 141"/>
                      <a:gd name="T49" fmla="*/ 109 h 251"/>
                      <a:gd name="T50" fmla="*/ 76 w 141"/>
                      <a:gd name="T51" fmla="*/ 126 h 251"/>
                      <a:gd name="T52" fmla="*/ 65 w 141"/>
                      <a:gd name="T53" fmla="*/ 144 h 251"/>
                      <a:gd name="T54" fmla="*/ 55 w 141"/>
                      <a:gd name="T55" fmla="*/ 162 h 251"/>
                      <a:gd name="T56" fmla="*/ 44 w 141"/>
                      <a:gd name="T57" fmla="*/ 180 h 251"/>
                      <a:gd name="T58" fmla="*/ 32 w 141"/>
                      <a:gd name="T59" fmla="*/ 198 h 251"/>
                      <a:gd name="T60" fmla="*/ 22 w 141"/>
                      <a:gd name="T61" fmla="*/ 215 h 251"/>
                      <a:gd name="T62" fmla="*/ 12 w 141"/>
                      <a:gd name="T63" fmla="*/ 233 h 251"/>
                      <a:gd name="T64" fmla="*/ 0 w 141"/>
                      <a:gd name="T65" fmla="*/ 249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51"/>
                      <a:gd name="T101" fmla="*/ 141 w 141"/>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51">
                        <a:moveTo>
                          <a:pt x="3" y="251"/>
                        </a:moveTo>
                        <a:lnTo>
                          <a:pt x="9" y="243"/>
                        </a:lnTo>
                        <a:lnTo>
                          <a:pt x="14" y="234"/>
                        </a:lnTo>
                        <a:lnTo>
                          <a:pt x="20" y="226"/>
                        </a:lnTo>
                        <a:lnTo>
                          <a:pt x="25" y="218"/>
                        </a:lnTo>
                        <a:lnTo>
                          <a:pt x="30" y="208"/>
                        </a:lnTo>
                        <a:lnTo>
                          <a:pt x="37" y="199"/>
                        </a:lnTo>
                        <a:lnTo>
                          <a:pt x="42" y="190"/>
                        </a:lnTo>
                        <a:lnTo>
                          <a:pt x="48" y="182"/>
                        </a:lnTo>
                        <a:lnTo>
                          <a:pt x="52" y="173"/>
                        </a:lnTo>
                        <a:lnTo>
                          <a:pt x="58" y="164"/>
                        </a:lnTo>
                        <a:lnTo>
                          <a:pt x="64" y="155"/>
                        </a:lnTo>
                        <a:lnTo>
                          <a:pt x="69" y="146"/>
                        </a:lnTo>
                        <a:lnTo>
                          <a:pt x="74" y="137"/>
                        </a:lnTo>
                        <a:lnTo>
                          <a:pt x="78" y="128"/>
                        </a:lnTo>
                        <a:lnTo>
                          <a:pt x="83" y="119"/>
                        </a:lnTo>
                        <a:lnTo>
                          <a:pt x="89" y="111"/>
                        </a:lnTo>
                        <a:lnTo>
                          <a:pt x="94" y="102"/>
                        </a:lnTo>
                        <a:lnTo>
                          <a:pt x="98" y="94"/>
                        </a:lnTo>
                        <a:lnTo>
                          <a:pt x="102" y="86"/>
                        </a:lnTo>
                        <a:lnTo>
                          <a:pt x="107" y="77"/>
                        </a:lnTo>
                        <a:lnTo>
                          <a:pt x="110" y="70"/>
                        </a:lnTo>
                        <a:lnTo>
                          <a:pt x="115" y="61"/>
                        </a:lnTo>
                        <a:lnTo>
                          <a:pt x="118" y="54"/>
                        </a:lnTo>
                        <a:lnTo>
                          <a:pt x="122" y="46"/>
                        </a:lnTo>
                        <a:lnTo>
                          <a:pt x="124" y="39"/>
                        </a:lnTo>
                        <a:lnTo>
                          <a:pt x="128" y="33"/>
                        </a:lnTo>
                        <a:lnTo>
                          <a:pt x="130" y="27"/>
                        </a:lnTo>
                        <a:lnTo>
                          <a:pt x="133" y="21"/>
                        </a:lnTo>
                        <a:lnTo>
                          <a:pt x="135" y="15"/>
                        </a:lnTo>
                        <a:lnTo>
                          <a:pt x="137" y="11"/>
                        </a:lnTo>
                        <a:lnTo>
                          <a:pt x="140" y="6"/>
                        </a:lnTo>
                        <a:lnTo>
                          <a:pt x="141" y="1"/>
                        </a:lnTo>
                        <a:lnTo>
                          <a:pt x="137" y="0"/>
                        </a:lnTo>
                        <a:lnTo>
                          <a:pt x="135" y="5"/>
                        </a:lnTo>
                        <a:lnTo>
                          <a:pt x="134" y="9"/>
                        </a:lnTo>
                        <a:lnTo>
                          <a:pt x="132" y="14"/>
                        </a:lnTo>
                        <a:lnTo>
                          <a:pt x="129" y="20"/>
                        </a:lnTo>
                        <a:lnTo>
                          <a:pt x="127" y="26"/>
                        </a:lnTo>
                        <a:lnTo>
                          <a:pt x="124" y="32"/>
                        </a:lnTo>
                        <a:lnTo>
                          <a:pt x="122" y="38"/>
                        </a:lnTo>
                        <a:lnTo>
                          <a:pt x="118" y="45"/>
                        </a:lnTo>
                        <a:lnTo>
                          <a:pt x="115" y="52"/>
                        </a:lnTo>
                        <a:lnTo>
                          <a:pt x="110" y="60"/>
                        </a:lnTo>
                        <a:lnTo>
                          <a:pt x="107" y="68"/>
                        </a:lnTo>
                        <a:lnTo>
                          <a:pt x="103" y="76"/>
                        </a:lnTo>
                        <a:lnTo>
                          <a:pt x="98" y="84"/>
                        </a:lnTo>
                        <a:lnTo>
                          <a:pt x="95" y="93"/>
                        </a:lnTo>
                        <a:lnTo>
                          <a:pt x="90" y="101"/>
                        </a:lnTo>
                        <a:lnTo>
                          <a:pt x="84" y="109"/>
                        </a:lnTo>
                        <a:lnTo>
                          <a:pt x="81" y="118"/>
                        </a:lnTo>
                        <a:lnTo>
                          <a:pt x="76" y="126"/>
                        </a:lnTo>
                        <a:lnTo>
                          <a:pt x="71" y="136"/>
                        </a:lnTo>
                        <a:lnTo>
                          <a:pt x="65" y="144"/>
                        </a:lnTo>
                        <a:lnTo>
                          <a:pt x="59" y="153"/>
                        </a:lnTo>
                        <a:lnTo>
                          <a:pt x="55" y="162"/>
                        </a:lnTo>
                        <a:lnTo>
                          <a:pt x="50" y="171"/>
                        </a:lnTo>
                        <a:lnTo>
                          <a:pt x="44" y="180"/>
                        </a:lnTo>
                        <a:lnTo>
                          <a:pt x="39" y="188"/>
                        </a:lnTo>
                        <a:lnTo>
                          <a:pt x="32" y="198"/>
                        </a:lnTo>
                        <a:lnTo>
                          <a:pt x="28" y="206"/>
                        </a:lnTo>
                        <a:lnTo>
                          <a:pt x="22" y="215"/>
                        </a:lnTo>
                        <a:lnTo>
                          <a:pt x="17" y="225"/>
                        </a:lnTo>
                        <a:lnTo>
                          <a:pt x="12" y="233"/>
                        </a:lnTo>
                        <a:lnTo>
                          <a:pt x="5" y="241"/>
                        </a:lnTo>
                        <a:lnTo>
                          <a:pt x="0" y="249"/>
                        </a:lnTo>
                        <a:lnTo>
                          <a:pt x="3" y="2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4" name="Freeform 2455"/>
                  <p:cNvSpPr>
                    <a:spLocks/>
                  </p:cNvSpPr>
                  <p:nvPr/>
                </p:nvSpPr>
                <p:spPr bwMode="auto">
                  <a:xfrm>
                    <a:off x="1328" y="1373"/>
                    <a:ext cx="19" cy="23"/>
                  </a:xfrm>
                  <a:custGeom>
                    <a:avLst/>
                    <a:gdLst>
                      <a:gd name="T0" fmla="*/ 4 w 136"/>
                      <a:gd name="T1" fmla="*/ 135 h 141"/>
                      <a:gd name="T2" fmla="*/ 8 w 136"/>
                      <a:gd name="T3" fmla="*/ 127 h 141"/>
                      <a:gd name="T4" fmla="*/ 12 w 136"/>
                      <a:gd name="T5" fmla="*/ 119 h 141"/>
                      <a:gd name="T6" fmla="*/ 15 w 136"/>
                      <a:gd name="T7" fmla="*/ 113 h 141"/>
                      <a:gd name="T8" fmla="*/ 22 w 136"/>
                      <a:gd name="T9" fmla="*/ 108 h 141"/>
                      <a:gd name="T10" fmla="*/ 28 w 136"/>
                      <a:gd name="T11" fmla="*/ 102 h 141"/>
                      <a:gd name="T12" fmla="*/ 34 w 136"/>
                      <a:gd name="T13" fmla="*/ 97 h 141"/>
                      <a:gd name="T14" fmla="*/ 41 w 136"/>
                      <a:gd name="T15" fmla="*/ 93 h 141"/>
                      <a:gd name="T16" fmla="*/ 50 w 136"/>
                      <a:gd name="T17" fmla="*/ 88 h 141"/>
                      <a:gd name="T18" fmla="*/ 59 w 136"/>
                      <a:gd name="T19" fmla="*/ 82 h 141"/>
                      <a:gd name="T20" fmla="*/ 69 w 136"/>
                      <a:gd name="T21" fmla="*/ 75 h 141"/>
                      <a:gd name="T22" fmla="*/ 80 w 136"/>
                      <a:gd name="T23" fmla="*/ 66 h 141"/>
                      <a:gd name="T24" fmla="*/ 91 w 136"/>
                      <a:gd name="T25" fmla="*/ 57 h 141"/>
                      <a:gd name="T26" fmla="*/ 104 w 136"/>
                      <a:gd name="T27" fmla="*/ 44 h 141"/>
                      <a:gd name="T28" fmla="*/ 116 w 136"/>
                      <a:gd name="T29" fmla="*/ 29 h 141"/>
                      <a:gd name="T30" fmla="*/ 130 w 136"/>
                      <a:gd name="T31" fmla="*/ 12 h 141"/>
                      <a:gd name="T32" fmla="*/ 133 w 136"/>
                      <a:gd name="T33" fmla="*/ 0 h 141"/>
                      <a:gd name="T34" fmla="*/ 120 w 136"/>
                      <a:gd name="T35" fmla="*/ 19 h 141"/>
                      <a:gd name="T36" fmla="*/ 106 w 136"/>
                      <a:gd name="T37" fmla="*/ 35 h 141"/>
                      <a:gd name="T38" fmla="*/ 95 w 136"/>
                      <a:gd name="T39" fmla="*/ 48 h 141"/>
                      <a:gd name="T40" fmla="*/ 82 w 136"/>
                      <a:gd name="T41" fmla="*/ 59 h 141"/>
                      <a:gd name="T42" fmla="*/ 73 w 136"/>
                      <a:gd name="T43" fmla="*/ 69 h 141"/>
                      <a:gd name="T44" fmla="*/ 62 w 136"/>
                      <a:gd name="T45" fmla="*/ 76 h 141"/>
                      <a:gd name="T46" fmla="*/ 53 w 136"/>
                      <a:gd name="T47" fmla="*/ 82 h 141"/>
                      <a:gd name="T48" fmla="*/ 44 w 136"/>
                      <a:gd name="T49" fmla="*/ 87 h 141"/>
                      <a:gd name="T50" fmla="*/ 36 w 136"/>
                      <a:gd name="T51" fmla="*/ 91 h 141"/>
                      <a:gd name="T52" fmla="*/ 29 w 136"/>
                      <a:gd name="T53" fmla="*/ 96 h 141"/>
                      <a:gd name="T54" fmla="*/ 22 w 136"/>
                      <a:gd name="T55" fmla="*/ 101 h 141"/>
                      <a:gd name="T56" fmla="*/ 15 w 136"/>
                      <a:gd name="T57" fmla="*/ 108 h 141"/>
                      <a:gd name="T58" fmla="*/ 10 w 136"/>
                      <a:gd name="T59" fmla="*/ 114 h 141"/>
                      <a:gd name="T60" fmla="*/ 6 w 136"/>
                      <a:gd name="T61" fmla="*/ 121 h 141"/>
                      <a:gd name="T62" fmla="*/ 2 w 136"/>
                      <a:gd name="T63" fmla="*/ 129 h 141"/>
                      <a:gd name="T64" fmla="*/ 0 w 136"/>
                      <a:gd name="T65" fmla="*/ 140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141"/>
                      <a:gd name="T101" fmla="*/ 136 w 136"/>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141">
                        <a:moveTo>
                          <a:pt x="3" y="141"/>
                        </a:moveTo>
                        <a:lnTo>
                          <a:pt x="4" y="135"/>
                        </a:lnTo>
                        <a:lnTo>
                          <a:pt x="6" y="130"/>
                        </a:lnTo>
                        <a:lnTo>
                          <a:pt x="8" y="127"/>
                        </a:lnTo>
                        <a:lnTo>
                          <a:pt x="9" y="122"/>
                        </a:lnTo>
                        <a:lnTo>
                          <a:pt x="12" y="119"/>
                        </a:lnTo>
                        <a:lnTo>
                          <a:pt x="14" y="116"/>
                        </a:lnTo>
                        <a:lnTo>
                          <a:pt x="15" y="113"/>
                        </a:lnTo>
                        <a:lnTo>
                          <a:pt x="18" y="110"/>
                        </a:lnTo>
                        <a:lnTo>
                          <a:pt x="22" y="108"/>
                        </a:lnTo>
                        <a:lnTo>
                          <a:pt x="24" y="104"/>
                        </a:lnTo>
                        <a:lnTo>
                          <a:pt x="28" y="102"/>
                        </a:lnTo>
                        <a:lnTo>
                          <a:pt x="30" y="100"/>
                        </a:lnTo>
                        <a:lnTo>
                          <a:pt x="34" y="97"/>
                        </a:lnTo>
                        <a:lnTo>
                          <a:pt x="38" y="95"/>
                        </a:lnTo>
                        <a:lnTo>
                          <a:pt x="41" y="93"/>
                        </a:lnTo>
                        <a:lnTo>
                          <a:pt x="47" y="90"/>
                        </a:lnTo>
                        <a:lnTo>
                          <a:pt x="50" y="88"/>
                        </a:lnTo>
                        <a:lnTo>
                          <a:pt x="55" y="84"/>
                        </a:lnTo>
                        <a:lnTo>
                          <a:pt x="59" y="82"/>
                        </a:lnTo>
                        <a:lnTo>
                          <a:pt x="64" y="78"/>
                        </a:lnTo>
                        <a:lnTo>
                          <a:pt x="69" y="75"/>
                        </a:lnTo>
                        <a:lnTo>
                          <a:pt x="75" y="71"/>
                        </a:lnTo>
                        <a:lnTo>
                          <a:pt x="80" y="66"/>
                        </a:lnTo>
                        <a:lnTo>
                          <a:pt x="85" y="62"/>
                        </a:lnTo>
                        <a:lnTo>
                          <a:pt x="91" y="57"/>
                        </a:lnTo>
                        <a:lnTo>
                          <a:pt x="98" y="51"/>
                        </a:lnTo>
                        <a:lnTo>
                          <a:pt x="104" y="44"/>
                        </a:lnTo>
                        <a:lnTo>
                          <a:pt x="110" y="38"/>
                        </a:lnTo>
                        <a:lnTo>
                          <a:pt x="116" y="29"/>
                        </a:lnTo>
                        <a:lnTo>
                          <a:pt x="123" y="21"/>
                        </a:lnTo>
                        <a:lnTo>
                          <a:pt x="130" y="12"/>
                        </a:lnTo>
                        <a:lnTo>
                          <a:pt x="136" y="2"/>
                        </a:lnTo>
                        <a:lnTo>
                          <a:pt x="133" y="0"/>
                        </a:lnTo>
                        <a:lnTo>
                          <a:pt x="126" y="10"/>
                        </a:lnTo>
                        <a:lnTo>
                          <a:pt x="120" y="19"/>
                        </a:lnTo>
                        <a:lnTo>
                          <a:pt x="113" y="27"/>
                        </a:lnTo>
                        <a:lnTo>
                          <a:pt x="106" y="35"/>
                        </a:lnTo>
                        <a:lnTo>
                          <a:pt x="100" y="41"/>
                        </a:lnTo>
                        <a:lnTo>
                          <a:pt x="95" y="48"/>
                        </a:lnTo>
                        <a:lnTo>
                          <a:pt x="88" y="54"/>
                        </a:lnTo>
                        <a:lnTo>
                          <a:pt x="82" y="59"/>
                        </a:lnTo>
                        <a:lnTo>
                          <a:pt x="78" y="64"/>
                        </a:lnTo>
                        <a:lnTo>
                          <a:pt x="73" y="69"/>
                        </a:lnTo>
                        <a:lnTo>
                          <a:pt x="68" y="72"/>
                        </a:lnTo>
                        <a:lnTo>
                          <a:pt x="62" y="76"/>
                        </a:lnTo>
                        <a:lnTo>
                          <a:pt x="58" y="78"/>
                        </a:lnTo>
                        <a:lnTo>
                          <a:pt x="53" y="82"/>
                        </a:lnTo>
                        <a:lnTo>
                          <a:pt x="48" y="84"/>
                        </a:lnTo>
                        <a:lnTo>
                          <a:pt x="44" y="87"/>
                        </a:lnTo>
                        <a:lnTo>
                          <a:pt x="40" y="89"/>
                        </a:lnTo>
                        <a:lnTo>
                          <a:pt x="36" y="91"/>
                        </a:lnTo>
                        <a:lnTo>
                          <a:pt x="32" y="94"/>
                        </a:lnTo>
                        <a:lnTo>
                          <a:pt x="29" y="96"/>
                        </a:lnTo>
                        <a:lnTo>
                          <a:pt x="26" y="98"/>
                        </a:lnTo>
                        <a:lnTo>
                          <a:pt x="22" y="101"/>
                        </a:lnTo>
                        <a:lnTo>
                          <a:pt x="20" y="103"/>
                        </a:lnTo>
                        <a:lnTo>
                          <a:pt x="15" y="108"/>
                        </a:lnTo>
                        <a:lnTo>
                          <a:pt x="13" y="110"/>
                        </a:lnTo>
                        <a:lnTo>
                          <a:pt x="10" y="114"/>
                        </a:lnTo>
                        <a:lnTo>
                          <a:pt x="8" y="117"/>
                        </a:lnTo>
                        <a:lnTo>
                          <a:pt x="6" y="121"/>
                        </a:lnTo>
                        <a:lnTo>
                          <a:pt x="4" y="126"/>
                        </a:lnTo>
                        <a:lnTo>
                          <a:pt x="2" y="129"/>
                        </a:lnTo>
                        <a:lnTo>
                          <a:pt x="1" y="135"/>
                        </a:lnTo>
                        <a:lnTo>
                          <a:pt x="0" y="140"/>
                        </a:lnTo>
                        <a:lnTo>
                          <a:pt x="3" y="1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5" name="Freeform 2456"/>
                  <p:cNvSpPr>
                    <a:spLocks/>
                  </p:cNvSpPr>
                  <p:nvPr/>
                </p:nvSpPr>
                <p:spPr bwMode="auto">
                  <a:xfrm>
                    <a:off x="1327" y="1396"/>
                    <a:ext cx="9" cy="28"/>
                  </a:xfrm>
                  <a:custGeom>
                    <a:avLst/>
                    <a:gdLst>
                      <a:gd name="T0" fmla="*/ 60 w 60"/>
                      <a:gd name="T1" fmla="*/ 167 h 171"/>
                      <a:gd name="T2" fmla="*/ 47 w 60"/>
                      <a:gd name="T3" fmla="*/ 150 h 171"/>
                      <a:gd name="T4" fmla="*/ 38 w 60"/>
                      <a:gd name="T5" fmla="*/ 134 h 171"/>
                      <a:gd name="T6" fmla="*/ 29 w 60"/>
                      <a:gd name="T7" fmla="*/ 120 h 171"/>
                      <a:gd name="T8" fmla="*/ 21 w 60"/>
                      <a:gd name="T9" fmla="*/ 106 h 171"/>
                      <a:gd name="T10" fmla="*/ 16 w 60"/>
                      <a:gd name="T11" fmla="*/ 95 h 171"/>
                      <a:gd name="T12" fmla="*/ 12 w 60"/>
                      <a:gd name="T13" fmla="*/ 85 h 171"/>
                      <a:gd name="T14" fmla="*/ 8 w 60"/>
                      <a:gd name="T15" fmla="*/ 74 h 171"/>
                      <a:gd name="T16" fmla="*/ 6 w 60"/>
                      <a:gd name="T17" fmla="*/ 66 h 171"/>
                      <a:gd name="T18" fmla="*/ 4 w 60"/>
                      <a:gd name="T19" fmla="*/ 57 h 171"/>
                      <a:gd name="T20" fmla="*/ 3 w 60"/>
                      <a:gd name="T21" fmla="*/ 49 h 171"/>
                      <a:gd name="T22" fmla="*/ 3 w 60"/>
                      <a:gd name="T23" fmla="*/ 41 h 171"/>
                      <a:gd name="T24" fmla="*/ 3 w 60"/>
                      <a:gd name="T25" fmla="*/ 33 h 171"/>
                      <a:gd name="T26" fmla="*/ 4 w 60"/>
                      <a:gd name="T27" fmla="*/ 25 h 171"/>
                      <a:gd name="T28" fmla="*/ 6 w 60"/>
                      <a:gd name="T29" fmla="*/ 18 h 171"/>
                      <a:gd name="T30" fmla="*/ 7 w 60"/>
                      <a:gd name="T31" fmla="*/ 10 h 171"/>
                      <a:gd name="T32" fmla="*/ 9 w 60"/>
                      <a:gd name="T33" fmla="*/ 1 h 171"/>
                      <a:gd name="T34" fmla="*/ 4 w 60"/>
                      <a:gd name="T35" fmla="*/ 5 h 171"/>
                      <a:gd name="T36" fmla="*/ 3 w 60"/>
                      <a:gd name="T37" fmla="*/ 13 h 171"/>
                      <a:gd name="T38" fmla="*/ 2 w 60"/>
                      <a:gd name="T39" fmla="*/ 21 h 171"/>
                      <a:gd name="T40" fmla="*/ 1 w 60"/>
                      <a:gd name="T41" fmla="*/ 29 h 171"/>
                      <a:gd name="T42" fmla="*/ 0 w 60"/>
                      <a:gd name="T43" fmla="*/ 37 h 171"/>
                      <a:gd name="T44" fmla="*/ 0 w 60"/>
                      <a:gd name="T45" fmla="*/ 45 h 171"/>
                      <a:gd name="T46" fmla="*/ 0 w 60"/>
                      <a:gd name="T47" fmla="*/ 52 h 171"/>
                      <a:gd name="T48" fmla="*/ 1 w 60"/>
                      <a:gd name="T49" fmla="*/ 62 h 171"/>
                      <a:gd name="T50" fmla="*/ 3 w 60"/>
                      <a:gd name="T51" fmla="*/ 70 h 171"/>
                      <a:gd name="T52" fmla="*/ 7 w 60"/>
                      <a:gd name="T53" fmla="*/ 80 h 171"/>
                      <a:gd name="T54" fmla="*/ 10 w 60"/>
                      <a:gd name="T55" fmla="*/ 91 h 171"/>
                      <a:gd name="T56" fmla="*/ 15 w 60"/>
                      <a:gd name="T57" fmla="*/ 102 h 171"/>
                      <a:gd name="T58" fmla="*/ 23 w 60"/>
                      <a:gd name="T59" fmla="*/ 115 h 171"/>
                      <a:gd name="T60" fmla="*/ 30 w 60"/>
                      <a:gd name="T61" fmla="*/ 129 h 171"/>
                      <a:gd name="T62" fmla="*/ 40 w 60"/>
                      <a:gd name="T63" fmla="*/ 144 h 171"/>
                      <a:gd name="T64" fmla="*/ 50 w 60"/>
                      <a:gd name="T65" fmla="*/ 161 h 171"/>
                      <a:gd name="T66" fmla="*/ 60 w 60"/>
                      <a:gd name="T67" fmla="*/ 169 h 171"/>
                      <a:gd name="T68" fmla="*/ 58 w 60"/>
                      <a:gd name="T69" fmla="*/ 171 h 171"/>
                      <a:gd name="T70" fmla="*/ 56 w 60"/>
                      <a:gd name="T71" fmla="*/ 167 h 1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71"/>
                      <a:gd name="T110" fmla="*/ 60 w 60"/>
                      <a:gd name="T111" fmla="*/ 171 h 1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71">
                        <a:moveTo>
                          <a:pt x="56" y="167"/>
                        </a:moveTo>
                        <a:lnTo>
                          <a:pt x="60" y="167"/>
                        </a:lnTo>
                        <a:lnTo>
                          <a:pt x="54" y="158"/>
                        </a:lnTo>
                        <a:lnTo>
                          <a:pt x="47" y="150"/>
                        </a:lnTo>
                        <a:lnTo>
                          <a:pt x="42" y="142"/>
                        </a:lnTo>
                        <a:lnTo>
                          <a:pt x="38" y="134"/>
                        </a:lnTo>
                        <a:lnTo>
                          <a:pt x="34" y="127"/>
                        </a:lnTo>
                        <a:lnTo>
                          <a:pt x="29" y="120"/>
                        </a:lnTo>
                        <a:lnTo>
                          <a:pt x="26" y="114"/>
                        </a:lnTo>
                        <a:lnTo>
                          <a:pt x="21" y="106"/>
                        </a:lnTo>
                        <a:lnTo>
                          <a:pt x="19" y="100"/>
                        </a:lnTo>
                        <a:lnTo>
                          <a:pt x="16" y="95"/>
                        </a:lnTo>
                        <a:lnTo>
                          <a:pt x="14" y="89"/>
                        </a:lnTo>
                        <a:lnTo>
                          <a:pt x="12" y="85"/>
                        </a:lnTo>
                        <a:lnTo>
                          <a:pt x="9" y="79"/>
                        </a:lnTo>
                        <a:lnTo>
                          <a:pt x="8" y="74"/>
                        </a:lnTo>
                        <a:lnTo>
                          <a:pt x="7" y="69"/>
                        </a:lnTo>
                        <a:lnTo>
                          <a:pt x="6" y="66"/>
                        </a:lnTo>
                        <a:lnTo>
                          <a:pt x="4" y="61"/>
                        </a:lnTo>
                        <a:lnTo>
                          <a:pt x="4" y="57"/>
                        </a:lnTo>
                        <a:lnTo>
                          <a:pt x="3" y="52"/>
                        </a:lnTo>
                        <a:lnTo>
                          <a:pt x="3" y="49"/>
                        </a:lnTo>
                        <a:lnTo>
                          <a:pt x="3" y="45"/>
                        </a:lnTo>
                        <a:lnTo>
                          <a:pt x="3" y="41"/>
                        </a:lnTo>
                        <a:lnTo>
                          <a:pt x="3" y="37"/>
                        </a:lnTo>
                        <a:lnTo>
                          <a:pt x="3" y="33"/>
                        </a:lnTo>
                        <a:lnTo>
                          <a:pt x="4" y="30"/>
                        </a:lnTo>
                        <a:lnTo>
                          <a:pt x="4" y="25"/>
                        </a:lnTo>
                        <a:lnTo>
                          <a:pt x="6" y="21"/>
                        </a:lnTo>
                        <a:lnTo>
                          <a:pt x="6" y="18"/>
                        </a:lnTo>
                        <a:lnTo>
                          <a:pt x="7" y="14"/>
                        </a:lnTo>
                        <a:lnTo>
                          <a:pt x="7" y="10"/>
                        </a:lnTo>
                        <a:lnTo>
                          <a:pt x="8" y="6"/>
                        </a:lnTo>
                        <a:lnTo>
                          <a:pt x="9" y="1"/>
                        </a:lnTo>
                        <a:lnTo>
                          <a:pt x="6" y="0"/>
                        </a:lnTo>
                        <a:lnTo>
                          <a:pt x="4" y="5"/>
                        </a:lnTo>
                        <a:lnTo>
                          <a:pt x="4" y="10"/>
                        </a:lnTo>
                        <a:lnTo>
                          <a:pt x="3" y="13"/>
                        </a:lnTo>
                        <a:lnTo>
                          <a:pt x="2" y="17"/>
                        </a:lnTo>
                        <a:lnTo>
                          <a:pt x="2" y="21"/>
                        </a:lnTo>
                        <a:lnTo>
                          <a:pt x="1" y="25"/>
                        </a:lnTo>
                        <a:lnTo>
                          <a:pt x="1" y="29"/>
                        </a:lnTo>
                        <a:lnTo>
                          <a:pt x="0" y="33"/>
                        </a:lnTo>
                        <a:lnTo>
                          <a:pt x="0" y="37"/>
                        </a:lnTo>
                        <a:lnTo>
                          <a:pt x="0" y="41"/>
                        </a:lnTo>
                        <a:lnTo>
                          <a:pt x="0" y="45"/>
                        </a:lnTo>
                        <a:lnTo>
                          <a:pt x="0" y="49"/>
                        </a:lnTo>
                        <a:lnTo>
                          <a:pt x="0" y="52"/>
                        </a:lnTo>
                        <a:lnTo>
                          <a:pt x="1" y="57"/>
                        </a:lnTo>
                        <a:lnTo>
                          <a:pt x="1" y="62"/>
                        </a:lnTo>
                        <a:lnTo>
                          <a:pt x="2" y="66"/>
                        </a:lnTo>
                        <a:lnTo>
                          <a:pt x="3" y="70"/>
                        </a:lnTo>
                        <a:lnTo>
                          <a:pt x="4" y="75"/>
                        </a:lnTo>
                        <a:lnTo>
                          <a:pt x="7" y="80"/>
                        </a:lnTo>
                        <a:lnTo>
                          <a:pt x="8" y="86"/>
                        </a:lnTo>
                        <a:lnTo>
                          <a:pt x="10" y="91"/>
                        </a:lnTo>
                        <a:lnTo>
                          <a:pt x="13" y="97"/>
                        </a:lnTo>
                        <a:lnTo>
                          <a:pt x="15" y="102"/>
                        </a:lnTo>
                        <a:lnTo>
                          <a:pt x="19" y="108"/>
                        </a:lnTo>
                        <a:lnTo>
                          <a:pt x="23" y="115"/>
                        </a:lnTo>
                        <a:lnTo>
                          <a:pt x="27" y="123"/>
                        </a:lnTo>
                        <a:lnTo>
                          <a:pt x="30" y="129"/>
                        </a:lnTo>
                        <a:lnTo>
                          <a:pt x="35" y="137"/>
                        </a:lnTo>
                        <a:lnTo>
                          <a:pt x="40" y="144"/>
                        </a:lnTo>
                        <a:lnTo>
                          <a:pt x="45" y="152"/>
                        </a:lnTo>
                        <a:lnTo>
                          <a:pt x="50" y="161"/>
                        </a:lnTo>
                        <a:lnTo>
                          <a:pt x="56" y="169"/>
                        </a:lnTo>
                        <a:lnTo>
                          <a:pt x="60" y="169"/>
                        </a:lnTo>
                        <a:lnTo>
                          <a:pt x="56" y="169"/>
                        </a:lnTo>
                        <a:lnTo>
                          <a:pt x="58" y="171"/>
                        </a:lnTo>
                        <a:lnTo>
                          <a:pt x="60" y="169"/>
                        </a:lnTo>
                        <a:lnTo>
                          <a:pt x="56" y="16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6" name="Freeform 2457"/>
                  <p:cNvSpPr>
                    <a:spLocks/>
                  </p:cNvSpPr>
                  <p:nvPr/>
                </p:nvSpPr>
                <p:spPr bwMode="auto">
                  <a:xfrm>
                    <a:off x="1335" y="1386"/>
                    <a:ext cx="13" cy="38"/>
                  </a:xfrm>
                  <a:custGeom>
                    <a:avLst/>
                    <a:gdLst>
                      <a:gd name="T0" fmla="*/ 84 w 92"/>
                      <a:gd name="T1" fmla="*/ 4 h 231"/>
                      <a:gd name="T2" fmla="*/ 73 w 92"/>
                      <a:gd name="T3" fmla="*/ 12 h 231"/>
                      <a:gd name="T4" fmla="*/ 62 w 92"/>
                      <a:gd name="T5" fmla="*/ 23 h 231"/>
                      <a:gd name="T6" fmla="*/ 54 w 92"/>
                      <a:gd name="T7" fmla="*/ 37 h 231"/>
                      <a:gd name="T8" fmla="*/ 47 w 92"/>
                      <a:gd name="T9" fmla="*/ 51 h 231"/>
                      <a:gd name="T10" fmla="*/ 41 w 92"/>
                      <a:gd name="T11" fmla="*/ 67 h 231"/>
                      <a:gd name="T12" fmla="*/ 36 w 92"/>
                      <a:gd name="T13" fmla="*/ 83 h 231"/>
                      <a:gd name="T14" fmla="*/ 31 w 92"/>
                      <a:gd name="T15" fmla="*/ 101 h 231"/>
                      <a:gd name="T16" fmla="*/ 29 w 92"/>
                      <a:gd name="T17" fmla="*/ 119 h 231"/>
                      <a:gd name="T18" fmla="*/ 25 w 92"/>
                      <a:gd name="T19" fmla="*/ 137 h 231"/>
                      <a:gd name="T20" fmla="*/ 23 w 92"/>
                      <a:gd name="T21" fmla="*/ 154 h 231"/>
                      <a:gd name="T22" fmla="*/ 19 w 92"/>
                      <a:gd name="T23" fmla="*/ 170 h 231"/>
                      <a:gd name="T24" fmla="*/ 16 w 92"/>
                      <a:gd name="T25" fmla="*/ 187 h 231"/>
                      <a:gd name="T26" fmla="*/ 12 w 92"/>
                      <a:gd name="T27" fmla="*/ 201 h 231"/>
                      <a:gd name="T28" fmla="*/ 9 w 92"/>
                      <a:gd name="T29" fmla="*/ 214 h 231"/>
                      <a:gd name="T30" fmla="*/ 4 w 92"/>
                      <a:gd name="T31" fmla="*/ 225 h 231"/>
                      <a:gd name="T32" fmla="*/ 4 w 92"/>
                      <a:gd name="T33" fmla="*/ 231 h 231"/>
                      <a:gd name="T34" fmla="*/ 9 w 92"/>
                      <a:gd name="T35" fmla="*/ 221 h 231"/>
                      <a:gd name="T36" fmla="*/ 14 w 92"/>
                      <a:gd name="T37" fmla="*/ 210 h 231"/>
                      <a:gd name="T38" fmla="*/ 18 w 92"/>
                      <a:gd name="T39" fmla="*/ 195 h 231"/>
                      <a:gd name="T40" fmla="*/ 22 w 92"/>
                      <a:gd name="T41" fmla="*/ 181 h 231"/>
                      <a:gd name="T42" fmla="*/ 25 w 92"/>
                      <a:gd name="T43" fmla="*/ 163 h 231"/>
                      <a:gd name="T44" fmla="*/ 28 w 92"/>
                      <a:gd name="T45" fmla="*/ 145 h 231"/>
                      <a:gd name="T46" fmla="*/ 30 w 92"/>
                      <a:gd name="T47" fmla="*/ 129 h 231"/>
                      <a:gd name="T48" fmla="*/ 34 w 92"/>
                      <a:gd name="T49" fmla="*/ 111 h 231"/>
                      <a:gd name="T50" fmla="*/ 37 w 92"/>
                      <a:gd name="T51" fmla="*/ 93 h 231"/>
                      <a:gd name="T52" fmla="*/ 41 w 92"/>
                      <a:gd name="T53" fmla="*/ 76 h 231"/>
                      <a:gd name="T54" fmla="*/ 48 w 92"/>
                      <a:gd name="T55" fmla="*/ 60 h 231"/>
                      <a:gd name="T56" fmla="*/ 54 w 92"/>
                      <a:gd name="T57" fmla="*/ 45 h 231"/>
                      <a:gd name="T58" fmla="*/ 61 w 92"/>
                      <a:gd name="T59" fmla="*/ 32 h 231"/>
                      <a:gd name="T60" fmla="*/ 70 w 92"/>
                      <a:gd name="T61" fmla="*/ 19 h 231"/>
                      <a:gd name="T62" fmla="*/ 80 w 92"/>
                      <a:gd name="T63" fmla="*/ 10 h 231"/>
                      <a:gd name="T64" fmla="*/ 92 w 92"/>
                      <a:gd name="T65" fmla="*/ 4 h 2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231"/>
                      <a:gd name="T101" fmla="*/ 92 w 92"/>
                      <a:gd name="T102" fmla="*/ 231 h 2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231">
                        <a:moveTo>
                          <a:pt x="90" y="0"/>
                        </a:moveTo>
                        <a:lnTo>
                          <a:pt x="84" y="4"/>
                        </a:lnTo>
                        <a:lnTo>
                          <a:pt x="79" y="7"/>
                        </a:lnTo>
                        <a:lnTo>
                          <a:pt x="73" y="12"/>
                        </a:lnTo>
                        <a:lnTo>
                          <a:pt x="68" y="17"/>
                        </a:lnTo>
                        <a:lnTo>
                          <a:pt x="62" y="23"/>
                        </a:lnTo>
                        <a:lnTo>
                          <a:pt x="57" y="30"/>
                        </a:lnTo>
                        <a:lnTo>
                          <a:pt x="54" y="37"/>
                        </a:lnTo>
                        <a:lnTo>
                          <a:pt x="50" y="43"/>
                        </a:lnTo>
                        <a:lnTo>
                          <a:pt x="47" y="51"/>
                        </a:lnTo>
                        <a:lnTo>
                          <a:pt x="44" y="58"/>
                        </a:lnTo>
                        <a:lnTo>
                          <a:pt x="41" y="67"/>
                        </a:lnTo>
                        <a:lnTo>
                          <a:pt x="38" y="75"/>
                        </a:lnTo>
                        <a:lnTo>
                          <a:pt x="36" y="83"/>
                        </a:lnTo>
                        <a:lnTo>
                          <a:pt x="34" y="92"/>
                        </a:lnTo>
                        <a:lnTo>
                          <a:pt x="31" y="101"/>
                        </a:lnTo>
                        <a:lnTo>
                          <a:pt x="30" y="110"/>
                        </a:lnTo>
                        <a:lnTo>
                          <a:pt x="29" y="119"/>
                        </a:lnTo>
                        <a:lnTo>
                          <a:pt x="26" y="128"/>
                        </a:lnTo>
                        <a:lnTo>
                          <a:pt x="25" y="137"/>
                        </a:lnTo>
                        <a:lnTo>
                          <a:pt x="24" y="145"/>
                        </a:lnTo>
                        <a:lnTo>
                          <a:pt x="23" y="154"/>
                        </a:lnTo>
                        <a:lnTo>
                          <a:pt x="22" y="162"/>
                        </a:lnTo>
                        <a:lnTo>
                          <a:pt x="19" y="170"/>
                        </a:lnTo>
                        <a:lnTo>
                          <a:pt x="18" y="180"/>
                        </a:lnTo>
                        <a:lnTo>
                          <a:pt x="16" y="187"/>
                        </a:lnTo>
                        <a:lnTo>
                          <a:pt x="15" y="195"/>
                        </a:lnTo>
                        <a:lnTo>
                          <a:pt x="12" y="201"/>
                        </a:lnTo>
                        <a:lnTo>
                          <a:pt x="10" y="208"/>
                        </a:lnTo>
                        <a:lnTo>
                          <a:pt x="9" y="214"/>
                        </a:lnTo>
                        <a:lnTo>
                          <a:pt x="6" y="220"/>
                        </a:lnTo>
                        <a:lnTo>
                          <a:pt x="4" y="225"/>
                        </a:lnTo>
                        <a:lnTo>
                          <a:pt x="0" y="229"/>
                        </a:lnTo>
                        <a:lnTo>
                          <a:pt x="4" y="231"/>
                        </a:lnTo>
                        <a:lnTo>
                          <a:pt x="6" y="226"/>
                        </a:lnTo>
                        <a:lnTo>
                          <a:pt x="9" y="221"/>
                        </a:lnTo>
                        <a:lnTo>
                          <a:pt x="11" y="216"/>
                        </a:lnTo>
                        <a:lnTo>
                          <a:pt x="14" y="210"/>
                        </a:lnTo>
                        <a:lnTo>
                          <a:pt x="16" y="202"/>
                        </a:lnTo>
                        <a:lnTo>
                          <a:pt x="18" y="195"/>
                        </a:lnTo>
                        <a:lnTo>
                          <a:pt x="21" y="188"/>
                        </a:lnTo>
                        <a:lnTo>
                          <a:pt x="22" y="181"/>
                        </a:lnTo>
                        <a:lnTo>
                          <a:pt x="23" y="172"/>
                        </a:lnTo>
                        <a:lnTo>
                          <a:pt x="25" y="163"/>
                        </a:lnTo>
                        <a:lnTo>
                          <a:pt x="26" y="155"/>
                        </a:lnTo>
                        <a:lnTo>
                          <a:pt x="28" y="145"/>
                        </a:lnTo>
                        <a:lnTo>
                          <a:pt x="29" y="137"/>
                        </a:lnTo>
                        <a:lnTo>
                          <a:pt x="30" y="129"/>
                        </a:lnTo>
                        <a:lnTo>
                          <a:pt x="32" y="119"/>
                        </a:lnTo>
                        <a:lnTo>
                          <a:pt x="34" y="111"/>
                        </a:lnTo>
                        <a:lnTo>
                          <a:pt x="35" y="101"/>
                        </a:lnTo>
                        <a:lnTo>
                          <a:pt x="37" y="93"/>
                        </a:lnTo>
                        <a:lnTo>
                          <a:pt x="40" y="85"/>
                        </a:lnTo>
                        <a:lnTo>
                          <a:pt x="41" y="76"/>
                        </a:lnTo>
                        <a:lnTo>
                          <a:pt x="44" y="68"/>
                        </a:lnTo>
                        <a:lnTo>
                          <a:pt x="48" y="60"/>
                        </a:lnTo>
                        <a:lnTo>
                          <a:pt x="50" y="52"/>
                        </a:lnTo>
                        <a:lnTo>
                          <a:pt x="54" y="45"/>
                        </a:lnTo>
                        <a:lnTo>
                          <a:pt x="57" y="38"/>
                        </a:lnTo>
                        <a:lnTo>
                          <a:pt x="61" y="32"/>
                        </a:lnTo>
                        <a:lnTo>
                          <a:pt x="64" y="25"/>
                        </a:lnTo>
                        <a:lnTo>
                          <a:pt x="70" y="19"/>
                        </a:lnTo>
                        <a:lnTo>
                          <a:pt x="75" y="15"/>
                        </a:lnTo>
                        <a:lnTo>
                          <a:pt x="80" y="10"/>
                        </a:lnTo>
                        <a:lnTo>
                          <a:pt x="86" y="6"/>
                        </a:lnTo>
                        <a:lnTo>
                          <a:pt x="92" y="4"/>
                        </a:lnTo>
                        <a:lnTo>
                          <a:pt x="9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7" name="Freeform 2458"/>
                  <p:cNvSpPr>
                    <a:spLocks/>
                  </p:cNvSpPr>
                  <p:nvPr/>
                </p:nvSpPr>
                <p:spPr bwMode="auto">
                  <a:xfrm>
                    <a:off x="1348" y="1343"/>
                    <a:ext cx="25" cy="43"/>
                  </a:xfrm>
                  <a:custGeom>
                    <a:avLst/>
                    <a:gdLst>
                      <a:gd name="T0" fmla="*/ 171 w 177"/>
                      <a:gd name="T1" fmla="*/ 5 h 262"/>
                      <a:gd name="T2" fmla="*/ 162 w 177"/>
                      <a:gd name="T3" fmla="*/ 17 h 262"/>
                      <a:gd name="T4" fmla="*/ 152 w 177"/>
                      <a:gd name="T5" fmla="*/ 31 h 262"/>
                      <a:gd name="T6" fmla="*/ 141 w 177"/>
                      <a:gd name="T7" fmla="*/ 49 h 262"/>
                      <a:gd name="T8" fmla="*/ 130 w 177"/>
                      <a:gd name="T9" fmla="*/ 67 h 262"/>
                      <a:gd name="T10" fmla="*/ 119 w 177"/>
                      <a:gd name="T11" fmla="*/ 87 h 262"/>
                      <a:gd name="T12" fmla="*/ 107 w 177"/>
                      <a:gd name="T13" fmla="*/ 108 h 262"/>
                      <a:gd name="T14" fmla="*/ 94 w 177"/>
                      <a:gd name="T15" fmla="*/ 130 h 262"/>
                      <a:gd name="T16" fmla="*/ 82 w 177"/>
                      <a:gd name="T17" fmla="*/ 151 h 262"/>
                      <a:gd name="T18" fmla="*/ 69 w 177"/>
                      <a:gd name="T19" fmla="*/ 172 h 262"/>
                      <a:gd name="T20" fmla="*/ 57 w 177"/>
                      <a:gd name="T21" fmla="*/ 192 h 262"/>
                      <a:gd name="T22" fmla="*/ 45 w 177"/>
                      <a:gd name="T23" fmla="*/ 209 h 262"/>
                      <a:gd name="T24" fmla="*/ 35 w 177"/>
                      <a:gd name="T25" fmla="*/ 226 h 262"/>
                      <a:gd name="T26" fmla="*/ 23 w 177"/>
                      <a:gd name="T27" fmla="*/ 239 h 262"/>
                      <a:gd name="T28" fmla="*/ 13 w 177"/>
                      <a:gd name="T29" fmla="*/ 250 h 262"/>
                      <a:gd name="T30" fmla="*/ 5 w 177"/>
                      <a:gd name="T31" fmla="*/ 257 h 262"/>
                      <a:gd name="T32" fmla="*/ 2 w 177"/>
                      <a:gd name="T33" fmla="*/ 262 h 262"/>
                      <a:gd name="T34" fmla="*/ 12 w 177"/>
                      <a:gd name="T35" fmla="*/ 256 h 262"/>
                      <a:gd name="T36" fmla="*/ 21 w 177"/>
                      <a:gd name="T37" fmla="*/ 248 h 262"/>
                      <a:gd name="T38" fmla="*/ 32 w 177"/>
                      <a:gd name="T39" fmla="*/ 236 h 262"/>
                      <a:gd name="T40" fmla="*/ 43 w 177"/>
                      <a:gd name="T41" fmla="*/ 220 h 262"/>
                      <a:gd name="T42" fmla="*/ 55 w 177"/>
                      <a:gd name="T43" fmla="*/ 203 h 262"/>
                      <a:gd name="T44" fmla="*/ 67 w 177"/>
                      <a:gd name="T45" fmla="*/ 184 h 262"/>
                      <a:gd name="T46" fmla="*/ 80 w 177"/>
                      <a:gd name="T47" fmla="*/ 164 h 262"/>
                      <a:gd name="T48" fmla="*/ 91 w 177"/>
                      <a:gd name="T49" fmla="*/ 143 h 262"/>
                      <a:gd name="T50" fmla="*/ 103 w 177"/>
                      <a:gd name="T51" fmla="*/ 120 h 262"/>
                      <a:gd name="T52" fmla="*/ 116 w 177"/>
                      <a:gd name="T53" fmla="*/ 99 h 262"/>
                      <a:gd name="T54" fmla="*/ 127 w 177"/>
                      <a:gd name="T55" fmla="*/ 79 h 262"/>
                      <a:gd name="T56" fmla="*/ 140 w 177"/>
                      <a:gd name="T57" fmla="*/ 59 h 262"/>
                      <a:gd name="T58" fmla="*/ 149 w 177"/>
                      <a:gd name="T59" fmla="*/ 42 h 262"/>
                      <a:gd name="T60" fmla="*/ 160 w 177"/>
                      <a:gd name="T61" fmla="*/ 26 h 262"/>
                      <a:gd name="T62" fmla="*/ 169 w 177"/>
                      <a:gd name="T63" fmla="*/ 13 h 262"/>
                      <a:gd name="T64" fmla="*/ 177 w 177"/>
                      <a:gd name="T65" fmla="*/ 2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262"/>
                      <a:gd name="T101" fmla="*/ 177 w 177"/>
                      <a:gd name="T102" fmla="*/ 262 h 2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262">
                        <a:moveTo>
                          <a:pt x="174" y="0"/>
                        </a:moveTo>
                        <a:lnTo>
                          <a:pt x="171" y="5"/>
                        </a:lnTo>
                        <a:lnTo>
                          <a:pt x="166" y="11"/>
                        </a:lnTo>
                        <a:lnTo>
                          <a:pt x="162" y="17"/>
                        </a:lnTo>
                        <a:lnTo>
                          <a:pt x="158" y="24"/>
                        </a:lnTo>
                        <a:lnTo>
                          <a:pt x="152" y="31"/>
                        </a:lnTo>
                        <a:lnTo>
                          <a:pt x="147" y="39"/>
                        </a:lnTo>
                        <a:lnTo>
                          <a:pt x="141" y="49"/>
                        </a:lnTo>
                        <a:lnTo>
                          <a:pt x="136" y="57"/>
                        </a:lnTo>
                        <a:lnTo>
                          <a:pt x="130" y="67"/>
                        </a:lnTo>
                        <a:lnTo>
                          <a:pt x="125" y="77"/>
                        </a:lnTo>
                        <a:lnTo>
                          <a:pt x="119" y="87"/>
                        </a:lnTo>
                        <a:lnTo>
                          <a:pt x="113" y="98"/>
                        </a:lnTo>
                        <a:lnTo>
                          <a:pt x="107" y="108"/>
                        </a:lnTo>
                        <a:lnTo>
                          <a:pt x="100" y="119"/>
                        </a:lnTo>
                        <a:lnTo>
                          <a:pt x="94" y="130"/>
                        </a:lnTo>
                        <a:lnTo>
                          <a:pt x="88" y="141"/>
                        </a:lnTo>
                        <a:lnTo>
                          <a:pt x="82" y="151"/>
                        </a:lnTo>
                        <a:lnTo>
                          <a:pt x="75" y="162"/>
                        </a:lnTo>
                        <a:lnTo>
                          <a:pt x="69" y="172"/>
                        </a:lnTo>
                        <a:lnTo>
                          <a:pt x="63" y="182"/>
                        </a:lnTo>
                        <a:lnTo>
                          <a:pt x="57" y="192"/>
                        </a:lnTo>
                        <a:lnTo>
                          <a:pt x="51" y="201"/>
                        </a:lnTo>
                        <a:lnTo>
                          <a:pt x="45" y="209"/>
                        </a:lnTo>
                        <a:lnTo>
                          <a:pt x="39" y="218"/>
                        </a:lnTo>
                        <a:lnTo>
                          <a:pt x="35" y="226"/>
                        </a:lnTo>
                        <a:lnTo>
                          <a:pt x="29" y="233"/>
                        </a:lnTo>
                        <a:lnTo>
                          <a:pt x="23" y="239"/>
                        </a:lnTo>
                        <a:lnTo>
                          <a:pt x="18" y="245"/>
                        </a:lnTo>
                        <a:lnTo>
                          <a:pt x="13" y="250"/>
                        </a:lnTo>
                        <a:lnTo>
                          <a:pt x="10" y="253"/>
                        </a:lnTo>
                        <a:lnTo>
                          <a:pt x="5" y="257"/>
                        </a:lnTo>
                        <a:lnTo>
                          <a:pt x="0" y="258"/>
                        </a:lnTo>
                        <a:lnTo>
                          <a:pt x="2" y="262"/>
                        </a:lnTo>
                        <a:lnTo>
                          <a:pt x="7" y="259"/>
                        </a:lnTo>
                        <a:lnTo>
                          <a:pt x="12" y="256"/>
                        </a:lnTo>
                        <a:lnTo>
                          <a:pt x="16" y="252"/>
                        </a:lnTo>
                        <a:lnTo>
                          <a:pt x="21" y="248"/>
                        </a:lnTo>
                        <a:lnTo>
                          <a:pt x="26" y="242"/>
                        </a:lnTo>
                        <a:lnTo>
                          <a:pt x="32" y="236"/>
                        </a:lnTo>
                        <a:lnTo>
                          <a:pt x="37" y="228"/>
                        </a:lnTo>
                        <a:lnTo>
                          <a:pt x="43" y="220"/>
                        </a:lnTo>
                        <a:lnTo>
                          <a:pt x="48" y="212"/>
                        </a:lnTo>
                        <a:lnTo>
                          <a:pt x="55" y="203"/>
                        </a:lnTo>
                        <a:lnTo>
                          <a:pt x="61" y="194"/>
                        </a:lnTo>
                        <a:lnTo>
                          <a:pt x="67" y="184"/>
                        </a:lnTo>
                        <a:lnTo>
                          <a:pt x="73" y="174"/>
                        </a:lnTo>
                        <a:lnTo>
                          <a:pt x="80" y="164"/>
                        </a:lnTo>
                        <a:lnTo>
                          <a:pt x="85" y="153"/>
                        </a:lnTo>
                        <a:lnTo>
                          <a:pt x="91" y="143"/>
                        </a:lnTo>
                        <a:lnTo>
                          <a:pt x="97" y="131"/>
                        </a:lnTo>
                        <a:lnTo>
                          <a:pt x="103" y="120"/>
                        </a:lnTo>
                        <a:lnTo>
                          <a:pt x="110" y="109"/>
                        </a:lnTo>
                        <a:lnTo>
                          <a:pt x="116" y="99"/>
                        </a:lnTo>
                        <a:lnTo>
                          <a:pt x="122" y="89"/>
                        </a:lnTo>
                        <a:lnTo>
                          <a:pt x="127" y="79"/>
                        </a:lnTo>
                        <a:lnTo>
                          <a:pt x="134" y="69"/>
                        </a:lnTo>
                        <a:lnTo>
                          <a:pt x="140" y="59"/>
                        </a:lnTo>
                        <a:lnTo>
                          <a:pt x="145" y="50"/>
                        </a:lnTo>
                        <a:lnTo>
                          <a:pt x="149" y="42"/>
                        </a:lnTo>
                        <a:lnTo>
                          <a:pt x="155" y="33"/>
                        </a:lnTo>
                        <a:lnTo>
                          <a:pt x="160" y="26"/>
                        </a:lnTo>
                        <a:lnTo>
                          <a:pt x="165" y="19"/>
                        </a:lnTo>
                        <a:lnTo>
                          <a:pt x="169" y="13"/>
                        </a:lnTo>
                        <a:lnTo>
                          <a:pt x="173" y="7"/>
                        </a:lnTo>
                        <a:lnTo>
                          <a:pt x="177" y="2"/>
                        </a:lnTo>
                        <a:lnTo>
                          <a:pt x="17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8" name="Freeform 2459"/>
                  <p:cNvSpPr>
                    <a:spLocks/>
                  </p:cNvSpPr>
                  <p:nvPr/>
                </p:nvSpPr>
                <p:spPr bwMode="auto">
                  <a:xfrm>
                    <a:off x="1373" y="1303"/>
                    <a:ext cx="35" cy="40"/>
                  </a:xfrm>
                  <a:custGeom>
                    <a:avLst/>
                    <a:gdLst>
                      <a:gd name="T0" fmla="*/ 232 w 244"/>
                      <a:gd name="T1" fmla="*/ 9 h 242"/>
                      <a:gd name="T2" fmla="*/ 214 w 244"/>
                      <a:gd name="T3" fmla="*/ 26 h 242"/>
                      <a:gd name="T4" fmla="*/ 197 w 244"/>
                      <a:gd name="T5" fmla="*/ 42 h 242"/>
                      <a:gd name="T6" fmla="*/ 180 w 244"/>
                      <a:gd name="T7" fmla="*/ 58 h 242"/>
                      <a:gd name="T8" fmla="*/ 166 w 244"/>
                      <a:gd name="T9" fmla="*/ 72 h 242"/>
                      <a:gd name="T10" fmla="*/ 150 w 244"/>
                      <a:gd name="T11" fmla="*/ 88 h 242"/>
                      <a:gd name="T12" fmla="*/ 136 w 244"/>
                      <a:gd name="T13" fmla="*/ 102 h 242"/>
                      <a:gd name="T14" fmla="*/ 122 w 244"/>
                      <a:gd name="T15" fmla="*/ 115 h 242"/>
                      <a:gd name="T16" fmla="*/ 109 w 244"/>
                      <a:gd name="T17" fmla="*/ 128 h 242"/>
                      <a:gd name="T18" fmla="*/ 95 w 244"/>
                      <a:gd name="T19" fmla="*/ 142 h 242"/>
                      <a:gd name="T20" fmla="*/ 81 w 244"/>
                      <a:gd name="T21" fmla="*/ 155 h 242"/>
                      <a:gd name="T22" fmla="*/ 68 w 244"/>
                      <a:gd name="T23" fmla="*/ 170 h 242"/>
                      <a:gd name="T24" fmla="*/ 52 w 244"/>
                      <a:gd name="T25" fmla="*/ 184 h 242"/>
                      <a:gd name="T26" fmla="*/ 39 w 244"/>
                      <a:gd name="T27" fmla="*/ 198 h 242"/>
                      <a:gd name="T28" fmla="*/ 24 w 244"/>
                      <a:gd name="T29" fmla="*/ 214 h 242"/>
                      <a:gd name="T30" fmla="*/ 10 w 244"/>
                      <a:gd name="T31" fmla="*/ 231 h 242"/>
                      <a:gd name="T32" fmla="*/ 3 w 244"/>
                      <a:gd name="T33" fmla="*/ 242 h 242"/>
                      <a:gd name="T34" fmla="*/ 19 w 244"/>
                      <a:gd name="T35" fmla="*/ 225 h 242"/>
                      <a:gd name="T36" fmla="*/ 34 w 244"/>
                      <a:gd name="T37" fmla="*/ 209 h 242"/>
                      <a:gd name="T38" fmla="*/ 49 w 244"/>
                      <a:gd name="T39" fmla="*/ 194 h 242"/>
                      <a:gd name="T40" fmla="*/ 63 w 244"/>
                      <a:gd name="T41" fmla="*/ 179 h 242"/>
                      <a:gd name="T42" fmla="*/ 76 w 244"/>
                      <a:gd name="T43" fmla="*/ 165 h 242"/>
                      <a:gd name="T44" fmla="*/ 90 w 244"/>
                      <a:gd name="T45" fmla="*/ 151 h 242"/>
                      <a:gd name="T46" fmla="*/ 103 w 244"/>
                      <a:gd name="T47" fmla="*/ 138 h 242"/>
                      <a:gd name="T48" fmla="*/ 117 w 244"/>
                      <a:gd name="T49" fmla="*/ 124 h 242"/>
                      <a:gd name="T50" fmla="*/ 130 w 244"/>
                      <a:gd name="T51" fmla="*/ 111 h 242"/>
                      <a:gd name="T52" fmla="*/ 146 w 244"/>
                      <a:gd name="T53" fmla="*/ 97 h 242"/>
                      <a:gd name="T54" fmla="*/ 161 w 244"/>
                      <a:gd name="T55" fmla="*/ 83 h 242"/>
                      <a:gd name="T56" fmla="*/ 175 w 244"/>
                      <a:gd name="T57" fmla="*/ 67 h 242"/>
                      <a:gd name="T58" fmla="*/ 192 w 244"/>
                      <a:gd name="T59" fmla="*/ 53 h 242"/>
                      <a:gd name="T60" fmla="*/ 207 w 244"/>
                      <a:gd name="T61" fmla="*/ 38 h 242"/>
                      <a:gd name="T62" fmla="*/ 225 w 244"/>
                      <a:gd name="T63" fmla="*/ 20 h 242"/>
                      <a:gd name="T64" fmla="*/ 244 w 244"/>
                      <a:gd name="T65" fmla="*/ 3 h 2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242"/>
                      <a:gd name="T101" fmla="*/ 244 w 244"/>
                      <a:gd name="T102" fmla="*/ 242 h 2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242">
                        <a:moveTo>
                          <a:pt x="241" y="0"/>
                        </a:moveTo>
                        <a:lnTo>
                          <a:pt x="232" y="9"/>
                        </a:lnTo>
                        <a:lnTo>
                          <a:pt x="223" y="17"/>
                        </a:lnTo>
                        <a:lnTo>
                          <a:pt x="214" y="26"/>
                        </a:lnTo>
                        <a:lnTo>
                          <a:pt x="205" y="34"/>
                        </a:lnTo>
                        <a:lnTo>
                          <a:pt x="197" y="42"/>
                        </a:lnTo>
                        <a:lnTo>
                          <a:pt x="189" y="51"/>
                        </a:lnTo>
                        <a:lnTo>
                          <a:pt x="180" y="58"/>
                        </a:lnTo>
                        <a:lnTo>
                          <a:pt x="173" y="65"/>
                        </a:lnTo>
                        <a:lnTo>
                          <a:pt x="166" y="72"/>
                        </a:lnTo>
                        <a:lnTo>
                          <a:pt x="156" y="79"/>
                        </a:lnTo>
                        <a:lnTo>
                          <a:pt x="150" y="88"/>
                        </a:lnTo>
                        <a:lnTo>
                          <a:pt x="143" y="95"/>
                        </a:lnTo>
                        <a:lnTo>
                          <a:pt x="136" y="102"/>
                        </a:lnTo>
                        <a:lnTo>
                          <a:pt x="128" y="109"/>
                        </a:lnTo>
                        <a:lnTo>
                          <a:pt x="122" y="115"/>
                        </a:lnTo>
                        <a:lnTo>
                          <a:pt x="115" y="122"/>
                        </a:lnTo>
                        <a:lnTo>
                          <a:pt x="109" y="128"/>
                        </a:lnTo>
                        <a:lnTo>
                          <a:pt x="101" y="135"/>
                        </a:lnTo>
                        <a:lnTo>
                          <a:pt x="95" y="142"/>
                        </a:lnTo>
                        <a:lnTo>
                          <a:pt x="88" y="148"/>
                        </a:lnTo>
                        <a:lnTo>
                          <a:pt x="81" y="155"/>
                        </a:lnTo>
                        <a:lnTo>
                          <a:pt x="74" y="163"/>
                        </a:lnTo>
                        <a:lnTo>
                          <a:pt x="68" y="170"/>
                        </a:lnTo>
                        <a:lnTo>
                          <a:pt x="60" y="177"/>
                        </a:lnTo>
                        <a:lnTo>
                          <a:pt x="52" y="184"/>
                        </a:lnTo>
                        <a:lnTo>
                          <a:pt x="46" y="191"/>
                        </a:lnTo>
                        <a:lnTo>
                          <a:pt x="39" y="198"/>
                        </a:lnTo>
                        <a:lnTo>
                          <a:pt x="32" y="207"/>
                        </a:lnTo>
                        <a:lnTo>
                          <a:pt x="24" y="214"/>
                        </a:lnTo>
                        <a:lnTo>
                          <a:pt x="17" y="222"/>
                        </a:lnTo>
                        <a:lnTo>
                          <a:pt x="10" y="231"/>
                        </a:lnTo>
                        <a:lnTo>
                          <a:pt x="0" y="240"/>
                        </a:lnTo>
                        <a:lnTo>
                          <a:pt x="3" y="242"/>
                        </a:lnTo>
                        <a:lnTo>
                          <a:pt x="12" y="234"/>
                        </a:lnTo>
                        <a:lnTo>
                          <a:pt x="19" y="225"/>
                        </a:lnTo>
                        <a:lnTo>
                          <a:pt x="26" y="216"/>
                        </a:lnTo>
                        <a:lnTo>
                          <a:pt x="34" y="209"/>
                        </a:lnTo>
                        <a:lnTo>
                          <a:pt x="42" y="201"/>
                        </a:lnTo>
                        <a:lnTo>
                          <a:pt x="49" y="194"/>
                        </a:lnTo>
                        <a:lnTo>
                          <a:pt x="57" y="186"/>
                        </a:lnTo>
                        <a:lnTo>
                          <a:pt x="63" y="179"/>
                        </a:lnTo>
                        <a:lnTo>
                          <a:pt x="70" y="172"/>
                        </a:lnTo>
                        <a:lnTo>
                          <a:pt x="76" y="165"/>
                        </a:lnTo>
                        <a:lnTo>
                          <a:pt x="84" y="158"/>
                        </a:lnTo>
                        <a:lnTo>
                          <a:pt x="90" y="151"/>
                        </a:lnTo>
                        <a:lnTo>
                          <a:pt x="97" y="145"/>
                        </a:lnTo>
                        <a:lnTo>
                          <a:pt x="103" y="138"/>
                        </a:lnTo>
                        <a:lnTo>
                          <a:pt x="111" y="132"/>
                        </a:lnTo>
                        <a:lnTo>
                          <a:pt x="117" y="124"/>
                        </a:lnTo>
                        <a:lnTo>
                          <a:pt x="124" y="117"/>
                        </a:lnTo>
                        <a:lnTo>
                          <a:pt x="130" y="111"/>
                        </a:lnTo>
                        <a:lnTo>
                          <a:pt x="139" y="104"/>
                        </a:lnTo>
                        <a:lnTo>
                          <a:pt x="146" y="97"/>
                        </a:lnTo>
                        <a:lnTo>
                          <a:pt x="153" y="90"/>
                        </a:lnTo>
                        <a:lnTo>
                          <a:pt x="161" y="83"/>
                        </a:lnTo>
                        <a:lnTo>
                          <a:pt x="168" y="76"/>
                        </a:lnTo>
                        <a:lnTo>
                          <a:pt x="175" y="67"/>
                        </a:lnTo>
                        <a:lnTo>
                          <a:pt x="182" y="60"/>
                        </a:lnTo>
                        <a:lnTo>
                          <a:pt x="192" y="53"/>
                        </a:lnTo>
                        <a:lnTo>
                          <a:pt x="199" y="45"/>
                        </a:lnTo>
                        <a:lnTo>
                          <a:pt x="207" y="38"/>
                        </a:lnTo>
                        <a:lnTo>
                          <a:pt x="217" y="29"/>
                        </a:lnTo>
                        <a:lnTo>
                          <a:pt x="225" y="20"/>
                        </a:lnTo>
                        <a:lnTo>
                          <a:pt x="235" y="11"/>
                        </a:lnTo>
                        <a:lnTo>
                          <a:pt x="244" y="3"/>
                        </a:lnTo>
                        <a:lnTo>
                          <a:pt x="24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39" name="Freeform 2460"/>
                  <p:cNvSpPr>
                    <a:spLocks/>
                  </p:cNvSpPr>
                  <p:nvPr/>
                </p:nvSpPr>
                <p:spPr bwMode="auto">
                  <a:xfrm>
                    <a:off x="1407" y="1261"/>
                    <a:ext cx="18" cy="42"/>
                  </a:xfrm>
                  <a:custGeom>
                    <a:avLst/>
                    <a:gdLst>
                      <a:gd name="T0" fmla="*/ 120 w 126"/>
                      <a:gd name="T1" fmla="*/ 1 h 252"/>
                      <a:gd name="T2" fmla="*/ 110 w 126"/>
                      <a:gd name="T3" fmla="*/ 7 h 252"/>
                      <a:gd name="T4" fmla="*/ 106 w 126"/>
                      <a:gd name="T5" fmla="*/ 13 h 252"/>
                      <a:gd name="T6" fmla="*/ 102 w 126"/>
                      <a:gd name="T7" fmla="*/ 21 h 252"/>
                      <a:gd name="T8" fmla="*/ 100 w 126"/>
                      <a:gd name="T9" fmla="*/ 32 h 252"/>
                      <a:gd name="T10" fmla="*/ 100 w 126"/>
                      <a:gd name="T11" fmla="*/ 44 h 252"/>
                      <a:gd name="T12" fmla="*/ 99 w 126"/>
                      <a:gd name="T13" fmla="*/ 57 h 252"/>
                      <a:gd name="T14" fmla="*/ 97 w 126"/>
                      <a:gd name="T15" fmla="*/ 71 h 252"/>
                      <a:gd name="T16" fmla="*/ 96 w 126"/>
                      <a:gd name="T17" fmla="*/ 87 h 252"/>
                      <a:gd name="T18" fmla="*/ 92 w 126"/>
                      <a:gd name="T19" fmla="*/ 103 h 252"/>
                      <a:gd name="T20" fmla="*/ 87 w 126"/>
                      <a:gd name="T21" fmla="*/ 121 h 252"/>
                      <a:gd name="T22" fmla="*/ 80 w 126"/>
                      <a:gd name="T23" fmla="*/ 142 h 252"/>
                      <a:gd name="T24" fmla="*/ 69 w 126"/>
                      <a:gd name="T25" fmla="*/ 163 h 252"/>
                      <a:gd name="T26" fmla="*/ 55 w 126"/>
                      <a:gd name="T27" fmla="*/ 186 h 252"/>
                      <a:gd name="T28" fmla="*/ 37 w 126"/>
                      <a:gd name="T29" fmla="*/ 210 h 252"/>
                      <a:gd name="T30" fmla="*/ 14 w 126"/>
                      <a:gd name="T31" fmla="*/ 235 h 252"/>
                      <a:gd name="T32" fmla="*/ 3 w 126"/>
                      <a:gd name="T33" fmla="*/ 252 h 252"/>
                      <a:gd name="T34" fmla="*/ 29 w 126"/>
                      <a:gd name="T35" fmla="*/ 226 h 252"/>
                      <a:gd name="T36" fmla="*/ 50 w 126"/>
                      <a:gd name="T37" fmla="*/ 201 h 252"/>
                      <a:gd name="T38" fmla="*/ 66 w 126"/>
                      <a:gd name="T39" fmla="*/ 176 h 252"/>
                      <a:gd name="T40" fmla="*/ 78 w 126"/>
                      <a:gd name="T41" fmla="*/ 153 h 252"/>
                      <a:gd name="T42" fmla="*/ 87 w 126"/>
                      <a:gd name="T43" fmla="*/ 133 h 252"/>
                      <a:gd name="T44" fmla="*/ 93 w 126"/>
                      <a:gd name="T45" fmla="*/ 113 h 252"/>
                      <a:gd name="T46" fmla="*/ 97 w 126"/>
                      <a:gd name="T47" fmla="*/ 95 h 252"/>
                      <a:gd name="T48" fmla="*/ 100 w 126"/>
                      <a:gd name="T49" fmla="*/ 78 h 252"/>
                      <a:gd name="T50" fmla="*/ 102 w 126"/>
                      <a:gd name="T51" fmla="*/ 64 h 252"/>
                      <a:gd name="T52" fmla="*/ 102 w 126"/>
                      <a:gd name="T53" fmla="*/ 50 h 252"/>
                      <a:gd name="T54" fmla="*/ 103 w 126"/>
                      <a:gd name="T55" fmla="*/ 37 h 252"/>
                      <a:gd name="T56" fmla="*/ 105 w 126"/>
                      <a:gd name="T57" fmla="*/ 27 h 252"/>
                      <a:gd name="T58" fmla="*/ 107 w 126"/>
                      <a:gd name="T59" fmla="*/ 19 h 252"/>
                      <a:gd name="T60" fmla="*/ 110 w 126"/>
                      <a:gd name="T61" fmla="*/ 12 h 252"/>
                      <a:gd name="T62" fmla="*/ 116 w 126"/>
                      <a:gd name="T63" fmla="*/ 7 h 252"/>
                      <a:gd name="T64" fmla="*/ 126 w 126"/>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252"/>
                      <a:gd name="T101" fmla="*/ 126 w 126"/>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252">
                        <a:moveTo>
                          <a:pt x="125" y="0"/>
                        </a:moveTo>
                        <a:lnTo>
                          <a:pt x="120" y="1"/>
                        </a:lnTo>
                        <a:lnTo>
                          <a:pt x="115" y="3"/>
                        </a:lnTo>
                        <a:lnTo>
                          <a:pt x="110" y="7"/>
                        </a:lnTo>
                        <a:lnTo>
                          <a:pt x="108" y="9"/>
                        </a:lnTo>
                        <a:lnTo>
                          <a:pt x="106" y="13"/>
                        </a:lnTo>
                        <a:lnTo>
                          <a:pt x="103" y="18"/>
                        </a:lnTo>
                        <a:lnTo>
                          <a:pt x="102" y="21"/>
                        </a:lnTo>
                        <a:lnTo>
                          <a:pt x="101" y="26"/>
                        </a:lnTo>
                        <a:lnTo>
                          <a:pt x="100" y="32"/>
                        </a:lnTo>
                        <a:lnTo>
                          <a:pt x="100" y="37"/>
                        </a:lnTo>
                        <a:lnTo>
                          <a:pt x="100" y="44"/>
                        </a:lnTo>
                        <a:lnTo>
                          <a:pt x="99" y="50"/>
                        </a:lnTo>
                        <a:lnTo>
                          <a:pt x="99" y="57"/>
                        </a:lnTo>
                        <a:lnTo>
                          <a:pt x="99" y="64"/>
                        </a:lnTo>
                        <a:lnTo>
                          <a:pt x="97" y="71"/>
                        </a:lnTo>
                        <a:lnTo>
                          <a:pt x="96" y="78"/>
                        </a:lnTo>
                        <a:lnTo>
                          <a:pt x="96" y="87"/>
                        </a:lnTo>
                        <a:lnTo>
                          <a:pt x="93" y="95"/>
                        </a:lnTo>
                        <a:lnTo>
                          <a:pt x="92" y="103"/>
                        </a:lnTo>
                        <a:lnTo>
                          <a:pt x="89" y="113"/>
                        </a:lnTo>
                        <a:lnTo>
                          <a:pt x="87" y="121"/>
                        </a:lnTo>
                        <a:lnTo>
                          <a:pt x="83" y="132"/>
                        </a:lnTo>
                        <a:lnTo>
                          <a:pt x="80" y="142"/>
                        </a:lnTo>
                        <a:lnTo>
                          <a:pt x="75" y="152"/>
                        </a:lnTo>
                        <a:lnTo>
                          <a:pt x="69" y="163"/>
                        </a:lnTo>
                        <a:lnTo>
                          <a:pt x="62" y="174"/>
                        </a:lnTo>
                        <a:lnTo>
                          <a:pt x="55" y="186"/>
                        </a:lnTo>
                        <a:lnTo>
                          <a:pt x="47" y="199"/>
                        </a:lnTo>
                        <a:lnTo>
                          <a:pt x="37" y="210"/>
                        </a:lnTo>
                        <a:lnTo>
                          <a:pt x="26" y="224"/>
                        </a:lnTo>
                        <a:lnTo>
                          <a:pt x="14" y="235"/>
                        </a:lnTo>
                        <a:lnTo>
                          <a:pt x="0" y="249"/>
                        </a:lnTo>
                        <a:lnTo>
                          <a:pt x="3" y="252"/>
                        </a:lnTo>
                        <a:lnTo>
                          <a:pt x="16" y="238"/>
                        </a:lnTo>
                        <a:lnTo>
                          <a:pt x="29" y="226"/>
                        </a:lnTo>
                        <a:lnTo>
                          <a:pt x="40" y="213"/>
                        </a:lnTo>
                        <a:lnTo>
                          <a:pt x="50" y="201"/>
                        </a:lnTo>
                        <a:lnTo>
                          <a:pt x="58" y="188"/>
                        </a:lnTo>
                        <a:lnTo>
                          <a:pt x="66" y="176"/>
                        </a:lnTo>
                        <a:lnTo>
                          <a:pt x="73" y="164"/>
                        </a:lnTo>
                        <a:lnTo>
                          <a:pt x="78" y="153"/>
                        </a:lnTo>
                        <a:lnTo>
                          <a:pt x="83" y="143"/>
                        </a:lnTo>
                        <a:lnTo>
                          <a:pt x="87" y="133"/>
                        </a:lnTo>
                        <a:lnTo>
                          <a:pt x="90" y="122"/>
                        </a:lnTo>
                        <a:lnTo>
                          <a:pt x="93" y="113"/>
                        </a:lnTo>
                        <a:lnTo>
                          <a:pt x="96" y="105"/>
                        </a:lnTo>
                        <a:lnTo>
                          <a:pt x="97" y="95"/>
                        </a:lnTo>
                        <a:lnTo>
                          <a:pt x="100" y="87"/>
                        </a:lnTo>
                        <a:lnTo>
                          <a:pt x="100" y="78"/>
                        </a:lnTo>
                        <a:lnTo>
                          <a:pt x="101" y="71"/>
                        </a:lnTo>
                        <a:lnTo>
                          <a:pt x="102" y="64"/>
                        </a:lnTo>
                        <a:lnTo>
                          <a:pt x="102" y="57"/>
                        </a:lnTo>
                        <a:lnTo>
                          <a:pt x="102" y="50"/>
                        </a:lnTo>
                        <a:lnTo>
                          <a:pt x="103" y="44"/>
                        </a:lnTo>
                        <a:lnTo>
                          <a:pt x="103" y="37"/>
                        </a:lnTo>
                        <a:lnTo>
                          <a:pt x="103" y="32"/>
                        </a:lnTo>
                        <a:lnTo>
                          <a:pt x="105" y="27"/>
                        </a:lnTo>
                        <a:lnTo>
                          <a:pt x="106" y="23"/>
                        </a:lnTo>
                        <a:lnTo>
                          <a:pt x="107" y="19"/>
                        </a:lnTo>
                        <a:lnTo>
                          <a:pt x="108" y="15"/>
                        </a:lnTo>
                        <a:lnTo>
                          <a:pt x="110" y="12"/>
                        </a:lnTo>
                        <a:lnTo>
                          <a:pt x="113" y="9"/>
                        </a:lnTo>
                        <a:lnTo>
                          <a:pt x="116" y="7"/>
                        </a:lnTo>
                        <a:lnTo>
                          <a:pt x="121" y="5"/>
                        </a:lnTo>
                        <a:lnTo>
                          <a:pt x="126" y="3"/>
                        </a:lnTo>
                        <a:lnTo>
                          <a:pt x="12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0" name="Freeform 2461"/>
                  <p:cNvSpPr>
                    <a:spLocks/>
                  </p:cNvSpPr>
                  <p:nvPr/>
                </p:nvSpPr>
                <p:spPr bwMode="auto">
                  <a:xfrm>
                    <a:off x="1425" y="1225"/>
                    <a:ext cx="28" cy="37"/>
                  </a:xfrm>
                  <a:custGeom>
                    <a:avLst/>
                    <a:gdLst>
                      <a:gd name="T0" fmla="*/ 186 w 195"/>
                      <a:gd name="T1" fmla="*/ 6 h 222"/>
                      <a:gd name="T2" fmla="*/ 177 w 195"/>
                      <a:gd name="T3" fmla="*/ 18 h 222"/>
                      <a:gd name="T4" fmla="*/ 166 w 195"/>
                      <a:gd name="T5" fmla="*/ 31 h 222"/>
                      <a:gd name="T6" fmla="*/ 157 w 195"/>
                      <a:gd name="T7" fmla="*/ 46 h 222"/>
                      <a:gd name="T8" fmla="*/ 147 w 195"/>
                      <a:gd name="T9" fmla="*/ 62 h 222"/>
                      <a:gd name="T10" fmla="*/ 136 w 195"/>
                      <a:gd name="T11" fmla="*/ 77 h 222"/>
                      <a:gd name="T12" fmla="*/ 126 w 195"/>
                      <a:gd name="T13" fmla="*/ 95 h 222"/>
                      <a:gd name="T14" fmla="*/ 114 w 195"/>
                      <a:gd name="T15" fmla="*/ 112 h 222"/>
                      <a:gd name="T16" fmla="*/ 104 w 195"/>
                      <a:gd name="T17" fmla="*/ 130 h 222"/>
                      <a:gd name="T18" fmla="*/ 91 w 195"/>
                      <a:gd name="T19" fmla="*/ 145 h 222"/>
                      <a:gd name="T20" fmla="*/ 79 w 195"/>
                      <a:gd name="T21" fmla="*/ 161 h 222"/>
                      <a:gd name="T22" fmla="*/ 66 w 195"/>
                      <a:gd name="T23" fmla="*/ 175 h 222"/>
                      <a:gd name="T24" fmla="*/ 53 w 195"/>
                      <a:gd name="T25" fmla="*/ 188 h 222"/>
                      <a:gd name="T26" fmla="*/ 38 w 195"/>
                      <a:gd name="T27" fmla="*/ 200 h 222"/>
                      <a:gd name="T28" fmla="*/ 24 w 195"/>
                      <a:gd name="T29" fmla="*/ 208 h 222"/>
                      <a:gd name="T30" fmla="*/ 8 w 195"/>
                      <a:gd name="T31" fmla="*/ 215 h 222"/>
                      <a:gd name="T32" fmla="*/ 1 w 195"/>
                      <a:gd name="T33" fmla="*/ 222 h 222"/>
                      <a:gd name="T34" fmla="*/ 17 w 195"/>
                      <a:gd name="T35" fmla="*/ 215 h 222"/>
                      <a:gd name="T36" fmla="*/ 33 w 195"/>
                      <a:gd name="T37" fmla="*/ 207 h 222"/>
                      <a:gd name="T38" fmla="*/ 48 w 195"/>
                      <a:gd name="T39" fmla="*/ 196 h 222"/>
                      <a:gd name="T40" fmla="*/ 61 w 195"/>
                      <a:gd name="T41" fmla="*/ 184 h 222"/>
                      <a:gd name="T42" fmla="*/ 75 w 195"/>
                      <a:gd name="T43" fmla="*/ 170 h 222"/>
                      <a:gd name="T44" fmla="*/ 87 w 195"/>
                      <a:gd name="T45" fmla="*/ 156 h 222"/>
                      <a:gd name="T46" fmla="*/ 100 w 195"/>
                      <a:gd name="T47" fmla="*/ 139 h 222"/>
                      <a:gd name="T48" fmla="*/ 112 w 195"/>
                      <a:gd name="T49" fmla="*/ 122 h 222"/>
                      <a:gd name="T50" fmla="*/ 124 w 195"/>
                      <a:gd name="T51" fmla="*/ 105 h 222"/>
                      <a:gd name="T52" fmla="*/ 134 w 195"/>
                      <a:gd name="T53" fmla="*/ 88 h 222"/>
                      <a:gd name="T54" fmla="*/ 144 w 195"/>
                      <a:gd name="T55" fmla="*/ 71 h 222"/>
                      <a:gd name="T56" fmla="*/ 155 w 195"/>
                      <a:gd name="T57" fmla="*/ 56 h 222"/>
                      <a:gd name="T58" fmla="*/ 165 w 195"/>
                      <a:gd name="T59" fmla="*/ 40 h 222"/>
                      <a:gd name="T60" fmla="*/ 176 w 195"/>
                      <a:gd name="T61" fmla="*/ 26 h 222"/>
                      <a:gd name="T62" fmla="*/ 185 w 195"/>
                      <a:gd name="T63" fmla="*/ 13 h 222"/>
                      <a:gd name="T64" fmla="*/ 195 w 195"/>
                      <a:gd name="T65" fmla="*/ 2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5"/>
                      <a:gd name="T100" fmla="*/ 0 h 222"/>
                      <a:gd name="T101" fmla="*/ 195 w 195"/>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5" h="222">
                        <a:moveTo>
                          <a:pt x="191" y="0"/>
                        </a:moveTo>
                        <a:lnTo>
                          <a:pt x="186" y="6"/>
                        </a:lnTo>
                        <a:lnTo>
                          <a:pt x="182" y="12"/>
                        </a:lnTo>
                        <a:lnTo>
                          <a:pt x="177" y="18"/>
                        </a:lnTo>
                        <a:lnTo>
                          <a:pt x="172" y="24"/>
                        </a:lnTo>
                        <a:lnTo>
                          <a:pt x="166" y="31"/>
                        </a:lnTo>
                        <a:lnTo>
                          <a:pt x="162" y="38"/>
                        </a:lnTo>
                        <a:lnTo>
                          <a:pt x="157" y="46"/>
                        </a:lnTo>
                        <a:lnTo>
                          <a:pt x="152" y="53"/>
                        </a:lnTo>
                        <a:lnTo>
                          <a:pt x="147" y="62"/>
                        </a:lnTo>
                        <a:lnTo>
                          <a:pt x="140" y="70"/>
                        </a:lnTo>
                        <a:lnTo>
                          <a:pt x="136" y="77"/>
                        </a:lnTo>
                        <a:lnTo>
                          <a:pt x="131" y="87"/>
                        </a:lnTo>
                        <a:lnTo>
                          <a:pt x="126" y="95"/>
                        </a:lnTo>
                        <a:lnTo>
                          <a:pt x="119" y="104"/>
                        </a:lnTo>
                        <a:lnTo>
                          <a:pt x="114" y="112"/>
                        </a:lnTo>
                        <a:lnTo>
                          <a:pt x="108" y="121"/>
                        </a:lnTo>
                        <a:lnTo>
                          <a:pt x="104" y="130"/>
                        </a:lnTo>
                        <a:lnTo>
                          <a:pt x="98" y="138"/>
                        </a:lnTo>
                        <a:lnTo>
                          <a:pt x="91" y="145"/>
                        </a:lnTo>
                        <a:lnTo>
                          <a:pt x="85" y="153"/>
                        </a:lnTo>
                        <a:lnTo>
                          <a:pt x="79" y="161"/>
                        </a:lnTo>
                        <a:lnTo>
                          <a:pt x="73" y="168"/>
                        </a:lnTo>
                        <a:lnTo>
                          <a:pt x="66" y="175"/>
                        </a:lnTo>
                        <a:lnTo>
                          <a:pt x="59" y="182"/>
                        </a:lnTo>
                        <a:lnTo>
                          <a:pt x="53" y="188"/>
                        </a:lnTo>
                        <a:lnTo>
                          <a:pt x="46" y="194"/>
                        </a:lnTo>
                        <a:lnTo>
                          <a:pt x="38" y="200"/>
                        </a:lnTo>
                        <a:lnTo>
                          <a:pt x="32" y="205"/>
                        </a:lnTo>
                        <a:lnTo>
                          <a:pt x="24" y="208"/>
                        </a:lnTo>
                        <a:lnTo>
                          <a:pt x="15" y="213"/>
                        </a:lnTo>
                        <a:lnTo>
                          <a:pt x="8" y="215"/>
                        </a:lnTo>
                        <a:lnTo>
                          <a:pt x="0" y="219"/>
                        </a:lnTo>
                        <a:lnTo>
                          <a:pt x="1" y="222"/>
                        </a:lnTo>
                        <a:lnTo>
                          <a:pt x="9" y="219"/>
                        </a:lnTo>
                        <a:lnTo>
                          <a:pt x="17" y="215"/>
                        </a:lnTo>
                        <a:lnTo>
                          <a:pt x="26" y="212"/>
                        </a:lnTo>
                        <a:lnTo>
                          <a:pt x="33" y="207"/>
                        </a:lnTo>
                        <a:lnTo>
                          <a:pt x="40" y="202"/>
                        </a:lnTo>
                        <a:lnTo>
                          <a:pt x="48" y="196"/>
                        </a:lnTo>
                        <a:lnTo>
                          <a:pt x="55" y="190"/>
                        </a:lnTo>
                        <a:lnTo>
                          <a:pt x="61" y="184"/>
                        </a:lnTo>
                        <a:lnTo>
                          <a:pt x="68" y="177"/>
                        </a:lnTo>
                        <a:lnTo>
                          <a:pt x="75" y="170"/>
                        </a:lnTo>
                        <a:lnTo>
                          <a:pt x="81" y="163"/>
                        </a:lnTo>
                        <a:lnTo>
                          <a:pt x="87" y="156"/>
                        </a:lnTo>
                        <a:lnTo>
                          <a:pt x="93" y="147"/>
                        </a:lnTo>
                        <a:lnTo>
                          <a:pt x="100" y="139"/>
                        </a:lnTo>
                        <a:lnTo>
                          <a:pt x="106" y="131"/>
                        </a:lnTo>
                        <a:lnTo>
                          <a:pt x="112" y="122"/>
                        </a:lnTo>
                        <a:lnTo>
                          <a:pt x="117" y="113"/>
                        </a:lnTo>
                        <a:lnTo>
                          <a:pt x="124" y="105"/>
                        </a:lnTo>
                        <a:lnTo>
                          <a:pt x="128" y="96"/>
                        </a:lnTo>
                        <a:lnTo>
                          <a:pt x="134" y="88"/>
                        </a:lnTo>
                        <a:lnTo>
                          <a:pt x="139" y="80"/>
                        </a:lnTo>
                        <a:lnTo>
                          <a:pt x="144" y="71"/>
                        </a:lnTo>
                        <a:lnTo>
                          <a:pt x="150" y="63"/>
                        </a:lnTo>
                        <a:lnTo>
                          <a:pt x="155" y="56"/>
                        </a:lnTo>
                        <a:lnTo>
                          <a:pt x="159" y="48"/>
                        </a:lnTo>
                        <a:lnTo>
                          <a:pt x="165" y="40"/>
                        </a:lnTo>
                        <a:lnTo>
                          <a:pt x="170" y="33"/>
                        </a:lnTo>
                        <a:lnTo>
                          <a:pt x="176" y="26"/>
                        </a:lnTo>
                        <a:lnTo>
                          <a:pt x="181" y="20"/>
                        </a:lnTo>
                        <a:lnTo>
                          <a:pt x="185" y="13"/>
                        </a:lnTo>
                        <a:lnTo>
                          <a:pt x="190" y="8"/>
                        </a:lnTo>
                        <a:lnTo>
                          <a:pt x="195" y="2"/>
                        </a:lnTo>
                        <a:lnTo>
                          <a:pt x="19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1" name="Freeform 2462"/>
                  <p:cNvSpPr>
                    <a:spLocks/>
                  </p:cNvSpPr>
                  <p:nvPr/>
                </p:nvSpPr>
                <p:spPr bwMode="auto">
                  <a:xfrm>
                    <a:off x="1452" y="1188"/>
                    <a:ext cx="31" cy="37"/>
                  </a:xfrm>
                  <a:custGeom>
                    <a:avLst/>
                    <a:gdLst>
                      <a:gd name="T0" fmla="*/ 213 w 213"/>
                      <a:gd name="T1" fmla="*/ 1 h 221"/>
                      <a:gd name="T2" fmla="*/ 198 w 213"/>
                      <a:gd name="T3" fmla="*/ 0 h 221"/>
                      <a:gd name="T4" fmla="*/ 185 w 213"/>
                      <a:gd name="T5" fmla="*/ 5 h 221"/>
                      <a:gd name="T6" fmla="*/ 169 w 213"/>
                      <a:gd name="T7" fmla="*/ 12 h 221"/>
                      <a:gd name="T8" fmla="*/ 154 w 213"/>
                      <a:gd name="T9" fmla="*/ 23 h 221"/>
                      <a:gd name="T10" fmla="*/ 140 w 213"/>
                      <a:gd name="T11" fmla="*/ 36 h 221"/>
                      <a:gd name="T12" fmla="*/ 126 w 213"/>
                      <a:gd name="T13" fmla="*/ 51 h 221"/>
                      <a:gd name="T14" fmla="*/ 111 w 213"/>
                      <a:gd name="T15" fmla="*/ 69 h 221"/>
                      <a:gd name="T16" fmla="*/ 97 w 213"/>
                      <a:gd name="T17" fmla="*/ 87 h 221"/>
                      <a:gd name="T18" fmla="*/ 83 w 213"/>
                      <a:gd name="T19" fmla="*/ 106 h 221"/>
                      <a:gd name="T20" fmla="*/ 69 w 213"/>
                      <a:gd name="T21" fmla="*/ 125 h 221"/>
                      <a:gd name="T22" fmla="*/ 57 w 213"/>
                      <a:gd name="T23" fmla="*/ 144 h 221"/>
                      <a:gd name="T24" fmla="*/ 44 w 213"/>
                      <a:gd name="T25" fmla="*/ 162 h 221"/>
                      <a:gd name="T26" fmla="*/ 32 w 213"/>
                      <a:gd name="T27" fmla="*/ 180 h 221"/>
                      <a:gd name="T28" fmla="*/ 20 w 213"/>
                      <a:gd name="T29" fmla="*/ 195 h 221"/>
                      <a:gd name="T30" fmla="*/ 11 w 213"/>
                      <a:gd name="T31" fmla="*/ 208 h 221"/>
                      <a:gd name="T32" fmla="*/ 0 w 213"/>
                      <a:gd name="T33" fmla="*/ 219 h 221"/>
                      <a:gd name="T34" fmla="*/ 8 w 213"/>
                      <a:gd name="T35" fmla="*/ 216 h 221"/>
                      <a:gd name="T36" fmla="*/ 18 w 213"/>
                      <a:gd name="T37" fmla="*/ 205 h 221"/>
                      <a:gd name="T38" fmla="*/ 29 w 213"/>
                      <a:gd name="T39" fmla="*/ 190 h 221"/>
                      <a:gd name="T40" fmla="*/ 40 w 213"/>
                      <a:gd name="T41" fmla="*/ 173 h 221"/>
                      <a:gd name="T42" fmla="*/ 52 w 213"/>
                      <a:gd name="T43" fmla="*/ 155 h 221"/>
                      <a:gd name="T44" fmla="*/ 66 w 213"/>
                      <a:gd name="T45" fmla="*/ 137 h 221"/>
                      <a:gd name="T46" fmla="*/ 78 w 213"/>
                      <a:gd name="T47" fmla="*/ 118 h 221"/>
                      <a:gd name="T48" fmla="*/ 92 w 213"/>
                      <a:gd name="T49" fmla="*/ 99 h 221"/>
                      <a:gd name="T50" fmla="*/ 108 w 213"/>
                      <a:gd name="T51" fmla="*/ 80 h 221"/>
                      <a:gd name="T52" fmla="*/ 121 w 213"/>
                      <a:gd name="T53" fmla="*/ 62 h 221"/>
                      <a:gd name="T54" fmla="*/ 136 w 213"/>
                      <a:gd name="T55" fmla="*/ 46 h 221"/>
                      <a:gd name="T56" fmla="*/ 149 w 213"/>
                      <a:gd name="T57" fmla="*/ 31 h 221"/>
                      <a:gd name="T58" fmla="*/ 165 w 213"/>
                      <a:gd name="T59" fmla="*/ 19 h 221"/>
                      <a:gd name="T60" fmla="*/ 178 w 213"/>
                      <a:gd name="T61" fmla="*/ 11 h 221"/>
                      <a:gd name="T62" fmla="*/ 192 w 213"/>
                      <a:gd name="T63" fmla="*/ 5 h 221"/>
                      <a:gd name="T64" fmla="*/ 205 w 213"/>
                      <a:gd name="T65" fmla="*/ 4 h 221"/>
                      <a:gd name="T66" fmla="*/ 213 w 213"/>
                      <a:gd name="T67" fmla="*/ 1 h 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221"/>
                      <a:gd name="T104" fmla="*/ 213 w 213"/>
                      <a:gd name="T105" fmla="*/ 221 h 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221">
                        <a:moveTo>
                          <a:pt x="212" y="5"/>
                        </a:moveTo>
                        <a:lnTo>
                          <a:pt x="213" y="1"/>
                        </a:lnTo>
                        <a:lnTo>
                          <a:pt x="205" y="0"/>
                        </a:lnTo>
                        <a:lnTo>
                          <a:pt x="198" y="0"/>
                        </a:lnTo>
                        <a:lnTo>
                          <a:pt x="191" y="2"/>
                        </a:lnTo>
                        <a:lnTo>
                          <a:pt x="185" y="5"/>
                        </a:lnTo>
                        <a:lnTo>
                          <a:pt x="176" y="7"/>
                        </a:lnTo>
                        <a:lnTo>
                          <a:pt x="169" y="12"/>
                        </a:lnTo>
                        <a:lnTo>
                          <a:pt x="162" y="17"/>
                        </a:lnTo>
                        <a:lnTo>
                          <a:pt x="154" y="23"/>
                        </a:lnTo>
                        <a:lnTo>
                          <a:pt x="147" y="29"/>
                        </a:lnTo>
                        <a:lnTo>
                          <a:pt x="140" y="36"/>
                        </a:lnTo>
                        <a:lnTo>
                          <a:pt x="134" y="44"/>
                        </a:lnTo>
                        <a:lnTo>
                          <a:pt x="126" y="51"/>
                        </a:lnTo>
                        <a:lnTo>
                          <a:pt x="118" y="59"/>
                        </a:lnTo>
                        <a:lnTo>
                          <a:pt x="111" y="69"/>
                        </a:lnTo>
                        <a:lnTo>
                          <a:pt x="103" y="77"/>
                        </a:lnTo>
                        <a:lnTo>
                          <a:pt x="97" y="87"/>
                        </a:lnTo>
                        <a:lnTo>
                          <a:pt x="90" y="96"/>
                        </a:lnTo>
                        <a:lnTo>
                          <a:pt x="83" y="106"/>
                        </a:lnTo>
                        <a:lnTo>
                          <a:pt x="76" y="115"/>
                        </a:lnTo>
                        <a:lnTo>
                          <a:pt x="69" y="125"/>
                        </a:lnTo>
                        <a:lnTo>
                          <a:pt x="63" y="134"/>
                        </a:lnTo>
                        <a:lnTo>
                          <a:pt x="57" y="144"/>
                        </a:lnTo>
                        <a:lnTo>
                          <a:pt x="50" y="154"/>
                        </a:lnTo>
                        <a:lnTo>
                          <a:pt x="44" y="162"/>
                        </a:lnTo>
                        <a:lnTo>
                          <a:pt x="38" y="171"/>
                        </a:lnTo>
                        <a:lnTo>
                          <a:pt x="32" y="180"/>
                        </a:lnTo>
                        <a:lnTo>
                          <a:pt x="26" y="187"/>
                        </a:lnTo>
                        <a:lnTo>
                          <a:pt x="20" y="195"/>
                        </a:lnTo>
                        <a:lnTo>
                          <a:pt x="16" y="202"/>
                        </a:lnTo>
                        <a:lnTo>
                          <a:pt x="11" y="208"/>
                        </a:lnTo>
                        <a:lnTo>
                          <a:pt x="6" y="214"/>
                        </a:lnTo>
                        <a:lnTo>
                          <a:pt x="0" y="219"/>
                        </a:lnTo>
                        <a:lnTo>
                          <a:pt x="4" y="221"/>
                        </a:lnTo>
                        <a:lnTo>
                          <a:pt x="8" y="216"/>
                        </a:lnTo>
                        <a:lnTo>
                          <a:pt x="13" y="211"/>
                        </a:lnTo>
                        <a:lnTo>
                          <a:pt x="18" y="205"/>
                        </a:lnTo>
                        <a:lnTo>
                          <a:pt x="24" y="197"/>
                        </a:lnTo>
                        <a:lnTo>
                          <a:pt x="29" y="190"/>
                        </a:lnTo>
                        <a:lnTo>
                          <a:pt x="36" y="181"/>
                        </a:lnTo>
                        <a:lnTo>
                          <a:pt x="40" y="173"/>
                        </a:lnTo>
                        <a:lnTo>
                          <a:pt x="46" y="164"/>
                        </a:lnTo>
                        <a:lnTo>
                          <a:pt x="52" y="155"/>
                        </a:lnTo>
                        <a:lnTo>
                          <a:pt x="59" y="146"/>
                        </a:lnTo>
                        <a:lnTo>
                          <a:pt x="66" y="137"/>
                        </a:lnTo>
                        <a:lnTo>
                          <a:pt x="72" y="127"/>
                        </a:lnTo>
                        <a:lnTo>
                          <a:pt x="78" y="118"/>
                        </a:lnTo>
                        <a:lnTo>
                          <a:pt x="86" y="108"/>
                        </a:lnTo>
                        <a:lnTo>
                          <a:pt x="92" y="99"/>
                        </a:lnTo>
                        <a:lnTo>
                          <a:pt x="100" y="89"/>
                        </a:lnTo>
                        <a:lnTo>
                          <a:pt x="108" y="80"/>
                        </a:lnTo>
                        <a:lnTo>
                          <a:pt x="114" y="71"/>
                        </a:lnTo>
                        <a:lnTo>
                          <a:pt x="121" y="62"/>
                        </a:lnTo>
                        <a:lnTo>
                          <a:pt x="128" y="53"/>
                        </a:lnTo>
                        <a:lnTo>
                          <a:pt x="136" y="46"/>
                        </a:lnTo>
                        <a:lnTo>
                          <a:pt x="143" y="38"/>
                        </a:lnTo>
                        <a:lnTo>
                          <a:pt x="149" y="31"/>
                        </a:lnTo>
                        <a:lnTo>
                          <a:pt x="156" y="25"/>
                        </a:lnTo>
                        <a:lnTo>
                          <a:pt x="165" y="19"/>
                        </a:lnTo>
                        <a:lnTo>
                          <a:pt x="172" y="14"/>
                        </a:lnTo>
                        <a:lnTo>
                          <a:pt x="178" y="11"/>
                        </a:lnTo>
                        <a:lnTo>
                          <a:pt x="186" y="7"/>
                        </a:lnTo>
                        <a:lnTo>
                          <a:pt x="192" y="5"/>
                        </a:lnTo>
                        <a:lnTo>
                          <a:pt x="199" y="4"/>
                        </a:lnTo>
                        <a:lnTo>
                          <a:pt x="205" y="4"/>
                        </a:lnTo>
                        <a:lnTo>
                          <a:pt x="212" y="5"/>
                        </a:lnTo>
                        <a:lnTo>
                          <a:pt x="213" y="1"/>
                        </a:lnTo>
                        <a:lnTo>
                          <a:pt x="212"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2" name="Freeform 2463"/>
                  <p:cNvSpPr>
                    <a:spLocks/>
                  </p:cNvSpPr>
                  <p:nvPr/>
                </p:nvSpPr>
                <p:spPr bwMode="auto">
                  <a:xfrm>
                    <a:off x="1439" y="1188"/>
                    <a:ext cx="44" cy="34"/>
                  </a:xfrm>
                  <a:custGeom>
                    <a:avLst/>
                    <a:gdLst>
                      <a:gd name="T0" fmla="*/ 8 w 310"/>
                      <a:gd name="T1" fmla="*/ 201 h 207"/>
                      <a:gd name="T2" fmla="*/ 18 w 310"/>
                      <a:gd name="T3" fmla="*/ 187 h 207"/>
                      <a:gd name="T4" fmla="*/ 30 w 310"/>
                      <a:gd name="T5" fmla="*/ 172 h 207"/>
                      <a:gd name="T6" fmla="*/ 42 w 310"/>
                      <a:gd name="T7" fmla="*/ 156 h 207"/>
                      <a:gd name="T8" fmla="*/ 57 w 310"/>
                      <a:gd name="T9" fmla="*/ 139 h 207"/>
                      <a:gd name="T10" fmla="*/ 71 w 310"/>
                      <a:gd name="T11" fmla="*/ 121 h 207"/>
                      <a:gd name="T12" fmla="*/ 88 w 310"/>
                      <a:gd name="T13" fmla="*/ 103 h 207"/>
                      <a:gd name="T14" fmla="*/ 105 w 310"/>
                      <a:gd name="T15" fmla="*/ 85 h 207"/>
                      <a:gd name="T16" fmla="*/ 124 w 310"/>
                      <a:gd name="T17" fmla="*/ 69 h 207"/>
                      <a:gd name="T18" fmla="*/ 145 w 310"/>
                      <a:gd name="T19" fmla="*/ 52 h 207"/>
                      <a:gd name="T20" fmla="*/ 166 w 310"/>
                      <a:gd name="T21" fmla="*/ 37 h 207"/>
                      <a:gd name="T22" fmla="*/ 189 w 310"/>
                      <a:gd name="T23" fmla="*/ 25 h 207"/>
                      <a:gd name="T24" fmla="*/ 213 w 310"/>
                      <a:gd name="T25" fmla="*/ 15 h 207"/>
                      <a:gd name="T26" fmla="*/ 239 w 310"/>
                      <a:gd name="T27" fmla="*/ 8 h 207"/>
                      <a:gd name="T28" fmla="*/ 266 w 310"/>
                      <a:gd name="T29" fmla="*/ 5 h 207"/>
                      <a:gd name="T30" fmla="*/ 294 w 310"/>
                      <a:gd name="T31" fmla="*/ 5 h 207"/>
                      <a:gd name="T32" fmla="*/ 310 w 310"/>
                      <a:gd name="T33" fmla="*/ 2 h 207"/>
                      <a:gd name="T34" fmla="*/ 280 w 310"/>
                      <a:gd name="T35" fmla="*/ 0 h 207"/>
                      <a:gd name="T36" fmla="*/ 251 w 310"/>
                      <a:gd name="T37" fmla="*/ 2 h 207"/>
                      <a:gd name="T38" fmla="*/ 225 w 310"/>
                      <a:gd name="T39" fmla="*/ 7 h 207"/>
                      <a:gd name="T40" fmla="*/ 199 w 310"/>
                      <a:gd name="T41" fmla="*/ 16 h 207"/>
                      <a:gd name="T42" fmla="*/ 175 w 310"/>
                      <a:gd name="T43" fmla="*/ 27 h 207"/>
                      <a:gd name="T44" fmla="*/ 154 w 310"/>
                      <a:gd name="T45" fmla="*/ 42 h 207"/>
                      <a:gd name="T46" fmla="*/ 133 w 310"/>
                      <a:gd name="T47" fmla="*/ 58 h 207"/>
                      <a:gd name="T48" fmla="*/ 113 w 310"/>
                      <a:gd name="T49" fmla="*/ 75 h 207"/>
                      <a:gd name="T50" fmla="*/ 94 w 310"/>
                      <a:gd name="T51" fmla="*/ 91 h 207"/>
                      <a:gd name="T52" fmla="*/ 76 w 310"/>
                      <a:gd name="T53" fmla="*/ 110 h 207"/>
                      <a:gd name="T54" fmla="*/ 61 w 310"/>
                      <a:gd name="T55" fmla="*/ 128 h 207"/>
                      <a:gd name="T56" fmla="*/ 46 w 310"/>
                      <a:gd name="T57" fmla="*/ 146 h 207"/>
                      <a:gd name="T58" fmla="*/ 33 w 310"/>
                      <a:gd name="T59" fmla="*/ 163 h 207"/>
                      <a:gd name="T60" fmla="*/ 20 w 310"/>
                      <a:gd name="T61" fmla="*/ 178 h 207"/>
                      <a:gd name="T62" fmla="*/ 11 w 310"/>
                      <a:gd name="T63" fmla="*/ 192 h 207"/>
                      <a:gd name="T64" fmla="*/ 0 w 310"/>
                      <a:gd name="T65" fmla="*/ 204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207"/>
                      <a:gd name="T101" fmla="*/ 310 w 310"/>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207">
                        <a:moveTo>
                          <a:pt x="4" y="207"/>
                        </a:moveTo>
                        <a:lnTo>
                          <a:pt x="8" y="201"/>
                        </a:lnTo>
                        <a:lnTo>
                          <a:pt x="13" y="195"/>
                        </a:lnTo>
                        <a:lnTo>
                          <a:pt x="18" y="187"/>
                        </a:lnTo>
                        <a:lnTo>
                          <a:pt x="24" y="180"/>
                        </a:lnTo>
                        <a:lnTo>
                          <a:pt x="30" y="172"/>
                        </a:lnTo>
                        <a:lnTo>
                          <a:pt x="36" y="164"/>
                        </a:lnTo>
                        <a:lnTo>
                          <a:pt x="42" y="156"/>
                        </a:lnTo>
                        <a:lnTo>
                          <a:pt x="49" y="147"/>
                        </a:lnTo>
                        <a:lnTo>
                          <a:pt x="57" y="139"/>
                        </a:lnTo>
                        <a:lnTo>
                          <a:pt x="64" y="131"/>
                        </a:lnTo>
                        <a:lnTo>
                          <a:pt x="71" y="121"/>
                        </a:lnTo>
                        <a:lnTo>
                          <a:pt x="79" y="112"/>
                        </a:lnTo>
                        <a:lnTo>
                          <a:pt x="88" y="103"/>
                        </a:lnTo>
                        <a:lnTo>
                          <a:pt x="96" y="94"/>
                        </a:lnTo>
                        <a:lnTo>
                          <a:pt x="105" y="85"/>
                        </a:lnTo>
                        <a:lnTo>
                          <a:pt x="115" y="77"/>
                        </a:lnTo>
                        <a:lnTo>
                          <a:pt x="124" y="69"/>
                        </a:lnTo>
                        <a:lnTo>
                          <a:pt x="135" y="60"/>
                        </a:lnTo>
                        <a:lnTo>
                          <a:pt x="145" y="52"/>
                        </a:lnTo>
                        <a:lnTo>
                          <a:pt x="156" y="45"/>
                        </a:lnTo>
                        <a:lnTo>
                          <a:pt x="166" y="37"/>
                        </a:lnTo>
                        <a:lnTo>
                          <a:pt x="179" y="31"/>
                        </a:lnTo>
                        <a:lnTo>
                          <a:pt x="189" y="25"/>
                        </a:lnTo>
                        <a:lnTo>
                          <a:pt x="201" y="19"/>
                        </a:lnTo>
                        <a:lnTo>
                          <a:pt x="213" y="15"/>
                        </a:lnTo>
                        <a:lnTo>
                          <a:pt x="226" y="11"/>
                        </a:lnTo>
                        <a:lnTo>
                          <a:pt x="239" y="8"/>
                        </a:lnTo>
                        <a:lnTo>
                          <a:pt x="252" y="6"/>
                        </a:lnTo>
                        <a:lnTo>
                          <a:pt x="266" y="5"/>
                        </a:lnTo>
                        <a:lnTo>
                          <a:pt x="280" y="3"/>
                        </a:lnTo>
                        <a:lnTo>
                          <a:pt x="294" y="5"/>
                        </a:lnTo>
                        <a:lnTo>
                          <a:pt x="309" y="6"/>
                        </a:lnTo>
                        <a:lnTo>
                          <a:pt x="310" y="2"/>
                        </a:lnTo>
                        <a:lnTo>
                          <a:pt x="295" y="1"/>
                        </a:lnTo>
                        <a:lnTo>
                          <a:pt x="280" y="0"/>
                        </a:lnTo>
                        <a:lnTo>
                          <a:pt x="265" y="1"/>
                        </a:lnTo>
                        <a:lnTo>
                          <a:pt x="251" y="2"/>
                        </a:lnTo>
                        <a:lnTo>
                          <a:pt x="238" y="5"/>
                        </a:lnTo>
                        <a:lnTo>
                          <a:pt x="225" y="7"/>
                        </a:lnTo>
                        <a:lnTo>
                          <a:pt x="212" y="12"/>
                        </a:lnTo>
                        <a:lnTo>
                          <a:pt x="199" y="16"/>
                        </a:lnTo>
                        <a:lnTo>
                          <a:pt x="188" y="21"/>
                        </a:lnTo>
                        <a:lnTo>
                          <a:pt x="175" y="27"/>
                        </a:lnTo>
                        <a:lnTo>
                          <a:pt x="165" y="34"/>
                        </a:lnTo>
                        <a:lnTo>
                          <a:pt x="154" y="42"/>
                        </a:lnTo>
                        <a:lnTo>
                          <a:pt x="142" y="50"/>
                        </a:lnTo>
                        <a:lnTo>
                          <a:pt x="133" y="58"/>
                        </a:lnTo>
                        <a:lnTo>
                          <a:pt x="122" y="65"/>
                        </a:lnTo>
                        <a:lnTo>
                          <a:pt x="113" y="75"/>
                        </a:lnTo>
                        <a:lnTo>
                          <a:pt x="103" y="83"/>
                        </a:lnTo>
                        <a:lnTo>
                          <a:pt x="94" y="91"/>
                        </a:lnTo>
                        <a:lnTo>
                          <a:pt x="85" y="101"/>
                        </a:lnTo>
                        <a:lnTo>
                          <a:pt x="76" y="110"/>
                        </a:lnTo>
                        <a:lnTo>
                          <a:pt x="69" y="119"/>
                        </a:lnTo>
                        <a:lnTo>
                          <a:pt x="61" y="128"/>
                        </a:lnTo>
                        <a:lnTo>
                          <a:pt x="53" y="137"/>
                        </a:lnTo>
                        <a:lnTo>
                          <a:pt x="46" y="146"/>
                        </a:lnTo>
                        <a:lnTo>
                          <a:pt x="39" y="155"/>
                        </a:lnTo>
                        <a:lnTo>
                          <a:pt x="33" y="163"/>
                        </a:lnTo>
                        <a:lnTo>
                          <a:pt x="27" y="170"/>
                        </a:lnTo>
                        <a:lnTo>
                          <a:pt x="20" y="178"/>
                        </a:lnTo>
                        <a:lnTo>
                          <a:pt x="16" y="185"/>
                        </a:lnTo>
                        <a:lnTo>
                          <a:pt x="11" y="192"/>
                        </a:lnTo>
                        <a:lnTo>
                          <a:pt x="6" y="198"/>
                        </a:lnTo>
                        <a:lnTo>
                          <a:pt x="0" y="204"/>
                        </a:lnTo>
                        <a:lnTo>
                          <a:pt x="4" y="2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3" name="Freeform 2464"/>
                  <p:cNvSpPr>
                    <a:spLocks/>
                  </p:cNvSpPr>
                  <p:nvPr/>
                </p:nvSpPr>
                <p:spPr bwMode="auto">
                  <a:xfrm>
                    <a:off x="1069" y="1682"/>
                    <a:ext cx="37" cy="29"/>
                  </a:xfrm>
                  <a:custGeom>
                    <a:avLst/>
                    <a:gdLst>
                      <a:gd name="T0" fmla="*/ 143 w 262"/>
                      <a:gd name="T1" fmla="*/ 105 h 173"/>
                      <a:gd name="T2" fmla="*/ 90 w 262"/>
                      <a:gd name="T3" fmla="*/ 143 h 173"/>
                      <a:gd name="T4" fmla="*/ 52 w 262"/>
                      <a:gd name="T5" fmla="*/ 163 h 173"/>
                      <a:gd name="T6" fmla="*/ 0 w 262"/>
                      <a:gd name="T7" fmla="*/ 173 h 173"/>
                      <a:gd name="T8" fmla="*/ 58 w 262"/>
                      <a:gd name="T9" fmla="*/ 106 h 173"/>
                      <a:gd name="T10" fmla="*/ 128 w 262"/>
                      <a:gd name="T11" fmla="*/ 58 h 173"/>
                      <a:gd name="T12" fmla="*/ 200 w 262"/>
                      <a:gd name="T13" fmla="*/ 24 h 173"/>
                      <a:gd name="T14" fmla="*/ 262 w 262"/>
                      <a:gd name="T15" fmla="*/ 0 h 173"/>
                      <a:gd name="T16" fmla="*/ 143 w 262"/>
                      <a:gd name="T17" fmla="*/ 105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2"/>
                      <a:gd name="T28" fmla="*/ 0 h 173"/>
                      <a:gd name="T29" fmla="*/ 262 w 262"/>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2" h="173">
                        <a:moveTo>
                          <a:pt x="143" y="105"/>
                        </a:moveTo>
                        <a:lnTo>
                          <a:pt x="90" y="143"/>
                        </a:lnTo>
                        <a:lnTo>
                          <a:pt x="52" y="163"/>
                        </a:lnTo>
                        <a:lnTo>
                          <a:pt x="0" y="173"/>
                        </a:lnTo>
                        <a:lnTo>
                          <a:pt x="58" y="106"/>
                        </a:lnTo>
                        <a:lnTo>
                          <a:pt x="128" y="58"/>
                        </a:lnTo>
                        <a:lnTo>
                          <a:pt x="200" y="24"/>
                        </a:lnTo>
                        <a:lnTo>
                          <a:pt x="262" y="0"/>
                        </a:lnTo>
                        <a:lnTo>
                          <a:pt x="143" y="10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4" name="Freeform 2465"/>
                  <p:cNvSpPr>
                    <a:spLocks/>
                  </p:cNvSpPr>
                  <p:nvPr/>
                </p:nvSpPr>
                <p:spPr bwMode="auto">
                  <a:xfrm>
                    <a:off x="1069" y="1678"/>
                    <a:ext cx="56" cy="33"/>
                  </a:xfrm>
                  <a:custGeom>
                    <a:avLst/>
                    <a:gdLst>
                      <a:gd name="T0" fmla="*/ 392 w 392"/>
                      <a:gd name="T1" fmla="*/ 2 h 197"/>
                      <a:gd name="T2" fmla="*/ 349 w 392"/>
                      <a:gd name="T3" fmla="*/ 0 h 197"/>
                      <a:gd name="T4" fmla="*/ 308 w 392"/>
                      <a:gd name="T5" fmla="*/ 9 h 197"/>
                      <a:gd name="T6" fmla="*/ 251 w 392"/>
                      <a:gd name="T7" fmla="*/ 28 h 197"/>
                      <a:gd name="T8" fmla="*/ 167 w 392"/>
                      <a:gd name="T9" fmla="*/ 62 h 197"/>
                      <a:gd name="T10" fmla="*/ 76 w 392"/>
                      <a:gd name="T11" fmla="*/ 116 h 197"/>
                      <a:gd name="T12" fmla="*/ 35 w 392"/>
                      <a:gd name="T13" fmla="*/ 153 h 197"/>
                      <a:gd name="T14" fmla="*/ 0 w 392"/>
                      <a:gd name="T15" fmla="*/ 197 h 197"/>
                      <a:gd name="T16" fmla="*/ 67 w 392"/>
                      <a:gd name="T17" fmla="*/ 181 h 197"/>
                      <a:gd name="T18" fmla="*/ 108 w 392"/>
                      <a:gd name="T19" fmla="*/ 153 h 197"/>
                      <a:gd name="T20" fmla="*/ 143 w 392"/>
                      <a:gd name="T21" fmla="*/ 129 h 197"/>
                      <a:gd name="T22" fmla="*/ 185 w 392"/>
                      <a:gd name="T23" fmla="*/ 119 h 197"/>
                      <a:gd name="T24" fmla="*/ 255 w 392"/>
                      <a:gd name="T25" fmla="*/ 121 h 197"/>
                      <a:gd name="T26" fmla="*/ 392 w 392"/>
                      <a:gd name="T27" fmla="*/ 2 h 1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2"/>
                      <a:gd name="T43" fmla="*/ 0 h 197"/>
                      <a:gd name="T44" fmla="*/ 392 w 392"/>
                      <a:gd name="T45" fmla="*/ 197 h 1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2" h="197">
                        <a:moveTo>
                          <a:pt x="392" y="2"/>
                        </a:moveTo>
                        <a:lnTo>
                          <a:pt x="349" y="0"/>
                        </a:lnTo>
                        <a:lnTo>
                          <a:pt x="308" y="9"/>
                        </a:lnTo>
                        <a:lnTo>
                          <a:pt x="251" y="28"/>
                        </a:lnTo>
                        <a:lnTo>
                          <a:pt x="167" y="62"/>
                        </a:lnTo>
                        <a:lnTo>
                          <a:pt x="76" y="116"/>
                        </a:lnTo>
                        <a:lnTo>
                          <a:pt x="35" y="153"/>
                        </a:lnTo>
                        <a:lnTo>
                          <a:pt x="0" y="197"/>
                        </a:lnTo>
                        <a:lnTo>
                          <a:pt x="67" y="181"/>
                        </a:lnTo>
                        <a:lnTo>
                          <a:pt x="108" y="153"/>
                        </a:lnTo>
                        <a:lnTo>
                          <a:pt x="143" y="129"/>
                        </a:lnTo>
                        <a:lnTo>
                          <a:pt x="185" y="119"/>
                        </a:lnTo>
                        <a:lnTo>
                          <a:pt x="255" y="121"/>
                        </a:lnTo>
                        <a:lnTo>
                          <a:pt x="392"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5" name="Freeform 2466"/>
                  <p:cNvSpPr>
                    <a:spLocks/>
                  </p:cNvSpPr>
                  <p:nvPr/>
                </p:nvSpPr>
                <p:spPr bwMode="auto">
                  <a:xfrm>
                    <a:off x="1089" y="1678"/>
                    <a:ext cx="48" cy="22"/>
                  </a:xfrm>
                  <a:custGeom>
                    <a:avLst/>
                    <a:gdLst>
                      <a:gd name="T0" fmla="*/ 335 w 335"/>
                      <a:gd name="T1" fmla="*/ 16 h 129"/>
                      <a:gd name="T2" fmla="*/ 251 w 335"/>
                      <a:gd name="T3" fmla="*/ 2 h 129"/>
                      <a:gd name="T4" fmla="*/ 207 w 335"/>
                      <a:gd name="T5" fmla="*/ 0 h 129"/>
                      <a:gd name="T6" fmla="*/ 165 w 335"/>
                      <a:gd name="T7" fmla="*/ 9 h 129"/>
                      <a:gd name="T8" fmla="*/ 119 w 335"/>
                      <a:gd name="T9" fmla="*/ 24 h 129"/>
                      <a:gd name="T10" fmla="*/ 0 w 335"/>
                      <a:gd name="T11" fmla="*/ 129 h 129"/>
                      <a:gd name="T12" fmla="*/ 42 w 335"/>
                      <a:gd name="T13" fmla="*/ 119 h 129"/>
                      <a:gd name="T14" fmla="*/ 126 w 335"/>
                      <a:gd name="T15" fmla="*/ 119 h 129"/>
                      <a:gd name="T16" fmla="*/ 237 w 335"/>
                      <a:gd name="T17" fmla="*/ 102 h 129"/>
                      <a:gd name="T18" fmla="*/ 335 w 335"/>
                      <a:gd name="T19" fmla="*/ 16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129"/>
                      <a:gd name="T32" fmla="*/ 335 w 335"/>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129">
                        <a:moveTo>
                          <a:pt x="335" y="16"/>
                        </a:moveTo>
                        <a:lnTo>
                          <a:pt x="251" y="2"/>
                        </a:lnTo>
                        <a:lnTo>
                          <a:pt x="207" y="0"/>
                        </a:lnTo>
                        <a:lnTo>
                          <a:pt x="165" y="9"/>
                        </a:lnTo>
                        <a:lnTo>
                          <a:pt x="119" y="24"/>
                        </a:lnTo>
                        <a:lnTo>
                          <a:pt x="0" y="129"/>
                        </a:lnTo>
                        <a:lnTo>
                          <a:pt x="42" y="119"/>
                        </a:lnTo>
                        <a:lnTo>
                          <a:pt x="126" y="119"/>
                        </a:lnTo>
                        <a:lnTo>
                          <a:pt x="237" y="102"/>
                        </a:lnTo>
                        <a:lnTo>
                          <a:pt x="335" y="1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6" name="Freeform 2467"/>
                  <p:cNvSpPr>
                    <a:spLocks/>
                  </p:cNvSpPr>
                  <p:nvPr/>
                </p:nvSpPr>
                <p:spPr bwMode="auto">
                  <a:xfrm>
                    <a:off x="1105" y="1679"/>
                    <a:ext cx="44" cy="19"/>
                  </a:xfrm>
                  <a:custGeom>
                    <a:avLst/>
                    <a:gdLst>
                      <a:gd name="T0" fmla="*/ 137 w 310"/>
                      <a:gd name="T1" fmla="*/ 0 h 119"/>
                      <a:gd name="T2" fmla="*/ 240 w 310"/>
                      <a:gd name="T3" fmla="*/ 15 h 119"/>
                      <a:gd name="T4" fmla="*/ 310 w 310"/>
                      <a:gd name="T5" fmla="*/ 27 h 119"/>
                      <a:gd name="T6" fmla="*/ 259 w 310"/>
                      <a:gd name="T7" fmla="*/ 72 h 119"/>
                      <a:gd name="T8" fmla="*/ 233 w 310"/>
                      <a:gd name="T9" fmla="*/ 61 h 119"/>
                      <a:gd name="T10" fmla="*/ 210 w 310"/>
                      <a:gd name="T11" fmla="*/ 64 h 119"/>
                      <a:gd name="T12" fmla="*/ 159 w 310"/>
                      <a:gd name="T13" fmla="*/ 89 h 119"/>
                      <a:gd name="T14" fmla="*/ 105 w 310"/>
                      <a:gd name="T15" fmla="*/ 104 h 119"/>
                      <a:gd name="T16" fmla="*/ 0 w 310"/>
                      <a:gd name="T17" fmla="*/ 119 h 119"/>
                      <a:gd name="T18" fmla="*/ 137 w 31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0"/>
                      <a:gd name="T31" fmla="*/ 0 h 119"/>
                      <a:gd name="T32" fmla="*/ 310 w 310"/>
                      <a:gd name="T33" fmla="*/ 119 h 1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0" h="119">
                        <a:moveTo>
                          <a:pt x="137" y="0"/>
                        </a:moveTo>
                        <a:lnTo>
                          <a:pt x="240" y="15"/>
                        </a:lnTo>
                        <a:lnTo>
                          <a:pt x="310" y="27"/>
                        </a:lnTo>
                        <a:lnTo>
                          <a:pt x="259" y="72"/>
                        </a:lnTo>
                        <a:lnTo>
                          <a:pt x="233" y="61"/>
                        </a:lnTo>
                        <a:lnTo>
                          <a:pt x="210" y="64"/>
                        </a:lnTo>
                        <a:lnTo>
                          <a:pt x="159" y="89"/>
                        </a:lnTo>
                        <a:lnTo>
                          <a:pt x="105" y="104"/>
                        </a:lnTo>
                        <a:lnTo>
                          <a:pt x="0" y="119"/>
                        </a:lnTo>
                        <a:lnTo>
                          <a:pt x="1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7" name="Freeform 2468"/>
                  <p:cNvSpPr>
                    <a:spLocks/>
                  </p:cNvSpPr>
                  <p:nvPr/>
                </p:nvSpPr>
                <p:spPr bwMode="auto">
                  <a:xfrm>
                    <a:off x="1123" y="1681"/>
                    <a:ext cx="39" cy="15"/>
                  </a:xfrm>
                  <a:custGeom>
                    <a:avLst/>
                    <a:gdLst>
                      <a:gd name="T0" fmla="*/ 98 w 277"/>
                      <a:gd name="T1" fmla="*/ 0 h 92"/>
                      <a:gd name="T2" fmla="*/ 115 w 277"/>
                      <a:gd name="T3" fmla="*/ 1 h 92"/>
                      <a:gd name="T4" fmla="*/ 200 w 277"/>
                      <a:gd name="T5" fmla="*/ 18 h 92"/>
                      <a:gd name="T6" fmla="*/ 240 w 277"/>
                      <a:gd name="T7" fmla="*/ 24 h 92"/>
                      <a:gd name="T8" fmla="*/ 277 w 277"/>
                      <a:gd name="T9" fmla="*/ 24 h 92"/>
                      <a:gd name="T10" fmla="*/ 200 w 277"/>
                      <a:gd name="T11" fmla="*/ 92 h 92"/>
                      <a:gd name="T12" fmla="*/ 170 w 277"/>
                      <a:gd name="T13" fmla="*/ 78 h 92"/>
                      <a:gd name="T14" fmla="*/ 139 w 277"/>
                      <a:gd name="T15" fmla="*/ 61 h 92"/>
                      <a:gd name="T16" fmla="*/ 109 w 277"/>
                      <a:gd name="T17" fmla="*/ 49 h 92"/>
                      <a:gd name="T18" fmla="*/ 85 w 277"/>
                      <a:gd name="T19" fmla="*/ 50 h 92"/>
                      <a:gd name="T20" fmla="*/ 45 w 277"/>
                      <a:gd name="T21" fmla="*/ 71 h 92"/>
                      <a:gd name="T22" fmla="*/ 0 w 277"/>
                      <a:gd name="T23" fmla="*/ 86 h 92"/>
                      <a:gd name="T24" fmla="*/ 98 w 277"/>
                      <a:gd name="T25" fmla="*/ 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7"/>
                      <a:gd name="T40" fmla="*/ 0 h 92"/>
                      <a:gd name="T41" fmla="*/ 277 w 277"/>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7" h="92">
                        <a:moveTo>
                          <a:pt x="98" y="0"/>
                        </a:moveTo>
                        <a:lnTo>
                          <a:pt x="115" y="1"/>
                        </a:lnTo>
                        <a:lnTo>
                          <a:pt x="200" y="18"/>
                        </a:lnTo>
                        <a:lnTo>
                          <a:pt x="240" y="24"/>
                        </a:lnTo>
                        <a:lnTo>
                          <a:pt x="277" y="24"/>
                        </a:lnTo>
                        <a:lnTo>
                          <a:pt x="200" y="92"/>
                        </a:lnTo>
                        <a:lnTo>
                          <a:pt x="170" y="78"/>
                        </a:lnTo>
                        <a:lnTo>
                          <a:pt x="139" y="61"/>
                        </a:lnTo>
                        <a:lnTo>
                          <a:pt x="109" y="49"/>
                        </a:lnTo>
                        <a:lnTo>
                          <a:pt x="85" y="50"/>
                        </a:lnTo>
                        <a:lnTo>
                          <a:pt x="45" y="71"/>
                        </a:lnTo>
                        <a:lnTo>
                          <a:pt x="0" y="86"/>
                        </a:lnTo>
                        <a:lnTo>
                          <a:pt x="9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8" name="Freeform 2469"/>
                  <p:cNvSpPr>
                    <a:spLocks/>
                  </p:cNvSpPr>
                  <p:nvPr/>
                </p:nvSpPr>
                <p:spPr bwMode="auto">
                  <a:xfrm>
                    <a:off x="1142" y="1678"/>
                    <a:ext cx="42" cy="21"/>
                  </a:xfrm>
                  <a:custGeom>
                    <a:avLst/>
                    <a:gdLst>
                      <a:gd name="T0" fmla="*/ 51 w 292"/>
                      <a:gd name="T1" fmla="*/ 30 h 125"/>
                      <a:gd name="T2" fmla="*/ 115 w 292"/>
                      <a:gd name="T3" fmla="*/ 42 h 125"/>
                      <a:gd name="T4" fmla="*/ 145 w 292"/>
                      <a:gd name="T5" fmla="*/ 41 h 125"/>
                      <a:gd name="T6" fmla="*/ 175 w 292"/>
                      <a:gd name="T7" fmla="*/ 33 h 125"/>
                      <a:gd name="T8" fmla="*/ 292 w 292"/>
                      <a:gd name="T9" fmla="*/ 0 h 125"/>
                      <a:gd name="T10" fmla="*/ 149 w 292"/>
                      <a:gd name="T11" fmla="*/ 125 h 125"/>
                      <a:gd name="T12" fmla="*/ 119 w 292"/>
                      <a:gd name="T13" fmla="*/ 114 h 125"/>
                      <a:gd name="T14" fmla="*/ 75 w 292"/>
                      <a:gd name="T15" fmla="*/ 110 h 125"/>
                      <a:gd name="T16" fmla="*/ 40 w 292"/>
                      <a:gd name="T17" fmla="*/ 98 h 125"/>
                      <a:gd name="T18" fmla="*/ 0 w 292"/>
                      <a:gd name="T19" fmla="*/ 75 h 125"/>
                      <a:gd name="T20" fmla="*/ 51 w 292"/>
                      <a:gd name="T21" fmla="*/ 30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2"/>
                      <a:gd name="T34" fmla="*/ 0 h 125"/>
                      <a:gd name="T35" fmla="*/ 292 w 292"/>
                      <a:gd name="T36" fmla="*/ 125 h 1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2" h="125">
                        <a:moveTo>
                          <a:pt x="51" y="30"/>
                        </a:moveTo>
                        <a:lnTo>
                          <a:pt x="115" y="42"/>
                        </a:lnTo>
                        <a:lnTo>
                          <a:pt x="145" y="41"/>
                        </a:lnTo>
                        <a:lnTo>
                          <a:pt x="175" y="33"/>
                        </a:lnTo>
                        <a:lnTo>
                          <a:pt x="292" y="0"/>
                        </a:lnTo>
                        <a:lnTo>
                          <a:pt x="149" y="125"/>
                        </a:lnTo>
                        <a:lnTo>
                          <a:pt x="119" y="114"/>
                        </a:lnTo>
                        <a:lnTo>
                          <a:pt x="75" y="110"/>
                        </a:lnTo>
                        <a:lnTo>
                          <a:pt x="40" y="98"/>
                        </a:lnTo>
                        <a:lnTo>
                          <a:pt x="0" y="75"/>
                        </a:lnTo>
                        <a:lnTo>
                          <a:pt x="51" y="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49" name="Freeform 2470"/>
                  <p:cNvSpPr>
                    <a:spLocks/>
                  </p:cNvSpPr>
                  <p:nvPr/>
                </p:nvSpPr>
                <p:spPr bwMode="auto">
                  <a:xfrm>
                    <a:off x="1151" y="1677"/>
                    <a:ext cx="48" cy="25"/>
                  </a:xfrm>
                  <a:custGeom>
                    <a:avLst/>
                    <a:gdLst>
                      <a:gd name="T0" fmla="*/ 77 w 336"/>
                      <a:gd name="T1" fmla="*/ 49 h 150"/>
                      <a:gd name="T2" fmla="*/ 109 w 336"/>
                      <a:gd name="T3" fmla="*/ 41 h 150"/>
                      <a:gd name="T4" fmla="*/ 217 w 336"/>
                      <a:gd name="T5" fmla="*/ 11 h 150"/>
                      <a:gd name="T6" fmla="*/ 279 w 336"/>
                      <a:gd name="T7" fmla="*/ 0 h 150"/>
                      <a:gd name="T8" fmla="*/ 325 w 336"/>
                      <a:gd name="T9" fmla="*/ 0 h 150"/>
                      <a:gd name="T10" fmla="*/ 336 w 336"/>
                      <a:gd name="T11" fmla="*/ 2 h 150"/>
                      <a:gd name="T12" fmla="*/ 168 w 336"/>
                      <a:gd name="T13" fmla="*/ 150 h 150"/>
                      <a:gd name="T14" fmla="*/ 129 w 336"/>
                      <a:gd name="T15" fmla="*/ 146 h 150"/>
                      <a:gd name="T16" fmla="*/ 73 w 336"/>
                      <a:gd name="T17" fmla="*/ 130 h 150"/>
                      <a:gd name="T18" fmla="*/ 9 w 336"/>
                      <a:gd name="T19" fmla="*/ 118 h 150"/>
                      <a:gd name="T20" fmla="*/ 0 w 336"/>
                      <a:gd name="T21" fmla="*/ 117 h 150"/>
                      <a:gd name="T22" fmla="*/ 77 w 336"/>
                      <a:gd name="T23" fmla="*/ 49 h 1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150"/>
                      <a:gd name="T38" fmla="*/ 336 w 336"/>
                      <a:gd name="T39" fmla="*/ 150 h 1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150">
                        <a:moveTo>
                          <a:pt x="77" y="49"/>
                        </a:moveTo>
                        <a:lnTo>
                          <a:pt x="109" y="41"/>
                        </a:lnTo>
                        <a:lnTo>
                          <a:pt x="217" y="11"/>
                        </a:lnTo>
                        <a:lnTo>
                          <a:pt x="279" y="0"/>
                        </a:lnTo>
                        <a:lnTo>
                          <a:pt x="325" y="0"/>
                        </a:lnTo>
                        <a:lnTo>
                          <a:pt x="336" y="2"/>
                        </a:lnTo>
                        <a:lnTo>
                          <a:pt x="168" y="150"/>
                        </a:lnTo>
                        <a:lnTo>
                          <a:pt x="129" y="146"/>
                        </a:lnTo>
                        <a:lnTo>
                          <a:pt x="73" y="130"/>
                        </a:lnTo>
                        <a:lnTo>
                          <a:pt x="9" y="118"/>
                        </a:lnTo>
                        <a:lnTo>
                          <a:pt x="0" y="117"/>
                        </a:lnTo>
                        <a:lnTo>
                          <a:pt x="77" y="4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0" name="Freeform 2471"/>
                  <p:cNvSpPr>
                    <a:spLocks/>
                  </p:cNvSpPr>
                  <p:nvPr/>
                </p:nvSpPr>
                <p:spPr bwMode="auto">
                  <a:xfrm>
                    <a:off x="1163" y="1677"/>
                    <a:ext cx="44" cy="25"/>
                  </a:xfrm>
                  <a:custGeom>
                    <a:avLst/>
                    <a:gdLst>
                      <a:gd name="T0" fmla="*/ 143 w 308"/>
                      <a:gd name="T1" fmla="*/ 8 h 149"/>
                      <a:gd name="T2" fmla="*/ 199 w 308"/>
                      <a:gd name="T3" fmla="*/ 0 h 149"/>
                      <a:gd name="T4" fmla="*/ 242 w 308"/>
                      <a:gd name="T5" fmla="*/ 0 h 149"/>
                      <a:gd name="T6" fmla="*/ 280 w 308"/>
                      <a:gd name="T7" fmla="*/ 17 h 149"/>
                      <a:gd name="T8" fmla="*/ 308 w 308"/>
                      <a:gd name="T9" fmla="*/ 44 h 149"/>
                      <a:gd name="T10" fmla="*/ 196 w 308"/>
                      <a:gd name="T11" fmla="*/ 143 h 149"/>
                      <a:gd name="T12" fmla="*/ 119 w 308"/>
                      <a:gd name="T13" fmla="*/ 149 h 149"/>
                      <a:gd name="T14" fmla="*/ 46 w 308"/>
                      <a:gd name="T15" fmla="*/ 146 h 149"/>
                      <a:gd name="T16" fmla="*/ 0 w 308"/>
                      <a:gd name="T17" fmla="*/ 133 h 149"/>
                      <a:gd name="T18" fmla="*/ 143 w 308"/>
                      <a:gd name="T19" fmla="*/ 8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8"/>
                      <a:gd name="T31" fmla="*/ 0 h 149"/>
                      <a:gd name="T32" fmla="*/ 308 w 308"/>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8" h="149">
                        <a:moveTo>
                          <a:pt x="143" y="8"/>
                        </a:moveTo>
                        <a:lnTo>
                          <a:pt x="199" y="0"/>
                        </a:lnTo>
                        <a:lnTo>
                          <a:pt x="242" y="0"/>
                        </a:lnTo>
                        <a:lnTo>
                          <a:pt x="280" y="17"/>
                        </a:lnTo>
                        <a:lnTo>
                          <a:pt x="308" y="44"/>
                        </a:lnTo>
                        <a:lnTo>
                          <a:pt x="196" y="143"/>
                        </a:lnTo>
                        <a:lnTo>
                          <a:pt x="119" y="149"/>
                        </a:lnTo>
                        <a:lnTo>
                          <a:pt x="46" y="146"/>
                        </a:lnTo>
                        <a:lnTo>
                          <a:pt x="0" y="133"/>
                        </a:lnTo>
                        <a:lnTo>
                          <a:pt x="143"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1" name="Freeform 2472"/>
                  <p:cNvSpPr>
                    <a:spLocks/>
                  </p:cNvSpPr>
                  <p:nvPr/>
                </p:nvSpPr>
                <p:spPr bwMode="auto">
                  <a:xfrm>
                    <a:off x="1175" y="1677"/>
                    <a:ext cx="38" cy="25"/>
                  </a:xfrm>
                  <a:custGeom>
                    <a:avLst/>
                    <a:gdLst>
                      <a:gd name="T0" fmla="*/ 260 w 260"/>
                      <a:gd name="T1" fmla="*/ 101 h 149"/>
                      <a:gd name="T2" fmla="*/ 228 w 260"/>
                      <a:gd name="T3" fmla="*/ 47 h 149"/>
                      <a:gd name="T4" fmla="*/ 202 w 260"/>
                      <a:gd name="T5" fmla="*/ 19 h 149"/>
                      <a:gd name="T6" fmla="*/ 168 w 260"/>
                      <a:gd name="T7" fmla="*/ 0 h 149"/>
                      <a:gd name="T8" fmla="*/ 0 w 260"/>
                      <a:gd name="T9" fmla="*/ 148 h 149"/>
                      <a:gd name="T10" fmla="*/ 84 w 260"/>
                      <a:gd name="T11" fmla="*/ 143 h 149"/>
                      <a:gd name="T12" fmla="*/ 156 w 260"/>
                      <a:gd name="T13" fmla="*/ 141 h 149"/>
                      <a:gd name="T14" fmla="*/ 204 w 260"/>
                      <a:gd name="T15" fmla="*/ 149 h 149"/>
                      <a:gd name="T16" fmla="*/ 260 w 260"/>
                      <a:gd name="T17" fmla="*/ 101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149"/>
                      <a:gd name="T29" fmla="*/ 260 w 260"/>
                      <a:gd name="T30" fmla="*/ 149 h 1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149">
                        <a:moveTo>
                          <a:pt x="260" y="101"/>
                        </a:moveTo>
                        <a:lnTo>
                          <a:pt x="228" y="47"/>
                        </a:lnTo>
                        <a:lnTo>
                          <a:pt x="202" y="19"/>
                        </a:lnTo>
                        <a:lnTo>
                          <a:pt x="168" y="0"/>
                        </a:lnTo>
                        <a:lnTo>
                          <a:pt x="0" y="148"/>
                        </a:lnTo>
                        <a:lnTo>
                          <a:pt x="84" y="143"/>
                        </a:lnTo>
                        <a:lnTo>
                          <a:pt x="156" y="141"/>
                        </a:lnTo>
                        <a:lnTo>
                          <a:pt x="204" y="149"/>
                        </a:lnTo>
                        <a:lnTo>
                          <a:pt x="260" y="10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2" name="Freeform 2473"/>
                  <p:cNvSpPr>
                    <a:spLocks/>
                  </p:cNvSpPr>
                  <p:nvPr/>
                </p:nvSpPr>
                <p:spPr bwMode="auto">
                  <a:xfrm>
                    <a:off x="1191" y="1684"/>
                    <a:ext cx="26" cy="23"/>
                  </a:xfrm>
                  <a:custGeom>
                    <a:avLst/>
                    <a:gdLst>
                      <a:gd name="T0" fmla="*/ 112 w 183"/>
                      <a:gd name="T1" fmla="*/ 0 h 140"/>
                      <a:gd name="T2" fmla="*/ 138 w 183"/>
                      <a:gd name="T3" fmla="*/ 43 h 140"/>
                      <a:gd name="T4" fmla="*/ 156 w 183"/>
                      <a:gd name="T5" fmla="*/ 71 h 140"/>
                      <a:gd name="T6" fmla="*/ 174 w 183"/>
                      <a:gd name="T7" fmla="*/ 96 h 140"/>
                      <a:gd name="T8" fmla="*/ 183 w 183"/>
                      <a:gd name="T9" fmla="*/ 118 h 140"/>
                      <a:gd name="T10" fmla="*/ 157 w 183"/>
                      <a:gd name="T11" fmla="*/ 140 h 140"/>
                      <a:gd name="T12" fmla="*/ 110 w 183"/>
                      <a:gd name="T13" fmla="*/ 112 h 140"/>
                      <a:gd name="T14" fmla="*/ 45 w 183"/>
                      <a:gd name="T15" fmla="*/ 99 h 140"/>
                      <a:gd name="T16" fmla="*/ 0 w 183"/>
                      <a:gd name="T17" fmla="*/ 99 h 140"/>
                      <a:gd name="T18" fmla="*/ 112 w 183"/>
                      <a:gd name="T19" fmla="*/ 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3"/>
                      <a:gd name="T31" fmla="*/ 0 h 140"/>
                      <a:gd name="T32" fmla="*/ 183 w 183"/>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3" h="140">
                        <a:moveTo>
                          <a:pt x="112" y="0"/>
                        </a:moveTo>
                        <a:lnTo>
                          <a:pt x="138" y="43"/>
                        </a:lnTo>
                        <a:lnTo>
                          <a:pt x="156" y="71"/>
                        </a:lnTo>
                        <a:lnTo>
                          <a:pt x="174" y="96"/>
                        </a:lnTo>
                        <a:lnTo>
                          <a:pt x="183" y="118"/>
                        </a:lnTo>
                        <a:lnTo>
                          <a:pt x="157" y="140"/>
                        </a:lnTo>
                        <a:lnTo>
                          <a:pt x="110" y="112"/>
                        </a:lnTo>
                        <a:lnTo>
                          <a:pt x="45" y="99"/>
                        </a:lnTo>
                        <a:lnTo>
                          <a:pt x="0" y="99"/>
                        </a:lnTo>
                        <a:lnTo>
                          <a:pt x="11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3" name="Freeform 2474"/>
                  <p:cNvSpPr>
                    <a:spLocks/>
                  </p:cNvSpPr>
                  <p:nvPr/>
                </p:nvSpPr>
                <p:spPr bwMode="auto">
                  <a:xfrm>
                    <a:off x="1205" y="1694"/>
                    <a:ext cx="18" cy="22"/>
                  </a:xfrm>
                  <a:custGeom>
                    <a:avLst/>
                    <a:gdLst>
                      <a:gd name="T0" fmla="*/ 56 w 128"/>
                      <a:gd name="T1" fmla="*/ 0 h 135"/>
                      <a:gd name="T2" fmla="*/ 63 w 128"/>
                      <a:gd name="T3" fmla="*/ 12 h 135"/>
                      <a:gd name="T4" fmla="*/ 83 w 128"/>
                      <a:gd name="T5" fmla="*/ 41 h 135"/>
                      <a:gd name="T6" fmla="*/ 93 w 128"/>
                      <a:gd name="T7" fmla="*/ 66 h 135"/>
                      <a:gd name="T8" fmla="*/ 104 w 128"/>
                      <a:gd name="T9" fmla="*/ 92 h 135"/>
                      <a:gd name="T10" fmla="*/ 128 w 128"/>
                      <a:gd name="T11" fmla="*/ 117 h 135"/>
                      <a:gd name="T12" fmla="*/ 108 w 128"/>
                      <a:gd name="T13" fmla="*/ 135 h 135"/>
                      <a:gd name="T14" fmla="*/ 86 w 128"/>
                      <a:gd name="T15" fmla="*/ 103 h 135"/>
                      <a:gd name="T16" fmla="*/ 43 w 128"/>
                      <a:gd name="T17" fmla="*/ 65 h 135"/>
                      <a:gd name="T18" fmla="*/ 0 w 128"/>
                      <a:gd name="T19" fmla="*/ 48 h 135"/>
                      <a:gd name="T20" fmla="*/ 56 w 128"/>
                      <a:gd name="T21" fmla="*/ 0 h 1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35"/>
                      <a:gd name="T35" fmla="*/ 128 w 128"/>
                      <a:gd name="T36" fmla="*/ 135 h 1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35">
                        <a:moveTo>
                          <a:pt x="56" y="0"/>
                        </a:moveTo>
                        <a:lnTo>
                          <a:pt x="63" y="12"/>
                        </a:lnTo>
                        <a:lnTo>
                          <a:pt x="83" y="41"/>
                        </a:lnTo>
                        <a:lnTo>
                          <a:pt x="93" y="66"/>
                        </a:lnTo>
                        <a:lnTo>
                          <a:pt x="104" y="92"/>
                        </a:lnTo>
                        <a:lnTo>
                          <a:pt x="128" y="117"/>
                        </a:lnTo>
                        <a:lnTo>
                          <a:pt x="108" y="135"/>
                        </a:lnTo>
                        <a:lnTo>
                          <a:pt x="86" y="103"/>
                        </a:lnTo>
                        <a:lnTo>
                          <a:pt x="43" y="65"/>
                        </a:lnTo>
                        <a:lnTo>
                          <a:pt x="0" y="48"/>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4" name="Freeform 2475"/>
                  <p:cNvSpPr>
                    <a:spLocks/>
                  </p:cNvSpPr>
                  <p:nvPr/>
                </p:nvSpPr>
                <p:spPr bwMode="auto">
                  <a:xfrm>
                    <a:off x="1214" y="1704"/>
                    <a:ext cx="17" cy="23"/>
                  </a:xfrm>
                  <a:custGeom>
                    <a:avLst/>
                    <a:gdLst>
                      <a:gd name="T0" fmla="*/ 26 w 122"/>
                      <a:gd name="T1" fmla="*/ 0 h 139"/>
                      <a:gd name="T2" fmla="*/ 45 w 122"/>
                      <a:gd name="T3" fmla="*/ 40 h 139"/>
                      <a:gd name="T4" fmla="*/ 66 w 122"/>
                      <a:gd name="T5" fmla="*/ 60 h 139"/>
                      <a:gd name="T6" fmla="*/ 101 w 122"/>
                      <a:gd name="T7" fmla="*/ 83 h 139"/>
                      <a:gd name="T8" fmla="*/ 122 w 122"/>
                      <a:gd name="T9" fmla="*/ 96 h 139"/>
                      <a:gd name="T10" fmla="*/ 74 w 122"/>
                      <a:gd name="T11" fmla="*/ 139 h 139"/>
                      <a:gd name="T12" fmla="*/ 49 w 122"/>
                      <a:gd name="T13" fmla="*/ 85 h 139"/>
                      <a:gd name="T14" fmla="*/ 22 w 122"/>
                      <a:gd name="T15" fmla="*/ 44 h 139"/>
                      <a:gd name="T16" fmla="*/ 0 w 122"/>
                      <a:gd name="T17" fmla="*/ 22 h 139"/>
                      <a:gd name="T18" fmla="*/ 26 w 122"/>
                      <a:gd name="T19" fmla="*/ 0 h 1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139"/>
                      <a:gd name="T32" fmla="*/ 122 w 122"/>
                      <a:gd name="T33" fmla="*/ 139 h 1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139">
                        <a:moveTo>
                          <a:pt x="26" y="0"/>
                        </a:moveTo>
                        <a:lnTo>
                          <a:pt x="45" y="40"/>
                        </a:lnTo>
                        <a:lnTo>
                          <a:pt x="66" y="60"/>
                        </a:lnTo>
                        <a:lnTo>
                          <a:pt x="101" y="83"/>
                        </a:lnTo>
                        <a:lnTo>
                          <a:pt x="122" y="96"/>
                        </a:lnTo>
                        <a:lnTo>
                          <a:pt x="74" y="139"/>
                        </a:lnTo>
                        <a:lnTo>
                          <a:pt x="49" y="85"/>
                        </a:lnTo>
                        <a:lnTo>
                          <a:pt x="22" y="44"/>
                        </a:lnTo>
                        <a:lnTo>
                          <a:pt x="0" y="22"/>
                        </a:lnTo>
                        <a:lnTo>
                          <a:pt x="2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5" name="Freeform 2476"/>
                  <p:cNvSpPr>
                    <a:spLocks/>
                  </p:cNvSpPr>
                  <p:nvPr/>
                </p:nvSpPr>
                <p:spPr bwMode="auto">
                  <a:xfrm>
                    <a:off x="1220" y="1713"/>
                    <a:ext cx="17" cy="25"/>
                  </a:xfrm>
                  <a:custGeom>
                    <a:avLst/>
                    <a:gdLst>
                      <a:gd name="T0" fmla="*/ 20 w 119"/>
                      <a:gd name="T1" fmla="*/ 0 h 148"/>
                      <a:gd name="T2" fmla="*/ 57 w 119"/>
                      <a:gd name="T3" fmla="*/ 25 h 148"/>
                      <a:gd name="T4" fmla="*/ 97 w 119"/>
                      <a:gd name="T5" fmla="*/ 58 h 148"/>
                      <a:gd name="T6" fmla="*/ 119 w 119"/>
                      <a:gd name="T7" fmla="*/ 93 h 148"/>
                      <a:gd name="T8" fmla="*/ 57 w 119"/>
                      <a:gd name="T9" fmla="*/ 148 h 148"/>
                      <a:gd name="T10" fmla="*/ 0 w 119"/>
                      <a:gd name="T11" fmla="*/ 18 h 148"/>
                      <a:gd name="T12" fmla="*/ 20 w 119"/>
                      <a:gd name="T13" fmla="*/ 0 h 148"/>
                      <a:gd name="T14" fmla="*/ 0 60000 65536"/>
                      <a:gd name="T15" fmla="*/ 0 60000 65536"/>
                      <a:gd name="T16" fmla="*/ 0 60000 65536"/>
                      <a:gd name="T17" fmla="*/ 0 60000 65536"/>
                      <a:gd name="T18" fmla="*/ 0 60000 65536"/>
                      <a:gd name="T19" fmla="*/ 0 60000 65536"/>
                      <a:gd name="T20" fmla="*/ 0 60000 65536"/>
                      <a:gd name="T21" fmla="*/ 0 w 119"/>
                      <a:gd name="T22" fmla="*/ 0 h 148"/>
                      <a:gd name="T23" fmla="*/ 119 w 119"/>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148">
                        <a:moveTo>
                          <a:pt x="20" y="0"/>
                        </a:moveTo>
                        <a:lnTo>
                          <a:pt x="57" y="25"/>
                        </a:lnTo>
                        <a:lnTo>
                          <a:pt x="97" y="58"/>
                        </a:lnTo>
                        <a:lnTo>
                          <a:pt x="119" y="93"/>
                        </a:lnTo>
                        <a:lnTo>
                          <a:pt x="57" y="148"/>
                        </a:lnTo>
                        <a:lnTo>
                          <a:pt x="0" y="18"/>
                        </a:lnTo>
                        <a:lnTo>
                          <a:pt x="2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6" name="Freeform 2477"/>
                  <p:cNvSpPr>
                    <a:spLocks/>
                  </p:cNvSpPr>
                  <p:nvPr/>
                </p:nvSpPr>
                <p:spPr bwMode="auto">
                  <a:xfrm>
                    <a:off x="1224" y="1720"/>
                    <a:ext cx="21" cy="28"/>
                  </a:xfrm>
                  <a:custGeom>
                    <a:avLst/>
                    <a:gdLst>
                      <a:gd name="T0" fmla="*/ 144 w 144"/>
                      <a:gd name="T1" fmla="*/ 98 h 169"/>
                      <a:gd name="T2" fmla="*/ 106 w 144"/>
                      <a:gd name="T3" fmla="*/ 73 h 169"/>
                      <a:gd name="T4" fmla="*/ 86 w 144"/>
                      <a:gd name="T5" fmla="*/ 49 h 169"/>
                      <a:gd name="T6" fmla="*/ 70 w 144"/>
                      <a:gd name="T7" fmla="*/ 25 h 169"/>
                      <a:gd name="T8" fmla="*/ 48 w 144"/>
                      <a:gd name="T9" fmla="*/ 0 h 169"/>
                      <a:gd name="T10" fmla="*/ 0 w 144"/>
                      <a:gd name="T11" fmla="*/ 43 h 169"/>
                      <a:gd name="T12" fmla="*/ 28 w 144"/>
                      <a:gd name="T13" fmla="*/ 111 h 169"/>
                      <a:gd name="T14" fmla="*/ 62 w 144"/>
                      <a:gd name="T15" fmla="*/ 169 h 169"/>
                      <a:gd name="T16" fmla="*/ 144 w 144"/>
                      <a:gd name="T17" fmla="*/ 98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69"/>
                      <a:gd name="T29" fmla="*/ 144 w 144"/>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69">
                        <a:moveTo>
                          <a:pt x="144" y="98"/>
                        </a:moveTo>
                        <a:lnTo>
                          <a:pt x="106" y="73"/>
                        </a:lnTo>
                        <a:lnTo>
                          <a:pt x="86" y="49"/>
                        </a:lnTo>
                        <a:lnTo>
                          <a:pt x="70" y="25"/>
                        </a:lnTo>
                        <a:lnTo>
                          <a:pt x="48" y="0"/>
                        </a:lnTo>
                        <a:lnTo>
                          <a:pt x="0" y="43"/>
                        </a:lnTo>
                        <a:lnTo>
                          <a:pt x="28" y="111"/>
                        </a:lnTo>
                        <a:lnTo>
                          <a:pt x="62" y="169"/>
                        </a:lnTo>
                        <a:lnTo>
                          <a:pt x="144" y="9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7" name="Freeform 2478"/>
                  <p:cNvSpPr>
                    <a:spLocks/>
                  </p:cNvSpPr>
                  <p:nvPr/>
                </p:nvSpPr>
                <p:spPr bwMode="auto">
                  <a:xfrm>
                    <a:off x="1228" y="1729"/>
                    <a:ext cx="28" cy="27"/>
                  </a:xfrm>
                  <a:custGeom>
                    <a:avLst/>
                    <a:gdLst>
                      <a:gd name="T0" fmla="*/ 194 w 194"/>
                      <a:gd name="T1" fmla="*/ 66 h 162"/>
                      <a:gd name="T2" fmla="*/ 139 w 194"/>
                      <a:gd name="T3" fmla="*/ 51 h 162"/>
                      <a:gd name="T4" fmla="*/ 101 w 194"/>
                      <a:gd name="T5" fmla="*/ 34 h 162"/>
                      <a:gd name="T6" fmla="*/ 62 w 194"/>
                      <a:gd name="T7" fmla="*/ 0 h 162"/>
                      <a:gd name="T8" fmla="*/ 0 w 194"/>
                      <a:gd name="T9" fmla="*/ 55 h 162"/>
                      <a:gd name="T10" fmla="*/ 25 w 194"/>
                      <a:gd name="T11" fmla="*/ 99 h 162"/>
                      <a:gd name="T12" fmla="*/ 53 w 194"/>
                      <a:gd name="T13" fmla="*/ 133 h 162"/>
                      <a:gd name="T14" fmla="*/ 84 w 194"/>
                      <a:gd name="T15" fmla="*/ 162 h 162"/>
                      <a:gd name="T16" fmla="*/ 194 w 194"/>
                      <a:gd name="T17" fmla="*/ 66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4"/>
                      <a:gd name="T28" fmla="*/ 0 h 162"/>
                      <a:gd name="T29" fmla="*/ 194 w 19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4" h="162">
                        <a:moveTo>
                          <a:pt x="194" y="66"/>
                        </a:moveTo>
                        <a:lnTo>
                          <a:pt x="139" y="51"/>
                        </a:lnTo>
                        <a:lnTo>
                          <a:pt x="101" y="34"/>
                        </a:lnTo>
                        <a:lnTo>
                          <a:pt x="62" y="0"/>
                        </a:lnTo>
                        <a:lnTo>
                          <a:pt x="0" y="55"/>
                        </a:lnTo>
                        <a:lnTo>
                          <a:pt x="25" y="99"/>
                        </a:lnTo>
                        <a:lnTo>
                          <a:pt x="53" y="133"/>
                        </a:lnTo>
                        <a:lnTo>
                          <a:pt x="84" y="162"/>
                        </a:lnTo>
                        <a:lnTo>
                          <a:pt x="194" y="6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8" name="Freeform 2479"/>
                  <p:cNvSpPr>
                    <a:spLocks/>
                  </p:cNvSpPr>
                  <p:nvPr/>
                </p:nvSpPr>
                <p:spPr bwMode="auto">
                  <a:xfrm>
                    <a:off x="1233" y="1736"/>
                    <a:ext cx="30" cy="28"/>
                  </a:xfrm>
                  <a:custGeom>
                    <a:avLst/>
                    <a:gdLst>
                      <a:gd name="T0" fmla="*/ 82 w 206"/>
                      <a:gd name="T1" fmla="*/ 0 h 167"/>
                      <a:gd name="T2" fmla="*/ 166 w 206"/>
                      <a:gd name="T3" fmla="*/ 25 h 167"/>
                      <a:gd name="T4" fmla="*/ 186 w 206"/>
                      <a:gd name="T5" fmla="*/ 32 h 167"/>
                      <a:gd name="T6" fmla="*/ 198 w 206"/>
                      <a:gd name="T7" fmla="*/ 43 h 167"/>
                      <a:gd name="T8" fmla="*/ 206 w 206"/>
                      <a:gd name="T9" fmla="*/ 71 h 167"/>
                      <a:gd name="T10" fmla="*/ 96 w 206"/>
                      <a:gd name="T11" fmla="*/ 167 h 167"/>
                      <a:gd name="T12" fmla="*/ 18 w 206"/>
                      <a:gd name="T13" fmla="*/ 90 h 167"/>
                      <a:gd name="T14" fmla="*/ 0 w 206"/>
                      <a:gd name="T15" fmla="*/ 71 h 167"/>
                      <a:gd name="T16" fmla="*/ 82 w 206"/>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67"/>
                      <a:gd name="T29" fmla="*/ 206 w 206"/>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67">
                        <a:moveTo>
                          <a:pt x="82" y="0"/>
                        </a:moveTo>
                        <a:lnTo>
                          <a:pt x="166" y="25"/>
                        </a:lnTo>
                        <a:lnTo>
                          <a:pt x="186" y="32"/>
                        </a:lnTo>
                        <a:lnTo>
                          <a:pt x="198" y="43"/>
                        </a:lnTo>
                        <a:lnTo>
                          <a:pt x="206" y="71"/>
                        </a:lnTo>
                        <a:lnTo>
                          <a:pt x="96" y="167"/>
                        </a:lnTo>
                        <a:lnTo>
                          <a:pt x="18" y="90"/>
                        </a:lnTo>
                        <a:lnTo>
                          <a:pt x="0" y="71"/>
                        </a:lnTo>
                        <a:lnTo>
                          <a:pt x="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59" name="Freeform 2480"/>
                  <p:cNvSpPr>
                    <a:spLocks/>
                  </p:cNvSpPr>
                  <p:nvPr/>
                </p:nvSpPr>
                <p:spPr bwMode="auto">
                  <a:xfrm>
                    <a:off x="1240" y="1740"/>
                    <a:ext cx="25" cy="32"/>
                  </a:xfrm>
                  <a:custGeom>
                    <a:avLst/>
                    <a:gdLst>
                      <a:gd name="T0" fmla="*/ 110 w 177"/>
                      <a:gd name="T1" fmla="*/ 0 h 192"/>
                      <a:gd name="T2" fmla="*/ 117 w 177"/>
                      <a:gd name="T3" fmla="*/ 2 h 192"/>
                      <a:gd name="T4" fmla="*/ 137 w 177"/>
                      <a:gd name="T5" fmla="*/ 9 h 192"/>
                      <a:gd name="T6" fmla="*/ 148 w 177"/>
                      <a:gd name="T7" fmla="*/ 20 h 192"/>
                      <a:gd name="T8" fmla="*/ 157 w 177"/>
                      <a:gd name="T9" fmla="*/ 46 h 192"/>
                      <a:gd name="T10" fmla="*/ 158 w 177"/>
                      <a:gd name="T11" fmla="*/ 77 h 192"/>
                      <a:gd name="T12" fmla="*/ 166 w 177"/>
                      <a:gd name="T13" fmla="*/ 108 h 192"/>
                      <a:gd name="T14" fmla="*/ 177 w 177"/>
                      <a:gd name="T15" fmla="*/ 121 h 192"/>
                      <a:gd name="T16" fmla="*/ 94 w 177"/>
                      <a:gd name="T17" fmla="*/ 192 h 192"/>
                      <a:gd name="T18" fmla="*/ 0 w 177"/>
                      <a:gd name="T19" fmla="*/ 96 h 192"/>
                      <a:gd name="T20" fmla="*/ 110 w 177"/>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92"/>
                      <a:gd name="T35" fmla="*/ 177 w 177"/>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92">
                        <a:moveTo>
                          <a:pt x="110" y="0"/>
                        </a:moveTo>
                        <a:lnTo>
                          <a:pt x="117" y="2"/>
                        </a:lnTo>
                        <a:lnTo>
                          <a:pt x="137" y="9"/>
                        </a:lnTo>
                        <a:lnTo>
                          <a:pt x="148" y="20"/>
                        </a:lnTo>
                        <a:lnTo>
                          <a:pt x="157" y="46"/>
                        </a:lnTo>
                        <a:lnTo>
                          <a:pt x="158" y="77"/>
                        </a:lnTo>
                        <a:lnTo>
                          <a:pt x="166" y="108"/>
                        </a:lnTo>
                        <a:lnTo>
                          <a:pt x="177" y="121"/>
                        </a:lnTo>
                        <a:lnTo>
                          <a:pt x="94" y="192"/>
                        </a:lnTo>
                        <a:lnTo>
                          <a:pt x="0" y="96"/>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0" name="Freeform 2481"/>
                  <p:cNvSpPr>
                    <a:spLocks/>
                  </p:cNvSpPr>
                  <p:nvPr/>
                </p:nvSpPr>
                <p:spPr bwMode="auto">
                  <a:xfrm>
                    <a:off x="1247" y="1748"/>
                    <a:ext cx="24" cy="32"/>
                  </a:xfrm>
                  <a:custGeom>
                    <a:avLst/>
                    <a:gdLst>
                      <a:gd name="T0" fmla="*/ 110 w 169"/>
                      <a:gd name="T1" fmla="*/ 0 h 192"/>
                      <a:gd name="T2" fmla="*/ 111 w 169"/>
                      <a:gd name="T3" fmla="*/ 30 h 192"/>
                      <a:gd name="T4" fmla="*/ 119 w 169"/>
                      <a:gd name="T5" fmla="*/ 60 h 192"/>
                      <a:gd name="T6" fmla="*/ 169 w 169"/>
                      <a:gd name="T7" fmla="*/ 129 h 192"/>
                      <a:gd name="T8" fmla="*/ 96 w 169"/>
                      <a:gd name="T9" fmla="*/ 192 h 192"/>
                      <a:gd name="T10" fmla="*/ 0 w 169"/>
                      <a:gd name="T11" fmla="*/ 96 h 192"/>
                      <a:gd name="T12" fmla="*/ 110 w 169"/>
                      <a:gd name="T13" fmla="*/ 0 h 192"/>
                      <a:gd name="T14" fmla="*/ 0 60000 65536"/>
                      <a:gd name="T15" fmla="*/ 0 60000 65536"/>
                      <a:gd name="T16" fmla="*/ 0 60000 65536"/>
                      <a:gd name="T17" fmla="*/ 0 60000 65536"/>
                      <a:gd name="T18" fmla="*/ 0 60000 65536"/>
                      <a:gd name="T19" fmla="*/ 0 60000 65536"/>
                      <a:gd name="T20" fmla="*/ 0 60000 65536"/>
                      <a:gd name="T21" fmla="*/ 0 w 169"/>
                      <a:gd name="T22" fmla="*/ 0 h 192"/>
                      <a:gd name="T23" fmla="*/ 169 w 169"/>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9" h="192">
                        <a:moveTo>
                          <a:pt x="110" y="0"/>
                        </a:moveTo>
                        <a:lnTo>
                          <a:pt x="111" y="30"/>
                        </a:lnTo>
                        <a:lnTo>
                          <a:pt x="119" y="60"/>
                        </a:lnTo>
                        <a:lnTo>
                          <a:pt x="169" y="129"/>
                        </a:lnTo>
                        <a:lnTo>
                          <a:pt x="96" y="192"/>
                        </a:lnTo>
                        <a:lnTo>
                          <a:pt x="0" y="96"/>
                        </a:lnTo>
                        <a:lnTo>
                          <a:pt x="11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361" name="Freeform 2482"/>
                  <p:cNvSpPr>
                    <a:spLocks/>
                  </p:cNvSpPr>
                  <p:nvPr/>
                </p:nvSpPr>
                <p:spPr bwMode="auto">
                  <a:xfrm>
                    <a:off x="1254" y="1760"/>
                    <a:ext cx="23" cy="27"/>
                  </a:xfrm>
                  <a:custGeom>
                    <a:avLst/>
                    <a:gdLst>
                      <a:gd name="T0" fmla="*/ 162 w 162"/>
                      <a:gd name="T1" fmla="*/ 110 h 164"/>
                      <a:gd name="T2" fmla="*/ 83 w 162"/>
                      <a:gd name="T3" fmla="*/ 0 h 164"/>
                      <a:gd name="T4" fmla="*/ 0 w 162"/>
                      <a:gd name="T5" fmla="*/ 71 h 164"/>
                      <a:gd name="T6" fmla="*/ 101 w 162"/>
                      <a:gd name="T7" fmla="*/ 164 h 164"/>
                      <a:gd name="T8" fmla="*/ 162 w 162"/>
                      <a:gd name="T9" fmla="*/ 110 h 164"/>
                      <a:gd name="T10" fmla="*/ 0 60000 65536"/>
                      <a:gd name="T11" fmla="*/ 0 60000 65536"/>
                      <a:gd name="T12" fmla="*/ 0 60000 65536"/>
                      <a:gd name="T13" fmla="*/ 0 60000 65536"/>
                      <a:gd name="T14" fmla="*/ 0 60000 65536"/>
                      <a:gd name="T15" fmla="*/ 0 w 162"/>
                      <a:gd name="T16" fmla="*/ 0 h 164"/>
                      <a:gd name="T17" fmla="*/ 162 w 162"/>
                      <a:gd name="T18" fmla="*/ 164 h 164"/>
                    </a:gdLst>
                    <a:ahLst/>
                    <a:cxnLst>
                      <a:cxn ang="T10">
                        <a:pos x="T0" y="T1"/>
                      </a:cxn>
                      <a:cxn ang="T11">
                        <a:pos x="T2" y="T3"/>
                      </a:cxn>
                      <a:cxn ang="T12">
                        <a:pos x="T4" y="T5"/>
                      </a:cxn>
                      <a:cxn ang="T13">
                        <a:pos x="T6" y="T7"/>
                      </a:cxn>
                      <a:cxn ang="T14">
                        <a:pos x="T8" y="T9"/>
                      </a:cxn>
                    </a:cxnLst>
                    <a:rect l="T15" t="T16" r="T17" b="T18"/>
                    <a:pathLst>
                      <a:path w="162" h="164">
                        <a:moveTo>
                          <a:pt x="162" y="110"/>
                        </a:moveTo>
                        <a:lnTo>
                          <a:pt x="83" y="0"/>
                        </a:lnTo>
                        <a:lnTo>
                          <a:pt x="0" y="71"/>
                        </a:lnTo>
                        <a:lnTo>
                          <a:pt x="101" y="164"/>
                        </a:lnTo>
                        <a:lnTo>
                          <a:pt x="162" y="1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nvGrpSpPr>
                <p:cNvPr id="34876" name="Group 2483"/>
                <p:cNvGrpSpPr>
                  <a:grpSpLocks/>
                </p:cNvGrpSpPr>
                <p:nvPr/>
              </p:nvGrpSpPr>
              <p:grpSpPr bwMode="auto">
                <a:xfrm>
                  <a:off x="1083" y="983"/>
                  <a:ext cx="519" cy="813"/>
                  <a:chOff x="1083" y="983"/>
                  <a:chExt cx="519" cy="813"/>
                </a:xfrm>
              </p:grpSpPr>
              <p:sp>
                <p:nvSpPr>
                  <p:cNvPr id="34962" name="Freeform 2484"/>
                  <p:cNvSpPr>
                    <a:spLocks/>
                  </p:cNvSpPr>
                  <p:nvPr/>
                </p:nvSpPr>
                <p:spPr bwMode="auto">
                  <a:xfrm>
                    <a:off x="1206" y="1374"/>
                    <a:ext cx="42" cy="34"/>
                  </a:xfrm>
                  <a:custGeom>
                    <a:avLst/>
                    <a:gdLst>
                      <a:gd name="T0" fmla="*/ 4 w 298"/>
                      <a:gd name="T1" fmla="*/ 6 h 204"/>
                      <a:gd name="T2" fmla="*/ 17 w 298"/>
                      <a:gd name="T3" fmla="*/ 15 h 204"/>
                      <a:gd name="T4" fmla="*/ 33 w 298"/>
                      <a:gd name="T5" fmla="*/ 24 h 204"/>
                      <a:gd name="T6" fmla="*/ 50 w 298"/>
                      <a:gd name="T7" fmla="*/ 36 h 204"/>
                      <a:gd name="T8" fmla="*/ 71 w 298"/>
                      <a:gd name="T9" fmla="*/ 50 h 204"/>
                      <a:gd name="T10" fmla="*/ 93 w 298"/>
                      <a:gd name="T11" fmla="*/ 65 h 204"/>
                      <a:gd name="T12" fmla="*/ 115 w 298"/>
                      <a:gd name="T13" fmla="*/ 80 h 204"/>
                      <a:gd name="T14" fmla="*/ 137 w 298"/>
                      <a:gd name="T15" fmla="*/ 97 h 204"/>
                      <a:gd name="T16" fmla="*/ 161 w 298"/>
                      <a:gd name="T17" fmla="*/ 113 h 204"/>
                      <a:gd name="T18" fmla="*/ 183 w 298"/>
                      <a:gd name="T19" fmla="*/ 129 h 204"/>
                      <a:gd name="T20" fmla="*/ 205 w 298"/>
                      <a:gd name="T21" fmla="*/ 144 h 204"/>
                      <a:gd name="T22" fmla="*/ 227 w 298"/>
                      <a:gd name="T23" fmla="*/ 159 h 204"/>
                      <a:gd name="T24" fmla="*/ 247 w 298"/>
                      <a:gd name="T25" fmla="*/ 172 h 204"/>
                      <a:gd name="T26" fmla="*/ 263 w 298"/>
                      <a:gd name="T27" fmla="*/ 184 h 204"/>
                      <a:gd name="T28" fmla="*/ 279 w 298"/>
                      <a:gd name="T29" fmla="*/ 193 h 204"/>
                      <a:gd name="T30" fmla="*/ 292 w 298"/>
                      <a:gd name="T31" fmla="*/ 200 h 204"/>
                      <a:gd name="T32" fmla="*/ 298 w 298"/>
                      <a:gd name="T33" fmla="*/ 200 h 204"/>
                      <a:gd name="T34" fmla="*/ 287 w 298"/>
                      <a:gd name="T35" fmla="*/ 194 h 204"/>
                      <a:gd name="T36" fmla="*/ 274 w 298"/>
                      <a:gd name="T37" fmla="*/ 186 h 204"/>
                      <a:gd name="T38" fmla="*/ 257 w 298"/>
                      <a:gd name="T39" fmla="*/ 174 h 204"/>
                      <a:gd name="T40" fmla="*/ 240 w 298"/>
                      <a:gd name="T41" fmla="*/ 162 h 204"/>
                      <a:gd name="T42" fmla="*/ 220 w 298"/>
                      <a:gd name="T43" fmla="*/ 148 h 204"/>
                      <a:gd name="T44" fmla="*/ 197 w 298"/>
                      <a:gd name="T45" fmla="*/ 134 h 204"/>
                      <a:gd name="T46" fmla="*/ 175 w 298"/>
                      <a:gd name="T47" fmla="*/ 118 h 204"/>
                      <a:gd name="T48" fmla="*/ 151 w 298"/>
                      <a:gd name="T49" fmla="*/ 101 h 204"/>
                      <a:gd name="T50" fmla="*/ 129 w 298"/>
                      <a:gd name="T51" fmla="*/ 85 h 204"/>
                      <a:gd name="T52" fmla="*/ 105 w 298"/>
                      <a:gd name="T53" fmla="*/ 69 h 204"/>
                      <a:gd name="T54" fmla="*/ 84 w 298"/>
                      <a:gd name="T55" fmla="*/ 54 h 204"/>
                      <a:gd name="T56" fmla="*/ 63 w 298"/>
                      <a:gd name="T57" fmla="*/ 40 h 204"/>
                      <a:gd name="T58" fmla="*/ 45 w 298"/>
                      <a:gd name="T59" fmla="*/ 28 h 204"/>
                      <a:gd name="T60" fmla="*/ 27 w 298"/>
                      <a:gd name="T61" fmla="*/ 16 h 204"/>
                      <a:gd name="T62" fmla="*/ 13 w 298"/>
                      <a:gd name="T63" fmla="*/ 7 h 204"/>
                      <a:gd name="T64" fmla="*/ 1 w 298"/>
                      <a:gd name="T65" fmla="*/ 0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8"/>
                      <a:gd name="T100" fmla="*/ 0 h 204"/>
                      <a:gd name="T101" fmla="*/ 298 w 298"/>
                      <a:gd name="T102" fmla="*/ 204 h 2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8" h="204">
                        <a:moveTo>
                          <a:pt x="0" y="3"/>
                        </a:moveTo>
                        <a:lnTo>
                          <a:pt x="4" y="6"/>
                        </a:lnTo>
                        <a:lnTo>
                          <a:pt x="10" y="10"/>
                        </a:lnTo>
                        <a:lnTo>
                          <a:pt x="17" y="15"/>
                        </a:lnTo>
                        <a:lnTo>
                          <a:pt x="24" y="19"/>
                        </a:lnTo>
                        <a:lnTo>
                          <a:pt x="33" y="24"/>
                        </a:lnTo>
                        <a:lnTo>
                          <a:pt x="42" y="30"/>
                        </a:lnTo>
                        <a:lnTo>
                          <a:pt x="50" y="36"/>
                        </a:lnTo>
                        <a:lnTo>
                          <a:pt x="60" y="43"/>
                        </a:lnTo>
                        <a:lnTo>
                          <a:pt x="71" y="50"/>
                        </a:lnTo>
                        <a:lnTo>
                          <a:pt x="81" y="58"/>
                        </a:lnTo>
                        <a:lnTo>
                          <a:pt x="93" y="65"/>
                        </a:lnTo>
                        <a:lnTo>
                          <a:pt x="104" y="72"/>
                        </a:lnTo>
                        <a:lnTo>
                          <a:pt x="115" y="80"/>
                        </a:lnTo>
                        <a:lnTo>
                          <a:pt x="126" y="87"/>
                        </a:lnTo>
                        <a:lnTo>
                          <a:pt x="137" y="97"/>
                        </a:lnTo>
                        <a:lnTo>
                          <a:pt x="150" y="105"/>
                        </a:lnTo>
                        <a:lnTo>
                          <a:pt x="161" y="113"/>
                        </a:lnTo>
                        <a:lnTo>
                          <a:pt x="172" y="120"/>
                        </a:lnTo>
                        <a:lnTo>
                          <a:pt x="183" y="129"/>
                        </a:lnTo>
                        <a:lnTo>
                          <a:pt x="196" y="136"/>
                        </a:lnTo>
                        <a:lnTo>
                          <a:pt x="205" y="144"/>
                        </a:lnTo>
                        <a:lnTo>
                          <a:pt x="217" y="151"/>
                        </a:lnTo>
                        <a:lnTo>
                          <a:pt x="227" y="159"/>
                        </a:lnTo>
                        <a:lnTo>
                          <a:pt x="236" y="165"/>
                        </a:lnTo>
                        <a:lnTo>
                          <a:pt x="247" y="172"/>
                        </a:lnTo>
                        <a:lnTo>
                          <a:pt x="255" y="178"/>
                        </a:lnTo>
                        <a:lnTo>
                          <a:pt x="263" y="184"/>
                        </a:lnTo>
                        <a:lnTo>
                          <a:pt x="272" y="188"/>
                        </a:lnTo>
                        <a:lnTo>
                          <a:pt x="279" y="193"/>
                        </a:lnTo>
                        <a:lnTo>
                          <a:pt x="285" y="197"/>
                        </a:lnTo>
                        <a:lnTo>
                          <a:pt x="292" y="200"/>
                        </a:lnTo>
                        <a:lnTo>
                          <a:pt x="296" y="204"/>
                        </a:lnTo>
                        <a:lnTo>
                          <a:pt x="298" y="200"/>
                        </a:lnTo>
                        <a:lnTo>
                          <a:pt x="294" y="198"/>
                        </a:lnTo>
                        <a:lnTo>
                          <a:pt x="287" y="194"/>
                        </a:lnTo>
                        <a:lnTo>
                          <a:pt x="281" y="191"/>
                        </a:lnTo>
                        <a:lnTo>
                          <a:pt x="274" y="186"/>
                        </a:lnTo>
                        <a:lnTo>
                          <a:pt x="267" y="180"/>
                        </a:lnTo>
                        <a:lnTo>
                          <a:pt x="257" y="174"/>
                        </a:lnTo>
                        <a:lnTo>
                          <a:pt x="249" y="168"/>
                        </a:lnTo>
                        <a:lnTo>
                          <a:pt x="240" y="162"/>
                        </a:lnTo>
                        <a:lnTo>
                          <a:pt x="229" y="155"/>
                        </a:lnTo>
                        <a:lnTo>
                          <a:pt x="220" y="148"/>
                        </a:lnTo>
                        <a:lnTo>
                          <a:pt x="208" y="141"/>
                        </a:lnTo>
                        <a:lnTo>
                          <a:pt x="197" y="134"/>
                        </a:lnTo>
                        <a:lnTo>
                          <a:pt x="185" y="125"/>
                        </a:lnTo>
                        <a:lnTo>
                          <a:pt x="175" y="118"/>
                        </a:lnTo>
                        <a:lnTo>
                          <a:pt x="164" y="110"/>
                        </a:lnTo>
                        <a:lnTo>
                          <a:pt x="151" y="101"/>
                        </a:lnTo>
                        <a:lnTo>
                          <a:pt x="140" y="93"/>
                        </a:lnTo>
                        <a:lnTo>
                          <a:pt x="129" y="85"/>
                        </a:lnTo>
                        <a:lnTo>
                          <a:pt x="118" y="77"/>
                        </a:lnTo>
                        <a:lnTo>
                          <a:pt x="105" y="69"/>
                        </a:lnTo>
                        <a:lnTo>
                          <a:pt x="94" y="61"/>
                        </a:lnTo>
                        <a:lnTo>
                          <a:pt x="84" y="54"/>
                        </a:lnTo>
                        <a:lnTo>
                          <a:pt x="73" y="47"/>
                        </a:lnTo>
                        <a:lnTo>
                          <a:pt x="63" y="40"/>
                        </a:lnTo>
                        <a:lnTo>
                          <a:pt x="53" y="34"/>
                        </a:lnTo>
                        <a:lnTo>
                          <a:pt x="45" y="28"/>
                        </a:lnTo>
                        <a:lnTo>
                          <a:pt x="35" y="22"/>
                        </a:lnTo>
                        <a:lnTo>
                          <a:pt x="27" y="16"/>
                        </a:lnTo>
                        <a:lnTo>
                          <a:pt x="20" y="11"/>
                        </a:lnTo>
                        <a:lnTo>
                          <a:pt x="13" y="7"/>
                        </a:lnTo>
                        <a:lnTo>
                          <a:pt x="6" y="3"/>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3" name="Freeform 2485"/>
                  <p:cNvSpPr>
                    <a:spLocks/>
                  </p:cNvSpPr>
                  <p:nvPr/>
                </p:nvSpPr>
                <p:spPr bwMode="auto">
                  <a:xfrm>
                    <a:off x="1176" y="1328"/>
                    <a:ext cx="30" cy="47"/>
                  </a:xfrm>
                  <a:custGeom>
                    <a:avLst/>
                    <a:gdLst>
                      <a:gd name="T0" fmla="*/ 4 w 208"/>
                      <a:gd name="T1" fmla="*/ 3 h 282"/>
                      <a:gd name="T2" fmla="*/ 14 w 208"/>
                      <a:gd name="T3" fmla="*/ 6 h 282"/>
                      <a:gd name="T4" fmla="*/ 22 w 208"/>
                      <a:gd name="T5" fmla="*/ 13 h 282"/>
                      <a:gd name="T6" fmla="*/ 30 w 208"/>
                      <a:gd name="T7" fmla="*/ 24 h 282"/>
                      <a:gd name="T8" fmla="*/ 38 w 208"/>
                      <a:gd name="T9" fmla="*/ 37 h 282"/>
                      <a:gd name="T10" fmla="*/ 47 w 208"/>
                      <a:gd name="T11" fmla="*/ 53 h 282"/>
                      <a:gd name="T12" fmla="*/ 54 w 208"/>
                      <a:gd name="T13" fmla="*/ 72 h 282"/>
                      <a:gd name="T14" fmla="*/ 62 w 208"/>
                      <a:gd name="T15" fmla="*/ 95 h 282"/>
                      <a:gd name="T16" fmla="*/ 73 w 208"/>
                      <a:gd name="T17" fmla="*/ 116 h 282"/>
                      <a:gd name="T18" fmla="*/ 84 w 208"/>
                      <a:gd name="T19" fmla="*/ 140 h 282"/>
                      <a:gd name="T20" fmla="*/ 97 w 208"/>
                      <a:gd name="T21" fmla="*/ 164 h 282"/>
                      <a:gd name="T22" fmla="*/ 110 w 208"/>
                      <a:gd name="T23" fmla="*/ 188 h 282"/>
                      <a:gd name="T24" fmla="*/ 127 w 208"/>
                      <a:gd name="T25" fmla="*/ 210 h 282"/>
                      <a:gd name="T26" fmla="*/ 146 w 208"/>
                      <a:gd name="T27" fmla="*/ 234 h 282"/>
                      <a:gd name="T28" fmla="*/ 169 w 208"/>
                      <a:gd name="T29" fmla="*/ 254 h 282"/>
                      <a:gd name="T30" fmla="*/ 194 w 208"/>
                      <a:gd name="T31" fmla="*/ 273 h 282"/>
                      <a:gd name="T32" fmla="*/ 208 w 208"/>
                      <a:gd name="T33" fmla="*/ 279 h 282"/>
                      <a:gd name="T34" fmla="*/ 182 w 208"/>
                      <a:gd name="T35" fmla="*/ 261 h 282"/>
                      <a:gd name="T36" fmla="*/ 159 w 208"/>
                      <a:gd name="T37" fmla="*/ 242 h 282"/>
                      <a:gd name="T38" fmla="*/ 138 w 208"/>
                      <a:gd name="T39" fmla="*/ 220 h 282"/>
                      <a:gd name="T40" fmla="*/ 121 w 208"/>
                      <a:gd name="T41" fmla="*/ 197 h 282"/>
                      <a:gd name="T42" fmla="*/ 106 w 208"/>
                      <a:gd name="T43" fmla="*/ 173 h 282"/>
                      <a:gd name="T44" fmla="*/ 93 w 208"/>
                      <a:gd name="T45" fmla="*/ 150 h 282"/>
                      <a:gd name="T46" fmla="*/ 81 w 208"/>
                      <a:gd name="T47" fmla="*/ 127 h 282"/>
                      <a:gd name="T48" fmla="*/ 72 w 208"/>
                      <a:gd name="T49" fmla="*/ 104 h 282"/>
                      <a:gd name="T50" fmla="*/ 61 w 208"/>
                      <a:gd name="T51" fmla="*/ 83 h 282"/>
                      <a:gd name="T52" fmla="*/ 54 w 208"/>
                      <a:gd name="T53" fmla="*/ 62 h 282"/>
                      <a:gd name="T54" fmla="*/ 46 w 208"/>
                      <a:gd name="T55" fmla="*/ 44 h 282"/>
                      <a:gd name="T56" fmla="*/ 38 w 208"/>
                      <a:gd name="T57" fmla="*/ 28 h 282"/>
                      <a:gd name="T58" fmla="*/ 29 w 208"/>
                      <a:gd name="T59" fmla="*/ 15 h 282"/>
                      <a:gd name="T60" fmla="*/ 21 w 208"/>
                      <a:gd name="T61" fmla="*/ 6 h 282"/>
                      <a:gd name="T62" fmla="*/ 10 w 208"/>
                      <a:gd name="T63" fmla="*/ 1 h 282"/>
                      <a:gd name="T64" fmla="*/ 0 w 208"/>
                      <a:gd name="T65" fmla="*/ 0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8"/>
                      <a:gd name="T100" fmla="*/ 0 h 282"/>
                      <a:gd name="T101" fmla="*/ 208 w 208"/>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8" h="282">
                        <a:moveTo>
                          <a:pt x="0" y="3"/>
                        </a:moveTo>
                        <a:lnTo>
                          <a:pt x="4" y="3"/>
                        </a:lnTo>
                        <a:lnTo>
                          <a:pt x="9" y="4"/>
                        </a:lnTo>
                        <a:lnTo>
                          <a:pt x="14" y="6"/>
                        </a:lnTo>
                        <a:lnTo>
                          <a:pt x="19" y="9"/>
                        </a:lnTo>
                        <a:lnTo>
                          <a:pt x="22" y="13"/>
                        </a:lnTo>
                        <a:lnTo>
                          <a:pt x="27" y="18"/>
                        </a:lnTo>
                        <a:lnTo>
                          <a:pt x="30" y="24"/>
                        </a:lnTo>
                        <a:lnTo>
                          <a:pt x="34" y="29"/>
                        </a:lnTo>
                        <a:lnTo>
                          <a:pt x="38" y="37"/>
                        </a:lnTo>
                        <a:lnTo>
                          <a:pt x="42" y="45"/>
                        </a:lnTo>
                        <a:lnTo>
                          <a:pt x="47" y="53"/>
                        </a:lnTo>
                        <a:lnTo>
                          <a:pt x="50" y="63"/>
                        </a:lnTo>
                        <a:lnTo>
                          <a:pt x="54" y="72"/>
                        </a:lnTo>
                        <a:lnTo>
                          <a:pt x="59" y="84"/>
                        </a:lnTo>
                        <a:lnTo>
                          <a:pt x="62" y="95"/>
                        </a:lnTo>
                        <a:lnTo>
                          <a:pt x="68" y="106"/>
                        </a:lnTo>
                        <a:lnTo>
                          <a:pt x="73" y="116"/>
                        </a:lnTo>
                        <a:lnTo>
                          <a:pt x="78" y="128"/>
                        </a:lnTo>
                        <a:lnTo>
                          <a:pt x="84" y="140"/>
                        </a:lnTo>
                        <a:lnTo>
                          <a:pt x="90" y="152"/>
                        </a:lnTo>
                        <a:lnTo>
                          <a:pt x="97" y="164"/>
                        </a:lnTo>
                        <a:lnTo>
                          <a:pt x="103" y="176"/>
                        </a:lnTo>
                        <a:lnTo>
                          <a:pt x="110" y="188"/>
                        </a:lnTo>
                        <a:lnTo>
                          <a:pt x="119" y="198"/>
                        </a:lnTo>
                        <a:lnTo>
                          <a:pt x="127" y="210"/>
                        </a:lnTo>
                        <a:lnTo>
                          <a:pt x="136" y="222"/>
                        </a:lnTo>
                        <a:lnTo>
                          <a:pt x="146" y="234"/>
                        </a:lnTo>
                        <a:lnTo>
                          <a:pt x="156" y="245"/>
                        </a:lnTo>
                        <a:lnTo>
                          <a:pt x="169" y="254"/>
                        </a:lnTo>
                        <a:lnTo>
                          <a:pt x="179" y="264"/>
                        </a:lnTo>
                        <a:lnTo>
                          <a:pt x="194" y="273"/>
                        </a:lnTo>
                        <a:lnTo>
                          <a:pt x="207" y="282"/>
                        </a:lnTo>
                        <a:lnTo>
                          <a:pt x="208" y="279"/>
                        </a:lnTo>
                        <a:lnTo>
                          <a:pt x="195" y="271"/>
                        </a:lnTo>
                        <a:lnTo>
                          <a:pt x="182" y="261"/>
                        </a:lnTo>
                        <a:lnTo>
                          <a:pt x="170" y="252"/>
                        </a:lnTo>
                        <a:lnTo>
                          <a:pt x="159" y="242"/>
                        </a:lnTo>
                        <a:lnTo>
                          <a:pt x="149" y="232"/>
                        </a:lnTo>
                        <a:lnTo>
                          <a:pt x="138" y="220"/>
                        </a:lnTo>
                        <a:lnTo>
                          <a:pt x="130" y="208"/>
                        </a:lnTo>
                        <a:lnTo>
                          <a:pt x="121" y="197"/>
                        </a:lnTo>
                        <a:lnTo>
                          <a:pt x="113" y="185"/>
                        </a:lnTo>
                        <a:lnTo>
                          <a:pt x="106" y="173"/>
                        </a:lnTo>
                        <a:lnTo>
                          <a:pt x="99" y="162"/>
                        </a:lnTo>
                        <a:lnTo>
                          <a:pt x="93" y="150"/>
                        </a:lnTo>
                        <a:lnTo>
                          <a:pt x="87" y="139"/>
                        </a:lnTo>
                        <a:lnTo>
                          <a:pt x="81" y="127"/>
                        </a:lnTo>
                        <a:lnTo>
                          <a:pt x="77" y="115"/>
                        </a:lnTo>
                        <a:lnTo>
                          <a:pt x="72" y="104"/>
                        </a:lnTo>
                        <a:lnTo>
                          <a:pt x="66" y="94"/>
                        </a:lnTo>
                        <a:lnTo>
                          <a:pt x="61" y="83"/>
                        </a:lnTo>
                        <a:lnTo>
                          <a:pt x="58" y="71"/>
                        </a:lnTo>
                        <a:lnTo>
                          <a:pt x="54" y="62"/>
                        </a:lnTo>
                        <a:lnTo>
                          <a:pt x="49" y="52"/>
                        </a:lnTo>
                        <a:lnTo>
                          <a:pt x="46" y="44"/>
                        </a:lnTo>
                        <a:lnTo>
                          <a:pt x="42" y="35"/>
                        </a:lnTo>
                        <a:lnTo>
                          <a:pt x="38" y="28"/>
                        </a:lnTo>
                        <a:lnTo>
                          <a:pt x="33" y="21"/>
                        </a:lnTo>
                        <a:lnTo>
                          <a:pt x="29" y="15"/>
                        </a:lnTo>
                        <a:lnTo>
                          <a:pt x="26" y="10"/>
                        </a:lnTo>
                        <a:lnTo>
                          <a:pt x="21" y="6"/>
                        </a:lnTo>
                        <a:lnTo>
                          <a:pt x="15" y="3"/>
                        </a:lnTo>
                        <a:lnTo>
                          <a:pt x="10" y="1"/>
                        </a:lnTo>
                        <a:lnTo>
                          <a:pt x="4" y="0"/>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4" name="Freeform 2486"/>
                  <p:cNvSpPr>
                    <a:spLocks/>
                  </p:cNvSpPr>
                  <p:nvPr/>
                </p:nvSpPr>
                <p:spPr bwMode="auto">
                  <a:xfrm>
                    <a:off x="1100" y="1302"/>
                    <a:ext cx="76" cy="26"/>
                  </a:xfrm>
                  <a:custGeom>
                    <a:avLst/>
                    <a:gdLst>
                      <a:gd name="T0" fmla="*/ 3 w 533"/>
                      <a:gd name="T1" fmla="*/ 4 h 159"/>
                      <a:gd name="T2" fmla="*/ 15 w 533"/>
                      <a:gd name="T3" fmla="*/ 7 h 159"/>
                      <a:gd name="T4" fmla="*/ 35 w 533"/>
                      <a:gd name="T5" fmla="*/ 14 h 159"/>
                      <a:gd name="T6" fmla="*/ 61 w 533"/>
                      <a:gd name="T7" fmla="*/ 24 h 159"/>
                      <a:gd name="T8" fmla="*/ 92 w 533"/>
                      <a:gd name="T9" fmla="*/ 35 h 159"/>
                      <a:gd name="T10" fmla="*/ 128 w 533"/>
                      <a:gd name="T11" fmla="*/ 49 h 159"/>
                      <a:gd name="T12" fmla="*/ 167 w 533"/>
                      <a:gd name="T13" fmla="*/ 63 h 159"/>
                      <a:gd name="T14" fmla="*/ 210 w 533"/>
                      <a:gd name="T15" fmla="*/ 79 h 159"/>
                      <a:gd name="T16" fmla="*/ 255 w 533"/>
                      <a:gd name="T17" fmla="*/ 95 h 159"/>
                      <a:gd name="T18" fmla="*/ 298 w 533"/>
                      <a:gd name="T19" fmla="*/ 109 h 159"/>
                      <a:gd name="T20" fmla="*/ 342 w 533"/>
                      <a:gd name="T21" fmla="*/ 124 h 159"/>
                      <a:gd name="T22" fmla="*/ 385 w 533"/>
                      <a:gd name="T23" fmla="*/ 137 h 159"/>
                      <a:gd name="T24" fmla="*/ 426 w 533"/>
                      <a:gd name="T25" fmla="*/ 146 h 159"/>
                      <a:gd name="T26" fmla="*/ 462 w 533"/>
                      <a:gd name="T27" fmla="*/ 155 h 159"/>
                      <a:gd name="T28" fmla="*/ 494 w 533"/>
                      <a:gd name="T29" fmla="*/ 159 h 159"/>
                      <a:gd name="T30" fmla="*/ 521 w 533"/>
                      <a:gd name="T31" fmla="*/ 159 h 159"/>
                      <a:gd name="T32" fmla="*/ 533 w 533"/>
                      <a:gd name="T33" fmla="*/ 155 h 159"/>
                      <a:gd name="T34" fmla="*/ 509 w 533"/>
                      <a:gd name="T35" fmla="*/ 156 h 159"/>
                      <a:gd name="T36" fmla="*/ 479 w 533"/>
                      <a:gd name="T37" fmla="*/ 153 h 159"/>
                      <a:gd name="T38" fmla="*/ 444 w 533"/>
                      <a:gd name="T39" fmla="*/ 148 h 159"/>
                      <a:gd name="T40" fmla="*/ 406 w 533"/>
                      <a:gd name="T41" fmla="*/ 138 h 159"/>
                      <a:gd name="T42" fmla="*/ 365 w 533"/>
                      <a:gd name="T43" fmla="*/ 127 h 159"/>
                      <a:gd name="T44" fmla="*/ 322 w 533"/>
                      <a:gd name="T45" fmla="*/ 114 h 159"/>
                      <a:gd name="T46" fmla="*/ 278 w 533"/>
                      <a:gd name="T47" fmla="*/ 99 h 159"/>
                      <a:gd name="T48" fmla="*/ 233 w 533"/>
                      <a:gd name="T49" fmla="*/ 83 h 159"/>
                      <a:gd name="T50" fmla="*/ 190 w 533"/>
                      <a:gd name="T51" fmla="*/ 68 h 159"/>
                      <a:gd name="T52" fmla="*/ 149 w 533"/>
                      <a:gd name="T53" fmla="*/ 52 h 159"/>
                      <a:gd name="T54" fmla="*/ 111 w 533"/>
                      <a:gd name="T55" fmla="*/ 38 h 159"/>
                      <a:gd name="T56" fmla="*/ 77 w 533"/>
                      <a:gd name="T57" fmla="*/ 25 h 159"/>
                      <a:gd name="T58" fmla="*/ 48 w 533"/>
                      <a:gd name="T59" fmla="*/ 14 h 159"/>
                      <a:gd name="T60" fmla="*/ 25 w 533"/>
                      <a:gd name="T61" fmla="*/ 7 h 159"/>
                      <a:gd name="T62" fmla="*/ 9 w 533"/>
                      <a:gd name="T63" fmla="*/ 2 h 159"/>
                      <a:gd name="T64" fmla="*/ 0 w 533"/>
                      <a:gd name="T65" fmla="*/ 0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3"/>
                      <a:gd name="T100" fmla="*/ 0 h 159"/>
                      <a:gd name="T101" fmla="*/ 533 w 533"/>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3" h="159">
                        <a:moveTo>
                          <a:pt x="0" y="4"/>
                        </a:moveTo>
                        <a:lnTo>
                          <a:pt x="3" y="4"/>
                        </a:lnTo>
                        <a:lnTo>
                          <a:pt x="8" y="5"/>
                        </a:lnTo>
                        <a:lnTo>
                          <a:pt x="15" y="7"/>
                        </a:lnTo>
                        <a:lnTo>
                          <a:pt x="24" y="11"/>
                        </a:lnTo>
                        <a:lnTo>
                          <a:pt x="35" y="14"/>
                        </a:lnTo>
                        <a:lnTo>
                          <a:pt x="47" y="18"/>
                        </a:lnTo>
                        <a:lnTo>
                          <a:pt x="61" y="24"/>
                        </a:lnTo>
                        <a:lnTo>
                          <a:pt x="76" y="29"/>
                        </a:lnTo>
                        <a:lnTo>
                          <a:pt x="92" y="35"/>
                        </a:lnTo>
                        <a:lnTo>
                          <a:pt x="109" y="42"/>
                        </a:lnTo>
                        <a:lnTo>
                          <a:pt x="128" y="49"/>
                        </a:lnTo>
                        <a:lnTo>
                          <a:pt x="148" y="56"/>
                        </a:lnTo>
                        <a:lnTo>
                          <a:pt x="167" y="63"/>
                        </a:lnTo>
                        <a:lnTo>
                          <a:pt x="189" y="70"/>
                        </a:lnTo>
                        <a:lnTo>
                          <a:pt x="210" y="79"/>
                        </a:lnTo>
                        <a:lnTo>
                          <a:pt x="232" y="86"/>
                        </a:lnTo>
                        <a:lnTo>
                          <a:pt x="255" y="95"/>
                        </a:lnTo>
                        <a:lnTo>
                          <a:pt x="277" y="102"/>
                        </a:lnTo>
                        <a:lnTo>
                          <a:pt x="298" y="109"/>
                        </a:lnTo>
                        <a:lnTo>
                          <a:pt x="320" y="117"/>
                        </a:lnTo>
                        <a:lnTo>
                          <a:pt x="342" y="124"/>
                        </a:lnTo>
                        <a:lnTo>
                          <a:pt x="364" y="131"/>
                        </a:lnTo>
                        <a:lnTo>
                          <a:pt x="385" y="137"/>
                        </a:lnTo>
                        <a:lnTo>
                          <a:pt x="406" y="142"/>
                        </a:lnTo>
                        <a:lnTo>
                          <a:pt x="426" y="146"/>
                        </a:lnTo>
                        <a:lnTo>
                          <a:pt x="444" y="151"/>
                        </a:lnTo>
                        <a:lnTo>
                          <a:pt x="462" y="155"/>
                        </a:lnTo>
                        <a:lnTo>
                          <a:pt x="479" y="157"/>
                        </a:lnTo>
                        <a:lnTo>
                          <a:pt x="494" y="159"/>
                        </a:lnTo>
                        <a:lnTo>
                          <a:pt x="509" y="159"/>
                        </a:lnTo>
                        <a:lnTo>
                          <a:pt x="521" y="159"/>
                        </a:lnTo>
                        <a:lnTo>
                          <a:pt x="533" y="158"/>
                        </a:lnTo>
                        <a:lnTo>
                          <a:pt x="533" y="155"/>
                        </a:lnTo>
                        <a:lnTo>
                          <a:pt x="521" y="156"/>
                        </a:lnTo>
                        <a:lnTo>
                          <a:pt x="509" y="156"/>
                        </a:lnTo>
                        <a:lnTo>
                          <a:pt x="495" y="156"/>
                        </a:lnTo>
                        <a:lnTo>
                          <a:pt x="479" y="153"/>
                        </a:lnTo>
                        <a:lnTo>
                          <a:pt x="463" y="151"/>
                        </a:lnTo>
                        <a:lnTo>
                          <a:pt x="444" y="148"/>
                        </a:lnTo>
                        <a:lnTo>
                          <a:pt x="426" y="143"/>
                        </a:lnTo>
                        <a:lnTo>
                          <a:pt x="406" y="138"/>
                        </a:lnTo>
                        <a:lnTo>
                          <a:pt x="386" y="133"/>
                        </a:lnTo>
                        <a:lnTo>
                          <a:pt x="365" y="127"/>
                        </a:lnTo>
                        <a:lnTo>
                          <a:pt x="344" y="120"/>
                        </a:lnTo>
                        <a:lnTo>
                          <a:pt x="322" y="114"/>
                        </a:lnTo>
                        <a:lnTo>
                          <a:pt x="300" y="107"/>
                        </a:lnTo>
                        <a:lnTo>
                          <a:pt x="278" y="99"/>
                        </a:lnTo>
                        <a:lnTo>
                          <a:pt x="256" y="92"/>
                        </a:lnTo>
                        <a:lnTo>
                          <a:pt x="233" y="83"/>
                        </a:lnTo>
                        <a:lnTo>
                          <a:pt x="211" y="75"/>
                        </a:lnTo>
                        <a:lnTo>
                          <a:pt x="190" y="68"/>
                        </a:lnTo>
                        <a:lnTo>
                          <a:pt x="169" y="60"/>
                        </a:lnTo>
                        <a:lnTo>
                          <a:pt x="149" y="52"/>
                        </a:lnTo>
                        <a:lnTo>
                          <a:pt x="129" y="45"/>
                        </a:lnTo>
                        <a:lnTo>
                          <a:pt x="111" y="38"/>
                        </a:lnTo>
                        <a:lnTo>
                          <a:pt x="93" y="32"/>
                        </a:lnTo>
                        <a:lnTo>
                          <a:pt x="77" y="25"/>
                        </a:lnTo>
                        <a:lnTo>
                          <a:pt x="62" y="20"/>
                        </a:lnTo>
                        <a:lnTo>
                          <a:pt x="48" y="14"/>
                        </a:lnTo>
                        <a:lnTo>
                          <a:pt x="36" y="11"/>
                        </a:lnTo>
                        <a:lnTo>
                          <a:pt x="25" y="7"/>
                        </a:lnTo>
                        <a:lnTo>
                          <a:pt x="16" y="4"/>
                        </a:lnTo>
                        <a:lnTo>
                          <a:pt x="9" y="2"/>
                        </a:lnTo>
                        <a:lnTo>
                          <a:pt x="4" y="1"/>
                        </a:lnTo>
                        <a:lnTo>
                          <a:pt x="0"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5" name="Freeform 2487"/>
                  <p:cNvSpPr>
                    <a:spLocks/>
                  </p:cNvSpPr>
                  <p:nvPr/>
                </p:nvSpPr>
                <p:spPr bwMode="auto">
                  <a:xfrm>
                    <a:off x="1090" y="1302"/>
                    <a:ext cx="10" cy="24"/>
                  </a:xfrm>
                  <a:custGeom>
                    <a:avLst/>
                    <a:gdLst>
                      <a:gd name="T0" fmla="*/ 5 w 73"/>
                      <a:gd name="T1" fmla="*/ 137 h 143"/>
                      <a:gd name="T2" fmla="*/ 7 w 73"/>
                      <a:gd name="T3" fmla="*/ 125 h 143"/>
                      <a:gd name="T4" fmla="*/ 9 w 73"/>
                      <a:gd name="T5" fmla="*/ 114 h 143"/>
                      <a:gd name="T6" fmla="*/ 9 w 73"/>
                      <a:gd name="T7" fmla="*/ 102 h 143"/>
                      <a:gd name="T8" fmla="*/ 9 w 73"/>
                      <a:gd name="T9" fmla="*/ 92 h 143"/>
                      <a:gd name="T10" fmla="*/ 7 w 73"/>
                      <a:gd name="T11" fmla="*/ 80 h 143"/>
                      <a:gd name="T12" fmla="*/ 7 w 73"/>
                      <a:gd name="T13" fmla="*/ 70 h 143"/>
                      <a:gd name="T14" fmla="*/ 7 w 73"/>
                      <a:gd name="T15" fmla="*/ 61 h 143"/>
                      <a:gd name="T16" fmla="*/ 7 w 73"/>
                      <a:gd name="T17" fmla="*/ 52 h 143"/>
                      <a:gd name="T18" fmla="*/ 10 w 73"/>
                      <a:gd name="T19" fmla="*/ 44 h 143"/>
                      <a:gd name="T20" fmla="*/ 12 w 73"/>
                      <a:gd name="T21" fmla="*/ 36 h 143"/>
                      <a:gd name="T22" fmla="*/ 18 w 73"/>
                      <a:gd name="T23" fmla="*/ 29 h 143"/>
                      <a:gd name="T24" fmla="*/ 25 w 73"/>
                      <a:gd name="T25" fmla="*/ 23 h 143"/>
                      <a:gd name="T26" fmla="*/ 35 w 73"/>
                      <a:gd name="T27" fmla="*/ 17 h 143"/>
                      <a:gd name="T28" fmla="*/ 49 w 73"/>
                      <a:gd name="T29" fmla="*/ 11 h 143"/>
                      <a:gd name="T30" fmla="*/ 64 w 73"/>
                      <a:gd name="T31" fmla="*/ 6 h 143"/>
                      <a:gd name="T32" fmla="*/ 73 w 73"/>
                      <a:gd name="T33" fmla="*/ 0 h 143"/>
                      <a:gd name="T34" fmla="*/ 55 w 73"/>
                      <a:gd name="T35" fmla="*/ 5 h 143"/>
                      <a:gd name="T36" fmla="*/ 39 w 73"/>
                      <a:gd name="T37" fmla="*/ 11 h 143"/>
                      <a:gd name="T38" fmla="*/ 27 w 73"/>
                      <a:gd name="T39" fmla="*/ 17 h 143"/>
                      <a:gd name="T40" fmla="*/ 19 w 73"/>
                      <a:gd name="T41" fmla="*/ 23 h 143"/>
                      <a:gd name="T42" fmla="*/ 11 w 73"/>
                      <a:gd name="T43" fmla="*/ 30 h 143"/>
                      <a:gd name="T44" fmla="*/ 7 w 73"/>
                      <a:gd name="T45" fmla="*/ 38 h 143"/>
                      <a:gd name="T46" fmla="*/ 5 w 73"/>
                      <a:gd name="T47" fmla="*/ 48 h 143"/>
                      <a:gd name="T48" fmla="*/ 4 w 73"/>
                      <a:gd name="T49" fmla="*/ 56 h 143"/>
                      <a:gd name="T50" fmla="*/ 4 w 73"/>
                      <a:gd name="T51" fmla="*/ 66 h 143"/>
                      <a:gd name="T52" fmla="*/ 4 w 73"/>
                      <a:gd name="T53" fmla="*/ 75 h 143"/>
                      <a:gd name="T54" fmla="*/ 5 w 73"/>
                      <a:gd name="T55" fmla="*/ 86 h 143"/>
                      <a:gd name="T56" fmla="*/ 5 w 73"/>
                      <a:gd name="T57" fmla="*/ 97 h 143"/>
                      <a:gd name="T58" fmla="*/ 5 w 73"/>
                      <a:gd name="T59" fmla="*/ 108 h 143"/>
                      <a:gd name="T60" fmla="*/ 5 w 73"/>
                      <a:gd name="T61" fmla="*/ 119 h 143"/>
                      <a:gd name="T62" fmla="*/ 4 w 73"/>
                      <a:gd name="T63" fmla="*/ 131 h 143"/>
                      <a:gd name="T64" fmla="*/ 0 w 73"/>
                      <a:gd name="T65" fmla="*/ 142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43"/>
                      <a:gd name="T101" fmla="*/ 73 w 73"/>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43">
                        <a:moveTo>
                          <a:pt x="4" y="143"/>
                        </a:moveTo>
                        <a:lnTo>
                          <a:pt x="5" y="137"/>
                        </a:lnTo>
                        <a:lnTo>
                          <a:pt x="7" y="131"/>
                        </a:lnTo>
                        <a:lnTo>
                          <a:pt x="7" y="125"/>
                        </a:lnTo>
                        <a:lnTo>
                          <a:pt x="9" y="119"/>
                        </a:lnTo>
                        <a:lnTo>
                          <a:pt x="9" y="114"/>
                        </a:lnTo>
                        <a:lnTo>
                          <a:pt x="9" y="108"/>
                        </a:lnTo>
                        <a:lnTo>
                          <a:pt x="9" y="102"/>
                        </a:lnTo>
                        <a:lnTo>
                          <a:pt x="9" y="97"/>
                        </a:lnTo>
                        <a:lnTo>
                          <a:pt x="9" y="92"/>
                        </a:lnTo>
                        <a:lnTo>
                          <a:pt x="9" y="86"/>
                        </a:lnTo>
                        <a:lnTo>
                          <a:pt x="7" y="80"/>
                        </a:lnTo>
                        <a:lnTo>
                          <a:pt x="7" y="75"/>
                        </a:lnTo>
                        <a:lnTo>
                          <a:pt x="7" y="70"/>
                        </a:lnTo>
                        <a:lnTo>
                          <a:pt x="7" y="66"/>
                        </a:lnTo>
                        <a:lnTo>
                          <a:pt x="7" y="61"/>
                        </a:lnTo>
                        <a:lnTo>
                          <a:pt x="7" y="56"/>
                        </a:lnTo>
                        <a:lnTo>
                          <a:pt x="7" y="52"/>
                        </a:lnTo>
                        <a:lnTo>
                          <a:pt x="9" y="48"/>
                        </a:lnTo>
                        <a:lnTo>
                          <a:pt x="10" y="44"/>
                        </a:lnTo>
                        <a:lnTo>
                          <a:pt x="11" y="39"/>
                        </a:lnTo>
                        <a:lnTo>
                          <a:pt x="12" y="36"/>
                        </a:lnTo>
                        <a:lnTo>
                          <a:pt x="14" y="32"/>
                        </a:lnTo>
                        <a:lnTo>
                          <a:pt x="18" y="29"/>
                        </a:lnTo>
                        <a:lnTo>
                          <a:pt x="21" y="25"/>
                        </a:lnTo>
                        <a:lnTo>
                          <a:pt x="25" y="23"/>
                        </a:lnTo>
                        <a:lnTo>
                          <a:pt x="30" y="19"/>
                        </a:lnTo>
                        <a:lnTo>
                          <a:pt x="35" y="17"/>
                        </a:lnTo>
                        <a:lnTo>
                          <a:pt x="41" y="13"/>
                        </a:lnTo>
                        <a:lnTo>
                          <a:pt x="49" y="11"/>
                        </a:lnTo>
                        <a:lnTo>
                          <a:pt x="56" y="8"/>
                        </a:lnTo>
                        <a:lnTo>
                          <a:pt x="64" y="6"/>
                        </a:lnTo>
                        <a:lnTo>
                          <a:pt x="73" y="4"/>
                        </a:lnTo>
                        <a:lnTo>
                          <a:pt x="73" y="0"/>
                        </a:lnTo>
                        <a:lnTo>
                          <a:pt x="63" y="2"/>
                        </a:lnTo>
                        <a:lnTo>
                          <a:pt x="55" y="5"/>
                        </a:lnTo>
                        <a:lnTo>
                          <a:pt x="46" y="7"/>
                        </a:lnTo>
                        <a:lnTo>
                          <a:pt x="39" y="11"/>
                        </a:lnTo>
                        <a:lnTo>
                          <a:pt x="33" y="13"/>
                        </a:lnTo>
                        <a:lnTo>
                          <a:pt x="27" y="17"/>
                        </a:lnTo>
                        <a:lnTo>
                          <a:pt x="23" y="19"/>
                        </a:lnTo>
                        <a:lnTo>
                          <a:pt x="19" y="23"/>
                        </a:lnTo>
                        <a:lnTo>
                          <a:pt x="14" y="26"/>
                        </a:lnTo>
                        <a:lnTo>
                          <a:pt x="11" y="30"/>
                        </a:lnTo>
                        <a:lnTo>
                          <a:pt x="9" y="35"/>
                        </a:lnTo>
                        <a:lnTo>
                          <a:pt x="7" y="38"/>
                        </a:lnTo>
                        <a:lnTo>
                          <a:pt x="6" y="43"/>
                        </a:lnTo>
                        <a:lnTo>
                          <a:pt x="5" y="48"/>
                        </a:lnTo>
                        <a:lnTo>
                          <a:pt x="4" y="51"/>
                        </a:lnTo>
                        <a:lnTo>
                          <a:pt x="4" y="56"/>
                        </a:lnTo>
                        <a:lnTo>
                          <a:pt x="4" y="61"/>
                        </a:lnTo>
                        <a:lnTo>
                          <a:pt x="4" y="66"/>
                        </a:lnTo>
                        <a:lnTo>
                          <a:pt x="4" y="70"/>
                        </a:lnTo>
                        <a:lnTo>
                          <a:pt x="4" y="75"/>
                        </a:lnTo>
                        <a:lnTo>
                          <a:pt x="4" y="81"/>
                        </a:lnTo>
                        <a:lnTo>
                          <a:pt x="5" y="86"/>
                        </a:lnTo>
                        <a:lnTo>
                          <a:pt x="5" y="92"/>
                        </a:lnTo>
                        <a:lnTo>
                          <a:pt x="5" y="97"/>
                        </a:lnTo>
                        <a:lnTo>
                          <a:pt x="5" y="102"/>
                        </a:lnTo>
                        <a:lnTo>
                          <a:pt x="5" y="108"/>
                        </a:lnTo>
                        <a:lnTo>
                          <a:pt x="5" y="113"/>
                        </a:lnTo>
                        <a:lnTo>
                          <a:pt x="5" y="119"/>
                        </a:lnTo>
                        <a:lnTo>
                          <a:pt x="4" y="125"/>
                        </a:lnTo>
                        <a:lnTo>
                          <a:pt x="4" y="131"/>
                        </a:lnTo>
                        <a:lnTo>
                          <a:pt x="1" y="136"/>
                        </a:lnTo>
                        <a:lnTo>
                          <a:pt x="0" y="142"/>
                        </a:lnTo>
                        <a:lnTo>
                          <a:pt x="4" y="14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6" name="Freeform 2488"/>
                  <p:cNvSpPr>
                    <a:spLocks/>
                  </p:cNvSpPr>
                  <p:nvPr/>
                </p:nvSpPr>
                <p:spPr bwMode="auto">
                  <a:xfrm>
                    <a:off x="1086" y="1326"/>
                    <a:ext cx="5" cy="55"/>
                  </a:xfrm>
                  <a:custGeom>
                    <a:avLst/>
                    <a:gdLst>
                      <a:gd name="T0" fmla="*/ 3 w 33"/>
                      <a:gd name="T1" fmla="*/ 330 h 330"/>
                      <a:gd name="T2" fmla="*/ 14 w 33"/>
                      <a:gd name="T3" fmla="*/ 296 h 330"/>
                      <a:gd name="T4" fmla="*/ 22 w 33"/>
                      <a:gd name="T5" fmla="*/ 264 h 330"/>
                      <a:gd name="T6" fmla="*/ 27 w 33"/>
                      <a:gd name="T7" fmla="*/ 233 h 330"/>
                      <a:gd name="T8" fmla="*/ 30 w 33"/>
                      <a:gd name="T9" fmla="*/ 206 h 330"/>
                      <a:gd name="T10" fmla="*/ 33 w 33"/>
                      <a:gd name="T11" fmla="*/ 181 h 330"/>
                      <a:gd name="T12" fmla="*/ 33 w 33"/>
                      <a:gd name="T13" fmla="*/ 158 h 330"/>
                      <a:gd name="T14" fmla="*/ 32 w 33"/>
                      <a:gd name="T15" fmla="*/ 136 h 330"/>
                      <a:gd name="T16" fmla="*/ 30 w 33"/>
                      <a:gd name="T17" fmla="*/ 116 h 330"/>
                      <a:gd name="T18" fmla="*/ 28 w 33"/>
                      <a:gd name="T19" fmla="*/ 98 h 330"/>
                      <a:gd name="T20" fmla="*/ 27 w 33"/>
                      <a:gd name="T21" fmla="*/ 81 h 330"/>
                      <a:gd name="T22" fmla="*/ 24 w 33"/>
                      <a:gd name="T23" fmla="*/ 65 h 330"/>
                      <a:gd name="T24" fmla="*/ 23 w 33"/>
                      <a:gd name="T25" fmla="*/ 51 h 330"/>
                      <a:gd name="T26" fmla="*/ 22 w 33"/>
                      <a:gd name="T27" fmla="*/ 38 h 330"/>
                      <a:gd name="T28" fmla="*/ 22 w 33"/>
                      <a:gd name="T29" fmla="*/ 25 h 330"/>
                      <a:gd name="T30" fmla="*/ 23 w 33"/>
                      <a:gd name="T31" fmla="*/ 13 h 330"/>
                      <a:gd name="T32" fmla="*/ 27 w 33"/>
                      <a:gd name="T33" fmla="*/ 1 h 330"/>
                      <a:gd name="T34" fmla="*/ 22 w 33"/>
                      <a:gd name="T35" fmla="*/ 6 h 330"/>
                      <a:gd name="T36" fmla="*/ 20 w 33"/>
                      <a:gd name="T37" fmla="*/ 19 h 330"/>
                      <a:gd name="T38" fmla="*/ 18 w 33"/>
                      <a:gd name="T39" fmla="*/ 31 h 330"/>
                      <a:gd name="T40" fmla="*/ 18 w 33"/>
                      <a:gd name="T41" fmla="*/ 45 h 330"/>
                      <a:gd name="T42" fmla="*/ 20 w 33"/>
                      <a:gd name="T43" fmla="*/ 58 h 330"/>
                      <a:gd name="T44" fmla="*/ 22 w 33"/>
                      <a:gd name="T45" fmla="*/ 73 h 330"/>
                      <a:gd name="T46" fmla="*/ 24 w 33"/>
                      <a:gd name="T47" fmla="*/ 89 h 330"/>
                      <a:gd name="T48" fmla="*/ 26 w 33"/>
                      <a:gd name="T49" fmla="*/ 108 h 330"/>
                      <a:gd name="T50" fmla="*/ 28 w 33"/>
                      <a:gd name="T51" fmla="*/ 127 h 330"/>
                      <a:gd name="T52" fmla="*/ 29 w 33"/>
                      <a:gd name="T53" fmla="*/ 147 h 330"/>
                      <a:gd name="T54" fmla="*/ 29 w 33"/>
                      <a:gd name="T55" fmla="*/ 169 h 330"/>
                      <a:gd name="T56" fmla="*/ 28 w 33"/>
                      <a:gd name="T57" fmla="*/ 192 h 330"/>
                      <a:gd name="T58" fmla="*/ 26 w 33"/>
                      <a:gd name="T59" fmla="*/ 219 h 330"/>
                      <a:gd name="T60" fmla="*/ 21 w 33"/>
                      <a:gd name="T61" fmla="*/ 248 h 330"/>
                      <a:gd name="T62" fmla="*/ 15 w 33"/>
                      <a:gd name="T63" fmla="*/ 278 h 330"/>
                      <a:gd name="T64" fmla="*/ 5 w 33"/>
                      <a:gd name="T65" fmla="*/ 311 h 330"/>
                      <a:gd name="T66" fmla="*/ 3 w 33"/>
                      <a:gd name="T67" fmla="*/ 329 h 3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330"/>
                      <a:gd name="T104" fmla="*/ 33 w 33"/>
                      <a:gd name="T105" fmla="*/ 330 h 3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330">
                        <a:moveTo>
                          <a:pt x="0" y="330"/>
                        </a:moveTo>
                        <a:lnTo>
                          <a:pt x="3" y="330"/>
                        </a:lnTo>
                        <a:lnTo>
                          <a:pt x="8" y="313"/>
                        </a:lnTo>
                        <a:lnTo>
                          <a:pt x="14" y="296"/>
                        </a:lnTo>
                        <a:lnTo>
                          <a:pt x="18" y="279"/>
                        </a:lnTo>
                        <a:lnTo>
                          <a:pt x="22" y="264"/>
                        </a:lnTo>
                        <a:lnTo>
                          <a:pt x="24" y="248"/>
                        </a:lnTo>
                        <a:lnTo>
                          <a:pt x="27" y="233"/>
                        </a:lnTo>
                        <a:lnTo>
                          <a:pt x="29" y="219"/>
                        </a:lnTo>
                        <a:lnTo>
                          <a:pt x="30" y="206"/>
                        </a:lnTo>
                        <a:lnTo>
                          <a:pt x="32" y="192"/>
                        </a:lnTo>
                        <a:lnTo>
                          <a:pt x="33" y="181"/>
                        </a:lnTo>
                        <a:lnTo>
                          <a:pt x="33" y="169"/>
                        </a:lnTo>
                        <a:lnTo>
                          <a:pt x="33" y="158"/>
                        </a:lnTo>
                        <a:lnTo>
                          <a:pt x="33" y="147"/>
                        </a:lnTo>
                        <a:lnTo>
                          <a:pt x="32" y="136"/>
                        </a:lnTo>
                        <a:lnTo>
                          <a:pt x="32" y="126"/>
                        </a:lnTo>
                        <a:lnTo>
                          <a:pt x="30" y="116"/>
                        </a:lnTo>
                        <a:lnTo>
                          <a:pt x="29" y="108"/>
                        </a:lnTo>
                        <a:lnTo>
                          <a:pt x="28" y="98"/>
                        </a:lnTo>
                        <a:lnTo>
                          <a:pt x="28" y="89"/>
                        </a:lnTo>
                        <a:lnTo>
                          <a:pt x="27" y="81"/>
                        </a:lnTo>
                        <a:lnTo>
                          <a:pt x="26" y="73"/>
                        </a:lnTo>
                        <a:lnTo>
                          <a:pt x="24" y="65"/>
                        </a:lnTo>
                        <a:lnTo>
                          <a:pt x="23" y="58"/>
                        </a:lnTo>
                        <a:lnTo>
                          <a:pt x="23" y="51"/>
                        </a:lnTo>
                        <a:lnTo>
                          <a:pt x="22" y="44"/>
                        </a:lnTo>
                        <a:lnTo>
                          <a:pt x="22" y="38"/>
                        </a:lnTo>
                        <a:lnTo>
                          <a:pt x="22" y="31"/>
                        </a:lnTo>
                        <a:lnTo>
                          <a:pt x="22" y="25"/>
                        </a:lnTo>
                        <a:lnTo>
                          <a:pt x="23" y="19"/>
                        </a:lnTo>
                        <a:lnTo>
                          <a:pt x="23" y="13"/>
                        </a:lnTo>
                        <a:lnTo>
                          <a:pt x="24" y="7"/>
                        </a:lnTo>
                        <a:lnTo>
                          <a:pt x="27" y="1"/>
                        </a:lnTo>
                        <a:lnTo>
                          <a:pt x="23" y="0"/>
                        </a:lnTo>
                        <a:lnTo>
                          <a:pt x="22" y="6"/>
                        </a:lnTo>
                        <a:lnTo>
                          <a:pt x="20" y="11"/>
                        </a:lnTo>
                        <a:lnTo>
                          <a:pt x="20" y="19"/>
                        </a:lnTo>
                        <a:lnTo>
                          <a:pt x="18" y="25"/>
                        </a:lnTo>
                        <a:lnTo>
                          <a:pt x="18" y="31"/>
                        </a:lnTo>
                        <a:lnTo>
                          <a:pt x="18" y="38"/>
                        </a:lnTo>
                        <a:lnTo>
                          <a:pt x="18" y="45"/>
                        </a:lnTo>
                        <a:lnTo>
                          <a:pt x="20" y="51"/>
                        </a:lnTo>
                        <a:lnTo>
                          <a:pt x="20" y="58"/>
                        </a:lnTo>
                        <a:lnTo>
                          <a:pt x="21" y="66"/>
                        </a:lnTo>
                        <a:lnTo>
                          <a:pt x="22" y="73"/>
                        </a:lnTo>
                        <a:lnTo>
                          <a:pt x="23" y="82"/>
                        </a:lnTo>
                        <a:lnTo>
                          <a:pt x="24" y="89"/>
                        </a:lnTo>
                        <a:lnTo>
                          <a:pt x="24" y="99"/>
                        </a:lnTo>
                        <a:lnTo>
                          <a:pt x="26" y="108"/>
                        </a:lnTo>
                        <a:lnTo>
                          <a:pt x="27" y="117"/>
                        </a:lnTo>
                        <a:lnTo>
                          <a:pt x="28" y="127"/>
                        </a:lnTo>
                        <a:lnTo>
                          <a:pt x="28" y="136"/>
                        </a:lnTo>
                        <a:lnTo>
                          <a:pt x="29" y="147"/>
                        </a:lnTo>
                        <a:lnTo>
                          <a:pt x="29" y="158"/>
                        </a:lnTo>
                        <a:lnTo>
                          <a:pt x="29" y="169"/>
                        </a:lnTo>
                        <a:lnTo>
                          <a:pt x="29" y="181"/>
                        </a:lnTo>
                        <a:lnTo>
                          <a:pt x="28" y="192"/>
                        </a:lnTo>
                        <a:lnTo>
                          <a:pt x="27" y="206"/>
                        </a:lnTo>
                        <a:lnTo>
                          <a:pt x="26" y="219"/>
                        </a:lnTo>
                        <a:lnTo>
                          <a:pt x="23" y="233"/>
                        </a:lnTo>
                        <a:lnTo>
                          <a:pt x="21" y="248"/>
                        </a:lnTo>
                        <a:lnTo>
                          <a:pt x="18" y="263"/>
                        </a:lnTo>
                        <a:lnTo>
                          <a:pt x="15" y="278"/>
                        </a:lnTo>
                        <a:lnTo>
                          <a:pt x="10" y="295"/>
                        </a:lnTo>
                        <a:lnTo>
                          <a:pt x="5" y="311"/>
                        </a:lnTo>
                        <a:lnTo>
                          <a:pt x="0" y="329"/>
                        </a:lnTo>
                        <a:lnTo>
                          <a:pt x="3" y="329"/>
                        </a:lnTo>
                        <a:lnTo>
                          <a:pt x="0" y="33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7" name="Freeform 2489"/>
                  <p:cNvSpPr>
                    <a:spLocks/>
                  </p:cNvSpPr>
                  <p:nvPr/>
                </p:nvSpPr>
                <p:spPr bwMode="auto">
                  <a:xfrm>
                    <a:off x="1083" y="1298"/>
                    <a:ext cx="8" cy="83"/>
                  </a:xfrm>
                  <a:custGeom>
                    <a:avLst/>
                    <a:gdLst>
                      <a:gd name="T0" fmla="*/ 52 w 58"/>
                      <a:gd name="T1" fmla="*/ 3 h 495"/>
                      <a:gd name="T2" fmla="*/ 44 w 58"/>
                      <a:gd name="T3" fmla="*/ 11 h 495"/>
                      <a:gd name="T4" fmla="*/ 34 w 58"/>
                      <a:gd name="T5" fmla="*/ 23 h 495"/>
                      <a:gd name="T6" fmla="*/ 27 w 58"/>
                      <a:gd name="T7" fmla="*/ 38 h 495"/>
                      <a:gd name="T8" fmla="*/ 20 w 58"/>
                      <a:gd name="T9" fmla="*/ 58 h 495"/>
                      <a:gd name="T10" fmla="*/ 15 w 58"/>
                      <a:gd name="T11" fmla="*/ 80 h 495"/>
                      <a:gd name="T12" fmla="*/ 10 w 58"/>
                      <a:gd name="T13" fmla="*/ 106 h 495"/>
                      <a:gd name="T14" fmla="*/ 5 w 58"/>
                      <a:gd name="T15" fmla="*/ 137 h 495"/>
                      <a:gd name="T16" fmla="*/ 2 w 58"/>
                      <a:gd name="T17" fmla="*/ 169 h 495"/>
                      <a:gd name="T18" fmla="*/ 1 w 58"/>
                      <a:gd name="T19" fmla="*/ 205 h 495"/>
                      <a:gd name="T20" fmla="*/ 0 w 58"/>
                      <a:gd name="T21" fmla="*/ 243 h 495"/>
                      <a:gd name="T22" fmla="*/ 1 w 58"/>
                      <a:gd name="T23" fmla="*/ 285 h 495"/>
                      <a:gd name="T24" fmla="*/ 4 w 58"/>
                      <a:gd name="T25" fmla="*/ 328 h 495"/>
                      <a:gd name="T26" fmla="*/ 6 w 58"/>
                      <a:gd name="T27" fmla="*/ 373 h 495"/>
                      <a:gd name="T28" fmla="*/ 12 w 58"/>
                      <a:gd name="T29" fmla="*/ 420 h 495"/>
                      <a:gd name="T30" fmla="*/ 19 w 58"/>
                      <a:gd name="T31" fmla="*/ 470 h 495"/>
                      <a:gd name="T32" fmla="*/ 26 w 58"/>
                      <a:gd name="T33" fmla="*/ 494 h 495"/>
                      <a:gd name="T34" fmla="*/ 19 w 58"/>
                      <a:gd name="T35" fmla="*/ 444 h 495"/>
                      <a:gd name="T36" fmla="*/ 13 w 58"/>
                      <a:gd name="T37" fmla="*/ 396 h 495"/>
                      <a:gd name="T38" fmla="*/ 8 w 58"/>
                      <a:gd name="T39" fmla="*/ 349 h 495"/>
                      <a:gd name="T40" fmla="*/ 6 w 58"/>
                      <a:gd name="T41" fmla="*/ 305 h 495"/>
                      <a:gd name="T42" fmla="*/ 4 w 58"/>
                      <a:gd name="T43" fmla="*/ 263 h 495"/>
                      <a:gd name="T44" fmla="*/ 4 w 58"/>
                      <a:gd name="T45" fmla="*/ 224 h 495"/>
                      <a:gd name="T46" fmla="*/ 5 w 58"/>
                      <a:gd name="T47" fmla="*/ 187 h 495"/>
                      <a:gd name="T48" fmla="*/ 7 w 58"/>
                      <a:gd name="T49" fmla="*/ 154 h 495"/>
                      <a:gd name="T50" fmla="*/ 12 w 58"/>
                      <a:gd name="T51" fmla="*/ 123 h 495"/>
                      <a:gd name="T52" fmla="*/ 17 w 58"/>
                      <a:gd name="T53" fmla="*/ 94 h 495"/>
                      <a:gd name="T54" fmla="*/ 21 w 58"/>
                      <a:gd name="T55" fmla="*/ 69 h 495"/>
                      <a:gd name="T56" fmla="*/ 27 w 58"/>
                      <a:gd name="T57" fmla="*/ 49 h 495"/>
                      <a:gd name="T58" fmla="*/ 34 w 58"/>
                      <a:gd name="T59" fmla="*/ 31 h 495"/>
                      <a:gd name="T60" fmla="*/ 43 w 58"/>
                      <a:gd name="T61" fmla="*/ 18 h 495"/>
                      <a:gd name="T62" fmla="*/ 50 w 58"/>
                      <a:gd name="T63" fmla="*/ 9 h 495"/>
                      <a:gd name="T64" fmla="*/ 58 w 58"/>
                      <a:gd name="T65" fmla="*/ 4 h 4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495"/>
                      <a:gd name="T101" fmla="*/ 58 w 58"/>
                      <a:gd name="T102" fmla="*/ 495 h 4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495">
                        <a:moveTo>
                          <a:pt x="57" y="0"/>
                        </a:moveTo>
                        <a:lnTo>
                          <a:pt x="52" y="3"/>
                        </a:lnTo>
                        <a:lnTo>
                          <a:pt x="47" y="6"/>
                        </a:lnTo>
                        <a:lnTo>
                          <a:pt x="44" y="11"/>
                        </a:lnTo>
                        <a:lnTo>
                          <a:pt x="39" y="16"/>
                        </a:lnTo>
                        <a:lnTo>
                          <a:pt x="34" y="23"/>
                        </a:lnTo>
                        <a:lnTo>
                          <a:pt x="31" y="30"/>
                        </a:lnTo>
                        <a:lnTo>
                          <a:pt x="27" y="38"/>
                        </a:lnTo>
                        <a:lnTo>
                          <a:pt x="24" y="48"/>
                        </a:lnTo>
                        <a:lnTo>
                          <a:pt x="20" y="58"/>
                        </a:lnTo>
                        <a:lnTo>
                          <a:pt x="18" y="68"/>
                        </a:lnTo>
                        <a:lnTo>
                          <a:pt x="15" y="80"/>
                        </a:lnTo>
                        <a:lnTo>
                          <a:pt x="13" y="93"/>
                        </a:lnTo>
                        <a:lnTo>
                          <a:pt x="10" y="106"/>
                        </a:lnTo>
                        <a:lnTo>
                          <a:pt x="7" y="122"/>
                        </a:lnTo>
                        <a:lnTo>
                          <a:pt x="5" y="137"/>
                        </a:lnTo>
                        <a:lnTo>
                          <a:pt x="4" y="153"/>
                        </a:lnTo>
                        <a:lnTo>
                          <a:pt x="2" y="169"/>
                        </a:lnTo>
                        <a:lnTo>
                          <a:pt x="1" y="187"/>
                        </a:lnTo>
                        <a:lnTo>
                          <a:pt x="1" y="205"/>
                        </a:lnTo>
                        <a:lnTo>
                          <a:pt x="0" y="223"/>
                        </a:lnTo>
                        <a:lnTo>
                          <a:pt x="0" y="243"/>
                        </a:lnTo>
                        <a:lnTo>
                          <a:pt x="0" y="263"/>
                        </a:lnTo>
                        <a:lnTo>
                          <a:pt x="1" y="285"/>
                        </a:lnTo>
                        <a:lnTo>
                          <a:pt x="2" y="305"/>
                        </a:lnTo>
                        <a:lnTo>
                          <a:pt x="4" y="328"/>
                        </a:lnTo>
                        <a:lnTo>
                          <a:pt x="5" y="349"/>
                        </a:lnTo>
                        <a:lnTo>
                          <a:pt x="6" y="373"/>
                        </a:lnTo>
                        <a:lnTo>
                          <a:pt x="8" y="396"/>
                        </a:lnTo>
                        <a:lnTo>
                          <a:pt x="12" y="420"/>
                        </a:lnTo>
                        <a:lnTo>
                          <a:pt x="15" y="445"/>
                        </a:lnTo>
                        <a:lnTo>
                          <a:pt x="19" y="470"/>
                        </a:lnTo>
                        <a:lnTo>
                          <a:pt x="23" y="495"/>
                        </a:lnTo>
                        <a:lnTo>
                          <a:pt x="26" y="494"/>
                        </a:lnTo>
                        <a:lnTo>
                          <a:pt x="23" y="469"/>
                        </a:lnTo>
                        <a:lnTo>
                          <a:pt x="19" y="444"/>
                        </a:lnTo>
                        <a:lnTo>
                          <a:pt x="15" y="420"/>
                        </a:lnTo>
                        <a:lnTo>
                          <a:pt x="13" y="396"/>
                        </a:lnTo>
                        <a:lnTo>
                          <a:pt x="10" y="372"/>
                        </a:lnTo>
                        <a:lnTo>
                          <a:pt x="8" y="349"/>
                        </a:lnTo>
                        <a:lnTo>
                          <a:pt x="7" y="328"/>
                        </a:lnTo>
                        <a:lnTo>
                          <a:pt x="6" y="305"/>
                        </a:lnTo>
                        <a:lnTo>
                          <a:pt x="5" y="285"/>
                        </a:lnTo>
                        <a:lnTo>
                          <a:pt x="4" y="263"/>
                        </a:lnTo>
                        <a:lnTo>
                          <a:pt x="4" y="243"/>
                        </a:lnTo>
                        <a:lnTo>
                          <a:pt x="4" y="224"/>
                        </a:lnTo>
                        <a:lnTo>
                          <a:pt x="5" y="205"/>
                        </a:lnTo>
                        <a:lnTo>
                          <a:pt x="5" y="187"/>
                        </a:lnTo>
                        <a:lnTo>
                          <a:pt x="6" y="169"/>
                        </a:lnTo>
                        <a:lnTo>
                          <a:pt x="7" y="154"/>
                        </a:lnTo>
                        <a:lnTo>
                          <a:pt x="8" y="137"/>
                        </a:lnTo>
                        <a:lnTo>
                          <a:pt x="12" y="123"/>
                        </a:lnTo>
                        <a:lnTo>
                          <a:pt x="14" y="108"/>
                        </a:lnTo>
                        <a:lnTo>
                          <a:pt x="17" y="94"/>
                        </a:lnTo>
                        <a:lnTo>
                          <a:pt x="19" y="81"/>
                        </a:lnTo>
                        <a:lnTo>
                          <a:pt x="21" y="69"/>
                        </a:lnTo>
                        <a:lnTo>
                          <a:pt x="24" y="59"/>
                        </a:lnTo>
                        <a:lnTo>
                          <a:pt x="27" y="49"/>
                        </a:lnTo>
                        <a:lnTo>
                          <a:pt x="31" y="40"/>
                        </a:lnTo>
                        <a:lnTo>
                          <a:pt x="34" y="31"/>
                        </a:lnTo>
                        <a:lnTo>
                          <a:pt x="39" y="24"/>
                        </a:lnTo>
                        <a:lnTo>
                          <a:pt x="43" y="18"/>
                        </a:lnTo>
                        <a:lnTo>
                          <a:pt x="46" y="13"/>
                        </a:lnTo>
                        <a:lnTo>
                          <a:pt x="50" y="9"/>
                        </a:lnTo>
                        <a:lnTo>
                          <a:pt x="55" y="6"/>
                        </a:lnTo>
                        <a:lnTo>
                          <a:pt x="58" y="4"/>
                        </a:lnTo>
                        <a:lnTo>
                          <a:pt x="5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8" name="Freeform 2490"/>
                  <p:cNvSpPr>
                    <a:spLocks/>
                  </p:cNvSpPr>
                  <p:nvPr/>
                </p:nvSpPr>
                <p:spPr bwMode="auto">
                  <a:xfrm>
                    <a:off x="1469" y="1414"/>
                    <a:ext cx="62" cy="62"/>
                  </a:xfrm>
                  <a:custGeom>
                    <a:avLst/>
                    <a:gdLst>
                      <a:gd name="T0" fmla="*/ 0 w 429"/>
                      <a:gd name="T1" fmla="*/ 0 h 374"/>
                      <a:gd name="T2" fmla="*/ 74 w 429"/>
                      <a:gd name="T3" fmla="*/ 15 h 374"/>
                      <a:gd name="T4" fmla="*/ 147 w 429"/>
                      <a:gd name="T5" fmla="*/ 46 h 374"/>
                      <a:gd name="T6" fmla="*/ 268 w 429"/>
                      <a:gd name="T7" fmla="*/ 105 h 374"/>
                      <a:gd name="T8" fmla="*/ 300 w 429"/>
                      <a:gd name="T9" fmla="*/ 131 h 374"/>
                      <a:gd name="T10" fmla="*/ 343 w 429"/>
                      <a:gd name="T11" fmla="*/ 189 h 374"/>
                      <a:gd name="T12" fmla="*/ 388 w 429"/>
                      <a:gd name="T13" fmla="*/ 270 h 374"/>
                      <a:gd name="T14" fmla="*/ 429 w 429"/>
                      <a:gd name="T15" fmla="*/ 374 h 374"/>
                      <a:gd name="T16" fmla="*/ 0 w 429"/>
                      <a:gd name="T17" fmla="*/ 0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9"/>
                      <a:gd name="T28" fmla="*/ 0 h 374"/>
                      <a:gd name="T29" fmla="*/ 429 w 429"/>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9" h="374">
                        <a:moveTo>
                          <a:pt x="0" y="0"/>
                        </a:moveTo>
                        <a:lnTo>
                          <a:pt x="74" y="15"/>
                        </a:lnTo>
                        <a:lnTo>
                          <a:pt x="147" y="46"/>
                        </a:lnTo>
                        <a:lnTo>
                          <a:pt x="268" y="105"/>
                        </a:lnTo>
                        <a:lnTo>
                          <a:pt x="300" y="131"/>
                        </a:lnTo>
                        <a:lnTo>
                          <a:pt x="343" y="189"/>
                        </a:lnTo>
                        <a:lnTo>
                          <a:pt x="388" y="270"/>
                        </a:lnTo>
                        <a:lnTo>
                          <a:pt x="429" y="374"/>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9" name="Freeform 2491"/>
                  <p:cNvSpPr>
                    <a:spLocks/>
                  </p:cNvSpPr>
                  <p:nvPr/>
                </p:nvSpPr>
                <p:spPr bwMode="auto">
                  <a:xfrm>
                    <a:off x="1458" y="1414"/>
                    <a:ext cx="76" cy="80"/>
                  </a:xfrm>
                  <a:custGeom>
                    <a:avLst/>
                    <a:gdLst>
                      <a:gd name="T0" fmla="*/ 240 w 532"/>
                      <a:gd name="T1" fmla="*/ 52 h 482"/>
                      <a:gd name="T2" fmla="*/ 155 w 532"/>
                      <a:gd name="T3" fmla="*/ 17 h 482"/>
                      <a:gd name="T4" fmla="*/ 111 w 532"/>
                      <a:gd name="T5" fmla="*/ 4 h 482"/>
                      <a:gd name="T6" fmla="*/ 71 w 532"/>
                      <a:gd name="T7" fmla="*/ 0 h 482"/>
                      <a:gd name="T8" fmla="*/ 0 w 532"/>
                      <a:gd name="T9" fmla="*/ 15 h 482"/>
                      <a:gd name="T10" fmla="*/ 72 w 532"/>
                      <a:gd name="T11" fmla="*/ 79 h 482"/>
                      <a:gd name="T12" fmla="*/ 103 w 532"/>
                      <a:gd name="T13" fmla="*/ 95 h 482"/>
                      <a:gd name="T14" fmla="*/ 110 w 532"/>
                      <a:gd name="T15" fmla="*/ 112 h 482"/>
                      <a:gd name="T16" fmla="*/ 138 w 532"/>
                      <a:gd name="T17" fmla="*/ 137 h 482"/>
                      <a:gd name="T18" fmla="*/ 184 w 532"/>
                      <a:gd name="T19" fmla="*/ 148 h 482"/>
                      <a:gd name="T20" fmla="*/ 208 w 532"/>
                      <a:gd name="T21" fmla="*/ 159 h 482"/>
                      <a:gd name="T22" fmla="*/ 219 w 532"/>
                      <a:gd name="T23" fmla="*/ 178 h 482"/>
                      <a:gd name="T24" fmla="*/ 232 w 532"/>
                      <a:gd name="T25" fmla="*/ 213 h 482"/>
                      <a:gd name="T26" fmla="*/ 235 w 532"/>
                      <a:gd name="T27" fmla="*/ 221 h 482"/>
                      <a:gd name="T28" fmla="*/ 532 w 532"/>
                      <a:gd name="T29" fmla="*/ 482 h 482"/>
                      <a:gd name="T30" fmla="*/ 501 w 532"/>
                      <a:gd name="T31" fmla="*/ 349 h 482"/>
                      <a:gd name="T32" fmla="*/ 453 w 532"/>
                      <a:gd name="T33" fmla="*/ 238 h 482"/>
                      <a:gd name="T34" fmla="*/ 240 w 532"/>
                      <a:gd name="T35" fmla="*/ 52 h 4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32"/>
                      <a:gd name="T55" fmla="*/ 0 h 482"/>
                      <a:gd name="T56" fmla="*/ 532 w 532"/>
                      <a:gd name="T57" fmla="*/ 482 h 4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32" h="482">
                        <a:moveTo>
                          <a:pt x="240" y="52"/>
                        </a:moveTo>
                        <a:lnTo>
                          <a:pt x="155" y="17"/>
                        </a:lnTo>
                        <a:lnTo>
                          <a:pt x="111" y="4"/>
                        </a:lnTo>
                        <a:lnTo>
                          <a:pt x="71" y="0"/>
                        </a:lnTo>
                        <a:lnTo>
                          <a:pt x="0" y="15"/>
                        </a:lnTo>
                        <a:lnTo>
                          <a:pt x="72" y="79"/>
                        </a:lnTo>
                        <a:lnTo>
                          <a:pt x="103" y="95"/>
                        </a:lnTo>
                        <a:lnTo>
                          <a:pt x="110" y="112"/>
                        </a:lnTo>
                        <a:lnTo>
                          <a:pt x="138" y="137"/>
                        </a:lnTo>
                        <a:lnTo>
                          <a:pt x="184" y="148"/>
                        </a:lnTo>
                        <a:lnTo>
                          <a:pt x="208" y="159"/>
                        </a:lnTo>
                        <a:lnTo>
                          <a:pt x="219" y="178"/>
                        </a:lnTo>
                        <a:lnTo>
                          <a:pt x="232" y="213"/>
                        </a:lnTo>
                        <a:lnTo>
                          <a:pt x="235" y="221"/>
                        </a:lnTo>
                        <a:lnTo>
                          <a:pt x="532" y="482"/>
                        </a:lnTo>
                        <a:lnTo>
                          <a:pt x="501" y="349"/>
                        </a:lnTo>
                        <a:lnTo>
                          <a:pt x="453" y="238"/>
                        </a:lnTo>
                        <a:lnTo>
                          <a:pt x="240" y="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0" name="Freeform 2492"/>
                  <p:cNvSpPr>
                    <a:spLocks/>
                  </p:cNvSpPr>
                  <p:nvPr/>
                </p:nvSpPr>
                <p:spPr bwMode="auto">
                  <a:xfrm>
                    <a:off x="1448" y="1414"/>
                    <a:ext cx="87" cy="95"/>
                  </a:xfrm>
                  <a:custGeom>
                    <a:avLst/>
                    <a:gdLst>
                      <a:gd name="T0" fmla="*/ 150 w 607"/>
                      <a:gd name="T1" fmla="*/ 0 h 572"/>
                      <a:gd name="T2" fmla="*/ 140 w 607"/>
                      <a:gd name="T3" fmla="*/ 0 h 572"/>
                      <a:gd name="T4" fmla="*/ 77 w 607"/>
                      <a:gd name="T5" fmla="*/ 13 h 572"/>
                      <a:gd name="T6" fmla="*/ 0 w 607"/>
                      <a:gd name="T7" fmla="*/ 43 h 572"/>
                      <a:gd name="T8" fmla="*/ 66 w 607"/>
                      <a:gd name="T9" fmla="*/ 101 h 572"/>
                      <a:gd name="T10" fmla="*/ 84 w 607"/>
                      <a:gd name="T11" fmla="*/ 77 h 572"/>
                      <a:gd name="T12" fmla="*/ 107 w 607"/>
                      <a:gd name="T13" fmla="*/ 71 h 572"/>
                      <a:gd name="T14" fmla="*/ 161 w 607"/>
                      <a:gd name="T15" fmla="*/ 88 h 572"/>
                      <a:gd name="T16" fmla="*/ 179 w 607"/>
                      <a:gd name="T17" fmla="*/ 107 h 572"/>
                      <a:gd name="T18" fmla="*/ 178 w 607"/>
                      <a:gd name="T19" fmla="*/ 123 h 572"/>
                      <a:gd name="T20" fmla="*/ 182 w 607"/>
                      <a:gd name="T21" fmla="*/ 132 h 572"/>
                      <a:gd name="T22" fmla="*/ 244 w 607"/>
                      <a:gd name="T23" fmla="*/ 144 h 572"/>
                      <a:gd name="T24" fmla="*/ 273 w 607"/>
                      <a:gd name="T25" fmla="*/ 157 h 572"/>
                      <a:gd name="T26" fmla="*/ 288 w 607"/>
                      <a:gd name="T27" fmla="*/ 177 h 572"/>
                      <a:gd name="T28" fmla="*/ 301 w 607"/>
                      <a:gd name="T29" fmla="*/ 213 h 572"/>
                      <a:gd name="T30" fmla="*/ 329 w 607"/>
                      <a:gd name="T31" fmla="*/ 258 h 572"/>
                      <a:gd name="T32" fmla="*/ 385 w 607"/>
                      <a:gd name="T33" fmla="*/ 325 h 572"/>
                      <a:gd name="T34" fmla="*/ 453 w 607"/>
                      <a:gd name="T35" fmla="*/ 406 h 572"/>
                      <a:gd name="T36" fmla="*/ 523 w 607"/>
                      <a:gd name="T37" fmla="*/ 500 h 572"/>
                      <a:gd name="T38" fmla="*/ 607 w 607"/>
                      <a:gd name="T39" fmla="*/ 572 h 572"/>
                      <a:gd name="T40" fmla="*/ 600 w 607"/>
                      <a:gd name="T41" fmla="*/ 470 h 572"/>
                      <a:gd name="T42" fmla="*/ 579 w 607"/>
                      <a:gd name="T43" fmla="*/ 374 h 572"/>
                      <a:gd name="T44" fmla="*/ 150 w 607"/>
                      <a:gd name="T45" fmla="*/ 0 h 5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7"/>
                      <a:gd name="T70" fmla="*/ 0 h 572"/>
                      <a:gd name="T71" fmla="*/ 607 w 607"/>
                      <a:gd name="T72" fmla="*/ 572 h 5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7" h="572">
                        <a:moveTo>
                          <a:pt x="150" y="0"/>
                        </a:moveTo>
                        <a:lnTo>
                          <a:pt x="140" y="0"/>
                        </a:lnTo>
                        <a:lnTo>
                          <a:pt x="77" y="13"/>
                        </a:lnTo>
                        <a:lnTo>
                          <a:pt x="0" y="43"/>
                        </a:lnTo>
                        <a:lnTo>
                          <a:pt x="66" y="101"/>
                        </a:lnTo>
                        <a:lnTo>
                          <a:pt x="84" y="77"/>
                        </a:lnTo>
                        <a:lnTo>
                          <a:pt x="107" y="71"/>
                        </a:lnTo>
                        <a:lnTo>
                          <a:pt x="161" y="88"/>
                        </a:lnTo>
                        <a:lnTo>
                          <a:pt x="179" y="107"/>
                        </a:lnTo>
                        <a:lnTo>
                          <a:pt x="178" y="123"/>
                        </a:lnTo>
                        <a:lnTo>
                          <a:pt x="182" y="132"/>
                        </a:lnTo>
                        <a:lnTo>
                          <a:pt x="244" y="144"/>
                        </a:lnTo>
                        <a:lnTo>
                          <a:pt x="273" y="157"/>
                        </a:lnTo>
                        <a:lnTo>
                          <a:pt x="288" y="177"/>
                        </a:lnTo>
                        <a:lnTo>
                          <a:pt x="301" y="213"/>
                        </a:lnTo>
                        <a:lnTo>
                          <a:pt x="329" y="258"/>
                        </a:lnTo>
                        <a:lnTo>
                          <a:pt x="385" y="325"/>
                        </a:lnTo>
                        <a:lnTo>
                          <a:pt x="453" y="406"/>
                        </a:lnTo>
                        <a:lnTo>
                          <a:pt x="523" y="500"/>
                        </a:lnTo>
                        <a:lnTo>
                          <a:pt x="607" y="572"/>
                        </a:lnTo>
                        <a:lnTo>
                          <a:pt x="600" y="470"/>
                        </a:lnTo>
                        <a:lnTo>
                          <a:pt x="579" y="374"/>
                        </a:lnTo>
                        <a:lnTo>
                          <a:pt x="1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1" name="Freeform 2493"/>
                  <p:cNvSpPr>
                    <a:spLocks/>
                  </p:cNvSpPr>
                  <p:nvPr/>
                </p:nvSpPr>
                <p:spPr bwMode="auto">
                  <a:xfrm>
                    <a:off x="1439" y="1416"/>
                    <a:ext cx="29" cy="25"/>
                  </a:xfrm>
                  <a:custGeom>
                    <a:avLst/>
                    <a:gdLst>
                      <a:gd name="T0" fmla="*/ 0 w 202"/>
                      <a:gd name="T1" fmla="*/ 61 h 147"/>
                      <a:gd name="T2" fmla="*/ 67 w 202"/>
                      <a:gd name="T3" fmla="*/ 25 h 147"/>
                      <a:gd name="T4" fmla="*/ 130 w 202"/>
                      <a:gd name="T5" fmla="*/ 0 h 147"/>
                      <a:gd name="T6" fmla="*/ 202 w 202"/>
                      <a:gd name="T7" fmla="*/ 64 h 147"/>
                      <a:gd name="T8" fmla="*/ 168 w 202"/>
                      <a:gd name="T9" fmla="*/ 56 h 147"/>
                      <a:gd name="T10" fmla="*/ 148 w 202"/>
                      <a:gd name="T11" fmla="*/ 61 h 147"/>
                      <a:gd name="T12" fmla="*/ 132 w 202"/>
                      <a:gd name="T13" fmla="*/ 79 h 147"/>
                      <a:gd name="T14" fmla="*/ 97 w 202"/>
                      <a:gd name="T15" fmla="*/ 147 h 147"/>
                      <a:gd name="T16" fmla="*/ 0 w 202"/>
                      <a:gd name="T17" fmla="*/ 61 h 1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2"/>
                      <a:gd name="T28" fmla="*/ 0 h 147"/>
                      <a:gd name="T29" fmla="*/ 202 w 202"/>
                      <a:gd name="T30" fmla="*/ 147 h 1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2" h="147">
                        <a:moveTo>
                          <a:pt x="0" y="61"/>
                        </a:moveTo>
                        <a:lnTo>
                          <a:pt x="67" y="25"/>
                        </a:lnTo>
                        <a:lnTo>
                          <a:pt x="130" y="0"/>
                        </a:lnTo>
                        <a:lnTo>
                          <a:pt x="202" y="64"/>
                        </a:lnTo>
                        <a:lnTo>
                          <a:pt x="168" y="56"/>
                        </a:lnTo>
                        <a:lnTo>
                          <a:pt x="148" y="61"/>
                        </a:lnTo>
                        <a:lnTo>
                          <a:pt x="132" y="79"/>
                        </a:lnTo>
                        <a:lnTo>
                          <a:pt x="97" y="147"/>
                        </a:lnTo>
                        <a:lnTo>
                          <a:pt x="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2" name="Freeform 2494"/>
                  <p:cNvSpPr>
                    <a:spLocks/>
                  </p:cNvSpPr>
                  <p:nvPr/>
                </p:nvSpPr>
                <p:spPr bwMode="auto">
                  <a:xfrm>
                    <a:off x="1473" y="1432"/>
                    <a:ext cx="4" cy="5"/>
                  </a:xfrm>
                  <a:custGeom>
                    <a:avLst/>
                    <a:gdLst>
                      <a:gd name="T0" fmla="*/ 1 w 29"/>
                      <a:gd name="T1" fmla="*/ 0 h 25"/>
                      <a:gd name="T2" fmla="*/ 0 w 29"/>
                      <a:gd name="T3" fmla="*/ 13 h 25"/>
                      <a:gd name="T4" fmla="*/ 4 w 29"/>
                      <a:gd name="T5" fmla="*/ 20 h 25"/>
                      <a:gd name="T6" fmla="*/ 29 w 29"/>
                      <a:gd name="T7" fmla="*/ 25 h 25"/>
                      <a:gd name="T8" fmla="*/ 1 w 29"/>
                      <a:gd name="T9" fmla="*/ 0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 y="0"/>
                        </a:moveTo>
                        <a:lnTo>
                          <a:pt x="0" y="13"/>
                        </a:lnTo>
                        <a:lnTo>
                          <a:pt x="4" y="20"/>
                        </a:lnTo>
                        <a:lnTo>
                          <a:pt x="29" y="25"/>
                        </a:lnTo>
                        <a:lnTo>
                          <a:pt x="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3" name="Freeform 2495"/>
                  <p:cNvSpPr>
                    <a:spLocks/>
                  </p:cNvSpPr>
                  <p:nvPr/>
                </p:nvSpPr>
                <p:spPr bwMode="auto">
                  <a:xfrm>
                    <a:off x="1491" y="1450"/>
                    <a:ext cx="44" cy="72"/>
                  </a:xfrm>
                  <a:custGeom>
                    <a:avLst/>
                    <a:gdLst>
                      <a:gd name="T0" fmla="*/ 0 w 303"/>
                      <a:gd name="T1" fmla="*/ 0 h 430"/>
                      <a:gd name="T2" fmla="*/ 53 w 303"/>
                      <a:gd name="T3" fmla="*/ 71 h 430"/>
                      <a:gd name="T4" fmla="*/ 140 w 303"/>
                      <a:gd name="T5" fmla="*/ 172 h 430"/>
                      <a:gd name="T6" fmla="*/ 228 w 303"/>
                      <a:gd name="T7" fmla="*/ 294 h 430"/>
                      <a:gd name="T8" fmla="*/ 267 w 303"/>
                      <a:gd name="T9" fmla="*/ 360 h 430"/>
                      <a:gd name="T10" fmla="*/ 296 w 303"/>
                      <a:gd name="T11" fmla="*/ 430 h 430"/>
                      <a:gd name="T12" fmla="*/ 303 w 303"/>
                      <a:gd name="T13" fmla="*/ 343 h 430"/>
                      <a:gd name="T14" fmla="*/ 297 w 303"/>
                      <a:gd name="T15" fmla="*/ 261 h 430"/>
                      <a:gd name="T16" fmla="*/ 0 w 303"/>
                      <a:gd name="T17" fmla="*/ 0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3"/>
                      <a:gd name="T28" fmla="*/ 0 h 430"/>
                      <a:gd name="T29" fmla="*/ 303 w 303"/>
                      <a:gd name="T30" fmla="*/ 430 h 4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3" h="430">
                        <a:moveTo>
                          <a:pt x="0" y="0"/>
                        </a:moveTo>
                        <a:lnTo>
                          <a:pt x="53" y="71"/>
                        </a:lnTo>
                        <a:lnTo>
                          <a:pt x="140" y="172"/>
                        </a:lnTo>
                        <a:lnTo>
                          <a:pt x="228" y="294"/>
                        </a:lnTo>
                        <a:lnTo>
                          <a:pt x="267" y="360"/>
                        </a:lnTo>
                        <a:lnTo>
                          <a:pt x="296" y="430"/>
                        </a:lnTo>
                        <a:lnTo>
                          <a:pt x="303" y="343"/>
                        </a:lnTo>
                        <a:lnTo>
                          <a:pt x="297" y="26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4" name="Freeform 2496"/>
                  <p:cNvSpPr>
                    <a:spLocks/>
                  </p:cNvSpPr>
                  <p:nvPr/>
                </p:nvSpPr>
                <p:spPr bwMode="auto">
                  <a:xfrm>
                    <a:off x="1431" y="1421"/>
                    <a:ext cx="26" cy="29"/>
                  </a:xfrm>
                  <a:custGeom>
                    <a:avLst/>
                    <a:gdLst>
                      <a:gd name="T0" fmla="*/ 0 w 185"/>
                      <a:gd name="T1" fmla="*/ 69 h 178"/>
                      <a:gd name="T2" fmla="*/ 119 w 185"/>
                      <a:gd name="T3" fmla="*/ 0 h 178"/>
                      <a:gd name="T4" fmla="*/ 185 w 185"/>
                      <a:gd name="T5" fmla="*/ 58 h 178"/>
                      <a:gd name="T6" fmla="*/ 124 w 185"/>
                      <a:gd name="T7" fmla="*/ 178 h 178"/>
                      <a:gd name="T8" fmla="*/ 0 w 185"/>
                      <a:gd name="T9" fmla="*/ 69 h 178"/>
                      <a:gd name="T10" fmla="*/ 0 60000 65536"/>
                      <a:gd name="T11" fmla="*/ 0 60000 65536"/>
                      <a:gd name="T12" fmla="*/ 0 60000 65536"/>
                      <a:gd name="T13" fmla="*/ 0 60000 65536"/>
                      <a:gd name="T14" fmla="*/ 0 60000 65536"/>
                      <a:gd name="T15" fmla="*/ 0 w 185"/>
                      <a:gd name="T16" fmla="*/ 0 h 178"/>
                      <a:gd name="T17" fmla="*/ 185 w 185"/>
                      <a:gd name="T18" fmla="*/ 178 h 178"/>
                    </a:gdLst>
                    <a:ahLst/>
                    <a:cxnLst>
                      <a:cxn ang="T10">
                        <a:pos x="T0" y="T1"/>
                      </a:cxn>
                      <a:cxn ang="T11">
                        <a:pos x="T2" y="T3"/>
                      </a:cxn>
                      <a:cxn ang="T12">
                        <a:pos x="T4" y="T5"/>
                      </a:cxn>
                      <a:cxn ang="T13">
                        <a:pos x="T6" y="T7"/>
                      </a:cxn>
                      <a:cxn ang="T14">
                        <a:pos x="T8" y="T9"/>
                      </a:cxn>
                    </a:cxnLst>
                    <a:rect l="T15" t="T16" r="T17" b="T18"/>
                    <a:pathLst>
                      <a:path w="185" h="178">
                        <a:moveTo>
                          <a:pt x="0" y="69"/>
                        </a:moveTo>
                        <a:lnTo>
                          <a:pt x="119" y="0"/>
                        </a:lnTo>
                        <a:lnTo>
                          <a:pt x="185" y="58"/>
                        </a:lnTo>
                        <a:lnTo>
                          <a:pt x="124" y="178"/>
                        </a:lnTo>
                        <a:lnTo>
                          <a:pt x="0" y="6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5" name="Freeform 2497"/>
                  <p:cNvSpPr>
                    <a:spLocks/>
                  </p:cNvSpPr>
                  <p:nvPr/>
                </p:nvSpPr>
                <p:spPr bwMode="auto">
                  <a:xfrm>
                    <a:off x="1523" y="1497"/>
                    <a:ext cx="12" cy="25"/>
                  </a:xfrm>
                  <a:custGeom>
                    <a:avLst/>
                    <a:gdLst>
                      <a:gd name="T0" fmla="*/ 0 w 84"/>
                      <a:gd name="T1" fmla="*/ 0 h 151"/>
                      <a:gd name="T2" fmla="*/ 44 w 84"/>
                      <a:gd name="T3" fmla="*/ 74 h 151"/>
                      <a:gd name="T4" fmla="*/ 77 w 84"/>
                      <a:gd name="T5" fmla="*/ 151 h 151"/>
                      <a:gd name="T6" fmla="*/ 84 w 84"/>
                      <a:gd name="T7" fmla="*/ 72 h 151"/>
                      <a:gd name="T8" fmla="*/ 0 w 84"/>
                      <a:gd name="T9" fmla="*/ 0 h 151"/>
                      <a:gd name="T10" fmla="*/ 0 60000 65536"/>
                      <a:gd name="T11" fmla="*/ 0 60000 65536"/>
                      <a:gd name="T12" fmla="*/ 0 60000 65536"/>
                      <a:gd name="T13" fmla="*/ 0 60000 65536"/>
                      <a:gd name="T14" fmla="*/ 0 60000 65536"/>
                      <a:gd name="T15" fmla="*/ 0 w 84"/>
                      <a:gd name="T16" fmla="*/ 0 h 151"/>
                      <a:gd name="T17" fmla="*/ 84 w 84"/>
                      <a:gd name="T18" fmla="*/ 151 h 151"/>
                    </a:gdLst>
                    <a:ahLst/>
                    <a:cxnLst>
                      <a:cxn ang="T10">
                        <a:pos x="T0" y="T1"/>
                      </a:cxn>
                      <a:cxn ang="T11">
                        <a:pos x="T2" y="T3"/>
                      </a:cxn>
                      <a:cxn ang="T12">
                        <a:pos x="T4" y="T5"/>
                      </a:cxn>
                      <a:cxn ang="T13">
                        <a:pos x="T6" y="T7"/>
                      </a:cxn>
                      <a:cxn ang="T14">
                        <a:pos x="T8" y="T9"/>
                      </a:cxn>
                    </a:cxnLst>
                    <a:rect l="T15" t="T16" r="T17" b="T18"/>
                    <a:pathLst>
                      <a:path w="84" h="151">
                        <a:moveTo>
                          <a:pt x="0" y="0"/>
                        </a:moveTo>
                        <a:lnTo>
                          <a:pt x="44" y="74"/>
                        </a:lnTo>
                        <a:lnTo>
                          <a:pt x="77" y="151"/>
                        </a:lnTo>
                        <a:lnTo>
                          <a:pt x="84" y="72"/>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6" name="Freeform 2498"/>
                  <p:cNvSpPr>
                    <a:spLocks/>
                  </p:cNvSpPr>
                  <p:nvPr/>
                </p:nvSpPr>
                <p:spPr bwMode="auto">
                  <a:xfrm>
                    <a:off x="1423" y="1426"/>
                    <a:ext cx="30" cy="33"/>
                  </a:xfrm>
                  <a:custGeom>
                    <a:avLst/>
                    <a:gdLst>
                      <a:gd name="T0" fmla="*/ 0 w 208"/>
                      <a:gd name="T1" fmla="*/ 76 h 198"/>
                      <a:gd name="T2" fmla="*/ 111 w 208"/>
                      <a:gd name="T3" fmla="*/ 0 h 198"/>
                      <a:gd name="T4" fmla="*/ 208 w 208"/>
                      <a:gd name="T5" fmla="*/ 86 h 198"/>
                      <a:gd name="T6" fmla="*/ 178 w 208"/>
                      <a:gd name="T7" fmla="*/ 142 h 198"/>
                      <a:gd name="T8" fmla="*/ 139 w 208"/>
                      <a:gd name="T9" fmla="*/ 198 h 198"/>
                      <a:gd name="T10" fmla="*/ 0 w 208"/>
                      <a:gd name="T11" fmla="*/ 76 h 198"/>
                      <a:gd name="T12" fmla="*/ 0 60000 65536"/>
                      <a:gd name="T13" fmla="*/ 0 60000 65536"/>
                      <a:gd name="T14" fmla="*/ 0 60000 65536"/>
                      <a:gd name="T15" fmla="*/ 0 60000 65536"/>
                      <a:gd name="T16" fmla="*/ 0 60000 65536"/>
                      <a:gd name="T17" fmla="*/ 0 60000 65536"/>
                      <a:gd name="T18" fmla="*/ 0 w 208"/>
                      <a:gd name="T19" fmla="*/ 0 h 198"/>
                      <a:gd name="T20" fmla="*/ 208 w 208"/>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208" h="198">
                        <a:moveTo>
                          <a:pt x="0" y="76"/>
                        </a:moveTo>
                        <a:lnTo>
                          <a:pt x="111" y="0"/>
                        </a:lnTo>
                        <a:lnTo>
                          <a:pt x="208" y="86"/>
                        </a:lnTo>
                        <a:lnTo>
                          <a:pt x="178" y="142"/>
                        </a:lnTo>
                        <a:lnTo>
                          <a:pt x="139" y="198"/>
                        </a:lnTo>
                        <a:lnTo>
                          <a:pt x="0" y="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7" name="Freeform 2499"/>
                  <p:cNvSpPr>
                    <a:spLocks/>
                  </p:cNvSpPr>
                  <p:nvPr/>
                </p:nvSpPr>
                <p:spPr bwMode="auto">
                  <a:xfrm>
                    <a:off x="1415" y="1432"/>
                    <a:ext cx="34" cy="35"/>
                  </a:xfrm>
                  <a:custGeom>
                    <a:avLst/>
                    <a:gdLst>
                      <a:gd name="T0" fmla="*/ 108 w 232"/>
                      <a:gd name="T1" fmla="*/ 0 h 208"/>
                      <a:gd name="T2" fmla="*/ 31 w 232"/>
                      <a:gd name="T3" fmla="*/ 60 h 208"/>
                      <a:gd name="T4" fmla="*/ 0 w 232"/>
                      <a:gd name="T5" fmla="*/ 81 h 208"/>
                      <a:gd name="T6" fmla="*/ 147 w 232"/>
                      <a:gd name="T7" fmla="*/ 208 h 208"/>
                      <a:gd name="T8" fmla="*/ 195 w 232"/>
                      <a:gd name="T9" fmla="*/ 161 h 208"/>
                      <a:gd name="T10" fmla="*/ 232 w 232"/>
                      <a:gd name="T11" fmla="*/ 109 h 208"/>
                      <a:gd name="T12" fmla="*/ 108 w 232"/>
                      <a:gd name="T13" fmla="*/ 0 h 208"/>
                      <a:gd name="T14" fmla="*/ 0 60000 65536"/>
                      <a:gd name="T15" fmla="*/ 0 60000 65536"/>
                      <a:gd name="T16" fmla="*/ 0 60000 65536"/>
                      <a:gd name="T17" fmla="*/ 0 60000 65536"/>
                      <a:gd name="T18" fmla="*/ 0 60000 65536"/>
                      <a:gd name="T19" fmla="*/ 0 60000 65536"/>
                      <a:gd name="T20" fmla="*/ 0 60000 65536"/>
                      <a:gd name="T21" fmla="*/ 0 w 232"/>
                      <a:gd name="T22" fmla="*/ 0 h 208"/>
                      <a:gd name="T23" fmla="*/ 232 w 232"/>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08">
                        <a:moveTo>
                          <a:pt x="108" y="0"/>
                        </a:moveTo>
                        <a:lnTo>
                          <a:pt x="31" y="60"/>
                        </a:lnTo>
                        <a:lnTo>
                          <a:pt x="0" y="81"/>
                        </a:lnTo>
                        <a:lnTo>
                          <a:pt x="147" y="208"/>
                        </a:lnTo>
                        <a:lnTo>
                          <a:pt x="195" y="161"/>
                        </a:lnTo>
                        <a:lnTo>
                          <a:pt x="232" y="109"/>
                        </a:lnTo>
                        <a:lnTo>
                          <a:pt x="10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8" name="Freeform 2500"/>
                  <p:cNvSpPr>
                    <a:spLocks/>
                  </p:cNvSpPr>
                  <p:nvPr/>
                </p:nvSpPr>
                <p:spPr bwMode="auto">
                  <a:xfrm>
                    <a:off x="1406" y="1439"/>
                    <a:ext cx="37" cy="33"/>
                  </a:xfrm>
                  <a:custGeom>
                    <a:avLst/>
                    <a:gdLst>
                      <a:gd name="T0" fmla="*/ 121 w 260"/>
                      <a:gd name="T1" fmla="*/ 0 h 200"/>
                      <a:gd name="T2" fmla="*/ 97 w 260"/>
                      <a:gd name="T3" fmla="*/ 20 h 200"/>
                      <a:gd name="T4" fmla="*/ 59 w 260"/>
                      <a:gd name="T5" fmla="*/ 44 h 200"/>
                      <a:gd name="T6" fmla="*/ 0 w 260"/>
                      <a:gd name="T7" fmla="*/ 69 h 200"/>
                      <a:gd name="T8" fmla="*/ 149 w 260"/>
                      <a:gd name="T9" fmla="*/ 200 h 200"/>
                      <a:gd name="T10" fmla="*/ 184 w 260"/>
                      <a:gd name="T11" fmla="*/ 187 h 200"/>
                      <a:gd name="T12" fmla="*/ 226 w 260"/>
                      <a:gd name="T13" fmla="*/ 157 h 200"/>
                      <a:gd name="T14" fmla="*/ 260 w 260"/>
                      <a:gd name="T15" fmla="*/ 122 h 200"/>
                      <a:gd name="T16" fmla="*/ 121 w 260"/>
                      <a:gd name="T17" fmla="*/ 0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
                      <a:gd name="T28" fmla="*/ 0 h 200"/>
                      <a:gd name="T29" fmla="*/ 260 w 260"/>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 h="200">
                        <a:moveTo>
                          <a:pt x="121" y="0"/>
                        </a:moveTo>
                        <a:lnTo>
                          <a:pt x="97" y="20"/>
                        </a:lnTo>
                        <a:lnTo>
                          <a:pt x="59" y="44"/>
                        </a:lnTo>
                        <a:lnTo>
                          <a:pt x="0" y="69"/>
                        </a:lnTo>
                        <a:lnTo>
                          <a:pt x="149" y="200"/>
                        </a:lnTo>
                        <a:lnTo>
                          <a:pt x="184" y="187"/>
                        </a:lnTo>
                        <a:lnTo>
                          <a:pt x="226" y="157"/>
                        </a:lnTo>
                        <a:lnTo>
                          <a:pt x="260" y="122"/>
                        </a:lnTo>
                        <a:lnTo>
                          <a:pt x="12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79" name="Freeform 2501"/>
                  <p:cNvSpPr>
                    <a:spLocks/>
                  </p:cNvSpPr>
                  <p:nvPr/>
                </p:nvSpPr>
                <p:spPr bwMode="auto">
                  <a:xfrm>
                    <a:off x="1396" y="1446"/>
                    <a:ext cx="40" cy="33"/>
                  </a:xfrm>
                  <a:custGeom>
                    <a:avLst/>
                    <a:gdLst>
                      <a:gd name="T0" fmla="*/ 0 w 284"/>
                      <a:gd name="T1" fmla="*/ 53 h 200"/>
                      <a:gd name="T2" fmla="*/ 73 w 284"/>
                      <a:gd name="T3" fmla="*/ 28 h 200"/>
                      <a:gd name="T4" fmla="*/ 137 w 284"/>
                      <a:gd name="T5" fmla="*/ 0 h 200"/>
                      <a:gd name="T6" fmla="*/ 284 w 284"/>
                      <a:gd name="T7" fmla="*/ 127 h 200"/>
                      <a:gd name="T8" fmla="*/ 255 w 284"/>
                      <a:gd name="T9" fmla="*/ 146 h 200"/>
                      <a:gd name="T10" fmla="*/ 214 w 284"/>
                      <a:gd name="T11" fmla="*/ 162 h 200"/>
                      <a:gd name="T12" fmla="*/ 193 w 284"/>
                      <a:gd name="T13" fmla="*/ 173 h 200"/>
                      <a:gd name="T14" fmla="*/ 167 w 284"/>
                      <a:gd name="T15" fmla="*/ 200 h 200"/>
                      <a:gd name="T16" fmla="*/ 0 w 284"/>
                      <a:gd name="T17" fmla="*/ 53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4"/>
                      <a:gd name="T28" fmla="*/ 0 h 200"/>
                      <a:gd name="T29" fmla="*/ 284 w 284"/>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4" h="200">
                        <a:moveTo>
                          <a:pt x="0" y="53"/>
                        </a:moveTo>
                        <a:lnTo>
                          <a:pt x="73" y="28"/>
                        </a:lnTo>
                        <a:lnTo>
                          <a:pt x="137" y="0"/>
                        </a:lnTo>
                        <a:lnTo>
                          <a:pt x="284" y="127"/>
                        </a:lnTo>
                        <a:lnTo>
                          <a:pt x="255" y="146"/>
                        </a:lnTo>
                        <a:lnTo>
                          <a:pt x="214" y="162"/>
                        </a:lnTo>
                        <a:lnTo>
                          <a:pt x="193" y="173"/>
                        </a:lnTo>
                        <a:lnTo>
                          <a:pt x="167" y="200"/>
                        </a:lnTo>
                        <a:lnTo>
                          <a:pt x="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0" name="Freeform 2502"/>
                  <p:cNvSpPr>
                    <a:spLocks/>
                  </p:cNvSpPr>
                  <p:nvPr/>
                </p:nvSpPr>
                <p:spPr bwMode="auto">
                  <a:xfrm>
                    <a:off x="1384" y="1450"/>
                    <a:ext cx="43" cy="38"/>
                  </a:xfrm>
                  <a:custGeom>
                    <a:avLst/>
                    <a:gdLst>
                      <a:gd name="T0" fmla="*/ 151 w 300"/>
                      <a:gd name="T1" fmla="*/ 0 h 226"/>
                      <a:gd name="T2" fmla="*/ 72 w 300"/>
                      <a:gd name="T3" fmla="*/ 28 h 226"/>
                      <a:gd name="T4" fmla="*/ 13 w 300"/>
                      <a:gd name="T5" fmla="*/ 40 h 226"/>
                      <a:gd name="T6" fmla="*/ 0 w 300"/>
                      <a:gd name="T7" fmla="*/ 42 h 226"/>
                      <a:gd name="T8" fmla="*/ 211 w 300"/>
                      <a:gd name="T9" fmla="*/ 226 h 226"/>
                      <a:gd name="T10" fmla="*/ 263 w 300"/>
                      <a:gd name="T11" fmla="*/ 154 h 226"/>
                      <a:gd name="T12" fmla="*/ 300 w 300"/>
                      <a:gd name="T13" fmla="*/ 131 h 226"/>
                      <a:gd name="T14" fmla="*/ 151 w 300"/>
                      <a:gd name="T15" fmla="*/ 0 h 226"/>
                      <a:gd name="T16" fmla="*/ 0 60000 65536"/>
                      <a:gd name="T17" fmla="*/ 0 60000 65536"/>
                      <a:gd name="T18" fmla="*/ 0 60000 65536"/>
                      <a:gd name="T19" fmla="*/ 0 60000 65536"/>
                      <a:gd name="T20" fmla="*/ 0 60000 65536"/>
                      <a:gd name="T21" fmla="*/ 0 60000 65536"/>
                      <a:gd name="T22" fmla="*/ 0 60000 65536"/>
                      <a:gd name="T23" fmla="*/ 0 60000 65536"/>
                      <a:gd name="T24" fmla="*/ 0 w 300"/>
                      <a:gd name="T25" fmla="*/ 0 h 226"/>
                      <a:gd name="T26" fmla="*/ 300 w 300"/>
                      <a:gd name="T27" fmla="*/ 226 h 2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 h="226">
                        <a:moveTo>
                          <a:pt x="151" y="0"/>
                        </a:moveTo>
                        <a:lnTo>
                          <a:pt x="72" y="28"/>
                        </a:lnTo>
                        <a:lnTo>
                          <a:pt x="13" y="40"/>
                        </a:lnTo>
                        <a:lnTo>
                          <a:pt x="0" y="42"/>
                        </a:lnTo>
                        <a:lnTo>
                          <a:pt x="211" y="226"/>
                        </a:lnTo>
                        <a:lnTo>
                          <a:pt x="263" y="154"/>
                        </a:lnTo>
                        <a:lnTo>
                          <a:pt x="300" y="131"/>
                        </a:lnTo>
                        <a:lnTo>
                          <a:pt x="15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1" name="Freeform 2503"/>
                  <p:cNvSpPr>
                    <a:spLocks/>
                  </p:cNvSpPr>
                  <p:nvPr/>
                </p:nvSpPr>
                <p:spPr bwMode="auto">
                  <a:xfrm>
                    <a:off x="1383" y="1455"/>
                    <a:ext cx="37" cy="43"/>
                  </a:xfrm>
                  <a:custGeom>
                    <a:avLst/>
                    <a:gdLst>
                      <a:gd name="T0" fmla="*/ 87 w 254"/>
                      <a:gd name="T1" fmla="*/ 0 h 260"/>
                      <a:gd name="T2" fmla="*/ 20 w 254"/>
                      <a:gd name="T3" fmla="*/ 15 h 260"/>
                      <a:gd name="T4" fmla="*/ 3 w 254"/>
                      <a:gd name="T5" fmla="*/ 22 h 260"/>
                      <a:gd name="T6" fmla="*/ 0 w 254"/>
                      <a:gd name="T7" fmla="*/ 40 h 260"/>
                      <a:gd name="T8" fmla="*/ 3 w 254"/>
                      <a:gd name="T9" fmla="*/ 101 h 260"/>
                      <a:gd name="T10" fmla="*/ 184 w 254"/>
                      <a:gd name="T11" fmla="*/ 260 h 260"/>
                      <a:gd name="T12" fmla="*/ 224 w 254"/>
                      <a:gd name="T13" fmla="*/ 190 h 260"/>
                      <a:gd name="T14" fmla="*/ 254 w 254"/>
                      <a:gd name="T15" fmla="*/ 147 h 260"/>
                      <a:gd name="T16" fmla="*/ 87 w 25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4"/>
                      <a:gd name="T28" fmla="*/ 0 h 260"/>
                      <a:gd name="T29" fmla="*/ 254 w 25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4" h="260">
                        <a:moveTo>
                          <a:pt x="87" y="0"/>
                        </a:moveTo>
                        <a:lnTo>
                          <a:pt x="20" y="15"/>
                        </a:lnTo>
                        <a:lnTo>
                          <a:pt x="3" y="22"/>
                        </a:lnTo>
                        <a:lnTo>
                          <a:pt x="0" y="40"/>
                        </a:lnTo>
                        <a:lnTo>
                          <a:pt x="3" y="101"/>
                        </a:lnTo>
                        <a:lnTo>
                          <a:pt x="184" y="260"/>
                        </a:lnTo>
                        <a:lnTo>
                          <a:pt x="224" y="190"/>
                        </a:lnTo>
                        <a:lnTo>
                          <a:pt x="254" y="147"/>
                        </a:lnTo>
                        <a:lnTo>
                          <a:pt x="8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2" name="Freeform 2504"/>
                  <p:cNvSpPr>
                    <a:spLocks/>
                  </p:cNvSpPr>
                  <p:nvPr/>
                </p:nvSpPr>
                <p:spPr bwMode="auto">
                  <a:xfrm>
                    <a:off x="1382" y="1458"/>
                    <a:ext cx="33" cy="50"/>
                  </a:xfrm>
                  <a:custGeom>
                    <a:avLst/>
                    <a:gdLst>
                      <a:gd name="T0" fmla="*/ 0 w 226"/>
                      <a:gd name="T1" fmla="*/ 161 h 302"/>
                      <a:gd name="T2" fmla="*/ 12 w 226"/>
                      <a:gd name="T3" fmla="*/ 112 h 302"/>
                      <a:gd name="T4" fmla="*/ 10 w 226"/>
                      <a:gd name="T5" fmla="*/ 64 h 302"/>
                      <a:gd name="T6" fmla="*/ 8 w 226"/>
                      <a:gd name="T7" fmla="*/ 24 h 302"/>
                      <a:gd name="T8" fmla="*/ 9 w 226"/>
                      <a:gd name="T9" fmla="*/ 10 h 302"/>
                      <a:gd name="T10" fmla="*/ 15 w 226"/>
                      <a:gd name="T11" fmla="*/ 0 h 302"/>
                      <a:gd name="T12" fmla="*/ 226 w 226"/>
                      <a:gd name="T13" fmla="*/ 184 h 302"/>
                      <a:gd name="T14" fmla="*/ 162 w 226"/>
                      <a:gd name="T15" fmla="*/ 302 h 302"/>
                      <a:gd name="T16" fmla="*/ 0 w 226"/>
                      <a:gd name="T17" fmla="*/ 161 h 3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6"/>
                      <a:gd name="T28" fmla="*/ 0 h 302"/>
                      <a:gd name="T29" fmla="*/ 226 w 226"/>
                      <a:gd name="T30" fmla="*/ 302 h 3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6" h="302">
                        <a:moveTo>
                          <a:pt x="0" y="161"/>
                        </a:moveTo>
                        <a:lnTo>
                          <a:pt x="12" y="112"/>
                        </a:lnTo>
                        <a:lnTo>
                          <a:pt x="10" y="64"/>
                        </a:lnTo>
                        <a:lnTo>
                          <a:pt x="8" y="24"/>
                        </a:lnTo>
                        <a:lnTo>
                          <a:pt x="9" y="10"/>
                        </a:lnTo>
                        <a:lnTo>
                          <a:pt x="15" y="0"/>
                        </a:lnTo>
                        <a:lnTo>
                          <a:pt x="226" y="184"/>
                        </a:lnTo>
                        <a:lnTo>
                          <a:pt x="162" y="302"/>
                        </a:lnTo>
                        <a:lnTo>
                          <a:pt x="0" y="1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3" name="Freeform 2505"/>
                  <p:cNvSpPr>
                    <a:spLocks/>
                  </p:cNvSpPr>
                  <p:nvPr/>
                </p:nvSpPr>
                <p:spPr bwMode="auto">
                  <a:xfrm>
                    <a:off x="1376" y="1471"/>
                    <a:ext cx="34" cy="47"/>
                  </a:xfrm>
                  <a:custGeom>
                    <a:avLst/>
                    <a:gdLst>
                      <a:gd name="T0" fmla="*/ 0 w 236"/>
                      <a:gd name="T1" fmla="*/ 125 h 281"/>
                      <a:gd name="T2" fmla="*/ 31 w 236"/>
                      <a:gd name="T3" fmla="*/ 97 h 281"/>
                      <a:gd name="T4" fmla="*/ 49 w 236"/>
                      <a:gd name="T5" fmla="*/ 66 h 281"/>
                      <a:gd name="T6" fmla="*/ 55 w 236"/>
                      <a:gd name="T7" fmla="*/ 34 h 281"/>
                      <a:gd name="T8" fmla="*/ 55 w 236"/>
                      <a:gd name="T9" fmla="*/ 0 h 281"/>
                      <a:gd name="T10" fmla="*/ 236 w 236"/>
                      <a:gd name="T11" fmla="*/ 159 h 281"/>
                      <a:gd name="T12" fmla="*/ 182 w 236"/>
                      <a:gd name="T13" fmla="*/ 271 h 281"/>
                      <a:gd name="T14" fmla="*/ 177 w 236"/>
                      <a:gd name="T15" fmla="*/ 281 h 281"/>
                      <a:gd name="T16" fmla="*/ 0 w 236"/>
                      <a:gd name="T17" fmla="*/ 125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81"/>
                      <a:gd name="T29" fmla="*/ 236 w 236"/>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81">
                        <a:moveTo>
                          <a:pt x="0" y="125"/>
                        </a:moveTo>
                        <a:lnTo>
                          <a:pt x="31" y="97"/>
                        </a:lnTo>
                        <a:lnTo>
                          <a:pt x="49" y="66"/>
                        </a:lnTo>
                        <a:lnTo>
                          <a:pt x="55" y="34"/>
                        </a:lnTo>
                        <a:lnTo>
                          <a:pt x="55" y="0"/>
                        </a:lnTo>
                        <a:lnTo>
                          <a:pt x="236" y="159"/>
                        </a:lnTo>
                        <a:lnTo>
                          <a:pt x="182" y="271"/>
                        </a:lnTo>
                        <a:lnTo>
                          <a:pt x="177" y="281"/>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4" name="Freeform 2506"/>
                  <p:cNvSpPr>
                    <a:spLocks/>
                  </p:cNvSpPr>
                  <p:nvPr/>
                </p:nvSpPr>
                <p:spPr bwMode="auto">
                  <a:xfrm>
                    <a:off x="1366" y="1484"/>
                    <a:ext cx="39" cy="43"/>
                  </a:xfrm>
                  <a:custGeom>
                    <a:avLst/>
                    <a:gdLst>
                      <a:gd name="T0" fmla="*/ 0 w 277"/>
                      <a:gd name="T1" fmla="*/ 73 h 258"/>
                      <a:gd name="T2" fmla="*/ 44 w 277"/>
                      <a:gd name="T3" fmla="*/ 60 h 258"/>
                      <a:gd name="T4" fmla="*/ 76 w 277"/>
                      <a:gd name="T5" fmla="*/ 44 h 258"/>
                      <a:gd name="T6" fmla="*/ 100 w 277"/>
                      <a:gd name="T7" fmla="*/ 23 h 258"/>
                      <a:gd name="T8" fmla="*/ 115 w 277"/>
                      <a:gd name="T9" fmla="*/ 0 h 258"/>
                      <a:gd name="T10" fmla="*/ 277 w 277"/>
                      <a:gd name="T11" fmla="*/ 141 h 258"/>
                      <a:gd name="T12" fmla="*/ 253 w 277"/>
                      <a:gd name="T13" fmla="*/ 194 h 258"/>
                      <a:gd name="T14" fmla="*/ 212 w 277"/>
                      <a:gd name="T15" fmla="*/ 258 h 258"/>
                      <a:gd name="T16" fmla="*/ 0 w 277"/>
                      <a:gd name="T17" fmla="*/ 73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7"/>
                      <a:gd name="T28" fmla="*/ 0 h 258"/>
                      <a:gd name="T29" fmla="*/ 277 w 277"/>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7" h="258">
                        <a:moveTo>
                          <a:pt x="0" y="73"/>
                        </a:moveTo>
                        <a:lnTo>
                          <a:pt x="44" y="60"/>
                        </a:lnTo>
                        <a:lnTo>
                          <a:pt x="76" y="44"/>
                        </a:lnTo>
                        <a:lnTo>
                          <a:pt x="100" y="23"/>
                        </a:lnTo>
                        <a:lnTo>
                          <a:pt x="115" y="0"/>
                        </a:lnTo>
                        <a:lnTo>
                          <a:pt x="277" y="141"/>
                        </a:lnTo>
                        <a:lnTo>
                          <a:pt x="253" y="194"/>
                        </a:lnTo>
                        <a:lnTo>
                          <a:pt x="212" y="258"/>
                        </a:lnTo>
                        <a:lnTo>
                          <a:pt x="0" y="7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5" name="Freeform 2507"/>
                  <p:cNvSpPr>
                    <a:spLocks/>
                  </p:cNvSpPr>
                  <p:nvPr/>
                </p:nvSpPr>
                <p:spPr bwMode="auto">
                  <a:xfrm>
                    <a:off x="1358" y="1492"/>
                    <a:ext cx="43" cy="44"/>
                  </a:xfrm>
                  <a:custGeom>
                    <a:avLst/>
                    <a:gdLst>
                      <a:gd name="T0" fmla="*/ 129 w 306"/>
                      <a:gd name="T1" fmla="*/ 0 h 259"/>
                      <a:gd name="T2" fmla="*/ 85 w 306"/>
                      <a:gd name="T3" fmla="*/ 18 h 259"/>
                      <a:gd name="T4" fmla="*/ 26 w 306"/>
                      <a:gd name="T5" fmla="*/ 30 h 259"/>
                      <a:gd name="T6" fmla="*/ 7 w 306"/>
                      <a:gd name="T7" fmla="*/ 40 h 259"/>
                      <a:gd name="T8" fmla="*/ 0 w 306"/>
                      <a:gd name="T9" fmla="*/ 61 h 259"/>
                      <a:gd name="T10" fmla="*/ 228 w 306"/>
                      <a:gd name="T11" fmla="*/ 259 h 259"/>
                      <a:gd name="T12" fmla="*/ 272 w 306"/>
                      <a:gd name="T13" fmla="*/ 207 h 259"/>
                      <a:gd name="T14" fmla="*/ 306 w 306"/>
                      <a:gd name="T15" fmla="*/ 156 h 259"/>
                      <a:gd name="T16" fmla="*/ 129 w 306"/>
                      <a:gd name="T17" fmla="*/ 0 h 2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259"/>
                      <a:gd name="T29" fmla="*/ 306 w 306"/>
                      <a:gd name="T30" fmla="*/ 259 h 2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259">
                        <a:moveTo>
                          <a:pt x="129" y="0"/>
                        </a:moveTo>
                        <a:lnTo>
                          <a:pt x="85" y="18"/>
                        </a:lnTo>
                        <a:lnTo>
                          <a:pt x="26" y="30"/>
                        </a:lnTo>
                        <a:lnTo>
                          <a:pt x="7" y="40"/>
                        </a:lnTo>
                        <a:lnTo>
                          <a:pt x="0" y="61"/>
                        </a:lnTo>
                        <a:lnTo>
                          <a:pt x="228" y="259"/>
                        </a:lnTo>
                        <a:lnTo>
                          <a:pt x="272" y="207"/>
                        </a:lnTo>
                        <a:lnTo>
                          <a:pt x="306" y="156"/>
                        </a:lnTo>
                        <a:lnTo>
                          <a:pt x="1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6" name="Freeform 2508"/>
                  <p:cNvSpPr>
                    <a:spLocks/>
                  </p:cNvSpPr>
                  <p:nvPr/>
                </p:nvSpPr>
                <p:spPr bwMode="auto">
                  <a:xfrm>
                    <a:off x="1358" y="1496"/>
                    <a:ext cx="38" cy="48"/>
                  </a:xfrm>
                  <a:custGeom>
                    <a:avLst/>
                    <a:gdLst>
                      <a:gd name="T0" fmla="*/ 58 w 270"/>
                      <a:gd name="T1" fmla="*/ 0 h 288"/>
                      <a:gd name="T2" fmla="*/ 26 w 270"/>
                      <a:gd name="T3" fmla="*/ 5 h 288"/>
                      <a:gd name="T4" fmla="*/ 6 w 270"/>
                      <a:gd name="T5" fmla="*/ 16 h 288"/>
                      <a:gd name="T6" fmla="*/ 0 w 270"/>
                      <a:gd name="T7" fmla="*/ 42 h 288"/>
                      <a:gd name="T8" fmla="*/ 6 w 270"/>
                      <a:gd name="T9" fmla="*/ 129 h 288"/>
                      <a:gd name="T10" fmla="*/ 191 w 270"/>
                      <a:gd name="T11" fmla="*/ 288 h 288"/>
                      <a:gd name="T12" fmla="*/ 235 w 270"/>
                      <a:gd name="T13" fmla="*/ 225 h 288"/>
                      <a:gd name="T14" fmla="*/ 270 w 270"/>
                      <a:gd name="T15" fmla="*/ 185 h 288"/>
                      <a:gd name="T16" fmla="*/ 58 w 270"/>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0"/>
                      <a:gd name="T28" fmla="*/ 0 h 288"/>
                      <a:gd name="T29" fmla="*/ 270 w 270"/>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0" h="288">
                        <a:moveTo>
                          <a:pt x="58" y="0"/>
                        </a:moveTo>
                        <a:lnTo>
                          <a:pt x="26" y="5"/>
                        </a:lnTo>
                        <a:lnTo>
                          <a:pt x="6" y="16"/>
                        </a:lnTo>
                        <a:lnTo>
                          <a:pt x="0" y="42"/>
                        </a:lnTo>
                        <a:lnTo>
                          <a:pt x="6" y="129"/>
                        </a:lnTo>
                        <a:lnTo>
                          <a:pt x="191" y="288"/>
                        </a:lnTo>
                        <a:lnTo>
                          <a:pt x="235" y="225"/>
                        </a:lnTo>
                        <a:lnTo>
                          <a:pt x="270" y="185"/>
                        </a:lnTo>
                        <a:lnTo>
                          <a:pt x="5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7" name="Freeform 2509"/>
                  <p:cNvSpPr>
                    <a:spLocks/>
                  </p:cNvSpPr>
                  <p:nvPr/>
                </p:nvSpPr>
                <p:spPr bwMode="auto">
                  <a:xfrm>
                    <a:off x="1358" y="1503"/>
                    <a:ext cx="32" cy="51"/>
                  </a:xfrm>
                  <a:custGeom>
                    <a:avLst/>
                    <a:gdLst>
                      <a:gd name="T0" fmla="*/ 4 w 228"/>
                      <a:gd name="T1" fmla="*/ 176 h 310"/>
                      <a:gd name="T2" fmla="*/ 7 w 228"/>
                      <a:gd name="T3" fmla="*/ 125 h 310"/>
                      <a:gd name="T4" fmla="*/ 4 w 228"/>
                      <a:gd name="T5" fmla="*/ 76 h 310"/>
                      <a:gd name="T6" fmla="*/ 0 w 228"/>
                      <a:gd name="T7" fmla="*/ 0 h 310"/>
                      <a:gd name="T8" fmla="*/ 228 w 228"/>
                      <a:gd name="T9" fmla="*/ 198 h 310"/>
                      <a:gd name="T10" fmla="*/ 156 w 228"/>
                      <a:gd name="T11" fmla="*/ 310 h 310"/>
                      <a:gd name="T12" fmla="*/ 4 w 228"/>
                      <a:gd name="T13" fmla="*/ 176 h 310"/>
                      <a:gd name="T14" fmla="*/ 0 60000 65536"/>
                      <a:gd name="T15" fmla="*/ 0 60000 65536"/>
                      <a:gd name="T16" fmla="*/ 0 60000 65536"/>
                      <a:gd name="T17" fmla="*/ 0 60000 65536"/>
                      <a:gd name="T18" fmla="*/ 0 60000 65536"/>
                      <a:gd name="T19" fmla="*/ 0 60000 65536"/>
                      <a:gd name="T20" fmla="*/ 0 60000 65536"/>
                      <a:gd name="T21" fmla="*/ 0 w 228"/>
                      <a:gd name="T22" fmla="*/ 0 h 310"/>
                      <a:gd name="T23" fmla="*/ 228 w 228"/>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8" h="310">
                        <a:moveTo>
                          <a:pt x="4" y="176"/>
                        </a:moveTo>
                        <a:lnTo>
                          <a:pt x="7" y="125"/>
                        </a:lnTo>
                        <a:lnTo>
                          <a:pt x="4" y="76"/>
                        </a:lnTo>
                        <a:lnTo>
                          <a:pt x="0" y="0"/>
                        </a:lnTo>
                        <a:lnTo>
                          <a:pt x="228" y="198"/>
                        </a:lnTo>
                        <a:lnTo>
                          <a:pt x="156" y="310"/>
                        </a:lnTo>
                        <a:lnTo>
                          <a:pt x="4"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8" name="Freeform 2510"/>
                  <p:cNvSpPr>
                    <a:spLocks/>
                  </p:cNvSpPr>
                  <p:nvPr/>
                </p:nvSpPr>
                <p:spPr bwMode="auto">
                  <a:xfrm>
                    <a:off x="1355" y="1518"/>
                    <a:ext cx="30" cy="46"/>
                  </a:xfrm>
                  <a:custGeom>
                    <a:avLst/>
                    <a:gdLst>
                      <a:gd name="T0" fmla="*/ 0 w 208"/>
                      <a:gd name="T1" fmla="*/ 153 h 277"/>
                      <a:gd name="T2" fmla="*/ 23 w 208"/>
                      <a:gd name="T3" fmla="*/ 73 h 277"/>
                      <a:gd name="T4" fmla="*/ 23 w 208"/>
                      <a:gd name="T5" fmla="*/ 0 h 277"/>
                      <a:gd name="T6" fmla="*/ 208 w 208"/>
                      <a:gd name="T7" fmla="*/ 159 h 277"/>
                      <a:gd name="T8" fmla="*/ 142 w 208"/>
                      <a:gd name="T9" fmla="*/ 277 h 277"/>
                      <a:gd name="T10" fmla="*/ 0 w 208"/>
                      <a:gd name="T11" fmla="*/ 153 h 277"/>
                      <a:gd name="T12" fmla="*/ 0 60000 65536"/>
                      <a:gd name="T13" fmla="*/ 0 60000 65536"/>
                      <a:gd name="T14" fmla="*/ 0 60000 65536"/>
                      <a:gd name="T15" fmla="*/ 0 60000 65536"/>
                      <a:gd name="T16" fmla="*/ 0 60000 65536"/>
                      <a:gd name="T17" fmla="*/ 0 60000 65536"/>
                      <a:gd name="T18" fmla="*/ 0 w 208"/>
                      <a:gd name="T19" fmla="*/ 0 h 277"/>
                      <a:gd name="T20" fmla="*/ 208 w 208"/>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208" h="277">
                        <a:moveTo>
                          <a:pt x="0" y="153"/>
                        </a:moveTo>
                        <a:lnTo>
                          <a:pt x="23" y="73"/>
                        </a:lnTo>
                        <a:lnTo>
                          <a:pt x="23" y="0"/>
                        </a:lnTo>
                        <a:lnTo>
                          <a:pt x="208" y="159"/>
                        </a:lnTo>
                        <a:lnTo>
                          <a:pt x="142" y="277"/>
                        </a:lnTo>
                        <a:lnTo>
                          <a:pt x="0" y="1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89" name="Freeform 2511"/>
                  <p:cNvSpPr>
                    <a:spLocks/>
                  </p:cNvSpPr>
                  <p:nvPr/>
                </p:nvSpPr>
                <p:spPr bwMode="auto">
                  <a:xfrm>
                    <a:off x="1350" y="1532"/>
                    <a:ext cx="30" cy="42"/>
                  </a:xfrm>
                  <a:custGeom>
                    <a:avLst/>
                    <a:gdLst>
                      <a:gd name="T0" fmla="*/ 0 w 207"/>
                      <a:gd name="T1" fmla="*/ 125 h 254"/>
                      <a:gd name="T2" fmla="*/ 39 w 207"/>
                      <a:gd name="T3" fmla="*/ 63 h 254"/>
                      <a:gd name="T4" fmla="*/ 55 w 207"/>
                      <a:gd name="T5" fmla="*/ 0 h 254"/>
                      <a:gd name="T6" fmla="*/ 207 w 207"/>
                      <a:gd name="T7" fmla="*/ 134 h 254"/>
                      <a:gd name="T8" fmla="*/ 146 w 207"/>
                      <a:gd name="T9" fmla="*/ 254 h 254"/>
                      <a:gd name="T10" fmla="*/ 0 w 207"/>
                      <a:gd name="T11" fmla="*/ 125 h 254"/>
                      <a:gd name="T12" fmla="*/ 0 60000 65536"/>
                      <a:gd name="T13" fmla="*/ 0 60000 65536"/>
                      <a:gd name="T14" fmla="*/ 0 60000 65536"/>
                      <a:gd name="T15" fmla="*/ 0 60000 65536"/>
                      <a:gd name="T16" fmla="*/ 0 60000 65536"/>
                      <a:gd name="T17" fmla="*/ 0 60000 65536"/>
                      <a:gd name="T18" fmla="*/ 0 w 207"/>
                      <a:gd name="T19" fmla="*/ 0 h 254"/>
                      <a:gd name="T20" fmla="*/ 207 w 207"/>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207" h="254">
                        <a:moveTo>
                          <a:pt x="0" y="125"/>
                        </a:moveTo>
                        <a:lnTo>
                          <a:pt x="39" y="63"/>
                        </a:lnTo>
                        <a:lnTo>
                          <a:pt x="55" y="0"/>
                        </a:lnTo>
                        <a:lnTo>
                          <a:pt x="207" y="134"/>
                        </a:lnTo>
                        <a:lnTo>
                          <a:pt x="146" y="254"/>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0" name="Freeform 2512"/>
                  <p:cNvSpPr>
                    <a:spLocks/>
                  </p:cNvSpPr>
                  <p:nvPr/>
                </p:nvSpPr>
                <p:spPr bwMode="auto">
                  <a:xfrm>
                    <a:off x="1343" y="1543"/>
                    <a:ext cx="32" cy="42"/>
                  </a:xfrm>
                  <a:custGeom>
                    <a:avLst/>
                    <a:gdLst>
                      <a:gd name="T0" fmla="*/ 82 w 224"/>
                      <a:gd name="T1" fmla="*/ 0 h 246"/>
                      <a:gd name="T2" fmla="*/ 53 w 224"/>
                      <a:gd name="T3" fmla="*/ 50 h 246"/>
                      <a:gd name="T4" fmla="*/ 4 w 224"/>
                      <a:gd name="T5" fmla="*/ 98 h 246"/>
                      <a:gd name="T6" fmla="*/ 0 w 224"/>
                      <a:gd name="T7" fmla="*/ 100 h 246"/>
                      <a:gd name="T8" fmla="*/ 166 w 224"/>
                      <a:gd name="T9" fmla="*/ 246 h 246"/>
                      <a:gd name="T10" fmla="*/ 224 w 224"/>
                      <a:gd name="T11" fmla="*/ 124 h 246"/>
                      <a:gd name="T12" fmla="*/ 82 w 224"/>
                      <a:gd name="T13" fmla="*/ 0 h 246"/>
                      <a:gd name="T14" fmla="*/ 0 60000 65536"/>
                      <a:gd name="T15" fmla="*/ 0 60000 65536"/>
                      <a:gd name="T16" fmla="*/ 0 60000 65536"/>
                      <a:gd name="T17" fmla="*/ 0 60000 65536"/>
                      <a:gd name="T18" fmla="*/ 0 60000 65536"/>
                      <a:gd name="T19" fmla="*/ 0 60000 65536"/>
                      <a:gd name="T20" fmla="*/ 0 60000 65536"/>
                      <a:gd name="T21" fmla="*/ 0 w 224"/>
                      <a:gd name="T22" fmla="*/ 0 h 246"/>
                      <a:gd name="T23" fmla="*/ 224 w 224"/>
                      <a:gd name="T24" fmla="*/ 246 h 2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246">
                        <a:moveTo>
                          <a:pt x="82" y="0"/>
                        </a:moveTo>
                        <a:lnTo>
                          <a:pt x="53" y="50"/>
                        </a:lnTo>
                        <a:lnTo>
                          <a:pt x="4" y="98"/>
                        </a:lnTo>
                        <a:lnTo>
                          <a:pt x="0" y="100"/>
                        </a:lnTo>
                        <a:lnTo>
                          <a:pt x="166" y="246"/>
                        </a:lnTo>
                        <a:lnTo>
                          <a:pt x="224" y="124"/>
                        </a:lnTo>
                        <a:lnTo>
                          <a:pt x="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1" name="Freeform 2513"/>
                  <p:cNvSpPr>
                    <a:spLocks/>
                  </p:cNvSpPr>
                  <p:nvPr/>
                </p:nvSpPr>
                <p:spPr bwMode="auto">
                  <a:xfrm>
                    <a:off x="1336" y="1553"/>
                    <a:ext cx="35" cy="41"/>
                  </a:xfrm>
                  <a:custGeom>
                    <a:avLst/>
                    <a:gdLst>
                      <a:gd name="T0" fmla="*/ 100 w 246"/>
                      <a:gd name="T1" fmla="*/ 0 h 251"/>
                      <a:gd name="T2" fmla="*/ 56 w 246"/>
                      <a:gd name="T3" fmla="*/ 43 h 251"/>
                      <a:gd name="T4" fmla="*/ 0 w 246"/>
                      <a:gd name="T5" fmla="*/ 88 h 251"/>
                      <a:gd name="T6" fmla="*/ 186 w 246"/>
                      <a:gd name="T7" fmla="*/ 251 h 251"/>
                      <a:gd name="T8" fmla="*/ 199 w 246"/>
                      <a:gd name="T9" fmla="*/ 237 h 251"/>
                      <a:gd name="T10" fmla="*/ 246 w 246"/>
                      <a:gd name="T11" fmla="*/ 129 h 251"/>
                      <a:gd name="T12" fmla="*/ 100 w 246"/>
                      <a:gd name="T13" fmla="*/ 0 h 251"/>
                      <a:gd name="T14" fmla="*/ 0 60000 65536"/>
                      <a:gd name="T15" fmla="*/ 0 60000 65536"/>
                      <a:gd name="T16" fmla="*/ 0 60000 65536"/>
                      <a:gd name="T17" fmla="*/ 0 60000 65536"/>
                      <a:gd name="T18" fmla="*/ 0 60000 65536"/>
                      <a:gd name="T19" fmla="*/ 0 60000 65536"/>
                      <a:gd name="T20" fmla="*/ 0 60000 65536"/>
                      <a:gd name="T21" fmla="*/ 0 w 246"/>
                      <a:gd name="T22" fmla="*/ 0 h 251"/>
                      <a:gd name="T23" fmla="*/ 246 w 246"/>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6" h="251">
                        <a:moveTo>
                          <a:pt x="100" y="0"/>
                        </a:moveTo>
                        <a:lnTo>
                          <a:pt x="56" y="43"/>
                        </a:lnTo>
                        <a:lnTo>
                          <a:pt x="0" y="88"/>
                        </a:lnTo>
                        <a:lnTo>
                          <a:pt x="186" y="251"/>
                        </a:lnTo>
                        <a:lnTo>
                          <a:pt x="199" y="237"/>
                        </a:lnTo>
                        <a:lnTo>
                          <a:pt x="246" y="129"/>
                        </a:lnTo>
                        <a:lnTo>
                          <a:pt x="10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2" name="Freeform 2514"/>
                  <p:cNvSpPr>
                    <a:spLocks/>
                  </p:cNvSpPr>
                  <p:nvPr/>
                </p:nvSpPr>
                <p:spPr bwMode="auto">
                  <a:xfrm>
                    <a:off x="1328" y="1560"/>
                    <a:ext cx="39" cy="35"/>
                  </a:xfrm>
                  <a:custGeom>
                    <a:avLst/>
                    <a:gdLst>
                      <a:gd name="T0" fmla="*/ 0 w 271"/>
                      <a:gd name="T1" fmla="*/ 84 h 207"/>
                      <a:gd name="T2" fmla="*/ 105 w 271"/>
                      <a:gd name="T3" fmla="*/ 0 h 207"/>
                      <a:gd name="T4" fmla="*/ 271 w 271"/>
                      <a:gd name="T5" fmla="*/ 146 h 207"/>
                      <a:gd name="T6" fmla="*/ 252 w 271"/>
                      <a:gd name="T7" fmla="*/ 192 h 207"/>
                      <a:gd name="T8" fmla="*/ 244 w 271"/>
                      <a:gd name="T9" fmla="*/ 204 h 207"/>
                      <a:gd name="T10" fmla="*/ 232 w 271"/>
                      <a:gd name="T11" fmla="*/ 207 h 207"/>
                      <a:gd name="T12" fmla="*/ 204 w 271"/>
                      <a:gd name="T13" fmla="*/ 200 h 207"/>
                      <a:gd name="T14" fmla="*/ 168 w 271"/>
                      <a:gd name="T15" fmla="*/ 187 h 207"/>
                      <a:gd name="T16" fmla="*/ 129 w 271"/>
                      <a:gd name="T17" fmla="*/ 186 h 207"/>
                      <a:gd name="T18" fmla="*/ 121 w 271"/>
                      <a:gd name="T19" fmla="*/ 188 h 207"/>
                      <a:gd name="T20" fmla="*/ 0 w 271"/>
                      <a:gd name="T21" fmla="*/ 84 h 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1"/>
                      <a:gd name="T34" fmla="*/ 0 h 207"/>
                      <a:gd name="T35" fmla="*/ 271 w 271"/>
                      <a:gd name="T36" fmla="*/ 207 h 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1" h="207">
                        <a:moveTo>
                          <a:pt x="0" y="84"/>
                        </a:moveTo>
                        <a:lnTo>
                          <a:pt x="105" y="0"/>
                        </a:lnTo>
                        <a:lnTo>
                          <a:pt x="271" y="146"/>
                        </a:lnTo>
                        <a:lnTo>
                          <a:pt x="252" y="192"/>
                        </a:lnTo>
                        <a:lnTo>
                          <a:pt x="244" y="204"/>
                        </a:lnTo>
                        <a:lnTo>
                          <a:pt x="232" y="207"/>
                        </a:lnTo>
                        <a:lnTo>
                          <a:pt x="204" y="200"/>
                        </a:lnTo>
                        <a:lnTo>
                          <a:pt x="168" y="187"/>
                        </a:lnTo>
                        <a:lnTo>
                          <a:pt x="129" y="186"/>
                        </a:lnTo>
                        <a:lnTo>
                          <a:pt x="121" y="188"/>
                        </a:lnTo>
                        <a:lnTo>
                          <a:pt x="0" y="8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3" name="Freeform 2515"/>
                  <p:cNvSpPr>
                    <a:spLocks/>
                  </p:cNvSpPr>
                  <p:nvPr/>
                </p:nvSpPr>
                <p:spPr bwMode="auto">
                  <a:xfrm>
                    <a:off x="1321" y="1567"/>
                    <a:ext cx="42" cy="30"/>
                  </a:xfrm>
                  <a:custGeom>
                    <a:avLst/>
                    <a:gdLst>
                      <a:gd name="T0" fmla="*/ 0 w 293"/>
                      <a:gd name="T1" fmla="*/ 80 h 178"/>
                      <a:gd name="T2" fmla="*/ 107 w 293"/>
                      <a:gd name="T3" fmla="*/ 0 h 178"/>
                      <a:gd name="T4" fmla="*/ 293 w 293"/>
                      <a:gd name="T5" fmla="*/ 163 h 178"/>
                      <a:gd name="T6" fmla="*/ 273 w 293"/>
                      <a:gd name="T7" fmla="*/ 162 h 178"/>
                      <a:gd name="T8" fmla="*/ 247 w 293"/>
                      <a:gd name="T9" fmla="*/ 152 h 178"/>
                      <a:gd name="T10" fmla="*/ 215 w 293"/>
                      <a:gd name="T11" fmla="*/ 142 h 178"/>
                      <a:gd name="T12" fmla="*/ 183 w 293"/>
                      <a:gd name="T13" fmla="*/ 143 h 178"/>
                      <a:gd name="T14" fmla="*/ 145 w 293"/>
                      <a:gd name="T15" fmla="*/ 152 h 178"/>
                      <a:gd name="T16" fmla="*/ 111 w 293"/>
                      <a:gd name="T17" fmla="*/ 178 h 178"/>
                      <a:gd name="T18" fmla="*/ 0 w 293"/>
                      <a:gd name="T19" fmla="*/ 8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78"/>
                      <a:gd name="T32" fmla="*/ 293 w 293"/>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78">
                        <a:moveTo>
                          <a:pt x="0" y="80"/>
                        </a:moveTo>
                        <a:lnTo>
                          <a:pt x="107" y="0"/>
                        </a:lnTo>
                        <a:lnTo>
                          <a:pt x="293" y="163"/>
                        </a:lnTo>
                        <a:lnTo>
                          <a:pt x="273" y="162"/>
                        </a:lnTo>
                        <a:lnTo>
                          <a:pt x="247" y="152"/>
                        </a:lnTo>
                        <a:lnTo>
                          <a:pt x="215" y="142"/>
                        </a:lnTo>
                        <a:lnTo>
                          <a:pt x="183" y="143"/>
                        </a:lnTo>
                        <a:lnTo>
                          <a:pt x="145" y="152"/>
                        </a:lnTo>
                        <a:lnTo>
                          <a:pt x="111" y="178"/>
                        </a:lnTo>
                        <a:lnTo>
                          <a:pt x="0" y="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4" name="Freeform 2516"/>
                  <p:cNvSpPr>
                    <a:spLocks/>
                  </p:cNvSpPr>
                  <p:nvPr/>
                </p:nvSpPr>
                <p:spPr bwMode="auto">
                  <a:xfrm>
                    <a:off x="1312" y="1574"/>
                    <a:ext cx="34" cy="28"/>
                  </a:xfrm>
                  <a:custGeom>
                    <a:avLst/>
                    <a:gdLst>
                      <a:gd name="T0" fmla="*/ 0 w 233"/>
                      <a:gd name="T1" fmla="*/ 76 h 167"/>
                      <a:gd name="T2" fmla="*/ 112 w 233"/>
                      <a:gd name="T3" fmla="*/ 0 h 167"/>
                      <a:gd name="T4" fmla="*/ 233 w 233"/>
                      <a:gd name="T5" fmla="*/ 104 h 167"/>
                      <a:gd name="T6" fmla="*/ 200 w 233"/>
                      <a:gd name="T7" fmla="*/ 111 h 167"/>
                      <a:gd name="T8" fmla="*/ 158 w 233"/>
                      <a:gd name="T9" fmla="*/ 144 h 167"/>
                      <a:gd name="T10" fmla="*/ 126 w 233"/>
                      <a:gd name="T11" fmla="*/ 164 h 167"/>
                      <a:gd name="T12" fmla="*/ 106 w 233"/>
                      <a:gd name="T13" fmla="*/ 167 h 167"/>
                      <a:gd name="T14" fmla="*/ 0 w 233"/>
                      <a:gd name="T15" fmla="*/ 76 h 167"/>
                      <a:gd name="T16" fmla="*/ 0 60000 65536"/>
                      <a:gd name="T17" fmla="*/ 0 60000 65536"/>
                      <a:gd name="T18" fmla="*/ 0 60000 65536"/>
                      <a:gd name="T19" fmla="*/ 0 60000 65536"/>
                      <a:gd name="T20" fmla="*/ 0 60000 65536"/>
                      <a:gd name="T21" fmla="*/ 0 60000 65536"/>
                      <a:gd name="T22" fmla="*/ 0 60000 65536"/>
                      <a:gd name="T23" fmla="*/ 0 60000 65536"/>
                      <a:gd name="T24" fmla="*/ 0 w 233"/>
                      <a:gd name="T25" fmla="*/ 0 h 167"/>
                      <a:gd name="T26" fmla="*/ 233 w 233"/>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3" h="167">
                        <a:moveTo>
                          <a:pt x="0" y="76"/>
                        </a:moveTo>
                        <a:lnTo>
                          <a:pt x="112" y="0"/>
                        </a:lnTo>
                        <a:lnTo>
                          <a:pt x="233" y="104"/>
                        </a:lnTo>
                        <a:lnTo>
                          <a:pt x="200" y="111"/>
                        </a:lnTo>
                        <a:lnTo>
                          <a:pt x="158" y="144"/>
                        </a:lnTo>
                        <a:lnTo>
                          <a:pt x="126" y="164"/>
                        </a:lnTo>
                        <a:lnTo>
                          <a:pt x="106" y="167"/>
                        </a:lnTo>
                        <a:lnTo>
                          <a:pt x="0" y="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5" name="Freeform 2517"/>
                  <p:cNvSpPr>
                    <a:spLocks/>
                  </p:cNvSpPr>
                  <p:nvPr/>
                </p:nvSpPr>
                <p:spPr bwMode="auto">
                  <a:xfrm>
                    <a:off x="1307" y="1581"/>
                    <a:ext cx="30" cy="24"/>
                  </a:xfrm>
                  <a:custGeom>
                    <a:avLst/>
                    <a:gdLst>
                      <a:gd name="T0" fmla="*/ 97 w 208"/>
                      <a:gd name="T1" fmla="*/ 0 h 148"/>
                      <a:gd name="T2" fmla="*/ 0 w 208"/>
                      <a:gd name="T3" fmla="*/ 55 h 148"/>
                      <a:gd name="T4" fmla="*/ 64 w 208"/>
                      <a:gd name="T5" fmla="*/ 111 h 148"/>
                      <a:gd name="T6" fmla="*/ 102 w 208"/>
                      <a:gd name="T7" fmla="*/ 143 h 148"/>
                      <a:gd name="T8" fmla="*/ 116 w 208"/>
                      <a:gd name="T9" fmla="*/ 148 h 148"/>
                      <a:gd name="T10" fmla="*/ 122 w 208"/>
                      <a:gd name="T11" fmla="*/ 142 h 148"/>
                      <a:gd name="T12" fmla="*/ 130 w 208"/>
                      <a:gd name="T13" fmla="*/ 127 h 148"/>
                      <a:gd name="T14" fmla="*/ 142 w 208"/>
                      <a:gd name="T15" fmla="*/ 128 h 148"/>
                      <a:gd name="T16" fmla="*/ 160 w 208"/>
                      <a:gd name="T17" fmla="*/ 126 h 148"/>
                      <a:gd name="T18" fmla="*/ 197 w 208"/>
                      <a:gd name="T19" fmla="*/ 105 h 148"/>
                      <a:gd name="T20" fmla="*/ 208 w 208"/>
                      <a:gd name="T21" fmla="*/ 98 h 148"/>
                      <a:gd name="T22" fmla="*/ 97 w 208"/>
                      <a:gd name="T23" fmla="*/ 0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8"/>
                      <a:gd name="T37" fmla="*/ 0 h 148"/>
                      <a:gd name="T38" fmla="*/ 208 w 208"/>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8" h="148">
                        <a:moveTo>
                          <a:pt x="97" y="0"/>
                        </a:moveTo>
                        <a:lnTo>
                          <a:pt x="0" y="55"/>
                        </a:lnTo>
                        <a:lnTo>
                          <a:pt x="64" y="111"/>
                        </a:lnTo>
                        <a:lnTo>
                          <a:pt x="102" y="143"/>
                        </a:lnTo>
                        <a:lnTo>
                          <a:pt x="116" y="148"/>
                        </a:lnTo>
                        <a:lnTo>
                          <a:pt x="122" y="142"/>
                        </a:lnTo>
                        <a:lnTo>
                          <a:pt x="130" y="127"/>
                        </a:lnTo>
                        <a:lnTo>
                          <a:pt x="142" y="128"/>
                        </a:lnTo>
                        <a:lnTo>
                          <a:pt x="160" y="126"/>
                        </a:lnTo>
                        <a:lnTo>
                          <a:pt x="197" y="105"/>
                        </a:lnTo>
                        <a:lnTo>
                          <a:pt x="208" y="98"/>
                        </a:lnTo>
                        <a:lnTo>
                          <a:pt x="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6" name="Freeform 2518"/>
                  <p:cNvSpPr>
                    <a:spLocks/>
                  </p:cNvSpPr>
                  <p:nvPr/>
                </p:nvSpPr>
                <p:spPr bwMode="auto">
                  <a:xfrm>
                    <a:off x="1307" y="1587"/>
                    <a:ext cx="21" cy="18"/>
                  </a:xfrm>
                  <a:custGeom>
                    <a:avLst/>
                    <a:gdLst>
                      <a:gd name="T0" fmla="*/ 39 w 145"/>
                      <a:gd name="T1" fmla="*/ 0 h 111"/>
                      <a:gd name="T2" fmla="*/ 0 w 145"/>
                      <a:gd name="T3" fmla="*/ 18 h 111"/>
                      <a:gd name="T4" fmla="*/ 64 w 145"/>
                      <a:gd name="T5" fmla="*/ 74 h 111"/>
                      <a:gd name="T6" fmla="*/ 102 w 145"/>
                      <a:gd name="T7" fmla="*/ 106 h 111"/>
                      <a:gd name="T8" fmla="*/ 116 w 145"/>
                      <a:gd name="T9" fmla="*/ 111 h 111"/>
                      <a:gd name="T10" fmla="*/ 122 w 145"/>
                      <a:gd name="T11" fmla="*/ 105 h 111"/>
                      <a:gd name="T12" fmla="*/ 131 w 145"/>
                      <a:gd name="T13" fmla="*/ 90 h 111"/>
                      <a:gd name="T14" fmla="*/ 145 w 145"/>
                      <a:gd name="T15" fmla="*/ 91 h 111"/>
                      <a:gd name="T16" fmla="*/ 39 w 145"/>
                      <a:gd name="T17" fmla="*/ 0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11"/>
                      <a:gd name="T29" fmla="*/ 145 w 145"/>
                      <a:gd name="T30" fmla="*/ 111 h 1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11">
                        <a:moveTo>
                          <a:pt x="39" y="0"/>
                        </a:moveTo>
                        <a:lnTo>
                          <a:pt x="0" y="18"/>
                        </a:lnTo>
                        <a:lnTo>
                          <a:pt x="64" y="74"/>
                        </a:lnTo>
                        <a:lnTo>
                          <a:pt x="102" y="106"/>
                        </a:lnTo>
                        <a:lnTo>
                          <a:pt x="116" y="111"/>
                        </a:lnTo>
                        <a:lnTo>
                          <a:pt x="122" y="105"/>
                        </a:lnTo>
                        <a:lnTo>
                          <a:pt x="131" y="90"/>
                        </a:lnTo>
                        <a:lnTo>
                          <a:pt x="145" y="91"/>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7" name="Freeform 2519"/>
                  <p:cNvSpPr>
                    <a:spLocks/>
                  </p:cNvSpPr>
                  <p:nvPr/>
                </p:nvSpPr>
                <p:spPr bwMode="auto">
                  <a:xfrm>
                    <a:off x="1468" y="1414"/>
                    <a:ext cx="40" cy="18"/>
                  </a:xfrm>
                  <a:custGeom>
                    <a:avLst/>
                    <a:gdLst>
                      <a:gd name="T0" fmla="*/ 8 w 278"/>
                      <a:gd name="T1" fmla="*/ 3 h 108"/>
                      <a:gd name="T2" fmla="*/ 27 w 278"/>
                      <a:gd name="T3" fmla="*/ 5 h 108"/>
                      <a:gd name="T4" fmla="*/ 45 w 278"/>
                      <a:gd name="T5" fmla="*/ 7 h 108"/>
                      <a:gd name="T6" fmla="*/ 64 w 278"/>
                      <a:gd name="T7" fmla="*/ 13 h 108"/>
                      <a:gd name="T8" fmla="*/ 83 w 278"/>
                      <a:gd name="T9" fmla="*/ 19 h 108"/>
                      <a:gd name="T10" fmla="*/ 103 w 278"/>
                      <a:gd name="T11" fmla="*/ 26 h 108"/>
                      <a:gd name="T12" fmla="*/ 121 w 278"/>
                      <a:gd name="T13" fmla="*/ 33 h 108"/>
                      <a:gd name="T14" fmla="*/ 141 w 278"/>
                      <a:gd name="T15" fmla="*/ 41 h 108"/>
                      <a:gd name="T16" fmla="*/ 159 w 278"/>
                      <a:gd name="T17" fmla="*/ 51 h 108"/>
                      <a:gd name="T18" fmla="*/ 178 w 278"/>
                      <a:gd name="T19" fmla="*/ 59 h 108"/>
                      <a:gd name="T20" fmla="*/ 195 w 278"/>
                      <a:gd name="T21" fmla="*/ 69 h 108"/>
                      <a:gd name="T22" fmla="*/ 213 w 278"/>
                      <a:gd name="T23" fmla="*/ 77 h 108"/>
                      <a:gd name="T24" fmla="*/ 229 w 278"/>
                      <a:gd name="T25" fmla="*/ 85 h 108"/>
                      <a:gd name="T26" fmla="*/ 243 w 278"/>
                      <a:gd name="T27" fmla="*/ 94 h 108"/>
                      <a:gd name="T28" fmla="*/ 258 w 278"/>
                      <a:gd name="T29" fmla="*/ 100 h 108"/>
                      <a:gd name="T30" fmla="*/ 269 w 278"/>
                      <a:gd name="T31" fmla="*/ 106 h 108"/>
                      <a:gd name="T32" fmla="*/ 278 w 278"/>
                      <a:gd name="T33" fmla="*/ 105 h 108"/>
                      <a:gd name="T34" fmla="*/ 266 w 278"/>
                      <a:gd name="T35" fmla="*/ 100 h 108"/>
                      <a:gd name="T36" fmla="*/ 253 w 278"/>
                      <a:gd name="T37" fmla="*/ 94 h 108"/>
                      <a:gd name="T38" fmla="*/ 238 w 278"/>
                      <a:gd name="T39" fmla="*/ 87 h 108"/>
                      <a:gd name="T40" fmla="*/ 222 w 278"/>
                      <a:gd name="T41" fmla="*/ 78 h 108"/>
                      <a:gd name="T42" fmla="*/ 206 w 278"/>
                      <a:gd name="T43" fmla="*/ 70 h 108"/>
                      <a:gd name="T44" fmla="*/ 188 w 278"/>
                      <a:gd name="T45" fmla="*/ 62 h 108"/>
                      <a:gd name="T46" fmla="*/ 170 w 278"/>
                      <a:gd name="T47" fmla="*/ 52 h 108"/>
                      <a:gd name="T48" fmla="*/ 152 w 278"/>
                      <a:gd name="T49" fmla="*/ 43 h 108"/>
                      <a:gd name="T50" fmla="*/ 132 w 278"/>
                      <a:gd name="T51" fmla="*/ 34 h 108"/>
                      <a:gd name="T52" fmla="*/ 113 w 278"/>
                      <a:gd name="T53" fmla="*/ 26 h 108"/>
                      <a:gd name="T54" fmla="*/ 93 w 278"/>
                      <a:gd name="T55" fmla="*/ 19 h 108"/>
                      <a:gd name="T56" fmla="*/ 75 w 278"/>
                      <a:gd name="T57" fmla="*/ 13 h 108"/>
                      <a:gd name="T58" fmla="*/ 55 w 278"/>
                      <a:gd name="T59" fmla="*/ 6 h 108"/>
                      <a:gd name="T60" fmla="*/ 36 w 278"/>
                      <a:gd name="T61" fmla="*/ 2 h 108"/>
                      <a:gd name="T62" fmla="*/ 18 w 278"/>
                      <a:gd name="T63" fmla="*/ 0 h 108"/>
                      <a:gd name="T64" fmla="*/ 0 w 278"/>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8"/>
                      <a:gd name="T100" fmla="*/ 0 h 108"/>
                      <a:gd name="T101" fmla="*/ 278 w 278"/>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8" h="108">
                        <a:moveTo>
                          <a:pt x="0" y="3"/>
                        </a:moveTo>
                        <a:lnTo>
                          <a:pt x="8" y="3"/>
                        </a:lnTo>
                        <a:lnTo>
                          <a:pt x="18" y="3"/>
                        </a:lnTo>
                        <a:lnTo>
                          <a:pt x="27" y="5"/>
                        </a:lnTo>
                        <a:lnTo>
                          <a:pt x="35" y="6"/>
                        </a:lnTo>
                        <a:lnTo>
                          <a:pt x="45" y="7"/>
                        </a:lnTo>
                        <a:lnTo>
                          <a:pt x="54" y="10"/>
                        </a:lnTo>
                        <a:lnTo>
                          <a:pt x="64" y="13"/>
                        </a:lnTo>
                        <a:lnTo>
                          <a:pt x="73" y="15"/>
                        </a:lnTo>
                        <a:lnTo>
                          <a:pt x="83" y="19"/>
                        </a:lnTo>
                        <a:lnTo>
                          <a:pt x="92" y="22"/>
                        </a:lnTo>
                        <a:lnTo>
                          <a:pt x="103" y="26"/>
                        </a:lnTo>
                        <a:lnTo>
                          <a:pt x="112" y="29"/>
                        </a:lnTo>
                        <a:lnTo>
                          <a:pt x="121" y="33"/>
                        </a:lnTo>
                        <a:lnTo>
                          <a:pt x="131" y="38"/>
                        </a:lnTo>
                        <a:lnTo>
                          <a:pt x="141" y="41"/>
                        </a:lnTo>
                        <a:lnTo>
                          <a:pt x="151" y="46"/>
                        </a:lnTo>
                        <a:lnTo>
                          <a:pt x="159" y="51"/>
                        </a:lnTo>
                        <a:lnTo>
                          <a:pt x="168" y="56"/>
                        </a:lnTo>
                        <a:lnTo>
                          <a:pt x="178" y="59"/>
                        </a:lnTo>
                        <a:lnTo>
                          <a:pt x="187" y="64"/>
                        </a:lnTo>
                        <a:lnTo>
                          <a:pt x="195" y="69"/>
                        </a:lnTo>
                        <a:lnTo>
                          <a:pt x="204" y="74"/>
                        </a:lnTo>
                        <a:lnTo>
                          <a:pt x="213" y="77"/>
                        </a:lnTo>
                        <a:lnTo>
                          <a:pt x="220" y="82"/>
                        </a:lnTo>
                        <a:lnTo>
                          <a:pt x="229" y="85"/>
                        </a:lnTo>
                        <a:lnTo>
                          <a:pt x="236" y="90"/>
                        </a:lnTo>
                        <a:lnTo>
                          <a:pt x="243" y="94"/>
                        </a:lnTo>
                        <a:lnTo>
                          <a:pt x="252" y="97"/>
                        </a:lnTo>
                        <a:lnTo>
                          <a:pt x="258" y="100"/>
                        </a:lnTo>
                        <a:lnTo>
                          <a:pt x="264" y="103"/>
                        </a:lnTo>
                        <a:lnTo>
                          <a:pt x="269" y="106"/>
                        </a:lnTo>
                        <a:lnTo>
                          <a:pt x="275" y="108"/>
                        </a:lnTo>
                        <a:lnTo>
                          <a:pt x="278" y="105"/>
                        </a:lnTo>
                        <a:lnTo>
                          <a:pt x="272" y="102"/>
                        </a:lnTo>
                        <a:lnTo>
                          <a:pt x="266" y="100"/>
                        </a:lnTo>
                        <a:lnTo>
                          <a:pt x="260" y="96"/>
                        </a:lnTo>
                        <a:lnTo>
                          <a:pt x="253" y="94"/>
                        </a:lnTo>
                        <a:lnTo>
                          <a:pt x="245" y="90"/>
                        </a:lnTo>
                        <a:lnTo>
                          <a:pt x="238" y="87"/>
                        </a:lnTo>
                        <a:lnTo>
                          <a:pt x="230" y="83"/>
                        </a:lnTo>
                        <a:lnTo>
                          <a:pt x="222" y="78"/>
                        </a:lnTo>
                        <a:lnTo>
                          <a:pt x="214" y="75"/>
                        </a:lnTo>
                        <a:lnTo>
                          <a:pt x="206" y="70"/>
                        </a:lnTo>
                        <a:lnTo>
                          <a:pt x="197" y="65"/>
                        </a:lnTo>
                        <a:lnTo>
                          <a:pt x="188" y="62"/>
                        </a:lnTo>
                        <a:lnTo>
                          <a:pt x="180" y="57"/>
                        </a:lnTo>
                        <a:lnTo>
                          <a:pt x="170" y="52"/>
                        </a:lnTo>
                        <a:lnTo>
                          <a:pt x="161" y="47"/>
                        </a:lnTo>
                        <a:lnTo>
                          <a:pt x="152" y="43"/>
                        </a:lnTo>
                        <a:lnTo>
                          <a:pt x="142" y="39"/>
                        </a:lnTo>
                        <a:lnTo>
                          <a:pt x="132" y="34"/>
                        </a:lnTo>
                        <a:lnTo>
                          <a:pt x="123" y="31"/>
                        </a:lnTo>
                        <a:lnTo>
                          <a:pt x="113" y="26"/>
                        </a:lnTo>
                        <a:lnTo>
                          <a:pt x="104" y="22"/>
                        </a:lnTo>
                        <a:lnTo>
                          <a:pt x="93" y="19"/>
                        </a:lnTo>
                        <a:lnTo>
                          <a:pt x="84" y="15"/>
                        </a:lnTo>
                        <a:lnTo>
                          <a:pt x="75" y="13"/>
                        </a:lnTo>
                        <a:lnTo>
                          <a:pt x="65" y="9"/>
                        </a:lnTo>
                        <a:lnTo>
                          <a:pt x="55" y="6"/>
                        </a:lnTo>
                        <a:lnTo>
                          <a:pt x="45" y="3"/>
                        </a:lnTo>
                        <a:lnTo>
                          <a:pt x="36" y="2"/>
                        </a:lnTo>
                        <a:lnTo>
                          <a:pt x="27" y="1"/>
                        </a:lnTo>
                        <a:lnTo>
                          <a:pt x="18" y="0"/>
                        </a:lnTo>
                        <a:lnTo>
                          <a:pt x="8" y="0"/>
                        </a:lnTo>
                        <a:lnTo>
                          <a:pt x="0"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8" name="Freeform 2520"/>
                  <p:cNvSpPr>
                    <a:spLocks/>
                  </p:cNvSpPr>
                  <p:nvPr/>
                </p:nvSpPr>
                <p:spPr bwMode="auto">
                  <a:xfrm>
                    <a:off x="1420" y="1414"/>
                    <a:ext cx="48" cy="29"/>
                  </a:xfrm>
                  <a:custGeom>
                    <a:avLst/>
                    <a:gdLst>
                      <a:gd name="T0" fmla="*/ 15 w 337"/>
                      <a:gd name="T1" fmla="*/ 165 h 176"/>
                      <a:gd name="T2" fmla="*/ 39 w 337"/>
                      <a:gd name="T3" fmla="*/ 145 h 176"/>
                      <a:gd name="T4" fmla="*/ 62 w 337"/>
                      <a:gd name="T5" fmla="*/ 127 h 176"/>
                      <a:gd name="T6" fmla="*/ 86 w 337"/>
                      <a:gd name="T7" fmla="*/ 109 h 176"/>
                      <a:gd name="T8" fmla="*/ 110 w 337"/>
                      <a:gd name="T9" fmla="*/ 94 h 176"/>
                      <a:gd name="T10" fmla="*/ 132 w 337"/>
                      <a:gd name="T11" fmla="*/ 80 h 176"/>
                      <a:gd name="T12" fmla="*/ 156 w 337"/>
                      <a:gd name="T13" fmla="*/ 66 h 176"/>
                      <a:gd name="T14" fmla="*/ 178 w 337"/>
                      <a:gd name="T15" fmla="*/ 54 h 176"/>
                      <a:gd name="T16" fmla="*/ 201 w 337"/>
                      <a:gd name="T17" fmla="*/ 44 h 176"/>
                      <a:gd name="T18" fmla="*/ 222 w 337"/>
                      <a:gd name="T19" fmla="*/ 34 h 176"/>
                      <a:gd name="T20" fmla="*/ 243 w 337"/>
                      <a:gd name="T21" fmla="*/ 26 h 176"/>
                      <a:gd name="T22" fmla="*/ 262 w 337"/>
                      <a:gd name="T23" fmla="*/ 20 h 176"/>
                      <a:gd name="T24" fmla="*/ 280 w 337"/>
                      <a:gd name="T25" fmla="*/ 14 h 176"/>
                      <a:gd name="T26" fmla="*/ 299 w 337"/>
                      <a:gd name="T27" fmla="*/ 9 h 176"/>
                      <a:gd name="T28" fmla="*/ 315 w 337"/>
                      <a:gd name="T29" fmla="*/ 6 h 176"/>
                      <a:gd name="T30" fmla="*/ 330 w 337"/>
                      <a:gd name="T31" fmla="*/ 3 h 176"/>
                      <a:gd name="T32" fmla="*/ 337 w 337"/>
                      <a:gd name="T33" fmla="*/ 0 h 176"/>
                      <a:gd name="T34" fmla="*/ 321 w 337"/>
                      <a:gd name="T35" fmla="*/ 1 h 176"/>
                      <a:gd name="T36" fmla="*/ 306 w 337"/>
                      <a:gd name="T37" fmla="*/ 3 h 176"/>
                      <a:gd name="T38" fmla="*/ 289 w 337"/>
                      <a:gd name="T39" fmla="*/ 7 h 176"/>
                      <a:gd name="T40" fmla="*/ 271 w 337"/>
                      <a:gd name="T41" fmla="*/ 13 h 176"/>
                      <a:gd name="T42" fmla="*/ 252 w 337"/>
                      <a:gd name="T43" fmla="*/ 20 h 176"/>
                      <a:gd name="T44" fmla="*/ 230 w 337"/>
                      <a:gd name="T45" fmla="*/ 27 h 176"/>
                      <a:gd name="T46" fmla="*/ 210 w 337"/>
                      <a:gd name="T47" fmla="*/ 35 h 176"/>
                      <a:gd name="T48" fmla="*/ 189 w 337"/>
                      <a:gd name="T49" fmla="*/ 46 h 176"/>
                      <a:gd name="T50" fmla="*/ 166 w 337"/>
                      <a:gd name="T51" fmla="*/ 57 h 176"/>
                      <a:gd name="T52" fmla="*/ 143 w 337"/>
                      <a:gd name="T53" fmla="*/ 70 h 176"/>
                      <a:gd name="T54" fmla="*/ 119 w 337"/>
                      <a:gd name="T55" fmla="*/ 84 h 176"/>
                      <a:gd name="T56" fmla="*/ 96 w 337"/>
                      <a:gd name="T57" fmla="*/ 99 h 176"/>
                      <a:gd name="T58" fmla="*/ 72 w 337"/>
                      <a:gd name="T59" fmla="*/ 115 h 176"/>
                      <a:gd name="T60" fmla="*/ 48 w 337"/>
                      <a:gd name="T61" fmla="*/ 133 h 176"/>
                      <a:gd name="T62" fmla="*/ 23 w 337"/>
                      <a:gd name="T63" fmla="*/ 152 h 176"/>
                      <a:gd name="T64" fmla="*/ 0 w 337"/>
                      <a:gd name="T65" fmla="*/ 172 h 1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176"/>
                      <a:gd name="T101" fmla="*/ 337 w 337"/>
                      <a:gd name="T102" fmla="*/ 176 h 1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176">
                        <a:moveTo>
                          <a:pt x="2" y="176"/>
                        </a:moveTo>
                        <a:lnTo>
                          <a:pt x="15" y="165"/>
                        </a:lnTo>
                        <a:lnTo>
                          <a:pt x="26" y="156"/>
                        </a:lnTo>
                        <a:lnTo>
                          <a:pt x="39" y="145"/>
                        </a:lnTo>
                        <a:lnTo>
                          <a:pt x="49" y="136"/>
                        </a:lnTo>
                        <a:lnTo>
                          <a:pt x="62" y="127"/>
                        </a:lnTo>
                        <a:lnTo>
                          <a:pt x="74" y="118"/>
                        </a:lnTo>
                        <a:lnTo>
                          <a:pt x="86" y="109"/>
                        </a:lnTo>
                        <a:lnTo>
                          <a:pt x="98" y="102"/>
                        </a:lnTo>
                        <a:lnTo>
                          <a:pt x="110" y="94"/>
                        </a:lnTo>
                        <a:lnTo>
                          <a:pt x="122" y="87"/>
                        </a:lnTo>
                        <a:lnTo>
                          <a:pt x="132" y="80"/>
                        </a:lnTo>
                        <a:lnTo>
                          <a:pt x="145" y="74"/>
                        </a:lnTo>
                        <a:lnTo>
                          <a:pt x="156" y="66"/>
                        </a:lnTo>
                        <a:lnTo>
                          <a:pt x="168" y="60"/>
                        </a:lnTo>
                        <a:lnTo>
                          <a:pt x="178" y="54"/>
                        </a:lnTo>
                        <a:lnTo>
                          <a:pt x="190" y="50"/>
                        </a:lnTo>
                        <a:lnTo>
                          <a:pt x="201" y="44"/>
                        </a:lnTo>
                        <a:lnTo>
                          <a:pt x="213" y="39"/>
                        </a:lnTo>
                        <a:lnTo>
                          <a:pt x="222" y="34"/>
                        </a:lnTo>
                        <a:lnTo>
                          <a:pt x="232" y="31"/>
                        </a:lnTo>
                        <a:lnTo>
                          <a:pt x="243" y="26"/>
                        </a:lnTo>
                        <a:lnTo>
                          <a:pt x="253" y="22"/>
                        </a:lnTo>
                        <a:lnTo>
                          <a:pt x="262" y="20"/>
                        </a:lnTo>
                        <a:lnTo>
                          <a:pt x="272" y="16"/>
                        </a:lnTo>
                        <a:lnTo>
                          <a:pt x="280" y="14"/>
                        </a:lnTo>
                        <a:lnTo>
                          <a:pt x="291" y="12"/>
                        </a:lnTo>
                        <a:lnTo>
                          <a:pt x="299" y="9"/>
                        </a:lnTo>
                        <a:lnTo>
                          <a:pt x="306" y="7"/>
                        </a:lnTo>
                        <a:lnTo>
                          <a:pt x="315" y="6"/>
                        </a:lnTo>
                        <a:lnTo>
                          <a:pt x="323" y="5"/>
                        </a:lnTo>
                        <a:lnTo>
                          <a:pt x="330" y="3"/>
                        </a:lnTo>
                        <a:lnTo>
                          <a:pt x="337" y="3"/>
                        </a:lnTo>
                        <a:lnTo>
                          <a:pt x="337" y="0"/>
                        </a:lnTo>
                        <a:lnTo>
                          <a:pt x="329" y="0"/>
                        </a:lnTo>
                        <a:lnTo>
                          <a:pt x="321" y="1"/>
                        </a:lnTo>
                        <a:lnTo>
                          <a:pt x="314" y="2"/>
                        </a:lnTo>
                        <a:lnTo>
                          <a:pt x="306" y="3"/>
                        </a:lnTo>
                        <a:lnTo>
                          <a:pt x="298" y="5"/>
                        </a:lnTo>
                        <a:lnTo>
                          <a:pt x="289" y="7"/>
                        </a:lnTo>
                        <a:lnTo>
                          <a:pt x="280" y="10"/>
                        </a:lnTo>
                        <a:lnTo>
                          <a:pt x="271" y="13"/>
                        </a:lnTo>
                        <a:lnTo>
                          <a:pt x="261" y="16"/>
                        </a:lnTo>
                        <a:lnTo>
                          <a:pt x="252" y="20"/>
                        </a:lnTo>
                        <a:lnTo>
                          <a:pt x="242" y="24"/>
                        </a:lnTo>
                        <a:lnTo>
                          <a:pt x="230" y="27"/>
                        </a:lnTo>
                        <a:lnTo>
                          <a:pt x="221" y="32"/>
                        </a:lnTo>
                        <a:lnTo>
                          <a:pt x="210" y="35"/>
                        </a:lnTo>
                        <a:lnTo>
                          <a:pt x="200" y="41"/>
                        </a:lnTo>
                        <a:lnTo>
                          <a:pt x="189" y="46"/>
                        </a:lnTo>
                        <a:lnTo>
                          <a:pt x="177" y="52"/>
                        </a:lnTo>
                        <a:lnTo>
                          <a:pt x="166" y="57"/>
                        </a:lnTo>
                        <a:lnTo>
                          <a:pt x="154" y="64"/>
                        </a:lnTo>
                        <a:lnTo>
                          <a:pt x="143" y="70"/>
                        </a:lnTo>
                        <a:lnTo>
                          <a:pt x="131" y="77"/>
                        </a:lnTo>
                        <a:lnTo>
                          <a:pt x="119" y="84"/>
                        </a:lnTo>
                        <a:lnTo>
                          <a:pt x="107" y="91"/>
                        </a:lnTo>
                        <a:lnTo>
                          <a:pt x="96" y="99"/>
                        </a:lnTo>
                        <a:lnTo>
                          <a:pt x="85" y="107"/>
                        </a:lnTo>
                        <a:lnTo>
                          <a:pt x="72" y="115"/>
                        </a:lnTo>
                        <a:lnTo>
                          <a:pt x="60" y="124"/>
                        </a:lnTo>
                        <a:lnTo>
                          <a:pt x="48" y="133"/>
                        </a:lnTo>
                        <a:lnTo>
                          <a:pt x="36" y="141"/>
                        </a:lnTo>
                        <a:lnTo>
                          <a:pt x="23" y="152"/>
                        </a:lnTo>
                        <a:lnTo>
                          <a:pt x="13" y="163"/>
                        </a:lnTo>
                        <a:lnTo>
                          <a:pt x="0" y="172"/>
                        </a:lnTo>
                        <a:lnTo>
                          <a:pt x="2"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99" name="Freeform 2521"/>
                  <p:cNvSpPr>
                    <a:spLocks/>
                  </p:cNvSpPr>
                  <p:nvPr/>
                </p:nvSpPr>
                <p:spPr bwMode="auto">
                  <a:xfrm>
                    <a:off x="1386" y="1442"/>
                    <a:ext cx="34" cy="15"/>
                  </a:xfrm>
                  <a:custGeom>
                    <a:avLst/>
                    <a:gdLst>
                      <a:gd name="T0" fmla="*/ 4 w 236"/>
                      <a:gd name="T1" fmla="*/ 91 h 91"/>
                      <a:gd name="T2" fmla="*/ 16 w 236"/>
                      <a:gd name="T3" fmla="*/ 90 h 91"/>
                      <a:gd name="T4" fmla="*/ 29 w 236"/>
                      <a:gd name="T5" fmla="*/ 86 h 91"/>
                      <a:gd name="T6" fmla="*/ 45 w 236"/>
                      <a:gd name="T7" fmla="*/ 82 h 91"/>
                      <a:gd name="T8" fmla="*/ 60 w 236"/>
                      <a:gd name="T9" fmla="*/ 79 h 91"/>
                      <a:gd name="T10" fmla="*/ 78 w 236"/>
                      <a:gd name="T11" fmla="*/ 73 h 91"/>
                      <a:gd name="T12" fmla="*/ 97 w 236"/>
                      <a:gd name="T13" fmla="*/ 67 h 91"/>
                      <a:gd name="T14" fmla="*/ 113 w 236"/>
                      <a:gd name="T15" fmla="*/ 61 h 91"/>
                      <a:gd name="T16" fmla="*/ 132 w 236"/>
                      <a:gd name="T17" fmla="*/ 54 h 91"/>
                      <a:gd name="T18" fmla="*/ 151 w 236"/>
                      <a:gd name="T19" fmla="*/ 48 h 91"/>
                      <a:gd name="T20" fmla="*/ 169 w 236"/>
                      <a:gd name="T21" fmla="*/ 40 h 91"/>
                      <a:gd name="T22" fmla="*/ 184 w 236"/>
                      <a:gd name="T23" fmla="*/ 32 h 91"/>
                      <a:gd name="T24" fmla="*/ 199 w 236"/>
                      <a:gd name="T25" fmla="*/ 25 h 91"/>
                      <a:gd name="T26" fmla="*/ 213 w 236"/>
                      <a:gd name="T27" fmla="*/ 19 h 91"/>
                      <a:gd name="T28" fmla="*/ 224 w 236"/>
                      <a:gd name="T29" fmla="*/ 12 h 91"/>
                      <a:gd name="T30" fmla="*/ 233 w 236"/>
                      <a:gd name="T31" fmla="*/ 6 h 91"/>
                      <a:gd name="T32" fmla="*/ 234 w 236"/>
                      <a:gd name="T33" fmla="*/ 0 h 91"/>
                      <a:gd name="T34" fmla="*/ 227 w 236"/>
                      <a:gd name="T35" fmla="*/ 6 h 91"/>
                      <a:gd name="T36" fmla="*/ 217 w 236"/>
                      <a:gd name="T37" fmla="*/ 12 h 91"/>
                      <a:gd name="T38" fmla="*/ 204 w 236"/>
                      <a:gd name="T39" fmla="*/ 19 h 91"/>
                      <a:gd name="T40" fmla="*/ 191 w 236"/>
                      <a:gd name="T41" fmla="*/ 26 h 91"/>
                      <a:gd name="T42" fmla="*/ 175 w 236"/>
                      <a:gd name="T43" fmla="*/ 34 h 91"/>
                      <a:gd name="T44" fmla="*/ 157 w 236"/>
                      <a:gd name="T45" fmla="*/ 41 h 91"/>
                      <a:gd name="T46" fmla="*/ 140 w 236"/>
                      <a:gd name="T47" fmla="*/ 48 h 91"/>
                      <a:gd name="T48" fmla="*/ 123 w 236"/>
                      <a:gd name="T49" fmla="*/ 55 h 91"/>
                      <a:gd name="T50" fmla="*/ 104 w 236"/>
                      <a:gd name="T51" fmla="*/ 61 h 91"/>
                      <a:gd name="T52" fmla="*/ 85 w 236"/>
                      <a:gd name="T53" fmla="*/ 67 h 91"/>
                      <a:gd name="T54" fmla="*/ 68 w 236"/>
                      <a:gd name="T55" fmla="*/ 73 h 91"/>
                      <a:gd name="T56" fmla="*/ 52 w 236"/>
                      <a:gd name="T57" fmla="*/ 78 h 91"/>
                      <a:gd name="T58" fmla="*/ 35 w 236"/>
                      <a:gd name="T59" fmla="*/ 81 h 91"/>
                      <a:gd name="T60" fmla="*/ 22 w 236"/>
                      <a:gd name="T61" fmla="*/ 85 h 91"/>
                      <a:gd name="T62" fmla="*/ 9 w 236"/>
                      <a:gd name="T63" fmla="*/ 86 h 91"/>
                      <a:gd name="T64" fmla="*/ 0 w 236"/>
                      <a:gd name="T65" fmla="*/ 87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6"/>
                      <a:gd name="T100" fmla="*/ 0 h 91"/>
                      <a:gd name="T101" fmla="*/ 236 w 236"/>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6" h="91">
                        <a:moveTo>
                          <a:pt x="0" y="91"/>
                        </a:moveTo>
                        <a:lnTo>
                          <a:pt x="4" y="91"/>
                        </a:lnTo>
                        <a:lnTo>
                          <a:pt x="9" y="90"/>
                        </a:lnTo>
                        <a:lnTo>
                          <a:pt x="16" y="90"/>
                        </a:lnTo>
                        <a:lnTo>
                          <a:pt x="22" y="88"/>
                        </a:lnTo>
                        <a:lnTo>
                          <a:pt x="29" y="86"/>
                        </a:lnTo>
                        <a:lnTo>
                          <a:pt x="36" y="85"/>
                        </a:lnTo>
                        <a:lnTo>
                          <a:pt x="45" y="82"/>
                        </a:lnTo>
                        <a:lnTo>
                          <a:pt x="52" y="81"/>
                        </a:lnTo>
                        <a:lnTo>
                          <a:pt x="60" y="79"/>
                        </a:lnTo>
                        <a:lnTo>
                          <a:pt x="69" y="77"/>
                        </a:lnTo>
                        <a:lnTo>
                          <a:pt x="78" y="73"/>
                        </a:lnTo>
                        <a:lnTo>
                          <a:pt x="86" y="71"/>
                        </a:lnTo>
                        <a:lnTo>
                          <a:pt x="97" y="67"/>
                        </a:lnTo>
                        <a:lnTo>
                          <a:pt x="105" y="65"/>
                        </a:lnTo>
                        <a:lnTo>
                          <a:pt x="113" y="61"/>
                        </a:lnTo>
                        <a:lnTo>
                          <a:pt x="124" y="57"/>
                        </a:lnTo>
                        <a:lnTo>
                          <a:pt x="132" y="54"/>
                        </a:lnTo>
                        <a:lnTo>
                          <a:pt x="141" y="50"/>
                        </a:lnTo>
                        <a:lnTo>
                          <a:pt x="151" y="48"/>
                        </a:lnTo>
                        <a:lnTo>
                          <a:pt x="159" y="44"/>
                        </a:lnTo>
                        <a:lnTo>
                          <a:pt x="169" y="40"/>
                        </a:lnTo>
                        <a:lnTo>
                          <a:pt x="176" y="36"/>
                        </a:lnTo>
                        <a:lnTo>
                          <a:pt x="184" y="32"/>
                        </a:lnTo>
                        <a:lnTo>
                          <a:pt x="192" y="29"/>
                        </a:lnTo>
                        <a:lnTo>
                          <a:pt x="199" y="25"/>
                        </a:lnTo>
                        <a:lnTo>
                          <a:pt x="205" y="23"/>
                        </a:lnTo>
                        <a:lnTo>
                          <a:pt x="213" y="19"/>
                        </a:lnTo>
                        <a:lnTo>
                          <a:pt x="218" y="16"/>
                        </a:lnTo>
                        <a:lnTo>
                          <a:pt x="224" y="12"/>
                        </a:lnTo>
                        <a:lnTo>
                          <a:pt x="229" y="9"/>
                        </a:lnTo>
                        <a:lnTo>
                          <a:pt x="233" y="6"/>
                        </a:lnTo>
                        <a:lnTo>
                          <a:pt x="236" y="4"/>
                        </a:lnTo>
                        <a:lnTo>
                          <a:pt x="234" y="0"/>
                        </a:lnTo>
                        <a:lnTo>
                          <a:pt x="230" y="4"/>
                        </a:lnTo>
                        <a:lnTo>
                          <a:pt x="227" y="6"/>
                        </a:lnTo>
                        <a:lnTo>
                          <a:pt x="222" y="10"/>
                        </a:lnTo>
                        <a:lnTo>
                          <a:pt x="217" y="12"/>
                        </a:lnTo>
                        <a:lnTo>
                          <a:pt x="210" y="16"/>
                        </a:lnTo>
                        <a:lnTo>
                          <a:pt x="204" y="19"/>
                        </a:lnTo>
                        <a:lnTo>
                          <a:pt x="197" y="23"/>
                        </a:lnTo>
                        <a:lnTo>
                          <a:pt x="191" y="26"/>
                        </a:lnTo>
                        <a:lnTo>
                          <a:pt x="182" y="30"/>
                        </a:lnTo>
                        <a:lnTo>
                          <a:pt x="175" y="34"/>
                        </a:lnTo>
                        <a:lnTo>
                          <a:pt x="166" y="37"/>
                        </a:lnTo>
                        <a:lnTo>
                          <a:pt x="157" y="41"/>
                        </a:lnTo>
                        <a:lnTo>
                          <a:pt x="149" y="44"/>
                        </a:lnTo>
                        <a:lnTo>
                          <a:pt x="140" y="48"/>
                        </a:lnTo>
                        <a:lnTo>
                          <a:pt x="131" y="51"/>
                        </a:lnTo>
                        <a:lnTo>
                          <a:pt x="123" y="55"/>
                        </a:lnTo>
                        <a:lnTo>
                          <a:pt x="112" y="57"/>
                        </a:lnTo>
                        <a:lnTo>
                          <a:pt x="104" y="61"/>
                        </a:lnTo>
                        <a:lnTo>
                          <a:pt x="95" y="65"/>
                        </a:lnTo>
                        <a:lnTo>
                          <a:pt x="85" y="67"/>
                        </a:lnTo>
                        <a:lnTo>
                          <a:pt x="76" y="71"/>
                        </a:lnTo>
                        <a:lnTo>
                          <a:pt x="68" y="73"/>
                        </a:lnTo>
                        <a:lnTo>
                          <a:pt x="59" y="75"/>
                        </a:lnTo>
                        <a:lnTo>
                          <a:pt x="52" y="78"/>
                        </a:lnTo>
                        <a:lnTo>
                          <a:pt x="43" y="80"/>
                        </a:lnTo>
                        <a:lnTo>
                          <a:pt x="35" y="81"/>
                        </a:lnTo>
                        <a:lnTo>
                          <a:pt x="28" y="84"/>
                        </a:lnTo>
                        <a:lnTo>
                          <a:pt x="22" y="85"/>
                        </a:lnTo>
                        <a:lnTo>
                          <a:pt x="16" y="86"/>
                        </a:lnTo>
                        <a:lnTo>
                          <a:pt x="9" y="86"/>
                        </a:lnTo>
                        <a:lnTo>
                          <a:pt x="4" y="87"/>
                        </a:lnTo>
                        <a:lnTo>
                          <a:pt x="0" y="87"/>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0" name="Freeform 2522"/>
                  <p:cNvSpPr>
                    <a:spLocks/>
                  </p:cNvSpPr>
                  <p:nvPr/>
                </p:nvSpPr>
                <p:spPr bwMode="auto">
                  <a:xfrm>
                    <a:off x="1361" y="1457"/>
                    <a:ext cx="25" cy="40"/>
                  </a:xfrm>
                  <a:custGeom>
                    <a:avLst/>
                    <a:gdLst>
                      <a:gd name="T0" fmla="*/ 23 w 175"/>
                      <a:gd name="T1" fmla="*/ 243 h 245"/>
                      <a:gd name="T2" fmla="*/ 65 w 175"/>
                      <a:gd name="T3" fmla="*/ 233 h 245"/>
                      <a:gd name="T4" fmla="*/ 95 w 175"/>
                      <a:gd name="T5" fmla="*/ 220 h 245"/>
                      <a:gd name="T6" fmla="*/ 120 w 175"/>
                      <a:gd name="T7" fmla="*/ 204 h 245"/>
                      <a:gd name="T8" fmla="*/ 138 w 175"/>
                      <a:gd name="T9" fmla="*/ 185 h 245"/>
                      <a:gd name="T10" fmla="*/ 150 w 175"/>
                      <a:gd name="T11" fmla="*/ 166 h 245"/>
                      <a:gd name="T12" fmla="*/ 157 w 175"/>
                      <a:gd name="T13" fmla="*/ 144 h 245"/>
                      <a:gd name="T14" fmla="*/ 161 w 175"/>
                      <a:gd name="T15" fmla="*/ 123 h 245"/>
                      <a:gd name="T16" fmla="*/ 161 w 175"/>
                      <a:gd name="T17" fmla="*/ 101 h 245"/>
                      <a:gd name="T18" fmla="*/ 159 w 175"/>
                      <a:gd name="T19" fmla="*/ 81 h 245"/>
                      <a:gd name="T20" fmla="*/ 158 w 175"/>
                      <a:gd name="T21" fmla="*/ 62 h 245"/>
                      <a:gd name="T22" fmla="*/ 157 w 175"/>
                      <a:gd name="T23" fmla="*/ 44 h 245"/>
                      <a:gd name="T24" fmla="*/ 156 w 175"/>
                      <a:gd name="T25" fmla="*/ 29 h 245"/>
                      <a:gd name="T26" fmla="*/ 157 w 175"/>
                      <a:gd name="T27" fmla="*/ 17 h 245"/>
                      <a:gd name="T28" fmla="*/ 161 w 175"/>
                      <a:gd name="T29" fmla="*/ 9 h 245"/>
                      <a:gd name="T30" fmla="*/ 170 w 175"/>
                      <a:gd name="T31" fmla="*/ 5 h 245"/>
                      <a:gd name="T32" fmla="*/ 175 w 175"/>
                      <a:gd name="T33" fmla="*/ 0 h 245"/>
                      <a:gd name="T34" fmla="*/ 164 w 175"/>
                      <a:gd name="T35" fmla="*/ 3 h 245"/>
                      <a:gd name="T36" fmla="*/ 156 w 175"/>
                      <a:gd name="T37" fmla="*/ 11 h 245"/>
                      <a:gd name="T38" fmla="*/ 152 w 175"/>
                      <a:gd name="T39" fmla="*/ 22 h 245"/>
                      <a:gd name="T40" fmla="*/ 152 w 175"/>
                      <a:gd name="T41" fmla="*/ 36 h 245"/>
                      <a:gd name="T42" fmla="*/ 153 w 175"/>
                      <a:gd name="T43" fmla="*/ 54 h 245"/>
                      <a:gd name="T44" fmla="*/ 156 w 175"/>
                      <a:gd name="T45" fmla="*/ 72 h 245"/>
                      <a:gd name="T46" fmla="*/ 157 w 175"/>
                      <a:gd name="T47" fmla="*/ 92 h 245"/>
                      <a:gd name="T48" fmla="*/ 157 w 175"/>
                      <a:gd name="T49" fmla="*/ 112 h 245"/>
                      <a:gd name="T50" fmla="*/ 156 w 175"/>
                      <a:gd name="T51" fmla="*/ 133 h 245"/>
                      <a:gd name="T52" fmla="*/ 151 w 175"/>
                      <a:gd name="T53" fmla="*/ 154 h 245"/>
                      <a:gd name="T54" fmla="*/ 141 w 175"/>
                      <a:gd name="T55" fmla="*/ 174 h 245"/>
                      <a:gd name="T56" fmla="*/ 127 w 175"/>
                      <a:gd name="T57" fmla="*/ 193 h 245"/>
                      <a:gd name="T58" fmla="*/ 106 w 175"/>
                      <a:gd name="T59" fmla="*/ 210 h 245"/>
                      <a:gd name="T60" fmla="*/ 79 w 175"/>
                      <a:gd name="T61" fmla="*/ 224 h 245"/>
                      <a:gd name="T62" fmla="*/ 45 w 175"/>
                      <a:gd name="T63" fmla="*/ 235 h 245"/>
                      <a:gd name="T64" fmla="*/ 0 w 175"/>
                      <a:gd name="T65" fmla="*/ 242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5"/>
                      <a:gd name="T100" fmla="*/ 0 h 245"/>
                      <a:gd name="T101" fmla="*/ 175 w 175"/>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5" h="245">
                        <a:moveTo>
                          <a:pt x="0" y="245"/>
                        </a:moveTo>
                        <a:lnTo>
                          <a:pt x="23" y="243"/>
                        </a:lnTo>
                        <a:lnTo>
                          <a:pt x="45" y="238"/>
                        </a:lnTo>
                        <a:lnTo>
                          <a:pt x="65" y="233"/>
                        </a:lnTo>
                        <a:lnTo>
                          <a:pt x="80" y="226"/>
                        </a:lnTo>
                        <a:lnTo>
                          <a:pt x="95" y="220"/>
                        </a:lnTo>
                        <a:lnTo>
                          <a:pt x="108" y="212"/>
                        </a:lnTo>
                        <a:lnTo>
                          <a:pt x="120" y="204"/>
                        </a:lnTo>
                        <a:lnTo>
                          <a:pt x="130" y="195"/>
                        </a:lnTo>
                        <a:lnTo>
                          <a:pt x="138" y="185"/>
                        </a:lnTo>
                        <a:lnTo>
                          <a:pt x="145" y="175"/>
                        </a:lnTo>
                        <a:lnTo>
                          <a:pt x="150" y="166"/>
                        </a:lnTo>
                        <a:lnTo>
                          <a:pt x="153" y="155"/>
                        </a:lnTo>
                        <a:lnTo>
                          <a:pt x="157" y="144"/>
                        </a:lnTo>
                        <a:lnTo>
                          <a:pt x="159" y="133"/>
                        </a:lnTo>
                        <a:lnTo>
                          <a:pt x="161" y="123"/>
                        </a:lnTo>
                        <a:lnTo>
                          <a:pt x="161" y="112"/>
                        </a:lnTo>
                        <a:lnTo>
                          <a:pt x="161" y="101"/>
                        </a:lnTo>
                        <a:lnTo>
                          <a:pt x="161" y="92"/>
                        </a:lnTo>
                        <a:lnTo>
                          <a:pt x="159" y="81"/>
                        </a:lnTo>
                        <a:lnTo>
                          <a:pt x="159" y="72"/>
                        </a:lnTo>
                        <a:lnTo>
                          <a:pt x="158" y="62"/>
                        </a:lnTo>
                        <a:lnTo>
                          <a:pt x="157" y="54"/>
                        </a:lnTo>
                        <a:lnTo>
                          <a:pt x="157" y="44"/>
                        </a:lnTo>
                        <a:lnTo>
                          <a:pt x="156" y="36"/>
                        </a:lnTo>
                        <a:lnTo>
                          <a:pt x="156" y="29"/>
                        </a:lnTo>
                        <a:lnTo>
                          <a:pt x="156" y="23"/>
                        </a:lnTo>
                        <a:lnTo>
                          <a:pt x="157" y="17"/>
                        </a:lnTo>
                        <a:lnTo>
                          <a:pt x="159" y="12"/>
                        </a:lnTo>
                        <a:lnTo>
                          <a:pt x="161" y="9"/>
                        </a:lnTo>
                        <a:lnTo>
                          <a:pt x="165" y="6"/>
                        </a:lnTo>
                        <a:lnTo>
                          <a:pt x="170" y="5"/>
                        </a:lnTo>
                        <a:lnTo>
                          <a:pt x="175" y="4"/>
                        </a:lnTo>
                        <a:lnTo>
                          <a:pt x="175" y="0"/>
                        </a:lnTo>
                        <a:lnTo>
                          <a:pt x="169" y="1"/>
                        </a:lnTo>
                        <a:lnTo>
                          <a:pt x="164" y="3"/>
                        </a:lnTo>
                        <a:lnTo>
                          <a:pt x="158" y="6"/>
                        </a:lnTo>
                        <a:lnTo>
                          <a:pt x="156" y="11"/>
                        </a:lnTo>
                        <a:lnTo>
                          <a:pt x="153" y="16"/>
                        </a:lnTo>
                        <a:lnTo>
                          <a:pt x="152" y="22"/>
                        </a:lnTo>
                        <a:lnTo>
                          <a:pt x="152" y="29"/>
                        </a:lnTo>
                        <a:lnTo>
                          <a:pt x="152" y="36"/>
                        </a:lnTo>
                        <a:lnTo>
                          <a:pt x="153" y="45"/>
                        </a:lnTo>
                        <a:lnTo>
                          <a:pt x="153" y="54"/>
                        </a:lnTo>
                        <a:lnTo>
                          <a:pt x="155" y="62"/>
                        </a:lnTo>
                        <a:lnTo>
                          <a:pt x="156" y="72"/>
                        </a:lnTo>
                        <a:lnTo>
                          <a:pt x="156" y="81"/>
                        </a:lnTo>
                        <a:lnTo>
                          <a:pt x="157" y="92"/>
                        </a:lnTo>
                        <a:lnTo>
                          <a:pt x="157" y="101"/>
                        </a:lnTo>
                        <a:lnTo>
                          <a:pt x="157" y="112"/>
                        </a:lnTo>
                        <a:lnTo>
                          <a:pt x="157" y="123"/>
                        </a:lnTo>
                        <a:lnTo>
                          <a:pt x="156" y="133"/>
                        </a:lnTo>
                        <a:lnTo>
                          <a:pt x="153" y="143"/>
                        </a:lnTo>
                        <a:lnTo>
                          <a:pt x="151" y="154"/>
                        </a:lnTo>
                        <a:lnTo>
                          <a:pt x="146" y="163"/>
                        </a:lnTo>
                        <a:lnTo>
                          <a:pt x="141" y="174"/>
                        </a:lnTo>
                        <a:lnTo>
                          <a:pt x="134" y="182"/>
                        </a:lnTo>
                        <a:lnTo>
                          <a:pt x="127" y="193"/>
                        </a:lnTo>
                        <a:lnTo>
                          <a:pt x="118" y="201"/>
                        </a:lnTo>
                        <a:lnTo>
                          <a:pt x="106" y="210"/>
                        </a:lnTo>
                        <a:lnTo>
                          <a:pt x="94" y="217"/>
                        </a:lnTo>
                        <a:lnTo>
                          <a:pt x="79" y="224"/>
                        </a:lnTo>
                        <a:lnTo>
                          <a:pt x="63" y="230"/>
                        </a:lnTo>
                        <a:lnTo>
                          <a:pt x="45" y="235"/>
                        </a:lnTo>
                        <a:lnTo>
                          <a:pt x="23" y="239"/>
                        </a:lnTo>
                        <a:lnTo>
                          <a:pt x="0" y="242"/>
                        </a:lnTo>
                        <a:lnTo>
                          <a:pt x="0" y="24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1" name="Freeform 2523"/>
                  <p:cNvSpPr>
                    <a:spLocks/>
                  </p:cNvSpPr>
                  <p:nvPr/>
                </p:nvSpPr>
                <p:spPr bwMode="auto">
                  <a:xfrm>
                    <a:off x="1344" y="1497"/>
                    <a:ext cx="17" cy="63"/>
                  </a:xfrm>
                  <a:custGeom>
                    <a:avLst/>
                    <a:gdLst>
                      <a:gd name="T0" fmla="*/ 19 w 122"/>
                      <a:gd name="T1" fmla="*/ 364 h 378"/>
                      <a:gd name="T2" fmla="*/ 47 w 122"/>
                      <a:gd name="T3" fmla="*/ 334 h 378"/>
                      <a:gd name="T4" fmla="*/ 70 w 122"/>
                      <a:gd name="T5" fmla="*/ 303 h 378"/>
                      <a:gd name="T6" fmla="*/ 86 w 122"/>
                      <a:gd name="T7" fmla="*/ 271 h 378"/>
                      <a:gd name="T8" fmla="*/ 96 w 122"/>
                      <a:gd name="T9" fmla="*/ 240 h 378"/>
                      <a:gd name="T10" fmla="*/ 102 w 122"/>
                      <a:gd name="T11" fmla="*/ 208 h 378"/>
                      <a:gd name="T12" fmla="*/ 105 w 122"/>
                      <a:gd name="T13" fmla="*/ 179 h 378"/>
                      <a:gd name="T14" fmla="*/ 105 w 122"/>
                      <a:gd name="T15" fmla="*/ 150 h 378"/>
                      <a:gd name="T16" fmla="*/ 104 w 122"/>
                      <a:gd name="T17" fmla="*/ 122 h 378"/>
                      <a:gd name="T18" fmla="*/ 102 w 122"/>
                      <a:gd name="T19" fmla="*/ 97 h 378"/>
                      <a:gd name="T20" fmla="*/ 99 w 122"/>
                      <a:gd name="T21" fmla="*/ 72 h 378"/>
                      <a:gd name="T22" fmla="*/ 98 w 122"/>
                      <a:gd name="T23" fmla="*/ 52 h 378"/>
                      <a:gd name="T24" fmla="*/ 98 w 122"/>
                      <a:gd name="T25" fmla="*/ 34 h 378"/>
                      <a:gd name="T26" fmla="*/ 100 w 122"/>
                      <a:gd name="T27" fmla="*/ 21 h 378"/>
                      <a:gd name="T28" fmla="*/ 105 w 122"/>
                      <a:gd name="T29" fmla="*/ 10 h 378"/>
                      <a:gd name="T30" fmla="*/ 116 w 122"/>
                      <a:gd name="T31" fmla="*/ 5 h 378"/>
                      <a:gd name="T32" fmla="*/ 122 w 122"/>
                      <a:gd name="T33" fmla="*/ 0 h 378"/>
                      <a:gd name="T34" fmla="*/ 109 w 122"/>
                      <a:gd name="T35" fmla="*/ 5 h 378"/>
                      <a:gd name="T36" fmla="*/ 99 w 122"/>
                      <a:gd name="T37" fmla="*/ 14 h 378"/>
                      <a:gd name="T38" fmla="*/ 96 w 122"/>
                      <a:gd name="T39" fmla="*/ 26 h 378"/>
                      <a:gd name="T40" fmla="*/ 93 w 122"/>
                      <a:gd name="T41" fmla="*/ 43 h 378"/>
                      <a:gd name="T42" fmla="*/ 94 w 122"/>
                      <a:gd name="T43" fmla="*/ 62 h 378"/>
                      <a:gd name="T44" fmla="*/ 97 w 122"/>
                      <a:gd name="T45" fmla="*/ 84 h 378"/>
                      <a:gd name="T46" fmla="*/ 99 w 122"/>
                      <a:gd name="T47" fmla="*/ 109 h 378"/>
                      <a:gd name="T48" fmla="*/ 100 w 122"/>
                      <a:gd name="T49" fmla="*/ 137 h 378"/>
                      <a:gd name="T50" fmla="*/ 102 w 122"/>
                      <a:gd name="T51" fmla="*/ 164 h 378"/>
                      <a:gd name="T52" fmla="*/ 100 w 122"/>
                      <a:gd name="T53" fmla="*/ 193 h 378"/>
                      <a:gd name="T54" fmla="*/ 96 w 122"/>
                      <a:gd name="T55" fmla="*/ 222 h 378"/>
                      <a:gd name="T56" fmla="*/ 88 w 122"/>
                      <a:gd name="T57" fmla="*/ 254 h 378"/>
                      <a:gd name="T58" fmla="*/ 74 w 122"/>
                      <a:gd name="T59" fmla="*/ 285 h 378"/>
                      <a:gd name="T60" fmla="*/ 55 w 122"/>
                      <a:gd name="T61" fmla="*/ 316 h 378"/>
                      <a:gd name="T62" fmla="*/ 31 w 122"/>
                      <a:gd name="T63" fmla="*/ 346 h 378"/>
                      <a:gd name="T64" fmla="*/ 0 w 122"/>
                      <a:gd name="T65" fmla="*/ 376 h 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378"/>
                      <a:gd name="T101" fmla="*/ 122 w 122"/>
                      <a:gd name="T102" fmla="*/ 378 h 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378">
                        <a:moveTo>
                          <a:pt x="1" y="378"/>
                        </a:moveTo>
                        <a:lnTo>
                          <a:pt x="19" y="364"/>
                        </a:lnTo>
                        <a:lnTo>
                          <a:pt x="35" y="348"/>
                        </a:lnTo>
                        <a:lnTo>
                          <a:pt x="47" y="334"/>
                        </a:lnTo>
                        <a:lnTo>
                          <a:pt x="60" y="319"/>
                        </a:lnTo>
                        <a:lnTo>
                          <a:pt x="70" y="303"/>
                        </a:lnTo>
                        <a:lnTo>
                          <a:pt x="78" y="288"/>
                        </a:lnTo>
                        <a:lnTo>
                          <a:pt x="86" y="271"/>
                        </a:lnTo>
                        <a:lnTo>
                          <a:pt x="91" y="256"/>
                        </a:lnTo>
                        <a:lnTo>
                          <a:pt x="96" y="240"/>
                        </a:lnTo>
                        <a:lnTo>
                          <a:pt x="99" y="224"/>
                        </a:lnTo>
                        <a:lnTo>
                          <a:pt x="102" y="208"/>
                        </a:lnTo>
                        <a:lnTo>
                          <a:pt x="104" y="193"/>
                        </a:lnTo>
                        <a:lnTo>
                          <a:pt x="105" y="179"/>
                        </a:lnTo>
                        <a:lnTo>
                          <a:pt x="105" y="164"/>
                        </a:lnTo>
                        <a:lnTo>
                          <a:pt x="105" y="150"/>
                        </a:lnTo>
                        <a:lnTo>
                          <a:pt x="104" y="135"/>
                        </a:lnTo>
                        <a:lnTo>
                          <a:pt x="104" y="122"/>
                        </a:lnTo>
                        <a:lnTo>
                          <a:pt x="103" y="109"/>
                        </a:lnTo>
                        <a:lnTo>
                          <a:pt x="102" y="97"/>
                        </a:lnTo>
                        <a:lnTo>
                          <a:pt x="100" y="83"/>
                        </a:lnTo>
                        <a:lnTo>
                          <a:pt x="99" y="72"/>
                        </a:lnTo>
                        <a:lnTo>
                          <a:pt x="98" y="62"/>
                        </a:lnTo>
                        <a:lnTo>
                          <a:pt x="98" y="52"/>
                        </a:lnTo>
                        <a:lnTo>
                          <a:pt x="97" y="43"/>
                        </a:lnTo>
                        <a:lnTo>
                          <a:pt x="98" y="34"/>
                        </a:lnTo>
                        <a:lnTo>
                          <a:pt x="98" y="27"/>
                        </a:lnTo>
                        <a:lnTo>
                          <a:pt x="100" y="21"/>
                        </a:lnTo>
                        <a:lnTo>
                          <a:pt x="103" y="15"/>
                        </a:lnTo>
                        <a:lnTo>
                          <a:pt x="105" y="10"/>
                        </a:lnTo>
                        <a:lnTo>
                          <a:pt x="111" y="7"/>
                        </a:lnTo>
                        <a:lnTo>
                          <a:pt x="116" y="5"/>
                        </a:lnTo>
                        <a:lnTo>
                          <a:pt x="122" y="3"/>
                        </a:lnTo>
                        <a:lnTo>
                          <a:pt x="122" y="0"/>
                        </a:lnTo>
                        <a:lnTo>
                          <a:pt x="114" y="2"/>
                        </a:lnTo>
                        <a:lnTo>
                          <a:pt x="109" y="5"/>
                        </a:lnTo>
                        <a:lnTo>
                          <a:pt x="103" y="8"/>
                        </a:lnTo>
                        <a:lnTo>
                          <a:pt x="99" y="14"/>
                        </a:lnTo>
                        <a:lnTo>
                          <a:pt x="97" y="20"/>
                        </a:lnTo>
                        <a:lnTo>
                          <a:pt x="96" y="26"/>
                        </a:lnTo>
                        <a:lnTo>
                          <a:pt x="94" y="34"/>
                        </a:lnTo>
                        <a:lnTo>
                          <a:pt x="93" y="43"/>
                        </a:lnTo>
                        <a:lnTo>
                          <a:pt x="94" y="52"/>
                        </a:lnTo>
                        <a:lnTo>
                          <a:pt x="94" y="62"/>
                        </a:lnTo>
                        <a:lnTo>
                          <a:pt x="96" y="72"/>
                        </a:lnTo>
                        <a:lnTo>
                          <a:pt x="97" y="84"/>
                        </a:lnTo>
                        <a:lnTo>
                          <a:pt x="98" y="97"/>
                        </a:lnTo>
                        <a:lnTo>
                          <a:pt x="99" y="109"/>
                        </a:lnTo>
                        <a:lnTo>
                          <a:pt x="100" y="122"/>
                        </a:lnTo>
                        <a:lnTo>
                          <a:pt x="100" y="137"/>
                        </a:lnTo>
                        <a:lnTo>
                          <a:pt x="102" y="150"/>
                        </a:lnTo>
                        <a:lnTo>
                          <a:pt x="102" y="164"/>
                        </a:lnTo>
                        <a:lnTo>
                          <a:pt x="102" y="178"/>
                        </a:lnTo>
                        <a:lnTo>
                          <a:pt x="100" y="193"/>
                        </a:lnTo>
                        <a:lnTo>
                          <a:pt x="98" y="207"/>
                        </a:lnTo>
                        <a:lnTo>
                          <a:pt x="96" y="222"/>
                        </a:lnTo>
                        <a:lnTo>
                          <a:pt x="92" y="238"/>
                        </a:lnTo>
                        <a:lnTo>
                          <a:pt x="88" y="254"/>
                        </a:lnTo>
                        <a:lnTo>
                          <a:pt x="81" y="270"/>
                        </a:lnTo>
                        <a:lnTo>
                          <a:pt x="74" y="285"/>
                        </a:lnTo>
                        <a:lnTo>
                          <a:pt x="66" y="301"/>
                        </a:lnTo>
                        <a:lnTo>
                          <a:pt x="55" y="316"/>
                        </a:lnTo>
                        <a:lnTo>
                          <a:pt x="45" y="332"/>
                        </a:lnTo>
                        <a:lnTo>
                          <a:pt x="31" y="346"/>
                        </a:lnTo>
                        <a:lnTo>
                          <a:pt x="16" y="362"/>
                        </a:lnTo>
                        <a:lnTo>
                          <a:pt x="0" y="376"/>
                        </a:lnTo>
                        <a:lnTo>
                          <a:pt x="1" y="3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2" name="Freeform 2524"/>
                  <p:cNvSpPr>
                    <a:spLocks/>
                  </p:cNvSpPr>
                  <p:nvPr/>
                </p:nvSpPr>
                <p:spPr bwMode="auto">
                  <a:xfrm>
                    <a:off x="1307" y="1560"/>
                    <a:ext cx="37" cy="30"/>
                  </a:xfrm>
                  <a:custGeom>
                    <a:avLst/>
                    <a:gdLst>
                      <a:gd name="T0" fmla="*/ 2 w 261"/>
                      <a:gd name="T1" fmla="*/ 183 h 183"/>
                      <a:gd name="T2" fmla="*/ 12 w 261"/>
                      <a:gd name="T3" fmla="*/ 178 h 183"/>
                      <a:gd name="T4" fmla="*/ 23 w 261"/>
                      <a:gd name="T5" fmla="*/ 172 h 183"/>
                      <a:gd name="T6" fmla="*/ 35 w 261"/>
                      <a:gd name="T7" fmla="*/ 166 h 183"/>
                      <a:gd name="T8" fmla="*/ 47 w 261"/>
                      <a:gd name="T9" fmla="*/ 160 h 183"/>
                      <a:gd name="T10" fmla="*/ 59 w 261"/>
                      <a:gd name="T11" fmla="*/ 152 h 183"/>
                      <a:gd name="T12" fmla="*/ 73 w 261"/>
                      <a:gd name="T13" fmla="*/ 144 h 183"/>
                      <a:gd name="T14" fmla="*/ 86 w 261"/>
                      <a:gd name="T15" fmla="*/ 136 h 183"/>
                      <a:gd name="T16" fmla="*/ 101 w 261"/>
                      <a:gd name="T17" fmla="*/ 125 h 183"/>
                      <a:gd name="T18" fmla="*/ 118 w 261"/>
                      <a:gd name="T19" fmla="*/ 114 h 183"/>
                      <a:gd name="T20" fmla="*/ 133 w 261"/>
                      <a:gd name="T21" fmla="*/ 102 h 183"/>
                      <a:gd name="T22" fmla="*/ 151 w 261"/>
                      <a:gd name="T23" fmla="*/ 89 h 183"/>
                      <a:gd name="T24" fmla="*/ 171 w 261"/>
                      <a:gd name="T25" fmla="*/ 75 h 183"/>
                      <a:gd name="T26" fmla="*/ 190 w 261"/>
                      <a:gd name="T27" fmla="*/ 59 h 183"/>
                      <a:gd name="T28" fmla="*/ 213 w 261"/>
                      <a:gd name="T29" fmla="*/ 43 h 183"/>
                      <a:gd name="T30" fmla="*/ 236 w 261"/>
                      <a:gd name="T31" fmla="*/ 24 h 183"/>
                      <a:gd name="T32" fmla="*/ 261 w 261"/>
                      <a:gd name="T33" fmla="*/ 2 h 183"/>
                      <a:gd name="T34" fmla="*/ 247 w 261"/>
                      <a:gd name="T35" fmla="*/ 12 h 183"/>
                      <a:gd name="T36" fmla="*/ 222 w 261"/>
                      <a:gd name="T37" fmla="*/ 31 h 183"/>
                      <a:gd name="T38" fmla="*/ 199 w 261"/>
                      <a:gd name="T39" fmla="*/ 49 h 183"/>
                      <a:gd name="T40" fmla="*/ 178 w 261"/>
                      <a:gd name="T41" fmla="*/ 65 h 183"/>
                      <a:gd name="T42" fmla="*/ 158 w 261"/>
                      <a:gd name="T43" fmla="*/ 80 h 183"/>
                      <a:gd name="T44" fmla="*/ 139 w 261"/>
                      <a:gd name="T45" fmla="*/ 94 h 183"/>
                      <a:gd name="T46" fmla="*/ 123 w 261"/>
                      <a:gd name="T47" fmla="*/ 106 h 183"/>
                      <a:gd name="T48" fmla="*/ 106 w 261"/>
                      <a:gd name="T49" fmla="*/ 118 h 183"/>
                      <a:gd name="T50" fmla="*/ 92 w 261"/>
                      <a:gd name="T51" fmla="*/ 127 h 183"/>
                      <a:gd name="T52" fmla="*/ 78 w 261"/>
                      <a:gd name="T53" fmla="*/ 137 h 183"/>
                      <a:gd name="T54" fmla="*/ 65 w 261"/>
                      <a:gd name="T55" fmla="*/ 145 h 183"/>
                      <a:gd name="T56" fmla="*/ 52 w 261"/>
                      <a:gd name="T57" fmla="*/ 152 h 183"/>
                      <a:gd name="T58" fmla="*/ 40 w 261"/>
                      <a:gd name="T59" fmla="*/ 160 h 183"/>
                      <a:gd name="T60" fmla="*/ 28 w 261"/>
                      <a:gd name="T61" fmla="*/ 166 h 183"/>
                      <a:gd name="T62" fmla="*/ 17 w 261"/>
                      <a:gd name="T63" fmla="*/ 172 h 183"/>
                      <a:gd name="T64" fmla="*/ 6 w 261"/>
                      <a:gd name="T65" fmla="*/ 177 h 183"/>
                      <a:gd name="T66" fmla="*/ 1 w 261"/>
                      <a:gd name="T67" fmla="*/ 183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1"/>
                      <a:gd name="T103" fmla="*/ 0 h 183"/>
                      <a:gd name="T104" fmla="*/ 261 w 261"/>
                      <a:gd name="T105" fmla="*/ 183 h 1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1" h="183">
                        <a:moveTo>
                          <a:pt x="1" y="179"/>
                        </a:moveTo>
                        <a:lnTo>
                          <a:pt x="2" y="183"/>
                        </a:lnTo>
                        <a:lnTo>
                          <a:pt x="7" y="181"/>
                        </a:lnTo>
                        <a:lnTo>
                          <a:pt x="12" y="178"/>
                        </a:lnTo>
                        <a:lnTo>
                          <a:pt x="18" y="175"/>
                        </a:lnTo>
                        <a:lnTo>
                          <a:pt x="23" y="172"/>
                        </a:lnTo>
                        <a:lnTo>
                          <a:pt x="29" y="170"/>
                        </a:lnTo>
                        <a:lnTo>
                          <a:pt x="35" y="166"/>
                        </a:lnTo>
                        <a:lnTo>
                          <a:pt x="42" y="164"/>
                        </a:lnTo>
                        <a:lnTo>
                          <a:pt x="47" y="160"/>
                        </a:lnTo>
                        <a:lnTo>
                          <a:pt x="53" y="157"/>
                        </a:lnTo>
                        <a:lnTo>
                          <a:pt x="59" y="152"/>
                        </a:lnTo>
                        <a:lnTo>
                          <a:pt x="67" y="149"/>
                        </a:lnTo>
                        <a:lnTo>
                          <a:pt x="73" y="144"/>
                        </a:lnTo>
                        <a:lnTo>
                          <a:pt x="79" y="139"/>
                        </a:lnTo>
                        <a:lnTo>
                          <a:pt x="86" y="136"/>
                        </a:lnTo>
                        <a:lnTo>
                          <a:pt x="94" y="131"/>
                        </a:lnTo>
                        <a:lnTo>
                          <a:pt x="101" y="125"/>
                        </a:lnTo>
                        <a:lnTo>
                          <a:pt x="108" y="120"/>
                        </a:lnTo>
                        <a:lnTo>
                          <a:pt x="118" y="114"/>
                        </a:lnTo>
                        <a:lnTo>
                          <a:pt x="125" y="108"/>
                        </a:lnTo>
                        <a:lnTo>
                          <a:pt x="133" y="102"/>
                        </a:lnTo>
                        <a:lnTo>
                          <a:pt x="143" y="96"/>
                        </a:lnTo>
                        <a:lnTo>
                          <a:pt x="151" y="89"/>
                        </a:lnTo>
                        <a:lnTo>
                          <a:pt x="161" y="82"/>
                        </a:lnTo>
                        <a:lnTo>
                          <a:pt x="171" y="75"/>
                        </a:lnTo>
                        <a:lnTo>
                          <a:pt x="181" y="68"/>
                        </a:lnTo>
                        <a:lnTo>
                          <a:pt x="190" y="59"/>
                        </a:lnTo>
                        <a:lnTo>
                          <a:pt x="202" y="51"/>
                        </a:lnTo>
                        <a:lnTo>
                          <a:pt x="213" y="43"/>
                        </a:lnTo>
                        <a:lnTo>
                          <a:pt x="224" y="33"/>
                        </a:lnTo>
                        <a:lnTo>
                          <a:pt x="236" y="24"/>
                        </a:lnTo>
                        <a:lnTo>
                          <a:pt x="249" y="14"/>
                        </a:lnTo>
                        <a:lnTo>
                          <a:pt x="261" y="2"/>
                        </a:lnTo>
                        <a:lnTo>
                          <a:pt x="260" y="0"/>
                        </a:lnTo>
                        <a:lnTo>
                          <a:pt x="247" y="12"/>
                        </a:lnTo>
                        <a:lnTo>
                          <a:pt x="234" y="21"/>
                        </a:lnTo>
                        <a:lnTo>
                          <a:pt x="222" y="31"/>
                        </a:lnTo>
                        <a:lnTo>
                          <a:pt x="210" y="39"/>
                        </a:lnTo>
                        <a:lnTo>
                          <a:pt x="199" y="49"/>
                        </a:lnTo>
                        <a:lnTo>
                          <a:pt x="188" y="57"/>
                        </a:lnTo>
                        <a:lnTo>
                          <a:pt x="178" y="65"/>
                        </a:lnTo>
                        <a:lnTo>
                          <a:pt x="169" y="72"/>
                        </a:lnTo>
                        <a:lnTo>
                          <a:pt x="158" y="80"/>
                        </a:lnTo>
                        <a:lnTo>
                          <a:pt x="150" y="87"/>
                        </a:lnTo>
                        <a:lnTo>
                          <a:pt x="139" y="94"/>
                        </a:lnTo>
                        <a:lnTo>
                          <a:pt x="131" y="100"/>
                        </a:lnTo>
                        <a:lnTo>
                          <a:pt x="123" y="106"/>
                        </a:lnTo>
                        <a:lnTo>
                          <a:pt x="114" y="112"/>
                        </a:lnTo>
                        <a:lnTo>
                          <a:pt x="106" y="118"/>
                        </a:lnTo>
                        <a:lnTo>
                          <a:pt x="99" y="122"/>
                        </a:lnTo>
                        <a:lnTo>
                          <a:pt x="92" y="127"/>
                        </a:lnTo>
                        <a:lnTo>
                          <a:pt x="84" y="132"/>
                        </a:lnTo>
                        <a:lnTo>
                          <a:pt x="78" y="137"/>
                        </a:lnTo>
                        <a:lnTo>
                          <a:pt x="71" y="141"/>
                        </a:lnTo>
                        <a:lnTo>
                          <a:pt x="65" y="145"/>
                        </a:lnTo>
                        <a:lnTo>
                          <a:pt x="58" y="149"/>
                        </a:lnTo>
                        <a:lnTo>
                          <a:pt x="52" y="152"/>
                        </a:lnTo>
                        <a:lnTo>
                          <a:pt x="46" y="157"/>
                        </a:lnTo>
                        <a:lnTo>
                          <a:pt x="40" y="160"/>
                        </a:lnTo>
                        <a:lnTo>
                          <a:pt x="33" y="164"/>
                        </a:lnTo>
                        <a:lnTo>
                          <a:pt x="28" y="166"/>
                        </a:lnTo>
                        <a:lnTo>
                          <a:pt x="22" y="169"/>
                        </a:lnTo>
                        <a:lnTo>
                          <a:pt x="17" y="172"/>
                        </a:lnTo>
                        <a:lnTo>
                          <a:pt x="10" y="175"/>
                        </a:lnTo>
                        <a:lnTo>
                          <a:pt x="6" y="177"/>
                        </a:lnTo>
                        <a:lnTo>
                          <a:pt x="0" y="179"/>
                        </a:lnTo>
                        <a:lnTo>
                          <a:pt x="1" y="183"/>
                        </a:lnTo>
                        <a:lnTo>
                          <a:pt x="1" y="1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3" name="Freeform 2525"/>
                  <p:cNvSpPr>
                    <a:spLocks/>
                  </p:cNvSpPr>
                  <p:nvPr/>
                </p:nvSpPr>
                <p:spPr bwMode="auto">
                  <a:xfrm>
                    <a:off x="1307" y="1589"/>
                    <a:ext cx="18" cy="17"/>
                  </a:xfrm>
                  <a:custGeom>
                    <a:avLst/>
                    <a:gdLst>
                      <a:gd name="T0" fmla="*/ 120 w 124"/>
                      <a:gd name="T1" fmla="*/ 89 h 96"/>
                      <a:gd name="T2" fmla="*/ 118 w 124"/>
                      <a:gd name="T3" fmla="*/ 92 h 96"/>
                      <a:gd name="T4" fmla="*/ 116 w 124"/>
                      <a:gd name="T5" fmla="*/ 92 h 96"/>
                      <a:gd name="T6" fmla="*/ 110 w 124"/>
                      <a:gd name="T7" fmla="*/ 91 h 96"/>
                      <a:gd name="T8" fmla="*/ 103 w 124"/>
                      <a:gd name="T9" fmla="*/ 87 h 96"/>
                      <a:gd name="T10" fmla="*/ 94 w 124"/>
                      <a:gd name="T11" fmla="*/ 81 h 96"/>
                      <a:gd name="T12" fmla="*/ 85 w 124"/>
                      <a:gd name="T13" fmla="*/ 74 h 96"/>
                      <a:gd name="T14" fmla="*/ 75 w 124"/>
                      <a:gd name="T15" fmla="*/ 66 h 96"/>
                      <a:gd name="T16" fmla="*/ 65 w 124"/>
                      <a:gd name="T17" fmla="*/ 56 h 96"/>
                      <a:gd name="T18" fmla="*/ 54 w 124"/>
                      <a:gd name="T19" fmla="*/ 47 h 96"/>
                      <a:gd name="T20" fmla="*/ 45 w 124"/>
                      <a:gd name="T21" fmla="*/ 37 h 96"/>
                      <a:gd name="T22" fmla="*/ 34 w 124"/>
                      <a:gd name="T23" fmla="*/ 28 h 96"/>
                      <a:gd name="T24" fmla="*/ 25 w 124"/>
                      <a:gd name="T25" fmla="*/ 18 h 96"/>
                      <a:gd name="T26" fmla="*/ 17 w 124"/>
                      <a:gd name="T27" fmla="*/ 11 h 96"/>
                      <a:gd name="T28" fmla="*/ 9 w 124"/>
                      <a:gd name="T29" fmla="*/ 5 h 96"/>
                      <a:gd name="T30" fmla="*/ 5 w 124"/>
                      <a:gd name="T31" fmla="*/ 2 h 96"/>
                      <a:gd name="T32" fmla="*/ 0 w 124"/>
                      <a:gd name="T33" fmla="*/ 0 h 96"/>
                      <a:gd name="T34" fmla="*/ 1 w 124"/>
                      <a:gd name="T35" fmla="*/ 4 h 96"/>
                      <a:gd name="T36" fmla="*/ 5 w 124"/>
                      <a:gd name="T37" fmla="*/ 6 h 96"/>
                      <a:gd name="T38" fmla="*/ 11 w 124"/>
                      <a:gd name="T39" fmla="*/ 11 h 96"/>
                      <a:gd name="T40" fmla="*/ 19 w 124"/>
                      <a:gd name="T41" fmla="*/ 17 h 96"/>
                      <a:gd name="T42" fmla="*/ 27 w 124"/>
                      <a:gd name="T43" fmla="*/ 25 h 96"/>
                      <a:gd name="T44" fmla="*/ 35 w 124"/>
                      <a:gd name="T45" fmla="*/ 35 h 96"/>
                      <a:gd name="T46" fmla="*/ 47 w 124"/>
                      <a:gd name="T47" fmla="*/ 45 h 96"/>
                      <a:gd name="T48" fmla="*/ 57 w 124"/>
                      <a:gd name="T49" fmla="*/ 54 h 96"/>
                      <a:gd name="T50" fmla="*/ 67 w 124"/>
                      <a:gd name="T51" fmla="*/ 64 h 96"/>
                      <a:gd name="T52" fmla="*/ 78 w 124"/>
                      <a:gd name="T53" fmla="*/ 73 h 96"/>
                      <a:gd name="T54" fmla="*/ 87 w 124"/>
                      <a:gd name="T55" fmla="*/ 81 h 96"/>
                      <a:gd name="T56" fmla="*/ 97 w 124"/>
                      <a:gd name="T57" fmla="*/ 89 h 96"/>
                      <a:gd name="T58" fmla="*/ 105 w 124"/>
                      <a:gd name="T59" fmla="*/ 93 h 96"/>
                      <a:gd name="T60" fmla="*/ 111 w 124"/>
                      <a:gd name="T61" fmla="*/ 96 h 96"/>
                      <a:gd name="T62" fmla="*/ 118 w 124"/>
                      <a:gd name="T63" fmla="*/ 96 h 96"/>
                      <a:gd name="T64" fmla="*/ 123 w 124"/>
                      <a:gd name="T65" fmla="*/ 92 h 96"/>
                      <a:gd name="T66" fmla="*/ 120 w 124"/>
                      <a:gd name="T67" fmla="*/ 87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96"/>
                      <a:gd name="T104" fmla="*/ 124 w 124"/>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96">
                        <a:moveTo>
                          <a:pt x="120" y="87"/>
                        </a:moveTo>
                        <a:lnTo>
                          <a:pt x="120" y="89"/>
                        </a:lnTo>
                        <a:lnTo>
                          <a:pt x="119" y="91"/>
                        </a:lnTo>
                        <a:lnTo>
                          <a:pt x="118" y="92"/>
                        </a:lnTo>
                        <a:lnTo>
                          <a:pt x="117" y="92"/>
                        </a:lnTo>
                        <a:lnTo>
                          <a:pt x="116" y="92"/>
                        </a:lnTo>
                        <a:lnTo>
                          <a:pt x="112" y="92"/>
                        </a:lnTo>
                        <a:lnTo>
                          <a:pt x="110" y="91"/>
                        </a:lnTo>
                        <a:lnTo>
                          <a:pt x="106" y="90"/>
                        </a:lnTo>
                        <a:lnTo>
                          <a:pt x="103" y="87"/>
                        </a:lnTo>
                        <a:lnTo>
                          <a:pt x="99" y="85"/>
                        </a:lnTo>
                        <a:lnTo>
                          <a:pt x="94" y="81"/>
                        </a:lnTo>
                        <a:lnTo>
                          <a:pt x="90" y="79"/>
                        </a:lnTo>
                        <a:lnTo>
                          <a:pt x="85" y="74"/>
                        </a:lnTo>
                        <a:lnTo>
                          <a:pt x="80" y="71"/>
                        </a:lnTo>
                        <a:lnTo>
                          <a:pt x="75" y="66"/>
                        </a:lnTo>
                        <a:lnTo>
                          <a:pt x="70" y="61"/>
                        </a:lnTo>
                        <a:lnTo>
                          <a:pt x="65" y="56"/>
                        </a:lnTo>
                        <a:lnTo>
                          <a:pt x="59" y="52"/>
                        </a:lnTo>
                        <a:lnTo>
                          <a:pt x="54" y="47"/>
                        </a:lnTo>
                        <a:lnTo>
                          <a:pt x="49" y="42"/>
                        </a:lnTo>
                        <a:lnTo>
                          <a:pt x="45" y="37"/>
                        </a:lnTo>
                        <a:lnTo>
                          <a:pt x="40" y="33"/>
                        </a:lnTo>
                        <a:lnTo>
                          <a:pt x="34" y="28"/>
                        </a:lnTo>
                        <a:lnTo>
                          <a:pt x="29" y="23"/>
                        </a:lnTo>
                        <a:lnTo>
                          <a:pt x="25" y="18"/>
                        </a:lnTo>
                        <a:lnTo>
                          <a:pt x="21" y="15"/>
                        </a:lnTo>
                        <a:lnTo>
                          <a:pt x="17" y="11"/>
                        </a:lnTo>
                        <a:lnTo>
                          <a:pt x="14" y="9"/>
                        </a:lnTo>
                        <a:lnTo>
                          <a:pt x="9" y="5"/>
                        </a:lnTo>
                        <a:lnTo>
                          <a:pt x="7" y="3"/>
                        </a:lnTo>
                        <a:lnTo>
                          <a:pt x="5" y="2"/>
                        </a:lnTo>
                        <a:lnTo>
                          <a:pt x="2" y="0"/>
                        </a:lnTo>
                        <a:lnTo>
                          <a:pt x="0" y="0"/>
                        </a:lnTo>
                        <a:lnTo>
                          <a:pt x="0" y="4"/>
                        </a:lnTo>
                        <a:lnTo>
                          <a:pt x="1" y="4"/>
                        </a:lnTo>
                        <a:lnTo>
                          <a:pt x="2" y="5"/>
                        </a:lnTo>
                        <a:lnTo>
                          <a:pt x="5" y="6"/>
                        </a:lnTo>
                        <a:lnTo>
                          <a:pt x="7" y="9"/>
                        </a:lnTo>
                        <a:lnTo>
                          <a:pt x="11" y="11"/>
                        </a:lnTo>
                        <a:lnTo>
                          <a:pt x="15" y="14"/>
                        </a:lnTo>
                        <a:lnTo>
                          <a:pt x="19" y="17"/>
                        </a:lnTo>
                        <a:lnTo>
                          <a:pt x="22" y="22"/>
                        </a:lnTo>
                        <a:lnTo>
                          <a:pt x="27" y="25"/>
                        </a:lnTo>
                        <a:lnTo>
                          <a:pt x="32" y="30"/>
                        </a:lnTo>
                        <a:lnTo>
                          <a:pt x="35" y="35"/>
                        </a:lnTo>
                        <a:lnTo>
                          <a:pt x="41" y="40"/>
                        </a:lnTo>
                        <a:lnTo>
                          <a:pt x="47" y="45"/>
                        </a:lnTo>
                        <a:lnTo>
                          <a:pt x="52" y="49"/>
                        </a:lnTo>
                        <a:lnTo>
                          <a:pt x="57" y="54"/>
                        </a:lnTo>
                        <a:lnTo>
                          <a:pt x="61" y="59"/>
                        </a:lnTo>
                        <a:lnTo>
                          <a:pt x="67" y="64"/>
                        </a:lnTo>
                        <a:lnTo>
                          <a:pt x="73" y="68"/>
                        </a:lnTo>
                        <a:lnTo>
                          <a:pt x="78" y="73"/>
                        </a:lnTo>
                        <a:lnTo>
                          <a:pt x="83" y="78"/>
                        </a:lnTo>
                        <a:lnTo>
                          <a:pt x="87" y="81"/>
                        </a:lnTo>
                        <a:lnTo>
                          <a:pt x="92" y="85"/>
                        </a:lnTo>
                        <a:lnTo>
                          <a:pt x="97" y="89"/>
                        </a:lnTo>
                        <a:lnTo>
                          <a:pt x="100" y="91"/>
                        </a:lnTo>
                        <a:lnTo>
                          <a:pt x="105" y="93"/>
                        </a:lnTo>
                        <a:lnTo>
                          <a:pt x="107" y="95"/>
                        </a:lnTo>
                        <a:lnTo>
                          <a:pt x="111" y="96"/>
                        </a:lnTo>
                        <a:lnTo>
                          <a:pt x="116" y="96"/>
                        </a:lnTo>
                        <a:lnTo>
                          <a:pt x="118" y="96"/>
                        </a:lnTo>
                        <a:lnTo>
                          <a:pt x="120" y="95"/>
                        </a:lnTo>
                        <a:lnTo>
                          <a:pt x="123" y="92"/>
                        </a:lnTo>
                        <a:lnTo>
                          <a:pt x="124" y="89"/>
                        </a:lnTo>
                        <a:lnTo>
                          <a:pt x="120" y="8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4" name="Freeform 2526"/>
                  <p:cNvSpPr>
                    <a:spLocks/>
                  </p:cNvSpPr>
                  <p:nvPr/>
                </p:nvSpPr>
                <p:spPr bwMode="auto">
                  <a:xfrm>
                    <a:off x="1324" y="1598"/>
                    <a:ext cx="11" cy="6"/>
                  </a:xfrm>
                  <a:custGeom>
                    <a:avLst/>
                    <a:gdLst>
                      <a:gd name="T0" fmla="*/ 71 w 78"/>
                      <a:gd name="T1" fmla="*/ 5 h 39"/>
                      <a:gd name="T2" fmla="*/ 60 w 78"/>
                      <a:gd name="T3" fmla="*/ 12 h 39"/>
                      <a:gd name="T4" fmla="*/ 51 w 78"/>
                      <a:gd name="T5" fmla="*/ 17 h 39"/>
                      <a:gd name="T6" fmla="*/ 43 w 78"/>
                      <a:gd name="T7" fmla="*/ 21 h 39"/>
                      <a:gd name="T8" fmla="*/ 36 w 78"/>
                      <a:gd name="T9" fmla="*/ 23 h 39"/>
                      <a:gd name="T10" fmla="*/ 31 w 78"/>
                      <a:gd name="T11" fmla="*/ 24 h 39"/>
                      <a:gd name="T12" fmla="*/ 26 w 78"/>
                      <a:gd name="T13" fmla="*/ 24 h 39"/>
                      <a:gd name="T14" fmla="*/ 23 w 78"/>
                      <a:gd name="T15" fmla="*/ 23 h 39"/>
                      <a:gd name="T16" fmla="*/ 20 w 78"/>
                      <a:gd name="T17" fmla="*/ 23 h 39"/>
                      <a:gd name="T18" fmla="*/ 16 w 78"/>
                      <a:gd name="T19" fmla="*/ 22 h 39"/>
                      <a:gd name="T20" fmla="*/ 13 w 78"/>
                      <a:gd name="T21" fmla="*/ 22 h 39"/>
                      <a:gd name="T22" fmla="*/ 11 w 78"/>
                      <a:gd name="T23" fmla="*/ 22 h 39"/>
                      <a:gd name="T24" fmla="*/ 9 w 78"/>
                      <a:gd name="T25" fmla="*/ 23 h 39"/>
                      <a:gd name="T26" fmla="*/ 6 w 78"/>
                      <a:gd name="T27" fmla="*/ 25 h 39"/>
                      <a:gd name="T28" fmla="*/ 4 w 78"/>
                      <a:gd name="T29" fmla="*/ 29 h 39"/>
                      <a:gd name="T30" fmla="*/ 2 w 78"/>
                      <a:gd name="T31" fmla="*/ 35 h 39"/>
                      <a:gd name="T32" fmla="*/ 4 w 78"/>
                      <a:gd name="T33" fmla="*/ 39 h 39"/>
                      <a:gd name="T34" fmla="*/ 6 w 78"/>
                      <a:gd name="T35" fmla="*/ 34 h 39"/>
                      <a:gd name="T36" fmla="*/ 8 w 78"/>
                      <a:gd name="T37" fmla="*/ 29 h 39"/>
                      <a:gd name="T38" fmla="*/ 10 w 78"/>
                      <a:gd name="T39" fmla="*/ 27 h 39"/>
                      <a:gd name="T40" fmla="*/ 11 w 78"/>
                      <a:gd name="T41" fmla="*/ 25 h 39"/>
                      <a:gd name="T42" fmla="*/ 13 w 78"/>
                      <a:gd name="T43" fmla="*/ 25 h 39"/>
                      <a:gd name="T44" fmla="*/ 16 w 78"/>
                      <a:gd name="T45" fmla="*/ 25 h 39"/>
                      <a:gd name="T46" fmla="*/ 18 w 78"/>
                      <a:gd name="T47" fmla="*/ 27 h 39"/>
                      <a:gd name="T48" fmla="*/ 23 w 78"/>
                      <a:gd name="T49" fmla="*/ 27 h 39"/>
                      <a:gd name="T50" fmla="*/ 26 w 78"/>
                      <a:gd name="T51" fmla="*/ 28 h 39"/>
                      <a:gd name="T52" fmla="*/ 31 w 78"/>
                      <a:gd name="T53" fmla="*/ 28 h 39"/>
                      <a:gd name="T54" fmla="*/ 37 w 78"/>
                      <a:gd name="T55" fmla="*/ 27 h 39"/>
                      <a:gd name="T56" fmla="*/ 45 w 78"/>
                      <a:gd name="T57" fmla="*/ 24 h 39"/>
                      <a:gd name="T58" fmla="*/ 52 w 78"/>
                      <a:gd name="T59" fmla="*/ 21 h 39"/>
                      <a:gd name="T60" fmla="*/ 62 w 78"/>
                      <a:gd name="T61" fmla="*/ 15 h 39"/>
                      <a:gd name="T62" fmla="*/ 74 w 78"/>
                      <a:gd name="T63" fmla="*/ 8 h 39"/>
                      <a:gd name="T64" fmla="*/ 76 w 78"/>
                      <a:gd name="T65" fmla="*/ 0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9"/>
                      <a:gd name="T101" fmla="*/ 78 w 78"/>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9">
                        <a:moveTo>
                          <a:pt x="76" y="0"/>
                        </a:moveTo>
                        <a:lnTo>
                          <a:pt x="71" y="5"/>
                        </a:lnTo>
                        <a:lnTo>
                          <a:pt x="64" y="9"/>
                        </a:lnTo>
                        <a:lnTo>
                          <a:pt x="60" y="12"/>
                        </a:lnTo>
                        <a:lnTo>
                          <a:pt x="55" y="15"/>
                        </a:lnTo>
                        <a:lnTo>
                          <a:pt x="51" y="17"/>
                        </a:lnTo>
                        <a:lnTo>
                          <a:pt x="48" y="20"/>
                        </a:lnTo>
                        <a:lnTo>
                          <a:pt x="43" y="21"/>
                        </a:lnTo>
                        <a:lnTo>
                          <a:pt x="40" y="22"/>
                        </a:lnTo>
                        <a:lnTo>
                          <a:pt x="36" y="23"/>
                        </a:lnTo>
                        <a:lnTo>
                          <a:pt x="34" y="23"/>
                        </a:lnTo>
                        <a:lnTo>
                          <a:pt x="31" y="24"/>
                        </a:lnTo>
                        <a:lnTo>
                          <a:pt x="29" y="24"/>
                        </a:lnTo>
                        <a:lnTo>
                          <a:pt x="26" y="24"/>
                        </a:lnTo>
                        <a:lnTo>
                          <a:pt x="25" y="24"/>
                        </a:lnTo>
                        <a:lnTo>
                          <a:pt x="23" y="23"/>
                        </a:lnTo>
                        <a:lnTo>
                          <a:pt x="22" y="23"/>
                        </a:lnTo>
                        <a:lnTo>
                          <a:pt x="20" y="23"/>
                        </a:lnTo>
                        <a:lnTo>
                          <a:pt x="18" y="23"/>
                        </a:lnTo>
                        <a:lnTo>
                          <a:pt x="16" y="22"/>
                        </a:lnTo>
                        <a:lnTo>
                          <a:pt x="15" y="22"/>
                        </a:lnTo>
                        <a:lnTo>
                          <a:pt x="13" y="22"/>
                        </a:lnTo>
                        <a:lnTo>
                          <a:pt x="12" y="22"/>
                        </a:lnTo>
                        <a:lnTo>
                          <a:pt x="11" y="22"/>
                        </a:lnTo>
                        <a:lnTo>
                          <a:pt x="10" y="23"/>
                        </a:lnTo>
                        <a:lnTo>
                          <a:pt x="9" y="23"/>
                        </a:lnTo>
                        <a:lnTo>
                          <a:pt x="8" y="24"/>
                        </a:lnTo>
                        <a:lnTo>
                          <a:pt x="6" y="25"/>
                        </a:lnTo>
                        <a:lnTo>
                          <a:pt x="5" y="28"/>
                        </a:lnTo>
                        <a:lnTo>
                          <a:pt x="4" y="29"/>
                        </a:lnTo>
                        <a:lnTo>
                          <a:pt x="3" y="31"/>
                        </a:lnTo>
                        <a:lnTo>
                          <a:pt x="2" y="35"/>
                        </a:lnTo>
                        <a:lnTo>
                          <a:pt x="0" y="37"/>
                        </a:lnTo>
                        <a:lnTo>
                          <a:pt x="4" y="39"/>
                        </a:lnTo>
                        <a:lnTo>
                          <a:pt x="5" y="36"/>
                        </a:lnTo>
                        <a:lnTo>
                          <a:pt x="6" y="34"/>
                        </a:lnTo>
                        <a:lnTo>
                          <a:pt x="8" y="31"/>
                        </a:lnTo>
                        <a:lnTo>
                          <a:pt x="8" y="29"/>
                        </a:lnTo>
                        <a:lnTo>
                          <a:pt x="9" y="28"/>
                        </a:lnTo>
                        <a:lnTo>
                          <a:pt x="10" y="27"/>
                        </a:lnTo>
                        <a:lnTo>
                          <a:pt x="11" y="27"/>
                        </a:lnTo>
                        <a:lnTo>
                          <a:pt x="11" y="25"/>
                        </a:lnTo>
                        <a:lnTo>
                          <a:pt x="12" y="25"/>
                        </a:lnTo>
                        <a:lnTo>
                          <a:pt x="13" y="25"/>
                        </a:lnTo>
                        <a:lnTo>
                          <a:pt x="15" y="25"/>
                        </a:lnTo>
                        <a:lnTo>
                          <a:pt x="16" y="25"/>
                        </a:lnTo>
                        <a:lnTo>
                          <a:pt x="17" y="27"/>
                        </a:lnTo>
                        <a:lnTo>
                          <a:pt x="18" y="27"/>
                        </a:lnTo>
                        <a:lnTo>
                          <a:pt x="20" y="27"/>
                        </a:lnTo>
                        <a:lnTo>
                          <a:pt x="23" y="27"/>
                        </a:lnTo>
                        <a:lnTo>
                          <a:pt x="25" y="28"/>
                        </a:lnTo>
                        <a:lnTo>
                          <a:pt x="26" y="28"/>
                        </a:lnTo>
                        <a:lnTo>
                          <a:pt x="29" y="28"/>
                        </a:lnTo>
                        <a:lnTo>
                          <a:pt x="31" y="28"/>
                        </a:lnTo>
                        <a:lnTo>
                          <a:pt x="35" y="27"/>
                        </a:lnTo>
                        <a:lnTo>
                          <a:pt x="37" y="27"/>
                        </a:lnTo>
                        <a:lnTo>
                          <a:pt x="41" y="25"/>
                        </a:lnTo>
                        <a:lnTo>
                          <a:pt x="45" y="24"/>
                        </a:lnTo>
                        <a:lnTo>
                          <a:pt x="49" y="22"/>
                        </a:lnTo>
                        <a:lnTo>
                          <a:pt x="52" y="21"/>
                        </a:lnTo>
                        <a:lnTo>
                          <a:pt x="57" y="18"/>
                        </a:lnTo>
                        <a:lnTo>
                          <a:pt x="62" y="15"/>
                        </a:lnTo>
                        <a:lnTo>
                          <a:pt x="67" y="11"/>
                        </a:lnTo>
                        <a:lnTo>
                          <a:pt x="74" y="8"/>
                        </a:lnTo>
                        <a:lnTo>
                          <a:pt x="78" y="3"/>
                        </a:lnTo>
                        <a:lnTo>
                          <a:pt x="7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5" name="Freeform 2527"/>
                  <p:cNvSpPr>
                    <a:spLocks/>
                  </p:cNvSpPr>
                  <p:nvPr/>
                </p:nvSpPr>
                <p:spPr bwMode="auto">
                  <a:xfrm>
                    <a:off x="1335" y="1591"/>
                    <a:ext cx="12" cy="7"/>
                  </a:xfrm>
                  <a:custGeom>
                    <a:avLst/>
                    <a:gdLst>
                      <a:gd name="T0" fmla="*/ 78 w 84"/>
                      <a:gd name="T1" fmla="*/ 1 h 44"/>
                      <a:gd name="T2" fmla="*/ 70 w 84"/>
                      <a:gd name="T3" fmla="*/ 3 h 44"/>
                      <a:gd name="T4" fmla="*/ 62 w 84"/>
                      <a:gd name="T5" fmla="*/ 6 h 44"/>
                      <a:gd name="T6" fmla="*/ 57 w 84"/>
                      <a:gd name="T7" fmla="*/ 7 h 44"/>
                      <a:gd name="T8" fmla="*/ 52 w 84"/>
                      <a:gd name="T9" fmla="*/ 7 h 44"/>
                      <a:gd name="T10" fmla="*/ 50 w 84"/>
                      <a:gd name="T11" fmla="*/ 7 h 44"/>
                      <a:gd name="T12" fmla="*/ 47 w 84"/>
                      <a:gd name="T13" fmla="*/ 8 h 44"/>
                      <a:gd name="T14" fmla="*/ 45 w 84"/>
                      <a:gd name="T15" fmla="*/ 8 h 44"/>
                      <a:gd name="T16" fmla="*/ 42 w 84"/>
                      <a:gd name="T17" fmla="*/ 9 h 44"/>
                      <a:gd name="T18" fmla="*/ 39 w 84"/>
                      <a:gd name="T19" fmla="*/ 12 h 44"/>
                      <a:gd name="T20" fmla="*/ 36 w 84"/>
                      <a:gd name="T21" fmla="*/ 13 h 44"/>
                      <a:gd name="T22" fmla="*/ 32 w 84"/>
                      <a:gd name="T23" fmla="*/ 16 h 44"/>
                      <a:gd name="T24" fmla="*/ 27 w 84"/>
                      <a:gd name="T25" fmla="*/ 21 h 44"/>
                      <a:gd name="T26" fmla="*/ 20 w 84"/>
                      <a:gd name="T27" fmla="*/ 26 h 44"/>
                      <a:gd name="T28" fmla="*/ 11 w 84"/>
                      <a:gd name="T29" fmla="*/ 33 h 44"/>
                      <a:gd name="T30" fmla="*/ 0 w 84"/>
                      <a:gd name="T31" fmla="*/ 41 h 44"/>
                      <a:gd name="T32" fmla="*/ 8 w 84"/>
                      <a:gd name="T33" fmla="*/ 40 h 44"/>
                      <a:gd name="T34" fmla="*/ 18 w 84"/>
                      <a:gd name="T35" fmla="*/ 32 h 44"/>
                      <a:gd name="T36" fmla="*/ 26 w 84"/>
                      <a:gd name="T37" fmla="*/ 26 h 44"/>
                      <a:gd name="T38" fmla="*/ 32 w 84"/>
                      <a:gd name="T39" fmla="*/ 21 h 44"/>
                      <a:gd name="T40" fmla="*/ 36 w 84"/>
                      <a:gd name="T41" fmla="*/ 18 h 44"/>
                      <a:gd name="T42" fmla="*/ 39 w 84"/>
                      <a:gd name="T43" fmla="*/ 15 h 44"/>
                      <a:gd name="T44" fmla="*/ 42 w 84"/>
                      <a:gd name="T45" fmla="*/ 13 h 44"/>
                      <a:gd name="T46" fmla="*/ 45 w 84"/>
                      <a:gd name="T47" fmla="*/ 13 h 44"/>
                      <a:gd name="T48" fmla="*/ 46 w 84"/>
                      <a:gd name="T49" fmla="*/ 12 h 44"/>
                      <a:gd name="T50" fmla="*/ 49 w 84"/>
                      <a:gd name="T51" fmla="*/ 12 h 44"/>
                      <a:gd name="T52" fmla="*/ 52 w 84"/>
                      <a:gd name="T53" fmla="*/ 10 h 44"/>
                      <a:gd name="T54" fmla="*/ 54 w 84"/>
                      <a:gd name="T55" fmla="*/ 10 h 44"/>
                      <a:gd name="T56" fmla="*/ 59 w 84"/>
                      <a:gd name="T57" fmla="*/ 9 h 44"/>
                      <a:gd name="T58" fmla="*/ 65 w 84"/>
                      <a:gd name="T59" fmla="*/ 8 h 44"/>
                      <a:gd name="T60" fmla="*/ 75 w 84"/>
                      <a:gd name="T61" fmla="*/ 6 h 44"/>
                      <a:gd name="T62" fmla="*/ 84 w 84"/>
                      <a:gd name="T63" fmla="*/ 3 h 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44"/>
                      <a:gd name="T98" fmla="*/ 84 w 84"/>
                      <a:gd name="T99" fmla="*/ 44 h 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44">
                        <a:moveTo>
                          <a:pt x="83" y="0"/>
                        </a:moveTo>
                        <a:lnTo>
                          <a:pt x="78" y="1"/>
                        </a:lnTo>
                        <a:lnTo>
                          <a:pt x="73" y="2"/>
                        </a:lnTo>
                        <a:lnTo>
                          <a:pt x="70" y="3"/>
                        </a:lnTo>
                        <a:lnTo>
                          <a:pt x="65" y="5"/>
                        </a:lnTo>
                        <a:lnTo>
                          <a:pt x="62" y="6"/>
                        </a:lnTo>
                        <a:lnTo>
                          <a:pt x="59" y="6"/>
                        </a:lnTo>
                        <a:lnTo>
                          <a:pt x="57" y="7"/>
                        </a:lnTo>
                        <a:lnTo>
                          <a:pt x="54" y="7"/>
                        </a:lnTo>
                        <a:lnTo>
                          <a:pt x="52" y="7"/>
                        </a:lnTo>
                        <a:lnTo>
                          <a:pt x="51" y="7"/>
                        </a:lnTo>
                        <a:lnTo>
                          <a:pt x="50" y="7"/>
                        </a:lnTo>
                        <a:lnTo>
                          <a:pt x="49" y="8"/>
                        </a:lnTo>
                        <a:lnTo>
                          <a:pt x="47" y="8"/>
                        </a:lnTo>
                        <a:lnTo>
                          <a:pt x="46" y="8"/>
                        </a:lnTo>
                        <a:lnTo>
                          <a:pt x="45" y="8"/>
                        </a:lnTo>
                        <a:lnTo>
                          <a:pt x="43" y="8"/>
                        </a:lnTo>
                        <a:lnTo>
                          <a:pt x="42" y="9"/>
                        </a:lnTo>
                        <a:lnTo>
                          <a:pt x="40" y="10"/>
                        </a:lnTo>
                        <a:lnTo>
                          <a:pt x="39" y="12"/>
                        </a:lnTo>
                        <a:lnTo>
                          <a:pt x="37" y="12"/>
                        </a:lnTo>
                        <a:lnTo>
                          <a:pt x="36" y="13"/>
                        </a:lnTo>
                        <a:lnTo>
                          <a:pt x="34" y="15"/>
                        </a:lnTo>
                        <a:lnTo>
                          <a:pt x="32" y="16"/>
                        </a:lnTo>
                        <a:lnTo>
                          <a:pt x="30" y="19"/>
                        </a:lnTo>
                        <a:lnTo>
                          <a:pt x="27" y="21"/>
                        </a:lnTo>
                        <a:lnTo>
                          <a:pt x="24" y="24"/>
                        </a:lnTo>
                        <a:lnTo>
                          <a:pt x="20" y="26"/>
                        </a:lnTo>
                        <a:lnTo>
                          <a:pt x="16" y="30"/>
                        </a:lnTo>
                        <a:lnTo>
                          <a:pt x="11" y="33"/>
                        </a:lnTo>
                        <a:lnTo>
                          <a:pt x="6" y="37"/>
                        </a:lnTo>
                        <a:lnTo>
                          <a:pt x="0" y="41"/>
                        </a:lnTo>
                        <a:lnTo>
                          <a:pt x="2" y="44"/>
                        </a:lnTo>
                        <a:lnTo>
                          <a:pt x="8" y="40"/>
                        </a:lnTo>
                        <a:lnTo>
                          <a:pt x="13" y="36"/>
                        </a:lnTo>
                        <a:lnTo>
                          <a:pt x="18" y="32"/>
                        </a:lnTo>
                        <a:lnTo>
                          <a:pt x="23" y="28"/>
                        </a:lnTo>
                        <a:lnTo>
                          <a:pt x="26" y="26"/>
                        </a:lnTo>
                        <a:lnTo>
                          <a:pt x="30" y="24"/>
                        </a:lnTo>
                        <a:lnTo>
                          <a:pt x="32" y="21"/>
                        </a:lnTo>
                        <a:lnTo>
                          <a:pt x="34" y="19"/>
                        </a:lnTo>
                        <a:lnTo>
                          <a:pt x="36" y="18"/>
                        </a:lnTo>
                        <a:lnTo>
                          <a:pt x="38" y="16"/>
                        </a:lnTo>
                        <a:lnTo>
                          <a:pt x="39" y="15"/>
                        </a:lnTo>
                        <a:lnTo>
                          <a:pt x="40" y="14"/>
                        </a:lnTo>
                        <a:lnTo>
                          <a:pt x="42" y="13"/>
                        </a:lnTo>
                        <a:lnTo>
                          <a:pt x="43" y="13"/>
                        </a:lnTo>
                        <a:lnTo>
                          <a:pt x="45" y="13"/>
                        </a:lnTo>
                        <a:lnTo>
                          <a:pt x="45" y="12"/>
                        </a:lnTo>
                        <a:lnTo>
                          <a:pt x="46" y="12"/>
                        </a:lnTo>
                        <a:lnTo>
                          <a:pt x="47" y="12"/>
                        </a:lnTo>
                        <a:lnTo>
                          <a:pt x="49" y="12"/>
                        </a:lnTo>
                        <a:lnTo>
                          <a:pt x="50" y="10"/>
                        </a:lnTo>
                        <a:lnTo>
                          <a:pt x="52" y="10"/>
                        </a:lnTo>
                        <a:lnTo>
                          <a:pt x="53" y="10"/>
                        </a:lnTo>
                        <a:lnTo>
                          <a:pt x="54" y="10"/>
                        </a:lnTo>
                        <a:lnTo>
                          <a:pt x="57" y="10"/>
                        </a:lnTo>
                        <a:lnTo>
                          <a:pt x="59" y="9"/>
                        </a:lnTo>
                        <a:lnTo>
                          <a:pt x="63" y="9"/>
                        </a:lnTo>
                        <a:lnTo>
                          <a:pt x="65" y="8"/>
                        </a:lnTo>
                        <a:lnTo>
                          <a:pt x="71" y="7"/>
                        </a:lnTo>
                        <a:lnTo>
                          <a:pt x="75" y="6"/>
                        </a:lnTo>
                        <a:lnTo>
                          <a:pt x="79" y="5"/>
                        </a:lnTo>
                        <a:lnTo>
                          <a:pt x="84" y="3"/>
                        </a:lnTo>
                        <a:lnTo>
                          <a:pt x="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6" name="Freeform 2528"/>
                  <p:cNvSpPr>
                    <a:spLocks/>
                  </p:cNvSpPr>
                  <p:nvPr/>
                </p:nvSpPr>
                <p:spPr bwMode="auto">
                  <a:xfrm>
                    <a:off x="1347" y="1590"/>
                    <a:ext cx="18" cy="5"/>
                  </a:xfrm>
                  <a:custGeom>
                    <a:avLst/>
                    <a:gdLst>
                      <a:gd name="T0" fmla="*/ 120 w 125"/>
                      <a:gd name="T1" fmla="*/ 12 h 28"/>
                      <a:gd name="T2" fmla="*/ 117 w 125"/>
                      <a:gd name="T3" fmla="*/ 18 h 28"/>
                      <a:gd name="T4" fmla="*/ 111 w 125"/>
                      <a:gd name="T5" fmla="*/ 22 h 28"/>
                      <a:gd name="T6" fmla="*/ 106 w 125"/>
                      <a:gd name="T7" fmla="*/ 23 h 28"/>
                      <a:gd name="T8" fmla="*/ 100 w 125"/>
                      <a:gd name="T9" fmla="*/ 24 h 28"/>
                      <a:gd name="T10" fmla="*/ 94 w 125"/>
                      <a:gd name="T11" fmla="*/ 23 h 28"/>
                      <a:gd name="T12" fmla="*/ 89 w 125"/>
                      <a:gd name="T13" fmla="*/ 21 h 28"/>
                      <a:gd name="T14" fmla="*/ 80 w 125"/>
                      <a:gd name="T15" fmla="*/ 18 h 28"/>
                      <a:gd name="T16" fmla="*/ 72 w 125"/>
                      <a:gd name="T17" fmla="*/ 15 h 28"/>
                      <a:gd name="T18" fmla="*/ 64 w 125"/>
                      <a:gd name="T19" fmla="*/ 11 h 28"/>
                      <a:gd name="T20" fmla="*/ 54 w 125"/>
                      <a:gd name="T21" fmla="*/ 8 h 28"/>
                      <a:gd name="T22" fmla="*/ 46 w 125"/>
                      <a:gd name="T23" fmla="*/ 4 h 28"/>
                      <a:gd name="T24" fmla="*/ 35 w 125"/>
                      <a:gd name="T25" fmla="*/ 2 h 28"/>
                      <a:gd name="T26" fmla="*/ 26 w 125"/>
                      <a:gd name="T27" fmla="*/ 0 h 28"/>
                      <a:gd name="T28" fmla="*/ 16 w 125"/>
                      <a:gd name="T29" fmla="*/ 0 h 28"/>
                      <a:gd name="T30" fmla="*/ 6 w 125"/>
                      <a:gd name="T31" fmla="*/ 2 h 28"/>
                      <a:gd name="T32" fmla="*/ 1 w 125"/>
                      <a:gd name="T33" fmla="*/ 6 h 28"/>
                      <a:gd name="T34" fmla="*/ 11 w 125"/>
                      <a:gd name="T35" fmla="*/ 4 h 28"/>
                      <a:gd name="T36" fmla="*/ 21 w 125"/>
                      <a:gd name="T37" fmla="*/ 4 h 28"/>
                      <a:gd name="T38" fmla="*/ 30 w 125"/>
                      <a:gd name="T39" fmla="*/ 4 h 28"/>
                      <a:gd name="T40" fmla="*/ 40 w 125"/>
                      <a:gd name="T41" fmla="*/ 6 h 28"/>
                      <a:gd name="T42" fmla="*/ 48 w 125"/>
                      <a:gd name="T43" fmla="*/ 9 h 28"/>
                      <a:gd name="T44" fmla="*/ 58 w 125"/>
                      <a:gd name="T45" fmla="*/ 12 h 28"/>
                      <a:gd name="T46" fmla="*/ 66 w 125"/>
                      <a:gd name="T47" fmla="*/ 16 h 28"/>
                      <a:gd name="T48" fmla="*/ 74 w 125"/>
                      <a:gd name="T49" fmla="*/ 19 h 28"/>
                      <a:gd name="T50" fmla="*/ 83 w 125"/>
                      <a:gd name="T51" fmla="*/ 23 h 28"/>
                      <a:gd name="T52" fmla="*/ 91 w 125"/>
                      <a:gd name="T53" fmla="*/ 25 h 28"/>
                      <a:gd name="T54" fmla="*/ 97 w 125"/>
                      <a:gd name="T55" fmla="*/ 27 h 28"/>
                      <a:gd name="T56" fmla="*/ 104 w 125"/>
                      <a:gd name="T57" fmla="*/ 28 h 28"/>
                      <a:gd name="T58" fmla="*/ 110 w 125"/>
                      <a:gd name="T59" fmla="*/ 27 h 28"/>
                      <a:gd name="T60" fmla="*/ 117 w 125"/>
                      <a:gd name="T61" fmla="*/ 23 h 28"/>
                      <a:gd name="T62" fmla="*/ 122 w 125"/>
                      <a:gd name="T63" fmla="*/ 18 h 28"/>
                      <a:gd name="T64" fmla="*/ 125 w 125"/>
                      <a:gd name="T65" fmla="*/ 1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28"/>
                      <a:gd name="T101" fmla="*/ 125 w 125"/>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28">
                        <a:moveTo>
                          <a:pt x="122" y="9"/>
                        </a:moveTo>
                        <a:lnTo>
                          <a:pt x="120" y="12"/>
                        </a:lnTo>
                        <a:lnTo>
                          <a:pt x="118" y="16"/>
                        </a:lnTo>
                        <a:lnTo>
                          <a:pt x="117" y="18"/>
                        </a:lnTo>
                        <a:lnTo>
                          <a:pt x="115" y="21"/>
                        </a:lnTo>
                        <a:lnTo>
                          <a:pt x="111" y="22"/>
                        </a:lnTo>
                        <a:lnTo>
                          <a:pt x="109" y="23"/>
                        </a:lnTo>
                        <a:lnTo>
                          <a:pt x="106" y="23"/>
                        </a:lnTo>
                        <a:lnTo>
                          <a:pt x="104" y="24"/>
                        </a:lnTo>
                        <a:lnTo>
                          <a:pt x="100" y="24"/>
                        </a:lnTo>
                        <a:lnTo>
                          <a:pt x="98" y="23"/>
                        </a:lnTo>
                        <a:lnTo>
                          <a:pt x="94" y="23"/>
                        </a:lnTo>
                        <a:lnTo>
                          <a:pt x="92" y="22"/>
                        </a:lnTo>
                        <a:lnTo>
                          <a:pt x="89" y="21"/>
                        </a:lnTo>
                        <a:lnTo>
                          <a:pt x="84" y="19"/>
                        </a:lnTo>
                        <a:lnTo>
                          <a:pt x="80" y="18"/>
                        </a:lnTo>
                        <a:lnTo>
                          <a:pt x="76" y="16"/>
                        </a:lnTo>
                        <a:lnTo>
                          <a:pt x="72" y="15"/>
                        </a:lnTo>
                        <a:lnTo>
                          <a:pt x="68" y="12"/>
                        </a:lnTo>
                        <a:lnTo>
                          <a:pt x="64" y="11"/>
                        </a:lnTo>
                        <a:lnTo>
                          <a:pt x="59" y="9"/>
                        </a:lnTo>
                        <a:lnTo>
                          <a:pt x="54" y="8"/>
                        </a:lnTo>
                        <a:lnTo>
                          <a:pt x="50" y="6"/>
                        </a:lnTo>
                        <a:lnTo>
                          <a:pt x="46" y="4"/>
                        </a:lnTo>
                        <a:lnTo>
                          <a:pt x="41" y="3"/>
                        </a:lnTo>
                        <a:lnTo>
                          <a:pt x="35" y="2"/>
                        </a:lnTo>
                        <a:lnTo>
                          <a:pt x="31" y="0"/>
                        </a:lnTo>
                        <a:lnTo>
                          <a:pt x="26" y="0"/>
                        </a:lnTo>
                        <a:lnTo>
                          <a:pt x="21" y="0"/>
                        </a:lnTo>
                        <a:lnTo>
                          <a:pt x="16" y="0"/>
                        </a:lnTo>
                        <a:lnTo>
                          <a:pt x="11" y="0"/>
                        </a:lnTo>
                        <a:lnTo>
                          <a:pt x="6" y="2"/>
                        </a:lnTo>
                        <a:lnTo>
                          <a:pt x="0" y="3"/>
                        </a:lnTo>
                        <a:lnTo>
                          <a:pt x="1" y="6"/>
                        </a:lnTo>
                        <a:lnTo>
                          <a:pt x="6" y="5"/>
                        </a:lnTo>
                        <a:lnTo>
                          <a:pt x="11" y="4"/>
                        </a:lnTo>
                        <a:lnTo>
                          <a:pt x="16" y="4"/>
                        </a:lnTo>
                        <a:lnTo>
                          <a:pt x="21" y="4"/>
                        </a:lnTo>
                        <a:lnTo>
                          <a:pt x="26" y="4"/>
                        </a:lnTo>
                        <a:lnTo>
                          <a:pt x="30" y="4"/>
                        </a:lnTo>
                        <a:lnTo>
                          <a:pt x="34" y="5"/>
                        </a:lnTo>
                        <a:lnTo>
                          <a:pt x="40" y="6"/>
                        </a:lnTo>
                        <a:lnTo>
                          <a:pt x="45" y="8"/>
                        </a:lnTo>
                        <a:lnTo>
                          <a:pt x="48" y="9"/>
                        </a:lnTo>
                        <a:lnTo>
                          <a:pt x="53" y="11"/>
                        </a:lnTo>
                        <a:lnTo>
                          <a:pt x="58" y="12"/>
                        </a:lnTo>
                        <a:lnTo>
                          <a:pt x="61" y="15"/>
                        </a:lnTo>
                        <a:lnTo>
                          <a:pt x="66" y="16"/>
                        </a:lnTo>
                        <a:lnTo>
                          <a:pt x="71" y="17"/>
                        </a:lnTo>
                        <a:lnTo>
                          <a:pt x="74" y="19"/>
                        </a:lnTo>
                        <a:lnTo>
                          <a:pt x="78" y="21"/>
                        </a:lnTo>
                        <a:lnTo>
                          <a:pt x="83" y="23"/>
                        </a:lnTo>
                        <a:lnTo>
                          <a:pt x="86" y="24"/>
                        </a:lnTo>
                        <a:lnTo>
                          <a:pt x="91" y="25"/>
                        </a:lnTo>
                        <a:lnTo>
                          <a:pt x="94" y="27"/>
                        </a:lnTo>
                        <a:lnTo>
                          <a:pt x="97" y="27"/>
                        </a:lnTo>
                        <a:lnTo>
                          <a:pt x="100" y="28"/>
                        </a:lnTo>
                        <a:lnTo>
                          <a:pt x="104" y="28"/>
                        </a:lnTo>
                        <a:lnTo>
                          <a:pt x="108" y="27"/>
                        </a:lnTo>
                        <a:lnTo>
                          <a:pt x="110" y="27"/>
                        </a:lnTo>
                        <a:lnTo>
                          <a:pt x="115" y="25"/>
                        </a:lnTo>
                        <a:lnTo>
                          <a:pt x="117" y="23"/>
                        </a:lnTo>
                        <a:lnTo>
                          <a:pt x="119" y="21"/>
                        </a:lnTo>
                        <a:lnTo>
                          <a:pt x="122" y="18"/>
                        </a:lnTo>
                        <a:lnTo>
                          <a:pt x="124" y="15"/>
                        </a:lnTo>
                        <a:lnTo>
                          <a:pt x="125" y="10"/>
                        </a:lnTo>
                        <a:lnTo>
                          <a:pt x="122"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7" name="Freeform 2529"/>
                  <p:cNvSpPr>
                    <a:spLocks/>
                  </p:cNvSpPr>
                  <p:nvPr/>
                </p:nvSpPr>
                <p:spPr bwMode="auto">
                  <a:xfrm>
                    <a:off x="1364" y="1517"/>
                    <a:ext cx="38" cy="75"/>
                  </a:xfrm>
                  <a:custGeom>
                    <a:avLst/>
                    <a:gdLst>
                      <a:gd name="T0" fmla="*/ 259 w 267"/>
                      <a:gd name="T1" fmla="*/ 9 h 453"/>
                      <a:gd name="T2" fmla="*/ 250 w 267"/>
                      <a:gd name="T3" fmla="*/ 26 h 453"/>
                      <a:gd name="T4" fmla="*/ 240 w 267"/>
                      <a:gd name="T5" fmla="*/ 40 h 453"/>
                      <a:gd name="T6" fmla="*/ 230 w 267"/>
                      <a:gd name="T7" fmla="*/ 53 h 453"/>
                      <a:gd name="T8" fmla="*/ 220 w 267"/>
                      <a:gd name="T9" fmla="*/ 66 h 453"/>
                      <a:gd name="T10" fmla="*/ 208 w 267"/>
                      <a:gd name="T11" fmla="*/ 79 h 453"/>
                      <a:gd name="T12" fmla="*/ 196 w 267"/>
                      <a:gd name="T13" fmla="*/ 94 h 453"/>
                      <a:gd name="T14" fmla="*/ 182 w 267"/>
                      <a:gd name="T15" fmla="*/ 110 h 453"/>
                      <a:gd name="T16" fmla="*/ 167 w 267"/>
                      <a:gd name="T17" fmla="*/ 132 h 453"/>
                      <a:gd name="T18" fmla="*/ 151 w 267"/>
                      <a:gd name="T19" fmla="*/ 154 h 453"/>
                      <a:gd name="T20" fmla="*/ 133 w 267"/>
                      <a:gd name="T21" fmla="*/ 182 h 453"/>
                      <a:gd name="T22" fmla="*/ 113 w 267"/>
                      <a:gd name="T23" fmla="*/ 215 h 453"/>
                      <a:gd name="T24" fmla="*/ 93 w 267"/>
                      <a:gd name="T25" fmla="*/ 254 h 453"/>
                      <a:gd name="T26" fmla="*/ 69 w 267"/>
                      <a:gd name="T27" fmla="*/ 301 h 453"/>
                      <a:gd name="T28" fmla="*/ 43 w 267"/>
                      <a:gd name="T29" fmla="*/ 354 h 453"/>
                      <a:gd name="T30" fmla="*/ 14 w 267"/>
                      <a:gd name="T31" fmla="*/ 417 h 453"/>
                      <a:gd name="T32" fmla="*/ 3 w 267"/>
                      <a:gd name="T33" fmla="*/ 453 h 453"/>
                      <a:gd name="T34" fmla="*/ 33 w 267"/>
                      <a:gd name="T35" fmla="*/ 386 h 453"/>
                      <a:gd name="T36" fmla="*/ 59 w 267"/>
                      <a:gd name="T37" fmla="*/ 328 h 453"/>
                      <a:gd name="T38" fmla="*/ 84 w 267"/>
                      <a:gd name="T39" fmla="*/ 279 h 453"/>
                      <a:gd name="T40" fmla="*/ 106 w 267"/>
                      <a:gd name="T41" fmla="*/ 235 h 453"/>
                      <a:gd name="T42" fmla="*/ 127 w 267"/>
                      <a:gd name="T43" fmla="*/ 199 h 453"/>
                      <a:gd name="T44" fmla="*/ 146 w 267"/>
                      <a:gd name="T45" fmla="*/ 170 h 453"/>
                      <a:gd name="T46" fmla="*/ 162 w 267"/>
                      <a:gd name="T47" fmla="*/ 145 h 453"/>
                      <a:gd name="T48" fmla="*/ 178 w 267"/>
                      <a:gd name="T49" fmla="*/ 123 h 453"/>
                      <a:gd name="T50" fmla="*/ 191 w 267"/>
                      <a:gd name="T51" fmla="*/ 104 h 453"/>
                      <a:gd name="T52" fmla="*/ 204 w 267"/>
                      <a:gd name="T53" fmla="*/ 89 h 453"/>
                      <a:gd name="T54" fmla="*/ 216 w 267"/>
                      <a:gd name="T55" fmla="*/ 75 h 453"/>
                      <a:gd name="T56" fmla="*/ 228 w 267"/>
                      <a:gd name="T57" fmla="*/ 63 h 453"/>
                      <a:gd name="T58" fmla="*/ 237 w 267"/>
                      <a:gd name="T59" fmla="*/ 50 h 453"/>
                      <a:gd name="T60" fmla="*/ 248 w 267"/>
                      <a:gd name="T61" fmla="*/ 35 h 453"/>
                      <a:gd name="T62" fmla="*/ 258 w 267"/>
                      <a:gd name="T63" fmla="*/ 19 h 453"/>
                      <a:gd name="T64" fmla="*/ 267 w 267"/>
                      <a:gd name="T65" fmla="*/ 1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7"/>
                      <a:gd name="T100" fmla="*/ 0 h 453"/>
                      <a:gd name="T101" fmla="*/ 267 w 267"/>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7" h="453">
                        <a:moveTo>
                          <a:pt x="263" y="0"/>
                        </a:moveTo>
                        <a:lnTo>
                          <a:pt x="259" y="9"/>
                        </a:lnTo>
                        <a:lnTo>
                          <a:pt x="254" y="17"/>
                        </a:lnTo>
                        <a:lnTo>
                          <a:pt x="250" y="26"/>
                        </a:lnTo>
                        <a:lnTo>
                          <a:pt x="246" y="33"/>
                        </a:lnTo>
                        <a:lnTo>
                          <a:pt x="240" y="40"/>
                        </a:lnTo>
                        <a:lnTo>
                          <a:pt x="235" y="47"/>
                        </a:lnTo>
                        <a:lnTo>
                          <a:pt x="230" y="53"/>
                        </a:lnTo>
                        <a:lnTo>
                          <a:pt x="226" y="60"/>
                        </a:lnTo>
                        <a:lnTo>
                          <a:pt x="220" y="66"/>
                        </a:lnTo>
                        <a:lnTo>
                          <a:pt x="214" y="72"/>
                        </a:lnTo>
                        <a:lnTo>
                          <a:pt x="208" y="79"/>
                        </a:lnTo>
                        <a:lnTo>
                          <a:pt x="202" y="86"/>
                        </a:lnTo>
                        <a:lnTo>
                          <a:pt x="196" y="94"/>
                        </a:lnTo>
                        <a:lnTo>
                          <a:pt x="189" y="102"/>
                        </a:lnTo>
                        <a:lnTo>
                          <a:pt x="182" y="110"/>
                        </a:lnTo>
                        <a:lnTo>
                          <a:pt x="175" y="120"/>
                        </a:lnTo>
                        <a:lnTo>
                          <a:pt x="167" y="132"/>
                        </a:lnTo>
                        <a:lnTo>
                          <a:pt x="159" y="142"/>
                        </a:lnTo>
                        <a:lnTo>
                          <a:pt x="151" y="154"/>
                        </a:lnTo>
                        <a:lnTo>
                          <a:pt x="142" y="167"/>
                        </a:lnTo>
                        <a:lnTo>
                          <a:pt x="133" y="182"/>
                        </a:lnTo>
                        <a:lnTo>
                          <a:pt x="124" y="198"/>
                        </a:lnTo>
                        <a:lnTo>
                          <a:pt x="113" y="215"/>
                        </a:lnTo>
                        <a:lnTo>
                          <a:pt x="103" y="234"/>
                        </a:lnTo>
                        <a:lnTo>
                          <a:pt x="93" y="254"/>
                        </a:lnTo>
                        <a:lnTo>
                          <a:pt x="80" y="277"/>
                        </a:lnTo>
                        <a:lnTo>
                          <a:pt x="69" y="301"/>
                        </a:lnTo>
                        <a:lnTo>
                          <a:pt x="56" y="327"/>
                        </a:lnTo>
                        <a:lnTo>
                          <a:pt x="43" y="354"/>
                        </a:lnTo>
                        <a:lnTo>
                          <a:pt x="29" y="384"/>
                        </a:lnTo>
                        <a:lnTo>
                          <a:pt x="14" y="417"/>
                        </a:lnTo>
                        <a:lnTo>
                          <a:pt x="0" y="452"/>
                        </a:lnTo>
                        <a:lnTo>
                          <a:pt x="3" y="453"/>
                        </a:lnTo>
                        <a:lnTo>
                          <a:pt x="19" y="418"/>
                        </a:lnTo>
                        <a:lnTo>
                          <a:pt x="33" y="386"/>
                        </a:lnTo>
                        <a:lnTo>
                          <a:pt x="47" y="355"/>
                        </a:lnTo>
                        <a:lnTo>
                          <a:pt x="59" y="328"/>
                        </a:lnTo>
                        <a:lnTo>
                          <a:pt x="72" y="303"/>
                        </a:lnTo>
                        <a:lnTo>
                          <a:pt x="84" y="279"/>
                        </a:lnTo>
                        <a:lnTo>
                          <a:pt x="95" y="255"/>
                        </a:lnTo>
                        <a:lnTo>
                          <a:pt x="106" y="235"/>
                        </a:lnTo>
                        <a:lnTo>
                          <a:pt x="118" y="216"/>
                        </a:lnTo>
                        <a:lnTo>
                          <a:pt x="127" y="199"/>
                        </a:lnTo>
                        <a:lnTo>
                          <a:pt x="136" y="184"/>
                        </a:lnTo>
                        <a:lnTo>
                          <a:pt x="146" y="170"/>
                        </a:lnTo>
                        <a:lnTo>
                          <a:pt x="155" y="157"/>
                        </a:lnTo>
                        <a:lnTo>
                          <a:pt x="162" y="145"/>
                        </a:lnTo>
                        <a:lnTo>
                          <a:pt x="171" y="133"/>
                        </a:lnTo>
                        <a:lnTo>
                          <a:pt x="178" y="123"/>
                        </a:lnTo>
                        <a:lnTo>
                          <a:pt x="184" y="113"/>
                        </a:lnTo>
                        <a:lnTo>
                          <a:pt x="191" y="104"/>
                        </a:lnTo>
                        <a:lnTo>
                          <a:pt x="198" y="96"/>
                        </a:lnTo>
                        <a:lnTo>
                          <a:pt x="204" y="89"/>
                        </a:lnTo>
                        <a:lnTo>
                          <a:pt x="210" y="82"/>
                        </a:lnTo>
                        <a:lnTo>
                          <a:pt x="216" y="75"/>
                        </a:lnTo>
                        <a:lnTo>
                          <a:pt x="223" y="69"/>
                        </a:lnTo>
                        <a:lnTo>
                          <a:pt x="228" y="63"/>
                        </a:lnTo>
                        <a:lnTo>
                          <a:pt x="233" y="56"/>
                        </a:lnTo>
                        <a:lnTo>
                          <a:pt x="237" y="50"/>
                        </a:lnTo>
                        <a:lnTo>
                          <a:pt x="242" y="42"/>
                        </a:lnTo>
                        <a:lnTo>
                          <a:pt x="248" y="35"/>
                        </a:lnTo>
                        <a:lnTo>
                          <a:pt x="253" y="27"/>
                        </a:lnTo>
                        <a:lnTo>
                          <a:pt x="258" y="19"/>
                        </a:lnTo>
                        <a:lnTo>
                          <a:pt x="262" y="10"/>
                        </a:lnTo>
                        <a:lnTo>
                          <a:pt x="267" y="1"/>
                        </a:lnTo>
                        <a:lnTo>
                          <a:pt x="26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8" name="Freeform 2530"/>
                  <p:cNvSpPr>
                    <a:spLocks/>
                  </p:cNvSpPr>
                  <p:nvPr/>
                </p:nvSpPr>
                <p:spPr bwMode="auto">
                  <a:xfrm>
                    <a:off x="1402" y="1470"/>
                    <a:ext cx="31" cy="47"/>
                  </a:xfrm>
                  <a:custGeom>
                    <a:avLst/>
                    <a:gdLst>
                      <a:gd name="T0" fmla="*/ 210 w 216"/>
                      <a:gd name="T1" fmla="*/ 2 h 282"/>
                      <a:gd name="T2" fmla="*/ 200 w 216"/>
                      <a:gd name="T3" fmla="*/ 7 h 282"/>
                      <a:gd name="T4" fmla="*/ 192 w 216"/>
                      <a:gd name="T5" fmla="*/ 9 h 282"/>
                      <a:gd name="T6" fmla="*/ 184 w 216"/>
                      <a:gd name="T7" fmla="*/ 12 h 282"/>
                      <a:gd name="T8" fmla="*/ 174 w 216"/>
                      <a:gd name="T9" fmla="*/ 15 h 282"/>
                      <a:gd name="T10" fmla="*/ 166 w 216"/>
                      <a:gd name="T11" fmla="*/ 19 h 282"/>
                      <a:gd name="T12" fmla="*/ 155 w 216"/>
                      <a:gd name="T13" fmla="*/ 25 h 282"/>
                      <a:gd name="T14" fmla="*/ 146 w 216"/>
                      <a:gd name="T15" fmla="*/ 32 h 282"/>
                      <a:gd name="T16" fmla="*/ 135 w 216"/>
                      <a:gd name="T17" fmla="*/ 43 h 282"/>
                      <a:gd name="T18" fmla="*/ 122 w 216"/>
                      <a:gd name="T19" fmla="*/ 57 h 282"/>
                      <a:gd name="T20" fmla="*/ 110 w 216"/>
                      <a:gd name="T21" fmla="*/ 75 h 282"/>
                      <a:gd name="T22" fmla="*/ 94 w 216"/>
                      <a:gd name="T23" fmla="*/ 99 h 282"/>
                      <a:gd name="T24" fmla="*/ 77 w 216"/>
                      <a:gd name="T25" fmla="*/ 128 h 282"/>
                      <a:gd name="T26" fmla="*/ 58 w 216"/>
                      <a:gd name="T27" fmla="*/ 163 h 282"/>
                      <a:gd name="T28" fmla="*/ 37 w 216"/>
                      <a:gd name="T29" fmla="*/ 203 h 282"/>
                      <a:gd name="T30" fmla="*/ 13 w 216"/>
                      <a:gd name="T31" fmla="*/ 252 h 282"/>
                      <a:gd name="T32" fmla="*/ 4 w 216"/>
                      <a:gd name="T33" fmla="*/ 282 h 282"/>
                      <a:gd name="T34" fmla="*/ 29 w 216"/>
                      <a:gd name="T35" fmla="*/ 228 h 282"/>
                      <a:gd name="T36" fmla="*/ 51 w 216"/>
                      <a:gd name="T37" fmla="*/ 183 h 282"/>
                      <a:gd name="T38" fmla="*/ 71 w 216"/>
                      <a:gd name="T39" fmla="*/ 146 h 282"/>
                      <a:gd name="T40" fmla="*/ 89 w 216"/>
                      <a:gd name="T41" fmla="*/ 115 h 282"/>
                      <a:gd name="T42" fmla="*/ 105 w 216"/>
                      <a:gd name="T43" fmla="*/ 88 h 282"/>
                      <a:gd name="T44" fmla="*/ 120 w 216"/>
                      <a:gd name="T45" fmla="*/ 68 h 282"/>
                      <a:gd name="T46" fmla="*/ 132 w 216"/>
                      <a:gd name="T47" fmla="*/ 52 h 282"/>
                      <a:gd name="T48" fmla="*/ 144 w 216"/>
                      <a:gd name="T49" fmla="*/ 40 h 282"/>
                      <a:gd name="T50" fmla="*/ 153 w 216"/>
                      <a:gd name="T51" fmla="*/ 31 h 282"/>
                      <a:gd name="T52" fmla="*/ 164 w 216"/>
                      <a:gd name="T53" fmla="*/ 25 h 282"/>
                      <a:gd name="T54" fmla="*/ 172 w 216"/>
                      <a:gd name="T55" fmla="*/ 20 h 282"/>
                      <a:gd name="T56" fmla="*/ 179 w 216"/>
                      <a:gd name="T57" fmla="*/ 16 h 282"/>
                      <a:gd name="T58" fmla="*/ 188 w 216"/>
                      <a:gd name="T59" fmla="*/ 14 h 282"/>
                      <a:gd name="T60" fmla="*/ 197 w 216"/>
                      <a:gd name="T61" fmla="*/ 12 h 282"/>
                      <a:gd name="T62" fmla="*/ 205 w 216"/>
                      <a:gd name="T63" fmla="*/ 8 h 282"/>
                      <a:gd name="T64" fmla="*/ 216 w 216"/>
                      <a:gd name="T65" fmla="*/ 3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82"/>
                      <a:gd name="T101" fmla="*/ 216 w 216"/>
                      <a:gd name="T102" fmla="*/ 282 h 2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82">
                        <a:moveTo>
                          <a:pt x="214" y="0"/>
                        </a:moveTo>
                        <a:lnTo>
                          <a:pt x="210" y="2"/>
                        </a:lnTo>
                        <a:lnTo>
                          <a:pt x="204" y="4"/>
                        </a:lnTo>
                        <a:lnTo>
                          <a:pt x="200" y="7"/>
                        </a:lnTo>
                        <a:lnTo>
                          <a:pt x="196" y="8"/>
                        </a:lnTo>
                        <a:lnTo>
                          <a:pt x="192" y="9"/>
                        </a:lnTo>
                        <a:lnTo>
                          <a:pt x="187" y="10"/>
                        </a:lnTo>
                        <a:lnTo>
                          <a:pt x="184" y="12"/>
                        </a:lnTo>
                        <a:lnTo>
                          <a:pt x="178" y="14"/>
                        </a:lnTo>
                        <a:lnTo>
                          <a:pt x="174" y="15"/>
                        </a:lnTo>
                        <a:lnTo>
                          <a:pt x="170" y="16"/>
                        </a:lnTo>
                        <a:lnTo>
                          <a:pt x="166" y="19"/>
                        </a:lnTo>
                        <a:lnTo>
                          <a:pt x="161" y="21"/>
                        </a:lnTo>
                        <a:lnTo>
                          <a:pt x="155" y="25"/>
                        </a:lnTo>
                        <a:lnTo>
                          <a:pt x="151" y="28"/>
                        </a:lnTo>
                        <a:lnTo>
                          <a:pt x="146" y="32"/>
                        </a:lnTo>
                        <a:lnTo>
                          <a:pt x="141" y="38"/>
                        </a:lnTo>
                        <a:lnTo>
                          <a:pt x="135" y="43"/>
                        </a:lnTo>
                        <a:lnTo>
                          <a:pt x="128" y="50"/>
                        </a:lnTo>
                        <a:lnTo>
                          <a:pt x="122" y="57"/>
                        </a:lnTo>
                        <a:lnTo>
                          <a:pt x="116" y="65"/>
                        </a:lnTo>
                        <a:lnTo>
                          <a:pt x="110" y="75"/>
                        </a:lnTo>
                        <a:lnTo>
                          <a:pt x="102" y="87"/>
                        </a:lnTo>
                        <a:lnTo>
                          <a:pt x="94" y="99"/>
                        </a:lnTo>
                        <a:lnTo>
                          <a:pt x="87" y="113"/>
                        </a:lnTo>
                        <a:lnTo>
                          <a:pt x="77" y="128"/>
                        </a:lnTo>
                        <a:lnTo>
                          <a:pt x="68" y="144"/>
                        </a:lnTo>
                        <a:lnTo>
                          <a:pt x="58" y="163"/>
                        </a:lnTo>
                        <a:lnTo>
                          <a:pt x="48" y="182"/>
                        </a:lnTo>
                        <a:lnTo>
                          <a:pt x="37" y="203"/>
                        </a:lnTo>
                        <a:lnTo>
                          <a:pt x="25" y="227"/>
                        </a:lnTo>
                        <a:lnTo>
                          <a:pt x="13" y="252"/>
                        </a:lnTo>
                        <a:lnTo>
                          <a:pt x="0" y="281"/>
                        </a:lnTo>
                        <a:lnTo>
                          <a:pt x="4" y="282"/>
                        </a:lnTo>
                        <a:lnTo>
                          <a:pt x="17" y="253"/>
                        </a:lnTo>
                        <a:lnTo>
                          <a:pt x="29" y="228"/>
                        </a:lnTo>
                        <a:lnTo>
                          <a:pt x="41" y="204"/>
                        </a:lnTo>
                        <a:lnTo>
                          <a:pt x="51" y="183"/>
                        </a:lnTo>
                        <a:lnTo>
                          <a:pt x="62" y="164"/>
                        </a:lnTo>
                        <a:lnTo>
                          <a:pt x="71" y="146"/>
                        </a:lnTo>
                        <a:lnTo>
                          <a:pt x="80" y="129"/>
                        </a:lnTo>
                        <a:lnTo>
                          <a:pt x="89" y="115"/>
                        </a:lnTo>
                        <a:lnTo>
                          <a:pt x="97" y="100"/>
                        </a:lnTo>
                        <a:lnTo>
                          <a:pt x="105" y="88"/>
                        </a:lnTo>
                        <a:lnTo>
                          <a:pt x="113" y="77"/>
                        </a:lnTo>
                        <a:lnTo>
                          <a:pt x="120" y="68"/>
                        </a:lnTo>
                        <a:lnTo>
                          <a:pt x="126" y="59"/>
                        </a:lnTo>
                        <a:lnTo>
                          <a:pt x="132" y="52"/>
                        </a:lnTo>
                        <a:lnTo>
                          <a:pt x="138" y="45"/>
                        </a:lnTo>
                        <a:lnTo>
                          <a:pt x="144" y="40"/>
                        </a:lnTo>
                        <a:lnTo>
                          <a:pt x="148" y="35"/>
                        </a:lnTo>
                        <a:lnTo>
                          <a:pt x="153" y="31"/>
                        </a:lnTo>
                        <a:lnTo>
                          <a:pt x="159" y="27"/>
                        </a:lnTo>
                        <a:lnTo>
                          <a:pt x="164" y="25"/>
                        </a:lnTo>
                        <a:lnTo>
                          <a:pt x="167" y="22"/>
                        </a:lnTo>
                        <a:lnTo>
                          <a:pt x="172" y="20"/>
                        </a:lnTo>
                        <a:lnTo>
                          <a:pt x="175" y="19"/>
                        </a:lnTo>
                        <a:lnTo>
                          <a:pt x="179" y="16"/>
                        </a:lnTo>
                        <a:lnTo>
                          <a:pt x="185" y="15"/>
                        </a:lnTo>
                        <a:lnTo>
                          <a:pt x="188" y="14"/>
                        </a:lnTo>
                        <a:lnTo>
                          <a:pt x="193" y="13"/>
                        </a:lnTo>
                        <a:lnTo>
                          <a:pt x="197" y="12"/>
                        </a:lnTo>
                        <a:lnTo>
                          <a:pt x="202" y="10"/>
                        </a:lnTo>
                        <a:lnTo>
                          <a:pt x="205" y="8"/>
                        </a:lnTo>
                        <a:lnTo>
                          <a:pt x="211" y="6"/>
                        </a:lnTo>
                        <a:lnTo>
                          <a:pt x="216" y="3"/>
                        </a:lnTo>
                        <a:lnTo>
                          <a:pt x="2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09" name="Freeform 2531"/>
                  <p:cNvSpPr>
                    <a:spLocks/>
                  </p:cNvSpPr>
                  <p:nvPr/>
                </p:nvSpPr>
                <p:spPr bwMode="auto">
                  <a:xfrm>
                    <a:off x="1432" y="1425"/>
                    <a:ext cx="31" cy="45"/>
                  </a:xfrm>
                  <a:custGeom>
                    <a:avLst/>
                    <a:gdLst>
                      <a:gd name="T0" fmla="*/ 211 w 216"/>
                      <a:gd name="T1" fmla="*/ 0 h 271"/>
                      <a:gd name="T2" fmla="*/ 200 w 216"/>
                      <a:gd name="T3" fmla="*/ 2 h 271"/>
                      <a:gd name="T4" fmla="*/ 190 w 216"/>
                      <a:gd name="T5" fmla="*/ 10 h 271"/>
                      <a:gd name="T6" fmla="*/ 181 w 216"/>
                      <a:gd name="T7" fmla="*/ 20 h 271"/>
                      <a:gd name="T8" fmla="*/ 173 w 216"/>
                      <a:gd name="T9" fmla="*/ 33 h 271"/>
                      <a:gd name="T10" fmla="*/ 164 w 216"/>
                      <a:gd name="T11" fmla="*/ 49 h 271"/>
                      <a:gd name="T12" fmla="*/ 155 w 216"/>
                      <a:gd name="T13" fmla="*/ 67 h 271"/>
                      <a:gd name="T14" fmla="*/ 145 w 216"/>
                      <a:gd name="T15" fmla="*/ 88 h 271"/>
                      <a:gd name="T16" fmla="*/ 135 w 216"/>
                      <a:gd name="T17" fmla="*/ 109 h 271"/>
                      <a:gd name="T18" fmla="*/ 125 w 216"/>
                      <a:gd name="T19" fmla="*/ 131 h 271"/>
                      <a:gd name="T20" fmla="*/ 110 w 216"/>
                      <a:gd name="T21" fmla="*/ 153 h 271"/>
                      <a:gd name="T22" fmla="*/ 95 w 216"/>
                      <a:gd name="T23" fmla="*/ 176 h 271"/>
                      <a:gd name="T24" fmla="*/ 80 w 216"/>
                      <a:gd name="T25" fmla="*/ 199 h 271"/>
                      <a:gd name="T26" fmla="*/ 60 w 216"/>
                      <a:gd name="T27" fmla="*/ 220 h 271"/>
                      <a:gd name="T28" fmla="*/ 37 w 216"/>
                      <a:gd name="T29" fmla="*/ 241 h 271"/>
                      <a:gd name="T30" fmla="*/ 12 w 216"/>
                      <a:gd name="T31" fmla="*/ 259 h 271"/>
                      <a:gd name="T32" fmla="*/ 2 w 216"/>
                      <a:gd name="T33" fmla="*/ 271 h 271"/>
                      <a:gd name="T34" fmla="*/ 29 w 216"/>
                      <a:gd name="T35" fmla="*/ 253 h 271"/>
                      <a:gd name="T36" fmla="*/ 52 w 216"/>
                      <a:gd name="T37" fmla="*/ 234 h 271"/>
                      <a:gd name="T38" fmla="*/ 73 w 216"/>
                      <a:gd name="T39" fmla="*/ 212 h 271"/>
                      <a:gd name="T40" fmla="*/ 90 w 216"/>
                      <a:gd name="T41" fmla="*/ 190 h 271"/>
                      <a:gd name="T42" fmla="*/ 107 w 216"/>
                      <a:gd name="T43" fmla="*/ 168 h 271"/>
                      <a:gd name="T44" fmla="*/ 120 w 216"/>
                      <a:gd name="T45" fmla="*/ 144 h 271"/>
                      <a:gd name="T46" fmla="*/ 133 w 216"/>
                      <a:gd name="T47" fmla="*/ 121 h 271"/>
                      <a:gd name="T48" fmla="*/ 144 w 216"/>
                      <a:gd name="T49" fmla="*/ 100 h 271"/>
                      <a:gd name="T50" fmla="*/ 154 w 216"/>
                      <a:gd name="T51" fmla="*/ 79 h 271"/>
                      <a:gd name="T52" fmla="*/ 163 w 216"/>
                      <a:gd name="T53" fmla="*/ 60 h 271"/>
                      <a:gd name="T54" fmla="*/ 172 w 216"/>
                      <a:gd name="T55" fmla="*/ 43 h 271"/>
                      <a:gd name="T56" fmla="*/ 180 w 216"/>
                      <a:gd name="T57" fmla="*/ 29 h 271"/>
                      <a:gd name="T58" fmla="*/ 189 w 216"/>
                      <a:gd name="T59" fmla="*/ 17 h 271"/>
                      <a:gd name="T60" fmla="*/ 198 w 216"/>
                      <a:gd name="T61" fmla="*/ 8 h 271"/>
                      <a:gd name="T62" fmla="*/ 206 w 216"/>
                      <a:gd name="T63" fmla="*/ 5 h 271"/>
                      <a:gd name="T64" fmla="*/ 216 w 216"/>
                      <a:gd name="T65" fmla="*/ 4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71"/>
                      <a:gd name="T101" fmla="*/ 216 w 216"/>
                      <a:gd name="T102" fmla="*/ 271 h 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71">
                        <a:moveTo>
                          <a:pt x="216" y="0"/>
                        </a:moveTo>
                        <a:lnTo>
                          <a:pt x="211" y="0"/>
                        </a:lnTo>
                        <a:lnTo>
                          <a:pt x="205" y="1"/>
                        </a:lnTo>
                        <a:lnTo>
                          <a:pt x="200" y="2"/>
                        </a:lnTo>
                        <a:lnTo>
                          <a:pt x="194" y="6"/>
                        </a:lnTo>
                        <a:lnTo>
                          <a:pt x="190" y="10"/>
                        </a:lnTo>
                        <a:lnTo>
                          <a:pt x="185" y="14"/>
                        </a:lnTo>
                        <a:lnTo>
                          <a:pt x="181" y="20"/>
                        </a:lnTo>
                        <a:lnTo>
                          <a:pt x="177" y="26"/>
                        </a:lnTo>
                        <a:lnTo>
                          <a:pt x="173" y="33"/>
                        </a:lnTo>
                        <a:lnTo>
                          <a:pt x="167" y="40"/>
                        </a:lnTo>
                        <a:lnTo>
                          <a:pt x="164" y="49"/>
                        </a:lnTo>
                        <a:lnTo>
                          <a:pt x="159" y="58"/>
                        </a:lnTo>
                        <a:lnTo>
                          <a:pt x="155" y="67"/>
                        </a:lnTo>
                        <a:lnTo>
                          <a:pt x="151" y="77"/>
                        </a:lnTo>
                        <a:lnTo>
                          <a:pt x="145" y="88"/>
                        </a:lnTo>
                        <a:lnTo>
                          <a:pt x="140" y="99"/>
                        </a:lnTo>
                        <a:lnTo>
                          <a:pt x="135" y="109"/>
                        </a:lnTo>
                        <a:lnTo>
                          <a:pt x="129" y="120"/>
                        </a:lnTo>
                        <a:lnTo>
                          <a:pt x="125" y="131"/>
                        </a:lnTo>
                        <a:lnTo>
                          <a:pt x="116" y="143"/>
                        </a:lnTo>
                        <a:lnTo>
                          <a:pt x="110" y="153"/>
                        </a:lnTo>
                        <a:lnTo>
                          <a:pt x="103" y="165"/>
                        </a:lnTo>
                        <a:lnTo>
                          <a:pt x="95" y="176"/>
                        </a:lnTo>
                        <a:lnTo>
                          <a:pt x="88" y="188"/>
                        </a:lnTo>
                        <a:lnTo>
                          <a:pt x="80" y="199"/>
                        </a:lnTo>
                        <a:lnTo>
                          <a:pt x="69" y="209"/>
                        </a:lnTo>
                        <a:lnTo>
                          <a:pt x="60" y="220"/>
                        </a:lnTo>
                        <a:lnTo>
                          <a:pt x="50" y="232"/>
                        </a:lnTo>
                        <a:lnTo>
                          <a:pt x="37" y="241"/>
                        </a:lnTo>
                        <a:lnTo>
                          <a:pt x="26" y="251"/>
                        </a:lnTo>
                        <a:lnTo>
                          <a:pt x="12" y="259"/>
                        </a:lnTo>
                        <a:lnTo>
                          <a:pt x="0" y="268"/>
                        </a:lnTo>
                        <a:lnTo>
                          <a:pt x="2" y="271"/>
                        </a:lnTo>
                        <a:lnTo>
                          <a:pt x="15" y="263"/>
                        </a:lnTo>
                        <a:lnTo>
                          <a:pt x="29" y="253"/>
                        </a:lnTo>
                        <a:lnTo>
                          <a:pt x="40" y="244"/>
                        </a:lnTo>
                        <a:lnTo>
                          <a:pt x="52" y="234"/>
                        </a:lnTo>
                        <a:lnTo>
                          <a:pt x="62" y="223"/>
                        </a:lnTo>
                        <a:lnTo>
                          <a:pt x="73" y="212"/>
                        </a:lnTo>
                        <a:lnTo>
                          <a:pt x="82" y="201"/>
                        </a:lnTo>
                        <a:lnTo>
                          <a:pt x="90" y="190"/>
                        </a:lnTo>
                        <a:lnTo>
                          <a:pt x="100" y="179"/>
                        </a:lnTo>
                        <a:lnTo>
                          <a:pt x="107" y="168"/>
                        </a:lnTo>
                        <a:lnTo>
                          <a:pt x="114" y="156"/>
                        </a:lnTo>
                        <a:lnTo>
                          <a:pt x="120" y="144"/>
                        </a:lnTo>
                        <a:lnTo>
                          <a:pt x="127" y="133"/>
                        </a:lnTo>
                        <a:lnTo>
                          <a:pt x="133" y="121"/>
                        </a:lnTo>
                        <a:lnTo>
                          <a:pt x="139" y="111"/>
                        </a:lnTo>
                        <a:lnTo>
                          <a:pt x="144" y="100"/>
                        </a:lnTo>
                        <a:lnTo>
                          <a:pt x="149" y="89"/>
                        </a:lnTo>
                        <a:lnTo>
                          <a:pt x="154" y="79"/>
                        </a:lnTo>
                        <a:lnTo>
                          <a:pt x="159" y="69"/>
                        </a:lnTo>
                        <a:lnTo>
                          <a:pt x="163" y="60"/>
                        </a:lnTo>
                        <a:lnTo>
                          <a:pt x="167" y="51"/>
                        </a:lnTo>
                        <a:lnTo>
                          <a:pt x="172" y="43"/>
                        </a:lnTo>
                        <a:lnTo>
                          <a:pt x="175" y="35"/>
                        </a:lnTo>
                        <a:lnTo>
                          <a:pt x="180" y="29"/>
                        </a:lnTo>
                        <a:lnTo>
                          <a:pt x="184" y="21"/>
                        </a:lnTo>
                        <a:lnTo>
                          <a:pt x="189" y="17"/>
                        </a:lnTo>
                        <a:lnTo>
                          <a:pt x="192" y="12"/>
                        </a:lnTo>
                        <a:lnTo>
                          <a:pt x="198" y="8"/>
                        </a:lnTo>
                        <a:lnTo>
                          <a:pt x="201" y="6"/>
                        </a:lnTo>
                        <a:lnTo>
                          <a:pt x="206" y="5"/>
                        </a:lnTo>
                        <a:lnTo>
                          <a:pt x="211" y="4"/>
                        </a:lnTo>
                        <a:lnTo>
                          <a:pt x="216" y="4"/>
                        </a:lnTo>
                        <a:lnTo>
                          <a:pt x="2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0" name="Freeform 2532"/>
                  <p:cNvSpPr>
                    <a:spLocks/>
                  </p:cNvSpPr>
                  <p:nvPr/>
                </p:nvSpPr>
                <p:spPr bwMode="auto">
                  <a:xfrm>
                    <a:off x="1463" y="1425"/>
                    <a:ext cx="11" cy="11"/>
                  </a:xfrm>
                  <a:custGeom>
                    <a:avLst/>
                    <a:gdLst>
                      <a:gd name="T0" fmla="*/ 74 w 75"/>
                      <a:gd name="T1" fmla="*/ 61 h 64"/>
                      <a:gd name="T2" fmla="*/ 73 w 75"/>
                      <a:gd name="T3" fmla="*/ 58 h 64"/>
                      <a:gd name="T4" fmla="*/ 73 w 75"/>
                      <a:gd name="T5" fmla="*/ 56 h 64"/>
                      <a:gd name="T6" fmla="*/ 73 w 75"/>
                      <a:gd name="T7" fmla="*/ 52 h 64"/>
                      <a:gd name="T8" fmla="*/ 73 w 75"/>
                      <a:gd name="T9" fmla="*/ 49 h 64"/>
                      <a:gd name="T10" fmla="*/ 74 w 75"/>
                      <a:gd name="T11" fmla="*/ 44 h 64"/>
                      <a:gd name="T12" fmla="*/ 73 w 75"/>
                      <a:gd name="T13" fmla="*/ 40 h 64"/>
                      <a:gd name="T14" fmla="*/ 72 w 75"/>
                      <a:gd name="T15" fmla="*/ 35 h 64"/>
                      <a:gd name="T16" fmla="*/ 69 w 75"/>
                      <a:gd name="T17" fmla="*/ 30 h 64"/>
                      <a:gd name="T18" fmla="*/ 66 w 75"/>
                      <a:gd name="T19" fmla="*/ 25 h 64"/>
                      <a:gd name="T20" fmla="*/ 60 w 75"/>
                      <a:gd name="T21" fmla="*/ 20 h 64"/>
                      <a:gd name="T22" fmla="*/ 52 w 75"/>
                      <a:gd name="T23" fmla="*/ 14 h 64"/>
                      <a:gd name="T24" fmla="*/ 41 w 75"/>
                      <a:gd name="T25" fmla="*/ 11 h 64"/>
                      <a:gd name="T26" fmla="*/ 27 w 75"/>
                      <a:gd name="T27" fmla="*/ 6 h 64"/>
                      <a:gd name="T28" fmla="*/ 10 w 75"/>
                      <a:gd name="T29" fmla="*/ 2 h 64"/>
                      <a:gd name="T30" fmla="*/ 0 w 75"/>
                      <a:gd name="T31" fmla="*/ 4 h 64"/>
                      <a:gd name="T32" fmla="*/ 19 w 75"/>
                      <a:gd name="T33" fmla="*/ 7 h 64"/>
                      <a:gd name="T34" fmla="*/ 34 w 75"/>
                      <a:gd name="T35" fmla="*/ 12 h 64"/>
                      <a:gd name="T36" fmla="*/ 45 w 75"/>
                      <a:gd name="T37" fmla="*/ 15 h 64"/>
                      <a:gd name="T38" fmla="*/ 54 w 75"/>
                      <a:gd name="T39" fmla="*/ 20 h 64"/>
                      <a:gd name="T40" fmla="*/ 61 w 75"/>
                      <a:gd name="T41" fmla="*/ 25 h 64"/>
                      <a:gd name="T42" fmla="*/ 66 w 75"/>
                      <a:gd name="T43" fmla="*/ 30 h 64"/>
                      <a:gd name="T44" fmla="*/ 68 w 75"/>
                      <a:gd name="T45" fmla="*/ 33 h 64"/>
                      <a:gd name="T46" fmla="*/ 69 w 75"/>
                      <a:gd name="T47" fmla="*/ 38 h 64"/>
                      <a:gd name="T48" fmla="*/ 71 w 75"/>
                      <a:gd name="T49" fmla="*/ 43 h 64"/>
                      <a:gd name="T50" fmla="*/ 69 w 75"/>
                      <a:gd name="T51" fmla="*/ 46 h 64"/>
                      <a:gd name="T52" fmla="*/ 69 w 75"/>
                      <a:gd name="T53" fmla="*/ 50 h 64"/>
                      <a:gd name="T54" fmla="*/ 69 w 75"/>
                      <a:gd name="T55" fmla="*/ 54 h 64"/>
                      <a:gd name="T56" fmla="*/ 69 w 75"/>
                      <a:gd name="T57" fmla="*/ 57 h 64"/>
                      <a:gd name="T58" fmla="*/ 69 w 75"/>
                      <a:gd name="T59" fmla="*/ 61 h 64"/>
                      <a:gd name="T60" fmla="*/ 72 w 75"/>
                      <a:gd name="T61" fmla="*/ 63 h 64"/>
                      <a:gd name="T62" fmla="*/ 75 w 75"/>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
                      <a:gd name="T97" fmla="*/ 0 h 64"/>
                      <a:gd name="T98" fmla="*/ 75 w 7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 h="64">
                        <a:moveTo>
                          <a:pt x="75" y="61"/>
                        </a:moveTo>
                        <a:lnTo>
                          <a:pt x="74" y="61"/>
                        </a:lnTo>
                        <a:lnTo>
                          <a:pt x="73" y="60"/>
                        </a:lnTo>
                        <a:lnTo>
                          <a:pt x="73" y="58"/>
                        </a:lnTo>
                        <a:lnTo>
                          <a:pt x="73" y="57"/>
                        </a:lnTo>
                        <a:lnTo>
                          <a:pt x="73" y="56"/>
                        </a:lnTo>
                        <a:lnTo>
                          <a:pt x="73" y="55"/>
                        </a:lnTo>
                        <a:lnTo>
                          <a:pt x="73" y="52"/>
                        </a:lnTo>
                        <a:lnTo>
                          <a:pt x="73" y="51"/>
                        </a:lnTo>
                        <a:lnTo>
                          <a:pt x="73" y="49"/>
                        </a:lnTo>
                        <a:lnTo>
                          <a:pt x="73" y="46"/>
                        </a:lnTo>
                        <a:lnTo>
                          <a:pt x="74" y="44"/>
                        </a:lnTo>
                        <a:lnTo>
                          <a:pt x="74" y="43"/>
                        </a:lnTo>
                        <a:lnTo>
                          <a:pt x="73" y="40"/>
                        </a:lnTo>
                        <a:lnTo>
                          <a:pt x="73" y="37"/>
                        </a:lnTo>
                        <a:lnTo>
                          <a:pt x="72" y="35"/>
                        </a:lnTo>
                        <a:lnTo>
                          <a:pt x="72" y="32"/>
                        </a:lnTo>
                        <a:lnTo>
                          <a:pt x="69" y="30"/>
                        </a:lnTo>
                        <a:lnTo>
                          <a:pt x="68" y="27"/>
                        </a:lnTo>
                        <a:lnTo>
                          <a:pt x="66" y="25"/>
                        </a:lnTo>
                        <a:lnTo>
                          <a:pt x="64" y="23"/>
                        </a:lnTo>
                        <a:lnTo>
                          <a:pt x="60" y="20"/>
                        </a:lnTo>
                        <a:lnTo>
                          <a:pt x="55" y="17"/>
                        </a:lnTo>
                        <a:lnTo>
                          <a:pt x="52" y="14"/>
                        </a:lnTo>
                        <a:lnTo>
                          <a:pt x="47" y="13"/>
                        </a:lnTo>
                        <a:lnTo>
                          <a:pt x="41" y="11"/>
                        </a:lnTo>
                        <a:lnTo>
                          <a:pt x="35" y="8"/>
                        </a:lnTo>
                        <a:lnTo>
                          <a:pt x="27" y="6"/>
                        </a:lnTo>
                        <a:lnTo>
                          <a:pt x="19" y="4"/>
                        </a:lnTo>
                        <a:lnTo>
                          <a:pt x="10" y="2"/>
                        </a:lnTo>
                        <a:lnTo>
                          <a:pt x="0" y="0"/>
                        </a:lnTo>
                        <a:lnTo>
                          <a:pt x="0" y="4"/>
                        </a:lnTo>
                        <a:lnTo>
                          <a:pt x="10" y="6"/>
                        </a:lnTo>
                        <a:lnTo>
                          <a:pt x="19" y="7"/>
                        </a:lnTo>
                        <a:lnTo>
                          <a:pt x="26" y="10"/>
                        </a:lnTo>
                        <a:lnTo>
                          <a:pt x="34" y="12"/>
                        </a:lnTo>
                        <a:lnTo>
                          <a:pt x="40" y="13"/>
                        </a:lnTo>
                        <a:lnTo>
                          <a:pt x="45" y="15"/>
                        </a:lnTo>
                        <a:lnTo>
                          <a:pt x="49" y="18"/>
                        </a:lnTo>
                        <a:lnTo>
                          <a:pt x="54" y="20"/>
                        </a:lnTo>
                        <a:lnTo>
                          <a:pt x="59" y="23"/>
                        </a:lnTo>
                        <a:lnTo>
                          <a:pt x="61" y="25"/>
                        </a:lnTo>
                        <a:lnTo>
                          <a:pt x="64" y="27"/>
                        </a:lnTo>
                        <a:lnTo>
                          <a:pt x="66" y="30"/>
                        </a:lnTo>
                        <a:lnTo>
                          <a:pt x="67" y="32"/>
                        </a:lnTo>
                        <a:lnTo>
                          <a:pt x="68" y="33"/>
                        </a:lnTo>
                        <a:lnTo>
                          <a:pt x="69" y="36"/>
                        </a:lnTo>
                        <a:lnTo>
                          <a:pt x="69" y="38"/>
                        </a:lnTo>
                        <a:lnTo>
                          <a:pt x="69" y="40"/>
                        </a:lnTo>
                        <a:lnTo>
                          <a:pt x="71" y="43"/>
                        </a:lnTo>
                        <a:lnTo>
                          <a:pt x="71" y="44"/>
                        </a:lnTo>
                        <a:lnTo>
                          <a:pt x="69" y="46"/>
                        </a:lnTo>
                        <a:lnTo>
                          <a:pt x="69" y="49"/>
                        </a:lnTo>
                        <a:lnTo>
                          <a:pt x="69" y="50"/>
                        </a:lnTo>
                        <a:lnTo>
                          <a:pt x="69" y="52"/>
                        </a:lnTo>
                        <a:lnTo>
                          <a:pt x="69" y="54"/>
                        </a:lnTo>
                        <a:lnTo>
                          <a:pt x="69" y="56"/>
                        </a:lnTo>
                        <a:lnTo>
                          <a:pt x="69" y="57"/>
                        </a:lnTo>
                        <a:lnTo>
                          <a:pt x="69" y="58"/>
                        </a:lnTo>
                        <a:lnTo>
                          <a:pt x="69" y="61"/>
                        </a:lnTo>
                        <a:lnTo>
                          <a:pt x="71" y="62"/>
                        </a:lnTo>
                        <a:lnTo>
                          <a:pt x="72" y="63"/>
                        </a:lnTo>
                        <a:lnTo>
                          <a:pt x="73" y="64"/>
                        </a:lnTo>
                        <a:lnTo>
                          <a:pt x="75" y="64"/>
                        </a:lnTo>
                        <a:lnTo>
                          <a:pt x="75"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1" name="Freeform 2533"/>
                  <p:cNvSpPr>
                    <a:spLocks/>
                  </p:cNvSpPr>
                  <p:nvPr/>
                </p:nvSpPr>
                <p:spPr bwMode="auto">
                  <a:xfrm>
                    <a:off x="1474" y="1435"/>
                    <a:ext cx="17" cy="14"/>
                  </a:xfrm>
                  <a:custGeom>
                    <a:avLst/>
                    <a:gdLst>
                      <a:gd name="T0" fmla="*/ 117 w 120"/>
                      <a:gd name="T1" fmla="*/ 76 h 83"/>
                      <a:gd name="T2" fmla="*/ 115 w 120"/>
                      <a:gd name="T3" fmla="*/ 66 h 83"/>
                      <a:gd name="T4" fmla="*/ 111 w 120"/>
                      <a:gd name="T5" fmla="*/ 57 h 83"/>
                      <a:gd name="T6" fmla="*/ 109 w 120"/>
                      <a:gd name="T7" fmla="*/ 50 h 83"/>
                      <a:gd name="T8" fmla="*/ 106 w 120"/>
                      <a:gd name="T9" fmla="*/ 42 h 83"/>
                      <a:gd name="T10" fmla="*/ 102 w 120"/>
                      <a:gd name="T11" fmla="*/ 36 h 83"/>
                      <a:gd name="T12" fmla="*/ 100 w 120"/>
                      <a:gd name="T13" fmla="*/ 32 h 83"/>
                      <a:gd name="T14" fmla="*/ 95 w 120"/>
                      <a:gd name="T15" fmla="*/ 28 h 83"/>
                      <a:gd name="T16" fmla="*/ 90 w 120"/>
                      <a:gd name="T17" fmla="*/ 22 h 83"/>
                      <a:gd name="T18" fmla="*/ 84 w 120"/>
                      <a:gd name="T19" fmla="*/ 20 h 83"/>
                      <a:gd name="T20" fmla="*/ 76 w 120"/>
                      <a:gd name="T21" fmla="*/ 16 h 83"/>
                      <a:gd name="T22" fmla="*/ 68 w 120"/>
                      <a:gd name="T23" fmla="*/ 14 h 83"/>
                      <a:gd name="T24" fmla="*/ 56 w 120"/>
                      <a:gd name="T25" fmla="*/ 12 h 83"/>
                      <a:gd name="T26" fmla="*/ 43 w 120"/>
                      <a:gd name="T27" fmla="*/ 8 h 83"/>
                      <a:gd name="T28" fmla="*/ 28 w 120"/>
                      <a:gd name="T29" fmla="*/ 6 h 83"/>
                      <a:gd name="T30" fmla="*/ 11 w 120"/>
                      <a:gd name="T31" fmla="*/ 2 h 83"/>
                      <a:gd name="T32" fmla="*/ 0 w 120"/>
                      <a:gd name="T33" fmla="*/ 3 h 83"/>
                      <a:gd name="T34" fmla="*/ 19 w 120"/>
                      <a:gd name="T35" fmla="*/ 7 h 83"/>
                      <a:gd name="T36" fmla="*/ 36 w 120"/>
                      <a:gd name="T37" fmla="*/ 10 h 83"/>
                      <a:gd name="T38" fmla="*/ 49 w 120"/>
                      <a:gd name="T39" fmla="*/ 13 h 83"/>
                      <a:gd name="T40" fmla="*/ 62 w 120"/>
                      <a:gd name="T41" fmla="*/ 16 h 83"/>
                      <a:gd name="T42" fmla="*/ 70 w 120"/>
                      <a:gd name="T43" fmla="*/ 19 h 83"/>
                      <a:gd name="T44" fmla="*/ 79 w 120"/>
                      <a:gd name="T45" fmla="*/ 21 h 83"/>
                      <a:gd name="T46" fmla="*/ 85 w 120"/>
                      <a:gd name="T47" fmla="*/ 26 h 83"/>
                      <a:gd name="T48" fmla="*/ 90 w 120"/>
                      <a:gd name="T49" fmla="*/ 28 h 83"/>
                      <a:gd name="T50" fmla="*/ 95 w 120"/>
                      <a:gd name="T51" fmla="*/ 32 h 83"/>
                      <a:gd name="T52" fmla="*/ 99 w 120"/>
                      <a:gd name="T53" fmla="*/ 36 h 83"/>
                      <a:gd name="T54" fmla="*/ 101 w 120"/>
                      <a:gd name="T55" fmla="*/ 41 h 83"/>
                      <a:gd name="T56" fmla="*/ 103 w 120"/>
                      <a:gd name="T57" fmla="*/ 47 h 83"/>
                      <a:gd name="T58" fmla="*/ 106 w 120"/>
                      <a:gd name="T59" fmla="*/ 54 h 83"/>
                      <a:gd name="T60" fmla="*/ 110 w 120"/>
                      <a:gd name="T61" fmla="*/ 63 h 83"/>
                      <a:gd name="T62" fmla="*/ 113 w 120"/>
                      <a:gd name="T63" fmla="*/ 72 h 83"/>
                      <a:gd name="T64" fmla="*/ 116 w 120"/>
                      <a:gd name="T65" fmla="*/ 83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83"/>
                      <a:gd name="T101" fmla="*/ 120 w 120"/>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83">
                        <a:moveTo>
                          <a:pt x="120" y="82"/>
                        </a:moveTo>
                        <a:lnTo>
                          <a:pt x="117" y="76"/>
                        </a:lnTo>
                        <a:lnTo>
                          <a:pt x="116" y="71"/>
                        </a:lnTo>
                        <a:lnTo>
                          <a:pt x="115" y="66"/>
                        </a:lnTo>
                        <a:lnTo>
                          <a:pt x="113" y="62"/>
                        </a:lnTo>
                        <a:lnTo>
                          <a:pt x="111" y="57"/>
                        </a:lnTo>
                        <a:lnTo>
                          <a:pt x="110" y="53"/>
                        </a:lnTo>
                        <a:lnTo>
                          <a:pt x="109" y="50"/>
                        </a:lnTo>
                        <a:lnTo>
                          <a:pt x="107" y="46"/>
                        </a:lnTo>
                        <a:lnTo>
                          <a:pt x="106" y="42"/>
                        </a:lnTo>
                        <a:lnTo>
                          <a:pt x="105" y="40"/>
                        </a:lnTo>
                        <a:lnTo>
                          <a:pt x="102" y="36"/>
                        </a:lnTo>
                        <a:lnTo>
                          <a:pt x="101" y="34"/>
                        </a:lnTo>
                        <a:lnTo>
                          <a:pt x="100" y="32"/>
                        </a:lnTo>
                        <a:lnTo>
                          <a:pt x="97" y="29"/>
                        </a:lnTo>
                        <a:lnTo>
                          <a:pt x="95" y="28"/>
                        </a:lnTo>
                        <a:lnTo>
                          <a:pt x="93" y="26"/>
                        </a:lnTo>
                        <a:lnTo>
                          <a:pt x="90" y="22"/>
                        </a:lnTo>
                        <a:lnTo>
                          <a:pt x="88" y="21"/>
                        </a:lnTo>
                        <a:lnTo>
                          <a:pt x="84" y="20"/>
                        </a:lnTo>
                        <a:lnTo>
                          <a:pt x="80" y="19"/>
                        </a:lnTo>
                        <a:lnTo>
                          <a:pt x="76" y="16"/>
                        </a:lnTo>
                        <a:lnTo>
                          <a:pt x="71" y="15"/>
                        </a:lnTo>
                        <a:lnTo>
                          <a:pt x="68" y="14"/>
                        </a:lnTo>
                        <a:lnTo>
                          <a:pt x="62" y="13"/>
                        </a:lnTo>
                        <a:lnTo>
                          <a:pt x="56" y="12"/>
                        </a:lnTo>
                        <a:lnTo>
                          <a:pt x="50" y="10"/>
                        </a:lnTo>
                        <a:lnTo>
                          <a:pt x="43" y="8"/>
                        </a:lnTo>
                        <a:lnTo>
                          <a:pt x="37" y="7"/>
                        </a:lnTo>
                        <a:lnTo>
                          <a:pt x="28" y="6"/>
                        </a:lnTo>
                        <a:lnTo>
                          <a:pt x="19" y="3"/>
                        </a:lnTo>
                        <a:lnTo>
                          <a:pt x="11" y="2"/>
                        </a:lnTo>
                        <a:lnTo>
                          <a:pt x="0" y="0"/>
                        </a:lnTo>
                        <a:lnTo>
                          <a:pt x="0" y="3"/>
                        </a:lnTo>
                        <a:lnTo>
                          <a:pt x="10" y="6"/>
                        </a:lnTo>
                        <a:lnTo>
                          <a:pt x="19" y="7"/>
                        </a:lnTo>
                        <a:lnTo>
                          <a:pt x="28" y="9"/>
                        </a:lnTo>
                        <a:lnTo>
                          <a:pt x="36" y="10"/>
                        </a:lnTo>
                        <a:lnTo>
                          <a:pt x="43" y="12"/>
                        </a:lnTo>
                        <a:lnTo>
                          <a:pt x="49" y="13"/>
                        </a:lnTo>
                        <a:lnTo>
                          <a:pt x="55" y="15"/>
                        </a:lnTo>
                        <a:lnTo>
                          <a:pt x="62" y="16"/>
                        </a:lnTo>
                        <a:lnTo>
                          <a:pt x="67" y="18"/>
                        </a:lnTo>
                        <a:lnTo>
                          <a:pt x="70" y="19"/>
                        </a:lnTo>
                        <a:lnTo>
                          <a:pt x="75" y="20"/>
                        </a:lnTo>
                        <a:lnTo>
                          <a:pt x="79" y="21"/>
                        </a:lnTo>
                        <a:lnTo>
                          <a:pt x="82" y="22"/>
                        </a:lnTo>
                        <a:lnTo>
                          <a:pt x="85" y="26"/>
                        </a:lnTo>
                        <a:lnTo>
                          <a:pt x="88" y="27"/>
                        </a:lnTo>
                        <a:lnTo>
                          <a:pt x="90" y="28"/>
                        </a:lnTo>
                        <a:lnTo>
                          <a:pt x="93" y="31"/>
                        </a:lnTo>
                        <a:lnTo>
                          <a:pt x="95" y="32"/>
                        </a:lnTo>
                        <a:lnTo>
                          <a:pt x="96" y="34"/>
                        </a:lnTo>
                        <a:lnTo>
                          <a:pt x="99" y="36"/>
                        </a:lnTo>
                        <a:lnTo>
                          <a:pt x="100" y="39"/>
                        </a:lnTo>
                        <a:lnTo>
                          <a:pt x="101" y="41"/>
                        </a:lnTo>
                        <a:lnTo>
                          <a:pt x="102" y="45"/>
                        </a:lnTo>
                        <a:lnTo>
                          <a:pt x="103" y="47"/>
                        </a:lnTo>
                        <a:lnTo>
                          <a:pt x="105" y="51"/>
                        </a:lnTo>
                        <a:lnTo>
                          <a:pt x="106" y="54"/>
                        </a:lnTo>
                        <a:lnTo>
                          <a:pt x="107" y="58"/>
                        </a:lnTo>
                        <a:lnTo>
                          <a:pt x="110" y="63"/>
                        </a:lnTo>
                        <a:lnTo>
                          <a:pt x="111" y="67"/>
                        </a:lnTo>
                        <a:lnTo>
                          <a:pt x="113" y="72"/>
                        </a:lnTo>
                        <a:lnTo>
                          <a:pt x="115" y="77"/>
                        </a:lnTo>
                        <a:lnTo>
                          <a:pt x="116" y="83"/>
                        </a:lnTo>
                        <a:lnTo>
                          <a:pt x="120" y="8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2" name="Freeform 2534"/>
                  <p:cNvSpPr>
                    <a:spLocks/>
                  </p:cNvSpPr>
                  <p:nvPr/>
                </p:nvSpPr>
                <p:spPr bwMode="auto">
                  <a:xfrm>
                    <a:off x="1490" y="1449"/>
                    <a:ext cx="44" cy="73"/>
                  </a:xfrm>
                  <a:custGeom>
                    <a:avLst/>
                    <a:gdLst>
                      <a:gd name="T0" fmla="*/ 304 w 304"/>
                      <a:gd name="T1" fmla="*/ 438 h 439"/>
                      <a:gd name="T2" fmla="*/ 290 w 304"/>
                      <a:gd name="T3" fmla="*/ 402 h 439"/>
                      <a:gd name="T4" fmla="*/ 273 w 304"/>
                      <a:gd name="T5" fmla="*/ 365 h 439"/>
                      <a:gd name="T6" fmla="*/ 255 w 304"/>
                      <a:gd name="T7" fmla="*/ 331 h 439"/>
                      <a:gd name="T8" fmla="*/ 233 w 304"/>
                      <a:gd name="T9" fmla="*/ 296 h 439"/>
                      <a:gd name="T10" fmla="*/ 210 w 304"/>
                      <a:gd name="T11" fmla="*/ 263 h 439"/>
                      <a:gd name="T12" fmla="*/ 186 w 304"/>
                      <a:gd name="T13" fmla="*/ 230 h 439"/>
                      <a:gd name="T14" fmla="*/ 162 w 304"/>
                      <a:gd name="T15" fmla="*/ 199 h 439"/>
                      <a:gd name="T16" fmla="*/ 138 w 304"/>
                      <a:gd name="T17" fmla="*/ 170 h 439"/>
                      <a:gd name="T18" fmla="*/ 114 w 304"/>
                      <a:gd name="T19" fmla="*/ 141 h 439"/>
                      <a:gd name="T20" fmla="*/ 91 w 304"/>
                      <a:gd name="T21" fmla="*/ 115 h 439"/>
                      <a:gd name="T22" fmla="*/ 70 w 304"/>
                      <a:gd name="T23" fmla="*/ 90 h 439"/>
                      <a:gd name="T24" fmla="*/ 51 w 304"/>
                      <a:gd name="T25" fmla="*/ 66 h 439"/>
                      <a:gd name="T26" fmla="*/ 33 w 304"/>
                      <a:gd name="T27" fmla="*/ 46 h 439"/>
                      <a:gd name="T28" fmla="*/ 20 w 304"/>
                      <a:gd name="T29" fmla="*/ 28 h 439"/>
                      <a:gd name="T30" fmla="*/ 10 w 304"/>
                      <a:gd name="T31" fmla="*/ 13 h 439"/>
                      <a:gd name="T32" fmla="*/ 4 w 304"/>
                      <a:gd name="T33" fmla="*/ 0 h 439"/>
                      <a:gd name="T34" fmla="*/ 3 w 304"/>
                      <a:gd name="T35" fmla="*/ 8 h 439"/>
                      <a:gd name="T36" fmla="*/ 11 w 304"/>
                      <a:gd name="T37" fmla="*/ 22 h 439"/>
                      <a:gd name="T38" fmla="*/ 24 w 304"/>
                      <a:gd name="T39" fmla="*/ 39 h 439"/>
                      <a:gd name="T40" fmla="*/ 39 w 304"/>
                      <a:gd name="T41" fmla="*/ 59 h 439"/>
                      <a:gd name="T42" fmla="*/ 57 w 304"/>
                      <a:gd name="T43" fmla="*/ 81 h 439"/>
                      <a:gd name="T44" fmla="*/ 78 w 304"/>
                      <a:gd name="T45" fmla="*/ 104 h 439"/>
                      <a:gd name="T46" fmla="*/ 100 w 304"/>
                      <a:gd name="T47" fmla="*/ 131 h 439"/>
                      <a:gd name="T48" fmla="*/ 123 w 304"/>
                      <a:gd name="T49" fmla="*/ 158 h 439"/>
                      <a:gd name="T50" fmla="*/ 147 w 304"/>
                      <a:gd name="T51" fmla="*/ 187 h 439"/>
                      <a:gd name="T52" fmla="*/ 172 w 304"/>
                      <a:gd name="T53" fmla="*/ 216 h 439"/>
                      <a:gd name="T54" fmla="*/ 195 w 304"/>
                      <a:gd name="T55" fmla="*/ 248 h 439"/>
                      <a:gd name="T56" fmla="*/ 218 w 304"/>
                      <a:gd name="T57" fmla="*/ 282 h 439"/>
                      <a:gd name="T58" fmla="*/ 240 w 304"/>
                      <a:gd name="T59" fmla="*/ 315 h 439"/>
                      <a:gd name="T60" fmla="*/ 260 w 304"/>
                      <a:gd name="T61" fmla="*/ 350 h 439"/>
                      <a:gd name="T62" fmla="*/ 278 w 304"/>
                      <a:gd name="T63" fmla="*/ 385 h 439"/>
                      <a:gd name="T64" fmla="*/ 294 w 304"/>
                      <a:gd name="T65" fmla="*/ 421 h 439"/>
                      <a:gd name="T66" fmla="*/ 304 w 304"/>
                      <a:gd name="T67" fmla="*/ 439 h 4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39"/>
                      <a:gd name="T104" fmla="*/ 304 w 304"/>
                      <a:gd name="T105" fmla="*/ 439 h 4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39">
                        <a:moveTo>
                          <a:pt x="301" y="438"/>
                        </a:moveTo>
                        <a:lnTo>
                          <a:pt x="304" y="438"/>
                        </a:lnTo>
                        <a:lnTo>
                          <a:pt x="297" y="420"/>
                        </a:lnTo>
                        <a:lnTo>
                          <a:pt x="290" y="402"/>
                        </a:lnTo>
                        <a:lnTo>
                          <a:pt x="282" y="384"/>
                        </a:lnTo>
                        <a:lnTo>
                          <a:pt x="273" y="365"/>
                        </a:lnTo>
                        <a:lnTo>
                          <a:pt x="264" y="347"/>
                        </a:lnTo>
                        <a:lnTo>
                          <a:pt x="255" y="331"/>
                        </a:lnTo>
                        <a:lnTo>
                          <a:pt x="243" y="313"/>
                        </a:lnTo>
                        <a:lnTo>
                          <a:pt x="233" y="296"/>
                        </a:lnTo>
                        <a:lnTo>
                          <a:pt x="223" y="279"/>
                        </a:lnTo>
                        <a:lnTo>
                          <a:pt x="210" y="263"/>
                        </a:lnTo>
                        <a:lnTo>
                          <a:pt x="199" y="247"/>
                        </a:lnTo>
                        <a:lnTo>
                          <a:pt x="186" y="230"/>
                        </a:lnTo>
                        <a:lnTo>
                          <a:pt x="174" y="214"/>
                        </a:lnTo>
                        <a:lnTo>
                          <a:pt x="162" y="199"/>
                        </a:lnTo>
                        <a:lnTo>
                          <a:pt x="150" y="184"/>
                        </a:lnTo>
                        <a:lnTo>
                          <a:pt x="138" y="170"/>
                        </a:lnTo>
                        <a:lnTo>
                          <a:pt x="126" y="156"/>
                        </a:lnTo>
                        <a:lnTo>
                          <a:pt x="114" y="141"/>
                        </a:lnTo>
                        <a:lnTo>
                          <a:pt x="103" y="128"/>
                        </a:lnTo>
                        <a:lnTo>
                          <a:pt x="91" y="115"/>
                        </a:lnTo>
                        <a:lnTo>
                          <a:pt x="81" y="102"/>
                        </a:lnTo>
                        <a:lnTo>
                          <a:pt x="70" y="90"/>
                        </a:lnTo>
                        <a:lnTo>
                          <a:pt x="59" y="78"/>
                        </a:lnTo>
                        <a:lnTo>
                          <a:pt x="51" y="66"/>
                        </a:lnTo>
                        <a:lnTo>
                          <a:pt x="42" y="57"/>
                        </a:lnTo>
                        <a:lnTo>
                          <a:pt x="33" y="46"/>
                        </a:lnTo>
                        <a:lnTo>
                          <a:pt x="27" y="37"/>
                        </a:lnTo>
                        <a:lnTo>
                          <a:pt x="20" y="28"/>
                        </a:lnTo>
                        <a:lnTo>
                          <a:pt x="15" y="20"/>
                        </a:lnTo>
                        <a:lnTo>
                          <a:pt x="10" y="13"/>
                        </a:lnTo>
                        <a:lnTo>
                          <a:pt x="6" y="6"/>
                        </a:lnTo>
                        <a:lnTo>
                          <a:pt x="4" y="0"/>
                        </a:lnTo>
                        <a:lnTo>
                          <a:pt x="0" y="1"/>
                        </a:lnTo>
                        <a:lnTo>
                          <a:pt x="3" y="8"/>
                        </a:lnTo>
                        <a:lnTo>
                          <a:pt x="6" y="14"/>
                        </a:lnTo>
                        <a:lnTo>
                          <a:pt x="11" y="22"/>
                        </a:lnTo>
                        <a:lnTo>
                          <a:pt x="18" y="31"/>
                        </a:lnTo>
                        <a:lnTo>
                          <a:pt x="24" y="39"/>
                        </a:lnTo>
                        <a:lnTo>
                          <a:pt x="31" y="49"/>
                        </a:lnTo>
                        <a:lnTo>
                          <a:pt x="39" y="59"/>
                        </a:lnTo>
                        <a:lnTo>
                          <a:pt x="49" y="69"/>
                        </a:lnTo>
                        <a:lnTo>
                          <a:pt x="57" y="81"/>
                        </a:lnTo>
                        <a:lnTo>
                          <a:pt x="67" y="93"/>
                        </a:lnTo>
                        <a:lnTo>
                          <a:pt x="78" y="104"/>
                        </a:lnTo>
                        <a:lnTo>
                          <a:pt x="88" y="118"/>
                        </a:lnTo>
                        <a:lnTo>
                          <a:pt x="100" y="131"/>
                        </a:lnTo>
                        <a:lnTo>
                          <a:pt x="111" y="144"/>
                        </a:lnTo>
                        <a:lnTo>
                          <a:pt x="123" y="158"/>
                        </a:lnTo>
                        <a:lnTo>
                          <a:pt x="135" y="171"/>
                        </a:lnTo>
                        <a:lnTo>
                          <a:pt x="147" y="187"/>
                        </a:lnTo>
                        <a:lnTo>
                          <a:pt x="159" y="201"/>
                        </a:lnTo>
                        <a:lnTo>
                          <a:pt x="172" y="216"/>
                        </a:lnTo>
                        <a:lnTo>
                          <a:pt x="184" y="232"/>
                        </a:lnTo>
                        <a:lnTo>
                          <a:pt x="195" y="248"/>
                        </a:lnTo>
                        <a:lnTo>
                          <a:pt x="207" y="265"/>
                        </a:lnTo>
                        <a:lnTo>
                          <a:pt x="218" y="282"/>
                        </a:lnTo>
                        <a:lnTo>
                          <a:pt x="230" y="298"/>
                        </a:lnTo>
                        <a:lnTo>
                          <a:pt x="240" y="315"/>
                        </a:lnTo>
                        <a:lnTo>
                          <a:pt x="251" y="332"/>
                        </a:lnTo>
                        <a:lnTo>
                          <a:pt x="260" y="350"/>
                        </a:lnTo>
                        <a:lnTo>
                          <a:pt x="269" y="366"/>
                        </a:lnTo>
                        <a:lnTo>
                          <a:pt x="278" y="385"/>
                        </a:lnTo>
                        <a:lnTo>
                          <a:pt x="286" y="403"/>
                        </a:lnTo>
                        <a:lnTo>
                          <a:pt x="294" y="421"/>
                        </a:lnTo>
                        <a:lnTo>
                          <a:pt x="301" y="439"/>
                        </a:lnTo>
                        <a:lnTo>
                          <a:pt x="304" y="439"/>
                        </a:lnTo>
                        <a:lnTo>
                          <a:pt x="301" y="4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3" name="Freeform 2535"/>
                  <p:cNvSpPr>
                    <a:spLocks/>
                  </p:cNvSpPr>
                  <p:nvPr/>
                </p:nvSpPr>
                <p:spPr bwMode="auto">
                  <a:xfrm>
                    <a:off x="1507" y="1431"/>
                    <a:ext cx="28" cy="91"/>
                  </a:xfrm>
                  <a:custGeom>
                    <a:avLst/>
                    <a:gdLst>
                      <a:gd name="T0" fmla="*/ 6 w 193"/>
                      <a:gd name="T1" fmla="*/ 5 h 547"/>
                      <a:gd name="T2" fmla="*/ 17 w 193"/>
                      <a:gd name="T3" fmla="*/ 14 h 547"/>
                      <a:gd name="T4" fmla="*/ 32 w 193"/>
                      <a:gd name="T5" fmla="*/ 27 h 547"/>
                      <a:gd name="T6" fmla="*/ 48 w 193"/>
                      <a:gd name="T7" fmla="*/ 45 h 547"/>
                      <a:gd name="T8" fmla="*/ 64 w 193"/>
                      <a:gd name="T9" fmla="*/ 70 h 547"/>
                      <a:gd name="T10" fmla="*/ 83 w 193"/>
                      <a:gd name="T11" fmla="*/ 96 h 547"/>
                      <a:gd name="T12" fmla="*/ 100 w 193"/>
                      <a:gd name="T13" fmla="*/ 127 h 547"/>
                      <a:gd name="T14" fmla="*/ 117 w 193"/>
                      <a:gd name="T15" fmla="*/ 160 h 547"/>
                      <a:gd name="T16" fmla="*/ 135 w 193"/>
                      <a:gd name="T17" fmla="*/ 198 h 547"/>
                      <a:gd name="T18" fmla="*/ 151 w 193"/>
                      <a:gd name="T19" fmla="*/ 239 h 547"/>
                      <a:gd name="T20" fmla="*/ 165 w 193"/>
                      <a:gd name="T21" fmla="*/ 280 h 547"/>
                      <a:gd name="T22" fmla="*/ 175 w 193"/>
                      <a:gd name="T23" fmla="*/ 326 h 547"/>
                      <a:gd name="T24" fmla="*/ 184 w 193"/>
                      <a:gd name="T25" fmla="*/ 373 h 547"/>
                      <a:gd name="T26" fmla="*/ 188 w 193"/>
                      <a:gd name="T27" fmla="*/ 421 h 547"/>
                      <a:gd name="T28" fmla="*/ 190 w 193"/>
                      <a:gd name="T29" fmla="*/ 470 h 547"/>
                      <a:gd name="T30" fmla="*/ 187 w 193"/>
                      <a:gd name="T31" fmla="*/ 521 h 547"/>
                      <a:gd name="T32" fmla="*/ 187 w 193"/>
                      <a:gd name="T33" fmla="*/ 547 h 547"/>
                      <a:gd name="T34" fmla="*/ 192 w 193"/>
                      <a:gd name="T35" fmla="*/ 496 h 547"/>
                      <a:gd name="T36" fmla="*/ 193 w 193"/>
                      <a:gd name="T37" fmla="*/ 445 h 547"/>
                      <a:gd name="T38" fmla="*/ 191 w 193"/>
                      <a:gd name="T39" fmla="*/ 396 h 547"/>
                      <a:gd name="T40" fmla="*/ 184 w 193"/>
                      <a:gd name="T41" fmla="*/ 348 h 547"/>
                      <a:gd name="T42" fmla="*/ 173 w 193"/>
                      <a:gd name="T43" fmla="*/ 302 h 547"/>
                      <a:gd name="T44" fmla="*/ 161 w 193"/>
                      <a:gd name="T45" fmla="*/ 258 h 547"/>
                      <a:gd name="T46" fmla="*/ 146 w 193"/>
                      <a:gd name="T47" fmla="*/ 217 h 547"/>
                      <a:gd name="T48" fmla="*/ 130 w 193"/>
                      <a:gd name="T49" fmla="*/ 177 h 547"/>
                      <a:gd name="T50" fmla="*/ 113 w 193"/>
                      <a:gd name="T51" fmla="*/ 141 h 547"/>
                      <a:gd name="T52" fmla="*/ 95 w 193"/>
                      <a:gd name="T53" fmla="*/ 109 h 547"/>
                      <a:gd name="T54" fmla="*/ 76 w 193"/>
                      <a:gd name="T55" fmla="*/ 80 h 547"/>
                      <a:gd name="T56" fmla="*/ 59 w 193"/>
                      <a:gd name="T57" fmla="*/ 55 h 547"/>
                      <a:gd name="T58" fmla="*/ 42 w 193"/>
                      <a:gd name="T59" fmla="*/ 33 h 547"/>
                      <a:gd name="T60" fmla="*/ 26 w 193"/>
                      <a:gd name="T61" fmla="*/ 17 h 547"/>
                      <a:gd name="T62" fmla="*/ 13 w 193"/>
                      <a:gd name="T63" fmla="*/ 5 h 547"/>
                      <a:gd name="T64" fmla="*/ 3 w 193"/>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3"/>
                      <a:gd name="T100" fmla="*/ 0 h 547"/>
                      <a:gd name="T101" fmla="*/ 193 w 193"/>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3" h="547">
                        <a:moveTo>
                          <a:pt x="0" y="3"/>
                        </a:moveTo>
                        <a:lnTo>
                          <a:pt x="6" y="5"/>
                        </a:lnTo>
                        <a:lnTo>
                          <a:pt x="11" y="9"/>
                        </a:lnTo>
                        <a:lnTo>
                          <a:pt x="17" y="14"/>
                        </a:lnTo>
                        <a:lnTo>
                          <a:pt x="24" y="20"/>
                        </a:lnTo>
                        <a:lnTo>
                          <a:pt x="32" y="27"/>
                        </a:lnTo>
                        <a:lnTo>
                          <a:pt x="39" y="35"/>
                        </a:lnTo>
                        <a:lnTo>
                          <a:pt x="48" y="45"/>
                        </a:lnTo>
                        <a:lnTo>
                          <a:pt x="56" y="58"/>
                        </a:lnTo>
                        <a:lnTo>
                          <a:pt x="64" y="70"/>
                        </a:lnTo>
                        <a:lnTo>
                          <a:pt x="73" y="82"/>
                        </a:lnTo>
                        <a:lnTo>
                          <a:pt x="83" y="96"/>
                        </a:lnTo>
                        <a:lnTo>
                          <a:pt x="91" y="110"/>
                        </a:lnTo>
                        <a:lnTo>
                          <a:pt x="100" y="127"/>
                        </a:lnTo>
                        <a:lnTo>
                          <a:pt x="109" y="144"/>
                        </a:lnTo>
                        <a:lnTo>
                          <a:pt x="117" y="160"/>
                        </a:lnTo>
                        <a:lnTo>
                          <a:pt x="126" y="178"/>
                        </a:lnTo>
                        <a:lnTo>
                          <a:pt x="135" y="198"/>
                        </a:lnTo>
                        <a:lnTo>
                          <a:pt x="142" y="218"/>
                        </a:lnTo>
                        <a:lnTo>
                          <a:pt x="151" y="239"/>
                        </a:lnTo>
                        <a:lnTo>
                          <a:pt x="158" y="259"/>
                        </a:lnTo>
                        <a:lnTo>
                          <a:pt x="165" y="280"/>
                        </a:lnTo>
                        <a:lnTo>
                          <a:pt x="169" y="303"/>
                        </a:lnTo>
                        <a:lnTo>
                          <a:pt x="175" y="326"/>
                        </a:lnTo>
                        <a:lnTo>
                          <a:pt x="180" y="349"/>
                        </a:lnTo>
                        <a:lnTo>
                          <a:pt x="184" y="373"/>
                        </a:lnTo>
                        <a:lnTo>
                          <a:pt x="187" y="397"/>
                        </a:lnTo>
                        <a:lnTo>
                          <a:pt x="188" y="421"/>
                        </a:lnTo>
                        <a:lnTo>
                          <a:pt x="190" y="445"/>
                        </a:lnTo>
                        <a:lnTo>
                          <a:pt x="190" y="470"/>
                        </a:lnTo>
                        <a:lnTo>
                          <a:pt x="188" y="496"/>
                        </a:lnTo>
                        <a:lnTo>
                          <a:pt x="187" y="521"/>
                        </a:lnTo>
                        <a:lnTo>
                          <a:pt x="184" y="546"/>
                        </a:lnTo>
                        <a:lnTo>
                          <a:pt x="187" y="547"/>
                        </a:lnTo>
                        <a:lnTo>
                          <a:pt x="191" y="521"/>
                        </a:lnTo>
                        <a:lnTo>
                          <a:pt x="192" y="496"/>
                        </a:lnTo>
                        <a:lnTo>
                          <a:pt x="193" y="470"/>
                        </a:lnTo>
                        <a:lnTo>
                          <a:pt x="193" y="445"/>
                        </a:lnTo>
                        <a:lnTo>
                          <a:pt x="192" y="421"/>
                        </a:lnTo>
                        <a:lnTo>
                          <a:pt x="191" y="396"/>
                        </a:lnTo>
                        <a:lnTo>
                          <a:pt x="187" y="372"/>
                        </a:lnTo>
                        <a:lnTo>
                          <a:pt x="184" y="348"/>
                        </a:lnTo>
                        <a:lnTo>
                          <a:pt x="180" y="324"/>
                        </a:lnTo>
                        <a:lnTo>
                          <a:pt x="173" y="302"/>
                        </a:lnTo>
                        <a:lnTo>
                          <a:pt x="167" y="279"/>
                        </a:lnTo>
                        <a:lnTo>
                          <a:pt x="161" y="258"/>
                        </a:lnTo>
                        <a:lnTo>
                          <a:pt x="154" y="237"/>
                        </a:lnTo>
                        <a:lnTo>
                          <a:pt x="146" y="217"/>
                        </a:lnTo>
                        <a:lnTo>
                          <a:pt x="139" y="197"/>
                        </a:lnTo>
                        <a:lnTo>
                          <a:pt x="130" y="177"/>
                        </a:lnTo>
                        <a:lnTo>
                          <a:pt x="121" y="159"/>
                        </a:lnTo>
                        <a:lnTo>
                          <a:pt x="113" y="141"/>
                        </a:lnTo>
                        <a:lnTo>
                          <a:pt x="104" y="124"/>
                        </a:lnTo>
                        <a:lnTo>
                          <a:pt x="95" y="109"/>
                        </a:lnTo>
                        <a:lnTo>
                          <a:pt x="85" y="93"/>
                        </a:lnTo>
                        <a:lnTo>
                          <a:pt x="76" y="80"/>
                        </a:lnTo>
                        <a:lnTo>
                          <a:pt x="68" y="67"/>
                        </a:lnTo>
                        <a:lnTo>
                          <a:pt x="59" y="55"/>
                        </a:lnTo>
                        <a:lnTo>
                          <a:pt x="50" y="44"/>
                        </a:lnTo>
                        <a:lnTo>
                          <a:pt x="42" y="33"/>
                        </a:lnTo>
                        <a:lnTo>
                          <a:pt x="35" y="25"/>
                        </a:lnTo>
                        <a:lnTo>
                          <a:pt x="26" y="17"/>
                        </a:lnTo>
                        <a:lnTo>
                          <a:pt x="19" y="10"/>
                        </a:lnTo>
                        <a:lnTo>
                          <a:pt x="13" y="5"/>
                        </a:lnTo>
                        <a:lnTo>
                          <a:pt x="7" y="2"/>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4" name="Freeform 2536"/>
                  <p:cNvSpPr>
                    <a:spLocks/>
                  </p:cNvSpPr>
                  <p:nvPr/>
                </p:nvSpPr>
                <p:spPr bwMode="auto">
                  <a:xfrm>
                    <a:off x="1558" y="1617"/>
                    <a:ext cx="43" cy="33"/>
                  </a:xfrm>
                  <a:custGeom>
                    <a:avLst/>
                    <a:gdLst>
                      <a:gd name="T0" fmla="*/ 0 w 303"/>
                      <a:gd name="T1" fmla="*/ 5 h 199"/>
                      <a:gd name="T2" fmla="*/ 46 w 303"/>
                      <a:gd name="T3" fmla="*/ 0 h 199"/>
                      <a:gd name="T4" fmla="*/ 78 w 303"/>
                      <a:gd name="T5" fmla="*/ 4 h 199"/>
                      <a:gd name="T6" fmla="*/ 115 w 303"/>
                      <a:gd name="T7" fmla="*/ 17 h 199"/>
                      <a:gd name="T8" fmla="*/ 159 w 303"/>
                      <a:gd name="T9" fmla="*/ 42 h 199"/>
                      <a:gd name="T10" fmla="*/ 218 w 303"/>
                      <a:gd name="T11" fmla="*/ 96 h 199"/>
                      <a:gd name="T12" fmla="*/ 303 w 303"/>
                      <a:gd name="T13" fmla="*/ 199 h 199"/>
                      <a:gd name="T14" fmla="*/ 192 w 303"/>
                      <a:gd name="T15" fmla="*/ 137 h 199"/>
                      <a:gd name="T16" fmla="*/ 116 w 303"/>
                      <a:gd name="T17" fmla="*/ 108 h 199"/>
                      <a:gd name="T18" fmla="*/ 0 w 303"/>
                      <a:gd name="T19" fmla="*/ 5 h 1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3"/>
                      <a:gd name="T31" fmla="*/ 0 h 199"/>
                      <a:gd name="T32" fmla="*/ 303 w 303"/>
                      <a:gd name="T33" fmla="*/ 199 h 1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3" h="199">
                        <a:moveTo>
                          <a:pt x="0" y="5"/>
                        </a:moveTo>
                        <a:lnTo>
                          <a:pt x="46" y="0"/>
                        </a:lnTo>
                        <a:lnTo>
                          <a:pt x="78" y="4"/>
                        </a:lnTo>
                        <a:lnTo>
                          <a:pt x="115" y="17"/>
                        </a:lnTo>
                        <a:lnTo>
                          <a:pt x="159" y="42"/>
                        </a:lnTo>
                        <a:lnTo>
                          <a:pt x="218" y="96"/>
                        </a:lnTo>
                        <a:lnTo>
                          <a:pt x="303" y="199"/>
                        </a:lnTo>
                        <a:lnTo>
                          <a:pt x="192" y="137"/>
                        </a:lnTo>
                        <a:lnTo>
                          <a:pt x="116" y="108"/>
                        </a:lnTo>
                        <a:lnTo>
                          <a:pt x="0"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5" name="Freeform 2537"/>
                  <p:cNvSpPr>
                    <a:spLocks/>
                  </p:cNvSpPr>
                  <p:nvPr/>
                </p:nvSpPr>
                <p:spPr bwMode="auto">
                  <a:xfrm>
                    <a:off x="1545" y="1617"/>
                    <a:ext cx="56" cy="33"/>
                  </a:xfrm>
                  <a:custGeom>
                    <a:avLst/>
                    <a:gdLst>
                      <a:gd name="T0" fmla="*/ 0 w 394"/>
                      <a:gd name="T1" fmla="*/ 19 h 196"/>
                      <a:gd name="T2" fmla="*/ 103 w 394"/>
                      <a:gd name="T3" fmla="*/ 0 h 196"/>
                      <a:gd name="T4" fmla="*/ 169 w 394"/>
                      <a:gd name="T5" fmla="*/ 1 h 196"/>
                      <a:gd name="T6" fmla="*/ 224 w 394"/>
                      <a:gd name="T7" fmla="*/ 22 h 196"/>
                      <a:gd name="T8" fmla="*/ 327 w 394"/>
                      <a:gd name="T9" fmla="*/ 112 h 196"/>
                      <a:gd name="T10" fmla="*/ 394 w 394"/>
                      <a:gd name="T11" fmla="*/ 196 h 196"/>
                      <a:gd name="T12" fmla="*/ 264 w 394"/>
                      <a:gd name="T13" fmla="*/ 126 h 196"/>
                      <a:gd name="T14" fmla="*/ 183 w 394"/>
                      <a:gd name="T15" fmla="*/ 98 h 196"/>
                      <a:gd name="T16" fmla="*/ 132 w 394"/>
                      <a:gd name="T17" fmla="*/ 95 h 196"/>
                      <a:gd name="T18" fmla="*/ 99 w 394"/>
                      <a:gd name="T19" fmla="*/ 105 h 196"/>
                      <a:gd name="T20" fmla="*/ 0 w 394"/>
                      <a:gd name="T21" fmla="*/ 19 h 1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4"/>
                      <a:gd name="T34" fmla="*/ 0 h 196"/>
                      <a:gd name="T35" fmla="*/ 394 w 394"/>
                      <a:gd name="T36" fmla="*/ 196 h 1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4" h="196">
                        <a:moveTo>
                          <a:pt x="0" y="19"/>
                        </a:moveTo>
                        <a:lnTo>
                          <a:pt x="103" y="0"/>
                        </a:lnTo>
                        <a:lnTo>
                          <a:pt x="169" y="1"/>
                        </a:lnTo>
                        <a:lnTo>
                          <a:pt x="224" y="22"/>
                        </a:lnTo>
                        <a:lnTo>
                          <a:pt x="327" y="112"/>
                        </a:lnTo>
                        <a:lnTo>
                          <a:pt x="394" y="196"/>
                        </a:lnTo>
                        <a:lnTo>
                          <a:pt x="264" y="126"/>
                        </a:lnTo>
                        <a:lnTo>
                          <a:pt x="183" y="98"/>
                        </a:lnTo>
                        <a:lnTo>
                          <a:pt x="132" y="95"/>
                        </a:lnTo>
                        <a:lnTo>
                          <a:pt x="99" y="105"/>
                        </a:lnTo>
                        <a:lnTo>
                          <a:pt x="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6" name="Freeform 2538"/>
                  <p:cNvSpPr>
                    <a:spLocks/>
                  </p:cNvSpPr>
                  <p:nvPr/>
                </p:nvSpPr>
                <p:spPr bwMode="auto">
                  <a:xfrm>
                    <a:off x="1533" y="1617"/>
                    <a:ext cx="42" cy="19"/>
                  </a:xfrm>
                  <a:custGeom>
                    <a:avLst/>
                    <a:gdLst>
                      <a:gd name="T0" fmla="*/ 0 w 293"/>
                      <a:gd name="T1" fmla="*/ 37 h 111"/>
                      <a:gd name="T2" fmla="*/ 177 w 293"/>
                      <a:gd name="T3" fmla="*/ 0 h 111"/>
                      <a:gd name="T4" fmla="*/ 293 w 293"/>
                      <a:gd name="T5" fmla="*/ 103 h 111"/>
                      <a:gd name="T6" fmla="*/ 239 w 293"/>
                      <a:gd name="T7" fmla="*/ 92 h 111"/>
                      <a:gd name="T8" fmla="*/ 203 w 293"/>
                      <a:gd name="T9" fmla="*/ 97 h 111"/>
                      <a:gd name="T10" fmla="*/ 175 w 293"/>
                      <a:gd name="T11" fmla="*/ 105 h 111"/>
                      <a:gd name="T12" fmla="*/ 146 w 293"/>
                      <a:gd name="T13" fmla="*/ 103 h 111"/>
                      <a:gd name="T14" fmla="*/ 118 w 293"/>
                      <a:gd name="T15" fmla="*/ 103 h 111"/>
                      <a:gd name="T16" fmla="*/ 84 w 293"/>
                      <a:gd name="T17" fmla="*/ 111 h 111"/>
                      <a:gd name="T18" fmla="*/ 0 w 293"/>
                      <a:gd name="T19" fmla="*/ 37 h 1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3"/>
                      <a:gd name="T31" fmla="*/ 0 h 111"/>
                      <a:gd name="T32" fmla="*/ 293 w 293"/>
                      <a:gd name="T33" fmla="*/ 111 h 1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3" h="111">
                        <a:moveTo>
                          <a:pt x="0" y="37"/>
                        </a:moveTo>
                        <a:lnTo>
                          <a:pt x="177" y="0"/>
                        </a:lnTo>
                        <a:lnTo>
                          <a:pt x="293" y="103"/>
                        </a:lnTo>
                        <a:lnTo>
                          <a:pt x="239" y="92"/>
                        </a:lnTo>
                        <a:lnTo>
                          <a:pt x="203" y="97"/>
                        </a:lnTo>
                        <a:lnTo>
                          <a:pt x="175" y="105"/>
                        </a:lnTo>
                        <a:lnTo>
                          <a:pt x="146" y="103"/>
                        </a:lnTo>
                        <a:lnTo>
                          <a:pt x="118" y="103"/>
                        </a:lnTo>
                        <a:lnTo>
                          <a:pt x="84" y="111"/>
                        </a:lnTo>
                        <a:lnTo>
                          <a:pt x="0" y="3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7" name="Freeform 2539"/>
                  <p:cNvSpPr>
                    <a:spLocks/>
                  </p:cNvSpPr>
                  <p:nvPr/>
                </p:nvSpPr>
                <p:spPr bwMode="auto">
                  <a:xfrm>
                    <a:off x="1520" y="1620"/>
                    <a:ext cx="39" cy="20"/>
                  </a:xfrm>
                  <a:custGeom>
                    <a:avLst/>
                    <a:gdLst>
                      <a:gd name="T0" fmla="*/ 0 w 274"/>
                      <a:gd name="T1" fmla="*/ 39 h 121"/>
                      <a:gd name="T2" fmla="*/ 175 w 274"/>
                      <a:gd name="T3" fmla="*/ 0 h 121"/>
                      <a:gd name="T4" fmla="*/ 274 w 274"/>
                      <a:gd name="T5" fmla="*/ 86 h 121"/>
                      <a:gd name="T6" fmla="*/ 235 w 274"/>
                      <a:gd name="T7" fmla="*/ 86 h 121"/>
                      <a:gd name="T8" fmla="*/ 209 w 274"/>
                      <a:gd name="T9" fmla="*/ 86 h 121"/>
                      <a:gd name="T10" fmla="*/ 177 w 274"/>
                      <a:gd name="T11" fmla="*/ 94 h 121"/>
                      <a:gd name="T12" fmla="*/ 94 w 274"/>
                      <a:gd name="T13" fmla="*/ 121 h 121"/>
                      <a:gd name="T14" fmla="*/ 0 w 274"/>
                      <a:gd name="T15" fmla="*/ 39 h 121"/>
                      <a:gd name="T16" fmla="*/ 0 60000 65536"/>
                      <a:gd name="T17" fmla="*/ 0 60000 65536"/>
                      <a:gd name="T18" fmla="*/ 0 60000 65536"/>
                      <a:gd name="T19" fmla="*/ 0 60000 65536"/>
                      <a:gd name="T20" fmla="*/ 0 60000 65536"/>
                      <a:gd name="T21" fmla="*/ 0 60000 65536"/>
                      <a:gd name="T22" fmla="*/ 0 60000 65536"/>
                      <a:gd name="T23" fmla="*/ 0 60000 65536"/>
                      <a:gd name="T24" fmla="*/ 0 w 274"/>
                      <a:gd name="T25" fmla="*/ 0 h 121"/>
                      <a:gd name="T26" fmla="*/ 274 w 274"/>
                      <a:gd name="T27" fmla="*/ 121 h 1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4" h="121">
                        <a:moveTo>
                          <a:pt x="0" y="39"/>
                        </a:moveTo>
                        <a:lnTo>
                          <a:pt x="175" y="0"/>
                        </a:lnTo>
                        <a:lnTo>
                          <a:pt x="274" y="86"/>
                        </a:lnTo>
                        <a:lnTo>
                          <a:pt x="235" y="86"/>
                        </a:lnTo>
                        <a:lnTo>
                          <a:pt x="209" y="86"/>
                        </a:lnTo>
                        <a:lnTo>
                          <a:pt x="177" y="94"/>
                        </a:lnTo>
                        <a:lnTo>
                          <a:pt x="94" y="121"/>
                        </a:lnTo>
                        <a:lnTo>
                          <a:pt x="0" y="3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8" name="Freeform 2540"/>
                  <p:cNvSpPr>
                    <a:spLocks/>
                  </p:cNvSpPr>
                  <p:nvPr/>
                </p:nvSpPr>
                <p:spPr bwMode="auto">
                  <a:xfrm>
                    <a:off x="1507" y="1624"/>
                    <a:ext cx="38" cy="19"/>
                  </a:xfrm>
                  <a:custGeom>
                    <a:avLst/>
                    <a:gdLst>
                      <a:gd name="T0" fmla="*/ 183 w 267"/>
                      <a:gd name="T1" fmla="*/ 0 h 118"/>
                      <a:gd name="T2" fmla="*/ 87 w 267"/>
                      <a:gd name="T3" fmla="*/ 22 h 118"/>
                      <a:gd name="T4" fmla="*/ 15 w 267"/>
                      <a:gd name="T5" fmla="*/ 32 h 118"/>
                      <a:gd name="T6" fmla="*/ 0 w 267"/>
                      <a:gd name="T7" fmla="*/ 32 h 118"/>
                      <a:gd name="T8" fmla="*/ 98 w 267"/>
                      <a:gd name="T9" fmla="*/ 118 h 118"/>
                      <a:gd name="T10" fmla="*/ 188 w 267"/>
                      <a:gd name="T11" fmla="*/ 101 h 118"/>
                      <a:gd name="T12" fmla="*/ 267 w 267"/>
                      <a:gd name="T13" fmla="*/ 74 h 118"/>
                      <a:gd name="T14" fmla="*/ 183 w 267"/>
                      <a:gd name="T15" fmla="*/ 0 h 118"/>
                      <a:gd name="T16" fmla="*/ 0 60000 65536"/>
                      <a:gd name="T17" fmla="*/ 0 60000 65536"/>
                      <a:gd name="T18" fmla="*/ 0 60000 65536"/>
                      <a:gd name="T19" fmla="*/ 0 60000 65536"/>
                      <a:gd name="T20" fmla="*/ 0 60000 65536"/>
                      <a:gd name="T21" fmla="*/ 0 60000 65536"/>
                      <a:gd name="T22" fmla="*/ 0 60000 65536"/>
                      <a:gd name="T23" fmla="*/ 0 60000 65536"/>
                      <a:gd name="T24" fmla="*/ 0 w 267"/>
                      <a:gd name="T25" fmla="*/ 0 h 118"/>
                      <a:gd name="T26" fmla="*/ 267 w 267"/>
                      <a:gd name="T27" fmla="*/ 118 h 1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7" h="118">
                        <a:moveTo>
                          <a:pt x="183" y="0"/>
                        </a:moveTo>
                        <a:lnTo>
                          <a:pt x="87" y="22"/>
                        </a:lnTo>
                        <a:lnTo>
                          <a:pt x="15" y="32"/>
                        </a:lnTo>
                        <a:lnTo>
                          <a:pt x="0" y="32"/>
                        </a:lnTo>
                        <a:lnTo>
                          <a:pt x="98" y="118"/>
                        </a:lnTo>
                        <a:lnTo>
                          <a:pt x="188" y="101"/>
                        </a:lnTo>
                        <a:lnTo>
                          <a:pt x="267" y="74"/>
                        </a:lnTo>
                        <a:lnTo>
                          <a:pt x="18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19" name="Freeform 2541"/>
                  <p:cNvSpPr>
                    <a:spLocks/>
                  </p:cNvSpPr>
                  <p:nvPr/>
                </p:nvSpPr>
                <p:spPr bwMode="auto">
                  <a:xfrm>
                    <a:off x="1491" y="1627"/>
                    <a:ext cx="43" cy="16"/>
                  </a:xfrm>
                  <a:custGeom>
                    <a:avLst/>
                    <a:gdLst>
                      <a:gd name="T0" fmla="*/ 201 w 295"/>
                      <a:gd name="T1" fmla="*/ 0 h 98"/>
                      <a:gd name="T2" fmla="*/ 122 w 295"/>
                      <a:gd name="T3" fmla="*/ 13 h 98"/>
                      <a:gd name="T4" fmla="*/ 0 w 295"/>
                      <a:gd name="T5" fmla="*/ 17 h 98"/>
                      <a:gd name="T6" fmla="*/ 88 w 295"/>
                      <a:gd name="T7" fmla="*/ 93 h 98"/>
                      <a:gd name="T8" fmla="*/ 135 w 295"/>
                      <a:gd name="T9" fmla="*/ 93 h 98"/>
                      <a:gd name="T10" fmla="*/ 160 w 295"/>
                      <a:gd name="T11" fmla="*/ 97 h 98"/>
                      <a:gd name="T12" fmla="*/ 229 w 295"/>
                      <a:gd name="T13" fmla="*/ 98 h 98"/>
                      <a:gd name="T14" fmla="*/ 295 w 295"/>
                      <a:gd name="T15" fmla="*/ 82 h 98"/>
                      <a:gd name="T16" fmla="*/ 201 w 295"/>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98"/>
                      <a:gd name="T29" fmla="*/ 295 w 295"/>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98">
                        <a:moveTo>
                          <a:pt x="201" y="0"/>
                        </a:moveTo>
                        <a:lnTo>
                          <a:pt x="122" y="13"/>
                        </a:lnTo>
                        <a:lnTo>
                          <a:pt x="0" y="17"/>
                        </a:lnTo>
                        <a:lnTo>
                          <a:pt x="88" y="93"/>
                        </a:lnTo>
                        <a:lnTo>
                          <a:pt x="135" y="93"/>
                        </a:lnTo>
                        <a:lnTo>
                          <a:pt x="160" y="97"/>
                        </a:lnTo>
                        <a:lnTo>
                          <a:pt x="229" y="98"/>
                        </a:lnTo>
                        <a:lnTo>
                          <a:pt x="295" y="82"/>
                        </a:lnTo>
                        <a:lnTo>
                          <a:pt x="20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0" name="Freeform 2542"/>
                  <p:cNvSpPr>
                    <a:spLocks/>
                  </p:cNvSpPr>
                  <p:nvPr/>
                </p:nvSpPr>
                <p:spPr bwMode="auto">
                  <a:xfrm>
                    <a:off x="1476" y="1629"/>
                    <a:ext cx="45" cy="16"/>
                  </a:xfrm>
                  <a:custGeom>
                    <a:avLst/>
                    <a:gdLst>
                      <a:gd name="T0" fmla="*/ 0 w 315"/>
                      <a:gd name="T1" fmla="*/ 3 h 99"/>
                      <a:gd name="T2" fmla="*/ 217 w 315"/>
                      <a:gd name="T3" fmla="*/ 0 h 99"/>
                      <a:gd name="T4" fmla="*/ 315 w 315"/>
                      <a:gd name="T5" fmla="*/ 86 h 99"/>
                      <a:gd name="T6" fmla="*/ 270 w 315"/>
                      <a:gd name="T7" fmla="*/ 84 h 99"/>
                      <a:gd name="T8" fmla="*/ 218 w 315"/>
                      <a:gd name="T9" fmla="*/ 79 h 99"/>
                      <a:gd name="T10" fmla="*/ 172 w 315"/>
                      <a:gd name="T11" fmla="*/ 84 h 99"/>
                      <a:gd name="T12" fmla="*/ 110 w 315"/>
                      <a:gd name="T13" fmla="*/ 99 h 99"/>
                      <a:gd name="T14" fmla="*/ 0 w 315"/>
                      <a:gd name="T15" fmla="*/ 3 h 9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99"/>
                      <a:gd name="T26" fmla="*/ 315 w 315"/>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99">
                        <a:moveTo>
                          <a:pt x="0" y="3"/>
                        </a:moveTo>
                        <a:lnTo>
                          <a:pt x="217" y="0"/>
                        </a:lnTo>
                        <a:lnTo>
                          <a:pt x="315" y="86"/>
                        </a:lnTo>
                        <a:lnTo>
                          <a:pt x="270" y="84"/>
                        </a:lnTo>
                        <a:lnTo>
                          <a:pt x="218" y="79"/>
                        </a:lnTo>
                        <a:lnTo>
                          <a:pt x="172" y="84"/>
                        </a:lnTo>
                        <a:lnTo>
                          <a:pt x="110" y="99"/>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1" name="Freeform 2543"/>
                  <p:cNvSpPr>
                    <a:spLocks/>
                  </p:cNvSpPr>
                  <p:nvPr/>
                </p:nvSpPr>
                <p:spPr bwMode="auto">
                  <a:xfrm>
                    <a:off x="1459" y="1629"/>
                    <a:ext cx="45" cy="22"/>
                  </a:xfrm>
                  <a:custGeom>
                    <a:avLst/>
                    <a:gdLst>
                      <a:gd name="T0" fmla="*/ 0 w 316"/>
                      <a:gd name="T1" fmla="*/ 0 h 135"/>
                      <a:gd name="T2" fmla="*/ 228 w 316"/>
                      <a:gd name="T3" fmla="*/ 7 h 135"/>
                      <a:gd name="T4" fmla="*/ 316 w 316"/>
                      <a:gd name="T5" fmla="*/ 83 h 135"/>
                      <a:gd name="T6" fmla="*/ 245 w 316"/>
                      <a:gd name="T7" fmla="*/ 97 h 135"/>
                      <a:gd name="T8" fmla="*/ 155 w 316"/>
                      <a:gd name="T9" fmla="*/ 135 h 135"/>
                      <a:gd name="T10" fmla="*/ 0 w 316"/>
                      <a:gd name="T11" fmla="*/ 0 h 135"/>
                      <a:gd name="T12" fmla="*/ 0 60000 65536"/>
                      <a:gd name="T13" fmla="*/ 0 60000 65536"/>
                      <a:gd name="T14" fmla="*/ 0 60000 65536"/>
                      <a:gd name="T15" fmla="*/ 0 60000 65536"/>
                      <a:gd name="T16" fmla="*/ 0 60000 65536"/>
                      <a:gd name="T17" fmla="*/ 0 60000 65536"/>
                      <a:gd name="T18" fmla="*/ 0 w 316"/>
                      <a:gd name="T19" fmla="*/ 0 h 135"/>
                      <a:gd name="T20" fmla="*/ 316 w 31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316" h="135">
                        <a:moveTo>
                          <a:pt x="0" y="0"/>
                        </a:moveTo>
                        <a:lnTo>
                          <a:pt x="228" y="7"/>
                        </a:lnTo>
                        <a:lnTo>
                          <a:pt x="316" y="83"/>
                        </a:lnTo>
                        <a:lnTo>
                          <a:pt x="245" y="97"/>
                        </a:lnTo>
                        <a:lnTo>
                          <a:pt x="155" y="13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2" name="Freeform 2544"/>
                  <p:cNvSpPr>
                    <a:spLocks/>
                  </p:cNvSpPr>
                  <p:nvPr/>
                </p:nvSpPr>
                <p:spPr bwMode="auto">
                  <a:xfrm>
                    <a:off x="1441" y="1626"/>
                    <a:ext cx="50" cy="32"/>
                  </a:xfrm>
                  <a:custGeom>
                    <a:avLst/>
                    <a:gdLst>
                      <a:gd name="T0" fmla="*/ 240 w 350"/>
                      <a:gd name="T1" fmla="*/ 21 h 190"/>
                      <a:gd name="T2" fmla="*/ 123 w 350"/>
                      <a:gd name="T3" fmla="*/ 15 h 190"/>
                      <a:gd name="T4" fmla="*/ 14 w 350"/>
                      <a:gd name="T5" fmla="*/ 0 h 190"/>
                      <a:gd name="T6" fmla="*/ 0 w 350"/>
                      <a:gd name="T7" fmla="*/ 4 h 190"/>
                      <a:gd name="T8" fmla="*/ 214 w 350"/>
                      <a:gd name="T9" fmla="*/ 190 h 190"/>
                      <a:gd name="T10" fmla="*/ 217 w 350"/>
                      <a:gd name="T11" fmla="*/ 189 h 190"/>
                      <a:gd name="T12" fmla="*/ 288 w 350"/>
                      <a:gd name="T13" fmla="*/ 144 h 190"/>
                      <a:gd name="T14" fmla="*/ 350 w 350"/>
                      <a:gd name="T15" fmla="*/ 117 h 190"/>
                      <a:gd name="T16" fmla="*/ 240 w 350"/>
                      <a:gd name="T17" fmla="*/ 21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0"/>
                      <a:gd name="T28" fmla="*/ 0 h 190"/>
                      <a:gd name="T29" fmla="*/ 350 w 350"/>
                      <a:gd name="T30" fmla="*/ 190 h 1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0" h="190">
                        <a:moveTo>
                          <a:pt x="240" y="21"/>
                        </a:moveTo>
                        <a:lnTo>
                          <a:pt x="123" y="15"/>
                        </a:lnTo>
                        <a:lnTo>
                          <a:pt x="14" y="0"/>
                        </a:lnTo>
                        <a:lnTo>
                          <a:pt x="0" y="4"/>
                        </a:lnTo>
                        <a:lnTo>
                          <a:pt x="214" y="190"/>
                        </a:lnTo>
                        <a:lnTo>
                          <a:pt x="217" y="189"/>
                        </a:lnTo>
                        <a:lnTo>
                          <a:pt x="288" y="144"/>
                        </a:lnTo>
                        <a:lnTo>
                          <a:pt x="350" y="117"/>
                        </a:lnTo>
                        <a:lnTo>
                          <a:pt x="240"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3" name="Freeform 2545"/>
                  <p:cNvSpPr>
                    <a:spLocks/>
                  </p:cNvSpPr>
                  <p:nvPr/>
                </p:nvSpPr>
                <p:spPr bwMode="auto">
                  <a:xfrm>
                    <a:off x="1435" y="1626"/>
                    <a:ext cx="46" cy="33"/>
                  </a:xfrm>
                  <a:custGeom>
                    <a:avLst/>
                    <a:gdLst>
                      <a:gd name="T0" fmla="*/ 168 w 323"/>
                      <a:gd name="T1" fmla="*/ 15 h 196"/>
                      <a:gd name="T2" fmla="*/ 60 w 323"/>
                      <a:gd name="T3" fmla="*/ 0 h 196"/>
                      <a:gd name="T4" fmla="*/ 48 w 323"/>
                      <a:gd name="T5" fmla="*/ 3 h 196"/>
                      <a:gd name="T6" fmla="*/ 34 w 323"/>
                      <a:gd name="T7" fmla="*/ 15 h 196"/>
                      <a:gd name="T8" fmla="*/ 0 w 323"/>
                      <a:gd name="T9" fmla="*/ 61 h 196"/>
                      <a:gd name="T10" fmla="*/ 134 w 323"/>
                      <a:gd name="T11" fmla="*/ 175 h 196"/>
                      <a:gd name="T12" fmla="*/ 155 w 323"/>
                      <a:gd name="T13" fmla="*/ 162 h 196"/>
                      <a:gd name="T14" fmla="*/ 178 w 323"/>
                      <a:gd name="T15" fmla="*/ 158 h 196"/>
                      <a:gd name="T16" fmla="*/ 195 w 323"/>
                      <a:gd name="T17" fmla="*/ 160 h 196"/>
                      <a:gd name="T18" fmla="*/ 218 w 323"/>
                      <a:gd name="T19" fmla="*/ 179 h 196"/>
                      <a:gd name="T20" fmla="*/ 235 w 323"/>
                      <a:gd name="T21" fmla="*/ 196 h 196"/>
                      <a:gd name="T22" fmla="*/ 246 w 323"/>
                      <a:gd name="T23" fmla="*/ 196 h 196"/>
                      <a:gd name="T24" fmla="*/ 263 w 323"/>
                      <a:gd name="T25" fmla="*/ 189 h 196"/>
                      <a:gd name="T26" fmla="*/ 323 w 323"/>
                      <a:gd name="T27" fmla="*/ 150 h 196"/>
                      <a:gd name="T28" fmla="*/ 168 w 323"/>
                      <a:gd name="T29" fmla="*/ 15 h 1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3"/>
                      <a:gd name="T46" fmla="*/ 0 h 196"/>
                      <a:gd name="T47" fmla="*/ 323 w 323"/>
                      <a:gd name="T48" fmla="*/ 196 h 1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3" h="196">
                        <a:moveTo>
                          <a:pt x="168" y="15"/>
                        </a:moveTo>
                        <a:lnTo>
                          <a:pt x="60" y="0"/>
                        </a:lnTo>
                        <a:lnTo>
                          <a:pt x="48" y="3"/>
                        </a:lnTo>
                        <a:lnTo>
                          <a:pt x="34" y="15"/>
                        </a:lnTo>
                        <a:lnTo>
                          <a:pt x="0" y="61"/>
                        </a:lnTo>
                        <a:lnTo>
                          <a:pt x="134" y="175"/>
                        </a:lnTo>
                        <a:lnTo>
                          <a:pt x="155" y="162"/>
                        </a:lnTo>
                        <a:lnTo>
                          <a:pt x="178" y="158"/>
                        </a:lnTo>
                        <a:lnTo>
                          <a:pt x="195" y="160"/>
                        </a:lnTo>
                        <a:lnTo>
                          <a:pt x="218" y="179"/>
                        </a:lnTo>
                        <a:lnTo>
                          <a:pt x="235" y="196"/>
                        </a:lnTo>
                        <a:lnTo>
                          <a:pt x="246" y="196"/>
                        </a:lnTo>
                        <a:lnTo>
                          <a:pt x="263" y="189"/>
                        </a:lnTo>
                        <a:lnTo>
                          <a:pt x="323" y="150"/>
                        </a:lnTo>
                        <a:lnTo>
                          <a:pt x="168" y="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4" name="Freeform 2546"/>
                  <p:cNvSpPr>
                    <a:spLocks/>
                  </p:cNvSpPr>
                  <p:nvPr/>
                </p:nvSpPr>
                <p:spPr bwMode="auto">
                  <a:xfrm>
                    <a:off x="1429" y="1627"/>
                    <a:ext cx="43" cy="40"/>
                  </a:xfrm>
                  <a:custGeom>
                    <a:avLst/>
                    <a:gdLst>
                      <a:gd name="T0" fmla="*/ 0 w 298"/>
                      <a:gd name="T1" fmla="*/ 119 h 242"/>
                      <a:gd name="T2" fmla="*/ 46 w 298"/>
                      <a:gd name="T3" fmla="*/ 44 h 242"/>
                      <a:gd name="T4" fmla="*/ 84 w 298"/>
                      <a:gd name="T5" fmla="*/ 0 h 242"/>
                      <a:gd name="T6" fmla="*/ 298 w 298"/>
                      <a:gd name="T7" fmla="*/ 186 h 242"/>
                      <a:gd name="T8" fmla="*/ 283 w 298"/>
                      <a:gd name="T9" fmla="*/ 194 h 242"/>
                      <a:gd name="T10" fmla="*/ 272 w 298"/>
                      <a:gd name="T11" fmla="*/ 191 h 242"/>
                      <a:gd name="T12" fmla="*/ 255 w 298"/>
                      <a:gd name="T13" fmla="*/ 174 h 242"/>
                      <a:gd name="T14" fmla="*/ 233 w 298"/>
                      <a:gd name="T15" fmla="*/ 156 h 242"/>
                      <a:gd name="T16" fmla="*/ 216 w 298"/>
                      <a:gd name="T17" fmla="*/ 154 h 242"/>
                      <a:gd name="T18" fmla="*/ 193 w 298"/>
                      <a:gd name="T19" fmla="*/ 158 h 242"/>
                      <a:gd name="T20" fmla="*/ 173 w 298"/>
                      <a:gd name="T21" fmla="*/ 170 h 242"/>
                      <a:gd name="T22" fmla="*/ 158 w 298"/>
                      <a:gd name="T23" fmla="*/ 191 h 242"/>
                      <a:gd name="T24" fmla="*/ 140 w 298"/>
                      <a:gd name="T25" fmla="*/ 242 h 242"/>
                      <a:gd name="T26" fmla="*/ 0 w 298"/>
                      <a:gd name="T27" fmla="*/ 119 h 2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8"/>
                      <a:gd name="T43" fmla="*/ 0 h 242"/>
                      <a:gd name="T44" fmla="*/ 298 w 298"/>
                      <a:gd name="T45" fmla="*/ 242 h 24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8" h="242">
                        <a:moveTo>
                          <a:pt x="0" y="119"/>
                        </a:moveTo>
                        <a:lnTo>
                          <a:pt x="46" y="44"/>
                        </a:lnTo>
                        <a:lnTo>
                          <a:pt x="84" y="0"/>
                        </a:lnTo>
                        <a:lnTo>
                          <a:pt x="298" y="186"/>
                        </a:lnTo>
                        <a:lnTo>
                          <a:pt x="283" y="194"/>
                        </a:lnTo>
                        <a:lnTo>
                          <a:pt x="272" y="191"/>
                        </a:lnTo>
                        <a:lnTo>
                          <a:pt x="255" y="174"/>
                        </a:lnTo>
                        <a:lnTo>
                          <a:pt x="233" y="156"/>
                        </a:lnTo>
                        <a:lnTo>
                          <a:pt x="216" y="154"/>
                        </a:lnTo>
                        <a:lnTo>
                          <a:pt x="193" y="158"/>
                        </a:lnTo>
                        <a:lnTo>
                          <a:pt x="173" y="170"/>
                        </a:lnTo>
                        <a:lnTo>
                          <a:pt x="158" y="191"/>
                        </a:lnTo>
                        <a:lnTo>
                          <a:pt x="140" y="242"/>
                        </a:lnTo>
                        <a:lnTo>
                          <a:pt x="0" y="1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5" name="Freeform 2547"/>
                  <p:cNvSpPr>
                    <a:spLocks/>
                  </p:cNvSpPr>
                  <p:nvPr/>
                </p:nvSpPr>
                <p:spPr bwMode="auto">
                  <a:xfrm>
                    <a:off x="1424" y="1636"/>
                    <a:ext cx="30" cy="42"/>
                  </a:xfrm>
                  <a:custGeom>
                    <a:avLst/>
                    <a:gdLst>
                      <a:gd name="T0" fmla="*/ 0 w 209"/>
                      <a:gd name="T1" fmla="*/ 125 h 249"/>
                      <a:gd name="T2" fmla="*/ 75 w 209"/>
                      <a:gd name="T3" fmla="*/ 0 h 249"/>
                      <a:gd name="T4" fmla="*/ 209 w 209"/>
                      <a:gd name="T5" fmla="*/ 114 h 249"/>
                      <a:gd name="T6" fmla="*/ 190 w 209"/>
                      <a:gd name="T7" fmla="*/ 148 h 249"/>
                      <a:gd name="T8" fmla="*/ 177 w 209"/>
                      <a:gd name="T9" fmla="*/ 186 h 249"/>
                      <a:gd name="T10" fmla="*/ 164 w 209"/>
                      <a:gd name="T11" fmla="*/ 223 h 249"/>
                      <a:gd name="T12" fmla="*/ 141 w 209"/>
                      <a:gd name="T13" fmla="*/ 249 h 249"/>
                      <a:gd name="T14" fmla="*/ 0 w 209"/>
                      <a:gd name="T15" fmla="*/ 125 h 249"/>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49"/>
                      <a:gd name="T26" fmla="*/ 209 w 209"/>
                      <a:gd name="T27" fmla="*/ 249 h 2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49">
                        <a:moveTo>
                          <a:pt x="0" y="125"/>
                        </a:moveTo>
                        <a:lnTo>
                          <a:pt x="75" y="0"/>
                        </a:lnTo>
                        <a:lnTo>
                          <a:pt x="209" y="114"/>
                        </a:lnTo>
                        <a:lnTo>
                          <a:pt x="190" y="148"/>
                        </a:lnTo>
                        <a:lnTo>
                          <a:pt x="177" y="186"/>
                        </a:lnTo>
                        <a:lnTo>
                          <a:pt x="164" y="223"/>
                        </a:lnTo>
                        <a:lnTo>
                          <a:pt x="141" y="249"/>
                        </a:lnTo>
                        <a:lnTo>
                          <a:pt x="0" y="1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6" name="Freeform 2548"/>
                  <p:cNvSpPr>
                    <a:spLocks/>
                  </p:cNvSpPr>
                  <p:nvPr/>
                </p:nvSpPr>
                <p:spPr bwMode="auto">
                  <a:xfrm>
                    <a:off x="1418" y="1646"/>
                    <a:ext cx="31" cy="33"/>
                  </a:xfrm>
                  <a:custGeom>
                    <a:avLst/>
                    <a:gdLst>
                      <a:gd name="T0" fmla="*/ 0 w 218"/>
                      <a:gd name="T1" fmla="*/ 124 h 194"/>
                      <a:gd name="T2" fmla="*/ 78 w 218"/>
                      <a:gd name="T3" fmla="*/ 0 h 194"/>
                      <a:gd name="T4" fmla="*/ 218 w 218"/>
                      <a:gd name="T5" fmla="*/ 123 h 194"/>
                      <a:gd name="T6" fmla="*/ 205 w 218"/>
                      <a:gd name="T7" fmla="*/ 161 h 194"/>
                      <a:gd name="T8" fmla="*/ 181 w 218"/>
                      <a:gd name="T9" fmla="*/ 188 h 194"/>
                      <a:gd name="T10" fmla="*/ 154 w 218"/>
                      <a:gd name="T11" fmla="*/ 194 h 194"/>
                      <a:gd name="T12" fmla="*/ 128 w 218"/>
                      <a:gd name="T13" fmla="*/ 186 h 194"/>
                      <a:gd name="T14" fmla="*/ 102 w 218"/>
                      <a:gd name="T15" fmla="*/ 179 h 194"/>
                      <a:gd name="T16" fmla="*/ 72 w 218"/>
                      <a:gd name="T17" fmla="*/ 186 h 194"/>
                      <a:gd name="T18" fmla="*/ 0 w 218"/>
                      <a:gd name="T19" fmla="*/ 124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8"/>
                      <a:gd name="T31" fmla="*/ 0 h 194"/>
                      <a:gd name="T32" fmla="*/ 218 w 218"/>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8" h="194">
                        <a:moveTo>
                          <a:pt x="0" y="124"/>
                        </a:moveTo>
                        <a:lnTo>
                          <a:pt x="78" y="0"/>
                        </a:lnTo>
                        <a:lnTo>
                          <a:pt x="218" y="123"/>
                        </a:lnTo>
                        <a:lnTo>
                          <a:pt x="205" y="161"/>
                        </a:lnTo>
                        <a:lnTo>
                          <a:pt x="181" y="188"/>
                        </a:lnTo>
                        <a:lnTo>
                          <a:pt x="154" y="194"/>
                        </a:lnTo>
                        <a:lnTo>
                          <a:pt x="128" y="186"/>
                        </a:lnTo>
                        <a:lnTo>
                          <a:pt x="102" y="179"/>
                        </a:lnTo>
                        <a:lnTo>
                          <a:pt x="72" y="186"/>
                        </a:lnTo>
                        <a:lnTo>
                          <a:pt x="0" y="12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7" name="Freeform 2549"/>
                  <p:cNvSpPr>
                    <a:spLocks/>
                  </p:cNvSpPr>
                  <p:nvPr/>
                </p:nvSpPr>
                <p:spPr bwMode="auto">
                  <a:xfrm>
                    <a:off x="1409" y="1657"/>
                    <a:ext cx="35" cy="29"/>
                  </a:xfrm>
                  <a:custGeom>
                    <a:avLst/>
                    <a:gdLst>
                      <a:gd name="T0" fmla="*/ 107 w 248"/>
                      <a:gd name="T1" fmla="*/ 0 h 177"/>
                      <a:gd name="T2" fmla="*/ 65 w 248"/>
                      <a:gd name="T3" fmla="*/ 62 h 177"/>
                      <a:gd name="T4" fmla="*/ 47 w 248"/>
                      <a:gd name="T5" fmla="*/ 81 h 177"/>
                      <a:gd name="T6" fmla="*/ 33 w 248"/>
                      <a:gd name="T7" fmla="*/ 88 h 177"/>
                      <a:gd name="T8" fmla="*/ 0 w 248"/>
                      <a:gd name="T9" fmla="*/ 99 h 177"/>
                      <a:gd name="T10" fmla="*/ 90 w 248"/>
                      <a:gd name="T11" fmla="*/ 177 h 177"/>
                      <a:gd name="T12" fmla="*/ 122 w 248"/>
                      <a:gd name="T13" fmla="*/ 136 h 177"/>
                      <a:gd name="T14" fmla="*/ 141 w 248"/>
                      <a:gd name="T15" fmla="*/ 122 h 177"/>
                      <a:gd name="T16" fmla="*/ 156 w 248"/>
                      <a:gd name="T17" fmla="*/ 117 h 177"/>
                      <a:gd name="T18" fmla="*/ 188 w 248"/>
                      <a:gd name="T19" fmla="*/ 120 h 177"/>
                      <a:gd name="T20" fmla="*/ 216 w 248"/>
                      <a:gd name="T21" fmla="*/ 130 h 177"/>
                      <a:gd name="T22" fmla="*/ 247 w 248"/>
                      <a:gd name="T23" fmla="*/ 125 h 177"/>
                      <a:gd name="T24" fmla="*/ 248 w 248"/>
                      <a:gd name="T25" fmla="*/ 124 h 177"/>
                      <a:gd name="T26" fmla="*/ 107 w 24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8"/>
                      <a:gd name="T43" fmla="*/ 0 h 177"/>
                      <a:gd name="T44" fmla="*/ 248 w 24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8" h="177">
                        <a:moveTo>
                          <a:pt x="107" y="0"/>
                        </a:moveTo>
                        <a:lnTo>
                          <a:pt x="65" y="62"/>
                        </a:lnTo>
                        <a:lnTo>
                          <a:pt x="47" y="81"/>
                        </a:lnTo>
                        <a:lnTo>
                          <a:pt x="33" y="88"/>
                        </a:lnTo>
                        <a:lnTo>
                          <a:pt x="0" y="99"/>
                        </a:lnTo>
                        <a:lnTo>
                          <a:pt x="90" y="177"/>
                        </a:lnTo>
                        <a:lnTo>
                          <a:pt x="122" y="136"/>
                        </a:lnTo>
                        <a:lnTo>
                          <a:pt x="141" y="122"/>
                        </a:lnTo>
                        <a:lnTo>
                          <a:pt x="156" y="117"/>
                        </a:lnTo>
                        <a:lnTo>
                          <a:pt x="188" y="120"/>
                        </a:lnTo>
                        <a:lnTo>
                          <a:pt x="216" y="130"/>
                        </a:lnTo>
                        <a:lnTo>
                          <a:pt x="247" y="125"/>
                        </a:lnTo>
                        <a:lnTo>
                          <a:pt x="248" y="124"/>
                        </a:lnTo>
                        <a:lnTo>
                          <a:pt x="10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8" name="Freeform 2550"/>
                  <p:cNvSpPr>
                    <a:spLocks/>
                  </p:cNvSpPr>
                  <p:nvPr/>
                </p:nvSpPr>
                <p:spPr bwMode="auto">
                  <a:xfrm>
                    <a:off x="1401" y="1667"/>
                    <a:ext cx="28" cy="30"/>
                  </a:xfrm>
                  <a:custGeom>
                    <a:avLst/>
                    <a:gdLst>
                      <a:gd name="T0" fmla="*/ 119 w 191"/>
                      <a:gd name="T1" fmla="*/ 0 h 179"/>
                      <a:gd name="T2" fmla="*/ 100 w 191"/>
                      <a:gd name="T3" fmla="*/ 20 h 179"/>
                      <a:gd name="T4" fmla="*/ 86 w 191"/>
                      <a:gd name="T5" fmla="*/ 27 h 179"/>
                      <a:gd name="T6" fmla="*/ 66 w 191"/>
                      <a:gd name="T7" fmla="*/ 31 h 179"/>
                      <a:gd name="T8" fmla="*/ 46 w 191"/>
                      <a:gd name="T9" fmla="*/ 44 h 179"/>
                      <a:gd name="T10" fmla="*/ 0 w 191"/>
                      <a:gd name="T11" fmla="*/ 87 h 179"/>
                      <a:gd name="T12" fmla="*/ 104 w 191"/>
                      <a:gd name="T13" fmla="*/ 179 h 179"/>
                      <a:gd name="T14" fmla="*/ 141 w 191"/>
                      <a:gd name="T15" fmla="*/ 119 h 179"/>
                      <a:gd name="T16" fmla="*/ 175 w 191"/>
                      <a:gd name="T17" fmla="*/ 75 h 179"/>
                      <a:gd name="T18" fmla="*/ 191 w 191"/>
                      <a:gd name="T19" fmla="*/ 62 h 179"/>
                      <a:gd name="T20" fmla="*/ 119 w 191"/>
                      <a:gd name="T21" fmla="*/ 0 h 1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1"/>
                      <a:gd name="T34" fmla="*/ 0 h 179"/>
                      <a:gd name="T35" fmla="*/ 191 w 191"/>
                      <a:gd name="T36" fmla="*/ 179 h 1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1" h="179">
                        <a:moveTo>
                          <a:pt x="119" y="0"/>
                        </a:moveTo>
                        <a:lnTo>
                          <a:pt x="100" y="20"/>
                        </a:lnTo>
                        <a:lnTo>
                          <a:pt x="86" y="27"/>
                        </a:lnTo>
                        <a:lnTo>
                          <a:pt x="66" y="31"/>
                        </a:lnTo>
                        <a:lnTo>
                          <a:pt x="46" y="44"/>
                        </a:lnTo>
                        <a:lnTo>
                          <a:pt x="0" y="87"/>
                        </a:lnTo>
                        <a:lnTo>
                          <a:pt x="104" y="179"/>
                        </a:lnTo>
                        <a:lnTo>
                          <a:pt x="141" y="119"/>
                        </a:lnTo>
                        <a:lnTo>
                          <a:pt x="175" y="75"/>
                        </a:lnTo>
                        <a:lnTo>
                          <a:pt x="191" y="62"/>
                        </a:lnTo>
                        <a:lnTo>
                          <a:pt x="11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29" name="Freeform 2551"/>
                  <p:cNvSpPr>
                    <a:spLocks/>
                  </p:cNvSpPr>
                  <p:nvPr/>
                </p:nvSpPr>
                <p:spPr bwMode="auto">
                  <a:xfrm>
                    <a:off x="1395" y="1674"/>
                    <a:ext cx="27" cy="34"/>
                  </a:xfrm>
                  <a:custGeom>
                    <a:avLst/>
                    <a:gdLst>
                      <a:gd name="T0" fmla="*/ 0 w 189"/>
                      <a:gd name="T1" fmla="*/ 106 h 208"/>
                      <a:gd name="T2" fmla="*/ 53 w 189"/>
                      <a:gd name="T3" fmla="*/ 40 h 208"/>
                      <a:gd name="T4" fmla="*/ 99 w 189"/>
                      <a:gd name="T5" fmla="*/ 0 h 208"/>
                      <a:gd name="T6" fmla="*/ 189 w 189"/>
                      <a:gd name="T7" fmla="*/ 78 h 208"/>
                      <a:gd name="T8" fmla="*/ 117 w 189"/>
                      <a:gd name="T9" fmla="*/ 208 h 208"/>
                      <a:gd name="T10" fmla="*/ 0 w 189"/>
                      <a:gd name="T11" fmla="*/ 106 h 208"/>
                      <a:gd name="T12" fmla="*/ 0 60000 65536"/>
                      <a:gd name="T13" fmla="*/ 0 60000 65536"/>
                      <a:gd name="T14" fmla="*/ 0 60000 65536"/>
                      <a:gd name="T15" fmla="*/ 0 60000 65536"/>
                      <a:gd name="T16" fmla="*/ 0 60000 65536"/>
                      <a:gd name="T17" fmla="*/ 0 60000 65536"/>
                      <a:gd name="T18" fmla="*/ 0 w 189"/>
                      <a:gd name="T19" fmla="*/ 0 h 208"/>
                      <a:gd name="T20" fmla="*/ 189 w 189"/>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189" h="208">
                        <a:moveTo>
                          <a:pt x="0" y="106"/>
                        </a:moveTo>
                        <a:lnTo>
                          <a:pt x="53" y="40"/>
                        </a:lnTo>
                        <a:lnTo>
                          <a:pt x="99" y="0"/>
                        </a:lnTo>
                        <a:lnTo>
                          <a:pt x="189" y="78"/>
                        </a:lnTo>
                        <a:lnTo>
                          <a:pt x="117" y="208"/>
                        </a:lnTo>
                        <a:lnTo>
                          <a:pt x="0"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0" name="Freeform 2552"/>
                  <p:cNvSpPr>
                    <a:spLocks/>
                  </p:cNvSpPr>
                  <p:nvPr/>
                </p:nvSpPr>
                <p:spPr bwMode="auto">
                  <a:xfrm>
                    <a:off x="1388" y="1682"/>
                    <a:ext cx="28" cy="35"/>
                  </a:xfrm>
                  <a:custGeom>
                    <a:avLst/>
                    <a:gdLst>
                      <a:gd name="T0" fmla="*/ 0 w 195"/>
                      <a:gd name="T1" fmla="*/ 113 h 215"/>
                      <a:gd name="T2" fmla="*/ 91 w 195"/>
                      <a:gd name="T3" fmla="*/ 0 h 215"/>
                      <a:gd name="T4" fmla="*/ 195 w 195"/>
                      <a:gd name="T5" fmla="*/ 92 h 215"/>
                      <a:gd name="T6" fmla="*/ 150 w 195"/>
                      <a:gd name="T7" fmla="*/ 180 h 215"/>
                      <a:gd name="T8" fmla="*/ 136 w 195"/>
                      <a:gd name="T9" fmla="*/ 200 h 215"/>
                      <a:gd name="T10" fmla="*/ 116 w 195"/>
                      <a:gd name="T11" fmla="*/ 215 h 215"/>
                      <a:gd name="T12" fmla="*/ 0 w 195"/>
                      <a:gd name="T13" fmla="*/ 113 h 215"/>
                      <a:gd name="T14" fmla="*/ 0 60000 65536"/>
                      <a:gd name="T15" fmla="*/ 0 60000 65536"/>
                      <a:gd name="T16" fmla="*/ 0 60000 65536"/>
                      <a:gd name="T17" fmla="*/ 0 60000 65536"/>
                      <a:gd name="T18" fmla="*/ 0 60000 65536"/>
                      <a:gd name="T19" fmla="*/ 0 60000 65536"/>
                      <a:gd name="T20" fmla="*/ 0 60000 65536"/>
                      <a:gd name="T21" fmla="*/ 0 w 195"/>
                      <a:gd name="T22" fmla="*/ 0 h 215"/>
                      <a:gd name="T23" fmla="*/ 195 w 195"/>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215">
                        <a:moveTo>
                          <a:pt x="0" y="113"/>
                        </a:moveTo>
                        <a:lnTo>
                          <a:pt x="91" y="0"/>
                        </a:lnTo>
                        <a:lnTo>
                          <a:pt x="195" y="92"/>
                        </a:lnTo>
                        <a:lnTo>
                          <a:pt x="150" y="180"/>
                        </a:lnTo>
                        <a:lnTo>
                          <a:pt x="136" y="200"/>
                        </a:lnTo>
                        <a:lnTo>
                          <a:pt x="116" y="215"/>
                        </a:lnTo>
                        <a:lnTo>
                          <a:pt x="0" y="11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1" name="Freeform 2553"/>
                  <p:cNvSpPr>
                    <a:spLocks/>
                  </p:cNvSpPr>
                  <p:nvPr/>
                </p:nvSpPr>
                <p:spPr bwMode="auto">
                  <a:xfrm>
                    <a:off x="1381" y="1691"/>
                    <a:ext cx="30" cy="32"/>
                  </a:xfrm>
                  <a:custGeom>
                    <a:avLst/>
                    <a:gdLst>
                      <a:gd name="T0" fmla="*/ 0 w 210"/>
                      <a:gd name="T1" fmla="*/ 110 h 191"/>
                      <a:gd name="T2" fmla="*/ 93 w 210"/>
                      <a:gd name="T3" fmla="*/ 0 h 191"/>
                      <a:gd name="T4" fmla="*/ 210 w 210"/>
                      <a:gd name="T5" fmla="*/ 102 h 191"/>
                      <a:gd name="T6" fmla="*/ 198 w 210"/>
                      <a:gd name="T7" fmla="*/ 123 h 191"/>
                      <a:gd name="T8" fmla="*/ 181 w 210"/>
                      <a:gd name="T9" fmla="*/ 145 h 191"/>
                      <a:gd name="T10" fmla="*/ 158 w 210"/>
                      <a:gd name="T11" fmla="*/ 162 h 191"/>
                      <a:gd name="T12" fmla="*/ 93 w 210"/>
                      <a:gd name="T13" fmla="*/ 191 h 191"/>
                      <a:gd name="T14" fmla="*/ 0 w 210"/>
                      <a:gd name="T15" fmla="*/ 110 h 191"/>
                      <a:gd name="T16" fmla="*/ 0 60000 65536"/>
                      <a:gd name="T17" fmla="*/ 0 60000 65536"/>
                      <a:gd name="T18" fmla="*/ 0 60000 65536"/>
                      <a:gd name="T19" fmla="*/ 0 60000 65536"/>
                      <a:gd name="T20" fmla="*/ 0 60000 65536"/>
                      <a:gd name="T21" fmla="*/ 0 60000 65536"/>
                      <a:gd name="T22" fmla="*/ 0 60000 65536"/>
                      <a:gd name="T23" fmla="*/ 0 60000 65536"/>
                      <a:gd name="T24" fmla="*/ 0 w 210"/>
                      <a:gd name="T25" fmla="*/ 0 h 191"/>
                      <a:gd name="T26" fmla="*/ 210 w 210"/>
                      <a:gd name="T27" fmla="*/ 191 h 1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0" h="191">
                        <a:moveTo>
                          <a:pt x="0" y="110"/>
                        </a:moveTo>
                        <a:lnTo>
                          <a:pt x="93" y="0"/>
                        </a:lnTo>
                        <a:lnTo>
                          <a:pt x="210" y="102"/>
                        </a:lnTo>
                        <a:lnTo>
                          <a:pt x="198" y="123"/>
                        </a:lnTo>
                        <a:lnTo>
                          <a:pt x="181" y="145"/>
                        </a:lnTo>
                        <a:lnTo>
                          <a:pt x="158" y="162"/>
                        </a:lnTo>
                        <a:lnTo>
                          <a:pt x="93" y="191"/>
                        </a:lnTo>
                        <a:lnTo>
                          <a:pt x="0" y="1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2" name="Freeform 2554"/>
                  <p:cNvSpPr>
                    <a:spLocks/>
                  </p:cNvSpPr>
                  <p:nvPr/>
                </p:nvSpPr>
                <p:spPr bwMode="auto">
                  <a:xfrm>
                    <a:off x="1374" y="1701"/>
                    <a:ext cx="31" cy="29"/>
                  </a:xfrm>
                  <a:custGeom>
                    <a:avLst/>
                    <a:gdLst>
                      <a:gd name="T0" fmla="*/ 0 w 213"/>
                      <a:gd name="T1" fmla="*/ 107 h 177"/>
                      <a:gd name="T2" fmla="*/ 97 w 213"/>
                      <a:gd name="T3" fmla="*/ 0 h 177"/>
                      <a:gd name="T4" fmla="*/ 213 w 213"/>
                      <a:gd name="T5" fmla="*/ 102 h 177"/>
                      <a:gd name="T6" fmla="*/ 151 w 213"/>
                      <a:gd name="T7" fmla="*/ 131 h 177"/>
                      <a:gd name="T8" fmla="*/ 116 w 213"/>
                      <a:gd name="T9" fmla="*/ 151 h 177"/>
                      <a:gd name="T10" fmla="*/ 80 w 213"/>
                      <a:gd name="T11" fmla="*/ 177 h 177"/>
                      <a:gd name="T12" fmla="*/ 0 w 213"/>
                      <a:gd name="T13" fmla="*/ 107 h 177"/>
                      <a:gd name="T14" fmla="*/ 0 60000 65536"/>
                      <a:gd name="T15" fmla="*/ 0 60000 65536"/>
                      <a:gd name="T16" fmla="*/ 0 60000 65536"/>
                      <a:gd name="T17" fmla="*/ 0 60000 65536"/>
                      <a:gd name="T18" fmla="*/ 0 60000 65536"/>
                      <a:gd name="T19" fmla="*/ 0 60000 65536"/>
                      <a:gd name="T20" fmla="*/ 0 60000 65536"/>
                      <a:gd name="T21" fmla="*/ 0 w 213"/>
                      <a:gd name="T22" fmla="*/ 0 h 177"/>
                      <a:gd name="T23" fmla="*/ 213 w 213"/>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 h="177">
                        <a:moveTo>
                          <a:pt x="0" y="107"/>
                        </a:moveTo>
                        <a:lnTo>
                          <a:pt x="97" y="0"/>
                        </a:lnTo>
                        <a:lnTo>
                          <a:pt x="213" y="102"/>
                        </a:lnTo>
                        <a:lnTo>
                          <a:pt x="151" y="131"/>
                        </a:lnTo>
                        <a:lnTo>
                          <a:pt x="116" y="151"/>
                        </a:lnTo>
                        <a:lnTo>
                          <a:pt x="80" y="177"/>
                        </a:lnTo>
                        <a:lnTo>
                          <a:pt x="0" y="10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3" name="Freeform 2555"/>
                  <p:cNvSpPr>
                    <a:spLocks/>
                  </p:cNvSpPr>
                  <p:nvPr/>
                </p:nvSpPr>
                <p:spPr bwMode="auto">
                  <a:xfrm>
                    <a:off x="1367" y="1709"/>
                    <a:ext cx="28" cy="30"/>
                  </a:xfrm>
                  <a:custGeom>
                    <a:avLst/>
                    <a:gdLst>
                      <a:gd name="T0" fmla="*/ 0 w 195"/>
                      <a:gd name="T1" fmla="*/ 103 h 177"/>
                      <a:gd name="T2" fmla="*/ 102 w 195"/>
                      <a:gd name="T3" fmla="*/ 0 h 177"/>
                      <a:gd name="T4" fmla="*/ 195 w 195"/>
                      <a:gd name="T5" fmla="*/ 81 h 177"/>
                      <a:gd name="T6" fmla="*/ 150 w 195"/>
                      <a:gd name="T7" fmla="*/ 110 h 177"/>
                      <a:gd name="T8" fmla="*/ 104 w 195"/>
                      <a:gd name="T9" fmla="*/ 156 h 177"/>
                      <a:gd name="T10" fmla="*/ 82 w 195"/>
                      <a:gd name="T11" fmla="*/ 177 h 177"/>
                      <a:gd name="T12" fmla="*/ 0 w 195"/>
                      <a:gd name="T13" fmla="*/ 103 h 177"/>
                      <a:gd name="T14" fmla="*/ 0 60000 65536"/>
                      <a:gd name="T15" fmla="*/ 0 60000 65536"/>
                      <a:gd name="T16" fmla="*/ 0 60000 65536"/>
                      <a:gd name="T17" fmla="*/ 0 60000 65536"/>
                      <a:gd name="T18" fmla="*/ 0 60000 65536"/>
                      <a:gd name="T19" fmla="*/ 0 60000 65536"/>
                      <a:gd name="T20" fmla="*/ 0 60000 65536"/>
                      <a:gd name="T21" fmla="*/ 0 w 195"/>
                      <a:gd name="T22" fmla="*/ 0 h 177"/>
                      <a:gd name="T23" fmla="*/ 195 w 195"/>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77">
                        <a:moveTo>
                          <a:pt x="0" y="103"/>
                        </a:moveTo>
                        <a:lnTo>
                          <a:pt x="102" y="0"/>
                        </a:lnTo>
                        <a:lnTo>
                          <a:pt x="195" y="81"/>
                        </a:lnTo>
                        <a:lnTo>
                          <a:pt x="150" y="110"/>
                        </a:lnTo>
                        <a:lnTo>
                          <a:pt x="104" y="156"/>
                        </a:lnTo>
                        <a:lnTo>
                          <a:pt x="82" y="177"/>
                        </a:lnTo>
                        <a:lnTo>
                          <a:pt x="0" y="1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4" name="Freeform 2556"/>
                  <p:cNvSpPr>
                    <a:spLocks/>
                  </p:cNvSpPr>
                  <p:nvPr/>
                </p:nvSpPr>
                <p:spPr bwMode="auto">
                  <a:xfrm>
                    <a:off x="1360" y="1718"/>
                    <a:ext cx="26" cy="28"/>
                  </a:xfrm>
                  <a:custGeom>
                    <a:avLst/>
                    <a:gdLst>
                      <a:gd name="T0" fmla="*/ 102 w 182"/>
                      <a:gd name="T1" fmla="*/ 0 h 166"/>
                      <a:gd name="T2" fmla="*/ 49 w 182"/>
                      <a:gd name="T3" fmla="*/ 50 h 166"/>
                      <a:gd name="T4" fmla="*/ 0 w 182"/>
                      <a:gd name="T5" fmla="*/ 103 h 166"/>
                      <a:gd name="T6" fmla="*/ 72 w 182"/>
                      <a:gd name="T7" fmla="*/ 166 h 166"/>
                      <a:gd name="T8" fmla="*/ 118 w 182"/>
                      <a:gd name="T9" fmla="*/ 133 h 166"/>
                      <a:gd name="T10" fmla="*/ 153 w 182"/>
                      <a:gd name="T11" fmla="*/ 103 h 166"/>
                      <a:gd name="T12" fmla="*/ 182 w 182"/>
                      <a:gd name="T13" fmla="*/ 70 h 166"/>
                      <a:gd name="T14" fmla="*/ 102 w 182"/>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82"/>
                      <a:gd name="T25" fmla="*/ 0 h 166"/>
                      <a:gd name="T26" fmla="*/ 182 w 182"/>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 h="166">
                        <a:moveTo>
                          <a:pt x="102" y="0"/>
                        </a:moveTo>
                        <a:lnTo>
                          <a:pt x="49" y="50"/>
                        </a:lnTo>
                        <a:lnTo>
                          <a:pt x="0" y="103"/>
                        </a:lnTo>
                        <a:lnTo>
                          <a:pt x="72" y="166"/>
                        </a:lnTo>
                        <a:lnTo>
                          <a:pt x="118" y="133"/>
                        </a:lnTo>
                        <a:lnTo>
                          <a:pt x="153" y="103"/>
                        </a:lnTo>
                        <a:lnTo>
                          <a:pt x="182" y="70"/>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5" name="Freeform 2557"/>
                  <p:cNvSpPr>
                    <a:spLocks/>
                  </p:cNvSpPr>
                  <p:nvPr/>
                </p:nvSpPr>
                <p:spPr bwMode="auto">
                  <a:xfrm>
                    <a:off x="1352" y="1727"/>
                    <a:ext cx="27" cy="26"/>
                  </a:xfrm>
                  <a:custGeom>
                    <a:avLst/>
                    <a:gdLst>
                      <a:gd name="T0" fmla="*/ 102 w 184"/>
                      <a:gd name="T1" fmla="*/ 0 h 160"/>
                      <a:gd name="T2" fmla="*/ 52 w 184"/>
                      <a:gd name="T3" fmla="*/ 54 h 160"/>
                      <a:gd name="T4" fmla="*/ 0 w 184"/>
                      <a:gd name="T5" fmla="*/ 103 h 160"/>
                      <a:gd name="T6" fmla="*/ 66 w 184"/>
                      <a:gd name="T7" fmla="*/ 160 h 160"/>
                      <a:gd name="T8" fmla="*/ 184 w 184"/>
                      <a:gd name="T9" fmla="*/ 74 h 160"/>
                      <a:gd name="T10" fmla="*/ 102 w 184"/>
                      <a:gd name="T11" fmla="*/ 0 h 160"/>
                      <a:gd name="T12" fmla="*/ 0 60000 65536"/>
                      <a:gd name="T13" fmla="*/ 0 60000 65536"/>
                      <a:gd name="T14" fmla="*/ 0 60000 65536"/>
                      <a:gd name="T15" fmla="*/ 0 60000 65536"/>
                      <a:gd name="T16" fmla="*/ 0 60000 65536"/>
                      <a:gd name="T17" fmla="*/ 0 60000 65536"/>
                      <a:gd name="T18" fmla="*/ 0 w 184"/>
                      <a:gd name="T19" fmla="*/ 0 h 160"/>
                      <a:gd name="T20" fmla="*/ 184 w 18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84" h="160">
                        <a:moveTo>
                          <a:pt x="102" y="0"/>
                        </a:moveTo>
                        <a:lnTo>
                          <a:pt x="52" y="54"/>
                        </a:lnTo>
                        <a:lnTo>
                          <a:pt x="0" y="103"/>
                        </a:lnTo>
                        <a:lnTo>
                          <a:pt x="66" y="160"/>
                        </a:lnTo>
                        <a:lnTo>
                          <a:pt x="184" y="74"/>
                        </a:lnTo>
                        <a:lnTo>
                          <a:pt x="10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6" name="Freeform 2558"/>
                  <p:cNvSpPr>
                    <a:spLocks/>
                  </p:cNvSpPr>
                  <p:nvPr/>
                </p:nvSpPr>
                <p:spPr bwMode="auto">
                  <a:xfrm>
                    <a:off x="1342" y="1735"/>
                    <a:ext cx="28" cy="27"/>
                  </a:xfrm>
                  <a:custGeom>
                    <a:avLst/>
                    <a:gdLst>
                      <a:gd name="T0" fmla="*/ 0 w 195"/>
                      <a:gd name="T1" fmla="*/ 86 h 159"/>
                      <a:gd name="T2" fmla="*/ 82 w 195"/>
                      <a:gd name="T3" fmla="*/ 41 h 159"/>
                      <a:gd name="T4" fmla="*/ 123 w 195"/>
                      <a:gd name="T5" fmla="*/ 0 h 159"/>
                      <a:gd name="T6" fmla="*/ 195 w 195"/>
                      <a:gd name="T7" fmla="*/ 63 h 159"/>
                      <a:gd name="T8" fmla="*/ 140 w 195"/>
                      <a:gd name="T9" fmla="*/ 104 h 159"/>
                      <a:gd name="T10" fmla="*/ 83 w 195"/>
                      <a:gd name="T11" fmla="*/ 159 h 159"/>
                      <a:gd name="T12" fmla="*/ 0 w 195"/>
                      <a:gd name="T13" fmla="*/ 86 h 159"/>
                      <a:gd name="T14" fmla="*/ 0 60000 65536"/>
                      <a:gd name="T15" fmla="*/ 0 60000 65536"/>
                      <a:gd name="T16" fmla="*/ 0 60000 65536"/>
                      <a:gd name="T17" fmla="*/ 0 60000 65536"/>
                      <a:gd name="T18" fmla="*/ 0 60000 65536"/>
                      <a:gd name="T19" fmla="*/ 0 60000 65536"/>
                      <a:gd name="T20" fmla="*/ 0 60000 65536"/>
                      <a:gd name="T21" fmla="*/ 0 w 195"/>
                      <a:gd name="T22" fmla="*/ 0 h 159"/>
                      <a:gd name="T23" fmla="*/ 195 w 195"/>
                      <a:gd name="T24" fmla="*/ 159 h 1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5" h="159">
                        <a:moveTo>
                          <a:pt x="0" y="86"/>
                        </a:moveTo>
                        <a:lnTo>
                          <a:pt x="82" y="41"/>
                        </a:lnTo>
                        <a:lnTo>
                          <a:pt x="123" y="0"/>
                        </a:lnTo>
                        <a:lnTo>
                          <a:pt x="195" y="63"/>
                        </a:lnTo>
                        <a:lnTo>
                          <a:pt x="140" y="104"/>
                        </a:lnTo>
                        <a:lnTo>
                          <a:pt x="83" y="159"/>
                        </a:lnTo>
                        <a:lnTo>
                          <a:pt x="0" y="8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7" name="Freeform 2559"/>
                  <p:cNvSpPr>
                    <a:spLocks/>
                  </p:cNvSpPr>
                  <p:nvPr/>
                </p:nvSpPr>
                <p:spPr bwMode="auto">
                  <a:xfrm>
                    <a:off x="1332" y="1744"/>
                    <a:ext cx="30" cy="28"/>
                  </a:xfrm>
                  <a:custGeom>
                    <a:avLst/>
                    <a:gdLst>
                      <a:gd name="T0" fmla="*/ 142 w 208"/>
                      <a:gd name="T1" fmla="*/ 0 h 166"/>
                      <a:gd name="T2" fmla="*/ 98 w 208"/>
                      <a:gd name="T3" fmla="*/ 24 h 166"/>
                      <a:gd name="T4" fmla="*/ 33 w 208"/>
                      <a:gd name="T5" fmla="*/ 52 h 166"/>
                      <a:gd name="T6" fmla="*/ 0 w 208"/>
                      <a:gd name="T7" fmla="*/ 68 h 166"/>
                      <a:gd name="T8" fmla="*/ 110 w 208"/>
                      <a:gd name="T9" fmla="*/ 166 h 166"/>
                      <a:gd name="T10" fmla="*/ 159 w 208"/>
                      <a:gd name="T11" fmla="*/ 105 h 166"/>
                      <a:gd name="T12" fmla="*/ 208 w 208"/>
                      <a:gd name="T13" fmla="*/ 57 h 166"/>
                      <a:gd name="T14" fmla="*/ 142 w 208"/>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08"/>
                      <a:gd name="T25" fmla="*/ 0 h 166"/>
                      <a:gd name="T26" fmla="*/ 208 w 208"/>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8" h="166">
                        <a:moveTo>
                          <a:pt x="142" y="0"/>
                        </a:moveTo>
                        <a:lnTo>
                          <a:pt x="98" y="24"/>
                        </a:lnTo>
                        <a:lnTo>
                          <a:pt x="33" y="52"/>
                        </a:lnTo>
                        <a:lnTo>
                          <a:pt x="0" y="68"/>
                        </a:lnTo>
                        <a:lnTo>
                          <a:pt x="110" y="166"/>
                        </a:lnTo>
                        <a:lnTo>
                          <a:pt x="159" y="105"/>
                        </a:lnTo>
                        <a:lnTo>
                          <a:pt x="208" y="57"/>
                        </a:lnTo>
                        <a:lnTo>
                          <a:pt x="14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8" name="Freeform 2560"/>
                  <p:cNvSpPr>
                    <a:spLocks/>
                  </p:cNvSpPr>
                  <p:nvPr/>
                </p:nvSpPr>
                <p:spPr bwMode="auto">
                  <a:xfrm>
                    <a:off x="1326" y="1750"/>
                    <a:ext cx="28" cy="32"/>
                  </a:xfrm>
                  <a:custGeom>
                    <a:avLst/>
                    <a:gdLst>
                      <a:gd name="T0" fmla="*/ 113 w 196"/>
                      <a:gd name="T1" fmla="*/ 0 h 193"/>
                      <a:gd name="T2" fmla="*/ 74 w 196"/>
                      <a:gd name="T3" fmla="*/ 16 h 193"/>
                      <a:gd name="T4" fmla="*/ 43 w 196"/>
                      <a:gd name="T5" fmla="*/ 30 h 193"/>
                      <a:gd name="T6" fmla="*/ 22 w 196"/>
                      <a:gd name="T7" fmla="*/ 50 h 193"/>
                      <a:gd name="T8" fmla="*/ 8 w 196"/>
                      <a:gd name="T9" fmla="*/ 70 h 193"/>
                      <a:gd name="T10" fmla="*/ 0 w 196"/>
                      <a:gd name="T11" fmla="*/ 93 h 193"/>
                      <a:gd name="T12" fmla="*/ 114 w 196"/>
                      <a:gd name="T13" fmla="*/ 193 h 193"/>
                      <a:gd name="T14" fmla="*/ 153 w 196"/>
                      <a:gd name="T15" fmla="*/ 126 h 193"/>
                      <a:gd name="T16" fmla="*/ 196 w 196"/>
                      <a:gd name="T17" fmla="*/ 73 h 193"/>
                      <a:gd name="T18" fmla="*/ 113 w 196"/>
                      <a:gd name="T19" fmla="*/ 0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193"/>
                      <a:gd name="T32" fmla="*/ 196 w 196"/>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193">
                        <a:moveTo>
                          <a:pt x="113" y="0"/>
                        </a:moveTo>
                        <a:lnTo>
                          <a:pt x="74" y="16"/>
                        </a:lnTo>
                        <a:lnTo>
                          <a:pt x="43" y="30"/>
                        </a:lnTo>
                        <a:lnTo>
                          <a:pt x="22" y="50"/>
                        </a:lnTo>
                        <a:lnTo>
                          <a:pt x="8" y="70"/>
                        </a:lnTo>
                        <a:lnTo>
                          <a:pt x="0" y="93"/>
                        </a:lnTo>
                        <a:lnTo>
                          <a:pt x="114" y="193"/>
                        </a:lnTo>
                        <a:lnTo>
                          <a:pt x="153" y="126"/>
                        </a:lnTo>
                        <a:lnTo>
                          <a:pt x="196" y="73"/>
                        </a:lnTo>
                        <a:lnTo>
                          <a:pt x="11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39" name="Freeform 2561"/>
                  <p:cNvSpPr>
                    <a:spLocks/>
                  </p:cNvSpPr>
                  <p:nvPr/>
                </p:nvSpPr>
                <p:spPr bwMode="auto">
                  <a:xfrm>
                    <a:off x="1326" y="1755"/>
                    <a:ext cx="22" cy="39"/>
                  </a:xfrm>
                  <a:custGeom>
                    <a:avLst/>
                    <a:gdLst>
                      <a:gd name="T0" fmla="*/ 33 w 154"/>
                      <a:gd name="T1" fmla="*/ 183 h 231"/>
                      <a:gd name="T2" fmla="*/ 12 w 154"/>
                      <a:gd name="T3" fmla="*/ 138 h 231"/>
                      <a:gd name="T4" fmla="*/ 0 w 154"/>
                      <a:gd name="T5" fmla="*/ 89 h 231"/>
                      <a:gd name="T6" fmla="*/ 10 w 154"/>
                      <a:gd name="T7" fmla="*/ 42 h 231"/>
                      <a:gd name="T8" fmla="*/ 23 w 154"/>
                      <a:gd name="T9" fmla="*/ 20 h 231"/>
                      <a:gd name="T10" fmla="*/ 44 w 154"/>
                      <a:gd name="T11" fmla="*/ 0 h 231"/>
                      <a:gd name="T12" fmla="*/ 154 w 154"/>
                      <a:gd name="T13" fmla="*/ 98 h 231"/>
                      <a:gd name="T14" fmla="*/ 118 w 154"/>
                      <a:gd name="T15" fmla="*/ 158 h 231"/>
                      <a:gd name="T16" fmla="*/ 88 w 154"/>
                      <a:gd name="T17" fmla="*/ 231 h 231"/>
                      <a:gd name="T18" fmla="*/ 33 w 154"/>
                      <a:gd name="T19" fmla="*/ 183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4"/>
                      <a:gd name="T31" fmla="*/ 0 h 231"/>
                      <a:gd name="T32" fmla="*/ 154 w 154"/>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4" h="231">
                        <a:moveTo>
                          <a:pt x="33" y="183"/>
                        </a:moveTo>
                        <a:lnTo>
                          <a:pt x="12" y="138"/>
                        </a:lnTo>
                        <a:lnTo>
                          <a:pt x="0" y="89"/>
                        </a:lnTo>
                        <a:lnTo>
                          <a:pt x="10" y="42"/>
                        </a:lnTo>
                        <a:lnTo>
                          <a:pt x="23" y="20"/>
                        </a:lnTo>
                        <a:lnTo>
                          <a:pt x="44" y="0"/>
                        </a:lnTo>
                        <a:lnTo>
                          <a:pt x="154" y="98"/>
                        </a:lnTo>
                        <a:lnTo>
                          <a:pt x="118" y="158"/>
                        </a:lnTo>
                        <a:lnTo>
                          <a:pt x="88" y="231"/>
                        </a:lnTo>
                        <a:lnTo>
                          <a:pt x="33" y="18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0" name="Freeform 2562"/>
                  <p:cNvSpPr>
                    <a:spLocks/>
                  </p:cNvSpPr>
                  <p:nvPr/>
                </p:nvSpPr>
                <p:spPr bwMode="auto">
                  <a:xfrm>
                    <a:off x="1326" y="1765"/>
                    <a:ext cx="16" cy="30"/>
                  </a:xfrm>
                  <a:custGeom>
                    <a:avLst/>
                    <a:gdLst>
                      <a:gd name="T0" fmla="*/ 3 w 117"/>
                      <a:gd name="T1" fmla="*/ 0 h 177"/>
                      <a:gd name="T2" fmla="*/ 0 w 117"/>
                      <a:gd name="T3" fmla="*/ 32 h 177"/>
                      <a:gd name="T4" fmla="*/ 8 w 117"/>
                      <a:gd name="T5" fmla="*/ 65 h 177"/>
                      <a:gd name="T6" fmla="*/ 37 w 117"/>
                      <a:gd name="T7" fmla="*/ 127 h 177"/>
                      <a:gd name="T8" fmla="*/ 69 w 117"/>
                      <a:gd name="T9" fmla="*/ 169 h 177"/>
                      <a:gd name="T10" fmla="*/ 85 w 117"/>
                      <a:gd name="T11" fmla="*/ 177 h 177"/>
                      <a:gd name="T12" fmla="*/ 117 w 117"/>
                      <a:gd name="T13" fmla="*/ 100 h 177"/>
                      <a:gd name="T14" fmla="*/ 3 w 117"/>
                      <a:gd name="T15" fmla="*/ 0 h 177"/>
                      <a:gd name="T16" fmla="*/ 0 60000 65536"/>
                      <a:gd name="T17" fmla="*/ 0 60000 65536"/>
                      <a:gd name="T18" fmla="*/ 0 60000 65536"/>
                      <a:gd name="T19" fmla="*/ 0 60000 65536"/>
                      <a:gd name="T20" fmla="*/ 0 60000 65536"/>
                      <a:gd name="T21" fmla="*/ 0 60000 65536"/>
                      <a:gd name="T22" fmla="*/ 0 60000 65536"/>
                      <a:gd name="T23" fmla="*/ 0 60000 65536"/>
                      <a:gd name="T24" fmla="*/ 0 w 117"/>
                      <a:gd name="T25" fmla="*/ 0 h 177"/>
                      <a:gd name="T26" fmla="*/ 117 w 117"/>
                      <a:gd name="T27" fmla="*/ 177 h 1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 h="177">
                        <a:moveTo>
                          <a:pt x="3" y="0"/>
                        </a:moveTo>
                        <a:lnTo>
                          <a:pt x="0" y="32"/>
                        </a:lnTo>
                        <a:lnTo>
                          <a:pt x="8" y="65"/>
                        </a:lnTo>
                        <a:lnTo>
                          <a:pt x="37" y="127"/>
                        </a:lnTo>
                        <a:lnTo>
                          <a:pt x="69" y="169"/>
                        </a:lnTo>
                        <a:lnTo>
                          <a:pt x="85" y="177"/>
                        </a:lnTo>
                        <a:lnTo>
                          <a:pt x="117" y="100"/>
                        </a:lnTo>
                        <a:lnTo>
                          <a:pt x="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1" name="Freeform 2563"/>
                  <p:cNvSpPr>
                    <a:spLocks/>
                  </p:cNvSpPr>
                  <p:nvPr/>
                </p:nvSpPr>
                <p:spPr bwMode="auto">
                  <a:xfrm>
                    <a:off x="1330" y="1786"/>
                    <a:ext cx="8" cy="9"/>
                  </a:xfrm>
                  <a:custGeom>
                    <a:avLst/>
                    <a:gdLst>
                      <a:gd name="T0" fmla="*/ 0 w 55"/>
                      <a:gd name="T1" fmla="*/ 0 h 55"/>
                      <a:gd name="T2" fmla="*/ 35 w 55"/>
                      <a:gd name="T3" fmla="*/ 46 h 55"/>
                      <a:gd name="T4" fmla="*/ 52 w 55"/>
                      <a:gd name="T5" fmla="*/ 55 h 55"/>
                      <a:gd name="T6" fmla="*/ 55 w 55"/>
                      <a:gd name="T7" fmla="*/ 48 h 55"/>
                      <a:gd name="T8" fmla="*/ 0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0" y="0"/>
                        </a:moveTo>
                        <a:lnTo>
                          <a:pt x="35" y="46"/>
                        </a:lnTo>
                        <a:lnTo>
                          <a:pt x="52" y="55"/>
                        </a:lnTo>
                        <a:lnTo>
                          <a:pt x="55" y="48"/>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2" name="Freeform 2564"/>
                  <p:cNvSpPr>
                    <a:spLocks/>
                  </p:cNvSpPr>
                  <p:nvPr/>
                </p:nvSpPr>
                <p:spPr bwMode="auto">
                  <a:xfrm>
                    <a:off x="1509" y="1616"/>
                    <a:ext cx="60" cy="13"/>
                  </a:xfrm>
                  <a:custGeom>
                    <a:avLst/>
                    <a:gdLst>
                      <a:gd name="T0" fmla="*/ 9 w 423"/>
                      <a:gd name="T1" fmla="*/ 78 h 78"/>
                      <a:gd name="T2" fmla="*/ 31 w 423"/>
                      <a:gd name="T3" fmla="*/ 74 h 78"/>
                      <a:gd name="T4" fmla="*/ 55 w 423"/>
                      <a:gd name="T5" fmla="*/ 70 h 78"/>
                      <a:gd name="T6" fmla="*/ 83 w 423"/>
                      <a:gd name="T7" fmla="*/ 66 h 78"/>
                      <a:gd name="T8" fmla="*/ 111 w 423"/>
                      <a:gd name="T9" fmla="*/ 58 h 78"/>
                      <a:gd name="T10" fmla="*/ 143 w 423"/>
                      <a:gd name="T11" fmla="*/ 51 h 78"/>
                      <a:gd name="T12" fmla="*/ 175 w 423"/>
                      <a:gd name="T13" fmla="*/ 44 h 78"/>
                      <a:gd name="T14" fmla="*/ 208 w 423"/>
                      <a:gd name="T15" fmla="*/ 37 h 78"/>
                      <a:gd name="T16" fmla="*/ 240 w 423"/>
                      <a:gd name="T17" fmla="*/ 30 h 78"/>
                      <a:gd name="T18" fmla="*/ 272 w 423"/>
                      <a:gd name="T19" fmla="*/ 23 h 78"/>
                      <a:gd name="T20" fmla="*/ 303 w 423"/>
                      <a:gd name="T21" fmla="*/ 17 h 78"/>
                      <a:gd name="T22" fmla="*/ 331 w 423"/>
                      <a:gd name="T23" fmla="*/ 11 h 78"/>
                      <a:gd name="T24" fmla="*/ 357 w 423"/>
                      <a:gd name="T25" fmla="*/ 7 h 78"/>
                      <a:gd name="T26" fmla="*/ 381 w 423"/>
                      <a:gd name="T27" fmla="*/ 5 h 78"/>
                      <a:gd name="T28" fmla="*/ 401 w 423"/>
                      <a:gd name="T29" fmla="*/ 4 h 78"/>
                      <a:gd name="T30" fmla="*/ 415 w 423"/>
                      <a:gd name="T31" fmla="*/ 6 h 78"/>
                      <a:gd name="T32" fmla="*/ 423 w 423"/>
                      <a:gd name="T33" fmla="*/ 4 h 78"/>
                      <a:gd name="T34" fmla="*/ 409 w 423"/>
                      <a:gd name="T35" fmla="*/ 1 h 78"/>
                      <a:gd name="T36" fmla="*/ 391 w 423"/>
                      <a:gd name="T37" fmla="*/ 0 h 78"/>
                      <a:gd name="T38" fmla="*/ 370 w 423"/>
                      <a:gd name="T39" fmla="*/ 2 h 78"/>
                      <a:gd name="T40" fmla="*/ 343 w 423"/>
                      <a:gd name="T41" fmla="*/ 5 h 78"/>
                      <a:gd name="T42" fmla="*/ 316 w 423"/>
                      <a:gd name="T43" fmla="*/ 10 h 78"/>
                      <a:gd name="T44" fmla="*/ 286 w 423"/>
                      <a:gd name="T45" fmla="*/ 16 h 78"/>
                      <a:gd name="T46" fmla="*/ 256 w 423"/>
                      <a:gd name="T47" fmla="*/ 23 h 78"/>
                      <a:gd name="T48" fmla="*/ 224 w 423"/>
                      <a:gd name="T49" fmla="*/ 30 h 78"/>
                      <a:gd name="T50" fmla="*/ 191 w 423"/>
                      <a:gd name="T51" fmla="*/ 37 h 78"/>
                      <a:gd name="T52" fmla="*/ 159 w 423"/>
                      <a:gd name="T53" fmla="*/ 44 h 78"/>
                      <a:gd name="T54" fmla="*/ 127 w 423"/>
                      <a:gd name="T55" fmla="*/ 51 h 78"/>
                      <a:gd name="T56" fmla="*/ 97 w 423"/>
                      <a:gd name="T57" fmla="*/ 58 h 78"/>
                      <a:gd name="T58" fmla="*/ 69 w 423"/>
                      <a:gd name="T59" fmla="*/ 64 h 78"/>
                      <a:gd name="T60" fmla="*/ 43 w 423"/>
                      <a:gd name="T61" fmla="*/ 69 h 78"/>
                      <a:gd name="T62" fmla="*/ 19 w 423"/>
                      <a:gd name="T63" fmla="*/ 73 h 78"/>
                      <a:gd name="T64" fmla="*/ 0 w 423"/>
                      <a:gd name="T65" fmla="*/ 7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3"/>
                      <a:gd name="T100" fmla="*/ 0 h 78"/>
                      <a:gd name="T101" fmla="*/ 423 w 423"/>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3" h="78">
                        <a:moveTo>
                          <a:pt x="0" y="78"/>
                        </a:moveTo>
                        <a:lnTo>
                          <a:pt x="9" y="78"/>
                        </a:lnTo>
                        <a:lnTo>
                          <a:pt x="20" y="76"/>
                        </a:lnTo>
                        <a:lnTo>
                          <a:pt x="31" y="74"/>
                        </a:lnTo>
                        <a:lnTo>
                          <a:pt x="43" y="73"/>
                        </a:lnTo>
                        <a:lnTo>
                          <a:pt x="55" y="70"/>
                        </a:lnTo>
                        <a:lnTo>
                          <a:pt x="69" y="68"/>
                        </a:lnTo>
                        <a:lnTo>
                          <a:pt x="83" y="66"/>
                        </a:lnTo>
                        <a:lnTo>
                          <a:pt x="97" y="62"/>
                        </a:lnTo>
                        <a:lnTo>
                          <a:pt x="111" y="58"/>
                        </a:lnTo>
                        <a:lnTo>
                          <a:pt x="128" y="55"/>
                        </a:lnTo>
                        <a:lnTo>
                          <a:pt x="143" y="51"/>
                        </a:lnTo>
                        <a:lnTo>
                          <a:pt x="159" y="48"/>
                        </a:lnTo>
                        <a:lnTo>
                          <a:pt x="175" y="44"/>
                        </a:lnTo>
                        <a:lnTo>
                          <a:pt x="191" y="41"/>
                        </a:lnTo>
                        <a:lnTo>
                          <a:pt x="208" y="37"/>
                        </a:lnTo>
                        <a:lnTo>
                          <a:pt x="225" y="33"/>
                        </a:lnTo>
                        <a:lnTo>
                          <a:pt x="240" y="30"/>
                        </a:lnTo>
                        <a:lnTo>
                          <a:pt x="257" y="26"/>
                        </a:lnTo>
                        <a:lnTo>
                          <a:pt x="272" y="23"/>
                        </a:lnTo>
                        <a:lnTo>
                          <a:pt x="288" y="19"/>
                        </a:lnTo>
                        <a:lnTo>
                          <a:pt x="303" y="17"/>
                        </a:lnTo>
                        <a:lnTo>
                          <a:pt x="317" y="13"/>
                        </a:lnTo>
                        <a:lnTo>
                          <a:pt x="331" y="11"/>
                        </a:lnTo>
                        <a:lnTo>
                          <a:pt x="345" y="8"/>
                        </a:lnTo>
                        <a:lnTo>
                          <a:pt x="357" y="7"/>
                        </a:lnTo>
                        <a:lnTo>
                          <a:pt x="370" y="6"/>
                        </a:lnTo>
                        <a:lnTo>
                          <a:pt x="381" y="5"/>
                        </a:lnTo>
                        <a:lnTo>
                          <a:pt x="391" y="4"/>
                        </a:lnTo>
                        <a:lnTo>
                          <a:pt x="401" y="4"/>
                        </a:lnTo>
                        <a:lnTo>
                          <a:pt x="409" y="5"/>
                        </a:lnTo>
                        <a:lnTo>
                          <a:pt x="415" y="6"/>
                        </a:lnTo>
                        <a:lnTo>
                          <a:pt x="422" y="7"/>
                        </a:lnTo>
                        <a:lnTo>
                          <a:pt x="423" y="4"/>
                        </a:lnTo>
                        <a:lnTo>
                          <a:pt x="417" y="2"/>
                        </a:lnTo>
                        <a:lnTo>
                          <a:pt x="409" y="1"/>
                        </a:lnTo>
                        <a:lnTo>
                          <a:pt x="401" y="0"/>
                        </a:lnTo>
                        <a:lnTo>
                          <a:pt x="391" y="0"/>
                        </a:lnTo>
                        <a:lnTo>
                          <a:pt x="381" y="1"/>
                        </a:lnTo>
                        <a:lnTo>
                          <a:pt x="370" y="2"/>
                        </a:lnTo>
                        <a:lnTo>
                          <a:pt x="357" y="4"/>
                        </a:lnTo>
                        <a:lnTo>
                          <a:pt x="343" y="5"/>
                        </a:lnTo>
                        <a:lnTo>
                          <a:pt x="331" y="7"/>
                        </a:lnTo>
                        <a:lnTo>
                          <a:pt x="316" y="10"/>
                        </a:lnTo>
                        <a:lnTo>
                          <a:pt x="302" y="13"/>
                        </a:lnTo>
                        <a:lnTo>
                          <a:pt x="286" y="16"/>
                        </a:lnTo>
                        <a:lnTo>
                          <a:pt x="272" y="19"/>
                        </a:lnTo>
                        <a:lnTo>
                          <a:pt x="256" y="23"/>
                        </a:lnTo>
                        <a:lnTo>
                          <a:pt x="239" y="26"/>
                        </a:lnTo>
                        <a:lnTo>
                          <a:pt x="224" y="30"/>
                        </a:lnTo>
                        <a:lnTo>
                          <a:pt x="207" y="33"/>
                        </a:lnTo>
                        <a:lnTo>
                          <a:pt x="191" y="37"/>
                        </a:lnTo>
                        <a:lnTo>
                          <a:pt x="175" y="41"/>
                        </a:lnTo>
                        <a:lnTo>
                          <a:pt x="159" y="44"/>
                        </a:lnTo>
                        <a:lnTo>
                          <a:pt x="143" y="48"/>
                        </a:lnTo>
                        <a:lnTo>
                          <a:pt x="127" y="51"/>
                        </a:lnTo>
                        <a:lnTo>
                          <a:pt x="111" y="55"/>
                        </a:lnTo>
                        <a:lnTo>
                          <a:pt x="97" y="58"/>
                        </a:lnTo>
                        <a:lnTo>
                          <a:pt x="82" y="62"/>
                        </a:lnTo>
                        <a:lnTo>
                          <a:pt x="69" y="64"/>
                        </a:lnTo>
                        <a:lnTo>
                          <a:pt x="55" y="67"/>
                        </a:lnTo>
                        <a:lnTo>
                          <a:pt x="43" y="69"/>
                        </a:lnTo>
                        <a:lnTo>
                          <a:pt x="30" y="70"/>
                        </a:lnTo>
                        <a:lnTo>
                          <a:pt x="19" y="73"/>
                        </a:lnTo>
                        <a:lnTo>
                          <a:pt x="9" y="74"/>
                        </a:lnTo>
                        <a:lnTo>
                          <a:pt x="0" y="74"/>
                        </a:lnTo>
                        <a:lnTo>
                          <a:pt x="0" y="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3" name="Freeform 2565"/>
                  <p:cNvSpPr>
                    <a:spLocks/>
                  </p:cNvSpPr>
                  <p:nvPr/>
                </p:nvSpPr>
                <p:spPr bwMode="auto">
                  <a:xfrm>
                    <a:off x="1443" y="1626"/>
                    <a:ext cx="66" cy="4"/>
                  </a:xfrm>
                  <a:custGeom>
                    <a:avLst/>
                    <a:gdLst>
                      <a:gd name="T0" fmla="*/ 15 w 459"/>
                      <a:gd name="T1" fmla="*/ 6 h 25"/>
                      <a:gd name="T2" fmla="*/ 46 w 459"/>
                      <a:gd name="T3" fmla="*/ 11 h 25"/>
                      <a:gd name="T4" fmla="*/ 78 w 459"/>
                      <a:gd name="T5" fmla="*/ 16 h 25"/>
                      <a:gd name="T6" fmla="*/ 112 w 459"/>
                      <a:gd name="T7" fmla="*/ 18 h 25"/>
                      <a:gd name="T8" fmla="*/ 146 w 459"/>
                      <a:gd name="T9" fmla="*/ 22 h 25"/>
                      <a:gd name="T10" fmla="*/ 179 w 459"/>
                      <a:gd name="T11" fmla="*/ 23 h 25"/>
                      <a:gd name="T12" fmla="*/ 212 w 459"/>
                      <a:gd name="T13" fmla="*/ 24 h 25"/>
                      <a:gd name="T14" fmla="*/ 245 w 459"/>
                      <a:gd name="T15" fmla="*/ 25 h 25"/>
                      <a:gd name="T16" fmla="*/ 277 w 459"/>
                      <a:gd name="T17" fmla="*/ 25 h 25"/>
                      <a:gd name="T18" fmla="*/ 308 w 459"/>
                      <a:gd name="T19" fmla="*/ 25 h 25"/>
                      <a:gd name="T20" fmla="*/ 337 w 459"/>
                      <a:gd name="T21" fmla="*/ 25 h 25"/>
                      <a:gd name="T22" fmla="*/ 366 w 459"/>
                      <a:gd name="T23" fmla="*/ 25 h 25"/>
                      <a:gd name="T24" fmla="*/ 391 w 459"/>
                      <a:gd name="T25" fmla="*/ 24 h 25"/>
                      <a:gd name="T26" fmla="*/ 414 w 459"/>
                      <a:gd name="T27" fmla="*/ 23 h 25"/>
                      <a:gd name="T28" fmla="*/ 434 w 459"/>
                      <a:gd name="T29" fmla="*/ 23 h 25"/>
                      <a:gd name="T30" fmla="*/ 452 w 459"/>
                      <a:gd name="T31" fmla="*/ 22 h 25"/>
                      <a:gd name="T32" fmla="*/ 459 w 459"/>
                      <a:gd name="T33" fmla="*/ 18 h 25"/>
                      <a:gd name="T34" fmla="*/ 443 w 459"/>
                      <a:gd name="T35" fmla="*/ 19 h 25"/>
                      <a:gd name="T36" fmla="*/ 425 w 459"/>
                      <a:gd name="T37" fmla="*/ 19 h 25"/>
                      <a:gd name="T38" fmla="*/ 404 w 459"/>
                      <a:gd name="T39" fmla="*/ 20 h 25"/>
                      <a:gd name="T40" fmla="*/ 379 w 459"/>
                      <a:gd name="T41" fmla="*/ 20 h 25"/>
                      <a:gd name="T42" fmla="*/ 353 w 459"/>
                      <a:gd name="T43" fmla="*/ 22 h 25"/>
                      <a:gd name="T44" fmla="*/ 324 w 459"/>
                      <a:gd name="T45" fmla="*/ 22 h 25"/>
                      <a:gd name="T46" fmla="*/ 293 w 459"/>
                      <a:gd name="T47" fmla="*/ 22 h 25"/>
                      <a:gd name="T48" fmla="*/ 262 w 459"/>
                      <a:gd name="T49" fmla="*/ 22 h 25"/>
                      <a:gd name="T50" fmla="*/ 229 w 459"/>
                      <a:gd name="T51" fmla="*/ 22 h 25"/>
                      <a:gd name="T52" fmla="*/ 197 w 459"/>
                      <a:gd name="T53" fmla="*/ 20 h 25"/>
                      <a:gd name="T54" fmla="*/ 162 w 459"/>
                      <a:gd name="T55" fmla="*/ 18 h 25"/>
                      <a:gd name="T56" fmla="*/ 129 w 459"/>
                      <a:gd name="T57" fmla="*/ 17 h 25"/>
                      <a:gd name="T58" fmla="*/ 96 w 459"/>
                      <a:gd name="T59" fmla="*/ 13 h 25"/>
                      <a:gd name="T60" fmla="*/ 63 w 459"/>
                      <a:gd name="T61" fmla="*/ 10 h 25"/>
                      <a:gd name="T62" fmla="*/ 31 w 459"/>
                      <a:gd name="T63" fmla="*/ 6 h 25"/>
                      <a:gd name="T64" fmla="*/ 1 w 459"/>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9"/>
                      <a:gd name="T100" fmla="*/ 0 h 25"/>
                      <a:gd name="T101" fmla="*/ 459 w 45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9" h="25">
                        <a:moveTo>
                          <a:pt x="0" y="4"/>
                        </a:moveTo>
                        <a:lnTo>
                          <a:pt x="15" y="6"/>
                        </a:lnTo>
                        <a:lnTo>
                          <a:pt x="31" y="8"/>
                        </a:lnTo>
                        <a:lnTo>
                          <a:pt x="46" y="11"/>
                        </a:lnTo>
                        <a:lnTo>
                          <a:pt x="62" y="13"/>
                        </a:lnTo>
                        <a:lnTo>
                          <a:pt x="78" y="16"/>
                        </a:lnTo>
                        <a:lnTo>
                          <a:pt x="96" y="17"/>
                        </a:lnTo>
                        <a:lnTo>
                          <a:pt x="112" y="18"/>
                        </a:lnTo>
                        <a:lnTo>
                          <a:pt x="128" y="20"/>
                        </a:lnTo>
                        <a:lnTo>
                          <a:pt x="146" y="22"/>
                        </a:lnTo>
                        <a:lnTo>
                          <a:pt x="161" y="22"/>
                        </a:lnTo>
                        <a:lnTo>
                          <a:pt x="179" y="23"/>
                        </a:lnTo>
                        <a:lnTo>
                          <a:pt x="197" y="24"/>
                        </a:lnTo>
                        <a:lnTo>
                          <a:pt x="212" y="24"/>
                        </a:lnTo>
                        <a:lnTo>
                          <a:pt x="229" y="25"/>
                        </a:lnTo>
                        <a:lnTo>
                          <a:pt x="245" y="25"/>
                        </a:lnTo>
                        <a:lnTo>
                          <a:pt x="262" y="25"/>
                        </a:lnTo>
                        <a:lnTo>
                          <a:pt x="277" y="25"/>
                        </a:lnTo>
                        <a:lnTo>
                          <a:pt x="293" y="25"/>
                        </a:lnTo>
                        <a:lnTo>
                          <a:pt x="308" y="25"/>
                        </a:lnTo>
                        <a:lnTo>
                          <a:pt x="324" y="25"/>
                        </a:lnTo>
                        <a:lnTo>
                          <a:pt x="337" y="25"/>
                        </a:lnTo>
                        <a:lnTo>
                          <a:pt x="353" y="25"/>
                        </a:lnTo>
                        <a:lnTo>
                          <a:pt x="366" y="25"/>
                        </a:lnTo>
                        <a:lnTo>
                          <a:pt x="379" y="24"/>
                        </a:lnTo>
                        <a:lnTo>
                          <a:pt x="391" y="24"/>
                        </a:lnTo>
                        <a:lnTo>
                          <a:pt x="404" y="24"/>
                        </a:lnTo>
                        <a:lnTo>
                          <a:pt x="414" y="23"/>
                        </a:lnTo>
                        <a:lnTo>
                          <a:pt x="425" y="23"/>
                        </a:lnTo>
                        <a:lnTo>
                          <a:pt x="434" y="23"/>
                        </a:lnTo>
                        <a:lnTo>
                          <a:pt x="443" y="23"/>
                        </a:lnTo>
                        <a:lnTo>
                          <a:pt x="452" y="22"/>
                        </a:lnTo>
                        <a:lnTo>
                          <a:pt x="459" y="22"/>
                        </a:lnTo>
                        <a:lnTo>
                          <a:pt x="459" y="18"/>
                        </a:lnTo>
                        <a:lnTo>
                          <a:pt x="452" y="18"/>
                        </a:lnTo>
                        <a:lnTo>
                          <a:pt x="443" y="19"/>
                        </a:lnTo>
                        <a:lnTo>
                          <a:pt x="434" y="19"/>
                        </a:lnTo>
                        <a:lnTo>
                          <a:pt x="425" y="19"/>
                        </a:lnTo>
                        <a:lnTo>
                          <a:pt x="414" y="20"/>
                        </a:lnTo>
                        <a:lnTo>
                          <a:pt x="404" y="20"/>
                        </a:lnTo>
                        <a:lnTo>
                          <a:pt x="391" y="20"/>
                        </a:lnTo>
                        <a:lnTo>
                          <a:pt x="379" y="20"/>
                        </a:lnTo>
                        <a:lnTo>
                          <a:pt x="366" y="22"/>
                        </a:lnTo>
                        <a:lnTo>
                          <a:pt x="353" y="22"/>
                        </a:lnTo>
                        <a:lnTo>
                          <a:pt x="337" y="22"/>
                        </a:lnTo>
                        <a:lnTo>
                          <a:pt x="324" y="22"/>
                        </a:lnTo>
                        <a:lnTo>
                          <a:pt x="308" y="22"/>
                        </a:lnTo>
                        <a:lnTo>
                          <a:pt x="293" y="22"/>
                        </a:lnTo>
                        <a:lnTo>
                          <a:pt x="277" y="22"/>
                        </a:lnTo>
                        <a:lnTo>
                          <a:pt x="262" y="22"/>
                        </a:lnTo>
                        <a:lnTo>
                          <a:pt x="245" y="22"/>
                        </a:lnTo>
                        <a:lnTo>
                          <a:pt x="229" y="22"/>
                        </a:lnTo>
                        <a:lnTo>
                          <a:pt x="212" y="20"/>
                        </a:lnTo>
                        <a:lnTo>
                          <a:pt x="197" y="20"/>
                        </a:lnTo>
                        <a:lnTo>
                          <a:pt x="179" y="19"/>
                        </a:lnTo>
                        <a:lnTo>
                          <a:pt x="162" y="18"/>
                        </a:lnTo>
                        <a:lnTo>
                          <a:pt x="146" y="18"/>
                        </a:lnTo>
                        <a:lnTo>
                          <a:pt x="129" y="17"/>
                        </a:lnTo>
                        <a:lnTo>
                          <a:pt x="112" y="16"/>
                        </a:lnTo>
                        <a:lnTo>
                          <a:pt x="96" y="13"/>
                        </a:lnTo>
                        <a:lnTo>
                          <a:pt x="80" y="12"/>
                        </a:lnTo>
                        <a:lnTo>
                          <a:pt x="63" y="10"/>
                        </a:lnTo>
                        <a:lnTo>
                          <a:pt x="48" y="7"/>
                        </a:lnTo>
                        <a:lnTo>
                          <a:pt x="31" y="6"/>
                        </a:lnTo>
                        <a:lnTo>
                          <a:pt x="16" y="2"/>
                        </a:lnTo>
                        <a:lnTo>
                          <a:pt x="1" y="0"/>
                        </a:lnTo>
                        <a:lnTo>
                          <a:pt x="0" y="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4" name="Freeform 2566"/>
                  <p:cNvSpPr>
                    <a:spLocks/>
                  </p:cNvSpPr>
                  <p:nvPr/>
                </p:nvSpPr>
                <p:spPr bwMode="auto">
                  <a:xfrm>
                    <a:off x="1414" y="1626"/>
                    <a:ext cx="29" cy="46"/>
                  </a:xfrm>
                  <a:custGeom>
                    <a:avLst/>
                    <a:gdLst>
                      <a:gd name="T0" fmla="*/ 5 w 209"/>
                      <a:gd name="T1" fmla="*/ 276 h 277"/>
                      <a:gd name="T2" fmla="*/ 16 w 209"/>
                      <a:gd name="T3" fmla="*/ 270 h 277"/>
                      <a:gd name="T4" fmla="*/ 29 w 209"/>
                      <a:gd name="T5" fmla="*/ 258 h 277"/>
                      <a:gd name="T6" fmla="*/ 40 w 209"/>
                      <a:gd name="T7" fmla="*/ 243 h 277"/>
                      <a:gd name="T8" fmla="*/ 55 w 209"/>
                      <a:gd name="T9" fmla="*/ 223 h 277"/>
                      <a:gd name="T10" fmla="*/ 69 w 209"/>
                      <a:gd name="T11" fmla="*/ 200 h 277"/>
                      <a:gd name="T12" fmla="*/ 84 w 209"/>
                      <a:gd name="T13" fmla="*/ 175 h 277"/>
                      <a:gd name="T14" fmla="*/ 98 w 209"/>
                      <a:gd name="T15" fmla="*/ 149 h 277"/>
                      <a:gd name="T16" fmla="*/ 115 w 209"/>
                      <a:gd name="T17" fmla="*/ 124 h 277"/>
                      <a:gd name="T18" fmla="*/ 130 w 209"/>
                      <a:gd name="T19" fmla="*/ 98 h 277"/>
                      <a:gd name="T20" fmla="*/ 145 w 209"/>
                      <a:gd name="T21" fmla="*/ 74 h 277"/>
                      <a:gd name="T22" fmla="*/ 159 w 209"/>
                      <a:gd name="T23" fmla="*/ 51 h 277"/>
                      <a:gd name="T24" fmla="*/ 172 w 209"/>
                      <a:gd name="T25" fmla="*/ 32 h 277"/>
                      <a:gd name="T26" fmla="*/ 185 w 209"/>
                      <a:gd name="T27" fmla="*/ 18 h 277"/>
                      <a:gd name="T28" fmla="*/ 195 w 209"/>
                      <a:gd name="T29" fmla="*/ 8 h 277"/>
                      <a:gd name="T30" fmla="*/ 205 w 209"/>
                      <a:gd name="T31" fmla="*/ 4 h 277"/>
                      <a:gd name="T32" fmla="*/ 209 w 209"/>
                      <a:gd name="T33" fmla="*/ 0 h 277"/>
                      <a:gd name="T34" fmla="*/ 199 w 209"/>
                      <a:gd name="T35" fmla="*/ 2 h 277"/>
                      <a:gd name="T36" fmla="*/ 188 w 209"/>
                      <a:gd name="T37" fmla="*/ 10 h 277"/>
                      <a:gd name="T38" fmla="*/ 175 w 209"/>
                      <a:gd name="T39" fmla="*/ 23 h 277"/>
                      <a:gd name="T40" fmla="*/ 162 w 209"/>
                      <a:gd name="T41" fmla="*/ 39 h 277"/>
                      <a:gd name="T42" fmla="*/ 148 w 209"/>
                      <a:gd name="T43" fmla="*/ 61 h 277"/>
                      <a:gd name="T44" fmla="*/ 134 w 209"/>
                      <a:gd name="T45" fmla="*/ 84 h 277"/>
                      <a:gd name="T46" fmla="*/ 119 w 209"/>
                      <a:gd name="T47" fmla="*/ 108 h 277"/>
                      <a:gd name="T48" fmla="*/ 104 w 209"/>
                      <a:gd name="T49" fmla="*/ 135 h 277"/>
                      <a:gd name="T50" fmla="*/ 89 w 209"/>
                      <a:gd name="T51" fmla="*/ 161 h 277"/>
                      <a:gd name="T52" fmla="*/ 72 w 209"/>
                      <a:gd name="T53" fmla="*/ 186 h 277"/>
                      <a:gd name="T54" fmla="*/ 59 w 209"/>
                      <a:gd name="T55" fmla="*/ 209 h 277"/>
                      <a:gd name="T56" fmla="*/ 44 w 209"/>
                      <a:gd name="T57" fmla="*/ 231 h 277"/>
                      <a:gd name="T58" fmla="*/ 32 w 209"/>
                      <a:gd name="T59" fmla="*/ 249 h 277"/>
                      <a:gd name="T60" fmla="*/ 19 w 209"/>
                      <a:gd name="T61" fmla="*/ 262 h 277"/>
                      <a:gd name="T62" fmla="*/ 8 w 209"/>
                      <a:gd name="T63" fmla="*/ 271 h 277"/>
                      <a:gd name="T64" fmla="*/ 0 w 209"/>
                      <a:gd name="T65" fmla="*/ 274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77"/>
                      <a:gd name="T101" fmla="*/ 209 w 2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77">
                        <a:moveTo>
                          <a:pt x="0" y="277"/>
                        </a:moveTo>
                        <a:lnTo>
                          <a:pt x="5" y="276"/>
                        </a:lnTo>
                        <a:lnTo>
                          <a:pt x="11" y="274"/>
                        </a:lnTo>
                        <a:lnTo>
                          <a:pt x="16" y="270"/>
                        </a:lnTo>
                        <a:lnTo>
                          <a:pt x="22" y="264"/>
                        </a:lnTo>
                        <a:lnTo>
                          <a:pt x="29" y="258"/>
                        </a:lnTo>
                        <a:lnTo>
                          <a:pt x="34" y="251"/>
                        </a:lnTo>
                        <a:lnTo>
                          <a:pt x="40" y="243"/>
                        </a:lnTo>
                        <a:lnTo>
                          <a:pt x="48" y="233"/>
                        </a:lnTo>
                        <a:lnTo>
                          <a:pt x="55" y="223"/>
                        </a:lnTo>
                        <a:lnTo>
                          <a:pt x="62" y="212"/>
                        </a:lnTo>
                        <a:lnTo>
                          <a:pt x="69" y="200"/>
                        </a:lnTo>
                        <a:lnTo>
                          <a:pt x="77" y="187"/>
                        </a:lnTo>
                        <a:lnTo>
                          <a:pt x="84" y="175"/>
                        </a:lnTo>
                        <a:lnTo>
                          <a:pt x="91" y="162"/>
                        </a:lnTo>
                        <a:lnTo>
                          <a:pt x="98" y="149"/>
                        </a:lnTo>
                        <a:lnTo>
                          <a:pt x="108" y="136"/>
                        </a:lnTo>
                        <a:lnTo>
                          <a:pt x="115" y="124"/>
                        </a:lnTo>
                        <a:lnTo>
                          <a:pt x="122" y="111"/>
                        </a:lnTo>
                        <a:lnTo>
                          <a:pt x="130" y="98"/>
                        </a:lnTo>
                        <a:lnTo>
                          <a:pt x="137" y="86"/>
                        </a:lnTo>
                        <a:lnTo>
                          <a:pt x="145" y="74"/>
                        </a:lnTo>
                        <a:lnTo>
                          <a:pt x="153" y="63"/>
                        </a:lnTo>
                        <a:lnTo>
                          <a:pt x="159" y="51"/>
                        </a:lnTo>
                        <a:lnTo>
                          <a:pt x="166" y="42"/>
                        </a:lnTo>
                        <a:lnTo>
                          <a:pt x="172" y="32"/>
                        </a:lnTo>
                        <a:lnTo>
                          <a:pt x="179" y="25"/>
                        </a:lnTo>
                        <a:lnTo>
                          <a:pt x="185" y="18"/>
                        </a:lnTo>
                        <a:lnTo>
                          <a:pt x="191" y="12"/>
                        </a:lnTo>
                        <a:lnTo>
                          <a:pt x="195" y="8"/>
                        </a:lnTo>
                        <a:lnTo>
                          <a:pt x="200" y="5"/>
                        </a:lnTo>
                        <a:lnTo>
                          <a:pt x="205" y="4"/>
                        </a:lnTo>
                        <a:lnTo>
                          <a:pt x="208" y="4"/>
                        </a:lnTo>
                        <a:lnTo>
                          <a:pt x="209" y="0"/>
                        </a:lnTo>
                        <a:lnTo>
                          <a:pt x="205" y="0"/>
                        </a:lnTo>
                        <a:lnTo>
                          <a:pt x="199" y="2"/>
                        </a:lnTo>
                        <a:lnTo>
                          <a:pt x="193" y="5"/>
                        </a:lnTo>
                        <a:lnTo>
                          <a:pt x="188" y="10"/>
                        </a:lnTo>
                        <a:lnTo>
                          <a:pt x="182" y="16"/>
                        </a:lnTo>
                        <a:lnTo>
                          <a:pt x="175" y="23"/>
                        </a:lnTo>
                        <a:lnTo>
                          <a:pt x="169" y="31"/>
                        </a:lnTo>
                        <a:lnTo>
                          <a:pt x="162" y="39"/>
                        </a:lnTo>
                        <a:lnTo>
                          <a:pt x="156" y="49"/>
                        </a:lnTo>
                        <a:lnTo>
                          <a:pt x="148" y="61"/>
                        </a:lnTo>
                        <a:lnTo>
                          <a:pt x="141" y="73"/>
                        </a:lnTo>
                        <a:lnTo>
                          <a:pt x="134" y="84"/>
                        </a:lnTo>
                        <a:lnTo>
                          <a:pt x="127" y="96"/>
                        </a:lnTo>
                        <a:lnTo>
                          <a:pt x="119" y="108"/>
                        </a:lnTo>
                        <a:lnTo>
                          <a:pt x="111" y="121"/>
                        </a:lnTo>
                        <a:lnTo>
                          <a:pt x="104" y="135"/>
                        </a:lnTo>
                        <a:lnTo>
                          <a:pt x="96" y="148"/>
                        </a:lnTo>
                        <a:lnTo>
                          <a:pt x="89" y="161"/>
                        </a:lnTo>
                        <a:lnTo>
                          <a:pt x="82" y="173"/>
                        </a:lnTo>
                        <a:lnTo>
                          <a:pt x="72" y="186"/>
                        </a:lnTo>
                        <a:lnTo>
                          <a:pt x="65" y="198"/>
                        </a:lnTo>
                        <a:lnTo>
                          <a:pt x="59" y="209"/>
                        </a:lnTo>
                        <a:lnTo>
                          <a:pt x="52" y="220"/>
                        </a:lnTo>
                        <a:lnTo>
                          <a:pt x="44" y="231"/>
                        </a:lnTo>
                        <a:lnTo>
                          <a:pt x="38" y="240"/>
                        </a:lnTo>
                        <a:lnTo>
                          <a:pt x="32" y="249"/>
                        </a:lnTo>
                        <a:lnTo>
                          <a:pt x="26" y="256"/>
                        </a:lnTo>
                        <a:lnTo>
                          <a:pt x="19" y="262"/>
                        </a:lnTo>
                        <a:lnTo>
                          <a:pt x="13" y="268"/>
                        </a:lnTo>
                        <a:lnTo>
                          <a:pt x="8" y="271"/>
                        </a:lnTo>
                        <a:lnTo>
                          <a:pt x="4" y="274"/>
                        </a:lnTo>
                        <a:lnTo>
                          <a:pt x="0" y="274"/>
                        </a:lnTo>
                        <a:lnTo>
                          <a:pt x="0" y="27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5" name="Freeform 2567"/>
                  <p:cNvSpPr>
                    <a:spLocks/>
                  </p:cNvSpPr>
                  <p:nvPr/>
                </p:nvSpPr>
                <p:spPr bwMode="auto">
                  <a:xfrm>
                    <a:off x="1367" y="1671"/>
                    <a:ext cx="47" cy="56"/>
                  </a:xfrm>
                  <a:custGeom>
                    <a:avLst/>
                    <a:gdLst>
                      <a:gd name="T0" fmla="*/ 18 w 329"/>
                      <a:gd name="T1" fmla="*/ 319 h 334"/>
                      <a:gd name="T2" fmla="*/ 49 w 329"/>
                      <a:gd name="T3" fmla="*/ 289 h 334"/>
                      <a:gd name="T4" fmla="*/ 78 w 329"/>
                      <a:gd name="T5" fmla="*/ 260 h 334"/>
                      <a:gd name="T6" fmla="*/ 106 w 329"/>
                      <a:gd name="T7" fmla="*/ 231 h 334"/>
                      <a:gd name="T8" fmla="*/ 130 w 329"/>
                      <a:gd name="T9" fmla="*/ 201 h 334"/>
                      <a:gd name="T10" fmla="*/ 154 w 329"/>
                      <a:gd name="T11" fmla="*/ 174 h 334"/>
                      <a:gd name="T12" fmla="*/ 177 w 329"/>
                      <a:gd name="T13" fmla="*/ 147 h 334"/>
                      <a:gd name="T14" fmla="*/ 196 w 329"/>
                      <a:gd name="T15" fmla="*/ 122 h 334"/>
                      <a:gd name="T16" fmla="*/ 216 w 329"/>
                      <a:gd name="T17" fmla="*/ 98 h 334"/>
                      <a:gd name="T18" fmla="*/ 233 w 329"/>
                      <a:gd name="T19" fmla="*/ 77 h 334"/>
                      <a:gd name="T20" fmla="*/ 250 w 329"/>
                      <a:gd name="T21" fmla="*/ 57 h 334"/>
                      <a:gd name="T22" fmla="*/ 267 w 329"/>
                      <a:gd name="T23" fmla="*/ 40 h 334"/>
                      <a:gd name="T24" fmla="*/ 282 w 329"/>
                      <a:gd name="T25" fmla="*/ 26 h 334"/>
                      <a:gd name="T26" fmla="*/ 295 w 329"/>
                      <a:gd name="T27" fmla="*/ 15 h 334"/>
                      <a:gd name="T28" fmla="*/ 309 w 329"/>
                      <a:gd name="T29" fmla="*/ 8 h 334"/>
                      <a:gd name="T30" fmla="*/ 322 w 329"/>
                      <a:gd name="T31" fmla="*/ 5 h 334"/>
                      <a:gd name="T32" fmla="*/ 329 w 329"/>
                      <a:gd name="T33" fmla="*/ 0 h 334"/>
                      <a:gd name="T34" fmla="*/ 315 w 329"/>
                      <a:gd name="T35" fmla="*/ 2 h 334"/>
                      <a:gd name="T36" fmla="*/ 300 w 329"/>
                      <a:gd name="T37" fmla="*/ 8 h 334"/>
                      <a:gd name="T38" fmla="*/ 287 w 329"/>
                      <a:gd name="T39" fmla="*/ 18 h 334"/>
                      <a:gd name="T40" fmla="*/ 271 w 329"/>
                      <a:gd name="T41" fmla="*/ 31 h 334"/>
                      <a:gd name="T42" fmla="*/ 256 w 329"/>
                      <a:gd name="T43" fmla="*/ 46 h 334"/>
                      <a:gd name="T44" fmla="*/ 239 w 329"/>
                      <a:gd name="T45" fmla="*/ 64 h 334"/>
                      <a:gd name="T46" fmla="*/ 222 w 329"/>
                      <a:gd name="T47" fmla="*/ 85 h 334"/>
                      <a:gd name="T48" fmla="*/ 204 w 329"/>
                      <a:gd name="T49" fmla="*/ 108 h 334"/>
                      <a:gd name="T50" fmla="*/ 184 w 329"/>
                      <a:gd name="T51" fmla="*/ 132 h 334"/>
                      <a:gd name="T52" fmla="*/ 162 w 329"/>
                      <a:gd name="T53" fmla="*/ 158 h 334"/>
                      <a:gd name="T54" fmla="*/ 139 w 329"/>
                      <a:gd name="T55" fmla="*/ 185 h 334"/>
                      <a:gd name="T56" fmla="*/ 115 w 329"/>
                      <a:gd name="T57" fmla="*/ 213 h 334"/>
                      <a:gd name="T58" fmla="*/ 89 w 329"/>
                      <a:gd name="T59" fmla="*/ 242 h 334"/>
                      <a:gd name="T60" fmla="*/ 61 w 329"/>
                      <a:gd name="T61" fmla="*/ 272 h 334"/>
                      <a:gd name="T62" fmla="*/ 31 w 329"/>
                      <a:gd name="T63" fmla="*/ 302 h 334"/>
                      <a:gd name="T64" fmla="*/ 0 w 329"/>
                      <a:gd name="T65" fmla="*/ 331 h 3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9"/>
                      <a:gd name="T100" fmla="*/ 0 h 334"/>
                      <a:gd name="T101" fmla="*/ 329 w 329"/>
                      <a:gd name="T102" fmla="*/ 334 h 3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9" h="334">
                        <a:moveTo>
                          <a:pt x="3" y="334"/>
                        </a:moveTo>
                        <a:lnTo>
                          <a:pt x="18" y="319"/>
                        </a:lnTo>
                        <a:lnTo>
                          <a:pt x="34" y="304"/>
                        </a:lnTo>
                        <a:lnTo>
                          <a:pt x="49" y="289"/>
                        </a:lnTo>
                        <a:lnTo>
                          <a:pt x="64" y="275"/>
                        </a:lnTo>
                        <a:lnTo>
                          <a:pt x="78" y="260"/>
                        </a:lnTo>
                        <a:lnTo>
                          <a:pt x="92" y="245"/>
                        </a:lnTo>
                        <a:lnTo>
                          <a:pt x="106" y="231"/>
                        </a:lnTo>
                        <a:lnTo>
                          <a:pt x="118" y="215"/>
                        </a:lnTo>
                        <a:lnTo>
                          <a:pt x="130" y="201"/>
                        </a:lnTo>
                        <a:lnTo>
                          <a:pt x="142" y="188"/>
                        </a:lnTo>
                        <a:lnTo>
                          <a:pt x="154" y="174"/>
                        </a:lnTo>
                        <a:lnTo>
                          <a:pt x="165" y="160"/>
                        </a:lnTo>
                        <a:lnTo>
                          <a:pt x="177" y="147"/>
                        </a:lnTo>
                        <a:lnTo>
                          <a:pt x="186" y="134"/>
                        </a:lnTo>
                        <a:lnTo>
                          <a:pt x="196" y="122"/>
                        </a:lnTo>
                        <a:lnTo>
                          <a:pt x="206" y="110"/>
                        </a:lnTo>
                        <a:lnTo>
                          <a:pt x="216" y="98"/>
                        </a:lnTo>
                        <a:lnTo>
                          <a:pt x="224" y="88"/>
                        </a:lnTo>
                        <a:lnTo>
                          <a:pt x="233" y="77"/>
                        </a:lnTo>
                        <a:lnTo>
                          <a:pt x="242" y="66"/>
                        </a:lnTo>
                        <a:lnTo>
                          <a:pt x="250" y="57"/>
                        </a:lnTo>
                        <a:lnTo>
                          <a:pt x="258" y="49"/>
                        </a:lnTo>
                        <a:lnTo>
                          <a:pt x="267" y="40"/>
                        </a:lnTo>
                        <a:lnTo>
                          <a:pt x="274" y="33"/>
                        </a:lnTo>
                        <a:lnTo>
                          <a:pt x="282" y="26"/>
                        </a:lnTo>
                        <a:lnTo>
                          <a:pt x="289" y="21"/>
                        </a:lnTo>
                        <a:lnTo>
                          <a:pt x="295" y="15"/>
                        </a:lnTo>
                        <a:lnTo>
                          <a:pt x="302" y="12"/>
                        </a:lnTo>
                        <a:lnTo>
                          <a:pt x="309" y="8"/>
                        </a:lnTo>
                        <a:lnTo>
                          <a:pt x="316" y="6"/>
                        </a:lnTo>
                        <a:lnTo>
                          <a:pt x="322" y="5"/>
                        </a:lnTo>
                        <a:lnTo>
                          <a:pt x="329" y="3"/>
                        </a:lnTo>
                        <a:lnTo>
                          <a:pt x="329" y="0"/>
                        </a:lnTo>
                        <a:lnTo>
                          <a:pt x="322" y="1"/>
                        </a:lnTo>
                        <a:lnTo>
                          <a:pt x="315" y="2"/>
                        </a:lnTo>
                        <a:lnTo>
                          <a:pt x="308" y="5"/>
                        </a:lnTo>
                        <a:lnTo>
                          <a:pt x="300" y="8"/>
                        </a:lnTo>
                        <a:lnTo>
                          <a:pt x="294" y="13"/>
                        </a:lnTo>
                        <a:lnTo>
                          <a:pt x="287" y="18"/>
                        </a:lnTo>
                        <a:lnTo>
                          <a:pt x="279" y="24"/>
                        </a:lnTo>
                        <a:lnTo>
                          <a:pt x="271" y="31"/>
                        </a:lnTo>
                        <a:lnTo>
                          <a:pt x="263" y="38"/>
                        </a:lnTo>
                        <a:lnTo>
                          <a:pt x="256" y="46"/>
                        </a:lnTo>
                        <a:lnTo>
                          <a:pt x="246" y="55"/>
                        </a:lnTo>
                        <a:lnTo>
                          <a:pt x="239" y="64"/>
                        </a:lnTo>
                        <a:lnTo>
                          <a:pt x="231" y="75"/>
                        </a:lnTo>
                        <a:lnTo>
                          <a:pt x="222" y="85"/>
                        </a:lnTo>
                        <a:lnTo>
                          <a:pt x="212" y="96"/>
                        </a:lnTo>
                        <a:lnTo>
                          <a:pt x="204" y="108"/>
                        </a:lnTo>
                        <a:lnTo>
                          <a:pt x="193" y="120"/>
                        </a:lnTo>
                        <a:lnTo>
                          <a:pt x="184" y="132"/>
                        </a:lnTo>
                        <a:lnTo>
                          <a:pt x="172" y="145"/>
                        </a:lnTo>
                        <a:lnTo>
                          <a:pt x="162" y="158"/>
                        </a:lnTo>
                        <a:lnTo>
                          <a:pt x="152" y="171"/>
                        </a:lnTo>
                        <a:lnTo>
                          <a:pt x="139" y="185"/>
                        </a:lnTo>
                        <a:lnTo>
                          <a:pt x="128" y="199"/>
                        </a:lnTo>
                        <a:lnTo>
                          <a:pt x="115" y="213"/>
                        </a:lnTo>
                        <a:lnTo>
                          <a:pt x="103" y="228"/>
                        </a:lnTo>
                        <a:lnTo>
                          <a:pt x="89" y="242"/>
                        </a:lnTo>
                        <a:lnTo>
                          <a:pt x="76" y="258"/>
                        </a:lnTo>
                        <a:lnTo>
                          <a:pt x="61" y="272"/>
                        </a:lnTo>
                        <a:lnTo>
                          <a:pt x="47" y="287"/>
                        </a:lnTo>
                        <a:lnTo>
                          <a:pt x="31" y="302"/>
                        </a:lnTo>
                        <a:lnTo>
                          <a:pt x="16" y="316"/>
                        </a:lnTo>
                        <a:lnTo>
                          <a:pt x="0" y="331"/>
                        </a:lnTo>
                        <a:lnTo>
                          <a:pt x="3" y="33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6" name="Freeform 2568"/>
                  <p:cNvSpPr>
                    <a:spLocks/>
                  </p:cNvSpPr>
                  <p:nvPr/>
                </p:nvSpPr>
                <p:spPr bwMode="auto">
                  <a:xfrm>
                    <a:off x="1337" y="1727"/>
                    <a:ext cx="30" cy="26"/>
                  </a:xfrm>
                  <a:custGeom>
                    <a:avLst/>
                    <a:gdLst>
                      <a:gd name="T0" fmla="*/ 16 w 213"/>
                      <a:gd name="T1" fmla="*/ 151 h 157"/>
                      <a:gd name="T2" fmla="*/ 44 w 213"/>
                      <a:gd name="T3" fmla="*/ 140 h 157"/>
                      <a:gd name="T4" fmla="*/ 66 w 213"/>
                      <a:gd name="T5" fmla="*/ 129 h 157"/>
                      <a:gd name="T6" fmla="*/ 86 w 213"/>
                      <a:gd name="T7" fmla="*/ 120 h 157"/>
                      <a:gd name="T8" fmla="*/ 102 w 213"/>
                      <a:gd name="T9" fmla="*/ 110 h 157"/>
                      <a:gd name="T10" fmla="*/ 116 w 213"/>
                      <a:gd name="T11" fmla="*/ 101 h 157"/>
                      <a:gd name="T12" fmla="*/ 128 w 213"/>
                      <a:gd name="T13" fmla="*/ 92 h 157"/>
                      <a:gd name="T14" fmla="*/ 138 w 213"/>
                      <a:gd name="T15" fmla="*/ 83 h 157"/>
                      <a:gd name="T16" fmla="*/ 148 w 213"/>
                      <a:gd name="T17" fmla="*/ 75 h 157"/>
                      <a:gd name="T18" fmla="*/ 155 w 213"/>
                      <a:gd name="T19" fmla="*/ 66 h 157"/>
                      <a:gd name="T20" fmla="*/ 163 w 213"/>
                      <a:gd name="T21" fmla="*/ 57 h 157"/>
                      <a:gd name="T22" fmla="*/ 170 w 213"/>
                      <a:gd name="T23" fmla="*/ 48 h 157"/>
                      <a:gd name="T24" fmla="*/ 177 w 213"/>
                      <a:gd name="T25" fmla="*/ 39 h 157"/>
                      <a:gd name="T26" fmla="*/ 187 w 213"/>
                      <a:gd name="T27" fmla="*/ 28 h 157"/>
                      <a:gd name="T28" fmla="*/ 195 w 213"/>
                      <a:gd name="T29" fmla="*/ 19 h 157"/>
                      <a:gd name="T30" fmla="*/ 206 w 213"/>
                      <a:gd name="T31" fmla="*/ 8 h 157"/>
                      <a:gd name="T32" fmla="*/ 210 w 213"/>
                      <a:gd name="T33" fmla="*/ 0 h 157"/>
                      <a:gd name="T34" fmla="*/ 197 w 213"/>
                      <a:gd name="T35" fmla="*/ 10 h 157"/>
                      <a:gd name="T36" fmla="*/ 188 w 213"/>
                      <a:gd name="T37" fmla="*/ 21 h 157"/>
                      <a:gd name="T38" fmla="*/ 179 w 213"/>
                      <a:gd name="T39" fmla="*/ 31 h 157"/>
                      <a:gd name="T40" fmla="*/ 171 w 213"/>
                      <a:gd name="T41" fmla="*/ 41 h 157"/>
                      <a:gd name="T42" fmla="*/ 164 w 213"/>
                      <a:gd name="T43" fmla="*/ 51 h 157"/>
                      <a:gd name="T44" fmla="*/ 156 w 213"/>
                      <a:gd name="T45" fmla="*/ 59 h 157"/>
                      <a:gd name="T46" fmla="*/ 149 w 213"/>
                      <a:gd name="T47" fmla="*/ 67 h 157"/>
                      <a:gd name="T48" fmla="*/ 141 w 213"/>
                      <a:gd name="T49" fmla="*/ 77 h 157"/>
                      <a:gd name="T50" fmla="*/ 130 w 213"/>
                      <a:gd name="T51" fmla="*/ 85 h 157"/>
                      <a:gd name="T52" fmla="*/ 121 w 213"/>
                      <a:gd name="T53" fmla="*/ 94 h 157"/>
                      <a:gd name="T54" fmla="*/ 106 w 213"/>
                      <a:gd name="T55" fmla="*/ 103 h 157"/>
                      <a:gd name="T56" fmla="*/ 92 w 213"/>
                      <a:gd name="T57" fmla="*/ 113 h 157"/>
                      <a:gd name="T58" fmla="*/ 74 w 213"/>
                      <a:gd name="T59" fmla="*/ 122 h 157"/>
                      <a:gd name="T60" fmla="*/ 53 w 213"/>
                      <a:gd name="T61" fmla="*/ 132 h 157"/>
                      <a:gd name="T62" fmla="*/ 28 w 213"/>
                      <a:gd name="T63" fmla="*/ 142 h 157"/>
                      <a:gd name="T64" fmla="*/ 0 w 213"/>
                      <a:gd name="T65" fmla="*/ 153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
                      <a:gd name="T100" fmla="*/ 0 h 157"/>
                      <a:gd name="T101" fmla="*/ 213 w 213"/>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 h="157">
                        <a:moveTo>
                          <a:pt x="1" y="157"/>
                        </a:moveTo>
                        <a:lnTo>
                          <a:pt x="16" y="151"/>
                        </a:lnTo>
                        <a:lnTo>
                          <a:pt x="30" y="146"/>
                        </a:lnTo>
                        <a:lnTo>
                          <a:pt x="44" y="140"/>
                        </a:lnTo>
                        <a:lnTo>
                          <a:pt x="54" y="135"/>
                        </a:lnTo>
                        <a:lnTo>
                          <a:pt x="66" y="129"/>
                        </a:lnTo>
                        <a:lnTo>
                          <a:pt x="76" y="125"/>
                        </a:lnTo>
                        <a:lnTo>
                          <a:pt x="86" y="120"/>
                        </a:lnTo>
                        <a:lnTo>
                          <a:pt x="95" y="115"/>
                        </a:lnTo>
                        <a:lnTo>
                          <a:pt x="102" y="110"/>
                        </a:lnTo>
                        <a:lnTo>
                          <a:pt x="110" y="105"/>
                        </a:lnTo>
                        <a:lnTo>
                          <a:pt x="116" y="101"/>
                        </a:lnTo>
                        <a:lnTo>
                          <a:pt x="122" y="97"/>
                        </a:lnTo>
                        <a:lnTo>
                          <a:pt x="128" y="92"/>
                        </a:lnTo>
                        <a:lnTo>
                          <a:pt x="132" y="88"/>
                        </a:lnTo>
                        <a:lnTo>
                          <a:pt x="138" y="83"/>
                        </a:lnTo>
                        <a:lnTo>
                          <a:pt x="143" y="79"/>
                        </a:lnTo>
                        <a:lnTo>
                          <a:pt x="148" y="75"/>
                        </a:lnTo>
                        <a:lnTo>
                          <a:pt x="151" y="70"/>
                        </a:lnTo>
                        <a:lnTo>
                          <a:pt x="155" y="66"/>
                        </a:lnTo>
                        <a:lnTo>
                          <a:pt x="160" y="61"/>
                        </a:lnTo>
                        <a:lnTo>
                          <a:pt x="163" y="57"/>
                        </a:lnTo>
                        <a:lnTo>
                          <a:pt x="167" y="53"/>
                        </a:lnTo>
                        <a:lnTo>
                          <a:pt x="170" y="48"/>
                        </a:lnTo>
                        <a:lnTo>
                          <a:pt x="174" y="44"/>
                        </a:lnTo>
                        <a:lnTo>
                          <a:pt x="177" y="39"/>
                        </a:lnTo>
                        <a:lnTo>
                          <a:pt x="181" y="34"/>
                        </a:lnTo>
                        <a:lnTo>
                          <a:pt x="187" y="28"/>
                        </a:lnTo>
                        <a:lnTo>
                          <a:pt x="190" y="23"/>
                        </a:lnTo>
                        <a:lnTo>
                          <a:pt x="195" y="19"/>
                        </a:lnTo>
                        <a:lnTo>
                          <a:pt x="200" y="14"/>
                        </a:lnTo>
                        <a:lnTo>
                          <a:pt x="206" y="8"/>
                        </a:lnTo>
                        <a:lnTo>
                          <a:pt x="213" y="3"/>
                        </a:lnTo>
                        <a:lnTo>
                          <a:pt x="210" y="0"/>
                        </a:lnTo>
                        <a:lnTo>
                          <a:pt x="203" y="6"/>
                        </a:lnTo>
                        <a:lnTo>
                          <a:pt x="197" y="10"/>
                        </a:lnTo>
                        <a:lnTo>
                          <a:pt x="193" y="16"/>
                        </a:lnTo>
                        <a:lnTo>
                          <a:pt x="188" y="21"/>
                        </a:lnTo>
                        <a:lnTo>
                          <a:pt x="183" y="26"/>
                        </a:lnTo>
                        <a:lnTo>
                          <a:pt x="179" y="31"/>
                        </a:lnTo>
                        <a:lnTo>
                          <a:pt x="175" y="36"/>
                        </a:lnTo>
                        <a:lnTo>
                          <a:pt x="171" y="41"/>
                        </a:lnTo>
                        <a:lnTo>
                          <a:pt x="168" y="46"/>
                        </a:lnTo>
                        <a:lnTo>
                          <a:pt x="164" y="51"/>
                        </a:lnTo>
                        <a:lnTo>
                          <a:pt x="161" y="55"/>
                        </a:lnTo>
                        <a:lnTo>
                          <a:pt x="156" y="59"/>
                        </a:lnTo>
                        <a:lnTo>
                          <a:pt x="153" y="64"/>
                        </a:lnTo>
                        <a:lnTo>
                          <a:pt x="149" y="67"/>
                        </a:lnTo>
                        <a:lnTo>
                          <a:pt x="144" y="72"/>
                        </a:lnTo>
                        <a:lnTo>
                          <a:pt x="141" y="77"/>
                        </a:lnTo>
                        <a:lnTo>
                          <a:pt x="136" y="80"/>
                        </a:lnTo>
                        <a:lnTo>
                          <a:pt x="130" y="85"/>
                        </a:lnTo>
                        <a:lnTo>
                          <a:pt x="125" y="90"/>
                        </a:lnTo>
                        <a:lnTo>
                          <a:pt x="121" y="94"/>
                        </a:lnTo>
                        <a:lnTo>
                          <a:pt x="115" y="98"/>
                        </a:lnTo>
                        <a:lnTo>
                          <a:pt x="106" y="103"/>
                        </a:lnTo>
                        <a:lnTo>
                          <a:pt x="99" y="108"/>
                        </a:lnTo>
                        <a:lnTo>
                          <a:pt x="92" y="113"/>
                        </a:lnTo>
                        <a:lnTo>
                          <a:pt x="84" y="117"/>
                        </a:lnTo>
                        <a:lnTo>
                          <a:pt x="74" y="122"/>
                        </a:lnTo>
                        <a:lnTo>
                          <a:pt x="65" y="127"/>
                        </a:lnTo>
                        <a:lnTo>
                          <a:pt x="53" y="132"/>
                        </a:lnTo>
                        <a:lnTo>
                          <a:pt x="41" y="136"/>
                        </a:lnTo>
                        <a:lnTo>
                          <a:pt x="28" y="142"/>
                        </a:lnTo>
                        <a:lnTo>
                          <a:pt x="15" y="148"/>
                        </a:lnTo>
                        <a:lnTo>
                          <a:pt x="0" y="153"/>
                        </a:lnTo>
                        <a:lnTo>
                          <a:pt x="1" y="1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7" name="Freeform 2569"/>
                  <p:cNvSpPr>
                    <a:spLocks/>
                  </p:cNvSpPr>
                  <p:nvPr/>
                </p:nvSpPr>
                <p:spPr bwMode="auto">
                  <a:xfrm>
                    <a:off x="1326" y="1752"/>
                    <a:ext cx="12" cy="44"/>
                  </a:xfrm>
                  <a:custGeom>
                    <a:avLst/>
                    <a:gdLst>
                      <a:gd name="T0" fmla="*/ 83 w 88"/>
                      <a:gd name="T1" fmla="*/ 257 h 261"/>
                      <a:gd name="T2" fmla="*/ 78 w 88"/>
                      <a:gd name="T3" fmla="*/ 255 h 261"/>
                      <a:gd name="T4" fmla="*/ 70 w 88"/>
                      <a:gd name="T5" fmla="*/ 246 h 261"/>
                      <a:gd name="T6" fmla="*/ 60 w 88"/>
                      <a:gd name="T7" fmla="*/ 236 h 261"/>
                      <a:gd name="T8" fmla="*/ 49 w 88"/>
                      <a:gd name="T9" fmla="*/ 221 h 261"/>
                      <a:gd name="T10" fmla="*/ 38 w 88"/>
                      <a:gd name="T11" fmla="*/ 204 h 261"/>
                      <a:gd name="T12" fmla="*/ 26 w 88"/>
                      <a:gd name="T13" fmla="*/ 184 h 261"/>
                      <a:gd name="T14" fmla="*/ 17 w 88"/>
                      <a:gd name="T15" fmla="*/ 162 h 261"/>
                      <a:gd name="T16" fmla="*/ 9 w 88"/>
                      <a:gd name="T17" fmla="*/ 141 h 261"/>
                      <a:gd name="T18" fmla="*/ 4 w 88"/>
                      <a:gd name="T19" fmla="*/ 118 h 261"/>
                      <a:gd name="T20" fmla="*/ 4 w 88"/>
                      <a:gd name="T21" fmla="*/ 96 h 261"/>
                      <a:gd name="T22" fmla="*/ 6 w 88"/>
                      <a:gd name="T23" fmla="*/ 74 h 261"/>
                      <a:gd name="T24" fmla="*/ 15 w 88"/>
                      <a:gd name="T25" fmla="*/ 54 h 261"/>
                      <a:gd name="T26" fmla="*/ 30 w 88"/>
                      <a:gd name="T27" fmla="*/ 36 h 261"/>
                      <a:gd name="T28" fmla="*/ 50 w 88"/>
                      <a:gd name="T29" fmla="*/ 18 h 261"/>
                      <a:gd name="T30" fmla="*/ 78 w 88"/>
                      <a:gd name="T31" fmla="*/ 4 h 261"/>
                      <a:gd name="T32" fmla="*/ 63 w 88"/>
                      <a:gd name="T33" fmla="*/ 7 h 261"/>
                      <a:gd name="T34" fmla="*/ 37 w 88"/>
                      <a:gd name="T35" fmla="*/ 23 h 261"/>
                      <a:gd name="T36" fmla="*/ 19 w 88"/>
                      <a:gd name="T37" fmla="*/ 43 h 261"/>
                      <a:gd name="T38" fmla="*/ 6 w 88"/>
                      <a:gd name="T39" fmla="*/ 63 h 261"/>
                      <a:gd name="T40" fmla="*/ 1 w 88"/>
                      <a:gd name="T41" fmla="*/ 85 h 261"/>
                      <a:gd name="T42" fmla="*/ 0 w 88"/>
                      <a:gd name="T43" fmla="*/ 107 h 261"/>
                      <a:gd name="T44" fmla="*/ 2 w 88"/>
                      <a:gd name="T45" fmla="*/ 130 h 261"/>
                      <a:gd name="T46" fmla="*/ 9 w 88"/>
                      <a:gd name="T47" fmla="*/ 152 h 261"/>
                      <a:gd name="T48" fmla="*/ 18 w 88"/>
                      <a:gd name="T49" fmla="*/ 176 h 261"/>
                      <a:gd name="T50" fmla="*/ 29 w 88"/>
                      <a:gd name="T51" fmla="*/ 196 h 261"/>
                      <a:gd name="T52" fmla="*/ 40 w 88"/>
                      <a:gd name="T53" fmla="*/ 214 h 261"/>
                      <a:gd name="T54" fmla="*/ 51 w 88"/>
                      <a:gd name="T55" fmla="*/ 231 h 261"/>
                      <a:gd name="T56" fmla="*/ 63 w 88"/>
                      <a:gd name="T57" fmla="*/ 244 h 261"/>
                      <a:gd name="T58" fmla="*/ 72 w 88"/>
                      <a:gd name="T59" fmla="*/ 254 h 261"/>
                      <a:gd name="T60" fmla="*/ 79 w 88"/>
                      <a:gd name="T61" fmla="*/ 260 h 261"/>
                      <a:gd name="T62" fmla="*/ 86 w 88"/>
                      <a:gd name="T63" fmla="*/ 261 h 261"/>
                      <a:gd name="T64" fmla="*/ 88 w 88"/>
                      <a:gd name="T65" fmla="*/ 258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
                      <a:gd name="T100" fmla="*/ 0 h 261"/>
                      <a:gd name="T101" fmla="*/ 88 w 88"/>
                      <a:gd name="T102" fmla="*/ 261 h 2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 h="261">
                        <a:moveTo>
                          <a:pt x="85" y="257"/>
                        </a:moveTo>
                        <a:lnTo>
                          <a:pt x="83" y="257"/>
                        </a:lnTo>
                        <a:lnTo>
                          <a:pt x="81" y="256"/>
                        </a:lnTo>
                        <a:lnTo>
                          <a:pt x="78" y="255"/>
                        </a:lnTo>
                        <a:lnTo>
                          <a:pt x="75" y="251"/>
                        </a:lnTo>
                        <a:lnTo>
                          <a:pt x="70" y="246"/>
                        </a:lnTo>
                        <a:lnTo>
                          <a:pt x="65" y="242"/>
                        </a:lnTo>
                        <a:lnTo>
                          <a:pt x="60" y="236"/>
                        </a:lnTo>
                        <a:lnTo>
                          <a:pt x="53" y="229"/>
                        </a:lnTo>
                        <a:lnTo>
                          <a:pt x="49" y="221"/>
                        </a:lnTo>
                        <a:lnTo>
                          <a:pt x="43" y="213"/>
                        </a:lnTo>
                        <a:lnTo>
                          <a:pt x="38" y="204"/>
                        </a:lnTo>
                        <a:lnTo>
                          <a:pt x="31" y="194"/>
                        </a:lnTo>
                        <a:lnTo>
                          <a:pt x="26" y="184"/>
                        </a:lnTo>
                        <a:lnTo>
                          <a:pt x="21" y="174"/>
                        </a:lnTo>
                        <a:lnTo>
                          <a:pt x="17" y="162"/>
                        </a:lnTo>
                        <a:lnTo>
                          <a:pt x="13" y="151"/>
                        </a:lnTo>
                        <a:lnTo>
                          <a:pt x="9" y="141"/>
                        </a:lnTo>
                        <a:lnTo>
                          <a:pt x="6" y="130"/>
                        </a:lnTo>
                        <a:lnTo>
                          <a:pt x="4" y="118"/>
                        </a:lnTo>
                        <a:lnTo>
                          <a:pt x="4" y="107"/>
                        </a:lnTo>
                        <a:lnTo>
                          <a:pt x="4" y="96"/>
                        </a:lnTo>
                        <a:lnTo>
                          <a:pt x="4" y="85"/>
                        </a:lnTo>
                        <a:lnTo>
                          <a:pt x="6" y="74"/>
                        </a:lnTo>
                        <a:lnTo>
                          <a:pt x="11" y="64"/>
                        </a:lnTo>
                        <a:lnTo>
                          <a:pt x="15" y="54"/>
                        </a:lnTo>
                        <a:lnTo>
                          <a:pt x="21" y="44"/>
                        </a:lnTo>
                        <a:lnTo>
                          <a:pt x="30" y="36"/>
                        </a:lnTo>
                        <a:lnTo>
                          <a:pt x="39" y="25"/>
                        </a:lnTo>
                        <a:lnTo>
                          <a:pt x="50" y="18"/>
                        </a:lnTo>
                        <a:lnTo>
                          <a:pt x="64" y="11"/>
                        </a:lnTo>
                        <a:lnTo>
                          <a:pt x="78" y="4"/>
                        </a:lnTo>
                        <a:lnTo>
                          <a:pt x="77" y="0"/>
                        </a:lnTo>
                        <a:lnTo>
                          <a:pt x="63" y="7"/>
                        </a:lnTo>
                        <a:lnTo>
                          <a:pt x="49" y="14"/>
                        </a:lnTo>
                        <a:lnTo>
                          <a:pt x="37" y="23"/>
                        </a:lnTo>
                        <a:lnTo>
                          <a:pt x="26" y="33"/>
                        </a:lnTo>
                        <a:lnTo>
                          <a:pt x="19" y="43"/>
                        </a:lnTo>
                        <a:lnTo>
                          <a:pt x="12" y="52"/>
                        </a:lnTo>
                        <a:lnTo>
                          <a:pt x="6" y="63"/>
                        </a:lnTo>
                        <a:lnTo>
                          <a:pt x="2" y="74"/>
                        </a:lnTo>
                        <a:lnTo>
                          <a:pt x="1" y="85"/>
                        </a:lnTo>
                        <a:lnTo>
                          <a:pt x="0" y="95"/>
                        </a:lnTo>
                        <a:lnTo>
                          <a:pt x="0" y="107"/>
                        </a:lnTo>
                        <a:lnTo>
                          <a:pt x="0" y="119"/>
                        </a:lnTo>
                        <a:lnTo>
                          <a:pt x="2" y="130"/>
                        </a:lnTo>
                        <a:lnTo>
                          <a:pt x="5" y="142"/>
                        </a:lnTo>
                        <a:lnTo>
                          <a:pt x="9" y="152"/>
                        </a:lnTo>
                        <a:lnTo>
                          <a:pt x="13" y="164"/>
                        </a:lnTo>
                        <a:lnTo>
                          <a:pt x="18" y="176"/>
                        </a:lnTo>
                        <a:lnTo>
                          <a:pt x="23" y="186"/>
                        </a:lnTo>
                        <a:lnTo>
                          <a:pt x="29" y="196"/>
                        </a:lnTo>
                        <a:lnTo>
                          <a:pt x="34" y="206"/>
                        </a:lnTo>
                        <a:lnTo>
                          <a:pt x="40" y="214"/>
                        </a:lnTo>
                        <a:lnTo>
                          <a:pt x="45" y="223"/>
                        </a:lnTo>
                        <a:lnTo>
                          <a:pt x="51" y="231"/>
                        </a:lnTo>
                        <a:lnTo>
                          <a:pt x="57" y="238"/>
                        </a:lnTo>
                        <a:lnTo>
                          <a:pt x="63" y="244"/>
                        </a:lnTo>
                        <a:lnTo>
                          <a:pt x="67" y="249"/>
                        </a:lnTo>
                        <a:lnTo>
                          <a:pt x="72" y="254"/>
                        </a:lnTo>
                        <a:lnTo>
                          <a:pt x="76" y="257"/>
                        </a:lnTo>
                        <a:lnTo>
                          <a:pt x="79" y="260"/>
                        </a:lnTo>
                        <a:lnTo>
                          <a:pt x="83" y="261"/>
                        </a:lnTo>
                        <a:lnTo>
                          <a:pt x="86" y="261"/>
                        </a:lnTo>
                        <a:lnTo>
                          <a:pt x="88" y="257"/>
                        </a:lnTo>
                        <a:lnTo>
                          <a:pt x="88" y="258"/>
                        </a:lnTo>
                        <a:lnTo>
                          <a:pt x="85" y="2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8" name="Freeform 2570"/>
                  <p:cNvSpPr>
                    <a:spLocks/>
                  </p:cNvSpPr>
                  <p:nvPr/>
                </p:nvSpPr>
                <p:spPr bwMode="auto">
                  <a:xfrm>
                    <a:off x="1338" y="1735"/>
                    <a:ext cx="44" cy="60"/>
                  </a:xfrm>
                  <a:custGeom>
                    <a:avLst/>
                    <a:gdLst>
                      <a:gd name="T0" fmla="*/ 299 w 309"/>
                      <a:gd name="T1" fmla="*/ 6 h 358"/>
                      <a:gd name="T2" fmla="*/ 289 w 309"/>
                      <a:gd name="T3" fmla="*/ 17 h 358"/>
                      <a:gd name="T4" fmla="*/ 273 w 309"/>
                      <a:gd name="T5" fmla="*/ 29 h 358"/>
                      <a:gd name="T6" fmla="*/ 258 w 309"/>
                      <a:gd name="T7" fmla="*/ 41 h 358"/>
                      <a:gd name="T8" fmla="*/ 239 w 309"/>
                      <a:gd name="T9" fmla="*/ 54 h 358"/>
                      <a:gd name="T10" fmla="*/ 219 w 309"/>
                      <a:gd name="T11" fmla="*/ 68 h 358"/>
                      <a:gd name="T12" fmla="*/ 198 w 309"/>
                      <a:gd name="T13" fmla="*/ 83 h 358"/>
                      <a:gd name="T14" fmla="*/ 175 w 309"/>
                      <a:gd name="T15" fmla="*/ 100 h 358"/>
                      <a:gd name="T16" fmla="*/ 154 w 309"/>
                      <a:gd name="T17" fmla="*/ 119 h 358"/>
                      <a:gd name="T18" fmla="*/ 131 w 309"/>
                      <a:gd name="T19" fmla="*/ 140 h 358"/>
                      <a:gd name="T20" fmla="*/ 109 w 309"/>
                      <a:gd name="T21" fmla="*/ 164 h 358"/>
                      <a:gd name="T22" fmla="*/ 87 w 309"/>
                      <a:gd name="T23" fmla="*/ 192 h 358"/>
                      <a:gd name="T24" fmla="*/ 64 w 309"/>
                      <a:gd name="T25" fmla="*/ 221 h 358"/>
                      <a:gd name="T26" fmla="*/ 44 w 309"/>
                      <a:gd name="T27" fmla="*/ 255 h 358"/>
                      <a:gd name="T28" fmla="*/ 25 w 309"/>
                      <a:gd name="T29" fmla="*/ 293 h 358"/>
                      <a:gd name="T30" fmla="*/ 7 w 309"/>
                      <a:gd name="T31" fmla="*/ 334 h 358"/>
                      <a:gd name="T32" fmla="*/ 3 w 309"/>
                      <a:gd name="T33" fmla="*/ 358 h 358"/>
                      <a:gd name="T34" fmla="*/ 19 w 309"/>
                      <a:gd name="T35" fmla="*/ 314 h 358"/>
                      <a:gd name="T36" fmla="*/ 38 w 309"/>
                      <a:gd name="T37" fmla="*/ 275 h 358"/>
                      <a:gd name="T38" fmla="*/ 58 w 309"/>
                      <a:gd name="T39" fmla="*/ 239 h 358"/>
                      <a:gd name="T40" fmla="*/ 79 w 309"/>
                      <a:gd name="T41" fmla="*/ 208 h 358"/>
                      <a:gd name="T42" fmla="*/ 101 w 309"/>
                      <a:gd name="T43" fmla="*/ 180 h 358"/>
                      <a:gd name="T44" fmla="*/ 122 w 309"/>
                      <a:gd name="T45" fmla="*/ 155 h 358"/>
                      <a:gd name="T46" fmla="*/ 145 w 309"/>
                      <a:gd name="T47" fmla="*/ 132 h 358"/>
                      <a:gd name="T48" fmla="*/ 167 w 309"/>
                      <a:gd name="T49" fmla="*/ 112 h 358"/>
                      <a:gd name="T50" fmla="*/ 189 w 309"/>
                      <a:gd name="T51" fmla="*/ 94 h 358"/>
                      <a:gd name="T52" fmla="*/ 211 w 309"/>
                      <a:gd name="T53" fmla="*/ 78 h 358"/>
                      <a:gd name="T54" fmla="*/ 232 w 309"/>
                      <a:gd name="T55" fmla="*/ 63 h 358"/>
                      <a:gd name="T56" fmla="*/ 250 w 309"/>
                      <a:gd name="T57" fmla="*/ 50 h 358"/>
                      <a:gd name="T58" fmla="*/ 268 w 309"/>
                      <a:gd name="T59" fmla="*/ 38 h 358"/>
                      <a:gd name="T60" fmla="*/ 284 w 309"/>
                      <a:gd name="T61" fmla="*/ 26 h 358"/>
                      <a:gd name="T62" fmla="*/ 297 w 309"/>
                      <a:gd name="T63" fmla="*/ 14 h 358"/>
                      <a:gd name="T64" fmla="*/ 309 w 309"/>
                      <a:gd name="T65" fmla="*/ 2 h 3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358"/>
                      <a:gd name="T101" fmla="*/ 309 w 309"/>
                      <a:gd name="T102" fmla="*/ 358 h 3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358">
                        <a:moveTo>
                          <a:pt x="306" y="0"/>
                        </a:moveTo>
                        <a:lnTo>
                          <a:pt x="299" y="6"/>
                        </a:lnTo>
                        <a:lnTo>
                          <a:pt x="295" y="12"/>
                        </a:lnTo>
                        <a:lnTo>
                          <a:pt x="289" y="17"/>
                        </a:lnTo>
                        <a:lnTo>
                          <a:pt x="282" y="23"/>
                        </a:lnTo>
                        <a:lnTo>
                          <a:pt x="273" y="29"/>
                        </a:lnTo>
                        <a:lnTo>
                          <a:pt x="266" y="35"/>
                        </a:lnTo>
                        <a:lnTo>
                          <a:pt x="258" y="41"/>
                        </a:lnTo>
                        <a:lnTo>
                          <a:pt x="247" y="48"/>
                        </a:lnTo>
                        <a:lnTo>
                          <a:pt x="239" y="54"/>
                        </a:lnTo>
                        <a:lnTo>
                          <a:pt x="230" y="61"/>
                        </a:lnTo>
                        <a:lnTo>
                          <a:pt x="219" y="68"/>
                        </a:lnTo>
                        <a:lnTo>
                          <a:pt x="210" y="75"/>
                        </a:lnTo>
                        <a:lnTo>
                          <a:pt x="198" y="83"/>
                        </a:lnTo>
                        <a:lnTo>
                          <a:pt x="187" y="91"/>
                        </a:lnTo>
                        <a:lnTo>
                          <a:pt x="175" y="100"/>
                        </a:lnTo>
                        <a:lnTo>
                          <a:pt x="165" y="108"/>
                        </a:lnTo>
                        <a:lnTo>
                          <a:pt x="154" y="119"/>
                        </a:lnTo>
                        <a:lnTo>
                          <a:pt x="142" y="130"/>
                        </a:lnTo>
                        <a:lnTo>
                          <a:pt x="131" y="140"/>
                        </a:lnTo>
                        <a:lnTo>
                          <a:pt x="120" y="152"/>
                        </a:lnTo>
                        <a:lnTo>
                          <a:pt x="109" y="164"/>
                        </a:lnTo>
                        <a:lnTo>
                          <a:pt x="97" y="177"/>
                        </a:lnTo>
                        <a:lnTo>
                          <a:pt x="87" y="192"/>
                        </a:lnTo>
                        <a:lnTo>
                          <a:pt x="76" y="206"/>
                        </a:lnTo>
                        <a:lnTo>
                          <a:pt x="64" y="221"/>
                        </a:lnTo>
                        <a:lnTo>
                          <a:pt x="55" y="238"/>
                        </a:lnTo>
                        <a:lnTo>
                          <a:pt x="44" y="255"/>
                        </a:lnTo>
                        <a:lnTo>
                          <a:pt x="34" y="274"/>
                        </a:lnTo>
                        <a:lnTo>
                          <a:pt x="25" y="293"/>
                        </a:lnTo>
                        <a:lnTo>
                          <a:pt x="16" y="313"/>
                        </a:lnTo>
                        <a:lnTo>
                          <a:pt x="7" y="334"/>
                        </a:lnTo>
                        <a:lnTo>
                          <a:pt x="0" y="357"/>
                        </a:lnTo>
                        <a:lnTo>
                          <a:pt x="3" y="358"/>
                        </a:lnTo>
                        <a:lnTo>
                          <a:pt x="11" y="336"/>
                        </a:lnTo>
                        <a:lnTo>
                          <a:pt x="19" y="314"/>
                        </a:lnTo>
                        <a:lnTo>
                          <a:pt x="29" y="294"/>
                        </a:lnTo>
                        <a:lnTo>
                          <a:pt x="38" y="275"/>
                        </a:lnTo>
                        <a:lnTo>
                          <a:pt x="48" y="256"/>
                        </a:lnTo>
                        <a:lnTo>
                          <a:pt x="58" y="239"/>
                        </a:lnTo>
                        <a:lnTo>
                          <a:pt x="68" y="223"/>
                        </a:lnTo>
                        <a:lnTo>
                          <a:pt x="79" y="208"/>
                        </a:lnTo>
                        <a:lnTo>
                          <a:pt x="89" y="194"/>
                        </a:lnTo>
                        <a:lnTo>
                          <a:pt x="101" y="180"/>
                        </a:lnTo>
                        <a:lnTo>
                          <a:pt x="111" y="167"/>
                        </a:lnTo>
                        <a:lnTo>
                          <a:pt x="122" y="155"/>
                        </a:lnTo>
                        <a:lnTo>
                          <a:pt x="134" y="143"/>
                        </a:lnTo>
                        <a:lnTo>
                          <a:pt x="145" y="132"/>
                        </a:lnTo>
                        <a:lnTo>
                          <a:pt x="156" y="122"/>
                        </a:lnTo>
                        <a:lnTo>
                          <a:pt x="167" y="112"/>
                        </a:lnTo>
                        <a:lnTo>
                          <a:pt x="179" y="103"/>
                        </a:lnTo>
                        <a:lnTo>
                          <a:pt x="189" y="94"/>
                        </a:lnTo>
                        <a:lnTo>
                          <a:pt x="200" y="86"/>
                        </a:lnTo>
                        <a:lnTo>
                          <a:pt x="211" y="78"/>
                        </a:lnTo>
                        <a:lnTo>
                          <a:pt x="221" y="70"/>
                        </a:lnTo>
                        <a:lnTo>
                          <a:pt x="232" y="63"/>
                        </a:lnTo>
                        <a:lnTo>
                          <a:pt x="241" y="57"/>
                        </a:lnTo>
                        <a:lnTo>
                          <a:pt x="250" y="50"/>
                        </a:lnTo>
                        <a:lnTo>
                          <a:pt x="260" y="44"/>
                        </a:lnTo>
                        <a:lnTo>
                          <a:pt x="268" y="38"/>
                        </a:lnTo>
                        <a:lnTo>
                          <a:pt x="276" y="31"/>
                        </a:lnTo>
                        <a:lnTo>
                          <a:pt x="284" y="26"/>
                        </a:lnTo>
                        <a:lnTo>
                          <a:pt x="291" y="20"/>
                        </a:lnTo>
                        <a:lnTo>
                          <a:pt x="297" y="14"/>
                        </a:lnTo>
                        <a:lnTo>
                          <a:pt x="304" y="8"/>
                        </a:lnTo>
                        <a:lnTo>
                          <a:pt x="309" y="2"/>
                        </a:lnTo>
                        <a:lnTo>
                          <a:pt x="30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49" name="Freeform 2571"/>
                  <p:cNvSpPr>
                    <a:spLocks/>
                  </p:cNvSpPr>
                  <p:nvPr/>
                </p:nvSpPr>
                <p:spPr bwMode="auto">
                  <a:xfrm>
                    <a:off x="1381" y="1712"/>
                    <a:ext cx="29" cy="24"/>
                  </a:xfrm>
                  <a:custGeom>
                    <a:avLst/>
                    <a:gdLst>
                      <a:gd name="T0" fmla="*/ 193 w 200"/>
                      <a:gd name="T1" fmla="*/ 5 h 144"/>
                      <a:gd name="T2" fmla="*/ 187 w 200"/>
                      <a:gd name="T3" fmla="*/ 14 h 144"/>
                      <a:gd name="T4" fmla="*/ 180 w 200"/>
                      <a:gd name="T5" fmla="*/ 21 h 144"/>
                      <a:gd name="T6" fmla="*/ 171 w 200"/>
                      <a:gd name="T7" fmla="*/ 28 h 144"/>
                      <a:gd name="T8" fmla="*/ 160 w 200"/>
                      <a:gd name="T9" fmla="*/ 34 h 144"/>
                      <a:gd name="T10" fmla="*/ 149 w 200"/>
                      <a:gd name="T11" fmla="*/ 40 h 144"/>
                      <a:gd name="T12" fmla="*/ 138 w 200"/>
                      <a:gd name="T13" fmla="*/ 46 h 144"/>
                      <a:gd name="T14" fmla="*/ 125 w 200"/>
                      <a:gd name="T15" fmla="*/ 52 h 144"/>
                      <a:gd name="T16" fmla="*/ 110 w 200"/>
                      <a:gd name="T17" fmla="*/ 58 h 144"/>
                      <a:gd name="T18" fmla="*/ 95 w 200"/>
                      <a:gd name="T19" fmla="*/ 65 h 144"/>
                      <a:gd name="T20" fmla="*/ 82 w 200"/>
                      <a:gd name="T21" fmla="*/ 73 h 144"/>
                      <a:gd name="T22" fmla="*/ 67 w 200"/>
                      <a:gd name="T23" fmla="*/ 81 h 144"/>
                      <a:gd name="T24" fmla="*/ 51 w 200"/>
                      <a:gd name="T25" fmla="*/ 91 h 144"/>
                      <a:gd name="T26" fmla="*/ 36 w 200"/>
                      <a:gd name="T27" fmla="*/ 103 h 144"/>
                      <a:gd name="T28" fmla="*/ 21 w 200"/>
                      <a:gd name="T29" fmla="*/ 117 h 144"/>
                      <a:gd name="T30" fmla="*/ 6 w 200"/>
                      <a:gd name="T31" fmla="*/ 134 h 144"/>
                      <a:gd name="T32" fmla="*/ 3 w 200"/>
                      <a:gd name="T33" fmla="*/ 144 h 144"/>
                      <a:gd name="T34" fmla="*/ 16 w 200"/>
                      <a:gd name="T35" fmla="*/ 128 h 144"/>
                      <a:gd name="T36" fmla="*/ 31 w 200"/>
                      <a:gd name="T37" fmla="*/ 112 h 144"/>
                      <a:gd name="T38" fmla="*/ 46 w 200"/>
                      <a:gd name="T39" fmla="*/ 101 h 144"/>
                      <a:gd name="T40" fmla="*/ 61 w 200"/>
                      <a:gd name="T41" fmla="*/ 90 h 144"/>
                      <a:gd name="T42" fmla="*/ 76 w 200"/>
                      <a:gd name="T43" fmla="*/ 80 h 144"/>
                      <a:gd name="T44" fmla="*/ 90 w 200"/>
                      <a:gd name="T45" fmla="*/ 72 h 144"/>
                      <a:gd name="T46" fmla="*/ 106 w 200"/>
                      <a:gd name="T47" fmla="*/ 65 h 144"/>
                      <a:gd name="T48" fmla="*/ 119 w 200"/>
                      <a:gd name="T49" fmla="*/ 58 h 144"/>
                      <a:gd name="T50" fmla="*/ 133 w 200"/>
                      <a:gd name="T51" fmla="*/ 52 h 144"/>
                      <a:gd name="T52" fmla="*/ 145 w 200"/>
                      <a:gd name="T53" fmla="*/ 46 h 144"/>
                      <a:gd name="T54" fmla="*/ 157 w 200"/>
                      <a:gd name="T55" fmla="*/ 41 h 144"/>
                      <a:gd name="T56" fmla="*/ 167 w 200"/>
                      <a:gd name="T57" fmla="*/ 34 h 144"/>
                      <a:gd name="T58" fmla="*/ 178 w 200"/>
                      <a:gd name="T59" fmla="*/ 28 h 144"/>
                      <a:gd name="T60" fmla="*/ 186 w 200"/>
                      <a:gd name="T61" fmla="*/ 20 h 144"/>
                      <a:gd name="T62" fmla="*/ 193 w 200"/>
                      <a:gd name="T63" fmla="*/ 11 h 144"/>
                      <a:gd name="T64" fmla="*/ 200 w 200"/>
                      <a:gd name="T65" fmla="*/ 2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144"/>
                      <a:gd name="T101" fmla="*/ 200 w 20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144">
                        <a:moveTo>
                          <a:pt x="197" y="0"/>
                        </a:moveTo>
                        <a:lnTo>
                          <a:pt x="193" y="5"/>
                        </a:lnTo>
                        <a:lnTo>
                          <a:pt x="191" y="9"/>
                        </a:lnTo>
                        <a:lnTo>
                          <a:pt x="187" y="14"/>
                        </a:lnTo>
                        <a:lnTo>
                          <a:pt x="184" y="17"/>
                        </a:lnTo>
                        <a:lnTo>
                          <a:pt x="180" y="21"/>
                        </a:lnTo>
                        <a:lnTo>
                          <a:pt x="177" y="24"/>
                        </a:lnTo>
                        <a:lnTo>
                          <a:pt x="171" y="28"/>
                        </a:lnTo>
                        <a:lnTo>
                          <a:pt x="166" y="31"/>
                        </a:lnTo>
                        <a:lnTo>
                          <a:pt x="160" y="34"/>
                        </a:lnTo>
                        <a:lnTo>
                          <a:pt x="155" y="37"/>
                        </a:lnTo>
                        <a:lnTo>
                          <a:pt x="149" y="40"/>
                        </a:lnTo>
                        <a:lnTo>
                          <a:pt x="144" y="43"/>
                        </a:lnTo>
                        <a:lnTo>
                          <a:pt x="138" y="46"/>
                        </a:lnTo>
                        <a:lnTo>
                          <a:pt x="131" y="49"/>
                        </a:lnTo>
                        <a:lnTo>
                          <a:pt x="125" y="52"/>
                        </a:lnTo>
                        <a:lnTo>
                          <a:pt x="118" y="55"/>
                        </a:lnTo>
                        <a:lnTo>
                          <a:pt x="110" y="58"/>
                        </a:lnTo>
                        <a:lnTo>
                          <a:pt x="103" y="61"/>
                        </a:lnTo>
                        <a:lnTo>
                          <a:pt x="95" y="65"/>
                        </a:lnTo>
                        <a:lnTo>
                          <a:pt x="89" y="68"/>
                        </a:lnTo>
                        <a:lnTo>
                          <a:pt x="82" y="73"/>
                        </a:lnTo>
                        <a:lnTo>
                          <a:pt x="75" y="77"/>
                        </a:lnTo>
                        <a:lnTo>
                          <a:pt x="67" y="81"/>
                        </a:lnTo>
                        <a:lnTo>
                          <a:pt x="60" y="86"/>
                        </a:lnTo>
                        <a:lnTo>
                          <a:pt x="51" y="91"/>
                        </a:lnTo>
                        <a:lnTo>
                          <a:pt x="43" y="97"/>
                        </a:lnTo>
                        <a:lnTo>
                          <a:pt x="36" y="103"/>
                        </a:lnTo>
                        <a:lnTo>
                          <a:pt x="29" y="110"/>
                        </a:lnTo>
                        <a:lnTo>
                          <a:pt x="21" y="117"/>
                        </a:lnTo>
                        <a:lnTo>
                          <a:pt x="14" y="125"/>
                        </a:lnTo>
                        <a:lnTo>
                          <a:pt x="6" y="134"/>
                        </a:lnTo>
                        <a:lnTo>
                          <a:pt x="0" y="142"/>
                        </a:lnTo>
                        <a:lnTo>
                          <a:pt x="3" y="144"/>
                        </a:lnTo>
                        <a:lnTo>
                          <a:pt x="10" y="136"/>
                        </a:lnTo>
                        <a:lnTo>
                          <a:pt x="16" y="128"/>
                        </a:lnTo>
                        <a:lnTo>
                          <a:pt x="24" y="120"/>
                        </a:lnTo>
                        <a:lnTo>
                          <a:pt x="31" y="112"/>
                        </a:lnTo>
                        <a:lnTo>
                          <a:pt x="38" y="107"/>
                        </a:lnTo>
                        <a:lnTo>
                          <a:pt x="46" y="101"/>
                        </a:lnTo>
                        <a:lnTo>
                          <a:pt x="54" y="95"/>
                        </a:lnTo>
                        <a:lnTo>
                          <a:pt x="61" y="90"/>
                        </a:lnTo>
                        <a:lnTo>
                          <a:pt x="68" y="85"/>
                        </a:lnTo>
                        <a:lnTo>
                          <a:pt x="76" y="80"/>
                        </a:lnTo>
                        <a:lnTo>
                          <a:pt x="83" y="76"/>
                        </a:lnTo>
                        <a:lnTo>
                          <a:pt x="90" y="72"/>
                        </a:lnTo>
                        <a:lnTo>
                          <a:pt x="99" y="68"/>
                        </a:lnTo>
                        <a:lnTo>
                          <a:pt x="106" y="65"/>
                        </a:lnTo>
                        <a:lnTo>
                          <a:pt x="112" y="61"/>
                        </a:lnTo>
                        <a:lnTo>
                          <a:pt x="119" y="58"/>
                        </a:lnTo>
                        <a:lnTo>
                          <a:pt x="126" y="55"/>
                        </a:lnTo>
                        <a:lnTo>
                          <a:pt x="133" y="52"/>
                        </a:lnTo>
                        <a:lnTo>
                          <a:pt x="139" y="49"/>
                        </a:lnTo>
                        <a:lnTo>
                          <a:pt x="145" y="46"/>
                        </a:lnTo>
                        <a:lnTo>
                          <a:pt x="152" y="43"/>
                        </a:lnTo>
                        <a:lnTo>
                          <a:pt x="157" y="41"/>
                        </a:lnTo>
                        <a:lnTo>
                          <a:pt x="163" y="37"/>
                        </a:lnTo>
                        <a:lnTo>
                          <a:pt x="167" y="34"/>
                        </a:lnTo>
                        <a:lnTo>
                          <a:pt x="172" y="31"/>
                        </a:lnTo>
                        <a:lnTo>
                          <a:pt x="178" y="28"/>
                        </a:lnTo>
                        <a:lnTo>
                          <a:pt x="183" y="24"/>
                        </a:lnTo>
                        <a:lnTo>
                          <a:pt x="186" y="20"/>
                        </a:lnTo>
                        <a:lnTo>
                          <a:pt x="191" y="16"/>
                        </a:lnTo>
                        <a:lnTo>
                          <a:pt x="193" y="11"/>
                        </a:lnTo>
                        <a:lnTo>
                          <a:pt x="197" y="6"/>
                        </a:lnTo>
                        <a:lnTo>
                          <a:pt x="200" y="2"/>
                        </a:lnTo>
                        <a:lnTo>
                          <a:pt x="19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0" name="Freeform 2572"/>
                  <p:cNvSpPr>
                    <a:spLocks/>
                  </p:cNvSpPr>
                  <p:nvPr/>
                </p:nvSpPr>
                <p:spPr bwMode="auto">
                  <a:xfrm>
                    <a:off x="1410" y="1680"/>
                    <a:ext cx="16" cy="32"/>
                  </a:xfrm>
                  <a:custGeom>
                    <a:avLst/>
                    <a:gdLst>
                      <a:gd name="T0" fmla="*/ 112 w 118"/>
                      <a:gd name="T1" fmla="*/ 3 h 195"/>
                      <a:gd name="T2" fmla="*/ 106 w 118"/>
                      <a:gd name="T3" fmla="*/ 10 h 195"/>
                      <a:gd name="T4" fmla="*/ 98 w 118"/>
                      <a:gd name="T5" fmla="*/ 19 h 195"/>
                      <a:gd name="T6" fmla="*/ 92 w 118"/>
                      <a:gd name="T7" fmla="*/ 29 h 195"/>
                      <a:gd name="T8" fmla="*/ 85 w 118"/>
                      <a:gd name="T9" fmla="*/ 39 h 195"/>
                      <a:gd name="T10" fmla="*/ 77 w 118"/>
                      <a:gd name="T11" fmla="*/ 48 h 195"/>
                      <a:gd name="T12" fmla="*/ 71 w 118"/>
                      <a:gd name="T13" fmla="*/ 60 h 195"/>
                      <a:gd name="T14" fmla="*/ 64 w 118"/>
                      <a:gd name="T15" fmla="*/ 71 h 195"/>
                      <a:gd name="T16" fmla="*/ 57 w 118"/>
                      <a:gd name="T17" fmla="*/ 83 h 195"/>
                      <a:gd name="T18" fmla="*/ 48 w 118"/>
                      <a:gd name="T19" fmla="*/ 96 h 195"/>
                      <a:gd name="T20" fmla="*/ 41 w 118"/>
                      <a:gd name="T21" fmla="*/ 109 h 195"/>
                      <a:gd name="T22" fmla="*/ 34 w 118"/>
                      <a:gd name="T23" fmla="*/ 123 h 195"/>
                      <a:gd name="T24" fmla="*/ 26 w 118"/>
                      <a:gd name="T25" fmla="*/ 138 h 195"/>
                      <a:gd name="T26" fmla="*/ 19 w 118"/>
                      <a:gd name="T27" fmla="*/ 153 h 195"/>
                      <a:gd name="T28" fmla="*/ 12 w 118"/>
                      <a:gd name="T29" fmla="*/ 170 h 195"/>
                      <a:gd name="T30" fmla="*/ 4 w 118"/>
                      <a:gd name="T31" fmla="*/ 185 h 195"/>
                      <a:gd name="T32" fmla="*/ 3 w 118"/>
                      <a:gd name="T33" fmla="*/ 195 h 195"/>
                      <a:gd name="T34" fmla="*/ 12 w 118"/>
                      <a:gd name="T35" fmla="*/ 178 h 195"/>
                      <a:gd name="T36" fmla="*/ 19 w 118"/>
                      <a:gd name="T37" fmla="*/ 161 h 195"/>
                      <a:gd name="T38" fmla="*/ 26 w 118"/>
                      <a:gd name="T39" fmla="*/ 147 h 195"/>
                      <a:gd name="T40" fmla="*/ 34 w 118"/>
                      <a:gd name="T41" fmla="*/ 132 h 195"/>
                      <a:gd name="T42" fmla="*/ 41 w 118"/>
                      <a:gd name="T43" fmla="*/ 119 h 195"/>
                      <a:gd name="T44" fmla="*/ 48 w 118"/>
                      <a:gd name="T45" fmla="*/ 104 h 195"/>
                      <a:gd name="T46" fmla="*/ 57 w 118"/>
                      <a:gd name="T47" fmla="*/ 91 h 195"/>
                      <a:gd name="T48" fmla="*/ 64 w 118"/>
                      <a:gd name="T49" fmla="*/ 79 h 195"/>
                      <a:gd name="T50" fmla="*/ 70 w 118"/>
                      <a:gd name="T51" fmla="*/ 67 h 195"/>
                      <a:gd name="T52" fmla="*/ 77 w 118"/>
                      <a:gd name="T53" fmla="*/ 55 h 195"/>
                      <a:gd name="T54" fmla="*/ 85 w 118"/>
                      <a:gd name="T55" fmla="*/ 46 h 195"/>
                      <a:gd name="T56" fmla="*/ 91 w 118"/>
                      <a:gd name="T57" fmla="*/ 35 h 195"/>
                      <a:gd name="T58" fmla="*/ 98 w 118"/>
                      <a:gd name="T59" fmla="*/ 27 h 195"/>
                      <a:gd name="T60" fmla="*/ 105 w 118"/>
                      <a:gd name="T61" fmla="*/ 17 h 195"/>
                      <a:gd name="T62" fmla="*/ 111 w 118"/>
                      <a:gd name="T63" fmla="*/ 9 h 195"/>
                      <a:gd name="T64" fmla="*/ 118 w 118"/>
                      <a:gd name="T65" fmla="*/ 2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195"/>
                      <a:gd name="T101" fmla="*/ 118 w 118"/>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195">
                        <a:moveTo>
                          <a:pt x="116" y="0"/>
                        </a:moveTo>
                        <a:lnTo>
                          <a:pt x="112" y="3"/>
                        </a:lnTo>
                        <a:lnTo>
                          <a:pt x="109" y="7"/>
                        </a:lnTo>
                        <a:lnTo>
                          <a:pt x="106" y="10"/>
                        </a:lnTo>
                        <a:lnTo>
                          <a:pt x="102" y="15"/>
                        </a:lnTo>
                        <a:lnTo>
                          <a:pt x="98" y="19"/>
                        </a:lnTo>
                        <a:lnTo>
                          <a:pt x="94" y="24"/>
                        </a:lnTo>
                        <a:lnTo>
                          <a:pt x="92" y="29"/>
                        </a:lnTo>
                        <a:lnTo>
                          <a:pt x="89" y="34"/>
                        </a:lnTo>
                        <a:lnTo>
                          <a:pt x="85" y="39"/>
                        </a:lnTo>
                        <a:lnTo>
                          <a:pt x="81" y="44"/>
                        </a:lnTo>
                        <a:lnTo>
                          <a:pt x="77" y="48"/>
                        </a:lnTo>
                        <a:lnTo>
                          <a:pt x="74" y="54"/>
                        </a:lnTo>
                        <a:lnTo>
                          <a:pt x="71" y="60"/>
                        </a:lnTo>
                        <a:lnTo>
                          <a:pt x="67" y="65"/>
                        </a:lnTo>
                        <a:lnTo>
                          <a:pt x="64" y="71"/>
                        </a:lnTo>
                        <a:lnTo>
                          <a:pt x="60" y="77"/>
                        </a:lnTo>
                        <a:lnTo>
                          <a:pt x="57" y="83"/>
                        </a:lnTo>
                        <a:lnTo>
                          <a:pt x="53" y="90"/>
                        </a:lnTo>
                        <a:lnTo>
                          <a:pt x="48" y="96"/>
                        </a:lnTo>
                        <a:lnTo>
                          <a:pt x="45" y="103"/>
                        </a:lnTo>
                        <a:lnTo>
                          <a:pt x="41" y="109"/>
                        </a:lnTo>
                        <a:lnTo>
                          <a:pt x="38" y="116"/>
                        </a:lnTo>
                        <a:lnTo>
                          <a:pt x="34" y="123"/>
                        </a:lnTo>
                        <a:lnTo>
                          <a:pt x="31" y="130"/>
                        </a:lnTo>
                        <a:lnTo>
                          <a:pt x="26" y="138"/>
                        </a:lnTo>
                        <a:lnTo>
                          <a:pt x="22" y="145"/>
                        </a:lnTo>
                        <a:lnTo>
                          <a:pt x="19" y="153"/>
                        </a:lnTo>
                        <a:lnTo>
                          <a:pt x="15" y="160"/>
                        </a:lnTo>
                        <a:lnTo>
                          <a:pt x="12" y="170"/>
                        </a:lnTo>
                        <a:lnTo>
                          <a:pt x="8" y="177"/>
                        </a:lnTo>
                        <a:lnTo>
                          <a:pt x="4" y="185"/>
                        </a:lnTo>
                        <a:lnTo>
                          <a:pt x="0" y="193"/>
                        </a:lnTo>
                        <a:lnTo>
                          <a:pt x="3" y="195"/>
                        </a:lnTo>
                        <a:lnTo>
                          <a:pt x="7" y="186"/>
                        </a:lnTo>
                        <a:lnTo>
                          <a:pt x="12" y="178"/>
                        </a:lnTo>
                        <a:lnTo>
                          <a:pt x="15" y="171"/>
                        </a:lnTo>
                        <a:lnTo>
                          <a:pt x="19" y="161"/>
                        </a:lnTo>
                        <a:lnTo>
                          <a:pt x="22" y="154"/>
                        </a:lnTo>
                        <a:lnTo>
                          <a:pt x="26" y="147"/>
                        </a:lnTo>
                        <a:lnTo>
                          <a:pt x="31" y="139"/>
                        </a:lnTo>
                        <a:lnTo>
                          <a:pt x="34" y="132"/>
                        </a:lnTo>
                        <a:lnTo>
                          <a:pt x="38" y="125"/>
                        </a:lnTo>
                        <a:lnTo>
                          <a:pt x="41" y="119"/>
                        </a:lnTo>
                        <a:lnTo>
                          <a:pt x="45" y="111"/>
                        </a:lnTo>
                        <a:lnTo>
                          <a:pt x="48" y="104"/>
                        </a:lnTo>
                        <a:lnTo>
                          <a:pt x="53" y="98"/>
                        </a:lnTo>
                        <a:lnTo>
                          <a:pt x="57" y="91"/>
                        </a:lnTo>
                        <a:lnTo>
                          <a:pt x="60" y="85"/>
                        </a:lnTo>
                        <a:lnTo>
                          <a:pt x="64" y="79"/>
                        </a:lnTo>
                        <a:lnTo>
                          <a:pt x="67" y="73"/>
                        </a:lnTo>
                        <a:lnTo>
                          <a:pt x="70" y="67"/>
                        </a:lnTo>
                        <a:lnTo>
                          <a:pt x="73" y="61"/>
                        </a:lnTo>
                        <a:lnTo>
                          <a:pt x="77" y="55"/>
                        </a:lnTo>
                        <a:lnTo>
                          <a:pt x="81" y="51"/>
                        </a:lnTo>
                        <a:lnTo>
                          <a:pt x="85" y="46"/>
                        </a:lnTo>
                        <a:lnTo>
                          <a:pt x="89" y="40"/>
                        </a:lnTo>
                        <a:lnTo>
                          <a:pt x="91" y="35"/>
                        </a:lnTo>
                        <a:lnTo>
                          <a:pt x="94" y="30"/>
                        </a:lnTo>
                        <a:lnTo>
                          <a:pt x="98" y="27"/>
                        </a:lnTo>
                        <a:lnTo>
                          <a:pt x="100" y="21"/>
                        </a:lnTo>
                        <a:lnTo>
                          <a:pt x="105" y="17"/>
                        </a:lnTo>
                        <a:lnTo>
                          <a:pt x="109" y="13"/>
                        </a:lnTo>
                        <a:lnTo>
                          <a:pt x="111" y="9"/>
                        </a:lnTo>
                        <a:lnTo>
                          <a:pt x="115" y="6"/>
                        </a:lnTo>
                        <a:lnTo>
                          <a:pt x="118" y="2"/>
                        </a:lnTo>
                        <a:lnTo>
                          <a:pt x="11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1" name="Freeform 2573"/>
                  <p:cNvSpPr>
                    <a:spLocks/>
                  </p:cNvSpPr>
                  <p:nvPr/>
                </p:nvSpPr>
                <p:spPr bwMode="auto">
                  <a:xfrm>
                    <a:off x="1426" y="1676"/>
                    <a:ext cx="18" cy="4"/>
                  </a:xfrm>
                  <a:custGeom>
                    <a:avLst/>
                    <a:gdLst>
                      <a:gd name="T0" fmla="*/ 121 w 127"/>
                      <a:gd name="T1" fmla="*/ 11 h 23"/>
                      <a:gd name="T2" fmla="*/ 114 w 127"/>
                      <a:gd name="T3" fmla="*/ 15 h 23"/>
                      <a:gd name="T4" fmla="*/ 106 w 127"/>
                      <a:gd name="T5" fmla="*/ 15 h 23"/>
                      <a:gd name="T6" fmla="*/ 100 w 127"/>
                      <a:gd name="T7" fmla="*/ 15 h 23"/>
                      <a:gd name="T8" fmla="*/ 93 w 127"/>
                      <a:gd name="T9" fmla="*/ 13 h 23"/>
                      <a:gd name="T10" fmla="*/ 85 w 127"/>
                      <a:gd name="T11" fmla="*/ 11 h 23"/>
                      <a:gd name="T12" fmla="*/ 78 w 127"/>
                      <a:gd name="T13" fmla="*/ 9 h 23"/>
                      <a:gd name="T14" fmla="*/ 72 w 127"/>
                      <a:gd name="T15" fmla="*/ 6 h 23"/>
                      <a:gd name="T16" fmla="*/ 65 w 127"/>
                      <a:gd name="T17" fmla="*/ 4 h 23"/>
                      <a:gd name="T18" fmla="*/ 55 w 127"/>
                      <a:gd name="T19" fmla="*/ 2 h 23"/>
                      <a:gd name="T20" fmla="*/ 48 w 127"/>
                      <a:gd name="T21" fmla="*/ 0 h 23"/>
                      <a:gd name="T22" fmla="*/ 40 w 127"/>
                      <a:gd name="T23" fmla="*/ 0 h 23"/>
                      <a:gd name="T24" fmla="*/ 32 w 127"/>
                      <a:gd name="T25" fmla="*/ 2 h 23"/>
                      <a:gd name="T26" fmla="*/ 23 w 127"/>
                      <a:gd name="T27" fmla="*/ 4 h 23"/>
                      <a:gd name="T28" fmla="*/ 14 w 127"/>
                      <a:gd name="T29" fmla="*/ 9 h 23"/>
                      <a:gd name="T30" fmla="*/ 4 w 127"/>
                      <a:gd name="T31" fmla="*/ 16 h 23"/>
                      <a:gd name="T32" fmla="*/ 2 w 127"/>
                      <a:gd name="T33" fmla="*/ 23 h 23"/>
                      <a:gd name="T34" fmla="*/ 10 w 127"/>
                      <a:gd name="T35" fmla="*/ 15 h 23"/>
                      <a:gd name="T36" fmla="*/ 20 w 127"/>
                      <a:gd name="T37" fmla="*/ 10 h 23"/>
                      <a:gd name="T38" fmla="*/ 28 w 127"/>
                      <a:gd name="T39" fmla="*/ 6 h 23"/>
                      <a:gd name="T40" fmla="*/ 35 w 127"/>
                      <a:gd name="T41" fmla="*/ 4 h 23"/>
                      <a:gd name="T42" fmla="*/ 45 w 127"/>
                      <a:gd name="T43" fmla="*/ 4 h 23"/>
                      <a:gd name="T44" fmla="*/ 52 w 127"/>
                      <a:gd name="T45" fmla="*/ 4 h 23"/>
                      <a:gd name="T46" fmla="*/ 59 w 127"/>
                      <a:gd name="T47" fmla="*/ 6 h 23"/>
                      <a:gd name="T48" fmla="*/ 67 w 127"/>
                      <a:gd name="T49" fmla="*/ 9 h 23"/>
                      <a:gd name="T50" fmla="*/ 73 w 127"/>
                      <a:gd name="T51" fmla="*/ 11 h 23"/>
                      <a:gd name="T52" fmla="*/ 80 w 127"/>
                      <a:gd name="T53" fmla="*/ 13 h 23"/>
                      <a:gd name="T54" fmla="*/ 87 w 127"/>
                      <a:gd name="T55" fmla="*/ 16 h 23"/>
                      <a:gd name="T56" fmla="*/ 95 w 127"/>
                      <a:gd name="T57" fmla="*/ 18 h 23"/>
                      <a:gd name="T58" fmla="*/ 103 w 127"/>
                      <a:gd name="T59" fmla="*/ 18 h 23"/>
                      <a:gd name="T60" fmla="*/ 111 w 127"/>
                      <a:gd name="T61" fmla="*/ 18 h 23"/>
                      <a:gd name="T62" fmla="*/ 119 w 127"/>
                      <a:gd name="T63" fmla="*/ 16 h 23"/>
                      <a:gd name="T64" fmla="*/ 127 w 127"/>
                      <a:gd name="T65" fmla="*/ 12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
                      <a:gd name="T100" fmla="*/ 0 h 23"/>
                      <a:gd name="T101" fmla="*/ 127 w 127"/>
                      <a:gd name="T102" fmla="*/ 23 h 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 h="23">
                        <a:moveTo>
                          <a:pt x="125" y="10"/>
                        </a:moveTo>
                        <a:lnTo>
                          <a:pt x="121" y="11"/>
                        </a:lnTo>
                        <a:lnTo>
                          <a:pt x="118" y="13"/>
                        </a:lnTo>
                        <a:lnTo>
                          <a:pt x="114" y="15"/>
                        </a:lnTo>
                        <a:lnTo>
                          <a:pt x="110" y="15"/>
                        </a:lnTo>
                        <a:lnTo>
                          <a:pt x="106" y="15"/>
                        </a:lnTo>
                        <a:lnTo>
                          <a:pt x="103" y="15"/>
                        </a:lnTo>
                        <a:lnTo>
                          <a:pt x="100" y="15"/>
                        </a:lnTo>
                        <a:lnTo>
                          <a:pt x="97" y="15"/>
                        </a:lnTo>
                        <a:lnTo>
                          <a:pt x="93" y="13"/>
                        </a:lnTo>
                        <a:lnTo>
                          <a:pt x="90" y="12"/>
                        </a:lnTo>
                        <a:lnTo>
                          <a:pt x="85" y="11"/>
                        </a:lnTo>
                        <a:lnTo>
                          <a:pt x="81" y="10"/>
                        </a:lnTo>
                        <a:lnTo>
                          <a:pt x="78" y="9"/>
                        </a:lnTo>
                        <a:lnTo>
                          <a:pt x="75" y="8"/>
                        </a:lnTo>
                        <a:lnTo>
                          <a:pt x="72" y="6"/>
                        </a:lnTo>
                        <a:lnTo>
                          <a:pt x="68" y="5"/>
                        </a:lnTo>
                        <a:lnTo>
                          <a:pt x="65" y="4"/>
                        </a:lnTo>
                        <a:lnTo>
                          <a:pt x="60" y="3"/>
                        </a:lnTo>
                        <a:lnTo>
                          <a:pt x="55" y="2"/>
                        </a:lnTo>
                        <a:lnTo>
                          <a:pt x="52" y="0"/>
                        </a:lnTo>
                        <a:lnTo>
                          <a:pt x="48" y="0"/>
                        </a:lnTo>
                        <a:lnTo>
                          <a:pt x="45" y="0"/>
                        </a:lnTo>
                        <a:lnTo>
                          <a:pt x="40" y="0"/>
                        </a:lnTo>
                        <a:lnTo>
                          <a:pt x="35" y="0"/>
                        </a:lnTo>
                        <a:lnTo>
                          <a:pt x="32" y="2"/>
                        </a:lnTo>
                        <a:lnTo>
                          <a:pt x="27" y="3"/>
                        </a:lnTo>
                        <a:lnTo>
                          <a:pt x="23" y="4"/>
                        </a:lnTo>
                        <a:lnTo>
                          <a:pt x="19" y="6"/>
                        </a:lnTo>
                        <a:lnTo>
                          <a:pt x="14" y="9"/>
                        </a:lnTo>
                        <a:lnTo>
                          <a:pt x="8" y="12"/>
                        </a:lnTo>
                        <a:lnTo>
                          <a:pt x="4" y="16"/>
                        </a:lnTo>
                        <a:lnTo>
                          <a:pt x="0" y="21"/>
                        </a:lnTo>
                        <a:lnTo>
                          <a:pt x="2" y="23"/>
                        </a:lnTo>
                        <a:lnTo>
                          <a:pt x="7" y="19"/>
                        </a:lnTo>
                        <a:lnTo>
                          <a:pt x="10" y="15"/>
                        </a:lnTo>
                        <a:lnTo>
                          <a:pt x="16" y="12"/>
                        </a:lnTo>
                        <a:lnTo>
                          <a:pt x="20" y="10"/>
                        </a:lnTo>
                        <a:lnTo>
                          <a:pt x="25" y="8"/>
                        </a:lnTo>
                        <a:lnTo>
                          <a:pt x="28" y="6"/>
                        </a:lnTo>
                        <a:lnTo>
                          <a:pt x="32" y="5"/>
                        </a:lnTo>
                        <a:lnTo>
                          <a:pt x="35" y="4"/>
                        </a:lnTo>
                        <a:lnTo>
                          <a:pt x="41" y="4"/>
                        </a:lnTo>
                        <a:lnTo>
                          <a:pt x="45" y="4"/>
                        </a:lnTo>
                        <a:lnTo>
                          <a:pt x="48" y="4"/>
                        </a:lnTo>
                        <a:lnTo>
                          <a:pt x="52" y="4"/>
                        </a:lnTo>
                        <a:lnTo>
                          <a:pt x="55" y="5"/>
                        </a:lnTo>
                        <a:lnTo>
                          <a:pt x="59" y="6"/>
                        </a:lnTo>
                        <a:lnTo>
                          <a:pt x="62" y="8"/>
                        </a:lnTo>
                        <a:lnTo>
                          <a:pt x="67" y="9"/>
                        </a:lnTo>
                        <a:lnTo>
                          <a:pt x="71" y="10"/>
                        </a:lnTo>
                        <a:lnTo>
                          <a:pt x="73" y="11"/>
                        </a:lnTo>
                        <a:lnTo>
                          <a:pt x="77" y="12"/>
                        </a:lnTo>
                        <a:lnTo>
                          <a:pt x="80" y="13"/>
                        </a:lnTo>
                        <a:lnTo>
                          <a:pt x="84" y="15"/>
                        </a:lnTo>
                        <a:lnTo>
                          <a:pt x="87" y="16"/>
                        </a:lnTo>
                        <a:lnTo>
                          <a:pt x="92" y="17"/>
                        </a:lnTo>
                        <a:lnTo>
                          <a:pt x="95" y="18"/>
                        </a:lnTo>
                        <a:lnTo>
                          <a:pt x="99" y="18"/>
                        </a:lnTo>
                        <a:lnTo>
                          <a:pt x="103" y="18"/>
                        </a:lnTo>
                        <a:lnTo>
                          <a:pt x="106" y="18"/>
                        </a:lnTo>
                        <a:lnTo>
                          <a:pt x="111" y="18"/>
                        </a:lnTo>
                        <a:lnTo>
                          <a:pt x="116" y="17"/>
                        </a:lnTo>
                        <a:lnTo>
                          <a:pt x="119" y="16"/>
                        </a:lnTo>
                        <a:lnTo>
                          <a:pt x="123" y="15"/>
                        </a:lnTo>
                        <a:lnTo>
                          <a:pt x="127" y="12"/>
                        </a:lnTo>
                        <a:lnTo>
                          <a:pt x="125" y="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2" name="Freeform 2574"/>
                  <p:cNvSpPr>
                    <a:spLocks/>
                  </p:cNvSpPr>
                  <p:nvPr/>
                </p:nvSpPr>
                <p:spPr bwMode="auto">
                  <a:xfrm>
                    <a:off x="1444" y="1653"/>
                    <a:ext cx="13" cy="25"/>
                  </a:xfrm>
                  <a:custGeom>
                    <a:avLst/>
                    <a:gdLst>
                      <a:gd name="T0" fmla="*/ 84 w 92"/>
                      <a:gd name="T1" fmla="*/ 2 h 152"/>
                      <a:gd name="T2" fmla="*/ 76 w 92"/>
                      <a:gd name="T3" fmla="*/ 8 h 152"/>
                      <a:gd name="T4" fmla="*/ 67 w 92"/>
                      <a:gd name="T5" fmla="*/ 15 h 152"/>
                      <a:gd name="T6" fmla="*/ 60 w 92"/>
                      <a:gd name="T7" fmla="*/ 24 h 152"/>
                      <a:gd name="T8" fmla="*/ 54 w 92"/>
                      <a:gd name="T9" fmla="*/ 33 h 152"/>
                      <a:gd name="T10" fmla="*/ 50 w 92"/>
                      <a:gd name="T11" fmla="*/ 45 h 152"/>
                      <a:gd name="T12" fmla="*/ 46 w 92"/>
                      <a:gd name="T13" fmla="*/ 56 h 152"/>
                      <a:gd name="T14" fmla="*/ 43 w 92"/>
                      <a:gd name="T15" fmla="*/ 68 h 152"/>
                      <a:gd name="T16" fmla="*/ 38 w 92"/>
                      <a:gd name="T17" fmla="*/ 80 h 152"/>
                      <a:gd name="T18" fmla="*/ 34 w 92"/>
                      <a:gd name="T19" fmla="*/ 90 h 152"/>
                      <a:gd name="T20" fmla="*/ 31 w 92"/>
                      <a:gd name="T21" fmla="*/ 102 h 152"/>
                      <a:gd name="T22" fmla="*/ 27 w 92"/>
                      <a:gd name="T23" fmla="*/ 113 h 152"/>
                      <a:gd name="T24" fmla="*/ 23 w 92"/>
                      <a:gd name="T25" fmla="*/ 122 h 152"/>
                      <a:gd name="T26" fmla="*/ 18 w 92"/>
                      <a:gd name="T27" fmla="*/ 132 h 152"/>
                      <a:gd name="T28" fmla="*/ 11 w 92"/>
                      <a:gd name="T29" fmla="*/ 140 h 152"/>
                      <a:gd name="T30" fmla="*/ 4 w 92"/>
                      <a:gd name="T31" fmla="*/ 146 h 152"/>
                      <a:gd name="T32" fmla="*/ 2 w 92"/>
                      <a:gd name="T33" fmla="*/ 152 h 152"/>
                      <a:gd name="T34" fmla="*/ 10 w 92"/>
                      <a:gd name="T35" fmla="*/ 146 h 152"/>
                      <a:gd name="T36" fmla="*/ 18 w 92"/>
                      <a:gd name="T37" fmla="*/ 138 h 152"/>
                      <a:gd name="T38" fmla="*/ 24 w 92"/>
                      <a:gd name="T39" fmla="*/ 130 h 152"/>
                      <a:gd name="T40" fmla="*/ 28 w 92"/>
                      <a:gd name="T41" fmla="*/ 119 h 152"/>
                      <a:gd name="T42" fmla="*/ 32 w 92"/>
                      <a:gd name="T43" fmla="*/ 108 h 152"/>
                      <a:gd name="T44" fmla="*/ 37 w 92"/>
                      <a:gd name="T45" fmla="*/ 97 h 152"/>
                      <a:gd name="T46" fmla="*/ 40 w 92"/>
                      <a:gd name="T47" fmla="*/ 86 h 152"/>
                      <a:gd name="T48" fmla="*/ 44 w 92"/>
                      <a:gd name="T49" fmla="*/ 74 h 152"/>
                      <a:gd name="T50" fmla="*/ 47 w 92"/>
                      <a:gd name="T51" fmla="*/ 63 h 152"/>
                      <a:gd name="T52" fmla="*/ 51 w 92"/>
                      <a:gd name="T53" fmla="*/ 51 h 152"/>
                      <a:gd name="T54" fmla="*/ 56 w 92"/>
                      <a:gd name="T55" fmla="*/ 40 h 152"/>
                      <a:gd name="T56" fmla="*/ 60 w 92"/>
                      <a:gd name="T57" fmla="*/ 30 h 152"/>
                      <a:gd name="T58" fmla="*/ 67 w 92"/>
                      <a:gd name="T59" fmla="*/ 21 h 152"/>
                      <a:gd name="T60" fmla="*/ 73 w 92"/>
                      <a:gd name="T61" fmla="*/ 14 h 152"/>
                      <a:gd name="T62" fmla="*/ 82 w 92"/>
                      <a:gd name="T63" fmla="*/ 8 h 152"/>
                      <a:gd name="T64" fmla="*/ 92 w 92"/>
                      <a:gd name="T65" fmla="*/ 4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52"/>
                      <a:gd name="T101" fmla="*/ 92 w 92"/>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52">
                        <a:moveTo>
                          <a:pt x="91" y="0"/>
                        </a:moveTo>
                        <a:lnTo>
                          <a:pt x="84" y="2"/>
                        </a:lnTo>
                        <a:lnTo>
                          <a:pt x="79" y="5"/>
                        </a:lnTo>
                        <a:lnTo>
                          <a:pt x="76" y="8"/>
                        </a:lnTo>
                        <a:lnTo>
                          <a:pt x="71" y="12"/>
                        </a:lnTo>
                        <a:lnTo>
                          <a:pt x="67" y="15"/>
                        </a:lnTo>
                        <a:lnTo>
                          <a:pt x="63" y="19"/>
                        </a:lnTo>
                        <a:lnTo>
                          <a:pt x="60" y="24"/>
                        </a:lnTo>
                        <a:lnTo>
                          <a:pt x="57" y="29"/>
                        </a:lnTo>
                        <a:lnTo>
                          <a:pt x="54" y="33"/>
                        </a:lnTo>
                        <a:lnTo>
                          <a:pt x="52" y="39"/>
                        </a:lnTo>
                        <a:lnTo>
                          <a:pt x="50" y="45"/>
                        </a:lnTo>
                        <a:lnTo>
                          <a:pt x="47" y="50"/>
                        </a:lnTo>
                        <a:lnTo>
                          <a:pt x="46" y="56"/>
                        </a:lnTo>
                        <a:lnTo>
                          <a:pt x="44" y="62"/>
                        </a:lnTo>
                        <a:lnTo>
                          <a:pt x="43" y="68"/>
                        </a:lnTo>
                        <a:lnTo>
                          <a:pt x="40" y="74"/>
                        </a:lnTo>
                        <a:lnTo>
                          <a:pt x="38" y="80"/>
                        </a:lnTo>
                        <a:lnTo>
                          <a:pt x="37" y="84"/>
                        </a:lnTo>
                        <a:lnTo>
                          <a:pt x="34" y="90"/>
                        </a:lnTo>
                        <a:lnTo>
                          <a:pt x="33" y="96"/>
                        </a:lnTo>
                        <a:lnTo>
                          <a:pt x="31" y="102"/>
                        </a:lnTo>
                        <a:lnTo>
                          <a:pt x="30" y="107"/>
                        </a:lnTo>
                        <a:lnTo>
                          <a:pt x="27" y="113"/>
                        </a:lnTo>
                        <a:lnTo>
                          <a:pt x="25" y="118"/>
                        </a:lnTo>
                        <a:lnTo>
                          <a:pt x="23" y="122"/>
                        </a:lnTo>
                        <a:lnTo>
                          <a:pt x="20" y="127"/>
                        </a:lnTo>
                        <a:lnTo>
                          <a:pt x="18" y="132"/>
                        </a:lnTo>
                        <a:lnTo>
                          <a:pt x="15" y="137"/>
                        </a:lnTo>
                        <a:lnTo>
                          <a:pt x="11" y="140"/>
                        </a:lnTo>
                        <a:lnTo>
                          <a:pt x="7" y="144"/>
                        </a:lnTo>
                        <a:lnTo>
                          <a:pt x="4" y="146"/>
                        </a:lnTo>
                        <a:lnTo>
                          <a:pt x="0" y="150"/>
                        </a:lnTo>
                        <a:lnTo>
                          <a:pt x="2" y="152"/>
                        </a:lnTo>
                        <a:lnTo>
                          <a:pt x="6" y="150"/>
                        </a:lnTo>
                        <a:lnTo>
                          <a:pt x="10" y="146"/>
                        </a:lnTo>
                        <a:lnTo>
                          <a:pt x="13" y="143"/>
                        </a:lnTo>
                        <a:lnTo>
                          <a:pt x="18" y="138"/>
                        </a:lnTo>
                        <a:lnTo>
                          <a:pt x="21" y="134"/>
                        </a:lnTo>
                        <a:lnTo>
                          <a:pt x="24" y="130"/>
                        </a:lnTo>
                        <a:lnTo>
                          <a:pt x="26" y="125"/>
                        </a:lnTo>
                        <a:lnTo>
                          <a:pt x="28" y="119"/>
                        </a:lnTo>
                        <a:lnTo>
                          <a:pt x="31" y="114"/>
                        </a:lnTo>
                        <a:lnTo>
                          <a:pt x="32" y="108"/>
                        </a:lnTo>
                        <a:lnTo>
                          <a:pt x="34" y="103"/>
                        </a:lnTo>
                        <a:lnTo>
                          <a:pt x="37" y="97"/>
                        </a:lnTo>
                        <a:lnTo>
                          <a:pt x="38" y="92"/>
                        </a:lnTo>
                        <a:lnTo>
                          <a:pt x="40" y="86"/>
                        </a:lnTo>
                        <a:lnTo>
                          <a:pt x="43" y="80"/>
                        </a:lnTo>
                        <a:lnTo>
                          <a:pt x="44" y="74"/>
                        </a:lnTo>
                        <a:lnTo>
                          <a:pt x="46" y="69"/>
                        </a:lnTo>
                        <a:lnTo>
                          <a:pt x="47" y="63"/>
                        </a:lnTo>
                        <a:lnTo>
                          <a:pt x="50" y="57"/>
                        </a:lnTo>
                        <a:lnTo>
                          <a:pt x="51" y="51"/>
                        </a:lnTo>
                        <a:lnTo>
                          <a:pt x="53" y="46"/>
                        </a:lnTo>
                        <a:lnTo>
                          <a:pt x="56" y="40"/>
                        </a:lnTo>
                        <a:lnTo>
                          <a:pt x="58" y="35"/>
                        </a:lnTo>
                        <a:lnTo>
                          <a:pt x="60" y="30"/>
                        </a:lnTo>
                        <a:lnTo>
                          <a:pt x="63" y="26"/>
                        </a:lnTo>
                        <a:lnTo>
                          <a:pt x="67" y="21"/>
                        </a:lnTo>
                        <a:lnTo>
                          <a:pt x="70" y="18"/>
                        </a:lnTo>
                        <a:lnTo>
                          <a:pt x="73" y="14"/>
                        </a:lnTo>
                        <a:lnTo>
                          <a:pt x="77" y="11"/>
                        </a:lnTo>
                        <a:lnTo>
                          <a:pt x="82" y="8"/>
                        </a:lnTo>
                        <a:lnTo>
                          <a:pt x="86" y="6"/>
                        </a:lnTo>
                        <a:lnTo>
                          <a:pt x="92" y="4"/>
                        </a:lnTo>
                        <a:lnTo>
                          <a:pt x="9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3" name="Freeform 2575"/>
                  <p:cNvSpPr>
                    <a:spLocks/>
                  </p:cNvSpPr>
                  <p:nvPr/>
                </p:nvSpPr>
                <p:spPr bwMode="auto">
                  <a:xfrm>
                    <a:off x="1457" y="1652"/>
                    <a:ext cx="16" cy="7"/>
                  </a:xfrm>
                  <a:custGeom>
                    <a:avLst/>
                    <a:gdLst>
                      <a:gd name="T0" fmla="*/ 103 w 109"/>
                      <a:gd name="T1" fmla="*/ 35 h 44"/>
                      <a:gd name="T2" fmla="*/ 95 w 109"/>
                      <a:gd name="T3" fmla="*/ 38 h 44"/>
                      <a:gd name="T4" fmla="*/ 89 w 109"/>
                      <a:gd name="T5" fmla="*/ 40 h 44"/>
                      <a:gd name="T6" fmla="*/ 84 w 109"/>
                      <a:gd name="T7" fmla="*/ 40 h 44"/>
                      <a:gd name="T8" fmla="*/ 79 w 109"/>
                      <a:gd name="T9" fmla="*/ 37 h 44"/>
                      <a:gd name="T10" fmla="*/ 76 w 109"/>
                      <a:gd name="T11" fmla="*/ 35 h 44"/>
                      <a:gd name="T12" fmla="*/ 70 w 109"/>
                      <a:gd name="T13" fmla="*/ 30 h 44"/>
                      <a:gd name="T14" fmla="*/ 66 w 109"/>
                      <a:gd name="T15" fmla="*/ 25 h 44"/>
                      <a:gd name="T16" fmla="*/ 62 w 109"/>
                      <a:gd name="T17" fmla="*/ 20 h 44"/>
                      <a:gd name="T18" fmla="*/ 57 w 109"/>
                      <a:gd name="T19" fmla="*/ 14 h 44"/>
                      <a:gd name="T20" fmla="*/ 52 w 109"/>
                      <a:gd name="T21" fmla="*/ 10 h 44"/>
                      <a:gd name="T22" fmla="*/ 45 w 109"/>
                      <a:gd name="T23" fmla="*/ 6 h 44"/>
                      <a:gd name="T24" fmla="*/ 37 w 109"/>
                      <a:gd name="T25" fmla="*/ 3 h 44"/>
                      <a:gd name="T26" fmla="*/ 28 w 109"/>
                      <a:gd name="T27" fmla="*/ 1 h 44"/>
                      <a:gd name="T28" fmla="*/ 18 w 109"/>
                      <a:gd name="T29" fmla="*/ 1 h 44"/>
                      <a:gd name="T30" fmla="*/ 6 w 109"/>
                      <a:gd name="T31" fmla="*/ 4 h 44"/>
                      <a:gd name="T32" fmla="*/ 1 w 109"/>
                      <a:gd name="T33" fmla="*/ 9 h 44"/>
                      <a:gd name="T34" fmla="*/ 13 w 109"/>
                      <a:gd name="T35" fmla="*/ 5 h 44"/>
                      <a:gd name="T36" fmla="*/ 23 w 109"/>
                      <a:gd name="T37" fmla="*/ 4 h 44"/>
                      <a:gd name="T38" fmla="*/ 32 w 109"/>
                      <a:gd name="T39" fmla="*/ 5 h 44"/>
                      <a:gd name="T40" fmla="*/ 39 w 109"/>
                      <a:gd name="T41" fmla="*/ 7 h 44"/>
                      <a:gd name="T42" fmla="*/ 46 w 109"/>
                      <a:gd name="T43" fmla="*/ 11 h 44"/>
                      <a:gd name="T44" fmla="*/ 52 w 109"/>
                      <a:gd name="T45" fmla="*/ 14 h 44"/>
                      <a:gd name="T46" fmla="*/ 57 w 109"/>
                      <a:gd name="T47" fmla="*/ 19 h 44"/>
                      <a:gd name="T48" fmla="*/ 62 w 109"/>
                      <a:gd name="T49" fmla="*/ 25 h 44"/>
                      <a:gd name="T50" fmla="*/ 65 w 109"/>
                      <a:gd name="T51" fmla="*/ 30 h 44"/>
                      <a:gd name="T52" fmla="*/ 70 w 109"/>
                      <a:gd name="T53" fmla="*/ 35 h 44"/>
                      <a:gd name="T54" fmla="*/ 75 w 109"/>
                      <a:gd name="T55" fmla="*/ 40 h 44"/>
                      <a:gd name="T56" fmla="*/ 80 w 109"/>
                      <a:gd name="T57" fmla="*/ 43 h 44"/>
                      <a:gd name="T58" fmla="*/ 85 w 109"/>
                      <a:gd name="T59" fmla="*/ 44 h 44"/>
                      <a:gd name="T60" fmla="*/ 92 w 109"/>
                      <a:gd name="T61" fmla="*/ 44 h 44"/>
                      <a:gd name="T62" fmla="*/ 101 w 109"/>
                      <a:gd name="T63" fmla="*/ 40 h 44"/>
                      <a:gd name="T64" fmla="*/ 109 w 109"/>
                      <a:gd name="T65" fmla="*/ 35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44"/>
                      <a:gd name="T101" fmla="*/ 109 w 109"/>
                      <a:gd name="T102" fmla="*/ 44 h 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44">
                        <a:moveTo>
                          <a:pt x="107" y="32"/>
                        </a:moveTo>
                        <a:lnTo>
                          <a:pt x="103" y="35"/>
                        </a:lnTo>
                        <a:lnTo>
                          <a:pt x="98" y="37"/>
                        </a:lnTo>
                        <a:lnTo>
                          <a:pt x="95" y="38"/>
                        </a:lnTo>
                        <a:lnTo>
                          <a:pt x="91" y="40"/>
                        </a:lnTo>
                        <a:lnTo>
                          <a:pt x="89" y="40"/>
                        </a:lnTo>
                        <a:lnTo>
                          <a:pt x="86" y="40"/>
                        </a:lnTo>
                        <a:lnTo>
                          <a:pt x="84" y="40"/>
                        </a:lnTo>
                        <a:lnTo>
                          <a:pt x="82" y="38"/>
                        </a:lnTo>
                        <a:lnTo>
                          <a:pt x="79" y="37"/>
                        </a:lnTo>
                        <a:lnTo>
                          <a:pt x="77" y="36"/>
                        </a:lnTo>
                        <a:lnTo>
                          <a:pt x="76" y="35"/>
                        </a:lnTo>
                        <a:lnTo>
                          <a:pt x="72" y="32"/>
                        </a:lnTo>
                        <a:lnTo>
                          <a:pt x="70" y="30"/>
                        </a:lnTo>
                        <a:lnTo>
                          <a:pt x="69" y="28"/>
                        </a:lnTo>
                        <a:lnTo>
                          <a:pt x="66" y="25"/>
                        </a:lnTo>
                        <a:lnTo>
                          <a:pt x="64" y="23"/>
                        </a:lnTo>
                        <a:lnTo>
                          <a:pt x="62" y="20"/>
                        </a:lnTo>
                        <a:lnTo>
                          <a:pt x="59" y="17"/>
                        </a:lnTo>
                        <a:lnTo>
                          <a:pt x="57" y="14"/>
                        </a:lnTo>
                        <a:lnTo>
                          <a:pt x="54" y="12"/>
                        </a:lnTo>
                        <a:lnTo>
                          <a:pt x="52" y="10"/>
                        </a:lnTo>
                        <a:lnTo>
                          <a:pt x="48" y="7"/>
                        </a:lnTo>
                        <a:lnTo>
                          <a:pt x="45" y="6"/>
                        </a:lnTo>
                        <a:lnTo>
                          <a:pt x="42" y="4"/>
                        </a:lnTo>
                        <a:lnTo>
                          <a:pt x="37" y="3"/>
                        </a:lnTo>
                        <a:lnTo>
                          <a:pt x="33" y="1"/>
                        </a:lnTo>
                        <a:lnTo>
                          <a:pt x="28" y="1"/>
                        </a:lnTo>
                        <a:lnTo>
                          <a:pt x="23" y="0"/>
                        </a:lnTo>
                        <a:lnTo>
                          <a:pt x="18" y="1"/>
                        </a:lnTo>
                        <a:lnTo>
                          <a:pt x="12" y="1"/>
                        </a:lnTo>
                        <a:lnTo>
                          <a:pt x="6" y="4"/>
                        </a:lnTo>
                        <a:lnTo>
                          <a:pt x="0" y="5"/>
                        </a:lnTo>
                        <a:lnTo>
                          <a:pt x="1" y="9"/>
                        </a:lnTo>
                        <a:lnTo>
                          <a:pt x="7" y="6"/>
                        </a:lnTo>
                        <a:lnTo>
                          <a:pt x="13" y="5"/>
                        </a:lnTo>
                        <a:lnTo>
                          <a:pt x="18" y="5"/>
                        </a:lnTo>
                        <a:lnTo>
                          <a:pt x="23" y="4"/>
                        </a:lnTo>
                        <a:lnTo>
                          <a:pt x="28" y="5"/>
                        </a:lnTo>
                        <a:lnTo>
                          <a:pt x="32" y="5"/>
                        </a:lnTo>
                        <a:lnTo>
                          <a:pt x="37" y="6"/>
                        </a:lnTo>
                        <a:lnTo>
                          <a:pt x="39" y="7"/>
                        </a:lnTo>
                        <a:lnTo>
                          <a:pt x="43" y="9"/>
                        </a:lnTo>
                        <a:lnTo>
                          <a:pt x="46" y="11"/>
                        </a:lnTo>
                        <a:lnTo>
                          <a:pt x="50" y="12"/>
                        </a:lnTo>
                        <a:lnTo>
                          <a:pt x="52" y="14"/>
                        </a:lnTo>
                        <a:lnTo>
                          <a:pt x="54" y="17"/>
                        </a:lnTo>
                        <a:lnTo>
                          <a:pt x="57" y="19"/>
                        </a:lnTo>
                        <a:lnTo>
                          <a:pt x="59" y="23"/>
                        </a:lnTo>
                        <a:lnTo>
                          <a:pt x="62" y="25"/>
                        </a:lnTo>
                        <a:lnTo>
                          <a:pt x="64" y="28"/>
                        </a:lnTo>
                        <a:lnTo>
                          <a:pt x="65" y="30"/>
                        </a:lnTo>
                        <a:lnTo>
                          <a:pt x="68" y="32"/>
                        </a:lnTo>
                        <a:lnTo>
                          <a:pt x="70" y="35"/>
                        </a:lnTo>
                        <a:lnTo>
                          <a:pt x="72" y="37"/>
                        </a:lnTo>
                        <a:lnTo>
                          <a:pt x="75" y="40"/>
                        </a:lnTo>
                        <a:lnTo>
                          <a:pt x="77" y="41"/>
                        </a:lnTo>
                        <a:lnTo>
                          <a:pt x="80" y="43"/>
                        </a:lnTo>
                        <a:lnTo>
                          <a:pt x="83" y="44"/>
                        </a:lnTo>
                        <a:lnTo>
                          <a:pt x="85" y="44"/>
                        </a:lnTo>
                        <a:lnTo>
                          <a:pt x="89" y="44"/>
                        </a:lnTo>
                        <a:lnTo>
                          <a:pt x="92" y="44"/>
                        </a:lnTo>
                        <a:lnTo>
                          <a:pt x="96" y="43"/>
                        </a:lnTo>
                        <a:lnTo>
                          <a:pt x="101" y="40"/>
                        </a:lnTo>
                        <a:lnTo>
                          <a:pt x="104" y="38"/>
                        </a:lnTo>
                        <a:lnTo>
                          <a:pt x="109" y="35"/>
                        </a:lnTo>
                        <a:lnTo>
                          <a:pt x="107" y="3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4" name="Freeform 2576"/>
                  <p:cNvSpPr>
                    <a:spLocks/>
                  </p:cNvSpPr>
                  <p:nvPr/>
                </p:nvSpPr>
                <p:spPr bwMode="auto">
                  <a:xfrm>
                    <a:off x="1472" y="1642"/>
                    <a:ext cx="42" cy="16"/>
                  </a:xfrm>
                  <a:custGeom>
                    <a:avLst/>
                    <a:gdLst>
                      <a:gd name="T0" fmla="*/ 293 w 295"/>
                      <a:gd name="T1" fmla="*/ 5 h 96"/>
                      <a:gd name="T2" fmla="*/ 287 w 295"/>
                      <a:gd name="T3" fmla="*/ 4 h 96"/>
                      <a:gd name="T4" fmla="*/ 280 w 295"/>
                      <a:gd name="T5" fmla="*/ 3 h 96"/>
                      <a:gd name="T6" fmla="*/ 269 w 295"/>
                      <a:gd name="T7" fmla="*/ 2 h 96"/>
                      <a:gd name="T8" fmla="*/ 257 w 295"/>
                      <a:gd name="T9" fmla="*/ 0 h 96"/>
                      <a:gd name="T10" fmla="*/ 243 w 295"/>
                      <a:gd name="T11" fmla="*/ 0 h 96"/>
                      <a:gd name="T12" fmla="*/ 228 w 295"/>
                      <a:gd name="T13" fmla="*/ 2 h 96"/>
                      <a:gd name="T14" fmla="*/ 210 w 295"/>
                      <a:gd name="T15" fmla="*/ 3 h 96"/>
                      <a:gd name="T16" fmla="*/ 191 w 295"/>
                      <a:gd name="T17" fmla="*/ 6 h 96"/>
                      <a:gd name="T18" fmla="*/ 171 w 295"/>
                      <a:gd name="T19" fmla="*/ 11 h 96"/>
                      <a:gd name="T20" fmla="*/ 149 w 295"/>
                      <a:gd name="T21" fmla="*/ 17 h 96"/>
                      <a:gd name="T22" fmla="*/ 125 w 295"/>
                      <a:gd name="T23" fmla="*/ 25 h 96"/>
                      <a:gd name="T24" fmla="*/ 99 w 295"/>
                      <a:gd name="T25" fmla="*/ 36 h 96"/>
                      <a:gd name="T26" fmla="*/ 73 w 295"/>
                      <a:gd name="T27" fmla="*/ 48 h 96"/>
                      <a:gd name="T28" fmla="*/ 44 w 295"/>
                      <a:gd name="T29" fmla="*/ 64 h 96"/>
                      <a:gd name="T30" fmla="*/ 14 w 295"/>
                      <a:gd name="T31" fmla="*/ 83 h 96"/>
                      <a:gd name="T32" fmla="*/ 2 w 295"/>
                      <a:gd name="T33" fmla="*/ 96 h 96"/>
                      <a:gd name="T34" fmla="*/ 31 w 295"/>
                      <a:gd name="T35" fmla="*/ 75 h 96"/>
                      <a:gd name="T36" fmla="*/ 60 w 295"/>
                      <a:gd name="T37" fmla="*/ 59 h 96"/>
                      <a:gd name="T38" fmla="*/ 87 w 295"/>
                      <a:gd name="T39" fmla="*/ 45 h 96"/>
                      <a:gd name="T40" fmla="*/ 113 w 295"/>
                      <a:gd name="T41" fmla="*/ 34 h 96"/>
                      <a:gd name="T42" fmla="*/ 138 w 295"/>
                      <a:gd name="T43" fmla="*/ 24 h 96"/>
                      <a:gd name="T44" fmla="*/ 160 w 295"/>
                      <a:gd name="T45" fmla="*/ 17 h 96"/>
                      <a:gd name="T46" fmla="*/ 182 w 295"/>
                      <a:gd name="T47" fmla="*/ 11 h 96"/>
                      <a:gd name="T48" fmla="*/ 202 w 295"/>
                      <a:gd name="T49" fmla="*/ 8 h 96"/>
                      <a:gd name="T50" fmla="*/ 221 w 295"/>
                      <a:gd name="T51" fmla="*/ 5 h 96"/>
                      <a:gd name="T52" fmla="*/ 236 w 295"/>
                      <a:gd name="T53" fmla="*/ 4 h 96"/>
                      <a:gd name="T54" fmla="*/ 251 w 295"/>
                      <a:gd name="T55" fmla="*/ 4 h 96"/>
                      <a:gd name="T56" fmla="*/ 263 w 295"/>
                      <a:gd name="T57" fmla="*/ 5 h 96"/>
                      <a:gd name="T58" fmla="*/ 275 w 295"/>
                      <a:gd name="T59" fmla="*/ 5 h 96"/>
                      <a:gd name="T60" fmla="*/ 283 w 295"/>
                      <a:gd name="T61" fmla="*/ 6 h 96"/>
                      <a:gd name="T62" fmla="*/ 289 w 295"/>
                      <a:gd name="T63" fmla="*/ 8 h 96"/>
                      <a:gd name="T64" fmla="*/ 294 w 295"/>
                      <a:gd name="T65" fmla="*/ 9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5"/>
                      <a:gd name="T100" fmla="*/ 0 h 96"/>
                      <a:gd name="T101" fmla="*/ 295 w 295"/>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5" h="96">
                        <a:moveTo>
                          <a:pt x="295" y="5"/>
                        </a:moveTo>
                        <a:lnTo>
                          <a:pt x="293" y="5"/>
                        </a:lnTo>
                        <a:lnTo>
                          <a:pt x="291" y="4"/>
                        </a:lnTo>
                        <a:lnTo>
                          <a:pt x="287" y="4"/>
                        </a:lnTo>
                        <a:lnTo>
                          <a:pt x="283" y="3"/>
                        </a:lnTo>
                        <a:lnTo>
                          <a:pt x="280" y="3"/>
                        </a:lnTo>
                        <a:lnTo>
                          <a:pt x="275" y="2"/>
                        </a:lnTo>
                        <a:lnTo>
                          <a:pt x="269" y="2"/>
                        </a:lnTo>
                        <a:lnTo>
                          <a:pt x="263" y="2"/>
                        </a:lnTo>
                        <a:lnTo>
                          <a:pt x="257" y="0"/>
                        </a:lnTo>
                        <a:lnTo>
                          <a:pt x="251" y="0"/>
                        </a:lnTo>
                        <a:lnTo>
                          <a:pt x="243" y="0"/>
                        </a:lnTo>
                        <a:lnTo>
                          <a:pt x="236" y="0"/>
                        </a:lnTo>
                        <a:lnTo>
                          <a:pt x="228" y="2"/>
                        </a:lnTo>
                        <a:lnTo>
                          <a:pt x="221" y="2"/>
                        </a:lnTo>
                        <a:lnTo>
                          <a:pt x="210" y="3"/>
                        </a:lnTo>
                        <a:lnTo>
                          <a:pt x="202" y="4"/>
                        </a:lnTo>
                        <a:lnTo>
                          <a:pt x="191" y="6"/>
                        </a:lnTo>
                        <a:lnTo>
                          <a:pt x="182" y="9"/>
                        </a:lnTo>
                        <a:lnTo>
                          <a:pt x="171" y="11"/>
                        </a:lnTo>
                        <a:lnTo>
                          <a:pt x="159" y="14"/>
                        </a:lnTo>
                        <a:lnTo>
                          <a:pt x="149" y="17"/>
                        </a:lnTo>
                        <a:lnTo>
                          <a:pt x="137" y="21"/>
                        </a:lnTo>
                        <a:lnTo>
                          <a:pt x="125" y="25"/>
                        </a:lnTo>
                        <a:lnTo>
                          <a:pt x="112" y="30"/>
                        </a:lnTo>
                        <a:lnTo>
                          <a:pt x="99" y="36"/>
                        </a:lnTo>
                        <a:lnTo>
                          <a:pt x="86" y="42"/>
                        </a:lnTo>
                        <a:lnTo>
                          <a:pt x="73" y="48"/>
                        </a:lnTo>
                        <a:lnTo>
                          <a:pt x="59" y="56"/>
                        </a:lnTo>
                        <a:lnTo>
                          <a:pt x="44" y="64"/>
                        </a:lnTo>
                        <a:lnTo>
                          <a:pt x="29" y="73"/>
                        </a:lnTo>
                        <a:lnTo>
                          <a:pt x="14" y="83"/>
                        </a:lnTo>
                        <a:lnTo>
                          <a:pt x="0" y="93"/>
                        </a:lnTo>
                        <a:lnTo>
                          <a:pt x="2" y="96"/>
                        </a:lnTo>
                        <a:lnTo>
                          <a:pt x="16" y="85"/>
                        </a:lnTo>
                        <a:lnTo>
                          <a:pt x="31" y="75"/>
                        </a:lnTo>
                        <a:lnTo>
                          <a:pt x="47" y="67"/>
                        </a:lnTo>
                        <a:lnTo>
                          <a:pt x="60" y="59"/>
                        </a:lnTo>
                        <a:lnTo>
                          <a:pt x="74" y="52"/>
                        </a:lnTo>
                        <a:lnTo>
                          <a:pt x="87" y="45"/>
                        </a:lnTo>
                        <a:lnTo>
                          <a:pt x="101" y="39"/>
                        </a:lnTo>
                        <a:lnTo>
                          <a:pt x="113" y="34"/>
                        </a:lnTo>
                        <a:lnTo>
                          <a:pt x="126" y="29"/>
                        </a:lnTo>
                        <a:lnTo>
                          <a:pt x="138" y="24"/>
                        </a:lnTo>
                        <a:lnTo>
                          <a:pt x="150" y="21"/>
                        </a:lnTo>
                        <a:lnTo>
                          <a:pt x="160" y="17"/>
                        </a:lnTo>
                        <a:lnTo>
                          <a:pt x="172" y="15"/>
                        </a:lnTo>
                        <a:lnTo>
                          <a:pt x="182" y="11"/>
                        </a:lnTo>
                        <a:lnTo>
                          <a:pt x="192" y="10"/>
                        </a:lnTo>
                        <a:lnTo>
                          <a:pt x="202" y="8"/>
                        </a:lnTo>
                        <a:lnTo>
                          <a:pt x="211" y="6"/>
                        </a:lnTo>
                        <a:lnTo>
                          <a:pt x="221" y="5"/>
                        </a:lnTo>
                        <a:lnTo>
                          <a:pt x="229" y="5"/>
                        </a:lnTo>
                        <a:lnTo>
                          <a:pt x="236" y="4"/>
                        </a:lnTo>
                        <a:lnTo>
                          <a:pt x="243" y="4"/>
                        </a:lnTo>
                        <a:lnTo>
                          <a:pt x="251" y="4"/>
                        </a:lnTo>
                        <a:lnTo>
                          <a:pt x="257" y="4"/>
                        </a:lnTo>
                        <a:lnTo>
                          <a:pt x="263" y="5"/>
                        </a:lnTo>
                        <a:lnTo>
                          <a:pt x="269" y="5"/>
                        </a:lnTo>
                        <a:lnTo>
                          <a:pt x="275" y="5"/>
                        </a:lnTo>
                        <a:lnTo>
                          <a:pt x="279" y="6"/>
                        </a:lnTo>
                        <a:lnTo>
                          <a:pt x="283" y="6"/>
                        </a:lnTo>
                        <a:lnTo>
                          <a:pt x="287" y="8"/>
                        </a:lnTo>
                        <a:lnTo>
                          <a:pt x="289" y="8"/>
                        </a:lnTo>
                        <a:lnTo>
                          <a:pt x="292" y="9"/>
                        </a:lnTo>
                        <a:lnTo>
                          <a:pt x="294" y="9"/>
                        </a:lnTo>
                        <a:lnTo>
                          <a:pt x="295"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5" name="Freeform 2577"/>
                  <p:cNvSpPr>
                    <a:spLocks/>
                  </p:cNvSpPr>
                  <p:nvPr/>
                </p:nvSpPr>
                <p:spPr bwMode="auto">
                  <a:xfrm>
                    <a:off x="1514" y="1634"/>
                    <a:ext cx="40" cy="10"/>
                  </a:xfrm>
                  <a:custGeom>
                    <a:avLst/>
                    <a:gdLst>
                      <a:gd name="T0" fmla="*/ 271 w 276"/>
                      <a:gd name="T1" fmla="*/ 1 h 59"/>
                      <a:gd name="T2" fmla="*/ 260 w 276"/>
                      <a:gd name="T3" fmla="*/ 0 h 59"/>
                      <a:gd name="T4" fmla="*/ 247 w 276"/>
                      <a:gd name="T5" fmla="*/ 1 h 59"/>
                      <a:gd name="T6" fmla="*/ 234 w 276"/>
                      <a:gd name="T7" fmla="*/ 6 h 59"/>
                      <a:gd name="T8" fmla="*/ 219 w 276"/>
                      <a:gd name="T9" fmla="*/ 9 h 59"/>
                      <a:gd name="T10" fmla="*/ 205 w 276"/>
                      <a:gd name="T11" fmla="*/ 15 h 59"/>
                      <a:gd name="T12" fmla="*/ 187 w 276"/>
                      <a:gd name="T13" fmla="*/ 21 h 59"/>
                      <a:gd name="T14" fmla="*/ 169 w 276"/>
                      <a:gd name="T15" fmla="*/ 27 h 59"/>
                      <a:gd name="T16" fmla="*/ 150 w 276"/>
                      <a:gd name="T17" fmla="*/ 33 h 59"/>
                      <a:gd name="T18" fmla="*/ 132 w 276"/>
                      <a:gd name="T19" fmla="*/ 39 h 59"/>
                      <a:gd name="T20" fmla="*/ 112 w 276"/>
                      <a:gd name="T21" fmla="*/ 45 h 59"/>
                      <a:gd name="T22" fmla="*/ 92 w 276"/>
                      <a:gd name="T23" fmla="*/ 50 h 59"/>
                      <a:gd name="T24" fmla="*/ 72 w 276"/>
                      <a:gd name="T25" fmla="*/ 53 h 59"/>
                      <a:gd name="T26" fmla="*/ 51 w 276"/>
                      <a:gd name="T27" fmla="*/ 56 h 59"/>
                      <a:gd name="T28" fmla="*/ 32 w 276"/>
                      <a:gd name="T29" fmla="*/ 56 h 59"/>
                      <a:gd name="T30" fmla="*/ 12 w 276"/>
                      <a:gd name="T31" fmla="*/ 55 h 59"/>
                      <a:gd name="T32" fmla="*/ 0 w 276"/>
                      <a:gd name="T33" fmla="*/ 56 h 59"/>
                      <a:gd name="T34" fmla="*/ 21 w 276"/>
                      <a:gd name="T35" fmla="*/ 58 h 59"/>
                      <a:gd name="T36" fmla="*/ 41 w 276"/>
                      <a:gd name="T37" fmla="*/ 59 h 59"/>
                      <a:gd name="T38" fmla="*/ 63 w 276"/>
                      <a:gd name="T39" fmla="*/ 58 h 59"/>
                      <a:gd name="T40" fmla="*/ 83 w 276"/>
                      <a:gd name="T41" fmla="*/ 55 h 59"/>
                      <a:gd name="T42" fmla="*/ 104 w 276"/>
                      <a:gd name="T43" fmla="*/ 51 h 59"/>
                      <a:gd name="T44" fmla="*/ 123 w 276"/>
                      <a:gd name="T45" fmla="*/ 46 h 59"/>
                      <a:gd name="T46" fmla="*/ 142 w 276"/>
                      <a:gd name="T47" fmla="*/ 40 h 59"/>
                      <a:gd name="T48" fmla="*/ 161 w 276"/>
                      <a:gd name="T49" fmla="*/ 33 h 59"/>
                      <a:gd name="T50" fmla="*/ 180 w 276"/>
                      <a:gd name="T51" fmla="*/ 27 h 59"/>
                      <a:gd name="T52" fmla="*/ 196 w 276"/>
                      <a:gd name="T53" fmla="*/ 21 h 59"/>
                      <a:gd name="T54" fmla="*/ 213 w 276"/>
                      <a:gd name="T55" fmla="*/ 15 h 59"/>
                      <a:gd name="T56" fmla="*/ 227 w 276"/>
                      <a:gd name="T57" fmla="*/ 10 h 59"/>
                      <a:gd name="T58" fmla="*/ 241 w 276"/>
                      <a:gd name="T59" fmla="*/ 7 h 59"/>
                      <a:gd name="T60" fmla="*/ 254 w 276"/>
                      <a:gd name="T61" fmla="*/ 6 h 59"/>
                      <a:gd name="T62" fmla="*/ 266 w 276"/>
                      <a:gd name="T63" fmla="*/ 5 h 59"/>
                      <a:gd name="T64" fmla="*/ 274 w 276"/>
                      <a:gd name="T65" fmla="*/ 7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6"/>
                      <a:gd name="T100" fmla="*/ 0 h 59"/>
                      <a:gd name="T101" fmla="*/ 276 w 276"/>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6" h="59">
                        <a:moveTo>
                          <a:pt x="276" y="2"/>
                        </a:moveTo>
                        <a:lnTo>
                          <a:pt x="271" y="1"/>
                        </a:lnTo>
                        <a:lnTo>
                          <a:pt x="266" y="0"/>
                        </a:lnTo>
                        <a:lnTo>
                          <a:pt x="260" y="0"/>
                        </a:lnTo>
                        <a:lnTo>
                          <a:pt x="253" y="1"/>
                        </a:lnTo>
                        <a:lnTo>
                          <a:pt x="247" y="1"/>
                        </a:lnTo>
                        <a:lnTo>
                          <a:pt x="241" y="5"/>
                        </a:lnTo>
                        <a:lnTo>
                          <a:pt x="234" y="6"/>
                        </a:lnTo>
                        <a:lnTo>
                          <a:pt x="226" y="8"/>
                        </a:lnTo>
                        <a:lnTo>
                          <a:pt x="219" y="9"/>
                        </a:lnTo>
                        <a:lnTo>
                          <a:pt x="212" y="13"/>
                        </a:lnTo>
                        <a:lnTo>
                          <a:pt x="205" y="15"/>
                        </a:lnTo>
                        <a:lnTo>
                          <a:pt x="195" y="18"/>
                        </a:lnTo>
                        <a:lnTo>
                          <a:pt x="187" y="21"/>
                        </a:lnTo>
                        <a:lnTo>
                          <a:pt x="177" y="24"/>
                        </a:lnTo>
                        <a:lnTo>
                          <a:pt x="169" y="27"/>
                        </a:lnTo>
                        <a:lnTo>
                          <a:pt x="160" y="31"/>
                        </a:lnTo>
                        <a:lnTo>
                          <a:pt x="150" y="33"/>
                        </a:lnTo>
                        <a:lnTo>
                          <a:pt x="141" y="37"/>
                        </a:lnTo>
                        <a:lnTo>
                          <a:pt x="132" y="39"/>
                        </a:lnTo>
                        <a:lnTo>
                          <a:pt x="122" y="43"/>
                        </a:lnTo>
                        <a:lnTo>
                          <a:pt x="112" y="45"/>
                        </a:lnTo>
                        <a:lnTo>
                          <a:pt x="102" y="47"/>
                        </a:lnTo>
                        <a:lnTo>
                          <a:pt x="92" y="50"/>
                        </a:lnTo>
                        <a:lnTo>
                          <a:pt x="83" y="52"/>
                        </a:lnTo>
                        <a:lnTo>
                          <a:pt x="72" y="53"/>
                        </a:lnTo>
                        <a:lnTo>
                          <a:pt x="63" y="55"/>
                        </a:lnTo>
                        <a:lnTo>
                          <a:pt x="51" y="56"/>
                        </a:lnTo>
                        <a:lnTo>
                          <a:pt x="41" y="56"/>
                        </a:lnTo>
                        <a:lnTo>
                          <a:pt x="32" y="56"/>
                        </a:lnTo>
                        <a:lnTo>
                          <a:pt x="21" y="55"/>
                        </a:lnTo>
                        <a:lnTo>
                          <a:pt x="12" y="55"/>
                        </a:lnTo>
                        <a:lnTo>
                          <a:pt x="1" y="52"/>
                        </a:lnTo>
                        <a:lnTo>
                          <a:pt x="0" y="56"/>
                        </a:lnTo>
                        <a:lnTo>
                          <a:pt x="11" y="58"/>
                        </a:lnTo>
                        <a:lnTo>
                          <a:pt x="21" y="58"/>
                        </a:lnTo>
                        <a:lnTo>
                          <a:pt x="32" y="59"/>
                        </a:lnTo>
                        <a:lnTo>
                          <a:pt x="41" y="59"/>
                        </a:lnTo>
                        <a:lnTo>
                          <a:pt x="52" y="59"/>
                        </a:lnTo>
                        <a:lnTo>
                          <a:pt x="63" y="58"/>
                        </a:lnTo>
                        <a:lnTo>
                          <a:pt x="72" y="57"/>
                        </a:lnTo>
                        <a:lnTo>
                          <a:pt x="83" y="55"/>
                        </a:lnTo>
                        <a:lnTo>
                          <a:pt x="93" y="53"/>
                        </a:lnTo>
                        <a:lnTo>
                          <a:pt x="104" y="51"/>
                        </a:lnTo>
                        <a:lnTo>
                          <a:pt x="114" y="49"/>
                        </a:lnTo>
                        <a:lnTo>
                          <a:pt x="123" y="46"/>
                        </a:lnTo>
                        <a:lnTo>
                          <a:pt x="134" y="43"/>
                        </a:lnTo>
                        <a:lnTo>
                          <a:pt x="142" y="40"/>
                        </a:lnTo>
                        <a:lnTo>
                          <a:pt x="151" y="37"/>
                        </a:lnTo>
                        <a:lnTo>
                          <a:pt x="161" y="33"/>
                        </a:lnTo>
                        <a:lnTo>
                          <a:pt x="170" y="31"/>
                        </a:lnTo>
                        <a:lnTo>
                          <a:pt x="180" y="27"/>
                        </a:lnTo>
                        <a:lnTo>
                          <a:pt x="188" y="25"/>
                        </a:lnTo>
                        <a:lnTo>
                          <a:pt x="196" y="21"/>
                        </a:lnTo>
                        <a:lnTo>
                          <a:pt x="206" y="19"/>
                        </a:lnTo>
                        <a:lnTo>
                          <a:pt x="213" y="15"/>
                        </a:lnTo>
                        <a:lnTo>
                          <a:pt x="220" y="13"/>
                        </a:lnTo>
                        <a:lnTo>
                          <a:pt x="227" y="10"/>
                        </a:lnTo>
                        <a:lnTo>
                          <a:pt x="235" y="9"/>
                        </a:lnTo>
                        <a:lnTo>
                          <a:pt x="241" y="7"/>
                        </a:lnTo>
                        <a:lnTo>
                          <a:pt x="248" y="6"/>
                        </a:lnTo>
                        <a:lnTo>
                          <a:pt x="254" y="6"/>
                        </a:lnTo>
                        <a:lnTo>
                          <a:pt x="260" y="5"/>
                        </a:lnTo>
                        <a:lnTo>
                          <a:pt x="266" y="5"/>
                        </a:lnTo>
                        <a:lnTo>
                          <a:pt x="271" y="6"/>
                        </a:lnTo>
                        <a:lnTo>
                          <a:pt x="274" y="7"/>
                        </a:lnTo>
                        <a:lnTo>
                          <a:pt x="276"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6" name="Freeform 2578"/>
                  <p:cNvSpPr>
                    <a:spLocks/>
                  </p:cNvSpPr>
                  <p:nvPr/>
                </p:nvSpPr>
                <p:spPr bwMode="auto">
                  <a:xfrm>
                    <a:off x="1553" y="1633"/>
                    <a:ext cx="49" cy="17"/>
                  </a:xfrm>
                  <a:custGeom>
                    <a:avLst/>
                    <a:gdLst>
                      <a:gd name="T0" fmla="*/ 337 w 337"/>
                      <a:gd name="T1" fmla="*/ 101 h 104"/>
                      <a:gd name="T2" fmla="*/ 290 w 337"/>
                      <a:gd name="T3" fmla="*/ 73 h 104"/>
                      <a:gd name="T4" fmla="*/ 248 w 337"/>
                      <a:gd name="T5" fmla="*/ 51 h 104"/>
                      <a:gd name="T6" fmla="*/ 211 w 337"/>
                      <a:gd name="T7" fmla="*/ 33 h 104"/>
                      <a:gd name="T8" fmla="*/ 179 w 337"/>
                      <a:gd name="T9" fmla="*/ 20 h 104"/>
                      <a:gd name="T10" fmla="*/ 152 w 337"/>
                      <a:gd name="T11" fmla="*/ 9 h 104"/>
                      <a:gd name="T12" fmla="*/ 128 w 337"/>
                      <a:gd name="T13" fmla="*/ 3 h 104"/>
                      <a:gd name="T14" fmla="*/ 109 w 337"/>
                      <a:gd name="T15" fmla="*/ 0 h 104"/>
                      <a:gd name="T16" fmla="*/ 93 w 337"/>
                      <a:gd name="T17" fmla="*/ 0 h 104"/>
                      <a:gd name="T18" fmla="*/ 77 w 337"/>
                      <a:gd name="T19" fmla="*/ 1 h 104"/>
                      <a:gd name="T20" fmla="*/ 65 w 337"/>
                      <a:gd name="T21" fmla="*/ 2 h 104"/>
                      <a:gd name="T22" fmla="*/ 54 w 337"/>
                      <a:gd name="T23" fmla="*/ 6 h 104"/>
                      <a:gd name="T24" fmla="*/ 43 w 337"/>
                      <a:gd name="T25" fmla="*/ 8 h 104"/>
                      <a:gd name="T26" fmla="*/ 33 w 337"/>
                      <a:gd name="T27" fmla="*/ 12 h 104"/>
                      <a:gd name="T28" fmla="*/ 24 w 337"/>
                      <a:gd name="T29" fmla="*/ 13 h 104"/>
                      <a:gd name="T30" fmla="*/ 13 w 337"/>
                      <a:gd name="T31" fmla="*/ 13 h 104"/>
                      <a:gd name="T32" fmla="*/ 2 w 337"/>
                      <a:gd name="T33" fmla="*/ 9 h 104"/>
                      <a:gd name="T34" fmla="*/ 7 w 337"/>
                      <a:gd name="T35" fmla="*/ 15 h 104"/>
                      <a:gd name="T36" fmla="*/ 19 w 337"/>
                      <a:gd name="T37" fmla="*/ 16 h 104"/>
                      <a:gd name="T38" fmla="*/ 29 w 337"/>
                      <a:gd name="T39" fmla="*/ 16 h 104"/>
                      <a:gd name="T40" fmla="*/ 39 w 337"/>
                      <a:gd name="T41" fmla="*/ 14 h 104"/>
                      <a:gd name="T42" fmla="*/ 49 w 337"/>
                      <a:gd name="T43" fmla="*/ 12 h 104"/>
                      <a:gd name="T44" fmla="*/ 61 w 337"/>
                      <a:gd name="T45" fmla="*/ 7 h 104"/>
                      <a:gd name="T46" fmla="*/ 71 w 337"/>
                      <a:gd name="T47" fmla="*/ 5 h 104"/>
                      <a:gd name="T48" fmla="*/ 85 w 337"/>
                      <a:gd name="T49" fmla="*/ 3 h 104"/>
                      <a:gd name="T50" fmla="*/ 100 w 337"/>
                      <a:gd name="T51" fmla="*/ 3 h 104"/>
                      <a:gd name="T52" fmla="*/ 119 w 337"/>
                      <a:gd name="T53" fmla="*/ 5 h 104"/>
                      <a:gd name="T54" fmla="*/ 140 w 337"/>
                      <a:gd name="T55" fmla="*/ 9 h 104"/>
                      <a:gd name="T56" fmla="*/ 165 w 337"/>
                      <a:gd name="T57" fmla="*/ 17 h 104"/>
                      <a:gd name="T58" fmla="*/ 193 w 337"/>
                      <a:gd name="T59" fmla="*/ 29 h 104"/>
                      <a:gd name="T60" fmla="*/ 226 w 337"/>
                      <a:gd name="T61" fmla="*/ 44 h 104"/>
                      <a:gd name="T62" fmla="*/ 266 w 337"/>
                      <a:gd name="T63" fmla="*/ 64 h 104"/>
                      <a:gd name="T64" fmla="*/ 311 w 337"/>
                      <a:gd name="T65" fmla="*/ 89 h 104"/>
                      <a:gd name="T66" fmla="*/ 337 w 337"/>
                      <a:gd name="T67" fmla="*/ 102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7"/>
                      <a:gd name="T103" fmla="*/ 0 h 104"/>
                      <a:gd name="T104" fmla="*/ 337 w 337"/>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7" h="104">
                        <a:moveTo>
                          <a:pt x="334" y="104"/>
                        </a:moveTo>
                        <a:lnTo>
                          <a:pt x="337" y="101"/>
                        </a:lnTo>
                        <a:lnTo>
                          <a:pt x="313" y="87"/>
                        </a:lnTo>
                        <a:lnTo>
                          <a:pt x="290" y="73"/>
                        </a:lnTo>
                        <a:lnTo>
                          <a:pt x="268" y="62"/>
                        </a:lnTo>
                        <a:lnTo>
                          <a:pt x="248" y="51"/>
                        </a:lnTo>
                        <a:lnTo>
                          <a:pt x="229" y="41"/>
                        </a:lnTo>
                        <a:lnTo>
                          <a:pt x="211" y="33"/>
                        </a:lnTo>
                        <a:lnTo>
                          <a:pt x="194" y="26"/>
                        </a:lnTo>
                        <a:lnTo>
                          <a:pt x="179" y="20"/>
                        </a:lnTo>
                        <a:lnTo>
                          <a:pt x="166" y="14"/>
                        </a:lnTo>
                        <a:lnTo>
                          <a:pt x="152" y="9"/>
                        </a:lnTo>
                        <a:lnTo>
                          <a:pt x="140" y="6"/>
                        </a:lnTo>
                        <a:lnTo>
                          <a:pt x="128" y="3"/>
                        </a:lnTo>
                        <a:lnTo>
                          <a:pt x="119" y="1"/>
                        </a:lnTo>
                        <a:lnTo>
                          <a:pt x="109" y="0"/>
                        </a:lnTo>
                        <a:lnTo>
                          <a:pt x="100" y="0"/>
                        </a:lnTo>
                        <a:lnTo>
                          <a:pt x="93" y="0"/>
                        </a:lnTo>
                        <a:lnTo>
                          <a:pt x="84" y="0"/>
                        </a:lnTo>
                        <a:lnTo>
                          <a:pt x="77" y="1"/>
                        </a:lnTo>
                        <a:lnTo>
                          <a:pt x="71" y="1"/>
                        </a:lnTo>
                        <a:lnTo>
                          <a:pt x="65" y="2"/>
                        </a:lnTo>
                        <a:lnTo>
                          <a:pt x="59" y="5"/>
                        </a:lnTo>
                        <a:lnTo>
                          <a:pt x="54" y="6"/>
                        </a:lnTo>
                        <a:lnTo>
                          <a:pt x="48" y="7"/>
                        </a:lnTo>
                        <a:lnTo>
                          <a:pt x="43" y="8"/>
                        </a:lnTo>
                        <a:lnTo>
                          <a:pt x="38" y="9"/>
                        </a:lnTo>
                        <a:lnTo>
                          <a:pt x="33" y="12"/>
                        </a:lnTo>
                        <a:lnTo>
                          <a:pt x="29" y="13"/>
                        </a:lnTo>
                        <a:lnTo>
                          <a:pt x="24" y="13"/>
                        </a:lnTo>
                        <a:lnTo>
                          <a:pt x="19" y="13"/>
                        </a:lnTo>
                        <a:lnTo>
                          <a:pt x="13" y="13"/>
                        </a:lnTo>
                        <a:lnTo>
                          <a:pt x="9" y="12"/>
                        </a:lnTo>
                        <a:lnTo>
                          <a:pt x="2" y="9"/>
                        </a:lnTo>
                        <a:lnTo>
                          <a:pt x="0" y="14"/>
                        </a:lnTo>
                        <a:lnTo>
                          <a:pt x="7" y="15"/>
                        </a:lnTo>
                        <a:lnTo>
                          <a:pt x="13" y="16"/>
                        </a:lnTo>
                        <a:lnTo>
                          <a:pt x="19" y="16"/>
                        </a:lnTo>
                        <a:lnTo>
                          <a:pt x="24" y="16"/>
                        </a:lnTo>
                        <a:lnTo>
                          <a:pt x="29" y="16"/>
                        </a:lnTo>
                        <a:lnTo>
                          <a:pt x="35" y="15"/>
                        </a:lnTo>
                        <a:lnTo>
                          <a:pt x="39" y="14"/>
                        </a:lnTo>
                        <a:lnTo>
                          <a:pt x="44" y="13"/>
                        </a:lnTo>
                        <a:lnTo>
                          <a:pt x="49" y="12"/>
                        </a:lnTo>
                        <a:lnTo>
                          <a:pt x="54" y="9"/>
                        </a:lnTo>
                        <a:lnTo>
                          <a:pt x="61" y="7"/>
                        </a:lnTo>
                        <a:lnTo>
                          <a:pt x="65" y="6"/>
                        </a:lnTo>
                        <a:lnTo>
                          <a:pt x="71" y="5"/>
                        </a:lnTo>
                        <a:lnTo>
                          <a:pt x="77" y="5"/>
                        </a:lnTo>
                        <a:lnTo>
                          <a:pt x="85" y="3"/>
                        </a:lnTo>
                        <a:lnTo>
                          <a:pt x="93" y="3"/>
                        </a:lnTo>
                        <a:lnTo>
                          <a:pt x="100" y="3"/>
                        </a:lnTo>
                        <a:lnTo>
                          <a:pt x="109" y="3"/>
                        </a:lnTo>
                        <a:lnTo>
                          <a:pt x="119" y="5"/>
                        </a:lnTo>
                        <a:lnTo>
                          <a:pt x="128" y="7"/>
                        </a:lnTo>
                        <a:lnTo>
                          <a:pt x="140" y="9"/>
                        </a:lnTo>
                        <a:lnTo>
                          <a:pt x="151" y="14"/>
                        </a:lnTo>
                        <a:lnTo>
                          <a:pt x="165" y="17"/>
                        </a:lnTo>
                        <a:lnTo>
                          <a:pt x="178" y="23"/>
                        </a:lnTo>
                        <a:lnTo>
                          <a:pt x="193" y="29"/>
                        </a:lnTo>
                        <a:lnTo>
                          <a:pt x="210" y="37"/>
                        </a:lnTo>
                        <a:lnTo>
                          <a:pt x="226" y="44"/>
                        </a:lnTo>
                        <a:lnTo>
                          <a:pt x="245" y="53"/>
                        </a:lnTo>
                        <a:lnTo>
                          <a:pt x="266" y="64"/>
                        </a:lnTo>
                        <a:lnTo>
                          <a:pt x="288" y="76"/>
                        </a:lnTo>
                        <a:lnTo>
                          <a:pt x="311" y="89"/>
                        </a:lnTo>
                        <a:lnTo>
                          <a:pt x="334" y="104"/>
                        </a:lnTo>
                        <a:lnTo>
                          <a:pt x="337" y="102"/>
                        </a:lnTo>
                        <a:lnTo>
                          <a:pt x="334" y="10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7" name="Freeform 2579"/>
                  <p:cNvSpPr>
                    <a:spLocks/>
                  </p:cNvSpPr>
                  <p:nvPr/>
                </p:nvSpPr>
                <p:spPr bwMode="auto">
                  <a:xfrm>
                    <a:off x="1569" y="1617"/>
                    <a:ext cx="33" cy="33"/>
                  </a:xfrm>
                  <a:custGeom>
                    <a:avLst/>
                    <a:gdLst>
                      <a:gd name="T0" fmla="*/ 5 w 227"/>
                      <a:gd name="T1" fmla="*/ 6 h 198"/>
                      <a:gd name="T2" fmla="*/ 13 w 227"/>
                      <a:gd name="T3" fmla="*/ 8 h 198"/>
                      <a:gd name="T4" fmla="*/ 24 w 227"/>
                      <a:gd name="T5" fmla="*/ 12 h 198"/>
                      <a:gd name="T6" fmla="*/ 32 w 227"/>
                      <a:gd name="T7" fmla="*/ 15 h 198"/>
                      <a:gd name="T8" fmla="*/ 42 w 227"/>
                      <a:gd name="T9" fmla="*/ 19 h 198"/>
                      <a:gd name="T10" fmla="*/ 52 w 227"/>
                      <a:gd name="T11" fmla="*/ 23 h 198"/>
                      <a:gd name="T12" fmla="*/ 63 w 227"/>
                      <a:gd name="T13" fmla="*/ 29 h 198"/>
                      <a:gd name="T14" fmla="*/ 76 w 227"/>
                      <a:gd name="T15" fmla="*/ 37 h 198"/>
                      <a:gd name="T16" fmla="*/ 88 w 227"/>
                      <a:gd name="T17" fmla="*/ 46 h 198"/>
                      <a:gd name="T18" fmla="*/ 102 w 227"/>
                      <a:gd name="T19" fmla="*/ 57 h 198"/>
                      <a:gd name="T20" fmla="*/ 115 w 227"/>
                      <a:gd name="T21" fmla="*/ 70 h 198"/>
                      <a:gd name="T22" fmla="*/ 132 w 227"/>
                      <a:gd name="T23" fmla="*/ 87 h 198"/>
                      <a:gd name="T24" fmla="*/ 150 w 227"/>
                      <a:gd name="T25" fmla="*/ 106 h 198"/>
                      <a:gd name="T26" fmla="*/ 168 w 227"/>
                      <a:gd name="T27" fmla="*/ 128 h 198"/>
                      <a:gd name="T28" fmla="*/ 190 w 227"/>
                      <a:gd name="T29" fmla="*/ 153 h 198"/>
                      <a:gd name="T30" fmla="*/ 212 w 227"/>
                      <a:gd name="T31" fmla="*/ 182 h 198"/>
                      <a:gd name="T32" fmla="*/ 227 w 227"/>
                      <a:gd name="T33" fmla="*/ 196 h 198"/>
                      <a:gd name="T34" fmla="*/ 204 w 227"/>
                      <a:gd name="T35" fmla="*/ 165 h 198"/>
                      <a:gd name="T36" fmla="*/ 182 w 227"/>
                      <a:gd name="T37" fmla="*/ 138 h 198"/>
                      <a:gd name="T38" fmla="*/ 161 w 227"/>
                      <a:gd name="T39" fmla="*/ 114 h 198"/>
                      <a:gd name="T40" fmla="*/ 144 w 227"/>
                      <a:gd name="T41" fmla="*/ 93 h 198"/>
                      <a:gd name="T42" fmla="*/ 127 w 227"/>
                      <a:gd name="T43" fmla="*/ 76 h 198"/>
                      <a:gd name="T44" fmla="*/ 110 w 227"/>
                      <a:gd name="T45" fmla="*/ 60 h 198"/>
                      <a:gd name="T46" fmla="*/ 96 w 227"/>
                      <a:gd name="T47" fmla="*/ 49 h 198"/>
                      <a:gd name="T48" fmla="*/ 83 w 227"/>
                      <a:gd name="T49" fmla="*/ 39 h 198"/>
                      <a:gd name="T50" fmla="*/ 70 w 227"/>
                      <a:gd name="T51" fmla="*/ 31 h 198"/>
                      <a:gd name="T52" fmla="*/ 59 w 227"/>
                      <a:gd name="T53" fmla="*/ 23 h 198"/>
                      <a:gd name="T54" fmla="*/ 50 w 227"/>
                      <a:gd name="T55" fmla="*/ 18 h 198"/>
                      <a:gd name="T56" fmla="*/ 38 w 227"/>
                      <a:gd name="T57" fmla="*/ 14 h 198"/>
                      <a:gd name="T58" fmla="*/ 30 w 227"/>
                      <a:gd name="T59" fmla="*/ 10 h 198"/>
                      <a:gd name="T60" fmla="*/ 19 w 227"/>
                      <a:gd name="T61" fmla="*/ 7 h 198"/>
                      <a:gd name="T62" fmla="*/ 11 w 227"/>
                      <a:gd name="T63" fmla="*/ 3 h 198"/>
                      <a:gd name="T64" fmla="*/ 1 w 227"/>
                      <a:gd name="T65" fmla="*/ 0 h 1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98"/>
                      <a:gd name="T101" fmla="*/ 227 w 227"/>
                      <a:gd name="T102" fmla="*/ 198 h 1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98">
                        <a:moveTo>
                          <a:pt x="0" y="3"/>
                        </a:moveTo>
                        <a:lnTo>
                          <a:pt x="5" y="6"/>
                        </a:lnTo>
                        <a:lnTo>
                          <a:pt x="10" y="7"/>
                        </a:lnTo>
                        <a:lnTo>
                          <a:pt x="13" y="8"/>
                        </a:lnTo>
                        <a:lnTo>
                          <a:pt x="18" y="10"/>
                        </a:lnTo>
                        <a:lnTo>
                          <a:pt x="24" y="12"/>
                        </a:lnTo>
                        <a:lnTo>
                          <a:pt x="28" y="13"/>
                        </a:lnTo>
                        <a:lnTo>
                          <a:pt x="32" y="15"/>
                        </a:lnTo>
                        <a:lnTo>
                          <a:pt x="37" y="16"/>
                        </a:lnTo>
                        <a:lnTo>
                          <a:pt x="42" y="19"/>
                        </a:lnTo>
                        <a:lnTo>
                          <a:pt x="47" y="21"/>
                        </a:lnTo>
                        <a:lnTo>
                          <a:pt x="52" y="23"/>
                        </a:lnTo>
                        <a:lnTo>
                          <a:pt x="58" y="27"/>
                        </a:lnTo>
                        <a:lnTo>
                          <a:pt x="63" y="29"/>
                        </a:lnTo>
                        <a:lnTo>
                          <a:pt x="69" y="33"/>
                        </a:lnTo>
                        <a:lnTo>
                          <a:pt x="76" y="37"/>
                        </a:lnTo>
                        <a:lnTo>
                          <a:pt x="81" y="41"/>
                        </a:lnTo>
                        <a:lnTo>
                          <a:pt x="88" y="46"/>
                        </a:lnTo>
                        <a:lnTo>
                          <a:pt x="94" y="51"/>
                        </a:lnTo>
                        <a:lnTo>
                          <a:pt x="102" y="57"/>
                        </a:lnTo>
                        <a:lnTo>
                          <a:pt x="108" y="64"/>
                        </a:lnTo>
                        <a:lnTo>
                          <a:pt x="115" y="70"/>
                        </a:lnTo>
                        <a:lnTo>
                          <a:pt x="123" y="78"/>
                        </a:lnTo>
                        <a:lnTo>
                          <a:pt x="132" y="87"/>
                        </a:lnTo>
                        <a:lnTo>
                          <a:pt x="140" y="95"/>
                        </a:lnTo>
                        <a:lnTo>
                          <a:pt x="150" y="106"/>
                        </a:lnTo>
                        <a:lnTo>
                          <a:pt x="159" y="116"/>
                        </a:lnTo>
                        <a:lnTo>
                          <a:pt x="168" y="128"/>
                        </a:lnTo>
                        <a:lnTo>
                          <a:pt x="179" y="140"/>
                        </a:lnTo>
                        <a:lnTo>
                          <a:pt x="190" y="153"/>
                        </a:lnTo>
                        <a:lnTo>
                          <a:pt x="201" y="167"/>
                        </a:lnTo>
                        <a:lnTo>
                          <a:pt x="212" y="182"/>
                        </a:lnTo>
                        <a:lnTo>
                          <a:pt x="224" y="198"/>
                        </a:lnTo>
                        <a:lnTo>
                          <a:pt x="227" y="196"/>
                        </a:lnTo>
                        <a:lnTo>
                          <a:pt x="216" y="179"/>
                        </a:lnTo>
                        <a:lnTo>
                          <a:pt x="204" y="165"/>
                        </a:lnTo>
                        <a:lnTo>
                          <a:pt x="192" y="151"/>
                        </a:lnTo>
                        <a:lnTo>
                          <a:pt x="182" y="138"/>
                        </a:lnTo>
                        <a:lnTo>
                          <a:pt x="171" y="126"/>
                        </a:lnTo>
                        <a:lnTo>
                          <a:pt x="161" y="114"/>
                        </a:lnTo>
                        <a:lnTo>
                          <a:pt x="153" y="103"/>
                        </a:lnTo>
                        <a:lnTo>
                          <a:pt x="144" y="93"/>
                        </a:lnTo>
                        <a:lnTo>
                          <a:pt x="135" y="84"/>
                        </a:lnTo>
                        <a:lnTo>
                          <a:pt x="127" y="76"/>
                        </a:lnTo>
                        <a:lnTo>
                          <a:pt x="119" y="68"/>
                        </a:lnTo>
                        <a:lnTo>
                          <a:pt x="110" y="60"/>
                        </a:lnTo>
                        <a:lnTo>
                          <a:pt x="104" y="54"/>
                        </a:lnTo>
                        <a:lnTo>
                          <a:pt x="96" y="49"/>
                        </a:lnTo>
                        <a:lnTo>
                          <a:pt x="89" y="44"/>
                        </a:lnTo>
                        <a:lnTo>
                          <a:pt x="83" y="39"/>
                        </a:lnTo>
                        <a:lnTo>
                          <a:pt x="77" y="34"/>
                        </a:lnTo>
                        <a:lnTo>
                          <a:pt x="70" y="31"/>
                        </a:lnTo>
                        <a:lnTo>
                          <a:pt x="65" y="27"/>
                        </a:lnTo>
                        <a:lnTo>
                          <a:pt x="59" y="23"/>
                        </a:lnTo>
                        <a:lnTo>
                          <a:pt x="55" y="21"/>
                        </a:lnTo>
                        <a:lnTo>
                          <a:pt x="50" y="18"/>
                        </a:lnTo>
                        <a:lnTo>
                          <a:pt x="43" y="15"/>
                        </a:lnTo>
                        <a:lnTo>
                          <a:pt x="38" y="14"/>
                        </a:lnTo>
                        <a:lnTo>
                          <a:pt x="33" y="12"/>
                        </a:lnTo>
                        <a:lnTo>
                          <a:pt x="30" y="10"/>
                        </a:lnTo>
                        <a:lnTo>
                          <a:pt x="25" y="8"/>
                        </a:lnTo>
                        <a:lnTo>
                          <a:pt x="19" y="7"/>
                        </a:lnTo>
                        <a:lnTo>
                          <a:pt x="15" y="4"/>
                        </a:lnTo>
                        <a:lnTo>
                          <a:pt x="11" y="3"/>
                        </a:lnTo>
                        <a:lnTo>
                          <a:pt x="6" y="2"/>
                        </a:lnTo>
                        <a:lnTo>
                          <a:pt x="1"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8" name="Freeform 2580"/>
                  <p:cNvSpPr>
                    <a:spLocks/>
                  </p:cNvSpPr>
                  <p:nvPr/>
                </p:nvSpPr>
                <p:spPr bwMode="auto">
                  <a:xfrm>
                    <a:off x="1277" y="1671"/>
                    <a:ext cx="4" cy="5"/>
                  </a:xfrm>
                  <a:custGeom>
                    <a:avLst/>
                    <a:gdLst>
                      <a:gd name="T0" fmla="*/ 26 w 26"/>
                      <a:gd name="T1" fmla="*/ 8 h 31"/>
                      <a:gd name="T2" fmla="*/ 10 w 26"/>
                      <a:gd name="T3" fmla="*/ 0 h 31"/>
                      <a:gd name="T4" fmla="*/ 0 w 26"/>
                      <a:gd name="T5" fmla="*/ 31 h 31"/>
                      <a:gd name="T6" fmla="*/ 26 w 26"/>
                      <a:gd name="T7" fmla="*/ 8 h 31"/>
                      <a:gd name="T8" fmla="*/ 0 60000 65536"/>
                      <a:gd name="T9" fmla="*/ 0 60000 65536"/>
                      <a:gd name="T10" fmla="*/ 0 60000 65536"/>
                      <a:gd name="T11" fmla="*/ 0 60000 65536"/>
                      <a:gd name="T12" fmla="*/ 0 w 26"/>
                      <a:gd name="T13" fmla="*/ 0 h 31"/>
                      <a:gd name="T14" fmla="*/ 26 w 26"/>
                      <a:gd name="T15" fmla="*/ 31 h 31"/>
                    </a:gdLst>
                    <a:ahLst/>
                    <a:cxnLst>
                      <a:cxn ang="T8">
                        <a:pos x="T0" y="T1"/>
                      </a:cxn>
                      <a:cxn ang="T9">
                        <a:pos x="T2" y="T3"/>
                      </a:cxn>
                      <a:cxn ang="T10">
                        <a:pos x="T4" y="T5"/>
                      </a:cxn>
                      <a:cxn ang="T11">
                        <a:pos x="T6" y="T7"/>
                      </a:cxn>
                    </a:cxnLst>
                    <a:rect l="T12" t="T13" r="T14" b="T15"/>
                    <a:pathLst>
                      <a:path w="26" h="31">
                        <a:moveTo>
                          <a:pt x="26" y="8"/>
                        </a:moveTo>
                        <a:lnTo>
                          <a:pt x="10" y="0"/>
                        </a:lnTo>
                        <a:lnTo>
                          <a:pt x="0" y="31"/>
                        </a:lnTo>
                        <a:lnTo>
                          <a:pt x="26"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59" name="Freeform 2581"/>
                  <p:cNvSpPr>
                    <a:spLocks/>
                  </p:cNvSpPr>
                  <p:nvPr/>
                </p:nvSpPr>
                <p:spPr bwMode="auto">
                  <a:xfrm>
                    <a:off x="1277" y="1671"/>
                    <a:ext cx="5" cy="8"/>
                  </a:xfrm>
                  <a:custGeom>
                    <a:avLst/>
                    <a:gdLst>
                      <a:gd name="T0" fmla="*/ 34 w 34"/>
                      <a:gd name="T1" fmla="*/ 15 h 46"/>
                      <a:gd name="T2" fmla="*/ 19 w 34"/>
                      <a:gd name="T3" fmla="*/ 0 h 46"/>
                      <a:gd name="T4" fmla="*/ 5 w 34"/>
                      <a:gd name="T5" fmla="*/ 12 h 46"/>
                      <a:gd name="T6" fmla="*/ 0 w 34"/>
                      <a:gd name="T7" fmla="*/ 46 h 46"/>
                      <a:gd name="T8" fmla="*/ 34 w 34"/>
                      <a:gd name="T9" fmla="*/ 15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15"/>
                        </a:moveTo>
                        <a:lnTo>
                          <a:pt x="19" y="0"/>
                        </a:lnTo>
                        <a:lnTo>
                          <a:pt x="5" y="12"/>
                        </a:lnTo>
                        <a:lnTo>
                          <a:pt x="0" y="46"/>
                        </a:lnTo>
                        <a:lnTo>
                          <a:pt x="34" y="1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0" name="Freeform 2582"/>
                  <p:cNvSpPr>
                    <a:spLocks/>
                  </p:cNvSpPr>
                  <p:nvPr/>
                </p:nvSpPr>
                <p:spPr bwMode="auto">
                  <a:xfrm>
                    <a:off x="1277" y="1673"/>
                    <a:ext cx="6" cy="9"/>
                  </a:xfrm>
                  <a:custGeom>
                    <a:avLst/>
                    <a:gdLst>
                      <a:gd name="T0" fmla="*/ 41 w 41"/>
                      <a:gd name="T1" fmla="*/ 17 h 55"/>
                      <a:gd name="T2" fmla="*/ 27 w 41"/>
                      <a:gd name="T3" fmla="*/ 0 h 55"/>
                      <a:gd name="T4" fmla="*/ 1 w 41"/>
                      <a:gd name="T5" fmla="*/ 23 h 55"/>
                      <a:gd name="T6" fmla="*/ 0 w 41"/>
                      <a:gd name="T7" fmla="*/ 55 h 55"/>
                      <a:gd name="T8" fmla="*/ 41 w 41"/>
                      <a:gd name="T9" fmla="*/ 17 h 55"/>
                      <a:gd name="T10" fmla="*/ 0 60000 65536"/>
                      <a:gd name="T11" fmla="*/ 0 60000 65536"/>
                      <a:gd name="T12" fmla="*/ 0 60000 65536"/>
                      <a:gd name="T13" fmla="*/ 0 60000 65536"/>
                      <a:gd name="T14" fmla="*/ 0 60000 65536"/>
                      <a:gd name="T15" fmla="*/ 0 w 41"/>
                      <a:gd name="T16" fmla="*/ 0 h 55"/>
                      <a:gd name="T17" fmla="*/ 41 w 41"/>
                      <a:gd name="T18" fmla="*/ 55 h 55"/>
                    </a:gdLst>
                    <a:ahLst/>
                    <a:cxnLst>
                      <a:cxn ang="T10">
                        <a:pos x="T0" y="T1"/>
                      </a:cxn>
                      <a:cxn ang="T11">
                        <a:pos x="T2" y="T3"/>
                      </a:cxn>
                      <a:cxn ang="T12">
                        <a:pos x="T4" y="T5"/>
                      </a:cxn>
                      <a:cxn ang="T13">
                        <a:pos x="T6" y="T7"/>
                      </a:cxn>
                      <a:cxn ang="T14">
                        <a:pos x="T8" y="T9"/>
                      </a:cxn>
                    </a:cxnLst>
                    <a:rect l="T15" t="T16" r="T17" b="T18"/>
                    <a:pathLst>
                      <a:path w="41" h="55">
                        <a:moveTo>
                          <a:pt x="41" y="17"/>
                        </a:moveTo>
                        <a:lnTo>
                          <a:pt x="27" y="0"/>
                        </a:lnTo>
                        <a:lnTo>
                          <a:pt x="1" y="23"/>
                        </a:lnTo>
                        <a:lnTo>
                          <a:pt x="0" y="55"/>
                        </a:lnTo>
                        <a:lnTo>
                          <a:pt x="41" y="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1" name="Freeform 2583"/>
                  <p:cNvSpPr>
                    <a:spLocks/>
                  </p:cNvSpPr>
                  <p:nvPr/>
                </p:nvSpPr>
                <p:spPr bwMode="auto">
                  <a:xfrm>
                    <a:off x="1277" y="1674"/>
                    <a:ext cx="7" cy="10"/>
                  </a:xfrm>
                  <a:custGeom>
                    <a:avLst/>
                    <a:gdLst>
                      <a:gd name="T0" fmla="*/ 49 w 49"/>
                      <a:gd name="T1" fmla="*/ 18 h 63"/>
                      <a:gd name="T2" fmla="*/ 34 w 49"/>
                      <a:gd name="T3" fmla="*/ 0 h 63"/>
                      <a:gd name="T4" fmla="*/ 0 w 49"/>
                      <a:gd name="T5" fmla="*/ 31 h 63"/>
                      <a:gd name="T6" fmla="*/ 0 w 49"/>
                      <a:gd name="T7" fmla="*/ 63 h 63"/>
                      <a:gd name="T8" fmla="*/ 49 w 49"/>
                      <a:gd name="T9" fmla="*/ 18 h 63"/>
                      <a:gd name="T10" fmla="*/ 0 60000 65536"/>
                      <a:gd name="T11" fmla="*/ 0 60000 65536"/>
                      <a:gd name="T12" fmla="*/ 0 60000 65536"/>
                      <a:gd name="T13" fmla="*/ 0 60000 65536"/>
                      <a:gd name="T14" fmla="*/ 0 60000 65536"/>
                      <a:gd name="T15" fmla="*/ 0 w 49"/>
                      <a:gd name="T16" fmla="*/ 0 h 63"/>
                      <a:gd name="T17" fmla="*/ 49 w 49"/>
                      <a:gd name="T18" fmla="*/ 63 h 63"/>
                    </a:gdLst>
                    <a:ahLst/>
                    <a:cxnLst>
                      <a:cxn ang="T10">
                        <a:pos x="T0" y="T1"/>
                      </a:cxn>
                      <a:cxn ang="T11">
                        <a:pos x="T2" y="T3"/>
                      </a:cxn>
                      <a:cxn ang="T12">
                        <a:pos x="T4" y="T5"/>
                      </a:cxn>
                      <a:cxn ang="T13">
                        <a:pos x="T6" y="T7"/>
                      </a:cxn>
                      <a:cxn ang="T14">
                        <a:pos x="T8" y="T9"/>
                      </a:cxn>
                    </a:cxnLst>
                    <a:rect l="T15" t="T16" r="T17" b="T18"/>
                    <a:pathLst>
                      <a:path w="49" h="63">
                        <a:moveTo>
                          <a:pt x="49" y="18"/>
                        </a:moveTo>
                        <a:lnTo>
                          <a:pt x="34" y="0"/>
                        </a:lnTo>
                        <a:lnTo>
                          <a:pt x="0" y="31"/>
                        </a:lnTo>
                        <a:lnTo>
                          <a:pt x="0" y="63"/>
                        </a:lnTo>
                        <a:lnTo>
                          <a:pt x="49"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2" name="Freeform 2584"/>
                  <p:cNvSpPr>
                    <a:spLocks/>
                  </p:cNvSpPr>
                  <p:nvPr/>
                </p:nvSpPr>
                <p:spPr bwMode="auto">
                  <a:xfrm>
                    <a:off x="1277" y="1675"/>
                    <a:ext cx="8" cy="12"/>
                  </a:xfrm>
                  <a:custGeom>
                    <a:avLst/>
                    <a:gdLst>
                      <a:gd name="T0" fmla="*/ 57 w 57"/>
                      <a:gd name="T1" fmla="*/ 17 h 69"/>
                      <a:gd name="T2" fmla="*/ 41 w 57"/>
                      <a:gd name="T3" fmla="*/ 0 h 69"/>
                      <a:gd name="T4" fmla="*/ 0 w 57"/>
                      <a:gd name="T5" fmla="*/ 38 h 69"/>
                      <a:gd name="T6" fmla="*/ 0 w 57"/>
                      <a:gd name="T7" fmla="*/ 69 h 69"/>
                      <a:gd name="T8" fmla="*/ 57 w 57"/>
                      <a:gd name="T9" fmla="*/ 17 h 69"/>
                      <a:gd name="T10" fmla="*/ 0 60000 65536"/>
                      <a:gd name="T11" fmla="*/ 0 60000 65536"/>
                      <a:gd name="T12" fmla="*/ 0 60000 65536"/>
                      <a:gd name="T13" fmla="*/ 0 60000 65536"/>
                      <a:gd name="T14" fmla="*/ 0 60000 65536"/>
                      <a:gd name="T15" fmla="*/ 0 w 57"/>
                      <a:gd name="T16" fmla="*/ 0 h 69"/>
                      <a:gd name="T17" fmla="*/ 57 w 57"/>
                      <a:gd name="T18" fmla="*/ 69 h 69"/>
                    </a:gdLst>
                    <a:ahLst/>
                    <a:cxnLst>
                      <a:cxn ang="T10">
                        <a:pos x="T0" y="T1"/>
                      </a:cxn>
                      <a:cxn ang="T11">
                        <a:pos x="T2" y="T3"/>
                      </a:cxn>
                      <a:cxn ang="T12">
                        <a:pos x="T4" y="T5"/>
                      </a:cxn>
                      <a:cxn ang="T13">
                        <a:pos x="T6" y="T7"/>
                      </a:cxn>
                      <a:cxn ang="T14">
                        <a:pos x="T8" y="T9"/>
                      </a:cxn>
                    </a:cxnLst>
                    <a:rect l="T15" t="T16" r="T17" b="T18"/>
                    <a:pathLst>
                      <a:path w="57" h="69">
                        <a:moveTo>
                          <a:pt x="57" y="17"/>
                        </a:moveTo>
                        <a:lnTo>
                          <a:pt x="41" y="0"/>
                        </a:lnTo>
                        <a:lnTo>
                          <a:pt x="0" y="38"/>
                        </a:lnTo>
                        <a:lnTo>
                          <a:pt x="0" y="69"/>
                        </a:lnTo>
                        <a:lnTo>
                          <a:pt x="57" y="1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3" name="Freeform 2585"/>
                  <p:cNvSpPr>
                    <a:spLocks/>
                  </p:cNvSpPr>
                  <p:nvPr/>
                </p:nvSpPr>
                <p:spPr bwMode="auto">
                  <a:xfrm>
                    <a:off x="1277" y="1677"/>
                    <a:ext cx="9" cy="12"/>
                  </a:xfrm>
                  <a:custGeom>
                    <a:avLst/>
                    <a:gdLst>
                      <a:gd name="T0" fmla="*/ 64 w 64"/>
                      <a:gd name="T1" fmla="*/ 18 h 74"/>
                      <a:gd name="T2" fmla="*/ 49 w 64"/>
                      <a:gd name="T3" fmla="*/ 0 h 74"/>
                      <a:gd name="T4" fmla="*/ 0 w 64"/>
                      <a:gd name="T5" fmla="*/ 45 h 74"/>
                      <a:gd name="T6" fmla="*/ 1 w 64"/>
                      <a:gd name="T7" fmla="*/ 74 h 74"/>
                      <a:gd name="T8" fmla="*/ 64 w 64"/>
                      <a:gd name="T9" fmla="*/ 18 h 74"/>
                      <a:gd name="T10" fmla="*/ 0 60000 65536"/>
                      <a:gd name="T11" fmla="*/ 0 60000 65536"/>
                      <a:gd name="T12" fmla="*/ 0 60000 65536"/>
                      <a:gd name="T13" fmla="*/ 0 60000 65536"/>
                      <a:gd name="T14" fmla="*/ 0 60000 65536"/>
                      <a:gd name="T15" fmla="*/ 0 w 64"/>
                      <a:gd name="T16" fmla="*/ 0 h 74"/>
                      <a:gd name="T17" fmla="*/ 64 w 64"/>
                      <a:gd name="T18" fmla="*/ 74 h 74"/>
                    </a:gdLst>
                    <a:ahLst/>
                    <a:cxnLst>
                      <a:cxn ang="T10">
                        <a:pos x="T0" y="T1"/>
                      </a:cxn>
                      <a:cxn ang="T11">
                        <a:pos x="T2" y="T3"/>
                      </a:cxn>
                      <a:cxn ang="T12">
                        <a:pos x="T4" y="T5"/>
                      </a:cxn>
                      <a:cxn ang="T13">
                        <a:pos x="T6" y="T7"/>
                      </a:cxn>
                      <a:cxn ang="T14">
                        <a:pos x="T8" y="T9"/>
                      </a:cxn>
                    </a:cxnLst>
                    <a:rect l="T15" t="T16" r="T17" b="T18"/>
                    <a:pathLst>
                      <a:path w="64" h="74">
                        <a:moveTo>
                          <a:pt x="64" y="18"/>
                        </a:moveTo>
                        <a:lnTo>
                          <a:pt x="49" y="0"/>
                        </a:lnTo>
                        <a:lnTo>
                          <a:pt x="0" y="45"/>
                        </a:lnTo>
                        <a:lnTo>
                          <a:pt x="1" y="74"/>
                        </a:lnTo>
                        <a:lnTo>
                          <a:pt x="64"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4" name="Freeform 2586"/>
                  <p:cNvSpPr>
                    <a:spLocks/>
                  </p:cNvSpPr>
                  <p:nvPr/>
                </p:nvSpPr>
                <p:spPr bwMode="auto">
                  <a:xfrm>
                    <a:off x="1277" y="1678"/>
                    <a:ext cx="11" cy="13"/>
                  </a:xfrm>
                  <a:custGeom>
                    <a:avLst/>
                    <a:gdLst>
                      <a:gd name="T0" fmla="*/ 72 w 72"/>
                      <a:gd name="T1" fmla="*/ 18 h 80"/>
                      <a:gd name="T2" fmla="*/ 57 w 72"/>
                      <a:gd name="T3" fmla="*/ 0 h 80"/>
                      <a:gd name="T4" fmla="*/ 0 w 72"/>
                      <a:gd name="T5" fmla="*/ 52 h 80"/>
                      <a:gd name="T6" fmla="*/ 2 w 72"/>
                      <a:gd name="T7" fmla="*/ 80 h 80"/>
                      <a:gd name="T8" fmla="*/ 72 w 72"/>
                      <a:gd name="T9" fmla="*/ 18 h 80"/>
                      <a:gd name="T10" fmla="*/ 0 60000 65536"/>
                      <a:gd name="T11" fmla="*/ 0 60000 65536"/>
                      <a:gd name="T12" fmla="*/ 0 60000 65536"/>
                      <a:gd name="T13" fmla="*/ 0 60000 65536"/>
                      <a:gd name="T14" fmla="*/ 0 60000 65536"/>
                      <a:gd name="T15" fmla="*/ 0 w 72"/>
                      <a:gd name="T16" fmla="*/ 0 h 80"/>
                      <a:gd name="T17" fmla="*/ 72 w 72"/>
                      <a:gd name="T18" fmla="*/ 80 h 80"/>
                    </a:gdLst>
                    <a:ahLst/>
                    <a:cxnLst>
                      <a:cxn ang="T10">
                        <a:pos x="T0" y="T1"/>
                      </a:cxn>
                      <a:cxn ang="T11">
                        <a:pos x="T2" y="T3"/>
                      </a:cxn>
                      <a:cxn ang="T12">
                        <a:pos x="T4" y="T5"/>
                      </a:cxn>
                      <a:cxn ang="T13">
                        <a:pos x="T6" y="T7"/>
                      </a:cxn>
                      <a:cxn ang="T14">
                        <a:pos x="T8" y="T9"/>
                      </a:cxn>
                    </a:cxnLst>
                    <a:rect l="T15" t="T16" r="T17" b="T18"/>
                    <a:pathLst>
                      <a:path w="72" h="80">
                        <a:moveTo>
                          <a:pt x="72" y="18"/>
                        </a:moveTo>
                        <a:lnTo>
                          <a:pt x="57" y="0"/>
                        </a:lnTo>
                        <a:lnTo>
                          <a:pt x="0" y="52"/>
                        </a:lnTo>
                        <a:lnTo>
                          <a:pt x="2" y="80"/>
                        </a:lnTo>
                        <a:lnTo>
                          <a:pt x="72"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5" name="Freeform 2587"/>
                  <p:cNvSpPr>
                    <a:spLocks/>
                  </p:cNvSpPr>
                  <p:nvPr/>
                </p:nvSpPr>
                <p:spPr bwMode="auto">
                  <a:xfrm>
                    <a:off x="1277" y="1680"/>
                    <a:ext cx="11" cy="14"/>
                  </a:xfrm>
                  <a:custGeom>
                    <a:avLst/>
                    <a:gdLst>
                      <a:gd name="T0" fmla="*/ 77 w 77"/>
                      <a:gd name="T1" fmla="*/ 18 h 83"/>
                      <a:gd name="T2" fmla="*/ 63 w 77"/>
                      <a:gd name="T3" fmla="*/ 0 h 83"/>
                      <a:gd name="T4" fmla="*/ 0 w 77"/>
                      <a:gd name="T5" fmla="*/ 56 h 83"/>
                      <a:gd name="T6" fmla="*/ 4 w 77"/>
                      <a:gd name="T7" fmla="*/ 83 h 83"/>
                      <a:gd name="T8" fmla="*/ 77 w 77"/>
                      <a:gd name="T9" fmla="*/ 18 h 83"/>
                      <a:gd name="T10" fmla="*/ 0 60000 65536"/>
                      <a:gd name="T11" fmla="*/ 0 60000 65536"/>
                      <a:gd name="T12" fmla="*/ 0 60000 65536"/>
                      <a:gd name="T13" fmla="*/ 0 60000 65536"/>
                      <a:gd name="T14" fmla="*/ 0 60000 65536"/>
                      <a:gd name="T15" fmla="*/ 0 w 77"/>
                      <a:gd name="T16" fmla="*/ 0 h 83"/>
                      <a:gd name="T17" fmla="*/ 77 w 77"/>
                      <a:gd name="T18" fmla="*/ 83 h 83"/>
                    </a:gdLst>
                    <a:ahLst/>
                    <a:cxnLst>
                      <a:cxn ang="T10">
                        <a:pos x="T0" y="T1"/>
                      </a:cxn>
                      <a:cxn ang="T11">
                        <a:pos x="T2" y="T3"/>
                      </a:cxn>
                      <a:cxn ang="T12">
                        <a:pos x="T4" y="T5"/>
                      </a:cxn>
                      <a:cxn ang="T13">
                        <a:pos x="T6" y="T7"/>
                      </a:cxn>
                      <a:cxn ang="T14">
                        <a:pos x="T8" y="T9"/>
                      </a:cxn>
                    </a:cxnLst>
                    <a:rect l="T15" t="T16" r="T17" b="T18"/>
                    <a:pathLst>
                      <a:path w="77" h="83">
                        <a:moveTo>
                          <a:pt x="77" y="18"/>
                        </a:moveTo>
                        <a:lnTo>
                          <a:pt x="63" y="0"/>
                        </a:lnTo>
                        <a:lnTo>
                          <a:pt x="0" y="56"/>
                        </a:lnTo>
                        <a:lnTo>
                          <a:pt x="4" y="83"/>
                        </a:lnTo>
                        <a:lnTo>
                          <a:pt x="77" y="1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6" name="Freeform 2588"/>
                  <p:cNvSpPr>
                    <a:spLocks/>
                  </p:cNvSpPr>
                  <p:nvPr/>
                </p:nvSpPr>
                <p:spPr bwMode="auto">
                  <a:xfrm>
                    <a:off x="1278" y="1681"/>
                    <a:ext cx="11" cy="15"/>
                  </a:xfrm>
                  <a:custGeom>
                    <a:avLst/>
                    <a:gdLst>
                      <a:gd name="T0" fmla="*/ 83 w 83"/>
                      <a:gd name="T1" fmla="*/ 20 h 88"/>
                      <a:gd name="T2" fmla="*/ 70 w 83"/>
                      <a:gd name="T3" fmla="*/ 0 h 88"/>
                      <a:gd name="T4" fmla="*/ 0 w 83"/>
                      <a:gd name="T5" fmla="*/ 62 h 88"/>
                      <a:gd name="T6" fmla="*/ 5 w 83"/>
                      <a:gd name="T7" fmla="*/ 88 h 88"/>
                      <a:gd name="T8" fmla="*/ 83 w 83"/>
                      <a:gd name="T9" fmla="*/ 20 h 88"/>
                      <a:gd name="T10" fmla="*/ 0 60000 65536"/>
                      <a:gd name="T11" fmla="*/ 0 60000 65536"/>
                      <a:gd name="T12" fmla="*/ 0 60000 65536"/>
                      <a:gd name="T13" fmla="*/ 0 60000 65536"/>
                      <a:gd name="T14" fmla="*/ 0 60000 65536"/>
                      <a:gd name="T15" fmla="*/ 0 w 83"/>
                      <a:gd name="T16" fmla="*/ 0 h 88"/>
                      <a:gd name="T17" fmla="*/ 83 w 83"/>
                      <a:gd name="T18" fmla="*/ 88 h 88"/>
                    </a:gdLst>
                    <a:ahLst/>
                    <a:cxnLst>
                      <a:cxn ang="T10">
                        <a:pos x="T0" y="T1"/>
                      </a:cxn>
                      <a:cxn ang="T11">
                        <a:pos x="T2" y="T3"/>
                      </a:cxn>
                      <a:cxn ang="T12">
                        <a:pos x="T4" y="T5"/>
                      </a:cxn>
                      <a:cxn ang="T13">
                        <a:pos x="T6" y="T7"/>
                      </a:cxn>
                      <a:cxn ang="T14">
                        <a:pos x="T8" y="T9"/>
                      </a:cxn>
                    </a:cxnLst>
                    <a:rect l="T15" t="T16" r="T17" b="T18"/>
                    <a:pathLst>
                      <a:path w="83" h="88">
                        <a:moveTo>
                          <a:pt x="83" y="20"/>
                        </a:moveTo>
                        <a:lnTo>
                          <a:pt x="70" y="0"/>
                        </a:lnTo>
                        <a:lnTo>
                          <a:pt x="0" y="62"/>
                        </a:lnTo>
                        <a:lnTo>
                          <a:pt x="5" y="88"/>
                        </a:lnTo>
                        <a:lnTo>
                          <a:pt x="83"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7" name="Freeform 2589"/>
                  <p:cNvSpPr>
                    <a:spLocks/>
                  </p:cNvSpPr>
                  <p:nvPr/>
                </p:nvSpPr>
                <p:spPr bwMode="auto">
                  <a:xfrm>
                    <a:off x="1278" y="1683"/>
                    <a:ext cx="12" cy="15"/>
                  </a:xfrm>
                  <a:custGeom>
                    <a:avLst/>
                    <a:gdLst>
                      <a:gd name="T0" fmla="*/ 86 w 86"/>
                      <a:gd name="T1" fmla="*/ 20 h 89"/>
                      <a:gd name="T2" fmla="*/ 73 w 86"/>
                      <a:gd name="T3" fmla="*/ 0 h 89"/>
                      <a:gd name="T4" fmla="*/ 0 w 86"/>
                      <a:gd name="T5" fmla="*/ 65 h 89"/>
                      <a:gd name="T6" fmla="*/ 2 w 86"/>
                      <a:gd name="T7" fmla="*/ 80 h 89"/>
                      <a:gd name="T8" fmla="*/ 6 w 86"/>
                      <a:gd name="T9" fmla="*/ 89 h 89"/>
                      <a:gd name="T10" fmla="*/ 86 w 86"/>
                      <a:gd name="T11" fmla="*/ 20 h 89"/>
                      <a:gd name="T12" fmla="*/ 0 60000 65536"/>
                      <a:gd name="T13" fmla="*/ 0 60000 65536"/>
                      <a:gd name="T14" fmla="*/ 0 60000 65536"/>
                      <a:gd name="T15" fmla="*/ 0 60000 65536"/>
                      <a:gd name="T16" fmla="*/ 0 60000 65536"/>
                      <a:gd name="T17" fmla="*/ 0 60000 65536"/>
                      <a:gd name="T18" fmla="*/ 0 w 86"/>
                      <a:gd name="T19" fmla="*/ 0 h 89"/>
                      <a:gd name="T20" fmla="*/ 86 w 86"/>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86" h="89">
                        <a:moveTo>
                          <a:pt x="86" y="20"/>
                        </a:moveTo>
                        <a:lnTo>
                          <a:pt x="73" y="0"/>
                        </a:lnTo>
                        <a:lnTo>
                          <a:pt x="0" y="65"/>
                        </a:lnTo>
                        <a:lnTo>
                          <a:pt x="2" y="80"/>
                        </a:lnTo>
                        <a:lnTo>
                          <a:pt x="6" y="89"/>
                        </a:lnTo>
                        <a:lnTo>
                          <a:pt x="86"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8" name="Freeform 2590"/>
                  <p:cNvSpPr>
                    <a:spLocks/>
                  </p:cNvSpPr>
                  <p:nvPr/>
                </p:nvSpPr>
                <p:spPr bwMode="auto">
                  <a:xfrm>
                    <a:off x="1278" y="1684"/>
                    <a:ext cx="13" cy="16"/>
                  </a:xfrm>
                  <a:custGeom>
                    <a:avLst/>
                    <a:gdLst>
                      <a:gd name="T0" fmla="*/ 90 w 90"/>
                      <a:gd name="T1" fmla="*/ 19 h 90"/>
                      <a:gd name="T2" fmla="*/ 78 w 90"/>
                      <a:gd name="T3" fmla="*/ 0 h 90"/>
                      <a:gd name="T4" fmla="*/ 0 w 90"/>
                      <a:gd name="T5" fmla="*/ 68 h 90"/>
                      <a:gd name="T6" fmla="*/ 0 w 90"/>
                      <a:gd name="T7" fmla="*/ 70 h 90"/>
                      <a:gd name="T8" fmla="*/ 11 w 90"/>
                      <a:gd name="T9" fmla="*/ 90 h 90"/>
                      <a:gd name="T10" fmla="*/ 90 w 90"/>
                      <a:gd name="T11" fmla="*/ 19 h 90"/>
                      <a:gd name="T12" fmla="*/ 0 60000 65536"/>
                      <a:gd name="T13" fmla="*/ 0 60000 65536"/>
                      <a:gd name="T14" fmla="*/ 0 60000 65536"/>
                      <a:gd name="T15" fmla="*/ 0 60000 65536"/>
                      <a:gd name="T16" fmla="*/ 0 60000 65536"/>
                      <a:gd name="T17" fmla="*/ 0 60000 65536"/>
                      <a:gd name="T18" fmla="*/ 0 w 90"/>
                      <a:gd name="T19" fmla="*/ 0 h 90"/>
                      <a:gd name="T20" fmla="*/ 90 w 90"/>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0" h="90">
                        <a:moveTo>
                          <a:pt x="90" y="19"/>
                        </a:moveTo>
                        <a:lnTo>
                          <a:pt x="78" y="0"/>
                        </a:lnTo>
                        <a:lnTo>
                          <a:pt x="0" y="68"/>
                        </a:lnTo>
                        <a:lnTo>
                          <a:pt x="0" y="70"/>
                        </a:lnTo>
                        <a:lnTo>
                          <a:pt x="11" y="90"/>
                        </a:lnTo>
                        <a:lnTo>
                          <a:pt x="9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69" name="Freeform 2591"/>
                  <p:cNvSpPr>
                    <a:spLocks/>
                  </p:cNvSpPr>
                  <p:nvPr/>
                </p:nvSpPr>
                <p:spPr bwMode="auto">
                  <a:xfrm>
                    <a:off x="1279" y="1686"/>
                    <a:ext cx="13" cy="15"/>
                  </a:xfrm>
                  <a:custGeom>
                    <a:avLst/>
                    <a:gdLst>
                      <a:gd name="T0" fmla="*/ 92 w 92"/>
                      <a:gd name="T1" fmla="*/ 19 h 89"/>
                      <a:gd name="T2" fmla="*/ 80 w 92"/>
                      <a:gd name="T3" fmla="*/ 0 h 89"/>
                      <a:gd name="T4" fmla="*/ 0 w 92"/>
                      <a:gd name="T5" fmla="*/ 69 h 89"/>
                      <a:gd name="T6" fmla="*/ 12 w 92"/>
                      <a:gd name="T7" fmla="*/ 89 h 89"/>
                      <a:gd name="T8" fmla="*/ 92 w 92"/>
                      <a:gd name="T9" fmla="*/ 19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19"/>
                        </a:moveTo>
                        <a:lnTo>
                          <a:pt x="80" y="0"/>
                        </a:lnTo>
                        <a:lnTo>
                          <a:pt x="0" y="69"/>
                        </a:lnTo>
                        <a:lnTo>
                          <a:pt x="12" y="89"/>
                        </a:lnTo>
                        <a:lnTo>
                          <a:pt x="92"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0" name="Freeform 2592"/>
                  <p:cNvSpPr>
                    <a:spLocks/>
                  </p:cNvSpPr>
                  <p:nvPr/>
                </p:nvSpPr>
                <p:spPr bwMode="auto">
                  <a:xfrm>
                    <a:off x="1280" y="1688"/>
                    <a:ext cx="13" cy="15"/>
                  </a:xfrm>
                  <a:custGeom>
                    <a:avLst/>
                    <a:gdLst>
                      <a:gd name="T0" fmla="*/ 92 w 92"/>
                      <a:gd name="T1" fmla="*/ 20 h 89"/>
                      <a:gd name="T2" fmla="*/ 79 w 92"/>
                      <a:gd name="T3" fmla="*/ 0 h 89"/>
                      <a:gd name="T4" fmla="*/ 0 w 92"/>
                      <a:gd name="T5" fmla="*/ 71 h 89"/>
                      <a:gd name="T6" fmla="*/ 13 w 92"/>
                      <a:gd name="T7" fmla="*/ 89 h 89"/>
                      <a:gd name="T8" fmla="*/ 92 w 92"/>
                      <a:gd name="T9" fmla="*/ 20 h 89"/>
                      <a:gd name="T10" fmla="*/ 0 60000 65536"/>
                      <a:gd name="T11" fmla="*/ 0 60000 65536"/>
                      <a:gd name="T12" fmla="*/ 0 60000 65536"/>
                      <a:gd name="T13" fmla="*/ 0 60000 65536"/>
                      <a:gd name="T14" fmla="*/ 0 60000 65536"/>
                      <a:gd name="T15" fmla="*/ 0 w 92"/>
                      <a:gd name="T16" fmla="*/ 0 h 89"/>
                      <a:gd name="T17" fmla="*/ 92 w 92"/>
                      <a:gd name="T18" fmla="*/ 89 h 89"/>
                    </a:gdLst>
                    <a:ahLst/>
                    <a:cxnLst>
                      <a:cxn ang="T10">
                        <a:pos x="T0" y="T1"/>
                      </a:cxn>
                      <a:cxn ang="T11">
                        <a:pos x="T2" y="T3"/>
                      </a:cxn>
                      <a:cxn ang="T12">
                        <a:pos x="T4" y="T5"/>
                      </a:cxn>
                      <a:cxn ang="T13">
                        <a:pos x="T6" y="T7"/>
                      </a:cxn>
                      <a:cxn ang="T14">
                        <a:pos x="T8" y="T9"/>
                      </a:cxn>
                    </a:cxnLst>
                    <a:rect l="T15" t="T16" r="T17" b="T18"/>
                    <a:pathLst>
                      <a:path w="92" h="89">
                        <a:moveTo>
                          <a:pt x="92" y="20"/>
                        </a:moveTo>
                        <a:lnTo>
                          <a:pt x="79" y="0"/>
                        </a:lnTo>
                        <a:lnTo>
                          <a:pt x="0" y="71"/>
                        </a:lnTo>
                        <a:lnTo>
                          <a:pt x="13" y="89"/>
                        </a:lnTo>
                        <a:lnTo>
                          <a:pt x="92"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1" name="Freeform 2593"/>
                  <p:cNvSpPr>
                    <a:spLocks/>
                  </p:cNvSpPr>
                  <p:nvPr/>
                </p:nvSpPr>
                <p:spPr bwMode="auto">
                  <a:xfrm>
                    <a:off x="1281" y="1689"/>
                    <a:ext cx="13" cy="15"/>
                  </a:xfrm>
                  <a:custGeom>
                    <a:avLst/>
                    <a:gdLst>
                      <a:gd name="T0" fmla="*/ 93 w 93"/>
                      <a:gd name="T1" fmla="*/ 19 h 87"/>
                      <a:gd name="T2" fmla="*/ 80 w 93"/>
                      <a:gd name="T3" fmla="*/ 0 h 87"/>
                      <a:gd name="T4" fmla="*/ 0 w 93"/>
                      <a:gd name="T5" fmla="*/ 70 h 87"/>
                      <a:gd name="T6" fmla="*/ 16 w 93"/>
                      <a:gd name="T7" fmla="*/ 87 h 87"/>
                      <a:gd name="T8" fmla="*/ 93 w 93"/>
                      <a:gd name="T9" fmla="*/ 19 h 87"/>
                      <a:gd name="T10" fmla="*/ 0 60000 65536"/>
                      <a:gd name="T11" fmla="*/ 0 60000 65536"/>
                      <a:gd name="T12" fmla="*/ 0 60000 65536"/>
                      <a:gd name="T13" fmla="*/ 0 60000 65536"/>
                      <a:gd name="T14" fmla="*/ 0 60000 65536"/>
                      <a:gd name="T15" fmla="*/ 0 w 93"/>
                      <a:gd name="T16" fmla="*/ 0 h 87"/>
                      <a:gd name="T17" fmla="*/ 93 w 93"/>
                      <a:gd name="T18" fmla="*/ 87 h 87"/>
                    </a:gdLst>
                    <a:ahLst/>
                    <a:cxnLst>
                      <a:cxn ang="T10">
                        <a:pos x="T0" y="T1"/>
                      </a:cxn>
                      <a:cxn ang="T11">
                        <a:pos x="T2" y="T3"/>
                      </a:cxn>
                      <a:cxn ang="T12">
                        <a:pos x="T4" y="T5"/>
                      </a:cxn>
                      <a:cxn ang="T13">
                        <a:pos x="T6" y="T7"/>
                      </a:cxn>
                      <a:cxn ang="T14">
                        <a:pos x="T8" y="T9"/>
                      </a:cxn>
                    </a:cxnLst>
                    <a:rect l="T15" t="T16" r="T17" b="T18"/>
                    <a:pathLst>
                      <a:path w="93" h="87">
                        <a:moveTo>
                          <a:pt x="93" y="19"/>
                        </a:moveTo>
                        <a:lnTo>
                          <a:pt x="80" y="0"/>
                        </a:lnTo>
                        <a:lnTo>
                          <a:pt x="0" y="70"/>
                        </a:lnTo>
                        <a:lnTo>
                          <a:pt x="16" y="87"/>
                        </a:lnTo>
                        <a:lnTo>
                          <a:pt x="93"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2" name="Freeform 2594"/>
                  <p:cNvSpPr>
                    <a:spLocks/>
                  </p:cNvSpPr>
                  <p:nvPr/>
                </p:nvSpPr>
                <p:spPr bwMode="auto">
                  <a:xfrm>
                    <a:off x="1282" y="1691"/>
                    <a:ext cx="13" cy="14"/>
                  </a:xfrm>
                  <a:custGeom>
                    <a:avLst/>
                    <a:gdLst>
                      <a:gd name="T0" fmla="*/ 92 w 92"/>
                      <a:gd name="T1" fmla="*/ 19 h 84"/>
                      <a:gd name="T2" fmla="*/ 79 w 92"/>
                      <a:gd name="T3" fmla="*/ 0 h 84"/>
                      <a:gd name="T4" fmla="*/ 0 w 92"/>
                      <a:gd name="T5" fmla="*/ 69 h 84"/>
                      <a:gd name="T6" fmla="*/ 17 w 92"/>
                      <a:gd name="T7" fmla="*/ 84 h 84"/>
                      <a:gd name="T8" fmla="*/ 92 w 92"/>
                      <a:gd name="T9" fmla="*/ 19 h 84"/>
                      <a:gd name="T10" fmla="*/ 0 60000 65536"/>
                      <a:gd name="T11" fmla="*/ 0 60000 65536"/>
                      <a:gd name="T12" fmla="*/ 0 60000 65536"/>
                      <a:gd name="T13" fmla="*/ 0 60000 65536"/>
                      <a:gd name="T14" fmla="*/ 0 60000 65536"/>
                      <a:gd name="T15" fmla="*/ 0 w 92"/>
                      <a:gd name="T16" fmla="*/ 0 h 84"/>
                      <a:gd name="T17" fmla="*/ 92 w 92"/>
                      <a:gd name="T18" fmla="*/ 84 h 84"/>
                    </a:gdLst>
                    <a:ahLst/>
                    <a:cxnLst>
                      <a:cxn ang="T10">
                        <a:pos x="T0" y="T1"/>
                      </a:cxn>
                      <a:cxn ang="T11">
                        <a:pos x="T2" y="T3"/>
                      </a:cxn>
                      <a:cxn ang="T12">
                        <a:pos x="T4" y="T5"/>
                      </a:cxn>
                      <a:cxn ang="T13">
                        <a:pos x="T6" y="T7"/>
                      </a:cxn>
                      <a:cxn ang="T14">
                        <a:pos x="T8" y="T9"/>
                      </a:cxn>
                    </a:cxnLst>
                    <a:rect l="T15" t="T16" r="T17" b="T18"/>
                    <a:pathLst>
                      <a:path w="92" h="84">
                        <a:moveTo>
                          <a:pt x="92" y="19"/>
                        </a:moveTo>
                        <a:lnTo>
                          <a:pt x="79" y="0"/>
                        </a:lnTo>
                        <a:lnTo>
                          <a:pt x="0" y="69"/>
                        </a:lnTo>
                        <a:lnTo>
                          <a:pt x="17" y="84"/>
                        </a:lnTo>
                        <a:lnTo>
                          <a:pt x="92"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3" name="Freeform 2595"/>
                  <p:cNvSpPr>
                    <a:spLocks/>
                  </p:cNvSpPr>
                  <p:nvPr/>
                </p:nvSpPr>
                <p:spPr bwMode="auto">
                  <a:xfrm>
                    <a:off x="1283" y="1692"/>
                    <a:ext cx="13" cy="14"/>
                  </a:xfrm>
                  <a:custGeom>
                    <a:avLst/>
                    <a:gdLst>
                      <a:gd name="T0" fmla="*/ 89 w 89"/>
                      <a:gd name="T1" fmla="*/ 20 h 83"/>
                      <a:gd name="T2" fmla="*/ 77 w 89"/>
                      <a:gd name="T3" fmla="*/ 0 h 83"/>
                      <a:gd name="T4" fmla="*/ 0 w 89"/>
                      <a:gd name="T5" fmla="*/ 68 h 83"/>
                      <a:gd name="T6" fmla="*/ 18 w 89"/>
                      <a:gd name="T7" fmla="*/ 83 h 83"/>
                      <a:gd name="T8" fmla="*/ 89 w 89"/>
                      <a:gd name="T9" fmla="*/ 20 h 83"/>
                      <a:gd name="T10" fmla="*/ 0 60000 65536"/>
                      <a:gd name="T11" fmla="*/ 0 60000 65536"/>
                      <a:gd name="T12" fmla="*/ 0 60000 65536"/>
                      <a:gd name="T13" fmla="*/ 0 60000 65536"/>
                      <a:gd name="T14" fmla="*/ 0 60000 65536"/>
                      <a:gd name="T15" fmla="*/ 0 w 89"/>
                      <a:gd name="T16" fmla="*/ 0 h 83"/>
                      <a:gd name="T17" fmla="*/ 89 w 89"/>
                      <a:gd name="T18" fmla="*/ 83 h 83"/>
                    </a:gdLst>
                    <a:ahLst/>
                    <a:cxnLst>
                      <a:cxn ang="T10">
                        <a:pos x="T0" y="T1"/>
                      </a:cxn>
                      <a:cxn ang="T11">
                        <a:pos x="T2" y="T3"/>
                      </a:cxn>
                      <a:cxn ang="T12">
                        <a:pos x="T4" y="T5"/>
                      </a:cxn>
                      <a:cxn ang="T13">
                        <a:pos x="T6" y="T7"/>
                      </a:cxn>
                      <a:cxn ang="T14">
                        <a:pos x="T8" y="T9"/>
                      </a:cxn>
                    </a:cxnLst>
                    <a:rect l="T15" t="T16" r="T17" b="T18"/>
                    <a:pathLst>
                      <a:path w="89" h="83">
                        <a:moveTo>
                          <a:pt x="89" y="20"/>
                        </a:moveTo>
                        <a:lnTo>
                          <a:pt x="77" y="0"/>
                        </a:lnTo>
                        <a:lnTo>
                          <a:pt x="0" y="68"/>
                        </a:lnTo>
                        <a:lnTo>
                          <a:pt x="18" y="83"/>
                        </a:lnTo>
                        <a:lnTo>
                          <a:pt x="89"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4" name="Freeform 2596"/>
                  <p:cNvSpPr>
                    <a:spLocks/>
                  </p:cNvSpPr>
                  <p:nvPr/>
                </p:nvSpPr>
                <p:spPr bwMode="auto">
                  <a:xfrm>
                    <a:off x="1284" y="1694"/>
                    <a:ext cx="12" cy="14"/>
                  </a:xfrm>
                  <a:custGeom>
                    <a:avLst/>
                    <a:gdLst>
                      <a:gd name="T0" fmla="*/ 86 w 86"/>
                      <a:gd name="T1" fmla="*/ 20 h 82"/>
                      <a:gd name="T2" fmla="*/ 75 w 86"/>
                      <a:gd name="T3" fmla="*/ 0 h 82"/>
                      <a:gd name="T4" fmla="*/ 0 w 86"/>
                      <a:gd name="T5" fmla="*/ 65 h 82"/>
                      <a:gd name="T6" fmla="*/ 17 w 86"/>
                      <a:gd name="T7" fmla="*/ 82 h 82"/>
                      <a:gd name="T8" fmla="*/ 86 w 86"/>
                      <a:gd name="T9" fmla="*/ 20 h 82"/>
                      <a:gd name="T10" fmla="*/ 0 60000 65536"/>
                      <a:gd name="T11" fmla="*/ 0 60000 65536"/>
                      <a:gd name="T12" fmla="*/ 0 60000 65536"/>
                      <a:gd name="T13" fmla="*/ 0 60000 65536"/>
                      <a:gd name="T14" fmla="*/ 0 60000 65536"/>
                      <a:gd name="T15" fmla="*/ 0 w 86"/>
                      <a:gd name="T16" fmla="*/ 0 h 82"/>
                      <a:gd name="T17" fmla="*/ 86 w 86"/>
                      <a:gd name="T18" fmla="*/ 82 h 82"/>
                    </a:gdLst>
                    <a:ahLst/>
                    <a:cxnLst>
                      <a:cxn ang="T10">
                        <a:pos x="T0" y="T1"/>
                      </a:cxn>
                      <a:cxn ang="T11">
                        <a:pos x="T2" y="T3"/>
                      </a:cxn>
                      <a:cxn ang="T12">
                        <a:pos x="T4" y="T5"/>
                      </a:cxn>
                      <a:cxn ang="T13">
                        <a:pos x="T6" y="T7"/>
                      </a:cxn>
                      <a:cxn ang="T14">
                        <a:pos x="T8" y="T9"/>
                      </a:cxn>
                    </a:cxnLst>
                    <a:rect l="T15" t="T16" r="T17" b="T18"/>
                    <a:pathLst>
                      <a:path w="86" h="82">
                        <a:moveTo>
                          <a:pt x="86" y="20"/>
                        </a:moveTo>
                        <a:lnTo>
                          <a:pt x="75" y="0"/>
                        </a:lnTo>
                        <a:lnTo>
                          <a:pt x="0" y="65"/>
                        </a:lnTo>
                        <a:lnTo>
                          <a:pt x="17" y="82"/>
                        </a:lnTo>
                        <a:lnTo>
                          <a:pt x="86"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5" name="Freeform 2597"/>
                  <p:cNvSpPr>
                    <a:spLocks/>
                  </p:cNvSpPr>
                  <p:nvPr/>
                </p:nvSpPr>
                <p:spPr bwMode="auto">
                  <a:xfrm>
                    <a:off x="1285" y="1696"/>
                    <a:ext cx="12" cy="13"/>
                  </a:xfrm>
                  <a:custGeom>
                    <a:avLst/>
                    <a:gdLst>
                      <a:gd name="T0" fmla="*/ 82 w 82"/>
                      <a:gd name="T1" fmla="*/ 21 h 79"/>
                      <a:gd name="T2" fmla="*/ 71 w 82"/>
                      <a:gd name="T3" fmla="*/ 0 h 79"/>
                      <a:gd name="T4" fmla="*/ 0 w 82"/>
                      <a:gd name="T5" fmla="*/ 63 h 79"/>
                      <a:gd name="T6" fmla="*/ 19 w 82"/>
                      <a:gd name="T7" fmla="*/ 79 h 79"/>
                      <a:gd name="T8" fmla="*/ 82 w 82"/>
                      <a:gd name="T9" fmla="*/ 21 h 79"/>
                      <a:gd name="T10" fmla="*/ 0 60000 65536"/>
                      <a:gd name="T11" fmla="*/ 0 60000 65536"/>
                      <a:gd name="T12" fmla="*/ 0 60000 65536"/>
                      <a:gd name="T13" fmla="*/ 0 60000 65536"/>
                      <a:gd name="T14" fmla="*/ 0 60000 65536"/>
                      <a:gd name="T15" fmla="*/ 0 w 82"/>
                      <a:gd name="T16" fmla="*/ 0 h 79"/>
                      <a:gd name="T17" fmla="*/ 82 w 82"/>
                      <a:gd name="T18" fmla="*/ 79 h 79"/>
                    </a:gdLst>
                    <a:ahLst/>
                    <a:cxnLst>
                      <a:cxn ang="T10">
                        <a:pos x="T0" y="T1"/>
                      </a:cxn>
                      <a:cxn ang="T11">
                        <a:pos x="T2" y="T3"/>
                      </a:cxn>
                      <a:cxn ang="T12">
                        <a:pos x="T4" y="T5"/>
                      </a:cxn>
                      <a:cxn ang="T13">
                        <a:pos x="T6" y="T7"/>
                      </a:cxn>
                      <a:cxn ang="T14">
                        <a:pos x="T8" y="T9"/>
                      </a:cxn>
                    </a:cxnLst>
                    <a:rect l="T15" t="T16" r="T17" b="T18"/>
                    <a:pathLst>
                      <a:path w="82" h="79">
                        <a:moveTo>
                          <a:pt x="82" y="21"/>
                        </a:moveTo>
                        <a:lnTo>
                          <a:pt x="71" y="0"/>
                        </a:lnTo>
                        <a:lnTo>
                          <a:pt x="0" y="63"/>
                        </a:lnTo>
                        <a:lnTo>
                          <a:pt x="19" y="79"/>
                        </a:lnTo>
                        <a:lnTo>
                          <a:pt x="82" y="2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6" name="Freeform 2598"/>
                  <p:cNvSpPr>
                    <a:spLocks/>
                  </p:cNvSpPr>
                  <p:nvPr/>
                </p:nvSpPr>
                <p:spPr bwMode="auto">
                  <a:xfrm>
                    <a:off x="1287" y="1698"/>
                    <a:ext cx="11" cy="12"/>
                  </a:xfrm>
                  <a:custGeom>
                    <a:avLst/>
                    <a:gdLst>
                      <a:gd name="T0" fmla="*/ 80 w 80"/>
                      <a:gd name="T1" fmla="*/ 20 h 75"/>
                      <a:gd name="T2" fmla="*/ 69 w 80"/>
                      <a:gd name="T3" fmla="*/ 0 h 75"/>
                      <a:gd name="T4" fmla="*/ 0 w 80"/>
                      <a:gd name="T5" fmla="*/ 62 h 75"/>
                      <a:gd name="T6" fmla="*/ 20 w 80"/>
                      <a:gd name="T7" fmla="*/ 75 h 75"/>
                      <a:gd name="T8" fmla="*/ 80 w 80"/>
                      <a:gd name="T9" fmla="*/ 20 h 75"/>
                      <a:gd name="T10" fmla="*/ 0 60000 65536"/>
                      <a:gd name="T11" fmla="*/ 0 60000 65536"/>
                      <a:gd name="T12" fmla="*/ 0 60000 65536"/>
                      <a:gd name="T13" fmla="*/ 0 60000 65536"/>
                      <a:gd name="T14" fmla="*/ 0 60000 65536"/>
                      <a:gd name="T15" fmla="*/ 0 w 80"/>
                      <a:gd name="T16" fmla="*/ 0 h 75"/>
                      <a:gd name="T17" fmla="*/ 80 w 80"/>
                      <a:gd name="T18" fmla="*/ 75 h 75"/>
                    </a:gdLst>
                    <a:ahLst/>
                    <a:cxnLst>
                      <a:cxn ang="T10">
                        <a:pos x="T0" y="T1"/>
                      </a:cxn>
                      <a:cxn ang="T11">
                        <a:pos x="T2" y="T3"/>
                      </a:cxn>
                      <a:cxn ang="T12">
                        <a:pos x="T4" y="T5"/>
                      </a:cxn>
                      <a:cxn ang="T13">
                        <a:pos x="T6" y="T7"/>
                      </a:cxn>
                      <a:cxn ang="T14">
                        <a:pos x="T8" y="T9"/>
                      </a:cxn>
                    </a:cxnLst>
                    <a:rect l="T15" t="T16" r="T17" b="T18"/>
                    <a:pathLst>
                      <a:path w="80" h="75">
                        <a:moveTo>
                          <a:pt x="80" y="20"/>
                        </a:moveTo>
                        <a:lnTo>
                          <a:pt x="69" y="0"/>
                        </a:lnTo>
                        <a:lnTo>
                          <a:pt x="0" y="62"/>
                        </a:lnTo>
                        <a:lnTo>
                          <a:pt x="20" y="75"/>
                        </a:lnTo>
                        <a:lnTo>
                          <a:pt x="80"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7" name="Freeform 2599"/>
                  <p:cNvSpPr>
                    <a:spLocks/>
                  </p:cNvSpPr>
                  <p:nvPr/>
                </p:nvSpPr>
                <p:spPr bwMode="auto">
                  <a:xfrm>
                    <a:off x="1288" y="1699"/>
                    <a:ext cx="11" cy="12"/>
                  </a:xfrm>
                  <a:custGeom>
                    <a:avLst/>
                    <a:gdLst>
                      <a:gd name="T0" fmla="*/ 74 w 74"/>
                      <a:gd name="T1" fmla="*/ 20 h 70"/>
                      <a:gd name="T2" fmla="*/ 63 w 74"/>
                      <a:gd name="T3" fmla="*/ 0 h 70"/>
                      <a:gd name="T4" fmla="*/ 0 w 74"/>
                      <a:gd name="T5" fmla="*/ 58 h 70"/>
                      <a:gd name="T6" fmla="*/ 20 w 74"/>
                      <a:gd name="T7" fmla="*/ 70 h 70"/>
                      <a:gd name="T8" fmla="*/ 74 w 74"/>
                      <a:gd name="T9" fmla="*/ 20 h 70"/>
                      <a:gd name="T10" fmla="*/ 0 60000 65536"/>
                      <a:gd name="T11" fmla="*/ 0 60000 65536"/>
                      <a:gd name="T12" fmla="*/ 0 60000 65536"/>
                      <a:gd name="T13" fmla="*/ 0 60000 65536"/>
                      <a:gd name="T14" fmla="*/ 0 60000 65536"/>
                      <a:gd name="T15" fmla="*/ 0 w 74"/>
                      <a:gd name="T16" fmla="*/ 0 h 70"/>
                      <a:gd name="T17" fmla="*/ 74 w 74"/>
                      <a:gd name="T18" fmla="*/ 70 h 70"/>
                    </a:gdLst>
                    <a:ahLst/>
                    <a:cxnLst>
                      <a:cxn ang="T10">
                        <a:pos x="T0" y="T1"/>
                      </a:cxn>
                      <a:cxn ang="T11">
                        <a:pos x="T2" y="T3"/>
                      </a:cxn>
                      <a:cxn ang="T12">
                        <a:pos x="T4" y="T5"/>
                      </a:cxn>
                      <a:cxn ang="T13">
                        <a:pos x="T6" y="T7"/>
                      </a:cxn>
                      <a:cxn ang="T14">
                        <a:pos x="T8" y="T9"/>
                      </a:cxn>
                    </a:cxnLst>
                    <a:rect l="T15" t="T16" r="T17" b="T18"/>
                    <a:pathLst>
                      <a:path w="74" h="70">
                        <a:moveTo>
                          <a:pt x="74" y="20"/>
                        </a:moveTo>
                        <a:lnTo>
                          <a:pt x="63" y="0"/>
                        </a:lnTo>
                        <a:lnTo>
                          <a:pt x="0" y="58"/>
                        </a:lnTo>
                        <a:lnTo>
                          <a:pt x="20" y="70"/>
                        </a:lnTo>
                        <a:lnTo>
                          <a:pt x="74" y="2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8" name="Freeform 2600"/>
                  <p:cNvSpPr>
                    <a:spLocks/>
                  </p:cNvSpPr>
                  <p:nvPr/>
                </p:nvSpPr>
                <p:spPr bwMode="auto">
                  <a:xfrm>
                    <a:off x="1289" y="1701"/>
                    <a:ext cx="11" cy="11"/>
                  </a:xfrm>
                  <a:custGeom>
                    <a:avLst/>
                    <a:gdLst>
                      <a:gd name="T0" fmla="*/ 71 w 71"/>
                      <a:gd name="T1" fmla="*/ 22 h 67"/>
                      <a:gd name="T2" fmla="*/ 60 w 71"/>
                      <a:gd name="T3" fmla="*/ 0 h 67"/>
                      <a:gd name="T4" fmla="*/ 0 w 71"/>
                      <a:gd name="T5" fmla="*/ 55 h 67"/>
                      <a:gd name="T6" fmla="*/ 20 w 71"/>
                      <a:gd name="T7" fmla="*/ 67 h 67"/>
                      <a:gd name="T8" fmla="*/ 71 w 71"/>
                      <a:gd name="T9" fmla="*/ 22 h 67"/>
                      <a:gd name="T10" fmla="*/ 0 60000 65536"/>
                      <a:gd name="T11" fmla="*/ 0 60000 65536"/>
                      <a:gd name="T12" fmla="*/ 0 60000 65536"/>
                      <a:gd name="T13" fmla="*/ 0 60000 65536"/>
                      <a:gd name="T14" fmla="*/ 0 60000 65536"/>
                      <a:gd name="T15" fmla="*/ 0 w 71"/>
                      <a:gd name="T16" fmla="*/ 0 h 67"/>
                      <a:gd name="T17" fmla="*/ 71 w 71"/>
                      <a:gd name="T18" fmla="*/ 67 h 67"/>
                    </a:gdLst>
                    <a:ahLst/>
                    <a:cxnLst>
                      <a:cxn ang="T10">
                        <a:pos x="T0" y="T1"/>
                      </a:cxn>
                      <a:cxn ang="T11">
                        <a:pos x="T2" y="T3"/>
                      </a:cxn>
                      <a:cxn ang="T12">
                        <a:pos x="T4" y="T5"/>
                      </a:cxn>
                      <a:cxn ang="T13">
                        <a:pos x="T6" y="T7"/>
                      </a:cxn>
                      <a:cxn ang="T14">
                        <a:pos x="T8" y="T9"/>
                      </a:cxn>
                    </a:cxnLst>
                    <a:rect l="T15" t="T16" r="T17" b="T18"/>
                    <a:pathLst>
                      <a:path w="71" h="67">
                        <a:moveTo>
                          <a:pt x="71" y="22"/>
                        </a:moveTo>
                        <a:lnTo>
                          <a:pt x="60" y="0"/>
                        </a:lnTo>
                        <a:lnTo>
                          <a:pt x="0" y="55"/>
                        </a:lnTo>
                        <a:lnTo>
                          <a:pt x="20" y="67"/>
                        </a:lnTo>
                        <a:lnTo>
                          <a:pt x="71" y="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79" name="Freeform 2601"/>
                  <p:cNvSpPr>
                    <a:spLocks/>
                  </p:cNvSpPr>
                  <p:nvPr/>
                </p:nvSpPr>
                <p:spPr bwMode="auto">
                  <a:xfrm>
                    <a:off x="1291" y="1703"/>
                    <a:ext cx="9" cy="10"/>
                  </a:xfrm>
                  <a:custGeom>
                    <a:avLst/>
                    <a:gdLst>
                      <a:gd name="T0" fmla="*/ 64 w 64"/>
                      <a:gd name="T1" fmla="*/ 22 h 60"/>
                      <a:gd name="T2" fmla="*/ 54 w 64"/>
                      <a:gd name="T3" fmla="*/ 0 h 60"/>
                      <a:gd name="T4" fmla="*/ 0 w 64"/>
                      <a:gd name="T5" fmla="*/ 50 h 60"/>
                      <a:gd name="T6" fmla="*/ 20 w 64"/>
                      <a:gd name="T7" fmla="*/ 60 h 60"/>
                      <a:gd name="T8" fmla="*/ 64 w 64"/>
                      <a:gd name="T9" fmla="*/ 22 h 60"/>
                      <a:gd name="T10" fmla="*/ 0 60000 65536"/>
                      <a:gd name="T11" fmla="*/ 0 60000 65536"/>
                      <a:gd name="T12" fmla="*/ 0 60000 65536"/>
                      <a:gd name="T13" fmla="*/ 0 60000 65536"/>
                      <a:gd name="T14" fmla="*/ 0 60000 65536"/>
                      <a:gd name="T15" fmla="*/ 0 w 64"/>
                      <a:gd name="T16" fmla="*/ 0 h 60"/>
                      <a:gd name="T17" fmla="*/ 64 w 64"/>
                      <a:gd name="T18" fmla="*/ 60 h 60"/>
                    </a:gdLst>
                    <a:ahLst/>
                    <a:cxnLst>
                      <a:cxn ang="T10">
                        <a:pos x="T0" y="T1"/>
                      </a:cxn>
                      <a:cxn ang="T11">
                        <a:pos x="T2" y="T3"/>
                      </a:cxn>
                      <a:cxn ang="T12">
                        <a:pos x="T4" y="T5"/>
                      </a:cxn>
                      <a:cxn ang="T13">
                        <a:pos x="T6" y="T7"/>
                      </a:cxn>
                      <a:cxn ang="T14">
                        <a:pos x="T8" y="T9"/>
                      </a:cxn>
                    </a:cxnLst>
                    <a:rect l="T15" t="T16" r="T17" b="T18"/>
                    <a:pathLst>
                      <a:path w="64" h="60">
                        <a:moveTo>
                          <a:pt x="64" y="22"/>
                        </a:moveTo>
                        <a:lnTo>
                          <a:pt x="54" y="0"/>
                        </a:lnTo>
                        <a:lnTo>
                          <a:pt x="0" y="50"/>
                        </a:lnTo>
                        <a:lnTo>
                          <a:pt x="20" y="60"/>
                        </a:lnTo>
                        <a:lnTo>
                          <a:pt x="64" y="2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0" name="Freeform 2602"/>
                  <p:cNvSpPr>
                    <a:spLocks/>
                  </p:cNvSpPr>
                  <p:nvPr/>
                </p:nvSpPr>
                <p:spPr bwMode="auto">
                  <a:xfrm>
                    <a:off x="1292" y="1705"/>
                    <a:ext cx="9" cy="8"/>
                  </a:xfrm>
                  <a:custGeom>
                    <a:avLst/>
                    <a:gdLst>
                      <a:gd name="T0" fmla="*/ 58 w 58"/>
                      <a:gd name="T1" fmla="*/ 24 h 54"/>
                      <a:gd name="T2" fmla="*/ 51 w 58"/>
                      <a:gd name="T3" fmla="*/ 0 h 54"/>
                      <a:gd name="T4" fmla="*/ 0 w 58"/>
                      <a:gd name="T5" fmla="*/ 45 h 54"/>
                      <a:gd name="T6" fmla="*/ 24 w 58"/>
                      <a:gd name="T7" fmla="*/ 54 h 54"/>
                      <a:gd name="T8" fmla="*/ 58 w 58"/>
                      <a:gd name="T9" fmla="*/ 24 h 54"/>
                      <a:gd name="T10" fmla="*/ 0 60000 65536"/>
                      <a:gd name="T11" fmla="*/ 0 60000 65536"/>
                      <a:gd name="T12" fmla="*/ 0 60000 65536"/>
                      <a:gd name="T13" fmla="*/ 0 60000 65536"/>
                      <a:gd name="T14" fmla="*/ 0 60000 65536"/>
                      <a:gd name="T15" fmla="*/ 0 w 58"/>
                      <a:gd name="T16" fmla="*/ 0 h 54"/>
                      <a:gd name="T17" fmla="*/ 58 w 58"/>
                      <a:gd name="T18" fmla="*/ 54 h 54"/>
                    </a:gdLst>
                    <a:ahLst/>
                    <a:cxnLst>
                      <a:cxn ang="T10">
                        <a:pos x="T0" y="T1"/>
                      </a:cxn>
                      <a:cxn ang="T11">
                        <a:pos x="T2" y="T3"/>
                      </a:cxn>
                      <a:cxn ang="T12">
                        <a:pos x="T4" y="T5"/>
                      </a:cxn>
                      <a:cxn ang="T13">
                        <a:pos x="T6" y="T7"/>
                      </a:cxn>
                      <a:cxn ang="T14">
                        <a:pos x="T8" y="T9"/>
                      </a:cxn>
                    </a:cxnLst>
                    <a:rect l="T15" t="T16" r="T17" b="T18"/>
                    <a:pathLst>
                      <a:path w="58" h="54">
                        <a:moveTo>
                          <a:pt x="58" y="24"/>
                        </a:moveTo>
                        <a:lnTo>
                          <a:pt x="51" y="0"/>
                        </a:lnTo>
                        <a:lnTo>
                          <a:pt x="0" y="45"/>
                        </a:lnTo>
                        <a:lnTo>
                          <a:pt x="24" y="54"/>
                        </a:lnTo>
                        <a:lnTo>
                          <a:pt x="58" y="2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1" name="Freeform 2603"/>
                  <p:cNvSpPr>
                    <a:spLocks/>
                  </p:cNvSpPr>
                  <p:nvPr/>
                </p:nvSpPr>
                <p:spPr bwMode="auto">
                  <a:xfrm>
                    <a:off x="1294" y="1706"/>
                    <a:ext cx="7" cy="8"/>
                  </a:xfrm>
                  <a:custGeom>
                    <a:avLst/>
                    <a:gdLst>
                      <a:gd name="T0" fmla="*/ 49 w 49"/>
                      <a:gd name="T1" fmla="*/ 26 h 46"/>
                      <a:gd name="T2" fmla="*/ 44 w 49"/>
                      <a:gd name="T3" fmla="*/ 0 h 46"/>
                      <a:gd name="T4" fmla="*/ 0 w 49"/>
                      <a:gd name="T5" fmla="*/ 38 h 46"/>
                      <a:gd name="T6" fmla="*/ 27 w 49"/>
                      <a:gd name="T7" fmla="*/ 46 h 46"/>
                      <a:gd name="T8" fmla="*/ 49 w 49"/>
                      <a:gd name="T9" fmla="*/ 26 h 46"/>
                      <a:gd name="T10" fmla="*/ 0 60000 65536"/>
                      <a:gd name="T11" fmla="*/ 0 60000 65536"/>
                      <a:gd name="T12" fmla="*/ 0 60000 65536"/>
                      <a:gd name="T13" fmla="*/ 0 60000 65536"/>
                      <a:gd name="T14" fmla="*/ 0 60000 65536"/>
                      <a:gd name="T15" fmla="*/ 0 w 49"/>
                      <a:gd name="T16" fmla="*/ 0 h 46"/>
                      <a:gd name="T17" fmla="*/ 49 w 49"/>
                      <a:gd name="T18" fmla="*/ 46 h 46"/>
                    </a:gdLst>
                    <a:ahLst/>
                    <a:cxnLst>
                      <a:cxn ang="T10">
                        <a:pos x="T0" y="T1"/>
                      </a:cxn>
                      <a:cxn ang="T11">
                        <a:pos x="T2" y="T3"/>
                      </a:cxn>
                      <a:cxn ang="T12">
                        <a:pos x="T4" y="T5"/>
                      </a:cxn>
                      <a:cxn ang="T13">
                        <a:pos x="T6" y="T7"/>
                      </a:cxn>
                      <a:cxn ang="T14">
                        <a:pos x="T8" y="T9"/>
                      </a:cxn>
                    </a:cxnLst>
                    <a:rect l="T15" t="T16" r="T17" b="T18"/>
                    <a:pathLst>
                      <a:path w="49" h="46">
                        <a:moveTo>
                          <a:pt x="49" y="26"/>
                        </a:moveTo>
                        <a:lnTo>
                          <a:pt x="44" y="0"/>
                        </a:lnTo>
                        <a:lnTo>
                          <a:pt x="0" y="38"/>
                        </a:lnTo>
                        <a:lnTo>
                          <a:pt x="27" y="46"/>
                        </a:lnTo>
                        <a:lnTo>
                          <a:pt x="49" y="2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2" name="Freeform 2604"/>
                  <p:cNvSpPr>
                    <a:spLocks/>
                  </p:cNvSpPr>
                  <p:nvPr/>
                </p:nvSpPr>
                <p:spPr bwMode="auto">
                  <a:xfrm>
                    <a:off x="1296" y="1708"/>
                    <a:ext cx="5" cy="6"/>
                  </a:xfrm>
                  <a:custGeom>
                    <a:avLst/>
                    <a:gdLst>
                      <a:gd name="T0" fmla="*/ 34 w 36"/>
                      <a:gd name="T1" fmla="*/ 0 h 33"/>
                      <a:gd name="T2" fmla="*/ 36 w 36"/>
                      <a:gd name="T3" fmla="*/ 19 h 33"/>
                      <a:gd name="T4" fmla="*/ 25 w 36"/>
                      <a:gd name="T5" fmla="*/ 33 h 33"/>
                      <a:gd name="T6" fmla="*/ 0 w 36"/>
                      <a:gd name="T7" fmla="*/ 30 h 33"/>
                      <a:gd name="T8" fmla="*/ 34 w 36"/>
                      <a:gd name="T9" fmla="*/ 0 h 33"/>
                      <a:gd name="T10" fmla="*/ 0 60000 65536"/>
                      <a:gd name="T11" fmla="*/ 0 60000 65536"/>
                      <a:gd name="T12" fmla="*/ 0 60000 65536"/>
                      <a:gd name="T13" fmla="*/ 0 60000 65536"/>
                      <a:gd name="T14" fmla="*/ 0 60000 65536"/>
                      <a:gd name="T15" fmla="*/ 0 w 36"/>
                      <a:gd name="T16" fmla="*/ 0 h 33"/>
                      <a:gd name="T17" fmla="*/ 36 w 36"/>
                      <a:gd name="T18" fmla="*/ 33 h 33"/>
                    </a:gdLst>
                    <a:ahLst/>
                    <a:cxnLst>
                      <a:cxn ang="T10">
                        <a:pos x="T0" y="T1"/>
                      </a:cxn>
                      <a:cxn ang="T11">
                        <a:pos x="T2" y="T3"/>
                      </a:cxn>
                      <a:cxn ang="T12">
                        <a:pos x="T4" y="T5"/>
                      </a:cxn>
                      <a:cxn ang="T13">
                        <a:pos x="T6" y="T7"/>
                      </a:cxn>
                      <a:cxn ang="T14">
                        <a:pos x="T8" y="T9"/>
                      </a:cxn>
                    </a:cxnLst>
                    <a:rect l="T15" t="T16" r="T17" b="T18"/>
                    <a:pathLst>
                      <a:path w="36" h="33">
                        <a:moveTo>
                          <a:pt x="34" y="0"/>
                        </a:moveTo>
                        <a:lnTo>
                          <a:pt x="36" y="19"/>
                        </a:lnTo>
                        <a:lnTo>
                          <a:pt x="25" y="33"/>
                        </a:lnTo>
                        <a:lnTo>
                          <a:pt x="0" y="3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3" name="Freeform 2605"/>
                  <p:cNvSpPr>
                    <a:spLocks/>
                  </p:cNvSpPr>
                  <p:nvPr/>
                </p:nvSpPr>
                <p:spPr bwMode="auto">
                  <a:xfrm>
                    <a:off x="1298" y="1711"/>
                    <a:ext cx="3" cy="3"/>
                  </a:xfrm>
                  <a:custGeom>
                    <a:avLst/>
                    <a:gdLst>
                      <a:gd name="T0" fmla="*/ 22 w 22"/>
                      <a:gd name="T1" fmla="*/ 0 h 20"/>
                      <a:gd name="T2" fmla="*/ 22 w 22"/>
                      <a:gd name="T3" fmla="*/ 6 h 20"/>
                      <a:gd name="T4" fmla="*/ 15 w 22"/>
                      <a:gd name="T5" fmla="*/ 17 h 20"/>
                      <a:gd name="T6" fmla="*/ 0 w 22"/>
                      <a:gd name="T7" fmla="*/ 20 h 20"/>
                      <a:gd name="T8" fmla="*/ 22 w 22"/>
                      <a:gd name="T9" fmla="*/ 0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0"/>
                        </a:moveTo>
                        <a:lnTo>
                          <a:pt x="22" y="6"/>
                        </a:lnTo>
                        <a:lnTo>
                          <a:pt x="15" y="17"/>
                        </a:lnTo>
                        <a:lnTo>
                          <a:pt x="0" y="20"/>
                        </a:lnTo>
                        <a:lnTo>
                          <a:pt x="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4" name="Freeform 2606"/>
                  <p:cNvSpPr>
                    <a:spLocks/>
                  </p:cNvSpPr>
                  <p:nvPr/>
                </p:nvSpPr>
                <p:spPr bwMode="auto">
                  <a:xfrm>
                    <a:off x="1279" y="1671"/>
                    <a:ext cx="22" cy="41"/>
                  </a:xfrm>
                  <a:custGeom>
                    <a:avLst/>
                    <a:gdLst>
                      <a:gd name="T0" fmla="*/ 157 w 157"/>
                      <a:gd name="T1" fmla="*/ 242 h 246"/>
                      <a:gd name="T2" fmla="*/ 154 w 157"/>
                      <a:gd name="T3" fmla="*/ 229 h 246"/>
                      <a:gd name="T4" fmla="*/ 150 w 157"/>
                      <a:gd name="T5" fmla="*/ 212 h 246"/>
                      <a:gd name="T6" fmla="*/ 143 w 157"/>
                      <a:gd name="T7" fmla="*/ 195 h 246"/>
                      <a:gd name="T8" fmla="*/ 132 w 157"/>
                      <a:gd name="T9" fmla="*/ 176 h 246"/>
                      <a:gd name="T10" fmla="*/ 121 w 157"/>
                      <a:gd name="T11" fmla="*/ 155 h 246"/>
                      <a:gd name="T12" fmla="*/ 109 w 157"/>
                      <a:gd name="T13" fmla="*/ 135 h 246"/>
                      <a:gd name="T14" fmla="*/ 95 w 157"/>
                      <a:gd name="T15" fmla="*/ 113 h 246"/>
                      <a:gd name="T16" fmla="*/ 81 w 157"/>
                      <a:gd name="T17" fmla="*/ 92 h 246"/>
                      <a:gd name="T18" fmla="*/ 68 w 157"/>
                      <a:gd name="T19" fmla="*/ 70 h 246"/>
                      <a:gd name="T20" fmla="*/ 53 w 157"/>
                      <a:gd name="T21" fmla="*/ 53 h 246"/>
                      <a:gd name="T22" fmla="*/ 41 w 157"/>
                      <a:gd name="T23" fmla="*/ 36 h 246"/>
                      <a:gd name="T24" fmla="*/ 28 w 157"/>
                      <a:gd name="T25" fmla="*/ 22 h 246"/>
                      <a:gd name="T26" fmla="*/ 17 w 157"/>
                      <a:gd name="T27" fmla="*/ 11 h 246"/>
                      <a:gd name="T28" fmla="*/ 10 w 157"/>
                      <a:gd name="T29" fmla="*/ 4 h 246"/>
                      <a:gd name="T30" fmla="*/ 2 w 157"/>
                      <a:gd name="T31" fmla="*/ 0 h 246"/>
                      <a:gd name="T32" fmla="*/ 1 w 157"/>
                      <a:gd name="T33" fmla="*/ 4 h 246"/>
                      <a:gd name="T34" fmla="*/ 3 w 157"/>
                      <a:gd name="T35" fmla="*/ 5 h 246"/>
                      <a:gd name="T36" fmla="*/ 11 w 157"/>
                      <a:gd name="T37" fmla="*/ 10 h 246"/>
                      <a:gd name="T38" fmla="*/ 20 w 157"/>
                      <a:gd name="T39" fmla="*/ 18 h 246"/>
                      <a:gd name="T40" fmla="*/ 30 w 157"/>
                      <a:gd name="T41" fmla="*/ 31 h 246"/>
                      <a:gd name="T42" fmla="*/ 44 w 157"/>
                      <a:gd name="T43" fmla="*/ 45 h 246"/>
                      <a:gd name="T44" fmla="*/ 59 w 157"/>
                      <a:gd name="T45" fmla="*/ 63 h 246"/>
                      <a:gd name="T46" fmla="*/ 72 w 157"/>
                      <a:gd name="T47" fmla="*/ 83 h 246"/>
                      <a:gd name="T48" fmla="*/ 86 w 157"/>
                      <a:gd name="T49" fmla="*/ 104 h 246"/>
                      <a:gd name="T50" fmla="*/ 99 w 157"/>
                      <a:gd name="T51" fmla="*/ 125 h 246"/>
                      <a:gd name="T52" fmla="*/ 113 w 157"/>
                      <a:gd name="T53" fmla="*/ 147 h 246"/>
                      <a:gd name="T54" fmla="*/ 124 w 157"/>
                      <a:gd name="T55" fmla="*/ 168 h 246"/>
                      <a:gd name="T56" fmla="*/ 135 w 157"/>
                      <a:gd name="T57" fmla="*/ 187 h 246"/>
                      <a:gd name="T58" fmla="*/ 144 w 157"/>
                      <a:gd name="T59" fmla="*/ 205 h 246"/>
                      <a:gd name="T60" fmla="*/ 150 w 157"/>
                      <a:gd name="T61" fmla="*/ 223 h 246"/>
                      <a:gd name="T62" fmla="*/ 152 w 157"/>
                      <a:gd name="T63" fmla="*/ 236 h 246"/>
                      <a:gd name="T64" fmla="*/ 152 w 157"/>
                      <a:gd name="T65" fmla="*/ 246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246"/>
                      <a:gd name="T101" fmla="*/ 157 w 157"/>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246">
                        <a:moveTo>
                          <a:pt x="156" y="246"/>
                        </a:moveTo>
                        <a:lnTo>
                          <a:pt x="157" y="242"/>
                        </a:lnTo>
                        <a:lnTo>
                          <a:pt x="156" y="236"/>
                        </a:lnTo>
                        <a:lnTo>
                          <a:pt x="154" y="229"/>
                        </a:lnTo>
                        <a:lnTo>
                          <a:pt x="152" y="220"/>
                        </a:lnTo>
                        <a:lnTo>
                          <a:pt x="150" y="212"/>
                        </a:lnTo>
                        <a:lnTo>
                          <a:pt x="146" y="204"/>
                        </a:lnTo>
                        <a:lnTo>
                          <a:pt x="143" y="195"/>
                        </a:lnTo>
                        <a:lnTo>
                          <a:pt x="139" y="186"/>
                        </a:lnTo>
                        <a:lnTo>
                          <a:pt x="132" y="176"/>
                        </a:lnTo>
                        <a:lnTo>
                          <a:pt x="127" y="166"/>
                        </a:lnTo>
                        <a:lnTo>
                          <a:pt x="121" y="155"/>
                        </a:lnTo>
                        <a:lnTo>
                          <a:pt x="115" y="145"/>
                        </a:lnTo>
                        <a:lnTo>
                          <a:pt x="109" y="135"/>
                        </a:lnTo>
                        <a:lnTo>
                          <a:pt x="101" y="124"/>
                        </a:lnTo>
                        <a:lnTo>
                          <a:pt x="95" y="113"/>
                        </a:lnTo>
                        <a:lnTo>
                          <a:pt x="88" y="102"/>
                        </a:lnTo>
                        <a:lnTo>
                          <a:pt x="81" y="92"/>
                        </a:lnTo>
                        <a:lnTo>
                          <a:pt x="74" y="82"/>
                        </a:lnTo>
                        <a:lnTo>
                          <a:pt x="68" y="70"/>
                        </a:lnTo>
                        <a:lnTo>
                          <a:pt x="61" y="61"/>
                        </a:lnTo>
                        <a:lnTo>
                          <a:pt x="53" y="53"/>
                        </a:lnTo>
                        <a:lnTo>
                          <a:pt x="47" y="44"/>
                        </a:lnTo>
                        <a:lnTo>
                          <a:pt x="41" y="36"/>
                        </a:lnTo>
                        <a:lnTo>
                          <a:pt x="35" y="29"/>
                        </a:lnTo>
                        <a:lnTo>
                          <a:pt x="28" y="22"/>
                        </a:lnTo>
                        <a:lnTo>
                          <a:pt x="23" y="16"/>
                        </a:lnTo>
                        <a:lnTo>
                          <a:pt x="17" y="11"/>
                        </a:lnTo>
                        <a:lnTo>
                          <a:pt x="14" y="7"/>
                        </a:lnTo>
                        <a:lnTo>
                          <a:pt x="10" y="4"/>
                        </a:lnTo>
                        <a:lnTo>
                          <a:pt x="7" y="1"/>
                        </a:lnTo>
                        <a:lnTo>
                          <a:pt x="2" y="0"/>
                        </a:lnTo>
                        <a:lnTo>
                          <a:pt x="0" y="0"/>
                        </a:lnTo>
                        <a:lnTo>
                          <a:pt x="1" y="4"/>
                        </a:lnTo>
                        <a:lnTo>
                          <a:pt x="2" y="4"/>
                        </a:lnTo>
                        <a:lnTo>
                          <a:pt x="3" y="5"/>
                        </a:lnTo>
                        <a:lnTo>
                          <a:pt x="8" y="6"/>
                        </a:lnTo>
                        <a:lnTo>
                          <a:pt x="11" y="10"/>
                        </a:lnTo>
                        <a:lnTo>
                          <a:pt x="15" y="13"/>
                        </a:lnTo>
                        <a:lnTo>
                          <a:pt x="20" y="18"/>
                        </a:lnTo>
                        <a:lnTo>
                          <a:pt x="26" y="24"/>
                        </a:lnTo>
                        <a:lnTo>
                          <a:pt x="30" y="31"/>
                        </a:lnTo>
                        <a:lnTo>
                          <a:pt x="37" y="38"/>
                        </a:lnTo>
                        <a:lnTo>
                          <a:pt x="44" y="45"/>
                        </a:lnTo>
                        <a:lnTo>
                          <a:pt x="50" y="55"/>
                        </a:lnTo>
                        <a:lnTo>
                          <a:pt x="59" y="63"/>
                        </a:lnTo>
                        <a:lnTo>
                          <a:pt x="65" y="73"/>
                        </a:lnTo>
                        <a:lnTo>
                          <a:pt x="72" y="83"/>
                        </a:lnTo>
                        <a:lnTo>
                          <a:pt x="79" y="94"/>
                        </a:lnTo>
                        <a:lnTo>
                          <a:pt x="86" y="104"/>
                        </a:lnTo>
                        <a:lnTo>
                          <a:pt x="92" y="114"/>
                        </a:lnTo>
                        <a:lnTo>
                          <a:pt x="99" y="125"/>
                        </a:lnTo>
                        <a:lnTo>
                          <a:pt x="105" y="136"/>
                        </a:lnTo>
                        <a:lnTo>
                          <a:pt x="113" y="147"/>
                        </a:lnTo>
                        <a:lnTo>
                          <a:pt x="119" y="157"/>
                        </a:lnTo>
                        <a:lnTo>
                          <a:pt x="124" y="168"/>
                        </a:lnTo>
                        <a:lnTo>
                          <a:pt x="130" y="178"/>
                        </a:lnTo>
                        <a:lnTo>
                          <a:pt x="135" y="187"/>
                        </a:lnTo>
                        <a:lnTo>
                          <a:pt x="140" y="197"/>
                        </a:lnTo>
                        <a:lnTo>
                          <a:pt x="144" y="205"/>
                        </a:lnTo>
                        <a:lnTo>
                          <a:pt x="146" y="213"/>
                        </a:lnTo>
                        <a:lnTo>
                          <a:pt x="150" y="223"/>
                        </a:lnTo>
                        <a:lnTo>
                          <a:pt x="151" y="230"/>
                        </a:lnTo>
                        <a:lnTo>
                          <a:pt x="152" y="236"/>
                        </a:lnTo>
                        <a:lnTo>
                          <a:pt x="153" y="242"/>
                        </a:lnTo>
                        <a:lnTo>
                          <a:pt x="152" y="246"/>
                        </a:lnTo>
                        <a:lnTo>
                          <a:pt x="156" y="24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5" name="Freeform 2607"/>
                  <p:cNvSpPr>
                    <a:spLocks/>
                  </p:cNvSpPr>
                  <p:nvPr/>
                </p:nvSpPr>
                <p:spPr bwMode="auto">
                  <a:xfrm>
                    <a:off x="1278" y="1696"/>
                    <a:ext cx="23" cy="18"/>
                  </a:xfrm>
                  <a:custGeom>
                    <a:avLst/>
                    <a:gdLst>
                      <a:gd name="T0" fmla="*/ 1 w 161"/>
                      <a:gd name="T1" fmla="*/ 5 h 109"/>
                      <a:gd name="T2" fmla="*/ 7 w 161"/>
                      <a:gd name="T3" fmla="*/ 17 h 109"/>
                      <a:gd name="T4" fmla="*/ 15 w 161"/>
                      <a:gd name="T5" fmla="*/ 28 h 109"/>
                      <a:gd name="T6" fmla="*/ 25 w 161"/>
                      <a:gd name="T7" fmla="*/ 40 h 109"/>
                      <a:gd name="T8" fmla="*/ 35 w 161"/>
                      <a:gd name="T9" fmla="*/ 52 h 109"/>
                      <a:gd name="T10" fmla="*/ 48 w 161"/>
                      <a:gd name="T11" fmla="*/ 63 h 109"/>
                      <a:gd name="T12" fmla="*/ 61 w 161"/>
                      <a:gd name="T13" fmla="*/ 73 h 109"/>
                      <a:gd name="T14" fmla="*/ 75 w 161"/>
                      <a:gd name="T15" fmla="*/ 83 h 109"/>
                      <a:gd name="T16" fmla="*/ 90 w 161"/>
                      <a:gd name="T17" fmla="*/ 91 h 109"/>
                      <a:gd name="T18" fmla="*/ 101 w 161"/>
                      <a:gd name="T19" fmla="*/ 98 h 109"/>
                      <a:gd name="T20" fmla="*/ 116 w 161"/>
                      <a:gd name="T21" fmla="*/ 103 h 109"/>
                      <a:gd name="T22" fmla="*/ 126 w 161"/>
                      <a:gd name="T23" fmla="*/ 108 h 109"/>
                      <a:gd name="T24" fmla="*/ 137 w 161"/>
                      <a:gd name="T25" fmla="*/ 109 h 109"/>
                      <a:gd name="T26" fmla="*/ 148 w 161"/>
                      <a:gd name="T27" fmla="*/ 108 h 109"/>
                      <a:gd name="T28" fmla="*/ 155 w 161"/>
                      <a:gd name="T29" fmla="*/ 104 h 109"/>
                      <a:gd name="T30" fmla="*/ 159 w 161"/>
                      <a:gd name="T31" fmla="*/ 98 h 109"/>
                      <a:gd name="T32" fmla="*/ 157 w 161"/>
                      <a:gd name="T33" fmla="*/ 93 h 109"/>
                      <a:gd name="T34" fmla="*/ 155 w 161"/>
                      <a:gd name="T35" fmla="*/ 99 h 109"/>
                      <a:gd name="T36" fmla="*/ 150 w 161"/>
                      <a:gd name="T37" fmla="*/ 103 h 109"/>
                      <a:gd name="T38" fmla="*/ 143 w 161"/>
                      <a:gd name="T39" fmla="*/ 105 h 109"/>
                      <a:gd name="T40" fmla="*/ 132 w 161"/>
                      <a:gd name="T41" fmla="*/ 104 h 109"/>
                      <a:gd name="T42" fmla="*/ 123 w 161"/>
                      <a:gd name="T43" fmla="*/ 102 h 109"/>
                      <a:gd name="T44" fmla="*/ 110 w 161"/>
                      <a:gd name="T45" fmla="*/ 98 h 109"/>
                      <a:gd name="T46" fmla="*/ 97 w 161"/>
                      <a:gd name="T47" fmla="*/ 92 h 109"/>
                      <a:gd name="T48" fmla="*/ 84 w 161"/>
                      <a:gd name="T49" fmla="*/ 84 h 109"/>
                      <a:gd name="T50" fmla="*/ 71 w 161"/>
                      <a:gd name="T51" fmla="*/ 76 h 109"/>
                      <a:gd name="T52" fmla="*/ 58 w 161"/>
                      <a:gd name="T53" fmla="*/ 65 h 109"/>
                      <a:gd name="T54" fmla="*/ 45 w 161"/>
                      <a:gd name="T55" fmla="*/ 54 h 109"/>
                      <a:gd name="T56" fmla="*/ 33 w 161"/>
                      <a:gd name="T57" fmla="*/ 44 h 109"/>
                      <a:gd name="T58" fmla="*/ 23 w 161"/>
                      <a:gd name="T59" fmla="*/ 32 h 109"/>
                      <a:gd name="T60" fmla="*/ 15 w 161"/>
                      <a:gd name="T61" fmla="*/ 21 h 109"/>
                      <a:gd name="T62" fmla="*/ 7 w 161"/>
                      <a:gd name="T63" fmla="*/ 10 h 109"/>
                      <a:gd name="T64" fmla="*/ 3 w 161"/>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109"/>
                      <a:gd name="T101" fmla="*/ 161 w 16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109">
                        <a:moveTo>
                          <a:pt x="0" y="1"/>
                        </a:moveTo>
                        <a:lnTo>
                          <a:pt x="1" y="5"/>
                        </a:lnTo>
                        <a:lnTo>
                          <a:pt x="5" y="11"/>
                        </a:lnTo>
                        <a:lnTo>
                          <a:pt x="7" y="17"/>
                        </a:lnTo>
                        <a:lnTo>
                          <a:pt x="12" y="23"/>
                        </a:lnTo>
                        <a:lnTo>
                          <a:pt x="15" y="28"/>
                        </a:lnTo>
                        <a:lnTo>
                          <a:pt x="20" y="34"/>
                        </a:lnTo>
                        <a:lnTo>
                          <a:pt x="25" y="40"/>
                        </a:lnTo>
                        <a:lnTo>
                          <a:pt x="31" y="46"/>
                        </a:lnTo>
                        <a:lnTo>
                          <a:pt x="35" y="52"/>
                        </a:lnTo>
                        <a:lnTo>
                          <a:pt x="42" y="57"/>
                        </a:lnTo>
                        <a:lnTo>
                          <a:pt x="48" y="63"/>
                        </a:lnTo>
                        <a:lnTo>
                          <a:pt x="55" y="67"/>
                        </a:lnTo>
                        <a:lnTo>
                          <a:pt x="61" y="73"/>
                        </a:lnTo>
                        <a:lnTo>
                          <a:pt x="70" y="78"/>
                        </a:lnTo>
                        <a:lnTo>
                          <a:pt x="75" y="83"/>
                        </a:lnTo>
                        <a:lnTo>
                          <a:pt x="83" y="87"/>
                        </a:lnTo>
                        <a:lnTo>
                          <a:pt x="90" y="91"/>
                        </a:lnTo>
                        <a:lnTo>
                          <a:pt x="96" y="95"/>
                        </a:lnTo>
                        <a:lnTo>
                          <a:pt x="101" y="98"/>
                        </a:lnTo>
                        <a:lnTo>
                          <a:pt x="109" y="101"/>
                        </a:lnTo>
                        <a:lnTo>
                          <a:pt x="116" y="103"/>
                        </a:lnTo>
                        <a:lnTo>
                          <a:pt x="122" y="105"/>
                        </a:lnTo>
                        <a:lnTo>
                          <a:pt x="126" y="108"/>
                        </a:lnTo>
                        <a:lnTo>
                          <a:pt x="132" y="108"/>
                        </a:lnTo>
                        <a:lnTo>
                          <a:pt x="137" y="109"/>
                        </a:lnTo>
                        <a:lnTo>
                          <a:pt x="143" y="109"/>
                        </a:lnTo>
                        <a:lnTo>
                          <a:pt x="148" y="108"/>
                        </a:lnTo>
                        <a:lnTo>
                          <a:pt x="151" y="107"/>
                        </a:lnTo>
                        <a:lnTo>
                          <a:pt x="155" y="104"/>
                        </a:lnTo>
                        <a:lnTo>
                          <a:pt x="157" y="102"/>
                        </a:lnTo>
                        <a:lnTo>
                          <a:pt x="159" y="98"/>
                        </a:lnTo>
                        <a:lnTo>
                          <a:pt x="161" y="93"/>
                        </a:lnTo>
                        <a:lnTo>
                          <a:pt x="157" y="93"/>
                        </a:lnTo>
                        <a:lnTo>
                          <a:pt x="156" y="97"/>
                        </a:lnTo>
                        <a:lnTo>
                          <a:pt x="155" y="99"/>
                        </a:lnTo>
                        <a:lnTo>
                          <a:pt x="152" y="102"/>
                        </a:lnTo>
                        <a:lnTo>
                          <a:pt x="150" y="103"/>
                        </a:lnTo>
                        <a:lnTo>
                          <a:pt x="146" y="104"/>
                        </a:lnTo>
                        <a:lnTo>
                          <a:pt x="143" y="105"/>
                        </a:lnTo>
                        <a:lnTo>
                          <a:pt x="137" y="105"/>
                        </a:lnTo>
                        <a:lnTo>
                          <a:pt x="132" y="104"/>
                        </a:lnTo>
                        <a:lnTo>
                          <a:pt x="128" y="104"/>
                        </a:lnTo>
                        <a:lnTo>
                          <a:pt x="123" y="102"/>
                        </a:lnTo>
                        <a:lnTo>
                          <a:pt x="117" y="101"/>
                        </a:lnTo>
                        <a:lnTo>
                          <a:pt x="110" y="98"/>
                        </a:lnTo>
                        <a:lnTo>
                          <a:pt x="104" y="95"/>
                        </a:lnTo>
                        <a:lnTo>
                          <a:pt x="97" y="92"/>
                        </a:lnTo>
                        <a:lnTo>
                          <a:pt x="91" y="89"/>
                        </a:lnTo>
                        <a:lnTo>
                          <a:pt x="84" y="84"/>
                        </a:lnTo>
                        <a:lnTo>
                          <a:pt x="78" y="80"/>
                        </a:lnTo>
                        <a:lnTo>
                          <a:pt x="71" y="76"/>
                        </a:lnTo>
                        <a:lnTo>
                          <a:pt x="65" y="71"/>
                        </a:lnTo>
                        <a:lnTo>
                          <a:pt x="58" y="65"/>
                        </a:lnTo>
                        <a:lnTo>
                          <a:pt x="51" y="59"/>
                        </a:lnTo>
                        <a:lnTo>
                          <a:pt x="45" y="54"/>
                        </a:lnTo>
                        <a:lnTo>
                          <a:pt x="40" y="48"/>
                        </a:lnTo>
                        <a:lnTo>
                          <a:pt x="33" y="44"/>
                        </a:lnTo>
                        <a:lnTo>
                          <a:pt x="28" y="38"/>
                        </a:lnTo>
                        <a:lnTo>
                          <a:pt x="23" y="32"/>
                        </a:lnTo>
                        <a:lnTo>
                          <a:pt x="19" y="27"/>
                        </a:lnTo>
                        <a:lnTo>
                          <a:pt x="15" y="21"/>
                        </a:lnTo>
                        <a:lnTo>
                          <a:pt x="12" y="15"/>
                        </a:lnTo>
                        <a:lnTo>
                          <a:pt x="7" y="10"/>
                        </a:lnTo>
                        <a:lnTo>
                          <a:pt x="5" y="4"/>
                        </a:lnTo>
                        <a:lnTo>
                          <a:pt x="3" y="0"/>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6" name="Freeform 2608"/>
                  <p:cNvSpPr>
                    <a:spLocks/>
                  </p:cNvSpPr>
                  <p:nvPr/>
                </p:nvSpPr>
                <p:spPr bwMode="auto">
                  <a:xfrm>
                    <a:off x="1277" y="1671"/>
                    <a:ext cx="2" cy="25"/>
                  </a:xfrm>
                  <a:custGeom>
                    <a:avLst/>
                    <a:gdLst>
                      <a:gd name="T0" fmla="*/ 11 w 15"/>
                      <a:gd name="T1" fmla="*/ 3 h 154"/>
                      <a:gd name="T2" fmla="*/ 9 w 15"/>
                      <a:gd name="T3" fmla="*/ 6 h 154"/>
                      <a:gd name="T4" fmla="*/ 6 w 15"/>
                      <a:gd name="T5" fmla="*/ 12 h 154"/>
                      <a:gd name="T6" fmla="*/ 4 w 15"/>
                      <a:gd name="T7" fmla="*/ 19 h 154"/>
                      <a:gd name="T8" fmla="*/ 3 w 15"/>
                      <a:gd name="T9" fmla="*/ 28 h 154"/>
                      <a:gd name="T10" fmla="*/ 2 w 15"/>
                      <a:gd name="T11" fmla="*/ 37 h 154"/>
                      <a:gd name="T12" fmla="*/ 2 w 15"/>
                      <a:gd name="T13" fmla="*/ 48 h 154"/>
                      <a:gd name="T14" fmla="*/ 0 w 15"/>
                      <a:gd name="T15" fmla="*/ 60 h 154"/>
                      <a:gd name="T16" fmla="*/ 0 w 15"/>
                      <a:gd name="T17" fmla="*/ 70 h 154"/>
                      <a:gd name="T18" fmla="*/ 0 w 15"/>
                      <a:gd name="T19" fmla="*/ 85 h 154"/>
                      <a:gd name="T20" fmla="*/ 2 w 15"/>
                      <a:gd name="T21" fmla="*/ 97 h 154"/>
                      <a:gd name="T22" fmla="*/ 2 w 15"/>
                      <a:gd name="T23" fmla="*/ 108 h 154"/>
                      <a:gd name="T24" fmla="*/ 3 w 15"/>
                      <a:gd name="T25" fmla="*/ 119 h 154"/>
                      <a:gd name="T26" fmla="*/ 4 w 15"/>
                      <a:gd name="T27" fmla="*/ 130 h 154"/>
                      <a:gd name="T28" fmla="*/ 5 w 15"/>
                      <a:gd name="T29" fmla="*/ 141 h 154"/>
                      <a:gd name="T30" fmla="*/ 8 w 15"/>
                      <a:gd name="T31" fmla="*/ 149 h 154"/>
                      <a:gd name="T32" fmla="*/ 12 w 15"/>
                      <a:gd name="T33" fmla="*/ 153 h 154"/>
                      <a:gd name="T34" fmla="*/ 10 w 15"/>
                      <a:gd name="T35" fmla="*/ 144 h 154"/>
                      <a:gd name="T36" fmla="*/ 9 w 15"/>
                      <a:gd name="T37" fmla="*/ 135 h 154"/>
                      <a:gd name="T38" fmla="*/ 8 w 15"/>
                      <a:gd name="T39" fmla="*/ 124 h 154"/>
                      <a:gd name="T40" fmla="*/ 6 w 15"/>
                      <a:gd name="T41" fmla="*/ 113 h 154"/>
                      <a:gd name="T42" fmla="*/ 5 w 15"/>
                      <a:gd name="T43" fmla="*/ 101 h 154"/>
                      <a:gd name="T44" fmla="*/ 4 w 15"/>
                      <a:gd name="T45" fmla="*/ 89 h 154"/>
                      <a:gd name="T46" fmla="*/ 4 w 15"/>
                      <a:gd name="T47" fmla="*/ 77 h 154"/>
                      <a:gd name="T48" fmla="*/ 4 w 15"/>
                      <a:gd name="T49" fmla="*/ 66 h 154"/>
                      <a:gd name="T50" fmla="*/ 4 w 15"/>
                      <a:gd name="T51" fmla="*/ 54 h 154"/>
                      <a:gd name="T52" fmla="*/ 5 w 15"/>
                      <a:gd name="T53" fmla="*/ 43 h 154"/>
                      <a:gd name="T54" fmla="*/ 6 w 15"/>
                      <a:gd name="T55" fmla="*/ 34 h 154"/>
                      <a:gd name="T56" fmla="*/ 8 w 15"/>
                      <a:gd name="T57" fmla="*/ 24 h 154"/>
                      <a:gd name="T58" fmla="*/ 9 w 15"/>
                      <a:gd name="T59" fmla="*/ 17 h 154"/>
                      <a:gd name="T60" fmla="*/ 11 w 15"/>
                      <a:gd name="T61" fmla="*/ 11 h 154"/>
                      <a:gd name="T62" fmla="*/ 12 w 15"/>
                      <a:gd name="T63" fmla="*/ 6 h 154"/>
                      <a:gd name="T64" fmla="*/ 15 w 15"/>
                      <a:gd name="T65" fmla="*/ 4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
                      <a:gd name="T100" fmla="*/ 0 h 154"/>
                      <a:gd name="T101" fmla="*/ 15 w 15"/>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 h="154">
                        <a:moveTo>
                          <a:pt x="14" y="0"/>
                        </a:moveTo>
                        <a:lnTo>
                          <a:pt x="11" y="3"/>
                        </a:lnTo>
                        <a:lnTo>
                          <a:pt x="10" y="4"/>
                        </a:lnTo>
                        <a:lnTo>
                          <a:pt x="9" y="6"/>
                        </a:lnTo>
                        <a:lnTo>
                          <a:pt x="8" y="9"/>
                        </a:lnTo>
                        <a:lnTo>
                          <a:pt x="6" y="12"/>
                        </a:lnTo>
                        <a:lnTo>
                          <a:pt x="5" y="16"/>
                        </a:lnTo>
                        <a:lnTo>
                          <a:pt x="4" y="19"/>
                        </a:lnTo>
                        <a:lnTo>
                          <a:pt x="4" y="24"/>
                        </a:lnTo>
                        <a:lnTo>
                          <a:pt x="3" y="28"/>
                        </a:lnTo>
                        <a:lnTo>
                          <a:pt x="3" y="32"/>
                        </a:lnTo>
                        <a:lnTo>
                          <a:pt x="2" y="37"/>
                        </a:lnTo>
                        <a:lnTo>
                          <a:pt x="2" y="43"/>
                        </a:lnTo>
                        <a:lnTo>
                          <a:pt x="2" y="48"/>
                        </a:lnTo>
                        <a:lnTo>
                          <a:pt x="0" y="54"/>
                        </a:lnTo>
                        <a:lnTo>
                          <a:pt x="0" y="60"/>
                        </a:lnTo>
                        <a:lnTo>
                          <a:pt x="0" y="66"/>
                        </a:lnTo>
                        <a:lnTo>
                          <a:pt x="0" y="70"/>
                        </a:lnTo>
                        <a:lnTo>
                          <a:pt x="0" y="77"/>
                        </a:lnTo>
                        <a:lnTo>
                          <a:pt x="0" y="85"/>
                        </a:lnTo>
                        <a:lnTo>
                          <a:pt x="0" y="91"/>
                        </a:lnTo>
                        <a:lnTo>
                          <a:pt x="2" y="97"/>
                        </a:lnTo>
                        <a:lnTo>
                          <a:pt x="2" y="102"/>
                        </a:lnTo>
                        <a:lnTo>
                          <a:pt x="2" y="108"/>
                        </a:lnTo>
                        <a:lnTo>
                          <a:pt x="3" y="113"/>
                        </a:lnTo>
                        <a:lnTo>
                          <a:pt x="3" y="119"/>
                        </a:lnTo>
                        <a:lnTo>
                          <a:pt x="4" y="125"/>
                        </a:lnTo>
                        <a:lnTo>
                          <a:pt x="4" y="130"/>
                        </a:lnTo>
                        <a:lnTo>
                          <a:pt x="5" y="136"/>
                        </a:lnTo>
                        <a:lnTo>
                          <a:pt x="5" y="141"/>
                        </a:lnTo>
                        <a:lnTo>
                          <a:pt x="6" y="145"/>
                        </a:lnTo>
                        <a:lnTo>
                          <a:pt x="8" y="149"/>
                        </a:lnTo>
                        <a:lnTo>
                          <a:pt x="9" y="154"/>
                        </a:lnTo>
                        <a:lnTo>
                          <a:pt x="12" y="153"/>
                        </a:lnTo>
                        <a:lnTo>
                          <a:pt x="11" y="149"/>
                        </a:lnTo>
                        <a:lnTo>
                          <a:pt x="10" y="144"/>
                        </a:lnTo>
                        <a:lnTo>
                          <a:pt x="9" y="139"/>
                        </a:lnTo>
                        <a:lnTo>
                          <a:pt x="9" y="135"/>
                        </a:lnTo>
                        <a:lnTo>
                          <a:pt x="8" y="130"/>
                        </a:lnTo>
                        <a:lnTo>
                          <a:pt x="8" y="124"/>
                        </a:lnTo>
                        <a:lnTo>
                          <a:pt x="6" y="119"/>
                        </a:lnTo>
                        <a:lnTo>
                          <a:pt x="6" y="113"/>
                        </a:lnTo>
                        <a:lnTo>
                          <a:pt x="5" y="107"/>
                        </a:lnTo>
                        <a:lnTo>
                          <a:pt x="5" y="101"/>
                        </a:lnTo>
                        <a:lnTo>
                          <a:pt x="5" y="95"/>
                        </a:lnTo>
                        <a:lnTo>
                          <a:pt x="4" y="89"/>
                        </a:lnTo>
                        <a:lnTo>
                          <a:pt x="4" y="83"/>
                        </a:lnTo>
                        <a:lnTo>
                          <a:pt x="4" y="77"/>
                        </a:lnTo>
                        <a:lnTo>
                          <a:pt x="4" y="70"/>
                        </a:lnTo>
                        <a:lnTo>
                          <a:pt x="4" y="66"/>
                        </a:lnTo>
                        <a:lnTo>
                          <a:pt x="4" y="60"/>
                        </a:lnTo>
                        <a:lnTo>
                          <a:pt x="4" y="54"/>
                        </a:lnTo>
                        <a:lnTo>
                          <a:pt x="5" y="48"/>
                        </a:lnTo>
                        <a:lnTo>
                          <a:pt x="5" y="43"/>
                        </a:lnTo>
                        <a:lnTo>
                          <a:pt x="5" y="38"/>
                        </a:lnTo>
                        <a:lnTo>
                          <a:pt x="6" y="34"/>
                        </a:lnTo>
                        <a:lnTo>
                          <a:pt x="6" y="29"/>
                        </a:lnTo>
                        <a:lnTo>
                          <a:pt x="8" y="24"/>
                        </a:lnTo>
                        <a:lnTo>
                          <a:pt x="8" y="20"/>
                        </a:lnTo>
                        <a:lnTo>
                          <a:pt x="9" y="17"/>
                        </a:lnTo>
                        <a:lnTo>
                          <a:pt x="10" y="13"/>
                        </a:lnTo>
                        <a:lnTo>
                          <a:pt x="11" y="11"/>
                        </a:lnTo>
                        <a:lnTo>
                          <a:pt x="12" y="9"/>
                        </a:lnTo>
                        <a:lnTo>
                          <a:pt x="12" y="6"/>
                        </a:lnTo>
                        <a:lnTo>
                          <a:pt x="14" y="5"/>
                        </a:lnTo>
                        <a:lnTo>
                          <a:pt x="15" y="4"/>
                        </a:lnTo>
                        <a:lnTo>
                          <a:pt x="1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7" name="Freeform 2609"/>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0">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8" name="Freeform 2610"/>
                  <p:cNvSpPr>
                    <a:spLocks/>
                  </p:cNvSpPr>
                  <p:nvPr/>
                </p:nvSpPr>
                <p:spPr bwMode="auto">
                  <a:xfrm>
                    <a:off x="1340" y="1458"/>
                    <a:ext cx="76" cy="133"/>
                  </a:xfrm>
                  <a:custGeom>
                    <a:avLst/>
                    <a:gdLst>
                      <a:gd name="T0" fmla="*/ 0 w 528"/>
                      <a:gd name="T1" fmla="*/ 800 h 800"/>
                      <a:gd name="T2" fmla="*/ 74 w 528"/>
                      <a:gd name="T3" fmla="*/ 695 h 800"/>
                      <a:gd name="T4" fmla="*/ 139 w 528"/>
                      <a:gd name="T5" fmla="*/ 576 h 800"/>
                      <a:gd name="T6" fmla="*/ 197 w 528"/>
                      <a:gd name="T7" fmla="*/ 454 h 800"/>
                      <a:gd name="T8" fmla="*/ 258 w 528"/>
                      <a:gd name="T9" fmla="*/ 341 h 800"/>
                      <a:gd name="T10" fmla="*/ 318 w 528"/>
                      <a:gd name="T11" fmla="*/ 244 h 800"/>
                      <a:gd name="T12" fmla="*/ 379 w 528"/>
                      <a:gd name="T13" fmla="*/ 152 h 800"/>
                      <a:gd name="T14" fmla="*/ 449 w 528"/>
                      <a:gd name="T15" fmla="*/ 68 h 800"/>
                      <a:gd name="T16" fmla="*/ 528 w 528"/>
                      <a:gd name="T17" fmla="*/ 0 h 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8"/>
                      <a:gd name="T28" fmla="*/ 0 h 800"/>
                      <a:gd name="T29" fmla="*/ 528 w 528"/>
                      <a:gd name="T30" fmla="*/ 800 h 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8" h="800">
                        <a:moveTo>
                          <a:pt x="0" y="800"/>
                        </a:moveTo>
                        <a:lnTo>
                          <a:pt x="74" y="695"/>
                        </a:lnTo>
                        <a:lnTo>
                          <a:pt x="139" y="576"/>
                        </a:lnTo>
                        <a:lnTo>
                          <a:pt x="197" y="454"/>
                        </a:lnTo>
                        <a:lnTo>
                          <a:pt x="258" y="341"/>
                        </a:lnTo>
                        <a:lnTo>
                          <a:pt x="318" y="244"/>
                        </a:lnTo>
                        <a:lnTo>
                          <a:pt x="379" y="152"/>
                        </a:lnTo>
                        <a:lnTo>
                          <a:pt x="449" y="68"/>
                        </a:lnTo>
                        <a:lnTo>
                          <a:pt x="528" y="0"/>
                        </a:lnTo>
                      </a:path>
                    </a:pathLst>
                  </a:custGeom>
                  <a:solidFill>
                    <a:srgbClr val="00CC66"/>
                  </a:solidFill>
                  <a:ln w="1588">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89" name="Freeform 2611"/>
                  <p:cNvSpPr>
                    <a:spLocks/>
                  </p:cNvSpPr>
                  <p:nvPr/>
                </p:nvSpPr>
                <p:spPr bwMode="auto">
                  <a:xfrm>
                    <a:off x="1244" y="983"/>
                    <a:ext cx="33" cy="36"/>
                  </a:xfrm>
                  <a:custGeom>
                    <a:avLst/>
                    <a:gdLst>
                      <a:gd name="T0" fmla="*/ 22 w 231"/>
                      <a:gd name="T1" fmla="*/ 176 h 214"/>
                      <a:gd name="T2" fmla="*/ 101 w 231"/>
                      <a:gd name="T3" fmla="*/ 71 h 214"/>
                      <a:gd name="T4" fmla="*/ 143 w 231"/>
                      <a:gd name="T5" fmla="*/ 26 h 214"/>
                      <a:gd name="T6" fmla="*/ 177 w 231"/>
                      <a:gd name="T7" fmla="*/ 1 h 214"/>
                      <a:gd name="T8" fmla="*/ 205 w 231"/>
                      <a:gd name="T9" fmla="*/ 0 h 214"/>
                      <a:gd name="T10" fmla="*/ 231 w 231"/>
                      <a:gd name="T11" fmla="*/ 12 h 214"/>
                      <a:gd name="T12" fmla="*/ 215 w 231"/>
                      <a:gd name="T13" fmla="*/ 25 h 214"/>
                      <a:gd name="T14" fmla="*/ 200 w 231"/>
                      <a:gd name="T15" fmla="*/ 18 h 214"/>
                      <a:gd name="T16" fmla="*/ 182 w 231"/>
                      <a:gd name="T17" fmla="*/ 20 h 214"/>
                      <a:gd name="T18" fmla="*/ 162 w 231"/>
                      <a:gd name="T19" fmla="*/ 32 h 214"/>
                      <a:gd name="T20" fmla="*/ 143 w 231"/>
                      <a:gd name="T21" fmla="*/ 53 h 214"/>
                      <a:gd name="T22" fmla="*/ 108 w 231"/>
                      <a:gd name="T23" fmla="*/ 119 h 214"/>
                      <a:gd name="T24" fmla="*/ 0 w 231"/>
                      <a:gd name="T25" fmla="*/ 214 h 214"/>
                      <a:gd name="T26" fmla="*/ 22 w 231"/>
                      <a:gd name="T27" fmla="*/ 176 h 2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1"/>
                      <a:gd name="T43" fmla="*/ 0 h 214"/>
                      <a:gd name="T44" fmla="*/ 231 w 231"/>
                      <a:gd name="T45" fmla="*/ 214 h 2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1" h="214">
                        <a:moveTo>
                          <a:pt x="22" y="176"/>
                        </a:moveTo>
                        <a:lnTo>
                          <a:pt x="101" y="71"/>
                        </a:lnTo>
                        <a:lnTo>
                          <a:pt x="143" y="26"/>
                        </a:lnTo>
                        <a:lnTo>
                          <a:pt x="177" y="1"/>
                        </a:lnTo>
                        <a:lnTo>
                          <a:pt x="205" y="0"/>
                        </a:lnTo>
                        <a:lnTo>
                          <a:pt x="231" y="12"/>
                        </a:lnTo>
                        <a:lnTo>
                          <a:pt x="215" y="25"/>
                        </a:lnTo>
                        <a:lnTo>
                          <a:pt x="200" y="18"/>
                        </a:lnTo>
                        <a:lnTo>
                          <a:pt x="182" y="20"/>
                        </a:lnTo>
                        <a:lnTo>
                          <a:pt x="162" y="32"/>
                        </a:lnTo>
                        <a:lnTo>
                          <a:pt x="143" y="53"/>
                        </a:lnTo>
                        <a:lnTo>
                          <a:pt x="108" y="119"/>
                        </a:lnTo>
                        <a:lnTo>
                          <a:pt x="0" y="214"/>
                        </a:lnTo>
                        <a:lnTo>
                          <a:pt x="22" y="17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0" name="Freeform 2612"/>
                  <p:cNvSpPr>
                    <a:spLocks/>
                  </p:cNvSpPr>
                  <p:nvPr/>
                </p:nvSpPr>
                <p:spPr bwMode="auto">
                  <a:xfrm>
                    <a:off x="1238" y="983"/>
                    <a:ext cx="43" cy="50"/>
                  </a:xfrm>
                  <a:custGeom>
                    <a:avLst/>
                    <a:gdLst>
                      <a:gd name="T0" fmla="*/ 126 w 297"/>
                      <a:gd name="T1" fmla="*/ 89 h 296"/>
                      <a:gd name="T2" fmla="*/ 60 w 297"/>
                      <a:gd name="T3" fmla="*/ 177 h 296"/>
                      <a:gd name="T4" fmla="*/ 33 w 297"/>
                      <a:gd name="T5" fmla="*/ 222 h 296"/>
                      <a:gd name="T6" fmla="*/ 0 w 297"/>
                      <a:gd name="T7" fmla="*/ 296 h 296"/>
                      <a:gd name="T8" fmla="*/ 118 w 297"/>
                      <a:gd name="T9" fmla="*/ 192 h 296"/>
                      <a:gd name="T10" fmla="*/ 165 w 297"/>
                      <a:gd name="T11" fmla="*/ 79 h 296"/>
                      <a:gd name="T12" fmla="*/ 191 w 297"/>
                      <a:gd name="T13" fmla="*/ 41 h 296"/>
                      <a:gd name="T14" fmla="*/ 220 w 297"/>
                      <a:gd name="T15" fmla="*/ 21 h 296"/>
                      <a:gd name="T16" fmla="*/ 248 w 297"/>
                      <a:gd name="T17" fmla="*/ 22 h 296"/>
                      <a:gd name="T18" fmla="*/ 271 w 297"/>
                      <a:gd name="T19" fmla="*/ 44 h 296"/>
                      <a:gd name="T20" fmla="*/ 278 w 297"/>
                      <a:gd name="T21" fmla="*/ 52 h 296"/>
                      <a:gd name="T22" fmla="*/ 297 w 297"/>
                      <a:gd name="T23" fmla="*/ 37 h 296"/>
                      <a:gd name="T24" fmla="*/ 266 w 297"/>
                      <a:gd name="T25" fmla="*/ 9 h 296"/>
                      <a:gd name="T26" fmla="*/ 229 w 297"/>
                      <a:gd name="T27" fmla="*/ 0 h 296"/>
                      <a:gd name="T28" fmla="*/ 126 w 297"/>
                      <a:gd name="T29" fmla="*/ 89 h 2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7"/>
                      <a:gd name="T46" fmla="*/ 0 h 296"/>
                      <a:gd name="T47" fmla="*/ 297 w 297"/>
                      <a:gd name="T48" fmla="*/ 296 h 2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7" h="296">
                        <a:moveTo>
                          <a:pt x="126" y="89"/>
                        </a:moveTo>
                        <a:lnTo>
                          <a:pt x="60" y="177"/>
                        </a:lnTo>
                        <a:lnTo>
                          <a:pt x="33" y="222"/>
                        </a:lnTo>
                        <a:lnTo>
                          <a:pt x="0" y="296"/>
                        </a:lnTo>
                        <a:lnTo>
                          <a:pt x="118" y="192"/>
                        </a:lnTo>
                        <a:lnTo>
                          <a:pt x="165" y="79"/>
                        </a:lnTo>
                        <a:lnTo>
                          <a:pt x="191" y="41"/>
                        </a:lnTo>
                        <a:lnTo>
                          <a:pt x="220" y="21"/>
                        </a:lnTo>
                        <a:lnTo>
                          <a:pt x="248" y="22"/>
                        </a:lnTo>
                        <a:lnTo>
                          <a:pt x="271" y="44"/>
                        </a:lnTo>
                        <a:lnTo>
                          <a:pt x="278" y="52"/>
                        </a:lnTo>
                        <a:lnTo>
                          <a:pt x="297" y="37"/>
                        </a:lnTo>
                        <a:lnTo>
                          <a:pt x="266" y="9"/>
                        </a:lnTo>
                        <a:lnTo>
                          <a:pt x="229" y="0"/>
                        </a:lnTo>
                        <a:lnTo>
                          <a:pt x="126" y="8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1" name="Freeform 2613"/>
                  <p:cNvSpPr>
                    <a:spLocks/>
                  </p:cNvSpPr>
                  <p:nvPr/>
                </p:nvSpPr>
                <p:spPr bwMode="auto">
                  <a:xfrm>
                    <a:off x="1275" y="985"/>
                    <a:ext cx="9" cy="12"/>
                  </a:xfrm>
                  <a:custGeom>
                    <a:avLst/>
                    <a:gdLst>
                      <a:gd name="T0" fmla="*/ 63 w 63"/>
                      <a:gd name="T1" fmla="*/ 55 h 70"/>
                      <a:gd name="T2" fmla="*/ 44 w 63"/>
                      <a:gd name="T3" fmla="*/ 24 h 70"/>
                      <a:gd name="T4" fmla="*/ 16 w 63"/>
                      <a:gd name="T5" fmla="*/ 0 h 70"/>
                      <a:gd name="T6" fmla="*/ 0 w 63"/>
                      <a:gd name="T7" fmla="*/ 13 h 70"/>
                      <a:gd name="T8" fmla="*/ 18 w 63"/>
                      <a:gd name="T9" fmla="*/ 31 h 70"/>
                      <a:gd name="T10" fmla="*/ 45 w 63"/>
                      <a:gd name="T11" fmla="*/ 70 h 70"/>
                      <a:gd name="T12" fmla="*/ 63 w 63"/>
                      <a:gd name="T13" fmla="*/ 55 h 70"/>
                      <a:gd name="T14" fmla="*/ 0 60000 65536"/>
                      <a:gd name="T15" fmla="*/ 0 60000 65536"/>
                      <a:gd name="T16" fmla="*/ 0 60000 65536"/>
                      <a:gd name="T17" fmla="*/ 0 60000 65536"/>
                      <a:gd name="T18" fmla="*/ 0 60000 65536"/>
                      <a:gd name="T19" fmla="*/ 0 60000 65536"/>
                      <a:gd name="T20" fmla="*/ 0 60000 65536"/>
                      <a:gd name="T21" fmla="*/ 0 w 63"/>
                      <a:gd name="T22" fmla="*/ 0 h 70"/>
                      <a:gd name="T23" fmla="*/ 63 w 6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70">
                        <a:moveTo>
                          <a:pt x="63" y="55"/>
                        </a:moveTo>
                        <a:lnTo>
                          <a:pt x="44" y="24"/>
                        </a:lnTo>
                        <a:lnTo>
                          <a:pt x="16" y="0"/>
                        </a:lnTo>
                        <a:lnTo>
                          <a:pt x="0" y="13"/>
                        </a:lnTo>
                        <a:lnTo>
                          <a:pt x="18" y="31"/>
                        </a:lnTo>
                        <a:lnTo>
                          <a:pt x="45" y="70"/>
                        </a:lnTo>
                        <a:lnTo>
                          <a:pt x="63"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2" name="Freeform 2614"/>
                  <p:cNvSpPr>
                    <a:spLocks/>
                  </p:cNvSpPr>
                  <p:nvPr/>
                </p:nvSpPr>
                <p:spPr bwMode="auto">
                  <a:xfrm>
                    <a:off x="1235" y="1003"/>
                    <a:ext cx="24" cy="41"/>
                  </a:xfrm>
                  <a:custGeom>
                    <a:avLst/>
                    <a:gdLst>
                      <a:gd name="T0" fmla="*/ 113 w 167"/>
                      <a:gd name="T1" fmla="*/ 144 h 242"/>
                      <a:gd name="T2" fmla="*/ 167 w 167"/>
                      <a:gd name="T3" fmla="*/ 0 h 242"/>
                      <a:gd name="T4" fmla="*/ 59 w 167"/>
                      <a:gd name="T5" fmla="*/ 95 h 242"/>
                      <a:gd name="T6" fmla="*/ 26 w 167"/>
                      <a:gd name="T7" fmla="*/ 162 h 242"/>
                      <a:gd name="T8" fmla="*/ 0 w 167"/>
                      <a:gd name="T9" fmla="*/ 242 h 242"/>
                      <a:gd name="T10" fmla="*/ 113 w 167"/>
                      <a:gd name="T11" fmla="*/ 144 h 242"/>
                      <a:gd name="T12" fmla="*/ 0 60000 65536"/>
                      <a:gd name="T13" fmla="*/ 0 60000 65536"/>
                      <a:gd name="T14" fmla="*/ 0 60000 65536"/>
                      <a:gd name="T15" fmla="*/ 0 60000 65536"/>
                      <a:gd name="T16" fmla="*/ 0 60000 65536"/>
                      <a:gd name="T17" fmla="*/ 0 60000 65536"/>
                      <a:gd name="T18" fmla="*/ 0 w 167"/>
                      <a:gd name="T19" fmla="*/ 0 h 242"/>
                      <a:gd name="T20" fmla="*/ 167 w 167"/>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167" h="242">
                        <a:moveTo>
                          <a:pt x="113" y="144"/>
                        </a:moveTo>
                        <a:lnTo>
                          <a:pt x="167" y="0"/>
                        </a:lnTo>
                        <a:lnTo>
                          <a:pt x="59" y="95"/>
                        </a:lnTo>
                        <a:lnTo>
                          <a:pt x="26" y="162"/>
                        </a:lnTo>
                        <a:lnTo>
                          <a:pt x="0" y="242"/>
                        </a:lnTo>
                        <a:lnTo>
                          <a:pt x="113" y="1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3" name="Freeform 2615"/>
                  <p:cNvSpPr>
                    <a:spLocks/>
                  </p:cNvSpPr>
                  <p:nvPr/>
                </p:nvSpPr>
                <p:spPr bwMode="auto">
                  <a:xfrm>
                    <a:off x="1278" y="990"/>
                    <a:ext cx="7" cy="13"/>
                  </a:xfrm>
                  <a:custGeom>
                    <a:avLst/>
                    <a:gdLst>
                      <a:gd name="T0" fmla="*/ 19 w 48"/>
                      <a:gd name="T1" fmla="*/ 0 h 80"/>
                      <a:gd name="T2" fmla="*/ 35 w 48"/>
                      <a:gd name="T3" fmla="*/ 27 h 80"/>
                      <a:gd name="T4" fmla="*/ 46 w 48"/>
                      <a:gd name="T5" fmla="*/ 56 h 80"/>
                      <a:gd name="T6" fmla="*/ 48 w 48"/>
                      <a:gd name="T7" fmla="*/ 70 h 80"/>
                      <a:gd name="T8" fmla="*/ 35 w 48"/>
                      <a:gd name="T9" fmla="*/ 80 h 80"/>
                      <a:gd name="T10" fmla="*/ 22 w 48"/>
                      <a:gd name="T11" fmla="*/ 50 h 80"/>
                      <a:gd name="T12" fmla="*/ 0 w 48"/>
                      <a:gd name="T13" fmla="*/ 15 h 80"/>
                      <a:gd name="T14" fmla="*/ 19 w 4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19" y="0"/>
                        </a:moveTo>
                        <a:lnTo>
                          <a:pt x="35" y="27"/>
                        </a:lnTo>
                        <a:lnTo>
                          <a:pt x="46" y="56"/>
                        </a:lnTo>
                        <a:lnTo>
                          <a:pt x="48" y="70"/>
                        </a:lnTo>
                        <a:lnTo>
                          <a:pt x="35" y="80"/>
                        </a:lnTo>
                        <a:lnTo>
                          <a:pt x="22" y="50"/>
                        </a:lnTo>
                        <a:lnTo>
                          <a:pt x="0" y="15"/>
                        </a:lnTo>
                        <a:lnTo>
                          <a:pt x="1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4" name="Freeform 2616"/>
                  <p:cNvSpPr>
                    <a:spLocks/>
                  </p:cNvSpPr>
                  <p:nvPr/>
                </p:nvSpPr>
                <p:spPr bwMode="auto">
                  <a:xfrm>
                    <a:off x="1234" y="1015"/>
                    <a:ext cx="21" cy="38"/>
                  </a:xfrm>
                  <a:custGeom>
                    <a:avLst/>
                    <a:gdLst>
                      <a:gd name="T0" fmla="*/ 84 w 148"/>
                      <a:gd name="T1" fmla="*/ 152 h 225"/>
                      <a:gd name="T2" fmla="*/ 118 w 148"/>
                      <a:gd name="T3" fmla="*/ 80 h 225"/>
                      <a:gd name="T4" fmla="*/ 148 w 148"/>
                      <a:gd name="T5" fmla="*/ 0 h 225"/>
                      <a:gd name="T6" fmla="*/ 30 w 148"/>
                      <a:gd name="T7" fmla="*/ 104 h 225"/>
                      <a:gd name="T8" fmla="*/ 10 w 148"/>
                      <a:gd name="T9" fmla="*/ 164 h 225"/>
                      <a:gd name="T10" fmla="*/ 0 w 148"/>
                      <a:gd name="T11" fmla="*/ 225 h 225"/>
                      <a:gd name="T12" fmla="*/ 84 w 148"/>
                      <a:gd name="T13" fmla="*/ 152 h 225"/>
                      <a:gd name="T14" fmla="*/ 0 60000 65536"/>
                      <a:gd name="T15" fmla="*/ 0 60000 65536"/>
                      <a:gd name="T16" fmla="*/ 0 60000 65536"/>
                      <a:gd name="T17" fmla="*/ 0 60000 65536"/>
                      <a:gd name="T18" fmla="*/ 0 60000 65536"/>
                      <a:gd name="T19" fmla="*/ 0 60000 65536"/>
                      <a:gd name="T20" fmla="*/ 0 60000 65536"/>
                      <a:gd name="T21" fmla="*/ 0 w 148"/>
                      <a:gd name="T22" fmla="*/ 0 h 225"/>
                      <a:gd name="T23" fmla="*/ 148 w 148"/>
                      <a:gd name="T24" fmla="*/ 225 h 2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8" h="225">
                        <a:moveTo>
                          <a:pt x="84" y="152"/>
                        </a:moveTo>
                        <a:lnTo>
                          <a:pt x="118" y="80"/>
                        </a:lnTo>
                        <a:lnTo>
                          <a:pt x="148" y="0"/>
                        </a:lnTo>
                        <a:lnTo>
                          <a:pt x="30" y="104"/>
                        </a:lnTo>
                        <a:lnTo>
                          <a:pt x="10" y="164"/>
                        </a:lnTo>
                        <a:lnTo>
                          <a:pt x="0" y="225"/>
                        </a:lnTo>
                        <a:lnTo>
                          <a:pt x="84" y="15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5" name="Freeform 2617"/>
                  <p:cNvSpPr>
                    <a:spLocks/>
                  </p:cNvSpPr>
                  <p:nvPr/>
                </p:nvSpPr>
                <p:spPr bwMode="auto">
                  <a:xfrm>
                    <a:off x="1281" y="995"/>
                    <a:ext cx="6" cy="14"/>
                  </a:xfrm>
                  <a:custGeom>
                    <a:avLst/>
                    <a:gdLst>
                      <a:gd name="T0" fmla="*/ 18 w 45"/>
                      <a:gd name="T1" fmla="*/ 0 h 89"/>
                      <a:gd name="T2" fmla="*/ 26 w 45"/>
                      <a:gd name="T3" fmla="*/ 25 h 89"/>
                      <a:gd name="T4" fmla="*/ 45 w 45"/>
                      <a:gd name="T5" fmla="*/ 72 h 89"/>
                      <a:gd name="T6" fmla="*/ 26 w 45"/>
                      <a:gd name="T7" fmla="*/ 89 h 89"/>
                      <a:gd name="T8" fmla="*/ 18 w 45"/>
                      <a:gd name="T9" fmla="*/ 54 h 89"/>
                      <a:gd name="T10" fmla="*/ 0 w 45"/>
                      <a:gd name="T11" fmla="*/ 15 h 89"/>
                      <a:gd name="T12" fmla="*/ 18 w 45"/>
                      <a:gd name="T13" fmla="*/ 0 h 89"/>
                      <a:gd name="T14" fmla="*/ 0 60000 65536"/>
                      <a:gd name="T15" fmla="*/ 0 60000 65536"/>
                      <a:gd name="T16" fmla="*/ 0 60000 65536"/>
                      <a:gd name="T17" fmla="*/ 0 60000 65536"/>
                      <a:gd name="T18" fmla="*/ 0 60000 65536"/>
                      <a:gd name="T19" fmla="*/ 0 60000 65536"/>
                      <a:gd name="T20" fmla="*/ 0 60000 65536"/>
                      <a:gd name="T21" fmla="*/ 0 w 45"/>
                      <a:gd name="T22" fmla="*/ 0 h 89"/>
                      <a:gd name="T23" fmla="*/ 45 w 45"/>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89">
                        <a:moveTo>
                          <a:pt x="18" y="0"/>
                        </a:moveTo>
                        <a:lnTo>
                          <a:pt x="26" y="25"/>
                        </a:lnTo>
                        <a:lnTo>
                          <a:pt x="45" y="72"/>
                        </a:lnTo>
                        <a:lnTo>
                          <a:pt x="26" y="89"/>
                        </a:lnTo>
                        <a:lnTo>
                          <a:pt x="18" y="54"/>
                        </a:lnTo>
                        <a:lnTo>
                          <a:pt x="0" y="15"/>
                        </a:lnTo>
                        <a:lnTo>
                          <a:pt x="1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6" name="Freeform 2618"/>
                  <p:cNvSpPr>
                    <a:spLocks/>
                  </p:cNvSpPr>
                  <p:nvPr/>
                </p:nvSpPr>
                <p:spPr bwMode="auto">
                  <a:xfrm>
                    <a:off x="1234" y="1027"/>
                    <a:ext cx="18" cy="27"/>
                  </a:xfrm>
                  <a:custGeom>
                    <a:avLst/>
                    <a:gdLst>
                      <a:gd name="T0" fmla="*/ 122 w 122"/>
                      <a:gd name="T1" fmla="*/ 0 h 158"/>
                      <a:gd name="T2" fmla="*/ 96 w 122"/>
                      <a:gd name="T3" fmla="*/ 57 h 158"/>
                      <a:gd name="T4" fmla="*/ 69 w 122"/>
                      <a:gd name="T5" fmla="*/ 106 h 158"/>
                      <a:gd name="T6" fmla="*/ 37 w 122"/>
                      <a:gd name="T7" fmla="*/ 141 h 158"/>
                      <a:gd name="T8" fmla="*/ 0 w 122"/>
                      <a:gd name="T9" fmla="*/ 158 h 158"/>
                      <a:gd name="T10" fmla="*/ 9 w 122"/>
                      <a:gd name="T11" fmla="*/ 98 h 158"/>
                      <a:gd name="T12" fmla="*/ 122 w 122"/>
                      <a:gd name="T13" fmla="*/ 0 h 158"/>
                      <a:gd name="T14" fmla="*/ 0 60000 65536"/>
                      <a:gd name="T15" fmla="*/ 0 60000 65536"/>
                      <a:gd name="T16" fmla="*/ 0 60000 65536"/>
                      <a:gd name="T17" fmla="*/ 0 60000 65536"/>
                      <a:gd name="T18" fmla="*/ 0 60000 65536"/>
                      <a:gd name="T19" fmla="*/ 0 60000 65536"/>
                      <a:gd name="T20" fmla="*/ 0 60000 65536"/>
                      <a:gd name="T21" fmla="*/ 0 w 122"/>
                      <a:gd name="T22" fmla="*/ 0 h 158"/>
                      <a:gd name="T23" fmla="*/ 122 w 122"/>
                      <a:gd name="T24" fmla="*/ 158 h 1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158">
                        <a:moveTo>
                          <a:pt x="122" y="0"/>
                        </a:moveTo>
                        <a:lnTo>
                          <a:pt x="96" y="57"/>
                        </a:lnTo>
                        <a:lnTo>
                          <a:pt x="69" y="106"/>
                        </a:lnTo>
                        <a:lnTo>
                          <a:pt x="37" y="141"/>
                        </a:lnTo>
                        <a:lnTo>
                          <a:pt x="0" y="158"/>
                        </a:lnTo>
                        <a:lnTo>
                          <a:pt x="9" y="98"/>
                        </a:lnTo>
                        <a:lnTo>
                          <a:pt x="12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7" name="Freeform 2619"/>
                  <p:cNvSpPr>
                    <a:spLocks/>
                  </p:cNvSpPr>
                  <p:nvPr/>
                </p:nvSpPr>
                <p:spPr bwMode="auto">
                  <a:xfrm>
                    <a:off x="1283" y="1001"/>
                    <a:ext cx="7" cy="15"/>
                  </a:xfrm>
                  <a:custGeom>
                    <a:avLst/>
                    <a:gdLst>
                      <a:gd name="T0" fmla="*/ 49 w 49"/>
                      <a:gd name="T1" fmla="*/ 64 h 90"/>
                      <a:gd name="T2" fmla="*/ 29 w 49"/>
                      <a:gd name="T3" fmla="*/ 32 h 90"/>
                      <a:gd name="T4" fmla="*/ 13 w 49"/>
                      <a:gd name="T5" fmla="*/ 0 h 90"/>
                      <a:gd name="T6" fmla="*/ 0 w 49"/>
                      <a:gd name="T7" fmla="*/ 10 h 90"/>
                      <a:gd name="T8" fmla="*/ 18 w 49"/>
                      <a:gd name="T9" fmla="*/ 90 h 90"/>
                      <a:gd name="T10" fmla="*/ 49 w 49"/>
                      <a:gd name="T11" fmla="*/ 64 h 90"/>
                      <a:gd name="T12" fmla="*/ 0 60000 65536"/>
                      <a:gd name="T13" fmla="*/ 0 60000 65536"/>
                      <a:gd name="T14" fmla="*/ 0 60000 65536"/>
                      <a:gd name="T15" fmla="*/ 0 60000 65536"/>
                      <a:gd name="T16" fmla="*/ 0 60000 65536"/>
                      <a:gd name="T17" fmla="*/ 0 60000 65536"/>
                      <a:gd name="T18" fmla="*/ 0 w 49"/>
                      <a:gd name="T19" fmla="*/ 0 h 90"/>
                      <a:gd name="T20" fmla="*/ 49 w 4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49" h="90">
                        <a:moveTo>
                          <a:pt x="49" y="64"/>
                        </a:moveTo>
                        <a:lnTo>
                          <a:pt x="29" y="32"/>
                        </a:lnTo>
                        <a:lnTo>
                          <a:pt x="13" y="0"/>
                        </a:lnTo>
                        <a:lnTo>
                          <a:pt x="0" y="10"/>
                        </a:lnTo>
                        <a:lnTo>
                          <a:pt x="18" y="90"/>
                        </a:lnTo>
                        <a:lnTo>
                          <a:pt x="49" y="6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8" name="Freeform 2620"/>
                  <p:cNvSpPr>
                    <a:spLocks/>
                  </p:cNvSpPr>
                  <p:nvPr/>
                </p:nvSpPr>
                <p:spPr bwMode="auto">
                  <a:xfrm>
                    <a:off x="1234" y="1041"/>
                    <a:ext cx="12" cy="13"/>
                  </a:xfrm>
                  <a:custGeom>
                    <a:avLst/>
                    <a:gdLst>
                      <a:gd name="T0" fmla="*/ 84 w 84"/>
                      <a:gd name="T1" fmla="*/ 0 h 78"/>
                      <a:gd name="T2" fmla="*/ 46 w 84"/>
                      <a:gd name="T3" fmla="*/ 53 h 78"/>
                      <a:gd name="T4" fmla="*/ 24 w 84"/>
                      <a:gd name="T5" fmla="*/ 70 h 78"/>
                      <a:gd name="T6" fmla="*/ 0 w 84"/>
                      <a:gd name="T7" fmla="*/ 78 h 78"/>
                      <a:gd name="T8" fmla="*/ 0 w 84"/>
                      <a:gd name="T9" fmla="*/ 73 h 78"/>
                      <a:gd name="T10" fmla="*/ 84 w 84"/>
                      <a:gd name="T11" fmla="*/ 0 h 78"/>
                      <a:gd name="T12" fmla="*/ 0 60000 65536"/>
                      <a:gd name="T13" fmla="*/ 0 60000 65536"/>
                      <a:gd name="T14" fmla="*/ 0 60000 65536"/>
                      <a:gd name="T15" fmla="*/ 0 60000 65536"/>
                      <a:gd name="T16" fmla="*/ 0 60000 65536"/>
                      <a:gd name="T17" fmla="*/ 0 60000 65536"/>
                      <a:gd name="T18" fmla="*/ 0 w 84"/>
                      <a:gd name="T19" fmla="*/ 0 h 78"/>
                      <a:gd name="T20" fmla="*/ 84 w 8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84" h="78">
                        <a:moveTo>
                          <a:pt x="84" y="0"/>
                        </a:moveTo>
                        <a:lnTo>
                          <a:pt x="46" y="53"/>
                        </a:lnTo>
                        <a:lnTo>
                          <a:pt x="24" y="70"/>
                        </a:lnTo>
                        <a:lnTo>
                          <a:pt x="0" y="78"/>
                        </a:lnTo>
                        <a:lnTo>
                          <a:pt x="0" y="73"/>
                        </a:lnTo>
                        <a:lnTo>
                          <a:pt x="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099" name="Freeform 2621"/>
                  <p:cNvSpPr>
                    <a:spLocks/>
                  </p:cNvSpPr>
                  <p:nvPr/>
                </p:nvSpPr>
                <p:spPr bwMode="auto">
                  <a:xfrm>
                    <a:off x="1285" y="1007"/>
                    <a:ext cx="8" cy="15"/>
                  </a:xfrm>
                  <a:custGeom>
                    <a:avLst/>
                    <a:gdLst>
                      <a:gd name="T0" fmla="*/ 58 w 58"/>
                      <a:gd name="T1" fmla="*/ 60 h 93"/>
                      <a:gd name="T2" fmla="*/ 19 w 58"/>
                      <a:gd name="T3" fmla="*/ 0 h 93"/>
                      <a:gd name="T4" fmla="*/ 0 w 58"/>
                      <a:gd name="T5" fmla="*/ 17 h 93"/>
                      <a:gd name="T6" fmla="*/ 7 w 58"/>
                      <a:gd name="T7" fmla="*/ 54 h 93"/>
                      <a:gd name="T8" fmla="*/ 21 w 58"/>
                      <a:gd name="T9" fmla="*/ 93 h 93"/>
                      <a:gd name="T10" fmla="*/ 58 w 58"/>
                      <a:gd name="T11" fmla="*/ 60 h 93"/>
                      <a:gd name="T12" fmla="*/ 0 60000 65536"/>
                      <a:gd name="T13" fmla="*/ 0 60000 65536"/>
                      <a:gd name="T14" fmla="*/ 0 60000 65536"/>
                      <a:gd name="T15" fmla="*/ 0 60000 65536"/>
                      <a:gd name="T16" fmla="*/ 0 60000 65536"/>
                      <a:gd name="T17" fmla="*/ 0 60000 65536"/>
                      <a:gd name="T18" fmla="*/ 0 w 58"/>
                      <a:gd name="T19" fmla="*/ 0 h 93"/>
                      <a:gd name="T20" fmla="*/ 58 w 5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58" h="93">
                        <a:moveTo>
                          <a:pt x="58" y="60"/>
                        </a:moveTo>
                        <a:lnTo>
                          <a:pt x="19" y="0"/>
                        </a:lnTo>
                        <a:lnTo>
                          <a:pt x="0" y="17"/>
                        </a:lnTo>
                        <a:lnTo>
                          <a:pt x="7" y="54"/>
                        </a:lnTo>
                        <a:lnTo>
                          <a:pt x="21" y="93"/>
                        </a:lnTo>
                        <a:lnTo>
                          <a:pt x="58" y="6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0" name="Freeform 2622"/>
                  <p:cNvSpPr>
                    <a:spLocks/>
                  </p:cNvSpPr>
                  <p:nvPr/>
                </p:nvSpPr>
                <p:spPr bwMode="auto">
                  <a:xfrm>
                    <a:off x="1286" y="1012"/>
                    <a:ext cx="10" cy="15"/>
                  </a:xfrm>
                  <a:custGeom>
                    <a:avLst/>
                    <a:gdLst>
                      <a:gd name="T0" fmla="*/ 72 w 72"/>
                      <a:gd name="T1" fmla="*/ 58 h 94"/>
                      <a:gd name="T2" fmla="*/ 31 w 72"/>
                      <a:gd name="T3" fmla="*/ 0 h 94"/>
                      <a:gd name="T4" fmla="*/ 0 w 72"/>
                      <a:gd name="T5" fmla="*/ 26 h 94"/>
                      <a:gd name="T6" fmla="*/ 13 w 72"/>
                      <a:gd name="T7" fmla="*/ 57 h 94"/>
                      <a:gd name="T8" fmla="*/ 33 w 72"/>
                      <a:gd name="T9" fmla="*/ 94 h 94"/>
                      <a:gd name="T10" fmla="*/ 72 w 72"/>
                      <a:gd name="T11" fmla="*/ 58 h 94"/>
                      <a:gd name="T12" fmla="*/ 0 60000 65536"/>
                      <a:gd name="T13" fmla="*/ 0 60000 65536"/>
                      <a:gd name="T14" fmla="*/ 0 60000 65536"/>
                      <a:gd name="T15" fmla="*/ 0 60000 65536"/>
                      <a:gd name="T16" fmla="*/ 0 60000 65536"/>
                      <a:gd name="T17" fmla="*/ 0 60000 65536"/>
                      <a:gd name="T18" fmla="*/ 0 w 72"/>
                      <a:gd name="T19" fmla="*/ 0 h 94"/>
                      <a:gd name="T20" fmla="*/ 72 w 72"/>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72" h="94">
                        <a:moveTo>
                          <a:pt x="72" y="58"/>
                        </a:moveTo>
                        <a:lnTo>
                          <a:pt x="31" y="0"/>
                        </a:lnTo>
                        <a:lnTo>
                          <a:pt x="0" y="26"/>
                        </a:lnTo>
                        <a:lnTo>
                          <a:pt x="13" y="57"/>
                        </a:lnTo>
                        <a:lnTo>
                          <a:pt x="33" y="94"/>
                        </a:lnTo>
                        <a:lnTo>
                          <a:pt x="72"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1" name="Freeform 2623"/>
                  <p:cNvSpPr>
                    <a:spLocks/>
                  </p:cNvSpPr>
                  <p:nvPr/>
                </p:nvSpPr>
                <p:spPr bwMode="auto">
                  <a:xfrm>
                    <a:off x="1288" y="1017"/>
                    <a:ext cx="10" cy="15"/>
                  </a:xfrm>
                  <a:custGeom>
                    <a:avLst/>
                    <a:gdLst>
                      <a:gd name="T0" fmla="*/ 37 w 73"/>
                      <a:gd name="T1" fmla="*/ 0 h 94"/>
                      <a:gd name="T2" fmla="*/ 61 w 73"/>
                      <a:gd name="T3" fmla="*/ 37 h 94"/>
                      <a:gd name="T4" fmla="*/ 73 w 73"/>
                      <a:gd name="T5" fmla="*/ 65 h 94"/>
                      <a:gd name="T6" fmla="*/ 39 w 73"/>
                      <a:gd name="T7" fmla="*/ 94 h 94"/>
                      <a:gd name="T8" fmla="*/ 23 w 73"/>
                      <a:gd name="T9" fmla="*/ 69 h 94"/>
                      <a:gd name="T10" fmla="*/ 0 w 73"/>
                      <a:gd name="T11" fmla="*/ 33 h 94"/>
                      <a:gd name="T12" fmla="*/ 37 w 73"/>
                      <a:gd name="T13" fmla="*/ 0 h 94"/>
                      <a:gd name="T14" fmla="*/ 0 60000 65536"/>
                      <a:gd name="T15" fmla="*/ 0 60000 65536"/>
                      <a:gd name="T16" fmla="*/ 0 60000 65536"/>
                      <a:gd name="T17" fmla="*/ 0 60000 65536"/>
                      <a:gd name="T18" fmla="*/ 0 60000 65536"/>
                      <a:gd name="T19" fmla="*/ 0 60000 65536"/>
                      <a:gd name="T20" fmla="*/ 0 60000 65536"/>
                      <a:gd name="T21" fmla="*/ 0 w 73"/>
                      <a:gd name="T22" fmla="*/ 0 h 94"/>
                      <a:gd name="T23" fmla="*/ 73 w 73"/>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94">
                        <a:moveTo>
                          <a:pt x="37" y="0"/>
                        </a:moveTo>
                        <a:lnTo>
                          <a:pt x="61" y="37"/>
                        </a:lnTo>
                        <a:lnTo>
                          <a:pt x="73" y="65"/>
                        </a:lnTo>
                        <a:lnTo>
                          <a:pt x="39" y="94"/>
                        </a:lnTo>
                        <a:lnTo>
                          <a:pt x="23" y="69"/>
                        </a:lnTo>
                        <a:lnTo>
                          <a:pt x="0" y="33"/>
                        </a:lnTo>
                        <a:lnTo>
                          <a:pt x="3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2" name="Freeform 2624"/>
                  <p:cNvSpPr>
                    <a:spLocks/>
                  </p:cNvSpPr>
                  <p:nvPr/>
                </p:nvSpPr>
                <p:spPr bwMode="auto">
                  <a:xfrm>
                    <a:off x="1290" y="1022"/>
                    <a:ext cx="11" cy="15"/>
                  </a:xfrm>
                  <a:custGeom>
                    <a:avLst/>
                    <a:gdLst>
                      <a:gd name="T0" fmla="*/ 39 w 72"/>
                      <a:gd name="T1" fmla="*/ 0 h 94"/>
                      <a:gd name="T2" fmla="*/ 42 w 72"/>
                      <a:gd name="T3" fmla="*/ 8 h 94"/>
                      <a:gd name="T4" fmla="*/ 72 w 72"/>
                      <a:gd name="T5" fmla="*/ 67 h 94"/>
                      <a:gd name="T6" fmla="*/ 42 w 72"/>
                      <a:gd name="T7" fmla="*/ 94 h 94"/>
                      <a:gd name="T8" fmla="*/ 4 w 72"/>
                      <a:gd name="T9" fmla="*/ 40 h 94"/>
                      <a:gd name="T10" fmla="*/ 0 w 72"/>
                      <a:gd name="T11" fmla="*/ 36 h 94"/>
                      <a:gd name="T12" fmla="*/ 39 w 72"/>
                      <a:gd name="T13" fmla="*/ 0 h 94"/>
                      <a:gd name="T14" fmla="*/ 0 60000 65536"/>
                      <a:gd name="T15" fmla="*/ 0 60000 65536"/>
                      <a:gd name="T16" fmla="*/ 0 60000 65536"/>
                      <a:gd name="T17" fmla="*/ 0 60000 65536"/>
                      <a:gd name="T18" fmla="*/ 0 60000 65536"/>
                      <a:gd name="T19" fmla="*/ 0 60000 65536"/>
                      <a:gd name="T20" fmla="*/ 0 60000 65536"/>
                      <a:gd name="T21" fmla="*/ 0 w 72"/>
                      <a:gd name="T22" fmla="*/ 0 h 94"/>
                      <a:gd name="T23" fmla="*/ 72 w 72"/>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4">
                        <a:moveTo>
                          <a:pt x="39" y="0"/>
                        </a:moveTo>
                        <a:lnTo>
                          <a:pt x="42" y="8"/>
                        </a:lnTo>
                        <a:lnTo>
                          <a:pt x="72" y="67"/>
                        </a:lnTo>
                        <a:lnTo>
                          <a:pt x="42" y="94"/>
                        </a:lnTo>
                        <a:lnTo>
                          <a:pt x="4" y="40"/>
                        </a:lnTo>
                        <a:lnTo>
                          <a:pt x="0" y="36"/>
                        </a:lnTo>
                        <a:lnTo>
                          <a:pt x="3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3" name="Freeform 2625"/>
                  <p:cNvSpPr>
                    <a:spLocks/>
                  </p:cNvSpPr>
                  <p:nvPr/>
                </p:nvSpPr>
                <p:spPr bwMode="auto">
                  <a:xfrm>
                    <a:off x="1293" y="1027"/>
                    <a:ext cx="11" cy="15"/>
                  </a:xfrm>
                  <a:custGeom>
                    <a:avLst/>
                    <a:gdLst>
                      <a:gd name="T0" fmla="*/ 72 w 72"/>
                      <a:gd name="T1" fmla="*/ 62 h 89"/>
                      <a:gd name="T2" fmla="*/ 34 w 72"/>
                      <a:gd name="T3" fmla="*/ 0 h 89"/>
                      <a:gd name="T4" fmla="*/ 0 w 72"/>
                      <a:gd name="T5" fmla="*/ 29 h 89"/>
                      <a:gd name="T6" fmla="*/ 40 w 72"/>
                      <a:gd name="T7" fmla="*/ 89 h 89"/>
                      <a:gd name="T8" fmla="*/ 72 w 72"/>
                      <a:gd name="T9" fmla="*/ 62 h 89"/>
                      <a:gd name="T10" fmla="*/ 0 60000 65536"/>
                      <a:gd name="T11" fmla="*/ 0 60000 65536"/>
                      <a:gd name="T12" fmla="*/ 0 60000 65536"/>
                      <a:gd name="T13" fmla="*/ 0 60000 65536"/>
                      <a:gd name="T14" fmla="*/ 0 60000 65536"/>
                      <a:gd name="T15" fmla="*/ 0 w 72"/>
                      <a:gd name="T16" fmla="*/ 0 h 89"/>
                      <a:gd name="T17" fmla="*/ 72 w 72"/>
                      <a:gd name="T18" fmla="*/ 89 h 89"/>
                    </a:gdLst>
                    <a:ahLst/>
                    <a:cxnLst>
                      <a:cxn ang="T10">
                        <a:pos x="T0" y="T1"/>
                      </a:cxn>
                      <a:cxn ang="T11">
                        <a:pos x="T2" y="T3"/>
                      </a:cxn>
                      <a:cxn ang="T12">
                        <a:pos x="T4" y="T5"/>
                      </a:cxn>
                      <a:cxn ang="T13">
                        <a:pos x="T6" y="T7"/>
                      </a:cxn>
                      <a:cxn ang="T14">
                        <a:pos x="T8" y="T9"/>
                      </a:cxn>
                    </a:cxnLst>
                    <a:rect l="T15" t="T16" r="T17" b="T18"/>
                    <a:pathLst>
                      <a:path w="72" h="89">
                        <a:moveTo>
                          <a:pt x="72" y="62"/>
                        </a:moveTo>
                        <a:lnTo>
                          <a:pt x="34" y="0"/>
                        </a:lnTo>
                        <a:lnTo>
                          <a:pt x="0" y="29"/>
                        </a:lnTo>
                        <a:lnTo>
                          <a:pt x="40" y="89"/>
                        </a:lnTo>
                        <a:lnTo>
                          <a:pt x="72"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4" name="Freeform 2626"/>
                  <p:cNvSpPr>
                    <a:spLocks/>
                  </p:cNvSpPr>
                  <p:nvPr/>
                </p:nvSpPr>
                <p:spPr bwMode="auto">
                  <a:xfrm>
                    <a:off x="1296" y="1033"/>
                    <a:ext cx="10" cy="15"/>
                  </a:xfrm>
                  <a:custGeom>
                    <a:avLst/>
                    <a:gdLst>
                      <a:gd name="T0" fmla="*/ 70 w 70"/>
                      <a:gd name="T1" fmla="*/ 61 h 91"/>
                      <a:gd name="T2" fmla="*/ 30 w 70"/>
                      <a:gd name="T3" fmla="*/ 0 h 91"/>
                      <a:gd name="T4" fmla="*/ 0 w 70"/>
                      <a:gd name="T5" fmla="*/ 27 h 91"/>
                      <a:gd name="T6" fmla="*/ 36 w 70"/>
                      <a:gd name="T7" fmla="*/ 91 h 91"/>
                      <a:gd name="T8" fmla="*/ 70 w 70"/>
                      <a:gd name="T9" fmla="*/ 61 h 91"/>
                      <a:gd name="T10" fmla="*/ 0 60000 65536"/>
                      <a:gd name="T11" fmla="*/ 0 60000 65536"/>
                      <a:gd name="T12" fmla="*/ 0 60000 65536"/>
                      <a:gd name="T13" fmla="*/ 0 60000 65536"/>
                      <a:gd name="T14" fmla="*/ 0 60000 65536"/>
                      <a:gd name="T15" fmla="*/ 0 w 70"/>
                      <a:gd name="T16" fmla="*/ 0 h 91"/>
                      <a:gd name="T17" fmla="*/ 70 w 70"/>
                      <a:gd name="T18" fmla="*/ 91 h 91"/>
                    </a:gdLst>
                    <a:ahLst/>
                    <a:cxnLst>
                      <a:cxn ang="T10">
                        <a:pos x="T0" y="T1"/>
                      </a:cxn>
                      <a:cxn ang="T11">
                        <a:pos x="T2" y="T3"/>
                      </a:cxn>
                      <a:cxn ang="T12">
                        <a:pos x="T4" y="T5"/>
                      </a:cxn>
                      <a:cxn ang="T13">
                        <a:pos x="T6" y="T7"/>
                      </a:cxn>
                      <a:cxn ang="T14">
                        <a:pos x="T8" y="T9"/>
                      </a:cxn>
                    </a:cxnLst>
                    <a:rect l="T15" t="T16" r="T17" b="T18"/>
                    <a:pathLst>
                      <a:path w="70" h="91">
                        <a:moveTo>
                          <a:pt x="70" y="61"/>
                        </a:moveTo>
                        <a:lnTo>
                          <a:pt x="30" y="0"/>
                        </a:lnTo>
                        <a:lnTo>
                          <a:pt x="0" y="27"/>
                        </a:lnTo>
                        <a:lnTo>
                          <a:pt x="36" y="91"/>
                        </a:lnTo>
                        <a:lnTo>
                          <a:pt x="70"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5" name="Freeform 2627"/>
                  <p:cNvSpPr>
                    <a:spLocks/>
                  </p:cNvSpPr>
                  <p:nvPr/>
                </p:nvSpPr>
                <p:spPr bwMode="auto">
                  <a:xfrm>
                    <a:off x="1299" y="1038"/>
                    <a:ext cx="10" cy="16"/>
                  </a:xfrm>
                  <a:custGeom>
                    <a:avLst/>
                    <a:gdLst>
                      <a:gd name="T0" fmla="*/ 72 w 72"/>
                      <a:gd name="T1" fmla="*/ 61 h 100"/>
                      <a:gd name="T2" fmla="*/ 32 w 72"/>
                      <a:gd name="T3" fmla="*/ 0 h 100"/>
                      <a:gd name="T4" fmla="*/ 0 w 72"/>
                      <a:gd name="T5" fmla="*/ 27 h 100"/>
                      <a:gd name="T6" fmla="*/ 23 w 72"/>
                      <a:gd name="T7" fmla="*/ 75 h 100"/>
                      <a:gd name="T8" fmla="*/ 29 w 72"/>
                      <a:gd name="T9" fmla="*/ 100 h 100"/>
                      <a:gd name="T10" fmla="*/ 72 w 72"/>
                      <a:gd name="T11" fmla="*/ 61 h 100"/>
                      <a:gd name="T12" fmla="*/ 0 60000 65536"/>
                      <a:gd name="T13" fmla="*/ 0 60000 65536"/>
                      <a:gd name="T14" fmla="*/ 0 60000 65536"/>
                      <a:gd name="T15" fmla="*/ 0 60000 65536"/>
                      <a:gd name="T16" fmla="*/ 0 60000 65536"/>
                      <a:gd name="T17" fmla="*/ 0 60000 65536"/>
                      <a:gd name="T18" fmla="*/ 0 w 72"/>
                      <a:gd name="T19" fmla="*/ 0 h 100"/>
                      <a:gd name="T20" fmla="*/ 72 w 72"/>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72" h="100">
                        <a:moveTo>
                          <a:pt x="72" y="61"/>
                        </a:moveTo>
                        <a:lnTo>
                          <a:pt x="32" y="0"/>
                        </a:lnTo>
                        <a:lnTo>
                          <a:pt x="0" y="27"/>
                        </a:lnTo>
                        <a:lnTo>
                          <a:pt x="23" y="75"/>
                        </a:lnTo>
                        <a:lnTo>
                          <a:pt x="29" y="100"/>
                        </a:lnTo>
                        <a:lnTo>
                          <a:pt x="72" y="6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6" name="Freeform 2628"/>
                  <p:cNvSpPr>
                    <a:spLocks/>
                  </p:cNvSpPr>
                  <p:nvPr/>
                </p:nvSpPr>
                <p:spPr bwMode="auto">
                  <a:xfrm>
                    <a:off x="1302" y="1043"/>
                    <a:ext cx="10" cy="17"/>
                  </a:xfrm>
                  <a:custGeom>
                    <a:avLst/>
                    <a:gdLst>
                      <a:gd name="T0" fmla="*/ 34 w 72"/>
                      <a:gd name="T1" fmla="*/ 0 h 106"/>
                      <a:gd name="T2" fmla="*/ 70 w 72"/>
                      <a:gd name="T3" fmla="*/ 59 h 106"/>
                      <a:gd name="T4" fmla="*/ 72 w 72"/>
                      <a:gd name="T5" fmla="*/ 64 h 106"/>
                      <a:gd name="T6" fmla="*/ 25 w 72"/>
                      <a:gd name="T7" fmla="*/ 106 h 106"/>
                      <a:gd name="T8" fmla="*/ 16 w 72"/>
                      <a:gd name="T9" fmla="*/ 95 h 106"/>
                      <a:gd name="T10" fmla="*/ 11 w 72"/>
                      <a:gd name="T11" fmla="*/ 73 h 106"/>
                      <a:gd name="T12" fmla="*/ 0 w 72"/>
                      <a:gd name="T13" fmla="*/ 30 h 106"/>
                      <a:gd name="T14" fmla="*/ 34 w 72"/>
                      <a:gd name="T15" fmla="*/ 0 h 106"/>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106"/>
                      <a:gd name="T26" fmla="*/ 72 w 72"/>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106">
                        <a:moveTo>
                          <a:pt x="34" y="0"/>
                        </a:moveTo>
                        <a:lnTo>
                          <a:pt x="70" y="59"/>
                        </a:lnTo>
                        <a:lnTo>
                          <a:pt x="72" y="64"/>
                        </a:lnTo>
                        <a:lnTo>
                          <a:pt x="25" y="106"/>
                        </a:lnTo>
                        <a:lnTo>
                          <a:pt x="16" y="95"/>
                        </a:lnTo>
                        <a:lnTo>
                          <a:pt x="11" y="73"/>
                        </a:lnTo>
                        <a:lnTo>
                          <a:pt x="0" y="3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7" name="Freeform 2629"/>
                  <p:cNvSpPr>
                    <a:spLocks/>
                  </p:cNvSpPr>
                  <p:nvPr/>
                </p:nvSpPr>
                <p:spPr bwMode="auto">
                  <a:xfrm>
                    <a:off x="1303" y="1048"/>
                    <a:ext cx="12" cy="17"/>
                  </a:xfrm>
                  <a:custGeom>
                    <a:avLst/>
                    <a:gdLst>
                      <a:gd name="T0" fmla="*/ 43 w 80"/>
                      <a:gd name="T1" fmla="*/ 0 h 103"/>
                      <a:gd name="T2" fmla="*/ 59 w 80"/>
                      <a:gd name="T3" fmla="*/ 28 h 103"/>
                      <a:gd name="T4" fmla="*/ 80 w 80"/>
                      <a:gd name="T5" fmla="*/ 64 h 103"/>
                      <a:gd name="T6" fmla="*/ 34 w 80"/>
                      <a:gd name="T7" fmla="*/ 103 h 103"/>
                      <a:gd name="T8" fmla="*/ 5 w 80"/>
                      <a:gd name="T9" fmla="*/ 64 h 103"/>
                      <a:gd name="T10" fmla="*/ 0 w 80"/>
                      <a:gd name="T11" fmla="*/ 52 h 103"/>
                      <a:gd name="T12" fmla="*/ 0 w 80"/>
                      <a:gd name="T13" fmla="*/ 39 h 103"/>
                      <a:gd name="T14" fmla="*/ 43 w 80"/>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3"/>
                      <a:gd name="T26" fmla="*/ 80 w 80"/>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3">
                        <a:moveTo>
                          <a:pt x="43" y="0"/>
                        </a:moveTo>
                        <a:lnTo>
                          <a:pt x="59" y="28"/>
                        </a:lnTo>
                        <a:lnTo>
                          <a:pt x="80" y="64"/>
                        </a:lnTo>
                        <a:lnTo>
                          <a:pt x="34" y="103"/>
                        </a:lnTo>
                        <a:lnTo>
                          <a:pt x="5" y="64"/>
                        </a:lnTo>
                        <a:lnTo>
                          <a:pt x="0" y="52"/>
                        </a:lnTo>
                        <a:lnTo>
                          <a:pt x="0" y="39"/>
                        </a:lnTo>
                        <a:lnTo>
                          <a:pt x="4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8" name="Freeform 2630"/>
                  <p:cNvSpPr>
                    <a:spLocks/>
                  </p:cNvSpPr>
                  <p:nvPr/>
                </p:nvSpPr>
                <p:spPr bwMode="auto">
                  <a:xfrm>
                    <a:off x="1305" y="1053"/>
                    <a:ext cx="13" cy="17"/>
                  </a:xfrm>
                  <a:custGeom>
                    <a:avLst/>
                    <a:gdLst>
                      <a:gd name="T0" fmla="*/ 87 w 87"/>
                      <a:gd name="T1" fmla="*/ 59 h 100"/>
                      <a:gd name="T2" fmla="*/ 47 w 87"/>
                      <a:gd name="T3" fmla="*/ 0 h 100"/>
                      <a:gd name="T4" fmla="*/ 0 w 87"/>
                      <a:gd name="T5" fmla="*/ 42 h 100"/>
                      <a:gd name="T6" fmla="*/ 40 w 87"/>
                      <a:gd name="T7" fmla="*/ 100 h 100"/>
                      <a:gd name="T8" fmla="*/ 87 w 87"/>
                      <a:gd name="T9" fmla="*/ 59 h 100"/>
                      <a:gd name="T10" fmla="*/ 0 60000 65536"/>
                      <a:gd name="T11" fmla="*/ 0 60000 65536"/>
                      <a:gd name="T12" fmla="*/ 0 60000 65536"/>
                      <a:gd name="T13" fmla="*/ 0 60000 65536"/>
                      <a:gd name="T14" fmla="*/ 0 60000 65536"/>
                      <a:gd name="T15" fmla="*/ 0 w 87"/>
                      <a:gd name="T16" fmla="*/ 0 h 100"/>
                      <a:gd name="T17" fmla="*/ 87 w 87"/>
                      <a:gd name="T18" fmla="*/ 100 h 100"/>
                    </a:gdLst>
                    <a:ahLst/>
                    <a:cxnLst>
                      <a:cxn ang="T10">
                        <a:pos x="T0" y="T1"/>
                      </a:cxn>
                      <a:cxn ang="T11">
                        <a:pos x="T2" y="T3"/>
                      </a:cxn>
                      <a:cxn ang="T12">
                        <a:pos x="T4" y="T5"/>
                      </a:cxn>
                      <a:cxn ang="T13">
                        <a:pos x="T6" y="T7"/>
                      </a:cxn>
                      <a:cxn ang="T14">
                        <a:pos x="T8" y="T9"/>
                      </a:cxn>
                    </a:cxnLst>
                    <a:rect l="T15" t="T16" r="T17" b="T18"/>
                    <a:pathLst>
                      <a:path w="87" h="100">
                        <a:moveTo>
                          <a:pt x="87" y="59"/>
                        </a:moveTo>
                        <a:lnTo>
                          <a:pt x="47" y="0"/>
                        </a:lnTo>
                        <a:lnTo>
                          <a:pt x="0" y="42"/>
                        </a:lnTo>
                        <a:lnTo>
                          <a:pt x="40" y="100"/>
                        </a:lnTo>
                        <a:lnTo>
                          <a:pt x="87"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09" name="Freeform 2631"/>
                  <p:cNvSpPr>
                    <a:spLocks/>
                  </p:cNvSpPr>
                  <p:nvPr/>
                </p:nvSpPr>
                <p:spPr bwMode="auto">
                  <a:xfrm>
                    <a:off x="1308" y="1059"/>
                    <a:ext cx="13" cy="16"/>
                  </a:xfrm>
                  <a:custGeom>
                    <a:avLst/>
                    <a:gdLst>
                      <a:gd name="T0" fmla="*/ 90 w 90"/>
                      <a:gd name="T1" fmla="*/ 57 h 100"/>
                      <a:gd name="T2" fmla="*/ 46 w 90"/>
                      <a:gd name="T3" fmla="*/ 0 h 100"/>
                      <a:gd name="T4" fmla="*/ 0 w 90"/>
                      <a:gd name="T5" fmla="*/ 39 h 100"/>
                      <a:gd name="T6" fmla="*/ 41 w 90"/>
                      <a:gd name="T7" fmla="*/ 100 h 100"/>
                      <a:gd name="T8" fmla="*/ 90 w 90"/>
                      <a:gd name="T9" fmla="*/ 57 h 100"/>
                      <a:gd name="T10" fmla="*/ 0 60000 65536"/>
                      <a:gd name="T11" fmla="*/ 0 60000 65536"/>
                      <a:gd name="T12" fmla="*/ 0 60000 65536"/>
                      <a:gd name="T13" fmla="*/ 0 60000 65536"/>
                      <a:gd name="T14" fmla="*/ 0 60000 65536"/>
                      <a:gd name="T15" fmla="*/ 0 w 90"/>
                      <a:gd name="T16" fmla="*/ 0 h 100"/>
                      <a:gd name="T17" fmla="*/ 90 w 90"/>
                      <a:gd name="T18" fmla="*/ 100 h 100"/>
                    </a:gdLst>
                    <a:ahLst/>
                    <a:cxnLst>
                      <a:cxn ang="T10">
                        <a:pos x="T0" y="T1"/>
                      </a:cxn>
                      <a:cxn ang="T11">
                        <a:pos x="T2" y="T3"/>
                      </a:cxn>
                      <a:cxn ang="T12">
                        <a:pos x="T4" y="T5"/>
                      </a:cxn>
                      <a:cxn ang="T13">
                        <a:pos x="T6" y="T7"/>
                      </a:cxn>
                      <a:cxn ang="T14">
                        <a:pos x="T8" y="T9"/>
                      </a:cxn>
                    </a:cxnLst>
                    <a:rect l="T15" t="T16" r="T17" b="T18"/>
                    <a:pathLst>
                      <a:path w="90" h="100">
                        <a:moveTo>
                          <a:pt x="90" y="57"/>
                        </a:moveTo>
                        <a:lnTo>
                          <a:pt x="46" y="0"/>
                        </a:lnTo>
                        <a:lnTo>
                          <a:pt x="0" y="39"/>
                        </a:lnTo>
                        <a:lnTo>
                          <a:pt x="41" y="100"/>
                        </a:lnTo>
                        <a:lnTo>
                          <a:pt x="90" y="5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0" name="Freeform 2632"/>
                  <p:cNvSpPr>
                    <a:spLocks/>
                  </p:cNvSpPr>
                  <p:nvPr/>
                </p:nvSpPr>
                <p:spPr bwMode="auto">
                  <a:xfrm>
                    <a:off x="1311" y="1063"/>
                    <a:ext cx="13" cy="17"/>
                  </a:xfrm>
                  <a:custGeom>
                    <a:avLst/>
                    <a:gdLst>
                      <a:gd name="T0" fmla="*/ 92 w 92"/>
                      <a:gd name="T1" fmla="*/ 58 h 103"/>
                      <a:gd name="T2" fmla="*/ 47 w 92"/>
                      <a:gd name="T3" fmla="*/ 0 h 103"/>
                      <a:gd name="T4" fmla="*/ 0 w 92"/>
                      <a:gd name="T5" fmla="*/ 41 h 103"/>
                      <a:gd name="T6" fmla="*/ 42 w 92"/>
                      <a:gd name="T7" fmla="*/ 103 h 103"/>
                      <a:gd name="T8" fmla="*/ 92 w 92"/>
                      <a:gd name="T9" fmla="*/ 58 h 103"/>
                      <a:gd name="T10" fmla="*/ 0 60000 65536"/>
                      <a:gd name="T11" fmla="*/ 0 60000 65536"/>
                      <a:gd name="T12" fmla="*/ 0 60000 65536"/>
                      <a:gd name="T13" fmla="*/ 0 60000 65536"/>
                      <a:gd name="T14" fmla="*/ 0 60000 65536"/>
                      <a:gd name="T15" fmla="*/ 0 w 92"/>
                      <a:gd name="T16" fmla="*/ 0 h 103"/>
                      <a:gd name="T17" fmla="*/ 92 w 92"/>
                      <a:gd name="T18" fmla="*/ 103 h 103"/>
                    </a:gdLst>
                    <a:ahLst/>
                    <a:cxnLst>
                      <a:cxn ang="T10">
                        <a:pos x="T0" y="T1"/>
                      </a:cxn>
                      <a:cxn ang="T11">
                        <a:pos x="T2" y="T3"/>
                      </a:cxn>
                      <a:cxn ang="T12">
                        <a:pos x="T4" y="T5"/>
                      </a:cxn>
                      <a:cxn ang="T13">
                        <a:pos x="T6" y="T7"/>
                      </a:cxn>
                      <a:cxn ang="T14">
                        <a:pos x="T8" y="T9"/>
                      </a:cxn>
                    </a:cxnLst>
                    <a:rect l="T15" t="T16" r="T17" b="T18"/>
                    <a:pathLst>
                      <a:path w="92" h="103">
                        <a:moveTo>
                          <a:pt x="92" y="58"/>
                        </a:moveTo>
                        <a:lnTo>
                          <a:pt x="47" y="0"/>
                        </a:lnTo>
                        <a:lnTo>
                          <a:pt x="0" y="41"/>
                        </a:lnTo>
                        <a:lnTo>
                          <a:pt x="42" y="103"/>
                        </a:lnTo>
                        <a:lnTo>
                          <a:pt x="92"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1" name="Freeform 2633"/>
                  <p:cNvSpPr>
                    <a:spLocks/>
                  </p:cNvSpPr>
                  <p:nvPr/>
                </p:nvSpPr>
                <p:spPr bwMode="auto">
                  <a:xfrm>
                    <a:off x="1314" y="1068"/>
                    <a:ext cx="13" cy="18"/>
                  </a:xfrm>
                  <a:custGeom>
                    <a:avLst/>
                    <a:gdLst>
                      <a:gd name="T0" fmla="*/ 93 w 93"/>
                      <a:gd name="T1" fmla="*/ 58 h 104"/>
                      <a:gd name="T2" fmla="*/ 49 w 93"/>
                      <a:gd name="T3" fmla="*/ 0 h 104"/>
                      <a:gd name="T4" fmla="*/ 0 w 93"/>
                      <a:gd name="T5" fmla="*/ 43 h 104"/>
                      <a:gd name="T6" fmla="*/ 41 w 93"/>
                      <a:gd name="T7" fmla="*/ 104 h 104"/>
                      <a:gd name="T8" fmla="*/ 93 w 93"/>
                      <a:gd name="T9" fmla="*/ 58 h 104"/>
                      <a:gd name="T10" fmla="*/ 0 60000 65536"/>
                      <a:gd name="T11" fmla="*/ 0 60000 65536"/>
                      <a:gd name="T12" fmla="*/ 0 60000 65536"/>
                      <a:gd name="T13" fmla="*/ 0 60000 65536"/>
                      <a:gd name="T14" fmla="*/ 0 60000 65536"/>
                      <a:gd name="T15" fmla="*/ 0 w 93"/>
                      <a:gd name="T16" fmla="*/ 0 h 104"/>
                      <a:gd name="T17" fmla="*/ 93 w 93"/>
                      <a:gd name="T18" fmla="*/ 104 h 104"/>
                    </a:gdLst>
                    <a:ahLst/>
                    <a:cxnLst>
                      <a:cxn ang="T10">
                        <a:pos x="T0" y="T1"/>
                      </a:cxn>
                      <a:cxn ang="T11">
                        <a:pos x="T2" y="T3"/>
                      </a:cxn>
                      <a:cxn ang="T12">
                        <a:pos x="T4" y="T5"/>
                      </a:cxn>
                      <a:cxn ang="T13">
                        <a:pos x="T6" y="T7"/>
                      </a:cxn>
                      <a:cxn ang="T14">
                        <a:pos x="T8" y="T9"/>
                      </a:cxn>
                    </a:cxnLst>
                    <a:rect l="T15" t="T16" r="T17" b="T18"/>
                    <a:pathLst>
                      <a:path w="93" h="104">
                        <a:moveTo>
                          <a:pt x="93" y="58"/>
                        </a:moveTo>
                        <a:lnTo>
                          <a:pt x="49" y="0"/>
                        </a:lnTo>
                        <a:lnTo>
                          <a:pt x="0" y="43"/>
                        </a:lnTo>
                        <a:lnTo>
                          <a:pt x="41" y="104"/>
                        </a:lnTo>
                        <a:lnTo>
                          <a:pt x="93"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2" name="Freeform 2634"/>
                  <p:cNvSpPr>
                    <a:spLocks/>
                  </p:cNvSpPr>
                  <p:nvPr/>
                </p:nvSpPr>
                <p:spPr bwMode="auto">
                  <a:xfrm>
                    <a:off x="1317" y="1073"/>
                    <a:ext cx="13" cy="18"/>
                  </a:xfrm>
                  <a:custGeom>
                    <a:avLst/>
                    <a:gdLst>
                      <a:gd name="T0" fmla="*/ 50 w 92"/>
                      <a:gd name="T1" fmla="*/ 0 h 106"/>
                      <a:gd name="T2" fmla="*/ 73 w 92"/>
                      <a:gd name="T3" fmla="*/ 33 h 106"/>
                      <a:gd name="T4" fmla="*/ 92 w 92"/>
                      <a:gd name="T5" fmla="*/ 59 h 106"/>
                      <a:gd name="T6" fmla="*/ 37 w 92"/>
                      <a:gd name="T7" fmla="*/ 106 h 106"/>
                      <a:gd name="T8" fmla="*/ 0 w 92"/>
                      <a:gd name="T9" fmla="*/ 45 h 106"/>
                      <a:gd name="T10" fmla="*/ 50 w 92"/>
                      <a:gd name="T11" fmla="*/ 0 h 106"/>
                      <a:gd name="T12" fmla="*/ 0 60000 65536"/>
                      <a:gd name="T13" fmla="*/ 0 60000 65536"/>
                      <a:gd name="T14" fmla="*/ 0 60000 65536"/>
                      <a:gd name="T15" fmla="*/ 0 60000 65536"/>
                      <a:gd name="T16" fmla="*/ 0 60000 65536"/>
                      <a:gd name="T17" fmla="*/ 0 60000 65536"/>
                      <a:gd name="T18" fmla="*/ 0 w 92"/>
                      <a:gd name="T19" fmla="*/ 0 h 106"/>
                      <a:gd name="T20" fmla="*/ 92 w 92"/>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92" h="106">
                        <a:moveTo>
                          <a:pt x="50" y="0"/>
                        </a:moveTo>
                        <a:lnTo>
                          <a:pt x="73" y="33"/>
                        </a:lnTo>
                        <a:lnTo>
                          <a:pt x="92" y="59"/>
                        </a:lnTo>
                        <a:lnTo>
                          <a:pt x="37" y="106"/>
                        </a:lnTo>
                        <a:lnTo>
                          <a:pt x="0" y="45"/>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3" name="Freeform 2635"/>
                  <p:cNvSpPr>
                    <a:spLocks/>
                  </p:cNvSpPr>
                  <p:nvPr/>
                </p:nvSpPr>
                <p:spPr bwMode="auto">
                  <a:xfrm>
                    <a:off x="1320" y="1078"/>
                    <a:ext cx="13" cy="18"/>
                  </a:xfrm>
                  <a:custGeom>
                    <a:avLst/>
                    <a:gdLst>
                      <a:gd name="T0" fmla="*/ 52 w 94"/>
                      <a:gd name="T1" fmla="*/ 0 h 107"/>
                      <a:gd name="T2" fmla="*/ 53 w 94"/>
                      <a:gd name="T3" fmla="*/ 4 h 107"/>
                      <a:gd name="T4" fmla="*/ 94 w 94"/>
                      <a:gd name="T5" fmla="*/ 57 h 107"/>
                      <a:gd name="T6" fmla="*/ 38 w 94"/>
                      <a:gd name="T7" fmla="*/ 107 h 107"/>
                      <a:gd name="T8" fmla="*/ 0 w 94"/>
                      <a:gd name="T9" fmla="*/ 46 h 107"/>
                      <a:gd name="T10" fmla="*/ 52 w 94"/>
                      <a:gd name="T11" fmla="*/ 0 h 107"/>
                      <a:gd name="T12" fmla="*/ 0 60000 65536"/>
                      <a:gd name="T13" fmla="*/ 0 60000 65536"/>
                      <a:gd name="T14" fmla="*/ 0 60000 65536"/>
                      <a:gd name="T15" fmla="*/ 0 60000 65536"/>
                      <a:gd name="T16" fmla="*/ 0 60000 65536"/>
                      <a:gd name="T17" fmla="*/ 0 60000 65536"/>
                      <a:gd name="T18" fmla="*/ 0 w 94"/>
                      <a:gd name="T19" fmla="*/ 0 h 107"/>
                      <a:gd name="T20" fmla="*/ 94 w 94"/>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94" h="107">
                        <a:moveTo>
                          <a:pt x="52" y="0"/>
                        </a:moveTo>
                        <a:lnTo>
                          <a:pt x="53" y="4"/>
                        </a:lnTo>
                        <a:lnTo>
                          <a:pt x="94" y="57"/>
                        </a:lnTo>
                        <a:lnTo>
                          <a:pt x="38" y="107"/>
                        </a:lnTo>
                        <a:lnTo>
                          <a:pt x="0" y="46"/>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4" name="Freeform 2636"/>
                  <p:cNvSpPr>
                    <a:spLocks/>
                  </p:cNvSpPr>
                  <p:nvPr/>
                </p:nvSpPr>
                <p:spPr bwMode="auto">
                  <a:xfrm>
                    <a:off x="1322" y="1083"/>
                    <a:ext cx="15" cy="18"/>
                  </a:xfrm>
                  <a:custGeom>
                    <a:avLst/>
                    <a:gdLst>
                      <a:gd name="T0" fmla="*/ 101 w 101"/>
                      <a:gd name="T1" fmla="*/ 55 h 109"/>
                      <a:gd name="T2" fmla="*/ 55 w 101"/>
                      <a:gd name="T3" fmla="*/ 0 h 109"/>
                      <a:gd name="T4" fmla="*/ 0 w 101"/>
                      <a:gd name="T5" fmla="*/ 47 h 109"/>
                      <a:gd name="T6" fmla="*/ 39 w 101"/>
                      <a:gd name="T7" fmla="*/ 109 h 109"/>
                      <a:gd name="T8" fmla="*/ 101 w 101"/>
                      <a:gd name="T9" fmla="*/ 55 h 109"/>
                      <a:gd name="T10" fmla="*/ 0 60000 65536"/>
                      <a:gd name="T11" fmla="*/ 0 60000 65536"/>
                      <a:gd name="T12" fmla="*/ 0 60000 65536"/>
                      <a:gd name="T13" fmla="*/ 0 60000 65536"/>
                      <a:gd name="T14" fmla="*/ 0 60000 65536"/>
                      <a:gd name="T15" fmla="*/ 0 w 101"/>
                      <a:gd name="T16" fmla="*/ 0 h 109"/>
                      <a:gd name="T17" fmla="*/ 101 w 101"/>
                      <a:gd name="T18" fmla="*/ 109 h 109"/>
                    </a:gdLst>
                    <a:ahLst/>
                    <a:cxnLst>
                      <a:cxn ang="T10">
                        <a:pos x="T0" y="T1"/>
                      </a:cxn>
                      <a:cxn ang="T11">
                        <a:pos x="T2" y="T3"/>
                      </a:cxn>
                      <a:cxn ang="T12">
                        <a:pos x="T4" y="T5"/>
                      </a:cxn>
                      <a:cxn ang="T13">
                        <a:pos x="T6" y="T7"/>
                      </a:cxn>
                      <a:cxn ang="T14">
                        <a:pos x="T8" y="T9"/>
                      </a:cxn>
                    </a:cxnLst>
                    <a:rect l="T15" t="T16" r="T17" b="T18"/>
                    <a:pathLst>
                      <a:path w="101" h="109">
                        <a:moveTo>
                          <a:pt x="101" y="55"/>
                        </a:moveTo>
                        <a:lnTo>
                          <a:pt x="55" y="0"/>
                        </a:lnTo>
                        <a:lnTo>
                          <a:pt x="0" y="47"/>
                        </a:lnTo>
                        <a:lnTo>
                          <a:pt x="39" y="109"/>
                        </a:lnTo>
                        <a:lnTo>
                          <a:pt x="101"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5" name="Freeform 2637"/>
                  <p:cNvSpPr>
                    <a:spLocks/>
                  </p:cNvSpPr>
                  <p:nvPr/>
                </p:nvSpPr>
                <p:spPr bwMode="auto">
                  <a:xfrm>
                    <a:off x="1325" y="1087"/>
                    <a:ext cx="12" cy="20"/>
                  </a:xfrm>
                  <a:custGeom>
                    <a:avLst/>
                    <a:gdLst>
                      <a:gd name="T0" fmla="*/ 56 w 86"/>
                      <a:gd name="T1" fmla="*/ 0 h 116"/>
                      <a:gd name="T2" fmla="*/ 78 w 86"/>
                      <a:gd name="T3" fmla="*/ 24 h 116"/>
                      <a:gd name="T4" fmla="*/ 85 w 86"/>
                      <a:gd name="T5" fmla="*/ 54 h 116"/>
                      <a:gd name="T6" fmla="*/ 86 w 86"/>
                      <a:gd name="T7" fmla="*/ 71 h 116"/>
                      <a:gd name="T8" fmla="*/ 34 w 86"/>
                      <a:gd name="T9" fmla="*/ 116 h 116"/>
                      <a:gd name="T10" fmla="*/ 30 w 86"/>
                      <a:gd name="T11" fmla="*/ 105 h 116"/>
                      <a:gd name="T12" fmla="*/ 0 w 86"/>
                      <a:gd name="T13" fmla="*/ 50 h 116"/>
                      <a:gd name="T14" fmla="*/ 56 w 8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116"/>
                      <a:gd name="T26" fmla="*/ 86 w 8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116">
                        <a:moveTo>
                          <a:pt x="56" y="0"/>
                        </a:moveTo>
                        <a:lnTo>
                          <a:pt x="78" y="24"/>
                        </a:lnTo>
                        <a:lnTo>
                          <a:pt x="85" y="54"/>
                        </a:lnTo>
                        <a:lnTo>
                          <a:pt x="86" y="71"/>
                        </a:lnTo>
                        <a:lnTo>
                          <a:pt x="34" y="116"/>
                        </a:lnTo>
                        <a:lnTo>
                          <a:pt x="30" y="105"/>
                        </a:lnTo>
                        <a:lnTo>
                          <a:pt x="0" y="50"/>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6" name="Freeform 2638"/>
                  <p:cNvSpPr>
                    <a:spLocks/>
                  </p:cNvSpPr>
                  <p:nvPr/>
                </p:nvSpPr>
                <p:spPr bwMode="auto">
                  <a:xfrm>
                    <a:off x="1328" y="1092"/>
                    <a:ext cx="10" cy="18"/>
                  </a:xfrm>
                  <a:custGeom>
                    <a:avLst/>
                    <a:gdLst>
                      <a:gd name="T0" fmla="*/ 62 w 73"/>
                      <a:gd name="T1" fmla="*/ 0 h 109"/>
                      <a:gd name="T2" fmla="*/ 67 w 73"/>
                      <a:gd name="T3" fmla="*/ 26 h 109"/>
                      <a:gd name="T4" fmla="*/ 73 w 73"/>
                      <a:gd name="T5" fmla="*/ 63 h 109"/>
                      <a:gd name="T6" fmla="*/ 70 w 73"/>
                      <a:gd name="T7" fmla="*/ 77 h 109"/>
                      <a:gd name="T8" fmla="*/ 58 w 73"/>
                      <a:gd name="T9" fmla="*/ 100 h 109"/>
                      <a:gd name="T10" fmla="*/ 51 w 73"/>
                      <a:gd name="T11" fmla="*/ 106 h 109"/>
                      <a:gd name="T12" fmla="*/ 20 w 73"/>
                      <a:gd name="T13" fmla="*/ 109 h 109"/>
                      <a:gd name="T14" fmla="*/ 20 w 73"/>
                      <a:gd name="T15" fmla="*/ 101 h 109"/>
                      <a:gd name="T16" fmla="*/ 12 w 73"/>
                      <a:gd name="T17" fmla="*/ 77 h 109"/>
                      <a:gd name="T18" fmla="*/ 0 w 73"/>
                      <a:gd name="T19" fmla="*/ 54 h 109"/>
                      <a:gd name="T20" fmla="*/ 62 w 73"/>
                      <a:gd name="T21" fmla="*/ 0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109"/>
                      <a:gd name="T35" fmla="*/ 73 w 73"/>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109">
                        <a:moveTo>
                          <a:pt x="62" y="0"/>
                        </a:moveTo>
                        <a:lnTo>
                          <a:pt x="67" y="26"/>
                        </a:lnTo>
                        <a:lnTo>
                          <a:pt x="73" y="63"/>
                        </a:lnTo>
                        <a:lnTo>
                          <a:pt x="70" y="77"/>
                        </a:lnTo>
                        <a:lnTo>
                          <a:pt x="58" y="100"/>
                        </a:lnTo>
                        <a:lnTo>
                          <a:pt x="51" y="106"/>
                        </a:lnTo>
                        <a:lnTo>
                          <a:pt x="20" y="109"/>
                        </a:lnTo>
                        <a:lnTo>
                          <a:pt x="20" y="101"/>
                        </a:lnTo>
                        <a:lnTo>
                          <a:pt x="12" y="77"/>
                        </a:lnTo>
                        <a:lnTo>
                          <a:pt x="0" y="54"/>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7" name="Freeform 2639"/>
                  <p:cNvSpPr>
                    <a:spLocks/>
                  </p:cNvSpPr>
                  <p:nvPr/>
                </p:nvSpPr>
                <p:spPr bwMode="auto">
                  <a:xfrm>
                    <a:off x="1330" y="1099"/>
                    <a:ext cx="8" cy="11"/>
                  </a:xfrm>
                  <a:custGeom>
                    <a:avLst/>
                    <a:gdLst>
                      <a:gd name="T0" fmla="*/ 52 w 57"/>
                      <a:gd name="T1" fmla="*/ 0 h 66"/>
                      <a:gd name="T2" fmla="*/ 57 w 57"/>
                      <a:gd name="T3" fmla="*/ 26 h 66"/>
                      <a:gd name="T4" fmla="*/ 38 w 57"/>
                      <a:gd name="T5" fmla="*/ 63 h 66"/>
                      <a:gd name="T6" fmla="*/ 4 w 57"/>
                      <a:gd name="T7" fmla="*/ 66 h 66"/>
                      <a:gd name="T8" fmla="*/ 0 w 57"/>
                      <a:gd name="T9" fmla="*/ 45 h 66"/>
                      <a:gd name="T10" fmla="*/ 52 w 57"/>
                      <a:gd name="T11" fmla="*/ 0 h 66"/>
                      <a:gd name="T12" fmla="*/ 0 60000 65536"/>
                      <a:gd name="T13" fmla="*/ 0 60000 65536"/>
                      <a:gd name="T14" fmla="*/ 0 60000 65536"/>
                      <a:gd name="T15" fmla="*/ 0 60000 65536"/>
                      <a:gd name="T16" fmla="*/ 0 60000 65536"/>
                      <a:gd name="T17" fmla="*/ 0 60000 65536"/>
                      <a:gd name="T18" fmla="*/ 0 w 57"/>
                      <a:gd name="T19" fmla="*/ 0 h 66"/>
                      <a:gd name="T20" fmla="*/ 57 w 57"/>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57" h="66">
                        <a:moveTo>
                          <a:pt x="52" y="0"/>
                        </a:moveTo>
                        <a:lnTo>
                          <a:pt x="57" y="26"/>
                        </a:lnTo>
                        <a:lnTo>
                          <a:pt x="38" y="63"/>
                        </a:lnTo>
                        <a:lnTo>
                          <a:pt x="4" y="66"/>
                        </a:lnTo>
                        <a:lnTo>
                          <a:pt x="0" y="45"/>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8" name="Freeform 2640"/>
                  <p:cNvSpPr>
                    <a:spLocks/>
                  </p:cNvSpPr>
                  <p:nvPr/>
                </p:nvSpPr>
                <p:spPr bwMode="auto">
                  <a:xfrm>
                    <a:off x="1335" y="1109"/>
                    <a:ext cx="1" cy="1"/>
                  </a:xfrm>
                  <a:custGeom>
                    <a:avLst/>
                    <a:gdLst>
                      <a:gd name="T0" fmla="*/ 7 w 7"/>
                      <a:gd name="T1" fmla="*/ 0 h 6"/>
                      <a:gd name="T2" fmla="*/ 3 w 7"/>
                      <a:gd name="T3" fmla="*/ 6 h 6"/>
                      <a:gd name="T4" fmla="*/ 0 w 7"/>
                      <a:gd name="T5" fmla="*/ 6 h 6"/>
                      <a:gd name="T6" fmla="*/ 7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7" y="0"/>
                        </a:moveTo>
                        <a:lnTo>
                          <a:pt x="3" y="6"/>
                        </a:lnTo>
                        <a:lnTo>
                          <a:pt x="0" y="6"/>
                        </a:lnTo>
                        <a:lnTo>
                          <a:pt x="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19" name="Freeform 2641"/>
                  <p:cNvSpPr>
                    <a:spLocks/>
                  </p:cNvSpPr>
                  <p:nvPr/>
                </p:nvSpPr>
                <p:spPr bwMode="auto">
                  <a:xfrm>
                    <a:off x="1247" y="983"/>
                    <a:ext cx="22" cy="30"/>
                  </a:xfrm>
                  <a:custGeom>
                    <a:avLst/>
                    <a:gdLst>
                      <a:gd name="T0" fmla="*/ 152 w 158"/>
                      <a:gd name="T1" fmla="*/ 1 h 177"/>
                      <a:gd name="T2" fmla="*/ 144 w 158"/>
                      <a:gd name="T3" fmla="*/ 6 h 177"/>
                      <a:gd name="T4" fmla="*/ 136 w 158"/>
                      <a:gd name="T5" fmla="*/ 12 h 177"/>
                      <a:gd name="T6" fmla="*/ 126 w 158"/>
                      <a:gd name="T7" fmla="*/ 20 h 177"/>
                      <a:gd name="T8" fmla="*/ 117 w 158"/>
                      <a:gd name="T9" fmla="*/ 30 h 177"/>
                      <a:gd name="T10" fmla="*/ 107 w 158"/>
                      <a:gd name="T11" fmla="*/ 40 h 177"/>
                      <a:gd name="T12" fmla="*/ 96 w 158"/>
                      <a:gd name="T13" fmla="*/ 52 h 177"/>
                      <a:gd name="T14" fmla="*/ 86 w 158"/>
                      <a:gd name="T15" fmla="*/ 64 h 177"/>
                      <a:gd name="T16" fmla="*/ 74 w 158"/>
                      <a:gd name="T17" fmla="*/ 77 h 177"/>
                      <a:gd name="T18" fmla="*/ 64 w 158"/>
                      <a:gd name="T19" fmla="*/ 92 h 177"/>
                      <a:gd name="T20" fmla="*/ 52 w 158"/>
                      <a:gd name="T21" fmla="*/ 106 h 177"/>
                      <a:gd name="T22" fmla="*/ 42 w 158"/>
                      <a:gd name="T23" fmla="*/ 120 h 177"/>
                      <a:gd name="T24" fmla="*/ 33 w 158"/>
                      <a:gd name="T25" fmla="*/ 133 h 177"/>
                      <a:gd name="T26" fmla="*/ 22 w 158"/>
                      <a:gd name="T27" fmla="*/ 146 h 177"/>
                      <a:gd name="T28" fmla="*/ 13 w 158"/>
                      <a:gd name="T29" fmla="*/ 158 h 177"/>
                      <a:gd name="T30" fmla="*/ 6 w 158"/>
                      <a:gd name="T31" fmla="*/ 170 h 177"/>
                      <a:gd name="T32" fmla="*/ 3 w 158"/>
                      <a:gd name="T33" fmla="*/ 177 h 177"/>
                      <a:gd name="T34" fmla="*/ 12 w 158"/>
                      <a:gd name="T35" fmla="*/ 166 h 177"/>
                      <a:gd name="T36" fmla="*/ 20 w 158"/>
                      <a:gd name="T37" fmla="*/ 155 h 177"/>
                      <a:gd name="T38" fmla="*/ 30 w 158"/>
                      <a:gd name="T39" fmla="*/ 141 h 177"/>
                      <a:gd name="T40" fmla="*/ 40 w 158"/>
                      <a:gd name="T41" fmla="*/ 128 h 177"/>
                      <a:gd name="T42" fmla="*/ 50 w 158"/>
                      <a:gd name="T43" fmla="*/ 115 h 177"/>
                      <a:gd name="T44" fmla="*/ 61 w 158"/>
                      <a:gd name="T45" fmla="*/ 101 h 177"/>
                      <a:gd name="T46" fmla="*/ 72 w 158"/>
                      <a:gd name="T47" fmla="*/ 87 h 177"/>
                      <a:gd name="T48" fmla="*/ 83 w 158"/>
                      <a:gd name="T49" fmla="*/ 73 h 177"/>
                      <a:gd name="T50" fmla="*/ 93 w 158"/>
                      <a:gd name="T51" fmla="*/ 61 h 177"/>
                      <a:gd name="T52" fmla="*/ 104 w 158"/>
                      <a:gd name="T53" fmla="*/ 49 h 177"/>
                      <a:gd name="T54" fmla="*/ 114 w 158"/>
                      <a:gd name="T55" fmla="*/ 37 h 177"/>
                      <a:gd name="T56" fmla="*/ 124 w 158"/>
                      <a:gd name="T57" fmla="*/ 27 h 177"/>
                      <a:gd name="T58" fmla="*/ 135 w 158"/>
                      <a:gd name="T59" fmla="*/ 19 h 177"/>
                      <a:gd name="T60" fmla="*/ 143 w 158"/>
                      <a:gd name="T61" fmla="*/ 12 h 177"/>
                      <a:gd name="T62" fmla="*/ 150 w 158"/>
                      <a:gd name="T63" fmla="*/ 6 h 177"/>
                      <a:gd name="T64" fmla="*/ 158 w 158"/>
                      <a:gd name="T65" fmla="*/ 3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
                      <a:gd name="T100" fmla="*/ 0 h 177"/>
                      <a:gd name="T101" fmla="*/ 158 w 158"/>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 h="177">
                        <a:moveTo>
                          <a:pt x="157" y="0"/>
                        </a:moveTo>
                        <a:lnTo>
                          <a:pt x="152" y="1"/>
                        </a:lnTo>
                        <a:lnTo>
                          <a:pt x="149" y="3"/>
                        </a:lnTo>
                        <a:lnTo>
                          <a:pt x="144" y="6"/>
                        </a:lnTo>
                        <a:lnTo>
                          <a:pt x="141" y="8"/>
                        </a:lnTo>
                        <a:lnTo>
                          <a:pt x="136" y="12"/>
                        </a:lnTo>
                        <a:lnTo>
                          <a:pt x="132" y="15"/>
                        </a:lnTo>
                        <a:lnTo>
                          <a:pt x="126" y="20"/>
                        </a:lnTo>
                        <a:lnTo>
                          <a:pt x="122" y="25"/>
                        </a:lnTo>
                        <a:lnTo>
                          <a:pt x="117" y="30"/>
                        </a:lnTo>
                        <a:lnTo>
                          <a:pt x="112" y="34"/>
                        </a:lnTo>
                        <a:lnTo>
                          <a:pt x="107" y="40"/>
                        </a:lnTo>
                        <a:lnTo>
                          <a:pt x="100" y="46"/>
                        </a:lnTo>
                        <a:lnTo>
                          <a:pt x="96" y="52"/>
                        </a:lnTo>
                        <a:lnTo>
                          <a:pt x="91" y="58"/>
                        </a:lnTo>
                        <a:lnTo>
                          <a:pt x="86" y="64"/>
                        </a:lnTo>
                        <a:lnTo>
                          <a:pt x="80" y="71"/>
                        </a:lnTo>
                        <a:lnTo>
                          <a:pt x="74" y="77"/>
                        </a:lnTo>
                        <a:lnTo>
                          <a:pt x="68" y="84"/>
                        </a:lnTo>
                        <a:lnTo>
                          <a:pt x="64" y="92"/>
                        </a:lnTo>
                        <a:lnTo>
                          <a:pt x="59" y="99"/>
                        </a:lnTo>
                        <a:lnTo>
                          <a:pt x="52" y="106"/>
                        </a:lnTo>
                        <a:lnTo>
                          <a:pt x="47" y="113"/>
                        </a:lnTo>
                        <a:lnTo>
                          <a:pt x="42" y="120"/>
                        </a:lnTo>
                        <a:lnTo>
                          <a:pt x="38" y="126"/>
                        </a:lnTo>
                        <a:lnTo>
                          <a:pt x="33" y="133"/>
                        </a:lnTo>
                        <a:lnTo>
                          <a:pt x="27" y="139"/>
                        </a:lnTo>
                        <a:lnTo>
                          <a:pt x="22" y="146"/>
                        </a:lnTo>
                        <a:lnTo>
                          <a:pt x="18" y="152"/>
                        </a:lnTo>
                        <a:lnTo>
                          <a:pt x="13" y="158"/>
                        </a:lnTo>
                        <a:lnTo>
                          <a:pt x="9" y="164"/>
                        </a:lnTo>
                        <a:lnTo>
                          <a:pt x="6" y="170"/>
                        </a:lnTo>
                        <a:lnTo>
                          <a:pt x="0" y="176"/>
                        </a:lnTo>
                        <a:lnTo>
                          <a:pt x="3" y="177"/>
                        </a:lnTo>
                        <a:lnTo>
                          <a:pt x="8" y="172"/>
                        </a:lnTo>
                        <a:lnTo>
                          <a:pt x="12" y="166"/>
                        </a:lnTo>
                        <a:lnTo>
                          <a:pt x="16" y="161"/>
                        </a:lnTo>
                        <a:lnTo>
                          <a:pt x="20" y="155"/>
                        </a:lnTo>
                        <a:lnTo>
                          <a:pt x="25" y="149"/>
                        </a:lnTo>
                        <a:lnTo>
                          <a:pt x="30" y="141"/>
                        </a:lnTo>
                        <a:lnTo>
                          <a:pt x="35" y="135"/>
                        </a:lnTo>
                        <a:lnTo>
                          <a:pt x="40" y="128"/>
                        </a:lnTo>
                        <a:lnTo>
                          <a:pt x="45" y="121"/>
                        </a:lnTo>
                        <a:lnTo>
                          <a:pt x="50" y="115"/>
                        </a:lnTo>
                        <a:lnTo>
                          <a:pt x="56" y="108"/>
                        </a:lnTo>
                        <a:lnTo>
                          <a:pt x="61" y="101"/>
                        </a:lnTo>
                        <a:lnTo>
                          <a:pt x="66" y="93"/>
                        </a:lnTo>
                        <a:lnTo>
                          <a:pt x="72" y="87"/>
                        </a:lnTo>
                        <a:lnTo>
                          <a:pt x="77" y="80"/>
                        </a:lnTo>
                        <a:lnTo>
                          <a:pt x="83" y="73"/>
                        </a:lnTo>
                        <a:lnTo>
                          <a:pt x="88" y="67"/>
                        </a:lnTo>
                        <a:lnTo>
                          <a:pt x="93" y="61"/>
                        </a:lnTo>
                        <a:lnTo>
                          <a:pt x="98" y="55"/>
                        </a:lnTo>
                        <a:lnTo>
                          <a:pt x="104" y="49"/>
                        </a:lnTo>
                        <a:lnTo>
                          <a:pt x="110" y="43"/>
                        </a:lnTo>
                        <a:lnTo>
                          <a:pt x="114" y="37"/>
                        </a:lnTo>
                        <a:lnTo>
                          <a:pt x="119" y="32"/>
                        </a:lnTo>
                        <a:lnTo>
                          <a:pt x="124" y="27"/>
                        </a:lnTo>
                        <a:lnTo>
                          <a:pt x="129" y="22"/>
                        </a:lnTo>
                        <a:lnTo>
                          <a:pt x="135" y="19"/>
                        </a:lnTo>
                        <a:lnTo>
                          <a:pt x="138" y="15"/>
                        </a:lnTo>
                        <a:lnTo>
                          <a:pt x="143" y="12"/>
                        </a:lnTo>
                        <a:lnTo>
                          <a:pt x="146" y="8"/>
                        </a:lnTo>
                        <a:lnTo>
                          <a:pt x="150" y="6"/>
                        </a:lnTo>
                        <a:lnTo>
                          <a:pt x="154" y="5"/>
                        </a:lnTo>
                        <a:lnTo>
                          <a:pt x="158" y="3"/>
                        </a:lnTo>
                        <a:lnTo>
                          <a:pt x="15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0" name="Freeform 2642"/>
                  <p:cNvSpPr>
                    <a:spLocks/>
                  </p:cNvSpPr>
                  <p:nvPr/>
                </p:nvSpPr>
                <p:spPr bwMode="auto">
                  <a:xfrm>
                    <a:off x="1269" y="983"/>
                    <a:ext cx="16" cy="16"/>
                  </a:xfrm>
                  <a:custGeom>
                    <a:avLst/>
                    <a:gdLst>
                      <a:gd name="T0" fmla="*/ 109 w 110"/>
                      <a:gd name="T1" fmla="*/ 89 h 95"/>
                      <a:gd name="T2" fmla="*/ 106 w 110"/>
                      <a:gd name="T3" fmla="*/ 80 h 95"/>
                      <a:gd name="T4" fmla="*/ 103 w 110"/>
                      <a:gd name="T5" fmla="*/ 71 h 95"/>
                      <a:gd name="T6" fmla="*/ 98 w 110"/>
                      <a:gd name="T7" fmla="*/ 61 h 95"/>
                      <a:gd name="T8" fmla="*/ 92 w 110"/>
                      <a:gd name="T9" fmla="*/ 52 h 95"/>
                      <a:gd name="T10" fmla="*/ 88 w 110"/>
                      <a:gd name="T11" fmla="*/ 43 h 95"/>
                      <a:gd name="T12" fmla="*/ 80 w 110"/>
                      <a:gd name="T13" fmla="*/ 35 h 95"/>
                      <a:gd name="T14" fmla="*/ 75 w 110"/>
                      <a:gd name="T15" fmla="*/ 28 h 95"/>
                      <a:gd name="T16" fmla="*/ 65 w 110"/>
                      <a:gd name="T17" fmla="*/ 21 h 95"/>
                      <a:gd name="T18" fmla="*/ 58 w 110"/>
                      <a:gd name="T19" fmla="*/ 15 h 95"/>
                      <a:gd name="T20" fmla="*/ 50 w 110"/>
                      <a:gd name="T21" fmla="*/ 9 h 95"/>
                      <a:gd name="T22" fmla="*/ 40 w 110"/>
                      <a:gd name="T23" fmla="*/ 5 h 95"/>
                      <a:gd name="T24" fmla="*/ 32 w 110"/>
                      <a:gd name="T25" fmla="*/ 2 h 95"/>
                      <a:gd name="T26" fmla="*/ 21 w 110"/>
                      <a:gd name="T27" fmla="*/ 0 h 95"/>
                      <a:gd name="T28" fmla="*/ 13 w 110"/>
                      <a:gd name="T29" fmla="*/ 0 h 95"/>
                      <a:gd name="T30" fmla="*/ 4 w 110"/>
                      <a:gd name="T31" fmla="*/ 2 h 95"/>
                      <a:gd name="T32" fmla="*/ 1 w 110"/>
                      <a:gd name="T33" fmla="*/ 6 h 95"/>
                      <a:gd name="T34" fmla="*/ 10 w 110"/>
                      <a:gd name="T35" fmla="*/ 4 h 95"/>
                      <a:gd name="T36" fmla="*/ 18 w 110"/>
                      <a:gd name="T37" fmla="*/ 4 h 95"/>
                      <a:gd name="T38" fmla="*/ 27 w 110"/>
                      <a:gd name="T39" fmla="*/ 4 h 95"/>
                      <a:gd name="T40" fmla="*/ 34 w 110"/>
                      <a:gd name="T41" fmla="*/ 6 h 95"/>
                      <a:gd name="T42" fmla="*/ 43 w 110"/>
                      <a:gd name="T43" fmla="*/ 10 h 95"/>
                      <a:gd name="T44" fmla="*/ 52 w 110"/>
                      <a:gd name="T45" fmla="*/ 15 h 95"/>
                      <a:gd name="T46" fmla="*/ 59 w 110"/>
                      <a:gd name="T47" fmla="*/ 20 h 95"/>
                      <a:gd name="T48" fmla="*/ 66 w 110"/>
                      <a:gd name="T49" fmla="*/ 27 h 95"/>
                      <a:gd name="T50" fmla="*/ 75 w 110"/>
                      <a:gd name="T51" fmla="*/ 34 h 95"/>
                      <a:gd name="T52" fmla="*/ 82 w 110"/>
                      <a:gd name="T53" fmla="*/ 41 h 95"/>
                      <a:gd name="T54" fmla="*/ 86 w 110"/>
                      <a:gd name="T55" fmla="*/ 49 h 95"/>
                      <a:gd name="T56" fmla="*/ 92 w 110"/>
                      <a:gd name="T57" fmla="*/ 58 h 95"/>
                      <a:gd name="T58" fmla="*/ 97 w 110"/>
                      <a:gd name="T59" fmla="*/ 67 h 95"/>
                      <a:gd name="T60" fmla="*/ 102 w 110"/>
                      <a:gd name="T61" fmla="*/ 77 h 95"/>
                      <a:gd name="T62" fmla="*/ 104 w 110"/>
                      <a:gd name="T63" fmla="*/ 85 h 95"/>
                      <a:gd name="T64" fmla="*/ 106 w 110"/>
                      <a:gd name="T65" fmla="*/ 95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95"/>
                      <a:gd name="T101" fmla="*/ 110 w 110"/>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95">
                        <a:moveTo>
                          <a:pt x="110" y="93"/>
                        </a:moveTo>
                        <a:lnTo>
                          <a:pt x="109" y="89"/>
                        </a:lnTo>
                        <a:lnTo>
                          <a:pt x="108" y="84"/>
                        </a:lnTo>
                        <a:lnTo>
                          <a:pt x="106" y="80"/>
                        </a:lnTo>
                        <a:lnTo>
                          <a:pt x="105" y="76"/>
                        </a:lnTo>
                        <a:lnTo>
                          <a:pt x="103" y="71"/>
                        </a:lnTo>
                        <a:lnTo>
                          <a:pt x="101" y="66"/>
                        </a:lnTo>
                        <a:lnTo>
                          <a:pt x="98" y="61"/>
                        </a:lnTo>
                        <a:lnTo>
                          <a:pt x="96" y="56"/>
                        </a:lnTo>
                        <a:lnTo>
                          <a:pt x="92" y="52"/>
                        </a:lnTo>
                        <a:lnTo>
                          <a:pt x="90" y="48"/>
                        </a:lnTo>
                        <a:lnTo>
                          <a:pt x="88" y="43"/>
                        </a:lnTo>
                        <a:lnTo>
                          <a:pt x="84" y="39"/>
                        </a:lnTo>
                        <a:lnTo>
                          <a:pt x="80" y="35"/>
                        </a:lnTo>
                        <a:lnTo>
                          <a:pt x="77" y="31"/>
                        </a:lnTo>
                        <a:lnTo>
                          <a:pt x="75" y="28"/>
                        </a:lnTo>
                        <a:lnTo>
                          <a:pt x="69" y="24"/>
                        </a:lnTo>
                        <a:lnTo>
                          <a:pt x="65" y="21"/>
                        </a:lnTo>
                        <a:lnTo>
                          <a:pt x="62" y="17"/>
                        </a:lnTo>
                        <a:lnTo>
                          <a:pt x="58" y="15"/>
                        </a:lnTo>
                        <a:lnTo>
                          <a:pt x="54" y="11"/>
                        </a:lnTo>
                        <a:lnTo>
                          <a:pt x="50" y="9"/>
                        </a:lnTo>
                        <a:lnTo>
                          <a:pt x="45" y="6"/>
                        </a:lnTo>
                        <a:lnTo>
                          <a:pt x="40" y="5"/>
                        </a:lnTo>
                        <a:lnTo>
                          <a:pt x="36" y="3"/>
                        </a:lnTo>
                        <a:lnTo>
                          <a:pt x="32" y="2"/>
                        </a:lnTo>
                        <a:lnTo>
                          <a:pt x="27" y="0"/>
                        </a:lnTo>
                        <a:lnTo>
                          <a:pt x="21" y="0"/>
                        </a:lnTo>
                        <a:lnTo>
                          <a:pt x="18" y="0"/>
                        </a:lnTo>
                        <a:lnTo>
                          <a:pt x="13" y="0"/>
                        </a:lnTo>
                        <a:lnTo>
                          <a:pt x="8" y="0"/>
                        </a:lnTo>
                        <a:lnTo>
                          <a:pt x="4" y="2"/>
                        </a:lnTo>
                        <a:lnTo>
                          <a:pt x="0" y="3"/>
                        </a:lnTo>
                        <a:lnTo>
                          <a:pt x="1" y="6"/>
                        </a:lnTo>
                        <a:lnTo>
                          <a:pt x="5" y="5"/>
                        </a:lnTo>
                        <a:lnTo>
                          <a:pt x="10" y="4"/>
                        </a:lnTo>
                        <a:lnTo>
                          <a:pt x="13" y="4"/>
                        </a:lnTo>
                        <a:lnTo>
                          <a:pt x="18" y="4"/>
                        </a:lnTo>
                        <a:lnTo>
                          <a:pt x="21" y="4"/>
                        </a:lnTo>
                        <a:lnTo>
                          <a:pt x="27" y="4"/>
                        </a:lnTo>
                        <a:lnTo>
                          <a:pt x="31" y="5"/>
                        </a:lnTo>
                        <a:lnTo>
                          <a:pt x="34" y="6"/>
                        </a:lnTo>
                        <a:lnTo>
                          <a:pt x="39" y="9"/>
                        </a:lnTo>
                        <a:lnTo>
                          <a:pt x="43" y="10"/>
                        </a:lnTo>
                        <a:lnTo>
                          <a:pt x="47" y="12"/>
                        </a:lnTo>
                        <a:lnTo>
                          <a:pt x="52" y="15"/>
                        </a:lnTo>
                        <a:lnTo>
                          <a:pt x="56" y="17"/>
                        </a:lnTo>
                        <a:lnTo>
                          <a:pt x="59" y="20"/>
                        </a:lnTo>
                        <a:lnTo>
                          <a:pt x="63" y="23"/>
                        </a:lnTo>
                        <a:lnTo>
                          <a:pt x="66" y="27"/>
                        </a:lnTo>
                        <a:lnTo>
                          <a:pt x="70" y="30"/>
                        </a:lnTo>
                        <a:lnTo>
                          <a:pt x="75" y="34"/>
                        </a:lnTo>
                        <a:lnTo>
                          <a:pt x="78" y="37"/>
                        </a:lnTo>
                        <a:lnTo>
                          <a:pt x="82" y="41"/>
                        </a:lnTo>
                        <a:lnTo>
                          <a:pt x="84" y="46"/>
                        </a:lnTo>
                        <a:lnTo>
                          <a:pt x="86" y="49"/>
                        </a:lnTo>
                        <a:lnTo>
                          <a:pt x="90" y="54"/>
                        </a:lnTo>
                        <a:lnTo>
                          <a:pt x="92" y="58"/>
                        </a:lnTo>
                        <a:lnTo>
                          <a:pt x="95" y="62"/>
                        </a:lnTo>
                        <a:lnTo>
                          <a:pt x="97" y="67"/>
                        </a:lnTo>
                        <a:lnTo>
                          <a:pt x="98" y="72"/>
                        </a:lnTo>
                        <a:lnTo>
                          <a:pt x="102" y="77"/>
                        </a:lnTo>
                        <a:lnTo>
                          <a:pt x="103" y="80"/>
                        </a:lnTo>
                        <a:lnTo>
                          <a:pt x="104" y="85"/>
                        </a:lnTo>
                        <a:lnTo>
                          <a:pt x="105" y="90"/>
                        </a:lnTo>
                        <a:lnTo>
                          <a:pt x="106" y="95"/>
                        </a:lnTo>
                        <a:lnTo>
                          <a:pt x="110" y="9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1" name="Freeform 2643"/>
                  <p:cNvSpPr>
                    <a:spLocks/>
                  </p:cNvSpPr>
                  <p:nvPr/>
                </p:nvSpPr>
                <p:spPr bwMode="auto">
                  <a:xfrm>
                    <a:off x="1284" y="999"/>
                    <a:ext cx="13" cy="24"/>
                  </a:xfrm>
                  <a:custGeom>
                    <a:avLst/>
                    <a:gdLst>
                      <a:gd name="T0" fmla="*/ 86 w 87"/>
                      <a:gd name="T1" fmla="*/ 142 h 146"/>
                      <a:gd name="T2" fmla="*/ 82 w 87"/>
                      <a:gd name="T3" fmla="*/ 136 h 146"/>
                      <a:gd name="T4" fmla="*/ 79 w 87"/>
                      <a:gd name="T5" fmla="*/ 129 h 146"/>
                      <a:gd name="T6" fmla="*/ 74 w 87"/>
                      <a:gd name="T7" fmla="*/ 122 h 146"/>
                      <a:gd name="T8" fmla="*/ 67 w 87"/>
                      <a:gd name="T9" fmla="*/ 113 h 146"/>
                      <a:gd name="T10" fmla="*/ 61 w 87"/>
                      <a:gd name="T11" fmla="*/ 105 h 146"/>
                      <a:gd name="T12" fmla="*/ 55 w 87"/>
                      <a:gd name="T13" fmla="*/ 97 h 146"/>
                      <a:gd name="T14" fmla="*/ 48 w 87"/>
                      <a:gd name="T15" fmla="*/ 87 h 146"/>
                      <a:gd name="T16" fmla="*/ 42 w 87"/>
                      <a:gd name="T17" fmla="*/ 78 h 146"/>
                      <a:gd name="T18" fmla="*/ 35 w 87"/>
                      <a:gd name="T19" fmla="*/ 68 h 146"/>
                      <a:gd name="T20" fmla="*/ 29 w 87"/>
                      <a:gd name="T21" fmla="*/ 57 h 146"/>
                      <a:gd name="T22" fmla="*/ 23 w 87"/>
                      <a:gd name="T23" fmla="*/ 48 h 146"/>
                      <a:gd name="T24" fmla="*/ 17 w 87"/>
                      <a:gd name="T25" fmla="*/ 37 h 146"/>
                      <a:gd name="T26" fmla="*/ 12 w 87"/>
                      <a:gd name="T27" fmla="*/ 28 h 146"/>
                      <a:gd name="T28" fmla="*/ 8 w 87"/>
                      <a:gd name="T29" fmla="*/ 17 h 146"/>
                      <a:gd name="T30" fmla="*/ 5 w 87"/>
                      <a:gd name="T31" fmla="*/ 6 h 146"/>
                      <a:gd name="T32" fmla="*/ 0 w 87"/>
                      <a:gd name="T33" fmla="*/ 2 h 146"/>
                      <a:gd name="T34" fmla="*/ 3 w 87"/>
                      <a:gd name="T35" fmla="*/ 13 h 146"/>
                      <a:gd name="T36" fmla="*/ 6 w 87"/>
                      <a:gd name="T37" fmla="*/ 23 h 146"/>
                      <a:gd name="T38" fmla="*/ 11 w 87"/>
                      <a:gd name="T39" fmla="*/ 34 h 146"/>
                      <a:gd name="T40" fmla="*/ 16 w 87"/>
                      <a:gd name="T41" fmla="*/ 44 h 146"/>
                      <a:gd name="T42" fmla="*/ 23 w 87"/>
                      <a:gd name="T43" fmla="*/ 55 h 146"/>
                      <a:gd name="T44" fmla="*/ 29 w 87"/>
                      <a:gd name="T45" fmla="*/ 65 h 146"/>
                      <a:gd name="T46" fmla="*/ 35 w 87"/>
                      <a:gd name="T47" fmla="*/ 75 h 146"/>
                      <a:gd name="T48" fmla="*/ 42 w 87"/>
                      <a:gd name="T49" fmla="*/ 85 h 146"/>
                      <a:gd name="T50" fmla="*/ 49 w 87"/>
                      <a:gd name="T51" fmla="*/ 94 h 146"/>
                      <a:gd name="T52" fmla="*/ 55 w 87"/>
                      <a:gd name="T53" fmla="*/ 103 h 146"/>
                      <a:gd name="T54" fmla="*/ 61 w 87"/>
                      <a:gd name="T55" fmla="*/ 112 h 146"/>
                      <a:gd name="T56" fmla="*/ 67 w 87"/>
                      <a:gd name="T57" fmla="*/ 119 h 146"/>
                      <a:gd name="T58" fmla="*/ 73 w 87"/>
                      <a:gd name="T59" fmla="*/ 128 h 146"/>
                      <a:gd name="T60" fmla="*/ 77 w 87"/>
                      <a:gd name="T61" fmla="*/ 135 h 146"/>
                      <a:gd name="T62" fmla="*/ 81 w 87"/>
                      <a:gd name="T63" fmla="*/ 141 h 146"/>
                      <a:gd name="T64" fmla="*/ 83 w 87"/>
                      <a:gd name="T65" fmla="*/ 146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146"/>
                      <a:gd name="T101" fmla="*/ 87 w 87"/>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146">
                        <a:moveTo>
                          <a:pt x="87" y="144"/>
                        </a:moveTo>
                        <a:lnTo>
                          <a:pt x="86" y="142"/>
                        </a:lnTo>
                        <a:lnTo>
                          <a:pt x="83" y="138"/>
                        </a:lnTo>
                        <a:lnTo>
                          <a:pt x="82" y="136"/>
                        </a:lnTo>
                        <a:lnTo>
                          <a:pt x="80" y="132"/>
                        </a:lnTo>
                        <a:lnTo>
                          <a:pt x="79" y="129"/>
                        </a:lnTo>
                        <a:lnTo>
                          <a:pt x="76" y="125"/>
                        </a:lnTo>
                        <a:lnTo>
                          <a:pt x="74" y="122"/>
                        </a:lnTo>
                        <a:lnTo>
                          <a:pt x="70" y="118"/>
                        </a:lnTo>
                        <a:lnTo>
                          <a:pt x="67" y="113"/>
                        </a:lnTo>
                        <a:lnTo>
                          <a:pt x="64" y="110"/>
                        </a:lnTo>
                        <a:lnTo>
                          <a:pt x="61" y="105"/>
                        </a:lnTo>
                        <a:lnTo>
                          <a:pt x="57" y="101"/>
                        </a:lnTo>
                        <a:lnTo>
                          <a:pt x="55" y="97"/>
                        </a:lnTo>
                        <a:lnTo>
                          <a:pt x="51" y="92"/>
                        </a:lnTo>
                        <a:lnTo>
                          <a:pt x="48" y="87"/>
                        </a:lnTo>
                        <a:lnTo>
                          <a:pt x="45" y="82"/>
                        </a:lnTo>
                        <a:lnTo>
                          <a:pt x="42" y="78"/>
                        </a:lnTo>
                        <a:lnTo>
                          <a:pt x="38" y="73"/>
                        </a:lnTo>
                        <a:lnTo>
                          <a:pt x="35" y="68"/>
                        </a:lnTo>
                        <a:lnTo>
                          <a:pt x="32" y="63"/>
                        </a:lnTo>
                        <a:lnTo>
                          <a:pt x="29" y="57"/>
                        </a:lnTo>
                        <a:lnTo>
                          <a:pt x="25" y="53"/>
                        </a:lnTo>
                        <a:lnTo>
                          <a:pt x="23" y="48"/>
                        </a:lnTo>
                        <a:lnTo>
                          <a:pt x="21" y="43"/>
                        </a:lnTo>
                        <a:lnTo>
                          <a:pt x="17" y="37"/>
                        </a:lnTo>
                        <a:lnTo>
                          <a:pt x="14" y="32"/>
                        </a:lnTo>
                        <a:lnTo>
                          <a:pt x="12" y="28"/>
                        </a:lnTo>
                        <a:lnTo>
                          <a:pt x="10" y="22"/>
                        </a:lnTo>
                        <a:lnTo>
                          <a:pt x="8" y="17"/>
                        </a:lnTo>
                        <a:lnTo>
                          <a:pt x="6" y="12"/>
                        </a:lnTo>
                        <a:lnTo>
                          <a:pt x="5" y="6"/>
                        </a:lnTo>
                        <a:lnTo>
                          <a:pt x="4" y="0"/>
                        </a:lnTo>
                        <a:lnTo>
                          <a:pt x="0" y="2"/>
                        </a:lnTo>
                        <a:lnTo>
                          <a:pt x="2" y="6"/>
                        </a:lnTo>
                        <a:lnTo>
                          <a:pt x="3" y="13"/>
                        </a:lnTo>
                        <a:lnTo>
                          <a:pt x="5" y="18"/>
                        </a:lnTo>
                        <a:lnTo>
                          <a:pt x="6" y="23"/>
                        </a:lnTo>
                        <a:lnTo>
                          <a:pt x="9" y="29"/>
                        </a:lnTo>
                        <a:lnTo>
                          <a:pt x="11" y="34"/>
                        </a:lnTo>
                        <a:lnTo>
                          <a:pt x="14" y="40"/>
                        </a:lnTo>
                        <a:lnTo>
                          <a:pt x="16" y="44"/>
                        </a:lnTo>
                        <a:lnTo>
                          <a:pt x="18" y="49"/>
                        </a:lnTo>
                        <a:lnTo>
                          <a:pt x="23" y="55"/>
                        </a:lnTo>
                        <a:lnTo>
                          <a:pt x="25" y="60"/>
                        </a:lnTo>
                        <a:lnTo>
                          <a:pt x="29" y="65"/>
                        </a:lnTo>
                        <a:lnTo>
                          <a:pt x="32" y="69"/>
                        </a:lnTo>
                        <a:lnTo>
                          <a:pt x="35" y="75"/>
                        </a:lnTo>
                        <a:lnTo>
                          <a:pt x="38" y="80"/>
                        </a:lnTo>
                        <a:lnTo>
                          <a:pt x="42" y="85"/>
                        </a:lnTo>
                        <a:lnTo>
                          <a:pt x="47" y="90"/>
                        </a:lnTo>
                        <a:lnTo>
                          <a:pt x="49" y="94"/>
                        </a:lnTo>
                        <a:lnTo>
                          <a:pt x="51" y="99"/>
                        </a:lnTo>
                        <a:lnTo>
                          <a:pt x="55" y="103"/>
                        </a:lnTo>
                        <a:lnTo>
                          <a:pt x="58" y="107"/>
                        </a:lnTo>
                        <a:lnTo>
                          <a:pt x="61" y="112"/>
                        </a:lnTo>
                        <a:lnTo>
                          <a:pt x="64" y="116"/>
                        </a:lnTo>
                        <a:lnTo>
                          <a:pt x="67" y="119"/>
                        </a:lnTo>
                        <a:lnTo>
                          <a:pt x="70" y="124"/>
                        </a:lnTo>
                        <a:lnTo>
                          <a:pt x="73" y="128"/>
                        </a:lnTo>
                        <a:lnTo>
                          <a:pt x="75" y="131"/>
                        </a:lnTo>
                        <a:lnTo>
                          <a:pt x="77" y="135"/>
                        </a:lnTo>
                        <a:lnTo>
                          <a:pt x="79" y="137"/>
                        </a:lnTo>
                        <a:lnTo>
                          <a:pt x="81" y="141"/>
                        </a:lnTo>
                        <a:lnTo>
                          <a:pt x="82" y="143"/>
                        </a:lnTo>
                        <a:lnTo>
                          <a:pt x="83" y="146"/>
                        </a:lnTo>
                        <a:lnTo>
                          <a:pt x="87" y="14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2" name="Freeform 2644"/>
                  <p:cNvSpPr>
                    <a:spLocks/>
                  </p:cNvSpPr>
                  <p:nvPr/>
                </p:nvSpPr>
                <p:spPr bwMode="auto">
                  <a:xfrm>
                    <a:off x="1296" y="1023"/>
                    <a:ext cx="16" cy="30"/>
                  </a:xfrm>
                  <a:custGeom>
                    <a:avLst/>
                    <a:gdLst>
                      <a:gd name="T0" fmla="*/ 109 w 110"/>
                      <a:gd name="T1" fmla="*/ 178 h 181"/>
                      <a:gd name="T2" fmla="*/ 107 w 110"/>
                      <a:gd name="T3" fmla="*/ 173 h 181"/>
                      <a:gd name="T4" fmla="*/ 103 w 110"/>
                      <a:gd name="T5" fmla="*/ 166 h 181"/>
                      <a:gd name="T6" fmla="*/ 97 w 110"/>
                      <a:gd name="T7" fmla="*/ 156 h 181"/>
                      <a:gd name="T8" fmla="*/ 91 w 110"/>
                      <a:gd name="T9" fmla="*/ 147 h 181"/>
                      <a:gd name="T10" fmla="*/ 83 w 110"/>
                      <a:gd name="T11" fmla="*/ 136 h 181"/>
                      <a:gd name="T12" fmla="*/ 76 w 110"/>
                      <a:gd name="T13" fmla="*/ 124 h 181"/>
                      <a:gd name="T14" fmla="*/ 68 w 110"/>
                      <a:gd name="T15" fmla="*/ 112 h 181"/>
                      <a:gd name="T16" fmla="*/ 58 w 110"/>
                      <a:gd name="T17" fmla="*/ 99 h 181"/>
                      <a:gd name="T18" fmla="*/ 50 w 110"/>
                      <a:gd name="T19" fmla="*/ 86 h 181"/>
                      <a:gd name="T20" fmla="*/ 42 w 110"/>
                      <a:gd name="T21" fmla="*/ 72 h 181"/>
                      <a:gd name="T22" fmla="*/ 32 w 110"/>
                      <a:gd name="T23" fmla="*/ 59 h 181"/>
                      <a:gd name="T24" fmla="*/ 25 w 110"/>
                      <a:gd name="T25" fmla="*/ 44 h 181"/>
                      <a:gd name="T26" fmla="*/ 18 w 110"/>
                      <a:gd name="T27" fmla="*/ 31 h 181"/>
                      <a:gd name="T28" fmla="*/ 11 w 110"/>
                      <a:gd name="T29" fmla="*/ 19 h 181"/>
                      <a:gd name="T30" fmla="*/ 5 w 110"/>
                      <a:gd name="T31" fmla="*/ 6 h 181"/>
                      <a:gd name="T32" fmla="*/ 0 w 110"/>
                      <a:gd name="T33" fmla="*/ 2 h 181"/>
                      <a:gd name="T34" fmla="*/ 5 w 110"/>
                      <a:gd name="T35" fmla="*/ 14 h 181"/>
                      <a:gd name="T36" fmla="*/ 11 w 110"/>
                      <a:gd name="T37" fmla="*/ 26 h 181"/>
                      <a:gd name="T38" fmla="*/ 18 w 110"/>
                      <a:gd name="T39" fmla="*/ 40 h 181"/>
                      <a:gd name="T40" fmla="*/ 25 w 110"/>
                      <a:gd name="T41" fmla="*/ 54 h 181"/>
                      <a:gd name="T42" fmla="*/ 33 w 110"/>
                      <a:gd name="T43" fmla="*/ 67 h 181"/>
                      <a:gd name="T44" fmla="*/ 43 w 110"/>
                      <a:gd name="T45" fmla="*/ 81 h 181"/>
                      <a:gd name="T46" fmla="*/ 51 w 110"/>
                      <a:gd name="T47" fmla="*/ 94 h 181"/>
                      <a:gd name="T48" fmla="*/ 60 w 110"/>
                      <a:gd name="T49" fmla="*/ 107 h 181"/>
                      <a:gd name="T50" fmla="*/ 69 w 110"/>
                      <a:gd name="T51" fmla="*/ 121 h 181"/>
                      <a:gd name="T52" fmla="*/ 77 w 110"/>
                      <a:gd name="T53" fmla="*/ 132 h 181"/>
                      <a:gd name="T54" fmla="*/ 84 w 110"/>
                      <a:gd name="T55" fmla="*/ 143 h 181"/>
                      <a:gd name="T56" fmla="*/ 91 w 110"/>
                      <a:gd name="T57" fmla="*/ 154 h 181"/>
                      <a:gd name="T58" fmla="*/ 97 w 110"/>
                      <a:gd name="T59" fmla="*/ 163 h 181"/>
                      <a:gd name="T60" fmla="*/ 102 w 110"/>
                      <a:gd name="T61" fmla="*/ 172 h 181"/>
                      <a:gd name="T62" fmla="*/ 104 w 110"/>
                      <a:gd name="T63" fmla="*/ 178 h 181"/>
                      <a:gd name="T64" fmla="*/ 107 w 110"/>
                      <a:gd name="T65" fmla="*/ 181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81"/>
                      <a:gd name="T101" fmla="*/ 110 w 110"/>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81">
                        <a:moveTo>
                          <a:pt x="110" y="180"/>
                        </a:moveTo>
                        <a:lnTo>
                          <a:pt x="109" y="178"/>
                        </a:lnTo>
                        <a:lnTo>
                          <a:pt x="108" y="175"/>
                        </a:lnTo>
                        <a:lnTo>
                          <a:pt x="107" y="173"/>
                        </a:lnTo>
                        <a:lnTo>
                          <a:pt x="104" y="169"/>
                        </a:lnTo>
                        <a:lnTo>
                          <a:pt x="103" y="166"/>
                        </a:lnTo>
                        <a:lnTo>
                          <a:pt x="100" y="162"/>
                        </a:lnTo>
                        <a:lnTo>
                          <a:pt x="97" y="156"/>
                        </a:lnTo>
                        <a:lnTo>
                          <a:pt x="95" y="152"/>
                        </a:lnTo>
                        <a:lnTo>
                          <a:pt x="91" y="147"/>
                        </a:lnTo>
                        <a:lnTo>
                          <a:pt x="87" y="142"/>
                        </a:lnTo>
                        <a:lnTo>
                          <a:pt x="83" y="136"/>
                        </a:lnTo>
                        <a:lnTo>
                          <a:pt x="80" y="130"/>
                        </a:lnTo>
                        <a:lnTo>
                          <a:pt x="76" y="124"/>
                        </a:lnTo>
                        <a:lnTo>
                          <a:pt x="72" y="118"/>
                        </a:lnTo>
                        <a:lnTo>
                          <a:pt x="68" y="112"/>
                        </a:lnTo>
                        <a:lnTo>
                          <a:pt x="64" y="105"/>
                        </a:lnTo>
                        <a:lnTo>
                          <a:pt x="58" y="99"/>
                        </a:lnTo>
                        <a:lnTo>
                          <a:pt x="55" y="92"/>
                        </a:lnTo>
                        <a:lnTo>
                          <a:pt x="50" y="86"/>
                        </a:lnTo>
                        <a:lnTo>
                          <a:pt x="45" y="79"/>
                        </a:lnTo>
                        <a:lnTo>
                          <a:pt x="42" y="72"/>
                        </a:lnTo>
                        <a:lnTo>
                          <a:pt x="38" y="66"/>
                        </a:lnTo>
                        <a:lnTo>
                          <a:pt x="32" y="59"/>
                        </a:lnTo>
                        <a:lnTo>
                          <a:pt x="29" y="51"/>
                        </a:lnTo>
                        <a:lnTo>
                          <a:pt x="25" y="44"/>
                        </a:lnTo>
                        <a:lnTo>
                          <a:pt x="22" y="38"/>
                        </a:lnTo>
                        <a:lnTo>
                          <a:pt x="18" y="31"/>
                        </a:lnTo>
                        <a:lnTo>
                          <a:pt x="14" y="25"/>
                        </a:lnTo>
                        <a:lnTo>
                          <a:pt x="11" y="19"/>
                        </a:lnTo>
                        <a:lnTo>
                          <a:pt x="7" y="13"/>
                        </a:lnTo>
                        <a:lnTo>
                          <a:pt x="5" y="6"/>
                        </a:lnTo>
                        <a:lnTo>
                          <a:pt x="4" y="0"/>
                        </a:lnTo>
                        <a:lnTo>
                          <a:pt x="0" y="2"/>
                        </a:lnTo>
                        <a:lnTo>
                          <a:pt x="3" y="8"/>
                        </a:lnTo>
                        <a:lnTo>
                          <a:pt x="5" y="14"/>
                        </a:lnTo>
                        <a:lnTo>
                          <a:pt x="7" y="20"/>
                        </a:lnTo>
                        <a:lnTo>
                          <a:pt x="11" y="26"/>
                        </a:lnTo>
                        <a:lnTo>
                          <a:pt x="14" y="34"/>
                        </a:lnTo>
                        <a:lnTo>
                          <a:pt x="18" y="40"/>
                        </a:lnTo>
                        <a:lnTo>
                          <a:pt x="22" y="47"/>
                        </a:lnTo>
                        <a:lnTo>
                          <a:pt x="25" y="54"/>
                        </a:lnTo>
                        <a:lnTo>
                          <a:pt x="30" y="60"/>
                        </a:lnTo>
                        <a:lnTo>
                          <a:pt x="33" y="67"/>
                        </a:lnTo>
                        <a:lnTo>
                          <a:pt x="38" y="74"/>
                        </a:lnTo>
                        <a:lnTo>
                          <a:pt x="43" y="81"/>
                        </a:lnTo>
                        <a:lnTo>
                          <a:pt x="46" y="87"/>
                        </a:lnTo>
                        <a:lnTo>
                          <a:pt x="51" y="94"/>
                        </a:lnTo>
                        <a:lnTo>
                          <a:pt x="56" y="101"/>
                        </a:lnTo>
                        <a:lnTo>
                          <a:pt x="60" y="107"/>
                        </a:lnTo>
                        <a:lnTo>
                          <a:pt x="65" y="115"/>
                        </a:lnTo>
                        <a:lnTo>
                          <a:pt x="69" y="121"/>
                        </a:lnTo>
                        <a:lnTo>
                          <a:pt x="72" y="127"/>
                        </a:lnTo>
                        <a:lnTo>
                          <a:pt x="77" y="132"/>
                        </a:lnTo>
                        <a:lnTo>
                          <a:pt x="81" y="138"/>
                        </a:lnTo>
                        <a:lnTo>
                          <a:pt x="84" y="143"/>
                        </a:lnTo>
                        <a:lnTo>
                          <a:pt x="89" y="149"/>
                        </a:lnTo>
                        <a:lnTo>
                          <a:pt x="91" y="154"/>
                        </a:lnTo>
                        <a:lnTo>
                          <a:pt x="95" y="160"/>
                        </a:lnTo>
                        <a:lnTo>
                          <a:pt x="97" y="163"/>
                        </a:lnTo>
                        <a:lnTo>
                          <a:pt x="100" y="168"/>
                        </a:lnTo>
                        <a:lnTo>
                          <a:pt x="102" y="172"/>
                        </a:lnTo>
                        <a:lnTo>
                          <a:pt x="103" y="174"/>
                        </a:lnTo>
                        <a:lnTo>
                          <a:pt x="104" y="178"/>
                        </a:lnTo>
                        <a:lnTo>
                          <a:pt x="106" y="180"/>
                        </a:lnTo>
                        <a:lnTo>
                          <a:pt x="107" y="181"/>
                        </a:lnTo>
                        <a:lnTo>
                          <a:pt x="110" y="18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3" name="Freeform 2645"/>
                  <p:cNvSpPr>
                    <a:spLocks/>
                  </p:cNvSpPr>
                  <p:nvPr/>
                </p:nvSpPr>
                <p:spPr bwMode="auto">
                  <a:xfrm>
                    <a:off x="1311" y="1052"/>
                    <a:ext cx="16" cy="26"/>
                  </a:xfrm>
                  <a:custGeom>
                    <a:avLst/>
                    <a:gdLst>
                      <a:gd name="T0" fmla="*/ 108 w 112"/>
                      <a:gd name="T1" fmla="*/ 149 h 156"/>
                      <a:gd name="T2" fmla="*/ 100 w 112"/>
                      <a:gd name="T3" fmla="*/ 138 h 156"/>
                      <a:gd name="T4" fmla="*/ 92 w 112"/>
                      <a:gd name="T5" fmla="*/ 126 h 156"/>
                      <a:gd name="T6" fmla="*/ 84 w 112"/>
                      <a:gd name="T7" fmla="*/ 114 h 156"/>
                      <a:gd name="T8" fmla="*/ 75 w 112"/>
                      <a:gd name="T9" fmla="*/ 104 h 156"/>
                      <a:gd name="T10" fmla="*/ 67 w 112"/>
                      <a:gd name="T11" fmla="*/ 92 h 156"/>
                      <a:gd name="T12" fmla="*/ 59 w 112"/>
                      <a:gd name="T13" fmla="*/ 81 h 156"/>
                      <a:gd name="T14" fmla="*/ 49 w 112"/>
                      <a:gd name="T15" fmla="*/ 70 h 156"/>
                      <a:gd name="T16" fmla="*/ 42 w 112"/>
                      <a:gd name="T17" fmla="*/ 61 h 156"/>
                      <a:gd name="T18" fmla="*/ 35 w 112"/>
                      <a:gd name="T19" fmla="*/ 51 h 156"/>
                      <a:gd name="T20" fmla="*/ 27 w 112"/>
                      <a:gd name="T21" fmla="*/ 42 h 156"/>
                      <a:gd name="T22" fmla="*/ 21 w 112"/>
                      <a:gd name="T23" fmla="*/ 32 h 156"/>
                      <a:gd name="T24" fmla="*/ 16 w 112"/>
                      <a:gd name="T25" fmla="*/ 24 h 156"/>
                      <a:gd name="T26" fmla="*/ 12 w 112"/>
                      <a:gd name="T27" fmla="*/ 17 h 156"/>
                      <a:gd name="T28" fmla="*/ 8 w 112"/>
                      <a:gd name="T29" fmla="*/ 9 h 156"/>
                      <a:gd name="T30" fmla="*/ 3 w 112"/>
                      <a:gd name="T31" fmla="*/ 4 h 156"/>
                      <a:gd name="T32" fmla="*/ 0 w 112"/>
                      <a:gd name="T33" fmla="*/ 1 h 156"/>
                      <a:gd name="T34" fmla="*/ 2 w 112"/>
                      <a:gd name="T35" fmla="*/ 7 h 156"/>
                      <a:gd name="T36" fmla="*/ 5 w 112"/>
                      <a:gd name="T37" fmla="*/ 14 h 156"/>
                      <a:gd name="T38" fmla="*/ 10 w 112"/>
                      <a:gd name="T39" fmla="*/ 23 h 156"/>
                      <a:gd name="T40" fmla="*/ 15 w 112"/>
                      <a:gd name="T41" fmla="*/ 30 h 156"/>
                      <a:gd name="T42" fmla="*/ 21 w 112"/>
                      <a:gd name="T43" fmla="*/ 39 h 156"/>
                      <a:gd name="T44" fmla="*/ 27 w 112"/>
                      <a:gd name="T45" fmla="*/ 48 h 156"/>
                      <a:gd name="T46" fmla="*/ 35 w 112"/>
                      <a:gd name="T47" fmla="*/ 58 h 156"/>
                      <a:gd name="T48" fmla="*/ 43 w 112"/>
                      <a:gd name="T49" fmla="*/ 68 h 156"/>
                      <a:gd name="T50" fmla="*/ 51 w 112"/>
                      <a:gd name="T51" fmla="*/ 79 h 156"/>
                      <a:gd name="T52" fmla="*/ 60 w 112"/>
                      <a:gd name="T53" fmla="*/ 89 h 156"/>
                      <a:gd name="T54" fmla="*/ 68 w 112"/>
                      <a:gd name="T55" fmla="*/ 100 h 156"/>
                      <a:gd name="T56" fmla="*/ 77 w 112"/>
                      <a:gd name="T57" fmla="*/ 111 h 156"/>
                      <a:gd name="T58" fmla="*/ 85 w 112"/>
                      <a:gd name="T59" fmla="*/ 121 h 156"/>
                      <a:gd name="T60" fmla="*/ 93 w 112"/>
                      <a:gd name="T61" fmla="*/ 134 h 156"/>
                      <a:gd name="T62" fmla="*/ 101 w 112"/>
                      <a:gd name="T63" fmla="*/ 145 h 156"/>
                      <a:gd name="T64" fmla="*/ 110 w 112"/>
                      <a:gd name="T65" fmla="*/ 156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156"/>
                      <a:gd name="T101" fmla="*/ 112 w 112"/>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156">
                        <a:moveTo>
                          <a:pt x="112" y="155"/>
                        </a:moveTo>
                        <a:lnTo>
                          <a:pt x="108" y="149"/>
                        </a:lnTo>
                        <a:lnTo>
                          <a:pt x="104" y="143"/>
                        </a:lnTo>
                        <a:lnTo>
                          <a:pt x="100" y="138"/>
                        </a:lnTo>
                        <a:lnTo>
                          <a:pt x="97" y="132"/>
                        </a:lnTo>
                        <a:lnTo>
                          <a:pt x="92" y="126"/>
                        </a:lnTo>
                        <a:lnTo>
                          <a:pt x="88" y="120"/>
                        </a:lnTo>
                        <a:lnTo>
                          <a:pt x="84" y="114"/>
                        </a:lnTo>
                        <a:lnTo>
                          <a:pt x="79" y="108"/>
                        </a:lnTo>
                        <a:lnTo>
                          <a:pt x="75" y="104"/>
                        </a:lnTo>
                        <a:lnTo>
                          <a:pt x="71" y="98"/>
                        </a:lnTo>
                        <a:lnTo>
                          <a:pt x="67" y="92"/>
                        </a:lnTo>
                        <a:lnTo>
                          <a:pt x="62" y="87"/>
                        </a:lnTo>
                        <a:lnTo>
                          <a:pt x="59" y="81"/>
                        </a:lnTo>
                        <a:lnTo>
                          <a:pt x="53" y="76"/>
                        </a:lnTo>
                        <a:lnTo>
                          <a:pt x="49" y="70"/>
                        </a:lnTo>
                        <a:lnTo>
                          <a:pt x="46" y="65"/>
                        </a:lnTo>
                        <a:lnTo>
                          <a:pt x="42" y="61"/>
                        </a:lnTo>
                        <a:lnTo>
                          <a:pt x="39" y="56"/>
                        </a:lnTo>
                        <a:lnTo>
                          <a:pt x="35" y="51"/>
                        </a:lnTo>
                        <a:lnTo>
                          <a:pt x="32" y="46"/>
                        </a:lnTo>
                        <a:lnTo>
                          <a:pt x="27" y="42"/>
                        </a:lnTo>
                        <a:lnTo>
                          <a:pt x="25" y="37"/>
                        </a:lnTo>
                        <a:lnTo>
                          <a:pt x="21" y="32"/>
                        </a:lnTo>
                        <a:lnTo>
                          <a:pt x="19" y="29"/>
                        </a:lnTo>
                        <a:lnTo>
                          <a:pt x="16" y="24"/>
                        </a:lnTo>
                        <a:lnTo>
                          <a:pt x="14" y="20"/>
                        </a:lnTo>
                        <a:lnTo>
                          <a:pt x="12" y="17"/>
                        </a:lnTo>
                        <a:lnTo>
                          <a:pt x="9" y="13"/>
                        </a:lnTo>
                        <a:lnTo>
                          <a:pt x="8" y="9"/>
                        </a:lnTo>
                        <a:lnTo>
                          <a:pt x="5" y="6"/>
                        </a:lnTo>
                        <a:lnTo>
                          <a:pt x="3" y="4"/>
                        </a:lnTo>
                        <a:lnTo>
                          <a:pt x="3" y="0"/>
                        </a:lnTo>
                        <a:lnTo>
                          <a:pt x="0" y="1"/>
                        </a:lnTo>
                        <a:lnTo>
                          <a:pt x="1" y="5"/>
                        </a:lnTo>
                        <a:lnTo>
                          <a:pt x="2" y="7"/>
                        </a:lnTo>
                        <a:lnTo>
                          <a:pt x="3" y="11"/>
                        </a:lnTo>
                        <a:lnTo>
                          <a:pt x="5" y="14"/>
                        </a:lnTo>
                        <a:lnTo>
                          <a:pt x="8" y="18"/>
                        </a:lnTo>
                        <a:lnTo>
                          <a:pt x="10" y="23"/>
                        </a:lnTo>
                        <a:lnTo>
                          <a:pt x="13" y="26"/>
                        </a:lnTo>
                        <a:lnTo>
                          <a:pt x="15" y="30"/>
                        </a:lnTo>
                        <a:lnTo>
                          <a:pt x="19" y="34"/>
                        </a:lnTo>
                        <a:lnTo>
                          <a:pt x="21" y="39"/>
                        </a:lnTo>
                        <a:lnTo>
                          <a:pt x="25" y="44"/>
                        </a:lnTo>
                        <a:lnTo>
                          <a:pt x="27" y="48"/>
                        </a:lnTo>
                        <a:lnTo>
                          <a:pt x="32" y="52"/>
                        </a:lnTo>
                        <a:lnTo>
                          <a:pt x="35" y="58"/>
                        </a:lnTo>
                        <a:lnTo>
                          <a:pt x="39" y="63"/>
                        </a:lnTo>
                        <a:lnTo>
                          <a:pt x="43" y="68"/>
                        </a:lnTo>
                        <a:lnTo>
                          <a:pt x="47" y="73"/>
                        </a:lnTo>
                        <a:lnTo>
                          <a:pt x="51" y="79"/>
                        </a:lnTo>
                        <a:lnTo>
                          <a:pt x="54" y="83"/>
                        </a:lnTo>
                        <a:lnTo>
                          <a:pt x="60" y="89"/>
                        </a:lnTo>
                        <a:lnTo>
                          <a:pt x="64" y="94"/>
                        </a:lnTo>
                        <a:lnTo>
                          <a:pt x="68" y="100"/>
                        </a:lnTo>
                        <a:lnTo>
                          <a:pt x="72" y="105"/>
                        </a:lnTo>
                        <a:lnTo>
                          <a:pt x="77" y="111"/>
                        </a:lnTo>
                        <a:lnTo>
                          <a:pt x="80" y="117"/>
                        </a:lnTo>
                        <a:lnTo>
                          <a:pt x="85" y="121"/>
                        </a:lnTo>
                        <a:lnTo>
                          <a:pt x="90" y="128"/>
                        </a:lnTo>
                        <a:lnTo>
                          <a:pt x="93" y="134"/>
                        </a:lnTo>
                        <a:lnTo>
                          <a:pt x="97" y="139"/>
                        </a:lnTo>
                        <a:lnTo>
                          <a:pt x="101" y="145"/>
                        </a:lnTo>
                        <a:lnTo>
                          <a:pt x="105" y="151"/>
                        </a:lnTo>
                        <a:lnTo>
                          <a:pt x="110" y="156"/>
                        </a:lnTo>
                        <a:lnTo>
                          <a:pt x="112" y="1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4" name="Freeform 2646"/>
                  <p:cNvSpPr>
                    <a:spLocks/>
                  </p:cNvSpPr>
                  <p:nvPr/>
                </p:nvSpPr>
                <p:spPr bwMode="auto">
                  <a:xfrm>
                    <a:off x="1327" y="1078"/>
                    <a:ext cx="10" cy="18"/>
                  </a:xfrm>
                  <a:custGeom>
                    <a:avLst/>
                    <a:gdLst>
                      <a:gd name="T0" fmla="*/ 72 w 72"/>
                      <a:gd name="T1" fmla="*/ 104 h 108"/>
                      <a:gd name="T2" fmla="*/ 72 w 72"/>
                      <a:gd name="T3" fmla="*/ 97 h 108"/>
                      <a:gd name="T4" fmla="*/ 71 w 72"/>
                      <a:gd name="T5" fmla="*/ 90 h 108"/>
                      <a:gd name="T6" fmla="*/ 70 w 72"/>
                      <a:gd name="T7" fmla="*/ 85 h 108"/>
                      <a:gd name="T8" fmla="*/ 67 w 72"/>
                      <a:gd name="T9" fmla="*/ 81 h 108"/>
                      <a:gd name="T10" fmla="*/ 65 w 72"/>
                      <a:gd name="T11" fmla="*/ 76 h 108"/>
                      <a:gd name="T12" fmla="*/ 61 w 72"/>
                      <a:gd name="T13" fmla="*/ 71 h 108"/>
                      <a:gd name="T14" fmla="*/ 58 w 72"/>
                      <a:gd name="T15" fmla="*/ 68 h 108"/>
                      <a:gd name="T16" fmla="*/ 54 w 72"/>
                      <a:gd name="T17" fmla="*/ 63 h 108"/>
                      <a:gd name="T18" fmla="*/ 49 w 72"/>
                      <a:gd name="T19" fmla="*/ 58 h 108"/>
                      <a:gd name="T20" fmla="*/ 44 w 72"/>
                      <a:gd name="T21" fmla="*/ 52 h 108"/>
                      <a:gd name="T22" fmla="*/ 38 w 72"/>
                      <a:gd name="T23" fmla="*/ 46 h 108"/>
                      <a:gd name="T24" fmla="*/ 32 w 72"/>
                      <a:gd name="T25" fmla="*/ 38 h 108"/>
                      <a:gd name="T26" fmla="*/ 24 w 72"/>
                      <a:gd name="T27" fmla="*/ 29 h 108"/>
                      <a:gd name="T28" fmla="*/ 15 w 72"/>
                      <a:gd name="T29" fmla="*/ 19 h 108"/>
                      <a:gd name="T30" fmla="*/ 7 w 72"/>
                      <a:gd name="T31" fmla="*/ 7 h 108"/>
                      <a:gd name="T32" fmla="*/ 0 w 72"/>
                      <a:gd name="T33" fmla="*/ 1 h 108"/>
                      <a:gd name="T34" fmla="*/ 8 w 72"/>
                      <a:gd name="T35" fmla="*/ 15 h 108"/>
                      <a:gd name="T36" fmla="*/ 16 w 72"/>
                      <a:gd name="T37" fmla="*/ 26 h 108"/>
                      <a:gd name="T38" fmla="*/ 26 w 72"/>
                      <a:gd name="T39" fmla="*/ 37 h 108"/>
                      <a:gd name="T40" fmla="*/ 32 w 72"/>
                      <a:gd name="T41" fmla="*/ 45 h 108"/>
                      <a:gd name="T42" fmla="*/ 38 w 72"/>
                      <a:gd name="T43" fmla="*/ 52 h 108"/>
                      <a:gd name="T44" fmla="*/ 44 w 72"/>
                      <a:gd name="T45" fmla="*/ 58 h 108"/>
                      <a:gd name="T46" fmla="*/ 49 w 72"/>
                      <a:gd name="T47" fmla="*/ 63 h 108"/>
                      <a:gd name="T48" fmla="*/ 54 w 72"/>
                      <a:gd name="T49" fmla="*/ 68 h 108"/>
                      <a:gd name="T50" fmla="*/ 58 w 72"/>
                      <a:gd name="T51" fmla="*/ 72 h 108"/>
                      <a:gd name="T52" fmla="*/ 60 w 72"/>
                      <a:gd name="T53" fmla="*/ 76 h 108"/>
                      <a:gd name="T54" fmla="*/ 62 w 72"/>
                      <a:gd name="T55" fmla="*/ 79 h 108"/>
                      <a:gd name="T56" fmla="*/ 65 w 72"/>
                      <a:gd name="T57" fmla="*/ 84 h 108"/>
                      <a:gd name="T58" fmla="*/ 66 w 72"/>
                      <a:gd name="T59" fmla="*/ 89 h 108"/>
                      <a:gd name="T60" fmla="*/ 67 w 72"/>
                      <a:gd name="T61" fmla="*/ 94 h 108"/>
                      <a:gd name="T62" fmla="*/ 68 w 72"/>
                      <a:gd name="T63" fmla="*/ 101 h 108"/>
                      <a:gd name="T64" fmla="*/ 68 w 7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108"/>
                      <a:gd name="T101" fmla="*/ 72 w 7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108">
                        <a:moveTo>
                          <a:pt x="72" y="108"/>
                        </a:moveTo>
                        <a:lnTo>
                          <a:pt x="72" y="104"/>
                        </a:lnTo>
                        <a:lnTo>
                          <a:pt x="72" y="100"/>
                        </a:lnTo>
                        <a:lnTo>
                          <a:pt x="72" y="97"/>
                        </a:lnTo>
                        <a:lnTo>
                          <a:pt x="71" y="94"/>
                        </a:lnTo>
                        <a:lnTo>
                          <a:pt x="71" y="90"/>
                        </a:lnTo>
                        <a:lnTo>
                          <a:pt x="70" y="88"/>
                        </a:lnTo>
                        <a:lnTo>
                          <a:pt x="70" y="85"/>
                        </a:lnTo>
                        <a:lnTo>
                          <a:pt x="68" y="83"/>
                        </a:lnTo>
                        <a:lnTo>
                          <a:pt x="67" y="81"/>
                        </a:lnTo>
                        <a:lnTo>
                          <a:pt x="66" y="78"/>
                        </a:lnTo>
                        <a:lnTo>
                          <a:pt x="65" y="76"/>
                        </a:lnTo>
                        <a:lnTo>
                          <a:pt x="64" y="74"/>
                        </a:lnTo>
                        <a:lnTo>
                          <a:pt x="61" y="71"/>
                        </a:lnTo>
                        <a:lnTo>
                          <a:pt x="60" y="70"/>
                        </a:lnTo>
                        <a:lnTo>
                          <a:pt x="58" y="68"/>
                        </a:lnTo>
                        <a:lnTo>
                          <a:pt x="56" y="65"/>
                        </a:lnTo>
                        <a:lnTo>
                          <a:pt x="54" y="63"/>
                        </a:lnTo>
                        <a:lnTo>
                          <a:pt x="52" y="60"/>
                        </a:lnTo>
                        <a:lnTo>
                          <a:pt x="49" y="58"/>
                        </a:lnTo>
                        <a:lnTo>
                          <a:pt x="46" y="56"/>
                        </a:lnTo>
                        <a:lnTo>
                          <a:pt x="44" y="52"/>
                        </a:lnTo>
                        <a:lnTo>
                          <a:pt x="41" y="50"/>
                        </a:lnTo>
                        <a:lnTo>
                          <a:pt x="38" y="46"/>
                        </a:lnTo>
                        <a:lnTo>
                          <a:pt x="35" y="43"/>
                        </a:lnTo>
                        <a:lnTo>
                          <a:pt x="32" y="38"/>
                        </a:lnTo>
                        <a:lnTo>
                          <a:pt x="28" y="34"/>
                        </a:lnTo>
                        <a:lnTo>
                          <a:pt x="24" y="29"/>
                        </a:lnTo>
                        <a:lnTo>
                          <a:pt x="20" y="25"/>
                        </a:lnTo>
                        <a:lnTo>
                          <a:pt x="15" y="19"/>
                        </a:lnTo>
                        <a:lnTo>
                          <a:pt x="12" y="13"/>
                        </a:lnTo>
                        <a:lnTo>
                          <a:pt x="7" y="7"/>
                        </a:lnTo>
                        <a:lnTo>
                          <a:pt x="2" y="0"/>
                        </a:lnTo>
                        <a:lnTo>
                          <a:pt x="0" y="1"/>
                        </a:lnTo>
                        <a:lnTo>
                          <a:pt x="4" y="8"/>
                        </a:lnTo>
                        <a:lnTo>
                          <a:pt x="8" y="15"/>
                        </a:lnTo>
                        <a:lnTo>
                          <a:pt x="13" y="21"/>
                        </a:lnTo>
                        <a:lnTo>
                          <a:pt x="16" y="26"/>
                        </a:lnTo>
                        <a:lnTo>
                          <a:pt x="21" y="32"/>
                        </a:lnTo>
                        <a:lnTo>
                          <a:pt x="26" y="37"/>
                        </a:lnTo>
                        <a:lnTo>
                          <a:pt x="29" y="40"/>
                        </a:lnTo>
                        <a:lnTo>
                          <a:pt x="32" y="45"/>
                        </a:lnTo>
                        <a:lnTo>
                          <a:pt x="35" y="48"/>
                        </a:lnTo>
                        <a:lnTo>
                          <a:pt x="38" y="52"/>
                        </a:lnTo>
                        <a:lnTo>
                          <a:pt x="41" y="54"/>
                        </a:lnTo>
                        <a:lnTo>
                          <a:pt x="44" y="58"/>
                        </a:lnTo>
                        <a:lnTo>
                          <a:pt x="46" y="60"/>
                        </a:lnTo>
                        <a:lnTo>
                          <a:pt x="49" y="63"/>
                        </a:lnTo>
                        <a:lnTo>
                          <a:pt x="52" y="65"/>
                        </a:lnTo>
                        <a:lnTo>
                          <a:pt x="54" y="68"/>
                        </a:lnTo>
                        <a:lnTo>
                          <a:pt x="55" y="70"/>
                        </a:lnTo>
                        <a:lnTo>
                          <a:pt x="58" y="72"/>
                        </a:lnTo>
                        <a:lnTo>
                          <a:pt x="59" y="74"/>
                        </a:lnTo>
                        <a:lnTo>
                          <a:pt x="60" y="76"/>
                        </a:lnTo>
                        <a:lnTo>
                          <a:pt x="61" y="78"/>
                        </a:lnTo>
                        <a:lnTo>
                          <a:pt x="62" y="79"/>
                        </a:lnTo>
                        <a:lnTo>
                          <a:pt x="64" y="82"/>
                        </a:lnTo>
                        <a:lnTo>
                          <a:pt x="65" y="84"/>
                        </a:lnTo>
                        <a:lnTo>
                          <a:pt x="66" y="87"/>
                        </a:lnTo>
                        <a:lnTo>
                          <a:pt x="66" y="89"/>
                        </a:lnTo>
                        <a:lnTo>
                          <a:pt x="67" y="91"/>
                        </a:lnTo>
                        <a:lnTo>
                          <a:pt x="67" y="94"/>
                        </a:lnTo>
                        <a:lnTo>
                          <a:pt x="68" y="97"/>
                        </a:lnTo>
                        <a:lnTo>
                          <a:pt x="68" y="101"/>
                        </a:lnTo>
                        <a:lnTo>
                          <a:pt x="68" y="104"/>
                        </a:lnTo>
                        <a:lnTo>
                          <a:pt x="68" y="108"/>
                        </a:lnTo>
                        <a:lnTo>
                          <a:pt x="72" y="1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5" name="Freeform 2647"/>
                  <p:cNvSpPr>
                    <a:spLocks/>
                  </p:cNvSpPr>
                  <p:nvPr/>
                </p:nvSpPr>
                <p:spPr bwMode="auto">
                  <a:xfrm>
                    <a:off x="1335" y="1096"/>
                    <a:ext cx="3" cy="14"/>
                  </a:xfrm>
                  <a:custGeom>
                    <a:avLst/>
                    <a:gdLst>
                      <a:gd name="T0" fmla="*/ 4 w 23"/>
                      <a:gd name="T1" fmla="*/ 81 h 81"/>
                      <a:gd name="T2" fmla="*/ 9 w 23"/>
                      <a:gd name="T3" fmla="*/ 73 h 81"/>
                      <a:gd name="T4" fmla="*/ 12 w 23"/>
                      <a:gd name="T5" fmla="*/ 65 h 81"/>
                      <a:gd name="T6" fmla="*/ 16 w 23"/>
                      <a:gd name="T7" fmla="*/ 59 h 81"/>
                      <a:gd name="T8" fmla="*/ 19 w 23"/>
                      <a:gd name="T9" fmla="*/ 55 h 81"/>
                      <a:gd name="T10" fmla="*/ 21 w 23"/>
                      <a:gd name="T11" fmla="*/ 50 h 81"/>
                      <a:gd name="T12" fmla="*/ 22 w 23"/>
                      <a:gd name="T13" fmla="*/ 46 h 81"/>
                      <a:gd name="T14" fmla="*/ 22 w 23"/>
                      <a:gd name="T15" fmla="*/ 42 h 81"/>
                      <a:gd name="T16" fmla="*/ 23 w 23"/>
                      <a:gd name="T17" fmla="*/ 38 h 81"/>
                      <a:gd name="T18" fmla="*/ 22 w 23"/>
                      <a:gd name="T19" fmla="*/ 34 h 81"/>
                      <a:gd name="T20" fmla="*/ 22 w 23"/>
                      <a:gd name="T21" fmla="*/ 31 h 81"/>
                      <a:gd name="T22" fmla="*/ 21 w 23"/>
                      <a:gd name="T23" fmla="*/ 27 h 81"/>
                      <a:gd name="T24" fmla="*/ 21 w 23"/>
                      <a:gd name="T25" fmla="*/ 24 h 81"/>
                      <a:gd name="T26" fmla="*/ 19 w 23"/>
                      <a:gd name="T27" fmla="*/ 19 h 81"/>
                      <a:gd name="T28" fmla="*/ 18 w 23"/>
                      <a:gd name="T29" fmla="*/ 14 h 81"/>
                      <a:gd name="T30" fmla="*/ 18 w 23"/>
                      <a:gd name="T31" fmla="*/ 8 h 81"/>
                      <a:gd name="T32" fmla="*/ 16 w 23"/>
                      <a:gd name="T33" fmla="*/ 0 h 81"/>
                      <a:gd name="T34" fmla="*/ 14 w 23"/>
                      <a:gd name="T35" fmla="*/ 4 h 81"/>
                      <a:gd name="T36" fmla="*/ 14 w 23"/>
                      <a:gd name="T37" fmla="*/ 12 h 81"/>
                      <a:gd name="T38" fmla="*/ 15 w 23"/>
                      <a:gd name="T39" fmla="*/ 17 h 81"/>
                      <a:gd name="T40" fmla="*/ 15 w 23"/>
                      <a:gd name="T41" fmla="*/ 21 h 81"/>
                      <a:gd name="T42" fmla="*/ 16 w 23"/>
                      <a:gd name="T43" fmla="*/ 26 h 81"/>
                      <a:gd name="T44" fmla="*/ 18 w 23"/>
                      <a:gd name="T45" fmla="*/ 30 h 81"/>
                      <a:gd name="T46" fmla="*/ 18 w 23"/>
                      <a:gd name="T47" fmla="*/ 33 h 81"/>
                      <a:gd name="T48" fmla="*/ 18 w 23"/>
                      <a:gd name="T49" fmla="*/ 37 h 81"/>
                      <a:gd name="T50" fmla="*/ 19 w 23"/>
                      <a:gd name="T51" fmla="*/ 40 h 81"/>
                      <a:gd name="T52" fmla="*/ 18 w 23"/>
                      <a:gd name="T53" fmla="*/ 44 h 81"/>
                      <a:gd name="T54" fmla="*/ 18 w 23"/>
                      <a:gd name="T55" fmla="*/ 48 h 81"/>
                      <a:gd name="T56" fmla="*/ 16 w 23"/>
                      <a:gd name="T57" fmla="*/ 51 h 81"/>
                      <a:gd name="T58" fmla="*/ 14 w 23"/>
                      <a:gd name="T59" fmla="*/ 56 h 81"/>
                      <a:gd name="T60" fmla="*/ 11 w 23"/>
                      <a:gd name="T61" fmla="*/ 61 h 81"/>
                      <a:gd name="T62" fmla="*/ 8 w 23"/>
                      <a:gd name="T63" fmla="*/ 68 h 81"/>
                      <a:gd name="T64" fmla="*/ 3 w 23"/>
                      <a:gd name="T65" fmla="*/ 75 h 81"/>
                      <a:gd name="T66" fmla="*/ 2 w 23"/>
                      <a:gd name="T67" fmla="*/ 77 h 81"/>
                      <a:gd name="T68" fmla="*/ 3 w 23"/>
                      <a:gd name="T69" fmla="*/ 81 h 81"/>
                      <a:gd name="T70" fmla="*/ 2 w 23"/>
                      <a:gd name="T71" fmla="*/ 81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
                      <a:gd name="T109" fmla="*/ 0 h 81"/>
                      <a:gd name="T110" fmla="*/ 23 w 23"/>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 h="81">
                        <a:moveTo>
                          <a:pt x="2" y="81"/>
                        </a:moveTo>
                        <a:lnTo>
                          <a:pt x="4" y="81"/>
                        </a:lnTo>
                        <a:lnTo>
                          <a:pt x="6" y="76"/>
                        </a:lnTo>
                        <a:lnTo>
                          <a:pt x="9" y="73"/>
                        </a:lnTo>
                        <a:lnTo>
                          <a:pt x="11" y="69"/>
                        </a:lnTo>
                        <a:lnTo>
                          <a:pt x="12" y="65"/>
                        </a:lnTo>
                        <a:lnTo>
                          <a:pt x="14" y="63"/>
                        </a:lnTo>
                        <a:lnTo>
                          <a:pt x="16" y="59"/>
                        </a:lnTo>
                        <a:lnTo>
                          <a:pt x="18" y="57"/>
                        </a:lnTo>
                        <a:lnTo>
                          <a:pt x="19" y="55"/>
                        </a:lnTo>
                        <a:lnTo>
                          <a:pt x="19" y="52"/>
                        </a:lnTo>
                        <a:lnTo>
                          <a:pt x="21" y="50"/>
                        </a:lnTo>
                        <a:lnTo>
                          <a:pt x="22" y="48"/>
                        </a:lnTo>
                        <a:lnTo>
                          <a:pt x="22" y="46"/>
                        </a:lnTo>
                        <a:lnTo>
                          <a:pt x="22" y="44"/>
                        </a:lnTo>
                        <a:lnTo>
                          <a:pt x="22" y="42"/>
                        </a:lnTo>
                        <a:lnTo>
                          <a:pt x="23" y="40"/>
                        </a:lnTo>
                        <a:lnTo>
                          <a:pt x="23" y="38"/>
                        </a:lnTo>
                        <a:lnTo>
                          <a:pt x="22" y="37"/>
                        </a:lnTo>
                        <a:lnTo>
                          <a:pt x="22" y="34"/>
                        </a:lnTo>
                        <a:lnTo>
                          <a:pt x="22" y="33"/>
                        </a:lnTo>
                        <a:lnTo>
                          <a:pt x="22" y="31"/>
                        </a:lnTo>
                        <a:lnTo>
                          <a:pt x="22" y="30"/>
                        </a:lnTo>
                        <a:lnTo>
                          <a:pt x="21" y="27"/>
                        </a:lnTo>
                        <a:lnTo>
                          <a:pt x="21" y="26"/>
                        </a:lnTo>
                        <a:lnTo>
                          <a:pt x="21" y="24"/>
                        </a:lnTo>
                        <a:lnTo>
                          <a:pt x="19" y="21"/>
                        </a:lnTo>
                        <a:lnTo>
                          <a:pt x="19" y="19"/>
                        </a:lnTo>
                        <a:lnTo>
                          <a:pt x="19" y="17"/>
                        </a:lnTo>
                        <a:lnTo>
                          <a:pt x="18" y="14"/>
                        </a:lnTo>
                        <a:lnTo>
                          <a:pt x="18" y="11"/>
                        </a:lnTo>
                        <a:lnTo>
                          <a:pt x="18" y="8"/>
                        </a:lnTo>
                        <a:lnTo>
                          <a:pt x="18" y="4"/>
                        </a:lnTo>
                        <a:lnTo>
                          <a:pt x="16" y="0"/>
                        </a:lnTo>
                        <a:lnTo>
                          <a:pt x="12" y="0"/>
                        </a:lnTo>
                        <a:lnTo>
                          <a:pt x="14" y="4"/>
                        </a:lnTo>
                        <a:lnTo>
                          <a:pt x="14" y="8"/>
                        </a:lnTo>
                        <a:lnTo>
                          <a:pt x="14" y="12"/>
                        </a:lnTo>
                        <a:lnTo>
                          <a:pt x="14" y="14"/>
                        </a:lnTo>
                        <a:lnTo>
                          <a:pt x="15" y="17"/>
                        </a:lnTo>
                        <a:lnTo>
                          <a:pt x="15" y="19"/>
                        </a:lnTo>
                        <a:lnTo>
                          <a:pt x="15" y="21"/>
                        </a:lnTo>
                        <a:lnTo>
                          <a:pt x="16" y="24"/>
                        </a:lnTo>
                        <a:lnTo>
                          <a:pt x="16" y="26"/>
                        </a:lnTo>
                        <a:lnTo>
                          <a:pt x="16" y="28"/>
                        </a:lnTo>
                        <a:lnTo>
                          <a:pt x="18" y="30"/>
                        </a:lnTo>
                        <a:lnTo>
                          <a:pt x="18" y="32"/>
                        </a:lnTo>
                        <a:lnTo>
                          <a:pt x="18" y="33"/>
                        </a:lnTo>
                        <a:lnTo>
                          <a:pt x="18" y="36"/>
                        </a:lnTo>
                        <a:lnTo>
                          <a:pt x="18" y="37"/>
                        </a:lnTo>
                        <a:lnTo>
                          <a:pt x="19" y="38"/>
                        </a:lnTo>
                        <a:lnTo>
                          <a:pt x="19" y="40"/>
                        </a:lnTo>
                        <a:lnTo>
                          <a:pt x="18" y="42"/>
                        </a:lnTo>
                        <a:lnTo>
                          <a:pt x="18" y="44"/>
                        </a:lnTo>
                        <a:lnTo>
                          <a:pt x="18" y="45"/>
                        </a:lnTo>
                        <a:lnTo>
                          <a:pt x="18" y="48"/>
                        </a:lnTo>
                        <a:lnTo>
                          <a:pt x="16" y="49"/>
                        </a:lnTo>
                        <a:lnTo>
                          <a:pt x="16" y="51"/>
                        </a:lnTo>
                        <a:lnTo>
                          <a:pt x="15" y="53"/>
                        </a:lnTo>
                        <a:lnTo>
                          <a:pt x="14" y="56"/>
                        </a:lnTo>
                        <a:lnTo>
                          <a:pt x="12" y="58"/>
                        </a:lnTo>
                        <a:lnTo>
                          <a:pt x="11" y="61"/>
                        </a:lnTo>
                        <a:lnTo>
                          <a:pt x="9" y="64"/>
                        </a:lnTo>
                        <a:lnTo>
                          <a:pt x="8" y="68"/>
                        </a:lnTo>
                        <a:lnTo>
                          <a:pt x="5" y="71"/>
                        </a:lnTo>
                        <a:lnTo>
                          <a:pt x="3" y="75"/>
                        </a:lnTo>
                        <a:lnTo>
                          <a:pt x="0" y="79"/>
                        </a:lnTo>
                        <a:lnTo>
                          <a:pt x="2" y="77"/>
                        </a:lnTo>
                        <a:lnTo>
                          <a:pt x="2" y="81"/>
                        </a:lnTo>
                        <a:lnTo>
                          <a:pt x="3" y="81"/>
                        </a:lnTo>
                        <a:lnTo>
                          <a:pt x="4" y="81"/>
                        </a:lnTo>
                        <a:lnTo>
                          <a:pt x="2"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6" name="Freeform 2648"/>
                  <p:cNvSpPr>
                    <a:spLocks/>
                  </p:cNvSpPr>
                  <p:nvPr/>
                </p:nvSpPr>
                <p:spPr bwMode="auto">
                  <a:xfrm>
                    <a:off x="1329" y="1105"/>
                    <a:ext cx="6" cy="6"/>
                  </a:xfrm>
                  <a:custGeom>
                    <a:avLst/>
                    <a:gdLst>
                      <a:gd name="T0" fmla="*/ 0 w 44"/>
                      <a:gd name="T1" fmla="*/ 2 h 36"/>
                      <a:gd name="T2" fmla="*/ 2 w 44"/>
                      <a:gd name="T3" fmla="*/ 6 h 36"/>
                      <a:gd name="T4" fmla="*/ 4 w 44"/>
                      <a:gd name="T5" fmla="*/ 9 h 36"/>
                      <a:gd name="T6" fmla="*/ 5 w 44"/>
                      <a:gd name="T7" fmla="*/ 13 h 36"/>
                      <a:gd name="T8" fmla="*/ 6 w 44"/>
                      <a:gd name="T9" fmla="*/ 17 h 36"/>
                      <a:gd name="T10" fmla="*/ 7 w 44"/>
                      <a:gd name="T11" fmla="*/ 19 h 36"/>
                      <a:gd name="T12" fmla="*/ 7 w 44"/>
                      <a:gd name="T13" fmla="*/ 21 h 36"/>
                      <a:gd name="T14" fmla="*/ 9 w 44"/>
                      <a:gd name="T15" fmla="*/ 24 h 36"/>
                      <a:gd name="T16" fmla="*/ 9 w 44"/>
                      <a:gd name="T17" fmla="*/ 26 h 36"/>
                      <a:gd name="T18" fmla="*/ 9 w 44"/>
                      <a:gd name="T19" fmla="*/ 27 h 36"/>
                      <a:gd name="T20" fmla="*/ 9 w 44"/>
                      <a:gd name="T21" fmla="*/ 29 h 36"/>
                      <a:gd name="T22" fmla="*/ 9 w 44"/>
                      <a:gd name="T23" fmla="*/ 30 h 36"/>
                      <a:gd name="T24" fmla="*/ 9 w 44"/>
                      <a:gd name="T25" fmla="*/ 31 h 36"/>
                      <a:gd name="T26" fmla="*/ 9 w 44"/>
                      <a:gd name="T27" fmla="*/ 32 h 36"/>
                      <a:gd name="T28" fmla="*/ 9 w 44"/>
                      <a:gd name="T29" fmla="*/ 33 h 36"/>
                      <a:gd name="T30" fmla="*/ 10 w 44"/>
                      <a:gd name="T31" fmla="*/ 34 h 36"/>
                      <a:gd name="T32" fmla="*/ 12 w 44"/>
                      <a:gd name="T33" fmla="*/ 36 h 36"/>
                      <a:gd name="T34" fmla="*/ 13 w 44"/>
                      <a:gd name="T35" fmla="*/ 34 h 36"/>
                      <a:gd name="T36" fmla="*/ 14 w 44"/>
                      <a:gd name="T37" fmla="*/ 34 h 36"/>
                      <a:gd name="T38" fmla="*/ 15 w 44"/>
                      <a:gd name="T39" fmla="*/ 34 h 36"/>
                      <a:gd name="T40" fmla="*/ 18 w 44"/>
                      <a:gd name="T41" fmla="*/ 33 h 36"/>
                      <a:gd name="T42" fmla="*/ 19 w 44"/>
                      <a:gd name="T43" fmla="*/ 33 h 36"/>
                      <a:gd name="T44" fmla="*/ 21 w 44"/>
                      <a:gd name="T45" fmla="*/ 33 h 36"/>
                      <a:gd name="T46" fmla="*/ 24 w 44"/>
                      <a:gd name="T47" fmla="*/ 32 h 36"/>
                      <a:gd name="T48" fmla="*/ 27 w 44"/>
                      <a:gd name="T49" fmla="*/ 32 h 36"/>
                      <a:gd name="T50" fmla="*/ 30 w 44"/>
                      <a:gd name="T51" fmla="*/ 32 h 36"/>
                      <a:gd name="T52" fmla="*/ 35 w 44"/>
                      <a:gd name="T53" fmla="*/ 32 h 36"/>
                      <a:gd name="T54" fmla="*/ 39 w 44"/>
                      <a:gd name="T55" fmla="*/ 32 h 36"/>
                      <a:gd name="T56" fmla="*/ 44 w 44"/>
                      <a:gd name="T57" fmla="*/ 31 h 36"/>
                      <a:gd name="T58" fmla="*/ 44 w 44"/>
                      <a:gd name="T59" fmla="*/ 27 h 36"/>
                      <a:gd name="T60" fmla="*/ 39 w 44"/>
                      <a:gd name="T61" fmla="*/ 29 h 36"/>
                      <a:gd name="T62" fmla="*/ 35 w 44"/>
                      <a:gd name="T63" fmla="*/ 29 h 36"/>
                      <a:gd name="T64" fmla="*/ 30 w 44"/>
                      <a:gd name="T65" fmla="*/ 29 h 36"/>
                      <a:gd name="T66" fmla="*/ 26 w 44"/>
                      <a:gd name="T67" fmla="*/ 29 h 36"/>
                      <a:gd name="T68" fmla="*/ 24 w 44"/>
                      <a:gd name="T69" fmla="*/ 29 h 36"/>
                      <a:gd name="T70" fmla="*/ 20 w 44"/>
                      <a:gd name="T71" fmla="*/ 30 h 36"/>
                      <a:gd name="T72" fmla="*/ 19 w 44"/>
                      <a:gd name="T73" fmla="*/ 30 h 36"/>
                      <a:gd name="T74" fmla="*/ 16 w 44"/>
                      <a:gd name="T75" fmla="*/ 30 h 36"/>
                      <a:gd name="T76" fmla="*/ 15 w 44"/>
                      <a:gd name="T77" fmla="*/ 31 h 36"/>
                      <a:gd name="T78" fmla="*/ 13 w 44"/>
                      <a:gd name="T79" fmla="*/ 31 h 36"/>
                      <a:gd name="T80" fmla="*/ 12 w 44"/>
                      <a:gd name="T81" fmla="*/ 32 h 36"/>
                      <a:gd name="T82" fmla="*/ 10 w 44"/>
                      <a:gd name="T83" fmla="*/ 32 h 36"/>
                      <a:gd name="T84" fmla="*/ 12 w 44"/>
                      <a:gd name="T85" fmla="*/ 32 h 36"/>
                      <a:gd name="T86" fmla="*/ 13 w 44"/>
                      <a:gd name="T87" fmla="*/ 33 h 36"/>
                      <a:gd name="T88" fmla="*/ 13 w 44"/>
                      <a:gd name="T89" fmla="*/ 32 h 36"/>
                      <a:gd name="T90" fmla="*/ 13 w 44"/>
                      <a:gd name="T91" fmla="*/ 31 h 36"/>
                      <a:gd name="T92" fmla="*/ 13 w 44"/>
                      <a:gd name="T93" fmla="*/ 30 h 36"/>
                      <a:gd name="T94" fmla="*/ 13 w 44"/>
                      <a:gd name="T95" fmla="*/ 29 h 36"/>
                      <a:gd name="T96" fmla="*/ 13 w 44"/>
                      <a:gd name="T97" fmla="*/ 27 h 36"/>
                      <a:gd name="T98" fmla="*/ 13 w 44"/>
                      <a:gd name="T99" fmla="*/ 26 h 36"/>
                      <a:gd name="T100" fmla="*/ 13 w 44"/>
                      <a:gd name="T101" fmla="*/ 24 h 36"/>
                      <a:gd name="T102" fmla="*/ 12 w 44"/>
                      <a:gd name="T103" fmla="*/ 21 h 36"/>
                      <a:gd name="T104" fmla="*/ 12 w 44"/>
                      <a:gd name="T105" fmla="*/ 19 h 36"/>
                      <a:gd name="T106" fmla="*/ 10 w 44"/>
                      <a:gd name="T107" fmla="*/ 15 h 36"/>
                      <a:gd name="T108" fmla="*/ 9 w 44"/>
                      <a:gd name="T109" fmla="*/ 12 h 36"/>
                      <a:gd name="T110" fmla="*/ 7 w 44"/>
                      <a:gd name="T111" fmla="*/ 8 h 36"/>
                      <a:gd name="T112" fmla="*/ 6 w 44"/>
                      <a:gd name="T113" fmla="*/ 5 h 36"/>
                      <a:gd name="T114" fmla="*/ 4 w 44"/>
                      <a:gd name="T115" fmla="*/ 0 h 36"/>
                      <a:gd name="T116" fmla="*/ 0 w 44"/>
                      <a:gd name="T117" fmla="*/ 2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4"/>
                      <a:gd name="T178" fmla="*/ 0 h 36"/>
                      <a:gd name="T179" fmla="*/ 44 w 4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4" h="36">
                        <a:moveTo>
                          <a:pt x="0" y="2"/>
                        </a:moveTo>
                        <a:lnTo>
                          <a:pt x="2" y="6"/>
                        </a:lnTo>
                        <a:lnTo>
                          <a:pt x="4" y="9"/>
                        </a:lnTo>
                        <a:lnTo>
                          <a:pt x="5" y="13"/>
                        </a:lnTo>
                        <a:lnTo>
                          <a:pt x="6" y="17"/>
                        </a:lnTo>
                        <a:lnTo>
                          <a:pt x="7" y="19"/>
                        </a:lnTo>
                        <a:lnTo>
                          <a:pt x="7" y="21"/>
                        </a:lnTo>
                        <a:lnTo>
                          <a:pt x="9" y="24"/>
                        </a:lnTo>
                        <a:lnTo>
                          <a:pt x="9" y="26"/>
                        </a:lnTo>
                        <a:lnTo>
                          <a:pt x="9" y="27"/>
                        </a:lnTo>
                        <a:lnTo>
                          <a:pt x="9" y="29"/>
                        </a:lnTo>
                        <a:lnTo>
                          <a:pt x="9" y="30"/>
                        </a:lnTo>
                        <a:lnTo>
                          <a:pt x="9" y="31"/>
                        </a:lnTo>
                        <a:lnTo>
                          <a:pt x="9" y="32"/>
                        </a:lnTo>
                        <a:lnTo>
                          <a:pt x="9" y="33"/>
                        </a:lnTo>
                        <a:lnTo>
                          <a:pt x="10" y="34"/>
                        </a:lnTo>
                        <a:lnTo>
                          <a:pt x="12" y="36"/>
                        </a:lnTo>
                        <a:lnTo>
                          <a:pt x="13" y="34"/>
                        </a:lnTo>
                        <a:lnTo>
                          <a:pt x="14" y="34"/>
                        </a:lnTo>
                        <a:lnTo>
                          <a:pt x="15" y="34"/>
                        </a:lnTo>
                        <a:lnTo>
                          <a:pt x="18" y="33"/>
                        </a:lnTo>
                        <a:lnTo>
                          <a:pt x="19" y="33"/>
                        </a:lnTo>
                        <a:lnTo>
                          <a:pt x="21" y="33"/>
                        </a:lnTo>
                        <a:lnTo>
                          <a:pt x="24" y="32"/>
                        </a:lnTo>
                        <a:lnTo>
                          <a:pt x="27" y="32"/>
                        </a:lnTo>
                        <a:lnTo>
                          <a:pt x="30" y="32"/>
                        </a:lnTo>
                        <a:lnTo>
                          <a:pt x="35" y="32"/>
                        </a:lnTo>
                        <a:lnTo>
                          <a:pt x="39" y="32"/>
                        </a:lnTo>
                        <a:lnTo>
                          <a:pt x="44" y="31"/>
                        </a:lnTo>
                        <a:lnTo>
                          <a:pt x="44" y="27"/>
                        </a:lnTo>
                        <a:lnTo>
                          <a:pt x="39" y="29"/>
                        </a:lnTo>
                        <a:lnTo>
                          <a:pt x="35" y="29"/>
                        </a:lnTo>
                        <a:lnTo>
                          <a:pt x="30" y="29"/>
                        </a:lnTo>
                        <a:lnTo>
                          <a:pt x="26" y="29"/>
                        </a:lnTo>
                        <a:lnTo>
                          <a:pt x="24" y="29"/>
                        </a:lnTo>
                        <a:lnTo>
                          <a:pt x="20" y="30"/>
                        </a:lnTo>
                        <a:lnTo>
                          <a:pt x="19" y="30"/>
                        </a:lnTo>
                        <a:lnTo>
                          <a:pt x="16" y="30"/>
                        </a:lnTo>
                        <a:lnTo>
                          <a:pt x="15" y="31"/>
                        </a:lnTo>
                        <a:lnTo>
                          <a:pt x="13" y="31"/>
                        </a:lnTo>
                        <a:lnTo>
                          <a:pt x="12" y="32"/>
                        </a:lnTo>
                        <a:lnTo>
                          <a:pt x="10" y="32"/>
                        </a:lnTo>
                        <a:lnTo>
                          <a:pt x="12" y="32"/>
                        </a:lnTo>
                        <a:lnTo>
                          <a:pt x="13" y="33"/>
                        </a:lnTo>
                        <a:lnTo>
                          <a:pt x="13" y="32"/>
                        </a:lnTo>
                        <a:lnTo>
                          <a:pt x="13" y="31"/>
                        </a:lnTo>
                        <a:lnTo>
                          <a:pt x="13" y="30"/>
                        </a:lnTo>
                        <a:lnTo>
                          <a:pt x="13" y="29"/>
                        </a:lnTo>
                        <a:lnTo>
                          <a:pt x="13" y="27"/>
                        </a:lnTo>
                        <a:lnTo>
                          <a:pt x="13" y="26"/>
                        </a:lnTo>
                        <a:lnTo>
                          <a:pt x="13" y="24"/>
                        </a:lnTo>
                        <a:lnTo>
                          <a:pt x="12" y="21"/>
                        </a:lnTo>
                        <a:lnTo>
                          <a:pt x="12" y="19"/>
                        </a:lnTo>
                        <a:lnTo>
                          <a:pt x="10" y="15"/>
                        </a:lnTo>
                        <a:lnTo>
                          <a:pt x="9" y="12"/>
                        </a:lnTo>
                        <a:lnTo>
                          <a:pt x="7" y="8"/>
                        </a:lnTo>
                        <a:lnTo>
                          <a:pt x="6" y="5"/>
                        </a:lnTo>
                        <a:lnTo>
                          <a:pt x="4"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7" name="Freeform 2649"/>
                  <p:cNvSpPr>
                    <a:spLocks/>
                  </p:cNvSpPr>
                  <p:nvPr/>
                </p:nvSpPr>
                <p:spPr bwMode="auto">
                  <a:xfrm>
                    <a:off x="1304" y="1058"/>
                    <a:ext cx="26" cy="47"/>
                  </a:xfrm>
                  <a:custGeom>
                    <a:avLst/>
                    <a:gdLst>
                      <a:gd name="T0" fmla="*/ 3 w 183"/>
                      <a:gd name="T1" fmla="*/ 6 h 279"/>
                      <a:gd name="T2" fmla="*/ 11 w 183"/>
                      <a:gd name="T3" fmla="*/ 15 h 279"/>
                      <a:gd name="T4" fmla="*/ 20 w 183"/>
                      <a:gd name="T5" fmla="*/ 27 h 279"/>
                      <a:gd name="T6" fmla="*/ 31 w 183"/>
                      <a:gd name="T7" fmla="*/ 43 h 279"/>
                      <a:gd name="T8" fmla="*/ 43 w 183"/>
                      <a:gd name="T9" fmla="*/ 60 h 279"/>
                      <a:gd name="T10" fmla="*/ 56 w 183"/>
                      <a:gd name="T11" fmla="*/ 81 h 279"/>
                      <a:gd name="T12" fmla="*/ 70 w 183"/>
                      <a:gd name="T13" fmla="*/ 102 h 279"/>
                      <a:gd name="T14" fmla="*/ 84 w 183"/>
                      <a:gd name="T15" fmla="*/ 123 h 279"/>
                      <a:gd name="T16" fmla="*/ 100 w 183"/>
                      <a:gd name="T17" fmla="*/ 146 h 279"/>
                      <a:gd name="T18" fmla="*/ 114 w 183"/>
                      <a:gd name="T19" fmla="*/ 169 h 279"/>
                      <a:gd name="T20" fmla="*/ 127 w 183"/>
                      <a:gd name="T21" fmla="*/ 190 h 279"/>
                      <a:gd name="T22" fmla="*/ 141 w 183"/>
                      <a:gd name="T23" fmla="*/ 210 h 279"/>
                      <a:gd name="T24" fmla="*/ 152 w 183"/>
                      <a:gd name="T25" fmla="*/ 229 h 279"/>
                      <a:gd name="T26" fmla="*/ 161 w 183"/>
                      <a:gd name="T27" fmla="*/ 247 h 279"/>
                      <a:gd name="T28" fmla="*/ 171 w 183"/>
                      <a:gd name="T29" fmla="*/ 263 h 279"/>
                      <a:gd name="T30" fmla="*/ 177 w 183"/>
                      <a:gd name="T31" fmla="*/ 275 h 279"/>
                      <a:gd name="T32" fmla="*/ 183 w 183"/>
                      <a:gd name="T33" fmla="*/ 277 h 279"/>
                      <a:gd name="T34" fmla="*/ 178 w 183"/>
                      <a:gd name="T35" fmla="*/ 267 h 279"/>
                      <a:gd name="T36" fmla="*/ 171 w 183"/>
                      <a:gd name="T37" fmla="*/ 253 h 279"/>
                      <a:gd name="T38" fmla="*/ 160 w 183"/>
                      <a:gd name="T39" fmla="*/ 238 h 279"/>
                      <a:gd name="T40" fmla="*/ 149 w 183"/>
                      <a:gd name="T41" fmla="*/ 219 h 279"/>
                      <a:gd name="T42" fmla="*/ 136 w 183"/>
                      <a:gd name="T43" fmla="*/ 198 h 279"/>
                      <a:gd name="T44" fmla="*/ 123 w 183"/>
                      <a:gd name="T45" fmla="*/ 177 h 279"/>
                      <a:gd name="T46" fmla="*/ 109 w 183"/>
                      <a:gd name="T47" fmla="*/ 156 h 279"/>
                      <a:gd name="T48" fmla="*/ 95 w 183"/>
                      <a:gd name="T49" fmla="*/ 133 h 279"/>
                      <a:gd name="T50" fmla="*/ 81 w 183"/>
                      <a:gd name="T51" fmla="*/ 111 h 279"/>
                      <a:gd name="T52" fmla="*/ 67 w 183"/>
                      <a:gd name="T53" fmla="*/ 90 h 279"/>
                      <a:gd name="T54" fmla="*/ 52 w 183"/>
                      <a:gd name="T55" fmla="*/ 69 h 279"/>
                      <a:gd name="T56" fmla="*/ 40 w 183"/>
                      <a:gd name="T57" fmla="*/ 50 h 279"/>
                      <a:gd name="T58" fmla="*/ 28 w 183"/>
                      <a:gd name="T59" fmla="*/ 33 h 279"/>
                      <a:gd name="T60" fmla="*/ 18 w 183"/>
                      <a:gd name="T61" fmla="*/ 19 h 279"/>
                      <a:gd name="T62" fmla="*/ 11 w 183"/>
                      <a:gd name="T63" fmla="*/ 8 h 279"/>
                      <a:gd name="T64" fmla="*/ 3 w 183"/>
                      <a:gd name="T65" fmla="*/ 0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2"/>
                        </a:moveTo>
                        <a:lnTo>
                          <a:pt x="3" y="6"/>
                        </a:lnTo>
                        <a:lnTo>
                          <a:pt x="6" y="9"/>
                        </a:lnTo>
                        <a:lnTo>
                          <a:pt x="11" y="15"/>
                        </a:lnTo>
                        <a:lnTo>
                          <a:pt x="16" y="21"/>
                        </a:lnTo>
                        <a:lnTo>
                          <a:pt x="20" y="27"/>
                        </a:lnTo>
                        <a:lnTo>
                          <a:pt x="25" y="35"/>
                        </a:lnTo>
                        <a:lnTo>
                          <a:pt x="31" y="43"/>
                        </a:lnTo>
                        <a:lnTo>
                          <a:pt x="37" y="52"/>
                        </a:lnTo>
                        <a:lnTo>
                          <a:pt x="43" y="60"/>
                        </a:lnTo>
                        <a:lnTo>
                          <a:pt x="50" y="70"/>
                        </a:lnTo>
                        <a:lnTo>
                          <a:pt x="56" y="81"/>
                        </a:lnTo>
                        <a:lnTo>
                          <a:pt x="64" y="91"/>
                        </a:lnTo>
                        <a:lnTo>
                          <a:pt x="70" y="102"/>
                        </a:lnTo>
                        <a:lnTo>
                          <a:pt x="77" y="113"/>
                        </a:lnTo>
                        <a:lnTo>
                          <a:pt x="84" y="123"/>
                        </a:lnTo>
                        <a:lnTo>
                          <a:pt x="93" y="135"/>
                        </a:lnTo>
                        <a:lnTo>
                          <a:pt x="100" y="146"/>
                        </a:lnTo>
                        <a:lnTo>
                          <a:pt x="106" y="157"/>
                        </a:lnTo>
                        <a:lnTo>
                          <a:pt x="114" y="169"/>
                        </a:lnTo>
                        <a:lnTo>
                          <a:pt x="121" y="179"/>
                        </a:lnTo>
                        <a:lnTo>
                          <a:pt x="127" y="190"/>
                        </a:lnTo>
                        <a:lnTo>
                          <a:pt x="133" y="200"/>
                        </a:lnTo>
                        <a:lnTo>
                          <a:pt x="141" y="210"/>
                        </a:lnTo>
                        <a:lnTo>
                          <a:pt x="146" y="220"/>
                        </a:lnTo>
                        <a:lnTo>
                          <a:pt x="152" y="229"/>
                        </a:lnTo>
                        <a:lnTo>
                          <a:pt x="156" y="239"/>
                        </a:lnTo>
                        <a:lnTo>
                          <a:pt x="161" y="247"/>
                        </a:lnTo>
                        <a:lnTo>
                          <a:pt x="167" y="255"/>
                        </a:lnTo>
                        <a:lnTo>
                          <a:pt x="171" y="263"/>
                        </a:lnTo>
                        <a:lnTo>
                          <a:pt x="174" y="269"/>
                        </a:lnTo>
                        <a:lnTo>
                          <a:pt x="177" y="275"/>
                        </a:lnTo>
                        <a:lnTo>
                          <a:pt x="179" y="279"/>
                        </a:lnTo>
                        <a:lnTo>
                          <a:pt x="183" y="277"/>
                        </a:lnTo>
                        <a:lnTo>
                          <a:pt x="180" y="272"/>
                        </a:lnTo>
                        <a:lnTo>
                          <a:pt x="178" y="267"/>
                        </a:lnTo>
                        <a:lnTo>
                          <a:pt x="174" y="260"/>
                        </a:lnTo>
                        <a:lnTo>
                          <a:pt x="171" y="253"/>
                        </a:lnTo>
                        <a:lnTo>
                          <a:pt x="166" y="246"/>
                        </a:lnTo>
                        <a:lnTo>
                          <a:pt x="160" y="238"/>
                        </a:lnTo>
                        <a:lnTo>
                          <a:pt x="155" y="227"/>
                        </a:lnTo>
                        <a:lnTo>
                          <a:pt x="149" y="219"/>
                        </a:lnTo>
                        <a:lnTo>
                          <a:pt x="143" y="208"/>
                        </a:lnTo>
                        <a:lnTo>
                          <a:pt x="136" y="198"/>
                        </a:lnTo>
                        <a:lnTo>
                          <a:pt x="130" y="188"/>
                        </a:lnTo>
                        <a:lnTo>
                          <a:pt x="123" y="177"/>
                        </a:lnTo>
                        <a:lnTo>
                          <a:pt x="117" y="166"/>
                        </a:lnTo>
                        <a:lnTo>
                          <a:pt x="109" y="156"/>
                        </a:lnTo>
                        <a:lnTo>
                          <a:pt x="102" y="144"/>
                        </a:lnTo>
                        <a:lnTo>
                          <a:pt x="95" y="133"/>
                        </a:lnTo>
                        <a:lnTo>
                          <a:pt x="88" y="122"/>
                        </a:lnTo>
                        <a:lnTo>
                          <a:pt x="81" y="111"/>
                        </a:lnTo>
                        <a:lnTo>
                          <a:pt x="74" y="101"/>
                        </a:lnTo>
                        <a:lnTo>
                          <a:pt x="67" y="90"/>
                        </a:lnTo>
                        <a:lnTo>
                          <a:pt x="60" y="78"/>
                        </a:lnTo>
                        <a:lnTo>
                          <a:pt x="52" y="69"/>
                        </a:lnTo>
                        <a:lnTo>
                          <a:pt x="46" y="59"/>
                        </a:lnTo>
                        <a:lnTo>
                          <a:pt x="40" y="50"/>
                        </a:lnTo>
                        <a:lnTo>
                          <a:pt x="34" y="41"/>
                        </a:lnTo>
                        <a:lnTo>
                          <a:pt x="28" y="33"/>
                        </a:lnTo>
                        <a:lnTo>
                          <a:pt x="23" y="26"/>
                        </a:lnTo>
                        <a:lnTo>
                          <a:pt x="18" y="19"/>
                        </a:lnTo>
                        <a:lnTo>
                          <a:pt x="14" y="13"/>
                        </a:lnTo>
                        <a:lnTo>
                          <a:pt x="11" y="8"/>
                        </a:lnTo>
                        <a:lnTo>
                          <a:pt x="6" y="3"/>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8" name="Freeform 2650"/>
                  <p:cNvSpPr>
                    <a:spLocks/>
                  </p:cNvSpPr>
                  <p:nvPr/>
                </p:nvSpPr>
                <p:spPr bwMode="auto">
                  <a:xfrm>
                    <a:off x="1290" y="1028"/>
                    <a:ext cx="14" cy="31"/>
                  </a:xfrm>
                  <a:custGeom>
                    <a:avLst/>
                    <a:gdLst>
                      <a:gd name="T0" fmla="*/ 11 w 95"/>
                      <a:gd name="T1" fmla="*/ 17 h 186"/>
                      <a:gd name="T2" fmla="*/ 31 w 95"/>
                      <a:gd name="T3" fmla="*/ 43 h 186"/>
                      <a:gd name="T4" fmla="*/ 46 w 95"/>
                      <a:gd name="T5" fmla="*/ 67 h 186"/>
                      <a:gd name="T6" fmla="*/ 59 w 95"/>
                      <a:gd name="T7" fmla="*/ 87 h 186"/>
                      <a:gd name="T8" fmla="*/ 68 w 95"/>
                      <a:gd name="T9" fmla="*/ 104 h 186"/>
                      <a:gd name="T10" fmla="*/ 75 w 95"/>
                      <a:gd name="T11" fmla="*/ 118 h 186"/>
                      <a:gd name="T12" fmla="*/ 80 w 95"/>
                      <a:gd name="T13" fmla="*/ 131 h 186"/>
                      <a:gd name="T14" fmla="*/ 84 w 95"/>
                      <a:gd name="T15" fmla="*/ 142 h 186"/>
                      <a:gd name="T16" fmla="*/ 85 w 95"/>
                      <a:gd name="T17" fmla="*/ 150 h 186"/>
                      <a:gd name="T18" fmla="*/ 86 w 95"/>
                      <a:gd name="T19" fmla="*/ 156 h 186"/>
                      <a:gd name="T20" fmla="*/ 86 w 95"/>
                      <a:gd name="T21" fmla="*/ 162 h 186"/>
                      <a:gd name="T22" fmla="*/ 86 w 95"/>
                      <a:gd name="T23" fmla="*/ 167 h 186"/>
                      <a:gd name="T24" fmla="*/ 86 w 95"/>
                      <a:gd name="T25" fmla="*/ 171 h 186"/>
                      <a:gd name="T26" fmla="*/ 86 w 95"/>
                      <a:gd name="T27" fmla="*/ 175 h 186"/>
                      <a:gd name="T28" fmla="*/ 89 w 95"/>
                      <a:gd name="T29" fmla="*/ 179 h 186"/>
                      <a:gd name="T30" fmla="*/ 91 w 95"/>
                      <a:gd name="T31" fmla="*/ 184 h 186"/>
                      <a:gd name="T32" fmla="*/ 95 w 95"/>
                      <a:gd name="T33" fmla="*/ 184 h 186"/>
                      <a:gd name="T34" fmla="*/ 92 w 95"/>
                      <a:gd name="T35" fmla="*/ 180 h 186"/>
                      <a:gd name="T36" fmla="*/ 91 w 95"/>
                      <a:gd name="T37" fmla="*/ 177 h 186"/>
                      <a:gd name="T38" fmla="*/ 90 w 95"/>
                      <a:gd name="T39" fmla="*/ 173 h 186"/>
                      <a:gd name="T40" fmla="*/ 90 w 95"/>
                      <a:gd name="T41" fmla="*/ 169 h 186"/>
                      <a:gd name="T42" fmla="*/ 90 w 95"/>
                      <a:gd name="T43" fmla="*/ 165 h 186"/>
                      <a:gd name="T44" fmla="*/ 90 w 95"/>
                      <a:gd name="T45" fmla="*/ 160 h 186"/>
                      <a:gd name="T46" fmla="*/ 90 w 95"/>
                      <a:gd name="T47" fmla="*/ 153 h 186"/>
                      <a:gd name="T48" fmla="*/ 89 w 95"/>
                      <a:gd name="T49" fmla="*/ 146 h 186"/>
                      <a:gd name="T50" fmla="*/ 85 w 95"/>
                      <a:gd name="T51" fmla="*/ 136 h 186"/>
                      <a:gd name="T52" fmla="*/ 82 w 95"/>
                      <a:gd name="T53" fmla="*/ 124 h 186"/>
                      <a:gd name="T54" fmla="*/ 75 w 95"/>
                      <a:gd name="T55" fmla="*/ 110 h 186"/>
                      <a:gd name="T56" fmla="*/ 66 w 95"/>
                      <a:gd name="T57" fmla="*/ 95 h 186"/>
                      <a:gd name="T58" fmla="*/ 56 w 95"/>
                      <a:gd name="T59" fmla="*/ 75 h 186"/>
                      <a:gd name="T60" fmla="*/ 42 w 95"/>
                      <a:gd name="T61" fmla="*/ 54 h 186"/>
                      <a:gd name="T62" fmla="*/ 24 w 95"/>
                      <a:gd name="T63" fmla="*/ 29 h 186"/>
                      <a:gd name="T64" fmla="*/ 4 w 95"/>
                      <a:gd name="T65" fmla="*/ 0 h 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86"/>
                      <a:gd name="T101" fmla="*/ 95 w 95"/>
                      <a:gd name="T102" fmla="*/ 186 h 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86">
                        <a:moveTo>
                          <a:pt x="0" y="3"/>
                        </a:moveTo>
                        <a:lnTo>
                          <a:pt x="11" y="17"/>
                        </a:lnTo>
                        <a:lnTo>
                          <a:pt x="21" y="31"/>
                        </a:lnTo>
                        <a:lnTo>
                          <a:pt x="31" y="43"/>
                        </a:lnTo>
                        <a:lnTo>
                          <a:pt x="39" y="56"/>
                        </a:lnTo>
                        <a:lnTo>
                          <a:pt x="46" y="67"/>
                        </a:lnTo>
                        <a:lnTo>
                          <a:pt x="53" y="78"/>
                        </a:lnTo>
                        <a:lnTo>
                          <a:pt x="59" y="87"/>
                        </a:lnTo>
                        <a:lnTo>
                          <a:pt x="64" y="96"/>
                        </a:lnTo>
                        <a:lnTo>
                          <a:pt x="68" y="104"/>
                        </a:lnTo>
                        <a:lnTo>
                          <a:pt x="71" y="112"/>
                        </a:lnTo>
                        <a:lnTo>
                          <a:pt x="75" y="118"/>
                        </a:lnTo>
                        <a:lnTo>
                          <a:pt x="78" y="126"/>
                        </a:lnTo>
                        <a:lnTo>
                          <a:pt x="80" y="131"/>
                        </a:lnTo>
                        <a:lnTo>
                          <a:pt x="83" y="137"/>
                        </a:lnTo>
                        <a:lnTo>
                          <a:pt x="84" y="142"/>
                        </a:lnTo>
                        <a:lnTo>
                          <a:pt x="85" y="146"/>
                        </a:lnTo>
                        <a:lnTo>
                          <a:pt x="85" y="150"/>
                        </a:lnTo>
                        <a:lnTo>
                          <a:pt x="86" y="154"/>
                        </a:lnTo>
                        <a:lnTo>
                          <a:pt x="86" y="156"/>
                        </a:lnTo>
                        <a:lnTo>
                          <a:pt x="86" y="160"/>
                        </a:lnTo>
                        <a:lnTo>
                          <a:pt x="86" y="162"/>
                        </a:lnTo>
                        <a:lnTo>
                          <a:pt x="86" y="165"/>
                        </a:lnTo>
                        <a:lnTo>
                          <a:pt x="86" y="167"/>
                        </a:lnTo>
                        <a:lnTo>
                          <a:pt x="86" y="169"/>
                        </a:lnTo>
                        <a:lnTo>
                          <a:pt x="86" y="171"/>
                        </a:lnTo>
                        <a:lnTo>
                          <a:pt x="86" y="173"/>
                        </a:lnTo>
                        <a:lnTo>
                          <a:pt x="86" y="175"/>
                        </a:lnTo>
                        <a:lnTo>
                          <a:pt x="88" y="178"/>
                        </a:lnTo>
                        <a:lnTo>
                          <a:pt x="89" y="179"/>
                        </a:lnTo>
                        <a:lnTo>
                          <a:pt x="89" y="181"/>
                        </a:lnTo>
                        <a:lnTo>
                          <a:pt x="91" y="184"/>
                        </a:lnTo>
                        <a:lnTo>
                          <a:pt x="92" y="186"/>
                        </a:lnTo>
                        <a:lnTo>
                          <a:pt x="95" y="184"/>
                        </a:lnTo>
                        <a:lnTo>
                          <a:pt x="94" y="181"/>
                        </a:lnTo>
                        <a:lnTo>
                          <a:pt x="92" y="180"/>
                        </a:lnTo>
                        <a:lnTo>
                          <a:pt x="91" y="178"/>
                        </a:lnTo>
                        <a:lnTo>
                          <a:pt x="91" y="177"/>
                        </a:lnTo>
                        <a:lnTo>
                          <a:pt x="90" y="174"/>
                        </a:lnTo>
                        <a:lnTo>
                          <a:pt x="90" y="173"/>
                        </a:lnTo>
                        <a:lnTo>
                          <a:pt x="90" y="171"/>
                        </a:lnTo>
                        <a:lnTo>
                          <a:pt x="90" y="169"/>
                        </a:lnTo>
                        <a:lnTo>
                          <a:pt x="90" y="167"/>
                        </a:lnTo>
                        <a:lnTo>
                          <a:pt x="90" y="165"/>
                        </a:lnTo>
                        <a:lnTo>
                          <a:pt x="90" y="162"/>
                        </a:lnTo>
                        <a:lnTo>
                          <a:pt x="90" y="160"/>
                        </a:lnTo>
                        <a:lnTo>
                          <a:pt x="90" y="156"/>
                        </a:lnTo>
                        <a:lnTo>
                          <a:pt x="90" y="153"/>
                        </a:lnTo>
                        <a:lnTo>
                          <a:pt x="89" y="149"/>
                        </a:lnTo>
                        <a:lnTo>
                          <a:pt x="89" y="146"/>
                        </a:lnTo>
                        <a:lnTo>
                          <a:pt x="88" y="141"/>
                        </a:lnTo>
                        <a:lnTo>
                          <a:pt x="85" y="136"/>
                        </a:lnTo>
                        <a:lnTo>
                          <a:pt x="84" y="130"/>
                        </a:lnTo>
                        <a:lnTo>
                          <a:pt x="82" y="124"/>
                        </a:lnTo>
                        <a:lnTo>
                          <a:pt x="79" y="117"/>
                        </a:lnTo>
                        <a:lnTo>
                          <a:pt x="75" y="110"/>
                        </a:lnTo>
                        <a:lnTo>
                          <a:pt x="71" y="103"/>
                        </a:lnTo>
                        <a:lnTo>
                          <a:pt x="66" y="95"/>
                        </a:lnTo>
                        <a:lnTo>
                          <a:pt x="62" y="85"/>
                        </a:lnTo>
                        <a:lnTo>
                          <a:pt x="56" y="75"/>
                        </a:lnTo>
                        <a:lnTo>
                          <a:pt x="49" y="65"/>
                        </a:lnTo>
                        <a:lnTo>
                          <a:pt x="42" y="54"/>
                        </a:lnTo>
                        <a:lnTo>
                          <a:pt x="33" y="42"/>
                        </a:lnTo>
                        <a:lnTo>
                          <a:pt x="24" y="29"/>
                        </a:lnTo>
                        <a:lnTo>
                          <a:pt x="14" y="15"/>
                        </a:lnTo>
                        <a:lnTo>
                          <a:pt x="4"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29" name="Freeform 2651"/>
                  <p:cNvSpPr>
                    <a:spLocks/>
                  </p:cNvSpPr>
                  <p:nvPr/>
                </p:nvSpPr>
                <p:spPr bwMode="auto">
                  <a:xfrm>
                    <a:off x="1277" y="991"/>
                    <a:ext cx="14" cy="37"/>
                  </a:xfrm>
                  <a:custGeom>
                    <a:avLst/>
                    <a:gdLst>
                      <a:gd name="T0" fmla="*/ 8 w 99"/>
                      <a:gd name="T1" fmla="*/ 10 h 227"/>
                      <a:gd name="T2" fmla="*/ 18 w 99"/>
                      <a:gd name="T3" fmla="*/ 27 h 227"/>
                      <a:gd name="T4" fmla="*/ 29 w 99"/>
                      <a:gd name="T5" fmla="*/ 42 h 227"/>
                      <a:gd name="T6" fmla="*/ 36 w 99"/>
                      <a:gd name="T7" fmla="*/ 58 h 227"/>
                      <a:gd name="T8" fmla="*/ 41 w 99"/>
                      <a:gd name="T9" fmla="*/ 72 h 227"/>
                      <a:gd name="T10" fmla="*/ 47 w 99"/>
                      <a:gd name="T11" fmla="*/ 85 h 227"/>
                      <a:gd name="T12" fmla="*/ 50 w 99"/>
                      <a:gd name="T13" fmla="*/ 98 h 227"/>
                      <a:gd name="T14" fmla="*/ 52 w 99"/>
                      <a:gd name="T15" fmla="*/ 110 h 227"/>
                      <a:gd name="T16" fmla="*/ 55 w 99"/>
                      <a:gd name="T17" fmla="*/ 122 h 227"/>
                      <a:gd name="T18" fmla="*/ 56 w 99"/>
                      <a:gd name="T19" fmla="*/ 135 h 227"/>
                      <a:gd name="T20" fmla="*/ 60 w 99"/>
                      <a:gd name="T21" fmla="*/ 147 h 227"/>
                      <a:gd name="T22" fmla="*/ 62 w 99"/>
                      <a:gd name="T23" fmla="*/ 160 h 227"/>
                      <a:gd name="T24" fmla="*/ 67 w 99"/>
                      <a:gd name="T25" fmla="*/ 173 h 227"/>
                      <a:gd name="T26" fmla="*/ 74 w 99"/>
                      <a:gd name="T27" fmla="*/ 188 h 227"/>
                      <a:gd name="T28" fmla="*/ 81 w 99"/>
                      <a:gd name="T29" fmla="*/ 202 h 227"/>
                      <a:gd name="T30" fmla="*/ 90 w 99"/>
                      <a:gd name="T31" fmla="*/ 218 h 227"/>
                      <a:gd name="T32" fmla="*/ 99 w 99"/>
                      <a:gd name="T33" fmla="*/ 224 h 227"/>
                      <a:gd name="T34" fmla="*/ 88 w 99"/>
                      <a:gd name="T35" fmla="*/ 209 h 227"/>
                      <a:gd name="T36" fmla="*/ 80 w 99"/>
                      <a:gd name="T37" fmla="*/ 194 h 227"/>
                      <a:gd name="T38" fmla="*/ 74 w 99"/>
                      <a:gd name="T39" fmla="*/ 179 h 227"/>
                      <a:gd name="T40" fmla="*/ 68 w 99"/>
                      <a:gd name="T41" fmla="*/ 166 h 227"/>
                      <a:gd name="T42" fmla="*/ 64 w 99"/>
                      <a:gd name="T43" fmla="*/ 153 h 227"/>
                      <a:gd name="T44" fmla="*/ 61 w 99"/>
                      <a:gd name="T45" fmla="*/ 141 h 227"/>
                      <a:gd name="T46" fmla="*/ 58 w 99"/>
                      <a:gd name="T47" fmla="*/ 128 h 227"/>
                      <a:gd name="T48" fmla="*/ 57 w 99"/>
                      <a:gd name="T49" fmla="*/ 116 h 227"/>
                      <a:gd name="T50" fmla="*/ 55 w 99"/>
                      <a:gd name="T51" fmla="*/ 103 h 227"/>
                      <a:gd name="T52" fmla="*/ 51 w 99"/>
                      <a:gd name="T53" fmla="*/ 90 h 227"/>
                      <a:gd name="T54" fmla="*/ 48 w 99"/>
                      <a:gd name="T55" fmla="*/ 77 h 227"/>
                      <a:gd name="T56" fmla="*/ 42 w 99"/>
                      <a:gd name="T57" fmla="*/ 64 h 227"/>
                      <a:gd name="T58" fmla="*/ 36 w 99"/>
                      <a:gd name="T59" fmla="*/ 48 h 227"/>
                      <a:gd name="T60" fmla="*/ 28 w 99"/>
                      <a:gd name="T61" fmla="*/ 33 h 227"/>
                      <a:gd name="T62" fmla="*/ 16 w 99"/>
                      <a:gd name="T63" fmla="*/ 16 h 227"/>
                      <a:gd name="T64" fmla="*/ 3 w 99"/>
                      <a:gd name="T65" fmla="*/ 0 h 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227"/>
                      <a:gd name="T101" fmla="*/ 99 w 99"/>
                      <a:gd name="T102" fmla="*/ 227 h 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227">
                        <a:moveTo>
                          <a:pt x="0" y="2"/>
                        </a:moveTo>
                        <a:lnTo>
                          <a:pt x="8" y="10"/>
                        </a:lnTo>
                        <a:lnTo>
                          <a:pt x="14" y="19"/>
                        </a:lnTo>
                        <a:lnTo>
                          <a:pt x="18" y="27"/>
                        </a:lnTo>
                        <a:lnTo>
                          <a:pt x="24" y="35"/>
                        </a:lnTo>
                        <a:lnTo>
                          <a:pt x="29" y="42"/>
                        </a:lnTo>
                        <a:lnTo>
                          <a:pt x="32" y="50"/>
                        </a:lnTo>
                        <a:lnTo>
                          <a:pt x="36" y="58"/>
                        </a:lnTo>
                        <a:lnTo>
                          <a:pt x="38" y="65"/>
                        </a:lnTo>
                        <a:lnTo>
                          <a:pt x="41" y="72"/>
                        </a:lnTo>
                        <a:lnTo>
                          <a:pt x="43" y="78"/>
                        </a:lnTo>
                        <a:lnTo>
                          <a:pt x="47" y="85"/>
                        </a:lnTo>
                        <a:lnTo>
                          <a:pt x="48" y="91"/>
                        </a:lnTo>
                        <a:lnTo>
                          <a:pt x="50" y="98"/>
                        </a:lnTo>
                        <a:lnTo>
                          <a:pt x="51" y="104"/>
                        </a:lnTo>
                        <a:lnTo>
                          <a:pt x="52" y="110"/>
                        </a:lnTo>
                        <a:lnTo>
                          <a:pt x="54" y="116"/>
                        </a:lnTo>
                        <a:lnTo>
                          <a:pt x="55" y="122"/>
                        </a:lnTo>
                        <a:lnTo>
                          <a:pt x="55" y="129"/>
                        </a:lnTo>
                        <a:lnTo>
                          <a:pt x="56" y="135"/>
                        </a:lnTo>
                        <a:lnTo>
                          <a:pt x="57" y="141"/>
                        </a:lnTo>
                        <a:lnTo>
                          <a:pt x="60" y="147"/>
                        </a:lnTo>
                        <a:lnTo>
                          <a:pt x="61" y="154"/>
                        </a:lnTo>
                        <a:lnTo>
                          <a:pt x="62" y="160"/>
                        </a:lnTo>
                        <a:lnTo>
                          <a:pt x="64" y="167"/>
                        </a:lnTo>
                        <a:lnTo>
                          <a:pt x="67" y="173"/>
                        </a:lnTo>
                        <a:lnTo>
                          <a:pt x="69" y="180"/>
                        </a:lnTo>
                        <a:lnTo>
                          <a:pt x="74" y="188"/>
                        </a:lnTo>
                        <a:lnTo>
                          <a:pt x="77" y="195"/>
                        </a:lnTo>
                        <a:lnTo>
                          <a:pt x="81" y="202"/>
                        </a:lnTo>
                        <a:lnTo>
                          <a:pt x="86" y="210"/>
                        </a:lnTo>
                        <a:lnTo>
                          <a:pt x="90" y="218"/>
                        </a:lnTo>
                        <a:lnTo>
                          <a:pt x="95" y="227"/>
                        </a:lnTo>
                        <a:lnTo>
                          <a:pt x="99" y="224"/>
                        </a:lnTo>
                        <a:lnTo>
                          <a:pt x="93" y="216"/>
                        </a:lnTo>
                        <a:lnTo>
                          <a:pt x="88" y="209"/>
                        </a:lnTo>
                        <a:lnTo>
                          <a:pt x="83" y="201"/>
                        </a:lnTo>
                        <a:lnTo>
                          <a:pt x="80" y="194"/>
                        </a:lnTo>
                        <a:lnTo>
                          <a:pt x="76" y="186"/>
                        </a:lnTo>
                        <a:lnTo>
                          <a:pt x="74" y="179"/>
                        </a:lnTo>
                        <a:lnTo>
                          <a:pt x="70" y="172"/>
                        </a:lnTo>
                        <a:lnTo>
                          <a:pt x="68" y="166"/>
                        </a:lnTo>
                        <a:lnTo>
                          <a:pt x="66" y="159"/>
                        </a:lnTo>
                        <a:lnTo>
                          <a:pt x="64" y="153"/>
                        </a:lnTo>
                        <a:lnTo>
                          <a:pt x="62" y="147"/>
                        </a:lnTo>
                        <a:lnTo>
                          <a:pt x="61" y="141"/>
                        </a:lnTo>
                        <a:lnTo>
                          <a:pt x="60" y="134"/>
                        </a:lnTo>
                        <a:lnTo>
                          <a:pt x="58" y="128"/>
                        </a:lnTo>
                        <a:lnTo>
                          <a:pt x="57" y="122"/>
                        </a:lnTo>
                        <a:lnTo>
                          <a:pt x="57" y="116"/>
                        </a:lnTo>
                        <a:lnTo>
                          <a:pt x="56" y="110"/>
                        </a:lnTo>
                        <a:lnTo>
                          <a:pt x="55" y="103"/>
                        </a:lnTo>
                        <a:lnTo>
                          <a:pt x="52" y="97"/>
                        </a:lnTo>
                        <a:lnTo>
                          <a:pt x="51" y="90"/>
                        </a:lnTo>
                        <a:lnTo>
                          <a:pt x="50" y="84"/>
                        </a:lnTo>
                        <a:lnTo>
                          <a:pt x="48" y="77"/>
                        </a:lnTo>
                        <a:lnTo>
                          <a:pt x="44" y="71"/>
                        </a:lnTo>
                        <a:lnTo>
                          <a:pt x="42" y="64"/>
                        </a:lnTo>
                        <a:lnTo>
                          <a:pt x="40" y="57"/>
                        </a:lnTo>
                        <a:lnTo>
                          <a:pt x="36" y="48"/>
                        </a:lnTo>
                        <a:lnTo>
                          <a:pt x="31" y="40"/>
                        </a:lnTo>
                        <a:lnTo>
                          <a:pt x="28" y="33"/>
                        </a:lnTo>
                        <a:lnTo>
                          <a:pt x="23" y="25"/>
                        </a:lnTo>
                        <a:lnTo>
                          <a:pt x="16" y="16"/>
                        </a:lnTo>
                        <a:lnTo>
                          <a:pt x="10" y="8"/>
                        </a:lnTo>
                        <a:lnTo>
                          <a:pt x="3" y="0"/>
                        </a:lnTo>
                        <a:lnTo>
                          <a:pt x="0"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0" name="Freeform 2652"/>
                  <p:cNvSpPr>
                    <a:spLocks/>
                  </p:cNvSpPr>
                  <p:nvPr/>
                </p:nvSpPr>
                <p:spPr bwMode="auto">
                  <a:xfrm>
                    <a:off x="1270" y="986"/>
                    <a:ext cx="7" cy="5"/>
                  </a:xfrm>
                  <a:custGeom>
                    <a:avLst/>
                    <a:gdLst>
                      <a:gd name="T0" fmla="*/ 2 w 52"/>
                      <a:gd name="T1" fmla="*/ 6 h 29"/>
                      <a:gd name="T2" fmla="*/ 6 w 52"/>
                      <a:gd name="T3" fmla="*/ 5 h 29"/>
                      <a:gd name="T4" fmla="*/ 9 w 52"/>
                      <a:gd name="T5" fmla="*/ 4 h 29"/>
                      <a:gd name="T6" fmla="*/ 13 w 52"/>
                      <a:gd name="T7" fmla="*/ 4 h 29"/>
                      <a:gd name="T8" fmla="*/ 16 w 52"/>
                      <a:gd name="T9" fmla="*/ 5 h 29"/>
                      <a:gd name="T10" fmla="*/ 20 w 52"/>
                      <a:gd name="T11" fmla="*/ 5 h 29"/>
                      <a:gd name="T12" fmla="*/ 23 w 52"/>
                      <a:gd name="T13" fmla="*/ 6 h 29"/>
                      <a:gd name="T14" fmla="*/ 26 w 52"/>
                      <a:gd name="T15" fmla="*/ 7 h 29"/>
                      <a:gd name="T16" fmla="*/ 28 w 52"/>
                      <a:gd name="T17" fmla="*/ 9 h 29"/>
                      <a:gd name="T18" fmla="*/ 31 w 52"/>
                      <a:gd name="T19" fmla="*/ 11 h 29"/>
                      <a:gd name="T20" fmla="*/ 33 w 52"/>
                      <a:gd name="T21" fmla="*/ 12 h 29"/>
                      <a:gd name="T22" fmla="*/ 37 w 52"/>
                      <a:gd name="T23" fmla="*/ 15 h 29"/>
                      <a:gd name="T24" fmla="*/ 39 w 52"/>
                      <a:gd name="T25" fmla="*/ 18 h 29"/>
                      <a:gd name="T26" fmla="*/ 41 w 52"/>
                      <a:gd name="T27" fmla="*/ 21 h 29"/>
                      <a:gd name="T28" fmla="*/ 45 w 52"/>
                      <a:gd name="T29" fmla="*/ 24 h 29"/>
                      <a:gd name="T30" fmla="*/ 48 w 52"/>
                      <a:gd name="T31" fmla="*/ 27 h 29"/>
                      <a:gd name="T32" fmla="*/ 52 w 52"/>
                      <a:gd name="T33" fmla="*/ 27 h 29"/>
                      <a:gd name="T34" fmla="*/ 49 w 52"/>
                      <a:gd name="T35" fmla="*/ 23 h 29"/>
                      <a:gd name="T36" fmla="*/ 47 w 52"/>
                      <a:gd name="T37" fmla="*/ 19 h 29"/>
                      <a:gd name="T38" fmla="*/ 42 w 52"/>
                      <a:gd name="T39" fmla="*/ 17 h 29"/>
                      <a:gd name="T40" fmla="*/ 40 w 52"/>
                      <a:gd name="T41" fmla="*/ 13 h 29"/>
                      <a:gd name="T42" fmla="*/ 38 w 52"/>
                      <a:gd name="T43" fmla="*/ 11 h 29"/>
                      <a:gd name="T44" fmla="*/ 34 w 52"/>
                      <a:gd name="T45" fmla="*/ 9 h 29"/>
                      <a:gd name="T46" fmla="*/ 32 w 52"/>
                      <a:gd name="T47" fmla="*/ 6 h 29"/>
                      <a:gd name="T48" fmla="*/ 28 w 52"/>
                      <a:gd name="T49" fmla="*/ 5 h 29"/>
                      <a:gd name="T50" fmla="*/ 26 w 52"/>
                      <a:gd name="T51" fmla="*/ 4 h 29"/>
                      <a:gd name="T52" fmla="*/ 22 w 52"/>
                      <a:gd name="T53" fmla="*/ 3 h 29"/>
                      <a:gd name="T54" fmla="*/ 18 w 52"/>
                      <a:gd name="T55" fmla="*/ 2 h 29"/>
                      <a:gd name="T56" fmla="*/ 15 w 52"/>
                      <a:gd name="T57" fmla="*/ 0 h 29"/>
                      <a:gd name="T58" fmla="*/ 12 w 52"/>
                      <a:gd name="T59" fmla="*/ 0 h 29"/>
                      <a:gd name="T60" fmla="*/ 8 w 52"/>
                      <a:gd name="T61" fmla="*/ 2 h 29"/>
                      <a:gd name="T62" fmla="*/ 3 w 52"/>
                      <a:gd name="T63" fmla="*/ 2 h 29"/>
                      <a:gd name="T64" fmla="*/ 0 w 52"/>
                      <a:gd name="T65" fmla="*/ 3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9"/>
                      <a:gd name="T101" fmla="*/ 52 w 52"/>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9">
                        <a:moveTo>
                          <a:pt x="1" y="6"/>
                        </a:moveTo>
                        <a:lnTo>
                          <a:pt x="2" y="6"/>
                        </a:lnTo>
                        <a:lnTo>
                          <a:pt x="5" y="5"/>
                        </a:lnTo>
                        <a:lnTo>
                          <a:pt x="6" y="5"/>
                        </a:lnTo>
                        <a:lnTo>
                          <a:pt x="8" y="5"/>
                        </a:lnTo>
                        <a:lnTo>
                          <a:pt x="9" y="4"/>
                        </a:lnTo>
                        <a:lnTo>
                          <a:pt x="12" y="4"/>
                        </a:lnTo>
                        <a:lnTo>
                          <a:pt x="13" y="4"/>
                        </a:lnTo>
                        <a:lnTo>
                          <a:pt x="14" y="4"/>
                        </a:lnTo>
                        <a:lnTo>
                          <a:pt x="16" y="5"/>
                        </a:lnTo>
                        <a:lnTo>
                          <a:pt x="18" y="5"/>
                        </a:lnTo>
                        <a:lnTo>
                          <a:pt x="20" y="5"/>
                        </a:lnTo>
                        <a:lnTo>
                          <a:pt x="21" y="5"/>
                        </a:lnTo>
                        <a:lnTo>
                          <a:pt x="23" y="6"/>
                        </a:lnTo>
                        <a:lnTo>
                          <a:pt x="25" y="6"/>
                        </a:lnTo>
                        <a:lnTo>
                          <a:pt x="26" y="7"/>
                        </a:lnTo>
                        <a:lnTo>
                          <a:pt x="27" y="7"/>
                        </a:lnTo>
                        <a:lnTo>
                          <a:pt x="28" y="9"/>
                        </a:lnTo>
                        <a:lnTo>
                          <a:pt x="29" y="10"/>
                        </a:lnTo>
                        <a:lnTo>
                          <a:pt x="31" y="11"/>
                        </a:lnTo>
                        <a:lnTo>
                          <a:pt x="32" y="11"/>
                        </a:lnTo>
                        <a:lnTo>
                          <a:pt x="33" y="12"/>
                        </a:lnTo>
                        <a:lnTo>
                          <a:pt x="35" y="13"/>
                        </a:lnTo>
                        <a:lnTo>
                          <a:pt x="37" y="15"/>
                        </a:lnTo>
                        <a:lnTo>
                          <a:pt x="38" y="16"/>
                        </a:lnTo>
                        <a:lnTo>
                          <a:pt x="39" y="18"/>
                        </a:lnTo>
                        <a:lnTo>
                          <a:pt x="40" y="19"/>
                        </a:lnTo>
                        <a:lnTo>
                          <a:pt x="41" y="21"/>
                        </a:lnTo>
                        <a:lnTo>
                          <a:pt x="42" y="22"/>
                        </a:lnTo>
                        <a:lnTo>
                          <a:pt x="45" y="24"/>
                        </a:lnTo>
                        <a:lnTo>
                          <a:pt x="47" y="25"/>
                        </a:lnTo>
                        <a:lnTo>
                          <a:pt x="48" y="27"/>
                        </a:lnTo>
                        <a:lnTo>
                          <a:pt x="49" y="29"/>
                        </a:lnTo>
                        <a:lnTo>
                          <a:pt x="52" y="27"/>
                        </a:lnTo>
                        <a:lnTo>
                          <a:pt x="51" y="25"/>
                        </a:lnTo>
                        <a:lnTo>
                          <a:pt x="49" y="23"/>
                        </a:lnTo>
                        <a:lnTo>
                          <a:pt x="48" y="22"/>
                        </a:lnTo>
                        <a:lnTo>
                          <a:pt x="47" y="19"/>
                        </a:lnTo>
                        <a:lnTo>
                          <a:pt x="45" y="18"/>
                        </a:lnTo>
                        <a:lnTo>
                          <a:pt x="42" y="17"/>
                        </a:lnTo>
                        <a:lnTo>
                          <a:pt x="41" y="15"/>
                        </a:lnTo>
                        <a:lnTo>
                          <a:pt x="40" y="13"/>
                        </a:lnTo>
                        <a:lnTo>
                          <a:pt x="39" y="12"/>
                        </a:lnTo>
                        <a:lnTo>
                          <a:pt x="38" y="11"/>
                        </a:lnTo>
                        <a:lnTo>
                          <a:pt x="35" y="10"/>
                        </a:lnTo>
                        <a:lnTo>
                          <a:pt x="34" y="9"/>
                        </a:lnTo>
                        <a:lnTo>
                          <a:pt x="33" y="7"/>
                        </a:lnTo>
                        <a:lnTo>
                          <a:pt x="32" y="6"/>
                        </a:lnTo>
                        <a:lnTo>
                          <a:pt x="31" y="6"/>
                        </a:lnTo>
                        <a:lnTo>
                          <a:pt x="28" y="5"/>
                        </a:lnTo>
                        <a:lnTo>
                          <a:pt x="27" y="4"/>
                        </a:lnTo>
                        <a:lnTo>
                          <a:pt x="26" y="4"/>
                        </a:lnTo>
                        <a:lnTo>
                          <a:pt x="25" y="3"/>
                        </a:lnTo>
                        <a:lnTo>
                          <a:pt x="22" y="3"/>
                        </a:lnTo>
                        <a:lnTo>
                          <a:pt x="21" y="2"/>
                        </a:lnTo>
                        <a:lnTo>
                          <a:pt x="18" y="2"/>
                        </a:lnTo>
                        <a:lnTo>
                          <a:pt x="16" y="2"/>
                        </a:lnTo>
                        <a:lnTo>
                          <a:pt x="15" y="0"/>
                        </a:lnTo>
                        <a:lnTo>
                          <a:pt x="13" y="0"/>
                        </a:lnTo>
                        <a:lnTo>
                          <a:pt x="12" y="0"/>
                        </a:lnTo>
                        <a:lnTo>
                          <a:pt x="9" y="0"/>
                        </a:lnTo>
                        <a:lnTo>
                          <a:pt x="8" y="2"/>
                        </a:lnTo>
                        <a:lnTo>
                          <a:pt x="6" y="2"/>
                        </a:lnTo>
                        <a:lnTo>
                          <a:pt x="3" y="2"/>
                        </a:lnTo>
                        <a:lnTo>
                          <a:pt x="2" y="3"/>
                        </a:lnTo>
                        <a:lnTo>
                          <a:pt x="0" y="3"/>
                        </a:lnTo>
                        <a:lnTo>
                          <a:pt x="1" y="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1" name="Freeform 2653"/>
                  <p:cNvSpPr>
                    <a:spLocks/>
                  </p:cNvSpPr>
                  <p:nvPr/>
                </p:nvSpPr>
                <p:spPr bwMode="auto">
                  <a:xfrm>
                    <a:off x="1234" y="986"/>
                    <a:ext cx="36" cy="68"/>
                  </a:xfrm>
                  <a:custGeom>
                    <a:avLst/>
                    <a:gdLst>
                      <a:gd name="T0" fmla="*/ 2 w 253"/>
                      <a:gd name="T1" fmla="*/ 405 h 405"/>
                      <a:gd name="T2" fmla="*/ 25 w 253"/>
                      <a:gd name="T3" fmla="*/ 398 h 405"/>
                      <a:gd name="T4" fmla="*/ 46 w 253"/>
                      <a:gd name="T5" fmla="*/ 384 h 405"/>
                      <a:gd name="T6" fmla="*/ 64 w 253"/>
                      <a:gd name="T7" fmla="*/ 363 h 405"/>
                      <a:gd name="T8" fmla="*/ 82 w 253"/>
                      <a:gd name="T9" fmla="*/ 338 h 405"/>
                      <a:gd name="T10" fmla="*/ 97 w 253"/>
                      <a:gd name="T11" fmla="*/ 309 h 405"/>
                      <a:gd name="T12" fmla="*/ 111 w 253"/>
                      <a:gd name="T13" fmla="*/ 277 h 405"/>
                      <a:gd name="T14" fmla="*/ 126 w 253"/>
                      <a:gd name="T15" fmla="*/ 242 h 405"/>
                      <a:gd name="T16" fmla="*/ 140 w 253"/>
                      <a:gd name="T17" fmla="*/ 207 h 405"/>
                      <a:gd name="T18" fmla="*/ 152 w 253"/>
                      <a:gd name="T19" fmla="*/ 172 h 405"/>
                      <a:gd name="T20" fmla="*/ 166 w 253"/>
                      <a:gd name="T21" fmla="*/ 138 h 405"/>
                      <a:gd name="T22" fmla="*/ 178 w 253"/>
                      <a:gd name="T23" fmla="*/ 106 h 405"/>
                      <a:gd name="T24" fmla="*/ 192 w 253"/>
                      <a:gd name="T25" fmla="*/ 75 h 405"/>
                      <a:gd name="T26" fmla="*/ 206 w 253"/>
                      <a:gd name="T27" fmla="*/ 49 h 405"/>
                      <a:gd name="T28" fmla="*/ 221 w 253"/>
                      <a:gd name="T29" fmla="*/ 27 h 405"/>
                      <a:gd name="T30" fmla="*/ 236 w 253"/>
                      <a:gd name="T31" fmla="*/ 12 h 405"/>
                      <a:gd name="T32" fmla="*/ 253 w 253"/>
                      <a:gd name="T33" fmla="*/ 3 h 405"/>
                      <a:gd name="T34" fmla="*/ 242 w 253"/>
                      <a:gd name="T35" fmla="*/ 3 h 405"/>
                      <a:gd name="T36" fmla="*/ 226 w 253"/>
                      <a:gd name="T37" fmla="*/ 16 h 405"/>
                      <a:gd name="T38" fmla="*/ 210 w 253"/>
                      <a:gd name="T39" fmla="*/ 35 h 405"/>
                      <a:gd name="T40" fmla="*/ 196 w 253"/>
                      <a:gd name="T41" fmla="*/ 59 h 405"/>
                      <a:gd name="T42" fmla="*/ 182 w 253"/>
                      <a:gd name="T43" fmla="*/ 89 h 405"/>
                      <a:gd name="T44" fmla="*/ 168 w 253"/>
                      <a:gd name="T45" fmla="*/ 120 h 405"/>
                      <a:gd name="T46" fmla="*/ 156 w 253"/>
                      <a:gd name="T47" fmla="*/ 153 h 405"/>
                      <a:gd name="T48" fmla="*/ 142 w 253"/>
                      <a:gd name="T49" fmla="*/ 188 h 405"/>
                      <a:gd name="T50" fmla="*/ 130 w 253"/>
                      <a:gd name="T51" fmla="*/ 224 h 405"/>
                      <a:gd name="T52" fmla="*/ 115 w 253"/>
                      <a:gd name="T53" fmla="*/ 259 h 405"/>
                      <a:gd name="T54" fmla="*/ 102 w 253"/>
                      <a:gd name="T55" fmla="*/ 291 h 405"/>
                      <a:gd name="T56" fmla="*/ 86 w 253"/>
                      <a:gd name="T57" fmla="*/ 322 h 405"/>
                      <a:gd name="T58" fmla="*/ 70 w 253"/>
                      <a:gd name="T59" fmla="*/ 348 h 405"/>
                      <a:gd name="T60" fmla="*/ 52 w 253"/>
                      <a:gd name="T61" fmla="*/ 371 h 405"/>
                      <a:gd name="T62" fmla="*/ 33 w 253"/>
                      <a:gd name="T63" fmla="*/ 389 h 405"/>
                      <a:gd name="T64" fmla="*/ 12 w 253"/>
                      <a:gd name="T65" fmla="*/ 400 h 405"/>
                      <a:gd name="T66" fmla="*/ 3 w 253"/>
                      <a:gd name="T67" fmla="*/ 403 h 405"/>
                      <a:gd name="T68" fmla="*/ 0 w 253"/>
                      <a:gd name="T69" fmla="*/ 405 h 405"/>
                      <a:gd name="T70" fmla="*/ 0 w 253"/>
                      <a:gd name="T71" fmla="*/ 403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3"/>
                      <a:gd name="T109" fmla="*/ 0 h 405"/>
                      <a:gd name="T110" fmla="*/ 253 w 253"/>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3" h="405">
                        <a:moveTo>
                          <a:pt x="0" y="403"/>
                        </a:moveTo>
                        <a:lnTo>
                          <a:pt x="2" y="405"/>
                        </a:lnTo>
                        <a:lnTo>
                          <a:pt x="13" y="403"/>
                        </a:lnTo>
                        <a:lnTo>
                          <a:pt x="25" y="398"/>
                        </a:lnTo>
                        <a:lnTo>
                          <a:pt x="35" y="391"/>
                        </a:lnTo>
                        <a:lnTo>
                          <a:pt x="46" y="384"/>
                        </a:lnTo>
                        <a:lnTo>
                          <a:pt x="54" y="374"/>
                        </a:lnTo>
                        <a:lnTo>
                          <a:pt x="64" y="363"/>
                        </a:lnTo>
                        <a:lnTo>
                          <a:pt x="73" y="351"/>
                        </a:lnTo>
                        <a:lnTo>
                          <a:pt x="82" y="338"/>
                        </a:lnTo>
                        <a:lnTo>
                          <a:pt x="89" y="323"/>
                        </a:lnTo>
                        <a:lnTo>
                          <a:pt x="97" y="309"/>
                        </a:lnTo>
                        <a:lnTo>
                          <a:pt x="105" y="294"/>
                        </a:lnTo>
                        <a:lnTo>
                          <a:pt x="111" y="277"/>
                        </a:lnTo>
                        <a:lnTo>
                          <a:pt x="118" y="260"/>
                        </a:lnTo>
                        <a:lnTo>
                          <a:pt x="126" y="242"/>
                        </a:lnTo>
                        <a:lnTo>
                          <a:pt x="132" y="225"/>
                        </a:lnTo>
                        <a:lnTo>
                          <a:pt x="140" y="207"/>
                        </a:lnTo>
                        <a:lnTo>
                          <a:pt x="146" y="189"/>
                        </a:lnTo>
                        <a:lnTo>
                          <a:pt x="152" y="172"/>
                        </a:lnTo>
                        <a:lnTo>
                          <a:pt x="160" y="154"/>
                        </a:lnTo>
                        <a:lnTo>
                          <a:pt x="166" y="138"/>
                        </a:lnTo>
                        <a:lnTo>
                          <a:pt x="173" y="121"/>
                        </a:lnTo>
                        <a:lnTo>
                          <a:pt x="178" y="106"/>
                        </a:lnTo>
                        <a:lnTo>
                          <a:pt x="186" y="90"/>
                        </a:lnTo>
                        <a:lnTo>
                          <a:pt x="192" y="75"/>
                        </a:lnTo>
                        <a:lnTo>
                          <a:pt x="200" y="62"/>
                        </a:lnTo>
                        <a:lnTo>
                          <a:pt x="206" y="49"/>
                        </a:lnTo>
                        <a:lnTo>
                          <a:pt x="213" y="38"/>
                        </a:lnTo>
                        <a:lnTo>
                          <a:pt x="221" y="27"/>
                        </a:lnTo>
                        <a:lnTo>
                          <a:pt x="228" y="19"/>
                        </a:lnTo>
                        <a:lnTo>
                          <a:pt x="236" y="12"/>
                        </a:lnTo>
                        <a:lnTo>
                          <a:pt x="244" y="7"/>
                        </a:lnTo>
                        <a:lnTo>
                          <a:pt x="253" y="3"/>
                        </a:lnTo>
                        <a:lnTo>
                          <a:pt x="252" y="0"/>
                        </a:lnTo>
                        <a:lnTo>
                          <a:pt x="242" y="3"/>
                        </a:lnTo>
                        <a:lnTo>
                          <a:pt x="234" y="9"/>
                        </a:lnTo>
                        <a:lnTo>
                          <a:pt x="226" y="16"/>
                        </a:lnTo>
                        <a:lnTo>
                          <a:pt x="218" y="26"/>
                        </a:lnTo>
                        <a:lnTo>
                          <a:pt x="210" y="35"/>
                        </a:lnTo>
                        <a:lnTo>
                          <a:pt x="203" y="47"/>
                        </a:lnTo>
                        <a:lnTo>
                          <a:pt x="196" y="59"/>
                        </a:lnTo>
                        <a:lnTo>
                          <a:pt x="188" y="74"/>
                        </a:lnTo>
                        <a:lnTo>
                          <a:pt x="182" y="89"/>
                        </a:lnTo>
                        <a:lnTo>
                          <a:pt x="176" y="104"/>
                        </a:lnTo>
                        <a:lnTo>
                          <a:pt x="168" y="120"/>
                        </a:lnTo>
                        <a:lnTo>
                          <a:pt x="162" y="137"/>
                        </a:lnTo>
                        <a:lnTo>
                          <a:pt x="156" y="153"/>
                        </a:lnTo>
                        <a:lnTo>
                          <a:pt x="149" y="171"/>
                        </a:lnTo>
                        <a:lnTo>
                          <a:pt x="142" y="188"/>
                        </a:lnTo>
                        <a:lnTo>
                          <a:pt x="136" y="206"/>
                        </a:lnTo>
                        <a:lnTo>
                          <a:pt x="130" y="224"/>
                        </a:lnTo>
                        <a:lnTo>
                          <a:pt x="123" y="241"/>
                        </a:lnTo>
                        <a:lnTo>
                          <a:pt x="115" y="259"/>
                        </a:lnTo>
                        <a:lnTo>
                          <a:pt x="109" y="276"/>
                        </a:lnTo>
                        <a:lnTo>
                          <a:pt x="102" y="291"/>
                        </a:lnTo>
                        <a:lnTo>
                          <a:pt x="93" y="307"/>
                        </a:lnTo>
                        <a:lnTo>
                          <a:pt x="86" y="322"/>
                        </a:lnTo>
                        <a:lnTo>
                          <a:pt x="78" y="335"/>
                        </a:lnTo>
                        <a:lnTo>
                          <a:pt x="70" y="348"/>
                        </a:lnTo>
                        <a:lnTo>
                          <a:pt x="60" y="360"/>
                        </a:lnTo>
                        <a:lnTo>
                          <a:pt x="52" y="371"/>
                        </a:lnTo>
                        <a:lnTo>
                          <a:pt x="44" y="382"/>
                        </a:lnTo>
                        <a:lnTo>
                          <a:pt x="33" y="389"/>
                        </a:lnTo>
                        <a:lnTo>
                          <a:pt x="24" y="395"/>
                        </a:lnTo>
                        <a:lnTo>
                          <a:pt x="12" y="400"/>
                        </a:lnTo>
                        <a:lnTo>
                          <a:pt x="2" y="402"/>
                        </a:lnTo>
                        <a:lnTo>
                          <a:pt x="3" y="403"/>
                        </a:lnTo>
                        <a:lnTo>
                          <a:pt x="0" y="403"/>
                        </a:lnTo>
                        <a:lnTo>
                          <a:pt x="0" y="405"/>
                        </a:lnTo>
                        <a:lnTo>
                          <a:pt x="2" y="405"/>
                        </a:lnTo>
                        <a:lnTo>
                          <a:pt x="0" y="40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2" name="Freeform 2654"/>
                  <p:cNvSpPr>
                    <a:spLocks/>
                  </p:cNvSpPr>
                  <p:nvPr/>
                </p:nvSpPr>
                <p:spPr bwMode="auto">
                  <a:xfrm>
                    <a:off x="1234" y="1013"/>
                    <a:ext cx="13" cy="41"/>
                  </a:xfrm>
                  <a:custGeom>
                    <a:avLst/>
                    <a:gdLst>
                      <a:gd name="T0" fmla="*/ 89 w 93"/>
                      <a:gd name="T1" fmla="*/ 2 h 245"/>
                      <a:gd name="T2" fmla="*/ 84 w 93"/>
                      <a:gd name="T3" fmla="*/ 10 h 245"/>
                      <a:gd name="T4" fmla="*/ 78 w 93"/>
                      <a:gd name="T5" fmla="*/ 19 h 245"/>
                      <a:gd name="T6" fmla="*/ 72 w 93"/>
                      <a:gd name="T7" fmla="*/ 30 h 245"/>
                      <a:gd name="T8" fmla="*/ 64 w 93"/>
                      <a:gd name="T9" fmla="*/ 43 h 245"/>
                      <a:gd name="T10" fmla="*/ 57 w 93"/>
                      <a:gd name="T11" fmla="*/ 56 h 245"/>
                      <a:gd name="T12" fmla="*/ 51 w 93"/>
                      <a:gd name="T13" fmla="*/ 72 h 245"/>
                      <a:gd name="T14" fmla="*/ 44 w 93"/>
                      <a:gd name="T15" fmla="*/ 88 h 245"/>
                      <a:gd name="T16" fmla="*/ 35 w 93"/>
                      <a:gd name="T17" fmla="*/ 105 h 245"/>
                      <a:gd name="T18" fmla="*/ 28 w 93"/>
                      <a:gd name="T19" fmla="*/ 123 h 245"/>
                      <a:gd name="T20" fmla="*/ 22 w 93"/>
                      <a:gd name="T21" fmla="*/ 140 h 245"/>
                      <a:gd name="T22" fmla="*/ 15 w 93"/>
                      <a:gd name="T23" fmla="*/ 159 h 245"/>
                      <a:gd name="T24" fmla="*/ 11 w 93"/>
                      <a:gd name="T25" fmla="*/ 179 h 245"/>
                      <a:gd name="T26" fmla="*/ 6 w 93"/>
                      <a:gd name="T27" fmla="*/ 198 h 245"/>
                      <a:gd name="T28" fmla="*/ 2 w 93"/>
                      <a:gd name="T29" fmla="*/ 218 h 245"/>
                      <a:gd name="T30" fmla="*/ 1 w 93"/>
                      <a:gd name="T31" fmla="*/ 236 h 245"/>
                      <a:gd name="T32" fmla="*/ 3 w 93"/>
                      <a:gd name="T33" fmla="*/ 245 h 245"/>
                      <a:gd name="T34" fmla="*/ 5 w 93"/>
                      <a:gd name="T35" fmla="*/ 227 h 245"/>
                      <a:gd name="T36" fmla="*/ 8 w 93"/>
                      <a:gd name="T37" fmla="*/ 207 h 245"/>
                      <a:gd name="T38" fmla="*/ 12 w 93"/>
                      <a:gd name="T39" fmla="*/ 188 h 245"/>
                      <a:gd name="T40" fmla="*/ 17 w 93"/>
                      <a:gd name="T41" fmla="*/ 169 h 245"/>
                      <a:gd name="T42" fmla="*/ 22 w 93"/>
                      <a:gd name="T43" fmla="*/ 151 h 245"/>
                      <a:gd name="T44" fmla="*/ 28 w 93"/>
                      <a:gd name="T45" fmla="*/ 132 h 245"/>
                      <a:gd name="T46" fmla="*/ 35 w 93"/>
                      <a:gd name="T47" fmla="*/ 114 h 245"/>
                      <a:gd name="T48" fmla="*/ 41 w 93"/>
                      <a:gd name="T49" fmla="*/ 98 h 245"/>
                      <a:gd name="T50" fmla="*/ 50 w 93"/>
                      <a:gd name="T51" fmla="*/ 81 h 245"/>
                      <a:gd name="T52" fmla="*/ 57 w 93"/>
                      <a:gd name="T53" fmla="*/ 64 h 245"/>
                      <a:gd name="T54" fmla="*/ 64 w 93"/>
                      <a:gd name="T55" fmla="*/ 51 h 245"/>
                      <a:gd name="T56" fmla="*/ 72 w 93"/>
                      <a:gd name="T57" fmla="*/ 38 h 245"/>
                      <a:gd name="T58" fmla="*/ 78 w 93"/>
                      <a:gd name="T59" fmla="*/ 26 h 245"/>
                      <a:gd name="T60" fmla="*/ 84 w 93"/>
                      <a:gd name="T61" fmla="*/ 17 h 245"/>
                      <a:gd name="T62" fmla="*/ 89 w 93"/>
                      <a:gd name="T63" fmla="*/ 8 h 245"/>
                      <a:gd name="T64" fmla="*/ 93 w 93"/>
                      <a:gd name="T65" fmla="*/ 1 h 2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45"/>
                      <a:gd name="T101" fmla="*/ 93 w 93"/>
                      <a:gd name="T102" fmla="*/ 245 h 2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45">
                        <a:moveTo>
                          <a:pt x="90" y="0"/>
                        </a:moveTo>
                        <a:lnTo>
                          <a:pt x="89" y="2"/>
                        </a:lnTo>
                        <a:lnTo>
                          <a:pt x="86" y="6"/>
                        </a:lnTo>
                        <a:lnTo>
                          <a:pt x="84" y="10"/>
                        </a:lnTo>
                        <a:lnTo>
                          <a:pt x="80" y="14"/>
                        </a:lnTo>
                        <a:lnTo>
                          <a:pt x="78" y="19"/>
                        </a:lnTo>
                        <a:lnTo>
                          <a:pt x="74" y="24"/>
                        </a:lnTo>
                        <a:lnTo>
                          <a:pt x="72" y="30"/>
                        </a:lnTo>
                        <a:lnTo>
                          <a:pt x="67" y="36"/>
                        </a:lnTo>
                        <a:lnTo>
                          <a:pt x="64" y="43"/>
                        </a:lnTo>
                        <a:lnTo>
                          <a:pt x="60" y="49"/>
                        </a:lnTo>
                        <a:lnTo>
                          <a:pt x="57" y="56"/>
                        </a:lnTo>
                        <a:lnTo>
                          <a:pt x="54" y="63"/>
                        </a:lnTo>
                        <a:lnTo>
                          <a:pt x="51" y="72"/>
                        </a:lnTo>
                        <a:lnTo>
                          <a:pt x="47" y="80"/>
                        </a:lnTo>
                        <a:lnTo>
                          <a:pt x="44" y="88"/>
                        </a:lnTo>
                        <a:lnTo>
                          <a:pt x="39" y="96"/>
                        </a:lnTo>
                        <a:lnTo>
                          <a:pt x="35" y="105"/>
                        </a:lnTo>
                        <a:lnTo>
                          <a:pt x="32" y="113"/>
                        </a:lnTo>
                        <a:lnTo>
                          <a:pt x="28" y="123"/>
                        </a:lnTo>
                        <a:lnTo>
                          <a:pt x="25" y="131"/>
                        </a:lnTo>
                        <a:lnTo>
                          <a:pt x="22" y="140"/>
                        </a:lnTo>
                        <a:lnTo>
                          <a:pt x="19" y="150"/>
                        </a:lnTo>
                        <a:lnTo>
                          <a:pt x="15" y="159"/>
                        </a:lnTo>
                        <a:lnTo>
                          <a:pt x="13" y="169"/>
                        </a:lnTo>
                        <a:lnTo>
                          <a:pt x="11" y="179"/>
                        </a:lnTo>
                        <a:lnTo>
                          <a:pt x="8" y="188"/>
                        </a:lnTo>
                        <a:lnTo>
                          <a:pt x="6" y="198"/>
                        </a:lnTo>
                        <a:lnTo>
                          <a:pt x="5" y="207"/>
                        </a:lnTo>
                        <a:lnTo>
                          <a:pt x="2" y="218"/>
                        </a:lnTo>
                        <a:lnTo>
                          <a:pt x="1" y="227"/>
                        </a:lnTo>
                        <a:lnTo>
                          <a:pt x="1" y="236"/>
                        </a:lnTo>
                        <a:lnTo>
                          <a:pt x="0" y="245"/>
                        </a:lnTo>
                        <a:lnTo>
                          <a:pt x="3" y="245"/>
                        </a:lnTo>
                        <a:lnTo>
                          <a:pt x="5" y="237"/>
                        </a:lnTo>
                        <a:lnTo>
                          <a:pt x="5" y="227"/>
                        </a:lnTo>
                        <a:lnTo>
                          <a:pt x="6" y="218"/>
                        </a:lnTo>
                        <a:lnTo>
                          <a:pt x="8" y="207"/>
                        </a:lnTo>
                        <a:lnTo>
                          <a:pt x="9" y="198"/>
                        </a:lnTo>
                        <a:lnTo>
                          <a:pt x="12" y="188"/>
                        </a:lnTo>
                        <a:lnTo>
                          <a:pt x="14" y="179"/>
                        </a:lnTo>
                        <a:lnTo>
                          <a:pt x="17" y="169"/>
                        </a:lnTo>
                        <a:lnTo>
                          <a:pt x="20" y="159"/>
                        </a:lnTo>
                        <a:lnTo>
                          <a:pt x="22" y="151"/>
                        </a:lnTo>
                        <a:lnTo>
                          <a:pt x="26" y="142"/>
                        </a:lnTo>
                        <a:lnTo>
                          <a:pt x="28" y="132"/>
                        </a:lnTo>
                        <a:lnTo>
                          <a:pt x="32" y="124"/>
                        </a:lnTo>
                        <a:lnTo>
                          <a:pt x="35" y="114"/>
                        </a:lnTo>
                        <a:lnTo>
                          <a:pt x="38" y="106"/>
                        </a:lnTo>
                        <a:lnTo>
                          <a:pt x="41" y="98"/>
                        </a:lnTo>
                        <a:lnTo>
                          <a:pt x="46" y="89"/>
                        </a:lnTo>
                        <a:lnTo>
                          <a:pt x="50" y="81"/>
                        </a:lnTo>
                        <a:lnTo>
                          <a:pt x="53" y="74"/>
                        </a:lnTo>
                        <a:lnTo>
                          <a:pt x="57" y="64"/>
                        </a:lnTo>
                        <a:lnTo>
                          <a:pt x="60" y="57"/>
                        </a:lnTo>
                        <a:lnTo>
                          <a:pt x="64" y="51"/>
                        </a:lnTo>
                        <a:lnTo>
                          <a:pt x="67" y="44"/>
                        </a:lnTo>
                        <a:lnTo>
                          <a:pt x="72" y="38"/>
                        </a:lnTo>
                        <a:lnTo>
                          <a:pt x="74" y="32"/>
                        </a:lnTo>
                        <a:lnTo>
                          <a:pt x="78" y="26"/>
                        </a:lnTo>
                        <a:lnTo>
                          <a:pt x="82" y="21"/>
                        </a:lnTo>
                        <a:lnTo>
                          <a:pt x="84" y="17"/>
                        </a:lnTo>
                        <a:lnTo>
                          <a:pt x="86" y="12"/>
                        </a:lnTo>
                        <a:lnTo>
                          <a:pt x="89" y="8"/>
                        </a:lnTo>
                        <a:lnTo>
                          <a:pt x="91" y="5"/>
                        </a:lnTo>
                        <a:lnTo>
                          <a:pt x="93" y="1"/>
                        </a:lnTo>
                        <a:lnTo>
                          <a:pt x="9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3" name="Freeform 2655"/>
                  <p:cNvSpPr>
                    <a:spLocks/>
                  </p:cNvSpPr>
                  <p:nvPr/>
                </p:nvSpPr>
                <p:spPr bwMode="auto">
                  <a:xfrm>
                    <a:off x="1450" y="1093"/>
                    <a:ext cx="18" cy="19"/>
                  </a:xfrm>
                  <a:custGeom>
                    <a:avLst/>
                    <a:gdLst>
                      <a:gd name="T0" fmla="*/ 0 w 127"/>
                      <a:gd name="T1" fmla="*/ 0 h 111"/>
                      <a:gd name="T2" fmla="*/ 55 w 127"/>
                      <a:gd name="T3" fmla="*/ 12 h 111"/>
                      <a:gd name="T4" fmla="*/ 77 w 127"/>
                      <a:gd name="T5" fmla="*/ 24 h 111"/>
                      <a:gd name="T6" fmla="*/ 93 w 127"/>
                      <a:gd name="T7" fmla="*/ 40 h 111"/>
                      <a:gd name="T8" fmla="*/ 127 w 127"/>
                      <a:gd name="T9" fmla="*/ 111 h 111"/>
                      <a:gd name="T10" fmla="*/ 0 w 127"/>
                      <a:gd name="T11" fmla="*/ 0 h 111"/>
                      <a:gd name="T12" fmla="*/ 0 60000 65536"/>
                      <a:gd name="T13" fmla="*/ 0 60000 65536"/>
                      <a:gd name="T14" fmla="*/ 0 60000 65536"/>
                      <a:gd name="T15" fmla="*/ 0 60000 65536"/>
                      <a:gd name="T16" fmla="*/ 0 60000 65536"/>
                      <a:gd name="T17" fmla="*/ 0 60000 65536"/>
                      <a:gd name="T18" fmla="*/ 0 w 127"/>
                      <a:gd name="T19" fmla="*/ 0 h 111"/>
                      <a:gd name="T20" fmla="*/ 127 w 127"/>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27" h="111">
                        <a:moveTo>
                          <a:pt x="0" y="0"/>
                        </a:moveTo>
                        <a:lnTo>
                          <a:pt x="55" y="12"/>
                        </a:lnTo>
                        <a:lnTo>
                          <a:pt x="77" y="24"/>
                        </a:lnTo>
                        <a:lnTo>
                          <a:pt x="93" y="40"/>
                        </a:lnTo>
                        <a:lnTo>
                          <a:pt x="127" y="111"/>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4" name="Freeform 2656"/>
                  <p:cNvSpPr>
                    <a:spLocks/>
                  </p:cNvSpPr>
                  <p:nvPr/>
                </p:nvSpPr>
                <p:spPr bwMode="auto">
                  <a:xfrm>
                    <a:off x="1440" y="1093"/>
                    <a:ext cx="32" cy="32"/>
                  </a:xfrm>
                  <a:custGeom>
                    <a:avLst/>
                    <a:gdLst>
                      <a:gd name="T0" fmla="*/ 0 w 224"/>
                      <a:gd name="T1" fmla="*/ 0 h 195"/>
                      <a:gd name="T2" fmla="*/ 98 w 224"/>
                      <a:gd name="T3" fmla="*/ 6 h 195"/>
                      <a:gd name="T4" fmla="*/ 136 w 224"/>
                      <a:gd name="T5" fmla="*/ 19 h 195"/>
                      <a:gd name="T6" fmla="*/ 164 w 224"/>
                      <a:gd name="T7" fmla="*/ 42 h 195"/>
                      <a:gd name="T8" fmla="*/ 190 w 224"/>
                      <a:gd name="T9" fmla="*/ 94 h 195"/>
                      <a:gd name="T10" fmla="*/ 224 w 224"/>
                      <a:gd name="T11" fmla="*/ 195 h 195"/>
                      <a:gd name="T12" fmla="*/ 0 w 224"/>
                      <a:gd name="T13" fmla="*/ 0 h 195"/>
                      <a:gd name="T14" fmla="*/ 0 60000 65536"/>
                      <a:gd name="T15" fmla="*/ 0 60000 65536"/>
                      <a:gd name="T16" fmla="*/ 0 60000 65536"/>
                      <a:gd name="T17" fmla="*/ 0 60000 65536"/>
                      <a:gd name="T18" fmla="*/ 0 60000 65536"/>
                      <a:gd name="T19" fmla="*/ 0 60000 65536"/>
                      <a:gd name="T20" fmla="*/ 0 60000 65536"/>
                      <a:gd name="T21" fmla="*/ 0 w 224"/>
                      <a:gd name="T22" fmla="*/ 0 h 195"/>
                      <a:gd name="T23" fmla="*/ 224 w 224"/>
                      <a:gd name="T24" fmla="*/ 195 h 1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4" h="195">
                        <a:moveTo>
                          <a:pt x="0" y="0"/>
                        </a:moveTo>
                        <a:lnTo>
                          <a:pt x="98" y="6"/>
                        </a:lnTo>
                        <a:lnTo>
                          <a:pt x="136" y="19"/>
                        </a:lnTo>
                        <a:lnTo>
                          <a:pt x="164" y="42"/>
                        </a:lnTo>
                        <a:lnTo>
                          <a:pt x="190" y="94"/>
                        </a:lnTo>
                        <a:lnTo>
                          <a:pt x="224" y="19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5" name="Freeform 2657"/>
                  <p:cNvSpPr>
                    <a:spLocks/>
                  </p:cNvSpPr>
                  <p:nvPr/>
                </p:nvSpPr>
                <p:spPr bwMode="auto">
                  <a:xfrm>
                    <a:off x="1431" y="1093"/>
                    <a:ext cx="43" cy="45"/>
                  </a:xfrm>
                  <a:custGeom>
                    <a:avLst/>
                    <a:gdLst>
                      <a:gd name="T0" fmla="*/ 0 w 305"/>
                      <a:gd name="T1" fmla="*/ 1 h 268"/>
                      <a:gd name="T2" fmla="*/ 133 w 305"/>
                      <a:gd name="T3" fmla="*/ 0 h 268"/>
                      <a:gd name="T4" fmla="*/ 260 w 305"/>
                      <a:gd name="T5" fmla="*/ 111 h 268"/>
                      <a:gd name="T6" fmla="*/ 305 w 305"/>
                      <a:gd name="T7" fmla="*/ 268 h 268"/>
                      <a:gd name="T8" fmla="*/ 137 w 305"/>
                      <a:gd name="T9" fmla="*/ 120 h 268"/>
                      <a:gd name="T10" fmla="*/ 98 w 305"/>
                      <a:gd name="T11" fmla="*/ 45 h 268"/>
                      <a:gd name="T12" fmla="*/ 84 w 305"/>
                      <a:gd name="T13" fmla="*/ 33 h 268"/>
                      <a:gd name="T14" fmla="*/ 68 w 305"/>
                      <a:gd name="T15" fmla="*/ 28 h 268"/>
                      <a:gd name="T16" fmla="*/ 35 w 305"/>
                      <a:gd name="T17" fmla="*/ 32 h 268"/>
                      <a:gd name="T18" fmla="*/ 0 w 305"/>
                      <a:gd name="T19" fmla="*/ 1 h 2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268"/>
                      <a:gd name="T32" fmla="*/ 305 w 305"/>
                      <a:gd name="T33" fmla="*/ 268 h 2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268">
                        <a:moveTo>
                          <a:pt x="0" y="1"/>
                        </a:moveTo>
                        <a:lnTo>
                          <a:pt x="133" y="0"/>
                        </a:lnTo>
                        <a:lnTo>
                          <a:pt x="260" y="111"/>
                        </a:lnTo>
                        <a:lnTo>
                          <a:pt x="305" y="268"/>
                        </a:lnTo>
                        <a:lnTo>
                          <a:pt x="137" y="120"/>
                        </a:lnTo>
                        <a:lnTo>
                          <a:pt x="98" y="45"/>
                        </a:lnTo>
                        <a:lnTo>
                          <a:pt x="84" y="33"/>
                        </a:lnTo>
                        <a:lnTo>
                          <a:pt x="68" y="28"/>
                        </a:lnTo>
                        <a:lnTo>
                          <a:pt x="35" y="32"/>
                        </a:lnTo>
                        <a:lnTo>
                          <a:pt x="0"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6" name="Freeform 2658"/>
                  <p:cNvSpPr>
                    <a:spLocks/>
                  </p:cNvSpPr>
                  <p:nvPr/>
                </p:nvSpPr>
                <p:spPr bwMode="auto">
                  <a:xfrm>
                    <a:off x="1422" y="1093"/>
                    <a:ext cx="54" cy="57"/>
                  </a:xfrm>
                  <a:custGeom>
                    <a:avLst/>
                    <a:gdLst>
                      <a:gd name="T0" fmla="*/ 0 w 381"/>
                      <a:gd name="T1" fmla="*/ 8 h 342"/>
                      <a:gd name="T2" fmla="*/ 124 w 381"/>
                      <a:gd name="T3" fmla="*/ 0 h 342"/>
                      <a:gd name="T4" fmla="*/ 348 w 381"/>
                      <a:gd name="T5" fmla="*/ 195 h 342"/>
                      <a:gd name="T6" fmla="*/ 381 w 381"/>
                      <a:gd name="T7" fmla="*/ 342 h 342"/>
                      <a:gd name="T8" fmla="*/ 233 w 381"/>
                      <a:gd name="T9" fmla="*/ 213 h 342"/>
                      <a:gd name="T10" fmla="*/ 191 w 381"/>
                      <a:gd name="T11" fmla="*/ 105 h 342"/>
                      <a:gd name="T12" fmla="*/ 160 w 381"/>
                      <a:gd name="T13" fmla="*/ 47 h 342"/>
                      <a:gd name="T14" fmla="*/ 136 w 381"/>
                      <a:gd name="T15" fmla="*/ 32 h 342"/>
                      <a:gd name="T16" fmla="*/ 111 w 381"/>
                      <a:gd name="T17" fmla="*/ 30 h 342"/>
                      <a:gd name="T18" fmla="*/ 51 w 381"/>
                      <a:gd name="T19" fmla="*/ 53 h 342"/>
                      <a:gd name="T20" fmla="*/ 0 w 381"/>
                      <a:gd name="T21" fmla="*/ 8 h 3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1"/>
                      <a:gd name="T34" fmla="*/ 0 h 342"/>
                      <a:gd name="T35" fmla="*/ 381 w 381"/>
                      <a:gd name="T36" fmla="*/ 342 h 3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1" h="342">
                        <a:moveTo>
                          <a:pt x="0" y="8"/>
                        </a:moveTo>
                        <a:lnTo>
                          <a:pt x="124" y="0"/>
                        </a:lnTo>
                        <a:lnTo>
                          <a:pt x="348" y="195"/>
                        </a:lnTo>
                        <a:lnTo>
                          <a:pt x="381" y="342"/>
                        </a:lnTo>
                        <a:lnTo>
                          <a:pt x="233" y="213"/>
                        </a:lnTo>
                        <a:lnTo>
                          <a:pt x="191" y="105"/>
                        </a:lnTo>
                        <a:lnTo>
                          <a:pt x="160" y="47"/>
                        </a:lnTo>
                        <a:lnTo>
                          <a:pt x="136" y="32"/>
                        </a:lnTo>
                        <a:lnTo>
                          <a:pt x="111" y="30"/>
                        </a:lnTo>
                        <a:lnTo>
                          <a:pt x="51" y="53"/>
                        </a:lnTo>
                        <a:lnTo>
                          <a:pt x="0"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7" name="Freeform 2659"/>
                  <p:cNvSpPr>
                    <a:spLocks/>
                  </p:cNvSpPr>
                  <p:nvPr/>
                </p:nvSpPr>
                <p:spPr bwMode="auto">
                  <a:xfrm>
                    <a:off x="1413" y="1093"/>
                    <a:ext cx="23" cy="12"/>
                  </a:xfrm>
                  <a:custGeom>
                    <a:avLst/>
                    <a:gdLst>
                      <a:gd name="T0" fmla="*/ 0 w 162"/>
                      <a:gd name="T1" fmla="*/ 7 h 68"/>
                      <a:gd name="T2" fmla="*/ 127 w 162"/>
                      <a:gd name="T3" fmla="*/ 0 h 68"/>
                      <a:gd name="T4" fmla="*/ 162 w 162"/>
                      <a:gd name="T5" fmla="*/ 31 h 68"/>
                      <a:gd name="T6" fmla="*/ 118 w 162"/>
                      <a:gd name="T7" fmla="*/ 49 h 68"/>
                      <a:gd name="T8" fmla="*/ 69 w 162"/>
                      <a:gd name="T9" fmla="*/ 68 h 68"/>
                      <a:gd name="T10" fmla="*/ 0 w 162"/>
                      <a:gd name="T11" fmla="*/ 7 h 68"/>
                      <a:gd name="T12" fmla="*/ 0 60000 65536"/>
                      <a:gd name="T13" fmla="*/ 0 60000 65536"/>
                      <a:gd name="T14" fmla="*/ 0 60000 65536"/>
                      <a:gd name="T15" fmla="*/ 0 60000 65536"/>
                      <a:gd name="T16" fmla="*/ 0 60000 65536"/>
                      <a:gd name="T17" fmla="*/ 0 60000 65536"/>
                      <a:gd name="T18" fmla="*/ 0 w 162"/>
                      <a:gd name="T19" fmla="*/ 0 h 68"/>
                      <a:gd name="T20" fmla="*/ 162 w 16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2" h="68">
                        <a:moveTo>
                          <a:pt x="0" y="7"/>
                        </a:moveTo>
                        <a:lnTo>
                          <a:pt x="127" y="0"/>
                        </a:lnTo>
                        <a:lnTo>
                          <a:pt x="162" y="31"/>
                        </a:lnTo>
                        <a:lnTo>
                          <a:pt x="118" y="49"/>
                        </a:lnTo>
                        <a:lnTo>
                          <a:pt x="69" y="68"/>
                        </a:lnTo>
                        <a:lnTo>
                          <a:pt x="0"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8" name="Freeform 2660"/>
                  <p:cNvSpPr>
                    <a:spLocks/>
                  </p:cNvSpPr>
                  <p:nvPr/>
                </p:nvSpPr>
                <p:spPr bwMode="auto">
                  <a:xfrm>
                    <a:off x="1450" y="1113"/>
                    <a:ext cx="28" cy="48"/>
                  </a:xfrm>
                  <a:custGeom>
                    <a:avLst/>
                    <a:gdLst>
                      <a:gd name="T0" fmla="*/ 67 w 193"/>
                      <a:gd name="T1" fmla="*/ 178 h 288"/>
                      <a:gd name="T2" fmla="*/ 0 w 193"/>
                      <a:gd name="T3" fmla="*/ 0 h 288"/>
                      <a:gd name="T4" fmla="*/ 168 w 193"/>
                      <a:gd name="T5" fmla="*/ 148 h 288"/>
                      <a:gd name="T6" fmla="*/ 193 w 193"/>
                      <a:gd name="T7" fmla="*/ 288 h 288"/>
                      <a:gd name="T8" fmla="*/ 67 w 193"/>
                      <a:gd name="T9" fmla="*/ 178 h 288"/>
                      <a:gd name="T10" fmla="*/ 0 60000 65536"/>
                      <a:gd name="T11" fmla="*/ 0 60000 65536"/>
                      <a:gd name="T12" fmla="*/ 0 60000 65536"/>
                      <a:gd name="T13" fmla="*/ 0 60000 65536"/>
                      <a:gd name="T14" fmla="*/ 0 60000 65536"/>
                      <a:gd name="T15" fmla="*/ 0 w 193"/>
                      <a:gd name="T16" fmla="*/ 0 h 288"/>
                      <a:gd name="T17" fmla="*/ 193 w 193"/>
                      <a:gd name="T18" fmla="*/ 288 h 288"/>
                    </a:gdLst>
                    <a:ahLst/>
                    <a:cxnLst>
                      <a:cxn ang="T10">
                        <a:pos x="T0" y="T1"/>
                      </a:cxn>
                      <a:cxn ang="T11">
                        <a:pos x="T2" y="T3"/>
                      </a:cxn>
                      <a:cxn ang="T12">
                        <a:pos x="T4" y="T5"/>
                      </a:cxn>
                      <a:cxn ang="T13">
                        <a:pos x="T6" y="T7"/>
                      </a:cxn>
                      <a:cxn ang="T14">
                        <a:pos x="T8" y="T9"/>
                      </a:cxn>
                    </a:cxnLst>
                    <a:rect l="T15" t="T16" r="T17" b="T18"/>
                    <a:pathLst>
                      <a:path w="193" h="288">
                        <a:moveTo>
                          <a:pt x="67" y="178"/>
                        </a:moveTo>
                        <a:lnTo>
                          <a:pt x="0" y="0"/>
                        </a:lnTo>
                        <a:lnTo>
                          <a:pt x="168" y="148"/>
                        </a:lnTo>
                        <a:lnTo>
                          <a:pt x="193" y="288"/>
                        </a:lnTo>
                        <a:lnTo>
                          <a:pt x="67" y="17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39" name="Freeform 2661"/>
                  <p:cNvSpPr>
                    <a:spLocks/>
                  </p:cNvSpPr>
                  <p:nvPr/>
                </p:nvSpPr>
                <p:spPr bwMode="auto">
                  <a:xfrm>
                    <a:off x="1404" y="1093"/>
                    <a:ext cx="25" cy="13"/>
                  </a:xfrm>
                  <a:custGeom>
                    <a:avLst/>
                    <a:gdLst>
                      <a:gd name="T0" fmla="*/ 125 w 176"/>
                      <a:gd name="T1" fmla="*/ 5 h 76"/>
                      <a:gd name="T2" fmla="*/ 46 w 176"/>
                      <a:gd name="T3" fmla="*/ 5 h 76"/>
                      <a:gd name="T4" fmla="*/ 19 w 176"/>
                      <a:gd name="T5" fmla="*/ 0 h 76"/>
                      <a:gd name="T6" fmla="*/ 0 w 176"/>
                      <a:gd name="T7" fmla="*/ 13 h 76"/>
                      <a:gd name="T8" fmla="*/ 72 w 176"/>
                      <a:gd name="T9" fmla="*/ 76 h 76"/>
                      <a:gd name="T10" fmla="*/ 96 w 176"/>
                      <a:gd name="T11" fmla="*/ 74 h 76"/>
                      <a:gd name="T12" fmla="*/ 138 w 176"/>
                      <a:gd name="T13" fmla="*/ 64 h 76"/>
                      <a:gd name="T14" fmla="*/ 176 w 176"/>
                      <a:gd name="T15" fmla="*/ 50 h 76"/>
                      <a:gd name="T16" fmla="*/ 125 w 176"/>
                      <a:gd name="T17" fmla="*/ 5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76"/>
                      <a:gd name="T29" fmla="*/ 176 w 17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76">
                        <a:moveTo>
                          <a:pt x="125" y="5"/>
                        </a:moveTo>
                        <a:lnTo>
                          <a:pt x="46" y="5"/>
                        </a:lnTo>
                        <a:lnTo>
                          <a:pt x="19" y="0"/>
                        </a:lnTo>
                        <a:lnTo>
                          <a:pt x="0" y="13"/>
                        </a:lnTo>
                        <a:lnTo>
                          <a:pt x="72" y="76"/>
                        </a:lnTo>
                        <a:lnTo>
                          <a:pt x="96" y="74"/>
                        </a:lnTo>
                        <a:lnTo>
                          <a:pt x="138" y="64"/>
                        </a:lnTo>
                        <a:lnTo>
                          <a:pt x="176" y="50"/>
                        </a:lnTo>
                        <a:lnTo>
                          <a:pt x="125" y="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0" name="Freeform 2662"/>
                  <p:cNvSpPr>
                    <a:spLocks/>
                  </p:cNvSpPr>
                  <p:nvPr/>
                </p:nvSpPr>
                <p:spPr bwMode="auto">
                  <a:xfrm>
                    <a:off x="1455" y="1128"/>
                    <a:ext cx="24" cy="44"/>
                  </a:xfrm>
                  <a:custGeom>
                    <a:avLst/>
                    <a:gdLst>
                      <a:gd name="T0" fmla="*/ 66 w 168"/>
                      <a:gd name="T1" fmla="*/ 174 h 264"/>
                      <a:gd name="T2" fmla="*/ 0 w 168"/>
                      <a:gd name="T3" fmla="*/ 0 h 264"/>
                      <a:gd name="T4" fmla="*/ 148 w 168"/>
                      <a:gd name="T5" fmla="*/ 129 h 264"/>
                      <a:gd name="T6" fmla="*/ 168 w 168"/>
                      <a:gd name="T7" fmla="*/ 264 h 264"/>
                      <a:gd name="T8" fmla="*/ 66 w 168"/>
                      <a:gd name="T9" fmla="*/ 174 h 264"/>
                      <a:gd name="T10" fmla="*/ 0 60000 65536"/>
                      <a:gd name="T11" fmla="*/ 0 60000 65536"/>
                      <a:gd name="T12" fmla="*/ 0 60000 65536"/>
                      <a:gd name="T13" fmla="*/ 0 60000 65536"/>
                      <a:gd name="T14" fmla="*/ 0 60000 65536"/>
                      <a:gd name="T15" fmla="*/ 0 w 168"/>
                      <a:gd name="T16" fmla="*/ 0 h 264"/>
                      <a:gd name="T17" fmla="*/ 168 w 168"/>
                      <a:gd name="T18" fmla="*/ 264 h 264"/>
                    </a:gdLst>
                    <a:ahLst/>
                    <a:cxnLst>
                      <a:cxn ang="T10">
                        <a:pos x="T0" y="T1"/>
                      </a:cxn>
                      <a:cxn ang="T11">
                        <a:pos x="T2" y="T3"/>
                      </a:cxn>
                      <a:cxn ang="T12">
                        <a:pos x="T4" y="T5"/>
                      </a:cxn>
                      <a:cxn ang="T13">
                        <a:pos x="T6" y="T7"/>
                      </a:cxn>
                      <a:cxn ang="T14">
                        <a:pos x="T8" y="T9"/>
                      </a:cxn>
                    </a:cxnLst>
                    <a:rect l="T15" t="T16" r="T17" b="T18"/>
                    <a:pathLst>
                      <a:path w="168" h="264">
                        <a:moveTo>
                          <a:pt x="66" y="174"/>
                        </a:moveTo>
                        <a:lnTo>
                          <a:pt x="0" y="0"/>
                        </a:lnTo>
                        <a:lnTo>
                          <a:pt x="148" y="129"/>
                        </a:lnTo>
                        <a:lnTo>
                          <a:pt x="168" y="264"/>
                        </a:lnTo>
                        <a:lnTo>
                          <a:pt x="66" y="1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1" name="Freeform 2663"/>
                  <p:cNvSpPr>
                    <a:spLocks/>
                  </p:cNvSpPr>
                  <p:nvPr/>
                </p:nvSpPr>
                <p:spPr bwMode="auto">
                  <a:xfrm>
                    <a:off x="1399" y="1093"/>
                    <a:ext cx="23" cy="16"/>
                  </a:xfrm>
                  <a:custGeom>
                    <a:avLst/>
                    <a:gdLst>
                      <a:gd name="T0" fmla="*/ 92 w 161"/>
                      <a:gd name="T1" fmla="*/ 8 h 93"/>
                      <a:gd name="T2" fmla="*/ 78 w 161"/>
                      <a:gd name="T3" fmla="*/ 6 h 93"/>
                      <a:gd name="T4" fmla="*/ 55 w 161"/>
                      <a:gd name="T5" fmla="*/ 0 h 93"/>
                      <a:gd name="T6" fmla="*/ 41 w 161"/>
                      <a:gd name="T7" fmla="*/ 5 h 93"/>
                      <a:gd name="T8" fmla="*/ 0 w 161"/>
                      <a:gd name="T9" fmla="*/ 45 h 93"/>
                      <a:gd name="T10" fmla="*/ 54 w 161"/>
                      <a:gd name="T11" fmla="*/ 93 h 93"/>
                      <a:gd name="T12" fmla="*/ 87 w 161"/>
                      <a:gd name="T13" fmla="*/ 81 h 93"/>
                      <a:gd name="T14" fmla="*/ 128 w 161"/>
                      <a:gd name="T15" fmla="*/ 75 h 93"/>
                      <a:gd name="T16" fmla="*/ 161 w 161"/>
                      <a:gd name="T17" fmla="*/ 69 h 93"/>
                      <a:gd name="T18" fmla="*/ 92 w 161"/>
                      <a:gd name="T19" fmla="*/ 8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93"/>
                      <a:gd name="T32" fmla="*/ 161 w 161"/>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93">
                        <a:moveTo>
                          <a:pt x="92" y="8"/>
                        </a:moveTo>
                        <a:lnTo>
                          <a:pt x="78" y="6"/>
                        </a:lnTo>
                        <a:lnTo>
                          <a:pt x="55" y="0"/>
                        </a:lnTo>
                        <a:lnTo>
                          <a:pt x="41" y="5"/>
                        </a:lnTo>
                        <a:lnTo>
                          <a:pt x="0" y="45"/>
                        </a:lnTo>
                        <a:lnTo>
                          <a:pt x="54" y="93"/>
                        </a:lnTo>
                        <a:lnTo>
                          <a:pt x="87" y="81"/>
                        </a:lnTo>
                        <a:lnTo>
                          <a:pt x="128" y="75"/>
                        </a:lnTo>
                        <a:lnTo>
                          <a:pt x="161" y="69"/>
                        </a:lnTo>
                        <a:lnTo>
                          <a:pt x="92" y="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2" name="Freeform 2664"/>
                  <p:cNvSpPr>
                    <a:spLocks/>
                  </p:cNvSpPr>
                  <p:nvPr/>
                </p:nvSpPr>
                <p:spPr bwMode="auto">
                  <a:xfrm>
                    <a:off x="1460" y="1143"/>
                    <a:ext cx="20" cy="40"/>
                  </a:xfrm>
                  <a:custGeom>
                    <a:avLst/>
                    <a:gdLst>
                      <a:gd name="T0" fmla="*/ 66 w 142"/>
                      <a:gd name="T1" fmla="*/ 175 h 241"/>
                      <a:gd name="T2" fmla="*/ 0 w 142"/>
                      <a:gd name="T3" fmla="*/ 0 h 241"/>
                      <a:gd name="T4" fmla="*/ 126 w 142"/>
                      <a:gd name="T5" fmla="*/ 110 h 241"/>
                      <a:gd name="T6" fmla="*/ 142 w 142"/>
                      <a:gd name="T7" fmla="*/ 241 h 241"/>
                      <a:gd name="T8" fmla="*/ 66 w 142"/>
                      <a:gd name="T9" fmla="*/ 175 h 241"/>
                      <a:gd name="T10" fmla="*/ 0 60000 65536"/>
                      <a:gd name="T11" fmla="*/ 0 60000 65536"/>
                      <a:gd name="T12" fmla="*/ 0 60000 65536"/>
                      <a:gd name="T13" fmla="*/ 0 60000 65536"/>
                      <a:gd name="T14" fmla="*/ 0 60000 65536"/>
                      <a:gd name="T15" fmla="*/ 0 w 142"/>
                      <a:gd name="T16" fmla="*/ 0 h 241"/>
                      <a:gd name="T17" fmla="*/ 142 w 142"/>
                      <a:gd name="T18" fmla="*/ 241 h 241"/>
                    </a:gdLst>
                    <a:ahLst/>
                    <a:cxnLst>
                      <a:cxn ang="T10">
                        <a:pos x="T0" y="T1"/>
                      </a:cxn>
                      <a:cxn ang="T11">
                        <a:pos x="T2" y="T3"/>
                      </a:cxn>
                      <a:cxn ang="T12">
                        <a:pos x="T4" y="T5"/>
                      </a:cxn>
                      <a:cxn ang="T13">
                        <a:pos x="T6" y="T7"/>
                      </a:cxn>
                      <a:cxn ang="T14">
                        <a:pos x="T8" y="T9"/>
                      </a:cxn>
                    </a:cxnLst>
                    <a:rect l="T15" t="T16" r="T17" b="T18"/>
                    <a:pathLst>
                      <a:path w="142" h="241">
                        <a:moveTo>
                          <a:pt x="66" y="175"/>
                        </a:moveTo>
                        <a:lnTo>
                          <a:pt x="0" y="0"/>
                        </a:lnTo>
                        <a:lnTo>
                          <a:pt x="126" y="110"/>
                        </a:lnTo>
                        <a:lnTo>
                          <a:pt x="142" y="241"/>
                        </a:lnTo>
                        <a:lnTo>
                          <a:pt x="66" y="17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3" name="Freeform 2665"/>
                  <p:cNvSpPr>
                    <a:spLocks/>
                  </p:cNvSpPr>
                  <p:nvPr/>
                </p:nvSpPr>
                <p:spPr bwMode="auto">
                  <a:xfrm>
                    <a:off x="1394" y="1096"/>
                    <a:ext cx="20" cy="17"/>
                  </a:xfrm>
                  <a:custGeom>
                    <a:avLst/>
                    <a:gdLst>
                      <a:gd name="T0" fmla="*/ 0 w 140"/>
                      <a:gd name="T1" fmla="*/ 58 h 105"/>
                      <a:gd name="T2" fmla="*/ 68 w 140"/>
                      <a:gd name="T3" fmla="*/ 0 h 105"/>
                      <a:gd name="T4" fmla="*/ 140 w 140"/>
                      <a:gd name="T5" fmla="*/ 63 h 105"/>
                      <a:gd name="T6" fmla="*/ 93 w 140"/>
                      <a:gd name="T7" fmla="*/ 78 h 105"/>
                      <a:gd name="T8" fmla="*/ 54 w 140"/>
                      <a:gd name="T9" fmla="*/ 105 h 105"/>
                      <a:gd name="T10" fmla="*/ 0 w 140"/>
                      <a:gd name="T11" fmla="*/ 58 h 105"/>
                      <a:gd name="T12" fmla="*/ 0 60000 65536"/>
                      <a:gd name="T13" fmla="*/ 0 60000 65536"/>
                      <a:gd name="T14" fmla="*/ 0 60000 65536"/>
                      <a:gd name="T15" fmla="*/ 0 60000 65536"/>
                      <a:gd name="T16" fmla="*/ 0 60000 65536"/>
                      <a:gd name="T17" fmla="*/ 0 60000 65536"/>
                      <a:gd name="T18" fmla="*/ 0 w 140"/>
                      <a:gd name="T19" fmla="*/ 0 h 105"/>
                      <a:gd name="T20" fmla="*/ 140 w 140"/>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40" h="105">
                        <a:moveTo>
                          <a:pt x="0" y="58"/>
                        </a:moveTo>
                        <a:lnTo>
                          <a:pt x="68" y="0"/>
                        </a:lnTo>
                        <a:lnTo>
                          <a:pt x="140" y="63"/>
                        </a:lnTo>
                        <a:lnTo>
                          <a:pt x="93" y="78"/>
                        </a:lnTo>
                        <a:lnTo>
                          <a:pt x="54" y="105"/>
                        </a:lnTo>
                        <a:lnTo>
                          <a:pt x="0" y="5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4" name="Freeform 2666"/>
                  <p:cNvSpPr>
                    <a:spLocks/>
                  </p:cNvSpPr>
                  <p:nvPr/>
                </p:nvSpPr>
                <p:spPr bwMode="auto">
                  <a:xfrm>
                    <a:off x="1465" y="1157"/>
                    <a:ext cx="16" cy="36"/>
                  </a:xfrm>
                  <a:custGeom>
                    <a:avLst/>
                    <a:gdLst>
                      <a:gd name="T0" fmla="*/ 70 w 113"/>
                      <a:gd name="T1" fmla="*/ 179 h 216"/>
                      <a:gd name="T2" fmla="*/ 0 w 113"/>
                      <a:gd name="T3" fmla="*/ 0 h 216"/>
                      <a:gd name="T4" fmla="*/ 102 w 113"/>
                      <a:gd name="T5" fmla="*/ 90 h 216"/>
                      <a:gd name="T6" fmla="*/ 113 w 113"/>
                      <a:gd name="T7" fmla="*/ 216 h 216"/>
                      <a:gd name="T8" fmla="*/ 70 w 113"/>
                      <a:gd name="T9" fmla="*/ 179 h 216"/>
                      <a:gd name="T10" fmla="*/ 0 60000 65536"/>
                      <a:gd name="T11" fmla="*/ 0 60000 65536"/>
                      <a:gd name="T12" fmla="*/ 0 60000 65536"/>
                      <a:gd name="T13" fmla="*/ 0 60000 65536"/>
                      <a:gd name="T14" fmla="*/ 0 60000 65536"/>
                      <a:gd name="T15" fmla="*/ 0 w 113"/>
                      <a:gd name="T16" fmla="*/ 0 h 216"/>
                      <a:gd name="T17" fmla="*/ 113 w 113"/>
                      <a:gd name="T18" fmla="*/ 216 h 216"/>
                    </a:gdLst>
                    <a:ahLst/>
                    <a:cxnLst>
                      <a:cxn ang="T10">
                        <a:pos x="T0" y="T1"/>
                      </a:cxn>
                      <a:cxn ang="T11">
                        <a:pos x="T2" y="T3"/>
                      </a:cxn>
                      <a:cxn ang="T12">
                        <a:pos x="T4" y="T5"/>
                      </a:cxn>
                      <a:cxn ang="T13">
                        <a:pos x="T6" y="T7"/>
                      </a:cxn>
                      <a:cxn ang="T14">
                        <a:pos x="T8" y="T9"/>
                      </a:cxn>
                    </a:cxnLst>
                    <a:rect l="T15" t="T16" r="T17" b="T18"/>
                    <a:pathLst>
                      <a:path w="113" h="216">
                        <a:moveTo>
                          <a:pt x="70" y="179"/>
                        </a:moveTo>
                        <a:lnTo>
                          <a:pt x="0" y="0"/>
                        </a:lnTo>
                        <a:lnTo>
                          <a:pt x="102" y="90"/>
                        </a:lnTo>
                        <a:lnTo>
                          <a:pt x="113" y="216"/>
                        </a:lnTo>
                        <a:lnTo>
                          <a:pt x="70" y="1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5" name="Freeform 2667"/>
                  <p:cNvSpPr>
                    <a:spLocks/>
                  </p:cNvSpPr>
                  <p:nvPr/>
                </p:nvSpPr>
                <p:spPr bwMode="auto">
                  <a:xfrm>
                    <a:off x="1389" y="1101"/>
                    <a:ext cx="18" cy="18"/>
                  </a:xfrm>
                  <a:custGeom>
                    <a:avLst/>
                    <a:gdLst>
                      <a:gd name="T0" fmla="*/ 0 w 128"/>
                      <a:gd name="T1" fmla="*/ 53 h 109"/>
                      <a:gd name="T2" fmla="*/ 74 w 128"/>
                      <a:gd name="T3" fmla="*/ 0 h 109"/>
                      <a:gd name="T4" fmla="*/ 128 w 128"/>
                      <a:gd name="T5" fmla="*/ 48 h 109"/>
                      <a:gd name="T6" fmla="*/ 99 w 128"/>
                      <a:gd name="T7" fmla="*/ 68 h 109"/>
                      <a:gd name="T8" fmla="*/ 69 w 128"/>
                      <a:gd name="T9" fmla="*/ 99 h 109"/>
                      <a:gd name="T10" fmla="*/ 63 w 128"/>
                      <a:gd name="T11" fmla="*/ 109 h 109"/>
                      <a:gd name="T12" fmla="*/ 0 w 128"/>
                      <a:gd name="T13" fmla="*/ 53 h 109"/>
                      <a:gd name="T14" fmla="*/ 0 60000 65536"/>
                      <a:gd name="T15" fmla="*/ 0 60000 65536"/>
                      <a:gd name="T16" fmla="*/ 0 60000 65536"/>
                      <a:gd name="T17" fmla="*/ 0 60000 65536"/>
                      <a:gd name="T18" fmla="*/ 0 60000 65536"/>
                      <a:gd name="T19" fmla="*/ 0 60000 65536"/>
                      <a:gd name="T20" fmla="*/ 0 60000 65536"/>
                      <a:gd name="T21" fmla="*/ 0 w 128"/>
                      <a:gd name="T22" fmla="*/ 0 h 109"/>
                      <a:gd name="T23" fmla="*/ 128 w 128"/>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09">
                        <a:moveTo>
                          <a:pt x="0" y="53"/>
                        </a:moveTo>
                        <a:lnTo>
                          <a:pt x="74" y="0"/>
                        </a:lnTo>
                        <a:lnTo>
                          <a:pt x="128" y="48"/>
                        </a:lnTo>
                        <a:lnTo>
                          <a:pt x="99" y="68"/>
                        </a:lnTo>
                        <a:lnTo>
                          <a:pt x="69" y="99"/>
                        </a:lnTo>
                        <a:lnTo>
                          <a:pt x="63" y="109"/>
                        </a:lnTo>
                        <a:lnTo>
                          <a:pt x="0" y="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6" name="Freeform 2668"/>
                  <p:cNvSpPr>
                    <a:spLocks/>
                  </p:cNvSpPr>
                  <p:nvPr/>
                </p:nvSpPr>
                <p:spPr bwMode="auto">
                  <a:xfrm>
                    <a:off x="1469" y="1172"/>
                    <a:ext cx="12" cy="31"/>
                  </a:xfrm>
                  <a:custGeom>
                    <a:avLst/>
                    <a:gdLst>
                      <a:gd name="T0" fmla="*/ 0 w 83"/>
                      <a:gd name="T1" fmla="*/ 0 h 184"/>
                      <a:gd name="T2" fmla="*/ 47 w 83"/>
                      <a:gd name="T3" fmla="*/ 112 h 184"/>
                      <a:gd name="T4" fmla="*/ 83 w 83"/>
                      <a:gd name="T5" fmla="*/ 184 h 184"/>
                      <a:gd name="T6" fmla="*/ 76 w 83"/>
                      <a:gd name="T7" fmla="*/ 66 h 184"/>
                      <a:gd name="T8" fmla="*/ 0 w 83"/>
                      <a:gd name="T9" fmla="*/ 0 h 184"/>
                      <a:gd name="T10" fmla="*/ 0 60000 65536"/>
                      <a:gd name="T11" fmla="*/ 0 60000 65536"/>
                      <a:gd name="T12" fmla="*/ 0 60000 65536"/>
                      <a:gd name="T13" fmla="*/ 0 60000 65536"/>
                      <a:gd name="T14" fmla="*/ 0 60000 65536"/>
                      <a:gd name="T15" fmla="*/ 0 w 83"/>
                      <a:gd name="T16" fmla="*/ 0 h 184"/>
                      <a:gd name="T17" fmla="*/ 83 w 83"/>
                      <a:gd name="T18" fmla="*/ 184 h 184"/>
                    </a:gdLst>
                    <a:ahLst/>
                    <a:cxnLst>
                      <a:cxn ang="T10">
                        <a:pos x="T0" y="T1"/>
                      </a:cxn>
                      <a:cxn ang="T11">
                        <a:pos x="T2" y="T3"/>
                      </a:cxn>
                      <a:cxn ang="T12">
                        <a:pos x="T4" y="T5"/>
                      </a:cxn>
                      <a:cxn ang="T13">
                        <a:pos x="T6" y="T7"/>
                      </a:cxn>
                      <a:cxn ang="T14">
                        <a:pos x="T8" y="T9"/>
                      </a:cxn>
                    </a:cxnLst>
                    <a:rect l="T15" t="T16" r="T17" b="T18"/>
                    <a:pathLst>
                      <a:path w="83" h="184">
                        <a:moveTo>
                          <a:pt x="0" y="0"/>
                        </a:moveTo>
                        <a:lnTo>
                          <a:pt x="47" y="112"/>
                        </a:lnTo>
                        <a:lnTo>
                          <a:pt x="83" y="184"/>
                        </a:lnTo>
                        <a:lnTo>
                          <a:pt x="76" y="66"/>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7" name="Freeform 2669"/>
                  <p:cNvSpPr>
                    <a:spLocks/>
                  </p:cNvSpPr>
                  <p:nvPr/>
                </p:nvSpPr>
                <p:spPr bwMode="auto">
                  <a:xfrm>
                    <a:off x="1383" y="1105"/>
                    <a:ext cx="19" cy="20"/>
                  </a:xfrm>
                  <a:custGeom>
                    <a:avLst/>
                    <a:gdLst>
                      <a:gd name="T0" fmla="*/ 75 w 130"/>
                      <a:gd name="T1" fmla="*/ 0 h 118"/>
                      <a:gd name="T2" fmla="*/ 35 w 130"/>
                      <a:gd name="T3" fmla="*/ 28 h 118"/>
                      <a:gd name="T4" fmla="*/ 0 w 130"/>
                      <a:gd name="T5" fmla="*/ 52 h 118"/>
                      <a:gd name="T6" fmla="*/ 75 w 130"/>
                      <a:gd name="T7" fmla="*/ 118 h 118"/>
                      <a:gd name="T8" fmla="*/ 107 w 130"/>
                      <a:gd name="T9" fmla="*/ 72 h 118"/>
                      <a:gd name="T10" fmla="*/ 130 w 130"/>
                      <a:gd name="T11" fmla="*/ 47 h 118"/>
                      <a:gd name="T12" fmla="*/ 75 w 130"/>
                      <a:gd name="T13" fmla="*/ 0 h 118"/>
                      <a:gd name="T14" fmla="*/ 0 60000 65536"/>
                      <a:gd name="T15" fmla="*/ 0 60000 65536"/>
                      <a:gd name="T16" fmla="*/ 0 60000 65536"/>
                      <a:gd name="T17" fmla="*/ 0 60000 65536"/>
                      <a:gd name="T18" fmla="*/ 0 60000 65536"/>
                      <a:gd name="T19" fmla="*/ 0 60000 65536"/>
                      <a:gd name="T20" fmla="*/ 0 60000 65536"/>
                      <a:gd name="T21" fmla="*/ 0 w 130"/>
                      <a:gd name="T22" fmla="*/ 0 h 118"/>
                      <a:gd name="T23" fmla="*/ 130 w 13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18">
                        <a:moveTo>
                          <a:pt x="75" y="0"/>
                        </a:moveTo>
                        <a:lnTo>
                          <a:pt x="35" y="28"/>
                        </a:lnTo>
                        <a:lnTo>
                          <a:pt x="0" y="52"/>
                        </a:lnTo>
                        <a:lnTo>
                          <a:pt x="75" y="118"/>
                        </a:lnTo>
                        <a:lnTo>
                          <a:pt x="107" y="72"/>
                        </a:lnTo>
                        <a:lnTo>
                          <a:pt x="130" y="47"/>
                        </a:lnTo>
                        <a:lnTo>
                          <a:pt x="7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8" name="Freeform 2670"/>
                  <p:cNvSpPr>
                    <a:spLocks/>
                  </p:cNvSpPr>
                  <p:nvPr/>
                </p:nvSpPr>
                <p:spPr bwMode="auto">
                  <a:xfrm>
                    <a:off x="1475" y="1187"/>
                    <a:ext cx="6" cy="16"/>
                  </a:xfrm>
                  <a:custGeom>
                    <a:avLst/>
                    <a:gdLst>
                      <a:gd name="T0" fmla="*/ 0 w 46"/>
                      <a:gd name="T1" fmla="*/ 0 h 93"/>
                      <a:gd name="T2" fmla="*/ 46 w 46"/>
                      <a:gd name="T3" fmla="*/ 93 h 93"/>
                      <a:gd name="T4" fmla="*/ 43 w 46"/>
                      <a:gd name="T5" fmla="*/ 37 h 93"/>
                      <a:gd name="T6" fmla="*/ 0 w 46"/>
                      <a:gd name="T7" fmla="*/ 0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0" y="0"/>
                        </a:moveTo>
                        <a:lnTo>
                          <a:pt x="46" y="93"/>
                        </a:lnTo>
                        <a:lnTo>
                          <a:pt x="43" y="37"/>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49" name="Freeform 2671"/>
                  <p:cNvSpPr>
                    <a:spLocks/>
                  </p:cNvSpPr>
                  <p:nvPr/>
                </p:nvSpPr>
                <p:spPr bwMode="auto">
                  <a:xfrm>
                    <a:off x="1379" y="1109"/>
                    <a:ext cx="19" cy="22"/>
                  </a:xfrm>
                  <a:custGeom>
                    <a:avLst/>
                    <a:gdLst>
                      <a:gd name="T0" fmla="*/ 72 w 135"/>
                      <a:gd name="T1" fmla="*/ 0 h 128"/>
                      <a:gd name="T2" fmla="*/ 69 w 135"/>
                      <a:gd name="T3" fmla="*/ 2 h 128"/>
                      <a:gd name="T4" fmla="*/ 0 w 135"/>
                      <a:gd name="T5" fmla="*/ 54 h 128"/>
                      <a:gd name="T6" fmla="*/ 83 w 135"/>
                      <a:gd name="T7" fmla="*/ 128 h 128"/>
                      <a:gd name="T8" fmla="*/ 135 w 135"/>
                      <a:gd name="T9" fmla="*/ 56 h 128"/>
                      <a:gd name="T10" fmla="*/ 72 w 135"/>
                      <a:gd name="T11" fmla="*/ 0 h 128"/>
                      <a:gd name="T12" fmla="*/ 0 60000 65536"/>
                      <a:gd name="T13" fmla="*/ 0 60000 65536"/>
                      <a:gd name="T14" fmla="*/ 0 60000 65536"/>
                      <a:gd name="T15" fmla="*/ 0 60000 65536"/>
                      <a:gd name="T16" fmla="*/ 0 60000 65536"/>
                      <a:gd name="T17" fmla="*/ 0 60000 65536"/>
                      <a:gd name="T18" fmla="*/ 0 w 135"/>
                      <a:gd name="T19" fmla="*/ 0 h 128"/>
                      <a:gd name="T20" fmla="*/ 135 w 135"/>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35" h="128">
                        <a:moveTo>
                          <a:pt x="72" y="0"/>
                        </a:moveTo>
                        <a:lnTo>
                          <a:pt x="69" y="2"/>
                        </a:lnTo>
                        <a:lnTo>
                          <a:pt x="0" y="54"/>
                        </a:lnTo>
                        <a:lnTo>
                          <a:pt x="83" y="128"/>
                        </a:lnTo>
                        <a:lnTo>
                          <a:pt x="135" y="56"/>
                        </a:lnTo>
                        <a:lnTo>
                          <a:pt x="7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0" name="Freeform 2672"/>
                  <p:cNvSpPr>
                    <a:spLocks/>
                  </p:cNvSpPr>
                  <p:nvPr/>
                </p:nvSpPr>
                <p:spPr bwMode="auto">
                  <a:xfrm>
                    <a:off x="1374" y="1114"/>
                    <a:ext cx="20" cy="23"/>
                  </a:xfrm>
                  <a:custGeom>
                    <a:avLst/>
                    <a:gdLst>
                      <a:gd name="T0" fmla="*/ 0 w 142"/>
                      <a:gd name="T1" fmla="*/ 59 h 139"/>
                      <a:gd name="T2" fmla="*/ 67 w 142"/>
                      <a:gd name="T3" fmla="*/ 0 h 139"/>
                      <a:gd name="T4" fmla="*/ 142 w 142"/>
                      <a:gd name="T5" fmla="*/ 66 h 139"/>
                      <a:gd name="T6" fmla="*/ 93 w 142"/>
                      <a:gd name="T7" fmla="*/ 139 h 139"/>
                      <a:gd name="T8" fmla="*/ 0 w 142"/>
                      <a:gd name="T9" fmla="*/ 59 h 139"/>
                      <a:gd name="T10" fmla="*/ 0 60000 65536"/>
                      <a:gd name="T11" fmla="*/ 0 60000 65536"/>
                      <a:gd name="T12" fmla="*/ 0 60000 65536"/>
                      <a:gd name="T13" fmla="*/ 0 60000 65536"/>
                      <a:gd name="T14" fmla="*/ 0 60000 65536"/>
                      <a:gd name="T15" fmla="*/ 0 w 142"/>
                      <a:gd name="T16" fmla="*/ 0 h 139"/>
                      <a:gd name="T17" fmla="*/ 142 w 142"/>
                      <a:gd name="T18" fmla="*/ 139 h 139"/>
                    </a:gdLst>
                    <a:ahLst/>
                    <a:cxnLst>
                      <a:cxn ang="T10">
                        <a:pos x="T0" y="T1"/>
                      </a:cxn>
                      <a:cxn ang="T11">
                        <a:pos x="T2" y="T3"/>
                      </a:cxn>
                      <a:cxn ang="T12">
                        <a:pos x="T4" y="T5"/>
                      </a:cxn>
                      <a:cxn ang="T13">
                        <a:pos x="T6" y="T7"/>
                      </a:cxn>
                      <a:cxn ang="T14">
                        <a:pos x="T8" y="T9"/>
                      </a:cxn>
                    </a:cxnLst>
                    <a:rect l="T15" t="T16" r="T17" b="T18"/>
                    <a:pathLst>
                      <a:path w="142" h="139">
                        <a:moveTo>
                          <a:pt x="0" y="59"/>
                        </a:moveTo>
                        <a:lnTo>
                          <a:pt x="67" y="0"/>
                        </a:lnTo>
                        <a:lnTo>
                          <a:pt x="142" y="66"/>
                        </a:lnTo>
                        <a:lnTo>
                          <a:pt x="93" y="139"/>
                        </a:lnTo>
                        <a:lnTo>
                          <a:pt x="0" y="5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1" name="Freeform 2673"/>
                  <p:cNvSpPr>
                    <a:spLocks/>
                  </p:cNvSpPr>
                  <p:nvPr/>
                </p:nvSpPr>
                <p:spPr bwMode="auto">
                  <a:xfrm>
                    <a:off x="1369" y="1119"/>
                    <a:ext cx="21" cy="24"/>
                  </a:xfrm>
                  <a:custGeom>
                    <a:avLst/>
                    <a:gdLst>
                      <a:gd name="T0" fmla="*/ 0 w 148"/>
                      <a:gd name="T1" fmla="*/ 62 h 149"/>
                      <a:gd name="T2" fmla="*/ 65 w 148"/>
                      <a:gd name="T3" fmla="*/ 0 h 149"/>
                      <a:gd name="T4" fmla="*/ 148 w 148"/>
                      <a:gd name="T5" fmla="*/ 74 h 149"/>
                      <a:gd name="T6" fmla="*/ 101 w 148"/>
                      <a:gd name="T7" fmla="*/ 149 h 149"/>
                      <a:gd name="T8" fmla="*/ 0 w 148"/>
                      <a:gd name="T9" fmla="*/ 62 h 149"/>
                      <a:gd name="T10" fmla="*/ 0 60000 65536"/>
                      <a:gd name="T11" fmla="*/ 0 60000 65536"/>
                      <a:gd name="T12" fmla="*/ 0 60000 65536"/>
                      <a:gd name="T13" fmla="*/ 0 60000 65536"/>
                      <a:gd name="T14" fmla="*/ 0 60000 65536"/>
                      <a:gd name="T15" fmla="*/ 0 w 148"/>
                      <a:gd name="T16" fmla="*/ 0 h 149"/>
                      <a:gd name="T17" fmla="*/ 148 w 148"/>
                      <a:gd name="T18" fmla="*/ 149 h 149"/>
                    </a:gdLst>
                    <a:ahLst/>
                    <a:cxnLst>
                      <a:cxn ang="T10">
                        <a:pos x="T0" y="T1"/>
                      </a:cxn>
                      <a:cxn ang="T11">
                        <a:pos x="T2" y="T3"/>
                      </a:cxn>
                      <a:cxn ang="T12">
                        <a:pos x="T4" y="T5"/>
                      </a:cxn>
                      <a:cxn ang="T13">
                        <a:pos x="T6" y="T7"/>
                      </a:cxn>
                      <a:cxn ang="T14">
                        <a:pos x="T8" y="T9"/>
                      </a:cxn>
                    </a:cxnLst>
                    <a:rect l="T15" t="T16" r="T17" b="T18"/>
                    <a:pathLst>
                      <a:path w="148" h="149">
                        <a:moveTo>
                          <a:pt x="0" y="62"/>
                        </a:moveTo>
                        <a:lnTo>
                          <a:pt x="65" y="0"/>
                        </a:lnTo>
                        <a:lnTo>
                          <a:pt x="148" y="74"/>
                        </a:lnTo>
                        <a:lnTo>
                          <a:pt x="101" y="149"/>
                        </a:lnTo>
                        <a:lnTo>
                          <a:pt x="0" y="6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2" name="Freeform 2674"/>
                  <p:cNvSpPr>
                    <a:spLocks/>
                  </p:cNvSpPr>
                  <p:nvPr/>
                </p:nvSpPr>
                <p:spPr bwMode="auto">
                  <a:xfrm>
                    <a:off x="1365" y="1124"/>
                    <a:ext cx="22" cy="26"/>
                  </a:xfrm>
                  <a:custGeom>
                    <a:avLst/>
                    <a:gdLst>
                      <a:gd name="T0" fmla="*/ 0 w 154"/>
                      <a:gd name="T1" fmla="*/ 63 h 157"/>
                      <a:gd name="T2" fmla="*/ 61 w 154"/>
                      <a:gd name="T3" fmla="*/ 0 h 157"/>
                      <a:gd name="T4" fmla="*/ 154 w 154"/>
                      <a:gd name="T5" fmla="*/ 80 h 157"/>
                      <a:gd name="T6" fmla="*/ 107 w 154"/>
                      <a:gd name="T7" fmla="*/ 157 h 157"/>
                      <a:gd name="T8" fmla="*/ 0 w 154"/>
                      <a:gd name="T9" fmla="*/ 63 h 157"/>
                      <a:gd name="T10" fmla="*/ 0 60000 65536"/>
                      <a:gd name="T11" fmla="*/ 0 60000 65536"/>
                      <a:gd name="T12" fmla="*/ 0 60000 65536"/>
                      <a:gd name="T13" fmla="*/ 0 60000 65536"/>
                      <a:gd name="T14" fmla="*/ 0 60000 65536"/>
                      <a:gd name="T15" fmla="*/ 0 w 154"/>
                      <a:gd name="T16" fmla="*/ 0 h 157"/>
                      <a:gd name="T17" fmla="*/ 154 w 154"/>
                      <a:gd name="T18" fmla="*/ 157 h 157"/>
                    </a:gdLst>
                    <a:ahLst/>
                    <a:cxnLst>
                      <a:cxn ang="T10">
                        <a:pos x="T0" y="T1"/>
                      </a:cxn>
                      <a:cxn ang="T11">
                        <a:pos x="T2" y="T3"/>
                      </a:cxn>
                      <a:cxn ang="T12">
                        <a:pos x="T4" y="T5"/>
                      </a:cxn>
                      <a:cxn ang="T13">
                        <a:pos x="T6" y="T7"/>
                      </a:cxn>
                      <a:cxn ang="T14">
                        <a:pos x="T8" y="T9"/>
                      </a:cxn>
                    </a:cxnLst>
                    <a:rect l="T15" t="T16" r="T17" b="T18"/>
                    <a:pathLst>
                      <a:path w="154" h="157">
                        <a:moveTo>
                          <a:pt x="0" y="63"/>
                        </a:moveTo>
                        <a:lnTo>
                          <a:pt x="61" y="0"/>
                        </a:lnTo>
                        <a:lnTo>
                          <a:pt x="154" y="80"/>
                        </a:lnTo>
                        <a:lnTo>
                          <a:pt x="107" y="157"/>
                        </a:lnTo>
                        <a:lnTo>
                          <a:pt x="0" y="6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3" name="Freeform 2675"/>
                  <p:cNvSpPr>
                    <a:spLocks/>
                  </p:cNvSpPr>
                  <p:nvPr/>
                </p:nvSpPr>
                <p:spPr bwMode="auto">
                  <a:xfrm>
                    <a:off x="1361" y="1129"/>
                    <a:ext cx="23" cy="28"/>
                  </a:xfrm>
                  <a:custGeom>
                    <a:avLst/>
                    <a:gdLst>
                      <a:gd name="T0" fmla="*/ 0 w 159"/>
                      <a:gd name="T1" fmla="*/ 67 h 167"/>
                      <a:gd name="T2" fmla="*/ 58 w 159"/>
                      <a:gd name="T3" fmla="*/ 0 h 167"/>
                      <a:gd name="T4" fmla="*/ 159 w 159"/>
                      <a:gd name="T5" fmla="*/ 87 h 167"/>
                      <a:gd name="T6" fmla="*/ 115 w 159"/>
                      <a:gd name="T7" fmla="*/ 167 h 167"/>
                      <a:gd name="T8" fmla="*/ 0 w 159"/>
                      <a:gd name="T9" fmla="*/ 67 h 167"/>
                      <a:gd name="T10" fmla="*/ 0 60000 65536"/>
                      <a:gd name="T11" fmla="*/ 0 60000 65536"/>
                      <a:gd name="T12" fmla="*/ 0 60000 65536"/>
                      <a:gd name="T13" fmla="*/ 0 60000 65536"/>
                      <a:gd name="T14" fmla="*/ 0 60000 65536"/>
                      <a:gd name="T15" fmla="*/ 0 w 159"/>
                      <a:gd name="T16" fmla="*/ 0 h 167"/>
                      <a:gd name="T17" fmla="*/ 159 w 159"/>
                      <a:gd name="T18" fmla="*/ 167 h 167"/>
                    </a:gdLst>
                    <a:ahLst/>
                    <a:cxnLst>
                      <a:cxn ang="T10">
                        <a:pos x="T0" y="T1"/>
                      </a:cxn>
                      <a:cxn ang="T11">
                        <a:pos x="T2" y="T3"/>
                      </a:cxn>
                      <a:cxn ang="T12">
                        <a:pos x="T4" y="T5"/>
                      </a:cxn>
                      <a:cxn ang="T13">
                        <a:pos x="T6" y="T7"/>
                      </a:cxn>
                      <a:cxn ang="T14">
                        <a:pos x="T8" y="T9"/>
                      </a:cxn>
                    </a:cxnLst>
                    <a:rect l="T15" t="T16" r="T17" b="T18"/>
                    <a:pathLst>
                      <a:path w="159" h="167">
                        <a:moveTo>
                          <a:pt x="0" y="67"/>
                        </a:moveTo>
                        <a:lnTo>
                          <a:pt x="58" y="0"/>
                        </a:lnTo>
                        <a:lnTo>
                          <a:pt x="159" y="87"/>
                        </a:lnTo>
                        <a:lnTo>
                          <a:pt x="115" y="167"/>
                        </a:lnTo>
                        <a:lnTo>
                          <a:pt x="0" y="6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4" name="Freeform 2676"/>
                  <p:cNvSpPr>
                    <a:spLocks/>
                  </p:cNvSpPr>
                  <p:nvPr/>
                </p:nvSpPr>
                <p:spPr bwMode="auto">
                  <a:xfrm>
                    <a:off x="1358" y="1134"/>
                    <a:ext cx="22" cy="29"/>
                  </a:xfrm>
                  <a:custGeom>
                    <a:avLst/>
                    <a:gdLst>
                      <a:gd name="T0" fmla="*/ 50 w 157"/>
                      <a:gd name="T1" fmla="*/ 0 h 174"/>
                      <a:gd name="T2" fmla="*/ 5 w 157"/>
                      <a:gd name="T3" fmla="*/ 61 h 174"/>
                      <a:gd name="T4" fmla="*/ 0 w 157"/>
                      <a:gd name="T5" fmla="*/ 75 h 174"/>
                      <a:gd name="T6" fmla="*/ 115 w 157"/>
                      <a:gd name="T7" fmla="*/ 174 h 174"/>
                      <a:gd name="T8" fmla="*/ 126 w 157"/>
                      <a:gd name="T9" fmla="*/ 153 h 174"/>
                      <a:gd name="T10" fmla="*/ 157 w 157"/>
                      <a:gd name="T11" fmla="*/ 94 h 174"/>
                      <a:gd name="T12" fmla="*/ 50 w 157"/>
                      <a:gd name="T13" fmla="*/ 0 h 174"/>
                      <a:gd name="T14" fmla="*/ 0 60000 65536"/>
                      <a:gd name="T15" fmla="*/ 0 60000 65536"/>
                      <a:gd name="T16" fmla="*/ 0 60000 65536"/>
                      <a:gd name="T17" fmla="*/ 0 60000 65536"/>
                      <a:gd name="T18" fmla="*/ 0 60000 65536"/>
                      <a:gd name="T19" fmla="*/ 0 60000 65536"/>
                      <a:gd name="T20" fmla="*/ 0 60000 65536"/>
                      <a:gd name="T21" fmla="*/ 0 w 157"/>
                      <a:gd name="T22" fmla="*/ 0 h 174"/>
                      <a:gd name="T23" fmla="*/ 157 w 157"/>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74">
                        <a:moveTo>
                          <a:pt x="50" y="0"/>
                        </a:moveTo>
                        <a:lnTo>
                          <a:pt x="5" y="61"/>
                        </a:lnTo>
                        <a:lnTo>
                          <a:pt x="0" y="75"/>
                        </a:lnTo>
                        <a:lnTo>
                          <a:pt x="115" y="174"/>
                        </a:lnTo>
                        <a:lnTo>
                          <a:pt x="126" y="153"/>
                        </a:lnTo>
                        <a:lnTo>
                          <a:pt x="157" y="9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5" name="Freeform 2677"/>
                  <p:cNvSpPr>
                    <a:spLocks/>
                  </p:cNvSpPr>
                  <p:nvPr/>
                </p:nvSpPr>
                <p:spPr bwMode="auto">
                  <a:xfrm>
                    <a:off x="1356" y="1140"/>
                    <a:ext cx="21" cy="29"/>
                  </a:xfrm>
                  <a:custGeom>
                    <a:avLst/>
                    <a:gdLst>
                      <a:gd name="T0" fmla="*/ 34 w 149"/>
                      <a:gd name="T1" fmla="*/ 0 h 175"/>
                      <a:gd name="T2" fmla="*/ 18 w 149"/>
                      <a:gd name="T3" fmla="*/ 26 h 175"/>
                      <a:gd name="T4" fmla="*/ 0 w 149"/>
                      <a:gd name="T5" fmla="*/ 87 h 175"/>
                      <a:gd name="T6" fmla="*/ 101 w 149"/>
                      <a:gd name="T7" fmla="*/ 175 h 175"/>
                      <a:gd name="T8" fmla="*/ 139 w 149"/>
                      <a:gd name="T9" fmla="*/ 118 h 175"/>
                      <a:gd name="T10" fmla="*/ 149 w 149"/>
                      <a:gd name="T11" fmla="*/ 100 h 175"/>
                      <a:gd name="T12" fmla="*/ 34 w 149"/>
                      <a:gd name="T13" fmla="*/ 0 h 175"/>
                      <a:gd name="T14" fmla="*/ 0 60000 65536"/>
                      <a:gd name="T15" fmla="*/ 0 60000 65536"/>
                      <a:gd name="T16" fmla="*/ 0 60000 65536"/>
                      <a:gd name="T17" fmla="*/ 0 60000 65536"/>
                      <a:gd name="T18" fmla="*/ 0 60000 65536"/>
                      <a:gd name="T19" fmla="*/ 0 60000 65536"/>
                      <a:gd name="T20" fmla="*/ 0 60000 65536"/>
                      <a:gd name="T21" fmla="*/ 0 w 149"/>
                      <a:gd name="T22" fmla="*/ 0 h 175"/>
                      <a:gd name="T23" fmla="*/ 149 w 149"/>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75">
                        <a:moveTo>
                          <a:pt x="34" y="0"/>
                        </a:moveTo>
                        <a:lnTo>
                          <a:pt x="18" y="26"/>
                        </a:lnTo>
                        <a:lnTo>
                          <a:pt x="0" y="87"/>
                        </a:lnTo>
                        <a:lnTo>
                          <a:pt x="101" y="175"/>
                        </a:lnTo>
                        <a:lnTo>
                          <a:pt x="139" y="118"/>
                        </a:lnTo>
                        <a:lnTo>
                          <a:pt x="149" y="100"/>
                        </a:lnTo>
                        <a:lnTo>
                          <a:pt x="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6" name="Freeform 2678"/>
                  <p:cNvSpPr>
                    <a:spLocks/>
                  </p:cNvSpPr>
                  <p:nvPr/>
                </p:nvSpPr>
                <p:spPr bwMode="auto">
                  <a:xfrm>
                    <a:off x="1354" y="1147"/>
                    <a:ext cx="20" cy="28"/>
                  </a:xfrm>
                  <a:custGeom>
                    <a:avLst/>
                    <a:gdLst>
                      <a:gd name="T0" fmla="*/ 0 w 146"/>
                      <a:gd name="T1" fmla="*/ 91 h 168"/>
                      <a:gd name="T2" fmla="*/ 31 w 146"/>
                      <a:gd name="T3" fmla="*/ 0 h 168"/>
                      <a:gd name="T4" fmla="*/ 146 w 146"/>
                      <a:gd name="T5" fmla="*/ 99 h 168"/>
                      <a:gd name="T6" fmla="*/ 89 w 146"/>
                      <a:gd name="T7" fmla="*/ 168 h 168"/>
                      <a:gd name="T8" fmla="*/ 0 w 146"/>
                      <a:gd name="T9" fmla="*/ 91 h 168"/>
                      <a:gd name="T10" fmla="*/ 0 60000 65536"/>
                      <a:gd name="T11" fmla="*/ 0 60000 65536"/>
                      <a:gd name="T12" fmla="*/ 0 60000 65536"/>
                      <a:gd name="T13" fmla="*/ 0 60000 65536"/>
                      <a:gd name="T14" fmla="*/ 0 60000 65536"/>
                      <a:gd name="T15" fmla="*/ 0 w 146"/>
                      <a:gd name="T16" fmla="*/ 0 h 168"/>
                      <a:gd name="T17" fmla="*/ 146 w 146"/>
                      <a:gd name="T18" fmla="*/ 168 h 168"/>
                    </a:gdLst>
                    <a:ahLst/>
                    <a:cxnLst>
                      <a:cxn ang="T10">
                        <a:pos x="T0" y="T1"/>
                      </a:cxn>
                      <a:cxn ang="T11">
                        <a:pos x="T2" y="T3"/>
                      </a:cxn>
                      <a:cxn ang="T12">
                        <a:pos x="T4" y="T5"/>
                      </a:cxn>
                      <a:cxn ang="T13">
                        <a:pos x="T6" y="T7"/>
                      </a:cxn>
                      <a:cxn ang="T14">
                        <a:pos x="T8" y="T9"/>
                      </a:cxn>
                    </a:cxnLst>
                    <a:rect l="T15" t="T16" r="T17" b="T18"/>
                    <a:pathLst>
                      <a:path w="146" h="168">
                        <a:moveTo>
                          <a:pt x="0" y="91"/>
                        </a:moveTo>
                        <a:lnTo>
                          <a:pt x="31" y="0"/>
                        </a:lnTo>
                        <a:lnTo>
                          <a:pt x="146" y="99"/>
                        </a:lnTo>
                        <a:lnTo>
                          <a:pt x="89" y="168"/>
                        </a:lnTo>
                        <a:lnTo>
                          <a:pt x="0" y="9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7" name="Freeform 2679"/>
                  <p:cNvSpPr>
                    <a:spLocks/>
                  </p:cNvSpPr>
                  <p:nvPr/>
                </p:nvSpPr>
                <p:spPr bwMode="auto">
                  <a:xfrm>
                    <a:off x="1351" y="1154"/>
                    <a:ext cx="20" cy="26"/>
                  </a:xfrm>
                  <a:custGeom>
                    <a:avLst/>
                    <a:gdLst>
                      <a:gd name="T0" fmla="*/ 0 w 137"/>
                      <a:gd name="T1" fmla="*/ 85 h 154"/>
                      <a:gd name="T2" fmla="*/ 36 w 137"/>
                      <a:gd name="T3" fmla="*/ 0 h 154"/>
                      <a:gd name="T4" fmla="*/ 137 w 137"/>
                      <a:gd name="T5" fmla="*/ 88 h 154"/>
                      <a:gd name="T6" fmla="*/ 79 w 137"/>
                      <a:gd name="T7" fmla="*/ 154 h 154"/>
                      <a:gd name="T8" fmla="*/ 0 w 137"/>
                      <a:gd name="T9" fmla="*/ 85 h 154"/>
                      <a:gd name="T10" fmla="*/ 0 60000 65536"/>
                      <a:gd name="T11" fmla="*/ 0 60000 65536"/>
                      <a:gd name="T12" fmla="*/ 0 60000 65536"/>
                      <a:gd name="T13" fmla="*/ 0 60000 65536"/>
                      <a:gd name="T14" fmla="*/ 0 60000 65536"/>
                      <a:gd name="T15" fmla="*/ 0 w 137"/>
                      <a:gd name="T16" fmla="*/ 0 h 154"/>
                      <a:gd name="T17" fmla="*/ 137 w 137"/>
                      <a:gd name="T18" fmla="*/ 154 h 154"/>
                    </a:gdLst>
                    <a:ahLst/>
                    <a:cxnLst>
                      <a:cxn ang="T10">
                        <a:pos x="T0" y="T1"/>
                      </a:cxn>
                      <a:cxn ang="T11">
                        <a:pos x="T2" y="T3"/>
                      </a:cxn>
                      <a:cxn ang="T12">
                        <a:pos x="T4" y="T5"/>
                      </a:cxn>
                      <a:cxn ang="T13">
                        <a:pos x="T6" y="T7"/>
                      </a:cxn>
                      <a:cxn ang="T14">
                        <a:pos x="T8" y="T9"/>
                      </a:cxn>
                    </a:cxnLst>
                    <a:rect l="T15" t="T16" r="T17" b="T18"/>
                    <a:pathLst>
                      <a:path w="137" h="154">
                        <a:moveTo>
                          <a:pt x="0" y="85"/>
                        </a:moveTo>
                        <a:lnTo>
                          <a:pt x="36" y="0"/>
                        </a:lnTo>
                        <a:lnTo>
                          <a:pt x="137" y="88"/>
                        </a:lnTo>
                        <a:lnTo>
                          <a:pt x="79" y="154"/>
                        </a:lnTo>
                        <a:lnTo>
                          <a:pt x="0" y="8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8" name="Freeform 2680"/>
                  <p:cNvSpPr>
                    <a:spLocks/>
                  </p:cNvSpPr>
                  <p:nvPr/>
                </p:nvSpPr>
                <p:spPr bwMode="auto">
                  <a:xfrm>
                    <a:off x="1348" y="1162"/>
                    <a:ext cx="18" cy="24"/>
                  </a:xfrm>
                  <a:custGeom>
                    <a:avLst/>
                    <a:gdLst>
                      <a:gd name="T0" fmla="*/ 0 w 130"/>
                      <a:gd name="T1" fmla="*/ 81 h 145"/>
                      <a:gd name="T2" fmla="*/ 41 w 130"/>
                      <a:gd name="T3" fmla="*/ 0 h 145"/>
                      <a:gd name="T4" fmla="*/ 130 w 130"/>
                      <a:gd name="T5" fmla="*/ 77 h 145"/>
                      <a:gd name="T6" fmla="*/ 73 w 130"/>
                      <a:gd name="T7" fmla="*/ 145 h 145"/>
                      <a:gd name="T8" fmla="*/ 0 w 130"/>
                      <a:gd name="T9" fmla="*/ 81 h 145"/>
                      <a:gd name="T10" fmla="*/ 0 60000 65536"/>
                      <a:gd name="T11" fmla="*/ 0 60000 65536"/>
                      <a:gd name="T12" fmla="*/ 0 60000 65536"/>
                      <a:gd name="T13" fmla="*/ 0 60000 65536"/>
                      <a:gd name="T14" fmla="*/ 0 60000 65536"/>
                      <a:gd name="T15" fmla="*/ 0 w 130"/>
                      <a:gd name="T16" fmla="*/ 0 h 145"/>
                      <a:gd name="T17" fmla="*/ 130 w 130"/>
                      <a:gd name="T18" fmla="*/ 145 h 145"/>
                    </a:gdLst>
                    <a:ahLst/>
                    <a:cxnLst>
                      <a:cxn ang="T10">
                        <a:pos x="T0" y="T1"/>
                      </a:cxn>
                      <a:cxn ang="T11">
                        <a:pos x="T2" y="T3"/>
                      </a:cxn>
                      <a:cxn ang="T12">
                        <a:pos x="T4" y="T5"/>
                      </a:cxn>
                      <a:cxn ang="T13">
                        <a:pos x="T6" y="T7"/>
                      </a:cxn>
                      <a:cxn ang="T14">
                        <a:pos x="T8" y="T9"/>
                      </a:cxn>
                    </a:cxnLst>
                    <a:rect l="T15" t="T16" r="T17" b="T18"/>
                    <a:pathLst>
                      <a:path w="130" h="145">
                        <a:moveTo>
                          <a:pt x="0" y="81"/>
                        </a:moveTo>
                        <a:lnTo>
                          <a:pt x="41" y="0"/>
                        </a:lnTo>
                        <a:lnTo>
                          <a:pt x="130" y="77"/>
                        </a:lnTo>
                        <a:lnTo>
                          <a:pt x="73" y="145"/>
                        </a:lnTo>
                        <a:lnTo>
                          <a:pt x="0"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59" name="Freeform 2681"/>
                  <p:cNvSpPr>
                    <a:spLocks/>
                  </p:cNvSpPr>
                  <p:nvPr/>
                </p:nvSpPr>
                <p:spPr bwMode="auto">
                  <a:xfrm>
                    <a:off x="1344" y="1169"/>
                    <a:ext cx="18" cy="23"/>
                  </a:xfrm>
                  <a:custGeom>
                    <a:avLst/>
                    <a:gdLst>
                      <a:gd name="T0" fmla="*/ 48 w 127"/>
                      <a:gd name="T1" fmla="*/ 0 h 138"/>
                      <a:gd name="T2" fmla="*/ 11 w 127"/>
                      <a:gd name="T3" fmla="*/ 62 h 138"/>
                      <a:gd name="T4" fmla="*/ 0 w 127"/>
                      <a:gd name="T5" fmla="*/ 78 h 138"/>
                      <a:gd name="T6" fmla="*/ 71 w 127"/>
                      <a:gd name="T7" fmla="*/ 138 h 138"/>
                      <a:gd name="T8" fmla="*/ 127 w 127"/>
                      <a:gd name="T9" fmla="*/ 69 h 138"/>
                      <a:gd name="T10" fmla="*/ 48 w 127"/>
                      <a:gd name="T11" fmla="*/ 0 h 138"/>
                      <a:gd name="T12" fmla="*/ 0 60000 65536"/>
                      <a:gd name="T13" fmla="*/ 0 60000 65536"/>
                      <a:gd name="T14" fmla="*/ 0 60000 65536"/>
                      <a:gd name="T15" fmla="*/ 0 60000 65536"/>
                      <a:gd name="T16" fmla="*/ 0 60000 65536"/>
                      <a:gd name="T17" fmla="*/ 0 60000 65536"/>
                      <a:gd name="T18" fmla="*/ 0 w 127"/>
                      <a:gd name="T19" fmla="*/ 0 h 138"/>
                      <a:gd name="T20" fmla="*/ 127 w 127"/>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27" h="138">
                        <a:moveTo>
                          <a:pt x="48" y="0"/>
                        </a:moveTo>
                        <a:lnTo>
                          <a:pt x="11" y="62"/>
                        </a:lnTo>
                        <a:lnTo>
                          <a:pt x="0" y="78"/>
                        </a:lnTo>
                        <a:lnTo>
                          <a:pt x="71" y="138"/>
                        </a:lnTo>
                        <a:lnTo>
                          <a:pt x="127" y="69"/>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0" name="Freeform 2682"/>
                  <p:cNvSpPr>
                    <a:spLocks/>
                  </p:cNvSpPr>
                  <p:nvPr/>
                </p:nvSpPr>
                <p:spPr bwMode="auto">
                  <a:xfrm>
                    <a:off x="1341" y="1175"/>
                    <a:ext cx="17" cy="23"/>
                  </a:xfrm>
                  <a:custGeom>
                    <a:avLst/>
                    <a:gdLst>
                      <a:gd name="T0" fmla="*/ 50 w 123"/>
                      <a:gd name="T1" fmla="*/ 0 h 135"/>
                      <a:gd name="T2" fmla="*/ 36 w 123"/>
                      <a:gd name="T3" fmla="*/ 22 h 135"/>
                      <a:gd name="T4" fmla="*/ 0 w 123"/>
                      <a:gd name="T5" fmla="*/ 73 h 135"/>
                      <a:gd name="T6" fmla="*/ 70 w 123"/>
                      <a:gd name="T7" fmla="*/ 135 h 135"/>
                      <a:gd name="T8" fmla="*/ 123 w 123"/>
                      <a:gd name="T9" fmla="*/ 64 h 135"/>
                      <a:gd name="T10" fmla="*/ 50 w 123"/>
                      <a:gd name="T11" fmla="*/ 0 h 135"/>
                      <a:gd name="T12" fmla="*/ 0 60000 65536"/>
                      <a:gd name="T13" fmla="*/ 0 60000 65536"/>
                      <a:gd name="T14" fmla="*/ 0 60000 65536"/>
                      <a:gd name="T15" fmla="*/ 0 60000 65536"/>
                      <a:gd name="T16" fmla="*/ 0 60000 65536"/>
                      <a:gd name="T17" fmla="*/ 0 60000 65536"/>
                      <a:gd name="T18" fmla="*/ 0 w 123"/>
                      <a:gd name="T19" fmla="*/ 0 h 135"/>
                      <a:gd name="T20" fmla="*/ 123 w 123"/>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23" h="135">
                        <a:moveTo>
                          <a:pt x="50" y="0"/>
                        </a:moveTo>
                        <a:lnTo>
                          <a:pt x="36" y="22"/>
                        </a:lnTo>
                        <a:lnTo>
                          <a:pt x="0" y="73"/>
                        </a:lnTo>
                        <a:lnTo>
                          <a:pt x="70" y="135"/>
                        </a:lnTo>
                        <a:lnTo>
                          <a:pt x="123" y="64"/>
                        </a:lnTo>
                        <a:lnTo>
                          <a:pt x="5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5161" name="Freeform 2683"/>
                  <p:cNvSpPr>
                    <a:spLocks/>
                  </p:cNvSpPr>
                  <p:nvPr/>
                </p:nvSpPr>
                <p:spPr bwMode="auto">
                  <a:xfrm>
                    <a:off x="1337" y="1182"/>
                    <a:ext cx="17" cy="22"/>
                  </a:xfrm>
                  <a:custGeom>
                    <a:avLst/>
                    <a:gdLst>
                      <a:gd name="T0" fmla="*/ 0 w 122"/>
                      <a:gd name="T1" fmla="*/ 71 h 133"/>
                      <a:gd name="T2" fmla="*/ 51 w 122"/>
                      <a:gd name="T3" fmla="*/ 0 h 133"/>
                      <a:gd name="T4" fmla="*/ 122 w 122"/>
                      <a:gd name="T5" fmla="*/ 60 h 133"/>
                      <a:gd name="T6" fmla="*/ 70 w 122"/>
                      <a:gd name="T7" fmla="*/ 133 h 133"/>
                      <a:gd name="T8" fmla="*/ 0 w 122"/>
                      <a:gd name="T9" fmla="*/ 71 h 133"/>
                      <a:gd name="T10" fmla="*/ 0 60000 65536"/>
                      <a:gd name="T11" fmla="*/ 0 60000 65536"/>
                      <a:gd name="T12" fmla="*/ 0 60000 65536"/>
                      <a:gd name="T13" fmla="*/ 0 60000 65536"/>
                      <a:gd name="T14" fmla="*/ 0 60000 65536"/>
                      <a:gd name="T15" fmla="*/ 0 w 122"/>
                      <a:gd name="T16" fmla="*/ 0 h 133"/>
                      <a:gd name="T17" fmla="*/ 122 w 122"/>
                      <a:gd name="T18" fmla="*/ 133 h 133"/>
                    </a:gdLst>
                    <a:ahLst/>
                    <a:cxnLst>
                      <a:cxn ang="T10">
                        <a:pos x="T0" y="T1"/>
                      </a:cxn>
                      <a:cxn ang="T11">
                        <a:pos x="T2" y="T3"/>
                      </a:cxn>
                      <a:cxn ang="T12">
                        <a:pos x="T4" y="T5"/>
                      </a:cxn>
                      <a:cxn ang="T13">
                        <a:pos x="T6" y="T7"/>
                      </a:cxn>
                      <a:cxn ang="T14">
                        <a:pos x="T8" y="T9"/>
                      </a:cxn>
                    </a:cxnLst>
                    <a:rect l="T15" t="T16" r="T17" b="T18"/>
                    <a:pathLst>
                      <a:path w="122" h="133">
                        <a:moveTo>
                          <a:pt x="0" y="71"/>
                        </a:moveTo>
                        <a:lnTo>
                          <a:pt x="51" y="0"/>
                        </a:lnTo>
                        <a:lnTo>
                          <a:pt x="122" y="60"/>
                        </a:lnTo>
                        <a:lnTo>
                          <a:pt x="70" y="133"/>
                        </a:lnTo>
                        <a:lnTo>
                          <a:pt x="0" y="7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sp>
              <p:nvSpPr>
                <p:cNvPr id="34877" name="Freeform 2684"/>
                <p:cNvSpPr>
                  <a:spLocks/>
                </p:cNvSpPr>
                <p:nvPr/>
              </p:nvSpPr>
              <p:spPr bwMode="auto">
                <a:xfrm>
                  <a:off x="1333" y="1188"/>
                  <a:ext cx="18" cy="22"/>
                </a:xfrm>
                <a:custGeom>
                  <a:avLst/>
                  <a:gdLst>
                    <a:gd name="T0" fmla="*/ 0 w 120"/>
                    <a:gd name="T1" fmla="*/ 74 h 135"/>
                    <a:gd name="T2" fmla="*/ 50 w 120"/>
                    <a:gd name="T3" fmla="*/ 0 h 135"/>
                    <a:gd name="T4" fmla="*/ 120 w 120"/>
                    <a:gd name="T5" fmla="*/ 62 h 135"/>
                    <a:gd name="T6" fmla="*/ 70 w 120"/>
                    <a:gd name="T7" fmla="*/ 135 h 135"/>
                    <a:gd name="T8" fmla="*/ 0 w 120"/>
                    <a:gd name="T9" fmla="*/ 74 h 135"/>
                    <a:gd name="T10" fmla="*/ 0 60000 65536"/>
                    <a:gd name="T11" fmla="*/ 0 60000 65536"/>
                    <a:gd name="T12" fmla="*/ 0 60000 65536"/>
                    <a:gd name="T13" fmla="*/ 0 60000 65536"/>
                    <a:gd name="T14" fmla="*/ 0 60000 65536"/>
                    <a:gd name="T15" fmla="*/ 0 w 120"/>
                    <a:gd name="T16" fmla="*/ 0 h 135"/>
                    <a:gd name="T17" fmla="*/ 120 w 120"/>
                    <a:gd name="T18" fmla="*/ 135 h 135"/>
                  </a:gdLst>
                  <a:ahLst/>
                  <a:cxnLst>
                    <a:cxn ang="T10">
                      <a:pos x="T0" y="T1"/>
                    </a:cxn>
                    <a:cxn ang="T11">
                      <a:pos x="T2" y="T3"/>
                    </a:cxn>
                    <a:cxn ang="T12">
                      <a:pos x="T4" y="T5"/>
                    </a:cxn>
                    <a:cxn ang="T13">
                      <a:pos x="T6" y="T7"/>
                    </a:cxn>
                    <a:cxn ang="T14">
                      <a:pos x="T8" y="T9"/>
                    </a:cxn>
                  </a:cxnLst>
                  <a:rect l="T15" t="T16" r="T17" b="T18"/>
                  <a:pathLst>
                    <a:path w="120" h="135">
                      <a:moveTo>
                        <a:pt x="0" y="74"/>
                      </a:moveTo>
                      <a:lnTo>
                        <a:pt x="50" y="0"/>
                      </a:lnTo>
                      <a:lnTo>
                        <a:pt x="120" y="62"/>
                      </a:lnTo>
                      <a:lnTo>
                        <a:pt x="70" y="135"/>
                      </a:lnTo>
                      <a:lnTo>
                        <a:pt x="0" y="7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78" name="Freeform 2685"/>
                <p:cNvSpPr>
                  <a:spLocks/>
                </p:cNvSpPr>
                <p:nvPr/>
              </p:nvSpPr>
              <p:spPr bwMode="auto">
                <a:xfrm>
                  <a:off x="1331" y="1194"/>
                  <a:ext cx="16" cy="22"/>
                </a:xfrm>
                <a:custGeom>
                  <a:avLst/>
                  <a:gdLst>
                    <a:gd name="T0" fmla="*/ 0 w 114"/>
                    <a:gd name="T1" fmla="*/ 79 h 136"/>
                    <a:gd name="T2" fmla="*/ 17 w 114"/>
                    <a:gd name="T3" fmla="*/ 43 h 136"/>
                    <a:gd name="T4" fmla="*/ 44 w 114"/>
                    <a:gd name="T5" fmla="*/ 0 h 136"/>
                    <a:gd name="T6" fmla="*/ 114 w 114"/>
                    <a:gd name="T7" fmla="*/ 62 h 136"/>
                    <a:gd name="T8" fmla="*/ 66 w 114"/>
                    <a:gd name="T9" fmla="*/ 136 h 136"/>
                    <a:gd name="T10" fmla="*/ 0 w 114"/>
                    <a:gd name="T11" fmla="*/ 79 h 136"/>
                    <a:gd name="T12" fmla="*/ 0 60000 65536"/>
                    <a:gd name="T13" fmla="*/ 0 60000 65536"/>
                    <a:gd name="T14" fmla="*/ 0 60000 65536"/>
                    <a:gd name="T15" fmla="*/ 0 60000 65536"/>
                    <a:gd name="T16" fmla="*/ 0 60000 65536"/>
                    <a:gd name="T17" fmla="*/ 0 60000 65536"/>
                    <a:gd name="T18" fmla="*/ 0 w 114"/>
                    <a:gd name="T19" fmla="*/ 0 h 136"/>
                    <a:gd name="T20" fmla="*/ 114 w 114"/>
                    <a:gd name="T21" fmla="*/ 136 h 136"/>
                  </a:gdLst>
                  <a:ahLst/>
                  <a:cxnLst>
                    <a:cxn ang="T12">
                      <a:pos x="T0" y="T1"/>
                    </a:cxn>
                    <a:cxn ang="T13">
                      <a:pos x="T2" y="T3"/>
                    </a:cxn>
                    <a:cxn ang="T14">
                      <a:pos x="T4" y="T5"/>
                    </a:cxn>
                    <a:cxn ang="T15">
                      <a:pos x="T6" y="T7"/>
                    </a:cxn>
                    <a:cxn ang="T16">
                      <a:pos x="T8" y="T9"/>
                    </a:cxn>
                    <a:cxn ang="T17">
                      <a:pos x="T10" y="T11"/>
                    </a:cxn>
                  </a:cxnLst>
                  <a:rect l="T18" t="T19" r="T20" b="T21"/>
                  <a:pathLst>
                    <a:path w="114" h="136">
                      <a:moveTo>
                        <a:pt x="0" y="79"/>
                      </a:moveTo>
                      <a:lnTo>
                        <a:pt x="17" y="43"/>
                      </a:lnTo>
                      <a:lnTo>
                        <a:pt x="44" y="0"/>
                      </a:lnTo>
                      <a:lnTo>
                        <a:pt x="114" y="62"/>
                      </a:lnTo>
                      <a:lnTo>
                        <a:pt x="66" y="136"/>
                      </a:lnTo>
                      <a:lnTo>
                        <a:pt x="0" y="7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79" name="Freeform 2686"/>
                <p:cNvSpPr>
                  <a:spLocks/>
                </p:cNvSpPr>
                <p:nvPr/>
              </p:nvSpPr>
              <p:spPr bwMode="auto">
                <a:xfrm>
                  <a:off x="1329" y="1200"/>
                  <a:ext cx="14" cy="23"/>
                </a:xfrm>
                <a:custGeom>
                  <a:avLst/>
                  <a:gdLst>
                    <a:gd name="T0" fmla="*/ 29 w 99"/>
                    <a:gd name="T1" fmla="*/ 0 h 137"/>
                    <a:gd name="T2" fmla="*/ 9 w 99"/>
                    <a:gd name="T3" fmla="*/ 43 h 137"/>
                    <a:gd name="T4" fmla="*/ 0 w 99"/>
                    <a:gd name="T5" fmla="*/ 86 h 137"/>
                    <a:gd name="T6" fmla="*/ 0 w 99"/>
                    <a:gd name="T7" fmla="*/ 92 h 137"/>
                    <a:gd name="T8" fmla="*/ 51 w 99"/>
                    <a:gd name="T9" fmla="*/ 137 h 137"/>
                    <a:gd name="T10" fmla="*/ 99 w 99"/>
                    <a:gd name="T11" fmla="*/ 61 h 137"/>
                    <a:gd name="T12" fmla="*/ 29 w 99"/>
                    <a:gd name="T13" fmla="*/ 0 h 137"/>
                    <a:gd name="T14" fmla="*/ 0 60000 65536"/>
                    <a:gd name="T15" fmla="*/ 0 60000 65536"/>
                    <a:gd name="T16" fmla="*/ 0 60000 65536"/>
                    <a:gd name="T17" fmla="*/ 0 60000 65536"/>
                    <a:gd name="T18" fmla="*/ 0 60000 65536"/>
                    <a:gd name="T19" fmla="*/ 0 60000 65536"/>
                    <a:gd name="T20" fmla="*/ 0 60000 65536"/>
                    <a:gd name="T21" fmla="*/ 0 w 99"/>
                    <a:gd name="T22" fmla="*/ 0 h 137"/>
                    <a:gd name="T23" fmla="*/ 99 w 9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37">
                      <a:moveTo>
                        <a:pt x="29" y="0"/>
                      </a:moveTo>
                      <a:lnTo>
                        <a:pt x="9" y="43"/>
                      </a:lnTo>
                      <a:lnTo>
                        <a:pt x="0" y="86"/>
                      </a:lnTo>
                      <a:lnTo>
                        <a:pt x="0" y="92"/>
                      </a:lnTo>
                      <a:lnTo>
                        <a:pt x="51" y="137"/>
                      </a:lnTo>
                      <a:lnTo>
                        <a:pt x="99" y="61"/>
                      </a:lnTo>
                      <a:lnTo>
                        <a:pt x="2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0" name="Freeform 2687"/>
                <p:cNvSpPr>
                  <a:spLocks/>
                </p:cNvSpPr>
                <p:nvPr/>
              </p:nvSpPr>
              <p:spPr bwMode="auto">
                <a:xfrm>
                  <a:off x="1329" y="1207"/>
                  <a:ext cx="11" cy="18"/>
                </a:xfrm>
                <a:custGeom>
                  <a:avLst/>
                  <a:gdLst>
                    <a:gd name="T0" fmla="*/ 9 w 75"/>
                    <a:gd name="T1" fmla="*/ 0 h 109"/>
                    <a:gd name="T2" fmla="*/ 0 w 75"/>
                    <a:gd name="T3" fmla="*/ 45 h 109"/>
                    <a:gd name="T4" fmla="*/ 0 w 75"/>
                    <a:gd name="T5" fmla="*/ 70 h 109"/>
                    <a:gd name="T6" fmla="*/ 5 w 75"/>
                    <a:gd name="T7" fmla="*/ 73 h 109"/>
                    <a:gd name="T8" fmla="*/ 19 w 75"/>
                    <a:gd name="T9" fmla="*/ 79 h 109"/>
                    <a:gd name="T10" fmla="*/ 44 w 75"/>
                    <a:gd name="T11" fmla="*/ 109 h 109"/>
                    <a:gd name="T12" fmla="*/ 75 w 75"/>
                    <a:gd name="T13" fmla="*/ 57 h 109"/>
                    <a:gd name="T14" fmla="*/ 9 w 75"/>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109"/>
                    <a:gd name="T26" fmla="*/ 75 w 75"/>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109">
                      <a:moveTo>
                        <a:pt x="9" y="0"/>
                      </a:moveTo>
                      <a:lnTo>
                        <a:pt x="0" y="45"/>
                      </a:lnTo>
                      <a:lnTo>
                        <a:pt x="0" y="70"/>
                      </a:lnTo>
                      <a:lnTo>
                        <a:pt x="5" y="73"/>
                      </a:lnTo>
                      <a:lnTo>
                        <a:pt x="19" y="79"/>
                      </a:lnTo>
                      <a:lnTo>
                        <a:pt x="44" y="109"/>
                      </a:lnTo>
                      <a:lnTo>
                        <a:pt x="75" y="57"/>
                      </a:lnTo>
                      <a:lnTo>
                        <a:pt x="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1" name="Freeform 2688"/>
                <p:cNvSpPr>
                  <a:spLocks/>
                </p:cNvSpPr>
                <p:nvPr/>
              </p:nvSpPr>
              <p:spPr bwMode="auto">
                <a:xfrm>
                  <a:off x="1329" y="1215"/>
                  <a:ext cx="8" cy="10"/>
                </a:xfrm>
                <a:custGeom>
                  <a:avLst/>
                  <a:gdLst>
                    <a:gd name="T0" fmla="*/ 0 w 51"/>
                    <a:gd name="T1" fmla="*/ 0 h 58"/>
                    <a:gd name="T2" fmla="*/ 0 w 51"/>
                    <a:gd name="T3" fmla="*/ 20 h 58"/>
                    <a:gd name="T4" fmla="*/ 6 w 51"/>
                    <a:gd name="T5" fmla="*/ 22 h 58"/>
                    <a:gd name="T6" fmla="*/ 19 w 51"/>
                    <a:gd name="T7" fmla="*/ 29 h 58"/>
                    <a:gd name="T8" fmla="*/ 44 w 51"/>
                    <a:gd name="T9" fmla="*/ 58 h 58"/>
                    <a:gd name="T10" fmla="*/ 51 w 51"/>
                    <a:gd name="T11" fmla="*/ 45 h 58"/>
                    <a:gd name="T12" fmla="*/ 0 w 51"/>
                    <a:gd name="T13" fmla="*/ 0 h 58"/>
                    <a:gd name="T14" fmla="*/ 0 60000 65536"/>
                    <a:gd name="T15" fmla="*/ 0 60000 65536"/>
                    <a:gd name="T16" fmla="*/ 0 60000 65536"/>
                    <a:gd name="T17" fmla="*/ 0 60000 65536"/>
                    <a:gd name="T18" fmla="*/ 0 60000 65536"/>
                    <a:gd name="T19" fmla="*/ 0 60000 65536"/>
                    <a:gd name="T20" fmla="*/ 0 60000 65536"/>
                    <a:gd name="T21" fmla="*/ 0 w 51"/>
                    <a:gd name="T22" fmla="*/ 0 h 58"/>
                    <a:gd name="T23" fmla="*/ 51 w 51"/>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58">
                      <a:moveTo>
                        <a:pt x="0" y="0"/>
                      </a:moveTo>
                      <a:lnTo>
                        <a:pt x="0" y="20"/>
                      </a:lnTo>
                      <a:lnTo>
                        <a:pt x="6" y="22"/>
                      </a:lnTo>
                      <a:lnTo>
                        <a:pt x="19" y="29"/>
                      </a:lnTo>
                      <a:lnTo>
                        <a:pt x="44" y="58"/>
                      </a:lnTo>
                      <a:lnTo>
                        <a:pt x="51" y="45"/>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2" name="Freeform 2689"/>
                <p:cNvSpPr>
                  <a:spLocks/>
                </p:cNvSpPr>
                <p:nvPr/>
              </p:nvSpPr>
              <p:spPr bwMode="auto">
                <a:xfrm>
                  <a:off x="1410" y="1092"/>
                  <a:ext cx="53" cy="8"/>
                </a:xfrm>
                <a:custGeom>
                  <a:avLst/>
                  <a:gdLst>
                    <a:gd name="T0" fmla="*/ 6 w 369"/>
                    <a:gd name="T1" fmla="*/ 13 h 47"/>
                    <a:gd name="T2" fmla="*/ 20 w 369"/>
                    <a:gd name="T3" fmla="*/ 16 h 47"/>
                    <a:gd name="T4" fmla="*/ 38 w 369"/>
                    <a:gd name="T5" fmla="*/ 16 h 47"/>
                    <a:gd name="T6" fmla="*/ 60 w 369"/>
                    <a:gd name="T7" fmla="*/ 15 h 47"/>
                    <a:gd name="T8" fmla="*/ 84 w 369"/>
                    <a:gd name="T9" fmla="*/ 12 h 47"/>
                    <a:gd name="T10" fmla="*/ 110 w 369"/>
                    <a:gd name="T11" fmla="*/ 10 h 47"/>
                    <a:gd name="T12" fmla="*/ 138 w 369"/>
                    <a:gd name="T13" fmla="*/ 9 h 47"/>
                    <a:gd name="T14" fmla="*/ 167 w 369"/>
                    <a:gd name="T15" fmla="*/ 6 h 47"/>
                    <a:gd name="T16" fmla="*/ 196 w 369"/>
                    <a:gd name="T17" fmla="*/ 5 h 47"/>
                    <a:gd name="T18" fmla="*/ 226 w 369"/>
                    <a:gd name="T19" fmla="*/ 4 h 47"/>
                    <a:gd name="T20" fmla="*/ 253 w 369"/>
                    <a:gd name="T21" fmla="*/ 5 h 47"/>
                    <a:gd name="T22" fmla="*/ 280 w 369"/>
                    <a:gd name="T23" fmla="*/ 7 h 47"/>
                    <a:gd name="T24" fmla="*/ 305 w 369"/>
                    <a:gd name="T25" fmla="*/ 11 h 47"/>
                    <a:gd name="T26" fmla="*/ 327 w 369"/>
                    <a:gd name="T27" fmla="*/ 18 h 47"/>
                    <a:gd name="T28" fmla="*/ 345 w 369"/>
                    <a:gd name="T29" fmla="*/ 26 h 47"/>
                    <a:gd name="T30" fmla="*/ 360 w 369"/>
                    <a:gd name="T31" fmla="*/ 39 h 47"/>
                    <a:gd name="T32" fmla="*/ 369 w 369"/>
                    <a:gd name="T33" fmla="*/ 44 h 47"/>
                    <a:gd name="T34" fmla="*/ 356 w 369"/>
                    <a:gd name="T35" fmla="*/ 29 h 47"/>
                    <a:gd name="T36" fmla="*/ 338 w 369"/>
                    <a:gd name="T37" fmla="*/ 18 h 47"/>
                    <a:gd name="T38" fmla="*/ 317 w 369"/>
                    <a:gd name="T39" fmla="*/ 11 h 47"/>
                    <a:gd name="T40" fmla="*/ 293 w 369"/>
                    <a:gd name="T41" fmla="*/ 5 h 47"/>
                    <a:gd name="T42" fmla="*/ 267 w 369"/>
                    <a:gd name="T43" fmla="*/ 3 h 47"/>
                    <a:gd name="T44" fmla="*/ 239 w 369"/>
                    <a:gd name="T45" fmla="*/ 0 h 47"/>
                    <a:gd name="T46" fmla="*/ 210 w 369"/>
                    <a:gd name="T47" fmla="*/ 0 h 47"/>
                    <a:gd name="T48" fmla="*/ 182 w 369"/>
                    <a:gd name="T49" fmla="*/ 1 h 47"/>
                    <a:gd name="T50" fmla="*/ 152 w 369"/>
                    <a:gd name="T51" fmla="*/ 4 h 47"/>
                    <a:gd name="T52" fmla="*/ 124 w 369"/>
                    <a:gd name="T53" fmla="*/ 5 h 47"/>
                    <a:gd name="T54" fmla="*/ 96 w 369"/>
                    <a:gd name="T55" fmla="*/ 7 h 47"/>
                    <a:gd name="T56" fmla="*/ 71 w 369"/>
                    <a:gd name="T57" fmla="*/ 10 h 47"/>
                    <a:gd name="T58" fmla="*/ 49 w 369"/>
                    <a:gd name="T59" fmla="*/ 11 h 47"/>
                    <a:gd name="T60" fmla="*/ 29 w 369"/>
                    <a:gd name="T61" fmla="*/ 12 h 47"/>
                    <a:gd name="T62" fmla="*/ 13 w 369"/>
                    <a:gd name="T63" fmla="*/ 11 h 47"/>
                    <a:gd name="T64" fmla="*/ 1 w 369"/>
                    <a:gd name="T65" fmla="*/ 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9"/>
                    <a:gd name="T100" fmla="*/ 0 h 47"/>
                    <a:gd name="T101" fmla="*/ 369 w 36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9" h="47">
                      <a:moveTo>
                        <a:pt x="0" y="12"/>
                      </a:moveTo>
                      <a:lnTo>
                        <a:pt x="6" y="13"/>
                      </a:lnTo>
                      <a:lnTo>
                        <a:pt x="12" y="15"/>
                      </a:lnTo>
                      <a:lnTo>
                        <a:pt x="20" y="16"/>
                      </a:lnTo>
                      <a:lnTo>
                        <a:pt x="29" y="16"/>
                      </a:lnTo>
                      <a:lnTo>
                        <a:pt x="38" y="16"/>
                      </a:lnTo>
                      <a:lnTo>
                        <a:pt x="49" y="15"/>
                      </a:lnTo>
                      <a:lnTo>
                        <a:pt x="60" y="15"/>
                      </a:lnTo>
                      <a:lnTo>
                        <a:pt x="71" y="13"/>
                      </a:lnTo>
                      <a:lnTo>
                        <a:pt x="84" y="12"/>
                      </a:lnTo>
                      <a:lnTo>
                        <a:pt x="98" y="11"/>
                      </a:lnTo>
                      <a:lnTo>
                        <a:pt x="110" y="10"/>
                      </a:lnTo>
                      <a:lnTo>
                        <a:pt x="124" y="9"/>
                      </a:lnTo>
                      <a:lnTo>
                        <a:pt x="138" y="9"/>
                      </a:lnTo>
                      <a:lnTo>
                        <a:pt x="152" y="7"/>
                      </a:lnTo>
                      <a:lnTo>
                        <a:pt x="167" y="6"/>
                      </a:lnTo>
                      <a:lnTo>
                        <a:pt x="182" y="5"/>
                      </a:lnTo>
                      <a:lnTo>
                        <a:pt x="196" y="5"/>
                      </a:lnTo>
                      <a:lnTo>
                        <a:pt x="210" y="4"/>
                      </a:lnTo>
                      <a:lnTo>
                        <a:pt x="226" y="4"/>
                      </a:lnTo>
                      <a:lnTo>
                        <a:pt x="239" y="4"/>
                      </a:lnTo>
                      <a:lnTo>
                        <a:pt x="253" y="5"/>
                      </a:lnTo>
                      <a:lnTo>
                        <a:pt x="266" y="6"/>
                      </a:lnTo>
                      <a:lnTo>
                        <a:pt x="280" y="7"/>
                      </a:lnTo>
                      <a:lnTo>
                        <a:pt x="292" y="9"/>
                      </a:lnTo>
                      <a:lnTo>
                        <a:pt x="305" y="11"/>
                      </a:lnTo>
                      <a:lnTo>
                        <a:pt x="316" y="15"/>
                      </a:lnTo>
                      <a:lnTo>
                        <a:pt x="327" y="18"/>
                      </a:lnTo>
                      <a:lnTo>
                        <a:pt x="336" y="22"/>
                      </a:lnTo>
                      <a:lnTo>
                        <a:pt x="345" y="26"/>
                      </a:lnTo>
                      <a:lnTo>
                        <a:pt x="353" y="33"/>
                      </a:lnTo>
                      <a:lnTo>
                        <a:pt x="360" y="39"/>
                      </a:lnTo>
                      <a:lnTo>
                        <a:pt x="366" y="47"/>
                      </a:lnTo>
                      <a:lnTo>
                        <a:pt x="369" y="44"/>
                      </a:lnTo>
                      <a:lnTo>
                        <a:pt x="363" y="37"/>
                      </a:lnTo>
                      <a:lnTo>
                        <a:pt x="356" y="29"/>
                      </a:lnTo>
                      <a:lnTo>
                        <a:pt x="346" y="23"/>
                      </a:lnTo>
                      <a:lnTo>
                        <a:pt x="338" y="18"/>
                      </a:lnTo>
                      <a:lnTo>
                        <a:pt x="328" y="15"/>
                      </a:lnTo>
                      <a:lnTo>
                        <a:pt x="317" y="11"/>
                      </a:lnTo>
                      <a:lnTo>
                        <a:pt x="305" y="7"/>
                      </a:lnTo>
                      <a:lnTo>
                        <a:pt x="293" y="5"/>
                      </a:lnTo>
                      <a:lnTo>
                        <a:pt x="280" y="4"/>
                      </a:lnTo>
                      <a:lnTo>
                        <a:pt x="267" y="3"/>
                      </a:lnTo>
                      <a:lnTo>
                        <a:pt x="254" y="1"/>
                      </a:lnTo>
                      <a:lnTo>
                        <a:pt x="239" y="0"/>
                      </a:lnTo>
                      <a:lnTo>
                        <a:pt x="226" y="0"/>
                      </a:lnTo>
                      <a:lnTo>
                        <a:pt x="210" y="0"/>
                      </a:lnTo>
                      <a:lnTo>
                        <a:pt x="195" y="1"/>
                      </a:lnTo>
                      <a:lnTo>
                        <a:pt x="182" y="1"/>
                      </a:lnTo>
                      <a:lnTo>
                        <a:pt x="167" y="3"/>
                      </a:lnTo>
                      <a:lnTo>
                        <a:pt x="152" y="4"/>
                      </a:lnTo>
                      <a:lnTo>
                        <a:pt x="138" y="5"/>
                      </a:lnTo>
                      <a:lnTo>
                        <a:pt x="124" y="5"/>
                      </a:lnTo>
                      <a:lnTo>
                        <a:pt x="110" y="6"/>
                      </a:lnTo>
                      <a:lnTo>
                        <a:pt x="96" y="7"/>
                      </a:lnTo>
                      <a:lnTo>
                        <a:pt x="84" y="9"/>
                      </a:lnTo>
                      <a:lnTo>
                        <a:pt x="71" y="10"/>
                      </a:lnTo>
                      <a:lnTo>
                        <a:pt x="60" y="11"/>
                      </a:lnTo>
                      <a:lnTo>
                        <a:pt x="49" y="11"/>
                      </a:lnTo>
                      <a:lnTo>
                        <a:pt x="38" y="12"/>
                      </a:lnTo>
                      <a:lnTo>
                        <a:pt x="29" y="12"/>
                      </a:lnTo>
                      <a:lnTo>
                        <a:pt x="20" y="12"/>
                      </a:lnTo>
                      <a:lnTo>
                        <a:pt x="13" y="11"/>
                      </a:lnTo>
                      <a:lnTo>
                        <a:pt x="7" y="10"/>
                      </a:lnTo>
                      <a:lnTo>
                        <a:pt x="1" y="9"/>
                      </a:lnTo>
                      <a:lnTo>
                        <a:pt x="0" y="1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3" name="Freeform 2690"/>
                <p:cNvSpPr>
                  <a:spLocks/>
                </p:cNvSpPr>
                <p:nvPr/>
              </p:nvSpPr>
              <p:spPr bwMode="auto">
                <a:xfrm>
                  <a:off x="1388" y="1093"/>
                  <a:ext cx="23" cy="17"/>
                </a:xfrm>
                <a:custGeom>
                  <a:avLst/>
                  <a:gdLst>
                    <a:gd name="T0" fmla="*/ 14 w 156"/>
                    <a:gd name="T1" fmla="*/ 95 h 102"/>
                    <a:gd name="T2" fmla="*/ 35 w 156"/>
                    <a:gd name="T3" fmla="*/ 81 h 102"/>
                    <a:gd name="T4" fmla="*/ 54 w 156"/>
                    <a:gd name="T5" fmla="*/ 68 h 102"/>
                    <a:gd name="T6" fmla="*/ 68 w 156"/>
                    <a:gd name="T7" fmla="*/ 56 h 102"/>
                    <a:gd name="T8" fmla="*/ 81 w 156"/>
                    <a:gd name="T9" fmla="*/ 45 h 102"/>
                    <a:gd name="T10" fmla="*/ 91 w 156"/>
                    <a:gd name="T11" fmla="*/ 37 h 102"/>
                    <a:gd name="T12" fmla="*/ 99 w 156"/>
                    <a:gd name="T13" fmla="*/ 28 h 102"/>
                    <a:gd name="T14" fmla="*/ 107 w 156"/>
                    <a:gd name="T15" fmla="*/ 20 h 102"/>
                    <a:gd name="T16" fmla="*/ 112 w 156"/>
                    <a:gd name="T17" fmla="*/ 14 h 102"/>
                    <a:gd name="T18" fmla="*/ 117 w 156"/>
                    <a:gd name="T19" fmla="*/ 9 h 102"/>
                    <a:gd name="T20" fmla="*/ 122 w 156"/>
                    <a:gd name="T21" fmla="*/ 7 h 102"/>
                    <a:gd name="T22" fmla="*/ 126 w 156"/>
                    <a:gd name="T23" fmla="*/ 5 h 102"/>
                    <a:gd name="T24" fmla="*/ 131 w 156"/>
                    <a:gd name="T25" fmla="*/ 3 h 102"/>
                    <a:gd name="T26" fmla="*/ 136 w 156"/>
                    <a:gd name="T27" fmla="*/ 3 h 102"/>
                    <a:gd name="T28" fmla="*/ 142 w 156"/>
                    <a:gd name="T29" fmla="*/ 5 h 102"/>
                    <a:gd name="T30" fmla="*/ 149 w 156"/>
                    <a:gd name="T31" fmla="*/ 7 h 102"/>
                    <a:gd name="T32" fmla="*/ 156 w 156"/>
                    <a:gd name="T33" fmla="*/ 5 h 102"/>
                    <a:gd name="T34" fmla="*/ 147 w 156"/>
                    <a:gd name="T35" fmla="*/ 2 h 102"/>
                    <a:gd name="T36" fmla="*/ 139 w 156"/>
                    <a:gd name="T37" fmla="*/ 0 h 102"/>
                    <a:gd name="T38" fmla="*/ 133 w 156"/>
                    <a:gd name="T39" fmla="*/ 0 h 102"/>
                    <a:gd name="T40" fmla="*/ 127 w 156"/>
                    <a:gd name="T41" fmla="*/ 0 h 102"/>
                    <a:gd name="T42" fmla="*/ 122 w 156"/>
                    <a:gd name="T43" fmla="*/ 2 h 102"/>
                    <a:gd name="T44" fmla="*/ 117 w 156"/>
                    <a:gd name="T45" fmla="*/ 6 h 102"/>
                    <a:gd name="T46" fmla="*/ 112 w 156"/>
                    <a:gd name="T47" fmla="*/ 9 h 102"/>
                    <a:gd name="T48" fmla="*/ 107 w 156"/>
                    <a:gd name="T49" fmla="*/ 14 h 102"/>
                    <a:gd name="T50" fmla="*/ 101 w 156"/>
                    <a:gd name="T51" fmla="*/ 21 h 102"/>
                    <a:gd name="T52" fmla="*/ 93 w 156"/>
                    <a:gd name="T53" fmla="*/ 29 h 102"/>
                    <a:gd name="T54" fmla="*/ 85 w 156"/>
                    <a:gd name="T55" fmla="*/ 38 h 102"/>
                    <a:gd name="T56" fmla="*/ 72 w 156"/>
                    <a:gd name="T57" fmla="*/ 48 h 102"/>
                    <a:gd name="T58" fmla="*/ 59 w 156"/>
                    <a:gd name="T59" fmla="*/ 59 h 102"/>
                    <a:gd name="T60" fmla="*/ 42 w 156"/>
                    <a:gd name="T61" fmla="*/ 71 h 102"/>
                    <a:gd name="T62" fmla="*/ 22 w 156"/>
                    <a:gd name="T63" fmla="*/ 84 h 102"/>
                    <a:gd name="T64" fmla="*/ 0 w 156"/>
                    <a:gd name="T65" fmla="*/ 100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102"/>
                    <a:gd name="T101" fmla="*/ 156 w 156"/>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102">
                      <a:moveTo>
                        <a:pt x="2" y="102"/>
                      </a:moveTo>
                      <a:lnTo>
                        <a:pt x="14" y="95"/>
                      </a:lnTo>
                      <a:lnTo>
                        <a:pt x="26" y="88"/>
                      </a:lnTo>
                      <a:lnTo>
                        <a:pt x="35" y="81"/>
                      </a:lnTo>
                      <a:lnTo>
                        <a:pt x="45" y="73"/>
                      </a:lnTo>
                      <a:lnTo>
                        <a:pt x="54" y="68"/>
                      </a:lnTo>
                      <a:lnTo>
                        <a:pt x="61" y="62"/>
                      </a:lnTo>
                      <a:lnTo>
                        <a:pt x="68" y="56"/>
                      </a:lnTo>
                      <a:lnTo>
                        <a:pt x="74" y="51"/>
                      </a:lnTo>
                      <a:lnTo>
                        <a:pt x="81" y="45"/>
                      </a:lnTo>
                      <a:lnTo>
                        <a:pt x="87" y="40"/>
                      </a:lnTo>
                      <a:lnTo>
                        <a:pt x="91" y="37"/>
                      </a:lnTo>
                      <a:lnTo>
                        <a:pt x="96" y="32"/>
                      </a:lnTo>
                      <a:lnTo>
                        <a:pt x="99" y="28"/>
                      </a:lnTo>
                      <a:lnTo>
                        <a:pt x="104" y="24"/>
                      </a:lnTo>
                      <a:lnTo>
                        <a:pt x="107" y="20"/>
                      </a:lnTo>
                      <a:lnTo>
                        <a:pt x="110" y="16"/>
                      </a:lnTo>
                      <a:lnTo>
                        <a:pt x="112" y="14"/>
                      </a:lnTo>
                      <a:lnTo>
                        <a:pt x="115" y="12"/>
                      </a:lnTo>
                      <a:lnTo>
                        <a:pt x="117" y="9"/>
                      </a:lnTo>
                      <a:lnTo>
                        <a:pt x="119" y="8"/>
                      </a:lnTo>
                      <a:lnTo>
                        <a:pt x="122" y="7"/>
                      </a:lnTo>
                      <a:lnTo>
                        <a:pt x="123" y="6"/>
                      </a:lnTo>
                      <a:lnTo>
                        <a:pt x="126" y="5"/>
                      </a:lnTo>
                      <a:lnTo>
                        <a:pt x="129" y="3"/>
                      </a:lnTo>
                      <a:lnTo>
                        <a:pt x="131" y="3"/>
                      </a:lnTo>
                      <a:lnTo>
                        <a:pt x="133" y="3"/>
                      </a:lnTo>
                      <a:lnTo>
                        <a:pt x="136" y="3"/>
                      </a:lnTo>
                      <a:lnTo>
                        <a:pt x="138" y="3"/>
                      </a:lnTo>
                      <a:lnTo>
                        <a:pt x="142" y="5"/>
                      </a:lnTo>
                      <a:lnTo>
                        <a:pt x="145" y="6"/>
                      </a:lnTo>
                      <a:lnTo>
                        <a:pt x="149" y="7"/>
                      </a:lnTo>
                      <a:lnTo>
                        <a:pt x="155" y="8"/>
                      </a:lnTo>
                      <a:lnTo>
                        <a:pt x="156" y="5"/>
                      </a:lnTo>
                      <a:lnTo>
                        <a:pt x="150" y="3"/>
                      </a:lnTo>
                      <a:lnTo>
                        <a:pt x="147" y="2"/>
                      </a:lnTo>
                      <a:lnTo>
                        <a:pt x="143" y="1"/>
                      </a:lnTo>
                      <a:lnTo>
                        <a:pt x="139" y="0"/>
                      </a:lnTo>
                      <a:lnTo>
                        <a:pt x="136" y="0"/>
                      </a:lnTo>
                      <a:lnTo>
                        <a:pt x="133" y="0"/>
                      </a:lnTo>
                      <a:lnTo>
                        <a:pt x="130" y="0"/>
                      </a:lnTo>
                      <a:lnTo>
                        <a:pt x="127" y="0"/>
                      </a:lnTo>
                      <a:lnTo>
                        <a:pt x="124" y="1"/>
                      </a:lnTo>
                      <a:lnTo>
                        <a:pt x="122" y="2"/>
                      </a:lnTo>
                      <a:lnTo>
                        <a:pt x="119" y="3"/>
                      </a:lnTo>
                      <a:lnTo>
                        <a:pt x="117" y="6"/>
                      </a:lnTo>
                      <a:lnTo>
                        <a:pt x="115" y="7"/>
                      </a:lnTo>
                      <a:lnTo>
                        <a:pt x="112" y="9"/>
                      </a:lnTo>
                      <a:lnTo>
                        <a:pt x="110" y="12"/>
                      </a:lnTo>
                      <a:lnTo>
                        <a:pt x="107" y="14"/>
                      </a:lnTo>
                      <a:lnTo>
                        <a:pt x="105" y="18"/>
                      </a:lnTo>
                      <a:lnTo>
                        <a:pt x="101" y="21"/>
                      </a:lnTo>
                      <a:lnTo>
                        <a:pt x="97" y="25"/>
                      </a:lnTo>
                      <a:lnTo>
                        <a:pt x="93" y="29"/>
                      </a:lnTo>
                      <a:lnTo>
                        <a:pt x="89" y="34"/>
                      </a:lnTo>
                      <a:lnTo>
                        <a:pt x="85" y="38"/>
                      </a:lnTo>
                      <a:lnTo>
                        <a:pt x="79" y="43"/>
                      </a:lnTo>
                      <a:lnTo>
                        <a:pt x="72" y="48"/>
                      </a:lnTo>
                      <a:lnTo>
                        <a:pt x="66" y="53"/>
                      </a:lnTo>
                      <a:lnTo>
                        <a:pt x="59" y="59"/>
                      </a:lnTo>
                      <a:lnTo>
                        <a:pt x="52" y="65"/>
                      </a:lnTo>
                      <a:lnTo>
                        <a:pt x="42" y="71"/>
                      </a:lnTo>
                      <a:lnTo>
                        <a:pt x="33" y="78"/>
                      </a:lnTo>
                      <a:lnTo>
                        <a:pt x="22" y="84"/>
                      </a:lnTo>
                      <a:lnTo>
                        <a:pt x="12" y="91"/>
                      </a:lnTo>
                      <a:lnTo>
                        <a:pt x="0" y="100"/>
                      </a:lnTo>
                      <a:lnTo>
                        <a:pt x="2" y="10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4" name="Freeform 2691"/>
                <p:cNvSpPr>
                  <a:spLocks/>
                </p:cNvSpPr>
                <p:nvPr/>
              </p:nvSpPr>
              <p:spPr bwMode="auto">
                <a:xfrm>
                  <a:off x="1358" y="1110"/>
                  <a:ext cx="31" cy="34"/>
                </a:xfrm>
                <a:custGeom>
                  <a:avLst/>
                  <a:gdLst>
                    <a:gd name="T0" fmla="*/ 4 w 211"/>
                    <a:gd name="T1" fmla="*/ 206 h 208"/>
                    <a:gd name="T2" fmla="*/ 9 w 211"/>
                    <a:gd name="T3" fmla="*/ 200 h 208"/>
                    <a:gd name="T4" fmla="*/ 15 w 211"/>
                    <a:gd name="T5" fmla="*/ 190 h 208"/>
                    <a:gd name="T6" fmla="*/ 23 w 211"/>
                    <a:gd name="T7" fmla="*/ 179 h 208"/>
                    <a:gd name="T8" fmla="*/ 34 w 211"/>
                    <a:gd name="T9" fmla="*/ 166 h 208"/>
                    <a:gd name="T10" fmla="*/ 44 w 211"/>
                    <a:gd name="T11" fmla="*/ 153 h 208"/>
                    <a:gd name="T12" fmla="*/ 59 w 211"/>
                    <a:gd name="T13" fmla="*/ 138 h 208"/>
                    <a:gd name="T14" fmla="*/ 73 w 211"/>
                    <a:gd name="T15" fmla="*/ 122 h 208"/>
                    <a:gd name="T16" fmla="*/ 88 w 211"/>
                    <a:gd name="T17" fmla="*/ 107 h 208"/>
                    <a:gd name="T18" fmla="*/ 104 w 211"/>
                    <a:gd name="T19" fmla="*/ 91 h 208"/>
                    <a:gd name="T20" fmla="*/ 120 w 211"/>
                    <a:gd name="T21" fmla="*/ 75 h 208"/>
                    <a:gd name="T22" fmla="*/ 138 w 211"/>
                    <a:gd name="T23" fmla="*/ 58 h 208"/>
                    <a:gd name="T24" fmla="*/ 154 w 211"/>
                    <a:gd name="T25" fmla="*/ 44 h 208"/>
                    <a:gd name="T26" fmla="*/ 171 w 211"/>
                    <a:gd name="T27" fmla="*/ 31 h 208"/>
                    <a:gd name="T28" fmla="*/ 187 w 211"/>
                    <a:gd name="T29" fmla="*/ 18 h 208"/>
                    <a:gd name="T30" fmla="*/ 203 w 211"/>
                    <a:gd name="T31" fmla="*/ 7 h 208"/>
                    <a:gd name="T32" fmla="*/ 209 w 211"/>
                    <a:gd name="T33" fmla="*/ 0 h 208"/>
                    <a:gd name="T34" fmla="*/ 193 w 211"/>
                    <a:gd name="T35" fmla="*/ 9 h 208"/>
                    <a:gd name="T36" fmla="*/ 177 w 211"/>
                    <a:gd name="T37" fmla="*/ 21 h 208"/>
                    <a:gd name="T38" fmla="*/ 160 w 211"/>
                    <a:gd name="T39" fmla="*/ 34 h 208"/>
                    <a:gd name="T40" fmla="*/ 144 w 211"/>
                    <a:gd name="T41" fmla="*/ 49 h 208"/>
                    <a:gd name="T42" fmla="*/ 126 w 211"/>
                    <a:gd name="T43" fmla="*/ 64 h 208"/>
                    <a:gd name="T44" fmla="*/ 111 w 211"/>
                    <a:gd name="T45" fmla="*/ 81 h 208"/>
                    <a:gd name="T46" fmla="*/ 93 w 211"/>
                    <a:gd name="T47" fmla="*/ 96 h 208"/>
                    <a:gd name="T48" fmla="*/ 78 w 211"/>
                    <a:gd name="T49" fmla="*/ 113 h 208"/>
                    <a:gd name="T50" fmla="*/ 62 w 211"/>
                    <a:gd name="T51" fmla="*/ 128 h 208"/>
                    <a:gd name="T52" fmla="*/ 48 w 211"/>
                    <a:gd name="T53" fmla="*/ 144 h 208"/>
                    <a:gd name="T54" fmla="*/ 36 w 211"/>
                    <a:gd name="T55" fmla="*/ 158 h 208"/>
                    <a:gd name="T56" fmla="*/ 24 w 211"/>
                    <a:gd name="T57" fmla="*/ 171 h 208"/>
                    <a:gd name="T58" fmla="*/ 16 w 211"/>
                    <a:gd name="T59" fmla="*/ 183 h 208"/>
                    <a:gd name="T60" fmla="*/ 9 w 211"/>
                    <a:gd name="T61" fmla="*/ 193 h 208"/>
                    <a:gd name="T62" fmla="*/ 2 w 211"/>
                    <a:gd name="T63" fmla="*/ 201 h 208"/>
                    <a:gd name="T64" fmla="*/ 0 w 211"/>
                    <a:gd name="T65" fmla="*/ 207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08"/>
                    <a:gd name="T101" fmla="*/ 211 w 211"/>
                    <a:gd name="T102" fmla="*/ 208 h 2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08">
                      <a:moveTo>
                        <a:pt x="3" y="208"/>
                      </a:moveTo>
                      <a:lnTo>
                        <a:pt x="4" y="206"/>
                      </a:lnTo>
                      <a:lnTo>
                        <a:pt x="7" y="203"/>
                      </a:lnTo>
                      <a:lnTo>
                        <a:pt x="9" y="200"/>
                      </a:lnTo>
                      <a:lnTo>
                        <a:pt x="11" y="195"/>
                      </a:lnTo>
                      <a:lnTo>
                        <a:pt x="15" y="190"/>
                      </a:lnTo>
                      <a:lnTo>
                        <a:pt x="18" y="185"/>
                      </a:lnTo>
                      <a:lnTo>
                        <a:pt x="23" y="179"/>
                      </a:lnTo>
                      <a:lnTo>
                        <a:pt x="27" y="173"/>
                      </a:lnTo>
                      <a:lnTo>
                        <a:pt x="34" y="166"/>
                      </a:lnTo>
                      <a:lnTo>
                        <a:pt x="38" y="160"/>
                      </a:lnTo>
                      <a:lnTo>
                        <a:pt x="44" y="153"/>
                      </a:lnTo>
                      <a:lnTo>
                        <a:pt x="52" y="146"/>
                      </a:lnTo>
                      <a:lnTo>
                        <a:pt x="59" y="138"/>
                      </a:lnTo>
                      <a:lnTo>
                        <a:pt x="66" y="131"/>
                      </a:lnTo>
                      <a:lnTo>
                        <a:pt x="73" y="122"/>
                      </a:lnTo>
                      <a:lnTo>
                        <a:pt x="80" y="115"/>
                      </a:lnTo>
                      <a:lnTo>
                        <a:pt x="88" y="107"/>
                      </a:lnTo>
                      <a:lnTo>
                        <a:pt x="95" y="98"/>
                      </a:lnTo>
                      <a:lnTo>
                        <a:pt x="104" y="91"/>
                      </a:lnTo>
                      <a:lnTo>
                        <a:pt x="113" y="83"/>
                      </a:lnTo>
                      <a:lnTo>
                        <a:pt x="120" y="75"/>
                      </a:lnTo>
                      <a:lnTo>
                        <a:pt x="128" y="66"/>
                      </a:lnTo>
                      <a:lnTo>
                        <a:pt x="138" y="58"/>
                      </a:lnTo>
                      <a:lnTo>
                        <a:pt x="146" y="51"/>
                      </a:lnTo>
                      <a:lnTo>
                        <a:pt x="154" y="44"/>
                      </a:lnTo>
                      <a:lnTo>
                        <a:pt x="163" y="37"/>
                      </a:lnTo>
                      <a:lnTo>
                        <a:pt x="171" y="31"/>
                      </a:lnTo>
                      <a:lnTo>
                        <a:pt x="179" y="24"/>
                      </a:lnTo>
                      <a:lnTo>
                        <a:pt x="187" y="18"/>
                      </a:lnTo>
                      <a:lnTo>
                        <a:pt x="196" y="12"/>
                      </a:lnTo>
                      <a:lnTo>
                        <a:pt x="203" y="7"/>
                      </a:lnTo>
                      <a:lnTo>
                        <a:pt x="211" y="2"/>
                      </a:lnTo>
                      <a:lnTo>
                        <a:pt x="209" y="0"/>
                      </a:lnTo>
                      <a:lnTo>
                        <a:pt x="201" y="4"/>
                      </a:lnTo>
                      <a:lnTo>
                        <a:pt x="193" y="9"/>
                      </a:lnTo>
                      <a:lnTo>
                        <a:pt x="185" y="15"/>
                      </a:lnTo>
                      <a:lnTo>
                        <a:pt x="177" y="21"/>
                      </a:lnTo>
                      <a:lnTo>
                        <a:pt x="169" y="27"/>
                      </a:lnTo>
                      <a:lnTo>
                        <a:pt x="160" y="34"/>
                      </a:lnTo>
                      <a:lnTo>
                        <a:pt x="152" y="41"/>
                      </a:lnTo>
                      <a:lnTo>
                        <a:pt x="144" y="49"/>
                      </a:lnTo>
                      <a:lnTo>
                        <a:pt x="135" y="56"/>
                      </a:lnTo>
                      <a:lnTo>
                        <a:pt x="126" y="64"/>
                      </a:lnTo>
                      <a:lnTo>
                        <a:pt x="118" y="71"/>
                      </a:lnTo>
                      <a:lnTo>
                        <a:pt x="111" y="81"/>
                      </a:lnTo>
                      <a:lnTo>
                        <a:pt x="101" y="89"/>
                      </a:lnTo>
                      <a:lnTo>
                        <a:pt x="93" y="96"/>
                      </a:lnTo>
                      <a:lnTo>
                        <a:pt x="86" y="104"/>
                      </a:lnTo>
                      <a:lnTo>
                        <a:pt x="78" y="113"/>
                      </a:lnTo>
                      <a:lnTo>
                        <a:pt x="69" y="120"/>
                      </a:lnTo>
                      <a:lnTo>
                        <a:pt x="62" y="128"/>
                      </a:lnTo>
                      <a:lnTo>
                        <a:pt x="55" y="135"/>
                      </a:lnTo>
                      <a:lnTo>
                        <a:pt x="48" y="144"/>
                      </a:lnTo>
                      <a:lnTo>
                        <a:pt x="42" y="151"/>
                      </a:lnTo>
                      <a:lnTo>
                        <a:pt x="36" y="158"/>
                      </a:lnTo>
                      <a:lnTo>
                        <a:pt x="29" y="164"/>
                      </a:lnTo>
                      <a:lnTo>
                        <a:pt x="24" y="171"/>
                      </a:lnTo>
                      <a:lnTo>
                        <a:pt x="20" y="177"/>
                      </a:lnTo>
                      <a:lnTo>
                        <a:pt x="16" y="183"/>
                      </a:lnTo>
                      <a:lnTo>
                        <a:pt x="11" y="188"/>
                      </a:lnTo>
                      <a:lnTo>
                        <a:pt x="9" y="193"/>
                      </a:lnTo>
                      <a:lnTo>
                        <a:pt x="4" y="197"/>
                      </a:lnTo>
                      <a:lnTo>
                        <a:pt x="2" y="201"/>
                      </a:lnTo>
                      <a:lnTo>
                        <a:pt x="1" y="204"/>
                      </a:lnTo>
                      <a:lnTo>
                        <a:pt x="0" y="207"/>
                      </a:lnTo>
                      <a:lnTo>
                        <a:pt x="3" y="20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5" name="Freeform 2692"/>
                <p:cNvSpPr>
                  <a:spLocks/>
                </p:cNvSpPr>
                <p:nvPr/>
              </p:nvSpPr>
              <p:spPr bwMode="auto">
                <a:xfrm>
                  <a:off x="1346" y="1144"/>
                  <a:ext cx="13" cy="35"/>
                </a:xfrm>
                <a:custGeom>
                  <a:avLst/>
                  <a:gdLst>
                    <a:gd name="T0" fmla="*/ 8 w 93"/>
                    <a:gd name="T1" fmla="*/ 203 h 210"/>
                    <a:gd name="T2" fmla="*/ 17 w 93"/>
                    <a:gd name="T3" fmla="*/ 187 h 210"/>
                    <a:gd name="T4" fmla="*/ 27 w 93"/>
                    <a:gd name="T5" fmla="*/ 171 h 210"/>
                    <a:gd name="T6" fmla="*/ 35 w 93"/>
                    <a:gd name="T7" fmla="*/ 155 h 210"/>
                    <a:gd name="T8" fmla="*/ 42 w 93"/>
                    <a:gd name="T9" fmla="*/ 140 h 210"/>
                    <a:gd name="T10" fmla="*/ 50 w 93"/>
                    <a:gd name="T11" fmla="*/ 125 h 210"/>
                    <a:gd name="T12" fmla="*/ 56 w 93"/>
                    <a:gd name="T13" fmla="*/ 112 h 210"/>
                    <a:gd name="T14" fmla="*/ 62 w 93"/>
                    <a:gd name="T15" fmla="*/ 97 h 210"/>
                    <a:gd name="T16" fmla="*/ 67 w 93"/>
                    <a:gd name="T17" fmla="*/ 84 h 210"/>
                    <a:gd name="T18" fmla="*/ 73 w 93"/>
                    <a:gd name="T19" fmla="*/ 71 h 210"/>
                    <a:gd name="T20" fmla="*/ 76 w 93"/>
                    <a:gd name="T21" fmla="*/ 59 h 210"/>
                    <a:gd name="T22" fmla="*/ 80 w 93"/>
                    <a:gd name="T23" fmla="*/ 47 h 210"/>
                    <a:gd name="T24" fmla="*/ 84 w 93"/>
                    <a:gd name="T25" fmla="*/ 35 h 210"/>
                    <a:gd name="T26" fmla="*/ 87 w 93"/>
                    <a:gd name="T27" fmla="*/ 26 h 210"/>
                    <a:gd name="T28" fmla="*/ 90 w 93"/>
                    <a:gd name="T29" fmla="*/ 15 h 210"/>
                    <a:gd name="T30" fmla="*/ 92 w 93"/>
                    <a:gd name="T31" fmla="*/ 6 h 210"/>
                    <a:gd name="T32" fmla="*/ 90 w 93"/>
                    <a:gd name="T33" fmla="*/ 0 h 210"/>
                    <a:gd name="T34" fmla="*/ 87 w 93"/>
                    <a:gd name="T35" fmla="*/ 9 h 210"/>
                    <a:gd name="T36" fmla="*/ 85 w 93"/>
                    <a:gd name="T37" fmla="*/ 20 h 210"/>
                    <a:gd name="T38" fmla="*/ 81 w 93"/>
                    <a:gd name="T39" fmla="*/ 29 h 210"/>
                    <a:gd name="T40" fmla="*/ 79 w 93"/>
                    <a:gd name="T41" fmla="*/ 40 h 210"/>
                    <a:gd name="T42" fmla="*/ 75 w 93"/>
                    <a:gd name="T43" fmla="*/ 52 h 210"/>
                    <a:gd name="T44" fmla="*/ 72 w 93"/>
                    <a:gd name="T45" fmla="*/ 64 h 210"/>
                    <a:gd name="T46" fmla="*/ 66 w 93"/>
                    <a:gd name="T47" fmla="*/ 76 h 210"/>
                    <a:gd name="T48" fmla="*/ 61 w 93"/>
                    <a:gd name="T49" fmla="*/ 89 h 210"/>
                    <a:gd name="T50" fmla="*/ 56 w 93"/>
                    <a:gd name="T51" fmla="*/ 103 h 210"/>
                    <a:gd name="T52" fmla="*/ 50 w 93"/>
                    <a:gd name="T53" fmla="*/ 116 h 210"/>
                    <a:gd name="T54" fmla="*/ 42 w 93"/>
                    <a:gd name="T55" fmla="*/ 131 h 210"/>
                    <a:gd name="T56" fmla="*/ 36 w 93"/>
                    <a:gd name="T57" fmla="*/ 146 h 210"/>
                    <a:gd name="T58" fmla="*/ 28 w 93"/>
                    <a:gd name="T59" fmla="*/ 162 h 210"/>
                    <a:gd name="T60" fmla="*/ 19 w 93"/>
                    <a:gd name="T61" fmla="*/ 177 h 210"/>
                    <a:gd name="T62" fmla="*/ 9 w 93"/>
                    <a:gd name="T63" fmla="*/ 192 h 210"/>
                    <a:gd name="T64" fmla="*/ 0 w 93"/>
                    <a:gd name="T65" fmla="*/ 209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210"/>
                    <a:gd name="T101" fmla="*/ 93 w 93"/>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210">
                      <a:moveTo>
                        <a:pt x="2" y="210"/>
                      </a:moveTo>
                      <a:lnTo>
                        <a:pt x="8" y="203"/>
                      </a:lnTo>
                      <a:lnTo>
                        <a:pt x="13" y="195"/>
                      </a:lnTo>
                      <a:lnTo>
                        <a:pt x="17" y="187"/>
                      </a:lnTo>
                      <a:lnTo>
                        <a:pt x="23" y="179"/>
                      </a:lnTo>
                      <a:lnTo>
                        <a:pt x="27" y="171"/>
                      </a:lnTo>
                      <a:lnTo>
                        <a:pt x="32" y="164"/>
                      </a:lnTo>
                      <a:lnTo>
                        <a:pt x="35" y="155"/>
                      </a:lnTo>
                      <a:lnTo>
                        <a:pt x="39" y="147"/>
                      </a:lnTo>
                      <a:lnTo>
                        <a:pt x="42" y="140"/>
                      </a:lnTo>
                      <a:lnTo>
                        <a:pt x="47" y="133"/>
                      </a:lnTo>
                      <a:lnTo>
                        <a:pt x="50" y="125"/>
                      </a:lnTo>
                      <a:lnTo>
                        <a:pt x="54" y="118"/>
                      </a:lnTo>
                      <a:lnTo>
                        <a:pt x="56" y="112"/>
                      </a:lnTo>
                      <a:lnTo>
                        <a:pt x="59" y="105"/>
                      </a:lnTo>
                      <a:lnTo>
                        <a:pt x="62" y="97"/>
                      </a:lnTo>
                      <a:lnTo>
                        <a:pt x="65" y="90"/>
                      </a:lnTo>
                      <a:lnTo>
                        <a:pt x="67" y="84"/>
                      </a:lnTo>
                      <a:lnTo>
                        <a:pt x="69" y="77"/>
                      </a:lnTo>
                      <a:lnTo>
                        <a:pt x="73" y="71"/>
                      </a:lnTo>
                      <a:lnTo>
                        <a:pt x="74" y="65"/>
                      </a:lnTo>
                      <a:lnTo>
                        <a:pt x="76" y="59"/>
                      </a:lnTo>
                      <a:lnTo>
                        <a:pt x="79" y="53"/>
                      </a:lnTo>
                      <a:lnTo>
                        <a:pt x="80" y="47"/>
                      </a:lnTo>
                      <a:lnTo>
                        <a:pt x="82" y="41"/>
                      </a:lnTo>
                      <a:lnTo>
                        <a:pt x="84" y="35"/>
                      </a:lnTo>
                      <a:lnTo>
                        <a:pt x="85" y="31"/>
                      </a:lnTo>
                      <a:lnTo>
                        <a:pt x="87" y="26"/>
                      </a:lnTo>
                      <a:lnTo>
                        <a:pt x="88" y="20"/>
                      </a:lnTo>
                      <a:lnTo>
                        <a:pt x="90" y="15"/>
                      </a:lnTo>
                      <a:lnTo>
                        <a:pt x="91" y="11"/>
                      </a:lnTo>
                      <a:lnTo>
                        <a:pt x="92" y="6"/>
                      </a:lnTo>
                      <a:lnTo>
                        <a:pt x="93" y="1"/>
                      </a:lnTo>
                      <a:lnTo>
                        <a:pt x="90" y="0"/>
                      </a:lnTo>
                      <a:lnTo>
                        <a:pt x="88" y="5"/>
                      </a:lnTo>
                      <a:lnTo>
                        <a:pt x="87" y="9"/>
                      </a:lnTo>
                      <a:lnTo>
                        <a:pt x="86" y="15"/>
                      </a:lnTo>
                      <a:lnTo>
                        <a:pt x="85" y="20"/>
                      </a:lnTo>
                      <a:lnTo>
                        <a:pt x="84" y="25"/>
                      </a:lnTo>
                      <a:lnTo>
                        <a:pt x="81" y="29"/>
                      </a:lnTo>
                      <a:lnTo>
                        <a:pt x="80" y="35"/>
                      </a:lnTo>
                      <a:lnTo>
                        <a:pt x="79" y="40"/>
                      </a:lnTo>
                      <a:lnTo>
                        <a:pt x="76" y="46"/>
                      </a:lnTo>
                      <a:lnTo>
                        <a:pt x="75" y="52"/>
                      </a:lnTo>
                      <a:lnTo>
                        <a:pt x="73" y="58"/>
                      </a:lnTo>
                      <a:lnTo>
                        <a:pt x="72" y="64"/>
                      </a:lnTo>
                      <a:lnTo>
                        <a:pt x="68" y="70"/>
                      </a:lnTo>
                      <a:lnTo>
                        <a:pt x="66" y="76"/>
                      </a:lnTo>
                      <a:lnTo>
                        <a:pt x="64" y="83"/>
                      </a:lnTo>
                      <a:lnTo>
                        <a:pt x="61" y="89"/>
                      </a:lnTo>
                      <a:lnTo>
                        <a:pt x="59" y="96"/>
                      </a:lnTo>
                      <a:lnTo>
                        <a:pt x="56" y="103"/>
                      </a:lnTo>
                      <a:lnTo>
                        <a:pt x="53" y="109"/>
                      </a:lnTo>
                      <a:lnTo>
                        <a:pt x="50" y="116"/>
                      </a:lnTo>
                      <a:lnTo>
                        <a:pt x="47" y="124"/>
                      </a:lnTo>
                      <a:lnTo>
                        <a:pt x="42" y="131"/>
                      </a:lnTo>
                      <a:lnTo>
                        <a:pt x="40" y="138"/>
                      </a:lnTo>
                      <a:lnTo>
                        <a:pt x="36" y="146"/>
                      </a:lnTo>
                      <a:lnTo>
                        <a:pt x="32" y="153"/>
                      </a:lnTo>
                      <a:lnTo>
                        <a:pt x="28" y="162"/>
                      </a:lnTo>
                      <a:lnTo>
                        <a:pt x="24" y="170"/>
                      </a:lnTo>
                      <a:lnTo>
                        <a:pt x="19" y="177"/>
                      </a:lnTo>
                      <a:lnTo>
                        <a:pt x="14" y="185"/>
                      </a:lnTo>
                      <a:lnTo>
                        <a:pt x="9" y="192"/>
                      </a:lnTo>
                      <a:lnTo>
                        <a:pt x="4" y="201"/>
                      </a:lnTo>
                      <a:lnTo>
                        <a:pt x="0" y="209"/>
                      </a:lnTo>
                      <a:lnTo>
                        <a:pt x="2" y="21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6" name="Freeform 2693"/>
                <p:cNvSpPr>
                  <a:spLocks/>
                </p:cNvSpPr>
                <p:nvPr/>
              </p:nvSpPr>
              <p:spPr bwMode="auto">
                <a:xfrm>
                  <a:off x="1329" y="1179"/>
                  <a:ext cx="17" cy="35"/>
                </a:xfrm>
                <a:custGeom>
                  <a:avLst/>
                  <a:gdLst>
                    <a:gd name="T0" fmla="*/ 4 w 117"/>
                    <a:gd name="T1" fmla="*/ 205 h 211"/>
                    <a:gd name="T2" fmla="*/ 5 w 117"/>
                    <a:gd name="T3" fmla="*/ 194 h 211"/>
                    <a:gd name="T4" fmla="*/ 7 w 117"/>
                    <a:gd name="T5" fmla="*/ 183 h 211"/>
                    <a:gd name="T6" fmla="*/ 10 w 117"/>
                    <a:gd name="T7" fmla="*/ 173 h 211"/>
                    <a:gd name="T8" fmla="*/ 14 w 117"/>
                    <a:gd name="T9" fmla="*/ 162 h 211"/>
                    <a:gd name="T10" fmla="*/ 18 w 117"/>
                    <a:gd name="T11" fmla="*/ 153 h 211"/>
                    <a:gd name="T12" fmla="*/ 24 w 117"/>
                    <a:gd name="T13" fmla="*/ 142 h 211"/>
                    <a:gd name="T14" fmla="*/ 30 w 117"/>
                    <a:gd name="T15" fmla="*/ 130 h 211"/>
                    <a:gd name="T16" fmla="*/ 38 w 117"/>
                    <a:gd name="T17" fmla="*/ 119 h 211"/>
                    <a:gd name="T18" fmla="*/ 45 w 117"/>
                    <a:gd name="T19" fmla="*/ 107 h 211"/>
                    <a:gd name="T20" fmla="*/ 53 w 117"/>
                    <a:gd name="T21" fmla="*/ 93 h 211"/>
                    <a:gd name="T22" fmla="*/ 64 w 117"/>
                    <a:gd name="T23" fmla="*/ 79 h 211"/>
                    <a:gd name="T24" fmla="*/ 73 w 117"/>
                    <a:gd name="T25" fmla="*/ 65 h 211"/>
                    <a:gd name="T26" fmla="*/ 85 w 117"/>
                    <a:gd name="T27" fmla="*/ 48 h 211"/>
                    <a:gd name="T28" fmla="*/ 97 w 117"/>
                    <a:gd name="T29" fmla="*/ 31 h 211"/>
                    <a:gd name="T30" fmla="*/ 111 w 117"/>
                    <a:gd name="T31" fmla="*/ 12 h 211"/>
                    <a:gd name="T32" fmla="*/ 115 w 117"/>
                    <a:gd name="T33" fmla="*/ 0 h 211"/>
                    <a:gd name="T34" fmla="*/ 100 w 117"/>
                    <a:gd name="T35" fmla="*/ 19 h 211"/>
                    <a:gd name="T36" fmla="*/ 89 w 117"/>
                    <a:gd name="T37" fmla="*/ 37 h 211"/>
                    <a:gd name="T38" fmla="*/ 76 w 117"/>
                    <a:gd name="T39" fmla="*/ 55 h 211"/>
                    <a:gd name="T40" fmla="*/ 65 w 117"/>
                    <a:gd name="T41" fmla="*/ 70 h 211"/>
                    <a:gd name="T42" fmla="*/ 54 w 117"/>
                    <a:gd name="T43" fmla="*/ 85 h 211"/>
                    <a:gd name="T44" fmla="*/ 46 w 117"/>
                    <a:gd name="T45" fmla="*/ 99 h 211"/>
                    <a:gd name="T46" fmla="*/ 38 w 117"/>
                    <a:gd name="T47" fmla="*/ 111 h 211"/>
                    <a:gd name="T48" fmla="*/ 30 w 117"/>
                    <a:gd name="T49" fmla="*/ 123 h 211"/>
                    <a:gd name="T50" fmla="*/ 24 w 117"/>
                    <a:gd name="T51" fmla="*/ 135 h 211"/>
                    <a:gd name="T52" fmla="*/ 18 w 117"/>
                    <a:gd name="T53" fmla="*/ 145 h 211"/>
                    <a:gd name="T54" fmla="*/ 13 w 117"/>
                    <a:gd name="T55" fmla="*/ 156 h 211"/>
                    <a:gd name="T56" fmla="*/ 7 w 117"/>
                    <a:gd name="T57" fmla="*/ 167 h 211"/>
                    <a:gd name="T58" fmla="*/ 5 w 117"/>
                    <a:gd name="T59" fmla="*/ 178 h 211"/>
                    <a:gd name="T60" fmla="*/ 2 w 117"/>
                    <a:gd name="T61" fmla="*/ 188 h 211"/>
                    <a:gd name="T62" fmla="*/ 0 w 117"/>
                    <a:gd name="T63" fmla="*/ 199 h 211"/>
                    <a:gd name="T64" fmla="*/ 0 w 117"/>
                    <a:gd name="T65" fmla="*/ 211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211"/>
                    <a:gd name="T101" fmla="*/ 117 w 117"/>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211">
                      <a:moveTo>
                        <a:pt x="4" y="211"/>
                      </a:moveTo>
                      <a:lnTo>
                        <a:pt x="4" y="205"/>
                      </a:lnTo>
                      <a:lnTo>
                        <a:pt x="4" y="199"/>
                      </a:lnTo>
                      <a:lnTo>
                        <a:pt x="5" y="194"/>
                      </a:lnTo>
                      <a:lnTo>
                        <a:pt x="6" y="188"/>
                      </a:lnTo>
                      <a:lnTo>
                        <a:pt x="7" y="183"/>
                      </a:lnTo>
                      <a:lnTo>
                        <a:pt x="9" y="178"/>
                      </a:lnTo>
                      <a:lnTo>
                        <a:pt x="10" y="173"/>
                      </a:lnTo>
                      <a:lnTo>
                        <a:pt x="12" y="168"/>
                      </a:lnTo>
                      <a:lnTo>
                        <a:pt x="14" y="162"/>
                      </a:lnTo>
                      <a:lnTo>
                        <a:pt x="16" y="157"/>
                      </a:lnTo>
                      <a:lnTo>
                        <a:pt x="18" y="153"/>
                      </a:lnTo>
                      <a:lnTo>
                        <a:pt x="21" y="147"/>
                      </a:lnTo>
                      <a:lnTo>
                        <a:pt x="24" y="142"/>
                      </a:lnTo>
                      <a:lnTo>
                        <a:pt x="26" y="136"/>
                      </a:lnTo>
                      <a:lnTo>
                        <a:pt x="30" y="130"/>
                      </a:lnTo>
                      <a:lnTo>
                        <a:pt x="33" y="125"/>
                      </a:lnTo>
                      <a:lnTo>
                        <a:pt x="38" y="119"/>
                      </a:lnTo>
                      <a:lnTo>
                        <a:pt x="41" y="113"/>
                      </a:lnTo>
                      <a:lnTo>
                        <a:pt x="45" y="107"/>
                      </a:lnTo>
                      <a:lnTo>
                        <a:pt x="48" y="100"/>
                      </a:lnTo>
                      <a:lnTo>
                        <a:pt x="53" y="93"/>
                      </a:lnTo>
                      <a:lnTo>
                        <a:pt x="58" y="86"/>
                      </a:lnTo>
                      <a:lnTo>
                        <a:pt x="64" y="79"/>
                      </a:lnTo>
                      <a:lnTo>
                        <a:pt x="68" y="72"/>
                      </a:lnTo>
                      <a:lnTo>
                        <a:pt x="73" y="65"/>
                      </a:lnTo>
                      <a:lnTo>
                        <a:pt x="79" y="56"/>
                      </a:lnTo>
                      <a:lnTo>
                        <a:pt x="85" y="48"/>
                      </a:lnTo>
                      <a:lnTo>
                        <a:pt x="91" y="39"/>
                      </a:lnTo>
                      <a:lnTo>
                        <a:pt x="97" y="31"/>
                      </a:lnTo>
                      <a:lnTo>
                        <a:pt x="104" y="22"/>
                      </a:lnTo>
                      <a:lnTo>
                        <a:pt x="111" y="12"/>
                      </a:lnTo>
                      <a:lnTo>
                        <a:pt x="117" y="1"/>
                      </a:lnTo>
                      <a:lnTo>
                        <a:pt x="115" y="0"/>
                      </a:lnTo>
                      <a:lnTo>
                        <a:pt x="106" y="10"/>
                      </a:lnTo>
                      <a:lnTo>
                        <a:pt x="100" y="19"/>
                      </a:lnTo>
                      <a:lnTo>
                        <a:pt x="94" y="29"/>
                      </a:lnTo>
                      <a:lnTo>
                        <a:pt x="89" y="37"/>
                      </a:lnTo>
                      <a:lnTo>
                        <a:pt x="82" y="47"/>
                      </a:lnTo>
                      <a:lnTo>
                        <a:pt x="76" y="55"/>
                      </a:lnTo>
                      <a:lnTo>
                        <a:pt x="71" y="62"/>
                      </a:lnTo>
                      <a:lnTo>
                        <a:pt x="65" y="70"/>
                      </a:lnTo>
                      <a:lnTo>
                        <a:pt x="60" y="78"/>
                      </a:lnTo>
                      <a:lnTo>
                        <a:pt x="54" y="85"/>
                      </a:lnTo>
                      <a:lnTo>
                        <a:pt x="51" y="91"/>
                      </a:lnTo>
                      <a:lnTo>
                        <a:pt x="46" y="99"/>
                      </a:lnTo>
                      <a:lnTo>
                        <a:pt x="41" y="105"/>
                      </a:lnTo>
                      <a:lnTo>
                        <a:pt x="38" y="111"/>
                      </a:lnTo>
                      <a:lnTo>
                        <a:pt x="33" y="117"/>
                      </a:lnTo>
                      <a:lnTo>
                        <a:pt x="30" y="123"/>
                      </a:lnTo>
                      <a:lnTo>
                        <a:pt x="26" y="129"/>
                      </a:lnTo>
                      <a:lnTo>
                        <a:pt x="24" y="135"/>
                      </a:lnTo>
                      <a:lnTo>
                        <a:pt x="20" y="139"/>
                      </a:lnTo>
                      <a:lnTo>
                        <a:pt x="18" y="145"/>
                      </a:lnTo>
                      <a:lnTo>
                        <a:pt x="15" y="150"/>
                      </a:lnTo>
                      <a:lnTo>
                        <a:pt x="13" y="156"/>
                      </a:lnTo>
                      <a:lnTo>
                        <a:pt x="10" y="161"/>
                      </a:lnTo>
                      <a:lnTo>
                        <a:pt x="7" y="167"/>
                      </a:lnTo>
                      <a:lnTo>
                        <a:pt x="6" y="172"/>
                      </a:lnTo>
                      <a:lnTo>
                        <a:pt x="5" y="178"/>
                      </a:lnTo>
                      <a:lnTo>
                        <a:pt x="4" y="182"/>
                      </a:lnTo>
                      <a:lnTo>
                        <a:pt x="2" y="188"/>
                      </a:lnTo>
                      <a:lnTo>
                        <a:pt x="1" y="193"/>
                      </a:lnTo>
                      <a:lnTo>
                        <a:pt x="0" y="199"/>
                      </a:lnTo>
                      <a:lnTo>
                        <a:pt x="0" y="205"/>
                      </a:lnTo>
                      <a:lnTo>
                        <a:pt x="0" y="211"/>
                      </a:lnTo>
                      <a:lnTo>
                        <a:pt x="4" y="2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7" name="Freeform 2694"/>
                <p:cNvSpPr>
                  <a:spLocks/>
                </p:cNvSpPr>
                <p:nvPr/>
              </p:nvSpPr>
              <p:spPr bwMode="auto">
                <a:xfrm>
                  <a:off x="1329" y="1214"/>
                  <a:ext cx="7" cy="11"/>
                </a:xfrm>
                <a:custGeom>
                  <a:avLst/>
                  <a:gdLst>
                    <a:gd name="T0" fmla="*/ 47 w 47"/>
                    <a:gd name="T1" fmla="*/ 63 h 66"/>
                    <a:gd name="T2" fmla="*/ 40 w 47"/>
                    <a:gd name="T3" fmla="*/ 52 h 66"/>
                    <a:gd name="T4" fmla="*/ 33 w 47"/>
                    <a:gd name="T5" fmla="*/ 44 h 66"/>
                    <a:gd name="T6" fmla="*/ 27 w 47"/>
                    <a:gd name="T7" fmla="*/ 38 h 66"/>
                    <a:gd name="T8" fmla="*/ 22 w 47"/>
                    <a:gd name="T9" fmla="*/ 33 h 66"/>
                    <a:gd name="T10" fmla="*/ 17 w 47"/>
                    <a:gd name="T11" fmla="*/ 30 h 66"/>
                    <a:gd name="T12" fmla="*/ 14 w 47"/>
                    <a:gd name="T13" fmla="*/ 27 h 66"/>
                    <a:gd name="T14" fmla="*/ 10 w 47"/>
                    <a:gd name="T15" fmla="*/ 27 h 66"/>
                    <a:gd name="T16" fmla="*/ 7 w 47"/>
                    <a:gd name="T17" fmla="*/ 27 h 66"/>
                    <a:gd name="T18" fmla="*/ 5 w 47"/>
                    <a:gd name="T19" fmla="*/ 26 h 66"/>
                    <a:gd name="T20" fmla="*/ 3 w 47"/>
                    <a:gd name="T21" fmla="*/ 23 h 66"/>
                    <a:gd name="T22" fmla="*/ 3 w 47"/>
                    <a:gd name="T23" fmla="*/ 19 h 66"/>
                    <a:gd name="T24" fmla="*/ 3 w 47"/>
                    <a:gd name="T25" fmla="*/ 13 h 66"/>
                    <a:gd name="T26" fmla="*/ 3 w 47"/>
                    <a:gd name="T27" fmla="*/ 5 h 66"/>
                    <a:gd name="T28" fmla="*/ 1 w 47"/>
                    <a:gd name="T29" fmla="*/ 0 h 66"/>
                    <a:gd name="T30" fmla="*/ 0 w 47"/>
                    <a:gd name="T31" fmla="*/ 9 h 66"/>
                    <a:gd name="T32" fmla="*/ 0 w 47"/>
                    <a:gd name="T33" fmla="*/ 17 h 66"/>
                    <a:gd name="T34" fmla="*/ 0 w 47"/>
                    <a:gd name="T35" fmla="*/ 21 h 66"/>
                    <a:gd name="T36" fmla="*/ 1 w 47"/>
                    <a:gd name="T37" fmla="*/ 25 h 66"/>
                    <a:gd name="T38" fmla="*/ 1 w 47"/>
                    <a:gd name="T39" fmla="*/ 27 h 66"/>
                    <a:gd name="T40" fmla="*/ 3 w 47"/>
                    <a:gd name="T41" fmla="*/ 30 h 66"/>
                    <a:gd name="T42" fmla="*/ 6 w 47"/>
                    <a:gd name="T43" fmla="*/ 30 h 66"/>
                    <a:gd name="T44" fmla="*/ 8 w 47"/>
                    <a:gd name="T45" fmla="*/ 31 h 66"/>
                    <a:gd name="T46" fmla="*/ 11 w 47"/>
                    <a:gd name="T47" fmla="*/ 31 h 66"/>
                    <a:gd name="T48" fmla="*/ 14 w 47"/>
                    <a:gd name="T49" fmla="*/ 33 h 66"/>
                    <a:gd name="T50" fmla="*/ 17 w 47"/>
                    <a:gd name="T51" fmla="*/ 34 h 66"/>
                    <a:gd name="T52" fmla="*/ 22 w 47"/>
                    <a:gd name="T53" fmla="*/ 38 h 66"/>
                    <a:gd name="T54" fmla="*/ 27 w 47"/>
                    <a:gd name="T55" fmla="*/ 43 h 66"/>
                    <a:gd name="T56" fmla="*/ 33 w 47"/>
                    <a:gd name="T57" fmla="*/ 50 h 66"/>
                    <a:gd name="T58" fmla="*/ 41 w 47"/>
                    <a:gd name="T59" fmla="*/ 59 h 66"/>
                    <a:gd name="T60" fmla="*/ 47 w 47"/>
                    <a:gd name="T61" fmla="*/ 64 h 66"/>
                    <a:gd name="T62" fmla="*/ 46 w 47"/>
                    <a:gd name="T63" fmla="*/ 66 h 66"/>
                    <a:gd name="T64" fmla="*/ 45 w 47"/>
                    <a:gd name="T65" fmla="*/ 63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66"/>
                    <a:gd name="T101" fmla="*/ 47 w 47"/>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66">
                      <a:moveTo>
                        <a:pt x="45" y="63"/>
                      </a:moveTo>
                      <a:lnTo>
                        <a:pt x="47" y="63"/>
                      </a:lnTo>
                      <a:lnTo>
                        <a:pt x="43" y="57"/>
                      </a:lnTo>
                      <a:lnTo>
                        <a:pt x="40" y="52"/>
                      </a:lnTo>
                      <a:lnTo>
                        <a:pt x="36" y="47"/>
                      </a:lnTo>
                      <a:lnTo>
                        <a:pt x="33" y="44"/>
                      </a:lnTo>
                      <a:lnTo>
                        <a:pt x="29" y="40"/>
                      </a:lnTo>
                      <a:lnTo>
                        <a:pt x="27" y="38"/>
                      </a:lnTo>
                      <a:lnTo>
                        <a:pt x="25" y="35"/>
                      </a:lnTo>
                      <a:lnTo>
                        <a:pt x="22" y="33"/>
                      </a:lnTo>
                      <a:lnTo>
                        <a:pt x="20" y="31"/>
                      </a:lnTo>
                      <a:lnTo>
                        <a:pt x="17" y="30"/>
                      </a:lnTo>
                      <a:lnTo>
                        <a:pt x="15" y="28"/>
                      </a:lnTo>
                      <a:lnTo>
                        <a:pt x="14" y="27"/>
                      </a:lnTo>
                      <a:lnTo>
                        <a:pt x="13" y="27"/>
                      </a:lnTo>
                      <a:lnTo>
                        <a:pt x="10" y="27"/>
                      </a:lnTo>
                      <a:lnTo>
                        <a:pt x="8" y="27"/>
                      </a:lnTo>
                      <a:lnTo>
                        <a:pt x="7" y="27"/>
                      </a:lnTo>
                      <a:lnTo>
                        <a:pt x="6" y="26"/>
                      </a:lnTo>
                      <a:lnTo>
                        <a:pt x="5" y="26"/>
                      </a:lnTo>
                      <a:lnTo>
                        <a:pt x="5" y="25"/>
                      </a:lnTo>
                      <a:lnTo>
                        <a:pt x="3" y="23"/>
                      </a:lnTo>
                      <a:lnTo>
                        <a:pt x="3" y="21"/>
                      </a:lnTo>
                      <a:lnTo>
                        <a:pt x="3" y="19"/>
                      </a:lnTo>
                      <a:lnTo>
                        <a:pt x="3" y="17"/>
                      </a:lnTo>
                      <a:lnTo>
                        <a:pt x="3" y="13"/>
                      </a:lnTo>
                      <a:lnTo>
                        <a:pt x="3" y="9"/>
                      </a:lnTo>
                      <a:lnTo>
                        <a:pt x="3" y="5"/>
                      </a:lnTo>
                      <a:lnTo>
                        <a:pt x="5" y="0"/>
                      </a:lnTo>
                      <a:lnTo>
                        <a:pt x="1" y="0"/>
                      </a:lnTo>
                      <a:lnTo>
                        <a:pt x="1" y="5"/>
                      </a:lnTo>
                      <a:lnTo>
                        <a:pt x="0" y="9"/>
                      </a:lnTo>
                      <a:lnTo>
                        <a:pt x="0" y="13"/>
                      </a:lnTo>
                      <a:lnTo>
                        <a:pt x="0" y="17"/>
                      </a:lnTo>
                      <a:lnTo>
                        <a:pt x="0" y="19"/>
                      </a:lnTo>
                      <a:lnTo>
                        <a:pt x="0" y="21"/>
                      </a:lnTo>
                      <a:lnTo>
                        <a:pt x="0" y="24"/>
                      </a:lnTo>
                      <a:lnTo>
                        <a:pt x="1" y="25"/>
                      </a:lnTo>
                      <a:lnTo>
                        <a:pt x="1" y="26"/>
                      </a:lnTo>
                      <a:lnTo>
                        <a:pt x="1" y="27"/>
                      </a:lnTo>
                      <a:lnTo>
                        <a:pt x="2" y="28"/>
                      </a:lnTo>
                      <a:lnTo>
                        <a:pt x="3" y="30"/>
                      </a:lnTo>
                      <a:lnTo>
                        <a:pt x="5" y="30"/>
                      </a:lnTo>
                      <a:lnTo>
                        <a:pt x="6" y="30"/>
                      </a:lnTo>
                      <a:lnTo>
                        <a:pt x="7" y="31"/>
                      </a:lnTo>
                      <a:lnTo>
                        <a:pt x="8" y="31"/>
                      </a:lnTo>
                      <a:lnTo>
                        <a:pt x="10" y="31"/>
                      </a:lnTo>
                      <a:lnTo>
                        <a:pt x="11" y="31"/>
                      </a:lnTo>
                      <a:lnTo>
                        <a:pt x="13" y="31"/>
                      </a:lnTo>
                      <a:lnTo>
                        <a:pt x="14" y="33"/>
                      </a:lnTo>
                      <a:lnTo>
                        <a:pt x="16" y="33"/>
                      </a:lnTo>
                      <a:lnTo>
                        <a:pt x="17" y="34"/>
                      </a:lnTo>
                      <a:lnTo>
                        <a:pt x="20" y="37"/>
                      </a:lnTo>
                      <a:lnTo>
                        <a:pt x="22" y="38"/>
                      </a:lnTo>
                      <a:lnTo>
                        <a:pt x="25" y="40"/>
                      </a:lnTo>
                      <a:lnTo>
                        <a:pt x="27" y="43"/>
                      </a:lnTo>
                      <a:lnTo>
                        <a:pt x="29" y="46"/>
                      </a:lnTo>
                      <a:lnTo>
                        <a:pt x="33" y="50"/>
                      </a:lnTo>
                      <a:lnTo>
                        <a:pt x="37" y="55"/>
                      </a:lnTo>
                      <a:lnTo>
                        <a:pt x="41" y="59"/>
                      </a:lnTo>
                      <a:lnTo>
                        <a:pt x="45" y="64"/>
                      </a:lnTo>
                      <a:lnTo>
                        <a:pt x="47" y="64"/>
                      </a:lnTo>
                      <a:lnTo>
                        <a:pt x="45" y="64"/>
                      </a:lnTo>
                      <a:lnTo>
                        <a:pt x="46" y="66"/>
                      </a:lnTo>
                      <a:lnTo>
                        <a:pt x="47" y="64"/>
                      </a:lnTo>
                      <a:lnTo>
                        <a:pt x="45" y="6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8" name="Freeform 2695"/>
                <p:cNvSpPr>
                  <a:spLocks/>
                </p:cNvSpPr>
                <p:nvPr/>
              </p:nvSpPr>
              <p:spPr bwMode="auto">
                <a:xfrm>
                  <a:off x="1335" y="1160"/>
                  <a:ext cx="41" cy="65"/>
                </a:xfrm>
                <a:custGeom>
                  <a:avLst/>
                  <a:gdLst>
                    <a:gd name="T0" fmla="*/ 278 w 285"/>
                    <a:gd name="T1" fmla="*/ 8 h 391"/>
                    <a:gd name="T2" fmla="*/ 269 w 285"/>
                    <a:gd name="T3" fmla="*/ 22 h 391"/>
                    <a:gd name="T4" fmla="*/ 259 w 285"/>
                    <a:gd name="T5" fmla="*/ 37 h 391"/>
                    <a:gd name="T6" fmla="*/ 249 w 285"/>
                    <a:gd name="T7" fmla="*/ 50 h 391"/>
                    <a:gd name="T8" fmla="*/ 237 w 285"/>
                    <a:gd name="T9" fmla="*/ 64 h 391"/>
                    <a:gd name="T10" fmla="*/ 226 w 285"/>
                    <a:gd name="T11" fmla="*/ 78 h 391"/>
                    <a:gd name="T12" fmla="*/ 211 w 285"/>
                    <a:gd name="T13" fmla="*/ 94 h 391"/>
                    <a:gd name="T14" fmla="*/ 197 w 285"/>
                    <a:gd name="T15" fmla="*/ 110 h 391"/>
                    <a:gd name="T16" fmla="*/ 181 w 285"/>
                    <a:gd name="T17" fmla="*/ 129 h 391"/>
                    <a:gd name="T18" fmla="*/ 163 w 285"/>
                    <a:gd name="T19" fmla="*/ 150 h 391"/>
                    <a:gd name="T20" fmla="*/ 144 w 285"/>
                    <a:gd name="T21" fmla="*/ 175 h 391"/>
                    <a:gd name="T22" fmla="*/ 123 w 285"/>
                    <a:gd name="T23" fmla="*/ 202 h 391"/>
                    <a:gd name="T24" fmla="*/ 99 w 285"/>
                    <a:gd name="T25" fmla="*/ 235 h 391"/>
                    <a:gd name="T26" fmla="*/ 74 w 285"/>
                    <a:gd name="T27" fmla="*/ 272 h 391"/>
                    <a:gd name="T28" fmla="*/ 46 w 285"/>
                    <a:gd name="T29" fmla="*/ 315 h 391"/>
                    <a:gd name="T30" fmla="*/ 16 w 285"/>
                    <a:gd name="T31" fmla="*/ 364 h 391"/>
                    <a:gd name="T32" fmla="*/ 2 w 285"/>
                    <a:gd name="T33" fmla="*/ 391 h 391"/>
                    <a:gd name="T34" fmla="*/ 34 w 285"/>
                    <a:gd name="T35" fmla="*/ 340 h 391"/>
                    <a:gd name="T36" fmla="*/ 62 w 285"/>
                    <a:gd name="T37" fmla="*/ 295 h 391"/>
                    <a:gd name="T38" fmla="*/ 90 w 285"/>
                    <a:gd name="T39" fmla="*/ 255 h 391"/>
                    <a:gd name="T40" fmla="*/ 113 w 285"/>
                    <a:gd name="T41" fmla="*/ 221 h 391"/>
                    <a:gd name="T42" fmla="*/ 136 w 285"/>
                    <a:gd name="T43" fmla="*/ 190 h 391"/>
                    <a:gd name="T44" fmla="*/ 157 w 285"/>
                    <a:gd name="T45" fmla="*/ 164 h 391"/>
                    <a:gd name="T46" fmla="*/ 175 w 285"/>
                    <a:gd name="T47" fmla="*/ 141 h 391"/>
                    <a:gd name="T48" fmla="*/ 191 w 285"/>
                    <a:gd name="T49" fmla="*/ 121 h 391"/>
                    <a:gd name="T50" fmla="*/ 207 w 285"/>
                    <a:gd name="T51" fmla="*/ 104 h 391"/>
                    <a:gd name="T52" fmla="*/ 222 w 285"/>
                    <a:gd name="T53" fmla="*/ 88 h 391"/>
                    <a:gd name="T54" fmla="*/ 234 w 285"/>
                    <a:gd name="T55" fmla="*/ 73 h 391"/>
                    <a:gd name="T56" fmla="*/ 247 w 285"/>
                    <a:gd name="T57" fmla="*/ 59 h 391"/>
                    <a:gd name="T58" fmla="*/ 256 w 285"/>
                    <a:gd name="T59" fmla="*/ 45 h 391"/>
                    <a:gd name="T60" fmla="*/ 267 w 285"/>
                    <a:gd name="T61" fmla="*/ 32 h 391"/>
                    <a:gd name="T62" fmla="*/ 276 w 285"/>
                    <a:gd name="T63" fmla="*/ 17 h 391"/>
                    <a:gd name="T64" fmla="*/ 285 w 285"/>
                    <a:gd name="T65" fmla="*/ 1 h 3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91"/>
                    <a:gd name="T101" fmla="*/ 285 w 285"/>
                    <a:gd name="T102" fmla="*/ 391 h 3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91">
                      <a:moveTo>
                        <a:pt x="282" y="0"/>
                      </a:moveTo>
                      <a:lnTo>
                        <a:pt x="278" y="8"/>
                      </a:lnTo>
                      <a:lnTo>
                        <a:pt x="274" y="15"/>
                      </a:lnTo>
                      <a:lnTo>
                        <a:pt x="269" y="22"/>
                      </a:lnTo>
                      <a:lnTo>
                        <a:pt x="263" y="29"/>
                      </a:lnTo>
                      <a:lnTo>
                        <a:pt x="259" y="37"/>
                      </a:lnTo>
                      <a:lnTo>
                        <a:pt x="254" y="44"/>
                      </a:lnTo>
                      <a:lnTo>
                        <a:pt x="249" y="50"/>
                      </a:lnTo>
                      <a:lnTo>
                        <a:pt x="243" y="57"/>
                      </a:lnTo>
                      <a:lnTo>
                        <a:pt x="237" y="64"/>
                      </a:lnTo>
                      <a:lnTo>
                        <a:pt x="231" y="71"/>
                      </a:lnTo>
                      <a:lnTo>
                        <a:pt x="226" y="78"/>
                      </a:lnTo>
                      <a:lnTo>
                        <a:pt x="218" y="86"/>
                      </a:lnTo>
                      <a:lnTo>
                        <a:pt x="211" y="94"/>
                      </a:lnTo>
                      <a:lnTo>
                        <a:pt x="204" y="102"/>
                      </a:lnTo>
                      <a:lnTo>
                        <a:pt x="197" y="110"/>
                      </a:lnTo>
                      <a:lnTo>
                        <a:pt x="189" y="119"/>
                      </a:lnTo>
                      <a:lnTo>
                        <a:pt x="181" y="129"/>
                      </a:lnTo>
                      <a:lnTo>
                        <a:pt x="172" y="139"/>
                      </a:lnTo>
                      <a:lnTo>
                        <a:pt x="163" y="150"/>
                      </a:lnTo>
                      <a:lnTo>
                        <a:pt x="153" y="161"/>
                      </a:lnTo>
                      <a:lnTo>
                        <a:pt x="144" y="175"/>
                      </a:lnTo>
                      <a:lnTo>
                        <a:pt x="133" y="188"/>
                      </a:lnTo>
                      <a:lnTo>
                        <a:pt x="123" y="202"/>
                      </a:lnTo>
                      <a:lnTo>
                        <a:pt x="111" y="218"/>
                      </a:lnTo>
                      <a:lnTo>
                        <a:pt x="99" y="235"/>
                      </a:lnTo>
                      <a:lnTo>
                        <a:pt x="86" y="253"/>
                      </a:lnTo>
                      <a:lnTo>
                        <a:pt x="74" y="272"/>
                      </a:lnTo>
                      <a:lnTo>
                        <a:pt x="60" y="292"/>
                      </a:lnTo>
                      <a:lnTo>
                        <a:pt x="46" y="315"/>
                      </a:lnTo>
                      <a:lnTo>
                        <a:pt x="30" y="338"/>
                      </a:lnTo>
                      <a:lnTo>
                        <a:pt x="16" y="364"/>
                      </a:lnTo>
                      <a:lnTo>
                        <a:pt x="0" y="390"/>
                      </a:lnTo>
                      <a:lnTo>
                        <a:pt x="2" y="391"/>
                      </a:lnTo>
                      <a:lnTo>
                        <a:pt x="19" y="365"/>
                      </a:lnTo>
                      <a:lnTo>
                        <a:pt x="34" y="340"/>
                      </a:lnTo>
                      <a:lnTo>
                        <a:pt x="49" y="316"/>
                      </a:lnTo>
                      <a:lnTo>
                        <a:pt x="62" y="295"/>
                      </a:lnTo>
                      <a:lnTo>
                        <a:pt x="77" y="274"/>
                      </a:lnTo>
                      <a:lnTo>
                        <a:pt x="90" y="255"/>
                      </a:lnTo>
                      <a:lnTo>
                        <a:pt x="103" y="238"/>
                      </a:lnTo>
                      <a:lnTo>
                        <a:pt x="113" y="221"/>
                      </a:lnTo>
                      <a:lnTo>
                        <a:pt x="125" y="204"/>
                      </a:lnTo>
                      <a:lnTo>
                        <a:pt x="136" y="190"/>
                      </a:lnTo>
                      <a:lnTo>
                        <a:pt x="147" y="177"/>
                      </a:lnTo>
                      <a:lnTo>
                        <a:pt x="157" y="164"/>
                      </a:lnTo>
                      <a:lnTo>
                        <a:pt x="165" y="152"/>
                      </a:lnTo>
                      <a:lnTo>
                        <a:pt x="175" y="141"/>
                      </a:lnTo>
                      <a:lnTo>
                        <a:pt x="183" y="130"/>
                      </a:lnTo>
                      <a:lnTo>
                        <a:pt x="191" y="121"/>
                      </a:lnTo>
                      <a:lnTo>
                        <a:pt x="199" y="113"/>
                      </a:lnTo>
                      <a:lnTo>
                        <a:pt x="207" y="104"/>
                      </a:lnTo>
                      <a:lnTo>
                        <a:pt x="214" y="96"/>
                      </a:lnTo>
                      <a:lnTo>
                        <a:pt x="222" y="88"/>
                      </a:lnTo>
                      <a:lnTo>
                        <a:pt x="228" y="80"/>
                      </a:lnTo>
                      <a:lnTo>
                        <a:pt x="234" y="73"/>
                      </a:lnTo>
                      <a:lnTo>
                        <a:pt x="240" y="65"/>
                      </a:lnTo>
                      <a:lnTo>
                        <a:pt x="247" y="59"/>
                      </a:lnTo>
                      <a:lnTo>
                        <a:pt x="252" y="52"/>
                      </a:lnTo>
                      <a:lnTo>
                        <a:pt x="256" y="45"/>
                      </a:lnTo>
                      <a:lnTo>
                        <a:pt x="262" y="39"/>
                      </a:lnTo>
                      <a:lnTo>
                        <a:pt x="267" y="32"/>
                      </a:lnTo>
                      <a:lnTo>
                        <a:pt x="272" y="25"/>
                      </a:lnTo>
                      <a:lnTo>
                        <a:pt x="276" y="17"/>
                      </a:lnTo>
                      <a:lnTo>
                        <a:pt x="281" y="9"/>
                      </a:lnTo>
                      <a:lnTo>
                        <a:pt x="285" y="1"/>
                      </a:lnTo>
                      <a:lnTo>
                        <a:pt x="28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89" name="Freeform 2696"/>
                <p:cNvSpPr>
                  <a:spLocks/>
                </p:cNvSpPr>
                <p:nvPr/>
              </p:nvSpPr>
              <p:spPr bwMode="auto">
                <a:xfrm>
                  <a:off x="1376" y="1117"/>
                  <a:ext cx="23" cy="43"/>
                </a:xfrm>
                <a:custGeom>
                  <a:avLst/>
                  <a:gdLst>
                    <a:gd name="T0" fmla="*/ 154 w 165"/>
                    <a:gd name="T1" fmla="*/ 8 h 257"/>
                    <a:gd name="T2" fmla="*/ 142 w 165"/>
                    <a:gd name="T3" fmla="*/ 26 h 257"/>
                    <a:gd name="T4" fmla="*/ 129 w 165"/>
                    <a:gd name="T5" fmla="*/ 43 h 257"/>
                    <a:gd name="T6" fmla="*/ 119 w 165"/>
                    <a:gd name="T7" fmla="*/ 58 h 257"/>
                    <a:gd name="T8" fmla="*/ 108 w 165"/>
                    <a:gd name="T9" fmla="*/ 73 h 257"/>
                    <a:gd name="T10" fmla="*/ 98 w 165"/>
                    <a:gd name="T11" fmla="*/ 89 h 257"/>
                    <a:gd name="T12" fmla="*/ 89 w 165"/>
                    <a:gd name="T13" fmla="*/ 103 h 257"/>
                    <a:gd name="T14" fmla="*/ 78 w 165"/>
                    <a:gd name="T15" fmla="*/ 118 h 257"/>
                    <a:gd name="T16" fmla="*/ 69 w 165"/>
                    <a:gd name="T17" fmla="*/ 133 h 257"/>
                    <a:gd name="T18" fmla="*/ 60 w 165"/>
                    <a:gd name="T19" fmla="*/ 147 h 257"/>
                    <a:gd name="T20" fmla="*/ 51 w 165"/>
                    <a:gd name="T21" fmla="*/ 163 h 257"/>
                    <a:gd name="T22" fmla="*/ 43 w 165"/>
                    <a:gd name="T23" fmla="*/ 179 h 257"/>
                    <a:gd name="T24" fmla="*/ 32 w 165"/>
                    <a:gd name="T25" fmla="*/ 195 h 257"/>
                    <a:gd name="T26" fmla="*/ 24 w 165"/>
                    <a:gd name="T27" fmla="*/ 212 h 257"/>
                    <a:gd name="T28" fmla="*/ 14 w 165"/>
                    <a:gd name="T29" fmla="*/ 228 h 257"/>
                    <a:gd name="T30" fmla="*/ 5 w 165"/>
                    <a:gd name="T31" fmla="*/ 246 h 257"/>
                    <a:gd name="T32" fmla="*/ 3 w 165"/>
                    <a:gd name="T33" fmla="*/ 257 h 257"/>
                    <a:gd name="T34" fmla="*/ 13 w 165"/>
                    <a:gd name="T35" fmla="*/ 239 h 257"/>
                    <a:gd name="T36" fmla="*/ 23 w 165"/>
                    <a:gd name="T37" fmla="*/ 221 h 257"/>
                    <a:gd name="T38" fmla="*/ 31 w 165"/>
                    <a:gd name="T39" fmla="*/ 204 h 257"/>
                    <a:gd name="T40" fmla="*/ 42 w 165"/>
                    <a:gd name="T41" fmla="*/ 189 h 257"/>
                    <a:gd name="T42" fmla="*/ 50 w 165"/>
                    <a:gd name="T43" fmla="*/ 172 h 257"/>
                    <a:gd name="T44" fmla="*/ 58 w 165"/>
                    <a:gd name="T45" fmla="*/ 157 h 257"/>
                    <a:gd name="T46" fmla="*/ 68 w 165"/>
                    <a:gd name="T47" fmla="*/ 141 h 257"/>
                    <a:gd name="T48" fmla="*/ 77 w 165"/>
                    <a:gd name="T49" fmla="*/ 127 h 257"/>
                    <a:gd name="T50" fmla="*/ 86 w 165"/>
                    <a:gd name="T51" fmla="*/ 113 h 257"/>
                    <a:gd name="T52" fmla="*/ 96 w 165"/>
                    <a:gd name="T53" fmla="*/ 97 h 257"/>
                    <a:gd name="T54" fmla="*/ 106 w 165"/>
                    <a:gd name="T55" fmla="*/ 83 h 257"/>
                    <a:gd name="T56" fmla="*/ 116 w 165"/>
                    <a:gd name="T57" fmla="*/ 68 h 257"/>
                    <a:gd name="T58" fmla="*/ 127 w 165"/>
                    <a:gd name="T59" fmla="*/ 52 h 257"/>
                    <a:gd name="T60" fmla="*/ 140 w 165"/>
                    <a:gd name="T61" fmla="*/ 37 h 257"/>
                    <a:gd name="T62" fmla="*/ 150 w 165"/>
                    <a:gd name="T63" fmla="*/ 19 h 257"/>
                    <a:gd name="T64" fmla="*/ 165 w 165"/>
                    <a:gd name="T65" fmla="*/ 2 h 2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57"/>
                    <a:gd name="T101" fmla="*/ 165 w 165"/>
                    <a:gd name="T102" fmla="*/ 257 h 2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57">
                      <a:moveTo>
                        <a:pt x="160" y="0"/>
                      </a:moveTo>
                      <a:lnTo>
                        <a:pt x="154" y="8"/>
                      </a:lnTo>
                      <a:lnTo>
                        <a:pt x="148" y="18"/>
                      </a:lnTo>
                      <a:lnTo>
                        <a:pt x="142" y="26"/>
                      </a:lnTo>
                      <a:lnTo>
                        <a:pt x="135" y="34"/>
                      </a:lnTo>
                      <a:lnTo>
                        <a:pt x="129" y="43"/>
                      </a:lnTo>
                      <a:lnTo>
                        <a:pt x="124" y="51"/>
                      </a:lnTo>
                      <a:lnTo>
                        <a:pt x="119" y="58"/>
                      </a:lnTo>
                      <a:lnTo>
                        <a:pt x="114" y="66"/>
                      </a:lnTo>
                      <a:lnTo>
                        <a:pt x="108" y="73"/>
                      </a:lnTo>
                      <a:lnTo>
                        <a:pt x="103" y="81"/>
                      </a:lnTo>
                      <a:lnTo>
                        <a:pt x="98" y="89"/>
                      </a:lnTo>
                      <a:lnTo>
                        <a:pt x="92" y="96"/>
                      </a:lnTo>
                      <a:lnTo>
                        <a:pt x="89" y="103"/>
                      </a:lnTo>
                      <a:lnTo>
                        <a:pt x="83" y="110"/>
                      </a:lnTo>
                      <a:lnTo>
                        <a:pt x="78" y="118"/>
                      </a:lnTo>
                      <a:lnTo>
                        <a:pt x="74" y="125"/>
                      </a:lnTo>
                      <a:lnTo>
                        <a:pt x="69" y="133"/>
                      </a:lnTo>
                      <a:lnTo>
                        <a:pt x="65" y="140"/>
                      </a:lnTo>
                      <a:lnTo>
                        <a:pt x="60" y="147"/>
                      </a:lnTo>
                      <a:lnTo>
                        <a:pt x="55" y="155"/>
                      </a:lnTo>
                      <a:lnTo>
                        <a:pt x="51" y="163"/>
                      </a:lnTo>
                      <a:lnTo>
                        <a:pt x="46" y="170"/>
                      </a:lnTo>
                      <a:lnTo>
                        <a:pt x="43" y="179"/>
                      </a:lnTo>
                      <a:lnTo>
                        <a:pt x="38" y="186"/>
                      </a:lnTo>
                      <a:lnTo>
                        <a:pt x="32" y="195"/>
                      </a:lnTo>
                      <a:lnTo>
                        <a:pt x="29" y="203"/>
                      </a:lnTo>
                      <a:lnTo>
                        <a:pt x="24" y="212"/>
                      </a:lnTo>
                      <a:lnTo>
                        <a:pt x="19" y="220"/>
                      </a:lnTo>
                      <a:lnTo>
                        <a:pt x="14" y="228"/>
                      </a:lnTo>
                      <a:lnTo>
                        <a:pt x="10" y="237"/>
                      </a:lnTo>
                      <a:lnTo>
                        <a:pt x="5" y="246"/>
                      </a:lnTo>
                      <a:lnTo>
                        <a:pt x="0" y="256"/>
                      </a:lnTo>
                      <a:lnTo>
                        <a:pt x="3" y="257"/>
                      </a:lnTo>
                      <a:lnTo>
                        <a:pt x="7" y="247"/>
                      </a:lnTo>
                      <a:lnTo>
                        <a:pt x="13" y="239"/>
                      </a:lnTo>
                      <a:lnTo>
                        <a:pt x="18" y="229"/>
                      </a:lnTo>
                      <a:lnTo>
                        <a:pt x="23" y="221"/>
                      </a:lnTo>
                      <a:lnTo>
                        <a:pt x="28" y="213"/>
                      </a:lnTo>
                      <a:lnTo>
                        <a:pt x="31" y="204"/>
                      </a:lnTo>
                      <a:lnTo>
                        <a:pt x="37" y="196"/>
                      </a:lnTo>
                      <a:lnTo>
                        <a:pt x="42" y="189"/>
                      </a:lnTo>
                      <a:lnTo>
                        <a:pt x="45" y="181"/>
                      </a:lnTo>
                      <a:lnTo>
                        <a:pt x="50" y="172"/>
                      </a:lnTo>
                      <a:lnTo>
                        <a:pt x="54" y="164"/>
                      </a:lnTo>
                      <a:lnTo>
                        <a:pt x="58" y="157"/>
                      </a:lnTo>
                      <a:lnTo>
                        <a:pt x="64" y="150"/>
                      </a:lnTo>
                      <a:lnTo>
                        <a:pt x="68" y="141"/>
                      </a:lnTo>
                      <a:lnTo>
                        <a:pt x="72" y="134"/>
                      </a:lnTo>
                      <a:lnTo>
                        <a:pt x="77" y="127"/>
                      </a:lnTo>
                      <a:lnTo>
                        <a:pt x="81" y="120"/>
                      </a:lnTo>
                      <a:lnTo>
                        <a:pt x="86" y="113"/>
                      </a:lnTo>
                      <a:lnTo>
                        <a:pt x="91" y="106"/>
                      </a:lnTo>
                      <a:lnTo>
                        <a:pt x="96" y="97"/>
                      </a:lnTo>
                      <a:lnTo>
                        <a:pt x="101" y="90"/>
                      </a:lnTo>
                      <a:lnTo>
                        <a:pt x="106" y="83"/>
                      </a:lnTo>
                      <a:lnTo>
                        <a:pt x="110" y="76"/>
                      </a:lnTo>
                      <a:lnTo>
                        <a:pt x="116" y="68"/>
                      </a:lnTo>
                      <a:lnTo>
                        <a:pt x="122" y="60"/>
                      </a:lnTo>
                      <a:lnTo>
                        <a:pt x="127" y="52"/>
                      </a:lnTo>
                      <a:lnTo>
                        <a:pt x="133" y="45"/>
                      </a:lnTo>
                      <a:lnTo>
                        <a:pt x="140" y="37"/>
                      </a:lnTo>
                      <a:lnTo>
                        <a:pt x="145" y="27"/>
                      </a:lnTo>
                      <a:lnTo>
                        <a:pt x="150" y="19"/>
                      </a:lnTo>
                      <a:lnTo>
                        <a:pt x="156" y="11"/>
                      </a:lnTo>
                      <a:lnTo>
                        <a:pt x="165" y="2"/>
                      </a:lnTo>
                      <a:lnTo>
                        <a:pt x="16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0" name="Freeform 2697"/>
                <p:cNvSpPr>
                  <a:spLocks/>
                </p:cNvSpPr>
                <p:nvPr/>
              </p:nvSpPr>
              <p:spPr bwMode="auto">
                <a:xfrm>
                  <a:off x="1399" y="1105"/>
                  <a:ext cx="19" cy="12"/>
                </a:xfrm>
                <a:custGeom>
                  <a:avLst/>
                  <a:gdLst>
                    <a:gd name="T0" fmla="*/ 127 w 134"/>
                    <a:gd name="T1" fmla="*/ 2 h 73"/>
                    <a:gd name="T2" fmla="*/ 117 w 134"/>
                    <a:gd name="T3" fmla="*/ 3 h 73"/>
                    <a:gd name="T4" fmla="*/ 106 w 134"/>
                    <a:gd name="T5" fmla="*/ 4 h 73"/>
                    <a:gd name="T6" fmla="*/ 96 w 134"/>
                    <a:gd name="T7" fmla="*/ 6 h 73"/>
                    <a:gd name="T8" fmla="*/ 87 w 134"/>
                    <a:gd name="T9" fmla="*/ 9 h 73"/>
                    <a:gd name="T10" fmla="*/ 78 w 134"/>
                    <a:gd name="T11" fmla="*/ 11 h 73"/>
                    <a:gd name="T12" fmla="*/ 70 w 134"/>
                    <a:gd name="T13" fmla="*/ 15 h 73"/>
                    <a:gd name="T14" fmla="*/ 61 w 134"/>
                    <a:gd name="T15" fmla="*/ 18 h 73"/>
                    <a:gd name="T16" fmla="*/ 54 w 134"/>
                    <a:gd name="T17" fmla="*/ 22 h 73"/>
                    <a:gd name="T18" fmla="*/ 45 w 134"/>
                    <a:gd name="T19" fmla="*/ 27 h 73"/>
                    <a:gd name="T20" fmla="*/ 39 w 134"/>
                    <a:gd name="T21" fmla="*/ 33 h 73"/>
                    <a:gd name="T22" fmla="*/ 32 w 134"/>
                    <a:gd name="T23" fmla="*/ 37 h 73"/>
                    <a:gd name="T24" fmla="*/ 24 w 134"/>
                    <a:gd name="T25" fmla="*/ 45 h 73"/>
                    <a:gd name="T26" fmla="*/ 18 w 134"/>
                    <a:gd name="T27" fmla="*/ 51 h 73"/>
                    <a:gd name="T28" fmla="*/ 11 w 134"/>
                    <a:gd name="T29" fmla="*/ 59 h 73"/>
                    <a:gd name="T30" fmla="*/ 5 w 134"/>
                    <a:gd name="T31" fmla="*/ 67 h 73"/>
                    <a:gd name="T32" fmla="*/ 5 w 134"/>
                    <a:gd name="T33" fmla="*/ 73 h 73"/>
                    <a:gd name="T34" fmla="*/ 11 w 134"/>
                    <a:gd name="T35" fmla="*/ 65 h 73"/>
                    <a:gd name="T36" fmla="*/ 17 w 134"/>
                    <a:gd name="T37" fmla="*/ 57 h 73"/>
                    <a:gd name="T38" fmla="*/ 24 w 134"/>
                    <a:gd name="T39" fmla="*/ 49 h 73"/>
                    <a:gd name="T40" fmla="*/ 31 w 134"/>
                    <a:gd name="T41" fmla="*/ 43 h 73"/>
                    <a:gd name="T42" fmla="*/ 38 w 134"/>
                    <a:gd name="T43" fmla="*/ 37 h 73"/>
                    <a:gd name="T44" fmla="*/ 44 w 134"/>
                    <a:gd name="T45" fmla="*/ 33 h 73"/>
                    <a:gd name="T46" fmla="*/ 51 w 134"/>
                    <a:gd name="T47" fmla="*/ 28 h 73"/>
                    <a:gd name="T48" fmla="*/ 59 w 134"/>
                    <a:gd name="T49" fmla="*/ 23 h 73"/>
                    <a:gd name="T50" fmla="*/ 67 w 134"/>
                    <a:gd name="T51" fmla="*/ 20 h 73"/>
                    <a:gd name="T52" fmla="*/ 75 w 134"/>
                    <a:gd name="T53" fmla="*/ 16 h 73"/>
                    <a:gd name="T54" fmla="*/ 84 w 134"/>
                    <a:gd name="T55" fmla="*/ 14 h 73"/>
                    <a:gd name="T56" fmla="*/ 92 w 134"/>
                    <a:gd name="T57" fmla="*/ 11 h 73"/>
                    <a:gd name="T58" fmla="*/ 102 w 134"/>
                    <a:gd name="T59" fmla="*/ 9 h 73"/>
                    <a:gd name="T60" fmla="*/ 112 w 134"/>
                    <a:gd name="T61" fmla="*/ 6 h 73"/>
                    <a:gd name="T62" fmla="*/ 122 w 134"/>
                    <a:gd name="T63" fmla="*/ 5 h 73"/>
                    <a:gd name="T64" fmla="*/ 134 w 134"/>
                    <a:gd name="T65" fmla="*/ 4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
                    <a:gd name="T100" fmla="*/ 0 h 73"/>
                    <a:gd name="T101" fmla="*/ 134 w 134"/>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 h="73">
                      <a:moveTo>
                        <a:pt x="134" y="0"/>
                      </a:moveTo>
                      <a:lnTo>
                        <a:pt x="127" y="2"/>
                      </a:lnTo>
                      <a:lnTo>
                        <a:pt x="122" y="2"/>
                      </a:lnTo>
                      <a:lnTo>
                        <a:pt x="117" y="3"/>
                      </a:lnTo>
                      <a:lnTo>
                        <a:pt x="111" y="3"/>
                      </a:lnTo>
                      <a:lnTo>
                        <a:pt x="106" y="4"/>
                      </a:lnTo>
                      <a:lnTo>
                        <a:pt x="101" y="5"/>
                      </a:lnTo>
                      <a:lnTo>
                        <a:pt x="96" y="6"/>
                      </a:lnTo>
                      <a:lnTo>
                        <a:pt x="92" y="8"/>
                      </a:lnTo>
                      <a:lnTo>
                        <a:pt x="87" y="9"/>
                      </a:lnTo>
                      <a:lnTo>
                        <a:pt x="83" y="10"/>
                      </a:lnTo>
                      <a:lnTo>
                        <a:pt x="78" y="11"/>
                      </a:lnTo>
                      <a:lnTo>
                        <a:pt x="73" y="12"/>
                      </a:lnTo>
                      <a:lnTo>
                        <a:pt x="70" y="15"/>
                      </a:lnTo>
                      <a:lnTo>
                        <a:pt x="65" y="16"/>
                      </a:lnTo>
                      <a:lnTo>
                        <a:pt x="61" y="18"/>
                      </a:lnTo>
                      <a:lnTo>
                        <a:pt x="58" y="20"/>
                      </a:lnTo>
                      <a:lnTo>
                        <a:pt x="54" y="22"/>
                      </a:lnTo>
                      <a:lnTo>
                        <a:pt x="50" y="24"/>
                      </a:lnTo>
                      <a:lnTo>
                        <a:pt x="45" y="27"/>
                      </a:lnTo>
                      <a:lnTo>
                        <a:pt x="41" y="29"/>
                      </a:lnTo>
                      <a:lnTo>
                        <a:pt x="39" y="33"/>
                      </a:lnTo>
                      <a:lnTo>
                        <a:pt x="35" y="35"/>
                      </a:lnTo>
                      <a:lnTo>
                        <a:pt x="32" y="37"/>
                      </a:lnTo>
                      <a:lnTo>
                        <a:pt x="27" y="41"/>
                      </a:lnTo>
                      <a:lnTo>
                        <a:pt x="24" y="45"/>
                      </a:lnTo>
                      <a:lnTo>
                        <a:pt x="20" y="47"/>
                      </a:lnTo>
                      <a:lnTo>
                        <a:pt x="18" y="51"/>
                      </a:lnTo>
                      <a:lnTo>
                        <a:pt x="14" y="54"/>
                      </a:lnTo>
                      <a:lnTo>
                        <a:pt x="11" y="59"/>
                      </a:lnTo>
                      <a:lnTo>
                        <a:pt x="7" y="62"/>
                      </a:lnTo>
                      <a:lnTo>
                        <a:pt x="5" y="67"/>
                      </a:lnTo>
                      <a:lnTo>
                        <a:pt x="0" y="71"/>
                      </a:lnTo>
                      <a:lnTo>
                        <a:pt x="5" y="73"/>
                      </a:lnTo>
                      <a:lnTo>
                        <a:pt x="7" y="68"/>
                      </a:lnTo>
                      <a:lnTo>
                        <a:pt x="11" y="65"/>
                      </a:lnTo>
                      <a:lnTo>
                        <a:pt x="13" y="61"/>
                      </a:lnTo>
                      <a:lnTo>
                        <a:pt x="17" y="57"/>
                      </a:lnTo>
                      <a:lnTo>
                        <a:pt x="20" y="53"/>
                      </a:lnTo>
                      <a:lnTo>
                        <a:pt x="24" y="49"/>
                      </a:lnTo>
                      <a:lnTo>
                        <a:pt x="26" y="47"/>
                      </a:lnTo>
                      <a:lnTo>
                        <a:pt x="31" y="43"/>
                      </a:lnTo>
                      <a:lnTo>
                        <a:pt x="34" y="41"/>
                      </a:lnTo>
                      <a:lnTo>
                        <a:pt x="38" y="37"/>
                      </a:lnTo>
                      <a:lnTo>
                        <a:pt x="40" y="35"/>
                      </a:lnTo>
                      <a:lnTo>
                        <a:pt x="44" y="33"/>
                      </a:lnTo>
                      <a:lnTo>
                        <a:pt x="47" y="30"/>
                      </a:lnTo>
                      <a:lnTo>
                        <a:pt x="51" y="28"/>
                      </a:lnTo>
                      <a:lnTo>
                        <a:pt x="55" y="26"/>
                      </a:lnTo>
                      <a:lnTo>
                        <a:pt x="59" y="23"/>
                      </a:lnTo>
                      <a:lnTo>
                        <a:pt x="63" y="21"/>
                      </a:lnTo>
                      <a:lnTo>
                        <a:pt x="67" y="20"/>
                      </a:lnTo>
                      <a:lnTo>
                        <a:pt x="71" y="17"/>
                      </a:lnTo>
                      <a:lnTo>
                        <a:pt x="75" y="16"/>
                      </a:lnTo>
                      <a:lnTo>
                        <a:pt x="80" y="15"/>
                      </a:lnTo>
                      <a:lnTo>
                        <a:pt x="84" y="14"/>
                      </a:lnTo>
                      <a:lnTo>
                        <a:pt x="89" y="12"/>
                      </a:lnTo>
                      <a:lnTo>
                        <a:pt x="92" y="11"/>
                      </a:lnTo>
                      <a:lnTo>
                        <a:pt x="97" y="10"/>
                      </a:lnTo>
                      <a:lnTo>
                        <a:pt x="102" y="9"/>
                      </a:lnTo>
                      <a:lnTo>
                        <a:pt x="108" y="8"/>
                      </a:lnTo>
                      <a:lnTo>
                        <a:pt x="112" y="6"/>
                      </a:lnTo>
                      <a:lnTo>
                        <a:pt x="117" y="6"/>
                      </a:lnTo>
                      <a:lnTo>
                        <a:pt x="122" y="5"/>
                      </a:lnTo>
                      <a:lnTo>
                        <a:pt x="128" y="5"/>
                      </a:lnTo>
                      <a:lnTo>
                        <a:pt x="134" y="4"/>
                      </a:lnTo>
                      <a:lnTo>
                        <a:pt x="13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1" name="Freeform 2698"/>
                <p:cNvSpPr>
                  <a:spLocks/>
                </p:cNvSpPr>
                <p:nvPr/>
              </p:nvSpPr>
              <p:spPr bwMode="auto">
                <a:xfrm>
                  <a:off x="1418" y="1097"/>
                  <a:ext cx="27" cy="9"/>
                </a:xfrm>
                <a:custGeom>
                  <a:avLst/>
                  <a:gdLst>
                    <a:gd name="T0" fmla="*/ 185 w 190"/>
                    <a:gd name="T1" fmla="*/ 14 h 51"/>
                    <a:gd name="T2" fmla="*/ 177 w 190"/>
                    <a:gd name="T3" fmla="*/ 7 h 51"/>
                    <a:gd name="T4" fmla="*/ 168 w 190"/>
                    <a:gd name="T5" fmla="*/ 3 h 51"/>
                    <a:gd name="T6" fmla="*/ 158 w 190"/>
                    <a:gd name="T7" fmla="*/ 0 h 51"/>
                    <a:gd name="T8" fmla="*/ 149 w 190"/>
                    <a:gd name="T9" fmla="*/ 0 h 51"/>
                    <a:gd name="T10" fmla="*/ 137 w 190"/>
                    <a:gd name="T11" fmla="*/ 2 h 51"/>
                    <a:gd name="T12" fmla="*/ 127 w 190"/>
                    <a:gd name="T13" fmla="*/ 6 h 51"/>
                    <a:gd name="T14" fmla="*/ 116 w 190"/>
                    <a:gd name="T15" fmla="*/ 9 h 51"/>
                    <a:gd name="T16" fmla="*/ 104 w 190"/>
                    <a:gd name="T17" fmla="*/ 14 h 51"/>
                    <a:gd name="T18" fmla="*/ 92 w 190"/>
                    <a:gd name="T19" fmla="*/ 19 h 51"/>
                    <a:gd name="T20" fmla="*/ 79 w 190"/>
                    <a:gd name="T21" fmla="*/ 25 h 51"/>
                    <a:gd name="T22" fmla="*/ 66 w 190"/>
                    <a:gd name="T23" fmla="*/ 30 h 51"/>
                    <a:gd name="T24" fmla="*/ 53 w 190"/>
                    <a:gd name="T25" fmla="*/ 36 h 51"/>
                    <a:gd name="T26" fmla="*/ 37 w 190"/>
                    <a:gd name="T27" fmla="*/ 40 h 51"/>
                    <a:gd name="T28" fmla="*/ 23 w 190"/>
                    <a:gd name="T29" fmla="*/ 44 h 51"/>
                    <a:gd name="T30" fmla="*/ 7 w 190"/>
                    <a:gd name="T31" fmla="*/ 46 h 51"/>
                    <a:gd name="T32" fmla="*/ 0 w 190"/>
                    <a:gd name="T33" fmla="*/ 51 h 51"/>
                    <a:gd name="T34" fmla="*/ 15 w 190"/>
                    <a:gd name="T35" fmla="*/ 49 h 51"/>
                    <a:gd name="T36" fmla="*/ 32 w 190"/>
                    <a:gd name="T37" fmla="*/ 45 h 51"/>
                    <a:gd name="T38" fmla="*/ 47 w 190"/>
                    <a:gd name="T39" fmla="*/ 42 h 51"/>
                    <a:gd name="T40" fmla="*/ 60 w 190"/>
                    <a:gd name="T41" fmla="*/ 36 h 51"/>
                    <a:gd name="T42" fmla="*/ 74 w 190"/>
                    <a:gd name="T43" fmla="*/ 31 h 51"/>
                    <a:gd name="T44" fmla="*/ 87 w 190"/>
                    <a:gd name="T45" fmla="*/ 25 h 51"/>
                    <a:gd name="T46" fmla="*/ 100 w 190"/>
                    <a:gd name="T47" fmla="*/ 20 h 51"/>
                    <a:gd name="T48" fmla="*/ 111 w 190"/>
                    <a:gd name="T49" fmla="*/ 15 h 51"/>
                    <a:gd name="T50" fmla="*/ 121 w 190"/>
                    <a:gd name="T51" fmla="*/ 11 h 51"/>
                    <a:gd name="T52" fmla="*/ 133 w 190"/>
                    <a:gd name="T53" fmla="*/ 7 h 51"/>
                    <a:gd name="T54" fmla="*/ 143 w 190"/>
                    <a:gd name="T55" fmla="*/ 5 h 51"/>
                    <a:gd name="T56" fmla="*/ 153 w 190"/>
                    <a:gd name="T57" fmla="*/ 5 h 51"/>
                    <a:gd name="T58" fmla="*/ 162 w 190"/>
                    <a:gd name="T59" fmla="*/ 6 h 51"/>
                    <a:gd name="T60" fmla="*/ 170 w 190"/>
                    <a:gd name="T61" fmla="*/ 8 h 51"/>
                    <a:gd name="T62" fmla="*/ 179 w 190"/>
                    <a:gd name="T63" fmla="*/ 13 h 51"/>
                    <a:gd name="T64" fmla="*/ 186 w 190"/>
                    <a:gd name="T65" fmla="*/ 21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190" y="19"/>
                      </a:moveTo>
                      <a:lnTo>
                        <a:pt x="185" y="14"/>
                      </a:lnTo>
                      <a:lnTo>
                        <a:pt x="182" y="11"/>
                      </a:lnTo>
                      <a:lnTo>
                        <a:pt x="177" y="7"/>
                      </a:lnTo>
                      <a:lnTo>
                        <a:pt x="171" y="5"/>
                      </a:lnTo>
                      <a:lnTo>
                        <a:pt x="168" y="3"/>
                      </a:lnTo>
                      <a:lnTo>
                        <a:pt x="163" y="2"/>
                      </a:lnTo>
                      <a:lnTo>
                        <a:pt x="158" y="0"/>
                      </a:lnTo>
                      <a:lnTo>
                        <a:pt x="153" y="0"/>
                      </a:lnTo>
                      <a:lnTo>
                        <a:pt x="149" y="0"/>
                      </a:lnTo>
                      <a:lnTo>
                        <a:pt x="143" y="0"/>
                      </a:lnTo>
                      <a:lnTo>
                        <a:pt x="137" y="2"/>
                      </a:lnTo>
                      <a:lnTo>
                        <a:pt x="132" y="3"/>
                      </a:lnTo>
                      <a:lnTo>
                        <a:pt x="127" y="6"/>
                      </a:lnTo>
                      <a:lnTo>
                        <a:pt x="120" y="7"/>
                      </a:lnTo>
                      <a:lnTo>
                        <a:pt x="116" y="9"/>
                      </a:lnTo>
                      <a:lnTo>
                        <a:pt x="110" y="12"/>
                      </a:lnTo>
                      <a:lnTo>
                        <a:pt x="104" y="14"/>
                      </a:lnTo>
                      <a:lnTo>
                        <a:pt x="99" y="17"/>
                      </a:lnTo>
                      <a:lnTo>
                        <a:pt x="92" y="19"/>
                      </a:lnTo>
                      <a:lnTo>
                        <a:pt x="86" y="22"/>
                      </a:lnTo>
                      <a:lnTo>
                        <a:pt x="79" y="25"/>
                      </a:lnTo>
                      <a:lnTo>
                        <a:pt x="73" y="27"/>
                      </a:lnTo>
                      <a:lnTo>
                        <a:pt x="66" y="30"/>
                      </a:lnTo>
                      <a:lnTo>
                        <a:pt x="59" y="33"/>
                      </a:lnTo>
                      <a:lnTo>
                        <a:pt x="53" y="36"/>
                      </a:lnTo>
                      <a:lnTo>
                        <a:pt x="45" y="38"/>
                      </a:lnTo>
                      <a:lnTo>
                        <a:pt x="37" y="40"/>
                      </a:lnTo>
                      <a:lnTo>
                        <a:pt x="30" y="42"/>
                      </a:lnTo>
                      <a:lnTo>
                        <a:pt x="23" y="44"/>
                      </a:lnTo>
                      <a:lnTo>
                        <a:pt x="15" y="45"/>
                      </a:lnTo>
                      <a:lnTo>
                        <a:pt x="7" y="46"/>
                      </a:lnTo>
                      <a:lnTo>
                        <a:pt x="0" y="47"/>
                      </a:lnTo>
                      <a:lnTo>
                        <a:pt x="0" y="51"/>
                      </a:lnTo>
                      <a:lnTo>
                        <a:pt x="8" y="50"/>
                      </a:lnTo>
                      <a:lnTo>
                        <a:pt x="15" y="49"/>
                      </a:lnTo>
                      <a:lnTo>
                        <a:pt x="24" y="47"/>
                      </a:lnTo>
                      <a:lnTo>
                        <a:pt x="32" y="45"/>
                      </a:lnTo>
                      <a:lnTo>
                        <a:pt x="39" y="44"/>
                      </a:lnTo>
                      <a:lnTo>
                        <a:pt x="47" y="42"/>
                      </a:lnTo>
                      <a:lnTo>
                        <a:pt x="54" y="39"/>
                      </a:lnTo>
                      <a:lnTo>
                        <a:pt x="60" y="36"/>
                      </a:lnTo>
                      <a:lnTo>
                        <a:pt x="67" y="33"/>
                      </a:lnTo>
                      <a:lnTo>
                        <a:pt x="74" y="31"/>
                      </a:lnTo>
                      <a:lnTo>
                        <a:pt x="81" y="28"/>
                      </a:lnTo>
                      <a:lnTo>
                        <a:pt x="87" y="25"/>
                      </a:lnTo>
                      <a:lnTo>
                        <a:pt x="93" y="22"/>
                      </a:lnTo>
                      <a:lnTo>
                        <a:pt x="100" y="20"/>
                      </a:lnTo>
                      <a:lnTo>
                        <a:pt x="106" y="18"/>
                      </a:lnTo>
                      <a:lnTo>
                        <a:pt x="111" y="15"/>
                      </a:lnTo>
                      <a:lnTo>
                        <a:pt x="117" y="13"/>
                      </a:lnTo>
                      <a:lnTo>
                        <a:pt x="121" y="11"/>
                      </a:lnTo>
                      <a:lnTo>
                        <a:pt x="128" y="8"/>
                      </a:lnTo>
                      <a:lnTo>
                        <a:pt x="133" y="7"/>
                      </a:lnTo>
                      <a:lnTo>
                        <a:pt x="138" y="6"/>
                      </a:lnTo>
                      <a:lnTo>
                        <a:pt x="143" y="5"/>
                      </a:lnTo>
                      <a:lnTo>
                        <a:pt x="149" y="5"/>
                      </a:lnTo>
                      <a:lnTo>
                        <a:pt x="153" y="5"/>
                      </a:lnTo>
                      <a:lnTo>
                        <a:pt x="157" y="5"/>
                      </a:lnTo>
                      <a:lnTo>
                        <a:pt x="162" y="6"/>
                      </a:lnTo>
                      <a:lnTo>
                        <a:pt x="166" y="7"/>
                      </a:lnTo>
                      <a:lnTo>
                        <a:pt x="170" y="8"/>
                      </a:lnTo>
                      <a:lnTo>
                        <a:pt x="176" y="11"/>
                      </a:lnTo>
                      <a:lnTo>
                        <a:pt x="179" y="13"/>
                      </a:lnTo>
                      <a:lnTo>
                        <a:pt x="183" y="17"/>
                      </a:lnTo>
                      <a:lnTo>
                        <a:pt x="186" y="21"/>
                      </a:lnTo>
                      <a:lnTo>
                        <a:pt x="190" y="1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2" name="Freeform 2699"/>
                <p:cNvSpPr>
                  <a:spLocks/>
                </p:cNvSpPr>
                <p:nvPr/>
              </p:nvSpPr>
              <p:spPr bwMode="auto">
                <a:xfrm>
                  <a:off x="1444" y="1100"/>
                  <a:ext cx="37" cy="103"/>
                </a:xfrm>
                <a:custGeom>
                  <a:avLst/>
                  <a:gdLst>
                    <a:gd name="T0" fmla="*/ 259 w 259"/>
                    <a:gd name="T1" fmla="*/ 613 h 614"/>
                    <a:gd name="T2" fmla="*/ 248 w 259"/>
                    <a:gd name="T3" fmla="*/ 593 h 614"/>
                    <a:gd name="T4" fmla="*/ 233 w 259"/>
                    <a:gd name="T5" fmla="*/ 563 h 614"/>
                    <a:gd name="T6" fmla="*/ 218 w 259"/>
                    <a:gd name="T7" fmla="*/ 528 h 614"/>
                    <a:gd name="T8" fmla="*/ 200 w 259"/>
                    <a:gd name="T9" fmla="*/ 488 h 614"/>
                    <a:gd name="T10" fmla="*/ 183 w 259"/>
                    <a:gd name="T11" fmla="*/ 443 h 614"/>
                    <a:gd name="T12" fmla="*/ 165 w 259"/>
                    <a:gd name="T13" fmla="*/ 394 h 614"/>
                    <a:gd name="T14" fmla="*/ 146 w 259"/>
                    <a:gd name="T15" fmla="*/ 344 h 614"/>
                    <a:gd name="T16" fmla="*/ 126 w 259"/>
                    <a:gd name="T17" fmla="*/ 294 h 614"/>
                    <a:gd name="T18" fmla="*/ 107 w 259"/>
                    <a:gd name="T19" fmla="*/ 243 h 614"/>
                    <a:gd name="T20" fmla="*/ 89 w 259"/>
                    <a:gd name="T21" fmla="*/ 194 h 614"/>
                    <a:gd name="T22" fmla="*/ 71 w 259"/>
                    <a:gd name="T23" fmla="*/ 147 h 614"/>
                    <a:gd name="T24" fmla="*/ 55 w 259"/>
                    <a:gd name="T25" fmla="*/ 105 h 614"/>
                    <a:gd name="T26" fmla="*/ 39 w 259"/>
                    <a:gd name="T27" fmla="*/ 68 h 614"/>
                    <a:gd name="T28" fmla="*/ 25 w 259"/>
                    <a:gd name="T29" fmla="*/ 37 h 614"/>
                    <a:gd name="T30" fmla="*/ 15 w 259"/>
                    <a:gd name="T31" fmla="*/ 14 h 614"/>
                    <a:gd name="T32" fmla="*/ 4 w 259"/>
                    <a:gd name="T33" fmla="*/ 0 h 614"/>
                    <a:gd name="T34" fmla="*/ 5 w 259"/>
                    <a:gd name="T35" fmla="*/ 8 h 614"/>
                    <a:gd name="T36" fmla="*/ 17 w 259"/>
                    <a:gd name="T37" fmla="*/ 26 h 614"/>
                    <a:gd name="T38" fmla="*/ 29 w 259"/>
                    <a:gd name="T39" fmla="*/ 54 h 614"/>
                    <a:gd name="T40" fmla="*/ 44 w 259"/>
                    <a:gd name="T41" fmla="*/ 87 h 614"/>
                    <a:gd name="T42" fmla="*/ 58 w 259"/>
                    <a:gd name="T43" fmla="*/ 126 h 614"/>
                    <a:gd name="T44" fmla="*/ 76 w 259"/>
                    <a:gd name="T45" fmla="*/ 171 h 614"/>
                    <a:gd name="T46" fmla="*/ 95 w 259"/>
                    <a:gd name="T47" fmla="*/ 219 h 614"/>
                    <a:gd name="T48" fmla="*/ 114 w 259"/>
                    <a:gd name="T49" fmla="*/ 269 h 614"/>
                    <a:gd name="T50" fmla="*/ 132 w 259"/>
                    <a:gd name="T51" fmla="*/ 320 h 614"/>
                    <a:gd name="T52" fmla="*/ 152 w 259"/>
                    <a:gd name="T53" fmla="*/ 371 h 614"/>
                    <a:gd name="T54" fmla="*/ 171 w 259"/>
                    <a:gd name="T55" fmla="*/ 420 h 614"/>
                    <a:gd name="T56" fmla="*/ 190 w 259"/>
                    <a:gd name="T57" fmla="*/ 468 h 614"/>
                    <a:gd name="T58" fmla="*/ 206 w 259"/>
                    <a:gd name="T59" fmla="*/ 510 h 614"/>
                    <a:gd name="T60" fmla="*/ 223 w 259"/>
                    <a:gd name="T61" fmla="*/ 547 h 614"/>
                    <a:gd name="T62" fmla="*/ 237 w 259"/>
                    <a:gd name="T63" fmla="*/ 581 h 614"/>
                    <a:gd name="T64" fmla="*/ 251 w 259"/>
                    <a:gd name="T65" fmla="*/ 606 h 614"/>
                    <a:gd name="T66" fmla="*/ 259 w 259"/>
                    <a:gd name="T67" fmla="*/ 613 h 6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9"/>
                    <a:gd name="T103" fmla="*/ 0 h 614"/>
                    <a:gd name="T104" fmla="*/ 259 w 259"/>
                    <a:gd name="T105" fmla="*/ 614 h 6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9" h="614">
                      <a:moveTo>
                        <a:pt x="256" y="614"/>
                      </a:moveTo>
                      <a:lnTo>
                        <a:pt x="259" y="613"/>
                      </a:lnTo>
                      <a:lnTo>
                        <a:pt x="254" y="603"/>
                      </a:lnTo>
                      <a:lnTo>
                        <a:pt x="248" y="593"/>
                      </a:lnTo>
                      <a:lnTo>
                        <a:pt x="242" y="579"/>
                      </a:lnTo>
                      <a:lnTo>
                        <a:pt x="233" y="563"/>
                      </a:lnTo>
                      <a:lnTo>
                        <a:pt x="226" y="546"/>
                      </a:lnTo>
                      <a:lnTo>
                        <a:pt x="218" y="528"/>
                      </a:lnTo>
                      <a:lnTo>
                        <a:pt x="209" y="509"/>
                      </a:lnTo>
                      <a:lnTo>
                        <a:pt x="200" y="488"/>
                      </a:lnTo>
                      <a:lnTo>
                        <a:pt x="192" y="466"/>
                      </a:lnTo>
                      <a:lnTo>
                        <a:pt x="183" y="443"/>
                      </a:lnTo>
                      <a:lnTo>
                        <a:pt x="174" y="419"/>
                      </a:lnTo>
                      <a:lnTo>
                        <a:pt x="165" y="394"/>
                      </a:lnTo>
                      <a:lnTo>
                        <a:pt x="155" y="370"/>
                      </a:lnTo>
                      <a:lnTo>
                        <a:pt x="146" y="344"/>
                      </a:lnTo>
                      <a:lnTo>
                        <a:pt x="135" y="319"/>
                      </a:lnTo>
                      <a:lnTo>
                        <a:pt x="126" y="294"/>
                      </a:lnTo>
                      <a:lnTo>
                        <a:pt x="117" y="268"/>
                      </a:lnTo>
                      <a:lnTo>
                        <a:pt x="107" y="243"/>
                      </a:lnTo>
                      <a:lnTo>
                        <a:pt x="99" y="218"/>
                      </a:lnTo>
                      <a:lnTo>
                        <a:pt x="89" y="194"/>
                      </a:lnTo>
                      <a:lnTo>
                        <a:pt x="80" y="170"/>
                      </a:lnTo>
                      <a:lnTo>
                        <a:pt x="71" y="147"/>
                      </a:lnTo>
                      <a:lnTo>
                        <a:pt x="63" y="125"/>
                      </a:lnTo>
                      <a:lnTo>
                        <a:pt x="55" y="105"/>
                      </a:lnTo>
                      <a:lnTo>
                        <a:pt x="47" y="86"/>
                      </a:lnTo>
                      <a:lnTo>
                        <a:pt x="39" y="68"/>
                      </a:lnTo>
                      <a:lnTo>
                        <a:pt x="32" y="52"/>
                      </a:lnTo>
                      <a:lnTo>
                        <a:pt x="25" y="37"/>
                      </a:lnTo>
                      <a:lnTo>
                        <a:pt x="19" y="25"/>
                      </a:lnTo>
                      <a:lnTo>
                        <a:pt x="15" y="14"/>
                      </a:lnTo>
                      <a:lnTo>
                        <a:pt x="8" y="6"/>
                      </a:lnTo>
                      <a:lnTo>
                        <a:pt x="4" y="0"/>
                      </a:lnTo>
                      <a:lnTo>
                        <a:pt x="0" y="2"/>
                      </a:lnTo>
                      <a:lnTo>
                        <a:pt x="5" y="8"/>
                      </a:lnTo>
                      <a:lnTo>
                        <a:pt x="10" y="17"/>
                      </a:lnTo>
                      <a:lnTo>
                        <a:pt x="17" y="26"/>
                      </a:lnTo>
                      <a:lnTo>
                        <a:pt x="22" y="39"/>
                      </a:lnTo>
                      <a:lnTo>
                        <a:pt x="29" y="54"/>
                      </a:lnTo>
                      <a:lnTo>
                        <a:pt x="36" y="69"/>
                      </a:lnTo>
                      <a:lnTo>
                        <a:pt x="44" y="87"/>
                      </a:lnTo>
                      <a:lnTo>
                        <a:pt x="51" y="106"/>
                      </a:lnTo>
                      <a:lnTo>
                        <a:pt x="58" y="126"/>
                      </a:lnTo>
                      <a:lnTo>
                        <a:pt x="68" y="149"/>
                      </a:lnTo>
                      <a:lnTo>
                        <a:pt x="76" y="171"/>
                      </a:lnTo>
                      <a:lnTo>
                        <a:pt x="86" y="195"/>
                      </a:lnTo>
                      <a:lnTo>
                        <a:pt x="95" y="219"/>
                      </a:lnTo>
                      <a:lnTo>
                        <a:pt x="103" y="244"/>
                      </a:lnTo>
                      <a:lnTo>
                        <a:pt x="114" y="269"/>
                      </a:lnTo>
                      <a:lnTo>
                        <a:pt x="123" y="295"/>
                      </a:lnTo>
                      <a:lnTo>
                        <a:pt x="132" y="320"/>
                      </a:lnTo>
                      <a:lnTo>
                        <a:pt x="142" y="345"/>
                      </a:lnTo>
                      <a:lnTo>
                        <a:pt x="152" y="371"/>
                      </a:lnTo>
                      <a:lnTo>
                        <a:pt x="160" y="395"/>
                      </a:lnTo>
                      <a:lnTo>
                        <a:pt x="171" y="420"/>
                      </a:lnTo>
                      <a:lnTo>
                        <a:pt x="179" y="445"/>
                      </a:lnTo>
                      <a:lnTo>
                        <a:pt x="190" y="468"/>
                      </a:lnTo>
                      <a:lnTo>
                        <a:pt x="198" y="489"/>
                      </a:lnTo>
                      <a:lnTo>
                        <a:pt x="206" y="510"/>
                      </a:lnTo>
                      <a:lnTo>
                        <a:pt x="213" y="530"/>
                      </a:lnTo>
                      <a:lnTo>
                        <a:pt x="223" y="547"/>
                      </a:lnTo>
                      <a:lnTo>
                        <a:pt x="230" y="564"/>
                      </a:lnTo>
                      <a:lnTo>
                        <a:pt x="237" y="581"/>
                      </a:lnTo>
                      <a:lnTo>
                        <a:pt x="244" y="594"/>
                      </a:lnTo>
                      <a:lnTo>
                        <a:pt x="251" y="606"/>
                      </a:lnTo>
                      <a:lnTo>
                        <a:pt x="256" y="614"/>
                      </a:lnTo>
                      <a:lnTo>
                        <a:pt x="259" y="613"/>
                      </a:lnTo>
                      <a:lnTo>
                        <a:pt x="256" y="61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3" name="Freeform 2700"/>
                <p:cNvSpPr>
                  <a:spLocks/>
                </p:cNvSpPr>
                <p:nvPr/>
              </p:nvSpPr>
              <p:spPr bwMode="auto">
                <a:xfrm>
                  <a:off x="1463" y="1100"/>
                  <a:ext cx="18" cy="103"/>
                </a:xfrm>
                <a:custGeom>
                  <a:avLst/>
                  <a:gdLst>
                    <a:gd name="T0" fmla="*/ 3 w 130"/>
                    <a:gd name="T1" fmla="*/ 6 h 619"/>
                    <a:gd name="T2" fmla="*/ 10 w 130"/>
                    <a:gd name="T3" fmla="*/ 18 h 619"/>
                    <a:gd name="T4" fmla="*/ 18 w 130"/>
                    <a:gd name="T5" fmla="*/ 33 h 619"/>
                    <a:gd name="T6" fmla="*/ 26 w 130"/>
                    <a:gd name="T7" fmla="*/ 54 h 619"/>
                    <a:gd name="T8" fmla="*/ 36 w 130"/>
                    <a:gd name="T9" fmla="*/ 78 h 619"/>
                    <a:gd name="T10" fmla="*/ 45 w 130"/>
                    <a:gd name="T11" fmla="*/ 106 h 619"/>
                    <a:gd name="T12" fmla="*/ 55 w 130"/>
                    <a:gd name="T13" fmla="*/ 138 h 619"/>
                    <a:gd name="T14" fmla="*/ 65 w 130"/>
                    <a:gd name="T15" fmla="*/ 174 h 619"/>
                    <a:gd name="T16" fmla="*/ 75 w 130"/>
                    <a:gd name="T17" fmla="*/ 212 h 619"/>
                    <a:gd name="T18" fmla="*/ 84 w 130"/>
                    <a:gd name="T19" fmla="*/ 255 h 619"/>
                    <a:gd name="T20" fmla="*/ 94 w 130"/>
                    <a:gd name="T21" fmla="*/ 302 h 619"/>
                    <a:gd name="T22" fmla="*/ 102 w 130"/>
                    <a:gd name="T23" fmla="*/ 351 h 619"/>
                    <a:gd name="T24" fmla="*/ 109 w 130"/>
                    <a:gd name="T25" fmla="*/ 405 h 619"/>
                    <a:gd name="T26" fmla="*/ 116 w 130"/>
                    <a:gd name="T27" fmla="*/ 462 h 619"/>
                    <a:gd name="T28" fmla="*/ 122 w 130"/>
                    <a:gd name="T29" fmla="*/ 521 h 619"/>
                    <a:gd name="T30" fmla="*/ 126 w 130"/>
                    <a:gd name="T31" fmla="*/ 586 h 619"/>
                    <a:gd name="T32" fmla="*/ 130 w 130"/>
                    <a:gd name="T33" fmla="*/ 618 h 619"/>
                    <a:gd name="T34" fmla="*/ 127 w 130"/>
                    <a:gd name="T35" fmla="*/ 552 h 619"/>
                    <a:gd name="T36" fmla="*/ 123 w 130"/>
                    <a:gd name="T37" fmla="*/ 492 h 619"/>
                    <a:gd name="T38" fmla="*/ 117 w 130"/>
                    <a:gd name="T39" fmla="*/ 433 h 619"/>
                    <a:gd name="T40" fmla="*/ 109 w 130"/>
                    <a:gd name="T41" fmla="*/ 377 h 619"/>
                    <a:gd name="T42" fmla="*/ 101 w 130"/>
                    <a:gd name="T43" fmla="*/ 326 h 619"/>
                    <a:gd name="T44" fmla="*/ 93 w 130"/>
                    <a:gd name="T45" fmla="*/ 278 h 619"/>
                    <a:gd name="T46" fmla="*/ 83 w 130"/>
                    <a:gd name="T47" fmla="*/ 232 h 619"/>
                    <a:gd name="T48" fmla="*/ 74 w 130"/>
                    <a:gd name="T49" fmla="*/ 192 h 619"/>
                    <a:gd name="T50" fmla="*/ 64 w 130"/>
                    <a:gd name="T51" fmla="*/ 155 h 619"/>
                    <a:gd name="T52" fmla="*/ 54 w 130"/>
                    <a:gd name="T53" fmla="*/ 119 h 619"/>
                    <a:gd name="T54" fmla="*/ 44 w 130"/>
                    <a:gd name="T55" fmla="*/ 91 h 619"/>
                    <a:gd name="T56" fmla="*/ 35 w 130"/>
                    <a:gd name="T57" fmla="*/ 64 h 619"/>
                    <a:gd name="T58" fmla="*/ 25 w 130"/>
                    <a:gd name="T59" fmla="*/ 42 h 619"/>
                    <a:gd name="T60" fmla="*/ 17 w 130"/>
                    <a:gd name="T61" fmla="*/ 24 h 619"/>
                    <a:gd name="T62" fmla="*/ 10 w 130"/>
                    <a:gd name="T63" fmla="*/ 10 h 619"/>
                    <a:gd name="T64" fmla="*/ 3 w 130"/>
                    <a:gd name="T65" fmla="*/ 0 h 6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619"/>
                    <a:gd name="T101" fmla="*/ 130 w 130"/>
                    <a:gd name="T102" fmla="*/ 619 h 6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619">
                      <a:moveTo>
                        <a:pt x="0" y="3"/>
                      </a:moveTo>
                      <a:lnTo>
                        <a:pt x="3" y="6"/>
                      </a:lnTo>
                      <a:lnTo>
                        <a:pt x="6" y="12"/>
                      </a:lnTo>
                      <a:lnTo>
                        <a:pt x="10" y="18"/>
                      </a:lnTo>
                      <a:lnTo>
                        <a:pt x="13" y="25"/>
                      </a:lnTo>
                      <a:lnTo>
                        <a:pt x="18" y="33"/>
                      </a:lnTo>
                      <a:lnTo>
                        <a:pt x="22" y="43"/>
                      </a:lnTo>
                      <a:lnTo>
                        <a:pt x="26" y="54"/>
                      </a:lnTo>
                      <a:lnTo>
                        <a:pt x="30" y="66"/>
                      </a:lnTo>
                      <a:lnTo>
                        <a:pt x="36" y="78"/>
                      </a:lnTo>
                      <a:lnTo>
                        <a:pt x="40" y="91"/>
                      </a:lnTo>
                      <a:lnTo>
                        <a:pt x="45" y="106"/>
                      </a:lnTo>
                      <a:lnTo>
                        <a:pt x="50" y="120"/>
                      </a:lnTo>
                      <a:lnTo>
                        <a:pt x="55" y="138"/>
                      </a:lnTo>
                      <a:lnTo>
                        <a:pt x="61" y="155"/>
                      </a:lnTo>
                      <a:lnTo>
                        <a:pt x="65" y="174"/>
                      </a:lnTo>
                      <a:lnTo>
                        <a:pt x="70" y="193"/>
                      </a:lnTo>
                      <a:lnTo>
                        <a:pt x="75" y="212"/>
                      </a:lnTo>
                      <a:lnTo>
                        <a:pt x="80" y="233"/>
                      </a:lnTo>
                      <a:lnTo>
                        <a:pt x="84" y="255"/>
                      </a:lnTo>
                      <a:lnTo>
                        <a:pt x="89" y="278"/>
                      </a:lnTo>
                      <a:lnTo>
                        <a:pt x="94" y="302"/>
                      </a:lnTo>
                      <a:lnTo>
                        <a:pt x="97" y="326"/>
                      </a:lnTo>
                      <a:lnTo>
                        <a:pt x="102" y="351"/>
                      </a:lnTo>
                      <a:lnTo>
                        <a:pt x="106" y="377"/>
                      </a:lnTo>
                      <a:lnTo>
                        <a:pt x="109" y="405"/>
                      </a:lnTo>
                      <a:lnTo>
                        <a:pt x="114" y="433"/>
                      </a:lnTo>
                      <a:lnTo>
                        <a:pt x="116" y="462"/>
                      </a:lnTo>
                      <a:lnTo>
                        <a:pt x="120" y="492"/>
                      </a:lnTo>
                      <a:lnTo>
                        <a:pt x="122" y="521"/>
                      </a:lnTo>
                      <a:lnTo>
                        <a:pt x="123" y="552"/>
                      </a:lnTo>
                      <a:lnTo>
                        <a:pt x="126" y="586"/>
                      </a:lnTo>
                      <a:lnTo>
                        <a:pt x="127" y="619"/>
                      </a:lnTo>
                      <a:lnTo>
                        <a:pt x="130" y="618"/>
                      </a:lnTo>
                      <a:lnTo>
                        <a:pt x="129" y="586"/>
                      </a:lnTo>
                      <a:lnTo>
                        <a:pt x="127" y="552"/>
                      </a:lnTo>
                      <a:lnTo>
                        <a:pt x="126" y="521"/>
                      </a:lnTo>
                      <a:lnTo>
                        <a:pt x="123" y="492"/>
                      </a:lnTo>
                      <a:lnTo>
                        <a:pt x="120" y="462"/>
                      </a:lnTo>
                      <a:lnTo>
                        <a:pt x="117" y="433"/>
                      </a:lnTo>
                      <a:lnTo>
                        <a:pt x="114" y="405"/>
                      </a:lnTo>
                      <a:lnTo>
                        <a:pt x="109" y="377"/>
                      </a:lnTo>
                      <a:lnTo>
                        <a:pt x="106" y="351"/>
                      </a:lnTo>
                      <a:lnTo>
                        <a:pt x="101" y="326"/>
                      </a:lnTo>
                      <a:lnTo>
                        <a:pt x="97" y="301"/>
                      </a:lnTo>
                      <a:lnTo>
                        <a:pt x="93" y="278"/>
                      </a:lnTo>
                      <a:lnTo>
                        <a:pt x="89" y="254"/>
                      </a:lnTo>
                      <a:lnTo>
                        <a:pt x="83" y="232"/>
                      </a:lnTo>
                      <a:lnTo>
                        <a:pt x="78" y="212"/>
                      </a:lnTo>
                      <a:lnTo>
                        <a:pt x="74" y="192"/>
                      </a:lnTo>
                      <a:lnTo>
                        <a:pt x="69" y="173"/>
                      </a:lnTo>
                      <a:lnTo>
                        <a:pt x="64" y="155"/>
                      </a:lnTo>
                      <a:lnTo>
                        <a:pt x="58" y="137"/>
                      </a:lnTo>
                      <a:lnTo>
                        <a:pt x="54" y="119"/>
                      </a:lnTo>
                      <a:lnTo>
                        <a:pt x="49" y="105"/>
                      </a:lnTo>
                      <a:lnTo>
                        <a:pt x="44" y="91"/>
                      </a:lnTo>
                      <a:lnTo>
                        <a:pt x="39" y="76"/>
                      </a:lnTo>
                      <a:lnTo>
                        <a:pt x="35" y="64"/>
                      </a:lnTo>
                      <a:lnTo>
                        <a:pt x="29" y="53"/>
                      </a:lnTo>
                      <a:lnTo>
                        <a:pt x="25" y="42"/>
                      </a:lnTo>
                      <a:lnTo>
                        <a:pt x="20" y="32"/>
                      </a:lnTo>
                      <a:lnTo>
                        <a:pt x="17" y="24"/>
                      </a:lnTo>
                      <a:lnTo>
                        <a:pt x="13" y="17"/>
                      </a:lnTo>
                      <a:lnTo>
                        <a:pt x="10" y="10"/>
                      </a:lnTo>
                      <a:lnTo>
                        <a:pt x="6" y="5"/>
                      </a:lnTo>
                      <a:lnTo>
                        <a:pt x="3" y="0"/>
                      </a:lnTo>
                      <a:lnTo>
                        <a:pt x="0"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4" name="Freeform 2701"/>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1588">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5" name="Freeform 2702"/>
                <p:cNvSpPr>
                  <a:spLocks/>
                </p:cNvSpPr>
                <p:nvPr/>
              </p:nvSpPr>
              <p:spPr bwMode="auto">
                <a:xfrm>
                  <a:off x="1297" y="802"/>
                  <a:ext cx="29" cy="226"/>
                </a:xfrm>
                <a:custGeom>
                  <a:avLst/>
                  <a:gdLst>
                    <a:gd name="T0" fmla="*/ 0 w 206"/>
                    <a:gd name="T1" fmla="*/ 0 h 1352"/>
                    <a:gd name="T2" fmla="*/ 51 w 206"/>
                    <a:gd name="T3" fmla="*/ 240 h 1352"/>
                    <a:gd name="T4" fmla="*/ 102 w 206"/>
                    <a:gd name="T5" fmla="*/ 478 h 1352"/>
                    <a:gd name="T6" fmla="*/ 206 w 206"/>
                    <a:gd name="T7" fmla="*/ 1352 h 1352"/>
                    <a:gd name="T8" fmla="*/ 0 60000 65536"/>
                    <a:gd name="T9" fmla="*/ 0 60000 65536"/>
                    <a:gd name="T10" fmla="*/ 0 60000 65536"/>
                    <a:gd name="T11" fmla="*/ 0 60000 65536"/>
                    <a:gd name="T12" fmla="*/ 0 w 206"/>
                    <a:gd name="T13" fmla="*/ 0 h 1352"/>
                    <a:gd name="T14" fmla="*/ 206 w 206"/>
                    <a:gd name="T15" fmla="*/ 1352 h 1352"/>
                  </a:gdLst>
                  <a:ahLst/>
                  <a:cxnLst>
                    <a:cxn ang="T8">
                      <a:pos x="T0" y="T1"/>
                    </a:cxn>
                    <a:cxn ang="T9">
                      <a:pos x="T2" y="T3"/>
                    </a:cxn>
                    <a:cxn ang="T10">
                      <a:pos x="T4" y="T5"/>
                    </a:cxn>
                    <a:cxn ang="T11">
                      <a:pos x="T6" y="T7"/>
                    </a:cxn>
                  </a:cxnLst>
                  <a:rect l="T12" t="T13" r="T14" b="T15"/>
                  <a:pathLst>
                    <a:path w="206" h="1352">
                      <a:moveTo>
                        <a:pt x="0" y="0"/>
                      </a:moveTo>
                      <a:lnTo>
                        <a:pt x="51" y="240"/>
                      </a:lnTo>
                      <a:lnTo>
                        <a:pt x="102" y="478"/>
                      </a:lnTo>
                      <a:lnTo>
                        <a:pt x="206" y="13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6" name="Freeform 2703"/>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7" name="Freeform 2704"/>
                <p:cNvSpPr>
                  <a:spLocks/>
                </p:cNvSpPr>
                <p:nvPr/>
              </p:nvSpPr>
              <p:spPr bwMode="auto">
                <a:xfrm>
                  <a:off x="1320" y="909"/>
                  <a:ext cx="39" cy="56"/>
                </a:xfrm>
                <a:custGeom>
                  <a:avLst/>
                  <a:gdLst>
                    <a:gd name="T0" fmla="*/ 0 w 274"/>
                    <a:gd name="T1" fmla="*/ 335 h 335"/>
                    <a:gd name="T2" fmla="*/ 148 w 274"/>
                    <a:gd name="T3" fmla="*/ 94 h 335"/>
                    <a:gd name="T4" fmla="*/ 274 w 274"/>
                    <a:gd name="T5" fmla="*/ 0 h 335"/>
                    <a:gd name="T6" fmla="*/ 0 60000 65536"/>
                    <a:gd name="T7" fmla="*/ 0 60000 65536"/>
                    <a:gd name="T8" fmla="*/ 0 60000 65536"/>
                    <a:gd name="T9" fmla="*/ 0 w 274"/>
                    <a:gd name="T10" fmla="*/ 0 h 335"/>
                    <a:gd name="T11" fmla="*/ 274 w 274"/>
                    <a:gd name="T12" fmla="*/ 335 h 335"/>
                  </a:gdLst>
                  <a:ahLst/>
                  <a:cxnLst>
                    <a:cxn ang="T6">
                      <a:pos x="T0" y="T1"/>
                    </a:cxn>
                    <a:cxn ang="T7">
                      <a:pos x="T2" y="T3"/>
                    </a:cxn>
                    <a:cxn ang="T8">
                      <a:pos x="T4" y="T5"/>
                    </a:cxn>
                  </a:cxnLst>
                  <a:rect l="T9" t="T10" r="T11" b="T12"/>
                  <a:pathLst>
                    <a:path w="274" h="335">
                      <a:moveTo>
                        <a:pt x="0" y="335"/>
                      </a:moveTo>
                      <a:lnTo>
                        <a:pt x="148" y="94"/>
                      </a:lnTo>
                      <a:lnTo>
                        <a:pt x="27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8" name="Freeform 2705"/>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99" name="Freeform 2706"/>
                <p:cNvSpPr>
                  <a:spLocks/>
                </p:cNvSpPr>
                <p:nvPr/>
              </p:nvSpPr>
              <p:spPr bwMode="auto">
                <a:xfrm>
                  <a:off x="1328" y="917"/>
                  <a:ext cx="56" cy="33"/>
                </a:xfrm>
                <a:custGeom>
                  <a:avLst/>
                  <a:gdLst>
                    <a:gd name="T0" fmla="*/ 0 w 394"/>
                    <a:gd name="T1" fmla="*/ 200 h 200"/>
                    <a:gd name="T2" fmla="*/ 152 w 394"/>
                    <a:gd name="T3" fmla="*/ 108 h 200"/>
                    <a:gd name="T4" fmla="*/ 394 w 394"/>
                    <a:gd name="T5" fmla="*/ 0 h 200"/>
                    <a:gd name="T6" fmla="*/ 0 60000 65536"/>
                    <a:gd name="T7" fmla="*/ 0 60000 65536"/>
                    <a:gd name="T8" fmla="*/ 0 60000 65536"/>
                    <a:gd name="T9" fmla="*/ 0 w 394"/>
                    <a:gd name="T10" fmla="*/ 0 h 200"/>
                    <a:gd name="T11" fmla="*/ 394 w 394"/>
                    <a:gd name="T12" fmla="*/ 200 h 200"/>
                  </a:gdLst>
                  <a:ahLst/>
                  <a:cxnLst>
                    <a:cxn ang="T6">
                      <a:pos x="T0" y="T1"/>
                    </a:cxn>
                    <a:cxn ang="T7">
                      <a:pos x="T2" y="T3"/>
                    </a:cxn>
                    <a:cxn ang="T8">
                      <a:pos x="T4" y="T5"/>
                    </a:cxn>
                  </a:cxnLst>
                  <a:rect l="T9" t="T10" r="T11" b="T12"/>
                  <a:pathLst>
                    <a:path w="394" h="200">
                      <a:moveTo>
                        <a:pt x="0" y="200"/>
                      </a:moveTo>
                      <a:lnTo>
                        <a:pt x="152" y="108"/>
                      </a:lnTo>
                      <a:lnTo>
                        <a:pt x="394"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0" name="Freeform 2707"/>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1" name="Freeform 2708"/>
                <p:cNvSpPr>
                  <a:spLocks/>
                </p:cNvSpPr>
                <p:nvPr/>
              </p:nvSpPr>
              <p:spPr bwMode="auto">
                <a:xfrm>
                  <a:off x="1321" y="928"/>
                  <a:ext cx="93" cy="42"/>
                </a:xfrm>
                <a:custGeom>
                  <a:avLst/>
                  <a:gdLst>
                    <a:gd name="T0" fmla="*/ 0 w 648"/>
                    <a:gd name="T1" fmla="*/ 256 h 256"/>
                    <a:gd name="T2" fmla="*/ 315 w 648"/>
                    <a:gd name="T3" fmla="*/ 66 h 256"/>
                    <a:gd name="T4" fmla="*/ 648 w 648"/>
                    <a:gd name="T5" fmla="*/ 0 h 256"/>
                    <a:gd name="T6" fmla="*/ 0 60000 65536"/>
                    <a:gd name="T7" fmla="*/ 0 60000 65536"/>
                    <a:gd name="T8" fmla="*/ 0 60000 65536"/>
                    <a:gd name="T9" fmla="*/ 0 w 648"/>
                    <a:gd name="T10" fmla="*/ 0 h 256"/>
                    <a:gd name="T11" fmla="*/ 648 w 648"/>
                    <a:gd name="T12" fmla="*/ 256 h 256"/>
                  </a:gdLst>
                  <a:ahLst/>
                  <a:cxnLst>
                    <a:cxn ang="T6">
                      <a:pos x="T0" y="T1"/>
                    </a:cxn>
                    <a:cxn ang="T7">
                      <a:pos x="T2" y="T3"/>
                    </a:cxn>
                    <a:cxn ang="T8">
                      <a:pos x="T4" y="T5"/>
                    </a:cxn>
                  </a:cxnLst>
                  <a:rect l="T9" t="T10" r="T11" b="T12"/>
                  <a:pathLst>
                    <a:path w="648" h="256">
                      <a:moveTo>
                        <a:pt x="0" y="256"/>
                      </a:moveTo>
                      <a:lnTo>
                        <a:pt x="315" y="66"/>
                      </a:lnTo>
                      <a:lnTo>
                        <a:pt x="648"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2" name="Freeform 2709"/>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3" name="Freeform 2710"/>
                <p:cNvSpPr>
                  <a:spLocks/>
                </p:cNvSpPr>
                <p:nvPr/>
              </p:nvSpPr>
              <p:spPr bwMode="auto">
                <a:xfrm>
                  <a:off x="1322" y="966"/>
                  <a:ext cx="100" cy="18"/>
                </a:xfrm>
                <a:custGeom>
                  <a:avLst/>
                  <a:gdLst>
                    <a:gd name="T0" fmla="*/ 0 w 698"/>
                    <a:gd name="T1" fmla="*/ 109 h 109"/>
                    <a:gd name="T2" fmla="*/ 353 w 698"/>
                    <a:gd name="T3" fmla="*/ 0 h 109"/>
                    <a:gd name="T4" fmla="*/ 445 w 698"/>
                    <a:gd name="T5" fmla="*/ 1 h 109"/>
                    <a:gd name="T6" fmla="*/ 532 w 698"/>
                    <a:gd name="T7" fmla="*/ 12 h 109"/>
                    <a:gd name="T8" fmla="*/ 698 w 698"/>
                    <a:gd name="T9" fmla="*/ 52 h 109"/>
                    <a:gd name="T10" fmla="*/ 0 60000 65536"/>
                    <a:gd name="T11" fmla="*/ 0 60000 65536"/>
                    <a:gd name="T12" fmla="*/ 0 60000 65536"/>
                    <a:gd name="T13" fmla="*/ 0 60000 65536"/>
                    <a:gd name="T14" fmla="*/ 0 60000 65536"/>
                    <a:gd name="T15" fmla="*/ 0 w 698"/>
                    <a:gd name="T16" fmla="*/ 0 h 109"/>
                    <a:gd name="T17" fmla="*/ 698 w 698"/>
                    <a:gd name="T18" fmla="*/ 109 h 109"/>
                  </a:gdLst>
                  <a:ahLst/>
                  <a:cxnLst>
                    <a:cxn ang="T10">
                      <a:pos x="T0" y="T1"/>
                    </a:cxn>
                    <a:cxn ang="T11">
                      <a:pos x="T2" y="T3"/>
                    </a:cxn>
                    <a:cxn ang="T12">
                      <a:pos x="T4" y="T5"/>
                    </a:cxn>
                    <a:cxn ang="T13">
                      <a:pos x="T6" y="T7"/>
                    </a:cxn>
                    <a:cxn ang="T14">
                      <a:pos x="T8" y="T9"/>
                    </a:cxn>
                  </a:cxnLst>
                  <a:rect l="T15" t="T16" r="T17" b="T18"/>
                  <a:pathLst>
                    <a:path w="698" h="109">
                      <a:moveTo>
                        <a:pt x="0" y="109"/>
                      </a:moveTo>
                      <a:lnTo>
                        <a:pt x="353" y="0"/>
                      </a:lnTo>
                      <a:lnTo>
                        <a:pt x="445" y="1"/>
                      </a:lnTo>
                      <a:lnTo>
                        <a:pt x="532" y="12"/>
                      </a:lnTo>
                      <a:lnTo>
                        <a:pt x="698" y="52"/>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4" name="Freeform 2711"/>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5" name="Freeform 2712"/>
                <p:cNvSpPr>
                  <a:spLocks/>
                </p:cNvSpPr>
                <p:nvPr/>
              </p:nvSpPr>
              <p:spPr bwMode="auto">
                <a:xfrm>
                  <a:off x="1325" y="930"/>
                  <a:ext cx="102" cy="91"/>
                </a:xfrm>
                <a:custGeom>
                  <a:avLst/>
                  <a:gdLst>
                    <a:gd name="T0" fmla="*/ 0 w 713"/>
                    <a:gd name="T1" fmla="*/ 547 h 547"/>
                    <a:gd name="T2" fmla="*/ 372 w 713"/>
                    <a:gd name="T3" fmla="*/ 244 h 547"/>
                    <a:gd name="T4" fmla="*/ 544 w 713"/>
                    <a:gd name="T5" fmla="*/ 122 h 547"/>
                    <a:gd name="T6" fmla="*/ 713 w 713"/>
                    <a:gd name="T7" fmla="*/ 0 h 547"/>
                    <a:gd name="T8" fmla="*/ 0 60000 65536"/>
                    <a:gd name="T9" fmla="*/ 0 60000 65536"/>
                    <a:gd name="T10" fmla="*/ 0 60000 65536"/>
                    <a:gd name="T11" fmla="*/ 0 60000 65536"/>
                    <a:gd name="T12" fmla="*/ 0 w 713"/>
                    <a:gd name="T13" fmla="*/ 0 h 547"/>
                    <a:gd name="T14" fmla="*/ 713 w 713"/>
                    <a:gd name="T15" fmla="*/ 547 h 547"/>
                  </a:gdLst>
                  <a:ahLst/>
                  <a:cxnLst>
                    <a:cxn ang="T8">
                      <a:pos x="T0" y="T1"/>
                    </a:cxn>
                    <a:cxn ang="T9">
                      <a:pos x="T2" y="T3"/>
                    </a:cxn>
                    <a:cxn ang="T10">
                      <a:pos x="T4" y="T5"/>
                    </a:cxn>
                    <a:cxn ang="T11">
                      <a:pos x="T6" y="T7"/>
                    </a:cxn>
                  </a:cxnLst>
                  <a:rect l="T12" t="T13" r="T14" b="T15"/>
                  <a:pathLst>
                    <a:path w="713" h="547">
                      <a:moveTo>
                        <a:pt x="0" y="547"/>
                      </a:moveTo>
                      <a:lnTo>
                        <a:pt x="372" y="244"/>
                      </a:lnTo>
                      <a:lnTo>
                        <a:pt x="544" y="122"/>
                      </a:lnTo>
                      <a:lnTo>
                        <a:pt x="713" y="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6" name="Line 2713"/>
                <p:cNvSpPr>
                  <a:spLocks noChangeShapeType="1"/>
                </p:cNvSpPr>
                <p:nvPr/>
              </p:nvSpPr>
              <p:spPr bwMode="auto">
                <a:xfrm flipV="1">
                  <a:off x="1341" y="959"/>
                  <a:ext cx="35" cy="46"/>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907" name="Line 2714"/>
                <p:cNvSpPr>
                  <a:spLocks noChangeShapeType="1"/>
                </p:cNvSpPr>
                <p:nvPr/>
              </p:nvSpPr>
              <p:spPr bwMode="auto">
                <a:xfrm flipH="1" flipV="1">
                  <a:off x="1264" y="981"/>
                  <a:ext cx="60" cy="24"/>
                </a:xfrm>
                <a:prstGeom prst="line">
                  <a:avLst/>
                </a:prstGeom>
                <a:noFill/>
                <a:ln w="4763">
                  <a:solidFill>
                    <a:srgbClr val="00CC66"/>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908" name="Freeform 2715"/>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09" name="Freeform 2716"/>
                <p:cNvSpPr>
                  <a:spLocks/>
                </p:cNvSpPr>
                <p:nvPr/>
              </p:nvSpPr>
              <p:spPr bwMode="auto">
                <a:xfrm>
                  <a:off x="1219" y="968"/>
                  <a:ext cx="102" cy="33"/>
                </a:xfrm>
                <a:custGeom>
                  <a:avLst/>
                  <a:gdLst>
                    <a:gd name="T0" fmla="*/ 717 w 717"/>
                    <a:gd name="T1" fmla="*/ 98 h 198"/>
                    <a:gd name="T2" fmla="*/ 591 w 717"/>
                    <a:gd name="T3" fmla="*/ 54 h 198"/>
                    <a:gd name="T4" fmla="*/ 460 w 717"/>
                    <a:gd name="T5" fmla="*/ 18 h 198"/>
                    <a:gd name="T6" fmla="*/ 328 w 717"/>
                    <a:gd name="T7" fmla="*/ 0 h 198"/>
                    <a:gd name="T8" fmla="*/ 263 w 717"/>
                    <a:gd name="T9" fmla="*/ 1 h 198"/>
                    <a:gd name="T10" fmla="*/ 200 w 717"/>
                    <a:gd name="T11" fmla="*/ 11 h 198"/>
                    <a:gd name="T12" fmla="*/ 171 w 717"/>
                    <a:gd name="T13" fmla="*/ 22 h 198"/>
                    <a:gd name="T14" fmla="*/ 144 w 717"/>
                    <a:gd name="T15" fmla="*/ 38 h 198"/>
                    <a:gd name="T16" fmla="*/ 94 w 717"/>
                    <a:gd name="T17" fmla="*/ 88 h 198"/>
                    <a:gd name="T18" fmla="*/ 48 w 717"/>
                    <a:gd name="T19" fmla="*/ 144 h 198"/>
                    <a:gd name="T20" fmla="*/ 0 w 717"/>
                    <a:gd name="T21" fmla="*/ 198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7"/>
                    <a:gd name="T34" fmla="*/ 0 h 198"/>
                    <a:gd name="T35" fmla="*/ 717 w 717"/>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7" h="198">
                      <a:moveTo>
                        <a:pt x="717" y="98"/>
                      </a:moveTo>
                      <a:lnTo>
                        <a:pt x="591" y="54"/>
                      </a:lnTo>
                      <a:lnTo>
                        <a:pt x="460" y="18"/>
                      </a:lnTo>
                      <a:lnTo>
                        <a:pt x="328" y="0"/>
                      </a:lnTo>
                      <a:lnTo>
                        <a:pt x="263" y="1"/>
                      </a:lnTo>
                      <a:lnTo>
                        <a:pt x="200" y="11"/>
                      </a:lnTo>
                      <a:lnTo>
                        <a:pt x="171" y="22"/>
                      </a:lnTo>
                      <a:lnTo>
                        <a:pt x="144" y="38"/>
                      </a:lnTo>
                      <a:lnTo>
                        <a:pt x="94" y="88"/>
                      </a:lnTo>
                      <a:lnTo>
                        <a:pt x="48" y="144"/>
                      </a:lnTo>
                      <a:lnTo>
                        <a:pt x="0" y="198"/>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0" name="Freeform 2717"/>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1" name="Freeform 2718"/>
                <p:cNvSpPr>
                  <a:spLocks/>
                </p:cNvSpPr>
                <p:nvPr/>
              </p:nvSpPr>
              <p:spPr bwMode="auto">
                <a:xfrm>
                  <a:off x="1225" y="957"/>
                  <a:ext cx="97" cy="14"/>
                </a:xfrm>
                <a:custGeom>
                  <a:avLst/>
                  <a:gdLst>
                    <a:gd name="T0" fmla="*/ 675 w 675"/>
                    <a:gd name="T1" fmla="*/ 84 h 84"/>
                    <a:gd name="T2" fmla="*/ 485 w 675"/>
                    <a:gd name="T3" fmla="*/ 38 h 84"/>
                    <a:gd name="T4" fmla="*/ 308 w 675"/>
                    <a:gd name="T5" fmla="*/ 8 h 84"/>
                    <a:gd name="T6" fmla="*/ 144 w 675"/>
                    <a:gd name="T7" fmla="*/ 0 h 84"/>
                    <a:gd name="T8" fmla="*/ 69 w 675"/>
                    <a:gd name="T9" fmla="*/ 7 h 84"/>
                    <a:gd name="T10" fmla="*/ 0 w 675"/>
                    <a:gd name="T11" fmla="*/ 21 h 84"/>
                    <a:gd name="T12" fmla="*/ 0 60000 65536"/>
                    <a:gd name="T13" fmla="*/ 0 60000 65536"/>
                    <a:gd name="T14" fmla="*/ 0 60000 65536"/>
                    <a:gd name="T15" fmla="*/ 0 60000 65536"/>
                    <a:gd name="T16" fmla="*/ 0 60000 65536"/>
                    <a:gd name="T17" fmla="*/ 0 60000 65536"/>
                    <a:gd name="T18" fmla="*/ 0 w 675"/>
                    <a:gd name="T19" fmla="*/ 0 h 84"/>
                    <a:gd name="T20" fmla="*/ 675 w 675"/>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675" h="84">
                      <a:moveTo>
                        <a:pt x="675" y="84"/>
                      </a:moveTo>
                      <a:lnTo>
                        <a:pt x="485" y="38"/>
                      </a:lnTo>
                      <a:lnTo>
                        <a:pt x="308" y="8"/>
                      </a:lnTo>
                      <a:lnTo>
                        <a:pt x="144" y="0"/>
                      </a:lnTo>
                      <a:lnTo>
                        <a:pt x="69" y="7"/>
                      </a:lnTo>
                      <a:lnTo>
                        <a:pt x="0" y="2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2" name="Freeform 2719"/>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3" name="Freeform 2720"/>
                <p:cNvSpPr>
                  <a:spLocks/>
                </p:cNvSpPr>
                <p:nvPr/>
              </p:nvSpPr>
              <p:spPr bwMode="auto">
                <a:xfrm>
                  <a:off x="1284" y="937"/>
                  <a:ext cx="34" cy="30"/>
                </a:xfrm>
                <a:custGeom>
                  <a:avLst/>
                  <a:gdLst>
                    <a:gd name="T0" fmla="*/ 240 w 240"/>
                    <a:gd name="T1" fmla="*/ 179 h 179"/>
                    <a:gd name="T2" fmla="*/ 169 w 240"/>
                    <a:gd name="T3" fmla="*/ 67 h 179"/>
                    <a:gd name="T4" fmla="*/ 136 w 240"/>
                    <a:gd name="T5" fmla="*/ 30 h 179"/>
                    <a:gd name="T6" fmla="*/ 104 w 240"/>
                    <a:gd name="T7" fmla="*/ 8 h 179"/>
                    <a:gd name="T8" fmla="*/ 74 w 240"/>
                    <a:gd name="T9" fmla="*/ 0 h 179"/>
                    <a:gd name="T10" fmla="*/ 48 w 240"/>
                    <a:gd name="T11" fmla="*/ 11 h 179"/>
                    <a:gd name="T12" fmla="*/ 24 w 240"/>
                    <a:gd name="T13" fmla="*/ 40 h 179"/>
                    <a:gd name="T14" fmla="*/ 0 w 240"/>
                    <a:gd name="T15" fmla="*/ 90 h 179"/>
                    <a:gd name="T16" fmla="*/ 0 60000 65536"/>
                    <a:gd name="T17" fmla="*/ 0 60000 65536"/>
                    <a:gd name="T18" fmla="*/ 0 60000 65536"/>
                    <a:gd name="T19" fmla="*/ 0 60000 65536"/>
                    <a:gd name="T20" fmla="*/ 0 60000 65536"/>
                    <a:gd name="T21" fmla="*/ 0 60000 65536"/>
                    <a:gd name="T22" fmla="*/ 0 60000 65536"/>
                    <a:gd name="T23" fmla="*/ 0 60000 65536"/>
                    <a:gd name="T24" fmla="*/ 0 w 240"/>
                    <a:gd name="T25" fmla="*/ 0 h 179"/>
                    <a:gd name="T26" fmla="*/ 240 w 240"/>
                    <a:gd name="T27" fmla="*/ 179 h 1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 h="179">
                      <a:moveTo>
                        <a:pt x="240" y="179"/>
                      </a:moveTo>
                      <a:lnTo>
                        <a:pt x="169" y="67"/>
                      </a:lnTo>
                      <a:lnTo>
                        <a:pt x="136" y="30"/>
                      </a:lnTo>
                      <a:lnTo>
                        <a:pt x="104" y="8"/>
                      </a:lnTo>
                      <a:lnTo>
                        <a:pt x="74" y="0"/>
                      </a:lnTo>
                      <a:lnTo>
                        <a:pt x="48" y="11"/>
                      </a:lnTo>
                      <a:lnTo>
                        <a:pt x="24" y="40"/>
                      </a:lnTo>
                      <a:lnTo>
                        <a:pt x="0" y="90"/>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4" name="Freeform 2721"/>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5" name="Freeform 2722"/>
                <p:cNvSpPr>
                  <a:spLocks/>
                </p:cNvSpPr>
                <p:nvPr/>
              </p:nvSpPr>
              <p:spPr bwMode="auto">
                <a:xfrm>
                  <a:off x="1249" y="940"/>
                  <a:ext cx="69" cy="23"/>
                </a:xfrm>
                <a:custGeom>
                  <a:avLst/>
                  <a:gdLst>
                    <a:gd name="T0" fmla="*/ 486 w 486"/>
                    <a:gd name="T1" fmla="*/ 139 h 139"/>
                    <a:gd name="T2" fmla="*/ 372 w 486"/>
                    <a:gd name="T3" fmla="*/ 64 h 139"/>
                    <a:gd name="T4" fmla="*/ 313 w 486"/>
                    <a:gd name="T5" fmla="*/ 36 h 139"/>
                    <a:gd name="T6" fmla="*/ 255 w 486"/>
                    <a:gd name="T7" fmla="*/ 14 h 139"/>
                    <a:gd name="T8" fmla="*/ 195 w 486"/>
                    <a:gd name="T9" fmla="*/ 2 h 139"/>
                    <a:gd name="T10" fmla="*/ 131 w 486"/>
                    <a:gd name="T11" fmla="*/ 0 h 139"/>
                    <a:gd name="T12" fmla="*/ 67 w 486"/>
                    <a:gd name="T13" fmla="*/ 10 h 139"/>
                    <a:gd name="T14" fmla="*/ 0 w 486"/>
                    <a:gd name="T15" fmla="*/ 31 h 139"/>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139"/>
                    <a:gd name="T26" fmla="*/ 486 w 486"/>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139">
                      <a:moveTo>
                        <a:pt x="486" y="139"/>
                      </a:moveTo>
                      <a:lnTo>
                        <a:pt x="372" y="64"/>
                      </a:lnTo>
                      <a:lnTo>
                        <a:pt x="313" y="36"/>
                      </a:lnTo>
                      <a:lnTo>
                        <a:pt x="255" y="14"/>
                      </a:lnTo>
                      <a:lnTo>
                        <a:pt x="195" y="2"/>
                      </a:lnTo>
                      <a:lnTo>
                        <a:pt x="131" y="0"/>
                      </a:lnTo>
                      <a:lnTo>
                        <a:pt x="67" y="10"/>
                      </a:lnTo>
                      <a:lnTo>
                        <a:pt x="0" y="31"/>
                      </a:lnTo>
                    </a:path>
                  </a:pathLst>
                </a:custGeom>
                <a:solidFill>
                  <a:srgbClr val="00CC66"/>
                </a:solidFill>
                <a:ln w="4763">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6" name="Freeform 2723"/>
                <p:cNvSpPr>
                  <a:spLocks/>
                </p:cNvSpPr>
                <p:nvPr/>
              </p:nvSpPr>
              <p:spPr bwMode="auto">
                <a:xfrm>
                  <a:off x="1191" y="2167"/>
                  <a:ext cx="6" cy="6"/>
                </a:xfrm>
                <a:custGeom>
                  <a:avLst/>
                  <a:gdLst>
                    <a:gd name="T0" fmla="*/ 44 w 44"/>
                    <a:gd name="T1" fmla="*/ 41 h 41"/>
                    <a:gd name="T2" fmla="*/ 0 w 44"/>
                    <a:gd name="T3" fmla="*/ 41 h 41"/>
                    <a:gd name="T4" fmla="*/ 32 w 44"/>
                    <a:gd name="T5" fmla="*/ 0 h 41"/>
                    <a:gd name="T6" fmla="*/ 36 w 44"/>
                    <a:gd name="T7" fmla="*/ 16 h 41"/>
                    <a:gd name="T8" fmla="*/ 44 w 44"/>
                    <a:gd name="T9" fmla="*/ 41 h 41"/>
                    <a:gd name="T10" fmla="*/ 0 60000 65536"/>
                    <a:gd name="T11" fmla="*/ 0 60000 65536"/>
                    <a:gd name="T12" fmla="*/ 0 60000 65536"/>
                    <a:gd name="T13" fmla="*/ 0 60000 65536"/>
                    <a:gd name="T14" fmla="*/ 0 60000 65536"/>
                    <a:gd name="T15" fmla="*/ 0 w 44"/>
                    <a:gd name="T16" fmla="*/ 0 h 41"/>
                    <a:gd name="T17" fmla="*/ 44 w 44"/>
                    <a:gd name="T18" fmla="*/ 41 h 41"/>
                  </a:gdLst>
                  <a:ahLst/>
                  <a:cxnLst>
                    <a:cxn ang="T10">
                      <a:pos x="T0" y="T1"/>
                    </a:cxn>
                    <a:cxn ang="T11">
                      <a:pos x="T2" y="T3"/>
                    </a:cxn>
                    <a:cxn ang="T12">
                      <a:pos x="T4" y="T5"/>
                    </a:cxn>
                    <a:cxn ang="T13">
                      <a:pos x="T6" y="T7"/>
                    </a:cxn>
                    <a:cxn ang="T14">
                      <a:pos x="T8" y="T9"/>
                    </a:cxn>
                  </a:cxnLst>
                  <a:rect l="T15" t="T16" r="T17" b="T18"/>
                  <a:pathLst>
                    <a:path w="44" h="41">
                      <a:moveTo>
                        <a:pt x="44" y="41"/>
                      </a:moveTo>
                      <a:lnTo>
                        <a:pt x="0" y="41"/>
                      </a:lnTo>
                      <a:lnTo>
                        <a:pt x="32" y="0"/>
                      </a:lnTo>
                      <a:lnTo>
                        <a:pt x="36" y="16"/>
                      </a:lnTo>
                      <a:lnTo>
                        <a:pt x="44" y="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7" name="Freeform 2724"/>
                <p:cNvSpPr>
                  <a:spLocks/>
                </p:cNvSpPr>
                <p:nvPr/>
              </p:nvSpPr>
              <p:spPr bwMode="auto">
                <a:xfrm>
                  <a:off x="1195" y="2159"/>
                  <a:ext cx="8" cy="14"/>
                </a:xfrm>
                <a:custGeom>
                  <a:avLst/>
                  <a:gdLst>
                    <a:gd name="T0" fmla="*/ 12 w 55"/>
                    <a:gd name="T1" fmla="*/ 88 h 88"/>
                    <a:gd name="T2" fmla="*/ 55 w 55"/>
                    <a:gd name="T3" fmla="*/ 88 h 88"/>
                    <a:gd name="T4" fmla="*/ 45 w 55"/>
                    <a:gd name="T5" fmla="*/ 53 h 88"/>
                    <a:gd name="T6" fmla="*/ 32 w 55"/>
                    <a:gd name="T7" fmla="*/ 0 h 88"/>
                    <a:gd name="T8" fmla="*/ 0 w 55"/>
                    <a:gd name="T9" fmla="*/ 47 h 88"/>
                    <a:gd name="T10" fmla="*/ 4 w 55"/>
                    <a:gd name="T11" fmla="*/ 63 h 88"/>
                    <a:gd name="T12" fmla="*/ 12 w 55"/>
                    <a:gd name="T13" fmla="*/ 88 h 88"/>
                    <a:gd name="T14" fmla="*/ 0 60000 65536"/>
                    <a:gd name="T15" fmla="*/ 0 60000 65536"/>
                    <a:gd name="T16" fmla="*/ 0 60000 65536"/>
                    <a:gd name="T17" fmla="*/ 0 60000 65536"/>
                    <a:gd name="T18" fmla="*/ 0 60000 65536"/>
                    <a:gd name="T19" fmla="*/ 0 60000 65536"/>
                    <a:gd name="T20" fmla="*/ 0 60000 65536"/>
                    <a:gd name="T21" fmla="*/ 0 w 55"/>
                    <a:gd name="T22" fmla="*/ 0 h 88"/>
                    <a:gd name="T23" fmla="*/ 55 w 55"/>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88">
                      <a:moveTo>
                        <a:pt x="12" y="88"/>
                      </a:moveTo>
                      <a:lnTo>
                        <a:pt x="55" y="88"/>
                      </a:lnTo>
                      <a:lnTo>
                        <a:pt x="45" y="53"/>
                      </a:lnTo>
                      <a:lnTo>
                        <a:pt x="32" y="0"/>
                      </a:lnTo>
                      <a:lnTo>
                        <a:pt x="0" y="47"/>
                      </a:lnTo>
                      <a:lnTo>
                        <a:pt x="4" y="63"/>
                      </a:lnTo>
                      <a:lnTo>
                        <a:pt x="12" y="8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8" name="Freeform 2725"/>
                <p:cNvSpPr>
                  <a:spLocks/>
                </p:cNvSpPr>
                <p:nvPr/>
              </p:nvSpPr>
              <p:spPr bwMode="auto">
                <a:xfrm>
                  <a:off x="1200" y="2148"/>
                  <a:ext cx="9" cy="25"/>
                </a:xfrm>
                <a:custGeom>
                  <a:avLst/>
                  <a:gdLst>
                    <a:gd name="T0" fmla="*/ 23 w 66"/>
                    <a:gd name="T1" fmla="*/ 151 h 151"/>
                    <a:gd name="T2" fmla="*/ 66 w 66"/>
                    <a:gd name="T3" fmla="*/ 150 h 151"/>
                    <a:gd name="T4" fmla="*/ 55 w 66"/>
                    <a:gd name="T5" fmla="*/ 106 h 151"/>
                    <a:gd name="T6" fmla="*/ 42 w 66"/>
                    <a:gd name="T7" fmla="*/ 53 h 151"/>
                    <a:gd name="T8" fmla="*/ 32 w 66"/>
                    <a:gd name="T9" fmla="*/ 0 h 151"/>
                    <a:gd name="T10" fmla="*/ 0 w 66"/>
                    <a:gd name="T11" fmla="*/ 63 h 151"/>
                    <a:gd name="T12" fmla="*/ 13 w 66"/>
                    <a:gd name="T13" fmla="*/ 116 h 151"/>
                    <a:gd name="T14" fmla="*/ 23 w 66"/>
                    <a:gd name="T15" fmla="*/ 151 h 151"/>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151"/>
                    <a:gd name="T26" fmla="*/ 66 w 66"/>
                    <a:gd name="T27" fmla="*/ 151 h 1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151">
                      <a:moveTo>
                        <a:pt x="23" y="151"/>
                      </a:moveTo>
                      <a:lnTo>
                        <a:pt x="66" y="150"/>
                      </a:lnTo>
                      <a:lnTo>
                        <a:pt x="55" y="106"/>
                      </a:lnTo>
                      <a:lnTo>
                        <a:pt x="42" y="53"/>
                      </a:lnTo>
                      <a:lnTo>
                        <a:pt x="32" y="0"/>
                      </a:lnTo>
                      <a:lnTo>
                        <a:pt x="0" y="63"/>
                      </a:lnTo>
                      <a:lnTo>
                        <a:pt x="13" y="116"/>
                      </a:lnTo>
                      <a:lnTo>
                        <a:pt x="23" y="1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19" name="Freeform 2726"/>
                <p:cNvSpPr>
                  <a:spLocks/>
                </p:cNvSpPr>
                <p:nvPr/>
              </p:nvSpPr>
              <p:spPr bwMode="auto">
                <a:xfrm>
                  <a:off x="1204" y="2132"/>
                  <a:ext cx="12" cy="41"/>
                </a:xfrm>
                <a:custGeom>
                  <a:avLst/>
                  <a:gdLst>
                    <a:gd name="T0" fmla="*/ 34 w 79"/>
                    <a:gd name="T1" fmla="*/ 247 h 247"/>
                    <a:gd name="T2" fmla="*/ 79 w 79"/>
                    <a:gd name="T3" fmla="*/ 247 h 247"/>
                    <a:gd name="T4" fmla="*/ 78 w 79"/>
                    <a:gd name="T5" fmla="*/ 244 h 247"/>
                    <a:gd name="T6" fmla="*/ 63 w 79"/>
                    <a:gd name="T7" fmla="*/ 193 h 247"/>
                    <a:gd name="T8" fmla="*/ 51 w 79"/>
                    <a:gd name="T9" fmla="*/ 142 h 247"/>
                    <a:gd name="T10" fmla="*/ 40 w 79"/>
                    <a:gd name="T11" fmla="*/ 91 h 247"/>
                    <a:gd name="T12" fmla="*/ 34 w 79"/>
                    <a:gd name="T13" fmla="*/ 36 h 247"/>
                    <a:gd name="T14" fmla="*/ 32 w 79"/>
                    <a:gd name="T15" fmla="*/ 0 h 247"/>
                    <a:gd name="T16" fmla="*/ 0 w 79"/>
                    <a:gd name="T17" fmla="*/ 98 h 247"/>
                    <a:gd name="T18" fmla="*/ 10 w 79"/>
                    <a:gd name="T19" fmla="*/ 150 h 247"/>
                    <a:gd name="T20" fmla="*/ 23 w 79"/>
                    <a:gd name="T21" fmla="*/ 203 h 247"/>
                    <a:gd name="T22" fmla="*/ 34 w 79"/>
                    <a:gd name="T23" fmla="*/ 247 h 2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247"/>
                    <a:gd name="T38" fmla="*/ 79 w 79"/>
                    <a:gd name="T39" fmla="*/ 247 h 2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247">
                      <a:moveTo>
                        <a:pt x="34" y="247"/>
                      </a:moveTo>
                      <a:lnTo>
                        <a:pt x="79" y="247"/>
                      </a:lnTo>
                      <a:lnTo>
                        <a:pt x="78" y="244"/>
                      </a:lnTo>
                      <a:lnTo>
                        <a:pt x="63" y="193"/>
                      </a:lnTo>
                      <a:lnTo>
                        <a:pt x="51" y="142"/>
                      </a:lnTo>
                      <a:lnTo>
                        <a:pt x="40" y="91"/>
                      </a:lnTo>
                      <a:lnTo>
                        <a:pt x="34" y="36"/>
                      </a:lnTo>
                      <a:lnTo>
                        <a:pt x="32" y="0"/>
                      </a:lnTo>
                      <a:lnTo>
                        <a:pt x="0" y="98"/>
                      </a:lnTo>
                      <a:lnTo>
                        <a:pt x="10" y="150"/>
                      </a:lnTo>
                      <a:lnTo>
                        <a:pt x="23" y="203"/>
                      </a:lnTo>
                      <a:lnTo>
                        <a:pt x="34" y="24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0" name="Freeform 2727"/>
                <p:cNvSpPr>
                  <a:spLocks/>
                </p:cNvSpPr>
                <p:nvPr/>
              </p:nvSpPr>
              <p:spPr bwMode="auto">
                <a:xfrm>
                  <a:off x="1209" y="2122"/>
                  <a:ext cx="13" cy="51"/>
                </a:xfrm>
                <a:custGeom>
                  <a:avLst/>
                  <a:gdLst>
                    <a:gd name="T0" fmla="*/ 47 w 92"/>
                    <a:gd name="T1" fmla="*/ 311 h 311"/>
                    <a:gd name="T2" fmla="*/ 92 w 92"/>
                    <a:gd name="T3" fmla="*/ 311 h 311"/>
                    <a:gd name="T4" fmla="*/ 85 w 92"/>
                    <a:gd name="T5" fmla="*/ 295 h 311"/>
                    <a:gd name="T6" fmla="*/ 72 w 92"/>
                    <a:gd name="T7" fmla="*/ 246 h 311"/>
                    <a:gd name="T8" fmla="*/ 60 w 92"/>
                    <a:gd name="T9" fmla="*/ 198 h 311"/>
                    <a:gd name="T10" fmla="*/ 51 w 92"/>
                    <a:gd name="T11" fmla="*/ 146 h 311"/>
                    <a:gd name="T12" fmla="*/ 45 w 92"/>
                    <a:gd name="T13" fmla="*/ 96 h 311"/>
                    <a:gd name="T14" fmla="*/ 39 w 92"/>
                    <a:gd name="T15" fmla="*/ 45 h 311"/>
                    <a:gd name="T16" fmla="*/ 38 w 92"/>
                    <a:gd name="T17" fmla="*/ 0 h 311"/>
                    <a:gd name="T18" fmla="*/ 14 w 92"/>
                    <a:gd name="T19" fmla="*/ 31 h 311"/>
                    <a:gd name="T20" fmla="*/ 0 w 92"/>
                    <a:gd name="T21" fmla="*/ 64 h 311"/>
                    <a:gd name="T22" fmla="*/ 2 w 92"/>
                    <a:gd name="T23" fmla="*/ 100 h 311"/>
                    <a:gd name="T24" fmla="*/ 8 w 92"/>
                    <a:gd name="T25" fmla="*/ 155 h 311"/>
                    <a:gd name="T26" fmla="*/ 19 w 92"/>
                    <a:gd name="T27" fmla="*/ 206 h 311"/>
                    <a:gd name="T28" fmla="*/ 31 w 92"/>
                    <a:gd name="T29" fmla="*/ 257 h 311"/>
                    <a:gd name="T30" fmla="*/ 46 w 92"/>
                    <a:gd name="T31" fmla="*/ 308 h 311"/>
                    <a:gd name="T32" fmla="*/ 47 w 92"/>
                    <a:gd name="T33" fmla="*/ 311 h 3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311"/>
                    <a:gd name="T53" fmla="*/ 92 w 92"/>
                    <a:gd name="T54" fmla="*/ 311 h 3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311">
                      <a:moveTo>
                        <a:pt x="47" y="311"/>
                      </a:moveTo>
                      <a:lnTo>
                        <a:pt x="92" y="311"/>
                      </a:lnTo>
                      <a:lnTo>
                        <a:pt x="85" y="295"/>
                      </a:lnTo>
                      <a:lnTo>
                        <a:pt x="72" y="246"/>
                      </a:lnTo>
                      <a:lnTo>
                        <a:pt x="60" y="198"/>
                      </a:lnTo>
                      <a:lnTo>
                        <a:pt x="51" y="146"/>
                      </a:lnTo>
                      <a:lnTo>
                        <a:pt x="45" y="96"/>
                      </a:lnTo>
                      <a:lnTo>
                        <a:pt x="39" y="45"/>
                      </a:lnTo>
                      <a:lnTo>
                        <a:pt x="38" y="0"/>
                      </a:lnTo>
                      <a:lnTo>
                        <a:pt x="14" y="31"/>
                      </a:lnTo>
                      <a:lnTo>
                        <a:pt x="0" y="64"/>
                      </a:lnTo>
                      <a:lnTo>
                        <a:pt x="2" y="100"/>
                      </a:lnTo>
                      <a:lnTo>
                        <a:pt x="8" y="155"/>
                      </a:lnTo>
                      <a:lnTo>
                        <a:pt x="19" y="206"/>
                      </a:lnTo>
                      <a:lnTo>
                        <a:pt x="31" y="257"/>
                      </a:lnTo>
                      <a:lnTo>
                        <a:pt x="46" y="308"/>
                      </a:lnTo>
                      <a:lnTo>
                        <a:pt x="47" y="31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1" name="Freeform 2728"/>
                <p:cNvSpPr>
                  <a:spLocks/>
                </p:cNvSpPr>
                <p:nvPr/>
              </p:nvSpPr>
              <p:spPr bwMode="auto">
                <a:xfrm>
                  <a:off x="1214" y="2117"/>
                  <a:ext cx="14" cy="56"/>
                </a:xfrm>
                <a:custGeom>
                  <a:avLst/>
                  <a:gdLst>
                    <a:gd name="T0" fmla="*/ 54 w 97"/>
                    <a:gd name="T1" fmla="*/ 338 h 338"/>
                    <a:gd name="T2" fmla="*/ 97 w 97"/>
                    <a:gd name="T3" fmla="*/ 336 h 338"/>
                    <a:gd name="T4" fmla="*/ 89 w 97"/>
                    <a:gd name="T5" fmla="*/ 310 h 338"/>
                    <a:gd name="T6" fmla="*/ 75 w 97"/>
                    <a:gd name="T7" fmla="*/ 264 h 338"/>
                    <a:gd name="T8" fmla="*/ 64 w 97"/>
                    <a:gd name="T9" fmla="*/ 216 h 338"/>
                    <a:gd name="T10" fmla="*/ 55 w 97"/>
                    <a:gd name="T11" fmla="*/ 168 h 338"/>
                    <a:gd name="T12" fmla="*/ 47 w 97"/>
                    <a:gd name="T13" fmla="*/ 119 h 338"/>
                    <a:gd name="T14" fmla="*/ 44 w 97"/>
                    <a:gd name="T15" fmla="*/ 70 h 338"/>
                    <a:gd name="T16" fmla="*/ 43 w 97"/>
                    <a:gd name="T17" fmla="*/ 19 h 338"/>
                    <a:gd name="T18" fmla="*/ 44 w 97"/>
                    <a:gd name="T19" fmla="*/ 0 h 338"/>
                    <a:gd name="T20" fmla="*/ 0 w 97"/>
                    <a:gd name="T21" fmla="*/ 27 h 338"/>
                    <a:gd name="T22" fmla="*/ 1 w 97"/>
                    <a:gd name="T23" fmla="*/ 72 h 338"/>
                    <a:gd name="T24" fmla="*/ 7 w 97"/>
                    <a:gd name="T25" fmla="*/ 123 h 338"/>
                    <a:gd name="T26" fmla="*/ 13 w 97"/>
                    <a:gd name="T27" fmla="*/ 173 h 338"/>
                    <a:gd name="T28" fmla="*/ 22 w 97"/>
                    <a:gd name="T29" fmla="*/ 225 h 338"/>
                    <a:gd name="T30" fmla="*/ 34 w 97"/>
                    <a:gd name="T31" fmla="*/ 273 h 338"/>
                    <a:gd name="T32" fmla="*/ 47 w 97"/>
                    <a:gd name="T33" fmla="*/ 322 h 338"/>
                    <a:gd name="T34" fmla="*/ 54 w 97"/>
                    <a:gd name="T35" fmla="*/ 338 h 3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338"/>
                    <a:gd name="T56" fmla="*/ 97 w 97"/>
                    <a:gd name="T57" fmla="*/ 338 h 3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338">
                      <a:moveTo>
                        <a:pt x="54" y="338"/>
                      </a:moveTo>
                      <a:lnTo>
                        <a:pt x="97" y="336"/>
                      </a:lnTo>
                      <a:lnTo>
                        <a:pt x="89" y="310"/>
                      </a:lnTo>
                      <a:lnTo>
                        <a:pt x="75" y="264"/>
                      </a:lnTo>
                      <a:lnTo>
                        <a:pt x="64" y="216"/>
                      </a:lnTo>
                      <a:lnTo>
                        <a:pt x="55" y="168"/>
                      </a:lnTo>
                      <a:lnTo>
                        <a:pt x="47" y="119"/>
                      </a:lnTo>
                      <a:lnTo>
                        <a:pt x="44" y="70"/>
                      </a:lnTo>
                      <a:lnTo>
                        <a:pt x="43" y="19"/>
                      </a:lnTo>
                      <a:lnTo>
                        <a:pt x="44" y="0"/>
                      </a:lnTo>
                      <a:lnTo>
                        <a:pt x="0" y="27"/>
                      </a:lnTo>
                      <a:lnTo>
                        <a:pt x="1" y="72"/>
                      </a:lnTo>
                      <a:lnTo>
                        <a:pt x="7" y="123"/>
                      </a:lnTo>
                      <a:lnTo>
                        <a:pt x="13" y="173"/>
                      </a:lnTo>
                      <a:lnTo>
                        <a:pt x="22" y="225"/>
                      </a:lnTo>
                      <a:lnTo>
                        <a:pt x="34" y="273"/>
                      </a:lnTo>
                      <a:lnTo>
                        <a:pt x="47" y="322"/>
                      </a:lnTo>
                      <a:lnTo>
                        <a:pt x="54" y="338"/>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2" name="Freeform 2729"/>
                <p:cNvSpPr>
                  <a:spLocks/>
                </p:cNvSpPr>
                <p:nvPr/>
              </p:nvSpPr>
              <p:spPr bwMode="auto">
                <a:xfrm>
                  <a:off x="1221" y="2114"/>
                  <a:ext cx="14" cy="59"/>
                </a:xfrm>
                <a:custGeom>
                  <a:avLst/>
                  <a:gdLst>
                    <a:gd name="T0" fmla="*/ 54 w 99"/>
                    <a:gd name="T1" fmla="*/ 353 h 353"/>
                    <a:gd name="T2" fmla="*/ 99 w 99"/>
                    <a:gd name="T3" fmla="*/ 353 h 353"/>
                    <a:gd name="T4" fmla="*/ 86 w 99"/>
                    <a:gd name="T5" fmla="*/ 314 h 353"/>
                    <a:gd name="T6" fmla="*/ 73 w 99"/>
                    <a:gd name="T7" fmla="*/ 270 h 353"/>
                    <a:gd name="T8" fmla="*/ 62 w 99"/>
                    <a:gd name="T9" fmla="*/ 226 h 353"/>
                    <a:gd name="T10" fmla="*/ 53 w 99"/>
                    <a:gd name="T11" fmla="*/ 179 h 353"/>
                    <a:gd name="T12" fmla="*/ 47 w 99"/>
                    <a:gd name="T13" fmla="*/ 132 h 353"/>
                    <a:gd name="T14" fmla="*/ 43 w 99"/>
                    <a:gd name="T15" fmla="*/ 84 h 353"/>
                    <a:gd name="T16" fmla="*/ 42 w 99"/>
                    <a:gd name="T17" fmla="*/ 36 h 353"/>
                    <a:gd name="T18" fmla="*/ 43 w 99"/>
                    <a:gd name="T19" fmla="*/ 0 h 353"/>
                    <a:gd name="T20" fmla="*/ 1 w 99"/>
                    <a:gd name="T21" fmla="*/ 17 h 353"/>
                    <a:gd name="T22" fmla="*/ 0 w 99"/>
                    <a:gd name="T23" fmla="*/ 36 h 353"/>
                    <a:gd name="T24" fmla="*/ 1 w 99"/>
                    <a:gd name="T25" fmla="*/ 87 h 353"/>
                    <a:gd name="T26" fmla="*/ 4 w 99"/>
                    <a:gd name="T27" fmla="*/ 136 h 353"/>
                    <a:gd name="T28" fmla="*/ 12 w 99"/>
                    <a:gd name="T29" fmla="*/ 185 h 353"/>
                    <a:gd name="T30" fmla="*/ 21 w 99"/>
                    <a:gd name="T31" fmla="*/ 233 h 353"/>
                    <a:gd name="T32" fmla="*/ 32 w 99"/>
                    <a:gd name="T33" fmla="*/ 281 h 353"/>
                    <a:gd name="T34" fmla="*/ 46 w 99"/>
                    <a:gd name="T35" fmla="*/ 327 h 353"/>
                    <a:gd name="T36" fmla="*/ 54 w 99"/>
                    <a:gd name="T37" fmla="*/ 353 h 3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353"/>
                    <a:gd name="T59" fmla="*/ 99 w 99"/>
                    <a:gd name="T60" fmla="*/ 353 h 3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353">
                      <a:moveTo>
                        <a:pt x="54" y="353"/>
                      </a:moveTo>
                      <a:lnTo>
                        <a:pt x="99" y="353"/>
                      </a:lnTo>
                      <a:lnTo>
                        <a:pt x="86" y="314"/>
                      </a:lnTo>
                      <a:lnTo>
                        <a:pt x="73" y="270"/>
                      </a:lnTo>
                      <a:lnTo>
                        <a:pt x="62" y="226"/>
                      </a:lnTo>
                      <a:lnTo>
                        <a:pt x="53" y="179"/>
                      </a:lnTo>
                      <a:lnTo>
                        <a:pt x="47" y="132"/>
                      </a:lnTo>
                      <a:lnTo>
                        <a:pt x="43" y="84"/>
                      </a:lnTo>
                      <a:lnTo>
                        <a:pt x="42" y="36"/>
                      </a:lnTo>
                      <a:lnTo>
                        <a:pt x="43" y="0"/>
                      </a:lnTo>
                      <a:lnTo>
                        <a:pt x="1" y="17"/>
                      </a:lnTo>
                      <a:lnTo>
                        <a:pt x="0" y="36"/>
                      </a:lnTo>
                      <a:lnTo>
                        <a:pt x="1" y="87"/>
                      </a:lnTo>
                      <a:lnTo>
                        <a:pt x="4" y="136"/>
                      </a:lnTo>
                      <a:lnTo>
                        <a:pt x="12" y="185"/>
                      </a:lnTo>
                      <a:lnTo>
                        <a:pt x="21" y="233"/>
                      </a:lnTo>
                      <a:lnTo>
                        <a:pt x="32" y="281"/>
                      </a:lnTo>
                      <a:lnTo>
                        <a:pt x="46" y="327"/>
                      </a:lnTo>
                      <a:lnTo>
                        <a:pt x="54" y="35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3" name="Freeform 2730"/>
                <p:cNvSpPr>
                  <a:spLocks/>
                </p:cNvSpPr>
                <p:nvPr/>
              </p:nvSpPr>
              <p:spPr bwMode="auto">
                <a:xfrm>
                  <a:off x="1227" y="2112"/>
                  <a:ext cx="14" cy="61"/>
                </a:xfrm>
                <a:custGeom>
                  <a:avLst/>
                  <a:gdLst>
                    <a:gd name="T0" fmla="*/ 44 w 102"/>
                    <a:gd name="T1" fmla="*/ 0 h 366"/>
                    <a:gd name="T2" fmla="*/ 32 w 102"/>
                    <a:gd name="T3" fmla="*/ 4 h 366"/>
                    <a:gd name="T4" fmla="*/ 1 w 102"/>
                    <a:gd name="T5" fmla="*/ 13 h 366"/>
                    <a:gd name="T6" fmla="*/ 0 w 102"/>
                    <a:gd name="T7" fmla="*/ 49 h 366"/>
                    <a:gd name="T8" fmla="*/ 1 w 102"/>
                    <a:gd name="T9" fmla="*/ 97 h 366"/>
                    <a:gd name="T10" fmla="*/ 5 w 102"/>
                    <a:gd name="T11" fmla="*/ 145 h 366"/>
                    <a:gd name="T12" fmla="*/ 11 w 102"/>
                    <a:gd name="T13" fmla="*/ 192 h 366"/>
                    <a:gd name="T14" fmla="*/ 20 w 102"/>
                    <a:gd name="T15" fmla="*/ 239 h 366"/>
                    <a:gd name="T16" fmla="*/ 31 w 102"/>
                    <a:gd name="T17" fmla="*/ 283 h 366"/>
                    <a:gd name="T18" fmla="*/ 44 w 102"/>
                    <a:gd name="T19" fmla="*/ 327 h 366"/>
                    <a:gd name="T20" fmla="*/ 57 w 102"/>
                    <a:gd name="T21" fmla="*/ 366 h 366"/>
                    <a:gd name="T22" fmla="*/ 102 w 102"/>
                    <a:gd name="T23" fmla="*/ 365 h 366"/>
                    <a:gd name="T24" fmla="*/ 99 w 102"/>
                    <a:gd name="T25" fmla="*/ 358 h 366"/>
                    <a:gd name="T26" fmla="*/ 84 w 102"/>
                    <a:gd name="T27" fmla="*/ 315 h 366"/>
                    <a:gd name="T28" fmla="*/ 72 w 102"/>
                    <a:gd name="T29" fmla="*/ 274 h 366"/>
                    <a:gd name="T30" fmla="*/ 60 w 102"/>
                    <a:gd name="T31" fmla="*/ 231 h 366"/>
                    <a:gd name="T32" fmla="*/ 53 w 102"/>
                    <a:gd name="T33" fmla="*/ 186 h 366"/>
                    <a:gd name="T34" fmla="*/ 47 w 102"/>
                    <a:gd name="T35" fmla="*/ 142 h 366"/>
                    <a:gd name="T36" fmla="*/ 44 w 102"/>
                    <a:gd name="T37" fmla="*/ 96 h 366"/>
                    <a:gd name="T38" fmla="*/ 42 w 102"/>
                    <a:gd name="T39" fmla="*/ 49 h 366"/>
                    <a:gd name="T40" fmla="*/ 44 w 102"/>
                    <a:gd name="T41" fmla="*/ 4 h 366"/>
                    <a:gd name="T42" fmla="*/ 44 w 102"/>
                    <a:gd name="T43" fmla="*/ 0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
                    <a:gd name="T67" fmla="*/ 0 h 366"/>
                    <a:gd name="T68" fmla="*/ 102 w 102"/>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2" h="366">
                      <a:moveTo>
                        <a:pt x="44" y="0"/>
                      </a:moveTo>
                      <a:lnTo>
                        <a:pt x="32" y="4"/>
                      </a:lnTo>
                      <a:lnTo>
                        <a:pt x="1" y="13"/>
                      </a:lnTo>
                      <a:lnTo>
                        <a:pt x="0" y="49"/>
                      </a:lnTo>
                      <a:lnTo>
                        <a:pt x="1" y="97"/>
                      </a:lnTo>
                      <a:lnTo>
                        <a:pt x="5" y="145"/>
                      </a:lnTo>
                      <a:lnTo>
                        <a:pt x="11" y="192"/>
                      </a:lnTo>
                      <a:lnTo>
                        <a:pt x="20" y="239"/>
                      </a:lnTo>
                      <a:lnTo>
                        <a:pt x="31" y="283"/>
                      </a:lnTo>
                      <a:lnTo>
                        <a:pt x="44" y="327"/>
                      </a:lnTo>
                      <a:lnTo>
                        <a:pt x="57" y="366"/>
                      </a:lnTo>
                      <a:lnTo>
                        <a:pt x="102" y="365"/>
                      </a:lnTo>
                      <a:lnTo>
                        <a:pt x="99" y="358"/>
                      </a:lnTo>
                      <a:lnTo>
                        <a:pt x="84" y="315"/>
                      </a:lnTo>
                      <a:lnTo>
                        <a:pt x="72" y="274"/>
                      </a:lnTo>
                      <a:lnTo>
                        <a:pt x="60" y="231"/>
                      </a:lnTo>
                      <a:lnTo>
                        <a:pt x="53" y="186"/>
                      </a:lnTo>
                      <a:lnTo>
                        <a:pt x="47" y="142"/>
                      </a:lnTo>
                      <a:lnTo>
                        <a:pt x="44" y="96"/>
                      </a:lnTo>
                      <a:lnTo>
                        <a:pt x="42" y="49"/>
                      </a:lnTo>
                      <a:lnTo>
                        <a:pt x="44" y="4"/>
                      </a:lnTo>
                      <a:lnTo>
                        <a:pt x="4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4" name="Freeform 2731"/>
                <p:cNvSpPr>
                  <a:spLocks/>
                </p:cNvSpPr>
                <p:nvPr/>
              </p:nvSpPr>
              <p:spPr bwMode="auto">
                <a:xfrm>
                  <a:off x="1233" y="2110"/>
                  <a:ext cx="15" cy="63"/>
                </a:xfrm>
                <a:custGeom>
                  <a:avLst/>
                  <a:gdLst>
                    <a:gd name="T0" fmla="*/ 44 w 105"/>
                    <a:gd name="T1" fmla="*/ 0 h 375"/>
                    <a:gd name="T2" fmla="*/ 2 w 105"/>
                    <a:gd name="T3" fmla="*/ 10 h 375"/>
                    <a:gd name="T4" fmla="*/ 2 w 105"/>
                    <a:gd name="T5" fmla="*/ 14 h 375"/>
                    <a:gd name="T6" fmla="*/ 0 w 105"/>
                    <a:gd name="T7" fmla="*/ 59 h 375"/>
                    <a:gd name="T8" fmla="*/ 2 w 105"/>
                    <a:gd name="T9" fmla="*/ 106 h 375"/>
                    <a:gd name="T10" fmla="*/ 5 w 105"/>
                    <a:gd name="T11" fmla="*/ 152 h 375"/>
                    <a:gd name="T12" fmla="*/ 11 w 105"/>
                    <a:gd name="T13" fmla="*/ 196 h 375"/>
                    <a:gd name="T14" fmla="*/ 18 w 105"/>
                    <a:gd name="T15" fmla="*/ 241 h 375"/>
                    <a:gd name="T16" fmla="*/ 30 w 105"/>
                    <a:gd name="T17" fmla="*/ 284 h 375"/>
                    <a:gd name="T18" fmla="*/ 42 w 105"/>
                    <a:gd name="T19" fmla="*/ 325 h 375"/>
                    <a:gd name="T20" fmla="*/ 57 w 105"/>
                    <a:gd name="T21" fmla="*/ 368 h 375"/>
                    <a:gd name="T22" fmla="*/ 60 w 105"/>
                    <a:gd name="T23" fmla="*/ 375 h 375"/>
                    <a:gd name="T24" fmla="*/ 105 w 105"/>
                    <a:gd name="T25" fmla="*/ 375 h 375"/>
                    <a:gd name="T26" fmla="*/ 95 w 105"/>
                    <a:gd name="T27" fmla="*/ 353 h 375"/>
                    <a:gd name="T28" fmla="*/ 82 w 105"/>
                    <a:gd name="T29" fmla="*/ 313 h 375"/>
                    <a:gd name="T30" fmla="*/ 70 w 105"/>
                    <a:gd name="T31" fmla="*/ 273 h 375"/>
                    <a:gd name="T32" fmla="*/ 61 w 105"/>
                    <a:gd name="T33" fmla="*/ 232 h 375"/>
                    <a:gd name="T34" fmla="*/ 53 w 105"/>
                    <a:gd name="T35" fmla="*/ 190 h 375"/>
                    <a:gd name="T36" fmla="*/ 47 w 105"/>
                    <a:gd name="T37" fmla="*/ 147 h 375"/>
                    <a:gd name="T38" fmla="*/ 43 w 105"/>
                    <a:gd name="T39" fmla="*/ 104 h 375"/>
                    <a:gd name="T40" fmla="*/ 42 w 105"/>
                    <a:gd name="T41" fmla="*/ 59 h 375"/>
                    <a:gd name="T42" fmla="*/ 43 w 105"/>
                    <a:gd name="T43" fmla="*/ 15 h 375"/>
                    <a:gd name="T44" fmla="*/ 44 w 105"/>
                    <a:gd name="T45" fmla="*/ 0 h 3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5"/>
                    <a:gd name="T70" fmla="*/ 0 h 375"/>
                    <a:gd name="T71" fmla="*/ 105 w 105"/>
                    <a:gd name="T72" fmla="*/ 375 h 3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5" h="375">
                      <a:moveTo>
                        <a:pt x="44" y="0"/>
                      </a:moveTo>
                      <a:lnTo>
                        <a:pt x="2" y="10"/>
                      </a:lnTo>
                      <a:lnTo>
                        <a:pt x="2" y="14"/>
                      </a:lnTo>
                      <a:lnTo>
                        <a:pt x="0" y="59"/>
                      </a:lnTo>
                      <a:lnTo>
                        <a:pt x="2" y="106"/>
                      </a:lnTo>
                      <a:lnTo>
                        <a:pt x="5" y="152"/>
                      </a:lnTo>
                      <a:lnTo>
                        <a:pt x="11" y="196"/>
                      </a:lnTo>
                      <a:lnTo>
                        <a:pt x="18" y="241"/>
                      </a:lnTo>
                      <a:lnTo>
                        <a:pt x="30" y="284"/>
                      </a:lnTo>
                      <a:lnTo>
                        <a:pt x="42" y="325"/>
                      </a:lnTo>
                      <a:lnTo>
                        <a:pt x="57" y="368"/>
                      </a:lnTo>
                      <a:lnTo>
                        <a:pt x="60" y="375"/>
                      </a:lnTo>
                      <a:lnTo>
                        <a:pt x="105" y="375"/>
                      </a:lnTo>
                      <a:lnTo>
                        <a:pt x="95" y="353"/>
                      </a:lnTo>
                      <a:lnTo>
                        <a:pt x="82" y="313"/>
                      </a:lnTo>
                      <a:lnTo>
                        <a:pt x="70" y="273"/>
                      </a:lnTo>
                      <a:lnTo>
                        <a:pt x="61" y="232"/>
                      </a:lnTo>
                      <a:lnTo>
                        <a:pt x="53" y="190"/>
                      </a:lnTo>
                      <a:lnTo>
                        <a:pt x="47" y="147"/>
                      </a:lnTo>
                      <a:lnTo>
                        <a:pt x="43" y="104"/>
                      </a:lnTo>
                      <a:lnTo>
                        <a:pt x="42" y="59"/>
                      </a:lnTo>
                      <a:lnTo>
                        <a:pt x="43" y="15"/>
                      </a:lnTo>
                      <a:lnTo>
                        <a:pt x="4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5" name="Freeform 2732"/>
                <p:cNvSpPr>
                  <a:spLocks/>
                </p:cNvSpPr>
                <p:nvPr/>
              </p:nvSpPr>
              <p:spPr bwMode="auto">
                <a:xfrm>
                  <a:off x="1239" y="2109"/>
                  <a:ext cx="15" cy="64"/>
                </a:xfrm>
                <a:custGeom>
                  <a:avLst/>
                  <a:gdLst>
                    <a:gd name="T0" fmla="*/ 46 w 108"/>
                    <a:gd name="T1" fmla="*/ 0 h 383"/>
                    <a:gd name="T2" fmla="*/ 2 w 108"/>
                    <a:gd name="T3" fmla="*/ 8 h 383"/>
                    <a:gd name="T4" fmla="*/ 1 w 108"/>
                    <a:gd name="T5" fmla="*/ 23 h 383"/>
                    <a:gd name="T6" fmla="*/ 0 w 108"/>
                    <a:gd name="T7" fmla="*/ 67 h 383"/>
                    <a:gd name="T8" fmla="*/ 1 w 108"/>
                    <a:gd name="T9" fmla="*/ 112 h 383"/>
                    <a:gd name="T10" fmla="*/ 5 w 108"/>
                    <a:gd name="T11" fmla="*/ 155 h 383"/>
                    <a:gd name="T12" fmla="*/ 11 w 108"/>
                    <a:gd name="T13" fmla="*/ 198 h 383"/>
                    <a:gd name="T14" fmla="*/ 19 w 108"/>
                    <a:gd name="T15" fmla="*/ 240 h 383"/>
                    <a:gd name="T16" fmla="*/ 28 w 108"/>
                    <a:gd name="T17" fmla="*/ 281 h 383"/>
                    <a:gd name="T18" fmla="*/ 40 w 108"/>
                    <a:gd name="T19" fmla="*/ 321 h 383"/>
                    <a:gd name="T20" fmla="*/ 53 w 108"/>
                    <a:gd name="T21" fmla="*/ 361 h 383"/>
                    <a:gd name="T22" fmla="*/ 63 w 108"/>
                    <a:gd name="T23" fmla="*/ 383 h 383"/>
                    <a:gd name="T24" fmla="*/ 108 w 108"/>
                    <a:gd name="T25" fmla="*/ 382 h 383"/>
                    <a:gd name="T26" fmla="*/ 93 w 108"/>
                    <a:gd name="T27" fmla="*/ 348 h 383"/>
                    <a:gd name="T28" fmla="*/ 81 w 108"/>
                    <a:gd name="T29" fmla="*/ 309 h 383"/>
                    <a:gd name="T30" fmla="*/ 69 w 108"/>
                    <a:gd name="T31" fmla="*/ 271 h 383"/>
                    <a:gd name="T32" fmla="*/ 59 w 108"/>
                    <a:gd name="T33" fmla="*/ 232 h 383"/>
                    <a:gd name="T34" fmla="*/ 52 w 108"/>
                    <a:gd name="T35" fmla="*/ 192 h 383"/>
                    <a:gd name="T36" fmla="*/ 47 w 108"/>
                    <a:gd name="T37" fmla="*/ 151 h 383"/>
                    <a:gd name="T38" fmla="*/ 44 w 108"/>
                    <a:gd name="T39" fmla="*/ 109 h 383"/>
                    <a:gd name="T40" fmla="*/ 43 w 108"/>
                    <a:gd name="T41" fmla="*/ 67 h 383"/>
                    <a:gd name="T42" fmla="*/ 44 w 108"/>
                    <a:gd name="T43" fmla="*/ 25 h 383"/>
                    <a:gd name="T44" fmla="*/ 46 w 108"/>
                    <a:gd name="T45" fmla="*/ 0 h 3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8"/>
                    <a:gd name="T70" fmla="*/ 0 h 383"/>
                    <a:gd name="T71" fmla="*/ 108 w 108"/>
                    <a:gd name="T72" fmla="*/ 383 h 3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8" h="383">
                      <a:moveTo>
                        <a:pt x="46" y="0"/>
                      </a:moveTo>
                      <a:lnTo>
                        <a:pt x="2" y="8"/>
                      </a:lnTo>
                      <a:lnTo>
                        <a:pt x="1" y="23"/>
                      </a:lnTo>
                      <a:lnTo>
                        <a:pt x="0" y="67"/>
                      </a:lnTo>
                      <a:lnTo>
                        <a:pt x="1" y="112"/>
                      </a:lnTo>
                      <a:lnTo>
                        <a:pt x="5" y="155"/>
                      </a:lnTo>
                      <a:lnTo>
                        <a:pt x="11" y="198"/>
                      </a:lnTo>
                      <a:lnTo>
                        <a:pt x="19" y="240"/>
                      </a:lnTo>
                      <a:lnTo>
                        <a:pt x="28" y="281"/>
                      </a:lnTo>
                      <a:lnTo>
                        <a:pt x="40" y="321"/>
                      </a:lnTo>
                      <a:lnTo>
                        <a:pt x="53" y="361"/>
                      </a:lnTo>
                      <a:lnTo>
                        <a:pt x="63" y="383"/>
                      </a:lnTo>
                      <a:lnTo>
                        <a:pt x="108" y="382"/>
                      </a:lnTo>
                      <a:lnTo>
                        <a:pt x="93" y="348"/>
                      </a:lnTo>
                      <a:lnTo>
                        <a:pt x="81" y="309"/>
                      </a:lnTo>
                      <a:lnTo>
                        <a:pt x="69" y="271"/>
                      </a:lnTo>
                      <a:lnTo>
                        <a:pt x="59" y="232"/>
                      </a:lnTo>
                      <a:lnTo>
                        <a:pt x="52" y="192"/>
                      </a:lnTo>
                      <a:lnTo>
                        <a:pt x="47" y="151"/>
                      </a:lnTo>
                      <a:lnTo>
                        <a:pt x="44" y="109"/>
                      </a:lnTo>
                      <a:lnTo>
                        <a:pt x="43" y="67"/>
                      </a:lnTo>
                      <a:lnTo>
                        <a:pt x="44" y="25"/>
                      </a:lnTo>
                      <a:lnTo>
                        <a:pt x="4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6" name="Freeform 2733"/>
                <p:cNvSpPr>
                  <a:spLocks/>
                </p:cNvSpPr>
                <p:nvPr/>
              </p:nvSpPr>
              <p:spPr bwMode="auto">
                <a:xfrm>
                  <a:off x="1245" y="2108"/>
                  <a:ext cx="15" cy="65"/>
                </a:xfrm>
                <a:custGeom>
                  <a:avLst/>
                  <a:gdLst>
                    <a:gd name="T0" fmla="*/ 46 w 110"/>
                    <a:gd name="T1" fmla="*/ 0 h 389"/>
                    <a:gd name="T2" fmla="*/ 3 w 110"/>
                    <a:gd name="T3" fmla="*/ 7 h 389"/>
                    <a:gd name="T4" fmla="*/ 1 w 110"/>
                    <a:gd name="T5" fmla="*/ 32 h 389"/>
                    <a:gd name="T6" fmla="*/ 0 w 110"/>
                    <a:gd name="T7" fmla="*/ 74 h 389"/>
                    <a:gd name="T8" fmla="*/ 1 w 110"/>
                    <a:gd name="T9" fmla="*/ 116 h 389"/>
                    <a:gd name="T10" fmla="*/ 4 w 110"/>
                    <a:gd name="T11" fmla="*/ 158 h 389"/>
                    <a:gd name="T12" fmla="*/ 9 w 110"/>
                    <a:gd name="T13" fmla="*/ 199 h 389"/>
                    <a:gd name="T14" fmla="*/ 16 w 110"/>
                    <a:gd name="T15" fmla="*/ 239 h 389"/>
                    <a:gd name="T16" fmla="*/ 26 w 110"/>
                    <a:gd name="T17" fmla="*/ 278 h 389"/>
                    <a:gd name="T18" fmla="*/ 38 w 110"/>
                    <a:gd name="T19" fmla="*/ 316 h 389"/>
                    <a:gd name="T20" fmla="*/ 50 w 110"/>
                    <a:gd name="T21" fmla="*/ 355 h 389"/>
                    <a:gd name="T22" fmla="*/ 65 w 110"/>
                    <a:gd name="T23" fmla="*/ 389 h 389"/>
                    <a:gd name="T24" fmla="*/ 110 w 110"/>
                    <a:gd name="T25" fmla="*/ 388 h 389"/>
                    <a:gd name="T26" fmla="*/ 105 w 110"/>
                    <a:gd name="T27" fmla="*/ 375 h 389"/>
                    <a:gd name="T28" fmla="*/ 90 w 110"/>
                    <a:gd name="T29" fmla="*/ 340 h 389"/>
                    <a:gd name="T30" fmla="*/ 78 w 110"/>
                    <a:gd name="T31" fmla="*/ 305 h 389"/>
                    <a:gd name="T32" fmla="*/ 66 w 110"/>
                    <a:gd name="T33" fmla="*/ 268 h 389"/>
                    <a:gd name="T34" fmla="*/ 58 w 110"/>
                    <a:gd name="T35" fmla="*/ 230 h 389"/>
                    <a:gd name="T36" fmla="*/ 50 w 110"/>
                    <a:gd name="T37" fmla="*/ 192 h 389"/>
                    <a:gd name="T38" fmla="*/ 46 w 110"/>
                    <a:gd name="T39" fmla="*/ 153 h 389"/>
                    <a:gd name="T40" fmla="*/ 42 w 110"/>
                    <a:gd name="T41" fmla="*/ 114 h 389"/>
                    <a:gd name="T42" fmla="*/ 41 w 110"/>
                    <a:gd name="T43" fmla="*/ 74 h 389"/>
                    <a:gd name="T44" fmla="*/ 42 w 110"/>
                    <a:gd name="T45" fmla="*/ 34 h 389"/>
                    <a:gd name="T46" fmla="*/ 46 w 110"/>
                    <a:gd name="T47" fmla="*/ 0 h 3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0"/>
                    <a:gd name="T73" fmla="*/ 0 h 389"/>
                    <a:gd name="T74" fmla="*/ 110 w 110"/>
                    <a:gd name="T75" fmla="*/ 389 h 3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0" h="389">
                      <a:moveTo>
                        <a:pt x="46" y="0"/>
                      </a:moveTo>
                      <a:lnTo>
                        <a:pt x="3" y="7"/>
                      </a:lnTo>
                      <a:lnTo>
                        <a:pt x="1" y="32"/>
                      </a:lnTo>
                      <a:lnTo>
                        <a:pt x="0" y="74"/>
                      </a:lnTo>
                      <a:lnTo>
                        <a:pt x="1" y="116"/>
                      </a:lnTo>
                      <a:lnTo>
                        <a:pt x="4" y="158"/>
                      </a:lnTo>
                      <a:lnTo>
                        <a:pt x="9" y="199"/>
                      </a:lnTo>
                      <a:lnTo>
                        <a:pt x="16" y="239"/>
                      </a:lnTo>
                      <a:lnTo>
                        <a:pt x="26" y="278"/>
                      </a:lnTo>
                      <a:lnTo>
                        <a:pt x="38" y="316"/>
                      </a:lnTo>
                      <a:lnTo>
                        <a:pt x="50" y="355"/>
                      </a:lnTo>
                      <a:lnTo>
                        <a:pt x="65" y="389"/>
                      </a:lnTo>
                      <a:lnTo>
                        <a:pt x="110" y="388"/>
                      </a:lnTo>
                      <a:lnTo>
                        <a:pt x="105" y="375"/>
                      </a:lnTo>
                      <a:lnTo>
                        <a:pt x="90" y="340"/>
                      </a:lnTo>
                      <a:lnTo>
                        <a:pt x="78" y="305"/>
                      </a:lnTo>
                      <a:lnTo>
                        <a:pt x="66" y="268"/>
                      </a:lnTo>
                      <a:lnTo>
                        <a:pt x="58" y="230"/>
                      </a:lnTo>
                      <a:lnTo>
                        <a:pt x="50" y="192"/>
                      </a:lnTo>
                      <a:lnTo>
                        <a:pt x="46" y="153"/>
                      </a:lnTo>
                      <a:lnTo>
                        <a:pt x="42" y="114"/>
                      </a:lnTo>
                      <a:lnTo>
                        <a:pt x="41" y="74"/>
                      </a:lnTo>
                      <a:lnTo>
                        <a:pt x="42" y="34"/>
                      </a:lnTo>
                      <a:lnTo>
                        <a:pt x="4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7" name="Freeform 2734"/>
                <p:cNvSpPr>
                  <a:spLocks/>
                </p:cNvSpPr>
                <p:nvPr/>
              </p:nvSpPr>
              <p:spPr bwMode="auto">
                <a:xfrm>
                  <a:off x="1251" y="2107"/>
                  <a:ext cx="16" cy="65"/>
                </a:xfrm>
                <a:custGeom>
                  <a:avLst/>
                  <a:gdLst>
                    <a:gd name="T0" fmla="*/ 47 w 115"/>
                    <a:gd name="T1" fmla="*/ 0 h 395"/>
                    <a:gd name="T2" fmla="*/ 5 w 115"/>
                    <a:gd name="T3" fmla="*/ 7 h 395"/>
                    <a:gd name="T4" fmla="*/ 1 w 115"/>
                    <a:gd name="T5" fmla="*/ 41 h 395"/>
                    <a:gd name="T6" fmla="*/ 0 w 115"/>
                    <a:gd name="T7" fmla="*/ 81 h 395"/>
                    <a:gd name="T8" fmla="*/ 1 w 115"/>
                    <a:gd name="T9" fmla="*/ 121 h 395"/>
                    <a:gd name="T10" fmla="*/ 5 w 115"/>
                    <a:gd name="T11" fmla="*/ 160 h 395"/>
                    <a:gd name="T12" fmla="*/ 9 w 115"/>
                    <a:gd name="T13" fmla="*/ 199 h 395"/>
                    <a:gd name="T14" fmla="*/ 17 w 115"/>
                    <a:gd name="T15" fmla="*/ 237 h 395"/>
                    <a:gd name="T16" fmla="*/ 25 w 115"/>
                    <a:gd name="T17" fmla="*/ 275 h 395"/>
                    <a:gd name="T18" fmla="*/ 37 w 115"/>
                    <a:gd name="T19" fmla="*/ 312 h 395"/>
                    <a:gd name="T20" fmla="*/ 49 w 115"/>
                    <a:gd name="T21" fmla="*/ 347 h 395"/>
                    <a:gd name="T22" fmla="*/ 64 w 115"/>
                    <a:gd name="T23" fmla="*/ 382 h 395"/>
                    <a:gd name="T24" fmla="*/ 69 w 115"/>
                    <a:gd name="T25" fmla="*/ 395 h 395"/>
                    <a:gd name="T26" fmla="*/ 115 w 115"/>
                    <a:gd name="T27" fmla="*/ 394 h 395"/>
                    <a:gd name="T28" fmla="*/ 102 w 115"/>
                    <a:gd name="T29" fmla="*/ 366 h 395"/>
                    <a:gd name="T30" fmla="*/ 89 w 115"/>
                    <a:gd name="T31" fmla="*/ 333 h 395"/>
                    <a:gd name="T32" fmla="*/ 77 w 115"/>
                    <a:gd name="T33" fmla="*/ 300 h 395"/>
                    <a:gd name="T34" fmla="*/ 66 w 115"/>
                    <a:gd name="T35" fmla="*/ 265 h 395"/>
                    <a:gd name="T36" fmla="*/ 58 w 115"/>
                    <a:gd name="T37" fmla="*/ 228 h 395"/>
                    <a:gd name="T38" fmla="*/ 51 w 115"/>
                    <a:gd name="T39" fmla="*/ 193 h 395"/>
                    <a:gd name="T40" fmla="*/ 46 w 115"/>
                    <a:gd name="T41" fmla="*/ 157 h 395"/>
                    <a:gd name="T42" fmla="*/ 44 w 115"/>
                    <a:gd name="T43" fmla="*/ 120 h 395"/>
                    <a:gd name="T44" fmla="*/ 43 w 115"/>
                    <a:gd name="T45" fmla="*/ 81 h 395"/>
                    <a:gd name="T46" fmla="*/ 44 w 115"/>
                    <a:gd name="T47" fmla="*/ 44 h 395"/>
                    <a:gd name="T48" fmla="*/ 46 w 115"/>
                    <a:gd name="T49" fmla="*/ 7 h 395"/>
                    <a:gd name="T50" fmla="*/ 47 w 115"/>
                    <a:gd name="T51" fmla="*/ 0 h 3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5"/>
                    <a:gd name="T79" fmla="*/ 0 h 395"/>
                    <a:gd name="T80" fmla="*/ 115 w 115"/>
                    <a:gd name="T81" fmla="*/ 395 h 3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5" h="395">
                      <a:moveTo>
                        <a:pt x="47" y="0"/>
                      </a:moveTo>
                      <a:lnTo>
                        <a:pt x="5" y="7"/>
                      </a:lnTo>
                      <a:lnTo>
                        <a:pt x="1" y="41"/>
                      </a:lnTo>
                      <a:lnTo>
                        <a:pt x="0" y="81"/>
                      </a:lnTo>
                      <a:lnTo>
                        <a:pt x="1" y="121"/>
                      </a:lnTo>
                      <a:lnTo>
                        <a:pt x="5" y="160"/>
                      </a:lnTo>
                      <a:lnTo>
                        <a:pt x="9" y="199"/>
                      </a:lnTo>
                      <a:lnTo>
                        <a:pt x="17" y="237"/>
                      </a:lnTo>
                      <a:lnTo>
                        <a:pt x="25" y="275"/>
                      </a:lnTo>
                      <a:lnTo>
                        <a:pt x="37" y="312"/>
                      </a:lnTo>
                      <a:lnTo>
                        <a:pt x="49" y="347"/>
                      </a:lnTo>
                      <a:lnTo>
                        <a:pt x="64" y="382"/>
                      </a:lnTo>
                      <a:lnTo>
                        <a:pt x="69" y="395"/>
                      </a:lnTo>
                      <a:lnTo>
                        <a:pt x="115" y="394"/>
                      </a:lnTo>
                      <a:lnTo>
                        <a:pt x="102" y="366"/>
                      </a:lnTo>
                      <a:lnTo>
                        <a:pt x="89" y="333"/>
                      </a:lnTo>
                      <a:lnTo>
                        <a:pt x="77" y="300"/>
                      </a:lnTo>
                      <a:lnTo>
                        <a:pt x="66" y="265"/>
                      </a:lnTo>
                      <a:lnTo>
                        <a:pt x="58" y="228"/>
                      </a:lnTo>
                      <a:lnTo>
                        <a:pt x="51" y="193"/>
                      </a:lnTo>
                      <a:lnTo>
                        <a:pt x="46" y="157"/>
                      </a:lnTo>
                      <a:lnTo>
                        <a:pt x="44" y="120"/>
                      </a:lnTo>
                      <a:lnTo>
                        <a:pt x="43" y="81"/>
                      </a:lnTo>
                      <a:lnTo>
                        <a:pt x="44" y="44"/>
                      </a:lnTo>
                      <a:lnTo>
                        <a:pt x="46" y="7"/>
                      </a:lnTo>
                      <a:lnTo>
                        <a:pt x="47"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8" name="Freeform 2735"/>
                <p:cNvSpPr>
                  <a:spLocks/>
                </p:cNvSpPr>
                <p:nvPr/>
              </p:nvSpPr>
              <p:spPr bwMode="auto">
                <a:xfrm>
                  <a:off x="1257" y="2106"/>
                  <a:ext cx="17" cy="66"/>
                </a:xfrm>
                <a:custGeom>
                  <a:avLst/>
                  <a:gdLst>
                    <a:gd name="T0" fmla="*/ 48 w 118"/>
                    <a:gd name="T1" fmla="*/ 0 h 399"/>
                    <a:gd name="T2" fmla="*/ 4 w 118"/>
                    <a:gd name="T3" fmla="*/ 5 h 399"/>
                    <a:gd name="T4" fmla="*/ 3 w 118"/>
                    <a:gd name="T5" fmla="*/ 12 h 399"/>
                    <a:gd name="T6" fmla="*/ 1 w 118"/>
                    <a:gd name="T7" fmla="*/ 49 h 399"/>
                    <a:gd name="T8" fmla="*/ 0 w 118"/>
                    <a:gd name="T9" fmla="*/ 86 h 399"/>
                    <a:gd name="T10" fmla="*/ 1 w 118"/>
                    <a:gd name="T11" fmla="*/ 125 h 399"/>
                    <a:gd name="T12" fmla="*/ 3 w 118"/>
                    <a:gd name="T13" fmla="*/ 162 h 399"/>
                    <a:gd name="T14" fmla="*/ 8 w 118"/>
                    <a:gd name="T15" fmla="*/ 198 h 399"/>
                    <a:gd name="T16" fmla="*/ 15 w 118"/>
                    <a:gd name="T17" fmla="*/ 233 h 399"/>
                    <a:gd name="T18" fmla="*/ 23 w 118"/>
                    <a:gd name="T19" fmla="*/ 270 h 399"/>
                    <a:gd name="T20" fmla="*/ 34 w 118"/>
                    <a:gd name="T21" fmla="*/ 305 h 399"/>
                    <a:gd name="T22" fmla="*/ 46 w 118"/>
                    <a:gd name="T23" fmla="*/ 338 h 399"/>
                    <a:gd name="T24" fmla="*/ 59 w 118"/>
                    <a:gd name="T25" fmla="*/ 371 h 399"/>
                    <a:gd name="T26" fmla="*/ 72 w 118"/>
                    <a:gd name="T27" fmla="*/ 399 h 399"/>
                    <a:gd name="T28" fmla="*/ 118 w 118"/>
                    <a:gd name="T29" fmla="*/ 397 h 399"/>
                    <a:gd name="T30" fmla="*/ 113 w 118"/>
                    <a:gd name="T31" fmla="*/ 386 h 399"/>
                    <a:gd name="T32" fmla="*/ 98 w 118"/>
                    <a:gd name="T33" fmla="*/ 356 h 399"/>
                    <a:gd name="T34" fmla="*/ 86 w 118"/>
                    <a:gd name="T35" fmla="*/ 325 h 399"/>
                    <a:gd name="T36" fmla="*/ 74 w 118"/>
                    <a:gd name="T37" fmla="*/ 293 h 399"/>
                    <a:gd name="T38" fmla="*/ 65 w 118"/>
                    <a:gd name="T39" fmla="*/ 259 h 399"/>
                    <a:gd name="T40" fmla="*/ 56 w 118"/>
                    <a:gd name="T41" fmla="*/ 225 h 399"/>
                    <a:gd name="T42" fmla="*/ 50 w 118"/>
                    <a:gd name="T43" fmla="*/ 192 h 399"/>
                    <a:gd name="T44" fmla="*/ 46 w 118"/>
                    <a:gd name="T45" fmla="*/ 157 h 399"/>
                    <a:gd name="T46" fmla="*/ 43 w 118"/>
                    <a:gd name="T47" fmla="*/ 123 h 399"/>
                    <a:gd name="T48" fmla="*/ 42 w 118"/>
                    <a:gd name="T49" fmla="*/ 86 h 399"/>
                    <a:gd name="T50" fmla="*/ 43 w 118"/>
                    <a:gd name="T51" fmla="*/ 50 h 399"/>
                    <a:gd name="T52" fmla="*/ 46 w 118"/>
                    <a:gd name="T53" fmla="*/ 15 h 399"/>
                    <a:gd name="T54" fmla="*/ 48 w 118"/>
                    <a:gd name="T55" fmla="*/ 0 h 3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8"/>
                    <a:gd name="T85" fmla="*/ 0 h 399"/>
                    <a:gd name="T86" fmla="*/ 118 w 118"/>
                    <a:gd name="T87" fmla="*/ 399 h 3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8" h="399">
                      <a:moveTo>
                        <a:pt x="48" y="0"/>
                      </a:moveTo>
                      <a:lnTo>
                        <a:pt x="4" y="5"/>
                      </a:lnTo>
                      <a:lnTo>
                        <a:pt x="3" y="12"/>
                      </a:lnTo>
                      <a:lnTo>
                        <a:pt x="1" y="49"/>
                      </a:lnTo>
                      <a:lnTo>
                        <a:pt x="0" y="86"/>
                      </a:lnTo>
                      <a:lnTo>
                        <a:pt x="1" y="125"/>
                      </a:lnTo>
                      <a:lnTo>
                        <a:pt x="3" y="162"/>
                      </a:lnTo>
                      <a:lnTo>
                        <a:pt x="8" y="198"/>
                      </a:lnTo>
                      <a:lnTo>
                        <a:pt x="15" y="233"/>
                      </a:lnTo>
                      <a:lnTo>
                        <a:pt x="23" y="270"/>
                      </a:lnTo>
                      <a:lnTo>
                        <a:pt x="34" y="305"/>
                      </a:lnTo>
                      <a:lnTo>
                        <a:pt x="46" y="338"/>
                      </a:lnTo>
                      <a:lnTo>
                        <a:pt x="59" y="371"/>
                      </a:lnTo>
                      <a:lnTo>
                        <a:pt x="72" y="399"/>
                      </a:lnTo>
                      <a:lnTo>
                        <a:pt x="118" y="397"/>
                      </a:lnTo>
                      <a:lnTo>
                        <a:pt x="113" y="386"/>
                      </a:lnTo>
                      <a:lnTo>
                        <a:pt x="98" y="356"/>
                      </a:lnTo>
                      <a:lnTo>
                        <a:pt x="86" y="325"/>
                      </a:lnTo>
                      <a:lnTo>
                        <a:pt x="74" y="293"/>
                      </a:lnTo>
                      <a:lnTo>
                        <a:pt x="65" y="259"/>
                      </a:lnTo>
                      <a:lnTo>
                        <a:pt x="56" y="225"/>
                      </a:lnTo>
                      <a:lnTo>
                        <a:pt x="50" y="192"/>
                      </a:lnTo>
                      <a:lnTo>
                        <a:pt x="46" y="157"/>
                      </a:lnTo>
                      <a:lnTo>
                        <a:pt x="43" y="123"/>
                      </a:lnTo>
                      <a:lnTo>
                        <a:pt x="42" y="86"/>
                      </a:lnTo>
                      <a:lnTo>
                        <a:pt x="43" y="50"/>
                      </a:lnTo>
                      <a:lnTo>
                        <a:pt x="46" y="15"/>
                      </a:lnTo>
                      <a:lnTo>
                        <a:pt x="4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29" name="Freeform 2736"/>
                <p:cNvSpPr>
                  <a:spLocks/>
                </p:cNvSpPr>
                <p:nvPr/>
              </p:nvSpPr>
              <p:spPr bwMode="auto">
                <a:xfrm>
                  <a:off x="1462" y="2153"/>
                  <a:ext cx="5" cy="4"/>
                </a:xfrm>
                <a:custGeom>
                  <a:avLst/>
                  <a:gdLst>
                    <a:gd name="T0" fmla="*/ 8 w 37"/>
                    <a:gd name="T1" fmla="*/ 0 h 22"/>
                    <a:gd name="T2" fmla="*/ 37 w 37"/>
                    <a:gd name="T3" fmla="*/ 18 h 22"/>
                    <a:gd name="T4" fmla="*/ 0 w 37"/>
                    <a:gd name="T5" fmla="*/ 22 h 22"/>
                    <a:gd name="T6" fmla="*/ 5 w 37"/>
                    <a:gd name="T7" fmla="*/ 10 h 22"/>
                    <a:gd name="T8" fmla="*/ 8 w 37"/>
                    <a:gd name="T9" fmla="*/ 0 h 22"/>
                    <a:gd name="T10" fmla="*/ 0 60000 65536"/>
                    <a:gd name="T11" fmla="*/ 0 60000 65536"/>
                    <a:gd name="T12" fmla="*/ 0 60000 65536"/>
                    <a:gd name="T13" fmla="*/ 0 60000 65536"/>
                    <a:gd name="T14" fmla="*/ 0 60000 65536"/>
                    <a:gd name="T15" fmla="*/ 0 w 37"/>
                    <a:gd name="T16" fmla="*/ 0 h 22"/>
                    <a:gd name="T17" fmla="*/ 37 w 37"/>
                    <a:gd name="T18" fmla="*/ 22 h 22"/>
                  </a:gdLst>
                  <a:ahLst/>
                  <a:cxnLst>
                    <a:cxn ang="T10">
                      <a:pos x="T0" y="T1"/>
                    </a:cxn>
                    <a:cxn ang="T11">
                      <a:pos x="T2" y="T3"/>
                    </a:cxn>
                    <a:cxn ang="T12">
                      <a:pos x="T4" y="T5"/>
                    </a:cxn>
                    <a:cxn ang="T13">
                      <a:pos x="T6" y="T7"/>
                    </a:cxn>
                    <a:cxn ang="T14">
                      <a:pos x="T8" y="T9"/>
                    </a:cxn>
                  </a:cxnLst>
                  <a:rect l="T15" t="T16" r="T17" b="T18"/>
                  <a:pathLst>
                    <a:path w="37" h="22">
                      <a:moveTo>
                        <a:pt x="8" y="0"/>
                      </a:moveTo>
                      <a:lnTo>
                        <a:pt x="37" y="18"/>
                      </a:lnTo>
                      <a:lnTo>
                        <a:pt x="0" y="22"/>
                      </a:lnTo>
                      <a:lnTo>
                        <a:pt x="5" y="10"/>
                      </a:lnTo>
                      <a:lnTo>
                        <a:pt x="8"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0" name="Freeform 2737"/>
                <p:cNvSpPr>
                  <a:spLocks/>
                </p:cNvSpPr>
                <p:nvPr/>
              </p:nvSpPr>
              <p:spPr bwMode="auto">
                <a:xfrm>
                  <a:off x="1263" y="2105"/>
                  <a:ext cx="17" cy="67"/>
                </a:xfrm>
                <a:custGeom>
                  <a:avLst/>
                  <a:gdLst>
                    <a:gd name="T0" fmla="*/ 49 w 123"/>
                    <a:gd name="T1" fmla="*/ 0 h 402"/>
                    <a:gd name="T2" fmla="*/ 6 w 123"/>
                    <a:gd name="T3" fmla="*/ 5 h 402"/>
                    <a:gd name="T4" fmla="*/ 4 w 123"/>
                    <a:gd name="T5" fmla="*/ 20 h 402"/>
                    <a:gd name="T6" fmla="*/ 1 w 123"/>
                    <a:gd name="T7" fmla="*/ 55 h 402"/>
                    <a:gd name="T8" fmla="*/ 0 w 123"/>
                    <a:gd name="T9" fmla="*/ 91 h 402"/>
                    <a:gd name="T10" fmla="*/ 1 w 123"/>
                    <a:gd name="T11" fmla="*/ 128 h 402"/>
                    <a:gd name="T12" fmla="*/ 4 w 123"/>
                    <a:gd name="T13" fmla="*/ 162 h 402"/>
                    <a:gd name="T14" fmla="*/ 8 w 123"/>
                    <a:gd name="T15" fmla="*/ 197 h 402"/>
                    <a:gd name="T16" fmla="*/ 14 w 123"/>
                    <a:gd name="T17" fmla="*/ 230 h 402"/>
                    <a:gd name="T18" fmla="*/ 23 w 123"/>
                    <a:gd name="T19" fmla="*/ 264 h 402"/>
                    <a:gd name="T20" fmla="*/ 32 w 123"/>
                    <a:gd name="T21" fmla="*/ 298 h 402"/>
                    <a:gd name="T22" fmla="*/ 44 w 123"/>
                    <a:gd name="T23" fmla="*/ 330 h 402"/>
                    <a:gd name="T24" fmla="*/ 56 w 123"/>
                    <a:gd name="T25" fmla="*/ 361 h 402"/>
                    <a:gd name="T26" fmla="*/ 71 w 123"/>
                    <a:gd name="T27" fmla="*/ 391 h 402"/>
                    <a:gd name="T28" fmla="*/ 76 w 123"/>
                    <a:gd name="T29" fmla="*/ 402 h 402"/>
                    <a:gd name="T30" fmla="*/ 123 w 123"/>
                    <a:gd name="T31" fmla="*/ 401 h 402"/>
                    <a:gd name="T32" fmla="*/ 109 w 123"/>
                    <a:gd name="T33" fmla="*/ 374 h 402"/>
                    <a:gd name="T34" fmla="*/ 96 w 123"/>
                    <a:gd name="T35" fmla="*/ 345 h 402"/>
                    <a:gd name="T36" fmla="*/ 83 w 123"/>
                    <a:gd name="T37" fmla="*/ 316 h 402"/>
                    <a:gd name="T38" fmla="*/ 72 w 123"/>
                    <a:gd name="T39" fmla="*/ 286 h 402"/>
                    <a:gd name="T40" fmla="*/ 63 w 123"/>
                    <a:gd name="T41" fmla="*/ 255 h 402"/>
                    <a:gd name="T42" fmla="*/ 56 w 123"/>
                    <a:gd name="T43" fmla="*/ 223 h 402"/>
                    <a:gd name="T44" fmla="*/ 50 w 123"/>
                    <a:gd name="T45" fmla="*/ 191 h 402"/>
                    <a:gd name="T46" fmla="*/ 46 w 123"/>
                    <a:gd name="T47" fmla="*/ 159 h 402"/>
                    <a:gd name="T48" fmla="*/ 44 w 123"/>
                    <a:gd name="T49" fmla="*/ 125 h 402"/>
                    <a:gd name="T50" fmla="*/ 42 w 123"/>
                    <a:gd name="T51" fmla="*/ 91 h 402"/>
                    <a:gd name="T52" fmla="*/ 44 w 123"/>
                    <a:gd name="T53" fmla="*/ 57 h 402"/>
                    <a:gd name="T54" fmla="*/ 46 w 123"/>
                    <a:gd name="T55" fmla="*/ 25 h 402"/>
                    <a:gd name="T56" fmla="*/ 49 w 123"/>
                    <a:gd name="T57" fmla="*/ 0 h 4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3"/>
                    <a:gd name="T88" fmla="*/ 0 h 402"/>
                    <a:gd name="T89" fmla="*/ 123 w 123"/>
                    <a:gd name="T90" fmla="*/ 402 h 4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3" h="402">
                      <a:moveTo>
                        <a:pt x="49" y="0"/>
                      </a:moveTo>
                      <a:lnTo>
                        <a:pt x="6" y="5"/>
                      </a:lnTo>
                      <a:lnTo>
                        <a:pt x="4" y="20"/>
                      </a:lnTo>
                      <a:lnTo>
                        <a:pt x="1" y="55"/>
                      </a:lnTo>
                      <a:lnTo>
                        <a:pt x="0" y="91"/>
                      </a:lnTo>
                      <a:lnTo>
                        <a:pt x="1" y="128"/>
                      </a:lnTo>
                      <a:lnTo>
                        <a:pt x="4" y="162"/>
                      </a:lnTo>
                      <a:lnTo>
                        <a:pt x="8" y="197"/>
                      </a:lnTo>
                      <a:lnTo>
                        <a:pt x="14" y="230"/>
                      </a:lnTo>
                      <a:lnTo>
                        <a:pt x="23" y="264"/>
                      </a:lnTo>
                      <a:lnTo>
                        <a:pt x="32" y="298"/>
                      </a:lnTo>
                      <a:lnTo>
                        <a:pt x="44" y="330"/>
                      </a:lnTo>
                      <a:lnTo>
                        <a:pt x="56" y="361"/>
                      </a:lnTo>
                      <a:lnTo>
                        <a:pt x="71" y="391"/>
                      </a:lnTo>
                      <a:lnTo>
                        <a:pt x="76" y="402"/>
                      </a:lnTo>
                      <a:lnTo>
                        <a:pt x="123" y="401"/>
                      </a:lnTo>
                      <a:lnTo>
                        <a:pt x="109" y="374"/>
                      </a:lnTo>
                      <a:lnTo>
                        <a:pt x="96" y="345"/>
                      </a:lnTo>
                      <a:lnTo>
                        <a:pt x="83" y="316"/>
                      </a:lnTo>
                      <a:lnTo>
                        <a:pt x="72" y="286"/>
                      </a:lnTo>
                      <a:lnTo>
                        <a:pt x="63" y="255"/>
                      </a:lnTo>
                      <a:lnTo>
                        <a:pt x="56" y="223"/>
                      </a:lnTo>
                      <a:lnTo>
                        <a:pt x="50" y="191"/>
                      </a:lnTo>
                      <a:lnTo>
                        <a:pt x="46" y="159"/>
                      </a:lnTo>
                      <a:lnTo>
                        <a:pt x="44" y="125"/>
                      </a:lnTo>
                      <a:lnTo>
                        <a:pt x="42" y="91"/>
                      </a:lnTo>
                      <a:lnTo>
                        <a:pt x="44" y="57"/>
                      </a:lnTo>
                      <a:lnTo>
                        <a:pt x="46" y="25"/>
                      </a:lnTo>
                      <a:lnTo>
                        <a:pt x="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1" name="Freeform 2738"/>
                <p:cNvSpPr>
                  <a:spLocks/>
                </p:cNvSpPr>
                <p:nvPr/>
              </p:nvSpPr>
              <p:spPr bwMode="auto">
                <a:xfrm>
                  <a:off x="1455" y="2149"/>
                  <a:ext cx="8" cy="8"/>
                </a:xfrm>
                <a:custGeom>
                  <a:avLst/>
                  <a:gdLst>
                    <a:gd name="T0" fmla="*/ 54 w 54"/>
                    <a:gd name="T1" fmla="*/ 25 h 51"/>
                    <a:gd name="T2" fmla="*/ 18 w 54"/>
                    <a:gd name="T3" fmla="*/ 0 h 51"/>
                    <a:gd name="T4" fmla="*/ 11 w 54"/>
                    <a:gd name="T5" fmla="*/ 23 h 51"/>
                    <a:gd name="T6" fmla="*/ 0 w 54"/>
                    <a:gd name="T7" fmla="*/ 51 h 51"/>
                    <a:gd name="T8" fmla="*/ 46 w 54"/>
                    <a:gd name="T9" fmla="*/ 47 h 51"/>
                    <a:gd name="T10" fmla="*/ 51 w 54"/>
                    <a:gd name="T11" fmla="*/ 35 h 51"/>
                    <a:gd name="T12" fmla="*/ 54 w 54"/>
                    <a:gd name="T13" fmla="*/ 25 h 51"/>
                    <a:gd name="T14" fmla="*/ 0 60000 65536"/>
                    <a:gd name="T15" fmla="*/ 0 60000 65536"/>
                    <a:gd name="T16" fmla="*/ 0 60000 65536"/>
                    <a:gd name="T17" fmla="*/ 0 60000 65536"/>
                    <a:gd name="T18" fmla="*/ 0 60000 65536"/>
                    <a:gd name="T19" fmla="*/ 0 60000 65536"/>
                    <a:gd name="T20" fmla="*/ 0 60000 65536"/>
                    <a:gd name="T21" fmla="*/ 0 w 54"/>
                    <a:gd name="T22" fmla="*/ 0 h 51"/>
                    <a:gd name="T23" fmla="*/ 54 w 54"/>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51">
                      <a:moveTo>
                        <a:pt x="54" y="25"/>
                      </a:moveTo>
                      <a:lnTo>
                        <a:pt x="18" y="0"/>
                      </a:lnTo>
                      <a:lnTo>
                        <a:pt x="11" y="23"/>
                      </a:lnTo>
                      <a:lnTo>
                        <a:pt x="0" y="51"/>
                      </a:lnTo>
                      <a:lnTo>
                        <a:pt x="46" y="47"/>
                      </a:lnTo>
                      <a:lnTo>
                        <a:pt x="51" y="35"/>
                      </a:lnTo>
                      <a:lnTo>
                        <a:pt x="54" y="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2" name="Freeform 2739"/>
                <p:cNvSpPr>
                  <a:spLocks/>
                </p:cNvSpPr>
                <p:nvPr/>
              </p:nvSpPr>
              <p:spPr bwMode="auto">
                <a:xfrm>
                  <a:off x="1269" y="2104"/>
                  <a:ext cx="18" cy="68"/>
                </a:xfrm>
                <a:custGeom>
                  <a:avLst/>
                  <a:gdLst>
                    <a:gd name="T0" fmla="*/ 49 w 127"/>
                    <a:gd name="T1" fmla="*/ 0 h 404"/>
                    <a:gd name="T2" fmla="*/ 7 w 127"/>
                    <a:gd name="T3" fmla="*/ 3 h 404"/>
                    <a:gd name="T4" fmla="*/ 4 w 127"/>
                    <a:gd name="T5" fmla="*/ 28 h 404"/>
                    <a:gd name="T6" fmla="*/ 2 w 127"/>
                    <a:gd name="T7" fmla="*/ 60 h 404"/>
                    <a:gd name="T8" fmla="*/ 0 w 127"/>
                    <a:gd name="T9" fmla="*/ 94 h 404"/>
                    <a:gd name="T10" fmla="*/ 2 w 127"/>
                    <a:gd name="T11" fmla="*/ 128 h 404"/>
                    <a:gd name="T12" fmla="*/ 4 w 127"/>
                    <a:gd name="T13" fmla="*/ 162 h 404"/>
                    <a:gd name="T14" fmla="*/ 8 w 127"/>
                    <a:gd name="T15" fmla="*/ 194 h 404"/>
                    <a:gd name="T16" fmla="*/ 14 w 127"/>
                    <a:gd name="T17" fmla="*/ 226 h 404"/>
                    <a:gd name="T18" fmla="*/ 21 w 127"/>
                    <a:gd name="T19" fmla="*/ 258 h 404"/>
                    <a:gd name="T20" fmla="*/ 30 w 127"/>
                    <a:gd name="T21" fmla="*/ 289 h 404"/>
                    <a:gd name="T22" fmla="*/ 41 w 127"/>
                    <a:gd name="T23" fmla="*/ 319 h 404"/>
                    <a:gd name="T24" fmla="*/ 54 w 127"/>
                    <a:gd name="T25" fmla="*/ 348 h 404"/>
                    <a:gd name="T26" fmla="*/ 67 w 127"/>
                    <a:gd name="T27" fmla="*/ 377 h 404"/>
                    <a:gd name="T28" fmla="*/ 81 w 127"/>
                    <a:gd name="T29" fmla="*/ 404 h 404"/>
                    <a:gd name="T30" fmla="*/ 127 w 127"/>
                    <a:gd name="T31" fmla="*/ 403 h 404"/>
                    <a:gd name="T32" fmla="*/ 118 w 127"/>
                    <a:gd name="T33" fmla="*/ 385 h 404"/>
                    <a:gd name="T34" fmla="*/ 105 w 127"/>
                    <a:gd name="T35" fmla="*/ 359 h 404"/>
                    <a:gd name="T36" fmla="*/ 92 w 127"/>
                    <a:gd name="T37" fmla="*/ 332 h 404"/>
                    <a:gd name="T38" fmla="*/ 81 w 127"/>
                    <a:gd name="T39" fmla="*/ 304 h 404"/>
                    <a:gd name="T40" fmla="*/ 71 w 127"/>
                    <a:gd name="T41" fmla="*/ 277 h 404"/>
                    <a:gd name="T42" fmla="*/ 62 w 127"/>
                    <a:gd name="T43" fmla="*/ 246 h 404"/>
                    <a:gd name="T44" fmla="*/ 55 w 127"/>
                    <a:gd name="T45" fmla="*/ 218 h 404"/>
                    <a:gd name="T46" fmla="*/ 49 w 127"/>
                    <a:gd name="T47" fmla="*/ 188 h 404"/>
                    <a:gd name="T48" fmla="*/ 46 w 127"/>
                    <a:gd name="T49" fmla="*/ 157 h 404"/>
                    <a:gd name="T50" fmla="*/ 43 w 127"/>
                    <a:gd name="T51" fmla="*/ 126 h 404"/>
                    <a:gd name="T52" fmla="*/ 42 w 127"/>
                    <a:gd name="T53" fmla="*/ 94 h 404"/>
                    <a:gd name="T54" fmla="*/ 43 w 127"/>
                    <a:gd name="T55" fmla="*/ 63 h 404"/>
                    <a:gd name="T56" fmla="*/ 46 w 127"/>
                    <a:gd name="T57" fmla="*/ 32 h 404"/>
                    <a:gd name="T58" fmla="*/ 49 w 127"/>
                    <a:gd name="T59" fmla="*/ 2 h 404"/>
                    <a:gd name="T60" fmla="*/ 49 w 127"/>
                    <a:gd name="T61" fmla="*/ 0 h 4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7"/>
                    <a:gd name="T94" fmla="*/ 0 h 404"/>
                    <a:gd name="T95" fmla="*/ 127 w 127"/>
                    <a:gd name="T96" fmla="*/ 404 h 4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7" h="404">
                      <a:moveTo>
                        <a:pt x="49" y="0"/>
                      </a:moveTo>
                      <a:lnTo>
                        <a:pt x="7" y="3"/>
                      </a:lnTo>
                      <a:lnTo>
                        <a:pt x="4" y="28"/>
                      </a:lnTo>
                      <a:lnTo>
                        <a:pt x="2" y="60"/>
                      </a:lnTo>
                      <a:lnTo>
                        <a:pt x="0" y="94"/>
                      </a:lnTo>
                      <a:lnTo>
                        <a:pt x="2" y="128"/>
                      </a:lnTo>
                      <a:lnTo>
                        <a:pt x="4" y="162"/>
                      </a:lnTo>
                      <a:lnTo>
                        <a:pt x="8" y="194"/>
                      </a:lnTo>
                      <a:lnTo>
                        <a:pt x="14" y="226"/>
                      </a:lnTo>
                      <a:lnTo>
                        <a:pt x="21" y="258"/>
                      </a:lnTo>
                      <a:lnTo>
                        <a:pt x="30" y="289"/>
                      </a:lnTo>
                      <a:lnTo>
                        <a:pt x="41" y="319"/>
                      </a:lnTo>
                      <a:lnTo>
                        <a:pt x="54" y="348"/>
                      </a:lnTo>
                      <a:lnTo>
                        <a:pt x="67" y="377"/>
                      </a:lnTo>
                      <a:lnTo>
                        <a:pt x="81" y="404"/>
                      </a:lnTo>
                      <a:lnTo>
                        <a:pt x="127" y="403"/>
                      </a:lnTo>
                      <a:lnTo>
                        <a:pt x="118" y="385"/>
                      </a:lnTo>
                      <a:lnTo>
                        <a:pt x="105" y="359"/>
                      </a:lnTo>
                      <a:lnTo>
                        <a:pt x="92" y="332"/>
                      </a:lnTo>
                      <a:lnTo>
                        <a:pt x="81" y="304"/>
                      </a:lnTo>
                      <a:lnTo>
                        <a:pt x="71" y="277"/>
                      </a:lnTo>
                      <a:lnTo>
                        <a:pt x="62" y="246"/>
                      </a:lnTo>
                      <a:lnTo>
                        <a:pt x="55" y="218"/>
                      </a:lnTo>
                      <a:lnTo>
                        <a:pt x="49" y="188"/>
                      </a:lnTo>
                      <a:lnTo>
                        <a:pt x="46" y="157"/>
                      </a:lnTo>
                      <a:lnTo>
                        <a:pt x="43" y="126"/>
                      </a:lnTo>
                      <a:lnTo>
                        <a:pt x="42" y="94"/>
                      </a:lnTo>
                      <a:lnTo>
                        <a:pt x="43" y="63"/>
                      </a:lnTo>
                      <a:lnTo>
                        <a:pt x="46" y="32"/>
                      </a:lnTo>
                      <a:lnTo>
                        <a:pt x="49" y="2"/>
                      </a:lnTo>
                      <a:lnTo>
                        <a:pt x="4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3" name="Freeform 2740"/>
                <p:cNvSpPr>
                  <a:spLocks/>
                </p:cNvSpPr>
                <p:nvPr/>
              </p:nvSpPr>
              <p:spPr bwMode="auto">
                <a:xfrm>
                  <a:off x="1449" y="2144"/>
                  <a:ext cx="9" cy="14"/>
                </a:xfrm>
                <a:custGeom>
                  <a:avLst/>
                  <a:gdLst>
                    <a:gd name="T0" fmla="*/ 65 w 65"/>
                    <a:gd name="T1" fmla="*/ 31 h 87"/>
                    <a:gd name="T2" fmla="*/ 28 w 65"/>
                    <a:gd name="T3" fmla="*/ 0 h 87"/>
                    <a:gd name="T4" fmla="*/ 26 w 65"/>
                    <a:gd name="T5" fmla="*/ 11 h 87"/>
                    <a:gd name="T6" fmla="*/ 18 w 65"/>
                    <a:gd name="T7" fmla="*/ 42 h 87"/>
                    <a:gd name="T8" fmla="*/ 8 w 65"/>
                    <a:gd name="T9" fmla="*/ 69 h 87"/>
                    <a:gd name="T10" fmla="*/ 0 w 65"/>
                    <a:gd name="T11" fmla="*/ 87 h 87"/>
                    <a:gd name="T12" fmla="*/ 47 w 65"/>
                    <a:gd name="T13" fmla="*/ 82 h 87"/>
                    <a:gd name="T14" fmla="*/ 58 w 65"/>
                    <a:gd name="T15" fmla="*/ 54 h 87"/>
                    <a:gd name="T16" fmla="*/ 65 w 65"/>
                    <a:gd name="T17" fmla="*/ 31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87"/>
                    <a:gd name="T29" fmla="*/ 65 w 65"/>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87">
                      <a:moveTo>
                        <a:pt x="65" y="31"/>
                      </a:moveTo>
                      <a:lnTo>
                        <a:pt x="28" y="0"/>
                      </a:lnTo>
                      <a:lnTo>
                        <a:pt x="26" y="11"/>
                      </a:lnTo>
                      <a:lnTo>
                        <a:pt x="18" y="42"/>
                      </a:lnTo>
                      <a:lnTo>
                        <a:pt x="8" y="69"/>
                      </a:lnTo>
                      <a:lnTo>
                        <a:pt x="0" y="87"/>
                      </a:lnTo>
                      <a:lnTo>
                        <a:pt x="47" y="82"/>
                      </a:lnTo>
                      <a:lnTo>
                        <a:pt x="58" y="54"/>
                      </a:lnTo>
                      <a:lnTo>
                        <a:pt x="65" y="3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4" name="Freeform 2741"/>
                <p:cNvSpPr>
                  <a:spLocks/>
                </p:cNvSpPr>
                <p:nvPr/>
              </p:nvSpPr>
              <p:spPr bwMode="auto">
                <a:xfrm>
                  <a:off x="1275" y="2104"/>
                  <a:ext cx="19" cy="68"/>
                </a:xfrm>
                <a:custGeom>
                  <a:avLst/>
                  <a:gdLst>
                    <a:gd name="T0" fmla="*/ 51 w 133"/>
                    <a:gd name="T1" fmla="*/ 0 h 407"/>
                    <a:gd name="T2" fmla="*/ 7 w 133"/>
                    <a:gd name="T3" fmla="*/ 4 h 407"/>
                    <a:gd name="T4" fmla="*/ 7 w 133"/>
                    <a:gd name="T5" fmla="*/ 6 h 407"/>
                    <a:gd name="T6" fmla="*/ 4 w 133"/>
                    <a:gd name="T7" fmla="*/ 36 h 407"/>
                    <a:gd name="T8" fmla="*/ 1 w 133"/>
                    <a:gd name="T9" fmla="*/ 67 h 407"/>
                    <a:gd name="T10" fmla="*/ 0 w 133"/>
                    <a:gd name="T11" fmla="*/ 98 h 407"/>
                    <a:gd name="T12" fmla="*/ 1 w 133"/>
                    <a:gd name="T13" fmla="*/ 130 h 407"/>
                    <a:gd name="T14" fmla="*/ 4 w 133"/>
                    <a:gd name="T15" fmla="*/ 161 h 407"/>
                    <a:gd name="T16" fmla="*/ 7 w 133"/>
                    <a:gd name="T17" fmla="*/ 192 h 407"/>
                    <a:gd name="T18" fmla="*/ 13 w 133"/>
                    <a:gd name="T19" fmla="*/ 222 h 407"/>
                    <a:gd name="T20" fmla="*/ 20 w 133"/>
                    <a:gd name="T21" fmla="*/ 250 h 407"/>
                    <a:gd name="T22" fmla="*/ 29 w 133"/>
                    <a:gd name="T23" fmla="*/ 281 h 407"/>
                    <a:gd name="T24" fmla="*/ 39 w 133"/>
                    <a:gd name="T25" fmla="*/ 308 h 407"/>
                    <a:gd name="T26" fmla="*/ 50 w 133"/>
                    <a:gd name="T27" fmla="*/ 336 h 407"/>
                    <a:gd name="T28" fmla="*/ 63 w 133"/>
                    <a:gd name="T29" fmla="*/ 363 h 407"/>
                    <a:gd name="T30" fmla="*/ 76 w 133"/>
                    <a:gd name="T31" fmla="*/ 389 h 407"/>
                    <a:gd name="T32" fmla="*/ 85 w 133"/>
                    <a:gd name="T33" fmla="*/ 407 h 407"/>
                    <a:gd name="T34" fmla="*/ 133 w 133"/>
                    <a:gd name="T35" fmla="*/ 404 h 407"/>
                    <a:gd name="T36" fmla="*/ 127 w 133"/>
                    <a:gd name="T37" fmla="*/ 394 h 407"/>
                    <a:gd name="T38" fmla="*/ 114 w 133"/>
                    <a:gd name="T39" fmla="*/ 370 h 407"/>
                    <a:gd name="T40" fmla="*/ 101 w 133"/>
                    <a:gd name="T41" fmla="*/ 345 h 407"/>
                    <a:gd name="T42" fmla="*/ 89 w 133"/>
                    <a:gd name="T43" fmla="*/ 320 h 407"/>
                    <a:gd name="T44" fmla="*/ 78 w 133"/>
                    <a:gd name="T45" fmla="*/ 295 h 407"/>
                    <a:gd name="T46" fmla="*/ 69 w 133"/>
                    <a:gd name="T47" fmla="*/ 269 h 407"/>
                    <a:gd name="T48" fmla="*/ 62 w 133"/>
                    <a:gd name="T49" fmla="*/ 241 h 407"/>
                    <a:gd name="T50" fmla="*/ 55 w 133"/>
                    <a:gd name="T51" fmla="*/ 213 h 407"/>
                    <a:gd name="T52" fmla="*/ 49 w 133"/>
                    <a:gd name="T53" fmla="*/ 186 h 407"/>
                    <a:gd name="T54" fmla="*/ 45 w 133"/>
                    <a:gd name="T55" fmla="*/ 157 h 407"/>
                    <a:gd name="T56" fmla="*/ 43 w 133"/>
                    <a:gd name="T57" fmla="*/ 129 h 407"/>
                    <a:gd name="T58" fmla="*/ 43 w 133"/>
                    <a:gd name="T59" fmla="*/ 98 h 407"/>
                    <a:gd name="T60" fmla="*/ 43 w 133"/>
                    <a:gd name="T61" fmla="*/ 69 h 407"/>
                    <a:gd name="T62" fmla="*/ 45 w 133"/>
                    <a:gd name="T63" fmla="*/ 41 h 407"/>
                    <a:gd name="T64" fmla="*/ 49 w 133"/>
                    <a:gd name="T65" fmla="*/ 12 h 407"/>
                    <a:gd name="T66" fmla="*/ 51 w 133"/>
                    <a:gd name="T67" fmla="*/ 0 h 4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3"/>
                    <a:gd name="T103" fmla="*/ 0 h 407"/>
                    <a:gd name="T104" fmla="*/ 133 w 133"/>
                    <a:gd name="T105" fmla="*/ 407 h 4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3" h="407">
                      <a:moveTo>
                        <a:pt x="51" y="0"/>
                      </a:moveTo>
                      <a:lnTo>
                        <a:pt x="7" y="4"/>
                      </a:lnTo>
                      <a:lnTo>
                        <a:pt x="7" y="6"/>
                      </a:lnTo>
                      <a:lnTo>
                        <a:pt x="4" y="36"/>
                      </a:lnTo>
                      <a:lnTo>
                        <a:pt x="1" y="67"/>
                      </a:lnTo>
                      <a:lnTo>
                        <a:pt x="0" y="98"/>
                      </a:lnTo>
                      <a:lnTo>
                        <a:pt x="1" y="130"/>
                      </a:lnTo>
                      <a:lnTo>
                        <a:pt x="4" y="161"/>
                      </a:lnTo>
                      <a:lnTo>
                        <a:pt x="7" y="192"/>
                      </a:lnTo>
                      <a:lnTo>
                        <a:pt x="13" y="222"/>
                      </a:lnTo>
                      <a:lnTo>
                        <a:pt x="20" y="250"/>
                      </a:lnTo>
                      <a:lnTo>
                        <a:pt x="29" y="281"/>
                      </a:lnTo>
                      <a:lnTo>
                        <a:pt x="39" y="308"/>
                      </a:lnTo>
                      <a:lnTo>
                        <a:pt x="50" y="336"/>
                      </a:lnTo>
                      <a:lnTo>
                        <a:pt x="63" y="363"/>
                      </a:lnTo>
                      <a:lnTo>
                        <a:pt x="76" y="389"/>
                      </a:lnTo>
                      <a:lnTo>
                        <a:pt x="85" y="407"/>
                      </a:lnTo>
                      <a:lnTo>
                        <a:pt x="133" y="404"/>
                      </a:lnTo>
                      <a:lnTo>
                        <a:pt x="127" y="394"/>
                      </a:lnTo>
                      <a:lnTo>
                        <a:pt x="114" y="370"/>
                      </a:lnTo>
                      <a:lnTo>
                        <a:pt x="101" y="345"/>
                      </a:lnTo>
                      <a:lnTo>
                        <a:pt x="89" y="320"/>
                      </a:lnTo>
                      <a:lnTo>
                        <a:pt x="78" y="295"/>
                      </a:lnTo>
                      <a:lnTo>
                        <a:pt x="69" y="269"/>
                      </a:lnTo>
                      <a:lnTo>
                        <a:pt x="62" y="241"/>
                      </a:lnTo>
                      <a:lnTo>
                        <a:pt x="55" y="213"/>
                      </a:lnTo>
                      <a:lnTo>
                        <a:pt x="49" y="186"/>
                      </a:lnTo>
                      <a:lnTo>
                        <a:pt x="45" y="157"/>
                      </a:lnTo>
                      <a:lnTo>
                        <a:pt x="43" y="129"/>
                      </a:lnTo>
                      <a:lnTo>
                        <a:pt x="43" y="98"/>
                      </a:lnTo>
                      <a:lnTo>
                        <a:pt x="43" y="69"/>
                      </a:lnTo>
                      <a:lnTo>
                        <a:pt x="45" y="41"/>
                      </a:lnTo>
                      <a:lnTo>
                        <a:pt x="49" y="12"/>
                      </a:lnTo>
                      <a:lnTo>
                        <a:pt x="5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5" name="Freeform 2742"/>
                <p:cNvSpPr>
                  <a:spLocks/>
                </p:cNvSpPr>
                <p:nvPr/>
              </p:nvSpPr>
              <p:spPr bwMode="auto">
                <a:xfrm>
                  <a:off x="1442" y="2138"/>
                  <a:ext cx="11" cy="21"/>
                </a:xfrm>
                <a:custGeom>
                  <a:avLst/>
                  <a:gdLst>
                    <a:gd name="T0" fmla="*/ 75 w 75"/>
                    <a:gd name="T1" fmla="*/ 35 h 127"/>
                    <a:gd name="T2" fmla="*/ 41 w 75"/>
                    <a:gd name="T3" fmla="*/ 0 h 127"/>
                    <a:gd name="T4" fmla="*/ 39 w 75"/>
                    <a:gd name="T5" fmla="*/ 9 h 127"/>
                    <a:gd name="T6" fmla="*/ 33 w 75"/>
                    <a:gd name="T7" fmla="*/ 37 h 127"/>
                    <a:gd name="T8" fmla="*/ 23 w 75"/>
                    <a:gd name="T9" fmla="*/ 65 h 127"/>
                    <a:gd name="T10" fmla="*/ 15 w 75"/>
                    <a:gd name="T11" fmla="*/ 91 h 127"/>
                    <a:gd name="T12" fmla="*/ 6 w 75"/>
                    <a:gd name="T13" fmla="*/ 116 h 127"/>
                    <a:gd name="T14" fmla="*/ 0 w 75"/>
                    <a:gd name="T15" fmla="*/ 127 h 127"/>
                    <a:gd name="T16" fmla="*/ 47 w 75"/>
                    <a:gd name="T17" fmla="*/ 122 h 127"/>
                    <a:gd name="T18" fmla="*/ 55 w 75"/>
                    <a:gd name="T19" fmla="*/ 104 h 127"/>
                    <a:gd name="T20" fmla="*/ 65 w 75"/>
                    <a:gd name="T21" fmla="*/ 77 h 127"/>
                    <a:gd name="T22" fmla="*/ 73 w 75"/>
                    <a:gd name="T23" fmla="*/ 46 h 127"/>
                    <a:gd name="T24" fmla="*/ 75 w 75"/>
                    <a:gd name="T25" fmla="*/ 35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7"/>
                    <a:gd name="T41" fmla="*/ 75 w 75"/>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7">
                      <a:moveTo>
                        <a:pt x="75" y="35"/>
                      </a:moveTo>
                      <a:lnTo>
                        <a:pt x="41" y="0"/>
                      </a:lnTo>
                      <a:lnTo>
                        <a:pt x="39" y="9"/>
                      </a:lnTo>
                      <a:lnTo>
                        <a:pt x="33" y="37"/>
                      </a:lnTo>
                      <a:lnTo>
                        <a:pt x="23" y="65"/>
                      </a:lnTo>
                      <a:lnTo>
                        <a:pt x="15" y="91"/>
                      </a:lnTo>
                      <a:lnTo>
                        <a:pt x="6" y="116"/>
                      </a:lnTo>
                      <a:lnTo>
                        <a:pt x="0" y="127"/>
                      </a:lnTo>
                      <a:lnTo>
                        <a:pt x="47" y="122"/>
                      </a:lnTo>
                      <a:lnTo>
                        <a:pt x="55" y="104"/>
                      </a:lnTo>
                      <a:lnTo>
                        <a:pt x="65" y="77"/>
                      </a:lnTo>
                      <a:lnTo>
                        <a:pt x="73" y="46"/>
                      </a:lnTo>
                      <a:lnTo>
                        <a:pt x="75" y="3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6" name="Freeform 2743"/>
                <p:cNvSpPr>
                  <a:spLocks/>
                </p:cNvSpPr>
                <p:nvPr/>
              </p:nvSpPr>
              <p:spPr bwMode="auto">
                <a:xfrm>
                  <a:off x="1281" y="2103"/>
                  <a:ext cx="20" cy="68"/>
                </a:xfrm>
                <a:custGeom>
                  <a:avLst/>
                  <a:gdLst>
                    <a:gd name="T0" fmla="*/ 52 w 139"/>
                    <a:gd name="T1" fmla="*/ 0 h 406"/>
                    <a:gd name="T2" fmla="*/ 8 w 139"/>
                    <a:gd name="T3" fmla="*/ 2 h 406"/>
                    <a:gd name="T4" fmla="*/ 6 w 139"/>
                    <a:gd name="T5" fmla="*/ 14 h 406"/>
                    <a:gd name="T6" fmla="*/ 2 w 139"/>
                    <a:gd name="T7" fmla="*/ 43 h 406"/>
                    <a:gd name="T8" fmla="*/ 0 w 139"/>
                    <a:gd name="T9" fmla="*/ 71 h 406"/>
                    <a:gd name="T10" fmla="*/ 0 w 139"/>
                    <a:gd name="T11" fmla="*/ 100 h 406"/>
                    <a:gd name="T12" fmla="*/ 0 w 139"/>
                    <a:gd name="T13" fmla="*/ 131 h 406"/>
                    <a:gd name="T14" fmla="*/ 2 w 139"/>
                    <a:gd name="T15" fmla="*/ 159 h 406"/>
                    <a:gd name="T16" fmla="*/ 6 w 139"/>
                    <a:gd name="T17" fmla="*/ 188 h 406"/>
                    <a:gd name="T18" fmla="*/ 12 w 139"/>
                    <a:gd name="T19" fmla="*/ 215 h 406"/>
                    <a:gd name="T20" fmla="*/ 19 w 139"/>
                    <a:gd name="T21" fmla="*/ 243 h 406"/>
                    <a:gd name="T22" fmla="*/ 26 w 139"/>
                    <a:gd name="T23" fmla="*/ 271 h 406"/>
                    <a:gd name="T24" fmla="*/ 35 w 139"/>
                    <a:gd name="T25" fmla="*/ 297 h 406"/>
                    <a:gd name="T26" fmla="*/ 46 w 139"/>
                    <a:gd name="T27" fmla="*/ 322 h 406"/>
                    <a:gd name="T28" fmla="*/ 58 w 139"/>
                    <a:gd name="T29" fmla="*/ 347 h 406"/>
                    <a:gd name="T30" fmla="*/ 71 w 139"/>
                    <a:gd name="T31" fmla="*/ 372 h 406"/>
                    <a:gd name="T32" fmla="*/ 84 w 139"/>
                    <a:gd name="T33" fmla="*/ 396 h 406"/>
                    <a:gd name="T34" fmla="*/ 90 w 139"/>
                    <a:gd name="T35" fmla="*/ 406 h 406"/>
                    <a:gd name="T36" fmla="*/ 139 w 139"/>
                    <a:gd name="T37" fmla="*/ 404 h 406"/>
                    <a:gd name="T38" fmla="*/ 133 w 139"/>
                    <a:gd name="T39" fmla="*/ 396 h 406"/>
                    <a:gd name="T40" fmla="*/ 120 w 139"/>
                    <a:gd name="T41" fmla="*/ 375 h 406"/>
                    <a:gd name="T42" fmla="*/ 106 w 139"/>
                    <a:gd name="T43" fmla="*/ 353 h 406"/>
                    <a:gd name="T44" fmla="*/ 94 w 139"/>
                    <a:gd name="T45" fmla="*/ 331 h 406"/>
                    <a:gd name="T46" fmla="*/ 84 w 139"/>
                    <a:gd name="T47" fmla="*/ 307 h 406"/>
                    <a:gd name="T48" fmla="*/ 74 w 139"/>
                    <a:gd name="T49" fmla="*/ 283 h 406"/>
                    <a:gd name="T50" fmla="*/ 66 w 139"/>
                    <a:gd name="T51" fmla="*/ 257 h 406"/>
                    <a:gd name="T52" fmla="*/ 59 w 139"/>
                    <a:gd name="T53" fmla="*/ 232 h 406"/>
                    <a:gd name="T54" fmla="*/ 53 w 139"/>
                    <a:gd name="T55" fmla="*/ 207 h 406"/>
                    <a:gd name="T56" fmla="*/ 48 w 139"/>
                    <a:gd name="T57" fmla="*/ 181 h 406"/>
                    <a:gd name="T58" fmla="*/ 45 w 139"/>
                    <a:gd name="T59" fmla="*/ 154 h 406"/>
                    <a:gd name="T60" fmla="*/ 41 w 139"/>
                    <a:gd name="T61" fmla="*/ 128 h 406"/>
                    <a:gd name="T62" fmla="*/ 41 w 139"/>
                    <a:gd name="T63" fmla="*/ 100 h 406"/>
                    <a:gd name="T64" fmla="*/ 41 w 139"/>
                    <a:gd name="T65" fmla="*/ 72 h 406"/>
                    <a:gd name="T66" fmla="*/ 45 w 139"/>
                    <a:gd name="T67" fmla="*/ 46 h 406"/>
                    <a:gd name="T68" fmla="*/ 48 w 139"/>
                    <a:gd name="T69" fmla="*/ 20 h 406"/>
                    <a:gd name="T70" fmla="*/ 52 w 139"/>
                    <a:gd name="T71" fmla="*/ 0 h 4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9"/>
                    <a:gd name="T109" fmla="*/ 0 h 406"/>
                    <a:gd name="T110" fmla="*/ 139 w 139"/>
                    <a:gd name="T111" fmla="*/ 406 h 4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9" h="406">
                      <a:moveTo>
                        <a:pt x="52" y="0"/>
                      </a:moveTo>
                      <a:lnTo>
                        <a:pt x="8" y="2"/>
                      </a:lnTo>
                      <a:lnTo>
                        <a:pt x="6" y="14"/>
                      </a:lnTo>
                      <a:lnTo>
                        <a:pt x="2" y="43"/>
                      </a:lnTo>
                      <a:lnTo>
                        <a:pt x="0" y="71"/>
                      </a:lnTo>
                      <a:lnTo>
                        <a:pt x="0" y="100"/>
                      </a:lnTo>
                      <a:lnTo>
                        <a:pt x="0" y="131"/>
                      </a:lnTo>
                      <a:lnTo>
                        <a:pt x="2" y="159"/>
                      </a:lnTo>
                      <a:lnTo>
                        <a:pt x="6" y="188"/>
                      </a:lnTo>
                      <a:lnTo>
                        <a:pt x="12" y="215"/>
                      </a:lnTo>
                      <a:lnTo>
                        <a:pt x="19" y="243"/>
                      </a:lnTo>
                      <a:lnTo>
                        <a:pt x="26" y="271"/>
                      </a:lnTo>
                      <a:lnTo>
                        <a:pt x="35" y="297"/>
                      </a:lnTo>
                      <a:lnTo>
                        <a:pt x="46" y="322"/>
                      </a:lnTo>
                      <a:lnTo>
                        <a:pt x="58" y="347"/>
                      </a:lnTo>
                      <a:lnTo>
                        <a:pt x="71" y="372"/>
                      </a:lnTo>
                      <a:lnTo>
                        <a:pt x="84" y="396"/>
                      </a:lnTo>
                      <a:lnTo>
                        <a:pt x="90" y="406"/>
                      </a:lnTo>
                      <a:lnTo>
                        <a:pt x="139" y="404"/>
                      </a:lnTo>
                      <a:lnTo>
                        <a:pt x="133" y="396"/>
                      </a:lnTo>
                      <a:lnTo>
                        <a:pt x="120" y="375"/>
                      </a:lnTo>
                      <a:lnTo>
                        <a:pt x="106" y="353"/>
                      </a:lnTo>
                      <a:lnTo>
                        <a:pt x="94" y="331"/>
                      </a:lnTo>
                      <a:lnTo>
                        <a:pt x="84" y="307"/>
                      </a:lnTo>
                      <a:lnTo>
                        <a:pt x="74" y="283"/>
                      </a:lnTo>
                      <a:lnTo>
                        <a:pt x="66" y="257"/>
                      </a:lnTo>
                      <a:lnTo>
                        <a:pt x="59" y="232"/>
                      </a:lnTo>
                      <a:lnTo>
                        <a:pt x="53" y="207"/>
                      </a:lnTo>
                      <a:lnTo>
                        <a:pt x="48" y="181"/>
                      </a:lnTo>
                      <a:lnTo>
                        <a:pt x="45" y="154"/>
                      </a:lnTo>
                      <a:lnTo>
                        <a:pt x="41" y="128"/>
                      </a:lnTo>
                      <a:lnTo>
                        <a:pt x="41" y="100"/>
                      </a:lnTo>
                      <a:lnTo>
                        <a:pt x="41" y="72"/>
                      </a:lnTo>
                      <a:lnTo>
                        <a:pt x="45" y="46"/>
                      </a:lnTo>
                      <a:lnTo>
                        <a:pt x="48" y="20"/>
                      </a:lnTo>
                      <a:lnTo>
                        <a:pt x="5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7" name="Freeform 2744"/>
                <p:cNvSpPr>
                  <a:spLocks/>
                </p:cNvSpPr>
                <p:nvPr/>
              </p:nvSpPr>
              <p:spPr bwMode="auto">
                <a:xfrm>
                  <a:off x="1435" y="2129"/>
                  <a:ext cx="13" cy="31"/>
                </a:xfrm>
                <a:custGeom>
                  <a:avLst/>
                  <a:gdLst>
                    <a:gd name="T0" fmla="*/ 91 w 91"/>
                    <a:gd name="T1" fmla="*/ 55 h 187"/>
                    <a:gd name="T2" fmla="*/ 57 w 91"/>
                    <a:gd name="T3" fmla="*/ 0 h 187"/>
                    <a:gd name="T4" fmla="*/ 57 w 91"/>
                    <a:gd name="T5" fmla="*/ 3 h 187"/>
                    <a:gd name="T6" fmla="*/ 52 w 91"/>
                    <a:gd name="T7" fmla="*/ 30 h 187"/>
                    <a:gd name="T8" fmla="*/ 47 w 91"/>
                    <a:gd name="T9" fmla="*/ 56 h 187"/>
                    <a:gd name="T10" fmla="*/ 41 w 91"/>
                    <a:gd name="T11" fmla="*/ 81 h 187"/>
                    <a:gd name="T12" fmla="*/ 34 w 91"/>
                    <a:gd name="T13" fmla="*/ 106 h 187"/>
                    <a:gd name="T14" fmla="*/ 25 w 91"/>
                    <a:gd name="T15" fmla="*/ 132 h 187"/>
                    <a:gd name="T16" fmla="*/ 15 w 91"/>
                    <a:gd name="T17" fmla="*/ 156 h 187"/>
                    <a:gd name="T18" fmla="*/ 5 w 91"/>
                    <a:gd name="T19" fmla="*/ 180 h 187"/>
                    <a:gd name="T20" fmla="*/ 0 w 91"/>
                    <a:gd name="T21" fmla="*/ 187 h 187"/>
                    <a:gd name="T22" fmla="*/ 50 w 91"/>
                    <a:gd name="T23" fmla="*/ 182 h 187"/>
                    <a:gd name="T24" fmla="*/ 56 w 91"/>
                    <a:gd name="T25" fmla="*/ 171 h 187"/>
                    <a:gd name="T26" fmla="*/ 65 w 91"/>
                    <a:gd name="T27" fmla="*/ 146 h 187"/>
                    <a:gd name="T28" fmla="*/ 75 w 91"/>
                    <a:gd name="T29" fmla="*/ 120 h 187"/>
                    <a:gd name="T30" fmla="*/ 83 w 91"/>
                    <a:gd name="T31" fmla="*/ 92 h 187"/>
                    <a:gd name="T32" fmla="*/ 89 w 91"/>
                    <a:gd name="T33" fmla="*/ 64 h 187"/>
                    <a:gd name="T34" fmla="*/ 91 w 91"/>
                    <a:gd name="T35" fmla="*/ 55 h 1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1"/>
                    <a:gd name="T55" fmla="*/ 0 h 187"/>
                    <a:gd name="T56" fmla="*/ 91 w 91"/>
                    <a:gd name="T57" fmla="*/ 187 h 18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1" h="187">
                      <a:moveTo>
                        <a:pt x="91" y="55"/>
                      </a:moveTo>
                      <a:lnTo>
                        <a:pt x="57" y="0"/>
                      </a:lnTo>
                      <a:lnTo>
                        <a:pt x="57" y="3"/>
                      </a:lnTo>
                      <a:lnTo>
                        <a:pt x="52" y="30"/>
                      </a:lnTo>
                      <a:lnTo>
                        <a:pt x="47" y="56"/>
                      </a:lnTo>
                      <a:lnTo>
                        <a:pt x="41" y="81"/>
                      </a:lnTo>
                      <a:lnTo>
                        <a:pt x="34" y="106"/>
                      </a:lnTo>
                      <a:lnTo>
                        <a:pt x="25" y="132"/>
                      </a:lnTo>
                      <a:lnTo>
                        <a:pt x="15" y="156"/>
                      </a:lnTo>
                      <a:lnTo>
                        <a:pt x="5" y="180"/>
                      </a:lnTo>
                      <a:lnTo>
                        <a:pt x="0" y="187"/>
                      </a:lnTo>
                      <a:lnTo>
                        <a:pt x="50" y="182"/>
                      </a:lnTo>
                      <a:lnTo>
                        <a:pt x="56" y="171"/>
                      </a:lnTo>
                      <a:lnTo>
                        <a:pt x="65" y="146"/>
                      </a:lnTo>
                      <a:lnTo>
                        <a:pt x="75" y="120"/>
                      </a:lnTo>
                      <a:lnTo>
                        <a:pt x="83" y="92"/>
                      </a:lnTo>
                      <a:lnTo>
                        <a:pt x="89" y="64"/>
                      </a:lnTo>
                      <a:lnTo>
                        <a:pt x="91" y="5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8" name="Freeform 2745"/>
                <p:cNvSpPr>
                  <a:spLocks/>
                </p:cNvSpPr>
                <p:nvPr/>
              </p:nvSpPr>
              <p:spPr bwMode="auto">
                <a:xfrm>
                  <a:off x="1287" y="2103"/>
                  <a:ext cx="21" cy="68"/>
                </a:xfrm>
                <a:custGeom>
                  <a:avLst/>
                  <a:gdLst>
                    <a:gd name="T0" fmla="*/ 53 w 149"/>
                    <a:gd name="T1" fmla="*/ 0 h 407"/>
                    <a:gd name="T2" fmla="*/ 11 w 149"/>
                    <a:gd name="T3" fmla="*/ 3 h 407"/>
                    <a:gd name="T4" fmla="*/ 7 w 149"/>
                    <a:gd name="T5" fmla="*/ 23 h 407"/>
                    <a:gd name="T6" fmla="*/ 4 w 149"/>
                    <a:gd name="T7" fmla="*/ 49 h 407"/>
                    <a:gd name="T8" fmla="*/ 0 w 149"/>
                    <a:gd name="T9" fmla="*/ 75 h 407"/>
                    <a:gd name="T10" fmla="*/ 0 w 149"/>
                    <a:gd name="T11" fmla="*/ 103 h 407"/>
                    <a:gd name="T12" fmla="*/ 0 w 149"/>
                    <a:gd name="T13" fmla="*/ 131 h 407"/>
                    <a:gd name="T14" fmla="*/ 4 w 149"/>
                    <a:gd name="T15" fmla="*/ 157 h 407"/>
                    <a:gd name="T16" fmla="*/ 7 w 149"/>
                    <a:gd name="T17" fmla="*/ 184 h 407"/>
                    <a:gd name="T18" fmla="*/ 12 w 149"/>
                    <a:gd name="T19" fmla="*/ 210 h 407"/>
                    <a:gd name="T20" fmla="*/ 18 w 149"/>
                    <a:gd name="T21" fmla="*/ 235 h 407"/>
                    <a:gd name="T22" fmla="*/ 25 w 149"/>
                    <a:gd name="T23" fmla="*/ 260 h 407"/>
                    <a:gd name="T24" fmla="*/ 33 w 149"/>
                    <a:gd name="T25" fmla="*/ 286 h 407"/>
                    <a:gd name="T26" fmla="*/ 43 w 149"/>
                    <a:gd name="T27" fmla="*/ 310 h 407"/>
                    <a:gd name="T28" fmla="*/ 53 w 149"/>
                    <a:gd name="T29" fmla="*/ 334 h 407"/>
                    <a:gd name="T30" fmla="*/ 65 w 149"/>
                    <a:gd name="T31" fmla="*/ 356 h 407"/>
                    <a:gd name="T32" fmla="*/ 79 w 149"/>
                    <a:gd name="T33" fmla="*/ 378 h 407"/>
                    <a:gd name="T34" fmla="*/ 92 w 149"/>
                    <a:gd name="T35" fmla="*/ 399 h 407"/>
                    <a:gd name="T36" fmla="*/ 98 w 149"/>
                    <a:gd name="T37" fmla="*/ 407 h 407"/>
                    <a:gd name="T38" fmla="*/ 149 w 149"/>
                    <a:gd name="T39" fmla="*/ 405 h 407"/>
                    <a:gd name="T40" fmla="*/ 142 w 149"/>
                    <a:gd name="T41" fmla="*/ 396 h 407"/>
                    <a:gd name="T42" fmla="*/ 127 w 149"/>
                    <a:gd name="T43" fmla="*/ 376 h 407"/>
                    <a:gd name="T44" fmla="*/ 115 w 149"/>
                    <a:gd name="T45" fmla="*/ 356 h 407"/>
                    <a:gd name="T46" fmla="*/ 102 w 149"/>
                    <a:gd name="T47" fmla="*/ 336 h 407"/>
                    <a:gd name="T48" fmla="*/ 91 w 149"/>
                    <a:gd name="T49" fmla="*/ 316 h 407"/>
                    <a:gd name="T50" fmla="*/ 82 w 149"/>
                    <a:gd name="T51" fmla="*/ 294 h 407"/>
                    <a:gd name="T52" fmla="*/ 72 w 149"/>
                    <a:gd name="T53" fmla="*/ 272 h 407"/>
                    <a:gd name="T54" fmla="*/ 64 w 149"/>
                    <a:gd name="T55" fmla="*/ 248 h 407"/>
                    <a:gd name="T56" fmla="*/ 58 w 149"/>
                    <a:gd name="T57" fmla="*/ 225 h 407"/>
                    <a:gd name="T58" fmla="*/ 51 w 149"/>
                    <a:gd name="T59" fmla="*/ 201 h 407"/>
                    <a:gd name="T60" fmla="*/ 47 w 149"/>
                    <a:gd name="T61" fmla="*/ 178 h 407"/>
                    <a:gd name="T62" fmla="*/ 44 w 149"/>
                    <a:gd name="T63" fmla="*/ 154 h 407"/>
                    <a:gd name="T64" fmla="*/ 41 w 149"/>
                    <a:gd name="T65" fmla="*/ 129 h 407"/>
                    <a:gd name="T66" fmla="*/ 41 w 149"/>
                    <a:gd name="T67" fmla="*/ 103 h 407"/>
                    <a:gd name="T68" fmla="*/ 41 w 149"/>
                    <a:gd name="T69" fmla="*/ 78 h 407"/>
                    <a:gd name="T70" fmla="*/ 44 w 149"/>
                    <a:gd name="T71" fmla="*/ 53 h 407"/>
                    <a:gd name="T72" fmla="*/ 47 w 149"/>
                    <a:gd name="T73" fmla="*/ 29 h 407"/>
                    <a:gd name="T74" fmla="*/ 51 w 149"/>
                    <a:gd name="T75" fmla="*/ 5 h 407"/>
                    <a:gd name="T76" fmla="*/ 53 w 149"/>
                    <a:gd name="T77" fmla="*/ 0 h 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9"/>
                    <a:gd name="T118" fmla="*/ 0 h 407"/>
                    <a:gd name="T119" fmla="*/ 149 w 149"/>
                    <a:gd name="T120" fmla="*/ 407 h 4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9" h="407">
                      <a:moveTo>
                        <a:pt x="53" y="0"/>
                      </a:moveTo>
                      <a:lnTo>
                        <a:pt x="11" y="3"/>
                      </a:lnTo>
                      <a:lnTo>
                        <a:pt x="7" y="23"/>
                      </a:lnTo>
                      <a:lnTo>
                        <a:pt x="4" y="49"/>
                      </a:lnTo>
                      <a:lnTo>
                        <a:pt x="0" y="75"/>
                      </a:lnTo>
                      <a:lnTo>
                        <a:pt x="0" y="103"/>
                      </a:lnTo>
                      <a:lnTo>
                        <a:pt x="0" y="131"/>
                      </a:lnTo>
                      <a:lnTo>
                        <a:pt x="4" y="157"/>
                      </a:lnTo>
                      <a:lnTo>
                        <a:pt x="7" y="184"/>
                      </a:lnTo>
                      <a:lnTo>
                        <a:pt x="12" y="210"/>
                      </a:lnTo>
                      <a:lnTo>
                        <a:pt x="18" y="235"/>
                      </a:lnTo>
                      <a:lnTo>
                        <a:pt x="25" y="260"/>
                      </a:lnTo>
                      <a:lnTo>
                        <a:pt x="33" y="286"/>
                      </a:lnTo>
                      <a:lnTo>
                        <a:pt x="43" y="310"/>
                      </a:lnTo>
                      <a:lnTo>
                        <a:pt x="53" y="334"/>
                      </a:lnTo>
                      <a:lnTo>
                        <a:pt x="65" y="356"/>
                      </a:lnTo>
                      <a:lnTo>
                        <a:pt x="79" y="378"/>
                      </a:lnTo>
                      <a:lnTo>
                        <a:pt x="92" y="399"/>
                      </a:lnTo>
                      <a:lnTo>
                        <a:pt x="98" y="407"/>
                      </a:lnTo>
                      <a:lnTo>
                        <a:pt x="149" y="405"/>
                      </a:lnTo>
                      <a:lnTo>
                        <a:pt x="142" y="396"/>
                      </a:lnTo>
                      <a:lnTo>
                        <a:pt x="127" y="376"/>
                      </a:lnTo>
                      <a:lnTo>
                        <a:pt x="115" y="356"/>
                      </a:lnTo>
                      <a:lnTo>
                        <a:pt x="102" y="336"/>
                      </a:lnTo>
                      <a:lnTo>
                        <a:pt x="91" y="316"/>
                      </a:lnTo>
                      <a:lnTo>
                        <a:pt x="82" y="294"/>
                      </a:lnTo>
                      <a:lnTo>
                        <a:pt x="72" y="272"/>
                      </a:lnTo>
                      <a:lnTo>
                        <a:pt x="64" y="248"/>
                      </a:lnTo>
                      <a:lnTo>
                        <a:pt x="58" y="225"/>
                      </a:lnTo>
                      <a:lnTo>
                        <a:pt x="51" y="201"/>
                      </a:lnTo>
                      <a:lnTo>
                        <a:pt x="47" y="178"/>
                      </a:lnTo>
                      <a:lnTo>
                        <a:pt x="44" y="154"/>
                      </a:lnTo>
                      <a:lnTo>
                        <a:pt x="41" y="129"/>
                      </a:lnTo>
                      <a:lnTo>
                        <a:pt x="41" y="103"/>
                      </a:lnTo>
                      <a:lnTo>
                        <a:pt x="41" y="78"/>
                      </a:lnTo>
                      <a:lnTo>
                        <a:pt x="44" y="53"/>
                      </a:lnTo>
                      <a:lnTo>
                        <a:pt x="47" y="29"/>
                      </a:lnTo>
                      <a:lnTo>
                        <a:pt x="51" y="5"/>
                      </a:lnTo>
                      <a:lnTo>
                        <a:pt x="53"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39" name="Freeform 2746"/>
                <p:cNvSpPr>
                  <a:spLocks/>
                </p:cNvSpPr>
                <p:nvPr/>
              </p:nvSpPr>
              <p:spPr bwMode="auto">
                <a:xfrm>
                  <a:off x="1437" y="2114"/>
                  <a:ext cx="3" cy="6"/>
                </a:xfrm>
                <a:custGeom>
                  <a:avLst/>
                  <a:gdLst>
                    <a:gd name="T0" fmla="*/ 0 w 22"/>
                    <a:gd name="T1" fmla="*/ 0 h 38"/>
                    <a:gd name="T2" fmla="*/ 22 w 22"/>
                    <a:gd name="T3" fmla="*/ 38 h 38"/>
                    <a:gd name="T4" fmla="*/ 2 w 22"/>
                    <a:gd name="T5" fmla="*/ 38 h 38"/>
                    <a:gd name="T6" fmla="*/ 0 w 22"/>
                    <a:gd name="T7" fmla="*/ 13 h 38"/>
                    <a:gd name="T8" fmla="*/ 0 w 22"/>
                    <a:gd name="T9" fmla="*/ 0 h 38"/>
                    <a:gd name="T10" fmla="*/ 0 60000 65536"/>
                    <a:gd name="T11" fmla="*/ 0 60000 65536"/>
                    <a:gd name="T12" fmla="*/ 0 60000 65536"/>
                    <a:gd name="T13" fmla="*/ 0 60000 65536"/>
                    <a:gd name="T14" fmla="*/ 0 60000 65536"/>
                    <a:gd name="T15" fmla="*/ 0 w 22"/>
                    <a:gd name="T16" fmla="*/ 0 h 38"/>
                    <a:gd name="T17" fmla="*/ 22 w 22"/>
                    <a:gd name="T18" fmla="*/ 38 h 38"/>
                  </a:gdLst>
                  <a:ahLst/>
                  <a:cxnLst>
                    <a:cxn ang="T10">
                      <a:pos x="T0" y="T1"/>
                    </a:cxn>
                    <a:cxn ang="T11">
                      <a:pos x="T2" y="T3"/>
                    </a:cxn>
                    <a:cxn ang="T12">
                      <a:pos x="T4" y="T5"/>
                    </a:cxn>
                    <a:cxn ang="T13">
                      <a:pos x="T6" y="T7"/>
                    </a:cxn>
                    <a:cxn ang="T14">
                      <a:pos x="T8" y="T9"/>
                    </a:cxn>
                  </a:cxnLst>
                  <a:rect l="T15" t="T16" r="T17" b="T18"/>
                  <a:pathLst>
                    <a:path w="22" h="38">
                      <a:moveTo>
                        <a:pt x="0" y="0"/>
                      </a:moveTo>
                      <a:lnTo>
                        <a:pt x="22" y="38"/>
                      </a:lnTo>
                      <a:lnTo>
                        <a:pt x="2" y="38"/>
                      </a:lnTo>
                      <a:lnTo>
                        <a:pt x="0" y="13"/>
                      </a:lnTo>
                      <a:lnTo>
                        <a:pt x="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0" name="Freeform 2747"/>
                <p:cNvSpPr>
                  <a:spLocks/>
                </p:cNvSpPr>
                <p:nvPr/>
              </p:nvSpPr>
              <p:spPr bwMode="auto">
                <a:xfrm>
                  <a:off x="1428" y="2120"/>
                  <a:ext cx="15" cy="41"/>
                </a:xfrm>
                <a:custGeom>
                  <a:avLst/>
                  <a:gdLst>
                    <a:gd name="T0" fmla="*/ 107 w 107"/>
                    <a:gd name="T1" fmla="*/ 51 h 242"/>
                    <a:gd name="T2" fmla="*/ 87 w 107"/>
                    <a:gd name="T3" fmla="*/ 0 h 242"/>
                    <a:gd name="T4" fmla="*/ 67 w 107"/>
                    <a:gd name="T5" fmla="*/ 0 h 242"/>
                    <a:gd name="T6" fmla="*/ 65 w 107"/>
                    <a:gd name="T7" fmla="*/ 26 h 242"/>
                    <a:gd name="T8" fmla="*/ 64 w 107"/>
                    <a:gd name="T9" fmla="*/ 51 h 242"/>
                    <a:gd name="T10" fmla="*/ 61 w 107"/>
                    <a:gd name="T11" fmla="*/ 75 h 242"/>
                    <a:gd name="T12" fmla="*/ 57 w 107"/>
                    <a:gd name="T13" fmla="*/ 98 h 242"/>
                    <a:gd name="T14" fmla="*/ 50 w 107"/>
                    <a:gd name="T15" fmla="*/ 122 h 242"/>
                    <a:gd name="T16" fmla="*/ 44 w 107"/>
                    <a:gd name="T17" fmla="*/ 145 h 242"/>
                    <a:gd name="T18" fmla="*/ 36 w 107"/>
                    <a:gd name="T19" fmla="*/ 169 h 242"/>
                    <a:gd name="T20" fmla="*/ 26 w 107"/>
                    <a:gd name="T21" fmla="*/ 191 h 242"/>
                    <a:gd name="T22" fmla="*/ 17 w 107"/>
                    <a:gd name="T23" fmla="*/ 213 h 242"/>
                    <a:gd name="T24" fmla="*/ 6 w 107"/>
                    <a:gd name="T25" fmla="*/ 233 h 242"/>
                    <a:gd name="T26" fmla="*/ 0 w 107"/>
                    <a:gd name="T27" fmla="*/ 242 h 242"/>
                    <a:gd name="T28" fmla="*/ 50 w 107"/>
                    <a:gd name="T29" fmla="*/ 238 h 242"/>
                    <a:gd name="T30" fmla="*/ 55 w 107"/>
                    <a:gd name="T31" fmla="*/ 231 h 242"/>
                    <a:gd name="T32" fmla="*/ 65 w 107"/>
                    <a:gd name="T33" fmla="*/ 207 h 242"/>
                    <a:gd name="T34" fmla="*/ 75 w 107"/>
                    <a:gd name="T35" fmla="*/ 183 h 242"/>
                    <a:gd name="T36" fmla="*/ 84 w 107"/>
                    <a:gd name="T37" fmla="*/ 157 h 242"/>
                    <a:gd name="T38" fmla="*/ 91 w 107"/>
                    <a:gd name="T39" fmla="*/ 132 h 242"/>
                    <a:gd name="T40" fmla="*/ 97 w 107"/>
                    <a:gd name="T41" fmla="*/ 107 h 242"/>
                    <a:gd name="T42" fmla="*/ 102 w 107"/>
                    <a:gd name="T43" fmla="*/ 81 h 242"/>
                    <a:gd name="T44" fmla="*/ 107 w 107"/>
                    <a:gd name="T45" fmla="*/ 54 h 242"/>
                    <a:gd name="T46" fmla="*/ 107 w 107"/>
                    <a:gd name="T47" fmla="*/ 51 h 2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7"/>
                    <a:gd name="T73" fmla="*/ 0 h 242"/>
                    <a:gd name="T74" fmla="*/ 107 w 107"/>
                    <a:gd name="T75" fmla="*/ 242 h 2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7" h="242">
                      <a:moveTo>
                        <a:pt x="107" y="51"/>
                      </a:moveTo>
                      <a:lnTo>
                        <a:pt x="87" y="0"/>
                      </a:lnTo>
                      <a:lnTo>
                        <a:pt x="67" y="0"/>
                      </a:lnTo>
                      <a:lnTo>
                        <a:pt x="65" y="26"/>
                      </a:lnTo>
                      <a:lnTo>
                        <a:pt x="64" y="51"/>
                      </a:lnTo>
                      <a:lnTo>
                        <a:pt x="61" y="75"/>
                      </a:lnTo>
                      <a:lnTo>
                        <a:pt x="57" y="98"/>
                      </a:lnTo>
                      <a:lnTo>
                        <a:pt x="50" y="122"/>
                      </a:lnTo>
                      <a:lnTo>
                        <a:pt x="44" y="145"/>
                      </a:lnTo>
                      <a:lnTo>
                        <a:pt x="36" y="169"/>
                      </a:lnTo>
                      <a:lnTo>
                        <a:pt x="26" y="191"/>
                      </a:lnTo>
                      <a:lnTo>
                        <a:pt x="17" y="213"/>
                      </a:lnTo>
                      <a:lnTo>
                        <a:pt x="6" y="233"/>
                      </a:lnTo>
                      <a:lnTo>
                        <a:pt x="0" y="242"/>
                      </a:lnTo>
                      <a:lnTo>
                        <a:pt x="50" y="238"/>
                      </a:lnTo>
                      <a:lnTo>
                        <a:pt x="55" y="231"/>
                      </a:lnTo>
                      <a:lnTo>
                        <a:pt x="65" y="207"/>
                      </a:lnTo>
                      <a:lnTo>
                        <a:pt x="75" y="183"/>
                      </a:lnTo>
                      <a:lnTo>
                        <a:pt x="84" y="157"/>
                      </a:lnTo>
                      <a:lnTo>
                        <a:pt x="91" y="132"/>
                      </a:lnTo>
                      <a:lnTo>
                        <a:pt x="97" y="107"/>
                      </a:lnTo>
                      <a:lnTo>
                        <a:pt x="102" y="81"/>
                      </a:lnTo>
                      <a:lnTo>
                        <a:pt x="107" y="54"/>
                      </a:lnTo>
                      <a:lnTo>
                        <a:pt x="107" y="5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1" name="Freeform 2748"/>
                <p:cNvSpPr>
                  <a:spLocks/>
                </p:cNvSpPr>
                <p:nvPr/>
              </p:nvSpPr>
              <p:spPr bwMode="auto">
                <a:xfrm>
                  <a:off x="1293" y="2103"/>
                  <a:ext cx="23" cy="68"/>
                </a:xfrm>
                <a:custGeom>
                  <a:avLst/>
                  <a:gdLst>
                    <a:gd name="T0" fmla="*/ 55 w 161"/>
                    <a:gd name="T1" fmla="*/ 0 h 406"/>
                    <a:gd name="T2" fmla="*/ 12 w 161"/>
                    <a:gd name="T3" fmla="*/ 1 h 406"/>
                    <a:gd name="T4" fmla="*/ 10 w 161"/>
                    <a:gd name="T5" fmla="*/ 6 h 406"/>
                    <a:gd name="T6" fmla="*/ 6 w 161"/>
                    <a:gd name="T7" fmla="*/ 30 h 406"/>
                    <a:gd name="T8" fmla="*/ 3 w 161"/>
                    <a:gd name="T9" fmla="*/ 54 h 406"/>
                    <a:gd name="T10" fmla="*/ 0 w 161"/>
                    <a:gd name="T11" fmla="*/ 79 h 406"/>
                    <a:gd name="T12" fmla="*/ 0 w 161"/>
                    <a:gd name="T13" fmla="*/ 104 h 406"/>
                    <a:gd name="T14" fmla="*/ 0 w 161"/>
                    <a:gd name="T15" fmla="*/ 130 h 406"/>
                    <a:gd name="T16" fmla="*/ 3 w 161"/>
                    <a:gd name="T17" fmla="*/ 155 h 406"/>
                    <a:gd name="T18" fmla="*/ 6 w 161"/>
                    <a:gd name="T19" fmla="*/ 179 h 406"/>
                    <a:gd name="T20" fmla="*/ 10 w 161"/>
                    <a:gd name="T21" fmla="*/ 202 h 406"/>
                    <a:gd name="T22" fmla="*/ 17 w 161"/>
                    <a:gd name="T23" fmla="*/ 226 h 406"/>
                    <a:gd name="T24" fmla="*/ 23 w 161"/>
                    <a:gd name="T25" fmla="*/ 249 h 406"/>
                    <a:gd name="T26" fmla="*/ 31 w 161"/>
                    <a:gd name="T27" fmla="*/ 273 h 406"/>
                    <a:gd name="T28" fmla="*/ 41 w 161"/>
                    <a:gd name="T29" fmla="*/ 295 h 406"/>
                    <a:gd name="T30" fmla="*/ 50 w 161"/>
                    <a:gd name="T31" fmla="*/ 317 h 406"/>
                    <a:gd name="T32" fmla="*/ 61 w 161"/>
                    <a:gd name="T33" fmla="*/ 337 h 406"/>
                    <a:gd name="T34" fmla="*/ 74 w 161"/>
                    <a:gd name="T35" fmla="*/ 357 h 406"/>
                    <a:gd name="T36" fmla="*/ 86 w 161"/>
                    <a:gd name="T37" fmla="*/ 377 h 406"/>
                    <a:gd name="T38" fmla="*/ 101 w 161"/>
                    <a:gd name="T39" fmla="*/ 397 h 406"/>
                    <a:gd name="T40" fmla="*/ 108 w 161"/>
                    <a:gd name="T41" fmla="*/ 406 h 406"/>
                    <a:gd name="T42" fmla="*/ 161 w 161"/>
                    <a:gd name="T43" fmla="*/ 404 h 406"/>
                    <a:gd name="T44" fmla="*/ 148 w 161"/>
                    <a:gd name="T45" fmla="*/ 389 h 406"/>
                    <a:gd name="T46" fmla="*/ 134 w 161"/>
                    <a:gd name="T47" fmla="*/ 373 h 406"/>
                    <a:gd name="T48" fmla="*/ 122 w 161"/>
                    <a:gd name="T49" fmla="*/ 355 h 406"/>
                    <a:gd name="T50" fmla="*/ 109 w 161"/>
                    <a:gd name="T51" fmla="*/ 337 h 406"/>
                    <a:gd name="T52" fmla="*/ 99 w 161"/>
                    <a:gd name="T53" fmla="*/ 318 h 406"/>
                    <a:gd name="T54" fmla="*/ 89 w 161"/>
                    <a:gd name="T55" fmla="*/ 299 h 406"/>
                    <a:gd name="T56" fmla="*/ 79 w 161"/>
                    <a:gd name="T57" fmla="*/ 280 h 406"/>
                    <a:gd name="T58" fmla="*/ 70 w 161"/>
                    <a:gd name="T59" fmla="*/ 258 h 406"/>
                    <a:gd name="T60" fmla="*/ 64 w 161"/>
                    <a:gd name="T61" fmla="*/ 237 h 406"/>
                    <a:gd name="T62" fmla="*/ 57 w 161"/>
                    <a:gd name="T63" fmla="*/ 216 h 406"/>
                    <a:gd name="T64" fmla="*/ 51 w 161"/>
                    <a:gd name="T65" fmla="*/ 194 h 406"/>
                    <a:gd name="T66" fmla="*/ 48 w 161"/>
                    <a:gd name="T67" fmla="*/ 173 h 406"/>
                    <a:gd name="T68" fmla="*/ 45 w 161"/>
                    <a:gd name="T69" fmla="*/ 150 h 406"/>
                    <a:gd name="T70" fmla="*/ 43 w 161"/>
                    <a:gd name="T71" fmla="*/ 127 h 406"/>
                    <a:gd name="T72" fmla="*/ 43 w 161"/>
                    <a:gd name="T73" fmla="*/ 104 h 406"/>
                    <a:gd name="T74" fmla="*/ 43 w 161"/>
                    <a:gd name="T75" fmla="*/ 81 h 406"/>
                    <a:gd name="T76" fmla="*/ 45 w 161"/>
                    <a:gd name="T77" fmla="*/ 59 h 406"/>
                    <a:gd name="T78" fmla="*/ 48 w 161"/>
                    <a:gd name="T79" fmla="*/ 36 h 406"/>
                    <a:gd name="T80" fmla="*/ 51 w 161"/>
                    <a:gd name="T81" fmla="*/ 14 h 406"/>
                    <a:gd name="T82" fmla="*/ 55 w 161"/>
                    <a:gd name="T83" fmla="*/ 0 h 4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406"/>
                    <a:gd name="T128" fmla="*/ 161 w 161"/>
                    <a:gd name="T129" fmla="*/ 406 h 4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406">
                      <a:moveTo>
                        <a:pt x="55" y="0"/>
                      </a:moveTo>
                      <a:lnTo>
                        <a:pt x="12" y="1"/>
                      </a:lnTo>
                      <a:lnTo>
                        <a:pt x="10" y="6"/>
                      </a:lnTo>
                      <a:lnTo>
                        <a:pt x="6" y="30"/>
                      </a:lnTo>
                      <a:lnTo>
                        <a:pt x="3" y="54"/>
                      </a:lnTo>
                      <a:lnTo>
                        <a:pt x="0" y="79"/>
                      </a:lnTo>
                      <a:lnTo>
                        <a:pt x="0" y="104"/>
                      </a:lnTo>
                      <a:lnTo>
                        <a:pt x="0" y="130"/>
                      </a:lnTo>
                      <a:lnTo>
                        <a:pt x="3" y="155"/>
                      </a:lnTo>
                      <a:lnTo>
                        <a:pt x="6" y="179"/>
                      </a:lnTo>
                      <a:lnTo>
                        <a:pt x="10" y="202"/>
                      </a:lnTo>
                      <a:lnTo>
                        <a:pt x="17" y="226"/>
                      </a:lnTo>
                      <a:lnTo>
                        <a:pt x="23" y="249"/>
                      </a:lnTo>
                      <a:lnTo>
                        <a:pt x="31" y="273"/>
                      </a:lnTo>
                      <a:lnTo>
                        <a:pt x="41" y="295"/>
                      </a:lnTo>
                      <a:lnTo>
                        <a:pt x="50" y="317"/>
                      </a:lnTo>
                      <a:lnTo>
                        <a:pt x="61" y="337"/>
                      </a:lnTo>
                      <a:lnTo>
                        <a:pt x="74" y="357"/>
                      </a:lnTo>
                      <a:lnTo>
                        <a:pt x="86" y="377"/>
                      </a:lnTo>
                      <a:lnTo>
                        <a:pt x="101" y="397"/>
                      </a:lnTo>
                      <a:lnTo>
                        <a:pt x="108" y="406"/>
                      </a:lnTo>
                      <a:lnTo>
                        <a:pt x="161" y="404"/>
                      </a:lnTo>
                      <a:lnTo>
                        <a:pt x="148" y="389"/>
                      </a:lnTo>
                      <a:lnTo>
                        <a:pt x="134" y="373"/>
                      </a:lnTo>
                      <a:lnTo>
                        <a:pt x="122" y="355"/>
                      </a:lnTo>
                      <a:lnTo>
                        <a:pt x="109" y="337"/>
                      </a:lnTo>
                      <a:lnTo>
                        <a:pt x="99" y="318"/>
                      </a:lnTo>
                      <a:lnTo>
                        <a:pt x="89" y="299"/>
                      </a:lnTo>
                      <a:lnTo>
                        <a:pt x="79" y="280"/>
                      </a:lnTo>
                      <a:lnTo>
                        <a:pt x="70" y="258"/>
                      </a:lnTo>
                      <a:lnTo>
                        <a:pt x="64" y="237"/>
                      </a:lnTo>
                      <a:lnTo>
                        <a:pt x="57" y="216"/>
                      </a:lnTo>
                      <a:lnTo>
                        <a:pt x="51" y="194"/>
                      </a:lnTo>
                      <a:lnTo>
                        <a:pt x="48" y="173"/>
                      </a:lnTo>
                      <a:lnTo>
                        <a:pt x="45" y="150"/>
                      </a:lnTo>
                      <a:lnTo>
                        <a:pt x="43" y="127"/>
                      </a:lnTo>
                      <a:lnTo>
                        <a:pt x="43" y="104"/>
                      </a:lnTo>
                      <a:lnTo>
                        <a:pt x="43" y="81"/>
                      </a:lnTo>
                      <a:lnTo>
                        <a:pt x="45" y="59"/>
                      </a:lnTo>
                      <a:lnTo>
                        <a:pt x="48" y="36"/>
                      </a:lnTo>
                      <a:lnTo>
                        <a:pt x="51" y="14"/>
                      </a:lnTo>
                      <a:lnTo>
                        <a:pt x="55"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2" name="Freeform 2749"/>
                <p:cNvSpPr>
                  <a:spLocks/>
                </p:cNvSpPr>
                <p:nvPr/>
              </p:nvSpPr>
              <p:spPr bwMode="auto">
                <a:xfrm>
                  <a:off x="1420" y="2110"/>
                  <a:ext cx="17" cy="51"/>
                </a:xfrm>
                <a:custGeom>
                  <a:avLst/>
                  <a:gdLst>
                    <a:gd name="T0" fmla="*/ 118 w 120"/>
                    <a:gd name="T1" fmla="*/ 25 h 310"/>
                    <a:gd name="T2" fmla="*/ 100 w 120"/>
                    <a:gd name="T3" fmla="*/ 10 h 310"/>
                    <a:gd name="T4" fmla="*/ 72 w 120"/>
                    <a:gd name="T5" fmla="*/ 0 h 310"/>
                    <a:gd name="T6" fmla="*/ 75 w 120"/>
                    <a:gd name="T7" fmla="*/ 18 h 310"/>
                    <a:gd name="T8" fmla="*/ 77 w 120"/>
                    <a:gd name="T9" fmla="*/ 40 h 310"/>
                    <a:gd name="T10" fmla="*/ 77 w 120"/>
                    <a:gd name="T11" fmla="*/ 63 h 310"/>
                    <a:gd name="T12" fmla="*/ 120 w 120"/>
                    <a:gd name="T13" fmla="*/ 63 h 310"/>
                    <a:gd name="T14" fmla="*/ 118 w 120"/>
                    <a:gd name="T15" fmla="*/ 89 h 310"/>
                    <a:gd name="T16" fmla="*/ 117 w 120"/>
                    <a:gd name="T17" fmla="*/ 114 h 310"/>
                    <a:gd name="T18" fmla="*/ 114 w 120"/>
                    <a:gd name="T19" fmla="*/ 138 h 310"/>
                    <a:gd name="T20" fmla="*/ 110 w 120"/>
                    <a:gd name="T21" fmla="*/ 161 h 310"/>
                    <a:gd name="T22" fmla="*/ 103 w 120"/>
                    <a:gd name="T23" fmla="*/ 185 h 310"/>
                    <a:gd name="T24" fmla="*/ 97 w 120"/>
                    <a:gd name="T25" fmla="*/ 208 h 310"/>
                    <a:gd name="T26" fmla="*/ 89 w 120"/>
                    <a:gd name="T27" fmla="*/ 232 h 310"/>
                    <a:gd name="T28" fmla="*/ 79 w 120"/>
                    <a:gd name="T29" fmla="*/ 254 h 310"/>
                    <a:gd name="T30" fmla="*/ 70 w 120"/>
                    <a:gd name="T31" fmla="*/ 276 h 310"/>
                    <a:gd name="T32" fmla="*/ 59 w 120"/>
                    <a:gd name="T33" fmla="*/ 296 h 310"/>
                    <a:gd name="T34" fmla="*/ 53 w 120"/>
                    <a:gd name="T35" fmla="*/ 305 h 310"/>
                    <a:gd name="T36" fmla="*/ 0 w 120"/>
                    <a:gd name="T37" fmla="*/ 310 h 310"/>
                    <a:gd name="T38" fmla="*/ 11 w 120"/>
                    <a:gd name="T39" fmla="*/ 296 h 310"/>
                    <a:gd name="T40" fmla="*/ 21 w 120"/>
                    <a:gd name="T41" fmla="*/ 277 h 310"/>
                    <a:gd name="T42" fmla="*/ 32 w 120"/>
                    <a:gd name="T43" fmla="*/ 258 h 310"/>
                    <a:gd name="T44" fmla="*/ 42 w 120"/>
                    <a:gd name="T45" fmla="*/ 239 h 310"/>
                    <a:gd name="T46" fmla="*/ 49 w 120"/>
                    <a:gd name="T47" fmla="*/ 217 h 310"/>
                    <a:gd name="T48" fmla="*/ 57 w 120"/>
                    <a:gd name="T49" fmla="*/ 196 h 310"/>
                    <a:gd name="T50" fmla="*/ 63 w 120"/>
                    <a:gd name="T51" fmla="*/ 175 h 310"/>
                    <a:gd name="T52" fmla="*/ 68 w 120"/>
                    <a:gd name="T53" fmla="*/ 153 h 310"/>
                    <a:gd name="T54" fmla="*/ 72 w 120"/>
                    <a:gd name="T55" fmla="*/ 132 h 310"/>
                    <a:gd name="T56" fmla="*/ 75 w 120"/>
                    <a:gd name="T57" fmla="*/ 109 h 310"/>
                    <a:gd name="T58" fmla="*/ 77 w 120"/>
                    <a:gd name="T59" fmla="*/ 86 h 310"/>
                    <a:gd name="T60" fmla="*/ 77 w 120"/>
                    <a:gd name="T61" fmla="*/ 63 h 310"/>
                    <a:gd name="T62" fmla="*/ 120 w 120"/>
                    <a:gd name="T63" fmla="*/ 63 h 310"/>
                    <a:gd name="T64" fmla="*/ 118 w 120"/>
                    <a:gd name="T65" fmla="*/ 38 h 310"/>
                    <a:gd name="T66" fmla="*/ 118 w 120"/>
                    <a:gd name="T67" fmla="*/ 25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310"/>
                    <a:gd name="T104" fmla="*/ 120 w 120"/>
                    <a:gd name="T105" fmla="*/ 310 h 3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310">
                      <a:moveTo>
                        <a:pt x="118" y="25"/>
                      </a:moveTo>
                      <a:lnTo>
                        <a:pt x="100" y="10"/>
                      </a:lnTo>
                      <a:lnTo>
                        <a:pt x="72" y="0"/>
                      </a:lnTo>
                      <a:lnTo>
                        <a:pt x="75" y="18"/>
                      </a:lnTo>
                      <a:lnTo>
                        <a:pt x="77" y="40"/>
                      </a:lnTo>
                      <a:lnTo>
                        <a:pt x="77" y="63"/>
                      </a:lnTo>
                      <a:lnTo>
                        <a:pt x="120" y="63"/>
                      </a:lnTo>
                      <a:lnTo>
                        <a:pt x="118" y="89"/>
                      </a:lnTo>
                      <a:lnTo>
                        <a:pt x="117" y="114"/>
                      </a:lnTo>
                      <a:lnTo>
                        <a:pt x="114" y="138"/>
                      </a:lnTo>
                      <a:lnTo>
                        <a:pt x="110" y="161"/>
                      </a:lnTo>
                      <a:lnTo>
                        <a:pt x="103" y="185"/>
                      </a:lnTo>
                      <a:lnTo>
                        <a:pt x="97" y="208"/>
                      </a:lnTo>
                      <a:lnTo>
                        <a:pt x="89" y="232"/>
                      </a:lnTo>
                      <a:lnTo>
                        <a:pt x="79" y="254"/>
                      </a:lnTo>
                      <a:lnTo>
                        <a:pt x="70" y="276"/>
                      </a:lnTo>
                      <a:lnTo>
                        <a:pt x="59" y="296"/>
                      </a:lnTo>
                      <a:lnTo>
                        <a:pt x="53" y="305"/>
                      </a:lnTo>
                      <a:lnTo>
                        <a:pt x="0" y="310"/>
                      </a:lnTo>
                      <a:lnTo>
                        <a:pt x="11" y="296"/>
                      </a:lnTo>
                      <a:lnTo>
                        <a:pt x="21" y="277"/>
                      </a:lnTo>
                      <a:lnTo>
                        <a:pt x="32" y="258"/>
                      </a:lnTo>
                      <a:lnTo>
                        <a:pt x="42" y="239"/>
                      </a:lnTo>
                      <a:lnTo>
                        <a:pt x="49" y="217"/>
                      </a:lnTo>
                      <a:lnTo>
                        <a:pt x="57" y="196"/>
                      </a:lnTo>
                      <a:lnTo>
                        <a:pt x="63" y="175"/>
                      </a:lnTo>
                      <a:lnTo>
                        <a:pt x="68" y="153"/>
                      </a:lnTo>
                      <a:lnTo>
                        <a:pt x="72" y="132"/>
                      </a:lnTo>
                      <a:lnTo>
                        <a:pt x="75" y="109"/>
                      </a:lnTo>
                      <a:lnTo>
                        <a:pt x="77" y="86"/>
                      </a:lnTo>
                      <a:lnTo>
                        <a:pt x="77" y="63"/>
                      </a:lnTo>
                      <a:lnTo>
                        <a:pt x="120" y="63"/>
                      </a:lnTo>
                      <a:lnTo>
                        <a:pt x="118" y="38"/>
                      </a:lnTo>
                      <a:lnTo>
                        <a:pt x="118" y="25"/>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3" name="Freeform 2750"/>
                <p:cNvSpPr>
                  <a:spLocks/>
                </p:cNvSpPr>
                <p:nvPr/>
              </p:nvSpPr>
              <p:spPr bwMode="auto">
                <a:xfrm>
                  <a:off x="1299" y="2103"/>
                  <a:ext cx="25" cy="67"/>
                </a:xfrm>
                <a:custGeom>
                  <a:avLst/>
                  <a:gdLst>
                    <a:gd name="T0" fmla="*/ 56 w 175"/>
                    <a:gd name="T1" fmla="*/ 0 h 405"/>
                    <a:gd name="T2" fmla="*/ 12 w 175"/>
                    <a:gd name="T3" fmla="*/ 1 h 405"/>
                    <a:gd name="T4" fmla="*/ 8 w 175"/>
                    <a:gd name="T5" fmla="*/ 15 h 405"/>
                    <a:gd name="T6" fmla="*/ 5 w 175"/>
                    <a:gd name="T7" fmla="*/ 37 h 405"/>
                    <a:gd name="T8" fmla="*/ 2 w 175"/>
                    <a:gd name="T9" fmla="*/ 60 h 405"/>
                    <a:gd name="T10" fmla="*/ 0 w 175"/>
                    <a:gd name="T11" fmla="*/ 82 h 405"/>
                    <a:gd name="T12" fmla="*/ 0 w 175"/>
                    <a:gd name="T13" fmla="*/ 105 h 405"/>
                    <a:gd name="T14" fmla="*/ 0 w 175"/>
                    <a:gd name="T15" fmla="*/ 128 h 405"/>
                    <a:gd name="T16" fmla="*/ 2 w 175"/>
                    <a:gd name="T17" fmla="*/ 151 h 405"/>
                    <a:gd name="T18" fmla="*/ 5 w 175"/>
                    <a:gd name="T19" fmla="*/ 174 h 405"/>
                    <a:gd name="T20" fmla="*/ 8 w 175"/>
                    <a:gd name="T21" fmla="*/ 195 h 405"/>
                    <a:gd name="T22" fmla="*/ 14 w 175"/>
                    <a:gd name="T23" fmla="*/ 217 h 405"/>
                    <a:gd name="T24" fmla="*/ 21 w 175"/>
                    <a:gd name="T25" fmla="*/ 238 h 405"/>
                    <a:gd name="T26" fmla="*/ 27 w 175"/>
                    <a:gd name="T27" fmla="*/ 259 h 405"/>
                    <a:gd name="T28" fmla="*/ 36 w 175"/>
                    <a:gd name="T29" fmla="*/ 281 h 405"/>
                    <a:gd name="T30" fmla="*/ 46 w 175"/>
                    <a:gd name="T31" fmla="*/ 300 h 405"/>
                    <a:gd name="T32" fmla="*/ 56 w 175"/>
                    <a:gd name="T33" fmla="*/ 319 h 405"/>
                    <a:gd name="T34" fmla="*/ 66 w 175"/>
                    <a:gd name="T35" fmla="*/ 338 h 405"/>
                    <a:gd name="T36" fmla="*/ 79 w 175"/>
                    <a:gd name="T37" fmla="*/ 356 h 405"/>
                    <a:gd name="T38" fmla="*/ 91 w 175"/>
                    <a:gd name="T39" fmla="*/ 374 h 405"/>
                    <a:gd name="T40" fmla="*/ 105 w 175"/>
                    <a:gd name="T41" fmla="*/ 390 h 405"/>
                    <a:gd name="T42" fmla="*/ 118 w 175"/>
                    <a:gd name="T43" fmla="*/ 405 h 405"/>
                    <a:gd name="T44" fmla="*/ 175 w 175"/>
                    <a:gd name="T45" fmla="*/ 401 h 405"/>
                    <a:gd name="T46" fmla="*/ 164 w 175"/>
                    <a:gd name="T47" fmla="*/ 393 h 405"/>
                    <a:gd name="T48" fmla="*/ 151 w 175"/>
                    <a:gd name="T49" fmla="*/ 378 h 405"/>
                    <a:gd name="T50" fmla="*/ 137 w 175"/>
                    <a:gd name="T51" fmla="*/ 364 h 405"/>
                    <a:gd name="T52" fmla="*/ 125 w 175"/>
                    <a:gd name="T53" fmla="*/ 349 h 405"/>
                    <a:gd name="T54" fmla="*/ 114 w 175"/>
                    <a:gd name="T55" fmla="*/ 333 h 405"/>
                    <a:gd name="T56" fmla="*/ 103 w 175"/>
                    <a:gd name="T57" fmla="*/ 316 h 405"/>
                    <a:gd name="T58" fmla="*/ 92 w 175"/>
                    <a:gd name="T59" fmla="*/ 300 h 405"/>
                    <a:gd name="T60" fmla="*/ 83 w 175"/>
                    <a:gd name="T61" fmla="*/ 282 h 405"/>
                    <a:gd name="T62" fmla="*/ 74 w 175"/>
                    <a:gd name="T63" fmla="*/ 263 h 405"/>
                    <a:gd name="T64" fmla="*/ 66 w 175"/>
                    <a:gd name="T65" fmla="*/ 245 h 405"/>
                    <a:gd name="T66" fmla="*/ 60 w 175"/>
                    <a:gd name="T67" fmla="*/ 226 h 405"/>
                    <a:gd name="T68" fmla="*/ 54 w 175"/>
                    <a:gd name="T69" fmla="*/ 207 h 405"/>
                    <a:gd name="T70" fmla="*/ 51 w 175"/>
                    <a:gd name="T71" fmla="*/ 188 h 405"/>
                    <a:gd name="T72" fmla="*/ 47 w 175"/>
                    <a:gd name="T73" fmla="*/ 168 h 405"/>
                    <a:gd name="T74" fmla="*/ 43 w 175"/>
                    <a:gd name="T75" fmla="*/ 147 h 405"/>
                    <a:gd name="T76" fmla="*/ 42 w 175"/>
                    <a:gd name="T77" fmla="*/ 127 h 405"/>
                    <a:gd name="T78" fmla="*/ 42 w 175"/>
                    <a:gd name="T79" fmla="*/ 105 h 405"/>
                    <a:gd name="T80" fmla="*/ 42 w 175"/>
                    <a:gd name="T81" fmla="*/ 85 h 405"/>
                    <a:gd name="T82" fmla="*/ 43 w 175"/>
                    <a:gd name="T83" fmla="*/ 63 h 405"/>
                    <a:gd name="T84" fmla="*/ 47 w 175"/>
                    <a:gd name="T85" fmla="*/ 43 h 405"/>
                    <a:gd name="T86" fmla="*/ 51 w 175"/>
                    <a:gd name="T87" fmla="*/ 24 h 405"/>
                    <a:gd name="T88" fmla="*/ 54 w 175"/>
                    <a:gd name="T89" fmla="*/ 4 h 405"/>
                    <a:gd name="T90" fmla="*/ 56 w 175"/>
                    <a:gd name="T91" fmla="*/ 0 h 4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405"/>
                    <a:gd name="T140" fmla="*/ 175 w 175"/>
                    <a:gd name="T141" fmla="*/ 405 h 40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405">
                      <a:moveTo>
                        <a:pt x="56" y="0"/>
                      </a:moveTo>
                      <a:lnTo>
                        <a:pt x="12" y="1"/>
                      </a:lnTo>
                      <a:lnTo>
                        <a:pt x="8" y="15"/>
                      </a:lnTo>
                      <a:lnTo>
                        <a:pt x="5" y="37"/>
                      </a:lnTo>
                      <a:lnTo>
                        <a:pt x="2" y="60"/>
                      </a:lnTo>
                      <a:lnTo>
                        <a:pt x="0" y="82"/>
                      </a:lnTo>
                      <a:lnTo>
                        <a:pt x="0" y="105"/>
                      </a:lnTo>
                      <a:lnTo>
                        <a:pt x="0" y="128"/>
                      </a:lnTo>
                      <a:lnTo>
                        <a:pt x="2" y="151"/>
                      </a:lnTo>
                      <a:lnTo>
                        <a:pt x="5" y="174"/>
                      </a:lnTo>
                      <a:lnTo>
                        <a:pt x="8" y="195"/>
                      </a:lnTo>
                      <a:lnTo>
                        <a:pt x="14" y="217"/>
                      </a:lnTo>
                      <a:lnTo>
                        <a:pt x="21" y="238"/>
                      </a:lnTo>
                      <a:lnTo>
                        <a:pt x="27" y="259"/>
                      </a:lnTo>
                      <a:lnTo>
                        <a:pt x="36" y="281"/>
                      </a:lnTo>
                      <a:lnTo>
                        <a:pt x="46" y="300"/>
                      </a:lnTo>
                      <a:lnTo>
                        <a:pt x="56" y="319"/>
                      </a:lnTo>
                      <a:lnTo>
                        <a:pt x="66" y="338"/>
                      </a:lnTo>
                      <a:lnTo>
                        <a:pt x="79" y="356"/>
                      </a:lnTo>
                      <a:lnTo>
                        <a:pt x="91" y="374"/>
                      </a:lnTo>
                      <a:lnTo>
                        <a:pt x="105" y="390"/>
                      </a:lnTo>
                      <a:lnTo>
                        <a:pt x="118" y="405"/>
                      </a:lnTo>
                      <a:lnTo>
                        <a:pt x="175" y="401"/>
                      </a:lnTo>
                      <a:lnTo>
                        <a:pt x="164" y="393"/>
                      </a:lnTo>
                      <a:lnTo>
                        <a:pt x="151" y="378"/>
                      </a:lnTo>
                      <a:lnTo>
                        <a:pt x="137" y="364"/>
                      </a:lnTo>
                      <a:lnTo>
                        <a:pt x="125" y="349"/>
                      </a:lnTo>
                      <a:lnTo>
                        <a:pt x="114" y="333"/>
                      </a:lnTo>
                      <a:lnTo>
                        <a:pt x="103" y="316"/>
                      </a:lnTo>
                      <a:lnTo>
                        <a:pt x="92" y="300"/>
                      </a:lnTo>
                      <a:lnTo>
                        <a:pt x="83" y="282"/>
                      </a:lnTo>
                      <a:lnTo>
                        <a:pt x="74" y="263"/>
                      </a:lnTo>
                      <a:lnTo>
                        <a:pt x="66" y="245"/>
                      </a:lnTo>
                      <a:lnTo>
                        <a:pt x="60" y="226"/>
                      </a:lnTo>
                      <a:lnTo>
                        <a:pt x="54" y="207"/>
                      </a:lnTo>
                      <a:lnTo>
                        <a:pt x="51" y="188"/>
                      </a:lnTo>
                      <a:lnTo>
                        <a:pt x="47" y="168"/>
                      </a:lnTo>
                      <a:lnTo>
                        <a:pt x="43" y="147"/>
                      </a:lnTo>
                      <a:lnTo>
                        <a:pt x="42" y="127"/>
                      </a:lnTo>
                      <a:lnTo>
                        <a:pt x="42" y="105"/>
                      </a:lnTo>
                      <a:lnTo>
                        <a:pt x="42" y="85"/>
                      </a:lnTo>
                      <a:lnTo>
                        <a:pt x="43" y="63"/>
                      </a:lnTo>
                      <a:lnTo>
                        <a:pt x="47" y="43"/>
                      </a:lnTo>
                      <a:lnTo>
                        <a:pt x="51" y="24"/>
                      </a:lnTo>
                      <a:lnTo>
                        <a:pt x="54" y="4"/>
                      </a:lnTo>
                      <a:lnTo>
                        <a:pt x="56"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4" name="Freeform 2751"/>
                <p:cNvSpPr>
                  <a:spLocks/>
                </p:cNvSpPr>
                <p:nvPr/>
              </p:nvSpPr>
              <p:spPr bwMode="auto">
                <a:xfrm>
                  <a:off x="1412" y="2108"/>
                  <a:ext cx="19" cy="54"/>
                </a:xfrm>
                <a:custGeom>
                  <a:avLst/>
                  <a:gdLst>
                    <a:gd name="T0" fmla="*/ 127 w 132"/>
                    <a:gd name="T1" fmla="*/ 9 h 324"/>
                    <a:gd name="T2" fmla="*/ 84 w 132"/>
                    <a:gd name="T3" fmla="*/ 0 h 324"/>
                    <a:gd name="T4" fmla="*/ 86 w 132"/>
                    <a:gd name="T5" fmla="*/ 10 h 324"/>
                    <a:gd name="T6" fmla="*/ 88 w 132"/>
                    <a:gd name="T7" fmla="*/ 30 h 324"/>
                    <a:gd name="T8" fmla="*/ 91 w 132"/>
                    <a:gd name="T9" fmla="*/ 52 h 324"/>
                    <a:gd name="T10" fmla="*/ 91 w 132"/>
                    <a:gd name="T11" fmla="*/ 72 h 324"/>
                    <a:gd name="T12" fmla="*/ 132 w 132"/>
                    <a:gd name="T13" fmla="*/ 72 h 324"/>
                    <a:gd name="T14" fmla="*/ 132 w 132"/>
                    <a:gd name="T15" fmla="*/ 95 h 324"/>
                    <a:gd name="T16" fmla="*/ 130 w 132"/>
                    <a:gd name="T17" fmla="*/ 118 h 324"/>
                    <a:gd name="T18" fmla="*/ 127 w 132"/>
                    <a:gd name="T19" fmla="*/ 141 h 324"/>
                    <a:gd name="T20" fmla="*/ 123 w 132"/>
                    <a:gd name="T21" fmla="*/ 162 h 324"/>
                    <a:gd name="T22" fmla="*/ 118 w 132"/>
                    <a:gd name="T23" fmla="*/ 184 h 324"/>
                    <a:gd name="T24" fmla="*/ 112 w 132"/>
                    <a:gd name="T25" fmla="*/ 205 h 324"/>
                    <a:gd name="T26" fmla="*/ 104 w 132"/>
                    <a:gd name="T27" fmla="*/ 226 h 324"/>
                    <a:gd name="T28" fmla="*/ 97 w 132"/>
                    <a:gd name="T29" fmla="*/ 248 h 324"/>
                    <a:gd name="T30" fmla="*/ 87 w 132"/>
                    <a:gd name="T31" fmla="*/ 267 h 324"/>
                    <a:gd name="T32" fmla="*/ 76 w 132"/>
                    <a:gd name="T33" fmla="*/ 286 h 324"/>
                    <a:gd name="T34" fmla="*/ 66 w 132"/>
                    <a:gd name="T35" fmla="*/ 305 h 324"/>
                    <a:gd name="T36" fmla="*/ 55 w 132"/>
                    <a:gd name="T37" fmla="*/ 319 h 324"/>
                    <a:gd name="T38" fmla="*/ 0 w 132"/>
                    <a:gd name="T39" fmla="*/ 324 h 324"/>
                    <a:gd name="T40" fmla="*/ 7 w 132"/>
                    <a:gd name="T41" fmla="*/ 316 h 324"/>
                    <a:gd name="T42" fmla="*/ 18 w 132"/>
                    <a:gd name="T43" fmla="*/ 300 h 324"/>
                    <a:gd name="T44" fmla="*/ 29 w 132"/>
                    <a:gd name="T45" fmla="*/ 283 h 324"/>
                    <a:gd name="T46" fmla="*/ 40 w 132"/>
                    <a:gd name="T47" fmla="*/ 267 h 324"/>
                    <a:gd name="T48" fmla="*/ 49 w 132"/>
                    <a:gd name="T49" fmla="*/ 249 h 324"/>
                    <a:gd name="T50" fmla="*/ 56 w 132"/>
                    <a:gd name="T51" fmla="*/ 230 h 324"/>
                    <a:gd name="T52" fmla="*/ 65 w 132"/>
                    <a:gd name="T53" fmla="*/ 212 h 324"/>
                    <a:gd name="T54" fmla="*/ 72 w 132"/>
                    <a:gd name="T55" fmla="*/ 193 h 324"/>
                    <a:gd name="T56" fmla="*/ 76 w 132"/>
                    <a:gd name="T57" fmla="*/ 174 h 324"/>
                    <a:gd name="T58" fmla="*/ 81 w 132"/>
                    <a:gd name="T59" fmla="*/ 155 h 324"/>
                    <a:gd name="T60" fmla="*/ 86 w 132"/>
                    <a:gd name="T61" fmla="*/ 135 h 324"/>
                    <a:gd name="T62" fmla="*/ 88 w 132"/>
                    <a:gd name="T63" fmla="*/ 114 h 324"/>
                    <a:gd name="T64" fmla="*/ 91 w 132"/>
                    <a:gd name="T65" fmla="*/ 94 h 324"/>
                    <a:gd name="T66" fmla="*/ 91 w 132"/>
                    <a:gd name="T67" fmla="*/ 72 h 324"/>
                    <a:gd name="T68" fmla="*/ 132 w 132"/>
                    <a:gd name="T69" fmla="*/ 72 h 324"/>
                    <a:gd name="T70" fmla="*/ 132 w 132"/>
                    <a:gd name="T71" fmla="*/ 49 h 324"/>
                    <a:gd name="T72" fmla="*/ 130 w 132"/>
                    <a:gd name="T73" fmla="*/ 27 h 324"/>
                    <a:gd name="T74" fmla="*/ 127 w 132"/>
                    <a:gd name="T75" fmla="*/ 9 h 3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324"/>
                    <a:gd name="T116" fmla="*/ 132 w 132"/>
                    <a:gd name="T117" fmla="*/ 324 h 32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324">
                      <a:moveTo>
                        <a:pt x="127" y="9"/>
                      </a:moveTo>
                      <a:lnTo>
                        <a:pt x="84" y="0"/>
                      </a:lnTo>
                      <a:lnTo>
                        <a:pt x="86" y="10"/>
                      </a:lnTo>
                      <a:lnTo>
                        <a:pt x="88" y="30"/>
                      </a:lnTo>
                      <a:lnTo>
                        <a:pt x="91" y="52"/>
                      </a:lnTo>
                      <a:lnTo>
                        <a:pt x="91" y="72"/>
                      </a:lnTo>
                      <a:lnTo>
                        <a:pt x="132" y="72"/>
                      </a:lnTo>
                      <a:lnTo>
                        <a:pt x="132" y="95"/>
                      </a:lnTo>
                      <a:lnTo>
                        <a:pt x="130" y="118"/>
                      </a:lnTo>
                      <a:lnTo>
                        <a:pt x="127" y="141"/>
                      </a:lnTo>
                      <a:lnTo>
                        <a:pt x="123" y="162"/>
                      </a:lnTo>
                      <a:lnTo>
                        <a:pt x="118" y="184"/>
                      </a:lnTo>
                      <a:lnTo>
                        <a:pt x="112" y="205"/>
                      </a:lnTo>
                      <a:lnTo>
                        <a:pt x="104" y="226"/>
                      </a:lnTo>
                      <a:lnTo>
                        <a:pt x="97" y="248"/>
                      </a:lnTo>
                      <a:lnTo>
                        <a:pt x="87" y="267"/>
                      </a:lnTo>
                      <a:lnTo>
                        <a:pt x="76" y="286"/>
                      </a:lnTo>
                      <a:lnTo>
                        <a:pt x="66" y="305"/>
                      </a:lnTo>
                      <a:lnTo>
                        <a:pt x="55" y="319"/>
                      </a:lnTo>
                      <a:lnTo>
                        <a:pt x="0" y="324"/>
                      </a:lnTo>
                      <a:lnTo>
                        <a:pt x="7" y="316"/>
                      </a:lnTo>
                      <a:lnTo>
                        <a:pt x="18" y="300"/>
                      </a:lnTo>
                      <a:lnTo>
                        <a:pt x="29" y="283"/>
                      </a:lnTo>
                      <a:lnTo>
                        <a:pt x="40" y="267"/>
                      </a:lnTo>
                      <a:lnTo>
                        <a:pt x="49" y="249"/>
                      </a:lnTo>
                      <a:lnTo>
                        <a:pt x="56" y="230"/>
                      </a:lnTo>
                      <a:lnTo>
                        <a:pt x="65" y="212"/>
                      </a:lnTo>
                      <a:lnTo>
                        <a:pt x="72" y="193"/>
                      </a:lnTo>
                      <a:lnTo>
                        <a:pt x="76" y="174"/>
                      </a:lnTo>
                      <a:lnTo>
                        <a:pt x="81" y="155"/>
                      </a:lnTo>
                      <a:lnTo>
                        <a:pt x="86" y="135"/>
                      </a:lnTo>
                      <a:lnTo>
                        <a:pt x="88" y="114"/>
                      </a:lnTo>
                      <a:lnTo>
                        <a:pt x="91" y="94"/>
                      </a:lnTo>
                      <a:lnTo>
                        <a:pt x="91" y="72"/>
                      </a:lnTo>
                      <a:lnTo>
                        <a:pt x="132" y="72"/>
                      </a:lnTo>
                      <a:lnTo>
                        <a:pt x="132" y="49"/>
                      </a:lnTo>
                      <a:lnTo>
                        <a:pt x="130" y="27"/>
                      </a:lnTo>
                      <a:lnTo>
                        <a:pt x="127" y="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5" name="Freeform 2752"/>
                <p:cNvSpPr>
                  <a:spLocks/>
                </p:cNvSpPr>
                <p:nvPr/>
              </p:nvSpPr>
              <p:spPr bwMode="auto">
                <a:xfrm>
                  <a:off x="1305" y="2103"/>
                  <a:ext cx="27" cy="67"/>
                </a:xfrm>
                <a:custGeom>
                  <a:avLst/>
                  <a:gdLst>
                    <a:gd name="T0" fmla="*/ 59 w 193"/>
                    <a:gd name="T1" fmla="*/ 0 h 401"/>
                    <a:gd name="T2" fmla="*/ 14 w 193"/>
                    <a:gd name="T3" fmla="*/ 0 h 401"/>
                    <a:gd name="T4" fmla="*/ 12 w 193"/>
                    <a:gd name="T5" fmla="*/ 4 h 401"/>
                    <a:gd name="T6" fmla="*/ 9 w 193"/>
                    <a:gd name="T7" fmla="*/ 24 h 401"/>
                    <a:gd name="T8" fmla="*/ 5 w 193"/>
                    <a:gd name="T9" fmla="*/ 43 h 401"/>
                    <a:gd name="T10" fmla="*/ 1 w 193"/>
                    <a:gd name="T11" fmla="*/ 63 h 401"/>
                    <a:gd name="T12" fmla="*/ 0 w 193"/>
                    <a:gd name="T13" fmla="*/ 85 h 401"/>
                    <a:gd name="T14" fmla="*/ 0 w 193"/>
                    <a:gd name="T15" fmla="*/ 105 h 401"/>
                    <a:gd name="T16" fmla="*/ 0 w 193"/>
                    <a:gd name="T17" fmla="*/ 127 h 401"/>
                    <a:gd name="T18" fmla="*/ 1 w 193"/>
                    <a:gd name="T19" fmla="*/ 147 h 401"/>
                    <a:gd name="T20" fmla="*/ 5 w 193"/>
                    <a:gd name="T21" fmla="*/ 168 h 401"/>
                    <a:gd name="T22" fmla="*/ 9 w 193"/>
                    <a:gd name="T23" fmla="*/ 188 h 401"/>
                    <a:gd name="T24" fmla="*/ 12 w 193"/>
                    <a:gd name="T25" fmla="*/ 207 h 401"/>
                    <a:gd name="T26" fmla="*/ 18 w 193"/>
                    <a:gd name="T27" fmla="*/ 226 h 401"/>
                    <a:gd name="T28" fmla="*/ 24 w 193"/>
                    <a:gd name="T29" fmla="*/ 245 h 401"/>
                    <a:gd name="T30" fmla="*/ 32 w 193"/>
                    <a:gd name="T31" fmla="*/ 263 h 401"/>
                    <a:gd name="T32" fmla="*/ 41 w 193"/>
                    <a:gd name="T33" fmla="*/ 282 h 401"/>
                    <a:gd name="T34" fmla="*/ 50 w 193"/>
                    <a:gd name="T35" fmla="*/ 300 h 401"/>
                    <a:gd name="T36" fmla="*/ 61 w 193"/>
                    <a:gd name="T37" fmla="*/ 316 h 401"/>
                    <a:gd name="T38" fmla="*/ 72 w 193"/>
                    <a:gd name="T39" fmla="*/ 333 h 401"/>
                    <a:gd name="T40" fmla="*/ 83 w 193"/>
                    <a:gd name="T41" fmla="*/ 349 h 401"/>
                    <a:gd name="T42" fmla="*/ 95 w 193"/>
                    <a:gd name="T43" fmla="*/ 364 h 401"/>
                    <a:gd name="T44" fmla="*/ 109 w 193"/>
                    <a:gd name="T45" fmla="*/ 378 h 401"/>
                    <a:gd name="T46" fmla="*/ 122 w 193"/>
                    <a:gd name="T47" fmla="*/ 393 h 401"/>
                    <a:gd name="T48" fmla="*/ 133 w 193"/>
                    <a:gd name="T49" fmla="*/ 401 h 401"/>
                    <a:gd name="T50" fmla="*/ 193 w 193"/>
                    <a:gd name="T51" fmla="*/ 399 h 401"/>
                    <a:gd name="T52" fmla="*/ 180 w 193"/>
                    <a:gd name="T53" fmla="*/ 388 h 401"/>
                    <a:gd name="T54" fmla="*/ 166 w 193"/>
                    <a:gd name="T55" fmla="*/ 376 h 401"/>
                    <a:gd name="T56" fmla="*/ 152 w 193"/>
                    <a:gd name="T57" fmla="*/ 364 h 401"/>
                    <a:gd name="T58" fmla="*/ 140 w 193"/>
                    <a:gd name="T59" fmla="*/ 352 h 401"/>
                    <a:gd name="T60" fmla="*/ 128 w 193"/>
                    <a:gd name="T61" fmla="*/ 339 h 401"/>
                    <a:gd name="T62" fmla="*/ 117 w 193"/>
                    <a:gd name="T63" fmla="*/ 325 h 401"/>
                    <a:gd name="T64" fmla="*/ 107 w 193"/>
                    <a:gd name="T65" fmla="*/ 311 h 401"/>
                    <a:gd name="T66" fmla="*/ 96 w 193"/>
                    <a:gd name="T67" fmla="*/ 296 h 401"/>
                    <a:gd name="T68" fmla="*/ 88 w 193"/>
                    <a:gd name="T69" fmla="*/ 281 h 401"/>
                    <a:gd name="T70" fmla="*/ 80 w 193"/>
                    <a:gd name="T71" fmla="*/ 264 h 401"/>
                    <a:gd name="T72" fmla="*/ 72 w 193"/>
                    <a:gd name="T73" fmla="*/ 248 h 401"/>
                    <a:gd name="T74" fmla="*/ 64 w 193"/>
                    <a:gd name="T75" fmla="*/ 231 h 401"/>
                    <a:gd name="T76" fmla="*/ 59 w 193"/>
                    <a:gd name="T77" fmla="*/ 214 h 401"/>
                    <a:gd name="T78" fmla="*/ 54 w 193"/>
                    <a:gd name="T79" fmla="*/ 198 h 401"/>
                    <a:gd name="T80" fmla="*/ 49 w 193"/>
                    <a:gd name="T81" fmla="*/ 180 h 401"/>
                    <a:gd name="T82" fmla="*/ 46 w 193"/>
                    <a:gd name="T83" fmla="*/ 162 h 401"/>
                    <a:gd name="T84" fmla="*/ 43 w 193"/>
                    <a:gd name="T85" fmla="*/ 143 h 401"/>
                    <a:gd name="T86" fmla="*/ 42 w 193"/>
                    <a:gd name="T87" fmla="*/ 125 h 401"/>
                    <a:gd name="T88" fmla="*/ 42 w 193"/>
                    <a:gd name="T89" fmla="*/ 105 h 401"/>
                    <a:gd name="T90" fmla="*/ 42 w 193"/>
                    <a:gd name="T91" fmla="*/ 86 h 401"/>
                    <a:gd name="T92" fmla="*/ 43 w 193"/>
                    <a:gd name="T93" fmla="*/ 68 h 401"/>
                    <a:gd name="T94" fmla="*/ 46 w 193"/>
                    <a:gd name="T95" fmla="*/ 50 h 401"/>
                    <a:gd name="T96" fmla="*/ 49 w 193"/>
                    <a:gd name="T97" fmla="*/ 32 h 401"/>
                    <a:gd name="T98" fmla="*/ 54 w 193"/>
                    <a:gd name="T99" fmla="*/ 14 h 401"/>
                    <a:gd name="T100" fmla="*/ 59 w 193"/>
                    <a:gd name="T101" fmla="*/ 0 h 4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3"/>
                    <a:gd name="T154" fmla="*/ 0 h 401"/>
                    <a:gd name="T155" fmla="*/ 193 w 193"/>
                    <a:gd name="T156" fmla="*/ 401 h 4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3" h="401">
                      <a:moveTo>
                        <a:pt x="59" y="0"/>
                      </a:moveTo>
                      <a:lnTo>
                        <a:pt x="14" y="0"/>
                      </a:lnTo>
                      <a:lnTo>
                        <a:pt x="12" y="4"/>
                      </a:lnTo>
                      <a:lnTo>
                        <a:pt x="9" y="24"/>
                      </a:lnTo>
                      <a:lnTo>
                        <a:pt x="5" y="43"/>
                      </a:lnTo>
                      <a:lnTo>
                        <a:pt x="1" y="63"/>
                      </a:lnTo>
                      <a:lnTo>
                        <a:pt x="0" y="85"/>
                      </a:lnTo>
                      <a:lnTo>
                        <a:pt x="0" y="105"/>
                      </a:lnTo>
                      <a:lnTo>
                        <a:pt x="0" y="127"/>
                      </a:lnTo>
                      <a:lnTo>
                        <a:pt x="1" y="147"/>
                      </a:lnTo>
                      <a:lnTo>
                        <a:pt x="5" y="168"/>
                      </a:lnTo>
                      <a:lnTo>
                        <a:pt x="9" y="188"/>
                      </a:lnTo>
                      <a:lnTo>
                        <a:pt x="12" y="207"/>
                      </a:lnTo>
                      <a:lnTo>
                        <a:pt x="18" y="226"/>
                      </a:lnTo>
                      <a:lnTo>
                        <a:pt x="24" y="245"/>
                      </a:lnTo>
                      <a:lnTo>
                        <a:pt x="32" y="263"/>
                      </a:lnTo>
                      <a:lnTo>
                        <a:pt x="41" y="282"/>
                      </a:lnTo>
                      <a:lnTo>
                        <a:pt x="50" y="300"/>
                      </a:lnTo>
                      <a:lnTo>
                        <a:pt x="61" y="316"/>
                      </a:lnTo>
                      <a:lnTo>
                        <a:pt x="72" y="333"/>
                      </a:lnTo>
                      <a:lnTo>
                        <a:pt x="83" y="349"/>
                      </a:lnTo>
                      <a:lnTo>
                        <a:pt x="95" y="364"/>
                      </a:lnTo>
                      <a:lnTo>
                        <a:pt x="109" y="378"/>
                      </a:lnTo>
                      <a:lnTo>
                        <a:pt x="122" y="393"/>
                      </a:lnTo>
                      <a:lnTo>
                        <a:pt x="133" y="401"/>
                      </a:lnTo>
                      <a:lnTo>
                        <a:pt x="193" y="399"/>
                      </a:lnTo>
                      <a:lnTo>
                        <a:pt x="180" y="388"/>
                      </a:lnTo>
                      <a:lnTo>
                        <a:pt x="166" y="376"/>
                      </a:lnTo>
                      <a:lnTo>
                        <a:pt x="152" y="364"/>
                      </a:lnTo>
                      <a:lnTo>
                        <a:pt x="140" y="352"/>
                      </a:lnTo>
                      <a:lnTo>
                        <a:pt x="128" y="339"/>
                      </a:lnTo>
                      <a:lnTo>
                        <a:pt x="117" y="325"/>
                      </a:lnTo>
                      <a:lnTo>
                        <a:pt x="107" y="311"/>
                      </a:lnTo>
                      <a:lnTo>
                        <a:pt x="96" y="296"/>
                      </a:lnTo>
                      <a:lnTo>
                        <a:pt x="88" y="281"/>
                      </a:lnTo>
                      <a:lnTo>
                        <a:pt x="80" y="264"/>
                      </a:lnTo>
                      <a:lnTo>
                        <a:pt x="72" y="248"/>
                      </a:lnTo>
                      <a:lnTo>
                        <a:pt x="64" y="231"/>
                      </a:lnTo>
                      <a:lnTo>
                        <a:pt x="59" y="214"/>
                      </a:lnTo>
                      <a:lnTo>
                        <a:pt x="54" y="198"/>
                      </a:lnTo>
                      <a:lnTo>
                        <a:pt x="49" y="180"/>
                      </a:lnTo>
                      <a:lnTo>
                        <a:pt x="46" y="162"/>
                      </a:lnTo>
                      <a:lnTo>
                        <a:pt x="43" y="143"/>
                      </a:lnTo>
                      <a:lnTo>
                        <a:pt x="42" y="125"/>
                      </a:lnTo>
                      <a:lnTo>
                        <a:pt x="42" y="105"/>
                      </a:lnTo>
                      <a:lnTo>
                        <a:pt x="42" y="86"/>
                      </a:lnTo>
                      <a:lnTo>
                        <a:pt x="43" y="68"/>
                      </a:lnTo>
                      <a:lnTo>
                        <a:pt x="46" y="50"/>
                      </a:lnTo>
                      <a:lnTo>
                        <a:pt x="49" y="32"/>
                      </a:lnTo>
                      <a:lnTo>
                        <a:pt x="54" y="14"/>
                      </a:lnTo>
                      <a:lnTo>
                        <a:pt x="59"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6" name="Freeform 2753"/>
                <p:cNvSpPr>
                  <a:spLocks/>
                </p:cNvSpPr>
                <p:nvPr/>
              </p:nvSpPr>
              <p:spPr bwMode="auto">
                <a:xfrm>
                  <a:off x="1403" y="2107"/>
                  <a:ext cx="22" cy="56"/>
                </a:xfrm>
                <a:custGeom>
                  <a:avLst/>
                  <a:gdLst>
                    <a:gd name="T0" fmla="*/ 101 w 152"/>
                    <a:gd name="T1" fmla="*/ 0 h 334"/>
                    <a:gd name="T2" fmla="*/ 113 w 152"/>
                    <a:gd name="T3" fmla="*/ 1 h 334"/>
                    <a:gd name="T4" fmla="*/ 145 w 152"/>
                    <a:gd name="T5" fmla="*/ 4 h 334"/>
                    <a:gd name="T6" fmla="*/ 147 w 152"/>
                    <a:gd name="T7" fmla="*/ 14 h 334"/>
                    <a:gd name="T8" fmla="*/ 149 w 152"/>
                    <a:gd name="T9" fmla="*/ 34 h 334"/>
                    <a:gd name="T10" fmla="*/ 152 w 152"/>
                    <a:gd name="T11" fmla="*/ 56 h 334"/>
                    <a:gd name="T12" fmla="*/ 152 w 152"/>
                    <a:gd name="T13" fmla="*/ 76 h 334"/>
                    <a:gd name="T14" fmla="*/ 109 w 152"/>
                    <a:gd name="T15" fmla="*/ 76 h 334"/>
                    <a:gd name="T16" fmla="*/ 109 w 152"/>
                    <a:gd name="T17" fmla="*/ 96 h 334"/>
                    <a:gd name="T18" fmla="*/ 107 w 152"/>
                    <a:gd name="T19" fmla="*/ 114 h 334"/>
                    <a:gd name="T20" fmla="*/ 105 w 152"/>
                    <a:gd name="T21" fmla="*/ 133 h 334"/>
                    <a:gd name="T22" fmla="*/ 102 w 152"/>
                    <a:gd name="T23" fmla="*/ 151 h 334"/>
                    <a:gd name="T24" fmla="*/ 97 w 152"/>
                    <a:gd name="T25" fmla="*/ 169 h 334"/>
                    <a:gd name="T26" fmla="*/ 91 w 152"/>
                    <a:gd name="T27" fmla="*/ 185 h 334"/>
                    <a:gd name="T28" fmla="*/ 87 w 152"/>
                    <a:gd name="T29" fmla="*/ 202 h 334"/>
                    <a:gd name="T30" fmla="*/ 79 w 152"/>
                    <a:gd name="T31" fmla="*/ 219 h 334"/>
                    <a:gd name="T32" fmla="*/ 72 w 152"/>
                    <a:gd name="T33" fmla="*/ 235 h 334"/>
                    <a:gd name="T34" fmla="*/ 63 w 152"/>
                    <a:gd name="T35" fmla="*/ 252 h 334"/>
                    <a:gd name="T36" fmla="*/ 55 w 152"/>
                    <a:gd name="T37" fmla="*/ 267 h 334"/>
                    <a:gd name="T38" fmla="*/ 44 w 152"/>
                    <a:gd name="T39" fmla="*/ 282 h 334"/>
                    <a:gd name="T40" fmla="*/ 33 w 152"/>
                    <a:gd name="T41" fmla="*/ 296 h 334"/>
                    <a:gd name="T42" fmla="*/ 23 w 152"/>
                    <a:gd name="T43" fmla="*/ 310 h 334"/>
                    <a:gd name="T44" fmla="*/ 11 w 152"/>
                    <a:gd name="T45" fmla="*/ 323 h 334"/>
                    <a:gd name="T46" fmla="*/ 0 w 152"/>
                    <a:gd name="T47" fmla="*/ 334 h 334"/>
                    <a:gd name="T48" fmla="*/ 61 w 152"/>
                    <a:gd name="T49" fmla="*/ 328 h 334"/>
                    <a:gd name="T50" fmla="*/ 68 w 152"/>
                    <a:gd name="T51" fmla="*/ 320 h 334"/>
                    <a:gd name="T52" fmla="*/ 79 w 152"/>
                    <a:gd name="T53" fmla="*/ 304 h 334"/>
                    <a:gd name="T54" fmla="*/ 90 w 152"/>
                    <a:gd name="T55" fmla="*/ 287 h 334"/>
                    <a:gd name="T56" fmla="*/ 101 w 152"/>
                    <a:gd name="T57" fmla="*/ 271 h 334"/>
                    <a:gd name="T58" fmla="*/ 110 w 152"/>
                    <a:gd name="T59" fmla="*/ 253 h 334"/>
                    <a:gd name="T60" fmla="*/ 117 w 152"/>
                    <a:gd name="T61" fmla="*/ 234 h 334"/>
                    <a:gd name="T62" fmla="*/ 126 w 152"/>
                    <a:gd name="T63" fmla="*/ 216 h 334"/>
                    <a:gd name="T64" fmla="*/ 133 w 152"/>
                    <a:gd name="T65" fmla="*/ 197 h 334"/>
                    <a:gd name="T66" fmla="*/ 137 w 152"/>
                    <a:gd name="T67" fmla="*/ 178 h 334"/>
                    <a:gd name="T68" fmla="*/ 142 w 152"/>
                    <a:gd name="T69" fmla="*/ 159 h 334"/>
                    <a:gd name="T70" fmla="*/ 147 w 152"/>
                    <a:gd name="T71" fmla="*/ 139 h 334"/>
                    <a:gd name="T72" fmla="*/ 149 w 152"/>
                    <a:gd name="T73" fmla="*/ 118 h 334"/>
                    <a:gd name="T74" fmla="*/ 152 w 152"/>
                    <a:gd name="T75" fmla="*/ 98 h 334"/>
                    <a:gd name="T76" fmla="*/ 152 w 152"/>
                    <a:gd name="T77" fmla="*/ 76 h 334"/>
                    <a:gd name="T78" fmla="*/ 109 w 152"/>
                    <a:gd name="T79" fmla="*/ 76 h 334"/>
                    <a:gd name="T80" fmla="*/ 109 w 152"/>
                    <a:gd name="T81" fmla="*/ 57 h 334"/>
                    <a:gd name="T82" fmla="*/ 107 w 152"/>
                    <a:gd name="T83" fmla="*/ 39 h 334"/>
                    <a:gd name="T84" fmla="*/ 105 w 152"/>
                    <a:gd name="T85" fmla="*/ 21 h 334"/>
                    <a:gd name="T86" fmla="*/ 102 w 152"/>
                    <a:gd name="T87" fmla="*/ 3 h 334"/>
                    <a:gd name="T88" fmla="*/ 101 w 152"/>
                    <a:gd name="T89" fmla="*/ 0 h 3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334"/>
                    <a:gd name="T137" fmla="*/ 152 w 152"/>
                    <a:gd name="T138" fmla="*/ 334 h 3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334">
                      <a:moveTo>
                        <a:pt x="101" y="0"/>
                      </a:moveTo>
                      <a:lnTo>
                        <a:pt x="113" y="1"/>
                      </a:lnTo>
                      <a:lnTo>
                        <a:pt x="145" y="4"/>
                      </a:lnTo>
                      <a:lnTo>
                        <a:pt x="147" y="14"/>
                      </a:lnTo>
                      <a:lnTo>
                        <a:pt x="149" y="34"/>
                      </a:lnTo>
                      <a:lnTo>
                        <a:pt x="152" y="56"/>
                      </a:lnTo>
                      <a:lnTo>
                        <a:pt x="152" y="76"/>
                      </a:lnTo>
                      <a:lnTo>
                        <a:pt x="109" y="76"/>
                      </a:lnTo>
                      <a:lnTo>
                        <a:pt x="109" y="96"/>
                      </a:lnTo>
                      <a:lnTo>
                        <a:pt x="107" y="114"/>
                      </a:lnTo>
                      <a:lnTo>
                        <a:pt x="105" y="133"/>
                      </a:lnTo>
                      <a:lnTo>
                        <a:pt x="102" y="151"/>
                      </a:lnTo>
                      <a:lnTo>
                        <a:pt x="97" y="169"/>
                      </a:lnTo>
                      <a:lnTo>
                        <a:pt x="91" y="185"/>
                      </a:lnTo>
                      <a:lnTo>
                        <a:pt x="87" y="202"/>
                      </a:lnTo>
                      <a:lnTo>
                        <a:pt x="79" y="219"/>
                      </a:lnTo>
                      <a:lnTo>
                        <a:pt x="72" y="235"/>
                      </a:lnTo>
                      <a:lnTo>
                        <a:pt x="63" y="252"/>
                      </a:lnTo>
                      <a:lnTo>
                        <a:pt x="55" y="267"/>
                      </a:lnTo>
                      <a:lnTo>
                        <a:pt x="44" y="282"/>
                      </a:lnTo>
                      <a:lnTo>
                        <a:pt x="33" y="296"/>
                      </a:lnTo>
                      <a:lnTo>
                        <a:pt x="23" y="310"/>
                      </a:lnTo>
                      <a:lnTo>
                        <a:pt x="11" y="323"/>
                      </a:lnTo>
                      <a:lnTo>
                        <a:pt x="0" y="334"/>
                      </a:lnTo>
                      <a:lnTo>
                        <a:pt x="61" y="328"/>
                      </a:lnTo>
                      <a:lnTo>
                        <a:pt x="68" y="320"/>
                      </a:lnTo>
                      <a:lnTo>
                        <a:pt x="79" y="304"/>
                      </a:lnTo>
                      <a:lnTo>
                        <a:pt x="90" y="287"/>
                      </a:lnTo>
                      <a:lnTo>
                        <a:pt x="101" y="271"/>
                      </a:lnTo>
                      <a:lnTo>
                        <a:pt x="110" y="253"/>
                      </a:lnTo>
                      <a:lnTo>
                        <a:pt x="117" y="234"/>
                      </a:lnTo>
                      <a:lnTo>
                        <a:pt x="126" y="216"/>
                      </a:lnTo>
                      <a:lnTo>
                        <a:pt x="133" y="197"/>
                      </a:lnTo>
                      <a:lnTo>
                        <a:pt x="137" y="178"/>
                      </a:lnTo>
                      <a:lnTo>
                        <a:pt x="142" y="159"/>
                      </a:lnTo>
                      <a:lnTo>
                        <a:pt x="147" y="139"/>
                      </a:lnTo>
                      <a:lnTo>
                        <a:pt x="149" y="118"/>
                      </a:lnTo>
                      <a:lnTo>
                        <a:pt x="152" y="98"/>
                      </a:lnTo>
                      <a:lnTo>
                        <a:pt x="152" y="76"/>
                      </a:lnTo>
                      <a:lnTo>
                        <a:pt x="109" y="76"/>
                      </a:lnTo>
                      <a:lnTo>
                        <a:pt x="109" y="57"/>
                      </a:lnTo>
                      <a:lnTo>
                        <a:pt x="107" y="39"/>
                      </a:lnTo>
                      <a:lnTo>
                        <a:pt x="105" y="21"/>
                      </a:lnTo>
                      <a:lnTo>
                        <a:pt x="102" y="3"/>
                      </a:lnTo>
                      <a:lnTo>
                        <a:pt x="101"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7" name="Freeform 2754"/>
                <p:cNvSpPr>
                  <a:spLocks/>
                </p:cNvSpPr>
                <p:nvPr/>
              </p:nvSpPr>
              <p:spPr bwMode="auto">
                <a:xfrm>
                  <a:off x="1311" y="2102"/>
                  <a:ext cx="32" cy="67"/>
                </a:xfrm>
                <a:custGeom>
                  <a:avLst/>
                  <a:gdLst>
                    <a:gd name="T0" fmla="*/ 60 w 223"/>
                    <a:gd name="T1" fmla="*/ 0 h 400"/>
                    <a:gd name="T2" fmla="*/ 17 w 223"/>
                    <a:gd name="T3" fmla="*/ 0 h 400"/>
                    <a:gd name="T4" fmla="*/ 12 w 223"/>
                    <a:gd name="T5" fmla="*/ 15 h 400"/>
                    <a:gd name="T6" fmla="*/ 7 w 223"/>
                    <a:gd name="T7" fmla="*/ 33 h 400"/>
                    <a:gd name="T8" fmla="*/ 4 w 223"/>
                    <a:gd name="T9" fmla="*/ 51 h 400"/>
                    <a:gd name="T10" fmla="*/ 1 w 223"/>
                    <a:gd name="T11" fmla="*/ 69 h 400"/>
                    <a:gd name="T12" fmla="*/ 0 w 223"/>
                    <a:gd name="T13" fmla="*/ 87 h 400"/>
                    <a:gd name="T14" fmla="*/ 0 w 223"/>
                    <a:gd name="T15" fmla="*/ 106 h 400"/>
                    <a:gd name="T16" fmla="*/ 0 w 223"/>
                    <a:gd name="T17" fmla="*/ 126 h 400"/>
                    <a:gd name="T18" fmla="*/ 1 w 223"/>
                    <a:gd name="T19" fmla="*/ 144 h 400"/>
                    <a:gd name="T20" fmla="*/ 4 w 223"/>
                    <a:gd name="T21" fmla="*/ 163 h 400"/>
                    <a:gd name="T22" fmla="*/ 7 w 223"/>
                    <a:gd name="T23" fmla="*/ 181 h 400"/>
                    <a:gd name="T24" fmla="*/ 12 w 223"/>
                    <a:gd name="T25" fmla="*/ 199 h 400"/>
                    <a:gd name="T26" fmla="*/ 17 w 223"/>
                    <a:gd name="T27" fmla="*/ 215 h 400"/>
                    <a:gd name="T28" fmla="*/ 22 w 223"/>
                    <a:gd name="T29" fmla="*/ 232 h 400"/>
                    <a:gd name="T30" fmla="*/ 30 w 223"/>
                    <a:gd name="T31" fmla="*/ 249 h 400"/>
                    <a:gd name="T32" fmla="*/ 38 w 223"/>
                    <a:gd name="T33" fmla="*/ 265 h 400"/>
                    <a:gd name="T34" fmla="*/ 46 w 223"/>
                    <a:gd name="T35" fmla="*/ 282 h 400"/>
                    <a:gd name="T36" fmla="*/ 54 w 223"/>
                    <a:gd name="T37" fmla="*/ 297 h 400"/>
                    <a:gd name="T38" fmla="*/ 65 w 223"/>
                    <a:gd name="T39" fmla="*/ 312 h 400"/>
                    <a:gd name="T40" fmla="*/ 75 w 223"/>
                    <a:gd name="T41" fmla="*/ 326 h 400"/>
                    <a:gd name="T42" fmla="*/ 86 w 223"/>
                    <a:gd name="T43" fmla="*/ 340 h 400"/>
                    <a:gd name="T44" fmla="*/ 98 w 223"/>
                    <a:gd name="T45" fmla="*/ 353 h 400"/>
                    <a:gd name="T46" fmla="*/ 110 w 223"/>
                    <a:gd name="T47" fmla="*/ 365 h 400"/>
                    <a:gd name="T48" fmla="*/ 124 w 223"/>
                    <a:gd name="T49" fmla="*/ 377 h 400"/>
                    <a:gd name="T50" fmla="*/ 138 w 223"/>
                    <a:gd name="T51" fmla="*/ 389 h 400"/>
                    <a:gd name="T52" fmla="*/ 151 w 223"/>
                    <a:gd name="T53" fmla="*/ 400 h 400"/>
                    <a:gd name="T54" fmla="*/ 223 w 223"/>
                    <a:gd name="T55" fmla="*/ 395 h 400"/>
                    <a:gd name="T56" fmla="*/ 219 w 223"/>
                    <a:gd name="T57" fmla="*/ 393 h 400"/>
                    <a:gd name="T58" fmla="*/ 203 w 223"/>
                    <a:gd name="T59" fmla="*/ 385 h 400"/>
                    <a:gd name="T60" fmla="*/ 190 w 223"/>
                    <a:gd name="T61" fmla="*/ 376 h 400"/>
                    <a:gd name="T62" fmla="*/ 177 w 223"/>
                    <a:gd name="T63" fmla="*/ 368 h 400"/>
                    <a:gd name="T64" fmla="*/ 165 w 223"/>
                    <a:gd name="T65" fmla="*/ 358 h 400"/>
                    <a:gd name="T66" fmla="*/ 153 w 223"/>
                    <a:gd name="T67" fmla="*/ 347 h 400"/>
                    <a:gd name="T68" fmla="*/ 141 w 223"/>
                    <a:gd name="T69" fmla="*/ 337 h 400"/>
                    <a:gd name="T70" fmla="*/ 129 w 223"/>
                    <a:gd name="T71" fmla="*/ 326 h 400"/>
                    <a:gd name="T72" fmla="*/ 119 w 223"/>
                    <a:gd name="T73" fmla="*/ 314 h 400"/>
                    <a:gd name="T74" fmla="*/ 109 w 223"/>
                    <a:gd name="T75" fmla="*/ 302 h 400"/>
                    <a:gd name="T76" fmla="*/ 99 w 223"/>
                    <a:gd name="T77" fmla="*/ 289 h 400"/>
                    <a:gd name="T78" fmla="*/ 91 w 223"/>
                    <a:gd name="T79" fmla="*/ 276 h 400"/>
                    <a:gd name="T80" fmla="*/ 82 w 223"/>
                    <a:gd name="T81" fmla="*/ 262 h 400"/>
                    <a:gd name="T82" fmla="*/ 75 w 223"/>
                    <a:gd name="T83" fmla="*/ 247 h 400"/>
                    <a:gd name="T84" fmla="*/ 69 w 223"/>
                    <a:gd name="T85" fmla="*/ 233 h 400"/>
                    <a:gd name="T86" fmla="*/ 63 w 223"/>
                    <a:gd name="T87" fmla="*/ 219 h 400"/>
                    <a:gd name="T88" fmla="*/ 57 w 223"/>
                    <a:gd name="T89" fmla="*/ 203 h 400"/>
                    <a:gd name="T90" fmla="*/ 52 w 223"/>
                    <a:gd name="T91" fmla="*/ 188 h 400"/>
                    <a:gd name="T92" fmla="*/ 48 w 223"/>
                    <a:gd name="T93" fmla="*/ 172 h 400"/>
                    <a:gd name="T94" fmla="*/ 46 w 223"/>
                    <a:gd name="T95" fmla="*/ 157 h 400"/>
                    <a:gd name="T96" fmla="*/ 44 w 223"/>
                    <a:gd name="T97" fmla="*/ 140 h 400"/>
                    <a:gd name="T98" fmla="*/ 43 w 223"/>
                    <a:gd name="T99" fmla="*/ 123 h 400"/>
                    <a:gd name="T100" fmla="*/ 43 w 223"/>
                    <a:gd name="T101" fmla="*/ 106 h 400"/>
                    <a:gd name="T102" fmla="*/ 43 w 223"/>
                    <a:gd name="T103" fmla="*/ 89 h 400"/>
                    <a:gd name="T104" fmla="*/ 44 w 223"/>
                    <a:gd name="T105" fmla="*/ 72 h 400"/>
                    <a:gd name="T106" fmla="*/ 46 w 223"/>
                    <a:gd name="T107" fmla="*/ 57 h 400"/>
                    <a:gd name="T108" fmla="*/ 48 w 223"/>
                    <a:gd name="T109" fmla="*/ 40 h 400"/>
                    <a:gd name="T110" fmla="*/ 52 w 223"/>
                    <a:gd name="T111" fmla="*/ 25 h 400"/>
                    <a:gd name="T112" fmla="*/ 57 w 223"/>
                    <a:gd name="T113" fmla="*/ 9 h 400"/>
                    <a:gd name="T114" fmla="*/ 60 w 223"/>
                    <a:gd name="T115" fmla="*/ 0 h 4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3"/>
                    <a:gd name="T175" fmla="*/ 0 h 400"/>
                    <a:gd name="T176" fmla="*/ 223 w 223"/>
                    <a:gd name="T177" fmla="*/ 400 h 4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3" h="400">
                      <a:moveTo>
                        <a:pt x="60" y="0"/>
                      </a:moveTo>
                      <a:lnTo>
                        <a:pt x="17" y="0"/>
                      </a:lnTo>
                      <a:lnTo>
                        <a:pt x="12" y="15"/>
                      </a:lnTo>
                      <a:lnTo>
                        <a:pt x="7" y="33"/>
                      </a:lnTo>
                      <a:lnTo>
                        <a:pt x="4" y="51"/>
                      </a:lnTo>
                      <a:lnTo>
                        <a:pt x="1" y="69"/>
                      </a:lnTo>
                      <a:lnTo>
                        <a:pt x="0" y="87"/>
                      </a:lnTo>
                      <a:lnTo>
                        <a:pt x="0" y="106"/>
                      </a:lnTo>
                      <a:lnTo>
                        <a:pt x="0" y="126"/>
                      </a:lnTo>
                      <a:lnTo>
                        <a:pt x="1" y="144"/>
                      </a:lnTo>
                      <a:lnTo>
                        <a:pt x="4" y="163"/>
                      </a:lnTo>
                      <a:lnTo>
                        <a:pt x="7" y="181"/>
                      </a:lnTo>
                      <a:lnTo>
                        <a:pt x="12" y="199"/>
                      </a:lnTo>
                      <a:lnTo>
                        <a:pt x="17" y="215"/>
                      </a:lnTo>
                      <a:lnTo>
                        <a:pt x="22" y="232"/>
                      </a:lnTo>
                      <a:lnTo>
                        <a:pt x="30" y="249"/>
                      </a:lnTo>
                      <a:lnTo>
                        <a:pt x="38" y="265"/>
                      </a:lnTo>
                      <a:lnTo>
                        <a:pt x="46" y="282"/>
                      </a:lnTo>
                      <a:lnTo>
                        <a:pt x="54" y="297"/>
                      </a:lnTo>
                      <a:lnTo>
                        <a:pt x="65" y="312"/>
                      </a:lnTo>
                      <a:lnTo>
                        <a:pt x="75" y="326"/>
                      </a:lnTo>
                      <a:lnTo>
                        <a:pt x="86" y="340"/>
                      </a:lnTo>
                      <a:lnTo>
                        <a:pt x="98" y="353"/>
                      </a:lnTo>
                      <a:lnTo>
                        <a:pt x="110" y="365"/>
                      </a:lnTo>
                      <a:lnTo>
                        <a:pt x="124" y="377"/>
                      </a:lnTo>
                      <a:lnTo>
                        <a:pt x="138" y="389"/>
                      </a:lnTo>
                      <a:lnTo>
                        <a:pt x="151" y="400"/>
                      </a:lnTo>
                      <a:lnTo>
                        <a:pt x="223" y="395"/>
                      </a:lnTo>
                      <a:lnTo>
                        <a:pt x="219" y="393"/>
                      </a:lnTo>
                      <a:lnTo>
                        <a:pt x="203" y="385"/>
                      </a:lnTo>
                      <a:lnTo>
                        <a:pt x="190" y="376"/>
                      </a:lnTo>
                      <a:lnTo>
                        <a:pt x="177" y="368"/>
                      </a:lnTo>
                      <a:lnTo>
                        <a:pt x="165" y="358"/>
                      </a:lnTo>
                      <a:lnTo>
                        <a:pt x="153" y="347"/>
                      </a:lnTo>
                      <a:lnTo>
                        <a:pt x="141" y="337"/>
                      </a:lnTo>
                      <a:lnTo>
                        <a:pt x="129" y="326"/>
                      </a:lnTo>
                      <a:lnTo>
                        <a:pt x="119" y="314"/>
                      </a:lnTo>
                      <a:lnTo>
                        <a:pt x="109" y="302"/>
                      </a:lnTo>
                      <a:lnTo>
                        <a:pt x="99" y="289"/>
                      </a:lnTo>
                      <a:lnTo>
                        <a:pt x="91" y="276"/>
                      </a:lnTo>
                      <a:lnTo>
                        <a:pt x="82" y="262"/>
                      </a:lnTo>
                      <a:lnTo>
                        <a:pt x="75" y="247"/>
                      </a:lnTo>
                      <a:lnTo>
                        <a:pt x="69" y="233"/>
                      </a:lnTo>
                      <a:lnTo>
                        <a:pt x="63" y="219"/>
                      </a:lnTo>
                      <a:lnTo>
                        <a:pt x="57" y="203"/>
                      </a:lnTo>
                      <a:lnTo>
                        <a:pt x="52" y="188"/>
                      </a:lnTo>
                      <a:lnTo>
                        <a:pt x="48" y="172"/>
                      </a:lnTo>
                      <a:lnTo>
                        <a:pt x="46" y="157"/>
                      </a:lnTo>
                      <a:lnTo>
                        <a:pt x="44" y="140"/>
                      </a:lnTo>
                      <a:lnTo>
                        <a:pt x="43" y="123"/>
                      </a:lnTo>
                      <a:lnTo>
                        <a:pt x="43" y="106"/>
                      </a:lnTo>
                      <a:lnTo>
                        <a:pt x="43" y="89"/>
                      </a:lnTo>
                      <a:lnTo>
                        <a:pt x="44" y="72"/>
                      </a:lnTo>
                      <a:lnTo>
                        <a:pt x="46" y="57"/>
                      </a:lnTo>
                      <a:lnTo>
                        <a:pt x="48" y="40"/>
                      </a:lnTo>
                      <a:lnTo>
                        <a:pt x="52" y="25"/>
                      </a:lnTo>
                      <a:lnTo>
                        <a:pt x="57" y="9"/>
                      </a:lnTo>
                      <a:lnTo>
                        <a:pt x="60"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8" name="Freeform 2755"/>
                <p:cNvSpPr>
                  <a:spLocks/>
                </p:cNvSpPr>
                <p:nvPr/>
              </p:nvSpPr>
              <p:spPr bwMode="auto">
                <a:xfrm>
                  <a:off x="1393" y="2107"/>
                  <a:ext cx="26" cy="57"/>
                </a:xfrm>
                <a:custGeom>
                  <a:avLst/>
                  <a:gdLst>
                    <a:gd name="T0" fmla="*/ 173 w 181"/>
                    <a:gd name="T1" fmla="*/ 3 h 343"/>
                    <a:gd name="T2" fmla="*/ 129 w 181"/>
                    <a:gd name="T3" fmla="*/ 0 h 343"/>
                    <a:gd name="T4" fmla="*/ 133 w 181"/>
                    <a:gd name="T5" fmla="*/ 13 h 343"/>
                    <a:gd name="T6" fmla="*/ 135 w 181"/>
                    <a:gd name="T7" fmla="*/ 30 h 343"/>
                    <a:gd name="T8" fmla="*/ 137 w 181"/>
                    <a:gd name="T9" fmla="*/ 45 h 343"/>
                    <a:gd name="T10" fmla="*/ 139 w 181"/>
                    <a:gd name="T11" fmla="*/ 62 h 343"/>
                    <a:gd name="T12" fmla="*/ 139 w 181"/>
                    <a:gd name="T13" fmla="*/ 79 h 343"/>
                    <a:gd name="T14" fmla="*/ 181 w 181"/>
                    <a:gd name="T15" fmla="*/ 79 h 343"/>
                    <a:gd name="T16" fmla="*/ 181 w 181"/>
                    <a:gd name="T17" fmla="*/ 99 h 343"/>
                    <a:gd name="T18" fmla="*/ 179 w 181"/>
                    <a:gd name="T19" fmla="*/ 117 h 343"/>
                    <a:gd name="T20" fmla="*/ 177 w 181"/>
                    <a:gd name="T21" fmla="*/ 136 h 343"/>
                    <a:gd name="T22" fmla="*/ 174 w 181"/>
                    <a:gd name="T23" fmla="*/ 154 h 343"/>
                    <a:gd name="T24" fmla="*/ 169 w 181"/>
                    <a:gd name="T25" fmla="*/ 172 h 343"/>
                    <a:gd name="T26" fmla="*/ 163 w 181"/>
                    <a:gd name="T27" fmla="*/ 188 h 343"/>
                    <a:gd name="T28" fmla="*/ 159 w 181"/>
                    <a:gd name="T29" fmla="*/ 205 h 343"/>
                    <a:gd name="T30" fmla="*/ 151 w 181"/>
                    <a:gd name="T31" fmla="*/ 222 h 343"/>
                    <a:gd name="T32" fmla="*/ 144 w 181"/>
                    <a:gd name="T33" fmla="*/ 238 h 343"/>
                    <a:gd name="T34" fmla="*/ 135 w 181"/>
                    <a:gd name="T35" fmla="*/ 255 h 343"/>
                    <a:gd name="T36" fmla="*/ 127 w 181"/>
                    <a:gd name="T37" fmla="*/ 270 h 343"/>
                    <a:gd name="T38" fmla="*/ 116 w 181"/>
                    <a:gd name="T39" fmla="*/ 285 h 343"/>
                    <a:gd name="T40" fmla="*/ 105 w 181"/>
                    <a:gd name="T41" fmla="*/ 299 h 343"/>
                    <a:gd name="T42" fmla="*/ 95 w 181"/>
                    <a:gd name="T43" fmla="*/ 313 h 343"/>
                    <a:gd name="T44" fmla="*/ 83 w 181"/>
                    <a:gd name="T45" fmla="*/ 326 h 343"/>
                    <a:gd name="T46" fmla="*/ 72 w 181"/>
                    <a:gd name="T47" fmla="*/ 337 h 343"/>
                    <a:gd name="T48" fmla="*/ 0 w 181"/>
                    <a:gd name="T49" fmla="*/ 343 h 343"/>
                    <a:gd name="T50" fmla="*/ 4 w 181"/>
                    <a:gd name="T51" fmla="*/ 341 h 343"/>
                    <a:gd name="T52" fmla="*/ 17 w 181"/>
                    <a:gd name="T53" fmla="*/ 331 h 343"/>
                    <a:gd name="T54" fmla="*/ 28 w 181"/>
                    <a:gd name="T55" fmla="*/ 320 h 343"/>
                    <a:gd name="T56" fmla="*/ 40 w 181"/>
                    <a:gd name="T57" fmla="*/ 310 h 343"/>
                    <a:gd name="T58" fmla="*/ 52 w 181"/>
                    <a:gd name="T59" fmla="*/ 299 h 343"/>
                    <a:gd name="T60" fmla="*/ 62 w 181"/>
                    <a:gd name="T61" fmla="*/ 287 h 343"/>
                    <a:gd name="T62" fmla="*/ 72 w 181"/>
                    <a:gd name="T63" fmla="*/ 275 h 343"/>
                    <a:gd name="T64" fmla="*/ 82 w 181"/>
                    <a:gd name="T65" fmla="*/ 262 h 343"/>
                    <a:gd name="T66" fmla="*/ 90 w 181"/>
                    <a:gd name="T67" fmla="*/ 249 h 343"/>
                    <a:gd name="T68" fmla="*/ 98 w 181"/>
                    <a:gd name="T69" fmla="*/ 235 h 343"/>
                    <a:gd name="T70" fmla="*/ 105 w 181"/>
                    <a:gd name="T71" fmla="*/ 220 h 343"/>
                    <a:gd name="T72" fmla="*/ 113 w 181"/>
                    <a:gd name="T73" fmla="*/ 206 h 343"/>
                    <a:gd name="T74" fmla="*/ 119 w 181"/>
                    <a:gd name="T75" fmla="*/ 192 h 343"/>
                    <a:gd name="T76" fmla="*/ 124 w 181"/>
                    <a:gd name="T77" fmla="*/ 176 h 343"/>
                    <a:gd name="T78" fmla="*/ 129 w 181"/>
                    <a:gd name="T79" fmla="*/ 161 h 343"/>
                    <a:gd name="T80" fmla="*/ 133 w 181"/>
                    <a:gd name="T81" fmla="*/ 145 h 343"/>
                    <a:gd name="T82" fmla="*/ 135 w 181"/>
                    <a:gd name="T83" fmla="*/ 130 h 343"/>
                    <a:gd name="T84" fmla="*/ 137 w 181"/>
                    <a:gd name="T85" fmla="*/ 113 h 343"/>
                    <a:gd name="T86" fmla="*/ 139 w 181"/>
                    <a:gd name="T87" fmla="*/ 96 h 343"/>
                    <a:gd name="T88" fmla="*/ 139 w 181"/>
                    <a:gd name="T89" fmla="*/ 79 h 343"/>
                    <a:gd name="T90" fmla="*/ 181 w 181"/>
                    <a:gd name="T91" fmla="*/ 79 h 343"/>
                    <a:gd name="T92" fmla="*/ 181 w 181"/>
                    <a:gd name="T93" fmla="*/ 60 h 343"/>
                    <a:gd name="T94" fmla="*/ 179 w 181"/>
                    <a:gd name="T95" fmla="*/ 42 h 343"/>
                    <a:gd name="T96" fmla="*/ 177 w 181"/>
                    <a:gd name="T97" fmla="*/ 24 h 343"/>
                    <a:gd name="T98" fmla="*/ 174 w 181"/>
                    <a:gd name="T99" fmla="*/ 6 h 343"/>
                    <a:gd name="T100" fmla="*/ 173 w 181"/>
                    <a:gd name="T101" fmla="*/ 3 h 3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1"/>
                    <a:gd name="T154" fmla="*/ 0 h 343"/>
                    <a:gd name="T155" fmla="*/ 181 w 181"/>
                    <a:gd name="T156" fmla="*/ 343 h 3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1" h="343">
                      <a:moveTo>
                        <a:pt x="173" y="3"/>
                      </a:moveTo>
                      <a:lnTo>
                        <a:pt x="129" y="0"/>
                      </a:lnTo>
                      <a:lnTo>
                        <a:pt x="133" y="13"/>
                      </a:lnTo>
                      <a:lnTo>
                        <a:pt x="135" y="30"/>
                      </a:lnTo>
                      <a:lnTo>
                        <a:pt x="137" y="45"/>
                      </a:lnTo>
                      <a:lnTo>
                        <a:pt x="139" y="62"/>
                      </a:lnTo>
                      <a:lnTo>
                        <a:pt x="139" y="79"/>
                      </a:lnTo>
                      <a:lnTo>
                        <a:pt x="181" y="79"/>
                      </a:lnTo>
                      <a:lnTo>
                        <a:pt x="181" y="99"/>
                      </a:lnTo>
                      <a:lnTo>
                        <a:pt x="179" y="117"/>
                      </a:lnTo>
                      <a:lnTo>
                        <a:pt x="177" y="136"/>
                      </a:lnTo>
                      <a:lnTo>
                        <a:pt x="174" y="154"/>
                      </a:lnTo>
                      <a:lnTo>
                        <a:pt x="169" y="172"/>
                      </a:lnTo>
                      <a:lnTo>
                        <a:pt x="163" y="188"/>
                      </a:lnTo>
                      <a:lnTo>
                        <a:pt x="159" y="205"/>
                      </a:lnTo>
                      <a:lnTo>
                        <a:pt x="151" y="222"/>
                      </a:lnTo>
                      <a:lnTo>
                        <a:pt x="144" y="238"/>
                      </a:lnTo>
                      <a:lnTo>
                        <a:pt x="135" y="255"/>
                      </a:lnTo>
                      <a:lnTo>
                        <a:pt x="127" y="270"/>
                      </a:lnTo>
                      <a:lnTo>
                        <a:pt x="116" y="285"/>
                      </a:lnTo>
                      <a:lnTo>
                        <a:pt x="105" y="299"/>
                      </a:lnTo>
                      <a:lnTo>
                        <a:pt x="95" y="313"/>
                      </a:lnTo>
                      <a:lnTo>
                        <a:pt x="83" y="326"/>
                      </a:lnTo>
                      <a:lnTo>
                        <a:pt x="72" y="337"/>
                      </a:lnTo>
                      <a:lnTo>
                        <a:pt x="0" y="343"/>
                      </a:lnTo>
                      <a:lnTo>
                        <a:pt x="4" y="341"/>
                      </a:lnTo>
                      <a:lnTo>
                        <a:pt x="17" y="331"/>
                      </a:lnTo>
                      <a:lnTo>
                        <a:pt x="28" y="320"/>
                      </a:lnTo>
                      <a:lnTo>
                        <a:pt x="40" y="310"/>
                      </a:lnTo>
                      <a:lnTo>
                        <a:pt x="52" y="299"/>
                      </a:lnTo>
                      <a:lnTo>
                        <a:pt x="62" y="287"/>
                      </a:lnTo>
                      <a:lnTo>
                        <a:pt x="72" y="275"/>
                      </a:lnTo>
                      <a:lnTo>
                        <a:pt x="82" y="262"/>
                      </a:lnTo>
                      <a:lnTo>
                        <a:pt x="90" y="249"/>
                      </a:lnTo>
                      <a:lnTo>
                        <a:pt x="98" y="235"/>
                      </a:lnTo>
                      <a:lnTo>
                        <a:pt x="105" y="220"/>
                      </a:lnTo>
                      <a:lnTo>
                        <a:pt x="113" y="206"/>
                      </a:lnTo>
                      <a:lnTo>
                        <a:pt x="119" y="192"/>
                      </a:lnTo>
                      <a:lnTo>
                        <a:pt x="124" y="176"/>
                      </a:lnTo>
                      <a:lnTo>
                        <a:pt x="129" y="161"/>
                      </a:lnTo>
                      <a:lnTo>
                        <a:pt x="133" y="145"/>
                      </a:lnTo>
                      <a:lnTo>
                        <a:pt x="135" y="130"/>
                      </a:lnTo>
                      <a:lnTo>
                        <a:pt x="137" y="113"/>
                      </a:lnTo>
                      <a:lnTo>
                        <a:pt x="139" y="96"/>
                      </a:lnTo>
                      <a:lnTo>
                        <a:pt x="139" y="79"/>
                      </a:lnTo>
                      <a:lnTo>
                        <a:pt x="181" y="79"/>
                      </a:lnTo>
                      <a:lnTo>
                        <a:pt x="181" y="60"/>
                      </a:lnTo>
                      <a:lnTo>
                        <a:pt x="179" y="42"/>
                      </a:lnTo>
                      <a:lnTo>
                        <a:pt x="177" y="24"/>
                      </a:lnTo>
                      <a:lnTo>
                        <a:pt x="174" y="6"/>
                      </a:lnTo>
                      <a:lnTo>
                        <a:pt x="173"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49" name="Freeform 2756"/>
                <p:cNvSpPr>
                  <a:spLocks/>
                </p:cNvSpPr>
                <p:nvPr/>
              </p:nvSpPr>
              <p:spPr bwMode="auto">
                <a:xfrm>
                  <a:off x="1317" y="2102"/>
                  <a:ext cx="41" cy="66"/>
                </a:xfrm>
                <a:custGeom>
                  <a:avLst/>
                  <a:gdLst>
                    <a:gd name="T0" fmla="*/ 17 w 291"/>
                    <a:gd name="T1" fmla="*/ 0 h 395"/>
                    <a:gd name="T2" fmla="*/ 9 w 291"/>
                    <a:gd name="T3" fmla="*/ 25 h 395"/>
                    <a:gd name="T4" fmla="*/ 3 w 291"/>
                    <a:gd name="T5" fmla="*/ 57 h 395"/>
                    <a:gd name="T6" fmla="*/ 0 w 291"/>
                    <a:gd name="T7" fmla="*/ 89 h 395"/>
                    <a:gd name="T8" fmla="*/ 0 w 291"/>
                    <a:gd name="T9" fmla="*/ 123 h 395"/>
                    <a:gd name="T10" fmla="*/ 3 w 291"/>
                    <a:gd name="T11" fmla="*/ 157 h 395"/>
                    <a:gd name="T12" fmla="*/ 9 w 291"/>
                    <a:gd name="T13" fmla="*/ 188 h 395"/>
                    <a:gd name="T14" fmla="*/ 20 w 291"/>
                    <a:gd name="T15" fmla="*/ 219 h 395"/>
                    <a:gd name="T16" fmla="*/ 32 w 291"/>
                    <a:gd name="T17" fmla="*/ 247 h 395"/>
                    <a:gd name="T18" fmla="*/ 48 w 291"/>
                    <a:gd name="T19" fmla="*/ 276 h 395"/>
                    <a:gd name="T20" fmla="*/ 66 w 291"/>
                    <a:gd name="T21" fmla="*/ 302 h 395"/>
                    <a:gd name="T22" fmla="*/ 86 w 291"/>
                    <a:gd name="T23" fmla="*/ 326 h 395"/>
                    <a:gd name="T24" fmla="*/ 110 w 291"/>
                    <a:gd name="T25" fmla="*/ 347 h 395"/>
                    <a:gd name="T26" fmla="*/ 134 w 291"/>
                    <a:gd name="T27" fmla="*/ 368 h 395"/>
                    <a:gd name="T28" fmla="*/ 160 w 291"/>
                    <a:gd name="T29" fmla="*/ 385 h 395"/>
                    <a:gd name="T30" fmla="*/ 180 w 291"/>
                    <a:gd name="T31" fmla="*/ 395 h 395"/>
                    <a:gd name="T32" fmla="*/ 276 w 291"/>
                    <a:gd name="T33" fmla="*/ 385 h 395"/>
                    <a:gd name="T34" fmla="*/ 249 w 291"/>
                    <a:gd name="T35" fmla="*/ 378 h 395"/>
                    <a:gd name="T36" fmla="*/ 222 w 291"/>
                    <a:gd name="T37" fmla="*/ 369 h 395"/>
                    <a:gd name="T38" fmla="*/ 196 w 291"/>
                    <a:gd name="T39" fmla="*/ 357 h 395"/>
                    <a:gd name="T40" fmla="*/ 171 w 291"/>
                    <a:gd name="T41" fmla="*/ 343 h 395"/>
                    <a:gd name="T42" fmla="*/ 149 w 291"/>
                    <a:gd name="T43" fmla="*/ 327 h 395"/>
                    <a:gd name="T44" fmla="*/ 127 w 291"/>
                    <a:gd name="T45" fmla="*/ 308 h 395"/>
                    <a:gd name="T46" fmla="*/ 108 w 291"/>
                    <a:gd name="T47" fmla="*/ 288 h 395"/>
                    <a:gd name="T48" fmla="*/ 91 w 291"/>
                    <a:gd name="T49" fmla="*/ 265 h 395"/>
                    <a:gd name="T50" fmla="*/ 76 w 291"/>
                    <a:gd name="T51" fmla="*/ 241 h 395"/>
                    <a:gd name="T52" fmla="*/ 63 w 291"/>
                    <a:gd name="T53" fmla="*/ 218 h 395"/>
                    <a:gd name="T54" fmla="*/ 54 w 291"/>
                    <a:gd name="T55" fmla="*/ 191 h 395"/>
                    <a:gd name="T56" fmla="*/ 47 w 291"/>
                    <a:gd name="T57" fmla="*/ 164 h 395"/>
                    <a:gd name="T58" fmla="*/ 42 w 291"/>
                    <a:gd name="T59" fmla="*/ 135 h 395"/>
                    <a:gd name="T60" fmla="*/ 41 w 291"/>
                    <a:gd name="T61" fmla="*/ 106 h 395"/>
                    <a:gd name="T62" fmla="*/ 42 w 291"/>
                    <a:gd name="T63" fmla="*/ 77 h 395"/>
                    <a:gd name="T64" fmla="*/ 47 w 291"/>
                    <a:gd name="T65" fmla="*/ 49 h 395"/>
                    <a:gd name="T66" fmla="*/ 54 w 291"/>
                    <a:gd name="T67" fmla="*/ 21 h 395"/>
                    <a:gd name="T68" fmla="*/ 62 w 291"/>
                    <a:gd name="T69" fmla="*/ 0 h 3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1"/>
                    <a:gd name="T106" fmla="*/ 0 h 395"/>
                    <a:gd name="T107" fmla="*/ 291 w 291"/>
                    <a:gd name="T108" fmla="*/ 395 h 3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1" h="395">
                      <a:moveTo>
                        <a:pt x="62" y="0"/>
                      </a:moveTo>
                      <a:lnTo>
                        <a:pt x="17" y="0"/>
                      </a:lnTo>
                      <a:lnTo>
                        <a:pt x="14" y="9"/>
                      </a:lnTo>
                      <a:lnTo>
                        <a:pt x="9" y="25"/>
                      </a:lnTo>
                      <a:lnTo>
                        <a:pt x="5" y="40"/>
                      </a:lnTo>
                      <a:lnTo>
                        <a:pt x="3" y="57"/>
                      </a:lnTo>
                      <a:lnTo>
                        <a:pt x="1" y="72"/>
                      </a:lnTo>
                      <a:lnTo>
                        <a:pt x="0" y="89"/>
                      </a:lnTo>
                      <a:lnTo>
                        <a:pt x="0" y="106"/>
                      </a:lnTo>
                      <a:lnTo>
                        <a:pt x="0" y="123"/>
                      </a:lnTo>
                      <a:lnTo>
                        <a:pt x="1" y="140"/>
                      </a:lnTo>
                      <a:lnTo>
                        <a:pt x="3" y="157"/>
                      </a:lnTo>
                      <a:lnTo>
                        <a:pt x="5" y="172"/>
                      </a:lnTo>
                      <a:lnTo>
                        <a:pt x="9" y="188"/>
                      </a:lnTo>
                      <a:lnTo>
                        <a:pt x="14" y="203"/>
                      </a:lnTo>
                      <a:lnTo>
                        <a:pt x="20" y="219"/>
                      </a:lnTo>
                      <a:lnTo>
                        <a:pt x="26" y="233"/>
                      </a:lnTo>
                      <a:lnTo>
                        <a:pt x="32" y="247"/>
                      </a:lnTo>
                      <a:lnTo>
                        <a:pt x="39" y="262"/>
                      </a:lnTo>
                      <a:lnTo>
                        <a:pt x="48" y="276"/>
                      </a:lnTo>
                      <a:lnTo>
                        <a:pt x="56" y="289"/>
                      </a:lnTo>
                      <a:lnTo>
                        <a:pt x="66" y="302"/>
                      </a:lnTo>
                      <a:lnTo>
                        <a:pt x="76" y="314"/>
                      </a:lnTo>
                      <a:lnTo>
                        <a:pt x="86" y="326"/>
                      </a:lnTo>
                      <a:lnTo>
                        <a:pt x="98" y="337"/>
                      </a:lnTo>
                      <a:lnTo>
                        <a:pt x="110" y="347"/>
                      </a:lnTo>
                      <a:lnTo>
                        <a:pt x="122" y="358"/>
                      </a:lnTo>
                      <a:lnTo>
                        <a:pt x="134" y="368"/>
                      </a:lnTo>
                      <a:lnTo>
                        <a:pt x="147" y="376"/>
                      </a:lnTo>
                      <a:lnTo>
                        <a:pt x="160" y="385"/>
                      </a:lnTo>
                      <a:lnTo>
                        <a:pt x="176" y="393"/>
                      </a:lnTo>
                      <a:lnTo>
                        <a:pt x="180" y="395"/>
                      </a:lnTo>
                      <a:lnTo>
                        <a:pt x="291" y="388"/>
                      </a:lnTo>
                      <a:lnTo>
                        <a:pt x="276" y="385"/>
                      </a:lnTo>
                      <a:lnTo>
                        <a:pt x="262" y="382"/>
                      </a:lnTo>
                      <a:lnTo>
                        <a:pt x="249" y="378"/>
                      </a:lnTo>
                      <a:lnTo>
                        <a:pt x="235" y="373"/>
                      </a:lnTo>
                      <a:lnTo>
                        <a:pt x="222" y="369"/>
                      </a:lnTo>
                      <a:lnTo>
                        <a:pt x="208" y="363"/>
                      </a:lnTo>
                      <a:lnTo>
                        <a:pt x="196" y="357"/>
                      </a:lnTo>
                      <a:lnTo>
                        <a:pt x="183" y="350"/>
                      </a:lnTo>
                      <a:lnTo>
                        <a:pt x="171" y="343"/>
                      </a:lnTo>
                      <a:lnTo>
                        <a:pt x="159" y="335"/>
                      </a:lnTo>
                      <a:lnTo>
                        <a:pt x="149" y="327"/>
                      </a:lnTo>
                      <a:lnTo>
                        <a:pt x="138" y="317"/>
                      </a:lnTo>
                      <a:lnTo>
                        <a:pt x="127" y="308"/>
                      </a:lnTo>
                      <a:lnTo>
                        <a:pt x="117" y="298"/>
                      </a:lnTo>
                      <a:lnTo>
                        <a:pt x="108" y="288"/>
                      </a:lnTo>
                      <a:lnTo>
                        <a:pt x="100" y="277"/>
                      </a:lnTo>
                      <a:lnTo>
                        <a:pt x="91" y="265"/>
                      </a:lnTo>
                      <a:lnTo>
                        <a:pt x="84" y="253"/>
                      </a:lnTo>
                      <a:lnTo>
                        <a:pt x="76" y="241"/>
                      </a:lnTo>
                      <a:lnTo>
                        <a:pt x="70" y="230"/>
                      </a:lnTo>
                      <a:lnTo>
                        <a:pt x="63" y="218"/>
                      </a:lnTo>
                      <a:lnTo>
                        <a:pt x="59" y="204"/>
                      </a:lnTo>
                      <a:lnTo>
                        <a:pt x="54" y="191"/>
                      </a:lnTo>
                      <a:lnTo>
                        <a:pt x="50" y="178"/>
                      </a:lnTo>
                      <a:lnTo>
                        <a:pt x="47" y="164"/>
                      </a:lnTo>
                      <a:lnTo>
                        <a:pt x="43" y="150"/>
                      </a:lnTo>
                      <a:lnTo>
                        <a:pt x="42" y="135"/>
                      </a:lnTo>
                      <a:lnTo>
                        <a:pt x="41" y="121"/>
                      </a:lnTo>
                      <a:lnTo>
                        <a:pt x="41" y="106"/>
                      </a:lnTo>
                      <a:lnTo>
                        <a:pt x="41" y="91"/>
                      </a:lnTo>
                      <a:lnTo>
                        <a:pt x="42" y="77"/>
                      </a:lnTo>
                      <a:lnTo>
                        <a:pt x="43" y="63"/>
                      </a:lnTo>
                      <a:lnTo>
                        <a:pt x="47" y="49"/>
                      </a:lnTo>
                      <a:lnTo>
                        <a:pt x="50" y="35"/>
                      </a:lnTo>
                      <a:lnTo>
                        <a:pt x="54" y="21"/>
                      </a:lnTo>
                      <a:lnTo>
                        <a:pt x="59" y="8"/>
                      </a:lnTo>
                      <a:lnTo>
                        <a:pt x="62"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0" name="Freeform 2757"/>
                <p:cNvSpPr>
                  <a:spLocks/>
                </p:cNvSpPr>
                <p:nvPr/>
              </p:nvSpPr>
              <p:spPr bwMode="auto">
                <a:xfrm>
                  <a:off x="1377" y="2106"/>
                  <a:ext cx="36" cy="60"/>
                </a:xfrm>
                <a:custGeom>
                  <a:avLst/>
                  <a:gdLst>
                    <a:gd name="T0" fmla="*/ 239 w 249"/>
                    <a:gd name="T1" fmla="*/ 3 h 354"/>
                    <a:gd name="T2" fmla="*/ 194 w 249"/>
                    <a:gd name="T3" fmla="*/ 0 h 354"/>
                    <a:gd name="T4" fmla="*/ 198 w 249"/>
                    <a:gd name="T5" fmla="*/ 11 h 354"/>
                    <a:gd name="T6" fmla="*/ 200 w 249"/>
                    <a:gd name="T7" fmla="*/ 25 h 354"/>
                    <a:gd name="T8" fmla="*/ 203 w 249"/>
                    <a:gd name="T9" fmla="*/ 39 h 354"/>
                    <a:gd name="T10" fmla="*/ 206 w 249"/>
                    <a:gd name="T11" fmla="*/ 53 h 354"/>
                    <a:gd name="T12" fmla="*/ 207 w 249"/>
                    <a:gd name="T13" fmla="*/ 67 h 354"/>
                    <a:gd name="T14" fmla="*/ 207 w 249"/>
                    <a:gd name="T15" fmla="*/ 82 h 354"/>
                    <a:gd name="T16" fmla="*/ 249 w 249"/>
                    <a:gd name="T17" fmla="*/ 82 h 354"/>
                    <a:gd name="T18" fmla="*/ 249 w 249"/>
                    <a:gd name="T19" fmla="*/ 99 h 354"/>
                    <a:gd name="T20" fmla="*/ 247 w 249"/>
                    <a:gd name="T21" fmla="*/ 116 h 354"/>
                    <a:gd name="T22" fmla="*/ 245 w 249"/>
                    <a:gd name="T23" fmla="*/ 133 h 354"/>
                    <a:gd name="T24" fmla="*/ 243 w 249"/>
                    <a:gd name="T25" fmla="*/ 148 h 354"/>
                    <a:gd name="T26" fmla="*/ 239 w 249"/>
                    <a:gd name="T27" fmla="*/ 164 h 354"/>
                    <a:gd name="T28" fmla="*/ 234 w 249"/>
                    <a:gd name="T29" fmla="*/ 179 h 354"/>
                    <a:gd name="T30" fmla="*/ 229 w 249"/>
                    <a:gd name="T31" fmla="*/ 195 h 354"/>
                    <a:gd name="T32" fmla="*/ 223 w 249"/>
                    <a:gd name="T33" fmla="*/ 209 h 354"/>
                    <a:gd name="T34" fmla="*/ 215 w 249"/>
                    <a:gd name="T35" fmla="*/ 223 h 354"/>
                    <a:gd name="T36" fmla="*/ 208 w 249"/>
                    <a:gd name="T37" fmla="*/ 238 h 354"/>
                    <a:gd name="T38" fmla="*/ 200 w 249"/>
                    <a:gd name="T39" fmla="*/ 252 h 354"/>
                    <a:gd name="T40" fmla="*/ 192 w 249"/>
                    <a:gd name="T41" fmla="*/ 265 h 354"/>
                    <a:gd name="T42" fmla="*/ 182 w 249"/>
                    <a:gd name="T43" fmla="*/ 278 h 354"/>
                    <a:gd name="T44" fmla="*/ 172 w 249"/>
                    <a:gd name="T45" fmla="*/ 290 h 354"/>
                    <a:gd name="T46" fmla="*/ 162 w 249"/>
                    <a:gd name="T47" fmla="*/ 302 h 354"/>
                    <a:gd name="T48" fmla="*/ 150 w 249"/>
                    <a:gd name="T49" fmla="*/ 313 h 354"/>
                    <a:gd name="T50" fmla="*/ 138 w 249"/>
                    <a:gd name="T51" fmla="*/ 323 h 354"/>
                    <a:gd name="T52" fmla="*/ 127 w 249"/>
                    <a:gd name="T53" fmla="*/ 334 h 354"/>
                    <a:gd name="T54" fmla="*/ 114 w 249"/>
                    <a:gd name="T55" fmla="*/ 344 h 354"/>
                    <a:gd name="T56" fmla="*/ 110 w 249"/>
                    <a:gd name="T57" fmla="*/ 346 h 354"/>
                    <a:gd name="T58" fmla="*/ 0 w 249"/>
                    <a:gd name="T59" fmla="*/ 354 h 354"/>
                    <a:gd name="T60" fmla="*/ 13 w 249"/>
                    <a:gd name="T61" fmla="*/ 349 h 354"/>
                    <a:gd name="T62" fmla="*/ 27 w 249"/>
                    <a:gd name="T63" fmla="*/ 345 h 354"/>
                    <a:gd name="T64" fmla="*/ 39 w 249"/>
                    <a:gd name="T65" fmla="*/ 339 h 354"/>
                    <a:gd name="T66" fmla="*/ 53 w 249"/>
                    <a:gd name="T67" fmla="*/ 333 h 354"/>
                    <a:gd name="T68" fmla="*/ 65 w 249"/>
                    <a:gd name="T69" fmla="*/ 326 h 354"/>
                    <a:gd name="T70" fmla="*/ 77 w 249"/>
                    <a:gd name="T71" fmla="*/ 319 h 354"/>
                    <a:gd name="T72" fmla="*/ 89 w 249"/>
                    <a:gd name="T73" fmla="*/ 311 h 354"/>
                    <a:gd name="T74" fmla="*/ 101 w 249"/>
                    <a:gd name="T75" fmla="*/ 303 h 354"/>
                    <a:gd name="T76" fmla="*/ 110 w 249"/>
                    <a:gd name="T77" fmla="*/ 293 h 354"/>
                    <a:gd name="T78" fmla="*/ 120 w 249"/>
                    <a:gd name="T79" fmla="*/ 284 h 354"/>
                    <a:gd name="T80" fmla="*/ 130 w 249"/>
                    <a:gd name="T81" fmla="*/ 274 h 354"/>
                    <a:gd name="T82" fmla="*/ 140 w 249"/>
                    <a:gd name="T83" fmla="*/ 264 h 354"/>
                    <a:gd name="T84" fmla="*/ 148 w 249"/>
                    <a:gd name="T85" fmla="*/ 253 h 354"/>
                    <a:gd name="T86" fmla="*/ 157 w 249"/>
                    <a:gd name="T87" fmla="*/ 241 h 354"/>
                    <a:gd name="T88" fmla="*/ 165 w 249"/>
                    <a:gd name="T89" fmla="*/ 229 h 354"/>
                    <a:gd name="T90" fmla="*/ 170 w 249"/>
                    <a:gd name="T91" fmla="*/ 217 h 354"/>
                    <a:gd name="T92" fmla="*/ 179 w 249"/>
                    <a:gd name="T93" fmla="*/ 206 h 354"/>
                    <a:gd name="T94" fmla="*/ 183 w 249"/>
                    <a:gd name="T95" fmla="*/ 194 h 354"/>
                    <a:gd name="T96" fmla="*/ 189 w 249"/>
                    <a:gd name="T97" fmla="*/ 180 h 354"/>
                    <a:gd name="T98" fmla="*/ 193 w 249"/>
                    <a:gd name="T99" fmla="*/ 167 h 354"/>
                    <a:gd name="T100" fmla="*/ 198 w 249"/>
                    <a:gd name="T101" fmla="*/ 154 h 354"/>
                    <a:gd name="T102" fmla="*/ 200 w 249"/>
                    <a:gd name="T103" fmla="*/ 140 h 354"/>
                    <a:gd name="T104" fmla="*/ 203 w 249"/>
                    <a:gd name="T105" fmla="*/ 126 h 354"/>
                    <a:gd name="T106" fmla="*/ 206 w 249"/>
                    <a:gd name="T107" fmla="*/ 111 h 354"/>
                    <a:gd name="T108" fmla="*/ 207 w 249"/>
                    <a:gd name="T109" fmla="*/ 97 h 354"/>
                    <a:gd name="T110" fmla="*/ 207 w 249"/>
                    <a:gd name="T111" fmla="*/ 82 h 354"/>
                    <a:gd name="T112" fmla="*/ 249 w 249"/>
                    <a:gd name="T113" fmla="*/ 82 h 354"/>
                    <a:gd name="T114" fmla="*/ 249 w 249"/>
                    <a:gd name="T115" fmla="*/ 65 h 354"/>
                    <a:gd name="T116" fmla="*/ 247 w 249"/>
                    <a:gd name="T117" fmla="*/ 48 h 354"/>
                    <a:gd name="T118" fmla="*/ 245 w 249"/>
                    <a:gd name="T119" fmla="*/ 33 h 354"/>
                    <a:gd name="T120" fmla="*/ 243 w 249"/>
                    <a:gd name="T121" fmla="*/ 16 h 354"/>
                    <a:gd name="T122" fmla="*/ 239 w 249"/>
                    <a:gd name="T123" fmla="*/ 3 h 3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9"/>
                    <a:gd name="T187" fmla="*/ 0 h 354"/>
                    <a:gd name="T188" fmla="*/ 249 w 249"/>
                    <a:gd name="T189" fmla="*/ 354 h 3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9" h="354">
                      <a:moveTo>
                        <a:pt x="239" y="3"/>
                      </a:moveTo>
                      <a:lnTo>
                        <a:pt x="194" y="0"/>
                      </a:lnTo>
                      <a:lnTo>
                        <a:pt x="198" y="11"/>
                      </a:lnTo>
                      <a:lnTo>
                        <a:pt x="200" y="25"/>
                      </a:lnTo>
                      <a:lnTo>
                        <a:pt x="203" y="39"/>
                      </a:lnTo>
                      <a:lnTo>
                        <a:pt x="206" y="53"/>
                      </a:lnTo>
                      <a:lnTo>
                        <a:pt x="207" y="67"/>
                      </a:lnTo>
                      <a:lnTo>
                        <a:pt x="207" y="82"/>
                      </a:lnTo>
                      <a:lnTo>
                        <a:pt x="249" y="82"/>
                      </a:lnTo>
                      <a:lnTo>
                        <a:pt x="249" y="99"/>
                      </a:lnTo>
                      <a:lnTo>
                        <a:pt x="247" y="116"/>
                      </a:lnTo>
                      <a:lnTo>
                        <a:pt x="245" y="133"/>
                      </a:lnTo>
                      <a:lnTo>
                        <a:pt x="243" y="148"/>
                      </a:lnTo>
                      <a:lnTo>
                        <a:pt x="239" y="164"/>
                      </a:lnTo>
                      <a:lnTo>
                        <a:pt x="234" y="179"/>
                      </a:lnTo>
                      <a:lnTo>
                        <a:pt x="229" y="195"/>
                      </a:lnTo>
                      <a:lnTo>
                        <a:pt x="223" y="209"/>
                      </a:lnTo>
                      <a:lnTo>
                        <a:pt x="215" y="223"/>
                      </a:lnTo>
                      <a:lnTo>
                        <a:pt x="208" y="238"/>
                      </a:lnTo>
                      <a:lnTo>
                        <a:pt x="200" y="252"/>
                      </a:lnTo>
                      <a:lnTo>
                        <a:pt x="192" y="265"/>
                      </a:lnTo>
                      <a:lnTo>
                        <a:pt x="182" y="278"/>
                      </a:lnTo>
                      <a:lnTo>
                        <a:pt x="172" y="290"/>
                      </a:lnTo>
                      <a:lnTo>
                        <a:pt x="162" y="302"/>
                      </a:lnTo>
                      <a:lnTo>
                        <a:pt x="150" y="313"/>
                      </a:lnTo>
                      <a:lnTo>
                        <a:pt x="138" y="323"/>
                      </a:lnTo>
                      <a:lnTo>
                        <a:pt x="127" y="334"/>
                      </a:lnTo>
                      <a:lnTo>
                        <a:pt x="114" y="344"/>
                      </a:lnTo>
                      <a:lnTo>
                        <a:pt x="110" y="346"/>
                      </a:lnTo>
                      <a:lnTo>
                        <a:pt x="0" y="354"/>
                      </a:lnTo>
                      <a:lnTo>
                        <a:pt x="13" y="349"/>
                      </a:lnTo>
                      <a:lnTo>
                        <a:pt x="27" y="345"/>
                      </a:lnTo>
                      <a:lnTo>
                        <a:pt x="39" y="339"/>
                      </a:lnTo>
                      <a:lnTo>
                        <a:pt x="53" y="333"/>
                      </a:lnTo>
                      <a:lnTo>
                        <a:pt x="65" y="326"/>
                      </a:lnTo>
                      <a:lnTo>
                        <a:pt x="77" y="319"/>
                      </a:lnTo>
                      <a:lnTo>
                        <a:pt x="89" y="311"/>
                      </a:lnTo>
                      <a:lnTo>
                        <a:pt x="101" y="303"/>
                      </a:lnTo>
                      <a:lnTo>
                        <a:pt x="110" y="293"/>
                      </a:lnTo>
                      <a:lnTo>
                        <a:pt x="120" y="284"/>
                      </a:lnTo>
                      <a:lnTo>
                        <a:pt x="130" y="274"/>
                      </a:lnTo>
                      <a:lnTo>
                        <a:pt x="140" y="264"/>
                      </a:lnTo>
                      <a:lnTo>
                        <a:pt x="148" y="253"/>
                      </a:lnTo>
                      <a:lnTo>
                        <a:pt x="157" y="241"/>
                      </a:lnTo>
                      <a:lnTo>
                        <a:pt x="165" y="229"/>
                      </a:lnTo>
                      <a:lnTo>
                        <a:pt x="170" y="217"/>
                      </a:lnTo>
                      <a:lnTo>
                        <a:pt x="179" y="206"/>
                      </a:lnTo>
                      <a:lnTo>
                        <a:pt x="183" y="194"/>
                      </a:lnTo>
                      <a:lnTo>
                        <a:pt x="189" y="180"/>
                      </a:lnTo>
                      <a:lnTo>
                        <a:pt x="193" y="167"/>
                      </a:lnTo>
                      <a:lnTo>
                        <a:pt x="198" y="154"/>
                      </a:lnTo>
                      <a:lnTo>
                        <a:pt x="200" y="140"/>
                      </a:lnTo>
                      <a:lnTo>
                        <a:pt x="203" y="126"/>
                      </a:lnTo>
                      <a:lnTo>
                        <a:pt x="206" y="111"/>
                      </a:lnTo>
                      <a:lnTo>
                        <a:pt x="207" y="97"/>
                      </a:lnTo>
                      <a:lnTo>
                        <a:pt x="207" y="82"/>
                      </a:lnTo>
                      <a:lnTo>
                        <a:pt x="249" y="82"/>
                      </a:lnTo>
                      <a:lnTo>
                        <a:pt x="249" y="65"/>
                      </a:lnTo>
                      <a:lnTo>
                        <a:pt x="247" y="48"/>
                      </a:lnTo>
                      <a:lnTo>
                        <a:pt x="245" y="33"/>
                      </a:lnTo>
                      <a:lnTo>
                        <a:pt x="243" y="16"/>
                      </a:lnTo>
                      <a:lnTo>
                        <a:pt x="239" y="3"/>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1" name="Freeform 2758"/>
                <p:cNvSpPr>
                  <a:spLocks/>
                </p:cNvSpPr>
                <p:nvPr/>
              </p:nvSpPr>
              <p:spPr bwMode="auto">
                <a:xfrm>
                  <a:off x="1323" y="2102"/>
                  <a:ext cx="84" cy="65"/>
                </a:xfrm>
                <a:custGeom>
                  <a:avLst/>
                  <a:gdLst>
                    <a:gd name="T0" fmla="*/ 18 w 590"/>
                    <a:gd name="T1" fmla="*/ 8 h 388"/>
                    <a:gd name="T2" fmla="*/ 6 w 590"/>
                    <a:gd name="T3" fmla="*/ 49 h 388"/>
                    <a:gd name="T4" fmla="*/ 0 w 590"/>
                    <a:gd name="T5" fmla="*/ 91 h 388"/>
                    <a:gd name="T6" fmla="*/ 1 w 590"/>
                    <a:gd name="T7" fmla="*/ 135 h 388"/>
                    <a:gd name="T8" fmla="*/ 9 w 590"/>
                    <a:gd name="T9" fmla="*/ 178 h 388"/>
                    <a:gd name="T10" fmla="*/ 22 w 590"/>
                    <a:gd name="T11" fmla="*/ 218 h 388"/>
                    <a:gd name="T12" fmla="*/ 43 w 590"/>
                    <a:gd name="T13" fmla="*/ 253 h 388"/>
                    <a:gd name="T14" fmla="*/ 67 w 590"/>
                    <a:gd name="T15" fmla="*/ 288 h 388"/>
                    <a:gd name="T16" fmla="*/ 97 w 590"/>
                    <a:gd name="T17" fmla="*/ 317 h 388"/>
                    <a:gd name="T18" fmla="*/ 130 w 590"/>
                    <a:gd name="T19" fmla="*/ 343 h 388"/>
                    <a:gd name="T20" fmla="*/ 167 w 590"/>
                    <a:gd name="T21" fmla="*/ 363 h 388"/>
                    <a:gd name="T22" fmla="*/ 208 w 590"/>
                    <a:gd name="T23" fmla="*/ 378 h 388"/>
                    <a:gd name="T24" fmla="*/ 250 w 590"/>
                    <a:gd name="T25" fmla="*/ 388 h 388"/>
                    <a:gd name="T26" fmla="*/ 410 w 590"/>
                    <a:gd name="T27" fmla="*/ 369 h 388"/>
                    <a:gd name="T28" fmla="*/ 448 w 590"/>
                    <a:gd name="T29" fmla="*/ 350 h 388"/>
                    <a:gd name="T30" fmla="*/ 484 w 590"/>
                    <a:gd name="T31" fmla="*/ 327 h 388"/>
                    <a:gd name="T32" fmla="*/ 513 w 590"/>
                    <a:gd name="T33" fmla="*/ 298 h 388"/>
                    <a:gd name="T34" fmla="*/ 540 w 590"/>
                    <a:gd name="T35" fmla="*/ 265 h 388"/>
                    <a:gd name="T36" fmla="*/ 562 w 590"/>
                    <a:gd name="T37" fmla="*/ 230 h 388"/>
                    <a:gd name="T38" fmla="*/ 576 w 590"/>
                    <a:gd name="T39" fmla="*/ 191 h 388"/>
                    <a:gd name="T40" fmla="*/ 586 w 590"/>
                    <a:gd name="T41" fmla="*/ 150 h 388"/>
                    <a:gd name="T42" fmla="*/ 590 w 590"/>
                    <a:gd name="T43" fmla="*/ 106 h 388"/>
                    <a:gd name="T44" fmla="*/ 546 w 590"/>
                    <a:gd name="T45" fmla="*/ 81 h 388"/>
                    <a:gd name="T46" fmla="*/ 540 w 590"/>
                    <a:gd name="T47" fmla="*/ 45 h 388"/>
                    <a:gd name="T48" fmla="*/ 531 w 590"/>
                    <a:gd name="T49" fmla="*/ 20 h 388"/>
                    <a:gd name="T50" fmla="*/ 583 w 590"/>
                    <a:gd name="T51" fmla="*/ 49 h 388"/>
                    <a:gd name="T52" fmla="*/ 590 w 590"/>
                    <a:gd name="T53" fmla="*/ 91 h 388"/>
                    <a:gd name="T54" fmla="*/ 548 w 590"/>
                    <a:gd name="T55" fmla="*/ 119 h 388"/>
                    <a:gd name="T56" fmla="*/ 543 w 590"/>
                    <a:gd name="T57" fmla="*/ 156 h 388"/>
                    <a:gd name="T58" fmla="*/ 532 w 590"/>
                    <a:gd name="T59" fmla="*/ 190 h 388"/>
                    <a:gd name="T60" fmla="*/ 518 w 590"/>
                    <a:gd name="T61" fmla="*/ 222 h 388"/>
                    <a:gd name="T62" fmla="*/ 498 w 590"/>
                    <a:gd name="T63" fmla="*/ 252 h 388"/>
                    <a:gd name="T64" fmla="*/ 473 w 590"/>
                    <a:gd name="T65" fmla="*/ 279 h 388"/>
                    <a:gd name="T66" fmla="*/ 446 w 590"/>
                    <a:gd name="T67" fmla="*/ 302 h 388"/>
                    <a:gd name="T68" fmla="*/ 416 w 590"/>
                    <a:gd name="T69" fmla="*/ 321 h 388"/>
                    <a:gd name="T70" fmla="*/ 381 w 590"/>
                    <a:gd name="T71" fmla="*/ 337 h 388"/>
                    <a:gd name="T72" fmla="*/ 345 w 590"/>
                    <a:gd name="T73" fmla="*/ 346 h 388"/>
                    <a:gd name="T74" fmla="*/ 309 w 590"/>
                    <a:gd name="T75" fmla="*/ 351 h 388"/>
                    <a:gd name="T76" fmla="*/ 270 w 590"/>
                    <a:gd name="T77" fmla="*/ 350 h 388"/>
                    <a:gd name="T78" fmla="*/ 232 w 590"/>
                    <a:gd name="T79" fmla="*/ 343 h 388"/>
                    <a:gd name="T80" fmla="*/ 196 w 590"/>
                    <a:gd name="T81" fmla="*/ 332 h 388"/>
                    <a:gd name="T82" fmla="*/ 164 w 590"/>
                    <a:gd name="T83" fmla="*/ 315 h 388"/>
                    <a:gd name="T84" fmla="*/ 135 w 590"/>
                    <a:gd name="T85" fmla="*/ 295 h 388"/>
                    <a:gd name="T86" fmla="*/ 109 w 590"/>
                    <a:gd name="T87" fmla="*/ 271 h 388"/>
                    <a:gd name="T88" fmla="*/ 85 w 590"/>
                    <a:gd name="T89" fmla="*/ 243 h 388"/>
                    <a:gd name="T90" fmla="*/ 67 w 590"/>
                    <a:gd name="T91" fmla="*/ 212 h 388"/>
                    <a:gd name="T92" fmla="*/ 54 w 590"/>
                    <a:gd name="T93" fmla="*/ 179 h 388"/>
                    <a:gd name="T94" fmla="*/ 45 w 590"/>
                    <a:gd name="T95" fmla="*/ 144 h 388"/>
                    <a:gd name="T96" fmla="*/ 43 w 590"/>
                    <a:gd name="T97" fmla="*/ 106 h 388"/>
                    <a:gd name="T98" fmla="*/ 45 w 590"/>
                    <a:gd name="T99" fmla="*/ 69 h 388"/>
                    <a:gd name="T100" fmla="*/ 54 w 590"/>
                    <a:gd name="T101" fmla="*/ 34 h 388"/>
                    <a:gd name="T102" fmla="*/ 67 w 590"/>
                    <a:gd name="T103" fmla="*/ 1 h 3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0"/>
                    <a:gd name="T157" fmla="*/ 0 h 388"/>
                    <a:gd name="T158" fmla="*/ 590 w 590"/>
                    <a:gd name="T159" fmla="*/ 388 h 3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0" h="388">
                      <a:moveTo>
                        <a:pt x="67" y="1"/>
                      </a:moveTo>
                      <a:lnTo>
                        <a:pt x="21" y="0"/>
                      </a:lnTo>
                      <a:lnTo>
                        <a:pt x="18" y="8"/>
                      </a:lnTo>
                      <a:lnTo>
                        <a:pt x="13" y="21"/>
                      </a:lnTo>
                      <a:lnTo>
                        <a:pt x="9" y="35"/>
                      </a:lnTo>
                      <a:lnTo>
                        <a:pt x="6" y="49"/>
                      </a:lnTo>
                      <a:lnTo>
                        <a:pt x="2" y="63"/>
                      </a:lnTo>
                      <a:lnTo>
                        <a:pt x="1" y="77"/>
                      </a:lnTo>
                      <a:lnTo>
                        <a:pt x="0" y="91"/>
                      </a:lnTo>
                      <a:lnTo>
                        <a:pt x="0" y="106"/>
                      </a:lnTo>
                      <a:lnTo>
                        <a:pt x="0" y="121"/>
                      </a:lnTo>
                      <a:lnTo>
                        <a:pt x="1" y="135"/>
                      </a:lnTo>
                      <a:lnTo>
                        <a:pt x="2" y="150"/>
                      </a:lnTo>
                      <a:lnTo>
                        <a:pt x="6" y="164"/>
                      </a:lnTo>
                      <a:lnTo>
                        <a:pt x="9" y="178"/>
                      </a:lnTo>
                      <a:lnTo>
                        <a:pt x="13" y="191"/>
                      </a:lnTo>
                      <a:lnTo>
                        <a:pt x="18" y="204"/>
                      </a:lnTo>
                      <a:lnTo>
                        <a:pt x="22" y="218"/>
                      </a:lnTo>
                      <a:lnTo>
                        <a:pt x="29" y="230"/>
                      </a:lnTo>
                      <a:lnTo>
                        <a:pt x="35" y="241"/>
                      </a:lnTo>
                      <a:lnTo>
                        <a:pt x="43" y="253"/>
                      </a:lnTo>
                      <a:lnTo>
                        <a:pt x="50" y="265"/>
                      </a:lnTo>
                      <a:lnTo>
                        <a:pt x="59" y="277"/>
                      </a:lnTo>
                      <a:lnTo>
                        <a:pt x="67" y="288"/>
                      </a:lnTo>
                      <a:lnTo>
                        <a:pt x="76" y="298"/>
                      </a:lnTo>
                      <a:lnTo>
                        <a:pt x="86" y="308"/>
                      </a:lnTo>
                      <a:lnTo>
                        <a:pt x="97" y="317"/>
                      </a:lnTo>
                      <a:lnTo>
                        <a:pt x="108" y="327"/>
                      </a:lnTo>
                      <a:lnTo>
                        <a:pt x="118" y="335"/>
                      </a:lnTo>
                      <a:lnTo>
                        <a:pt x="130" y="343"/>
                      </a:lnTo>
                      <a:lnTo>
                        <a:pt x="142" y="350"/>
                      </a:lnTo>
                      <a:lnTo>
                        <a:pt x="155" y="357"/>
                      </a:lnTo>
                      <a:lnTo>
                        <a:pt x="167" y="363"/>
                      </a:lnTo>
                      <a:lnTo>
                        <a:pt x="181" y="369"/>
                      </a:lnTo>
                      <a:lnTo>
                        <a:pt x="194" y="373"/>
                      </a:lnTo>
                      <a:lnTo>
                        <a:pt x="208" y="378"/>
                      </a:lnTo>
                      <a:lnTo>
                        <a:pt x="221" y="382"/>
                      </a:lnTo>
                      <a:lnTo>
                        <a:pt x="235" y="385"/>
                      </a:lnTo>
                      <a:lnTo>
                        <a:pt x="250" y="388"/>
                      </a:lnTo>
                      <a:lnTo>
                        <a:pt x="383" y="378"/>
                      </a:lnTo>
                      <a:lnTo>
                        <a:pt x="396" y="373"/>
                      </a:lnTo>
                      <a:lnTo>
                        <a:pt x="410" y="369"/>
                      </a:lnTo>
                      <a:lnTo>
                        <a:pt x="422" y="363"/>
                      </a:lnTo>
                      <a:lnTo>
                        <a:pt x="436" y="357"/>
                      </a:lnTo>
                      <a:lnTo>
                        <a:pt x="448" y="350"/>
                      </a:lnTo>
                      <a:lnTo>
                        <a:pt x="460" y="343"/>
                      </a:lnTo>
                      <a:lnTo>
                        <a:pt x="472" y="335"/>
                      </a:lnTo>
                      <a:lnTo>
                        <a:pt x="484" y="327"/>
                      </a:lnTo>
                      <a:lnTo>
                        <a:pt x="493" y="317"/>
                      </a:lnTo>
                      <a:lnTo>
                        <a:pt x="503" y="308"/>
                      </a:lnTo>
                      <a:lnTo>
                        <a:pt x="513" y="298"/>
                      </a:lnTo>
                      <a:lnTo>
                        <a:pt x="523" y="288"/>
                      </a:lnTo>
                      <a:lnTo>
                        <a:pt x="531" y="277"/>
                      </a:lnTo>
                      <a:lnTo>
                        <a:pt x="540" y="265"/>
                      </a:lnTo>
                      <a:lnTo>
                        <a:pt x="548" y="253"/>
                      </a:lnTo>
                      <a:lnTo>
                        <a:pt x="553" y="241"/>
                      </a:lnTo>
                      <a:lnTo>
                        <a:pt x="562" y="230"/>
                      </a:lnTo>
                      <a:lnTo>
                        <a:pt x="566" y="218"/>
                      </a:lnTo>
                      <a:lnTo>
                        <a:pt x="572" y="204"/>
                      </a:lnTo>
                      <a:lnTo>
                        <a:pt x="576" y="191"/>
                      </a:lnTo>
                      <a:lnTo>
                        <a:pt x="581" y="178"/>
                      </a:lnTo>
                      <a:lnTo>
                        <a:pt x="583" y="164"/>
                      </a:lnTo>
                      <a:lnTo>
                        <a:pt x="586" y="150"/>
                      </a:lnTo>
                      <a:lnTo>
                        <a:pt x="589" y="135"/>
                      </a:lnTo>
                      <a:lnTo>
                        <a:pt x="590" y="121"/>
                      </a:lnTo>
                      <a:lnTo>
                        <a:pt x="590" y="106"/>
                      </a:lnTo>
                      <a:lnTo>
                        <a:pt x="548" y="106"/>
                      </a:lnTo>
                      <a:lnTo>
                        <a:pt x="548" y="94"/>
                      </a:lnTo>
                      <a:lnTo>
                        <a:pt x="546" y="81"/>
                      </a:lnTo>
                      <a:lnTo>
                        <a:pt x="545" y="69"/>
                      </a:lnTo>
                      <a:lnTo>
                        <a:pt x="543" y="57"/>
                      </a:lnTo>
                      <a:lnTo>
                        <a:pt x="540" y="45"/>
                      </a:lnTo>
                      <a:lnTo>
                        <a:pt x="537" y="34"/>
                      </a:lnTo>
                      <a:lnTo>
                        <a:pt x="532" y="22"/>
                      </a:lnTo>
                      <a:lnTo>
                        <a:pt x="531" y="20"/>
                      </a:lnTo>
                      <a:lnTo>
                        <a:pt x="577" y="24"/>
                      </a:lnTo>
                      <a:lnTo>
                        <a:pt x="581" y="35"/>
                      </a:lnTo>
                      <a:lnTo>
                        <a:pt x="583" y="49"/>
                      </a:lnTo>
                      <a:lnTo>
                        <a:pt x="586" y="63"/>
                      </a:lnTo>
                      <a:lnTo>
                        <a:pt x="589" y="77"/>
                      </a:lnTo>
                      <a:lnTo>
                        <a:pt x="590" y="91"/>
                      </a:lnTo>
                      <a:lnTo>
                        <a:pt x="590" y="106"/>
                      </a:lnTo>
                      <a:lnTo>
                        <a:pt x="548" y="106"/>
                      </a:lnTo>
                      <a:lnTo>
                        <a:pt x="548" y="119"/>
                      </a:lnTo>
                      <a:lnTo>
                        <a:pt x="546" y="132"/>
                      </a:lnTo>
                      <a:lnTo>
                        <a:pt x="545" y="144"/>
                      </a:lnTo>
                      <a:lnTo>
                        <a:pt x="543" y="156"/>
                      </a:lnTo>
                      <a:lnTo>
                        <a:pt x="540" y="168"/>
                      </a:lnTo>
                      <a:lnTo>
                        <a:pt x="537" y="179"/>
                      </a:lnTo>
                      <a:lnTo>
                        <a:pt x="532" y="190"/>
                      </a:lnTo>
                      <a:lnTo>
                        <a:pt x="527" y="201"/>
                      </a:lnTo>
                      <a:lnTo>
                        <a:pt x="523" y="212"/>
                      </a:lnTo>
                      <a:lnTo>
                        <a:pt x="518" y="222"/>
                      </a:lnTo>
                      <a:lnTo>
                        <a:pt x="512" y="233"/>
                      </a:lnTo>
                      <a:lnTo>
                        <a:pt x="504" y="243"/>
                      </a:lnTo>
                      <a:lnTo>
                        <a:pt x="498" y="252"/>
                      </a:lnTo>
                      <a:lnTo>
                        <a:pt x="491" y="262"/>
                      </a:lnTo>
                      <a:lnTo>
                        <a:pt x="481" y="271"/>
                      </a:lnTo>
                      <a:lnTo>
                        <a:pt x="473" y="279"/>
                      </a:lnTo>
                      <a:lnTo>
                        <a:pt x="465" y="288"/>
                      </a:lnTo>
                      <a:lnTo>
                        <a:pt x="455" y="295"/>
                      </a:lnTo>
                      <a:lnTo>
                        <a:pt x="446" y="302"/>
                      </a:lnTo>
                      <a:lnTo>
                        <a:pt x="436" y="309"/>
                      </a:lnTo>
                      <a:lnTo>
                        <a:pt x="426" y="315"/>
                      </a:lnTo>
                      <a:lnTo>
                        <a:pt x="416" y="321"/>
                      </a:lnTo>
                      <a:lnTo>
                        <a:pt x="404" y="327"/>
                      </a:lnTo>
                      <a:lnTo>
                        <a:pt x="394" y="332"/>
                      </a:lnTo>
                      <a:lnTo>
                        <a:pt x="381" y="337"/>
                      </a:lnTo>
                      <a:lnTo>
                        <a:pt x="370" y="340"/>
                      </a:lnTo>
                      <a:lnTo>
                        <a:pt x="358" y="343"/>
                      </a:lnTo>
                      <a:lnTo>
                        <a:pt x="345" y="346"/>
                      </a:lnTo>
                      <a:lnTo>
                        <a:pt x="333" y="348"/>
                      </a:lnTo>
                      <a:lnTo>
                        <a:pt x="320" y="350"/>
                      </a:lnTo>
                      <a:lnTo>
                        <a:pt x="309" y="351"/>
                      </a:lnTo>
                      <a:lnTo>
                        <a:pt x="294" y="351"/>
                      </a:lnTo>
                      <a:lnTo>
                        <a:pt x="283" y="351"/>
                      </a:lnTo>
                      <a:lnTo>
                        <a:pt x="270" y="350"/>
                      </a:lnTo>
                      <a:lnTo>
                        <a:pt x="257" y="348"/>
                      </a:lnTo>
                      <a:lnTo>
                        <a:pt x="244" y="346"/>
                      </a:lnTo>
                      <a:lnTo>
                        <a:pt x="232" y="343"/>
                      </a:lnTo>
                      <a:lnTo>
                        <a:pt x="220" y="340"/>
                      </a:lnTo>
                      <a:lnTo>
                        <a:pt x="208" y="337"/>
                      </a:lnTo>
                      <a:lnTo>
                        <a:pt x="196" y="332"/>
                      </a:lnTo>
                      <a:lnTo>
                        <a:pt x="186" y="327"/>
                      </a:lnTo>
                      <a:lnTo>
                        <a:pt x="174" y="321"/>
                      </a:lnTo>
                      <a:lnTo>
                        <a:pt x="164" y="315"/>
                      </a:lnTo>
                      <a:lnTo>
                        <a:pt x="153" y="309"/>
                      </a:lnTo>
                      <a:lnTo>
                        <a:pt x="143" y="302"/>
                      </a:lnTo>
                      <a:lnTo>
                        <a:pt x="135" y="295"/>
                      </a:lnTo>
                      <a:lnTo>
                        <a:pt x="124" y="288"/>
                      </a:lnTo>
                      <a:lnTo>
                        <a:pt x="116" y="279"/>
                      </a:lnTo>
                      <a:lnTo>
                        <a:pt x="109" y="271"/>
                      </a:lnTo>
                      <a:lnTo>
                        <a:pt x="99" y="262"/>
                      </a:lnTo>
                      <a:lnTo>
                        <a:pt x="92" y="252"/>
                      </a:lnTo>
                      <a:lnTo>
                        <a:pt x="85" y="243"/>
                      </a:lnTo>
                      <a:lnTo>
                        <a:pt x="78" y="233"/>
                      </a:lnTo>
                      <a:lnTo>
                        <a:pt x="72" y="222"/>
                      </a:lnTo>
                      <a:lnTo>
                        <a:pt x="67" y="212"/>
                      </a:lnTo>
                      <a:lnTo>
                        <a:pt x="63" y="201"/>
                      </a:lnTo>
                      <a:lnTo>
                        <a:pt x="58" y="190"/>
                      </a:lnTo>
                      <a:lnTo>
                        <a:pt x="54" y="179"/>
                      </a:lnTo>
                      <a:lnTo>
                        <a:pt x="50" y="168"/>
                      </a:lnTo>
                      <a:lnTo>
                        <a:pt x="47" y="156"/>
                      </a:lnTo>
                      <a:lnTo>
                        <a:pt x="45" y="144"/>
                      </a:lnTo>
                      <a:lnTo>
                        <a:pt x="44" y="132"/>
                      </a:lnTo>
                      <a:lnTo>
                        <a:pt x="43" y="119"/>
                      </a:lnTo>
                      <a:lnTo>
                        <a:pt x="43" y="106"/>
                      </a:lnTo>
                      <a:lnTo>
                        <a:pt x="43" y="94"/>
                      </a:lnTo>
                      <a:lnTo>
                        <a:pt x="44" y="81"/>
                      </a:lnTo>
                      <a:lnTo>
                        <a:pt x="45" y="69"/>
                      </a:lnTo>
                      <a:lnTo>
                        <a:pt x="47" y="57"/>
                      </a:lnTo>
                      <a:lnTo>
                        <a:pt x="50" y="45"/>
                      </a:lnTo>
                      <a:lnTo>
                        <a:pt x="54" y="34"/>
                      </a:lnTo>
                      <a:lnTo>
                        <a:pt x="58" y="22"/>
                      </a:lnTo>
                      <a:lnTo>
                        <a:pt x="63" y="12"/>
                      </a:lnTo>
                      <a:lnTo>
                        <a:pt x="67"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2" name="Freeform 2759"/>
                <p:cNvSpPr>
                  <a:spLocks/>
                </p:cNvSpPr>
                <p:nvPr/>
              </p:nvSpPr>
              <p:spPr bwMode="auto">
                <a:xfrm>
                  <a:off x="1329" y="2103"/>
                  <a:ext cx="72" cy="58"/>
                </a:xfrm>
                <a:custGeom>
                  <a:avLst/>
                  <a:gdLst>
                    <a:gd name="T0" fmla="*/ 20 w 505"/>
                    <a:gd name="T1" fmla="*/ 11 h 350"/>
                    <a:gd name="T2" fmla="*/ 7 w 505"/>
                    <a:gd name="T3" fmla="*/ 44 h 350"/>
                    <a:gd name="T4" fmla="*/ 1 w 505"/>
                    <a:gd name="T5" fmla="*/ 80 h 350"/>
                    <a:gd name="T6" fmla="*/ 0 w 505"/>
                    <a:gd name="T7" fmla="*/ 118 h 350"/>
                    <a:gd name="T8" fmla="*/ 4 w 505"/>
                    <a:gd name="T9" fmla="*/ 155 h 350"/>
                    <a:gd name="T10" fmla="*/ 15 w 505"/>
                    <a:gd name="T11" fmla="*/ 189 h 350"/>
                    <a:gd name="T12" fmla="*/ 29 w 505"/>
                    <a:gd name="T13" fmla="*/ 221 h 350"/>
                    <a:gd name="T14" fmla="*/ 49 w 505"/>
                    <a:gd name="T15" fmla="*/ 251 h 350"/>
                    <a:gd name="T16" fmla="*/ 73 w 505"/>
                    <a:gd name="T17" fmla="*/ 278 h 350"/>
                    <a:gd name="T18" fmla="*/ 100 w 505"/>
                    <a:gd name="T19" fmla="*/ 301 h 350"/>
                    <a:gd name="T20" fmla="*/ 131 w 505"/>
                    <a:gd name="T21" fmla="*/ 320 h 350"/>
                    <a:gd name="T22" fmla="*/ 165 w 505"/>
                    <a:gd name="T23" fmla="*/ 336 h 350"/>
                    <a:gd name="T24" fmla="*/ 201 w 505"/>
                    <a:gd name="T25" fmla="*/ 345 h 350"/>
                    <a:gd name="T26" fmla="*/ 240 w 505"/>
                    <a:gd name="T27" fmla="*/ 350 h 350"/>
                    <a:gd name="T28" fmla="*/ 277 w 505"/>
                    <a:gd name="T29" fmla="*/ 349 h 350"/>
                    <a:gd name="T30" fmla="*/ 315 w 505"/>
                    <a:gd name="T31" fmla="*/ 343 h 350"/>
                    <a:gd name="T32" fmla="*/ 351 w 505"/>
                    <a:gd name="T33" fmla="*/ 331 h 350"/>
                    <a:gd name="T34" fmla="*/ 383 w 505"/>
                    <a:gd name="T35" fmla="*/ 314 h 350"/>
                    <a:gd name="T36" fmla="*/ 412 w 505"/>
                    <a:gd name="T37" fmla="*/ 294 h 350"/>
                    <a:gd name="T38" fmla="*/ 438 w 505"/>
                    <a:gd name="T39" fmla="*/ 270 h 350"/>
                    <a:gd name="T40" fmla="*/ 461 w 505"/>
                    <a:gd name="T41" fmla="*/ 242 h 350"/>
                    <a:gd name="T42" fmla="*/ 480 w 505"/>
                    <a:gd name="T43" fmla="*/ 211 h 350"/>
                    <a:gd name="T44" fmla="*/ 494 w 505"/>
                    <a:gd name="T45" fmla="*/ 178 h 350"/>
                    <a:gd name="T46" fmla="*/ 502 w 505"/>
                    <a:gd name="T47" fmla="*/ 143 h 350"/>
                    <a:gd name="T48" fmla="*/ 505 w 505"/>
                    <a:gd name="T49" fmla="*/ 105 h 350"/>
                    <a:gd name="T50" fmla="*/ 461 w 505"/>
                    <a:gd name="T51" fmla="*/ 85 h 350"/>
                    <a:gd name="T52" fmla="*/ 456 w 505"/>
                    <a:gd name="T53" fmla="*/ 55 h 350"/>
                    <a:gd name="T54" fmla="*/ 447 w 505"/>
                    <a:gd name="T55" fmla="*/ 26 h 350"/>
                    <a:gd name="T56" fmla="*/ 488 w 505"/>
                    <a:gd name="T57" fmla="*/ 19 h 350"/>
                    <a:gd name="T58" fmla="*/ 497 w 505"/>
                    <a:gd name="T59" fmla="*/ 44 h 350"/>
                    <a:gd name="T60" fmla="*/ 503 w 505"/>
                    <a:gd name="T61" fmla="*/ 80 h 350"/>
                    <a:gd name="T62" fmla="*/ 462 w 505"/>
                    <a:gd name="T63" fmla="*/ 105 h 350"/>
                    <a:gd name="T64" fmla="*/ 460 w 505"/>
                    <a:gd name="T65" fmla="*/ 137 h 350"/>
                    <a:gd name="T66" fmla="*/ 454 w 505"/>
                    <a:gd name="T67" fmla="*/ 167 h 350"/>
                    <a:gd name="T68" fmla="*/ 442 w 505"/>
                    <a:gd name="T69" fmla="*/ 194 h 350"/>
                    <a:gd name="T70" fmla="*/ 426 w 505"/>
                    <a:gd name="T71" fmla="*/ 219 h 350"/>
                    <a:gd name="T72" fmla="*/ 408 w 505"/>
                    <a:gd name="T73" fmla="*/ 242 h 350"/>
                    <a:gd name="T74" fmla="*/ 385 w 505"/>
                    <a:gd name="T75" fmla="*/ 262 h 350"/>
                    <a:gd name="T76" fmla="*/ 360 w 505"/>
                    <a:gd name="T77" fmla="*/ 280 h 350"/>
                    <a:gd name="T78" fmla="*/ 333 w 505"/>
                    <a:gd name="T79" fmla="*/ 294 h 350"/>
                    <a:gd name="T80" fmla="*/ 305 w 505"/>
                    <a:gd name="T81" fmla="*/ 303 h 350"/>
                    <a:gd name="T82" fmla="*/ 274 w 505"/>
                    <a:gd name="T83" fmla="*/ 308 h 350"/>
                    <a:gd name="T84" fmla="*/ 242 w 505"/>
                    <a:gd name="T85" fmla="*/ 309 h 350"/>
                    <a:gd name="T86" fmla="*/ 209 w 505"/>
                    <a:gd name="T87" fmla="*/ 306 h 350"/>
                    <a:gd name="T88" fmla="*/ 179 w 505"/>
                    <a:gd name="T89" fmla="*/ 297 h 350"/>
                    <a:gd name="T90" fmla="*/ 151 w 505"/>
                    <a:gd name="T91" fmla="*/ 284 h 350"/>
                    <a:gd name="T92" fmla="*/ 126 w 505"/>
                    <a:gd name="T93" fmla="*/ 269 h 350"/>
                    <a:gd name="T94" fmla="*/ 102 w 505"/>
                    <a:gd name="T95" fmla="*/ 249 h 350"/>
                    <a:gd name="T96" fmla="*/ 82 w 505"/>
                    <a:gd name="T97" fmla="*/ 227 h 350"/>
                    <a:gd name="T98" fmla="*/ 67 w 505"/>
                    <a:gd name="T99" fmla="*/ 202 h 350"/>
                    <a:gd name="T100" fmla="*/ 54 w 505"/>
                    <a:gd name="T101" fmla="*/ 176 h 350"/>
                    <a:gd name="T102" fmla="*/ 46 w 505"/>
                    <a:gd name="T103" fmla="*/ 146 h 350"/>
                    <a:gd name="T104" fmla="*/ 42 w 505"/>
                    <a:gd name="T105" fmla="*/ 116 h 350"/>
                    <a:gd name="T106" fmla="*/ 42 w 505"/>
                    <a:gd name="T107" fmla="*/ 85 h 350"/>
                    <a:gd name="T108" fmla="*/ 48 w 505"/>
                    <a:gd name="T109" fmla="*/ 55 h 350"/>
                    <a:gd name="T110" fmla="*/ 58 w 505"/>
                    <a:gd name="T111" fmla="*/ 26 h 350"/>
                    <a:gd name="T112" fmla="*/ 72 w 505"/>
                    <a:gd name="T113" fmla="*/ 1 h 3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05"/>
                    <a:gd name="T172" fmla="*/ 0 h 350"/>
                    <a:gd name="T173" fmla="*/ 505 w 505"/>
                    <a:gd name="T174" fmla="*/ 350 h 35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05" h="350">
                      <a:moveTo>
                        <a:pt x="72" y="1"/>
                      </a:moveTo>
                      <a:lnTo>
                        <a:pt x="24" y="0"/>
                      </a:lnTo>
                      <a:lnTo>
                        <a:pt x="20" y="11"/>
                      </a:lnTo>
                      <a:lnTo>
                        <a:pt x="15" y="21"/>
                      </a:lnTo>
                      <a:lnTo>
                        <a:pt x="11" y="33"/>
                      </a:lnTo>
                      <a:lnTo>
                        <a:pt x="7" y="44"/>
                      </a:lnTo>
                      <a:lnTo>
                        <a:pt x="4" y="56"/>
                      </a:lnTo>
                      <a:lnTo>
                        <a:pt x="2" y="68"/>
                      </a:lnTo>
                      <a:lnTo>
                        <a:pt x="1" y="80"/>
                      </a:lnTo>
                      <a:lnTo>
                        <a:pt x="0" y="93"/>
                      </a:lnTo>
                      <a:lnTo>
                        <a:pt x="0" y="105"/>
                      </a:lnTo>
                      <a:lnTo>
                        <a:pt x="0" y="118"/>
                      </a:lnTo>
                      <a:lnTo>
                        <a:pt x="1" y="131"/>
                      </a:lnTo>
                      <a:lnTo>
                        <a:pt x="2" y="143"/>
                      </a:lnTo>
                      <a:lnTo>
                        <a:pt x="4" y="155"/>
                      </a:lnTo>
                      <a:lnTo>
                        <a:pt x="7" y="167"/>
                      </a:lnTo>
                      <a:lnTo>
                        <a:pt x="11" y="178"/>
                      </a:lnTo>
                      <a:lnTo>
                        <a:pt x="15" y="189"/>
                      </a:lnTo>
                      <a:lnTo>
                        <a:pt x="20" y="200"/>
                      </a:lnTo>
                      <a:lnTo>
                        <a:pt x="24" y="211"/>
                      </a:lnTo>
                      <a:lnTo>
                        <a:pt x="29" y="221"/>
                      </a:lnTo>
                      <a:lnTo>
                        <a:pt x="35" y="232"/>
                      </a:lnTo>
                      <a:lnTo>
                        <a:pt x="42" y="242"/>
                      </a:lnTo>
                      <a:lnTo>
                        <a:pt x="49" y="251"/>
                      </a:lnTo>
                      <a:lnTo>
                        <a:pt x="56" y="261"/>
                      </a:lnTo>
                      <a:lnTo>
                        <a:pt x="66" y="270"/>
                      </a:lnTo>
                      <a:lnTo>
                        <a:pt x="73" y="278"/>
                      </a:lnTo>
                      <a:lnTo>
                        <a:pt x="81" y="287"/>
                      </a:lnTo>
                      <a:lnTo>
                        <a:pt x="92" y="294"/>
                      </a:lnTo>
                      <a:lnTo>
                        <a:pt x="100" y="301"/>
                      </a:lnTo>
                      <a:lnTo>
                        <a:pt x="110" y="308"/>
                      </a:lnTo>
                      <a:lnTo>
                        <a:pt x="121" y="314"/>
                      </a:lnTo>
                      <a:lnTo>
                        <a:pt x="131" y="320"/>
                      </a:lnTo>
                      <a:lnTo>
                        <a:pt x="143" y="326"/>
                      </a:lnTo>
                      <a:lnTo>
                        <a:pt x="153" y="331"/>
                      </a:lnTo>
                      <a:lnTo>
                        <a:pt x="165" y="336"/>
                      </a:lnTo>
                      <a:lnTo>
                        <a:pt x="177" y="339"/>
                      </a:lnTo>
                      <a:lnTo>
                        <a:pt x="189" y="343"/>
                      </a:lnTo>
                      <a:lnTo>
                        <a:pt x="201" y="345"/>
                      </a:lnTo>
                      <a:lnTo>
                        <a:pt x="214" y="347"/>
                      </a:lnTo>
                      <a:lnTo>
                        <a:pt x="227" y="349"/>
                      </a:lnTo>
                      <a:lnTo>
                        <a:pt x="240" y="350"/>
                      </a:lnTo>
                      <a:lnTo>
                        <a:pt x="251" y="350"/>
                      </a:lnTo>
                      <a:lnTo>
                        <a:pt x="266" y="350"/>
                      </a:lnTo>
                      <a:lnTo>
                        <a:pt x="277" y="349"/>
                      </a:lnTo>
                      <a:lnTo>
                        <a:pt x="290" y="347"/>
                      </a:lnTo>
                      <a:lnTo>
                        <a:pt x="302" y="345"/>
                      </a:lnTo>
                      <a:lnTo>
                        <a:pt x="315" y="343"/>
                      </a:lnTo>
                      <a:lnTo>
                        <a:pt x="327" y="339"/>
                      </a:lnTo>
                      <a:lnTo>
                        <a:pt x="338" y="336"/>
                      </a:lnTo>
                      <a:lnTo>
                        <a:pt x="351" y="331"/>
                      </a:lnTo>
                      <a:lnTo>
                        <a:pt x="361" y="326"/>
                      </a:lnTo>
                      <a:lnTo>
                        <a:pt x="373" y="320"/>
                      </a:lnTo>
                      <a:lnTo>
                        <a:pt x="383" y="314"/>
                      </a:lnTo>
                      <a:lnTo>
                        <a:pt x="393" y="308"/>
                      </a:lnTo>
                      <a:lnTo>
                        <a:pt x="403" y="301"/>
                      </a:lnTo>
                      <a:lnTo>
                        <a:pt x="412" y="294"/>
                      </a:lnTo>
                      <a:lnTo>
                        <a:pt x="422" y="287"/>
                      </a:lnTo>
                      <a:lnTo>
                        <a:pt x="430" y="278"/>
                      </a:lnTo>
                      <a:lnTo>
                        <a:pt x="438" y="270"/>
                      </a:lnTo>
                      <a:lnTo>
                        <a:pt x="448" y="261"/>
                      </a:lnTo>
                      <a:lnTo>
                        <a:pt x="455" y="251"/>
                      </a:lnTo>
                      <a:lnTo>
                        <a:pt x="461" y="242"/>
                      </a:lnTo>
                      <a:lnTo>
                        <a:pt x="469" y="232"/>
                      </a:lnTo>
                      <a:lnTo>
                        <a:pt x="475" y="221"/>
                      </a:lnTo>
                      <a:lnTo>
                        <a:pt x="480" y="211"/>
                      </a:lnTo>
                      <a:lnTo>
                        <a:pt x="484" y="200"/>
                      </a:lnTo>
                      <a:lnTo>
                        <a:pt x="489" y="189"/>
                      </a:lnTo>
                      <a:lnTo>
                        <a:pt x="494" y="178"/>
                      </a:lnTo>
                      <a:lnTo>
                        <a:pt x="497" y="167"/>
                      </a:lnTo>
                      <a:lnTo>
                        <a:pt x="500" y="155"/>
                      </a:lnTo>
                      <a:lnTo>
                        <a:pt x="502" y="143"/>
                      </a:lnTo>
                      <a:lnTo>
                        <a:pt x="503" y="131"/>
                      </a:lnTo>
                      <a:lnTo>
                        <a:pt x="505" y="118"/>
                      </a:lnTo>
                      <a:lnTo>
                        <a:pt x="505" y="105"/>
                      </a:lnTo>
                      <a:lnTo>
                        <a:pt x="462" y="105"/>
                      </a:lnTo>
                      <a:lnTo>
                        <a:pt x="462" y="94"/>
                      </a:lnTo>
                      <a:lnTo>
                        <a:pt x="461" y="85"/>
                      </a:lnTo>
                      <a:lnTo>
                        <a:pt x="460" y="74"/>
                      </a:lnTo>
                      <a:lnTo>
                        <a:pt x="458" y="64"/>
                      </a:lnTo>
                      <a:lnTo>
                        <a:pt x="456" y="55"/>
                      </a:lnTo>
                      <a:lnTo>
                        <a:pt x="454" y="45"/>
                      </a:lnTo>
                      <a:lnTo>
                        <a:pt x="450" y="36"/>
                      </a:lnTo>
                      <a:lnTo>
                        <a:pt x="447" y="26"/>
                      </a:lnTo>
                      <a:lnTo>
                        <a:pt x="442" y="18"/>
                      </a:lnTo>
                      <a:lnTo>
                        <a:pt x="442" y="17"/>
                      </a:lnTo>
                      <a:lnTo>
                        <a:pt x="488" y="19"/>
                      </a:lnTo>
                      <a:lnTo>
                        <a:pt x="489" y="21"/>
                      </a:lnTo>
                      <a:lnTo>
                        <a:pt x="494" y="33"/>
                      </a:lnTo>
                      <a:lnTo>
                        <a:pt x="497" y="44"/>
                      </a:lnTo>
                      <a:lnTo>
                        <a:pt x="500" y="56"/>
                      </a:lnTo>
                      <a:lnTo>
                        <a:pt x="502" y="68"/>
                      </a:lnTo>
                      <a:lnTo>
                        <a:pt x="503" y="80"/>
                      </a:lnTo>
                      <a:lnTo>
                        <a:pt x="505" y="93"/>
                      </a:lnTo>
                      <a:lnTo>
                        <a:pt x="505" y="105"/>
                      </a:lnTo>
                      <a:lnTo>
                        <a:pt x="462" y="105"/>
                      </a:lnTo>
                      <a:lnTo>
                        <a:pt x="462" y="116"/>
                      </a:lnTo>
                      <a:lnTo>
                        <a:pt x="461" y="126"/>
                      </a:lnTo>
                      <a:lnTo>
                        <a:pt x="460" y="137"/>
                      </a:lnTo>
                      <a:lnTo>
                        <a:pt x="458" y="146"/>
                      </a:lnTo>
                      <a:lnTo>
                        <a:pt x="456" y="157"/>
                      </a:lnTo>
                      <a:lnTo>
                        <a:pt x="454" y="167"/>
                      </a:lnTo>
                      <a:lnTo>
                        <a:pt x="450" y="176"/>
                      </a:lnTo>
                      <a:lnTo>
                        <a:pt x="447" y="184"/>
                      </a:lnTo>
                      <a:lnTo>
                        <a:pt x="442" y="194"/>
                      </a:lnTo>
                      <a:lnTo>
                        <a:pt x="437" y="202"/>
                      </a:lnTo>
                      <a:lnTo>
                        <a:pt x="432" y="211"/>
                      </a:lnTo>
                      <a:lnTo>
                        <a:pt x="426" y="219"/>
                      </a:lnTo>
                      <a:lnTo>
                        <a:pt x="420" y="227"/>
                      </a:lnTo>
                      <a:lnTo>
                        <a:pt x="414" y="234"/>
                      </a:lnTo>
                      <a:lnTo>
                        <a:pt x="408" y="242"/>
                      </a:lnTo>
                      <a:lnTo>
                        <a:pt x="400" y="249"/>
                      </a:lnTo>
                      <a:lnTo>
                        <a:pt x="394" y="256"/>
                      </a:lnTo>
                      <a:lnTo>
                        <a:pt x="385" y="262"/>
                      </a:lnTo>
                      <a:lnTo>
                        <a:pt x="378" y="269"/>
                      </a:lnTo>
                      <a:lnTo>
                        <a:pt x="370" y="275"/>
                      </a:lnTo>
                      <a:lnTo>
                        <a:pt x="360" y="280"/>
                      </a:lnTo>
                      <a:lnTo>
                        <a:pt x="352" y="284"/>
                      </a:lnTo>
                      <a:lnTo>
                        <a:pt x="344" y="289"/>
                      </a:lnTo>
                      <a:lnTo>
                        <a:pt x="333" y="294"/>
                      </a:lnTo>
                      <a:lnTo>
                        <a:pt x="325" y="297"/>
                      </a:lnTo>
                      <a:lnTo>
                        <a:pt x="315" y="300"/>
                      </a:lnTo>
                      <a:lnTo>
                        <a:pt x="305" y="303"/>
                      </a:lnTo>
                      <a:lnTo>
                        <a:pt x="295" y="306"/>
                      </a:lnTo>
                      <a:lnTo>
                        <a:pt x="283" y="307"/>
                      </a:lnTo>
                      <a:lnTo>
                        <a:pt x="274" y="308"/>
                      </a:lnTo>
                      <a:lnTo>
                        <a:pt x="262" y="309"/>
                      </a:lnTo>
                      <a:lnTo>
                        <a:pt x="251" y="309"/>
                      </a:lnTo>
                      <a:lnTo>
                        <a:pt x="242" y="309"/>
                      </a:lnTo>
                      <a:lnTo>
                        <a:pt x="230" y="308"/>
                      </a:lnTo>
                      <a:lnTo>
                        <a:pt x="221" y="307"/>
                      </a:lnTo>
                      <a:lnTo>
                        <a:pt x="209" y="306"/>
                      </a:lnTo>
                      <a:lnTo>
                        <a:pt x="199" y="303"/>
                      </a:lnTo>
                      <a:lnTo>
                        <a:pt x="190" y="300"/>
                      </a:lnTo>
                      <a:lnTo>
                        <a:pt x="179" y="297"/>
                      </a:lnTo>
                      <a:lnTo>
                        <a:pt x="170" y="294"/>
                      </a:lnTo>
                      <a:lnTo>
                        <a:pt x="160" y="289"/>
                      </a:lnTo>
                      <a:lnTo>
                        <a:pt x="151" y="284"/>
                      </a:lnTo>
                      <a:lnTo>
                        <a:pt x="143" y="280"/>
                      </a:lnTo>
                      <a:lnTo>
                        <a:pt x="133" y="275"/>
                      </a:lnTo>
                      <a:lnTo>
                        <a:pt x="126" y="269"/>
                      </a:lnTo>
                      <a:lnTo>
                        <a:pt x="118" y="262"/>
                      </a:lnTo>
                      <a:lnTo>
                        <a:pt x="110" y="256"/>
                      </a:lnTo>
                      <a:lnTo>
                        <a:pt x="102" y="249"/>
                      </a:lnTo>
                      <a:lnTo>
                        <a:pt x="96" y="242"/>
                      </a:lnTo>
                      <a:lnTo>
                        <a:pt x="89" y="234"/>
                      </a:lnTo>
                      <a:lnTo>
                        <a:pt x="82" y="227"/>
                      </a:lnTo>
                      <a:lnTo>
                        <a:pt x="78" y="219"/>
                      </a:lnTo>
                      <a:lnTo>
                        <a:pt x="72" y="211"/>
                      </a:lnTo>
                      <a:lnTo>
                        <a:pt x="67" y="202"/>
                      </a:lnTo>
                      <a:lnTo>
                        <a:pt x="62" y="194"/>
                      </a:lnTo>
                      <a:lnTo>
                        <a:pt x="58" y="184"/>
                      </a:lnTo>
                      <a:lnTo>
                        <a:pt x="54" y="176"/>
                      </a:lnTo>
                      <a:lnTo>
                        <a:pt x="50" y="167"/>
                      </a:lnTo>
                      <a:lnTo>
                        <a:pt x="48" y="157"/>
                      </a:lnTo>
                      <a:lnTo>
                        <a:pt x="46" y="146"/>
                      </a:lnTo>
                      <a:lnTo>
                        <a:pt x="44" y="137"/>
                      </a:lnTo>
                      <a:lnTo>
                        <a:pt x="42" y="126"/>
                      </a:lnTo>
                      <a:lnTo>
                        <a:pt x="42" y="116"/>
                      </a:lnTo>
                      <a:lnTo>
                        <a:pt x="42" y="105"/>
                      </a:lnTo>
                      <a:lnTo>
                        <a:pt x="42" y="94"/>
                      </a:lnTo>
                      <a:lnTo>
                        <a:pt x="42" y="85"/>
                      </a:lnTo>
                      <a:lnTo>
                        <a:pt x="44" y="74"/>
                      </a:lnTo>
                      <a:lnTo>
                        <a:pt x="46" y="64"/>
                      </a:lnTo>
                      <a:lnTo>
                        <a:pt x="48" y="55"/>
                      </a:lnTo>
                      <a:lnTo>
                        <a:pt x="50" y="45"/>
                      </a:lnTo>
                      <a:lnTo>
                        <a:pt x="54" y="36"/>
                      </a:lnTo>
                      <a:lnTo>
                        <a:pt x="58" y="26"/>
                      </a:lnTo>
                      <a:lnTo>
                        <a:pt x="62" y="18"/>
                      </a:lnTo>
                      <a:lnTo>
                        <a:pt x="67" y="8"/>
                      </a:lnTo>
                      <a:lnTo>
                        <a:pt x="72"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3" name="Freeform 2760"/>
                <p:cNvSpPr>
                  <a:spLocks/>
                </p:cNvSpPr>
                <p:nvPr/>
              </p:nvSpPr>
              <p:spPr bwMode="auto">
                <a:xfrm>
                  <a:off x="1335" y="2103"/>
                  <a:ext cx="60" cy="51"/>
                </a:xfrm>
                <a:custGeom>
                  <a:avLst/>
                  <a:gdLst>
                    <a:gd name="T0" fmla="*/ 25 w 420"/>
                    <a:gd name="T1" fmla="*/ 7 h 308"/>
                    <a:gd name="T2" fmla="*/ 12 w 420"/>
                    <a:gd name="T3" fmla="*/ 35 h 308"/>
                    <a:gd name="T4" fmla="*/ 4 w 420"/>
                    <a:gd name="T5" fmla="*/ 63 h 308"/>
                    <a:gd name="T6" fmla="*/ 0 w 420"/>
                    <a:gd name="T7" fmla="*/ 93 h 308"/>
                    <a:gd name="T8" fmla="*/ 0 w 420"/>
                    <a:gd name="T9" fmla="*/ 125 h 308"/>
                    <a:gd name="T10" fmla="*/ 6 w 420"/>
                    <a:gd name="T11" fmla="*/ 156 h 308"/>
                    <a:gd name="T12" fmla="*/ 16 w 420"/>
                    <a:gd name="T13" fmla="*/ 183 h 308"/>
                    <a:gd name="T14" fmla="*/ 30 w 420"/>
                    <a:gd name="T15" fmla="*/ 210 h 308"/>
                    <a:gd name="T16" fmla="*/ 47 w 420"/>
                    <a:gd name="T17" fmla="*/ 233 h 308"/>
                    <a:gd name="T18" fmla="*/ 68 w 420"/>
                    <a:gd name="T19" fmla="*/ 255 h 308"/>
                    <a:gd name="T20" fmla="*/ 91 w 420"/>
                    <a:gd name="T21" fmla="*/ 274 h 308"/>
                    <a:gd name="T22" fmla="*/ 118 w 420"/>
                    <a:gd name="T23" fmla="*/ 288 h 308"/>
                    <a:gd name="T24" fmla="*/ 148 w 420"/>
                    <a:gd name="T25" fmla="*/ 299 h 308"/>
                    <a:gd name="T26" fmla="*/ 179 w 420"/>
                    <a:gd name="T27" fmla="*/ 306 h 308"/>
                    <a:gd name="T28" fmla="*/ 209 w 420"/>
                    <a:gd name="T29" fmla="*/ 308 h 308"/>
                    <a:gd name="T30" fmla="*/ 241 w 420"/>
                    <a:gd name="T31" fmla="*/ 306 h 308"/>
                    <a:gd name="T32" fmla="*/ 273 w 420"/>
                    <a:gd name="T33" fmla="*/ 299 h 308"/>
                    <a:gd name="T34" fmla="*/ 302 w 420"/>
                    <a:gd name="T35" fmla="*/ 288 h 308"/>
                    <a:gd name="T36" fmla="*/ 328 w 420"/>
                    <a:gd name="T37" fmla="*/ 274 h 308"/>
                    <a:gd name="T38" fmla="*/ 352 w 420"/>
                    <a:gd name="T39" fmla="*/ 255 h 308"/>
                    <a:gd name="T40" fmla="*/ 372 w 420"/>
                    <a:gd name="T41" fmla="*/ 233 h 308"/>
                    <a:gd name="T42" fmla="*/ 390 w 420"/>
                    <a:gd name="T43" fmla="*/ 210 h 308"/>
                    <a:gd name="T44" fmla="*/ 405 w 420"/>
                    <a:gd name="T45" fmla="*/ 183 h 308"/>
                    <a:gd name="T46" fmla="*/ 414 w 420"/>
                    <a:gd name="T47" fmla="*/ 156 h 308"/>
                    <a:gd name="T48" fmla="*/ 419 w 420"/>
                    <a:gd name="T49" fmla="*/ 125 h 308"/>
                    <a:gd name="T50" fmla="*/ 378 w 420"/>
                    <a:gd name="T51" fmla="*/ 104 h 308"/>
                    <a:gd name="T52" fmla="*/ 377 w 420"/>
                    <a:gd name="T53" fmla="*/ 79 h 308"/>
                    <a:gd name="T54" fmla="*/ 370 w 420"/>
                    <a:gd name="T55" fmla="*/ 56 h 308"/>
                    <a:gd name="T56" fmla="*/ 362 w 420"/>
                    <a:gd name="T57" fmla="*/ 33 h 308"/>
                    <a:gd name="T58" fmla="*/ 350 w 420"/>
                    <a:gd name="T59" fmla="*/ 13 h 308"/>
                    <a:gd name="T60" fmla="*/ 400 w 420"/>
                    <a:gd name="T61" fmla="*/ 17 h 308"/>
                    <a:gd name="T62" fmla="*/ 412 w 420"/>
                    <a:gd name="T63" fmla="*/ 44 h 308"/>
                    <a:gd name="T64" fmla="*/ 418 w 420"/>
                    <a:gd name="T65" fmla="*/ 73 h 308"/>
                    <a:gd name="T66" fmla="*/ 420 w 420"/>
                    <a:gd name="T67" fmla="*/ 104 h 308"/>
                    <a:gd name="T68" fmla="*/ 378 w 420"/>
                    <a:gd name="T69" fmla="*/ 121 h 308"/>
                    <a:gd name="T70" fmla="*/ 374 w 420"/>
                    <a:gd name="T71" fmla="*/ 145 h 308"/>
                    <a:gd name="T72" fmla="*/ 366 w 420"/>
                    <a:gd name="T73" fmla="*/ 168 h 308"/>
                    <a:gd name="T74" fmla="*/ 355 w 420"/>
                    <a:gd name="T75" fmla="*/ 189 h 308"/>
                    <a:gd name="T76" fmla="*/ 340 w 420"/>
                    <a:gd name="T77" fmla="*/ 208 h 308"/>
                    <a:gd name="T78" fmla="*/ 324 w 420"/>
                    <a:gd name="T79" fmla="*/ 225 h 308"/>
                    <a:gd name="T80" fmla="*/ 304 w 420"/>
                    <a:gd name="T81" fmla="*/ 239 h 308"/>
                    <a:gd name="T82" fmla="*/ 283 w 420"/>
                    <a:gd name="T83" fmla="*/ 251 h 308"/>
                    <a:gd name="T84" fmla="*/ 260 w 420"/>
                    <a:gd name="T85" fmla="*/ 260 h 308"/>
                    <a:gd name="T86" fmla="*/ 235 w 420"/>
                    <a:gd name="T87" fmla="*/ 264 h 308"/>
                    <a:gd name="T88" fmla="*/ 209 w 420"/>
                    <a:gd name="T89" fmla="*/ 268 h 308"/>
                    <a:gd name="T90" fmla="*/ 185 w 420"/>
                    <a:gd name="T91" fmla="*/ 264 h 308"/>
                    <a:gd name="T92" fmla="*/ 160 w 420"/>
                    <a:gd name="T93" fmla="*/ 260 h 308"/>
                    <a:gd name="T94" fmla="*/ 136 w 420"/>
                    <a:gd name="T95" fmla="*/ 251 h 308"/>
                    <a:gd name="T96" fmla="*/ 115 w 420"/>
                    <a:gd name="T97" fmla="*/ 239 h 308"/>
                    <a:gd name="T98" fmla="*/ 97 w 420"/>
                    <a:gd name="T99" fmla="*/ 225 h 308"/>
                    <a:gd name="T100" fmla="*/ 81 w 420"/>
                    <a:gd name="T101" fmla="*/ 208 h 308"/>
                    <a:gd name="T102" fmla="*/ 65 w 420"/>
                    <a:gd name="T103" fmla="*/ 189 h 308"/>
                    <a:gd name="T104" fmla="*/ 54 w 420"/>
                    <a:gd name="T105" fmla="*/ 168 h 308"/>
                    <a:gd name="T106" fmla="*/ 47 w 420"/>
                    <a:gd name="T107" fmla="*/ 145 h 308"/>
                    <a:gd name="T108" fmla="*/ 42 w 420"/>
                    <a:gd name="T109" fmla="*/ 121 h 308"/>
                    <a:gd name="T110" fmla="*/ 42 w 420"/>
                    <a:gd name="T111" fmla="*/ 95 h 308"/>
                    <a:gd name="T112" fmla="*/ 45 w 420"/>
                    <a:gd name="T113" fmla="*/ 72 h 308"/>
                    <a:gd name="T114" fmla="*/ 52 w 420"/>
                    <a:gd name="T115" fmla="*/ 48 h 308"/>
                    <a:gd name="T116" fmla="*/ 62 w 420"/>
                    <a:gd name="T117" fmla="*/ 26 h 308"/>
                    <a:gd name="T118" fmla="*/ 76 w 420"/>
                    <a:gd name="T119" fmla="*/ 7 h 3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0"/>
                    <a:gd name="T181" fmla="*/ 0 h 308"/>
                    <a:gd name="T182" fmla="*/ 420 w 420"/>
                    <a:gd name="T183" fmla="*/ 308 h 3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0" h="308">
                      <a:moveTo>
                        <a:pt x="81" y="1"/>
                      </a:moveTo>
                      <a:lnTo>
                        <a:pt x="30" y="0"/>
                      </a:lnTo>
                      <a:lnTo>
                        <a:pt x="25" y="7"/>
                      </a:lnTo>
                      <a:lnTo>
                        <a:pt x="20" y="17"/>
                      </a:lnTo>
                      <a:lnTo>
                        <a:pt x="16" y="25"/>
                      </a:lnTo>
                      <a:lnTo>
                        <a:pt x="12" y="35"/>
                      </a:lnTo>
                      <a:lnTo>
                        <a:pt x="8" y="44"/>
                      </a:lnTo>
                      <a:lnTo>
                        <a:pt x="6" y="54"/>
                      </a:lnTo>
                      <a:lnTo>
                        <a:pt x="4" y="63"/>
                      </a:lnTo>
                      <a:lnTo>
                        <a:pt x="2" y="73"/>
                      </a:lnTo>
                      <a:lnTo>
                        <a:pt x="0" y="84"/>
                      </a:lnTo>
                      <a:lnTo>
                        <a:pt x="0" y="93"/>
                      </a:lnTo>
                      <a:lnTo>
                        <a:pt x="0" y="104"/>
                      </a:lnTo>
                      <a:lnTo>
                        <a:pt x="0" y="115"/>
                      </a:lnTo>
                      <a:lnTo>
                        <a:pt x="0" y="125"/>
                      </a:lnTo>
                      <a:lnTo>
                        <a:pt x="2" y="136"/>
                      </a:lnTo>
                      <a:lnTo>
                        <a:pt x="4" y="145"/>
                      </a:lnTo>
                      <a:lnTo>
                        <a:pt x="6" y="156"/>
                      </a:lnTo>
                      <a:lnTo>
                        <a:pt x="8" y="166"/>
                      </a:lnTo>
                      <a:lnTo>
                        <a:pt x="12" y="175"/>
                      </a:lnTo>
                      <a:lnTo>
                        <a:pt x="16" y="183"/>
                      </a:lnTo>
                      <a:lnTo>
                        <a:pt x="20" y="193"/>
                      </a:lnTo>
                      <a:lnTo>
                        <a:pt x="25" y="201"/>
                      </a:lnTo>
                      <a:lnTo>
                        <a:pt x="30" y="210"/>
                      </a:lnTo>
                      <a:lnTo>
                        <a:pt x="36" y="218"/>
                      </a:lnTo>
                      <a:lnTo>
                        <a:pt x="40" y="226"/>
                      </a:lnTo>
                      <a:lnTo>
                        <a:pt x="47" y="233"/>
                      </a:lnTo>
                      <a:lnTo>
                        <a:pt x="54" y="241"/>
                      </a:lnTo>
                      <a:lnTo>
                        <a:pt x="60" y="248"/>
                      </a:lnTo>
                      <a:lnTo>
                        <a:pt x="68" y="255"/>
                      </a:lnTo>
                      <a:lnTo>
                        <a:pt x="76" y="261"/>
                      </a:lnTo>
                      <a:lnTo>
                        <a:pt x="84" y="268"/>
                      </a:lnTo>
                      <a:lnTo>
                        <a:pt x="91" y="274"/>
                      </a:lnTo>
                      <a:lnTo>
                        <a:pt x="101" y="279"/>
                      </a:lnTo>
                      <a:lnTo>
                        <a:pt x="109" y="283"/>
                      </a:lnTo>
                      <a:lnTo>
                        <a:pt x="118" y="288"/>
                      </a:lnTo>
                      <a:lnTo>
                        <a:pt x="128" y="293"/>
                      </a:lnTo>
                      <a:lnTo>
                        <a:pt x="137" y="296"/>
                      </a:lnTo>
                      <a:lnTo>
                        <a:pt x="148" y="299"/>
                      </a:lnTo>
                      <a:lnTo>
                        <a:pt x="157" y="302"/>
                      </a:lnTo>
                      <a:lnTo>
                        <a:pt x="167" y="305"/>
                      </a:lnTo>
                      <a:lnTo>
                        <a:pt x="179" y="306"/>
                      </a:lnTo>
                      <a:lnTo>
                        <a:pt x="188" y="307"/>
                      </a:lnTo>
                      <a:lnTo>
                        <a:pt x="200" y="308"/>
                      </a:lnTo>
                      <a:lnTo>
                        <a:pt x="209" y="308"/>
                      </a:lnTo>
                      <a:lnTo>
                        <a:pt x="220" y="308"/>
                      </a:lnTo>
                      <a:lnTo>
                        <a:pt x="232" y="307"/>
                      </a:lnTo>
                      <a:lnTo>
                        <a:pt x="241" y="306"/>
                      </a:lnTo>
                      <a:lnTo>
                        <a:pt x="253" y="305"/>
                      </a:lnTo>
                      <a:lnTo>
                        <a:pt x="263" y="302"/>
                      </a:lnTo>
                      <a:lnTo>
                        <a:pt x="273" y="299"/>
                      </a:lnTo>
                      <a:lnTo>
                        <a:pt x="283" y="296"/>
                      </a:lnTo>
                      <a:lnTo>
                        <a:pt x="291" y="293"/>
                      </a:lnTo>
                      <a:lnTo>
                        <a:pt x="302" y="288"/>
                      </a:lnTo>
                      <a:lnTo>
                        <a:pt x="310" y="283"/>
                      </a:lnTo>
                      <a:lnTo>
                        <a:pt x="318" y="279"/>
                      </a:lnTo>
                      <a:lnTo>
                        <a:pt x="328" y="274"/>
                      </a:lnTo>
                      <a:lnTo>
                        <a:pt x="336" y="268"/>
                      </a:lnTo>
                      <a:lnTo>
                        <a:pt x="343" y="261"/>
                      </a:lnTo>
                      <a:lnTo>
                        <a:pt x="352" y="255"/>
                      </a:lnTo>
                      <a:lnTo>
                        <a:pt x="358" y="248"/>
                      </a:lnTo>
                      <a:lnTo>
                        <a:pt x="366" y="241"/>
                      </a:lnTo>
                      <a:lnTo>
                        <a:pt x="372" y="233"/>
                      </a:lnTo>
                      <a:lnTo>
                        <a:pt x="378" y="226"/>
                      </a:lnTo>
                      <a:lnTo>
                        <a:pt x="384" y="218"/>
                      </a:lnTo>
                      <a:lnTo>
                        <a:pt x="390" y="210"/>
                      </a:lnTo>
                      <a:lnTo>
                        <a:pt x="395" y="201"/>
                      </a:lnTo>
                      <a:lnTo>
                        <a:pt x="400" y="193"/>
                      </a:lnTo>
                      <a:lnTo>
                        <a:pt x="405" y="183"/>
                      </a:lnTo>
                      <a:lnTo>
                        <a:pt x="408" y="175"/>
                      </a:lnTo>
                      <a:lnTo>
                        <a:pt x="412" y="166"/>
                      </a:lnTo>
                      <a:lnTo>
                        <a:pt x="414" y="156"/>
                      </a:lnTo>
                      <a:lnTo>
                        <a:pt x="416" y="145"/>
                      </a:lnTo>
                      <a:lnTo>
                        <a:pt x="418" y="136"/>
                      </a:lnTo>
                      <a:lnTo>
                        <a:pt x="419" y="125"/>
                      </a:lnTo>
                      <a:lnTo>
                        <a:pt x="420" y="115"/>
                      </a:lnTo>
                      <a:lnTo>
                        <a:pt x="420" y="104"/>
                      </a:lnTo>
                      <a:lnTo>
                        <a:pt x="378" y="104"/>
                      </a:lnTo>
                      <a:lnTo>
                        <a:pt x="378" y="95"/>
                      </a:lnTo>
                      <a:lnTo>
                        <a:pt x="378" y="87"/>
                      </a:lnTo>
                      <a:lnTo>
                        <a:pt x="377" y="79"/>
                      </a:lnTo>
                      <a:lnTo>
                        <a:pt x="375" y="72"/>
                      </a:lnTo>
                      <a:lnTo>
                        <a:pt x="374" y="63"/>
                      </a:lnTo>
                      <a:lnTo>
                        <a:pt x="370" y="56"/>
                      </a:lnTo>
                      <a:lnTo>
                        <a:pt x="368" y="48"/>
                      </a:lnTo>
                      <a:lnTo>
                        <a:pt x="366" y="41"/>
                      </a:lnTo>
                      <a:lnTo>
                        <a:pt x="362" y="33"/>
                      </a:lnTo>
                      <a:lnTo>
                        <a:pt x="358" y="26"/>
                      </a:lnTo>
                      <a:lnTo>
                        <a:pt x="355" y="20"/>
                      </a:lnTo>
                      <a:lnTo>
                        <a:pt x="350" y="13"/>
                      </a:lnTo>
                      <a:lnTo>
                        <a:pt x="350" y="12"/>
                      </a:lnTo>
                      <a:lnTo>
                        <a:pt x="400" y="16"/>
                      </a:lnTo>
                      <a:lnTo>
                        <a:pt x="400" y="17"/>
                      </a:lnTo>
                      <a:lnTo>
                        <a:pt x="405" y="25"/>
                      </a:lnTo>
                      <a:lnTo>
                        <a:pt x="408" y="35"/>
                      </a:lnTo>
                      <a:lnTo>
                        <a:pt x="412" y="44"/>
                      </a:lnTo>
                      <a:lnTo>
                        <a:pt x="414" y="54"/>
                      </a:lnTo>
                      <a:lnTo>
                        <a:pt x="416" y="63"/>
                      </a:lnTo>
                      <a:lnTo>
                        <a:pt x="418" y="73"/>
                      </a:lnTo>
                      <a:lnTo>
                        <a:pt x="419" y="84"/>
                      </a:lnTo>
                      <a:lnTo>
                        <a:pt x="420" y="93"/>
                      </a:lnTo>
                      <a:lnTo>
                        <a:pt x="420" y="104"/>
                      </a:lnTo>
                      <a:lnTo>
                        <a:pt x="378" y="104"/>
                      </a:lnTo>
                      <a:lnTo>
                        <a:pt x="378" y="112"/>
                      </a:lnTo>
                      <a:lnTo>
                        <a:pt x="378" y="121"/>
                      </a:lnTo>
                      <a:lnTo>
                        <a:pt x="377" y="130"/>
                      </a:lnTo>
                      <a:lnTo>
                        <a:pt x="375" y="138"/>
                      </a:lnTo>
                      <a:lnTo>
                        <a:pt x="374" y="145"/>
                      </a:lnTo>
                      <a:lnTo>
                        <a:pt x="370" y="154"/>
                      </a:lnTo>
                      <a:lnTo>
                        <a:pt x="368" y="161"/>
                      </a:lnTo>
                      <a:lnTo>
                        <a:pt x="366" y="168"/>
                      </a:lnTo>
                      <a:lnTo>
                        <a:pt x="362" y="175"/>
                      </a:lnTo>
                      <a:lnTo>
                        <a:pt x="358" y="182"/>
                      </a:lnTo>
                      <a:lnTo>
                        <a:pt x="355" y="189"/>
                      </a:lnTo>
                      <a:lnTo>
                        <a:pt x="350" y="195"/>
                      </a:lnTo>
                      <a:lnTo>
                        <a:pt x="344" y="201"/>
                      </a:lnTo>
                      <a:lnTo>
                        <a:pt x="340" y="208"/>
                      </a:lnTo>
                      <a:lnTo>
                        <a:pt x="335" y="213"/>
                      </a:lnTo>
                      <a:lnTo>
                        <a:pt x="329" y="219"/>
                      </a:lnTo>
                      <a:lnTo>
                        <a:pt x="324" y="225"/>
                      </a:lnTo>
                      <a:lnTo>
                        <a:pt x="317" y="230"/>
                      </a:lnTo>
                      <a:lnTo>
                        <a:pt x="311" y="235"/>
                      </a:lnTo>
                      <a:lnTo>
                        <a:pt x="304" y="239"/>
                      </a:lnTo>
                      <a:lnTo>
                        <a:pt x="298" y="243"/>
                      </a:lnTo>
                      <a:lnTo>
                        <a:pt x="290" y="248"/>
                      </a:lnTo>
                      <a:lnTo>
                        <a:pt x="283" y="251"/>
                      </a:lnTo>
                      <a:lnTo>
                        <a:pt x="276" y="254"/>
                      </a:lnTo>
                      <a:lnTo>
                        <a:pt x="267" y="257"/>
                      </a:lnTo>
                      <a:lnTo>
                        <a:pt x="260" y="260"/>
                      </a:lnTo>
                      <a:lnTo>
                        <a:pt x="252" y="262"/>
                      </a:lnTo>
                      <a:lnTo>
                        <a:pt x="244" y="263"/>
                      </a:lnTo>
                      <a:lnTo>
                        <a:pt x="235" y="264"/>
                      </a:lnTo>
                      <a:lnTo>
                        <a:pt x="227" y="267"/>
                      </a:lnTo>
                      <a:lnTo>
                        <a:pt x="218" y="268"/>
                      </a:lnTo>
                      <a:lnTo>
                        <a:pt x="209" y="268"/>
                      </a:lnTo>
                      <a:lnTo>
                        <a:pt x="201" y="268"/>
                      </a:lnTo>
                      <a:lnTo>
                        <a:pt x="192" y="267"/>
                      </a:lnTo>
                      <a:lnTo>
                        <a:pt x="185" y="264"/>
                      </a:lnTo>
                      <a:lnTo>
                        <a:pt x="176" y="263"/>
                      </a:lnTo>
                      <a:lnTo>
                        <a:pt x="167" y="262"/>
                      </a:lnTo>
                      <a:lnTo>
                        <a:pt x="160" y="260"/>
                      </a:lnTo>
                      <a:lnTo>
                        <a:pt x="153" y="257"/>
                      </a:lnTo>
                      <a:lnTo>
                        <a:pt x="144" y="254"/>
                      </a:lnTo>
                      <a:lnTo>
                        <a:pt x="136" y="251"/>
                      </a:lnTo>
                      <a:lnTo>
                        <a:pt x="130" y="248"/>
                      </a:lnTo>
                      <a:lnTo>
                        <a:pt x="123" y="243"/>
                      </a:lnTo>
                      <a:lnTo>
                        <a:pt x="115" y="239"/>
                      </a:lnTo>
                      <a:lnTo>
                        <a:pt x="109" y="235"/>
                      </a:lnTo>
                      <a:lnTo>
                        <a:pt x="103" y="230"/>
                      </a:lnTo>
                      <a:lnTo>
                        <a:pt x="97" y="225"/>
                      </a:lnTo>
                      <a:lnTo>
                        <a:pt x="90" y="219"/>
                      </a:lnTo>
                      <a:lnTo>
                        <a:pt x="85" y="213"/>
                      </a:lnTo>
                      <a:lnTo>
                        <a:pt x="81" y="208"/>
                      </a:lnTo>
                      <a:lnTo>
                        <a:pt x="76" y="201"/>
                      </a:lnTo>
                      <a:lnTo>
                        <a:pt x="71" y="195"/>
                      </a:lnTo>
                      <a:lnTo>
                        <a:pt x="65" y="189"/>
                      </a:lnTo>
                      <a:lnTo>
                        <a:pt x="62" y="182"/>
                      </a:lnTo>
                      <a:lnTo>
                        <a:pt x="58" y="175"/>
                      </a:lnTo>
                      <a:lnTo>
                        <a:pt x="54" y="168"/>
                      </a:lnTo>
                      <a:lnTo>
                        <a:pt x="52" y="161"/>
                      </a:lnTo>
                      <a:lnTo>
                        <a:pt x="50" y="154"/>
                      </a:lnTo>
                      <a:lnTo>
                        <a:pt x="47" y="145"/>
                      </a:lnTo>
                      <a:lnTo>
                        <a:pt x="45" y="138"/>
                      </a:lnTo>
                      <a:lnTo>
                        <a:pt x="43" y="130"/>
                      </a:lnTo>
                      <a:lnTo>
                        <a:pt x="42" y="121"/>
                      </a:lnTo>
                      <a:lnTo>
                        <a:pt x="42" y="112"/>
                      </a:lnTo>
                      <a:lnTo>
                        <a:pt x="42" y="104"/>
                      </a:lnTo>
                      <a:lnTo>
                        <a:pt x="42" y="95"/>
                      </a:lnTo>
                      <a:lnTo>
                        <a:pt x="42" y="87"/>
                      </a:lnTo>
                      <a:lnTo>
                        <a:pt x="43" y="79"/>
                      </a:lnTo>
                      <a:lnTo>
                        <a:pt x="45" y="72"/>
                      </a:lnTo>
                      <a:lnTo>
                        <a:pt x="47" y="63"/>
                      </a:lnTo>
                      <a:lnTo>
                        <a:pt x="50" y="56"/>
                      </a:lnTo>
                      <a:lnTo>
                        <a:pt x="52" y="48"/>
                      </a:lnTo>
                      <a:lnTo>
                        <a:pt x="54" y="41"/>
                      </a:lnTo>
                      <a:lnTo>
                        <a:pt x="58" y="33"/>
                      </a:lnTo>
                      <a:lnTo>
                        <a:pt x="62" y="26"/>
                      </a:lnTo>
                      <a:lnTo>
                        <a:pt x="65" y="20"/>
                      </a:lnTo>
                      <a:lnTo>
                        <a:pt x="71" y="13"/>
                      </a:lnTo>
                      <a:lnTo>
                        <a:pt x="76" y="7"/>
                      </a:lnTo>
                      <a:lnTo>
                        <a:pt x="81" y="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4" name="Freeform 2761"/>
                <p:cNvSpPr>
                  <a:spLocks/>
                </p:cNvSpPr>
                <p:nvPr/>
              </p:nvSpPr>
              <p:spPr bwMode="auto">
                <a:xfrm>
                  <a:off x="1341" y="2103"/>
                  <a:ext cx="48" cy="44"/>
                </a:xfrm>
                <a:custGeom>
                  <a:avLst/>
                  <a:gdLst>
                    <a:gd name="T0" fmla="*/ 29 w 336"/>
                    <a:gd name="T1" fmla="*/ 12 h 267"/>
                    <a:gd name="T2" fmla="*/ 12 w 336"/>
                    <a:gd name="T3" fmla="*/ 40 h 267"/>
                    <a:gd name="T4" fmla="*/ 3 w 336"/>
                    <a:gd name="T5" fmla="*/ 71 h 267"/>
                    <a:gd name="T6" fmla="*/ 0 w 336"/>
                    <a:gd name="T7" fmla="*/ 103 h 267"/>
                    <a:gd name="T8" fmla="*/ 3 w 336"/>
                    <a:gd name="T9" fmla="*/ 137 h 267"/>
                    <a:gd name="T10" fmla="*/ 12 w 336"/>
                    <a:gd name="T11" fmla="*/ 167 h 267"/>
                    <a:gd name="T12" fmla="*/ 29 w 336"/>
                    <a:gd name="T13" fmla="*/ 194 h 267"/>
                    <a:gd name="T14" fmla="*/ 48 w 336"/>
                    <a:gd name="T15" fmla="*/ 218 h 267"/>
                    <a:gd name="T16" fmla="*/ 73 w 336"/>
                    <a:gd name="T17" fmla="*/ 238 h 267"/>
                    <a:gd name="T18" fmla="*/ 101 w 336"/>
                    <a:gd name="T19" fmla="*/ 253 h 267"/>
                    <a:gd name="T20" fmla="*/ 134 w 336"/>
                    <a:gd name="T21" fmla="*/ 262 h 267"/>
                    <a:gd name="T22" fmla="*/ 167 w 336"/>
                    <a:gd name="T23" fmla="*/ 267 h 267"/>
                    <a:gd name="T24" fmla="*/ 202 w 336"/>
                    <a:gd name="T25" fmla="*/ 262 h 267"/>
                    <a:gd name="T26" fmla="*/ 234 w 336"/>
                    <a:gd name="T27" fmla="*/ 253 h 267"/>
                    <a:gd name="T28" fmla="*/ 262 w 336"/>
                    <a:gd name="T29" fmla="*/ 238 h 267"/>
                    <a:gd name="T30" fmla="*/ 287 w 336"/>
                    <a:gd name="T31" fmla="*/ 218 h 267"/>
                    <a:gd name="T32" fmla="*/ 308 w 336"/>
                    <a:gd name="T33" fmla="*/ 194 h 267"/>
                    <a:gd name="T34" fmla="*/ 324 w 336"/>
                    <a:gd name="T35" fmla="*/ 167 h 267"/>
                    <a:gd name="T36" fmla="*/ 333 w 336"/>
                    <a:gd name="T37" fmla="*/ 137 h 267"/>
                    <a:gd name="T38" fmla="*/ 336 w 336"/>
                    <a:gd name="T39" fmla="*/ 103 h 267"/>
                    <a:gd name="T40" fmla="*/ 293 w 336"/>
                    <a:gd name="T41" fmla="*/ 85 h 267"/>
                    <a:gd name="T42" fmla="*/ 287 w 336"/>
                    <a:gd name="T43" fmla="*/ 61 h 267"/>
                    <a:gd name="T44" fmla="*/ 276 w 336"/>
                    <a:gd name="T45" fmla="*/ 40 h 267"/>
                    <a:gd name="T46" fmla="*/ 262 w 336"/>
                    <a:gd name="T47" fmla="*/ 22 h 267"/>
                    <a:gd name="T48" fmla="*/ 247 w 336"/>
                    <a:gd name="T49" fmla="*/ 9 h 267"/>
                    <a:gd name="T50" fmla="*/ 316 w 336"/>
                    <a:gd name="T51" fmla="*/ 25 h 267"/>
                    <a:gd name="T52" fmla="*/ 328 w 336"/>
                    <a:gd name="T53" fmla="*/ 55 h 267"/>
                    <a:gd name="T54" fmla="*/ 336 w 336"/>
                    <a:gd name="T55" fmla="*/ 86 h 267"/>
                    <a:gd name="T56" fmla="*/ 294 w 336"/>
                    <a:gd name="T57" fmla="*/ 109 h 267"/>
                    <a:gd name="T58" fmla="*/ 290 w 336"/>
                    <a:gd name="T59" fmla="*/ 135 h 267"/>
                    <a:gd name="T60" fmla="*/ 282 w 336"/>
                    <a:gd name="T61" fmla="*/ 156 h 267"/>
                    <a:gd name="T62" fmla="*/ 269 w 336"/>
                    <a:gd name="T63" fmla="*/ 176 h 267"/>
                    <a:gd name="T64" fmla="*/ 253 w 336"/>
                    <a:gd name="T65" fmla="*/ 194 h 267"/>
                    <a:gd name="T66" fmla="*/ 234 w 336"/>
                    <a:gd name="T67" fmla="*/ 207 h 267"/>
                    <a:gd name="T68" fmla="*/ 211 w 336"/>
                    <a:gd name="T69" fmla="*/ 218 h 267"/>
                    <a:gd name="T70" fmla="*/ 188 w 336"/>
                    <a:gd name="T71" fmla="*/ 224 h 267"/>
                    <a:gd name="T72" fmla="*/ 161 w 336"/>
                    <a:gd name="T73" fmla="*/ 225 h 267"/>
                    <a:gd name="T74" fmla="*/ 137 w 336"/>
                    <a:gd name="T75" fmla="*/ 222 h 267"/>
                    <a:gd name="T76" fmla="*/ 113 w 336"/>
                    <a:gd name="T77" fmla="*/ 213 h 267"/>
                    <a:gd name="T78" fmla="*/ 92 w 336"/>
                    <a:gd name="T79" fmla="*/ 201 h 267"/>
                    <a:gd name="T80" fmla="*/ 74 w 336"/>
                    <a:gd name="T81" fmla="*/ 186 h 267"/>
                    <a:gd name="T82" fmla="*/ 60 w 336"/>
                    <a:gd name="T83" fmla="*/ 167 h 267"/>
                    <a:gd name="T84" fmla="*/ 49 w 336"/>
                    <a:gd name="T85" fmla="*/ 145 h 267"/>
                    <a:gd name="T86" fmla="*/ 43 w 336"/>
                    <a:gd name="T87" fmla="*/ 123 h 267"/>
                    <a:gd name="T88" fmla="*/ 42 w 336"/>
                    <a:gd name="T89" fmla="*/ 97 h 267"/>
                    <a:gd name="T90" fmla="*/ 46 w 336"/>
                    <a:gd name="T91" fmla="*/ 73 h 267"/>
                    <a:gd name="T92" fmla="*/ 55 w 336"/>
                    <a:gd name="T93" fmla="*/ 50 h 267"/>
                    <a:gd name="T94" fmla="*/ 67 w 336"/>
                    <a:gd name="T95" fmla="*/ 30 h 267"/>
                    <a:gd name="T96" fmla="*/ 83 w 336"/>
                    <a:gd name="T97" fmla="*/ 13 h 267"/>
                    <a:gd name="T98" fmla="*/ 98 w 336"/>
                    <a:gd name="T99" fmla="*/ 2 h 2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6"/>
                    <a:gd name="T151" fmla="*/ 0 h 267"/>
                    <a:gd name="T152" fmla="*/ 336 w 336"/>
                    <a:gd name="T153" fmla="*/ 267 h 2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6" h="267">
                      <a:moveTo>
                        <a:pt x="98" y="2"/>
                      </a:moveTo>
                      <a:lnTo>
                        <a:pt x="39" y="0"/>
                      </a:lnTo>
                      <a:lnTo>
                        <a:pt x="34" y="6"/>
                      </a:lnTo>
                      <a:lnTo>
                        <a:pt x="29" y="12"/>
                      </a:lnTo>
                      <a:lnTo>
                        <a:pt x="23" y="19"/>
                      </a:lnTo>
                      <a:lnTo>
                        <a:pt x="20" y="25"/>
                      </a:lnTo>
                      <a:lnTo>
                        <a:pt x="16" y="32"/>
                      </a:lnTo>
                      <a:lnTo>
                        <a:pt x="12" y="40"/>
                      </a:lnTo>
                      <a:lnTo>
                        <a:pt x="10" y="47"/>
                      </a:lnTo>
                      <a:lnTo>
                        <a:pt x="8" y="55"/>
                      </a:lnTo>
                      <a:lnTo>
                        <a:pt x="5" y="62"/>
                      </a:lnTo>
                      <a:lnTo>
                        <a:pt x="3" y="71"/>
                      </a:lnTo>
                      <a:lnTo>
                        <a:pt x="1" y="78"/>
                      </a:lnTo>
                      <a:lnTo>
                        <a:pt x="0" y="86"/>
                      </a:lnTo>
                      <a:lnTo>
                        <a:pt x="0" y="94"/>
                      </a:lnTo>
                      <a:lnTo>
                        <a:pt x="0" y="103"/>
                      </a:lnTo>
                      <a:lnTo>
                        <a:pt x="0" y="111"/>
                      </a:lnTo>
                      <a:lnTo>
                        <a:pt x="0" y="120"/>
                      </a:lnTo>
                      <a:lnTo>
                        <a:pt x="1" y="129"/>
                      </a:lnTo>
                      <a:lnTo>
                        <a:pt x="3" y="137"/>
                      </a:lnTo>
                      <a:lnTo>
                        <a:pt x="5" y="144"/>
                      </a:lnTo>
                      <a:lnTo>
                        <a:pt x="8" y="153"/>
                      </a:lnTo>
                      <a:lnTo>
                        <a:pt x="10" y="160"/>
                      </a:lnTo>
                      <a:lnTo>
                        <a:pt x="12" y="167"/>
                      </a:lnTo>
                      <a:lnTo>
                        <a:pt x="16" y="174"/>
                      </a:lnTo>
                      <a:lnTo>
                        <a:pt x="20" y="181"/>
                      </a:lnTo>
                      <a:lnTo>
                        <a:pt x="23" y="188"/>
                      </a:lnTo>
                      <a:lnTo>
                        <a:pt x="29" y="194"/>
                      </a:lnTo>
                      <a:lnTo>
                        <a:pt x="34" y="200"/>
                      </a:lnTo>
                      <a:lnTo>
                        <a:pt x="39" y="207"/>
                      </a:lnTo>
                      <a:lnTo>
                        <a:pt x="43" y="212"/>
                      </a:lnTo>
                      <a:lnTo>
                        <a:pt x="48" y="218"/>
                      </a:lnTo>
                      <a:lnTo>
                        <a:pt x="55" y="224"/>
                      </a:lnTo>
                      <a:lnTo>
                        <a:pt x="61" y="229"/>
                      </a:lnTo>
                      <a:lnTo>
                        <a:pt x="67" y="234"/>
                      </a:lnTo>
                      <a:lnTo>
                        <a:pt x="73" y="238"/>
                      </a:lnTo>
                      <a:lnTo>
                        <a:pt x="81" y="242"/>
                      </a:lnTo>
                      <a:lnTo>
                        <a:pt x="88" y="247"/>
                      </a:lnTo>
                      <a:lnTo>
                        <a:pt x="94" y="250"/>
                      </a:lnTo>
                      <a:lnTo>
                        <a:pt x="101" y="253"/>
                      </a:lnTo>
                      <a:lnTo>
                        <a:pt x="111" y="256"/>
                      </a:lnTo>
                      <a:lnTo>
                        <a:pt x="118" y="259"/>
                      </a:lnTo>
                      <a:lnTo>
                        <a:pt x="125" y="261"/>
                      </a:lnTo>
                      <a:lnTo>
                        <a:pt x="134" y="262"/>
                      </a:lnTo>
                      <a:lnTo>
                        <a:pt x="143" y="263"/>
                      </a:lnTo>
                      <a:lnTo>
                        <a:pt x="150" y="266"/>
                      </a:lnTo>
                      <a:lnTo>
                        <a:pt x="159" y="267"/>
                      </a:lnTo>
                      <a:lnTo>
                        <a:pt x="167" y="267"/>
                      </a:lnTo>
                      <a:lnTo>
                        <a:pt x="176" y="267"/>
                      </a:lnTo>
                      <a:lnTo>
                        <a:pt x="185" y="266"/>
                      </a:lnTo>
                      <a:lnTo>
                        <a:pt x="193" y="263"/>
                      </a:lnTo>
                      <a:lnTo>
                        <a:pt x="202" y="262"/>
                      </a:lnTo>
                      <a:lnTo>
                        <a:pt x="210" y="261"/>
                      </a:lnTo>
                      <a:lnTo>
                        <a:pt x="218" y="259"/>
                      </a:lnTo>
                      <a:lnTo>
                        <a:pt x="225" y="256"/>
                      </a:lnTo>
                      <a:lnTo>
                        <a:pt x="234" y="253"/>
                      </a:lnTo>
                      <a:lnTo>
                        <a:pt x="241" y="250"/>
                      </a:lnTo>
                      <a:lnTo>
                        <a:pt x="248" y="247"/>
                      </a:lnTo>
                      <a:lnTo>
                        <a:pt x="256" y="242"/>
                      </a:lnTo>
                      <a:lnTo>
                        <a:pt x="262" y="238"/>
                      </a:lnTo>
                      <a:lnTo>
                        <a:pt x="269" y="234"/>
                      </a:lnTo>
                      <a:lnTo>
                        <a:pt x="275" y="229"/>
                      </a:lnTo>
                      <a:lnTo>
                        <a:pt x="282" y="224"/>
                      </a:lnTo>
                      <a:lnTo>
                        <a:pt x="287" y="218"/>
                      </a:lnTo>
                      <a:lnTo>
                        <a:pt x="293" y="212"/>
                      </a:lnTo>
                      <a:lnTo>
                        <a:pt x="298" y="207"/>
                      </a:lnTo>
                      <a:lnTo>
                        <a:pt x="302" y="200"/>
                      </a:lnTo>
                      <a:lnTo>
                        <a:pt x="308" y="194"/>
                      </a:lnTo>
                      <a:lnTo>
                        <a:pt x="313" y="188"/>
                      </a:lnTo>
                      <a:lnTo>
                        <a:pt x="316" y="181"/>
                      </a:lnTo>
                      <a:lnTo>
                        <a:pt x="320" y="174"/>
                      </a:lnTo>
                      <a:lnTo>
                        <a:pt x="324" y="167"/>
                      </a:lnTo>
                      <a:lnTo>
                        <a:pt x="326" y="160"/>
                      </a:lnTo>
                      <a:lnTo>
                        <a:pt x="328" y="153"/>
                      </a:lnTo>
                      <a:lnTo>
                        <a:pt x="332" y="144"/>
                      </a:lnTo>
                      <a:lnTo>
                        <a:pt x="333" y="137"/>
                      </a:lnTo>
                      <a:lnTo>
                        <a:pt x="335" y="129"/>
                      </a:lnTo>
                      <a:lnTo>
                        <a:pt x="336" y="120"/>
                      </a:lnTo>
                      <a:lnTo>
                        <a:pt x="336" y="111"/>
                      </a:lnTo>
                      <a:lnTo>
                        <a:pt x="336" y="103"/>
                      </a:lnTo>
                      <a:lnTo>
                        <a:pt x="294" y="103"/>
                      </a:lnTo>
                      <a:lnTo>
                        <a:pt x="294" y="97"/>
                      </a:lnTo>
                      <a:lnTo>
                        <a:pt x="294" y="91"/>
                      </a:lnTo>
                      <a:lnTo>
                        <a:pt x="293" y="85"/>
                      </a:lnTo>
                      <a:lnTo>
                        <a:pt x="292" y="79"/>
                      </a:lnTo>
                      <a:lnTo>
                        <a:pt x="290" y="73"/>
                      </a:lnTo>
                      <a:lnTo>
                        <a:pt x="289" y="67"/>
                      </a:lnTo>
                      <a:lnTo>
                        <a:pt x="287" y="61"/>
                      </a:lnTo>
                      <a:lnTo>
                        <a:pt x="284" y="55"/>
                      </a:lnTo>
                      <a:lnTo>
                        <a:pt x="282" y="50"/>
                      </a:lnTo>
                      <a:lnTo>
                        <a:pt x="279" y="46"/>
                      </a:lnTo>
                      <a:lnTo>
                        <a:pt x="276" y="40"/>
                      </a:lnTo>
                      <a:lnTo>
                        <a:pt x="273" y="35"/>
                      </a:lnTo>
                      <a:lnTo>
                        <a:pt x="269" y="30"/>
                      </a:lnTo>
                      <a:lnTo>
                        <a:pt x="266" y="25"/>
                      </a:lnTo>
                      <a:lnTo>
                        <a:pt x="262" y="22"/>
                      </a:lnTo>
                      <a:lnTo>
                        <a:pt x="257" y="17"/>
                      </a:lnTo>
                      <a:lnTo>
                        <a:pt x="253" y="13"/>
                      </a:lnTo>
                      <a:lnTo>
                        <a:pt x="248" y="10"/>
                      </a:lnTo>
                      <a:lnTo>
                        <a:pt x="247" y="9"/>
                      </a:lnTo>
                      <a:lnTo>
                        <a:pt x="308" y="11"/>
                      </a:lnTo>
                      <a:lnTo>
                        <a:pt x="308" y="12"/>
                      </a:lnTo>
                      <a:lnTo>
                        <a:pt x="313" y="19"/>
                      </a:lnTo>
                      <a:lnTo>
                        <a:pt x="316" y="25"/>
                      </a:lnTo>
                      <a:lnTo>
                        <a:pt x="320" y="32"/>
                      </a:lnTo>
                      <a:lnTo>
                        <a:pt x="324" y="40"/>
                      </a:lnTo>
                      <a:lnTo>
                        <a:pt x="326" y="47"/>
                      </a:lnTo>
                      <a:lnTo>
                        <a:pt x="328" y="55"/>
                      </a:lnTo>
                      <a:lnTo>
                        <a:pt x="332" y="62"/>
                      </a:lnTo>
                      <a:lnTo>
                        <a:pt x="333" y="71"/>
                      </a:lnTo>
                      <a:lnTo>
                        <a:pt x="335" y="78"/>
                      </a:lnTo>
                      <a:lnTo>
                        <a:pt x="336" y="86"/>
                      </a:lnTo>
                      <a:lnTo>
                        <a:pt x="336" y="94"/>
                      </a:lnTo>
                      <a:lnTo>
                        <a:pt x="336" y="103"/>
                      </a:lnTo>
                      <a:lnTo>
                        <a:pt x="294" y="103"/>
                      </a:lnTo>
                      <a:lnTo>
                        <a:pt x="294" y="109"/>
                      </a:lnTo>
                      <a:lnTo>
                        <a:pt x="294" y="116"/>
                      </a:lnTo>
                      <a:lnTo>
                        <a:pt x="293" y="123"/>
                      </a:lnTo>
                      <a:lnTo>
                        <a:pt x="292" y="129"/>
                      </a:lnTo>
                      <a:lnTo>
                        <a:pt x="290" y="135"/>
                      </a:lnTo>
                      <a:lnTo>
                        <a:pt x="289" y="140"/>
                      </a:lnTo>
                      <a:lnTo>
                        <a:pt x="287" y="145"/>
                      </a:lnTo>
                      <a:lnTo>
                        <a:pt x="284" y="151"/>
                      </a:lnTo>
                      <a:lnTo>
                        <a:pt x="282" y="156"/>
                      </a:lnTo>
                      <a:lnTo>
                        <a:pt x="279" y="162"/>
                      </a:lnTo>
                      <a:lnTo>
                        <a:pt x="276" y="167"/>
                      </a:lnTo>
                      <a:lnTo>
                        <a:pt x="273" y="172"/>
                      </a:lnTo>
                      <a:lnTo>
                        <a:pt x="269" y="176"/>
                      </a:lnTo>
                      <a:lnTo>
                        <a:pt x="266" y="181"/>
                      </a:lnTo>
                      <a:lnTo>
                        <a:pt x="262" y="186"/>
                      </a:lnTo>
                      <a:lnTo>
                        <a:pt x="257" y="190"/>
                      </a:lnTo>
                      <a:lnTo>
                        <a:pt x="253" y="194"/>
                      </a:lnTo>
                      <a:lnTo>
                        <a:pt x="248" y="198"/>
                      </a:lnTo>
                      <a:lnTo>
                        <a:pt x="243" y="201"/>
                      </a:lnTo>
                      <a:lnTo>
                        <a:pt x="238" y="205"/>
                      </a:lnTo>
                      <a:lnTo>
                        <a:pt x="234" y="207"/>
                      </a:lnTo>
                      <a:lnTo>
                        <a:pt x="228" y="211"/>
                      </a:lnTo>
                      <a:lnTo>
                        <a:pt x="223" y="213"/>
                      </a:lnTo>
                      <a:lnTo>
                        <a:pt x="217" y="216"/>
                      </a:lnTo>
                      <a:lnTo>
                        <a:pt x="211" y="218"/>
                      </a:lnTo>
                      <a:lnTo>
                        <a:pt x="206" y="219"/>
                      </a:lnTo>
                      <a:lnTo>
                        <a:pt x="199" y="222"/>
                      </a:lnTo>
                      <a:lnTo>
                        <a:pt x="193" y="223"/>
                      </a:lnTo>
                      <a:lnTo>
                        <a:pt x="188" y="224"/>
                      </a:lnTo>
                      <a:lnTo>
                        <a:pt x="182" y="224"/>
                      </a:lnTo>
                      <a:lnTo>
                        <a:pt x="175" y="225"/>
                      </a:lnTo>
                      <a:lnTo>
                        <a:pt x="167" y="225"/>
                      </a:lnTo>
                      <a:lnTo>
                        <a:pt x="161" y="225"/>
                      </a:lnTo>
                      <a:lnTo>
                        <a:pt x="156" y="224"/>
                      </a:lnTo>
                      <a:lnTo>
                        <a:pt x="149" y="224"/>
                      </a:lnTo>
                      <a:lnTo>
                        <a:pt x="143" y="223"/>
                      </a:lnTo>
                      <a:lnTo>
                        <a:pt x="137" y="222"/>
                      </a:lnTo>
                      <a:lnTo>
                        <a:pt x="131" y="219"/>
                      </a:lnTo>
                      <a:lnTo>
                        <a:pt x="124" y="218"/>
                      </a:lnTo>
                      <a:lnTo>
                        <a:pt x="119" y="216"/>
                      </a:lnTo>
                      <a:lnTo>
                        <a:pt x="113" y="213"/>
                      </a:lnTo>
                      <a:lnTo>
                        <a:pt x="108" y="211"/>
                      </a:lnTo>
                      <a:lnTo>
                        <a:pt x="102" y="207"/>
                      </a:lnTo>
                      <a:lnTo>
                        <a:pt x="97" y="205"/>
                      </a:lnTo>
                      <a:lnTo>
                        <a:pt x="92" y="201"/>
                      </a:lnTo>
                      <a:lnTo>
                        <a:pt x="88" y="198"/>
                      </a:lnTo>
                      <a:lnTo>
                        <a:pt x="83" y="194"/>
                      </a:lnTo>
                      <a:lnTo>
                        <a:pt x="79" y="190"/>
                      </a:lnTo>
                      <a:lnTo>
                        <a:pt x="74" y="186"/>
                      </a:lnTo>
                      <a:lnTo>
                        <a:pt x="71" y="181"/>
                      </a:lnTo>
                      <a:lnTo>
                        <a:pt x="67" y="176"/>
                      </a:lnTo>
                      <a:lnTo>
                        <a:pt x="63" y="172"/>
                      </a:lnTo>
                      <a:lnTo>
                        <a:pt x="60" y="167"/>
                      </a:lnTo>
                      <a:lnTo>
                        <a:pt x="57" y="162"/>
                      </a:lnTo>
                      <a:lnTo>
                        <a:pt x="55" y="156"/>
                      </a:lnTo>
                      <a:lnTo>
                        <a:pt x="50" y="151"/>
                      </a:lnTo>
                      <a:lnTo>
                        <a:pt x="49" y="145"/>
                      </a:lnTo>
                      <a:lnTo>
                        <a:pt x="47" y="140"/>
                      </a:lnTo>
                      <a:lnTo>
                        <a:pt x="46" y="135"/>
                      </a:lnTo>
                      <a:lnTo>
                        <a:pt x="44" y="129"/>
                      </a:lnTo>
                      <a:lnTo>
                        <a:pt x="43" y="123"/>
                      </a:lnTo>
                      <a:lnTo>
                        <a:pt x="42" y="116"/>
                      </a:lnTo>
                      <a:lnTo>
                        <a:pt x="42" y="109"/>
                      </a:lnTo>
                      <a:lnTo>
                        <a:pt x="41" y="103"/>
                      </a:lnTo>
                      <a:lnTo>
                        <a:pt x="42" y="97"/>
                      </a:lnTo>
                      <a:lnTo>
                        <a:pt x="42" y="91"/>
                      </a:lnTo>
                      <a:lnTo>
                        <a:pt x="43" y="85"/>
                      </a:lnTo>
                      <a:lnTo>
                        <a:pt x="44" y="79"/>
                      </a:lnTo>
                      <a:lnTo>
                        <a:pt x="46" y="73"/>
                      </a:lnTo>
                      <a:lnTo>
                        <a:pt x="47" y="67"/>
                      </a:lnTo>
                      <a:lnTo>
                        <a:pt x="49" y="61"/>
                      </a:lnTo>
                      <a:lnTo>
                        <a:pt x="50" y="55"/>
                      </a:lnTo>
                      <a:lnTo>
                        <a:pt x="55" y="50"/>
                      </a:lnTo>
                      <a:lnTo>
                        <a:pt x="57" y="46"/>
                      </a:lnTo>
                      <a:lnTo>
                        <a:pt x="60" y="40"/>
                      </a:lnTo>
                      <a:lnTo>
                        <a:pt x="63" y="35"/>
                      </a:lnTo>
                      <a:lnTo>
                        <a:pt x="67" y="30"/>
                      </a:lnTo>
                      <a:lnTo>
                        <a:pt x="71" y="25"/>
                      </a:lnTo>
                      <a:lnTo>
                        <a:pt x="74" y="22"/>
                      </a:lnTo>
                      <a:lnTo>
                        <a:pt x="79" y="17"/>
                      </a:lnTo>
                      <a:lnTo>
                        <a:pt x="83" y="13"/>
                      </a:lnTo>
                      <a:lnTo>
                        <a:pt x="88" y="10"/>
                      </a:lnTo>
                      <a:lnTo>
                        <a:pt x="92" y="5"/>
                      </a:lnTo>
                      <a:lnTo>
                        <a:pt x="97" y="3"/>
                      </a:lnTo>
                      <a:lnTo>
                        <a:pt x="98" y="2"/>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5" name="Freeform 2762"/>
                <p:cNvSpPr>
                  <a:spLocks/>
                </p:cNvSpPr>
                <p:nvPr/>
              </p:nvSpPr>
              <p:spPr bwMode="auto">
                <a:xfrm>
                  <a:off x="1347" y="2103"/>
                  <a:ext cx="36" cy="38"/>
                </a:xfrm>
                <a:custGeom>
                  <a:avLst/>
                  <a:gdLst>
                    <a:gd name="T0" fmla="*/ 51 w 253"/>
                    <a:gd name="T1" fmla="*/ 3 h 223"/>
                    <a:gd name="T2" fmla="*/ 33 w 253"/>
                    <a:gd name="T3" fmla="*/ 20 h 223"/>
                    <a:gd name="T4" fmla="*/ 19 w 253"/>
                    <a:gd name="T5" fmla="*/ 38 h 223"/>
                    <a:gd name="T6" fmla="*/ 8 w 253"/>
                    <a:gd name="T7" fmla="*/ 59 h 223"/>
                    <a:gd name="T8" fmla="*/ 2 w 253"/>
                    <a:gd name="T9" fmla="*/ 83 h 223"/>
                    <a:gd name="T10" fmla="*/ 1 w 253"/>
                    <a:gd name="T11" fmla="*/ 107 h 223"/>
                    <a:gd name="T12" fmla="*/ 5 w 253"/>
                    <a:gd name="T13" fmla="*/ 133 h 223"/>
                    <a:gd name="T14" fmla="*/ 14 w 253"/>
                    <a:gd name="T15" fmla="*/ 154 h 223"/>
                    <a:gd name="T16" fmla="*/ 26 w 253"/>
                    <a:gd name="T17" fmla="*/ 174 h 223"/>
                    <a:gd name="T18" fmla="*/ 42 w 253"/>
                    <a:gd name="T19" fmla="*/ 192 h 223"/>
                    <a:gd name="T20" fmla="*/ 61 w 253"/>
                    <a:gd name="T21" fmla="*/ 205 h 223"/>
                    <a:gd name="T22" fmla="*/ 83 w 253"/>
                    <a:gd name="T23" fmla="*/ 216 h 223"/>
                    <a:gd name="T24" fmla="*/ 108 w 253"/>
                    <a:gd name="T25" fmla="*/ 222 h 223"/>
                    <a:gd name="T26" fmla="*/ 134 w 253"/>
                    <a:gd name="T27" fmla="*/ 223 h 223"/>
                    <a:gd name="T28" fmla="*/ 158 w 253"/>
                    <a:gd name="T29" fmla="*/ 220 h 223"/>
                    <a:gd name="T30" fmla="*/ 182 w 253"/>
                    <a:gd name="T31" fmla="*/ 211 h 223"/>
                    <a:gd name="T32" fmla="*/ 202 w 253"/>
                    <a:gd name="T33" fmla="*/ 199 h 223"/>
                    <a:gd name="T34" fmla="*/ 221 w 253"/>
                    <a:gd name="T35" fmla="*/ 184 h 223"/>
                    <a:gd name="T36" fmla="*/ 235 w 253"/>
                    <a:gd name="T37" fmla="*/ 165 h 223"/>
                    <a:gd name="T38" fmla="*/ 246 w 253"/>
                    <a:gd name="T39" fmla="*/ 143 h 223"/>
                    <a:gd name="T40" fmla="*/ 252 w 253"/>
                    <a:gd name="T41" fmla="*/ 121 h 223"/>
                    <a:gd name="T42" fmla="*/ 210 w 253"/>
                    <a:gd name="T43" fmla="*/ 101 h 223"/>
                    <a:gd name="T44" fmla="*/ 209 w 253"/>
                    <a:gd name="T45" fmla="*/ 84 h 223"/>
                    <a:gd name="T46" fmla="*/ 205 w 253"/>
                    <a:gd name="T47" fmla="*/ 70 h 223"/>
                    <a:gd name="T48" fmla="*/ 197 w 253"/>
                    <a:gd name="T49" fmla="*/ 56 h 223"/>
                    <a:gd name="T50" fmla="*/ 186 w 253"/>
                    <a:gd name="T51" fmla="*/ 44 h 223"/>
                    <a:gd name="T52" fmla="*/ 174 w 253"/>
                    <a:gd name="T53" fmla="*/ 34 h 223"/>
                    <a:gd name="T54" fmla="*/ 160 w 253"/>
                    <a:gd name="T55" fmla="*/ 27 h 223"/>
                    <a:gd name="T56" fmla="*/ 144 w 253"/>
                    <a:gd name="T57" fmla="*/ 22 h 223"/>
                    <a:gd name="T58" fmla="*/ 126 w 253"/>
                    <a:gd name="T59" fmla="*/ 20 h 223"/>
                    <a:gd name="T60" fmla="*/ 110 w 253"/>
                    <a:gd name="T61" fmla="*/ 22 h 223"/>
                    <a:gd name="T62" fmla="*/ 94 w 253"/>
                    <a:gd name="T63" fmla="*/ 27 h 223"/>
                    <a:gd name="T64" fmla="*/ 79 w 253"/>
                    <a:gd name="T65" fmla="*/ 34 h 223"/>
                    <a:gd name="T66" fmla="*/ 67 w 253"/>
                    <a:gd name="T67" fmla="*/ 44 h 223"/>
                    <a:gd name="T68" fmla="*/ 57 w 253"/>
                    <a:gd name="T69" fmla="*/ 56 h 223"/>
                    <a:gd name="T70" fmla="*/ 50 w 253"/>
                    <a:gd name="T71" fmla="*/ 70 h 223"/>
                    <a:gd name="T72" fmla="*/ 45 w 253"/>
                    <a:gd name="T73" fmla="*/ 84 h 223"/>
                    <a:gd name="T74" fmla="*/ 42 w 253"/>
                    <a:gd name="T75" fmla="*/ 101 h 223"/>
                    <a:gd name="T76" fmla="*/ 45 w 253"/>
                    <a:gd name="T77" fmla="*/ 118 h 223"/>
                    <a:gd name="T78" fmla="*/ 50 w 253"/>
                    <a:gd name="T79" fmla="*/ 134 h 223"/>
                    <a:gd name="T80" fmla="*/ 57 w 253"/>
                    <a:gd name="T81" fmla="*/ 147 h 223"/>
                    <a:gd name="T82" fmla="*/ 67 w 253"/>
                    <a:gd name="T83" fmla="*/ 159 h 223"/>
                    <a:gd name="T84" fmla="*/ 79 w 253"/>
                    <a:gd name="T85" fmla="*/ 169 h 223"/>
                    <a:gd name="T86" fmla="*/ 94 w 253"/>
                    <a:gd name="T87" fmla="*/ 177 h 223"/>
                    <a:gd name="T88" fmla="*/ 110 w 253"/>
                    <a:gd name="T89" fmla="*/ 182 h 223"/>
                    <a:gd name="T90" fmla="*/ 126 w 253"/>
                    <a:gd name="T91" fmla="*/ 183 h 223"/>
                    <a:gd name="T92" fmla="*/ 144 w 253"/>
                    <a:gd name="T93" fmla="*/ 182 h 223"/>
                    <a:gd name="T94" fmla="*/ 160 w 253"/>
                    <a:gd name="T95" fmla="*/ 177 h 223"/>
                    <a:gd name="T96" fmla="*/ 174 w 253"/>
                    <a:gd name="T97" fmla="*/ 169 h 223"/>
                    <a:gd name="T98" fmla="*/ 186 w 253"/>
                    <a:gd name="T99" fmla="*/ 159 h 223"/>
                    <a:gd name="T100" fmla="*/ 197 w 253"/>
                    <a:gd name="T101" fmla="*/ 147 h 223"/>
                    <a:gd name="T102" fmla="*/ 205 w 253"/>
                    <a:gd name="T103" fmla="*/ 134 h 223"/>
                    <a:gd name="T104" fmla="*/ 209 w 253"/>
                    <a:gd name="T105" fmla="*/ 118 h 223"/>
                    <a:gd name="T106" fmla="*/ 210 w 253"/>
                    <a:gd name="T107" fmla="*/ 101 h 223"/>
                    <a:gd name="T108" fmla="*/ 252 w 253"/>
                    <a:gd name="T109" fmla="*/ 83 h 223"/>
                    <a:gd name="T110" fmla="*/ 246 w 253"/>
                    <a:gd name="T111" fmla="*/ 59 h 223"/>
                    <a:gd name="T112" fmla="*/ 235 w 253"/>
                    <a:gd name="T113" fmla="*/ 38 h 223"/>
                    <a:gd name="T114" fmla="*/ 221 w 253"/>
                    <a:gd name="T115" fmla="*/ 20 h 223"/>
                    <a:gd name="T116" fmla="*/ 206 w 253"/>
                    <a:gd name="T117" fmla="*/ 7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
                    <a:gd name="T178" fmla="*/ 0 h 223"/>
                    <a:gd name="T179" fmla="*/ 253 w 253"/>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 h="223">
                      <a:moveTo>
                        <a:pt x="206" y="7"/>
                      </a:moveTo>
                      <a:lnTo>
                        <a:pt x="57" y="0"/>
                      </a:lnTo>
                      <a:lnTo>
                        <a:pt x="56" y="1"/>
                      </a:lnTo>
                      <a:lnTo>
                        <a:pt x="51" y="3"/>
                      </a:lnTo>
                      <a:lnTo>
                        <a:pt x="47" y="8"/>
                      </a:lnTo>
                      <a:lnTo>
                        <a:pt x="42" y="11"/>
                      </a:lnTo>
                      <a:lnTo>
                        <a:pt x="38" y="15"/>
                      </a:lnTo>
                      <a:lnTo>
                        <a:pt x="33" y="20"/>
                      </a:lnTo>
                      <a:lnTo>
                        <a:pt x="30" y="23"/>
                      </a:lnTo>
                      <a:lnTo>
                        <a:pt x="26" y="28"/>
                      </a:lnTo>
                      <a:lnTo>
                        <a:pt x="22" y="33"/>
                      </a:lnTo>
                      <a:lnTo>
                        <a:pt x="19" y="38"/>
                      </a:lnTo>
                      <a:lnTo>
                        <a:pt x="16" y="44"/>
                      </a:lnTo>
                      <a:lnTo>
                        <a:pt x="14" y="48"/>
                      </a:lnTo>
                      <a:lnTo>
                        <a:pt x="9" y="53"/>
                      </a:lnTo>
                      <a:lnTo>
                        <a:pt x="8" y="59"/>
                      </a:lnTo>
                      <a:lnTo>
                        <a:pt x="6" y="65"/>
                      </a:lnTo>
                      <a:lnTo>
                        <a:pt x="5" y="71"/>
                      </a:lnTo>
                      <a:lnTo>
                        <a:pt x="3" y="77"/>
                      </a:lnTo>
                      <a:lnTo>
                        <a:pt x="2" y="83"/>
                      </a:lnTo>
                      <a:lnTo>
                        <a:pt x="1" y="89"/>
                      </a:lnTo>
                      <a:lnTo>
                        <a:pt x="1" y="95"/>
                      </a:lnTo>
                      <a:lnTo>
                        <a:pt x="0" y="101"/>
                      </a:lnTo>
                      <a:lnTo>
                        <a:pt x="1" y="107"/>
                      </a:lnTo>
                      <a:lnTo>
                        <a:pt x="1" y="114"/>
                      </a:lnTo>
                      <a:lnTo>
                        <a:pt x="2" y="121"/>
                      </a:lnTo>
                      <a:lnTo>
                        <a:pt x="3" y="127"/>
                      </a:lnTo>
                      <a:lnTo>
                        <a:pt x="5" y="133"/>
                      </a:lnTo>
                      <a:lnTo>
                        <a:pt x="6" y="138"/>
                      </a:lnTo>
                      <a:lnTo>
                        <a:pt x="8" y="143"/>
                      </a:lnTo>
                      <a:lnTo>
                        <a:pt x="9" y="149"/>
                      </a:lnTo>
                      <a:lnTo>
                        <a:pt x="14" y="154"/>
                      </a:lnTo>
                      <a:lnTo>
                        <a:pt x="16" y="160"/>
                      </a:lnTo>
                      <a:lnTo>
                        <a:pt x="19" y="165"/>
                      </a:lnTo>
                      <a:lnTo>
                        <a:pt x="22" y="170"/>
                      </a:lnTo>
                      <a:lnTo>
                        <a:pt x="26" y="174"/>
                      </a:lnTo>
                      <a:lnTo>
                        <a:pt x="30" y="179"/>
                      </a:lnTo>
                      <a:lnTo>
                        <a:pt x="33" y="184"/>
                      </a:lnTo>
                      <a:lnTo>
                        <a:pt x="38" y="188"/>
                      </a:lnTo>
                      <a:lnTo>
                        <a:pt x="42" y="192"/>
                      </a:lnTo>
                      <a:lnTo>
                        <a:pt x="47" y="196"/>
                      </a:lnTo>
                      <a:lnTo>
                        <a:pt x="51" y="199"/>
                      </a:lnTo>
                      <a:lnTo>
                        <a:pt x="56" y="203"/>
                      </a:lnTo>
                      <a:lnTo>
                        <a:pt x="61" y="205"/>
                      </a:lnTo>
                      <a:lnTo>
                        <a:pt x="67" y="209"/>
                      </a:lnTo>
                      <a:lnTo>
                        <a:pt x="72" y="211"/>
                      </a:lnTo>
                      <a:lnTo>
                        <a:pt x="78" y="214"/>
                      </a:lnTo>
                      <a:lnTo>
                        <a:pt x="83" y="216"/>
                      </a:lnTo>
                      <a:lnTo>
                        <a:pt x="90" y="217"/>
                      </a:lnTo>
                      <a:lnTo>
                        <a:pt x="96" y="220"/>
                      </a:lnTo>
                      <a:lnTo>
                        <a:pt x="102" y="221"/>
                      </a:lnTo>
                      <a:lnTo>
                        <a:pt x="108" y="222"/>
                      </a:lnTo>
                      <a:lnTo>
                        <a:pt x="115" y="223"/>
                      </a:lnTo>
                      <a:lnTo>
                        <a:pt x="120" y="223"/>
                      </a:lnTo>
                      <a:lnTo>
                        <a:pt x="126" y="223"/>
                      </a:lnTo>
                      <a:lnTo>
                        <a:pt x="134" y="223"/>
                      </a:lnTo>
                      <a:lnTo>
                        <a:pt x="141" y="223"/>
                      </a:lnTo>
                      <a:lnTo>
                        <a:pt x="147" y="222"/>
                      </a:lnTo>
                      <a:lnTo>
                        <a:pt x="152" y="221"/>
                      </a:lnTo>
                      <a:lnTo>
                        <a:pt x="158" y="220"/>
                      </a:lnTo>
                      <a:lnTo>
                        <a:pt x="165" y="217"/>
                      </a:lnTo>
                      <a:lnTo>
                        <a:pt x="170" y="216"/>
                      </a:lnTo>
                      <a:lnTo>
                        <a:pt x="176" y="214"/>
                      </a:lnTo>
                      <a:lnTo>
                        <a:pt x="182" y="211"/>
                      </a:lnTo>
                      <a:lnTo>
                        <a:pt x="187" y="209"/>
                      </a:lnTo>
                      <a:lnTo>
                        <a:pt x="193" y="205"/>
                      </a:lnTo>
                      <a:lnTo>
                        <a:pt x="197" y="203"/>
                      </a:lnTo>
                      <a:lnTo>
                        <a:pt x="202" y="199"/>
                      </a:lnTo>
                      <a:lnTo>
                        <a:pt x="207" y="196"/>
                      </a:lnTo>
                      <a:lnTo>
                        <a:pt x="212" y="192"/>
                      </a:lnTo>
                      <a:lnTo>
                        <a:pt x="216" y="188"/>
                      </a:lnTo>
                      <a:lnTo>
                        <a:pt x="221" y="184"/>
                      </a:lnTo>
                      <a:lnTo>
                        <a:pt x="225" y="179"/>
                      </a:lnTo>
                      <a:lnTo>
                        <a:pt x="228" y="174"/>
                      </a:lnTo>
                      <a:lnTo>
                        <a:pt x="232" y="170"/>
                      </a:lnTo>
                      <a:lnTo>
                        <a:pt x="235" y="165"/>
                      </a:lnTo>
                      <a:lnTo>
                        <a:pt x="238" y="160"/>
                      </a:lnTo>
                      <a:lnTo>
                        <a:pt x="241" y="154"/>
                      </a:lnTo>
                      <a:lnTo>
                        <a:pt x="243" y="149"/>
                      </a:lnTo>
                      <a:lnTo>
                        <a:pt x="246" y="143"/>
                      </a:lnTo>
                      <a:lnTo>
                        <a:pt x="248" y="138"/>
                      </a:lnTo>
                      <a:lnTo>
                        <a:pt x="249" y="133"/>
                      </a:lnTo>
                      <a:lnTo>
                        <a:pt x="251" y="127"/>
                      </a:lnTo>
                      <a:lnTo>
                        <a:pt x="252" y="121"/>
                      </a:lnTo>
                      <a:lnTo>
                        <a:pt x="253" y="114"/>
                      </a:lnTo>
                      <a:lnTo>
                        <a:pt x="253" y="107"/>
                      </a:lnTo>
                      <a:lnTo>
                        <a:pt x="253" y="101"/>
                      </a:lnTo>
                      <a:lnTo>
                        <a:pt x="210" y="101"/>
                      </a:lnTo>
                      <a:lnTo>
                        <a:pt x="210" y="97"/>
                      </a:lnTo>
                      <a:lnTo>
                        <a:pt x="210" y="92"/>
                      </a:lnTo>
                      <a:lnTo>
                        <a:pt x="210" y="89"/>
                      </a:lnTo>
                      <a:lnTo>
                        <a:pt x="209" y="84"/>
                      </a:lnTo>
                      <a:lnTo>
                        <a:pt x="208" y="81"/>
                      </a:lnTo>
                      <a:lnTo>
                        <a:pt x="207" y="77"/>
                      </a:lnTo>
                      <a:lnTo>
                        <a:pt x="206" y="73"/>
                      </a:lnTo>
                      <a:lnTo>
                        <a:pt x="205" y="70"/>
                      </a:lnTo>
                      <a:lnTo>
                        <a:pt x="203" y="66"/>
                      </a:lnTo>
                      <a:lnTo>
                        <a:pt x="201" y="63"/>
                      </a:lnTo>
                      <a:lnTo>
                        <a:pt x="199" y="59"/>
                      </a:lnTo>
                      <a:lnTo>
                        <a:pt x="197" y="56"/>
                      </a:lnTo>
                      <a:lnTo>
                        <a:pt x="195" y="52"/>
                      </a:lnTo>
                      <a:lnTo>
                        <a:pt x="193" y="50"/>
                      </a:lnTo>
                      <a:lnTo>
                        <a:pt x="190" y="46"/>
                      </a:lnTo>
                      <a:lnTo>
                        <a:pt x="186" y="44"/>
                      </a:lnTo>
                      <a:lnTo>
                        <a:pt x="183" y="41"/>
                      </a:lnTo>
                      <a:lnTo>
                        <a:pt x="181" y="39"/>
                      </a:lnTo>
                      <a:lnTo>
                        <a:pt x="177" y="36"/>
                      </a:lnTo>
                      <a:lnTo>
                        <a:pt x="174" y="34"/>
                      </a:lnTo>
                      <a:lnTo>
                        <a:pt x="171" y="32"/>
                      </a:lnTo>
                      <a:lnTo>
                        <a:pt x="168" y="29"/>
                      </a:lnTo>
                      <a:lnTo>
                        <a:pt x="164" y="28"/>
                      </a:lnTo>
                      <a:lnTo>
                        <a:pt x="160" y="27"/>
                      </a:lnTo>
                      <a:lnTo>
                        <a:pt x="156" y="25"/>
                      </a:lnTo>
                      <a:lnTo>
                        <a:pt x="152" y="23"/>
                      </a:lnTo>
                      <a:lnTo>
                        <a:pt x="148" y="22"/>
                      </a:lnTo>
                      <a:lnTo>
                        <a:pt x="144" y="22"/>
                      </a:lnTo>
                      <a:lnTo>
                        <a:pt x="141" y="21"/>
                      </a:lnTo>
                      <a:lnTo>
                        <a:pt x="135" y="21"/>
                      </a:lnTo>
                      <a:lnTo>
                        <a:pt x="131" y="20"/>
                      </a:lnTo>
                      <a:lnTo>
                        <a:pt x="126" y="20"/>
                      </a:lnTo>
                      <a:lnTo>
                        <a:pt x="123" y="20"/>
                      </a:lnTo>
                      <a:lnTo>
                        <a:pt x="118" y="21"/>
                      </a:lnTo>
                      <a:lnTo>
                        <a:pt x="115" y="21"/>
                      </a:lnTo>
                      <a:lnTo>
                        <a:pt x="110" y="22"/>
                      </a:lnTo>
                      <a:lnTo>
                        <a:pt x="105" y="22"/>
                      </a:lnTo>
                      <a:lnTo>
                        <a:pt x="102" y="23"/>
                      </a:lnTo>
                      <a:lnTo>
                        <a:pt x="98" y="25"/>
                      </a:lnTo>
                      <a:lnTo>
                        <a:pt x="94" y="27"/>
                      </a:lnTo>
                      <a:lnTo>
                        <a:pt x="91" y="28"/>
                      </a:lnTo>
                      <a:lnTo>
                        <a:pt x="86" y="29"/>
                      </a:lnTo>
                      <a:lnTo>
                        <a:pt x="83" y="32"/>
                      </a:lnTo>
                      <a:lnTo>
                        <a:pt x="79" y="34"/>
                      </a:lnTo>
                      <a:lnTo>
                        <a:pt x="77" y="36"/>
                      </a:lnTo>
                      <a:lnTo>
                        <a:pt x="73" y="39"/>
                      </a:lnTo>
                      <a:lnTo>
                        <a:pt x="71" y="41"/>
                      </a:lnTo>
                      <a:lnTo>
                        <a:pt x="67" y="44"/>
                      </a:lnTo>
                      <a:lnTo>
                        <a:pt x="65" y="46"/>
                      </a:lnTo>
                      <a:lnTo>
                        <a:pt x="61" y="50"/>
                      </a:lnTo>
                      <a:lnTo>
                        <a:pt x="59" y="52"/>
                      </a:lnTo>
                      <a:lnTo>
                        <a:pt x="57" y="56"/>
                      </a:lnTo>
                      <a:lnTo>
                        <a:pt x="54" y="59"/>
                      </a:lnTo>
                      <a:lnTo>
                        <a:pt x="53" y="63"/>
                      </a:lnTo>
                      <a:lnTo>
                        <a:pt x="51" y="66"/>
                      </a:lnTo>
                      <a:lnTo>
                        <a:pt x="50" y="70"/>
                      </a:lnTo>
                      <a:lnTo>
                        <a:pt x="48" y="73"/>
                      </a:lnTo>
                      <a:lnTo>
                        <a:pt x="47" y="77"/>
                      </a:lnTo>
                      <a:lnTo>
                        <a:pt x="46" y="81"/>
                      </a:lnTo>
                      <a:lnTo>
                        <a:pt x="45" y="84"/>
                      </a:lnTo>
                      <a:lnTo>
                        <a:pt x="44" y="89"/>
                      </a:lnTo>
                      <a:lnTo>
                        <a:pt x="44" y="92"/>
                      </a:lnTo>
                      <a:lnTo>
                        <a:pt x="44" y="97"/>
                      </a:lnTo>
                      <a:lnTo>
                        <a:pt x="42" y="101"/>
                      </a:lnTo>
                      <a:lnTo>
                        <a:pt x="44" y="106"/>
                      </a:lnTo>
                      <a:lnTo>
                        <a:pt x="44" y="109"/>
                      </a:lnTo>
                      <a:lnTo>
                        <a:pt x="44" y="113"/>
                      </a:lnTo>
                      <a:lnTo>
                        <a:pt x="45" y="118"/>
                      </a:lnTo>
                      <a:lnTo>
                        <a:pt x="46" y="122"/>
                      </a:lnTo>
                      <a:lnTo>
                        <a:pt x="47" y="126"/>
                      </a:lnTo>
                      <a:lnTo>
                        <a:pt x="48" y="129"/>
                      </a:lnTo>
                      <a:lnTo>
                        <a:pt x="50" y="134"/>
                      </a:lnTo>
                      <a:lnTo>
                        <a:pt x="51" y="138"/>
                      </a:lnTo>
                      <a:lnTo>
                        <a:pt x="53" y="141"/>
                      </a:lnTo>
                      <a:lnTo>
                        <a:pt x="54" y="143"/>
                      </a:lnTo>
                      <a:lnTo>
                        <a:pt x="57" y="147"/>
                      </a:lnTo>
                      <a:lnTo>
                        <a:pt x="59" y="151"/>
                      </a:lnTo>
                      <a:lnTo>
                        <a:pt x="61" y="153"/>
                      </a:lnTo>
                      <a:lnTo>
                        <a:pt x="65" y="157"/>
                      </a:lnTo>
                      <a:lnTo>
                        <a:pt x="67" y="159"/>
                      </a:lnTo>
                      <a:lnTo>
                        <a:pt x="71" y="161"/>
                      </a:lnTo>
                      <a:lnTo>
                        <a:pt x="73" y="165"/>
                      </a:lnTo>
                      <a:lnTo>
                        <a:pt x="77" y="167"/>
                      </a:lnTo>
                      <a:lnTo>
                        <a:pt x="79" y="169"/>
                      </a:lnTo>
                      <a:lnTo>
                        <a:pt x="83" y="171"/>
                      </a:lnTo>
                      <a:lnTo>
                        <a:pt x="86" y="173"/>
                      </a:lnTo>
                      <a:lnTo>
                        <a:pt x="91" y="174"/>
                      </a:lnTo>
                      <a:lnTo>
                        <a:pt x="94" y="177"/>
                      </a:lnTo>
                      <a:lnTo>
                        <a:pt x="98" y="178"/>
                      </a:lnTo>
                      <a:lnTo>
                        <a:pt x="102" y="179"/>
                      </a:lnTo>
                      <a:lnTo>
                        <a:pt x="105" y="180"/>
                      </a:lnTo>
                      <a:lnTo>
                        <a:pt x="110" y="182"/>
                      </a:lnTo>
                      <a:lnTo>
                        <a:pt x="115" y="182"/>
                      </a:lnTo>
                      <a:lnTo>
                        <a:pt x="118" y="183"/>
                      </a:lnTo>
                      <a:lnTo>
                        <a:pt x="123" y="183"/>
                      </a:lnTo>
                      <a:lnTo>
                        <a:pt x="126" y="183"/>
                      </a:lnTo>
                      <a:lnTo>
                        <a:pt x="131" y="183"/>
                      </a:lnTo>
                      <a:lnTo>
                        <a:pt x="135" y="183"/>
                      </a:lnTo>
                      <a:lnTo>
                        <a:pt x="141" y="182"/>
                      </a:lnTo>
                      <a:lnTo>
                        <a:pt x="144" y="182"/>
                      </a:lnTo>
                      <a:lnTo>
                        <a:pt x="148" y="180"/>
                      </a:lnTo>
                      <a:lnTo>
                        <a:pt x="152" y="179"/>
                      </a:lnTo>
                      <a:lnTo>
                        <a:pt x="156" y="178"/>
                      </a:lnTo>
                      <a:lnTo>
                        <a:pt x="160" y="177"/>
                      </a:lnTo>
                      <a:lnTo>
                        <a:pt x="164" y="174"/>
                      </a:lnTo>
                      <a:lnTo>
                        <a:pt x="168" y="173"/>
                      </a:lnTo>
                      <a:lnTo>
                        <a:pt x="171" y="171"/>
                      </a:lnTo>
                      <a:lnTo>
                        <a:pt x="174" y="169"/>
                      </a:lnTo>
                      <a:lnTo>
                        <a:pt x="177" y="167"/>
                      </a:lnTo>
                      <a:lnTo>
                        <a:pt x="181" y="165"/>
                      </a:lnTo>
                      <a:lnTo>
                        <a:pt x="183" y="161"/>
                      </a:lnTo>
                      <a:lnTo>
                        <a:pt x="186" y="159"/>
                      </a:lnTo>
                      <a:lnTo>
                        <a:pt x="190" y="157"/>
                      </a:lnTo>
                      <a:lnTo>
                        <a:pt x="193" y="153"/>
                      </a:lnTo>
                      <a:lnTo>
                        <a:pt x="195" y="151"/>
                      </a:lnTo>
                      <a:lnTo>
                        <a:pt x="197" y="147"/>
                      </a:lnTo>
                      <a:lnTo>
                        <a:pt x="199" y="143"/>
                      </a:lnTo>
                      <a:lnTo>
                        <a:pt x="201" y="141"/>
                      </a:lnTo>
                      <a:lnTo>
                        <a:pt x="203" y="138"/>
                      </a:lnTo>
                      <a:lnTo>
                        <a:pt x="205" y="134"/>
                      </a:lnTo>
                      <a:lnTo>
                        <a:pt x="206" y="129"/>
                      </a:lnTo>
                      <a:lnTo>
                        <a:pt x="207" y="126"/>
                      </a:lnTo>
                      <a:lnTo>
                        <a:pt x="208" y="122"/>
                      </a:lnTo>
                      <a:lnTo>
                        <a:pt x="209" y="118"/>
                      </a:lnTo>
                      <a:lnTo>
                        <a:pt x="210" y="113"/>
                      </a:lnTo>
                      <a:lnTo>
                        <a:pt x="210" y="109"/>
                      </a:lnTo>
                      <a:lnTo>
                        <a:pt x="210" y="106"/>
                      </a:lnTo>
                      <a:lnTo>
                        <a:pt x="210" y="101"/>
                      </a:lnTo>
                      <a:lnTo>
                        <a:pt x="253" y="101"/>
                      </a:lnTo>
                      <a:lnTo>
                        <a:pt x="253" y="95"/>
                      </a:lnTo>
                      <a:lnTo>
                        <a:pt x="253" y="89"/>
                      </a:lnTo>
                      <a:lnTo>
                        <a:pt x="252" y="83"/>
                      </a:lnTo>
                      <a:lnTo>
                        <a:pt x="251" y="77"/>
                      </a:lnTo>
                      <a:lnTo>
                        <a:pt x="249" y="71"/>
                      </a:lnTo>
                      <a:lnTo>
                        <a:pt x="248" y="65"/>
                      </a:lnTo>
                      <a:lnTo>
                        <a:pt x="246" y="59"/>
                      </a:lnTo>
                      <a:lnTo>
                        <a:pt x="243" y="53"/>
                      </a:lnTo>
                      <a:lnTo>
                        <a:pt x="241" y="48"/>
                      </a:lnTo>
                      <a:lnTo>
                        <a:pt x="238" y="44"/>
                      </a:lnTo>
                      <a:lnTo>
                        <a:pt x="235" y="38"/>
                      </a:lnTo>
                      <a:lnTo>
                        <a:pt x="232" y="33"/>
                      </a:lnTo>
                      <a:lnTo>
                        <a:pt x="228" y="28"/>
                      </a:lnTo>
                      <a:lnTo>
                        <a:pt x="225" y="23"/>
                      </a:lnTo>
                      <a:lnTo>
                        <a:pt x="221" y="20"/>
                      </a:lnTo>
                      <a:lnTo>
                        <a:pt x="216" y="15"/>
                      </a:lnTo>
                      <a:lnTo>
                        <a:pt x="212" y="11"/>
                      </a:lnTo>
                      <a:lnTo>
                        <a:pt x="207" y="8"/>
                      </a:lnTo>
                      <a:lnTo>
                        <a:pt x="206" y="7"/>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6" name="Freeform 2763"/>
                <p:cNvSpPr>
                  <a:spLocks/>
                </p:cNvSpPr>
                <p:nvPr/>
              </p:nvSpPr>
              <p:spPr bwMode="auto">
                <a:xfrm>
                  <a:off x="1353" y="2107"/>
                  <a:ext cx="24" cy="27"/>
                </a:xfrm>
                <a:custGeom>
                  <a:avLst/>
                  <a:gdLst>
                    <a:gd name="T0" fmla="*/ 168 w 168"/>
                    <a:gd name="T1" fmla="*/ 72 h 163"/>
                    <a:gd name="T2" fmla="*/ 166 w 168"/>
                    <a:gd name="T3" fmla="*/ 61 h 163"/>
                    <a:gd name="T4" fmla="*/ 163 w 168"/>
                    <a:gd name="T5" fmla="*/ 50 h 163"/>
                    <a:gd name="T6" fmla="*/ 157 w 168"/>
                    <a:gd name="T7" fmla="*/ 39 h 163"/>
                    <a:gd name="T8" fmla="*/ 151 w 168"/>
                    <a:gd name="T9" fmla="*/ 30 h 163"/>
                    <a:gd name="T10" fmla="*/ 141 w 168"/>
                    <a:gd name="T11" fmla="*/ 21 h 163"/>
                    <a:gd name="T12" fmla="*/ 132 w 168"/>
                    <a:gd name="T13" fmla="*/ 14 h 163"/>
                    <a:gd name="T14" fmla="*/ 122 w 168"/>
                    <a:gd name="T15" fmla="*/ 8 h 163"/>
                    <a:gd name="T16" fmla="*/ 110 w 168"/>
                    <a:gd name="T17" fmla="*/ 3 h 163"/>
                    <a:gd name="T18" fmla="*/ 99 w 168"/>
                    <a:gd name="T19" fmla="*/ 1 h 163"/>
                    <a:gd name="T20" fmla="*/ 84 w 168"/>
                    <a:gd name="T21" fmla="*/ 0 h 163"/>
                    <a:gd name="T22" fmla="*/ 73 w 168"/>
                    <a:gd name="T23" fmla="*/ 1 h 163"/>
                    <a:gd name="T24" fmla="*/ 60 w 168"/>
                    <a:gd name="T25" fmla="*/ 3 h 163"/>
                    <a:gd name="T26" fmla="*/ 49 w 168"/>
                    <a:gd name="T27" fmla="*/ 8 h 163"/>
                    <a:gd name="T28" fmla="*/ 37 w 168"/>
                    <a:gd name="T29" fmla="*/ 14 h 163"/>
                    <a:gd name="T30" fmla="*/ 29 w 168"/>
                    <a:gd name="T31" fmla="*/ 21 h 163"/>
                    <a:gd name="T32" fmla="*/ 19 w 168"/>
                    <a:gd name="T33" fmla="*/ 30 h 163"/>
                    <a:gd name="T34" fmla="*/ 12 w 168"/>
                    <a:gd name="T35" fmla="*/ 39 h 163"/>
                    <a:gd name="T36" fmla="*/ 8 w 168"/>
                    <a:gd name="T37" fmla="*/ 50 h 163"/>
                    <a:gd name="T38" fmla="*/ 4 w 168"/>
                    <a:gd name="T39" fmla="*/ 61 h 163"/>
                    <a:gd name="T40" fmla="*/ 2 w 168"/>
                    <a:gd name="T41" fmla="*/ 72 h 163"/>
                    <a:gd name="T42" fmla="*/ 2 w 168"/>
                    <a:gd name="T43" fmla="*/ 86 h 163"/>
                    <a:gd name="T44" fmla="*/ 3 w 168"/>
                    <a:gd name="T45" fmla="*/ 98 h 163"/>
                    <a:gd name="T46" fmla="*/ 6 w 168"/>
                    <a:gd name="T47" fmla="*/ 109 h 163"/>
                    <a:gd name="T48" fmla="*/ 11 w 168"/>
                    <a:gd name="T49" fmla="*/ 121 h 163"/>
                    <a:gd name="T50" fmla="*/ 17 w 168"/>
                    <a:gd name="T51" fmla="*/ 131 h 163"/>
                    <a:gd name="T52" fmla="*/ 25 w 168"/>
                    <a:gd name="T53" fmla="*/ 139 h 163"/>
                    <a:gd name="T54" fmla="*/ 35 w 168"/>
                    <a:gd name="T55" fmla="*/ 147 h 163"/>
                    <a:gd name="T56" fmla="*/ 44 w 168"/>
                    <a:gd name="T57" fmla="*/ 153 h 163"/>
                    <a:gd name="T58" fmla="*/ 56 w 168"/>
                    <a:gd name="T59" fmla="*/ 158 h 163"/>
                    <a:gd name="T60" fmla="*/ 68 w 168"/>
                    <a:gd name="T61" fmla="*/ 162 h 163"/>
                    <a:gd name="T62" fmla="*/ 81 w 168"/>
                    <a:gd name="T63" fmla="*/ 163 h 163"/>
                    <a:gd name="T64" fmla="*/ 93 w 168"/>
                    <a:gd name="T65" fmla="*/ 163 h 163"/>
                    <a:gd name="T66" fmla="*/ 106 w 168"/>
                    <a:gd name="T67" fmla="*/ 160 h 163"/>
                    <a:gd name="T68" fmla="*/ 118 w 168"/>
                    <a:gd name="T69" fmla="*/ 157 h 163"/>
                    <a:gd name="T70" fmla="*/ 129 w 168"/>
                    <a:gd name="T71" fmla="*/ 151 h 163"/>
                    <a:gd name="T72" fmla="*/ 139 w 168"/>
                    <a:gd name="T73" fmla="*/ 145 h 163"/>
                    <a:gd name="T74" fmla="*/ 148 w 168"/>
                    <a:gd name="T75" fmla="*/ 137 h 163"/>
                    <a:gd name="T76" fmla="*/ 155 w 168"/>
                    <a:gd name="T77" fmla="*/ 127 h 163"/>
                    <a:gd name="T78" fmla="*/ 161 w 168"/>
                    <a:gd name="T79" fmla="*/ 118 h 163"/>
                    <a:gd name="T80" fmla="*/ 165 w 168"/>
                    <a:gd name="T81" fmla="*/ 106 h 163"/>
                    <a:gd name="T82" fmla="*/ 168 w 168"/>
                    <a:gd name="T83" fmla="*/ 93 h 163"/>
                    <a:gd name="T84" fmla="*/ 168 w 168"/>
                    <a:gd name="T85" fmla="*/ 81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8"/>
                    <a:gd name="T130" fmla="*/ 0 h 163"/>
                    <a:gd name="T131" fmla="*/ 168 w 168"/>
                    <a:gd name="T132" fmla="*/ 163 h 1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8" h="163">
                      <a:moveTo>
                        <a:pt x="168" y="81"/>
                      </a:moveTo>
                      <a:lnTo>
                        <a:pt x="168" y="77"/>
                      </a:lnTo>
                      <a:lnTo>
                        <a:pt x="168" y="72"/>
                      </a:lnTo>
                      <a:lnTo>
                        <a:pt x="168" y="69"/>
                      </a:lnTo>
                      <a:lnTo>
                        <a:pt x="167" y="64"/>
                      </a:lnTo>
                      <a:lnTo>
                        <a:pt x="166" y="61"/>
                      </a:lnTo>
                      <a:lnTo>
                        <a:pt x="165" y="57"/>
                      </a:lnTo>
                      <a:lnTo>
                        <a:pt x="164" y="53"/>
                      </a:lnTo>
                      <a:lnTo>
                        <a:pt x="163" y="50"/>
                      </a:lnTo>
                      <a:lnTo>
                        <a:pt x="161" y="46"/>
                      </a:lnTo>
                      <a:lnTo>
                        <a:pt x="159" y="43"/>
                      </a:lnTo>
                      <a:lnTo>
                        <a:pt x="157" y="39"/>
                      </a:lnTo>
                      <a:lnTo>
                        <a:pt x="155" y="36"/>
                      </a:lnTo>
                      <a:lnTo>
                        <a:pt x="153" y="32"/>
                      </a:lnTo>
                      <a:lnTo>
                        <a:pt x="151" y="30"/>
                      </a:lnTo>
                      <a:lnTo>
                        <a:pt x="148" y="26"/>
                      </a:lnTo>
                      <a:lnTo>
                        <a:pt x="144" y="24"/>
                      </a:lnTo>
                      <a:lnTo>
                        <a:pt x="141" y="21"/>
                      </a:lnTo>
                      <a:lnTo>
                        <a:pt x="139" y="19"/>
                      </a:lnTo>
                      <a:lnTo>
                        <a:pt x="135" y="16"/>
                      </a:lnTo>
                      <a:lnTo>
                        <a:pt x="132" y="14"/>
                      </a:lnTo>
                      <a:lnTo>
                        <a:pt x="129" y="12"/>
                      </a:lnTo>
                      <a:lnTo>
                        <a:pt x="126" y="9"/>
                      </a:lnTo>
                      <a:lnTo>
                        <a:pt x="122" y="8"/>
                      </a:lnTo>
                      <a:lnTo>
                        <a:pt x="118" y="7"/>
                      </a:lnTo>
                      <a:lnTo>
                        <a:pt x="114" y="5"/>
                      </a:lnTo>
                      <a:lnTo>
                        <a:pt x="110" y="3"/>
                      </a:lnTo>
                      <a:lnTo>
                        <a:pt x="106" y="2"/>
                      </a:lnTo>
                      <a:lnTo>
                        <a:pt x="102" y="2"/>
                      </a:lnTo>
                      <a:lnTo>
                        <a:pt x="99" y="1"/>
                      </a:lnTo>
                      <a:lnTo>
                        <a:pt x="93" y="1"/>
                      </a:lnTo>
                      <a:lnTo>
                        <a:pt x="89" y="0"/>
                      </a:lnTo>
                      <a:lnTo>
                        <a:pt x="84" y="0"/>
                      </a:lnTo>
                      <a:lnTo>
                        <a:pt x="81" y="0"/>
                      </a:lnTo>
                      <a:lnTo>
                        <a:pt x="76" y="1"/>
                      </a:lnTo>
                      <a:lnTo>
                        <a:pt x="73" y="1"/>
                      </a:lnTo>
                      <a:lnTo>
                        <a:pt x="68" y="2"/>
                      </a:lnTo>
                      <a:lnTo>
                        <a:pt x="63" y="2"/>
                      </a:lnTo>
                      <a:lnTo>
                        <a:pt x="60" y="3"/>
                      </a:lnTo>
                      <a:lnTo>
                        <a:pt x="56" y="5"/>
                      </a:lnTo>
                      <a:lnTo>
                        <a:pt x="52" y="7"/>
                      </a:lnTo>
                      <a:lnTo>
                        <a:pt x="49" y="8"/>
                      </a:lnTo>
                      <a:lnTo>
                        <a:pt x="44" y="9"/>
                      </a:lnTo>
                      <a:lnTo>
                        <a:pt x="41" y="12"/>
                      </a:lnTo>
                      <a:lnTo>
                        <a:pt x="37" y="14"/>
                      </a:lnTo>
                      <a:lnTo>
                        <a:pt x="35" y="16"/>
                      </a:lnTo>
                      <a:lnTo>
                        <a:pt x="31" y="19"/>
                      </a:lnTo>
                      <a:lnTo>
                        <a:pt x="29" y="21"/>
                      </a:lnTo>
                      <a:lnTo>
                        <a:pt x="25" y="24"/>
                      </a:lnTo>
                      <a:lnTo>
                        <a:pt x="23" y="26"/>
                      </a:lnTo>
                      <a:lnTo>
                        <a:pt x="19" y="30"/>
                      </a:lnTo>
                      <a:lnTo>
                        <a:pt x="17" y="32"/>
                      </a:lnTo>
                      <a:lnTo>
                        <a:pt x="15" y="36"/>
                      </a:lnTo>
                      <a:lnTo>
                        <a:pt x="12" y="39"/>
                      </a:lnTo>
                      <a:lnTo>
                        <a:pt x="11" y="43"/>
                      </a:lnTo>
                      <a:lnTo>
                        <a:pt x="9" y="46"/>
                      </a:lnTo>
                      <a:lnTo>
                        <a:pt x="8" y="50"/>
                      </a:lnTo>
                      <a:lnTo>
                        <a:pt x="6" y="53"/>
                      </a:lnTo>
                      <a:lnTo>
                        <a:pt x="5" y="57"/>
                      </a:lnTo>
                      <a:lnTo>
                        <a:pt x="4" y="61"/>
                      </a:lnTo>
                      <a:lnTo>
                        <a:pt x="3" y="64"/>
                      </a:lnTo>
                      <a:lnTo>
                        <a:pt x="2" y="69"/>
                      </a:lnTo>
                      <a:lnTo>
                        <a:pt x="2" y="72"/>
                      </a:lnTo>
                      <a:lnTo>
                        <a:pt x="2" y="77"/>
                      </a:lnTo>
                      <a:lnTo>
                        <a:pt x="0" y="81"/>
                      </a:lnTo>
                      <a:lnTo>
                        <a:pt x="2" y="86"/>
                      </a:lnTo>
                      <a:lnTo>
                        <a:pt x="2" y="89"/>
                      </a:lnTo>
                      <a:lnTo>
                        <a:pt x="2" y="93"/>
                      </a:lnTo>
                      <a:lnTo>
                        <a:pt x="3" y="98"/>
                      </a:lnTo>
                      <a:lnTo>
                        <a:pt x="4" y="102"/>
                      </a:lnTo>
                      <a:lnTo>
                        <a:pt x="5" y="106"/>
                      </a:lnTo>
                      <a:lnTo>
                        <a:pt x="6" y="109"/>
                      </a:lnTo>
                      <a:lnTo>
                        <a:pt x="8" y="114"/>
                      </a:lnTo>
                      <a:lnTo>
                        <a:pt x="9" y="118"/>
                      </a:lnTo>
                      <a:lnTo>
                        <a:pt x="11" y="121"/>
                      </a:lnTo>
                      <a:lnTo>
                        <a:pt x="12" y="123"/>
                      </a:lnTo>
                      <a:lnTo>
                        <a:pt x="15" y="127"/>
                      </a:lnTo>
                      <a:lnTo>
                        <a:pt x="17" y="131"/>
                      </a:lnTo>
                      <a:lnTo>
                        <a:pt x="19" y="133"/>
                      </a:lnTo>
                      <a:lnTo>
                        <a:pt x="23" y="137"/>
                      </a:lnTo>
                      <a:lnTo>
                        <a:pt x="25" y="139"/>
                      </a:lnTo>
                      <a:lnTo>
                        <a:pt x="29" y="141"/>
                      </a:lnTo>
                      <a:lnTo>
                        <a:pt x="31" y="145"/>
                      </a:lnTo>
                      <a:lnTo>
                        <a:pt x="35" y="147"/>
                      </a:lnTo>
                      <a:lnTo>
                        <a:pt x="37" y="149"/>
                      </a:lnTo>
                      <a:lnTo>
                        <a:pt x="41" y="151"/>
                      </a:lnTo>
                      <a:lnTo>
                        <a:pt x="44" y="153"/>
                      </a:lnTo>
                      <a:lnTo>
                        <a:pt x="49" y="154"/>
                      </a:lnTo>
                      <a:lnTo>
                        <a:pt x="52" y="157"/>
                      </a:lnTo>
                      <a:lnTo>
                        <a:pt x="56" y="158"/>
                      </a:lnTo>
                      <a:lnTo>
                        <a:pt x="60" y="159"/>
                      </a:lnTo>
                      <a:lnTo>
                        <a:pt x="63" y="160"/>
                      </a:lnTo>
                      <a:lnTo>
                        <a:pt x="68" y="162"/>
                      </a:lnTo>
                      <a:lnTo>
                        <a:pt x="73" y="162"/>
                      </a:lnTo>
                      <a:lnTo>
                        <a:pt x="76" y="163"/>
                      </a:lnTo>
                      <a:lnTo>
                        <a:pt x="81" y="163"/>
                      </a:lnTo>
                      <a:lnTo>
                        <a:pt x="84" y="163"/>
                      </a:lnTo>
                      <a:lnTo>
                        <a:pt x="89" y="163"/>
                      </a:lnTo>
                      <a:lnTo>
                        <a:pt x="93" y="163"/>
                      </a:lnTo>
                      <a:lnTo>
                        <a:pt x="99" y="162"/>
                      </a:lnTo>
                      <a:lnTo>
                        <a:pt x="102" y="162"/>
                      </a:lnTo>
                      <a:lnTo>
                        <a:pt x="106" y="160"/>
                      </a:lnTo>
                      <a:lnTo>
                        <a:pt x="110" y="159"/>
                      </a:lnTo>
                      <a:lnTo>
                        <a:pt x="114" y="158"/>
                      </a:lnTo>
                      <a:lnTo>
                        <a:pt x="118" y="157"/>
                      </a:lnTo>
                      <a:lnTo>
                        <a:pt x="122" y="154"/>
                      </a:lnTo>
                      <a:lnTo>
                        <a:pt x="126" y="153"/>
                      </a:lnTo>
                      <a:lnTo>
                        <a:pt x="129" y="151"/>
                      </a:lnTo>
                      <a:lnTo>
                        <a:pt x="132" y="149"/>
                      </a:lnTo>
                      <a:lnTo>
                        <a:pt x="135" y="147"/>
                      </a:lnTo>
                      <a:lnTo>
                        <a:pt x="139" y="145"/>
                      </a:lnTo>
                      <a:lnTo>
                        <a:pt x="141" y="141"/>
                      </a:lnTo>
                      <a:lnTo>
                        <a:pt x="144" y="139"/>
                      </a:lnTo>
                      <a:lnTo>
                        <a:pt x="148" y="137"/>
                      </a:lnTo>
                      <a:lnTo>
                        <a:pt x="151" y="133"/>
                      </a:lnTo>
                      <a:lnTo>
                        <a:pt x="153" y="131"/>
                      </a:lnTo>
                      <a:lnTo>
                        <a:pt x="155" y="127"/>
                      </a:lnTo>
                      <a:lnTo>
                        <a:pt x="157" y="123"/>
                      </a:lnTo>
                      <a:lnTo>
                        <a:pt x="159" y="121"/>
                      </a:lnTo>
                      <a:lnTo>
                        <a:pt x="161" y="118"/>
                      </a:lnTo>
                      <a:lnTo>
                        <a:pt x="163" y="114"/>
                      </a:lnTo>
                      <a:lnTo>
                        <a:pt x="164" y="109"/>
                      </a:lnTo>
                      <a:lnTo>
                        <a:pt x="165" y="106"/>
                      </a:lnTo>
                      <a:lnTo>
                        <a:pt x="166" y="102"/>
                      </a:lnTo>
                      <a:lnTo>
                        <a:pt x="167" y="98"/>
                      </a:lnTo>
                      <a:lnTo>
                        <a:pt x="168" y="93"/>
                      </a:lnTo>
                      <a:lnTo>
                        <a:pt x="168" y="89"/>
                      </a:lnTo>
                      <a:lnTo>
                        <a:pt x="168" y="86"/>
                      </a:lnTo>
                      <a:lnTo>
                        <a:pt x="168" y="8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7" name="Freeform 2764"/>
                <p:cNvSpPr>
                  <a:spLocks/>
                </p:cNvSpPr>
                <p:nvPr/>
              </p:nvSpPr>
              <p:spPr bwMode="auto">
                <a:xfrm>
                  <a:off x="1359" y="2113"/>
                  <a:ext cx="12" cy="14"/>
                </a:xfrm>
                <a:custGeom>
                  <a:avLst/>
                  <a:gdLst>
                    <a:gd name="T0" fmla="*/ 85 w 85"/>
                    <a:gd name="T1" fmla="*/ 37 h 82"/>
                    <a:gd name="T2" fmla="*/ 84 w 85"/>
                    <a:gd name="T3" fmla="*/ 31 h 82"/>
                    <a:gd name="T4" fmla="*/ 83 w 85"/>
                    <a:gd name="T5" fmla="*/ 25 h 82"/>
                    <a:gd name="T6" fmla="*/ 78 w 85"/>
                    <a:gd name="T7" fmla="*/ 21 h 82"/>
                    <a:gd name="T8" fmla="*/ 76 w 85"/>
                    <a:gd name="T9" fmla="*/ 16 h 82"/>
                    <a:gd name="T10" fmla="*/ 71 w 85"/>
                    <a:gd name="T11" fmla="*/ 11 h 82"/>
                    <a:gd name="T12" fmla="*/ 66 w 85"/>
                    <a:gd name="T13" fmla="*/ 7 h 82"/>
                    <a:gd name="T14" fmla="*/ 61 w 85"/>
                    <a:gd name="T15" fmla="*/ 5 h 82"/>
                    <a:gd name="T16" fmla="*/ 55 w 85"/>
                    <a:gd name="T17" fmla="*/ 3 h 82"/>
                    <a:gd name="T18" fmla="*/ 50 w 85"/>
                    <a:gd name="T19" fmla="*/ 1 h 82"/>
                    <a:gd name="T20" fmla="*/ 42 w 85"/>
                    <a:gd name="T21" fmla="*/ 0 h 82"/>
                    <a:gd name="T22" fmla="*/ 36 w 85"/>
                    <a:gd name="T23" fmla="*/ 1 h 82"/>
                    <a:gd name="T24" fmla="*/ 31 w 85"/>
                    <a:gd name="T25" fmla="*/ 3 h 82"/>
                    <a:gd name="T26" fmla="*/ 25 w 85"/>
                    <a:gd name="T27" fmla="*/ 5 h 82"/>
                    <a:gd name="T28" fmla="*/ 19 w 85"/>
                    <a:gd name="T29" fmla="*/ 7 h 82"/>
                    <a:gd name="T30" fmla="*/ 15 w 85"/>
                    <a:gd name="T31" fmla="*/ 11 h 82"/>
                    <a:gd name="T32" fmla="*/ 10 w 85"/>
                    <a:gd name="T33" fmla="*/ 16 h 82"/>
                    <a:gd name="T34" fmla="*/ 7 w 85"/>
                    <a:gd name="T35" fmla="*/ 21 h 82"/>
                    <a:gd name="T36" fmla="*/ 5 w 85"/>
                    <a:gd name="T37" fmla="*/ 25 h 82"/>
                    <a:gd name="T38" fmla="*/ 1 w 85"/>
                    <a:gd name="T39" fmla="*/ 31 h 82"/>
                    <a:gd name="T40" fmla="*/ 1 w 85"/>
                    <a:gd name="T41" fmla="*/ 37 h 82"/>
                    <a:gd name="T42" fmla="*/ 0 w 85"/>
                    <a:gd name="T43" fmla="*/ 43 h 82"/>
                    <a:gd name="T44" fmla="*/ 1 w 85"/>
                    <a:gd name="T45" fmla="*/ 49 h 82"/>
                    <a:gd name="T46" fmla="*/ 2 w 85"/>
                    <a:gd name="T47" fmla="*/ 56 h 82"/>
                    <a:gd name="T48" fmla="*/ 7 w 85"/>
                    <a:gd name="T49" fmla="*/ 61 h 82"/>
                    <a:gd name="T50" fmla="*/ 9 w 85"/>
                    <a:gd name="T51" fmla="*/ 66 h 82"/>
                    <a:gd name="T52" fmla="*/ 13 w 85"/>
                    <a:gd name="T53" fmla="*/ 70 h 82"/>
                    <a:gd name="T54" fmla="*/ 18 w 85"/>
                    <a:gd name="T55" fmla="*/ 74 h 82"/>
                    <a:gd name="T56" fmla="*/ 22 w 85"/>
                    <a:gd name="T57" fmla="*/ 78 h 82"/>
                    <a:gd name="T58" fmla="*/ 28 w 85"/>
                    <a:gd name="T59" fmla="*/ 80 h 82"/>
                    <a:gd name="T60" fmla="*/ 35 w 85"/>
                    <a:gd name="T61" fmla="*/ 81 h 82"/>
                    <a:gd name="T62" fmla="*/ 41 w 85"/>
                    <a:gd name="T63" fmla="*/ 82 h 82"/>
                    <a:gd name="T64" fmla="*/ 47 w 85"/>
                    <a:gd name="T65" fmla="*/ 82 h 82"/>
                    <a:gd name="T66" fmla="*/ 53 w 85"/>
                    <a:gd name="T67" fmla="*/ 81 h 82"/>
                    <a:gd name="T68" fmla="*/ 60 w 85"/>
                    <a:gd name="T69" fmla="*/ 79 h 82"/>
                    <a:gd name="T70" fmla="*/ 65 w 85"/>
                    <a:gd name="T71" fmla="*/ 76 h 82"/>
                    <a:gd name="T72" fmla="*/ 70 w 85"/>
                    <a:gd name="T73" fmla="*/ 73 h 82"/>
                    <a:gd name="T74" fmla="*/ 74 w 85"/>
                    <a:gd name="T75" fmla="*/ 69 h 82"/>
                    <a:gd name="T76" fmla="*/ 78 w 85"/>
                    <a:gd name="T77" fmla="*/ 64 h 82"/>
                    <a:gd name="T78" fmla="*/ 81 w 85"/>
                    <a:gd name="T79" fmla="*/ 60 h 82"/>
                    <a:gd name="T80" fmla="*/ 84 w 85"/>
                    <a:gd name="T81" fmla="*/ 53 h 82"/>
                    <a:gd name="T82" fmla="*/ 85 w 85"/>
                    <a:gd name="T83" fmla="*/ 47 h 82"/>
                    <a:gd name="T84" fmla="*/ 85 w 85"/>
                    <a:gd name="T85" fmla="*/ 41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2"/>
                    <a:gd name="T131" fmla="*/ 85 w 85"/>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2">
                      <a:moveTo>
                        <a:pt x="85" y="41"/>
                      </a:moveTo>
                      <a:lnTo>
                        <a:pt x="85" y="38"/>
                      </a:lnTo>
                      <a:lnTo>
                        <a:pt x="85" y="37"/>
                      </a:lnTo>
                      <a:lnTo>
                        <a:pt x="85" y="35"/>
                      </a:lnTo>
                      <a:lnTo>
                        <a:pt x="85" y="32"/>
                      </a:lnTo>
                      <a:lnTo>
                        <a:pt x="84" y="31"/>
                      </a:lnTo>
                      <a:lnTo>
                        <a:pt x="84" y="29"/>
                      </a:lnTo>
                      <a:lnTo>
                        <a:pt x="83" y="26"/>
                      </a:lnTo>
                      <a:lnTo>
                        <a:pt x="83" y="25"/>
                      </a:lnTo>
                      <a:lnTo>
                        <a:pt x="81" y="23"/>
                      </a:lnTo>
                      <a:lnTo>
                        <a:pt x="80" y="22"/>
                      </a:lnTo>
                      <a:lnTo>
                        <a:pt x="78" y="21"/>
                      </a:lnTo>
                      <a:lnTo>
                        <a:pt x="78" y="18"/>
                      </a:lnTo>
                      <a:lnTo>
                        <a:pt x="77" y="17"/>
                      </a:lnTo>
                      <a:lnTo>
                        <a:pt x="76" y="16"/>
                      </a:lnTo>
                      <a:lnTo>
                        <a:pt x="74" y="13"/>
                      </a:lnTo>
                      <a:lnTo>
                        <a:pt x="72" y="12"/>
                      </a:lnTo>
                      <a:lnTo>
                        <a:pt x="71" y="11"/>
                      </a:lnTo>
                      <a:lnTo>
                        <a:pt x="70" y="10"/>
                      </a:lnTo>
                      <a:lnTo>
                        <a:pt x="68" y="9"/>
                      </a:lnTo>
                      <a:lnTo>
                        <a:pt x="66" y="7"/>
                      </a:lnTo>
                      <a:lnTo>
                        <a:pt x="65" y="6"/>
                      </a:lnTo>
                      <a:lnTo>
                        <a:pt x="64" y="5"/>
                      </a:lnTo>
                      <a:lnTo>
                        <a:pt x="61" y="5"/>
                      </a:lnTo>
                      <a:lnTo>
                        <a:pt x="60" y="4"/>
                      </a:lnTo>
                      <a:lnTo>
                        <a:pt x="58" y="3"/>
                      </a:lnTo>
                      <a:lnTo>
                        <a:pt x="55" y="3"/>
                      </a:lnTo>
                      <a:lnTo>
                        <a:pt x="53" y="1"/>
                      </a:lnTo>
                      <a:lnTo>
                        <a:pt x="51" y="1"/>
                      </a:lnTo>
                      <a:lnTo>
                        <a:pt x="50" y="1"/>
                      </a:lnTo>
                      <a:lnTo>
                        <a:pt x="47" y="0"/>
                      </a:lnTo>
                      <a:lnTo>
                        <a:pt x="45" y="0"/>
                      </a:lnTo>
                      <a:lnTo>
                        <a:pt x="42" y="0"/>
                      </a:lnTo>
                      <a:lnTo>
                        <a:pt x="41" y="0"/>
                      </a:lnTo>
                      <a:lnTo>
                        <a:pt x="39" y="0"/>
                      </a:lnTo>
                      <a:lnTo>
                        <a:pt x="36" y="1"/>
                      </a:lnTo>
                      <a:lnTo>
                        <a:pt x="35" y="1"/>
                      </a:lnTo>
                      <a:lnTo>
                        <a:pt x="33" y="1"/>
                      </a:lnTo>
                      <a:lnTo>
                        <a:pt x="31" y="3"/>
                      </a:lnTo>
                      <a:lnTo>
                        <a:pt x="28" y="3"/>
                      </a:lnTo>
                      <a:lnTo>
                        <a:pt x="26" y="4"/>
                      </a:lnTo>
                      <a:lnTo>
                        <a:pt x="25" y="5"/>
                      </a:lnTo>
                      <a:lnTo>
                        <a:pt x="22" y="5"/>
                      </a:lnTo>
                      <a:lnTo>
                        <a:pt x="21" y="6"/>
                      </a:lnTo>
                      <a:lnTo>
                        <a:pt x="19" y="7"/>
                      </a:lnTo>
                      <a:lnTo>
                        <a:pt x="18" y="9"/>
                      </a:lnTo>
                      <a:lnTo>
                        <a:pt x="16" y="10"/>
                      </a:lnTo>
                      <a:lnTo>
                        <a:pt x="15" y="11"/>
                      </a:lnTo>
                      <a:lnTo>
                        <a:pt x="13" y="12"/>
                      </a:lnTo>
                      <a:lnTo>
                        <a:pt x="12" y="13"/>
                      </a:lnTo>
                      <a:lnTo>
                        <a:pt x="10" y="16"/>
                      </a:lnTo>
                      <a:lnTo>
                        <a:pt x="9" y="17"/>
                      </a:lnTo>
                      <a:lnTo>
                        <a:pt x="8" y="18"/>
                      </a:lnTo>
                      <a:lnTo>
                        <a:pt x="7" y="21"/>
                      </a:lnTo>
                      <a:lnTo>
                        <a:pt x="7" y="22"/>
                      </a:lnTo>
                      <a:lnTo>
                        <a:pt x="6" y="23"/>
                      </a:lnTo>
                      <a:lnTo>
                        <a:pt x="5" y="25"/>
                      </a:lnTo>
                      <a:lnTo>
                        <a:pt x="2" y="26"/>
                      </a:lnTo>
                      <a:lnTo>
                        <a:pt x="2" y="29"/>
                      </a:lnTo>
                      <a:lnTo>
                        <a:pt x="1" y="31"/>
                      </a:lnTo>
                      <a:lnTo>
                        <a:pt x="1" y="32"/>
                      </a:lnTo>
                      <a:lnTo>
                        <a:pt x="1" y="35"/>
                      </a:lnTo>
                      <a:lnTo>
                        <a:pt x="1" y="37"/>
                      </a:lnTo>
                      <a:lnTo>
                        <a:pt x="0" y="38"/>
                      </a:lnTo>
                      <a:lnTo>
                        <a:pt x="0" y="41"/>
                      </a:lnTo>
                      <a:lnTo>
                        <a:pt x="0" y="43"/>
                      </a:lnTo>
                      <a:lnTo>
                        <a:pt x="1" y="46"/>
                      </a:lnTo>
                      <a:lnTo>
                        <a:pt x="1" y="47"/>
                      </a:lnTo>
                      <a:lnTo>
                        <a:pt x="1" y="49"/>
                      </a:lnTo>
                      <a:lnTo>
                        <a:pt x="1" y="52"/>
                      </a:lnTo>
                      <a:lnTo>
                        <a:pt x="2" y="53"/>
                      </a:lnTo>
                      <a:lnTo>
                        <a:pt x="2" y="56"/>
                      </a:lnTo>
                      <a:lnTo>
                        <a:pt x="5" y="57"/>
                      </a:lnTo>
                      <a:lnTo>
                        <a:pt x="6" y="60"/>
                      </a:lnTo>
                      <a:lnTo>
                        <a:pt x="7" y="61"/>
                      </a:lnTo>
                      <a:lnTo>
                        <a:pt x="7" y="63"/>
                      </a:lnTo>
                      <a:lnTo>
                        <a:pt x="8" y="64"/>
                      </a:lnTo>
                      <a:lnTo>
                        <a:pt x="9" y="66"/>
                      </a:lnTo>
                      <a:lnTo>
                        <a:pt x="10" y="68"/>
                      </a:lnTo>
                      <a:lnTo>
                        <a:pt x="12" y="69"/>
                      </a:lnTo>
                      <a:lnTo>
                        <a:pt x="13" y="70"/>
                      </a:lnTo>
                      <a:lnTo>
                        <a:pt x="15" y="72"/>
                      </a:lnTo>
                      <a:lnTo>
                        <a:pt x="16" y="73"/>
                      </a:lnTo>
                      <a:lnTo>
                        <a:pt x="18" y="74"/>
                      </a:lnTo>
                      <a:lnTo>
                        <a:pt x="19" y="75"/>
                      </a:lnTo>
                      <a:lnTo>
                        <a:pt x="21" y="76"/>
                      </a:lnTo>
                      <a:lnTo>
                        <a:pt x="22" y="78"/>
                      </a:lnTo>
                      <a:lnTo>
                        <a:pt x="25" y="79"/>
                      </a:lnTo>
                      <a:lnTo>
                        <a:pt x="26" y="79"/>
                      </a:lnTo>
                      <a:lnTo>
                        <a:pt x="28" y="80"/>
                      </a:lnTo>
                      <a:lnTo>
                        <a:pt x="31" y="81"/>
                      </a:lnTo>
                      <a:lnTo>
                        <a:pt x="33" y="81"/>
                      </a:lnTo>
                      <a:lnTo>
                        <a:pt x="35" y="81"/>
                      </a:lnTo>
                      <a:lnTo>
                        <a:pt x="36" y="82"/>
                      </a:lnTo>
                      <a:lnTo>
                        <a:pt x="39" y="82"/>
                      </a:lnTo>
                      <a:lnTo>
                        <a:pt x="41" y="82"/>
                      </a:lnTo>
                      <a:lnTo>
                        <a:pt x="42" y="82"/>
                      </a:lnTo>
                      <a:lnTo>
                        <a:pt x="45" y="82"/>
                      </a:lnTo>
                      <a:lnTo>
                        <a:pt x="47" y="82"/>
                      </a:lnTo>
                      <a:lnTo>
                        <a:pt x="50" y="82"/>
                      </a:lnTo>
                      <a:lnTo>
                        <a:pt x="51" y="81"/>
                      </a:lnTo>
                      <a:lnTo>
                        <a:pt x="53" y="81"/>
                      </a:lnTo>
                      <a:lnTo>
                        <a:pt x="55" y="81"/>
                      </a:lnTo>
                      <a:lnTo>
                        <a:pt x="58" y="80"/>
                      </a:lnTo>
                      <a:lnTo>
                        <a:pt x="60" y="79"/>
                      </a:lnTo>
                      <a:lnTo>
                        <a:pt x="61" y="79"/>
                      </a:lnTo>
                      <a:lnTo>
                        <a:pt x="64" y="78"/>
                      </a:lnTo>
                      <a:lnTo>
                        <a:pt x="65" y="76"/>
                      </a:lnTo>
                      <a:lnTo>
                        <a:pt x="66" y="75"/>
                      </a:lnTo>
                      <a:lnTo>
                        <a:pt x="68" y="74"/>
                      </a:lnTo>
                      <a:lnTo>
                        <a:pt x="70" y="73"/>
                      </a:lnTo>
                      <a:lnTo>
                        <a:pt x="71" y="72"/>
                      </a:lnTo>
                      <a:lnTo>
                        <a:pt x="72" y="70"/>
                      </a:lnTo>
                      <a:lnTo>
                        <a:pt x="74" y="69"/>
                      </a:lnTo>
                      <a:lnTo>
                        <a:pt x="76" y="68"/>
                      </a:lnTo>
                      <a:lnTo>
                        <a:pt x="77" y="66"/>
                      </a:lnTo>
                      <a:lnTo>
                        <a:pt x="78" y="64"/>
                      </a:lnTo>
                      <a:lnTo>
                        <a:pt x="78" y="63"/>
                      </a:lnTo>
                      <a:lnTo>
                        <a:pt x="80" y="61"/>
                      </a:lnTo>
                      <a:lnTo>
                        <a:pt x="81" y="60"/>
                      </a:lnTo>
                      <a:lnTo>
                        <a:pt x="83" y="57"/>
                      </a:lnTo>
                      <a:lnTo>
                        <a:pt x="83" y="56"/>
                      </a:lnTo>
                      <a:lnTo>
                        <a:pt x="84" y="53"/>
                      </a:lnTo>
                      <a:lnTo>
                        <a:pt x="84" y="52"/>
                      </a:lnTo>
                      <a:lnTo>
                        <a:pt x="85" y="49"/>
                      </a:lnTo>
                      <a:lnTo>
                        <a:pt x="85" y="47"/>
                      </a:lnTo>
                      <a:lnTo>
                        <a:pt x="85" y="46"/>
                      </a:lnTo>
                      <a:lnTo>
                        <a:pt x="85" y="43"/>
                      </a:lnTo>
                      <a:lnTo>
                        <a:pt x="85" y="41"/>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8" name="Freeform 2765"/>
                <p:cNvSpPr>
                  <a:spLocks/>
                </p:cNvSpPr>
                <p:nvPr/>
              </p:nvSpPr>
              <p:spPr bwMode="auto">
                <a:xfrm>
                  <a:off x="1231" y="2102"/>
                  <a:ext cx="189" cy="11"/>
                </a:xfrm>
                <a:custGeom>
                  <a:avLst/>
                  <a:gdLst>
                    <a:gd name="T0" fmla="*/ 1259 w 1319"/>
                    <a:gd name="T1" fmla="*/ 26 h 63"/>
                    <a:gd name="T2" fmla="*/ 1144 w 1319"/>
                    <a:gd name="T3" fmla="*/ 17 h 63"/>
                    <a:gd name="T4" fmla="*/ 1034 w 1319"/>
                    <a:gd name="T5" fmla="*/ 11 h 63"/>
                    <a:gd name="T6" fmla="*/ 929 w 1319"/>
                    <a:gd name="T7" fmla="*/ 7 h 63"/>
                    <a:gd name="T8" fmla="*/ 830 w 1319"/>
                    <a:gd name="T9" fmla="*/ 3 h 63"/>
                    <a:gd name="T10" fmla="*/ 734 w 1319"/>
                    <a:gd name="T11" fmla="*/ 1 h 63"/>
                    <a:gd name="T12" fmla="*/ 646 w 1319"/>
                    <a:gd name="T13" fmla="*/ 0 h 63"/>
                    <a:gd name="T14" fmla="*/ 559 w 1319"/>
                    <a:gd name="T15" fmla="*/ 0 h 63"/>
                    <a:gd name="T16" fmla="*/ 479 w 1319"/>
                    <a:gd name="T17" fmla="*/ 2 h 63"/>
                    <a:gd name="T18" fmla="*/ 403 w 1319"/>
                    <a:gd name="T19" fmla="*/ 4 h 63"/>
                    <a:gd name="T20" fmla="*/ 330 w 1319"/>
                    <a:gd name="T21" fmla="*/ 9 h 63"/>
                    <a:gd name="T22" fmla="*/ 261 w 1319"/>
                    <a:gd name="T23" fmla="*/ 15 h 63"/>
                    <a:gd name="T24" fmla="*/ 197 w 1319"/>
                    <a:gd name="T25" fmla="*/ 22 h 63"/>
                    <a:gd name="T26" fmla="*/ 136 w 1319"/>
                    <a:gd name="T27" fmla="*/ 32 h 63"/>
                    <a:gd name="T28" fmla="*/ 79 w 1319"/>
                    <a:gd name="T29" fmla="*/ 41 h 63"/>
                    <a:gd name="T30" fmla="*/ 26 w 1319"/>
                    <a:gd name="T31" fmla="*/ 53 h 63"/>
                    <a:gd name="T32" fmla="*/ 1 w 1319"/>
                    <a:gd name="T33" fmla="*/ 63 h 63"/>
                    <a:gd name="T34" fmla="*/ 53 w 1319"/>
                    <a:gd name="T35" fmla="*/ 51 h 63"/>
                    <a:gd name="T36" fmla="*/ 108 w 1319"/>
                    <a:gd name="T37" fmla="*/ 40 h 63"/>
                    <a:gd name="T38" fmla="*/ 168 w 1319"/>
                    <a:gd name="T39" fmla="*/ 31 h 63"/>
                    <a:gd name="T40" fmla="*/ 229 w 1319"/>
                    <a:gd name="T41" fmla="*/ 22 h 63"/>
                    <a:gd name="T42" fmla="*/ 297 w 1319"/>
                    <a:gd name="T43" fmla="*/ 15 h 63"/>
                    <a:gd name="T44" fmla="*/ 367 w 1319"/>
                    <a:gd name="T45" fmla="*/ 10 h 63"/>
                    <a:gd name="T46" fmla="*/ 439 w 1319"/>
                    <a:gd name="T47" fmla="*/ 7 h 63"/>
                    <a:gd name="T48" fmla="*/ 519 w 1319"/>
                    <a:gd name="T49" fmla="*/ 4 h 63"/>
                    <a:gd name="T50" fmla="*/ 602 w 1319"/>
                    <a:gd name="T51" fmla="*/ 3 h 63"/>
                    <a:gd name="T52" fmla="*/ 688 w 1319"/>
                    <a:gd name="T53" fmla="*/ 3 h 63"/>
                    <a:gd name="T54" fmla="*/ 782 w 1319"/>
                    <a:gd name="T55" fmla="*/ 6 h 63"/>
                    <a:gd name="T56" fmla="*/ 879 w 1319"/>
                    <a:gd name="T57" fmla="*/ 8 h 63"/>
                    <a:gd name="T58" fmla="*/ 980 w 1319"/>
                    <a:gd name="T59" fmla="*/ 13 h 63"/>
                    <a:gd name="T60" fmla="*/ 1088 w 1319"/>
                    <a:gd name="T61" fmla="*/ 19 h 63"/>
                    <a:gd name="T62" fmla="*/ 1201 w 1319"/>
                    <a:gd name="T63" fmla="*/ 25 h 63"/>
                    <a:gd name="T64" fmla="*/ 1319 w 1319"/>
                    <a:gd name="T65" fmla="*/ 33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9"/>
                    <a:gd name="T100" fmla="*/ 0 h 63"/>
                    <a:gd name="T101" fmla="*/ 1319 w 1319"/>
                    <a:gd name="T102" fmla="*/ 63 h 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9" h="63">
                      <a:moveTo>
                        <a:pt x="1319" y="29"/>
                      </a:moveTo>
                      <a:lnTo>
                        <a:pt x="1259" y="26"/>
                      </a:lnTo>
                      <a:lnTo>
                        <a:pt x="1201" y="21"/>
                      </a:lnTo>
                      <a:lnTo>
                        <a:pt x="1144" y="17"/>
                      </a:lnTo>
                      <a:lnTo>
                        <a:pt x="1088" y="15"/>
                      </a:lnTo>
                      <a:lnTo>
                        <a:pt x="1034" y="11"/>
                      </a:lnTo>
                      <a:lnTo>
                        <a:pt x="982" y="9"/>
                      </a:lnTo>
                      <a:lnTo>
                        <a:pt x="929" y="7"/>
                      </a:lnTo>
                      <a:lnTo>
                        <a:pt x="879" y="4"/>
                      </a:lnTo>
                      <a:lnTo>
                        <a:pt x="830" y="3"/>
                      </a:lnTo>
                      <a:lnTo>
                        <a:pt x="782" y="2"/>
                      </a:lnTo>
                      <a:lnTo>
                        <a:pt x="734" y="1"/>
                      </a:lnTo>
                      <a:lnTo>
                        <a:pt x="688" y="0"/>
                      </a:lnTo>
                      <a:lnTo>
                        <a:pt x="646" y="0"/>
                      </a:lnTo>
                      <a:lnTo>
                        <a:pt x="602" y="0"/>
                      </a:lnTo>
                      <a:lnTo>
                        <a:pt x="559" y="0"/>
                      </a:lnTo>
                      <a:lnTo>
                        <a:pt x="519" y="1"/>
                      </a:lnTo>
                      <a:lnTo>
                        <a:pt x="479" y="2"/>
                      </a:lnTo>
                      <a:lnTo>
                        <a:pt x="439" y="3"/>
                      </a:lnTo>
                      <a:lnTo>
                        <a:pt x="403" y="4"/>
                      </a:lnTo>
                      <a:lnTo>
                        <a:pt x="367" y="7"/>
                      </a:lnTo>
                      <a:lnTo>
                        <a:pt x="330" y="9"/>
                      </a:lnTo>
                      <a:lnTo>
                        <a:pt x="297" y="11"/>
                      </a:lnTo>
                      <a:lnTo>
                        <a:pt x="261" y="15"/>
                      </a:lnTo>
                      <a:lnTo>
                        <a:pt x="229" y="19"/>
                      </a:lnTo>
                      <a:lnTo>
                        <a:pt x="197" y="22"/>
                      </a:lnTo>
                      <a:lnTo>
                        <a:pt x="167" y="27"/>
                      </a:lnTo>
                      <a:lnTo>
                        <a:pt x="136" y="32"/>
                      </a:lnTo>
                      <a:lnTo>
                        <a:pt x="108" y="36"/>
                      </a:lnTo>
                      <a:lnTo>
                        <a:pt x="79" y="41"/>
                      </a:lnTo>
                      <a:lnTo>
                        <a:pt x="52" y="47"/>
                      </a:lnTo>
                      <a:lnTo>
                        <a:pt x="26" y="53"/>
                      </a:lnTo>
                      <a:lnTo>
                        <a:pt x="0" y="59"/>
                      </a:lnTo>
                      <a:lnTo>
                        <a:pt x="1" y="63"/>
                      </a:lnTo>
                      <a:lnTo>
                        <a:pt x="26" y="57"/>
                      </a:lnTo>
                      <a:lnTo>
                        <a:pt x="53" y="51"/>
                      </a:lnTo>
                      <a:lnTo>
                        <a:pt x="80" y="45"/>
                      </a:lnTo>
                      <a:lnTo>
                        <a:pt x="108" y="40"/>
                      </a:lnTo>
                      <a:lnTo>
                        <a:pt x="137" y="34"/>
                      </a:lnTo>
                      <a:lnTo>
                        <a:pt x="168" y="31"/>
                      </a:lnTo>
                      <a:lnTo>
                        <a:pt x="199" y="26"/>
                      </a:lnTo>
                      <a:lnTo>
                        <a:pt x="229" y="22"/>
                      </a:lnTo>
                      <a:lnTo>
                        <a:pt x="263" y="19"/>
                      </a:lnTo>
                      <a:lnTo>
                        <a:pt x="297" y="15"/>
                      </a:lnTo>
                      <a:lnTo>
                        <a:pt x="331" y="13"/>
                      </a:lnTo>
                      <a:lnTo>
                        <a:pt x="367" y="10"/>
                      </a:lnTo>
                      <a:lnTo>
                        <a:pt x="403" y="8"/>
                      </a:lnTo>
                      <a:lnTo>
                        <a:pt x="439" y="7"/>
                      </a:lnTo>
                      <a:lnTo>
                        <a:pt x="479" y="6"/>
                      </a:lnTo>
                      <a:lnTo>
                        <a:pt x="519" y="4"/>
                      </a:lnTo>
                      <a:lnTo>
                        <a:pt x="559" y="3"/>
                      </a:lnTo>
                      <a:lnTo>
                        <a:pt x="602" y="3"/>
                      </a:lnTo>
                      <a:lnTo>
                        <a:pt x="646" y="3"/>
                      </a:lnTo>
                      <a:lnTo>
                        <a:pt x="688" y="3"/>
                      </a:lnTo>
                      <a:lnTo>
                        <a:pt x="734" y="4"/>
                      </a:lnTo>
                      <a:lnTo>
                        <a:pt x="782" y="6"/>
                      </a:lnTo>
                      <a:lnTo>
                        <a:pt x="829" y="7"/>
                      </a:lnTo>
                      <a:lnTo>
                        <a:pt x="879" y="8"/>
                      </a:lnTo>
                      <a:lnTo>
                        <a:pt x="929" y="10"/>
                      </a:lnTo>
                      <a:lnTo>
                        <a:pt x="980" y="13"/>
                      </a:lnTo>
                      <a:lnTo>
                        <a:pt x="1034" y="15"/>
                      </a:lnTo>
                      <a:lnTo>
                        <a:pt x="1088" y="19"/>
                      </a:lnTo>
                      <a:lnTo>
                        <a:pt x="1144" y="21"/>
                      </a:lnTo>
                      <a:lnTo>
                        <a:pt x="1201" y="25"/>
                      </a:lnTo>
                      <a:lnTo>
                        <a:pt x="1259" y="29"/>
                      </a:lnTo>
                      <a:lnTo>
                        <a:pt x="1319" y="33"/>
                      </a:lnTo>
                      <a:lnTo>
                        <a:pt x="1319" y="29"/>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59" name="Freeform 2766"/>
                <p:cNvSpPr>
                  <a:spLocks/>
                </p:cNvSpPr>
                <p:nvPr/>
              </p:nvSpPr>
              <p:spPr bwMode="auto">
                <a:xfrm>
                  <a:off x="1420" y="2107"/>
                  <a:ext cx="47" cy="49"/>
                </a:xfrm>
                <a:custGeom>
                  <a:avLst/>
                  <a:gdLst>
                    <a:gd name="T0" fmla="*/ 334 w 334"/>
                    <a:gd name="T1" fmla="*/ 292 h 294"/>
                    <a:gd name="T2" fmla="*/ 285 w 334"/>
                    <a:gd name="T3" fmla="*/ 261 h 294"/>
                    <a:gd name="T4" fmla="*/ 247 w 334"/>
                    <a:gd name="T5" fmla="*/ 230 h 294"/>
                    <a:gd name="T6" fmla="*/ 217 w 334"/>
                    <a:gd name="T7" fmla="*/ 203 h 294"/>
                    <a:gd name="T8" fmla="*/ 194 w 334"/>
                    <a:gd name="T9" fmla="*/ 178 h 294"/>
                    <a:gd name="T10" fmla="*/ 177 w 334"/>
                    <a:gd name="T11" fmla="*/ 153 h 294"/>
                    <a:gd name="T12" fmla="*/ 165 w 334"/>
                    <a:gd name="T13" fmla="*/ 130 h 294"/>
                    <a:gd name="T14" fmla="*/ 156 w 334"/>
                    <a:gd name="T15" fmla="*/ 110 h 294"/>
                    <a:gd name="T16" fmla="*/ 149 w 334"/>
                    <a:gd name="T17" fmla="*/ 90 h 294"/>
                    <a:gd name="T18" fmla="*/ 143 w 334"/>
                    <a:gd name="T19" fmla="*/ 72 h 294"/>
                    <a:gd name="T20" fmla="*/ 136 w 334"/>
                    <a:gd name="T21" fmla="*/ 56 h 294"/>
                    <a:gd name="T22" fmla="*/ 126 w 334"/>
                    <a:gd name="T23" fmla="*/ 42 h 294"/>
                    <a:gd name="T24" fmla="*/ 113 w 334"/>
                    <a:gd name="T25" fmla="*/ 30 h 294"/>
                    <a:gd name="T26" fmla="*/ 95 w 334"/>
                    <a:gd name="T27" fmla="*/ 19 h 294"/>
                    <a:gd name="T28" fmla="*/ 72 w 334"/>
                    <a:gd name="T29" fmla="*/ 11 h 294"/>
                    <a:gd name="T30" fmla="*/ 41 w 334"/>
                    <a:gd name="T31" fmla="*/ 5 h 294"/>
                    <a:gd name="T32" fmla="*/ 0 w 334"/>
                    <a:gd name="T33" fmla="*/ 0 h 294"/>
                    <a:gd name="T34" fmla="*/ 21 w 334"/>
                    <a:gd name="T35" fmla="*/ 6 h 294"/>
                    <a:gd name="T36" fmla="*/ 55 w 334"/>
                    <a:gd name="T37" fmla="*/ 11 h 294"/>
                    <a:gd name="T38" fmla="*/ 82 w 334"/>
                    <a:gd name="T39" fmla="*/ 18 h 294"/>
                    <a:gd name="T40" fmla="*/ 103 w 334"/>
                    <a:gd name="T41" fmla="*/ 28 h 294"/>
                    <a:gd name="T42" fmla="*/ 118 w 334"/>
                    <a:gd name="T43" fmla="*/ 38 h 294"/>
                    <a:gd name="T44" fmla="*/ 127 w 334"/>
                    <a:gd name="T45" fmla="*/ 52 h 294"/>
                    <a:gd name="T46" fmla="*/ 137 w 334"/>
                    <a:gd name="T47" fmla="*/ 66 h 294"/>
                    <a:gd name="T48" fmla="*/ 143 w 334"/>
                    <a:gd name="T49" fmla="*/ 81 h 294"/>
                    <a:gd name="T50" fmla="*/ 149 w 334"/>
                    <a:gd name="T51" fmla="*/ 101 h 294"/>
                    <a:gd name="T52" fmla="*/ 156 w 334"/>
                    <a:gd name="T53" fmla="*/ 122 h 294"/>
                    <a:gd name="T54" fmla="*/ 167 w 334"/>
                    <a:gd name="T55" fmla="*/ 143 h 294"/>
                    <a:gd name="T56" fmla="*/ 181 w 334"/>
                    <a:gd name="T57" fmla="*/ 167 h 294"/>
                    <a:gd name="T58" fmla="*/ 201 w 334"/>
                    <a:gd name="T59" fmla="*/ 192 h 294"/>
                    <a:gd name="T60" fmla="*/ 228 w 334"/>
                    <a:gd name="T61" fmla="*/ 219 h 294"/>
                    <a:gd name="T62" fmla="*/ 263 w 334"/>
                    <a:gd name="T63" fmla="*/ 249 h 294"/>
                    <a:gd name="T64" fmla="*/ 306 w 334"/>
                    <a:gd name="T65" fmla="*/ 279 h 294"/>
                    <a:gd name="T66" fmla="*/ 333 w 334"/>
                    <a:gd name="T67" fmla="*/ 291 h 2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4"/>
                    <a:gd name="T103" fmla="*/ 0 h 294"/>
                    <a:gd name="T104" fmla="*/ 334 w 334"/>
                    <a:gd name="T105" fmla="*/ 294 h 29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4" h="294">
                      <a:moveTo>
                        <a:pt x="333" y="294"/>
                      </a:moveTo>
                      <a:lnTo>
                        <a:pt x="334" y="292"/>
                      </a:lnTo>
                      <a:lnTo>
                        <a:pt x="308" y="275"/>
                      </a:lnTo>
                      <a:lnTo>
                        <a:pt x="285" y="261"/>
                      </a:lnTo>
                      <a:lnTo>
                        <a:pt x="266" y="245"/>
                      </a:lnTo>
                      <a:lnTo>
                        <a:pt x="247" y="230"/>
                      </a:lnTo>
                      <a:lnTo>
                        <a:pt x="230" y="217"/>
                      </a:lnTo>
                      <a:lnTo>
                        <a:pt x="217" y="203"/>
                      </a:lnTo>
                      <a:lnTo>
                        <a:pt x="204" y="190"/>
                      </a:lnTo>
                      <a:lnTo>
                        <a:pt x="194" y="178"/>
                      </a:lnTo>
                      <a:lnTo>
                        <a:pt x="184" y="165"/>
                      </a:lnTo>
                      <a:lnTo>
                        <a:pt x="177" y="153"/>
                      </a:lnTo>
                      <a:lnTo>
                        <a:pt x="170" y="142"/>
                      </a:lnTo>
                      <a:lnTo>
                        <a:pt x="165" y="130"/>
                      </a:lnTo>
                      <a:lnTo>
                        <a:pt x="160" y="120"/>
                      </a:lnTo>
                      <a:lnTo>
                        <a:pt x="156" y="110"/>
                      </a:lnTo>
                      <a:lnTo>
                        <a:pt x="152" y="100"/>
                      </a:lnTo>
                      <a:lnTo>
                        <a:pt x="149" y="90"/>
                      </a:lnTo>
                      <a:lnTo>
                        <a:pt x="146" y="80"/>
                      </a:lnTo>
                      <a:lnTo>
                        <a:pt x="143" y="72"/>
                      </a:lnTo>
                      <a:lnTo>
                        <a:pt x="139" y="63"/>
                      </a:lnTo>
                      <a:lnTo>
                        <a:pt x="136" y="56"/>
                      </a:lnTo>
                      <a:lnTo>
                        <a:pt x="131" y="49"/>
                      </a:lnTo>
                      <a:lnTo>
                        <a:pt x="126" y="42"/>
                      </a:lnTo>
                      <a:lnTo>
                        <a:pt x="120" y="36"/>
                      </a:lnTo>
                      <a:lnTo>
                        <a:pt x="113" y="30"/>
                      </a:lnTo>
                      <a:lnTo>
                        <a:pt x="105" y="24"/>
                      </a:lnTo>
                      <a:lnTo>
                        <a:pt x="95" y="19"/>
                      </a:lnTo>
                      <a:lnTo>
                        <a:pt x="85" y="16"/>
                      </a:lnTo>
                      <a:lnTo>
                        <a:pt x="72" y="11"/>
                      </a:lnTo>
                      <a:lnTo>
                        <a:pt x="56" y="9"/>
                      </a:lnTo>
                      <a:lnTo>
                        <a:pt x="41" y="5"/>
                      </a:lnTo>
                      <a:lnTo>
                        <a:pt x="21" y="3"/>
                      </a:lnTo>
                      <a:lnTo>
                        <a:pt x="0" y="0"/>
                      </a:lnTo>
                      <a:lnTo>
                        <a:pt x="0" y="4"/>
                      </a:lnTo>
                      <a:lnTo>
                        <a:pt x="21" y="6"/>
                      </a:lnTo>
                      <a:lnTo>
                        <a:pt x="40" y="9"/>
                      </a:lnTo>
                      <a:lnTo>
                        <a:pt x="55" y="11"/>
                      </a:lnTo>
                      <a:lnTo>
                        <a:pt x="71" y="15"/>
                      </a:lnTo>
                      <a:lnTo>
                        <a:pt x="82" y="18"/>
                      </a:lnTo>
                      <a:lnTo>
                        <a:pt x="94" y="23"/>
                      </a:lnTo>
                      <a:lnTo>
                        <a:pt x="103" y="28"/>
                      </a:lnTo>
                      <a:lnTo>
                        <a:pt x="112" y="33"/>
                      </a:lnTo>
                      <a:lnTo>
                        <a:pt x="118" y="38"/>
                      </a:lnTo>
                      <a:lnTo>
                        <a:pt x="123" y="44"/>
                      </a:lnTo>
                      <a:lnTo>
                        <a:pt x="127" y="52"/>
                      </a:lnTo>
                      <a:lnTo>
                        <a:pt x="132" y="58"/>
                      </a:lnTo>
                      <a:lnTo>
                        <a:pt x="137" y="66"/>
                      </a:lnTo>
                      <a:lnTo>
                        <a:pt x="139" y="73"/>
                      </a:lnTo>
                      <a:lnTo>
                        <a:pt x="143" y="81"/>
                      </a:lnTo>
                      <a:lnTo>
                        <a:pt x="145" y="91"/>
                      </a:lnTo>
                      <a:lnTo>
                        <a:pt x="149" y="101"/>
                      </a:lnTo>
                      <a:lnTo>
                        <a:pt x="152" y="111"/>
                      </a:lnTo>
                      <a:lnTo>
                        <a:pt x="156" y="122"/>
                      </a:lnTo>
                      <a:lnTo>
                        <a:pt x="162" y="132"/>
                      </a:lnTo>
                      <a:lnTo>
                        <a:pt x="167" y="143"/>
                      </a:lnTo>
                      <a:lnTo>
                        <a:pt x="173" y="155"/>
                      </a:lnTo>
                      <a:lnTo>
                        <a:pt x="181" y="167"/>
                      </a:lnTo>
                      <a:lnTo>
                        <a:pt x="191" y="179"/>
                      </a:lnTo>
                      <a:lnTo>
                        <a:pt x="201" y="192"/>
                      </a:lnTo>
                      <a:lnTo>
                        <a:pt x="214" y="205"/>
                      </a:lnTo>
                      <a:lnTo>
                        <a:pt x="228" y="219"/>
                      </a:lnTo>
                      <a:lnTo>
                        <a:pt x="244" y="234"/>
                      </a:lnTo>
                      <a:lnTo>
                        <a:pt x="263" y="249"/>
                      </a:lnTo>
                      <a:lnTo>
                        <a:pt x="283" y="263"/>
                      </a:lnTo>
                      <a:lnTo>
                        <a:pt x="306" y="279"/>
                      </a:lnTo>
                      <a:lnTo>
                        <a:pt x="332" y="294"/>
                      </a:lnTo>
                      <a:lnTo>
                        <a:pt x="333" y="291"/>
                      </a:lnTo>
                      <a:lnTo>
                        <a:pt x="333" y="294"/>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0" name="Freeform 2767"/>
                <p:cNvSpPr>
                  <a:spLocks/>
                </p:cNvSpPr>
                <p:nvPr/>
              </p:nvSpPr>
              <p:spPr bwMode="auto">
                <a:xfrm>
                  <a:off x="1190" y="2156"/>
                  <a:ext cx="277" cy="18"/>
                </a:xfrm>
                <a:custGeom>
                  <a:avLst/>
                  <a:gdLst>
                    <a:gd name="T0" fmla="*/ 4 w 1939"/>
                    <a:gd name="T1" fmla="*/ 108 h 108"/>
                    <a:gd name="T2" fmla="*/ 151 w 1939"/>
                    <a:gd name="T3" fmla="*/ 108 h 108"/>
                    <a:gd name="T4" fmla="*/ 292 w 1939"/>
                    <a:gd name="T5" fmla="*/ 107 h 108"/>
                    <a:gd name="T6" fmla="*/ 426 w 1939"/>
                    <a:gd name="T7" fmla="*/ 104 h 108"/>
                    <a:gd name="T8" fmla="*/ 554 w 1939"/>
                    <a:gd name="T9" fmla="*/ 101 h 108"/>
                    <a:gd name="T10" fmla="*/ 677 w 1939"/>
                    <a:gd name="T11" fmla="*/ 97 h 108"/>
                    <a:gd name="T12" fmla="*/ 797 w 1939"/>
                    <a:gd name="T13" fmla="*/ 91 h 108"/>
                    <a:gd name="T14" fmla="*/ 914 w 1939"/>
                    <a:gd name="T15" fmla="*/ 87 h 108"/>
                    <a:gd name="T16" fmla="*/ 1027 w 1939"/>
                    <a:gd name="T17" fmla="*/ 81 h 108"/>
                    <a:gd name="T18" fmla="*/ 1140 w 1939"/>
                    <a:gd name="T19" fmla="*/ 74 h 108"/>
                    <a:gd name="T20" fmla="*/ 1251 w 1939"/>
                    <a:gd name="T21" fmla="*/ 65 h 108"/>
                    <a:gd name="T22" fmla="*/ 1363 w 1939"/>
                    <a:gd name="T23" fmla="*/ 57 h 108"/>
                    <a:gd name="T24" fmla="*/ 1474 w 1939"/>
                    <a:gd name="T25" fmla="*/ 47 h 108"/>
                    <a:gd name="T26" fmla="*/ 1586 w 1939"/>
                    <a:gd name="T27" fmla="*/ 38 h 108"/>
                    <a:gd name="T28" fmla="*/ 1701 w 1939"/>
                    <a:gd name="T29" fmla="*/ 27 h 108"/>
                    <a:gd name="T30" fmla="*/ 1820 w 1939"/>
                    <a:gd name="T31" fmla="*/ 16 h 108"/>
                    <a:gd name="T32" fmla="*/ 1939 w 1939"/>
                    <a:gd name="T33" fmla="*/ 3 h 108"/>
                    <a:gd name="T34" fmla="*/ 1879 w 1939"/>
                    <a:gd name="T35" fmla="*/ 7 h 108"/>
                    <a:gd name="T36" fmla="*/ 1759 w 1939"/>
                    <a:gd name="T37" fmla="*/ 18 h 108"/>
                    <a:gd name="T38" fmla="*/ 1643 w 1939"/>
                    <a:gd name="T39" fmla="*/ 29 h 108"/>
                    <a:gd name="T40" fmla="*/ 1530 w 1939"/>
                    <a:gd name="T41" fmla="*/ 39 h 108"/>
                    <a:gd name="T42" fmla="*/ 1418 w 1939"/>
                    <a:gd name="T43" fmla="*/ 49 h 108"/>
                    <a:gd name="T44" fmla="*/ 1306 w 1939"/>
                    <a:gd name="T45" fmla="*/ 58 h 108"/>
                    <a:gd name="T46" fmla="*/ 1195 w 1939"/>
                    <a:gd name="T47" fmla="*/ 66 h 108"/>
                    <a:gd name="T48" fmla="*/ 1084 w 1939"/>
                    <a:gd name="T49" fmla="*/ 74 h 108"/>
                    <a:gd name="T50" fmla="*/ 971 w 1939"/>
                    <a:gd name="T51" fmla="*/ 80 h 108"/>
                    <a:gd name="T52" fmla="*/ 856 w 1939"/>
                    <a:gd name="T53" fmla="*/ 85 h 108"/>
                    <a:gd name="T54" fmla="*/ 738 w 1939"/>
                    <a:gd name="T55" fmla="*/ 90 h 108"/>
                    <a:gd name="T56" fmla="*/ 617 w 1939"/>
                    <a:gd name="T57" fmla="*/ 96 h 108"/>
                    <a:gd name="T58" fmla="*/ 490 w 1939"/>
                    <a:gd name="T59" fmla="*/ 100 h 108"/>
                    <a:gd name="T60" fmla="*/ 359 w 1939"/>
                    <a:gd name="T61" fmla="*/ 102 h 108"/>
                    <a:gd name="T62" fmla="*/ 222 w 1939"/>
                    <a:gd name="T63" fmla="*/ 103 h 108"/>
                    <a:gd name="T64" fmla="*/ 79 w 1939"/>
                    <a:gd name="T65" fmla="*/ 104 h 108"/>
                    <a:gd name="T66" fmla="*/ 6 w 1939"/>
                    <a:gd name="T67" fmla="*/ 108 h 108"/>
                    <a:gd name="T68" fmla="*/ 0 w 1939"/>
                    <a:gd name="T69" fmla="*/ 108 h 108"/>
                    <a:gd name="T70" fmla="*/ 3 w 1939"/>
                    <a:gd name="T71" fmla="*/ 106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9"/>
                    <a:gd name="T109" fmla="*/ 0 h 108"/>
                    <a:gd name="T110" fmla="*/ 1939 w 1939"/>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9" h="108">
                      <a:moveTo>
                        <a:pt x="3" y="106"/>
                      </a:moveTo>
                      <a:lnTo>
                        <a:pt x="4" y="108"/>
                      </a:lnTo>
                      <a:lnTo>
                        <a:pt x="79" y="108"/>
                      </a:lnTo>
                      <a:lnTo>
                        <a:pt x="151" y="108"/>
                      </a:lnTo>
                      <a:lnTo>
                        <a:pt x="222" y="107"/>
                      </a:lnTo>
                      <a:lnTo>
                        <a:pt x="292" y="107"/>
                      </a:lnTo>
                      <a:lnTo>
                        <a:pt x="359" y="106"/>
                      </a:lnTo>
                      <a:lnTo>
                        <a:pt x="426" y="104"/>
                      </a:lnTo>
                      <a:lnTo>
                        <a:pt x="490" y="103"/>
                      </a:lnTo>
                      <a:lnTo>
                        <a:pt x="554" y="101"/>
                      </a:lnTo>
                      <a:lnTo>
                        <a:pt x="617" y="100"/>
                      </a:lnTo>
                      <a:lnTo>
                        <a:pt x="677" y="97"/>
                      </a:lnTo>
                      <a:lnTo>
                        <a:pt x="738" y="95"/>
                      </a:lnTo>
                      <a:lnTo>
                        <a:pt x="797" y="91"/>
                      </a:lnTo>
                      <a:lnTo>
                        <a:pt x="856" y="89"/>
                      </a:lnTo>
                      <a:lnTo>
                        <a:pt x="914" y="87"/>
                      </a:lnTo>
                      <a:lnTo>
                        <a:pt x="971" y="83"/>
                      </a:lnTo>
                      <a:lnTo>
                        <a:pt x="1027" y="81"/>
                      </a:lnTo>
                      <a:lnTo>
                        <a:pt x="1084" y="77"/>
                      </a:lnTo>
                      <a:lnTo>
                        <a:pt x="1140" y="74"/>
                      </a:lnTo>
                      <a:lnTo>
                        <a:pt x="1195" y="70"/>
                      </a:lnTo>
                      <a:lnTo>
                        <a:pt x="1251" y="65"/>
                      </a:lnTo>
                      <a:lnTo>
                        <a:pt x="1306" y="62"/>
                      </a:lnTo>
                      <a:lnTo>
                        <a:pt x="1363" y="57"/>
                      </a:lnTo>
                      <a:lnTo>
                        <a:pt x="1418" y="52"/>
                      </a:lnTo>
                      <a:lnTo>
                        <a:pt x="1474" y="47"/>
                      </a:lnTo>
                      <a:lnTo>
                        <a:pt x="1530" y="43"/>
                      </a:lnTo>
                      <a:lnTo>
                        <a:pt x="1586" y="38"/>
                      </a:lnTo>
                      <a:lnTo>
                        <a:pt x="1643" y="33"/>
                      </a:lnTo>
                      <a:lnTo>
                        <a:pt x="1701" y="27"/>
                      </a:lnTo>
                      <a:lnTo>
                        <a:pt x="1759" y="21"/>
                      </a:lnTo>
                      <a:lnTo>
                        <a:pt x="1820" y="16"/>
                      </a:lnTo>
                      <a:lnTo>
                        <a:pt x="1879" y="10"/>
                      </a:lnTo>
                      <a:lnTo>
                        <a:pt x="1939" y="3"/>
                      </a:lnTo>
                      <a:lnTo>
                        <a:pt x="1939" y="0"/>
                      </a:lnTo>
                      <a:lnTo>
                        <a:pt x="1879" y="7"/>
                      </a:lnTo>
                      <a:lnTo>
                        <a:pt x="1818" y="13"/>
                      </a:lnTo>
                      <a:lnTo>
                        <a:pt x="1759" y="18"/>
                      </a:lnTo>
                      <a:lnTo>
                        <a:pt x="1701" y="24"/>
                      </a:lnTo>
                      <a:lnTo>
                        <a:pt x="1643" y="29"/>
                      </a:lnTo>
                      <a:lnTo>
                        <a:pt x="1586" y="34"/>
                      </a:lnTo>
                      <a:lnTo>
                        <a:pt x="1530" y="39"/>
                      </a:lnTo>
                      <a:lnTo>
                        <a:pt x="1473" y="44"/>
                      </a:lnTo>
                      <a:lnTo>
                        <a:pt x="1418" y="49"/>
                      </a:lnTo>
                      <a:lnTo>
                        <a:pt x="1362" y="53"/>
                      </a:lnTo>
                      <a:lnTo>
                        <a:pt x="1306" y="58"/>
                      </a:lnTo>
                      <a:lnTo>
                        <a:pt x="1251" y="62"/>
                      </a:lnTo>
                      <a:lnTo>
                        <a:pt x="1195" y="66"/>
                      </a:lnTo>
                      <a:lnTo>
                        <a:pt x="1140" y="70"/>
                      </a:lnTo>
                      <a:lnTo>
                        <a:pt x="1084" y="74"/>
                      </a:lnTo>
                      <a:lnTo>
                        <a:pt x="1027" y="77"/>
                      </a:lnTo>
                      <a:lnTo>
                        <a:pt x="971" y="80"/>
                      </a:lnTo>
                      <a:lnTo>
                        <a:pt x="914" y="83"/>
                      </a:lnTo>
                      <a:lnTo>
                        <a:pt x="856" y="85"/>
                      </a:lnTo>
                      <a:lnTo>
                        <a:pt x="797" y="88"/>
                      </a:lnTo>
                      <a:lnTo>
                        <a:pt x="738" y="90"/>
                      </a:lnTo>
                      <a:lnTo>
                        <a:pt x="677" y="93"/>
                      </a:lnTo>
                      <a:lnTo>
                        <a:pt x="617" y="96"/>
                      </a:lnTo>
                      <a:lnTo>
                        <a:pt x="554" y="97"/>
                      </a:lnTo>
                      <a:lnTo>
                        <a:pt x="490" y="100"/>
                      </a:lnTo>
                      <a:lnTo>
                        <a:pt x="426" y="101"/>
                      </a:lnTo>
                      <a:lnTo>
                        <a:pt x="359" y="102"/>
                      </a:lnTo>
                      <a:lnTo>
                        <a:pt x="291" y="103"/>
                      </a:lnTo>
                      <a:lnTo>
                        <a:pt x="222" y="103"/>
                      </a:lnTo>
                      <a:lnTo>
                        <a:pt x="151" y="104"/>
                      </a:lnTo>
                      <a:lnTo>
                        <a:pt x="79" y="104"/>
                      </a:lnTo>
                      <a:lnTo>
                        <a:pt x="4" y="104"/>
                      </a:lnTo>
                      <a:lnTo>
                        <a:pt x="6" y="108"/>
                      </a:lnTo>
                      <a:lnTo>
                        <a:pt x="3" y="106"/>
                      </a:lnTo>
                      <a:lnTo>
                        <a:pt x="0" y="108"/>
                      </a:lnTo>
                      <a:lnTo>
                        <a:pt x="4" y="108"/>
                      </a:lnTo>
                      <a:lnTo>
                        <a:pt x="3" y="106"/>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961" name="Freeform 2768"/>
                <p:cNvSpPr>
                  <a:spLocks/>
                </p:cNvSpPr>
                <p:nvPr/>
              </p:nvSpPr>
              <p:spPr bwMode="auto">
                <a:xfrm>
                  <a:off x="1191" y="2112"/>
                  <a:ext cx="40" cy="62"/>
                </a:xfrm>
                <a:custGeom>
                  <a:avLst/>
                  <a:gdLst>
                    <a:gd name="T0" fmla="*/ 263 w 285"/>
                    <a:gd name="T1" fmla="*/ 6 h 369"/>
                    <a:gd name="T2" fmla="*/ 228 w 285"/>
                    <a:gd name="T3" fmla="*/ 19 h 369"/>
                    <a:gd name="T4" fmla="*/ 199 w 285"/>
                    <a:gd name="T5" fmla="*/ 32 h 369"/>
                    <a:gd name="T6" fmla="*/ 176 w 285"/>
                    <a:gd name="T7" fmla="*/ 47 h 369"/>
                    <a:gd name="T8" fmla="*/ 159 w 285"/>
                    <a:gd name="T9" fmla="*/ 64 h 369"/>
                    <a:gd name="T10" fmla="*/ 146 w 285"/>
                    <a:gd name="T11" fmla="*/ 81 h 369"/>
                    <a:gd name="T12" fmla="*/ 135 w 285"/>
                    <a:gd name="T13" fmla="*/ 100 h 369"/>
                    <a:gd name="T14" fmla="*/ 127 w 285"/>
                    <a:gd name="T15" fmla="*/ 120 h 369"/>
                    <a:gd name="T16" fmla="*/ 120 w 285"/>
                    <a:gd name="T17" fmla="*/ 142 h 369"/>
                    <a:gd name="T18" fmla="*/ 113 w 285"/>
                    <a:gd name="T19" fmla="*/ 166 h 369"/>
                    <a:gd name="T20" fmla="*/ 104 w 285"/>
                    <a:gd name="T21" fmla="*/ 191 h 369"/>
                    <a:gd name="T22" fmla="*/ 95 w 285"/>
                    <a:gd name="T23" fmla="*/ 218 h 369"/>
                    <a:gd name="T24" fmla="*/ 82 w 285"/>
                    <a:gd name="T25" fmla="*/ 248 h 369"/>
                    <a:gd name="T26" fmla="*/ 64 w 285"/>
                    <a:gd name="T27" fmla="*/ 279 h 369"/>
                    <a:gd name="T28" fmla="*/ 44 w 285"/>
                    <a:gd name="T29" fmla="*/ 311 h 369"/>
                    <a:gd name="T30" fmla="*/ 16 w 285"/>
                    <a:gd name="T31" fmla="*/ 346 h 369"/>
                    <a:gd name="T32" fmla="*/ 3 w 285"/>
                    <a:gd name="T33" fmla="*/ 369 h 369"/>
                    <a:gd name="T34" fmla="*/ 33 w 285"/>
                    <a:gd name="T35" fmla="*/ 331 h 369"/>
                    <a:gd name="T36" fmla="*/ 58 w 285"/>
                    <a:gd name="T37" fmla="*/ 296 h 369"/>
                    <a:gd name="T38" fmla="*/ 77 w 285"/>
                    <a:gd name="T39" fmla="*/ 264 h 369"/>
                    <a:gd name="T40" fmla="*/ 91 w 285"/>
                    <a:gd name="T41" fmla="*/ 233 h 369"/>
                    <a:gd name="T42" fmla="*/ 103 w 285"/>
                    <a:gd name="T43" fmla="*/ 205 h 369"/>
                    <a:gd name="T44" fmla="*/ 111 w 285"/>
                    <a:gd name="T45" fmla="*/ 179 h 369"/>
                    <a:gd name="T46" fmla="*/ 120 w 285"/>
                    <a:gd name="T47" fmla="*/ 155 h 369"/>
                    <a:gd name="T48" fmla="*/ 127 w 285"/>
                    <a:gd name="T49" fmla="*/ 132 h 369"/>
                    <a:gd name="T50" fmla="*/ 134 w 285"/>
                    <a:gd name="T51" fmla="*/ 111 h 369"/>
                    <a:gd name="T52" fmla="*/ 142 w 285"/>
                    <a:gd name="T53" fmla="*/ 92 h 369"/>
                    <a:gd name="T54" fmla="*/ 154 w 285"/>
                    <a:gd name="T55" fmla="*/ 75 h 369"/>
                    <a:gd name="T56" fmla="*/ 170 w 285"/>
                    <a:gd name="T57" fmla="*/ 57 h 369"/>
                    <a:gd name="T58" fmla="*/ 188 w 285"/>
                    <a:gd name="T59" fmla="*/ 42 h 369"/>
                    <a:gd name="T60" fmla="*/ 214 w 285"/>
                    <a:gd name="T61" fmla="*/ 29 h 369"/>
                    <a:gd name="T62" fmla="*/ 246 w 285"/>
                    <a:gd name="T63" fmla="*/ 16 h 369"/>
                    <a:gd name="T64" fmla="*/ 285 w 285"/>
                    <a:gd name="T65" fmla="*/ 4 h 3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
                    <a:gd name="T100" fmla="*/ 0 h 369"/>
                    <a:gd name="T101" fmla="*/ 285 w 285"/>
                    <a:gd name="T102" fmla="*/ 369 h 3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 h="369">
                      <a:moveTo>
                        <a:pt x="284" y="0"/>
                      </a:moveTo>
                      <a:lnTo>
                        <a:pt x="263" y="6"/>
                      </a:lnTo>
                      <a:lnTo>
                        <a:pt x="244" y="12"/>
                      </a:lnTo>
                      <a:lnTo>
                        <a:pt x="228" y="19"/>
                      </a:lnTo>
                      <a:lnTo>
                        <a:pt x="212" y="25"/>
                      </a:lnTo>
                      <a:lnTo>
                        <a:pt x="199" y="32"/>
                      </a:lnTo>
                      <a:lnTo>
                        <a:pt x="187" y="39"/>
                      </a:lnTo>
                      <a:lnTo>
                        <a:pt x="176" y="47"/>
                      </a:lnTo>
                      <a:lnTo>
                        <a:pt x="167" y="55"/>
                      </a:lnTo>
                      <a:lnTo>
                        <a:pt x="159" y="64"/>
                      </a:lnTo>
                      <a:lnTo>
                        <a:pt x="152" y="73"/>
                      </a:lnTo>
                      <a:lnTo>
                        <a:pt x="146" y="81"/>
                      </a:lnTo>
                      <a:lnTo>
                        <a:pt x="140" y="90"/>
                      </a:lnTo>
                      <a:lnTo>
                        <a:pt x="135" y="100"/>
                      </a:lnTo>
                      <a:lnTo>
                        <a:pt x="130" y="110"/>
                      </a:lnTo>
                      <a:lnTo>
                        <a:pt x="127" y="120"/>
                      </a:lnTo>
                      <a:lnTo>
                        <a:pt x="123" y="131"/>
                      </a:lnTo>
                      <a:lnTo>
                        <a:pt x="120" y="142"/>
                      </a:lnTo>
                      <a:lnTo>
                        <a:pt x="115" y="154"/>
                      </a:lnTo>
                      <a:lnTo>
                        <a:pt x="113" y="166"/>
                      </a:lnTo>
                      <a:lnTo>
                        <a:pt x="108" y="177"/>
                      </a:lnTo>
                      <a:lnTo>
                        <a:pt x="104" y="191"/>
                      </a:lnTo>
                      <a:lnTo>
                        <a:pt x="99" y="204"/>
                      </a:lnTo>
                      <a:lnTo>
                        <a:pt x="95" y="218"/>
                      </a:lnTo>
                      <a:lnTo>
                        <a:pt x="88" y="232"/>
                      </a:lnTo>
                      <a:lnTo>
                        <a:pt x="82" y="248"/>
                      </a:lnTo>
                      <a:lnTo>
                        <a:pt x="75" y="262"/>
                      </a:lnTo>
                      <a:lnTo>
                        <a:pt x="64" y="279"/>
                      </a:lnTo>
                      <a:lnTo>
                        <a:pt x="55" y="294"/>
                      </a:lnTo>
                      <a:lnTo>
                        <a:pt x="44" y="311"/>
                      </a:lnTo>
                      <a:lnTo>
                        <a:pt x="30" y="329"/>
                      </a:lnTo>
                      <a:lnTo>
                        <a:pt x="16" y="346"/>
                      </a:lnTo>
                      <a:lnTo>
                        <a:pt x="0" y="367"/>
                      </a:lnTo>
                      <a:lnTo>
                        <a:pt x="3" y="369"/>
                      </a:lnTo>
                      <a:lnTo>
                        <a:pt x="19" y="349"/>
                      </a:lnTo>
                      <a:lnTo>
                        <a:pt x="33" y="331"/>
                      </a:lnTo>
                      <a:lnTo>
                        <a:pt x="46" y="313"/>
                      </a:lnTo>
                      <a:lnTo>
                        <a:pt x="58" y="296"/>
                      </a:lnTo>
                      <a:lnTo>
                        <a:pt x="69" y="280"/>
                      </a:lnTo>
                      <a:lnTo>
                        <a:pt x="77" y="264"/>
                      </a:lnTo>
                      <a:lnTo>
                        <a:pt x="85" y="249"/>
                      </a:lnTo>
                      <a:lnTo>
                        <a:pt x="91" y="233"/>
                      </a:lnTo>
                      <a:lnTo>
                        <a:pt x="98" y="219"/>
                      </a:lnTo>
                      <a:lnTo>
                        <a:pt x="103" y="205"/>
                      </a:lnTo>
                      <a:lnTo>
                        <a:pt x="108" y="192"/>
                      </a:lnTo>
                      <a:lnTo>
                        <a:pt x="111" y="179"/>
                      </a:lnTo>
                      <a:lnTo>
                        <a:pt x="115" y="167"/>
                      </a:lnTo>
                      <a:lnTo>
                        <a:pt x="120" y="155"/>
                      </a:lnTo>
                      <a:lnTo>
                        <a:pt x="123" y="143"/>
                      </a:lnTo>
                      <a:lnTo>
                        <a:pt x="127" y="132"/>
                      </a:lnTo>
                      <a:lnTo>
                        <a:pt x="130" y="121"/>
                      </a:lnTo>
                      <a:lnTo>
                        <a:pt x="134" y="111"/>
                      </a:lnTo>
                      <a:lnTo>
                        <a:pt x="137" y="101"/>
                      </a:lnTo>
                      <a:lnTo>
                        <a:pt x="142" y="92"/>
                      </a:lnTo>
                      <a:lnTo>
                        <a:pt x="149" y="83"/>
                      </a:lnTo>
                      <a:lnTo>
                        <a:pt x="154" y="75"/>
                      </a:lnTo>
                      <a:lnTo>
                        <a:pt x="161" y="67"/>
                      </a:lnTo>
                      <a:lnTo>
                        <a:pt x="170" y="57"/>
                      </a:lnTo>
                      <a:lnTo>
                        <a:pt x="179" y="50"/>
                      </a:lnTo>
                      <a:lnTo>
                        <a:pt x="188" y="42"/>
                      </a:lnTo>
                      <a:lnTo>
                        <a:pt x="201" y="36"/>
                      </a:lnTo>
                      <a:lnTo>
                        <a:pt x="214" y="29"/>
                      </a:lnTo>
                      <a:lnTo>
                        <a:pt x="230" y="22"/>
                      </a:lnTo>
                      <a:lnTo>
                        <a:pt x="246" y="16"/>
                      </a:lnTo>
                      <a:lnTo>
                        <a:pt x="264" y="10"/>
                      </a:lnTo>
                      <a:lnTo>
                        <a:pt x="285" y="4"/>
                      </a:lnTo>
                      <a:lnTo>
                        <a:pt x="284" y="0"/>
                      </a:lnTo>
                      <a:close/>
                    </a:path>
                  </a:pathLst>
                </a:custGeom>
                <a:solidFill>
                  <a:srgbClr val="00CC66"/>
                </a:solidFill>
                <a:ln w="9525">
                  <a:solidFill>
                    <a:srgbClr val="00CC66"/>
                  </a:solidFill>
                  <a:round/>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grpSp>
        <p:grpSp>
          <p:nvGrpSpPr>
            <p:cNvPr id="34833" name="Group 2769"/>
            <p:cNvGrpSpPr>
              <a:grpSpLocks/>
            </p:cNvGrpSpPr>
            <p:nvPr/>
          </p:nvGrpSpPr>
          <p:grpSpPr bwMode="auto">
            <a:xfrm>
              <a:off x="267" y="1503"/>
              <a:ext cx="1530" cy="478"/>
              <a:chOff x="219" y="1128"/>
              <a:chExt cx="1507" cy="511"/>
            </a:xfrm>
          </p:grpSpPr>
          <p:sp>
            <p:nvSpPr>
              <p:cNvPr id="34864" name="Rectangle 2770"/>
              <p:cNvSpPr>
                <a:spLocks noChangeArrowheads="1"/>
              </p:cNvSpPr>
              <p:nvPr/>
            </p:nvSpPr>
            <p:spPr bwMode="auto">
              <a:xfrm>
                <a:off x="1418" y="1207"/>
                <a:ext cx="38" cy="270"/>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65" name="Rectangle 2771"/>
              <p:cNvSpPr>
                <a:spLocks noChangeArrowheads="1"/>
              </p:cNvSpPr>
              <p:nvPr/>
            </p:nvSpPr>
            <p:spPr bwMode="auto">
              <a:xfrm>
                <a:off x="1629" y="1130"/>
                <a:ext cx="32" cy="353"/>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66" name="Rectangle 2772"/>
              <p:cNvSpPr>
                <a:spLocks noChangeArrowheads="1"/>
              </p:cNvSpPr>
              <p:nvPr/>
            </p:nvSpPr>
            <p:spPr bwMode="auto">
              <a:xfrm>
                <a:off x="1694" y="1128"/>
                <a:ext cx="32" cy="353"/>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67" name="Line 2773"/>
              <p:cNvSpPr>
                <a:spLocks noChangeShapeType="1"/>
              </p:cNvSpPr>
              <p:nvPr/>
            </p:nvSpPr>
            <p:spPr bwMode="auto">
              <a:xfrm>
                <a:off x="1034" y="1379"/>
                <a:ext cx="286" cy="0"/>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nvGrpSpPr>
              <p:cNvPr id="34868" name="Group 2774"/>
              <p:cNvGrpSpPr>
                <a:grpSpLocks/>
              </p:cNvGrpSpPr>
              <p:nvPr/>
            </p:nvGrpSpPr>
            <p:grpSpPr bwMode="auto">
              <a:xfrm>
                <a:off x="1353" y="1207"/>
                <a:ext cx="37" cy="270"/>
                <a:chOff x="1353" y="1207"/>
                <a:chExt cx="37" cy="270"/>
              </a:xfrm>
            </p:grpSpPr>
            <p:sp>
              <p:nvSpPr>
                <p:cNvPr id="34871" name="Rectangle 2775"/>
                <p:cNvSpPr>
                  <a:spLocks noChangeArrowheads="1"/>
                </p:cNvSpPr>
                <p:nvPr/>
              </p:nvSpPr>
              <p:spPr bwMode="auto">
                <a:xfrm>
                  <a:off x="1353" y="1207"/>
                  <a:ext cx="37" cy="270"/>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72" name="Line 2776"/>
                <p:cNvSpPr>
                  <a:spLocks noChangeShapeType="1"/>
                </p:cNvSpPr>
                <p:nvPr/>
              </p:nvSpPr>
              <p:spPr bwMode="auto">
                <a:xfrm>
                  <a:off x="1353" y="1388"/>
                  <a:ext cx="37"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sp>
            <p:nvSpPr>
              <p:cNvPr id="34869" name="Line 2777"/>
              <p:cNvSpPr>
                <a:spLocks noChangeShapeType="1"/>
              </p:cNvSpPr>
              <p:nvPr/>
            </p:nvSpPr>
            <p:spPr bwMode="auto">
              <a:xfrm>
                <a:off x="1427" y="1385"/>
                <a:ext cx="37"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870" name="Text Box 2778"/>
              <p:cNvSpPr txBox="1">
                <a:spLocks noChangeArrowheads="1"/>
              </p:cNvSpPr>
              <p:nvPr/>
            </p:nvSpPr>
            <p:spPr bwMode="auto">
              <a:xfrm>
                <a:off x="219" y="1246"/>
                <a:ext cx="93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pPr>
                <a:r>
                  <a:rPr lang="pt-BR" altLang="pt-BR" sz="1600" dirty="0">
                    <a:solidFill>
                      <a:srgbClr val="000000"/>
                    </a:solidFill>
                    <a:latin typeface="Arial Narrow" panose="020B0606020202030204" pitchFamily="34" charset="0"/>
                  </a:rPr>
                  <a:t>RESISTANCE</a:t>
                </a:r>
              </a:p>
              <a:p>
                <a:pPr algn="ctr" eaLnBrk="0" fontAlgn="base" hangingPunct="0">
                  <a:spcBef>
                    <a:spcPct val="0"/>
                  </a:spcBef>
                  <a:spcAft>
                    <a:spcPct val="0"/>
                  </a:spcAft>
                </a:pPr>
                <a:r>
                  <a:rPr lang="pt-BR" altLang="pt-BR" sz="1600" dirty="0">
                    <a:solidFill>
                      <a:srgbClr val="000000"/>
                    </a:solidFill>
                    <a:latin typeface="Arial Narrow" panose="020B0606020202030204" pitchFamily="34" charset="0"/>
                  </a:rPr>
                  <a:t>GENE</a:t>
                </a:r>
              </a:p>
            </p:txBody>
          </p:sp>
        </p:grpSp>
        <p:sp>
          <p:nvSpPr>
            <p:cNvPr id="34834" name="Rectangle 2779"/>
            <p:cNvSpPr>
              <a:spLocks noChangeArrowheads="1"/>
            </p:cNvSpPr>
            <p:nvPr/>
          </p:nvSpPr>
          <p:spPr bwMode="auto">
            <a:xfrm>
              <a:off x="1916" y="2707"/>
              <a:ext cx="35" cy="268"/>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35" name="Rectangle 2780"/>
            <p:cNvSpPr>
              <a:spLocks noChangeArrowheads="1"/>
            </p:cNvSpPr>
            <p:nvPr/>
          </p:nvSpPr>
          <p:spPr bwMode="auto">
            <a:xfrm>
              <a:off x="2112" y="2629"/>
              <a:ext cx="30" cy="353"/>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36" name="Rectangle 2781"/>
            <p:cNvSpPr>
              <a:spLocks noChangeArrowheads="1"/>
            </p:cNvSpPr>
            <p:nvPr/>
          </p:nvSpPr>
          <p:spPr bwMode="auto">
            <a:xfrm>
              <a:off x="1821" y="2703"/>
              <a:ext cx="34" cy="269"/>
            </a:xfrm>
            <a:prstGeom prst="rect">
              <a:avLst/>
            </a:prstGeom>
            <a:solidFill>
              <a:srgbClr val="FF3300"/>
            </a:solidFill>
            <a:ln w="9525">
              <a:solidFill>
                <a:srgbClr val="FF33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37" name="Line 2782"/>
            <p:cNvSpPr>
              <a:spLocks noChangeShapeType="1"/>
            </p:cNvSpPr>
            <p:nvPr/>
          </p:nvSpPr>
          <p:spPr bwMode="auto">
            <a:xfrm>
              <a:off x="1821" y="2900"/>
              <a:ext cx="34"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838" name="Text Box 2783"/>
            <p:cNvSpPr txBox="1">
              <a:spLocks noChangeArrowheads="1"/>
            </p:cNvSpPr>
            <p:nvPr/>
          </p:nvSpPr>
          <p:spPr bwMode="auto">
            <a:xfrm>
              <a:off x="3261" y="765"/>
              <a:ext cx="42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pPr>
              <a:r>
                <a:rPr lang="pt-BR" altLang="pt-BR" sz="1600" b="1" dirty="0">
                  <a:solidFill>
                    <a:srgbClr val="000000"/>
                  </a:solidFill>
                  <a:latin typeface="Arial Narrow" panose="020B0606020202030204" pitchFamily="34" charset="0"/>
                </a:rPr>
                <a:t>CROP</a:t>
              </a:r>
              <a:endParaRPr lang="pt-BR" altLang="pt-BR" sz="2400" dirty="0">
                <a:solidFill>
                  <a:srgbClr val="000000"/>
                </a:solidFill>
                <a:latin typeface="Arial Narrow" panose="020B0606020202030204" pitchFamily="34" charset="0"/>
              </a:endParaRPr>
            </a:p>
          </p:txBody>
        </p:sp>
        <p:sp>
          <p:nvSpPr>
            <p:cNvPr id="34839" name="Text Box 2784"/>
            <p:cNvSpPr txBox="1">
              <a:spLocks noChangeArrowheads="1"/>
            </p:cNvSpPr>
            <p:nvPr/>
          </p:nvSpPr>
          <p:spPr bwMode="auto">
            <a:xfrm>
              <a:off x="2938" y="3363"/>
              <a:ext cx="637"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pPr>
              <a:r>
                <a:rPr lang="pt-BR" altLang="pt-BR" sz="1600" b="1" dirty="0">
                  <a:solidFill>
                    <a:srgbClr val="000000"/>
                  </a:solidFill>
                  <a:latin typeface="Arial Narrow" panose="020B0606020202030204" pitchFamily="34" charset="0"/>
                </a:rPr>
                <a:t>NEW</a:t>
              </a:r>
            </a:p>
            <a:p>
              <a:pPr algn="ctr" eaLnBrk="0" fontAlgn="base" hangingPunct="0">
                <a:spcBef>
                  <a:spcPct val="0"/>
                </a:spcBef>
                <a:spcAft>
                  <a:spcPct val="0"/>
                </a:spcAft>
              </a:pPr>
              <a:r>
                <a:rPr lang="pt-BR" altLang="pt-BR" sz="1600" b="1" dirty="0">
                  <a:solidFill>
                    <a:srgbClr val="000000"/>
                  </a:solidFill>
                  <a:latin typeface="Arial Narrow" panose="020B0606020202030204" pitchFamily="34" charset="0"/>
                </a:rPr>
                <a:t>CULTIVAR</a:t>
              </a:r>
              <a:endParaRPr lang="pt-BR" altLang="pt-BR" sz="2400" dirty="0">
                <a:solidFill>
                  <a:srgbClr val="000000"/>
                </a:solidFill>
                <a:latin typeface="Arial Narrow" panose="020B0606020202030204" pitchFamily="34" charset="0"/>
              </a:endParaRPr>
            </a:p>
          </p:txBody>
        </p:sp>
        <p:sp>
          <p:nvSpPr>
            <p:cNvPr id="34840" name="Line 2785"/>
            <p:cNvSpPr>
              <a:spLocks noChangeShapeType="1"/>
            </p:cNvSpPr>
            <p:nvPr/>
          </p:nvSpPr>
          <p:spPr bwMode="auto">
            <a:xfrm>
              <a:off x="1551" y="3972"/>
              <a:ext cx="259" cy="0"/>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841" name="Text Box 2786"/>
            <p:cNvSpPr txBox="1">
              <a:spLocks noChangeArrowheads="1"/>
            </p:cNvSpPr>
            <p:nvPr/>
          </p:nvSpPr>
          <p:spPr bwMode="auto">
            <a:xfrm>
              <a:off x="597" y="3731"/>
              <a:ext cx="1004"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pPr>
              <a:r>
                <a:rPr lang="pt-BR" altLang="pt-BR" sz="1600" dirty="0">
                  <a:solidFill>
                    <a:srgbClr val="000000"/>
                  </a:solidFill>
                  <a:latin typeface="Arial Narrow" panose="020B0606020202030204" pitchFamily="34" charset="0"/>
                </a:rPr>
                <a:t>RESISTANCE</a:t>
              </a:r>
            </a:p>
            <a:p>
              <a:pPr algn="ctr" eaLnBrk="0" fontAlgn="base" hangingPunct="0">
                <a:spcBef>
                  <a:spcPct val="0"/>
                </a:spcBef>
                <a:spcAft>
                  <a:spcPct val="0"/>
                </a:spcAft>
              </a:pPr>
              <a:r>
                <a:rPr lang="pt-BR" altLang="pt-BR" sz="1600" dirty="0">
                  <a:solidFill>
                    <a:srgbClr val="000000"/>
                  </a:solidFill>
                  <a:latin typeface="Arial Narrow" panose="020B0606020202030204" pitchFamily="34" charset="0"/>
                </a:rPr>
                <a:t>GENE</a:t>
              </a:r>
            </a:p>
          </p:txBody>
        </p:sp>
        <p:sp>
          <p:nvSpPr>
            <p:cNvPr id="34842" name="Text Box 2787"/>
            <p:cNvSpPr txBox="1">
              <a:spLocks noChangeArrowheads="1"/>
            </p:cNvSpPr>
            <p:nvPr/>
          </p:nvSpPr>
          <p:spPr bwMode="auto">
            <a:xfrm>
              <a:off x="1353" y="765"/>
              <a:ext cx="69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pPr>
              <a:r>
                <a:rPr lang="pt-BR" altLang="pt-BR" sz="1600" b="1" dirty="0">
                  <a:solidFill>
                    <a:srgbClr val="000000"/>
                  </a:solidFill>
                  <a:latin typeface="Arial Narrow" panose="020B0606020202030204" pitchFamily="34" charset="0"/>
                </a:rPr>
                <a:t>WILD TYPE</a:t>
              </a:r>
              <a:endParaRPr lang="pt-BR" altLang="pt-BR" sz="2400" dirty="0">
                <a:solidFill>
                  <a:srgbClr val="000000"/>
                </a:solidFill>
                <a:latin typeface="Arial Narrow" panose="020B0606020202030204" pitchFamily="34" charset="0"/>
              </a:endParaRPr>
            </a:p>
          </p:txBody>
        </p:sp>
        <p:grpSp>
          <p:nvGrpSpPr>
            <p:cNvPr id="34843" name="Group 2788"/>
            <p:cNvGrpSpPr>
              <a:grpSpLocks/>
            </p:cNvGrpSpPr>
            <p:nvPr/>
          </p:nvGrpSpPr>
          <p:grpSpPr bwMode="auto">
            <a:xfrm>
              <a:off x="1832" y="3797"/>
              <a:ext cx="43" cy="260"/>
              <a:chOff x="1966" y="3854"/>
              <a:chExt cx="47" cy="278"/>
            </a:xfrm>
          </p:grpSpPr>
          <p:grpSp>
            <p:nvGrpSpPr>
              <p:cNvPr id="34859" name="Group 2789"/>
              <p:cNvGrpSpPr>
                <a:grpSpLocks/>
              </p:cNvGrpSpPr>
              <p:nvPr/>
            </p:nvGrpSpPr>
            <p:grpSpPr bwMode="auto">
              <a:xfrm>
                <a:off x="1966" y="3854"/>
                <a:ext cx="47" cy="278"/>
                <a:chOff x="1966" y="3854"/>
                <a:chExt cx="47" cy="278"/>
              </a:xfrm>
            </p:grpSpPr>
            <p:sp>
              <p:nvSpPr>
                <p:cNvPr id="34861" name="Rectangle 2790"/>
                <p:cNvSpPr>
                  <a:spLocks noChangeArrowheads="1"/>
                </p:cNvSpPr>
                <p:nvPr/>
              </p:nvSpPr>
              <p:spPr bwMode="auto">
                <a:xfrm>
                  <a:off x="1969" y="3854"/>
                  <a:ext cx="42" cy="278"/>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62" name="Line 2791"/>
                <p:cNvSpPr>
                  <a:spLocks noChangeShapeType="1"/>
                </p:cNvSpPr>
                <p:nvPr/>
              </p:nvSpPr>
              <p:spPr bwMode="auto">
                <a:xfrm>
                  <a:off x="1969" y="4036"/>
                  <a:ext cx="44" cy="0"/>
                </a:xfrm>
                <a:prstGeom prst="line">
                  <a:avLst/>
                </a:prstGeom>
                <a:noFill/>
                <a:ln w="7620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863" name="Line 2792"/>
                <p:cNvSpPr>
                  <a:spLocks noChangeShapeType="1"/>
                </p:cNvSpPr>
                <p:nvPr/>
              </p:nvSpPr>
              <p:spPr bwMode="auto">
                <a:xfrm>
                  <a:off x="1966" y="4077"/>
                  <a:ext cx="44" cy="0"/>
                </a:xfrm>
                <a:prstGeom prst="line">
                  <a:avLst/>
                </a:prstGeom>
                <a:noFill/>
                <a:ln w="7620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sp>
            <p:nvSpPr>
              <p:cNvPr id="34860" name="Line 2793"/>
              <p:cNvSpPr>
                <a:spLocks noChangeShapeType="1"/>
              </p:cNvSpPr>
              <p:nvPr/>
            </p:nvSpPr>
            <p:spPr bwMode="auto">
              <a:xfrm>
                <a:off x="1966" y="4058"/>
                <a:ext cx="37"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grpSp>
          <p:nvGrpSpPr>
            <p:cNvPr id="34844" name="Group 2794"/>
            <p:cNvGrpSpPr>
              <a:grpSpLocks/>
            </p:cNvGrpSpPr>
            <p:nvPr/>
          </p:nvGrpSpPr>
          <p:grpSpPr bwMode="auto">
            <a:xfrm>
              <a:off x="2099" y="3718"/>
              <a:ext cx="136" cy="341"/>
              <a:chOff x="3867" y="1519"/>
              <a:chExt cx="136" cy="341"/>
            </a:xfrm>
          </p:grpSpPr>
          <p:grpSp>
            <p:nvGrpSpPr>
              <p:cNvPr id="34853" name="Group 2795"/>
              <p:cNvGrpSpPr>
                <a:grpSpLocks/>
              </p:cNvGrpSpPr>
              <p:nvPr/>
            </p:nvGrpSpPr>
            <p:grpSpPr bwMode="auto">
              <a:xfrm>
                <a:off x="3867" y="1519"/>
                <a:ext cx="40" cy="341"/>
                <a:chOff x="3867" y="1423"/>
                <a:chExt cx="40" cy="341"/>
              </a:xfrm>
            </p:grpSpPr>
            <p:sp>
              <p:nvSpPr>
                <p:cNvPr id="34857" name="Rectangle 2796"/>
                <p:cNvSpPr>
                  <a:spLocks noChangeArrowheads="1"/>
                </p:cNvSpPr>
                <p:nvPr/>
              </p:nvSpPr>
              <p:spPr bwMode="auto">
                <a:xfrm>
                  <a:off x="3867" y="1423"/>
                  <a:ext cx="32" cy="341"/>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58" name="Line 2797"/>
                <p:cNvSpPr>
                  <a:spLocks noChangeShapeType="1"/>
                </p:cNvSpPr>
                <p:nvPr/>
              </p:nvSpPr>
              <p:spPr bwMode="auto">
                <a:xfrm>
                  <a:off x="3867" y="1501"/>
                  <a:ext cx="40" cy="0"/>
                </a:xfrm>
                <a:prstGeom prst="line">
                  <a:avLst/>
                </a:prstGeom>
                <a:noFill/>
                <a:ln w="5715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grpSp>
            <p:nvGrpSpPr>
              <p:cNvPr id="34854" name="Group 2798"/>
              <p:cNvGrpSpPr>
                <a:grpSpLocks/>
              </p:cNvGrpSpPr>
              <p:nvPr/>
            </p:nvGrpSpPr>
            <p:grpSpPr bwMode="auto">
              <a:xfrm>
                <a:off x="3963" y="1519"/>
                <a:ext cx="40" cy="341"/>
                <a:chOff x="3867" y="1423"/>
                <a:chExt cx="40" cy="341"/>
              </a:xfrm>
            </p:grpSpPr>
            <p:sp>
              <p:nvSpPr>
                <p:cNvPr id="34855" name="Rectangle 2799"/>
                <p:cNvSpPr>
                  <a:spLocks noChangeArrowheads="1"/>
                </p:cNvSpPr>
                <p:nvPr/>
              </p:nvSpPr>
              <p:spPr bwMode="auto">
                <a:xfrm>
                  <a:off x="3867" y="1423"/>
                  <a:ext cx="32" cy="341"/>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56" name="Line 2800"/>
                <p:cNvSpPr>
                  <a:spLocks noChangeShapeType="1"/>
                </p:cNvSpPr>
                <p:nvPr/>
              </p:nvSpPr>
              <p:spPr bwMode="auto">
                <a:xfrm>
                  <a:off x="3867" y="1501"/>
                  <a:ext cx="40" cy="0"/>
                </a:xfrm>
                <a:prstGeom prst="line">
                  <a:avLst/>
                </a:prstGeom>
                <a:noFill/>
                <a:ln w="5715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grpSp>
        <p:sp>
          <p:nvSpPr>
            <p:cNvPr id="34845" name="Rectangle 2801"/>
            <p:cNvSpPr>
              <a:spLocks noChangeArrowheads="1"/>
            </p:cNvSpPr>
            <p:nvPr/>
          </p:nvSpPr>
          <p:spPr bwMode="auto">
            <a:xfrm>
              <a:off x="3812" y="1433"/>
              <a:ext cx="32" cy="341"/>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46" name="Rectangle 2802"/>
            <p:cNvSpPr>
              <a:spLocks noChangeArrowheads="1"/>
            </p:cNvSpPr>
            <p:nvPr/>
          </p:nvSpPr>
          <p:spPr bwMode="auto">
            <a:xfrm>
              <a:off x="2208" y="2629"/>
              <a:ext cx="30" cy="353"/>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grpSp>
          <p:nvGrpSpPr>
            <p:cNvPr id="34847" name="Group 2803"/>
            <p:cNvGrpSpPr>
              <a:grpSpLocks/>
            </p:cNvGrpSpPr>
            <p:nvPr/>
          </p:nvGrpSpPr>
          <p:grpSpPr bwMode="auto">
            <a:xfrm>
              <a:off x="1928" y="3797"/>
              <a:ext cx="43" cy="260"/>
              <a:chOff x="1966" y="3854"/>
              <a:chExt cx="47" cy="278"/>
            </a:xfrm>
          </p:grpSpPr>
          <p:grpSp>
            <p:nvGrpSpPr>
              <p:cNvPr id="34848" name="Group 2804"/>
              <p:cNvGrpSpPr>
                <a:grpSpLocks/>
              </p:cNvGrpSpPr>
              <p:nvPr/>
            </p:nvGrpSpPr>
            <p:grpSpPr bwMode="auto">
              <a:xfrm>
                <a:off x="1966" y="3854"/>
                <a:ext cx="47" cy="278"/>
                <a:chOff x="1966" y="3854"/>
                <a:chExt cx="47" cy="278"/>
              </a:xfrm>
            </p:grpSpPr>
            <p:sp>
              <p:nvSpPr>
                <p:cNvPr id="34850" name="Rectangle 2805"/>
                <p:cNvSpPr>
                  <a:spLocks noChangeArrowheads="1"/>
                </p:cNvSpPr>
                <p:nvPr/>
              </p:nvSpPr>
              <p:spPr bwMode="auto">
                <a:xfrm>
                  <a:off x="1969" y="3854"/>
                  <a:ext cx="42" cy="278"/>
                </a:xfrm>
                <a:prstGeom prst="rect">
                  <a:avLst/>
                </a:prstGeom>
                <a:solidFill>
                  <a:srgbClr val="00CC66"/>
                </a:solidFill>
                <a:ln w="9525">
                  <a:solidFill>
                    <a:srgbClr val="00CC66"/>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51" name="Line 2806"/>
                <p:cNvSpPr>
                  <a:spLocks noChangeShapeType="1"/>
                </p:cNvSpPr>
                <p:nvPr/>
              </p:nvSpPr>
              <p:spPr bwMode="auto">
                <a:xfrm>
                  <a:off x="1969" y="4036"/>
                  <a:ext cx="44" cy="0"/>
                </a:xfrm>
                <a:prstGeom prst="line">
                  <a:avLst/>
                </a:prstGeom>
                <a:noFill/>
                <a:ln w="7620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
              <p:nvSpPr>
                <p:cNvPr id="34852" name="Line 2807"/>
                <p:cNvSpPr>
                  <a:spLocks noChangeShapeType="1"/>
                </p:cNvSpPr>
                <p:nvPr/>
              </p:nvSpPr>
              <p:spPr bwMode="auto">
                <a:xfrm>
                  <a:off x="1966" y="4077"/>
                  <a:ext cx="44" cy="0"/>
                </a:xfrm>
                <a:prstGeom prst="line">
                  <a:avLst/>
                </a:prstGeom>
                <a:noFill/>
                <a:ln w="76200">
                  <a:solidFill>
                    <a:srgbClr val="FF33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sp>
            <p:nvSpPr>
              <p:cNvPr id="34849" name="Line 2808"/>
              <p:cNvSpPr>
                <a:spLocks noChangeShapeType="1"/>
              </p:cNvSpPr>
              <p:nvPr/>
            </p:nvSpPr>
            <p:spPr bwMode="auto">
              <a:xfrm>
                <a:off x="1966" y="4058"/>
                <a:ext cx="37"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grpSp>
      </p:grpSp>
      <p:sp>
        <p:nvSpPr>
          <p:cNvPr id="34821" name="Text Box 2811"/>
          <p:cNvSpPr txBox="1">
            <a:spLocks noChangeArrowheads="1"/>
          </p:cNvSpPr>
          <p:nvPr/>
        </p:nvSpPr>
        <p:spPr bwMode="auto">
          <a:xfrm>
            <a:off x="8721725" y="3487739"/>
            <a:ext cx="1841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6pPr>
            <a:lvl7pPr marL="29718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7pPr>
            <a:lvl8pPr marL="34290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8pPr>
            <a:lvl9pPr marL="3886200" indent="-228600" algn="ctr" eaLnBrk="0" fontAlgn="base" hangingPunct="0">
              <a:lnSpc>
                <a:spcPct val="90000"/>
              </a:lnSpc>
              <a:spcBef>
                <a:spcPct val="0"/>
              </a:spcBef>
              <a:spcAft>
                <a:spcPct val="0"/>
              </a:spcAft>
              <a:defRPr>
                <a:solidFill>
                  <a:schemeClr val="tx1"/>
                </a:solidFill>
                <a:latin typeface="Arial" panose="020B0604020202020204" pitchFamily="34" charset="0"/>
              </a:defRPr>
            </a:lvl9pPr>
          </a:lstStyle>
          <a:p>
            <a:pPr algn="ctr" eaLnBrk="0" fontAlgn="base" hangingPunct="0">
              <a:lnSpc>
                <a:spcPct val="90000"/>
              </a:lnSpc>
              <a:spcBef>
                <a:spcPct val="0"/>
              </a:spcBef>
              <a:spcAft>
                <a:spcPct val="0"/>
              </a:spcAft>
            </a:pPr>
            <a:endParaRPr lang="pt-BR" altLang="pt-BR">
              <a:solidFill>
                <a:srgbClr val="000000"/>
              </a:solidFill>
            </a:endParaRPr>
          </a:p>
        </p:txBody>
      </p:sp>
      <p:sp>
        <p:nvSpPr>
          <p:cNvPr id="34822" name="Line 2814"/>
          <p:cNvSpPr>
            <a:spLocks noChangeShapeType="1"/>
          </p:cNvSpPr>
          <p:nvPr/>
        </p:nvSpPr>
        <p:spPr bwMode="auto">
          <a:xfrm>
            <a:off x="2590800" y="946147"/>
            <a:ext cx="67691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pic>
        <p:nvPicPr>
          <p:cNvPr id="2813" name="Picture 10" descr="C:\Documents and Settings\Francisco\Meus documentos\Minhas imagens\embrap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4" name="Rectangle 4"/>
          <p:cNvSpPr>
            <a:spLocks noChangeArrowheads="1"/>
          </p:cNvSpPr>
          <p:nvPr/>
        </p:nvSpPr>
        <p:spPr bwMode="auto">
          <a:xfrm>
            <a:off x="1381594" y="-143733"/>
            <a:ext cx="85344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sz="4400">
                <a:solidFill>
                  <a:schemeClr val="tx2"/>
                </a:solidFill>
                <a:latin typeface="Times New Roman" panose="02020603050405020304" pitchFamily="18" charset="0"/>
              </a:defRPr>
            </a:lvl1pPr>
            <a:lvl2pPr>
              <a:defRPr sz="4400">
                <a:solidFill>
                  <a:schemeClr val="tx2"/>
                </a:solidFill>
                <a:latin typeface="Times New Roman" panose="02020603050405020304" pitchFamily="18" charset="0"/>
              </a:defRPr>
            </a:lvl2pPr>
            <a:lvl3pPr>
              <a:defRPr sz="4400">
                <a:solidFill>
                  <a:schemeClr val="tx2"/>
                </a:solidFill>
                <a:latin typeface="Times New Roman" panose="02020603050405020304" pitchFamily="18" charset="0"/>
              </a:defRPr>
            </a:lvl3pPr>
            <a:lvl4pPr>
              <a:defRPr sz="4400">
                <a:solidFill>
                  <a:schemeClr val="tx2"/>
                </a:solidFill>
                <a:latin typeface="Times New Roman" panose="02020603050405020304" pitchFamily="18" charset="0"/>
              </a:defRPr>
            </a:lvl4pPr>
            <a:lvl5pPr>
              <a:defRPr sz="4400">
                <a:solidFill>
                  <a:schemeClr val="tx2"/>
                </a:solidFill>
                <a:latin typeface="Times New Roman" panose="02020603050405020304" pitchFamily="18" charset="0"/>
              </a:defRPr>
            </a:lvl5pPr>
            <a:lvl6pPr marL="457200" algn="ctr" fontAlgn="base">
              <a:spcBef>
                <a:spcPct val="0"/>
              </a:spcBef>
              <a:spcAft>
                <a:spcPct val="0"/>
              </a:spcAft>
              <a:defRPr sz="4400">
                <a:solidFill>
                  <a:schemeClr val="tx2"/>
                </a:solidFill>
                <a:latin typeface="Times New Roman" panose="02020603050405020304" pitchFamily="18" charset="0"/>
              </a:defRPr>
            </a:lvl6pPr>
            <a:lvl7pPr marL="914400" algn="ctr" fontAlgn="base">
              <a:spcBef>
                <a:spcPct val="0"/>
              </a:spcBef>
              <a:spcAft>
                <a:spcPct val="0"/>
              </a:spcAft>
              <a:defRPr sz="4400">
                <a:solidFill>
                  <a:schemeClr val="tx2"/>
                </a:solidFill>
                <a:latin typeface="Times New Roman" panose="02020603050405020304" pitchFamily="18" charset="0"/>
              </a:defRPr>
            </a:lvl7pPr>
            <a:lvl8pPr marL="1371600" algn="ctr" fontAlgn="base">
              <a:spcBef>
                <a:spcPct val="0"/>
              </a:spcBef>
              <a:spcAft>
                <a:spcPct val="0"/>
              </a:spcAft>
              <a:defRPr sz="4400">
                <a:solidFill>
                  <a:schemeClr val="tx2"/>
                </a:solidFill>
                <a:latin typeface="Times New Roman" panose="02020603050405020304" pitchFamily="18" charset="0"/>
              </a:defRPr>
            </a:lvl8pPr>
            <a:lvl9pPr marL="1828800" algn="ctr" fontAlgn="base">
              <a:spcBef>
                <a:spcPct val="0"/>
              </a:spcBef>
              <a:spcAft>
                <a:spcPct val="0"/>
              </a:spcAft>
              <a:defRPr sz="4400">
                <a:solidFill>
                  <a:schemeClr val="tx2"/>
                </a:solidFill>
                <a:latin typeface="Times New Roman" panose="02020603050405020304" pitchFamily="18" charset="0"/>
              </a:defRPr>
            </a:lvl9pPr>
          </a:lstStyle>
          <a:p>
            <a:pPr algn="ctr" fontAlgn="base">
              <a:spcBef>
                <a:spcPct val="0"/>
              </a:spcBef>
              <a:spcAft>
                <a:spcPct val="0"/>
              </a:spcAft>
            </a:pPr>
            <a:r>
              <a:rPr lang="pt-BR"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endParaRPr lang="en-US"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algn="ctr" fontAlgn="base">
              <a:spcBef>
                <a:spcPct val="0"/>
              </a:spcBef>
              <a:spcAft>
                <a:spcPct val="0"/>
              </a:spcAft>
            </a:pPr>
            <a:r>
              <a:rPr lang="en-US" altLang="pt-BR" sz="2800" b="1"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Melhoramento</a:t>
            </a:r>
            <a:r>
              <a:rPr lang="en-US"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b="1"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Convencional</a:t>
            </a:r>
            <a:endParaRPr lang="en-US"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algn="ctr" fontAlgn="base">
              <a:spcBef>
                <a:spcPct val="0"/>
              </a:spcBef>
              <a:spcAft>
                <a:spcPct val="0"/>
              </a:spcAft>
            </a:pPr>
            <a:r>
              <a:rPr lang="en-US" altLang="pt-BR" sz="2800" b="1"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Cruzamento</a:t>
            </a:r>
            <a:r>
              <a:rPr lang="en-US"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e </a:t>
            </a:r>
            <a:r>
              <a:rPr lang="en-US" altLang="pt-BR" sz="2800" b="1"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Seleção</a:t>
            </a:r>
            <a:endParaRPr lang="pt-BR"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508143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xmlns="" id="{7332741E-B85D-6F8F-C767-0CCED266213C}"/>
              </a:ext>
            </a:extLst>
          </p:cNvPr>
          <p:cNvPicPr>
            <a:picLocks noChangeAspect="1"/>
          </p:cNvPicPr>
          <p:nvPr/>
        </p:nvPicPr>
        <p:blipFill>
          <a:blip r:embed="rId2"/>
          <a:stretch>
            <a:fillRect/>
          </a:stretch>
        </p:blipFill>
        <p:spPr>
          <a:xfrm>
            <a:off x="435794" y="775452"/>
            <a:ext cx="5927299" cy="5568973"/>
          </a:xfrm>
          <a:prstGeom prst="rect">
            <a:avLst/>
          </a:prstGeom>
          <a:ln>
            <a:solidFill>
              <a:schemeClr val="tx1"/>
            </a:solidFill>
          </a:ln>
        </p:spPr>
      </p:pic>
      <p:pic>
        <p:nvPicPr>
          <p:cNvPr id="3" name="Imagem 2">
            <a:extLst>
              <a:ext uri="{FF2B5EF4-FFF2-40B4-BE49-F238E27FC236}">
                <a16:creationId xmlns:a16="http://schemas.microsoft.com/office/drawing/2014/main" xmlns="" id="{7FEC8CDF-3DFF-5E09-3C7F-BE4AB47C483F}"/>
              </a:ext>
            </a:extLst>
          </p:cNvPr>
          <p:cNvPicPr>
            <a:picLocks noChangeAspect="1"/>
          </p:cNvPicPr>
          <p:nvPr/>
        </p:nvPicPr>
        <p:blipFill>
          <a:blip r:embed="rId3"/>
          <a:stretch>
            <a:fillRect/>
          </a:stretch>
        </p:blipFill>
        <p:spPr>
          <a:xfrm>
            <a:off x="2770548" y="875036"/>
            <a:ext cx="6486574" cy="5369804"/>
          </a:xfrm>
          <a:prstGeom prst="rect">
            <a:avLst/>
          </a:prstGeom>
          <a:ln>
            <a:solidFill>
              <a:schemeClr val="tx1"/>
            </a:solidFill>
          </a:ln>
        </p:spPr>
      </p:pic>
    </p:spTree>
    <p:extLst>
      <p:ext uri="{BB962C8B-B14F-4D97-AF65-F5344CB8AC3E}">
        <p14:creationId xmlns:p14="http://schemas.microsoft.com/office/powerpoint/2010/main" val="7607616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a:extLst>
              <a:ext uri="{FF2B5EF4-FFF2-40B4-BE49-F238E27FC236}">
                <a16:creationId xmlns:a16="http://schemas.microsoft.com/office/drawing/2014/main" xmlns="" id="{9DEEA48F-D01A-C9C8-98C0-E63DDB56763A}"/>
              </a:ext>
            </a:extLst>
          </p:cNvPr>
          <p:cNvPicPr>
            <a:picLocks noChangeAspect="1"/>
          </p:cNvPicPr>
          <p:nvPr/>
        </p:nvPicPr>
        <p:blipFill>
          <a:blip r:embed="rId2"/>
          <a:stretch>
            <a:fillRect/>
          </a:stretch>
        </p:blipFill>
        <p:spPr>
          <a:xfrm>
            <a:off x="2007909" y="160021"/>
            <a:ext cx="7051249" cy="6693177"/>
          </a:xfrm>
          <a:prstGeom prst="rect">
            <a:avLst/>
          </a:prstGeom>
          <a:ln>
            <a:solidFill>
              <a:schemeClr val="tx1"/>
            </a:solidFill>
          </a:ln>
        </p:spPr>
      </p:pic>
    </p:spTree>
    <p:extLst>
      <p:ext uri="{BB962C8B-B14F-4D97-AF65-F5344CB8AC3E}">
        <p14:creationId xmlns:p14="http://schemas.microsoft.com/office/powerpoint/2010/main" val="254581111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Agrupar 6">
            <a:extLst>
              <a:ext uri="{FF2B5EF4-FFF2-40B4-BE49-F238E27FC236}">
                <a16:creationId xmlns:a16="http://schemas.microsoft.com/office/drawing/2014/main" xmlns="" id="{A0B8AB9C-A947-D260-7868-8ADF22632F68}"/>
              </a:ext>
            </a:extLst>
          </p:cNvPr>
          <p:cNvGrpSpPr/>
          <p:nvPr/>
        </p:nvGrpSpPr>
        <p:grpSpPr>
          <a:xfrm>
            <a:off x="810705" y="1300900"/>
            <a:ext cx="9549352" cy="4873658"/>
            <a:chOff x="1147425" y="725864"/>
            <a:chExt cx="10466397" cy="5684363"/>
          </a:xfrm>
        </p:grpSpPr>
        <p:grpSp>
          <p:nvGrpSpPr>
            <p:cNvPr id="4" name="Agrupar 3">
              <a:extLst>
                <a:ext uri="{FF2B5EF4-FFF2-40B4-BE49-F238E27FC236}">
                  <a16:creationId xmlns:a16="http://schemas.microsoft.com/office/drawing/2014/main" xmlns="" id="{4456280E-4979-79B5-A3D8-F8548C37E6CA}"/>
                </a:ext>
              </a:extLst>
            </p:cNvPr>
            <p:cNvGrpSpPr/>
            <p:nvPr/>
          </p:nvGrpSpPr>
          <p:grpSpPr>
            <a:xfrm>
              <a:off x="1175706" y="1178349"/>
              <a:ext cx="10145886" cy="4978644"/>
              <a:chOff x="1317108" y="490193"/>
              <a:chExt cx="10145886" cy="4978644"/>
            </a:xfrm>
          </p:grpSpPr>
          <p:pic>
            <p:nvPicPr>
              <p:cNvPr id="5" name="Imagem 4">
                <a:extLst>
                  <a:ext uri="{FF2B5EF4-FFF2-40B4-BE49-F238E27FC236}">
                    <a16:creationId xmlns:a16="http://schemas.microsoft.com/office/drawing/2014/main" xmlns="" id="{2083C07B-63E4-7B97-091D-E56C656F06B1}"/>
                  </a:ext>
                </a:extLst>
              </p:cNvPr>
              <p:cNvPicPr>
                <a:picLocks noChangeAspect="1"/>
              </p:cNvPicPr>
              <p:nvPr/>
            </p:nvPicPr>
            <p:blipFill>
              <a:blip r:embed="rId2"/>
              <a:stretch>
                <a:fillRect/>
              </a:stretch>
            </p:blipFill>
            <p:spPr>
              <a:xfrm>
                <a:off x="1317108" y="490195"/>
                <a:ext cx="10131973" cy="4978642"/>
              </a:xfrm>
              <a:prstGeom prst="rect">
                <a:avLst/>
              </a:prstGeom>
            </p:spPr>
          </p:pic>
          <p:sp>
            <p:nvSpPr>
              <p:cNvPr id="2" name="Retângulo 1">
                <a:extLst>
                  <a:ext uri="{FF2B5EF4-FFF2-40B4-BE49-F238E27FC236}">
                    <a16:creationId xmlns:a16="http://schemas.microsoft.com/office/drawing/2014/main" xmlns="" id="{1C1D0704-A3A7-AC47-28E9-7F8F78B29BB0}"/>
                  </a:ext>
                </a:extLst>
              </p:cNvPr>
              <p:cNvSpPr/>
              <p:nvPr/>
            </p:nvSpPr>
            <p:spPr>
              <a:xfrm>
                <a:off x="3733014" y="490193"/>
                <a:ext cx="7729980" cy="101809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 name="Retângulo 5">
              <a:extLst>
                <a:ext uri="{FF2B5EF4-FFF2-40B4-BE49-F238E27FC236}">
                  <a16:creationId xmlns:a16="http://schemas.microsoft.com/office/drawing/2014/main" xmlns="" id="{73ED165B-F5A5-1121-CB35-AB57796B3E80}"/>
                </a:ext>
              </a:extLst>
            </p:cNvPr>
            <p:cNvSpPr/>
            <p:nvPr/>
          </p:nvSpPr>
          <p:spPr>
            <a:xfrm>
              <a:off x="1147425" y="725864"/>
              <a:ext cx="10466397" cy="568436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grpSp>
      <p:pic>
        <p:nvPicPr>
          <p:cNvPr id="8" name="Picture 10" descr="C:\Documents and Settings\Francisco\Meus documentos\Minhas imagens\embrapa.gif">
            <a:extLst>
              <a:ext uri="{FF2B5EF4-FFF2-40B4-BE49-F238E27FC236}">
                <a16:creationId xmlns:a16="http://schemas.microsoft.com/office/drawing/2014/main" xmlns="" id="{B58436A1-5910-0897-5E6C-1AB5084586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84791" y="71783"/>
            <a:ext cx="1738935" cy="755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366982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xmlns="" id="{B261070B-6909-0296-C467-8CF795D94DD6}"/>
              </a:ext>
            </a:extLst>
          </p:cNvPr>
          <p:cNvPicPr>
            <a:picLocks noChangeAspect="1"/>
          </p:cNvPicPr>
          <p:nvPr/>
        </p:nvPicPr>
        <p:blipFill>
          <a:blip r:embed="rId2"/>
          <a:stretch>
            <a:fillRect/>
          </a:stretch>
        </p:blipFill>
        <p:spPr>
          <a:xfrm>
            <a:off x="396624" y="395925"/>
            <a:ext cx="11038969" cy="4421172"/>
          </a:xfrm>
          <a:prstGeom prst="rect">
            <a:avLst/>
          </a:prstGeom>
        </p:spPr>
      </p:pic>
    </p:spTree>
    <p:extLst>
      <p:ext uri="{BB962C8B-B14F-4D97-AF65-F5344CB8AC3E}">
        <p14:creationId xmlns:p14="http://schemas.microsoft.com/office/powerpoint/2010/main" val="14862748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gammafiel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2756" y="1546876"/>
            <a:ext cx="5259554" cy="5328629"/>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7411" name="Text Box 3"/>
          <p:cNvSpPr txBox="1">
            <a:spLocks noChangeArrowheads="1"/>
          </p:cNvSpPr>
          <p:nvPr/>
        </p:nvSpPr>
        <p:spPr bwMode="auto">
          <a:xfrm>
            <a:off x="1107008" y="5007516"/>
            <a:ext cx="2744378" cy="14465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ase" hangingPunct="1">
              <a:spcBef>
                <a:spcPct val="0"/>
              </a:spcBef>
              <a:spcAft>
                <a:spcPct val="0"/>
              </a:spcAft>
              <a:buNone/>
            </a:pPr>
            <a:r>
              <a:rPr lang="en-US" altLang="pt-BR" sz="1600" dirty="0">
                <a:solidFill>
                  <a:prstClr val="black"/>
                </a:solidFill>
                <a:latin typeface="Arial" panose="020B0604020202020204" pitchFamily="34" charset="0"/>
                <a:cs typeface="Arial" panose="020B0604020202020204" pitchFamily="34" charset="0"/>
              </a:rPr>
              <a:t>Institute of Radiation Breeding</a:t>
            </a:r>
          </a:p>
          <a:p>
            <a:pPr eaLnBrk="1" fontAlgn="base" hangingPunct="1">
              <a:spcBef>
                <a:spcPct val="0"/>
              </a:spcBef>
              <a:spcAft>
                <a:spcPct val="0"/>
              </a:spcAft>
              <a:buNone/>
            </a:pPr>
            <a:r>
              <a:rPr lang="en-US" altLang="pt-BR" sz="1600" dirty="0">
                <a:solidFill>
                  <a:prstClr val="black"/>
                </a:solidFill>
                <a:latin typeface="Arial" panose="020B0604020202020204" pitchFamily="34" charset="0"/>
                <a:cs typeface="Arial" panose="020B0604020202020204" pitchFamily="34" charset="0"/>
              </a:rPr>
              <a:t>Ibaraki-ken,  JAPAN </a:t>
            </a:r>
          </a:p>
          <a:p>
            <a:pPr eaLnBrk="1" fontAlgn="base" hangingPunct="1">
              <a:spcBef>
                <a:spcPct val="0"/>
              </a:spcBef>
              <a:spcAft>
                <a:spcPct val="0"/>
              </a:spcAft>
              <a:buNone/>
            </a:pPr>
            <a:endParaRPr lang="en-US" altLang="pt-BR" sz="1600" dirty="0">
              <a:solidFill>
                <a:prstClr val="black"/>
              </a:solidFill>
              <a:latin typeface="Arial" panose="020B0604020202020204" pitchFamily="34" charset="0"/>
              <a:cs typeface="Arial" panose="020B0604020202020204" pitchFamily="34" charset="0"/>
            </a:endParaRPr>
          </a:p>
          <a:p>
            <a:pPr eaLnBrk="1" fontAlgn="base" hangingPunct="1">
              <a:spcBef>
                <a:spcPct val="0"/>
              </a:spcBef>
              <a:spcAft>
                <a:spcPct val="0"/>
              </a:spcAft>
              <a:buNone/>
            </a:pPr>
            <a:r>
              <a:rPr lang="en-US" altLang="pt-BR" sz="1200" dirty="0">
                <a:solidFill>
                  <a:prstClr val="black"/>
                </a:solidFill>
                <a:latin typeface="Arial" panose="020B0604020202020204" pitchFamily="34" charset="0"/>
                <a:cs typeface="Arial" panose="020B0604020202020204" pitchFamily="34" charset="0"/>
              </a:rPr>
              <a:t>http://www.naro.affrc.go.jp/archive/nias/eng/org/GR/IRB/page05.html</a:t>
            </a:r>
          </a:p>
        </p:txBody>
      </p:sp>
      <p:sp>
        <p:nvSpPr>
          <p:cNvPr id="17412" name="Text Box 4"/>
          <p:cNvSpPr txBox="1">
            <a:spLocks noChangeArrowheads="1"/>
          </p:cNvSpPr>
          <p:nvPr/>
        </p:nvSpPr>
        <p:spPr bwMode="auto">
          <a:xfrm>
            <a:off x="1339465" y="2436269"/>
            <a:ext cx="1860550" cy="2031325"/>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fontAlgn="base" hangingPunct="1">
              <a:spcBef>
                <a:spcPct val="0"/>
              </a:spcBef>
              <a:spcAft>
                <a:spcPct val="0"/>
              </a:spcAft>
              <a:buNone/>
            </a:pPr>
            <a:r>
              <a:rPr lang="en-US" altLang="pt-BR" sz="1800" b="1" dirty="0">
                <a:solidFill>
                  <a:prstClr val="white"/>
                </a:solidFill>
                <a:latin typeface="Arial" panose="020B0604020202020204" pitchFamily="34" charset="0"/>
                <a:cs typeface="Arial" panose="020B0604020202020204" pitchFamily="34" charset="0"/>
              </a:rPr>
              <a:t>100m radius</a:t>
            </a:r>
          </a:p>
          <a:p>
            <a:pPr algn="ctr" eaLnBrk="1" fontAlgn="base" hangingPunct="1">
              <a:spcBef>
                <a:spcPct val="0"/>
              </a:spcBef>
              <a:spcAft>
                <a:spcPct val="0"/>
              </a:spcAft>
              <a:buNone/>
            </a:pPr>
            <a:endParaRPr lang="en-US" altLang="pt-BR" sz="1800" b="1" dirty="0">
              <a:solidFill>
                <a:prstClr val="white"/>
              </a:solidFill>
              <a:latin typeface="Arial" panose="020B0604020202020204" pitchFamily="34" charset="0"/>
              <a:cs typeface="Arial" panose="020B0604020202020204" pitchFamily="34" charset="0"/>
            </a:endParaRPr>
          </a:p>
          <a:p>
            <a:pPr algn="ctr" eaLnBrk="1" fontAlgn="base" hangingPunct="1">
              <a:spcBef>
                <a:spcPct val="0"/>
              </a:spcBef>
              <a:spcAft>
                <a:spcPct val="0"/>
              </a:spcAft>
              <a:buNone/>
            </a:pPr>
            <a:r>
              <a:rPr lang="en-US" altLang="pt-BR" sz="1800" b="1" dirty="0">
                <a:solidFill>
                  <a:prstClr val="white"/>
                </a:solidFill>
                <a:latin typeface="Arial" panose="020B0604020202020204" pitchFamily="34" charset="0"/>
                <a:cs typeface="Arial" panose="020B0604020202020204" pitchFamily="34" charset="0"/>
              </a:rPr>
              <a:t>89 </a:t>
            </a:r>
            <a:r>
              <a:rPr lang="en-US" altLang="pt-BR" sz="1800" b="1" dirty="0" err="1">
                <a:solidFill>
                  <a:prstClr val="white"/>
                </a:solidFill>
                <a:latin typeface="Arial" panose="020B0604020202020204" pitchFamily="34" charset="0"/>
                <a:cs typeface="Arial" panose="020B0604020202020204" pitchFamily="34" charset="0"/>
              </a:rPr>
              <a:t>TBq</a:t>
            </a:r>
            <a:endParaRPr lang="en-US" altLang="pt-BR" sz="1800" b="1" dirty="0">
              <a:solidFill>
                <a:prstClr val="white"/>
              </a:solidFill>
              <a:latin typeface="Arial" panose="020B0604020202020204" pitchFamily="34" charset="0"/>
              <a:cs typeface="Arial" panose="020B0604020202020204" pitchFamily="34" charset="0"/>
            </a:endParaRPr>
          </a:p>
          <a:p>
            <a:pPr algn="ctr" eaLnBrk="1" fontAlgn="base" hangingPunct="1">
              <a:spcBef>
                <a:spcPct val="0"/>
              </a:spcBef>
              <a:spcAft>
                <a:spcPct val="0"/>
              </a:spcAft>
              <a:buNone/>
            </a:pPr>
            <a:r>
              <a:rPr lang="en-US" altLang="pt-BR" sz="1800" b="1" dirty="0">
                <a:solidFill>
                  <a:prstClr val="white"/>
                </a:solidFill>
                <a:latin typeface="Arial" panose="020B0604020202020204" pitchFamily="34" charset="0"/>
                <a:cs typeface="Arial" panose="020B0604020202020204" pitchFamily="34" charset="0"/>
              </a:rPr>
              <a:t>Co-60 source at the center</a:t>
            </a:r>
          </a:p>
          <a:p>
            <a:pPr algn="ctr" eaLnBrk="1" fontAlgn="base" hangingPunct="1">
              <a:spcBef>
                <a:spcPct val="0"/>
              </a:spcBef>
              <a:spcAft>
                <a:spcPct val="0"/>
              </a:spcAft>
              <a:buNone/>
            </a:pPr>
            <a:r>
              <a:rPr lang="en-US" altLang="pt-BR" sz="1800" b="1" dirty="0">
                <a:solidFill>
                  <a:prstClr val="white"/>
                </a:solidFill>
                <a:latin typeface="Arial" panose="020B0604020202020204" pitchFamily="34" charset="0"/>
                <a:cs typeface="Arial" panose="020B0604020202020204" pitchFamily="34" charset="0"/>
              </a:rPr>
              <a:t>Shielding dike 8m high </a:t>
            </a:r>
          </a:p>
        </p:txBody>
      </p:sp>
      <p:sp>
        <p:nvSpPr>
          <p:cNvPr id="6" name="Rectangle 4"/>
          <p:cNvSpPr>
            <a:spLocks noChangeArrowheads="1"/>
          </p:cNvSpPr>
          <p:nvPr/>
        </p:nvSpPr>
        <p:spPr bwMode="auto">
          <a:xfrm>
            <a:off x="1654624" y="182889"/>
            <a:ext cx="85344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sz="4400">
                <a:solidFill>
                  <a:schemeClr val="tx2"/>
                </a:solidFill>
                <a:latin typeface="Times New Roman" panose="02020603050405020304" pitchFamily="18" charset="0"/>
              </a:defRPr>
            </a:lvl1pPr>
            <a:lvl2pPr>
              <a:defRPr sz="4400">
                <a:solidFill>
                  <a:schemeClr val="tx2"/>
                </a:solidFill>
                <a:latin typeface="Times New Roman" panose="02020603050405020304" pitchFamily="18" charset="0"/>
              </a:defRPr>
            </a:lvl2pPr>
            <a:lvl3pPr>
              <a:defRPr sz="4400">
                <a:solidFill>
                  <a:schemeClr val="tx2"/>
                </a:solidFill>
                <a:latin typeface="Times New Roman" panose="02020603050405020304" pitchFamily="18" charset="0"/>
              </a:defRPr>
            </a:lvl3pPr>
            <a:lvl4pPr>
              <a:defRPr sz="4400">
                <a:solidFill>
                  <a:schemeClr val="tx2"/>
                </a:solidFill>
                <a:latin typeface="Times New Roman" panose="02020603050405020304" pitchFamily="18" charset="0"/>
              </a:defRPr>
            </a:lvl4pPr>
            <a:lvl5pPr>
              <a:defRPr sz="4400">
                <a:solidFill>
                  <a:schemeClr val="tx2"/>
                </a:solidFill>
                <a:latin typeface="Times New Roman" panose="02020603050405020304" pitchFamily="18" charset="0"/>
              </a:defRPr>
            </a:lvl5pPr>
            <a:lvl6pPr marL="457200" algn="ctr" fontAlgn="base">
              <a:spcBef>
                <a:spcPct val="0"/>
              </a:spcBef>
              <a:spcAft>
                <a:spcPct val="0"/>
              </a:spcAft>
              <a:defRPr sz="4400">
                <a:solidFill>
                  <a:schemeClr val="tx2"/>
                </a:solidFill>
                <a:latin typeface="Times New Roman" panose="02020603050405020304" pitchFamily="18" charset="0"/>
              </a:defRPr>
            </a:lvl6pPr>
            <a:lvl7pPr marL="914400" algn="ctr" fontAlgn="base">
              <a:spcBef>
                <a:spcPct val="0"/>
              </a:spcBef>
              <a:spcAft>
                <a:spcPct val="0"/>
              </a:spcAft>
              <a:defRPr sz="4400">
                <a:solidFill>
                  <a:schemeClr val="tx2"/>
                </a:solidFill>
                <a:latin typeface="Times New Roman" panose="02020603050405020304" pitchFamily="18" charset="0"/>
              </a:defRPr>
            </a:lvl7pPr>
            <a:lvl8pPr marL="1371600" algn="ctr" fontAlgn="base">
              <a:spcBef>
                <a:spcPct val="0"/>
              </a:spcBef>
              <a:spcAft>
                <a:spcPct val="0"/>
              </a:spcAft>
              <a:defRPr sz="4400">
                <a:solidFill>
                  <a:schemeClr val="tx2"/>
                </a:solidFill>
                <a:latin typeface="Times New Roman" panose="02020603050405020304" pitchFamily="18" charset="0"/>
              </a:defRPr>
            </a:lvl8pPr>
            <a:lvl9pPr marL="1828800" algn="ctr" fontAlgn="base">
              <a:spcBef>
                <a:spcPct val="0"/>
              </a:spcBef>
              <a:spcAft>
                <a:spcPct val="0"/>
              </a:spcAft>
              <a:defRPr sz="4400">
                <a:solidFill>
                  <a:schemeClr val="tx2"/>
                </a:solidFill>
                <a:latin typeface="Times New Roman" panose="02020603050405020304" pitchFamily="18" charset="0"/>
              </a:defRPr>
            </a:lvl9pPr>
          </a:lstStyle>
          <a:p>
            <a:pPr algn="ctr" fontAlgn="base">
              <a:spcBef>
                <a:spcPct val="0"/>
              </a:spcBef>
              <a:spcAft>
                <a:spcPct val="0"/>
              </a:spcAft>
            </a:pP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Melhoramento</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Convencional</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usa</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como</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ferramentas</a:t>
            </a:r>
          </a:p>
          <a:p>
            <a:pPr algn="ctr" fontAlgn="base">
              <a:spcBef>
                <a:spcPct val="0"/>
              </a:spcBef>
              <a:spcAft>
                <a:spcPct val="0"/>
              </a:spcAft>
            </a:pP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Mutagênese</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Química</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e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por</a:t>
            </a:r>
            <a:r>
              <a:rPr lang="en-US"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altLang="pt-BR" sz="2800" dirty="0" err="1">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Radiação</a:t>
            </a:r>
            <a:endParaRPr lang="pt-BR" altLang="pt-BR" sz="2800"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7" name="Line 5"/>
          <p:cNvSpPr>
            <a:spLocks noChangeShapeType="1"/>
          </p:cNvSpPr>
          <p:nvPr/>
        </p:nvSpPr>
        <p:spPr bwMode="auto">
          <a:xfrm>
            <a:off x="1654624" y="1137589"/>
            <a:ext cx="74295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pic>
        <p:nvPicPr>
          <p:cNvPr id="8" name="Picture 10" descr="C:\Documents and Settings\Francisco\Meus documentos\Minhas imagens\embrapa.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028709"/>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52" name="Rectangle 8"/>
          <p:cNvSpPr>
            <a:spLocks noGrp="1" noChangeArrowheads="1"/>
          </p:cNvSpPr>
          <p:nvPr>
            <p:ph type="title"/>
          </p:nvPr>
        </p:nvSpPr>
        <p:spPr>
          <a:xfrm>
            <a:off x="2047586" y="0"/>
            <a:ext cx="7772400" cy="1143000"/>
          </a:xfrm>
          <a:noFill/>
          <a:ln/>
        </p:spPr>
        <p:txBody>
          <a:bodyPr>
            <a:normAutofit/>
          </a:bodyPr>
          <a:lstStyle/>
          <a:p>
            <a:r>
              <a:rPr lang="pt-BR" altLang="pt-BR" sz="3600" dirty="0" err="1">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Grapefruit</a:t>
            </a:r>
            <a:endParaRPr lang="pt-BR" altLang="pt-BR" sz="3600" i="1" dirty="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9" name="Picture 10" descr="C:\Documents and Settings\Francisco\Meus documentos\Minhas imagens\embrapa.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Line 14"/>
          <p:cNvSpPr>
            <a:spLocks noChangeShapeType="1"/>
          </p:cNvSpPr>
          <p:nvPr/>
        </p:nvSpPr>
        <p:spPr bwMode="auto">
          <a:xfrm>
            <a:off x="2219036" y="1138153"/>
            <a:ext cx="74295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pt-BR"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pic>
        <p:nvPicPr>
          <p:cNvPr id="3" name="Imagem 2"/>
          <p:cNvPicPr>
            <a:picLocks noChangeAspect="1"/>
          </p:cNvPicPr>
          <p:nvPr/>
        </p:nvPicPr>
        <p:blipFill>
          <a:blip r:embed="rId4"/>
          <a:stretch>
            <a:fillRect/>
          </a:stretch>
        </p:blipFill>
        <p:spPr>
          <a:xfrm>
            <a:off x="6031346" y="3591247"/>
            <a:ext cx="3477923" cy="2605085"/>
          </a:xfrm>
          <a:prstGeom prst="rect">
            <a:avLst/>
          </a:prstGeom>
          <a:ln>
            <a:solidFill>
              <a:schemeClr val="tx1"/>
            </a:solidFill>
          </a:ln>
        </p:spPr>
      </p:pic>
      <p:pic>
        <p:nvPicPr>
          <p:cNvPr id="4" name="Imagem 3"/>
          <p:cNvPicPr>
            <a:picLocks noChangeAspect="1"/>
          </p:cNvPicPr>
          <p:nvPr/>
        </p:nvPicPr>
        <p:blipFill>
          <a:blip r:embed="rId5"/>
          <a:stretch>
            <a:fillRect/>
          </a:stretch>
        </p:blipFill>
        <p:spPr>
          <a:xfrm>
            <a:off x="2650403" y="3836514"/>
            <a:ext cx="2162175" cy="2114550"/>
          </a:xfrm>
          <a:prstGeom prst="rect">
            <a:avLst/>
          </a:prstGeom>
          <a:ln>
            <a:solidFill>
              <a:schemeClr val="tx1"/>
            </a:solidFill>
          </a:ln>
        </p:spPr>
      </p:pic>
      <p:sp>
        <p:nvSpPr>
          <p:cNvPr id="5" name="CaixaDeTexto 4"/>
          <p:cNvSpPr txBox="1"/>
          <p:nvPr/>
        </p:nvSpPr>
        <p:spPr>
          <a:xfrm>
            <a:off x="2733009" y="1459461"/>
            <a:ext cx="6401554" cy="1569660"/>
          </a:xfrm>
          <a:prstGeom prst="rect">
            <a:avLst/>
          </a:prstGeom>
          <a:noFill/>
          <a:ln>
            <a:solidFill>
              <a:schemeClr val="tx1"/>
            </a:solidFill>
          </a:ln>
        </p:spPr>
        <p:txBody>
          <a:bodyPr wrap="square" rtlCol="0">
            <a:spAutoFit/>
          </a:bodyPr>
          <a:lstStyle/>
          <a:p>
            <a:r>
              <a:rPr lang="en-US" sz="2400" b="1" i="1" dirty="0">
                <a:latin typeface="Calibri" panose="020F0502020204030204" pitchFamily="34" charset="0"/>
                <a:cs typeface="Calibri" panose="020F0502020204030204" pitchFamily="34" charset="0"/>
              </a:rPr>
              <a:t>Grapefruit: Pomelo-orange cross.</a:t>
            </a:r>
          </a:p>
          <a:p>
            <a:r>
              <a:rPr lang="en-US" sz="2400" i="1" dirty="0">
                <a:latin typeface="Calibri" panose="020F0502020204030204" pitchFamily="34" charset="0"/>
                <a:cs typeface="Calibri" panose="020F0502020204030204" pitchFamily="34" charset="0"/>
              </a:rPr>
              <a:t>Subject to X-ray and gamma-ray mutation gave rise to different color varieties such as Star Ruby and Rio Red</a:t>
            </a:r>
            <a:endParaRPr lang="pt-BR" sz="2400" i="1" dirty="0">
              <a:latin typeface="Calibri" panose="020F0502020204030204" pitchFamily="34" charset="0"/>
              <a:cs typeface="Calibri" panose="020F0502020204030204" pitchFamily="34" charset="0"/>
            </a:endParaRPr>
          </a:p>
        </p:txBody>
      </p:sp>
      <p:sp>
        <p:nvSpPr>
          <p:cNvPr id="2" name="Seta para a direita 1"/>
          <p:cNvSpPr/>
          <p:nvPr/>
        </p:nvSpPr>
        <p:spPr>
          <a:xfrm>
            <a:off x="5116945" y="4507345"/>
            <a:ext cx="655782" cy="387928"/>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4055865341"/>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Agrupar 22">
            <a:extLst>
              <a:ext uri="{FF2B5EF4-FFF2-40B4-BE49-F238E27FC236}">
                <a16:creationId xmlns:a16="http://schemas.microsoft.com/office/drawing/2014/main" xmlns="" id="{B7BCB63A-8CC8-422C-ADBF-CF782E863792}"/>
              </a:ext>
            </a:extLst>
          </p:cNvPr>
          <p:cNvGrpSpPr/>
          <p:nvPr/>
        </p:nvGrpSpPr>
        <p:grpSpPr>
          <a:xfrm>
            <a:off x="79312" y="83127"/>
            <a:ext cx="12105442" cy="6722917"/>
            <a:chOff x="721703" y="144380"/>
            <a:chExt cx="10666732" cy="5923911"/>
          </a:xfrm>
        </p:grpSpPr>
        <p:pic>
          <p:nvPicPr>
            <p:cNvPr id="6" name="Imagem 5">
              <a:extLst>
                <a:ext uri="{FF2B5EF4-FFF2-40B4-BE49-F238E27FC236}">
                  <a16:creationId xmlns:a16="http://schemas.microsoft.com/office/drawing/2014/main" xmlns="" id="{9060059E-644B-47B6-9D55-F4601AAD538B}"/>
                </a:ext>
              </a:extLst>
            </p:cNvPr>
            <p:cNvPicPr>
              <a:picLocks noChangeAspect="1"/>
            </p:cNvPicPr>
            <p:nvPr/>
          </p:nvPicPr>
          <p:blipFill rotWithShape="1">
            <a:blip r:embed="rId3"/>
            <a:srcRect l="17173" t="27525" r="32210" b="36606"/>
            <a:stretch/>
          </p:blipFill>
          <p:spPr>
            <a:xfrm>
              <a:off x="721703" y="1153391"/>
              <a:ext cx="10583606" cy="4218709"/>
            </a:xfrm>
            <a:prstGeom prst="rect">
              <a:avLst/>
            </a:prstGeom>
          </p:spPr>
        </p:pic>
        <p:pic>
          <p:nvPicPr>
            <p:cNvPr id="7" name="Imagem 6">
              <a:extLst>
                <a:ext uri="{FF2B5EF4-FFF2-40B4-BE49-F238E27FC236}">
                  <a16:creationId xmlns:a16="http://schemas.microsoft.com/office/drawing/2014/main" xmlns="" id="{0B5DE7BD-DE13-494E-A7E9-E54FEAA1EE34}"/>
                </a:ext>
              </a:extLst>
            </p:cNvPr>
            <p:cNvPicPr>
              <a:picLocks noChangeAspect="1"/>
            </p:cNvPicPr>
            <p:nvPr/>
          </p:nvPicPr>
          <p:blipFill rotWithShape="1">
            <a:blip r:embed="rId4"/>
            <a:srcRect l="63404" t="32286" r="25100" b="53595"/>
            <a:stretch/>
          </p:blipFill>
          <p:spPr>
            <a:xfrm>
              <a:off x="6231082" y="1914185"/>
              <a:ext cx="2672613" cy="1846214"/>
            </a:xfrm>
            <a:prstGeom prst="rect">
              <a:avLst/>
            </a:prstGeom>
            <a:ln>
              <a:solidFill>
                <a:schemeClr val="tx1"/>
              </a:solidFill>
            </a:ln>
          </p:spPr>
        </p:pic>
        <p:pic>
          <p:nvPicPr>
            <p:cNvPr id="8" name="Imagem 7">
              <a:extLst>
                <a:ext uri="{FF2B5EF4-FFF2-40B4-BE49-F238E27FC236}">
                  <a16:creationId xmlns:a16="http://schemas.microsoft.com/office/drawing/2014/main" xmlns="" id="{58B2422A-20A5-4136-97FF-DBC48F0DE655}"/>
                </a:ext>
              </a:extLst>
            </p:cNvPr>
            <p:cNvPicPr>
              <a:picLocks noChangeAspect="1"/>
            </p:cNvPicPr>
            <p:nvPr/>
          </p:nvPicPr>
          <p:blipFill rotWithShape="1">
            <a:blip r:embed="rId4"/>
            <a:srcRect l="22631" t="12055" r="37164" b="79414"/>
            <a:stretch/>
          </p:blipFill>
          <p:spPr>
            <a:xfrm>
              <a:off x="751499" y="144380"/>
              <a:ext cx="10542151" cy="1258394"/>
            </a:xfrm>
            <a:prstGeom prst="rect">
              <a:avLst/>
            </a:prstGeom>
            <a:ln>
              <a:solidFill>
                <a:schemeClr val="tx1"/>
              </a:solidFill>
            </a:ln>
          </p:spPr>
        </p:pic>
        <p:pic>
          <p:nvPicPr>
            <p:cNvPr id="10" name="Imagem 9">
              <a:extLst>
                <a:ext uri="{FF2B5EF4-FFF2-40B4-BE49-F238E27FC236}">
                  <a16:creationId xmlns:a16="http://schemas.microsoft.com/office/drawing/2014/main" xmlns="" id="{3A9DFB45-9411-4465-B18D-16A6B3CACA5F}"/>
                </a:ext>
              </a:extLst>
            </p:cNvPr>
            <p:cNvPicPr>
              <a:picLocks noChangeAspect="1"/>
            </p:cNvPicPr>
            <p:nvPr/>
          </p:nvPicPr>
          <p:blipFill rotWithShape="1">
            <a:blip r:embed="rId3"/>
            <a:srcRect l="17173" t="71109" r="32210" b="21028"/>
            <a:stretch/>
          </p:blipFill>
          <p:spPr>
            <a:xfrm>
              <a:off x="721703" y="4623954"/>
              <a:ext cx="10583606" cy="924791"/>
            </a:xfrm>
            <a:prstGeom prst="rect">
              <a:avLst/>
            </a:prstGeom>
          </p:spPr>
        </p:pic>
        <p:pic>
          <p:nvPicPr>
            <p:cNvPr id="12" name="Imagem 11">
              <a:extLst>
                <a:ext uri="{FF2B5EF4-FFF2-40B4-BE49-F238E27FC236}">
                  <a16:creationId xmlns:a16="http://schemas.microsoft.com/office/drawing/2014/main" xmlns="" id="{94FABC2C-ABF1-4D54-A73C-4BB563734555}"/>
                </a:ext>
              </a:extLst>
            </p:cNvPr>
            <p:cNvPicPr>
              <a:picLocks noChangeAspect="1"/>
            </p:cNvPicPr>
            <p:nvPr/>
          </p:nvPicPr>
          <p:blipFill rotWithShape="1">
            <a:blip r:embed="rId5"/>
            <a:srcRect l="25307" t="84394" r="26181" b="11970"/>
            <a:stretch/>
          </p:blipFill>
          <p:spPr>
            <a:xfrm>
              <a:off x="804828" y="5451577"/>
              <a:ext cx="10583607" cy="446234"/>
            </a:xfrm>
            <a:prstGeom prst="rect">
              <a:avLst/>
            </a:prstGeom>
          </p:spPr>
        </p:pic>
        <p:sp>
          <p:nvSpPr>
            <p:cNvPr id="20" name="Retângulo 19">
              <a:extLst>
                <a:ext uri="{FF2B5EF4-FFF2-40B4-BE49-F238E27FC236}">
                  <a16:creationId xmlns:a16="http://schemas.microsoft.com/office/drawing/2014/main" xmlns="" id="{7064188E-C11B-47C4-B816-5152F8904DC9}"/>
                </a:ext>
              </a:extLst>
            </p:cNvPr>
            <p:cNvSpPr/>
            <p:nvPr/>
          </p:nvSpPr>
          <p:spPr>
            <a:xfrm>
              <a:off x="751499" y="144380"/>
              <a:ext cx="10583606" cy="5923911"/>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5" name="CaixaDeTexto 24">
            <a:extLst>
              <a:ext uri="{FF2B5EF4-FFF2-40B4-BE49-F238E27FC236}">
                <a16:creationId xmlns:a16="http://schemas.microsoft.com/office/drawing/2014/main" xmlns="" id="{674372F7-EA3D-4CD3-9A3E-B717484A1DAB}"/>
              </a:ext>
            </a:extLst>
          </p:cNvPr>
          <p:cNvSpPr txBox="1"/>
          <p:nvPr/>
        </p:nvSpPr>
        <p:spPr>
          <a:xfrm>
            <a:off x="401703" y="1768474"/>
            <a:ext cx="3107775" cy="646331"/>
          </a:xfrm>
          <a:prstGeom prst="rect">
            <a:avLst/>
          </a:prstGeom>
          <a:solidFill>
            <a:schemeClr val="bg1"/>
          </a:solidFill>
          <a:ln w="28575">
            <a:solidFill>
              <a:schemeClr val="tx1"/>
            </a:solidFill>
          </a:ln>
        </p:spPr>
        <p:txBody>
          <a:bodyPr wrap="none" rtlCol="0">
            <a:spAutoFit/>
          </a:bodyPr>
          <a:lstStyle/>
          <a:p>
            <a:pPr algn="ctr"/>
            <a:r>
              <a:rPr lang="pt-BR" b="1" i="1" dirty="0" err="1">
                <a:solidFill>
                  <a:srgbClr val="FF0000"/>
                </a:solidFill>
                <a:effectLst>
                  <a:outerShdw blurRad="38100" dist="38100" dir="2700000" algn="tl">
                    <a:srgbClr val="000000">
                      <a:alpha val="43137"/>
                    </a:srgbClr>
                  </a:outerShdw>
                </a:effectLst>
              </a:rPr>
              <a:t>During</a:t>
            </a:r>
            <a:r>
              <a:rPr lang="pt-BR" b="1" i="1" dirty="0">
                <a:solidFill>
                  <a:srgbClr val="FF0000"/>
                </a:solidFill>
                <a:effectLst>
                  <a:outerShdw blurRad="38100" dist="38100" dir="2700000" algn="tl">
                    <a:srgbClr val="000000">
                      <a:alpha val="43137"/>
                    </a:srgbClr>
                  </a:outerShdw>
                </a:effectLst>
              </a:rPr>
              <a:t> </a:t>
            </a:r>
            <a:r>
              <a:rPr lang="pt-BR" b="1" i="1" dirty="0" err="1">
                <a:solidFill>
                  <a:srgbClr val="FF0000"/>
                </a:solidFill>
                <a:effectLst>
                  <a:outerShdw blurRad="38100" dist="38100" dir="2700000" algn="tl">
                    <a:srgbClr val="000000">
                      <a:alpha val="43137"/>
                    </a:srgbClr>
                  </a:outerShdw>
                </a:effectLst>
              </a:rPr>
              <a:t>the</a:t>
            </a:r>
            <a:r>
              <a:rPr lang="pt-BR" b="1" i="1" dirty="0">
                <a:solidFill>
                  <a:srgbClr val="FF0000"/>
                </a:solidFill>
                <a:effectLst>
                  <a:outerShdw blurRad="38100" dist="38100" dir="2700000" algn="tl">
                    <a:srgbClr val="000000">
                      <a:alpha val="43137"/>
                    </a:srgbClr>
                  </a:outerShdw>
                </a:effectLst>
              </a:rPr>
              <a:t> </a:t>
            </a:r>
            <a:r>
              <a:rPr lang="pt-BR" b="1" i="1" dirty="0" err="1">
                <a:solidFill>
                  <a:srgbClr val="FF0000"/>
                </a:solidFill>
                <a:effectLst>
                  <a:outerShdw blurRad="38100" dist="38100" dir="2700000" algn="tl">
                    <a:srgbClr val="000000">
                      <a:alpha val="43137"/>
                    </a:srgbClr>
                  </a:outerShdw>
                </a:effectLst>
              </a:rPr>
              <a:t>past</a:t>
            </a:r>
            <a:r>
              <a:rPr lang="pt-BR" b="1" i="1" dirty="0">
                <a:solidFill>
                  <a:srgbClr val="FF0000"/>
                </a:solidFill>
                <a:effectLst>
                  <a:outerShdw blurRad="38100" dist="38100" dir="2700000" algn="tl">
                    <a:srgbClr val="000000">
                      <a:alpha val="43137"/>
                    </a:srgbClr>
                  </a:outerShdw>
                </a:effectLst>
              </a:rPr>
              <a:t> 70 </a:t>
            </a:r>
            <a:r>
              <a:rPr lang="pt-BR" b="1" i="1" dirty="0" err="1">
                <a:solidFill>
                  <a:srgbClr val="FF0000"/>
                </a:solidFill>
                <a:effectLst>
                  <a:outerShdw blurRad="38100" dist="38100" dir="2700000" algn="tl">
                    <a:srgbClr val="000000">
                      <a:alpha val="43137"/>
                    </a:srgbClr>
                  </a:outerShdw>
                </a:effectLst>
              </a:rPr>
              <a:t>years</a:t>
            </a:r>
            <a:endParaRPr lang="pt-BR" b="1" i="1" dirty="0">
              <a:solidFill>
                <a:srgbClr val="FF0000"/>
              </a:solidFill>
              <a:effectLst>
                <a:outerShdw blurRad="38100" dist="38100" dir="2700000" algn="tl">
                  <a:srgbClr val="000000">
                    <a:alpha val="43137"/>
                  </a:srgbClr>
                </a:outerShdw>
              </a:effectLst>
            </a:endParaRPr>
          </a:p>
          <a:p>
            <a:pPr algn="ctr"/>
            <a:r>
              <a:rPr lang="pt-BR" b="1" i="1" dirty="0">
                <a:solidFill>
                  <a:srgbClr val="FF0000"/>
                </a:solidFill>
                <a:effectLst>
                  <a:outerShdw blurRad="38100" dist="38100" dir="2700000" algn="tl">
                    <a:srgbClr val="000000">
                      <a:alpha val="43137"/>
                    </a:srgbClr>
                  </a:outerShdw>
                </a:effectLst>
              </a:rPr>
              <a:t>more </a:t>
            </a:r>
            <a:r>
              <a:rPr lang="pt-BR" b="1" i="1" dirty="0" err="1">
                <a:solidFill>
                  <a:srgbClr val="FF0000"/>
                </a:solidFill>
                <a:effectLst>
                  <a:outerShdw blurRad="38100" dist="38100" dir="2700000" algn="tl">
                    <a:srgbClr val="000000">
                      <a:alpha val="43137"/>
                    </a:srgbClr>
                  </a:outerShdw>
                </a:effectLst>
              </a:rPr>
              <a:t>than</a:t>
            </a:r>
            <a:r>
              <a:rPr lang="pt-BR" b="1" i="1" dirty="0">
                <a:solidFill>
                  <a:srgbClr val="FF0000"/>
                </a:solidFill>
                <a:effectLst>
                  <a:outerShdw blurRad="38100" dist="38100" dir="2700000" algn="tl">
                    <a:srgbClr val="000000">
                      <a:alpha val="43137"/>
                    </a:srgbClr>
                  </a:outerShdw>
                </a:effectLst>
              </a:rPr>
              <a:t> 3.200 </a:t>
            </a:r>
            <a:r>
              <a:rPr lang="pt-BR" b="1" i="1" dirty="0" err="1">
                <a:solidFill>
                  <a:srgbClr val="FF0000"/>
                </a:solidFill>
                <a:effectLst>
                  <a:outerShdw blurRad="38100" dist="38100" dir="2700000" algn="tl">
                    <a:srgbClr val="000000">
                      <a:alpha val="43137"/>
                    </a:srgbClr>
                  </a:outerShdw>
                </a:effectLst>
              </a:rPr>
              <a:t>crop</a:t>
            </a:r>
            <a:r>
              <a:rPr lang="pt-BR" b="1" i="1" dirty="0">
                <a:solidFill>
                  <a:srgbClr val="FF0000"/>
                </a:solidFill>
                <a:effectLst>
                  <a:outerShdw blurRad="38100" dist="38100" dir="2700000" algn="tl">
                    <a:srgbClr val="000000">
                      <a:alpha val="43137"/>
                    </a:srgbClr>
                  </a:outerShdw>
                </a:effectLst>
              </a:rPr>
              <a:t> </a:t>
            </a:r>
            <a:r>
              <a:rPr lang="pt-BR" b="1" i="1" dirty="0" err="1">
                <a:solidFill>
                  <a:srgbClr val="FF0000"/>
                </a:solidFill>
                <a:effectLst>
                  <a:outerShdw blurRad="38100" dist="38100" dir="2700000" algn="tl">
                    <a:srgbClr val="000000">
                      <a:alpha val="43137"/>
                    </a:srgbClr>
                  </a:outerShdw>
                </a:effectLst>
              </a:rPr>
              <a:t>varieties</a:t>
            </a:r>
            <a:endParaRPr lang="pt-BR" b="1" i="1" dirty="0">
              <a:solidFill>
                <a:srgbClr val="FF0000"/>
              </a:solidFill>
              <a:effectLst>
                <a:outerShdw blurRad="38100" dist="38100" dir="2700000" algn="tl">
                  <a:srgbClr val="000000">
                    <a:alpha val="43137"/>
                  </a:srgbClr>
                </a:outerShdw>
              </a:effectLst>
            </a:endParaRPr>
          </a:p>
        </p:txBody>
      </p:sp>
      <p:pic>
        <p:nvPicPr>
          <p:cNvPr id="26" name="Imagem 25">
            <a:extLst>
              <a:ext uri="{FF2B5EF4-FFF2-40B4-BE49-F238E27FC236}">
                <a16:creationId xmlns:a16="http://schemas.microsoft.com/office/drawing/2014/main" xmlns="" id="{2B3815BE-5163-4AD8-8856-9D929AFAA5DB}"/>
              </a:ext>
            </a:extLst>
          </p:cNvPr>
          <p:cNvPicPr>
            <a:picLocks noChangeAspect="1"/>
          </p:cNvPicPr>
          <p:nvPr/>
        </p:nvPicPr>
        <p:blipFill>
          <a:blip r:embed="rId6"/>
          <a:stretch>
            <a:fillRect/>
          </a:stretch>
        </p:blipFill>
        <p:spPr>
          <a:xfrm>
            <a:off x="3817859" y="5691660"/>
            <a:ext cx="877900" cy="445047"/>
          </a:xfrm>
          <a:prstGeom prst="rect">
            <a:avLst/>
          </a:prstGeom>
        </p:spPr>
      </p:pic>
      <p:pic>
        <p:nvPicPr>
          <p:cNvPr id="27" name="Imagem 26">
            <a:extLst>
              <a:ext uri="{FF2B5EF4-FFF2-40B4-BE49-F238E27FC236}">
                <a16:creationId xmlns:a16="http://schemas.microsoft.com/office/drawing/2014/main" xmlns="" id="{53141381-D337-4E18-9D5D-418E1232D95F}"/>
              </a:ext>
            </a:extLst>
          </p:cNvPr>
          <p:cNvPicPr>
            <a:picLocks noChangeAspect="1"/>
          </p:cNvPicPr>
          <p:nvPr/>
        </p:nvPicPr>
        <p:blipFill>
          <a:blip r:embed="rId6"/>
          <a:stretch>
            <a:fillRect/>
          </a:stretch>
        </p:blipFill>
        <p:spPr>
          <a:xfrm>
            <a:off x="3794322" y="3293849"/>
            <a:ext cx="877900" cy="445047"/>
          </a:xfrm>
          <a:prstGeom prst="rect">
            <a:avLst/>
          </a:prstGeom>
        </p:spPr>
      </p:pic>
      <p:sp>
        <p:nvSpPr>
          <p:cNvPr id="29" name="Elipse 28">
            <a:extLst>
              <a:ext uri="{FF2B5EF4-FFF2-40B4-BE49-F238E27FC236}">
                <a16:creationId xmlns:a16="http://schemas.microsoft.com/office/drawing/2014/main" xmlns="" id="{FCD43148-F7A9-4B61-8302-C70E540B90AF}"/>
              </a:ext>
            </a:extLst>
          </p:cNvPr>
          <p:cNvSpPr/>
          <p:nvPr/>
        </p:nvSpPr>
        <p:spPr>
          <a:xfrm>
            <a:off x="6331786" y="6015953"/>
            <a:ext cx="2219932" cy="627175"/>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280455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9026" name="Object 2"/>
          <p:cNvGraphicFramePr>
            <a:graphicFrameLocks noChangeAspect="1"/>
          </p:cNvGraphicFramePr>
          <p:nvPr/>
        </p:nvGraphicFramePr>
        <p:xfrm>
          <a:off x="1790700" y="1311275"/>
          <a:ext cx="8382000" cy="5481638"/>
        </p:xfrm>
        <a:graphic>
          <a:graphicData uri="http://schemas.openxmlformats.org/presentationml/2006/ole">
            <mc:AlternateContent xmlns:mc="http://schemas.openxmlformats.org/markup-compatibility/2006">
              <mc:Choice xmlns:v="urn:schemas-microsoft-com:vml" Requires="v">
                <p:oleObj spid="_x0000_s1027" name="Imagem de bitmap" r:id="rId4" imgW="5649114" imgH="3696216" progId="Paint.Picture">
                  <p:embed/>
                </p:oleObj>
              </mc:Choice>
              <mc:Fallback>
                <p:oleObj name="Imagem de bitmap" r:id="rId4" imgW="5649114" imgH="3696216" progId="Paint.Picture">
                  <p:embed/>
                  <p:pic>
                    <p:nvPicPr>
                      <p:cNvPr id="129026"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0700" y="1311275"/>
                        <a:ext cx="8382000" cy="548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29035" name="Group 11"/>
          <p:cNvGrpSpPr>
            <a:grpSpLocks/>
          </p:cNvGrpSpPr>
          <p:nvPr/>
        </p:nvGrpSpPr>
        <p:grpSpPr bwMode="auto">
          <a:xfrm>
            <a:off x="4902200" y="2794001"/>
            <a:ext cx="4191000" cy="1963738"/>
            <a:chOff x="2200" y="1568"/>
            <a:chExt cx="2640" cy="1237"/>
          </a:xfrm>
        </p:grpSpPr>
        <p:sp>
          <p:nvSpPr>
            <p:cNvPr id="129028" name="Text Box 4"/>
            <p:cNvSpPr txBox="1">
              <a:spLocks noChangeArrowheads="1"/>
            </p:cNvSpPr>
            <p:nvPr/>
          </p:nvSpPr>
          <p:spPr bwMode="auto">
            <a:xfrm>
              <a:off x="2200" y="2632"/>
              <a:ext cx="64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pt-BR" altLang="pt-BR" sz="1200">
                  <a:solidFill>
                    <a:srgbClr val="000000"/>
                  </a:solidFill>
                  <a:latin typeface="Arial" panose="020B0604020202020204" pitchFamily="34" charset="0"/>
                </a:rPr>
                <a:t>Plasmídio Ti</a:t>
              </a:r>
              <a:endParaRPr lang="pt-BR" altLang="pt-BR" sz="1200">
                <a:solidFill>
                  <a:srgbClr val="000000"/>
                </a:solidFill>
                <a:latin typeface="Times New Roman" panose="02020603050405020304" pitchFamily="18" charset="0"/>
              </a:endParaRPr>
            </a:p>
          </p:txBody>
        </p:sp>
        <p:sp>
          <p:nvSpPr>
            <p:cNvPr id="129029" name="Text Box 5"/>
            <p:cNvSpPr txBox="1">
              <a:spLocks noChangeArrowheads="1"/>
            </p:cNvSpPr>
            <p:nvPr/>
          </p:nvSpPr>
          <p:spPr bwMode="auto">
            <a:xfrm>
              <a:off x="2480" y="1968"/>
              <a:ext cx="504"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r>
                <a:rPr lang="pt-BR" altLang="pt-BR" sz="1200">
                  <a:solidFill>
                    <a:srgbClr val="000000"/>
                  </a:solidFill>
                  <a:latin typeface="Arial" panose="020B0604020202020204" pitchFamily="34" charset="0"/>
                </a:rPr>
                <a:t>Região T</a:t>
              </a:r>
              <a:endParaRPr lang="pt-BR" altLang="pt-BR" sz="1200">
                <a:solidFill>
                  <a:srgbClr val="000000"/>
                </a:solidFill>
                <a:latin typeface="Times New Roman" panose="02020603050405020304" pitchFamily="18" charset="0"/>
              </a:endParaRPr>
            </a:p>
          </p:txBody>
        </p:sp>
        <p:sp>
          <p:nvSpPr>
            <p:cNvPr id="129032" name="Text Box 8"/>
            <p:cNvSpPr txBox="1">
              <a:spLocks noChangeArrowheads="1"/>
            </p:cNvSpPr>
            <p:nvPr/>
          </p:nvSpPr>
          <p:spPr bwMode="auto">
            <a:xfrm>
              <a:off x="4427" y="1568"/>
              <a:ext cx="41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fontAlgn="base" hangingPunct="0">
                <a:spcBef>
                  <a:spcPct val="0"/>
                </a:spcBef>
                <a:spcAft>
                  <a:spcPct val="0"/>
                </a:spcAft>
              </a:pPr>
              <a:r>
                <a:rPr lang="pt-BR" altLang="pt-BR" sz="1200">
                  <a:solidFill>
                    <a:srgbClr val="000000"/>
                  </a:solidFill>
                  <a:latin typeface="Arial" panose="020B0604020202020204" pitchFamily="34" charset="0"/>
                </a:rPr>
                <a:t>Núcleo</a:t>
              </a:r>
              <a:endParaRPr lang="pt-BR" altLang="pt-BR" sz="1200">
                <a:solidFill>
                  <a:srgbClr val="000000"/>
                </a:solidFill>
                <a:latin typeface="Times New Roman" panose="02020603050405020304" pitchFamily="18" charset="0"/>
              </a:endParaRPr>
            </a:p>
          </p:txBody>
        </p:sp>
      </p:grpSp>
      <p:sp>
        <p:nvSpPr>
          <p:cNvPr id="129034" name="Rectangle 10"/>
          <p:cNvSpPr>
            <a:spLocks noChangeArrowheads="1"/>
          </p:cNvSpPr>
          <p:nvPr/>
        </p:nvSpPr>
        <p:spPr bwMode="auto">
          <a:xfrm>
            <a:off x="1338214" y="242724"/>
            <a:ext cx="86296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fontAlgn="base">
              <a:spcBef>
                <a:spcPct val="0"/>
              </a:spcBef>
              <a:spcAft>
                <a:spcPct val="0"/>
              </a:spcAft>
            </a:pPr>
            <a:r>
              <a:rPr lang="en-US" altLang="pt-BR" sz="2800" b="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TRANSGÊNICOS</a:t>
            </a:r>
            <a:endParaRPr lang="en-US" altLang="pt-BR" sz="2800" b="1" i="1"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algn="ctr" fontAlgn="base">
              <a:spcBef>
                <a:spcPct val="0"/>
              </a:spcBef>
              <a:spcAft>
                <a:spcPct val="0"/>
              </a:spcAft>
            </a:pPr>
            <a:r>
              <a:rPr lang="en-US" altLang="pt-BR" sz="2800" b="1" i="1" u="sng"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endParaRPr lang="pt-BR" altLang="pt-BR" sz="2800" b="1" i="1" u="sng" dirty="0">
              <a:solidFill>
                <a:srgbClr val="00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29036" name="Line 12"/>
          <p:cNvSpPr>
            <a:spLocks noChangeShapeType="1"/>
          </p:cNvSpPr>
          <p:nvPr/>
        </p:nvSpPr>
        <p:spPr bwMode="auto">
          <a:xfrm>
            <a:off x="2318327" y="1082386"/>
            <a:ext cx="74295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fontAlgn="base" hangingPunct="0">
              <a:lnSpc>
                <a:spcPct val="90000"/>
              </a:lnSpc>
              <a:spcBef>
                <a:spcPct val="0"/>
              </a:spcBef>
              <a:spcAft>
                <a:spcPct val="0"/>
              </a:spcAft>
            </a:pPr>
            <a:endParaRPr lang="pt-BR">
              <a:solidFill>
                <a:srgbClr val="000000"/>
              </a:solidFill>
              <a:latin typeface="Arial" panose="020B0604020202020204" pitchFamily="34" charset="0"/>
            </a:endParaRPr>
          </a:p>
        </p:txBody>
      </p:sp>
    </p:spTree>
    <p:extLst>
      <p:ext uri="{BB962C8B-B14F-4D97-AF65-F5344CB8AC3E}">
        <p14:creationId xmlns:p14="http://schemas.microsoft.com/office/powerpoint/2010/main" val="371863612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Line 5"/>
          <p:cNvSpPr>
            <a:spLocks noChangeShapeType="1"/>
          </p:cNvSpPr>
          <p:nvPr/>
        </p:nvSpPr>
        <p:spPr bwMode="auto">
          <a:xfrm>
            <a:off x="1165352" y="1028470"/>
            <a:ext cx="742950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pPr>
              <a:defRPr/>
            </a:pPr>
            <a:endParaRPr lang="pt-BR">
              <a:solidFill>
                <a:prstClr val="black"/>
              </a:solidFill>
            </a:endParaRPr>
          </a:p>
        </p:txBody>
      </p:sp>
      <p:sp>
        <p:nvSpPr>
          <p:cNvPr id="7173" name="Rectangle 2"/>
          <p:cNvSpPr txBox="1">
            <a:spLocks noChangeArrowheads="1"/>
          </p:cNvSpPr>
          <p:nvPr/>
        </p:nvSpPr>
        <p:spPr bwMode="auto">
          <a:xfrm>
            <a:off x="305938" y="290556"/>
            <a:ext cx="932872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defRPr/>
            </a:pPr>
            <a:r>
              <a:rPr lang="en-US" sz="2800" b="1" i="1" dirty="0">
                <a:effectLst>
                  <a:outerShdw blurRad="38100" dist="38100" dir="2700000" algn="tl">
                    <a:srgbClr val="000000">
                      <a:alpha val="43137"/>
                    </a:srgbClr>
                  </a:outerShdw>
                </a:effectLst>
              </a:rPr>
              <a:t>TRANSGÊNICOS – AVALIAÇÃO DE RISCOS PASSA A SER NECESSÁRIA</a:t>
            </a:r>
            <a:endParaRPr lang="pt-BR" altLang="pt-BR" sz="2800" b="1" i="1"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algn="ctr">
              <a:spcBef>
                <a:spcPct val="0"/>
              </a:spcBef>
              <a:buFontTx/>
              <a:buNone/>
              <a:defRPr/>
            </a:pPr>
            <a:endParaRPr lang="pt-BR" altLang="pt-BR" sz="2800" b="1" i="1"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7" name="Content Placeholder 2"/>
          <p:cNvSpPr txBox="1">
            <a:spLocks/>
          </p:cNvSpPr>
          <p:nvPr/>
        </p:nvSpPr>
        <p:spPr bwMode="auto">
          <a:xfrm>
            <a:off x="1224091" y="1382484"/>
            <a:ext cx="4219575" cy="1474787"/>
          </a:xfrm>
          <a:prstGeom prst="rect">
            <a:avLst/>
          </a:prstGeom>
          <a:noFill/>
          <a:ln>
            <a:noFill/>
          </a:ln>
          <a:extLst>
            <a:ext uri="{909E8E84-426E-40dd-AFC4-6F175D3DCCD1}"/>
            <a:ext uri="{91240B29-F687-4f45-9708-019B960494DF}"/>
          </a:extLst>
        </p:spPr>
        <p:txBody>
          <a:bodyPr/>
          <a:lstStyle>
            <a:lvl1pPr marL="342900" indent="-342900">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just">
              <a:spcBef>
                <a:spcPct val="20000"/>
              </a:spcBef>
              <a:buFontTx/>
              <a:buChar char="•"/>
              <a:defRPr/>
            </a:pPr>
            <a:endParaRPr lang="en-US" altLang="pt-BR" sz="2000" dirty="0">
              <a:solidFill>
                <a:prstClr val="black"/>
              </a:solidFill>
              <a:latin typeface="Calibri" panose="020F0502020204030204"/>
            </a:endParaRPr>
          </a:p>
          <a:p>
            <a:pPr algn="just">
              <a:spcBef>
                <a:spcPct val="20000"/>
              </a:spcBef>
              <a:buFontTx/>
              <a:buChar char="•"/>
              <a:defRPr/>
            </a:pPr>
            <a:r>
              <a:rPr lang="en-US" sz="2000" dirty="0"/>
              <a:t>Crossbreeding between sexually compatible species</a:t>
            </a:r>
            <a:endParaRPr lang="en-US" altLang="pt-BR" sz="2000" dirty="0">
              <a:solidFill>
                <a:prstClr val="black"/>
              </a:solidFill>
              <a:latin typeface="Calibri" panose="020F0502020204030204"/>
            </a:endParaRPr>
          </a:p>
          <a:p>
            <a:pPr algn="just">
              <a:spcBef>
                <a:spcPct val="20000"/>
              </a:spcBef>
              <a:defRPr/>
            </a:pPr>
            <a:endParaRPr lang="en-US" altLang="pt-BR" sz="2000" dirty="0">
              <a:solidFill>
                <a:prstClr val="black"/>
              </a:solidFill>
              <a:latin typeface="Calibri" panose="020F0502020204030204"/>
            </a:endParaRPr>
          </a:p>
          <a:p>
            <a:pPr algn="just">
              <a:spcBef>
                <a:spcPct val="20000"/>
              </a:spcBef>
              <a:buFontTx/>
              <a:buChar char="•"/>
              <a:defRPr/>
            </a:pPr>
            <a:endParaRPr lang="en-US" altLang="pt-BR" sz="2000" dirty="0">
              <a:solidFill>
                <a:prstClr val="black"/>
              </a:solidFill>
              <a:latin typeface="Calibri" panose="020F0502020204030204"/>
            </a:endParaRPr>
          </a:p>
          <a:p>
            <a:pPr algn="just">
              <a:spcBef>
                <a:spcPct val="20000"/>
              </a:spcBef>
              <a:buFontTx/>
              <a:buChar char="•"/>
              <a:defRPr/>
            </a:pPr>
            <a:endParaRPr lang="en-US" altLang="pt-BR" sz="2000" dirty="0">
              <a:solidFill>
                <a:prstClr val="black"/>
              </a:solidFill>
              <a:latin typeface="Calibri" panose="020F0502020204030204"/>
            </a:endParaRPr>
          </a:p>
          <a:p>
            <a:pPr algn="just">
              <a:spcBef>
                <a:spcPct val="20000"/>
              </a:spcBef>
              <a:buFontTx/>
              <a:buChar char="•"/>
              <a:defRPr/>
            </a:pPr>
            <a:r>
              <a:rPr lang="en-US" sz="2000" dirty="0"/>
              <a:t>Chemical and ionizing radiation mutagenesis: Example: Ammonium </a:t>
            </a:r>
            <a:r>
              <a:rPr lang="en-US" sz="2000" dirty="0" err="1"/>
              <a:t>glufosinate</a:t>
            </a:r>
            <a:r>
              <a:rPr lang="en-US" sz="2000" dirty="0"/>
              <a:t>-resistant rice, hundreds of commercial wheat and rice varieties</a:t>
            </a:r>
            <a:endParaRPr lang="en-US" altLang="pt-BR" sz="2000" dirty="0">
              <a:solidFill>
                <a:prstClr val="black"/>
              </a:solidFill>
              <a:latin typeface="Calibri" panose="020F0502020204030204"/>
            </a:endParaRPr>
          </a:p>
          <a:p>
            <a:pPr algn="just">
              <a:spcBef>
                <a:spcPct val="20000"/>
              </a:spcBef>
              <a:buFontTx/>
              <a:buChar char="•"/>
              <a:defRPr/>
            </a:pPr>
            <a:endParaRPr lang="en-US" altLang="pt-BR" sz="2000" dirty="0">
              <a:solidFill>
                <a:prstClr val="black"/>
              </a:solidFill>
              <a:latin typeface="Calibri" panose="020F0502020204030204"/>
            </a:endParaRPr>
          </a:p>
          <a:p>
            <a:pPr algn="just">
              <a:spcBef>
                <a:spcPct val="20000"/>
              </a:spcBef>
              <a:buFontTx/>
              <a:buChar char="•"/>
              <a:defRPr/>
            </a:pPr>
            <a:endParaRPr lang="en-US" altLang="pt-BR" sz="2000" dirty="0">
              <a:solidFill>
                <a:prstClr val="black"/>
              </a:solidFill>
              <a:latin typeface="Calibri" panose="020F0502020204030204"/>
            </a:endParaRPr>
          </a:p>
          <a:p>
            <a:pPr algn="just">
              <a:spcBef>
                <a:spcPct val="20000"/>
              </a:spcBef>
              <a:buFontTx/>
              <a:buChar char="•"/>
              <a:defRPr/>
            </a:pPr>
            <a:r>
              <a:rPr lang="en-US" altLang="pt-BR" sz="2000" dirty="0" err="1">
                <a:solidFill>
                  <a:prstClr val="black"/>
                </a:solidFill>
                <a:cs typeface="Arial" panose="020B0604020202020204" pitchFamily="34" charset="0"/>
              </a:rPr>
              <a:t>Transgenics</a:t>
            </a:r>
            <a:endParaRPr lang="en-US" altLang="pt-BR" sz="2000" dirty="0">
              <a:solidFill>
                <a:prstClr val="black"/>
              </a:solidFill>
              <a:cs typeface="Arial" panose="020B0604020202020204" pitchFamily="34" charset="0"/>
            </a:endParaRPr>
          </a:p>
          <a:p>
            <a:pPr algn="just">
              <a:spcBef>
                <a:spcPct val="20000"/>
              </a:spcBef>
              <a:buFontTx/>
              <a:buChar char="•"/>
              <a:defRPr/>
            </a:pPr>
            <a:endParaRPr lang="en-US" altLang="pt-BR" sz="2000" dirty="0">
              <a:solidFill>
                <a:prstClr val="black"/>
              </a:solidFill>
              <a:latin typeface="Calibri" panose="020F0502020204030204"/>
            </a:endParaRPr>
          </a:p>
        </p:txBody>
      </p:sp>
      <p:pic>
        <p:nvPicPr>
          <p:cNvPr id="7175" name="Pictur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99741" y="1222146"/>
            <a:ext cx="1951038" cy="177006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aphicFrame>
        <p:nvGraphicFramePr>
          <p:cNvPr id="9" name="Object 2"/>
          <p:cNvGraphicFramePr>
            <a:graphicFrameLocks noChangeAspect="1"/>
          </p:cNvGraphicFramePr>
          <p:nvPr/>
        </p:nvGraphicFramePr>
        <p:xfrm>
          <a:off x="6594122" y="5352781"/>
          <a:ext cx="2231948" cy="1459643"/>
        </p:xfrm>
        <a:graphic>
          <a:graphicData uri="http://schemas.openxmlformats.org/presentationml/2006/ole">
            <mc:AlternateContent xmlns:mc="http://schemas.openxmlformats.org/markup-compatibility/2006">
              <mc:Choice xmlns:v="urn:schemas-microsoft-com:vml" Requires="v">
                <p:oleObj spid="_x0000_s2051" name="Imagem de bitmap" r:id="rId5" imgW="5649114" imgH="3696216" progId="Paint.Picture">
                  <p:embed/>
                </p:oleObj>
              </mc:Choice>
              <mc:Fallback>
                <p:oleObj name="Imagem de bitmap" r:id="rId5" imgW="5649114" imgH="3696216" progId="Paint.Picture">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94122" y="5352781"/>
                        <a:ext cx="2231948" cy="1459643"/>
                      </a:xfrm>
                      <a:prstGeom prst="rect">
                        <a:avLst/>
                      </a:prstGeom>
                      <a:noFill/>
                      <a:ln>
                        <a:solidFill>
                          <a:schemeClr val="tx1"/>
                        </a:solidFill>
                      </a:ln>
                      <a:effectLst/>
                    </p:spPr>
                  </p:pic>
                </p:oleObj>
              </mc:Fallback>
            </mc:AlternateContent>
          </a:graphicData>
        </a:graphic>
      </p:graphicFrame>
      <p:sp>
        <p:nvSpPr>
          <p:cNvPr id="2" name="Seta para Baixo 1"/>
          <p:cNvSpPr/>
          <p:nvPr/>
        </p:nvSpPr>
        <p:spPr>
          <a:xfrm flipV="1">
            <a:off x="9388330" y="1222146"/>
            <a:ext cx="97473" cy="3850227"/>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1" name="Seta para Baixo 10"/>
          <p:cNvSpPr/>
          <p:nvPr/>
        </p:nvSpPr>
        <p:spPr>
          <a:xfrm>
            <a:off x="9388330" y="5352781"/>
            <a:ext cx="97473" cy="1459642"/>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 name="CaixaDeTexto 2"/>
          <p:cNvSpPr txBox="1"/>
          <p:nvPr/>
        </p:nvSpPr>
        <p:spPr>
          <a:xfrm>
            <a:off x="9619154" y="2380217"/>
            <a:ext cx="2489913" cy="584775"/>
          </a:xfrm>
          <a:prstGeom prst="rect">
            <a:avLst/>
          </a:prstGeom>
          <a:noFill/>
          <a:ln>
            <a:solidFill>
              <a:schemeClr val="tx1"/>
            </a:solidFill>
          </a:ln>
        </p:spPr>
        <p:txBody>
          <a:bodyPr wrap="none" rtlCol="0">
            <a:spAutoFit/>
          </a:bodyPr>
          <a:lstStyle/>
          <a:p>
            <a:pPr algn="ctr"/>
            <a:r>
              <a:rPr lang="pt-BR" sz="1600" b="1" dirty="0">
                <a:solidFill>
                  <a:srgbClr val="FF0000"/>
                </a:solidFill>
                <a:effectLst>
                  <a:outerShdw blurRad="38100" dist="38100" dir="2700000" algn="tl">
                    <a:srgbClr val="000000">
                      <a:alpha val="43137"/>
                    </a:srgbClr>
                  </a:outerShdw>
                </a:effectLst>
              </a:rPr>
              <a:t>CONVENTIONAL BREEDING</a:t>
            </a:r>
          </a:p>
          <a:p>
            <a:pPr algn="ctr"/>
            <a:r>
              <a:rPr lang="pt-BR" sz="1600" b="1" dirty="0">
                <a:solidFill>
                  <a:srgbClr val="FF0000"/>
                </a:solidFill>
                <a:effectLst>
                  <a:outerShdw blurRad="38100" dist="38100" dir="2700000" algn="tl">
                    <a:srgbClr val="000000">
                      <a:alpha val="43137"/>
                    </a:srgbClr>
                  </a:outerShdw>
                </a:effectLst>
              </a:rPr>
              <a:t>NO RISK ASSESSEMENT</a:t>
            </a:r>
          </a:p>
        </p:txBody>
      </p:sp>
      <p:sp>
        <p:nvSpPr>
          <p:cNvPr id="12" name="CaixaDeTexto 11"/>
          <p:cNvSpPr txBox="1"/>
          <p:nvPr/>
        </p:nvSpPr>
        <p:spPr>
          <a:xfrm>
            <a:off x="9615429" y="5676664"/>
            <a:ext cx="1785682" cy="584775"/>
          </a:xfrm>
          <a:prstGeom prst="rect">
            <a:avLst/>
          </a:prstGeom>
          <a:noFill/>
          <a:ln>
            <a:solidFill>
              <a:schemeClr val="tx1"/>
            </a:solidFill>
          </a:ln>
        </p:spPr>
        <p:txBody>
          <a:bodyPr wrap="none" rtlCol="0">
            <a:spAutoFit/>
          </a:bodyPr>
          <a:lstStyle/>
          <a:p>
            <a:pPr algn="ctr"/>
            <a:r>
              <a:rPr lang="pt-BR" sz="1600" b="1" dirty="0">
                <a:solidFill>
                  <a:srgbClr val="FF0000"/>
                </a:solidFill>
                <a:effectLst>
                  <a:outerShdw blurRad="38100" dist="38100" dir="2700000" algn="tl">
                    <a:srgbClr val="000000">
                      <a:alpha val="43137"/>
                    </a:srgbClr>
                  </a:outerShdw>
                </a:effectLst>
              </a:rPr>
              <a:t>RISK ASSESSMENT </a:t>
            </a:r>
          </a:p>
          <a:p>
            <a:pPr algn="ctr"/>
            <a:r>
              <a:rPr lang="pt-BR" sz="1600" b="1" dirty="0">
                <a:solidFill>
                  <a:srgbClr val="FF0000"/>
                </a:solidFill>
                <a:effectLst>
                  <a:outerShdw blurRad="38100" dist="38100" dir="2700000" algn="tl">
                    <a:srgbClr val="000000">
                      <a:alpha val="43137"/>
                    </a:srgbClr>
                  </a:outerShdw>
                </a:effectLst>
              </a:rPr>
              <a:t>REQUIRED</a:t>
            </a:r>
          </a:p>
        </p:txBody>
      </p:sp>
      <p:pic>
        <p:nvPicPr>
          <p:cNvPr id="13" name="Picture 2" descr="gammafield"/>
          <p:cNvPicPr>
            <a:picLocks noChangeAspect="1" noChangeArrowheads="1"/>
          </p:cNvPicPr>
          <p:nvPr/>
        </p:nvPicPr>
        <p:blipFill rotWithShape="1">
          <a:blip r:embed="rId7">
            <a:extLst>
              <a:ext uri="{28A0092B-C50C-407E-A947-70E740481C1C}">
                <a14:useLocalDpi xmlns:a14="http://schemas.microsoft.com/office/drawing/2010/main" val="0"/>
              </a:ext>
            </a:extLst>
          </a:blip>
          <a:srcRect t="23819"/>
          <a:stretch/>
        </p:blipFill>
        <p:spPr bwMode="auto">
          <a:xfrm>
            <a:off x="6694040" y="3469411"/>
            <a:ext cx="1956739" cy="151024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4" name="Picture 10" descr="C:\Documents and Settings\Francisco\Meus documentos\Minhas imagens\embrapa.gif"/>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704513" y="133927"/>
            <a:ext cx="1319213"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7496894"/>
      </p:ext>
    </p:extLst>
  </p:cSld>
  <p:clrMapOvr>
    <a:masterClrMapping/>
  </p:clrMapOvr>
  <p:transition>
    <p:zoom/>
  </p:transition>
</p:sld>
</file>

<file path=ppt/theme/theme1.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ulso">
  <a:themeElements>
    <a:clrScheme name="Pulso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o">
      <a:majorFont>
        <a:latin typeface="Times New Roman"/>
        <a:ea typeface=""/>
        <a:cs typeface=""/>
      </a:majorFont>
      <a:minorFont>
        <a:latin typeface="Times New Roman"/>
        <a:ea typeface=""/>
        <a:cs typeface=""/>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o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o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o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o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o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o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Tema padrão Embrapa">
  <a:themeElements>
    <a:clrScheme name="Escala de Cinza">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alpha val="50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a:lstStyle>
        <a:defPPr algn="l">
          <a:defRPr sz="2400" dirty="0" smtClean="0">
            <a:solidFill>
              <a:srgbClr val="004994"/>
            </a:solidFill>
          </a:defRPr>
        </a:defPPr>
      </a:lstStyle>
    </a:txDef>
  </a:objectDefaults>
  <a:extraClrSchemeLst/>
</a:theme>
</file>

<file path=ppt/theme/theme4.xml><?xml version="1.0" encoding="utf-8"?>
<a:theme xmlns:a="http://schemas.openxmlformats.org/drawingml/2006/main" name="5_Design padrão">
  <a:themeElements>
    <a:clrScheme name="3_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sign padrão">
      <a:majorFont>
        <a:latin typeface="Times New Roman"/>
        <a:ea typeface=""/>
        <a:cs typeface=""/>
      </a:majorFont>
      <a:minorFont>
        <a:latin typeface="Times New Roman"/>
        <a:ea typeface=""/>
        <a:cs typeface=""/>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90000"/>
          </a:lnSpc>
          <a:spcBef>
            <a:spcPct val="0"/>
          </a:spcBef>
          <a:spcAft>
            <a:spcPct val="0"/>
          </a:spcAft>
          <a:buClrTx/>
          <a:buSzTx/>
          <a:buFontTx/>
          <a:buNone/>
          <a:tabLst/>
          <a:defRPr kumimoji="0" lang="pt-BR"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90000"/>
          </a:lnSpc>
          <a:spcBef>
            <a:spcPct val="0"/>
          </a:spcBef>
          <a:spcAft>
            <a:spcPct val="0"/>
          </a:spcAft>
          <a:buClrTx/>
          <a:buSzTx/>
          <a:buFontTx/>
          <a:buNone/>
          <a:tabLst/>
          <a:defRPr kumimoji="0" lang="pt-BR"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3_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sign padrão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sign padrão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sign padrão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sign padrã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sign padrã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sign padrã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Tema do Office">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3_Tema do Office">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Slide 1">
  <a:themeElements>
    <a:clrScheme name="Patrimônio Líquido">
      <a:dk1>
        <a:sysClr val="windowText" lastClr="000000"/>
      </a:dk1>
      <a:lt1>
        <a:sysClr val="window" lastClr="FFFFFF"/>
      </a:lt1>
      <a:dk2>
        <a:srgbClr val="696464"/>
      </a:dk2>
      <a:lt2>
        <a:srgbClr val="E9E5DC"/>
      </a:lt2>
      <a:accent1>
        <a:srgbClr val="D34817"/>
      </a:accent1>
      <a:accent2>
        <a:srgbClr val="9B2D1F"/>
      </a:accent2>
      <a:accent3>
        <a:srgbClr val="A28E6A"/>
      </a:accent3>
      <a:accent4>
        <a:srgbClr val="956251"/>
      </a:accent4>
      <a:accent5>
        <a:srgbClr val="918485"/>
      </a:accent5>
      <a:accent6>
        <a:srgbClr val="855D5D"/>
      </a:accent6>
      <a:hlink>
        <a:srgbClr val="CC9900"/>
      </a:hlink>
      <a:folHlink>
        <a:srgbClr val="96A9A9"/>
      </a:folHlink>
    </a:clrScheme>
    <a:fontScheme name="modeloPRESI.ppt">
      <a:majorFont>
        <a:latin typeface="Arial"/>
        <a:ea typeface=""/>
        <a:cs typeface=""/>
      </a:majorFont>
      <a:minorFont>
        <a:latin typeface="Times New Roman"/>
        <a:ea typeface=""/>
        <a:cs typeface=""/>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pt-BR" sz="2400" b="1" i="0" u="sng" strike="noStrike" cap="none" normalizeH="0" baseline="0" smtClean="0">
            <a:ln>
              <a:noFill/>
            </a:ln>
            <a:solidFill>
              <a:schemeClr val="tx1"/>
            </a:solidFill>
            <a:effectLst/>
            <a:latin typeface="Times New Roman"/>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pt-BR" sz="2400" b="1" i="0" u="sng" strike="noStrike" cap="none" normalizeH="0" baseline="0" smtClean="0">
            <a:ln>
              <a:noFill/>
            </a:ln>
            <a:solidFill>
              <a:schemeClr val="tx1"/>
            </a:solidFill>
            <a:effectLst/>
            <a:latin typeface="Times New Roman"/>
          </a:defRPr>
        </a:defPPr>
      </a:lstStyle>
    </a:lnDef>
  </a:objectDefaults>
  <a:extraClrSchemeLst>
    <a:extraClrScheme>
      <a:clrScheme name="modeloPRESI.ppt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modeloPRESI.ppt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modeloPRESI.ppt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64535</TotalTime>
  <Words>1388</Words>
  <Application>Microsoft Office PowerPoint</Application>
  <PresentationFormat>Widescreen</PresentationFormat>
  <Paragraphs>233</Paragraphs>
  <Slides>43</Slides>
  <Notes>17</Notes>
  <HiddenSlides>0</HiddenSlides>
  <MMClips>0</MMClips>
  <ScaleCrop>false</ScaleCrop>
  <HeadingPairs>
    <vt:vector size="8" baseType="variant">
      <vt:variant>
        <vt:lpstr>Fontes usadas</vt:lpstr>
      </vt:variant>
      <vt:variant>
        <vt:i4>9</vt:i4>
      </vt:variant>
      <vt:variant>
        <vt:lpstr>Tema</vt:lpstr>
      </vt:variant>
      <vt:variant>
        <vt:i4>7</vt:i4>
      </vt:variant>
      <vt:variant>
        <vt:lpstr>Servidores OLE inseridos</vt:lpstr>
      </vt:variant>
      <vt:variant>
        <vt:i4>1</vt:i4>
      </vt:variant>
      <vt:variant>
        <vt:lpstr>Títulos de slides</vt:lpstr>
      </vt:variant>
      <vt:variant>
        <vt:i4>43</vt:i4>
      </vt:variant>
    </vt:vector>
  </HeadingPairs>
  <TitlesOfParts>
    <vt:vector size="60" baseType="lpstr">
      <vt:lpstr>ＭＳ Ｐゴシック</vt:lpstr>
      <vt:lpstr>ＭＳ Ｐゴシック</vt:lpstr>
      <vt:lpstr>Arial</vt:lpstr>
      <vt:lpstr>Arial Narrow</vt:lpstr>
      <vt:lpstr>Calibri</vt:lpstr>
      <vt:lpstr>Calibri Light</vt:lpstr>
      <vt:lpstr>Inter</vt:lpstr>
      <vt:lpstr>Open Sans</vt:lpstr>
      <vt:lpstr>Times New Roman</vt:lpstr>
      <vt:lpstr>Tema do Office</vt:lpstr>
      <vt:lpstr>Pulso</vt:lpstr>
      <vt:lpstr>1_Tema padrão Embrapa</vt:lpstr>
      <vt:lpstr>5_Design padrão</vt:lpstr>
      <vt:lpstr>4_Tema do Office</vt:lpstr>
      <vt:lpstr>13_Tema do Office</vt:lpstr>
      <vt:lpstr>Slide 1</vt:lpstr>
      <vt:lpstr>Imagem de bitmap</vt:lpstr>
      <vt:lpstr>Apresentação do PowerPoint</vt:lpstr>
      <vt:lpstr>Todos alimentos (crops) modernos são resultado de modificações genéticas </vt:lpstr>
      <vt:lpstr>Todos os alimentos (crops) modernos foram modificados geneticamente  </vt:lpstr>
      <vt:lpstr>Apresentação do PowerPoint</vt:lpstr>
      <vt:lpstr>Apresentação do PowerPoint</vt:lpstr>
      <vt:lpstr>Grapefruit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 June 2022</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Edição gênica </vt:lpstr>
      <vt:lpstr>Edição gênica </vt:lpstr>
      <vt:lpstr>Apresentação do PowerPoint</vt:lpstr>
      <vt:lpstr>Apresentação do PowerPoint</vt:lpstr>
      <vt:lpstr>Edição gênica - Resumo </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Company>Microsoft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Eduardo Romano de Campos</dc:creator>
  <cp:lastModifiedBy>Felipe Luiz da Silva</cp:lastModifiedBy>
  <cp:revision>652</cp:revision>
  <dcterms:created xsi:type="dcterms:W3CDTF">2017-06-06T13:42:46Z</dcterms:created>
  <dcterms:modified xsi:type="dcterms:W3CDTF">2024-02-28T13:46:26Z</dcterms:modified>
</cp:coreProperties>
</file>